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2" r:id="rId37"/>
    <p:sldId id="293" r:id="rId38"/>
    <p:sldId id="294" r:id="rId39"/>
    <p:sldId id="295" r:id="rId40"/>
    <p:sldId id="296" r:id="rId41"/>
    <p:sldId id="297"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DM Sans" panose="020B0604020202020204" charset="0"/>
      <p:regular r:id="rId48"/>
      <p:bold r:id="rId49"/>
      <p:italic r:id="rId50"/>
      <p:boldItalic r:id="rId51"/>
    </p:embeddedFont>
    <p:embeddedFont>
      <p:font typeface="Arial Black" panose="020B0A04020102020204" pitchFamily="34" charset="0"/>
      <p:regular r:id="rId52"/>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i/5EaY2fFs299piaxyjVzVGugTC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2" name="Google Shape;84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6" name="Google Shape;96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8" name="Google Shape;9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2" name="Google Shape;101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3" name="Google Shape;102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6" name="Google Shape;10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5" name="Google Shape;106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3" name="Google Shape;115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9" name="Google Shape;118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5" name="Google Shape;121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2" name="Google Shape;125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2"/>
        <p:cNvGrpSpPr/>
        <p:nvPr/>
      </p:nvGrpSpPr>
      <p:grpSpPr>
        <a:xfrm>
          <a:off x="0" y="0"/>
          <a:ext cx="0" cy="0"/>
          <a:chOff x="0" y="0"/>
          <a:chExt cx="0" cy="0"/>
        </a:xfrm>
      </p:grpSpPr>
      <p:sp>
        <p:nvSpPr>
          <p:cNvPr id="2233" name="Google Shape;223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4" name="Google Shape;223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1"/>
        <p:cNvGrpSpPr/>
        <p:nvPr/>
      </p:nvGrpSpPr>
      <p:grpSpPr>
        <a:xfrm>
          <a:off x="0" y="0"/>
          <a:ext cx="0" cy="0"/>
          <a:chOff x="0" y="0"/>
          <a:chExt cx="0" cy="0"/>
        </a:xfrm>
      </p:grpSpPr>
      <p:sp>
        <p:nvSpPr>
          <p:cNvPr id="4242" name="Google Shape;424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3" name="Google Shape;424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9"/>
        <p:cNvGrpSpPr/>
        <p:nvPr/>
      </p:nvGrpSpPr>
      <p:grpSpPr>
        <a:xfrm>
          <a:off x="0" y="0"/>
          <a:ext cx="0" cy="0"/>
          <a:chOff x="0" y="0"/>
          <a:chExt cx="0" cy="0"/>
        </a:xfrm>
      </p:grpSpPr>
      <p:sp>
        <p:nvSpPr>
          <p:cNvPr id="4250" name="Google Shape;425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1" name="Google Shape;425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3"/>
        <p:cNvGrpSpPr/>
        <p:nvPr/>
      </p:nvGrpSpPr>
      <p:grpSpPr>
        <a:xfrm>
          <a:off x="0" y="0"/>
          <a:ext cx="0" cy="0"/>
          <a:chOff x="0" y="0"/>
          <a:chExt cx="0" cy="0"/>
        </a:xfrm>
      </p:grpSpPr>
      <p:sp>
        <p:nvSpPr>
          <p:cNvPr id="4314" name="Google Shape;431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5" name="Google Shape;431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7"/>
        <p:cNvGrpSpPr/>
        <p:nvPr/>
      </p:nvGrpSpPr>
      <p:grpSpPr>
        <a:xfrm>
          <a:off x="0" y="0"/>
          <a:ext cx="0" cy="0"/>
          <a:chOff x="0" y="0"/>
          <a:chExt cx="0" cy="0"/>
        </a:xfrm>
      </p:grpSpPr>
      <p:sp>
        <p:nvSpPr>
          <p:cNvPr id="4348" name="Google Shape;434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9" name="Google Shape;434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5"/>
        <p:cNvGrpSpPr/>
        <p:nvPr/>
      </p:nvGrpSpPr>
      <p:grpSpPr>
        <a:xfrm>
          <a:off x="0" y="0"/>
          <a:ext cx="0" cy="0"/>
          <a:chOff x="0" y="0"/>
          <a:chExt cx="0" cy="0"/>
        </a:xfrm>
      </p:grpSpPr>
      <p:sp>
        <p:nvSpPr>
          <p:cNvPr id="4356" name="Google Shape;435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7" name="Google Shape;435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2"/>
        <p:cNvGrpSpPr/>
        <p:nvPr/>
      </p:nvGrpSpPr>
      <p:grpSpPr>
        <a:xfrm>
          <a:off x="0" y="0"/>
          <a:ext cx="0" cy="0"/>
          <a:chOff x="0" y="0"/>
          <a:chExt cx="0" cy="0"/>
        </a:xfrm>
      </p:grpSpPr>
      <p:sp>
        <p:nvSpPr>
          <p:cNvPr id="4363" name="Google Shape;436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4" name="Google Shape;436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8"/>
        <p:cNvGrpSpPr/>
        <p:nvPr/>
      </p:nvGrpSpPr>
      <p:grpSpPr>
        <a:xfrm>
          <a:off x="0" y="0"/>
          <a:ext cx="0" cy="0"/>
          <a:chOff x="0" y="0"/>
          <a:chExt cx="0" cy="0"/>
        </a:xfrm>
      </p:grpSpPr>
      <p:sp>
        <p:nvSpPr>
          <p:cNvPr id="4429" name="Google Shape;4429;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0" name="Google Shape;443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0"/>
        <p:cNvGrpSpPr/>
        <p:nvPr/>
      </p:nvGrpSpPr>
      <p:grpSpPr>
        <a:xfrm>
          <a:off x="0" y="0"/>
          <a:ext cx="0" cy="0"/>
          <a:chOff x="0" y="0"/>
          <a:chExt cx="0" cy="0"/>
        </a:xfrm>
      </p:grpSpPr>
      <p:sp>
        <p:nvSpPr>
          <p:cNvPr id="4451" name="Google Shape;445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2" name="Google Shape;445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4"/>
        <p:cNvGrpSpPr/>
        <p:nvPr/>
      </p:nvGrpSpPr>
      <p:grpSpPr>
        <a:xfrm>
          <a:off x="0" y="0"/>
          <a:ext cx="0" cy="0"/>
          <a:chOff x="0" y="0"/>
          <a:chExt cx="0" cy="0"/>
        </a:xfrm>
      </p:grpSpPr>
      <p:sp>
        <p:nvSpPr>
          <p:cNvPr id="4485" name="Google Shape;448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6" name="Google Shape;448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0"/>
        <p:cNvGrpSpPr/>
        <p:nvPr/>
      </p:nvGrpSpPr>
      <p:grpSpPr>
        <a:xfrm>
          <a:off x="0" y="0"/>
          <a:ext cx="0" cy="0"/>
          <a:chOff x="0" y="0"/>
          <a:chExt cx="0" cy="0"/>
        </a:xfrm>
      </p:grpSpPr>
      <p:sp>
        <p:nvSpPr>
          <p:cNvPr id="4531" name="Google Shape;453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2" name="Google Shape;453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0"/>
        <p:cNvGrpSpPr/>
        <p:nvPr/>
      </p:nvGrpSpPr>
      <p:grpSpPr>
        <a:xfrm>
          <a:off x="0" y="0"/>
          <a:ext cx="0" cy="0"/>
          <a:chOff x="0" y="0"/>
          <a:chExt cx="0" cy="0"/>
        </a:xfrm>
      </p:grpSpPr>
      <p:sp>
        <p:nvSpPr>
          <p:cNvPr id="4541" name="Google Shape;4541;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2" name="Google Shape;454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8"/>
        <p:cNvGrpSpPr/>
        <p:nvPr/>
      </p:nvGrpSpPr>
      <p:grpSpPr>
        <a:xfrm>
          <a:off x="0" y="0"/>
          <a:ext cx="0" cy="0"/>
          <a:chOff x="0" y="0"/>
          <a:chExt cx="0" cy="0"/>
        </a:xfrm>
      </p:grpSpPr>
      <p:sp>
        <p:nvSpPr>
          <p:cNvPr id="4559" name="Google Shape;4559;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0" name="Google Shape;456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1"/>
        <p:cNvGrpSpPr/>
        <p:nvPr/>
      </p:nvGrpSpPr>
      <p:grpSpPr>
        <a:xfrm>
          <a:off x="0" y="0"/>
          <a:ext cx="0" cy="0"/>
          <a:chOff x="0" y="0"/>
          <a:chExt cx="0" cy="0"/>
        </a:xfrm>
      </p:grpSpPr>
      <p:sp>
        <p:nvSpPr>
          <p:cNvPr id="4602" name="Google Shape;4602;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3" name="Google Shape;460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9"/>
        <p:cNvGrpSpPr/>
        <p:nvPr/>
      </p:nvGrpSpPr>
      <p:grpSpPr>
        <a:xfrm>
          <a:off x="0" y="0"/>
          <a:ext cx="0" cy="0"/>
          <a:chOff x="0" y="0"/>
          <a:chExt cx="0" cy="0"/>
        </a:xfrm>
      </p:grpSpPr>
      <p:sp>
        <p:nvSpPr>
          <p:cNvPr id="4630" name="Google Shape;4630;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1" name="Google Shape;463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9"/>
        <p:cNvGrpSpPr/>
        <p:nvPr/>
      </p:nvGrpSpPr>
      <p:grpSpPr>
        <a:xfrm>
          <a:off x="0" y="0"/>
          <a:ext cx="0" cy="0"/>
          <a:chOff x="0" y="0"/>
          <a:chExt cx="0" cy="0"/>
        </a:xfrm>
      </p:grpSpPr>
      <p:sp>
        <p:nvSpPr>
          <p:cNvPr id="4640" name="Google Shape;4640;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1" name="Google Shape;464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1"/>
        <p:cNvGrpSpPr/>
        <p:nvPr/>
      </p:nvGrpSpPr>
      <p:grpSpPr>
        <a:xfrm>
          <a:off x="0" y="0"/>
          <a:ext cx="0" cy="0"/>
          <a:chOff x="0" y="0"/>
          <a:chExt cx="0" cy="0"/>
        </a:xfrm>
      </p:grpSpPr>
      <p:sp>
        <p:nvSpPr>
          <p:cNvPr id="4652" name="Google Shape;4652;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3" name="Google Shape;465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9"/>
        <p:cNvGrpSpPr/>
        <p:nvPr/>
      </p:nvGrpSpPr>
      <p:grpSpPr>
        <a:xfrm>
          <a:off x="0" y="0"/>
          <a:ext cx="0" cy="0"/>
          <a:chOff x="0" y="0"/>
          <a:chExt cx="0" cy="0"/>
        </a:xfrm>
      </p:grpSpPr>
      <p:sp>
        <p:nvSpPr>
          <p:cNvPr id="4660" name="Google Shape;4660;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1" name="Google Shape;466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8"/>
        <p:cNvGrpSpPr/>
        <p:nvPr/>
      </p:nvGrpSpPr>
      <p:grpSpPr>
        <a:xfrm>
          <a:off x="0" y="0"/>
          <a:ext cx="0" cy="0"/>
          <a:chOff x="0" y="0"/>
          <a:chExt cx="0" cy="0"/>
        </a:xfrm>
      </p:grpSpPr>
      <p:sp>
        <p:nvSpPr>
          <p:cNvPr id="4709" name="Google Shape;4709;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0" name="Google Shape;471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2" name="Google Shape;57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3"/>
        <p:cNvGrpSpPr/>
        <p:nvPr/>
      </p:nvGrpSpPr>
      <p:grpSpPr>
        <a:xfrm>
          <a:off x="0" y="0"/>
          <a:ext cx="0" cy="0"/>
          <a:chOff x="0" y="0"/>
          <a:chExt cx="0" cy="0"/>
        </a:xfrm>
      </p:grpSpPr>
      <p:sp>
        <p:nvSpPr>
          <p:cNvPr id="4764" name="Google Shape;4764;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5" name="Google Shape;476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8"/>
        <p:cNvGrpSpPr/>
        <p:nvPr/>
      </p:nvGrpSpPr>
      <p:grpSpPr>
        <a:xfrm>
          <a:off x="0" y="0"/>
          <a:ext cx="0" cy="0"/>
          <a:chOff x="0" y="0"/>
          <a:chExt cx="0" cy="0"/>
        </a:xfrm>
      </p:grpSpPr>
      <p:sp>
        <p:nvSpPr>
          <p:cNvPr id="4819" name="Google Shape;4819;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0" name="Google Shape;482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3" name="Google Shape;61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6" name="Google Shape;6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0" name="Google Shape;68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0" name="Google Shape;77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slide blank ">
  <p:cSld name="4_slide blank ">
    <p:spTree>
      <p:nvGrpSpPr>
        <p:cNvPr id="1" name="Shape 10"/>
        <p:cNvGrpSpPr/>
        <p:nvPr/>
      </p:nvGrpSpPr>
      <p:grpSpPr>
        <a:xfrm>
          <a:off x="0" y="0"/>
          <a:ext cx="0" cy="0"/>
          <a:chOff x="0" y="0"/>
          <a:chExt cx="0" cy="0"/>
        </a:xfrm>
      </p:grpSpPr>
      <p:pic>
        <p:nvPicPr>
          <p:cNvPr id="11" name="Google Shape;11;p44"/>
          <p:cNvPicPr preferRelativeResize="0"/>
          <p:nvPr/>
        </p:nvPicPr>
        <p:blipFill rotWithShape="1">
          <a:blip r:embed="rId2">
            <a:alphaModFix/>
          </a:blip>
          <a:srcRect/>
          <a:stretch/>
        </p:blipFill>
        <p:spPr>
          <a:xfrm>
            <a:off x="546663" y="6148392"/>
            <a:ext cx="11384080" cy="547003"/>
          </a:xfrm>
          <a:prstGeom prst="rect">
            <a:avLst/>
          </a:prstGeom>
          <a:noFill/>
          <a:ln>
            <a:noFill/>
          </a:ln>
        </p:spPr>
      </p:pic>
      <p:sp>
        <p:nvSpPr>
          <p:cNvPr id="12" name="Google Shape;12;p44"/>
          <p:cNvSpPr/>
          <p:nvPr/>
        </p:nvSpPr>
        <p:spPr>
          <a:xfrm rot="10800000">
            <a:off x="264667" y="246999"/>
            <a:ext cx="944563" cy="798031"/>
          </a:xfrm>
          <a:custGeom>
            <a:avLst/>
            <a:gdLst/>
            <a:ahLst/>
            <a:cxnLst/>
            <a:rect l="l" t="t" r="r" b="b"/>
            <a:pathLst>
              <a:path w="595" h="585" extrusionOk="0">
                <a:moveTo>
                  <a:pt x="595" y="0"/>
                </a:moveTo>
                <a:lnTo>
                  <a:pt x="595" y="585"/>
                </a:lnTo>
                <a:lnTo>
                  <a:pt x="0" y="585"/>
                </a:lnTo>
              </a:path>
            </a:pathLst>
          </a:custGeom>
          <a:noFill/>
          <a:ln w="61900" cap="flat" cmpd="sng">
            <a:solidFill>
              <a:srgbClr val="E9475A"/>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18"/>
        <p:cNvGrpSpPr/>
        <p:nvPr/>
      </p:nvGrpSpPr>
      <p:grpSpPr>
        <a:xfrm>
          <a:off x="0" y="0"/>
          <a:ext cx="0" cy="0"/>
          <a:chOff x="0" y="0"/>
          <a:chExt cx="0" cy="0"/>
        </a:xfrm>
      </p:grpSpPr>
      <p:sp>
        <p:nvSpPr>
          <p:cNvPr id="419" name="Google Shape;419;p53"/>
          <p:cNvSpPr>
            <a:spLocks noGrp="1"/>
          </p:cNvSpPr>
          <p:nvPr>
            <p:ph type="pic" idx="2"/>
          </p:nvPr>
        </p:nvSpPr>
        <p:spPr>
          <a:xfrm>
            <a:off x="0" y="0"/>
            <a:ext cx="6096000" cy="5513696"/>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lide blank ">
  <p:cSld name="slide blank ">
    <p:spTree>
      <p:nvGrpSpPr>
        <p:cNvPr id="1" name="Shape 420"/>
        <p:cNvGrpSpPr/>
        <p:nvPr/>
      </p:nvGrpSpPr>
      <p:grpSpPr>
        <a:xfrm>
          <a:off x="0" y="0"/>
          <a:ext cx="0" cy="0"/>
          <a:chOff x="0" y="0"/>
          <a:chExt cx="0" cy="0"/>
        </a:xfrm>
      </p:grpSpPr>
      <p:sp>
        <p:nvSpPr>
          <p:cNvPr id="421" name="Google Shape;421;p54"/>
          <p:cNvSpPr/>
          <p:nvPr/>
        </p:nvSpPr>
        <p:spPr>
          <a:xfrm>
            <a:off x="17462" y="6630701"/>
            <a:ext cx="5107296" cy="226474"/>
          </a:xfrm>
          <a:prstGeom prst="rect">
            <a:avLst/>
          </a:prstGeom>
          <a:solidFill>
            <a:srgbClr val="FFB9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2" name="Google Shape;422;p54"/>
          <p:cNvSpPr/>
          <p:nvPr/>
        </p:nvSpPr>
        <p:spPr>
          <a:xfrm>
            <a:off x="5103592" y="6630701"/>
            <a:ext cx="3636275" cy="226474"/>
          </a:xfrm>
          <a:prstGeom prst="rect">
            <a:avLst/>
          </a:prstGeom>
          <a:solidFill>
            <a:srgbClr val="F8C9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3" name="Google Shape;423;p54"/>
          <p:cNvSpPr/>
          <p:nvPr/>
        </p:nvSpPr>
        <p:spPr>
          <a:xfrm>
            <a:off x="8739867" y="6630701"/>
            <a:ext cx="2150440" cy="226474"/>
          </a:xfrm>
          <a:prstGeom prst="rect">
            <a:avLst/>
          </a:prstGeom>
          <a:solidFill>
            <a:srgbClr val="FA8D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4" name="Google Shape;424;p54"/>
          <p:cNvSpPr/>
          <p:nvPr/>
        </p:nvSpPr>
        <p:spPr>
          <a:xfrm>
            <a:off x="10890307" y="6630701"/>
            <a:ext cx="1288995" cy="226474"/>
          </a:xfrm>
          <a:prstGeom prst="rect">
            <a:avLst/>
          </a:pr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5" name="Google Shape;425;p54"/>
          <p:cNvSpPr txBox="1">
            <a:spLocks noGrp="1"/>
          </p:cNvSpPr>
          <p:nvPr>
            <p:ph type="title"/>
          </p:nvPr>
        </p:nvSpPr>
        <p:spPr>
          <a:xfrm>
            <a:off x="441068" y="145221"/>
            <a:ext cx="8474700" cy="7083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accent1"/>
              </a:buClr>
              <a:buSzPts val="3000"/>
              <a:buFont typeface="DM Sans"/>
              <a:buNone/>
              <a:defRPr sz="3200" b="1">
                <a:solidFill>
                  <a:srgbClr val="E9475A"/>
                </a:solidFill>
                <a:latin typeface="DM Sans"/>
                <a:ea typeface="DM Sans"/>
                <a:cs typeface="DM Sans"/>
                <a:sym typeface="DM Sans"/>
              </a:defRPr>
            </a:lvl1pPr>
            <a:lvl2pPr lvl="1">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2pPr>
            <a:lvl3pPr lvl="2">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3pPr>
            <a:lvl4pPr lvl="3">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4pPr>
            <a:lvl5pPr lvl="4">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5pPr>
            <a:lvl6pPr lvl="5">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6pPr>
            <a:lvl7pPr lvl="6">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7pPr>
            <a:lvl8pPr lvl="7">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8pPr>
            <a:lvl9pPr lvl="8">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9pPr>
          </a:lstStyle>
          <a:p>
            <a:endParaRPr/>
          </a:p>
        </p:txBody>
      </p:sp>
      <p:sp>
        <p:nvSpPr>
          <p:cNvPr id="426" name="Google Shape;426;p54"/>
          <p:cNvSpPr/>
          <p:nvPr/>
        </p:nvSpPr>
        <p:spPr>
          <a:xfrm>
            <a:off x="-1588" y="7938"/>
            <a:ext cx="345002" cy="982866"/>
          </a:xfrm>
          <a:prstGeom prst="rect">
            <a:avLst/>
          </a:pr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lide blank ">
  <p:cSld name="1_slide blank ">
    <p:spTree>
      <p:nvGrpSpPr>
        <p:cNvPr id="1" name="Shape 427"/>
        <p:cNvGrpSpPr/>
        <p:nvPr/>
      </p:nvGrpSpPr>
      <p:grpSpPr>
        <a:xfrm>
          <a:off x="0" y="0"/>
          <a:ext cx="0" cy="0"/>
          <a:chOff x="0" y="0"/>
          <a:chExt cx="0" cy="0"/>
        </a:xfrm>
      </p:grpSpPr>
      <p:grpSp>
        <p:nvGrpSpPr>
          <p:cNvPr id="428" name="Google Shape;428;p55"/>
          <p:cNvGrpSpPr/>
          <p:nvPr/>
        </p:nvGrpSpPr>
        <p:grpSpPr>
          <a:xfrm>
            <a:off x="17462" y="6630701"/>
            <a:ext cx="12161840" cy="226474"/>
            <a:chOff x="17462" y="6630701"/>
            <a:chExt cx="12161840" cy="226474"/>
          </a:xfrm>
        </p:grpSpPr>
        <p:sp>
          <p:nvSpPr>
            <p:cNvPr id="429" name="Google Shape;429;p55"/>
            <p:cNvSpPr/>
            <p:nvPr/>
          </p:nvSpPr>
          <p:spPr>
            <a:xfrm>
              <a:off x="17462" y="6630701"/>
              <a:ext cx="5107296" cy="226474"/>
            </a:xfrm>
            <a:prstGeom prst="rect">
              <a:avLst/>
            </a:prstGeom>
            <a:solidFill>
              <a:srgbClr val="FFB9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0" name="Google Shape;430;p55"/>
            <p:cNvSpPr/>
            <p:nvPr/>
          </p:nvSpPr>
          <p:spPr>
            <a:xfrm>
              <a:off x="5103592" y="6630701"/>
              <a:ext cx="3636275" cy="226474"/>
            </a:xfrm>
            <a:prstGeom prst="rect">
              <a:avLst/>
            </a:prstGeom>
            <a:solidFill>
              <a:srgbClr val="F8C9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1" name="Google Shape;431;p55"/>
            <p:cNvSpPr/>
            <p:nvPr/>
          </p:nvSpPr>
          <p:spPr>
            <a:xfrm>
              <a:off x="8739867" y="6630701"/>
              <a:ext cx="2150440" cy="226474"/>
            </a:xfrm>
            <a:prstGeom prst="rect">
              <a:avLst/>
            </a:prstGeom>
            <a:solidFill>
              <a:srgbClr val="FA8D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2" name="Google Shape;432;p55"/>
            <p:cNvSpPr/>
            <p:nvPr/>
          </p:nvSpPr>
          <p:spPr>
            <a:xfrm>
              <a:off x="10890307" y="6630701"/>
              <a:ext cx="1288995" cy="226474"/>
            </a:xfrm>
            <a:prstGeom prst="rect">
              <a:avLst/>
            </a:pr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433" name="Google Shape;433;p55"/>
          <p:cNvSpPr txBox="1">
            <a:spLocks noGrp="1"/>
          </p:cNvSpPr>
          <p:nvPr>
            <p:ph type="title"/>
          </p:nvPr>
        </p:nvSpPr>
        <p:spPr>
          <a:xfrm>
            <a:off x="1858650" y="225120"/>
            <a:ext cx="8474700" cy="708300"/>
          </a:xfrm>
          <a:prstGeom prst="rect">
            <a:avLst/>
          </a:prstGeom>
          <a:noFill/>
          <a:ln>
            <a:noFill/>
          </a:ln>
        </p:spPr>
        <p:txBody>
          <a:bodyPr spcFirstLastPara="1" wrap="square" lIns="0" tIns="0" rIns="0" bIns="0" anchor="ctr" anchorCtr="0">
            <a:noAutofit/>
          </a:bodyPr>
          <a:lstStyle>
            <a:lvl1pPr marR="0" lvl="0" algn="ctr" rtl="0">
              <a:lnSpc>
                <a:spcPct val="90000"/>
              </a:lnSpc>
              <a:spcBef>
                <a:spcPts val="0"/>
              </a:spcBef>
              <a:spcAft>
                <a:spcPts val="0"/>
              </a:spcAft>
              <a:buClr>
                <a:schemeClr val="accent1"/>
              </a:buClr>
              <a:buSzPts val="3000"/>
              <a:buFont typeface="DM Sans"/>
              <a:buNone/>
              <a:defRPr sz="3200" b="1">
                <a:solidFill>
                  <a:srgbClr val="E9475A"/>
                </a:solidFill>
                <a:latin typeface="DM Sans"/>
                <a:ea typeface="DM Sans"/>
                <a:cs typeface="DM Sans"/>
                <a:sym typeface="DM Sans"/>
              </a:defRPr>
            </a:lvl1pPr>
            <a:lvl2pPr lvl="1">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2pPr>
            <a:lvl3pPr lvl="2">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3pPr>
            <a:lvl4pPr lvl="3">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4pPr>
            <a:lvl5pPr lvl="4">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5pPr>
            <a:lvl6pPr lvl="5">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6pPr>
            <a:lvl7pPr lvl="6">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7pPr>
            <a:lvl8pPr lvl="7">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8pPr>
            <a:lvl9pPr lvl="8">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Slide 4">
  <p:cSld name="2_Slide 4">
    <p:spTree>
      <p:nvGrpSpPr>
        <p:cNvPr id="1" name="Shape 434"/>
        <p:cNvGrpSpPr/>
        <p:nvPr/>
      </p:nvGrpSpPr>
      <p:grpSpPr>
        <a:xfrm>
          <a:off x="0" y="0"/>
          <a:ext cx="0" cy="0"/>
          <a:chOff x="0" y="0"/>
          <a:chExt cx="0" cy="0"/>
        </a:xfrm>
      </p:grpSpPr>
      <p:grpSp>
        <p:nvGrpSpPr>
          <p:cNvPr id="435" name="Google Shape;435;p56"/>
          <p:cNvGrpSpPr/>
          <p:nvPr/>
        </p:nvGrpSpPr>
        <p:grpSpPr>
          <a:xfrm>
            <a:off x="455289" y="0"/>
            <a:ext cx="11736711" cy="671400"/>
            <a:chOff x="455289" y="0"/>
            <a:chExt cx="12403461" cy="709542"/>
          </a:xfrm>
        </p:grpSpPr>
        <p:cxnSp>
          <p:nvCxnSpPr>
            <p:cNvPr id="436" name="Google Shape;436;p56"/>
            <p:cNvCxnSpPr/>
            <p:nvPr/>
          </p:nvCxnSpPr>
          <p:spPr>
            <a:xfrm>
              <a:off x="455289" y="709542"/>
              <a:ext cx="10530592" cy="0"/>
            </a:xfrm>
            <a:prstGeom prst="straightConnector1">
              <a:avLst/>
            </a:prstGeom>
            <a:noFill/>
            <a:ln w="9525" cap="flat" cmpd="sng">
              <a:solidFill>
                <a:srgbClr val="A5A5A5"/>
              </a:solidFill>
              <a:prstDash val="dash"/>
              <a:miter lim="800000"/>
              <a:headEnd type="none" w="sm" len="sm"/>
              <a:tailEnd type="none" w="sm" len="sm"/>
            </a:ln>
          </p:spPr>
        </p:cxnSp>
        <p:sp>
          <p:nvSpPr>
            <p:cNvPr id="437" name="Google Shape;437;p56"/>
            <p:cNvSpPr/>
            <p:nvPr/>
          </p:nvSpPr>
          <p:spPr>
            <a:xfrm>
              <a:off x="11125200" y="0"/>
              <a:ext cx="1733550" cy="709542"/>
            </a:xfrm>
            <a:prstGeom prst="rect">
              <a:avLst/>
            </a:prstGeom>
            <a:solidFill>
              <a:srgbClr val="E94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Slide 4">
  <p:cSld name="3_Slide 4">
    <p:spTree>
      <p:nvGrpSpPr>
        <p:cNvPr id="1" name="Shape 438"/>
        <p:cNvGrpSpPr/>
        <p:nvPr/>
      </p:nvGrpSpPr>
      <p:grpSpPr>
        <a:xfrm>
          <a:off x="0" y="0"/>
          <a:ext cx="0" cy="0"/>
          <a:chOff x="0" y="0"/>
          <a:chExt cx="0" cy="0"/>
        </a:xfrm>
      </p:grpSpPr>
      <p:sp>
        <p:nvSpPr>
          <p:cNvPr id="439" name="Google Shape;439;p57"/>
          <p:cNvSpPr/>
          <p:nvPr/>
        </p:nvSpPr>
        <p:spPr>
          <a:xfrm>
            <a:off x="7810877" y="2055155"/>
            <a:ext cx="3514372" cy="3514372"/>
          </a:xfrm>
          <a:prstGeom prst="rect">
            <a:avLst/>
          </a:prstGeom>
          <a:solidFill>
            <a:srgbClr val="E94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0" name="Google Shape;440;p57"/>
          <p:cNvSpPr>
            <a:spLocks noGrp="1"/>
          </p:cNvSpPr>
          <p:nvPr>
            <p:ph type="pic" idx="2"/>
          </p:nvPr>
        </p:nvSpPr>
        <p:spPr>
          <a:xfrm>
            <a:off x="7550962" y="1813925"/>
            <a:ext cx="3514372" cy="3514372"/>
          </a:xfrm>
          <a:prstGeom prst="rect">
            <a:avLst/>
          </a:prstGeom>
          <a:solidFill>
            <a:srgbClr val="F2F2F2"/>
          </a:solidFill>
          <a:ln>
            <a:noFill/>
          </a:ln>
        </p:spPr>
      </p:sp>
      <p:sp>
        <p:nvSpPr>
          <p:cNvPr id="441" name="Google Shape;441;p57"/>
          <p:cNvSpPr/>
          <p:nvPr/>
        </p:nvSpPr>
        <p:spPr>
          <a:xfrm>
            <a:off x="17462" y="6630701"/>
            <a:ext cx="5107296" cy="226474"/>
          </a:xfrm>
          <a:prstGeom prst="rect">
            <a:avLst/>
          </a:prstGeom>
          <a:solidFill>
            <a:srgbClr val="FFB9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2" name="Google Shape;442;p57"/>
          <p:cNvSpPr/>
          <p:nvPr/>
        </p:nvSpPr>
        <p:spPr>
          <a:xfrm>
            <a:off x="5103592" y="6630701"/>
            <a:ext cx="3636275" cy="226474"/>
          </a:xfrm>
          <a:prstGeom prst="rect">
            <a:avLst/>
          </a:prstGeom>
          <a:solidFill>
            <a:srgbClr val="F8C9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3" name="Google Shape;443;p57"/>
          <p:cNvSpPr/>
          <p:nvPr/>
        </p:nvSpPr>
        <p:spPr>
          <a:xfrm>
            <a:off x="8739867" y="6630701"/>
            <a:ext cx="2150440" cy="226474"/>
          </a:xfrm>
          <a:prstGeom prst="rect">
            <a:avLst/>
          </a:prstGeom>
          <a:solidFill>
            <a:srgbClr val="FA8D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4" name="Google Shape;444;p57"/>
          <p:cNvSpPr/>
          <p:nvPr/>
        </p:nvSpPr>
        <p:spPr>
          <a:xfrm>
            <a:off x="10890307" y="6630701"/>
            <a:ext cx="1288995" cy="226474"/>
          </a:xfrm>
          <a:prstGeom prst="rect">
            <a:avLst/>
          </a:pr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5" name="Google Shape;445;p57"/>
          <p:cNvSpPr txBox="1">
            <a:spLocks noGrp="1"/>
          </p:cNvSpPr>
          <p:nvPr>
            <p:ph type="title"/>
          </p:nvPr>
        </p:nvSpPr>
        <p:spPr>
          <a:xfrm>
            <a:off x="343414" y="145221"/>
            <a:ext cx="8474700" cy="7083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accent1"/>
              </a:buClr>
              <a:buSzPts val="3000"/>
              <a:buFont typeface="DM Sans"/>
              <a:buNone/>
              <a:defRPr sz="3000" b="1">
                <a:solidFill>
                  <a:srgbClr val="E9475A"/>
                </a:solidFill>
                <a:latin typeface="DM Sans"/>
                <a:ea typeface="DM Sans"/>
                <a:cs typeface="DM Sans"/>
                <a:sym typeface="DM Sans"/>
              </a:defRPr>
            </a:lvl1pPr>
            <a:lvl2pPr lvl="1">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2pPr>
            <a:lvl3pPr lvl="2">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3pPr>
            <a:lvl4pPr lvl="3">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4pPr>
            <a:lvl5pPr lvl="4">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5pPr>
            <a:lvl6pPr lvl="5">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6pPr>
            <a:lvl7pPr lvl="6">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7pPr>
            <a:lvl8pPr lvl="7">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8pPr>
            <a:lvl9pPr lvl="8">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9pPr>
          </a:lstStyle>
          <a:p>
            <a:endParaRPr/>
          </a:p>
        </p:txBody>
      </p:sp>
      <p:sp>
        <p:nvSpPr>
          <p:cNvPr id="446" name="Google Shape;446;p57"/>
          <p:cNvSpPr/>
          <p:nvPr/>
        </p:nvSpPr>
        <p:spPr>
          <a:xfrm>
            <a:off x="-1588" y="7938"/>
            <a:ext cx="345002" cy="982866"/>
          </a:xfrm>
          <a:prstGeom prst="rect">
            <a:avLst/>
          </a:pr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Slide 4">
  <p:cSld name="4_Slide 4">
    <p:spTree>
      <p:nvGrpSpPr>
        <p:cNvPr id="1" name="Shape 447"/>
        <p:cNvGrpSpPr/>
        <p:nvPr/>
      </p:nvGrpSpPr>
      <p:grpSpPr>
        <a:xfrm>
          <a:off x="0" y="0"/>
          <a:ext cx="0" cy="0"/>
          <a:chOff x="0" y="0"/>
          <a:chExt cx="0" cy="0"/>
        </a:xfrm>
      </p:grpSpPr>
      <p:sp>
        <p:nvSpPr>
          <p:cNvPr id="448" name="Google Shape;448;p58"/>
          <p:cNvSpPr/>
          <p:nvPr/>
        </p:nvSpPr>
        <p:spPr>
          <a:xfrm>
            <a:off x="-1588" y="7938"/>
            <a:ext cx="345044" cy="1111336"/>
          </a:xfrm>
          <a:prstGeom prst="rect">
            <a:avLst/>
          </a:prstGeom>
          <a:solidFill>
            <a:srgbClr val="FA8D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9" name="Google Shape;449;p58"/>
          <p:cNvSpPr/>
          <p:nvPr/>
        </p:nvSpPr>
        <p:spPr>
          <a:xfrm>
            <a:off x="343456" y="7938"/>
            <a:ext cx="10198885" cy="1079583"/>
          </a:xfrm>
          <a:prstGeom prst="rect">
            <a:avLst/>
          </a:pr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50" name="Google Shape;450;p58"/>
          <p:cNvSpPr/>
          <p:nvPr/>
        </p:nvSpPr>
        <p:spPr>
          <a:xfrm>
            <a:off x="343456" y="1089639"/>
            <a:ext cx="11850012" cy="29636"/>
          </a:xfrm>
          <a:prstGeom prst="rect">
            <a:avLst/>
          </a:pr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1" name="Google Shape;451;p58"/>
          <p:cNvSpPr/>
          <p:nvPr/>
        </p:nvSpPr>
        <p:spPr>
          <a:xfrm>
            <a:off x="10885267" y="90495"/>
            <a:ext cx="906003" cy="910237"/>
          </a:xfrm>
          <a:prstGeom prst="ellipse">
            <a:avLst/>
          </a:prstGeom>
          <a:solidFill>
            <a:srgbClr val="28A6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2" name="Google Shape;452;p58"/>
          <p:cNvSpPr/>
          <p:nvPr/>
        </p:nvSpPr>
        <p:spPr>
          <a:xfrm>
            <a:off x="10944539" y="183636"/>
            <a:ext cx="647750" cy="681619"/>
          </a:xfrm>
          <a:custGeom>
            <a:avLst/>
            <a:gdLst/>
            <a:ahLst/>
            <a:cxnLst/>
            <a:rect l="l" t="t" r="r" b="b"/>
            <a:pathLst>
              <a:path w="204" h="215" extrusionOk="0">
                <a:moveTo>
                  <a:pt x="38" y="0"/>
                </a:moveTo>
                <a:cubicBezTo>
                  <a:pt x="34" y="11"/>
                  <a:pt x="31" y="27"/>
                  <a:pt x="29" y="35"/>
                </a:cubicBezTo>
                <a:cubicBezTo>
                  <a:pt x="27" y="46"/>
                  <a:pt x="26" y="51"/>
                  <a:pt x="28" y="56"/>
                </a:cubicBezTo>
                <a:cubicBezTo>
                  <a:pt x="29" y="57"/>
                  <a:pt x="32" y="63"/>
                  <a:pt x="38" y="66"/>
                </a:cubicBezTo>
                <a:cubicBezTo>
                  <a:pt x="47" y="69"/>
                  <a:pt x="52" y="63"/>
                  <a:pt x="61" y="67"/>
                </a:cubicBezTo>
                <a:cubicBezTo>
                  <a:pt x="65" y="68"/>
                  <a:pt x="68" y="71"/>
                  <a:pt x="71" y="75"/>
                </a:cubicBezTo>
                <a:cubicBezTo>
                  <a:pt x="73" y="77"/>
                  <a:pt x="76" y="81"/>
                  <a:pt x="80" y="92"/>
                </a:cubicBezTo>
                <a:cubicBezTo>
                  <a:pt x="83" y="102"/>
                  <a:pt x="83" y="104"/>
                  <a:pt x="85" y="109"/>
                </a:cubicBezTo>
                <a:cubicBezTo>
                  <a:pt x="87" y="115"/>
                  <a:pt x="92" y="123"/>
                  <a:pt x="104" y="131"/>
                </a:cubicBezTo>
                <a:cubicBezTo>
                  <a:pt x="104" y="126"/>
                  <a:pt x="105" y="122"/>
                  <a:pt x="106" y="120"/>
                </a:cubicBezTo>
                <a:cubicBezTo>
                  <a:pt x="107" y="117"/>
                  <a:pt x="108" y="114"/>
                  <a:pt x="111" y="113"/>
                </a:cubicBezTo>
                <a:cubicBezTo>
                  <a:pt x="112" y="112"/>
                  <a:pt x="115" y="110"/>
                  <a:pt x="120" y="111"/>
                </a:cubicBezTo>
                <a:cubicBezTo>
                  <a:pt x="121" y="112"/>
                  <a:pt x="122" y="113"/>
                  <a:pt x="123" y="113"/>
                </a:cubicBezTo>
                <a:cubicBezTo>
                  <a:pt x="123" y="116"/>
                  <a:pt x="124" y="119"/>
                  <a:pt x="124" y="122"/>
                </a:cubicBezTo>
                <a:cubicBezTo>
                  <a:pt x="127" y="121"/>
                  <a:pt x="130" y="119"/>
                  <a:pt x="131" y="118"/>
                </a:cubicBezTo>
                <a:cubicBezTo>
                  <a:pt x="132" y="117"/>
                  <a:pt x="134" y="116"/>
                  <a:pt x="134" y="115"/>
                </a:cubicBezTo>
                <a:cubicBezTo>
                  <a:pt x="135" y="111"/>
                  <a:pt x="133" y="108"/>
                  <a:pt x="133" y="107"/>
                </a:cubicBezTo>
                <a:cubicBezTo>
                  <a:pt x="130" y="107"/>
                  <a:pt x="126" y="107"/>
                  <a:pt x="121" y="105"/>
                </a:cubicBezTo>
                <a:cubicBezTo>
                  <a:pt x="115" y="104"/>
                  <a:pt x="111" y="103"/>
                  <a:pt x="108" y="100"/>
                </a:cubicBezTo>
                <a:cubicBezTo>
                  <a:pt x="103" y="93"/>
                  <a:pt x="109" y="81"/>
                  <a:pt x="110" y="80"/>
                </a:cubicBezTo>
                <a:cubicBezTo>
                  <a:pt x="107" y="77"/>
                  <a:pt x="103" y="72"/>
                  <a:pt x="102" y="64"/>
                </a:cubicBezTo>
                <a:cubicBezTo>
                  <a:pt x="99" y="48"/>
                  <a:pt x="108" y="32"/>
                  <a:pt x="118" y="24"/>
                </a:cubicBezTo>
                <a:cubicBezTo>
                  <a:pt x="137" y="8"/>
                  <a:pt x="162" y="15"/>
                  <a:pt x="166" y="16"/>
                </a:cubicBezTo>
                <a:cubicBezTo>
                  <a:pt x="170" y="18"/>
                  <a:pt x="186" y="23"/>
                  <a:pt x="196" y="40"/>
                </a:cubicBezTo>
                <a:cubicBezTo>
                  <a:pt x="198" y="44"/>
                  <a:pt x="204" y="53"/>
                  <a:pt x="202" y="66"/>
                </a:cubicBezTo>
                <a:cubicBezTo>
                  <a:pt x="200" y="87"/>
                  <a:pt x="182" y="102"/>
                  <a:pt x="179" y="104"/>
                </a:cubicBezTo>
                <a:cubicBezTo>
                  <a:pt x="185" y="111"/>
                  <a:pt x="193" y="130"/>
                  <a:pt x="195" y="149"/>
                </a:cubicBezTo>
                <a:cubicBezTo>
                  <a:pt x="196" y="156"/>
                  <a:pt x="194" y="171"/>
                  <a:pt x="185" y="186"/>
                </a:cubicBezTo>
                <a:cubicBezTo>
                  <a:pt x="182" y="191"/>
                  <a:pt x="172" y="205"/>
                  <a:pt x="153" y="211"/>
                </a:cubicBezTo>
                <a:cubicBezTo>
                  <a:pt x="140" y="215"/>
                  <a:pt x="130" y="213"/>
                  <a:pt x="125" y="212"/>
                </a:cubicBezTo>
                <a:cubicBezTo>
                  <a:pt x="116" y="210"/>
                  <a:pt x="106" y="208"/>
                  <a:pt x="101" y="200"/>
                </a:cubicBezTo>
                <a:cubicBezTo>
                  <a:pt x="99" y="198"/>
                  <a:pt x="97" y="193"/>
                  <a:pt x="94" y="182"/>
                </a:cubicBezTo>
                <a:cubicBezTo>
                  <a:pt x="91" y="173"/>
                  <a:pt x="91" y="171"/>
                  <a:pt x="89" y="170"/>
                </a:cubicBezTo>
                <a:cubicBezTo>
                  <a:pt x="83" y="167"/>
                  <a:pt x="74" y="176"/>
                  <a:pt x="72" y="178"/>
                </a:cubicBezTo>
                <a:cubicBezTo>
                  <a:pt x="65" y="185"/>
                  <a:pt x="66" y="188"/>
                  <a:pt x="61" y="190"/>
                </a:cubicBezTo>
                <a:cubicBezTo>
                  <a:pt x="55" y="193"/>
                  <a:pt x="48" y="191"/>
                  <a:pt x="43" y="188"/>
                </a:cubicBezTo>
                <a:cubicBezTo>
                  <a:pt x="37" y="183"/>
                  <a:pt x="36" y="176"/>
                  <a:pt x="36" y="175"/>
                </a:cubicBezTo>
                <a:cubicBezTo>
                  <a:pt x="37" y="175"/>
                  <a:pt x="39" y="172"/>
                  <a:pt x="43" y="173"/>
                </a:cubicBezTo>
                <a:cubicBezTo>
                  <a:pt x="48" y="173"/>
                  <a:pt x="51" y="176"/>
                  <a:pt x="52" y="176"/>
                </a:cubicBezTo>
                <a:cubicBezTo>
                  <a:pt x="56" y="169"/>
                  <a:pt x="60" y="164"/>
                  <a:pt x="63" y="159"/>
                </a:cubicBezTo>
                <a:cubicBezTo>
                  <a:pt x="70" y="149"/>
                  <a:pt x="72" y="147"/>
                  <a:pt x="76" y="146"/>
                </a:cubicBezTo>
                <a:cubicBezTo>
                  <a:pt x="77" y="146"/>
                  <a:pt x="83" y="143"/>
                  <a:pt x="89" y="145"/>
                </a:cubicBezTo>
                <a:cubicBezTo>
                  <a:pt x="92" y="147"/>
                  <a:pt x="92" y="149"/>
                  <a:pt x="96" y="150"/>
                </a:cubicBezTo>
                <a:cubicBezTo>
                  <a:pt x="101" y="152"/>
                  <a:pt x="106" y="151"/>
                  <a:pt x="107" y="151"/>
                </a:cubicBezTo>
                <a:cubicBezTo>
                  <a:pt x="113" y="149"/>
                  <a:pt x="117" y="145"/>
                  <a:pt x="118" y="144"/>
                </a:cubicBezTo>
                <a:cubicBezTo>
                  <a:pt x="115" y="144"/>
                  <a:pt x="111" y="144"/>
                  <a:pt x="107" y="143"/>
                </a:cubicBezTo>
                <a:cubicBezTo>
                  <a:pt x="100" y="142"/>
                  <a:pt x="96" y="139"/>
                  <a:pt x="93" y="137"/>
                </a:cubicBezTo>
                <a:cubicBezTo>
                  <a:pt x="87" y="132"/>
                  <a:pt x="84" y="127"/>
                  <a:pt x="80" y="121"/>
                </a:cubicBezTo>
                <a:cubicBezTo>
                  <a:pt x="78" y="118"/>
                  <a:pt x="75" y="113"/>
                  <a:pt x="72" y="105"/>
                </a:cubicBezTo>
                <a:cubicBezTo>
                  <a:pt x="69" y="96"/>
                  <a:pt x="69" y="92"/>
                  <a:pt x="65" y="89"/>
                </a:cubicBezTo>
                <a:cubicBezTo>
                  <a:pt x="62" y="87"/>
                  <a:pt x="58" y="87"/>
                  <a:pt x="55" y="86"/>
                </a:cubicBezTo>
                <a:cubicBezTo>
                  <a:pt x="50" y="85"/>
                  <a:pt x="47" y="86"/>
                  <a:pt x="43" y="87"/>
                </a:cubicBezTo>
                <a:cubicBezTo>
                  <a:pt x="35" y="88"/>
                  <a:pt x="29" y="89"/>
                  <a:pt x="23" y="87"/>
                </a:cubicBezTo>
                <a:cubicBezTo>
                  <a:pt x="15" y="85"/>
                  <a:pt x="11" y="79"/>
                  <a:pt x="8" y="75"/>
                </a:cubicBezTo>
                <a:cubicBezTo>
                  <a:pt x="0" y="64"/>
                  <a:pt x="0" y="51"/>
                  <a:pt x="0" y="46"/>
                </a:cubicBezTo>
                <a:cubicBezTo>
                  <a:pt x="3" y="39"/>
                  <a:pt x="7" y="28"/>
                  <a:pt x="18" y="19"/>
                </a:cubicBezTo>
                <a:cubicBezTo>
                  <a:pt x="25" y="12"/>
                  <a:pt x="33" y="3"/>
                  <a:pt x="38" y="0"/>
                </a:cubicBezTo>
                <a:close/>
              </a:path>
            </a:pathLst>
          </a:custGeom>
          <a:solidFill>
            <a:srgbClr val="376E8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3" name="Google Shape;453;p58"/>
          <p:cNvSpPr txBox="1">
            <a:spLocks noGrp="1"/>
          </p:cNvSpPr>
          <p:nvPr>
            <p:ph type="title"/>
          </p:nvPr>
        </p:nvSpPr>
        <p:spPr>
          <a:xfrm>
            <a:off x="400730" y="226686"/>
            <a:ext cx="9222389" cy="7083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lt1"/>
              </a:buClr>
              <a:buSzPts val="3000"/>
              <a:buFont typeface="Arial Black"/>
              <a:buNone/>
              <a:defRPr sz="3200">
                <a:solidFill>
                  <a:schemeClr val="lt1"/>
                </a:solidFill>
                <a:latin typeface="Arial Black"/>
                <a:ea typeface="Arial Black"/>
                <a:cs typeface="Arial Black"/>
                <a:sym typeface="Arial Black"/>
              </a:defRPr>
            </a:lvl1pPr>
            <a:lvl2pPr lvl="1">
              <a:spcBef>
                <a:spcPts val="0"/>
              </a:spcBef>
              <a:spcAft>
                <a:spcPts val="0"/>
              </a:spcAft>
              <a:buSzPts val="3000"/>
              <a:buFont typeface="Arial"/>
              <a:buNone/>
              <a:defRPr sz="1800"/>
            </a:lvl2pPr>
            <a:lvl3pPr lvl="2">
              <a:spcBef>
                <a:spcPts val="0"/>
              </a:spcBef>
              <a:spcAft>
                <a:spcPts val="0"/>
              </a:spcAft>
              <a:buSzPts val="3000"/>
              <a:buFont typeface="Arial"/>
              <a:buNone/>
              <a:defRPr sz="1800"/>
            </a:lvl3pPr>
            <a:lvl4pPr lvl="3">
              <a:spcBef>
                <a:spcPts val="0"/>
              </a:spcBef>
              <a:spcAft>
                <a:spcPts val="0"/>
              </a:spcAft>
              <a:buSzPts val="3000"/>
              <a:buFont typeface="Arial"/>
              <a:buNone/>
              <a:defRPr sz="1800"/>
            </a:lvl4pPr>
            <a:lvl5pPr lvl="4">
              <a:spcBef>
                <a:spcPts val="0"/>
              </a:spcBef>
              <a:spcAft>
                <a:spcPts val="0"/>
              </a:spcAft>
              <a:buSzPts val="3000"/>
              <a:buFont typeface="Arial"/>
              <a:buNone/>
              <a:defRPr sz="1800"/>
            </a:lvl5pPr>
            <a:lvl6pPr lvl="5">
              <a:spcBef>
                <a:spcPts val="0"/>
              </a:spcBef>
              <a:spcAft>
                <a:spcPts val="0"/>
              </a:spcAft>
              <a:buSzPts val="3000"/>
              <a:buFont typeface="Arial"/>
              <a:buNone/>
              <a:defRPr sz="1800"/>
            </a:lvl6pPr>
            <a:lvl7pPr lvl="6">
              <a:spcBef>
                <a:spcPts val="0"/>
              </a:spcBef>
              <a:spcAft>
                <a:spcPts val="0"/>
              </a:spcAft>
              <a:buSzPts val="3000"/>
              <a:buFont typeface="Arial"/>
              <a:buNone/>
              <a:defRPr sz="1800"/>
            </a:lvl7pPr>
            <a:lvl8pPr lvl="7">
              <a:spcBef>
                <a:spcPts val="0"/>
              </a:spcBef>
              <a:spcAft>
                <a:spcPts val="0"/>
              </a:spcAft>
              <a:buSzPts val="3000"/>
              <a:buFont typeface="Arial"/>
              <a:buNone/>
              <a:defRPr sz="1800"/>
            </a:lvl8pPr>
            <a:lvl9pPr lvl="8">
              <a:spcBef>
                <a:spcPts val="0"/>
              </a:spcBef>
              <a:spcAft>
                <a:spcPts val="0"/>
              </a:spcAft>
              <a:buSzPts val="3000"/>
              <a:buFont typeface="Arial"/>
              <a:buNone/>
              <a:defRPr sz="1800"/>
            </a:lvl9pPr>
          </a:lstStyle>
          <a:p>
            <a:endParaRPr/>
          </a:p>
        </p:txBody>
      </p:sp>
      <p:sp>
        <p:nvSpPr>
          <p:cNvPr id="454" name="Google Shape;454;p58"/>
          <p:cNvSpPr/>
          <p:nvPr/>
        </p:nvSpPr>
        <p:spPr>
          <a:xfrm>
            <a:off x="12422" y="6632466"/>
            <a:ext cx="5107296" cy="226474"/>
          </a:xfrm>
          <a:prstGeom prst="rect">
            <a:avLst/>
          </a:prstGeom>
          <a:solidFill>
            <a:srgbClr val="FFB9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5" name="Google Shape;455;p58"/>
          <p:cNvSpPr/>
          <p:nvPr/>
        </p:nvSpPr>
        <p:spPr>
          <a:xfrm>
            <a:off x="5098552" y="6632466"/>
            <a:ext cx="3636275" cy="226474"/>
          </a:xfrm>
          <a:prstGeom prst="rect">
            <a:avLst/>
          </a:prstGeom>
          <a:solidFill>
            <a:srgbClr val="F8C9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6" name="Google Shape;456;p58"/>
          <p:cNvSpPr/>
          <p:nvPr/>
        </p:nvSpPr>
        <p:spPr>
          <a:xfrm>
            <a:off x="8734827" y="6632466"/>
            <a:ext cx="2150440" cy="226474"/>
          </a:xfrm>
          <a:prstGeom prst="rect">
            <a:avLst/>
          </a:prstGeom>
          <a:solidFill>
            <a:srgbClr val="FA8D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7" name="Google Shape;457;p58"/>
          <p:cNvSpPr/>
          <p:nvPr/>
        </p:nvSpPr>
        <p:spPr>
          <a:xfrm>
            <a:off x="10885267" y="6632466"/>
            <a:ext cx="1288995" cy="226474"/>
          </a:xfrm>
          <a:prstGeom prst="rect">
            <a:avLst/>
          </a:pr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1_slide blank ">
  <p:cSld name="11_slide blank ">
    <p:spTree>
      <p:nvGrpSpPr>
        <p:cNvPr id="1" name="Shape 458"/>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Slide 4">
  <p:cSld name="5_Slide 4">
    <p:spTree>
      <p:nvGrpSpPr>
        <p:cNvPr id="1" name="Shape 459"/>
        <p:cNvGrpSpPr/>
        <p:nvPr/>
      </p:nvGrpSpPr>
      <p:grpSpPr>
        <a:xfrm>
          <a:off x="0" y="0"/>
          <a:ext cx="0" cy="0"/>
          <a:chOff x="0" y="0"/>
          <a:chExt cx="0" cy="0"/>
        </a:xfrm>
      </p:grpSpPr>
      <p:sp>
        <p:nvSpPr>
          <p:cNvPr id="460" name="Google Shape;460;p60"/>
          <p:cNvSpPr>
            <a:spLocks noGrp="1"/>
          </p:cNvSpPr>
          <p:nvPr>
            <p:ph type="pic" idx="2"/>
          </p:nvPr>
        </p:nvSpPr>
        <p:spPr>
          <a:xfrm>
            <a:off x="1767304" y="0"/>
            <a:ext cx="4057650" cy="6858000"/>
          </a:xfrm>
          <a:prstGeom prst="rect">
            <a:avLst/>
          </a:prstGeom>
          <a:solidFill>
            <a:srgbClr val="F2F2F2"/>
          </a:solidFill>
          <a:ln>
            <a:noFill/>
          </a:ln>
        </p:spPr>
      </p:sp>
      <p:sp>
        <p:nvSpPr>
          <p:cNvPr id="461" name="Google Shape;461;p60"/>
          <p:cNvSpPr/>
          <p:nvPr/>
        </p:nvSpPr>
        <p:spPr>
          <a:xfrm>
            <a:off x="0" y="0"/>
            <a:ext cx="1757779" cy="6858000"/>
          </a:xfrm>
          <a:prstGeom prst="rect">
            <a:avLst/>
          </a:prstGeom>
          <a:solidFill>
            <a:srgbClr val="E94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2" name="Google Shape;462;p60"/>
          <p:cNvSpPr/>
          <p:nvPr/>
        </p:nvSpPr>
        <p:spPr>
          <a:xfrm>
            <a:off x="-1588" y="7938"/>
            <a:ext cx="345002" cy="982866"/>
          </a:xfrm>
          <a:prstGeom prst="rect">
            <a:avLst/>
          </a:pr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463"/>
        <p:cNvGrpSpPr/>
        <p:nvPr/>
      </p:nvGrpSpPr>
      <p:grpSpPr>
        <a:xfrm>
          <a:off x="0" y="0"/>
          <a:ext cx="0" cy="0"/>
          <a:chOff x="0" y="0"/>
          <a:chExt cx="0" cy="0"/>
        </a:xfrm>
      </p:grpSpPr>
      <p:sp>
        <p:nvSpPr>
          <p:cNvPr id="464" name="Google Shape;464;p61"/>
          <p:cNvSpPr txBox="1">
            <a:spLocks noGrp="1"/>
          </p:cNvSpPr>
          <p:nvPr>
            <p:ph type="body" idx="1"/>
          </p:nvPr>
        </p:nvSpPr>
        <p:spPr>
          <a:xfrm>
            <a:off x="323529" y="123478"/>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E9475A"/>
              </a:buClr>
              <a:buSzPts val="3200"/>
              <a:buFont typeface="Arial"/>
              <a:buNone/>
              <a:defRPr sz="3200" b="0" i="0" u="none" strike="noStrike" cap="none">
                <a:solidFill>
                  <a:srgbClr val="E9475A"/>
                </a:solidFill>
                <a:latin typeface="Arial Black"/>
                <a:ea typeface="Arial Black"/>
                <a:cs typeface="Arial Black"/>
                <a:sym typeface="Arial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65" name="Google Shape;465;p61"/>
          <p:cNvSpPr/>
          <p:nvPr/>
        </p:nvSpPr>
        <p:spPr>
          <a:xfrm>
            <a:off x="354010" y="1131591"/>
            <a:ext cx="3560767" cy="5402561"/>
          </a:xfrm>
          <a:prstGeom prst="roundRect">
            <a:avLst>
              <a:gd name="adj" fmla="val 3968"/>
            </a:avLst>
          </a:prstGeom>
          <a:solidFill>
            <a:srgbClr val="E94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Arial"/>
              <a:ea typeface="Arial"/>
              <a:cs typeface="Arial"/>
              <a:sym typeface="Arial"/>
            </a:endParaRPr>
          </a:p>
        </p:txBody>
      </p:sp>
      <p:sp>
        <p:nvSpPr>
          <p:cNvPr id="466" name="Google Shape;466;p61"/>
          <p:cNvSpPr/>
          <p:nvPr/>
        </p:nvSpPr>
        <p:spPr>
          <a:xfrm>
            <a:off x="531933" y="1347500"/>
            <a:ext cx="153868" cy="5015200"/>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Arial"/>
              <a:ea typeface="Arial"/>
              <a:cs typeface="Arial"/>
              <a:sym typeface="Arial"/>
            </a:endParaRPr>
          </a:p>
        </p:txBody>
      </p:sp>
      <p:sp>
        <p:nvSpPr>
          <p:cNvPr id="467" name="Google Shape;467;p61"/>
          <p:cNvSpPr/>
          <p:nvPr/>
        </p:nvSpPr>
        <p:spPr>
          <a:xfrm rot="5400000">
            <a:off x="3057177" y="1276653"/>
            <a:ext cx="685849" cy="685148"/>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262626"/>
              </a:solidFill>
              <a:latin typeface="Arial"/>
              <a:ea typeface="Arial"/>
              <a:cs typeface="Arial"/>
              <a:sym typeface="Arial"/>
            </a:endParaRPr>
          </a:p>
        </p:txBody>
      </p:sp>
      <p:sp>
        <p:nvSpPr>
          <p:cNvPr id="468" name="Google Shape;468;p61"/>
          <p:cNvSpPr txBox="1"/>
          <p:nvPr/>
        </p:nvSpPr>
        <p:spPr>
          <a:xfrm>
            <a:off x="711704" y="1637214"/>
            <a:ext cx="2232248"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You can Resize without losing quality</a:t>
            </a:r>
            <a:endParaRPr sz="1400" b="1">
              <a:solidFill>
                <a:schemeClr val="lt1"/>
              </a:solidFill>
              <a:latin typeface="Arial"/>
              <a:ea typeface="Arial"/>
              <a:cs typeface="Arial"/>
              <a:sym typeface="Arial"/>
            </a:endParaRPr>
          </a:p>
        </p:txBody>
      </p:sp>
      <p:sp>
        <p:nvSpPr>
          <p:cNvPr id="469" name="Google Shape;469;p61"/>
          <p:cNvSpPr txBox="1"/>
          <p:nvPr/>
        </p:nvSpPr>
        <p:spPr>
          <a:xfrm>
            <a:off x="711704" y="2127463"/>
            <a:ext cx="2232248" cy="73866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You can Change Fill Color &amp;</a:t>
            </a:r>
            <a:endParaRPr/>
          </a:p>
          <a:p>
            <a:pPr marL="0" marR="0" lvl="0" indent="0" algn="l" rtl="0">
              <a:spcBef>
                <a:spcPts val="0"/>
              </a:spcBef>
              <a:spcAft>
                <a:spcPts val="0"/>
              </a:spcAft>
              <a:buNone/>
            </a:pPr>
            <a:r>
              <a:rPr lang="en-US" sz="1400" b="1">
                <a:solidFill>
                  <a:schemeClr val="lt1"/>
                </a:solidFill>
                <a:latin typeface="Arial"/>
                <a:ea typeface="Arial"/>
                <a:cs typeface="Arial"/>
                <a:sym typeface="Arial"/>
              </a:rPr>
              <a:t>Line Color</a:t>
            </a:r>
            <a:endParaRPr sz="1400" b="1">
              <a:solidFill>
                <a:schemeClr val="lt1"/>
              </a:solidFill>
              <a:latin typeface="Arial"/>
              <a:ea typeface="Arial"/>
              <a:cs typeface="Arial"/>
              <a:sym typeface="Arial"/>
            </a:endParaRPr>
          </a:p>
        </p:txBody>
      </p:sp>
      <p:sp>
        <p:nvSpPr>
          <p:cNvPr id="470" name="Google Shape;470;p61"/>
          <p:cNvSpPr txBox="1"/>
          <p:nvPr/>
        </p:nvSpPr>
        <p:spPr>
          <a:xfrm>
            <a:off x="721229" y="4450324"/>
            <a:ext cx="2717296" cy="138499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FREE </a:t>
            </a:r>
            <a:endParaRPr/>
          </a:p>
          <a:p>
            <a:pPr marL="0" marR="0" lvl="0" indent="0" algn="l" rtl="0">
              <a:spcBef>
                <a:spcPts val="0"/>
              </a:spcBef>
              <a:spcAft>
                <a:spcPts val="0"/>
              </a:spcAft>
              <a:buNone/>
            </a:pPr>
            <a:r>
              <a:rPr lang="en-US" sz="2800" b="1">
                <a:solidFill>
                  <a:schemeClr val="lt1"/>
                </a:solidFill>
                <a:latin typeface="Arial"/>
                <a:ea typeface="Arial"/>
                <a:cs typeface="Arial"/>
                <a:sym typeface="Arial"/>
              </a:rPr>
              <a:t>PPT TEMPLATES</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slide blank ">
  <p:cSld name="2_slide blank ">
    <p:spTree>
      <p:nvGrpSpPr>
        <p:cNvPr id="1" name="Shape 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7_slide blank ">
  <p:cSld name="7_slide blank ">
    <p:spTree>
      <p:nvGrpSpPr>
        <p:cNvPr id="1" name="Shape 14"/>
        <p:cNvGrpSpPr/>
        <p:nvPr/>
      </p:nvGrpSpPr>
      <p:grpSpPr>
        <a:xfrm>
          <a:off x="0" y="0"/>
          <a:ext cx="0" cy="0"/>
          <a:chOff x="0" y="0"/>
          <a:chExt cx="0" cy="0"/>
        </a:xfrm>
      </p:grpSpPr>
      <p:grpSp>
        <p:nvGrpSpPr>
          <p:cNvPr id="15" name="Google Shape;15;p46"/>
          <p:cNvGrpSpPr/>
          <p:nvPr/>
        </p:nvGrpSpPr>
        <p:grpSpPr>
          <a:xfrm>
            <a:off x="624681" y="6148388"/>
            <a:ext cx="11226800" cy="475570"/>
            <a:chOff x="542925" y="5070475"/>
            <a:chExt cx="11226800" cy="528638"/>
          </a:xfrm>
        </p:grpSpPr>
        <p:sp>
          <p:nvSpPr>
            <p:cNvPr id="16" name="Google Shape;16;p46"/>
            <p:cNvSpPr/>
            <p:nvPr/>
          </p:nvSpPr>
          <p:spPr>
            <a:xfrm>
              <a:off x="542925" y="5070475"/>
              <a:ext cx="4708525" cy="528638"/>
            </a:xfrm>
            <a:custGeom>
              <a:avLst/>
              <a:gdLst/>
              <a:ahLst/>
              <a:cxnLst/>
              <a:rect l="l" t="t" r="r" b="b"/>
              <a:pathLst>
                <a:path w="1567" h="173" extrusionOk="0">
                  <a:moveTo>
                    <a:pt x="1567" y="173"/>
                  </a:moveTo>
                  <a:cubicBezTo>
                    <a:pt x="56" y="173"/>
                    <a:pt x="56" y="173"/>
                    <a:pt x="56" y="173"/>
                  </a:cubicBezTo>
                  <a:cubicBezTo>
                    <a:pt x="25" y="173"/>
                    <a:pt x="0" y="137"/>
                    <a:pt x="0" y="93"/>
                  </a:cubicBezTo>
                  <a:cubicBezTo>
                    <a:pt x="0" y="80"/>
                    <a:pt x="0" y="80"/>
                    <a:pt x="0" y="80"/>
                  </a:cubicBezTo>
                  <a:cubicBezTo>
                    <a:pt x="0" y="35"/>
                    <a:pt x="25" y="0"/>
                    <a:pt x="56" y="0"/>
                  </a:cubicBezTo>
                  <a:cubicBezTo>
                    <a:pt x="1567" y="0"/>
                    <a:pt x="1567" y="0"/>
                    <a:pt x="1567" y="0"/>
                  </a:cubicBezTo>
                  <a:cubicBezTo>
                    <a:pt x="1567" y="173"/>
                    <a:pt x="1567" y="173"/>
                    <a:pt x="1567" y="173"/>
                  </a:cubicBezTo>
                  <a:close/>
                </a:path>
              </a:pathLst>
            </a:custGeom>
            <a:solidFill>
              <a:srgbClr val="F8B7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 name="Google Shape;17;p46"/>
            <p:cNvSpPr/>
            <p:nvPr/>
          </p:nvSpPr>
          <p:spPr>
            <a:xfrm>
              <a:off x="5251450" y="5070475"/>
              <a:ext cx="3351213" cy="528638"/>
            </a:xfrm>
            <a:custGeom>
              <a:avLst/>
              <a:gdLst/>
              <a:ahLst/>
              <a:cxnLst/>
              <a:rect l="l" t="t" r="r" b="b"/>
              <a:pathLst>
                <a:path w="2111" h="333" extrusionOk="0">
                  <a:moveTo>
                    <a:pt x="0" y="0"/>
                  </a:moveTo>
                  <a:lnTo>
                    <a:pt x="2111" y="0"/>
                  </a:lnTo>
                  <a:lnTo>
                    <a:pt x="2111" y="333"/>
                  </a:lnTo>
                  <a:lnTo>
                    <a:pt x="0" y="333"/>
                  </a:lnTo>
                  <a:lnTo>
                    <a:pt x="0" y="0"/>
                  </a:lnTo>
                  <a:lnTo>
                    <a:pt x="0" y="0"/>
                  </a:lnTo>
                  <a:close/>
                </a:path>
              </a:pathLst>
            </a:custGeom>
            <a:solidFill>
              <a:srgbClr val="F8C95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18;p46"/>
            <p:cNvSpPr/>
            <p:nvPr/>
          </p:nvSpPr>
          <p:spPr>
            <a:xfrm>
              <a:off x="8602663" y="5070475"/>
              <a:ext cx="1979613" cy="528638"/>
            </a:xfrm>
            <a:custGeom>
              <a:avLst/>
              <a:gdLst/>
              <a:ahLst/>
              <a:cxnLst/>
              <a:rect l="l" t="t" r="r" b="b"/>
              <a:pathLst>
                <a:path w="1247" h="333" extrusionOk="0">
                  <a:moveTo>
                    <a:pt x="0" y="0"/>
                  </a:moveTo>
                  <a:lnTo>
                    <a:pt x="1247" y="0"/>
                  </a:lnTo>
                  <a:lnTo>
                    <a:pt x="1247" y="333"/>
                  </a:lnTo>
                  <a:lnTo>
                    <a:pt x="0" y="333"/>
                  </a:lnTo>
                  <a:lnTo>
                    <a:pt x="0" y="0"/>
                  </a:lnTo>
                  <a:lnTo>
                    <a:pt x="0" y="0"/>
                  </a:lnTo>
                  <a:close/>
                </a:path>
              </a:pathLst>
            </a:custGeom>
            <a:solidFill>
              <a:srgbClr val="F28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 name="Google Shape;19;p46"/>
            <p:cNvSpPr/>
            <p:nvPr/>
          </p:nvSpPr>
          <p:spPr>
            <a:xfrm>
              <a:off x="10582275" y="5070475"/>
              <a:ext cx="1187450" cy="528638"/>
            </a:xfrm>
            <a:custGeom>
              <a:avLst/>
              <a:gdLst/>
              <a:ahLst/>
              <a:cxnLst/>
              <a:rect l="l" t="t" r="r" b="b"/>
              <a:pathLst>
                <a:path w="395" h="173" extrusionOk="0">
                  <a:moveTo>
                    <a:pt x="0" y="0"/>
                  </a:moveTo>
                  <a:cubicBezTo>
                    <a:pt x="334" y="0"/>
                    <a:pt x="334" y="0"/>
                    <a:pt x="334" y="0"/>
                  </a:cubicBezTo>
                  <a:cubicBezTo>
                    <a:pt x="368" y="0"/>
                    <a:pt x="395" y="38"/>
                    <a:pt x="395" y="86"/>
                  </a:cubicBezTo>
                  <a:cubicBezTo>
                    <a:pt x="395" y="86"/>
                    <a:pt x="395" y="86"/>
                    <a:pt x="395" y="86"/>
                  </a:cubicBezTo>
                  <a:cubicBezTo>
                    <a:pt x="395" y="134"/>
                    <a:pt x="368" y="173"/>
                    <a:pt x="334" y="173"/>
                  </a:cubicBezTo>
                  <a:cubicBezTo>
                    <a:pt x="0" y="173"/>
                    <a:pt x="0" y="173"/>
                    <a:pt x="0" y="173"/>
                  </a:cubicBezTo>
                  <a:cubicBezTo>
                    <a:pt x="0" y="0"/>
                    <a:pt x="0" y="0"/>
                    <a:pt x="0" y="0"/>
                  </a:cubicBezTo>
                  <a:close/>
                </a:path>
              </a:pathLst>
            </a:cu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0" name="Google Shape;20;p46"/>
          <p:cNvSpPr/>
          <p:nvPr/>
        </p:nvSpPr>
        <p:spPr>
          <a:xfrm>
            <a:off x="546100" y="6148388"/>
            <a:ext cx="11383963" cy="5476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 name="Google Shape;21;p46"/>
          <p:cNvSpPr/>
          <p:nvPr/>
        </p:nvSpPr>
        <p:spPr>
          <a:xfrm>
            <a:off x="11319938" y="6175631"/>
            <a:ext cx="406397" cy="362946"/>
          </a:xfrm>
          <a:custGeom>
            <a:avLst/>
            <a:gdLst/>
            <a:ahLst/>
            <a:cxnLst/>
            <a:rect l="l" t="t" r="r" b="b"/>
            <a:pathLst>
              <a:path w="165" h="148" extrusionOk="0">
                <a:moveTo>
                  <a:pt x="162" y="92"/>
                </a:moveTo>
                <a:cubicBezTo>
                  <a:pt x="160" y="87"/>
                  <a:pt x="158" y="81"/>
                  <a:pt x="155" y="76"/>
                </a:cubicBezTo>
                <a:cubicBezTo>
                  <a:pt x="155" y="75"/>
                  <a:pt x="155" y="75"/>
                  <a:pt x="155" y="75"/>
                </a:cubicBezTo>
                <a:cubicBezTo>
                  <a:pt x="155" y="74"/>
                  <a:pt x="155" y="74"/>
                  <a:pt x="155" y="74"/>
                </a:cubicBezTo>
                <a:cubicBezTo>
                  <a:pt x="155" y="74"/>
                  <a:pt x="155" y="74"/>
                  <a:pt x="155" y="74"/>
                </a:cubicBezTo>
                <a:cubicBezTo>
                  <a:pt x="154" y="74"/>
                  <a:pt x="154" y="73"/>
                  <a:pt x="154" y="73"/>
                </a:cubicBezTo>
                <a:cubicBezTo>
                  <a:pt x="152" y="68"/>
                  <a:pt x="149" y="64"/>
                  <a:pt x="146" y="60"/>
                </a:cubicBezTo>
                <a:cubicBezTo>
                  <a:pt x="140" y="52"/>
                  <a:pt x="134" y="45"/>
                  <a:pt x="126" y="40"/>
                </a:cubicBezTo>
                <a:cubicBezTo>
                  <a:pt x="122" y="37"/>
                  <a:pt x="117" y="35"/>
                  <a:pt x="112" y="34"/>
                </a:cubicBezTo>
                <a:cubicBezTo>
                  <a:pt x="110" y="34"/>
                  <a:pt x="107" y="34"/>
                  <a:pt x="105" y="35"/>
                </a:cubicBezTo>
                <a:cubicBezTo>
                  <a:pt x="105" y="35"/>
                  <a:pt x="105" y="35"/>
                  <a:pt x="105" y="35"/>
                </a:cubicBezTo>
                <a:cubicBezTo>
                  <a:pt x="105" y="35"/>
                  <a:pt x="105" y="35"/>
                  <a:pt x="105" y="35"/>
                </a:cubicBezTo>
                <a:cubicBezTo>
                  <a:pt x="105" y="35"/>
                  <a:pt x="105" y="35"/>
                  <a:pt x="105" y="35"/>
                </a:cubicBezTo>
                <a:cubicBezTo>
                  <a:pt x="105" y="35"/>
                  <a:pt x="105" y="35"/>
                  <a:pt x="105" y="35"/>
                </a:cubicBezTo>
                <a:cubicBezTo>
                  <a:pt x="104" y="36"/>
                  <a:pt x="104" y="36"/>
                  <a:pt x="103" y="37"/>
                </a:cubicBezTo>
                <a:cubicBezTo>
                  <a:pt x="103" y="37"/>
                  <a:pt x="103" y="37"/>
                  <a:pt x="103" y="37"/>
                </a:cubicBezTo>
                <a:cubicBezTo>
                  <a:pt x="102" y="39"/>
                  <a:pt x="101" y="41"/>
                  <a:pt x="101" y="43"/>
                </a:cubicBezTo>
                <a:cubicBezTo>
                  <a:pt x="101" y="44"/>
                  <a:pt x="101" y="45"/>
                  <a:pt x="101" y="46"/>
                </a:cubicBezTo>
                <a:cubicBezTo>
                  <a:pt x="101" y="46"/>
                  <a:pt x="101" y="46"/>
                  <a:pt x="101" y="46"/>
                </a:cubicBezTo>
                <a:cubicBezTo>
                  <a:pt x="100" y="47"/>
                  <a:pt x="100" y="48"/>
                  <a:pt x="101" y="48"/>
                </a:cubicBezTo>
                <a:cubicBezTo>
                  <a:pt x="101" y="49"/>
                  <a:pt x="101" y="49"/>
                  <a:pt x="101" y="49"/>
                </a:cubicBezTo>
                <a:cubicBezTo>
                  <a:pt x="101" y="49"/>
                  <a:pt x="101" y="49"/>
                  <a:pt x="101" y="48"/>
                </a:cubicBezTo>
                <a:cubicBezTo>
                  <a:pt x="101" y="50"/>
                  <a:pt x="101" y="51"/>
                  <a:pt x="101" y="53"/>
                </a:cubicBezTo>
                <a:cubicBezTo>
                  <a:pt x="101" y="53"/>
                  <a:pt x="101" y="53"/>
                  <a:pt x="101" y="53"/>
                </a:cubicBezTo>
                <a:cubicBezTo>
                  <a:pt x="101" y="53"/>
                  <a:pt x="101" y="53"/>
                  <a:pt x="101" y="53"/>
                </a:cubicBezTo>
                <a:cubicBezTo>
                  <a:pt x="101" y="53"/>
                  <a:pt x="101" y="53"/>
                  <a:pt x="101" y="53"/>
                </a:cubicBezTo>
                <a:cubicBezTo>
                  <a:pt x="101" y="53"/>
                  <a:pt x="101" y="53"/>
                  <a:pt x="101" y="53"/>
                </a:cubicBezTo>
                <a:cubicBezTo>
                  <a:pt x="101" y="53"/>
                  <a:pt x="101" y="53"/>
                  <a:pt x="101" y="53"/>
                </a:cubicBezTo>
                <a:cubicBezTo>
                  <a:pt x="101" y="53"/>
                  <a:pt x="101" y="53"/>
                  <a:pt x="101" y="53"/>
                </a:cubicBezTo>
                <a:cubicBezTo>
                  <a:pt x="101" y="53"/>
                  <a:pt x="101" y="53"/>
                  <a:pt x="101" y="53"/>
                </a:cubicBezTo>
                <a:cubicBezTo>
                  <a:pt x="101" y="53"/>
                  <a:pt x="101" y="53"/>
                  <a:pt x="101" y="53"/>
                </a:cubicBezTo>
                <a:cubicBezTo>
                  <a:pt x="101" y="54"/>
                  <a:pt x="101" y="55"/>
                  <a:pt x="101" y="56"/>
                </a:cubicBezTo>
                <a:cubicBezTo>
                  <a:pt x="102" y="59"/>
                  <a:pt x="102" y="61"/>
                  <a:pt x="103" y="64"/>
                </a:cubicBezTo>
                <a:cubicBezTo>
                  <a:pt x="103" y="64"/>
                  <a:pt x="103" y="64"/>
                  <a:pt x="103" y="64"/>
                </a:cubicBezTo>
                <a:cubicBezTo>
                  <a:pt x="103" y="64"/>
                  <a:pt x="103" y="64"/>
                  <a:pt x="103" y="65"/>
                </a:cubicBezTo>
                <a:cubicBezTo>
                  <a:pt x="103" y="65"/>
                  <a:pt x="103" y="65"/>
                  <a:pt x="103" y="65"/>
                </a:cubicBezTo>
                <a:cubicBezTo>
                  <a:pt x="103" y="66"/>
                  <a:pt x="103" y="67"/>
                  <a:pt x="103" y="68"/>
                </a:cubicBezTo>
                <a:cubicBezTo>
                  <a:pt x="103" y="68"/>
                  <a:pt x="103" y="68"/>
                  <a:pt x="103" y="68"/>
                </a:cubicBezTo>
                <a:cubicBezTo>
                  <a:pt x="103" y="68"/>
                  <a:pt x="103" y="68"/>
                  <a:pt x="103" y="68"/>
                </a:cubicBezTo>
                <a:cubicBezTo>
                  <a:pt x="103" y="68"/>
                  <a:pt x="103" y="68"/>
                  <a:pt x="103" y="68"/>
                </a:cubicBezTo>
                <a:cubicBezTo>
                  <a:pt x="103" y="68"/>
                  <a:pt x="103" y="68"/>
                  <a:pt x="103" y="68"/>
                </a:cubicBezTo>
                <a:cubicBezTo>
                  <a:pt x="103" y="68"/>
                  <a:pt x="103" y="68"/>
                  <a:pt x="103" y="68"/>
                </a:cubicBezTo>
                <a:cubicBezTo>
                  <a:pt x="103" y="68"/>
                  <a:pt x="103" y="68"/>
                  <a:pt x="103" y="68"/>
                </a:cubicBezTo>
                <a:cubicBezTo>
                  <a:pt x="104" y="71"/>
                  <a:pt x="104" y="74"/>
                  <a:pt x="103" y="77"/>
                </a:cubicBezTo>
                <a:cubicBezTo>
                  <a:pt x="103" y="77"/>
                  <a:pt x="103" y="77"/>
                  <a:pt x="103" y="77"/>
                </a:cubicBezTo>
                <a:cubicBezTo>
                  <a:pt x="103" y="76"/>
                  <a:pt x="102" y="76"/>
                  <a:pt x="101" y="75"/>
                </a:cubicBezTo>
                <a:cubicBezTo>
                  <a:pt x="101" y="75"/>
                  <a:pt x="101" y="75"/>
                  <a:pt x="101" y="75"/>
                </a:cubicBezTo>
                <a:cubicBezTo>
                  <a:pt x="101" y="75"/>
                  <a:pt x="101" y="75"/>
                  <a:pt x="101" y="75"/>
                </a:cubicBezTo>
                <a:cubicBezTo>
                  <a:pt x="99" y="74"/>
                  <a:pt x="97" y="72"/>
                  <a:pt x="96" y="69"/>
                </a:cubicBezTo>
                <a:cubicBezTo>
                  <a:pt x="92" y="63"/>
                  <a:pt x="90" y="57"/>
                  <a:pt x="89" y="50"/>
                </a:cubicBezTo>
                <a:cubicBezTo>
                  <a:pt x="88" y="45"/>
                  <a:pt x="88" y="39"/>
                  <a:pt x="88" y="34"/>
                </a:cubicBezTo>
                <a:cubicBezTo>
                  <a:pt x="87" y="29"/>
                  <a:pt x="87" y="25"/>
                  <a:pt x="87" y="20"/>
                </a:cubicBezTo>
                <a:cubicBezTo>
                  <a:pt x="87" y="14"/>
                  <a:pt x="88" y="9"/>
                  <a:pt x="88" y="3"/>
                </a:cubicBezTo>
                <a:cubicBezTo>
                  <a:pt x="88" y="1"/>
                  <a:pt x="87" y="1"/>
                  <a:pt x="86" y="1"/>
                </a:cubicBezTo>
                <a:cubicBezTo>
                  <a:pt x="84" y="0"/>
                  <a:pt x="82" y="0"/>
                  <a:pt x="81" y="0"/>
                </a:cubicBezTo>
                <a:cubicBezTo>
                  <a:pt x="79" y="0"/>
                  <a:pt x="77" y="0"/>
                  <a:pt x="75" y="1"/>
                </a:cubicBezTo>
                <a:cubicBezTo>
                  <a:pt x="74" y="1"/>
                  <a:pt x="73" y="2"/>
                  <a:pt x="73" y="3"/>
                </a:cubicBezTo>
                <a:cubicBezTo>
                  <a:pt x="74" y="4"/>
                  <a:pt x="74" y="5"/>
                  <a:pt x="74" y="6"/>
                </a:cubicBezTo>
                <a:cubicBezTo>
                  <a:pt x="74" y="11"/>
                  <a:pt x="75" y="16"/>
                  <a:pt x="76" y="22"/>
                </a:cubicBezTo>
                <a:cubicBezTo>
                  <a:pt x="76" y="27"/>
                  <a:pt x="76" y="32"/>
                  <a:pt x="77" y="38"/>
                </a:cubicBezTo>
                <a:cubicBezTo>
                  <a:pt x="77" y="43"/>
                  <a:pt x="77" y="49"/>
                  <a:pt x="75" y="55"/>
                </a:cubicBezTo>
                <a:cubicBezTo>
                  <a:pt x="75" y="59"/>
                  <a:pt x="73" y="62"/>
                  <a:pt x="71" y="66"/>
                </a:cubicBezTo>
                <a:cubicBezTo>
                  <a:pt x="69" y="69"/>
                  <a:pt x="66" y="71"/>
                  <a:pt x="64" y="73"/>
                </a:cubicBezTo>
                <a:cubicBezTo>
                  <a:pt x="64" y="73"/>
                  <a:pt x="64" y="73"/>
                  <a:pt x="64" y="73"/>
                </a:cubicBezTo>
                <a:cubicBezTo>
                  <a:pt x="63" y="74"/>
                  <a:pt x="62" y="75"/>
                  <a:pt x="61" y="76"/>
                </a:cubicBezTo>
                <a:cubicBezTo>
                  <a:pt x="61" y="74"/>
                  <a:pt x="61" y="73"/>
                  <a:pt x="61" y="72"/>
                </a:cubicBezTo>
                <a:cubicBezTo>
                  <a:pt x="61" y="72"/>
                  <a:pt x="61" y="72"/>
                  <a:pt x="61" y="72"/>
                </a:cubicBezTo>
                <a:cubicBezTo>
                  <a:pt x="61" y="72"/>
                  <a:pt x="61" y="72"/>
                  <a:pt x="61" y="72"/>
                </a:cubicBezTo>
                <a:cubicBezTo>
                  <a:pt x="61" y="71"/>
                  <a:pt x="61" y="71"/>
                  <a:pt x="61" y="70"/>
                </a:cubicBezTo>
                <a:cubicBezTo>
                  <a:pt x="61" y="70"/>
                  <a:pt x="61" y="70"/>
                  <a:pt x="61" y="70"/>
                </a:cubicBezTo>
                <a:cubicBezTo>
                  <a:pt x="61" y="70"/>
                  <a:pt x="61" y="70"/>
                  <a:pt x="61" y="70"/>
                </a:cubicBezTo>
                <a:cubicBezTo>
                  <a:pt x="62" y="63"/>
                  <a:pt x="64" y="56"/>
                  <a:pt x="64" y="49"/>
                </a:cubicBezTo>
                <a:cubicBezTo>
                  <a:pt x="64" y="46"/>
                  <a:pt x="64" y="43"/>
                  <a:pt x="63" y="40"/>
                </a:cubicBezTo>
                <a:cubicBezTo>
                  <a:pt x="62" y="36"/>
                  <a:pt x="58" y="33"/>
                  <a:pt x="54" y="34"/>
                </a:cubicBezTo>
                <a:cubicBezTo>
                  <a:pt x="50" y="35"/>
                  <a:pt x="46" y="36"/>
                  <a:pt x="43" y="38"/>
                </a:cubicBezTo>
                <a:cubicBezTo>
                  <a:pt x="36" y="41"/>
                  <a:pt x="30" y="46"/>
                  <a:pt x="25" y="52"/>
                </a:cubicBezTo>
                <a:cubicBezTo>
                  <a:pt x="16" y="62"/>
                  <a:pt x="10" y="73"/>
                  <a:pt x="6" y="84"/>
                </a:cubicBezTo>
                <a:cubicBezTo>
                  <a:pt x="2" y="93"/>
                  <a:pt x="0" y="102"/>
                  <a:pt x="0" y="111"/>
                </a:cubicBezTo>
                <a:cubicBezTo>
                  <a:pt x="0" y="113"/>
                  <a:pt x="0" y="116"/>
                  <a:pt x="0" y="119"/>
                </a:cubicBezTo>
                <a:cubicBezTo>
                  <a:pt x="0" y="119"/>
                  <a:pt x="0" y="119"/>
                  <a:pt x="0" y="119"/>
                </a:cubicBezTo>
                <a:cubicBezTo>
                  <a:pt x="0" y="120"/>
                  <a:pt x="0" y="121"/>
                  <a:pt x="0" y="123"/>
                </a:cubicBezTo>
                <a:cubicBezTo>
                  <a:pt x="1" y="125"/>
                  <a:pt x="1" y="128"/>
                  <a:pt x="2" y="130"/>
                </a:cubicBezTo>
                <a:cubicBezTo>
                  <a:pt x="3" y="131"/>
                  <a:pt x="3" y="132"/>
                  <a:pt x="4" y="133"/>
                </a:cubicBezTo>
                <a:cubicBezTo>
                  <a:pt x="4" y="133"/>
                  <a:pt x="4" y="134"/>
                  <a:pt x="5" y="135"/>
                </a:cubicBezTo>
                <a:cubicBezTo>
                  <a:pt x="5" y="135"/>
                  <a:pt x="5" y="135"/>
                  <a:pt x="5" y="135"/>
                </a:cubicBezTo>
                <a:cubicBezTo>
                  <a:pt x="5" y="135"/>
                  <a:pt x="5" y="135"/>
                  <a:pt x="5" y="135"/>
                </a:cubicBezTo>
                <a:cubicBezTo>
                  <a:pt x="5" y="135"/>
                  <a:pt x="6" y="136"/>
                  <a:pt x="7" y="136"/>
                </a:cubicBezTo>
                <a:cubicBezTo>
                  <a:pt x="7" y="136"/>
                  <a:pt x="7" y="136"/>
                  <a:pt x="7" y="136"/>
                </a:cubicBezTo>
                <a:cubicBezTo>
                  <a:pt x="8" y="137"/>
                  <a:pt x="9" y="139"/>
                  <a:pt x="10" y="139"/>
                </a:cubicBezTo>
                <a:cubicBezTo>
                  <a:pt x="11" y="140"/>
                  <a:pt x="12" y="141"/>
                  <a:pt x="13" y="141"/>
                </a:cubicBezTo>
                <a:cubicBezTo>
                  <a:pt x="13" y="141"/>
                  <a:pt x="13" y="141"/>
                  <a:pt x="13" y="141"/>
                </a:cubicBezTo>
                <a:cubicBezTo>
                  <a:pt x="13" y="141"/>
                  <a:pt x="13" y="141"/>
                  <a:pt x="13" y="141"/>
                </a:cubicBezTo>
                <a:cubicBezTo>
                  <a:pt x="14" y="141"/>
                  <a:pt x="15" y="142"/>
                  <a:pt x="16" y="142"/>
                </a:cubicBezTo>
                <a:cubicBezTo>
                  <a:pt x="16" y="142"/>
                  <a:pt x="16" y="142"/>
                  <a:pt x="17" y="143"/>
                </a:cubicBezTo>
                <a:cubicBezTo>
                  <a:pt x="29" y="147"/>
                  <a:pt x="42" y="148"/>
                  <a:pt x="55" y="143"/>
                </a:cubicBezTo>
                <a:cubicBezTo>
                  <a:pt x="59" y="142"/>
                  <a:pt x="63" y="140"/>
                  <a:pt x="66" y="137"/>
                </a:cubicBezTo>
                <a:cubicBezTo>
                  <a:pt x="66" y="136"/>
                  <a:pt x="67" y="136"/>
                  <a:pt x="67" y="136"/>
                </a:cubicBezTo>
                <a:cubicBezTo>
                  <a:pt x="67" y="135"/>
                  <a:pt x="67" y="135"/>
                  <a:pt x="67" y="135"/>
                </a:cubicBezTo>
                <a:cubicBezTo>
                  <a:pt x="67" y="135"/>
                  <a:pt x="67" y="135"/>
                  <a:pt x="67" y="135"/>
                </a:cubicBezTo>
                <a:cubicBezTo>
                  <a:pt x="67" y="135"/>
                  <a:pt x="67" y="135"/>
                  <a:pt x="67" y="135"/>
                </a:cubicBezTo>
                <a:cubicBezTo>
                  <a:pt x="68" y="134"/>
                  <a:pt x="68" y="133"/>
                  <a:pt x="69" y="132"/>
                </a:cubicBezTo>
                <a:cubicBezTo>
                  <a:pt x="69" y="132"/>
                  <a:pt x="69" y="132"/>
                  <a:pt x="69" y="132"/>
                </a:cubicBezTo>
                <a:cubicBezTo>
                  <a:pt x="70" y="131"/>
                  <a:pt x="70" y="129"/>
                  <a:pt x="70" y="127"/>
                </a:cubicBezTo>
                <a:cubicBezTo>
                  <a:pt x="70" y="127"/>
                  <a:pt x="70" y="127"/>
                  <a:pt x="70" y="127"/>
                </a:cubicBezTo>
                <a:cubicBezTo>
                  <a:pt x="70" y="127"/>
                  <a:pt x="71" y="127"/>
                  <a:pt x="71" y="127"/>
                </a:cubicBezTo>
                <a:cubicBezTo>
                  <a:pt x="72" y="121"/>
                  <a:pt x="71" y="116"/>
                  <a:pt x="70" y="110"/>
                </a:cubicBezTo>
                <a:cubicBezTo>
                  <a:pt x="68" y="104"/>
                  <a:pt x="66" y="98"/>
                  <a:pt x="64" y="91"/>
                </a:cubicBezTo>
                <a:cubicBezTo>
                  <a:pt x="64" y="89"/>
                  <a:pt x="63" y="87"/>
                  <a:pt x="63" y="85"/>
                </a:cubicBezTo>
                <a:cubicBezTo>
                  <a:pt x="63" y="85"/>
                  <a:pt x="64" y="85"/>
                  <a:pt x="64" y="84"/>
                </a:cubicBezTo>
                <a:cubicBezTo>
                  <a:pt x="64" y="84"/>
                  <a:pt x="64" y="84"/>
                  <a:pt x="64" y="84"/>
                </a:cubicBezTo>
                <a:cubicBezTo>
                  <a:pt x="64" y="84"/>
                  <a:pt x="64" y="84"/>
                  <a:pt x="64" y="84"/>
                </a:cubicBezTo>
                <a:cubicBezTo>
                  <a:pt x="64" y="84"/>
                  <a:pt x="64" y="84"/>
                  <a:pt x="64" y="84"/>
                </a:cubicBezTo>
                <a:cubicBezTo>
                  <a:pt x="68" y="81"/>
                  <a:pt x="71" y="80"/>
                  <a:pt x="76" y="78"/>
                </a:cubicBezTo>
                <a:cubicBezTo>
                  <a:pt x="82" y="76"/>
                  <a:pt x="88" y="77"/>
                  <a:pt x="94" y="80"/>
                </a:cubicBezTo>
                <a:cubicBezTo>
                  <a:pt x="96" y="82"/>
                  <a:pt x="98" y="84"/>
                  <a:pt x="100" y="86"/>
                </a:cubicBezTo>
                <a:cubicBezTo>
                  <a:pt x="100" y="86"/>
                  <a:pt x="100" y="86"/>
                  <a:pt x="100" y="86"/>
                </a:cubicBezTo>
                <a:cubicBezTo>
                  <a:pt x="100" y="86"/>
                  <a:pt x="100" y="86"/>
                  <a:pt x="100" y="86"/>
                </a:cubicBezTo>
                <a:cubicBezTo>
                  <a:pt x="101" y="86"/>
                  <a:pt x="101" y="87"/>
                  <a:pt x="101" y="88"/>
                </a:cubicBezTo>
                <a:cubicBezTo>
                  <a:pt x="101" y="88"/>
                  <a:pt x="101" y="88"/>
                  <a:pt x="101" y="88"/>
                </a:cubicBezTo>
                <a:cubicBezTo>
                  <a:pt x="101" y="90"/>
                  <a:pt x="101" y="91"/>
                  <a:pt x="100" y="92"/>
                </a:cubicBezTo>
                <a:cubicBezTo>
                  <a:pt x="98" y="99"/>
                  <a:pt x="96" y="106"/>
                  <a:pt x="95" y="112"/>
                </a:cubicBezTo>
                <a:cubicBezTo>
                  <a:pt x="94" y="117"/>
                  <a:pt x="93" y="122"/>
                  <a:pt x="94" y="127"/>
                </a:cubicBezTo>
                <a:cubicBezTo>
                  <a:pt x="95" y="129"/>
                  <a:pt x="95" y="130"/>
                  <a:pt x="96" y="131"/>
                </a:cubicBezTo>
                <a:cubicBezTo>
                  <a:pt x="96" y="131"/>
                  <a:pt x="96" y="131"/>
                  <a:pt x="96" y="131"/>
                </a:cubicBezTo>
                <a:cubicBezTo>
                  <a:pt x="96" y="131"/>
                  <a:pt x="96" y="131"/>
                  <a:pt x="96" y="132"/>
                </a:cubicBezTo>
                <a:cubicBezTo>
                  <a:pt x="96" y="132"/>
                  <a:pt x="96" y="132"/>
                  <a:pt x="96" y="132"/>
                </a:cubicBezTo>
                <a:cubicBezTo>
                  <a:pt x="97" y="134"/>
                  <a:pt x="98" y="135"/>
                  <a:pt x="99" y="137"/>
                </a:cubicBezTo>
                <a:cubicBezTo>
                  <a:pt x="99" y="137"/>
                  <a:pt x="99" y="137"/>
                  <a:pt x="99" y="137"/>
                </a:cubicBezTo>
                <a:cubicBezTo>
                  <a:pt x="99" y="137"/>
                  <a:pt x="99" y="137"/>
                  <a:pt x="99" y="137"/>
                </a:cubicBezTo>
                <a:cubicBezTo>
                  <a:pt x="99" y="137"/>
                  <a:pt x="99" y="137"/>
                  <a:pt x="99" y="137"/>
                </a:cubicBezTo>
                <a:cubicBezTo>
                  <a:pt x="99" y="137"/>
                  <a:pt x="99" y="137"/>
                  <a:pt x="99" y="137"/>
                </a:cubicBezTo>
                <a:cubicBezTo>
                  <a:pt x="99" y="137"/>
                  <a:pt x="99" y="137"/>
                  <a:pt x="99" y="137"/>
                </a:cubicBezTo>
                <a:cubicBezTo>
                  <a:pt x="102" y="140"/>
                  <a:pt x="106" y="142"/>
                  <a:pt x="110" y="143"/>
                </a:cubicBezTo>
                <a:cubicBezTo>
                  <a:pt x="119" y="147"/>
                  <a:pt x="129" y="147"/>
                  <a:pt x="138" y="145"/>
                </a:cubicBezTo>
                <a:cubicBezTo>
                  <a:pt x="142" y="145"/>
                  <a:pt x="147" y="143"/>
                  <a:pt x="150" y="142"/>
                </a:cubicBezTo>
                <a:cubicBezTo>
                  <a:pt x="154" y="140"/>
                  <a:pt x="156" y="138"/>
                  <a:pt x="159" y="136"/>
                </a:cubicBezTo>
                <a:cubicBezTo>
                  <a:pt x="159" y="135"/>
                  <a:pt x="160" y="135"/>
                  <a:pt x="160" y="134"/>
                </a:cubicBezTo>
                <a:cubicBezTo>
                  <a:pt x="161" y="134"/>
                  <a:pt x="161" y="133"/>
                  <a:pt x="162" y="132"/>
                </a:cubicBezTo>
                <a:cubicBezTo>
                  <a:pt x="162" y="132"/>
                  <a:pt x="162" y="131"/>
                  <a:pt x="162" y="130"/>
                </a:cubicBezTo>
                <a:cubicBezTo>
                  <a:pt x="162" y="130"/>
                  <a:pt x="162" y="130"/>
                  <a:pt x="162" y="130"/>
                </a:cubicBezTo>
                <a:cubicBezTo>
                  <a:pt x="163" y="130"/>
                  <a:pt x="163" y="130"/>
                  <a:pt x="163" y="130"/>
                </a:cubicBezTo>
                <a:cubicBezTo>
                  <a:pt x="164" y="126"/>
                  <a:pt x="165" y="122"/>
                  <a:pt x="165" y="118"/>
                </a:cubicBezTo>
                <a:cubicBezTo>
                  <a:pt x="165" y="109"/>
                  <a:pt x="164" y="101"/>
                  <a:pt x="162" y="92"/>
                </a:cubicBezTo>
                <a:close/>
                <a:moveTo>
                  <a:pt x="20" y="134"/>
                </a:moveTo>
                <a:cubicBezTo>
                  <a:pt x="20" y="134"/>
                  <a:pt x="20" y="134"/>
                  <a:pt x="20" y="134"/>
                </a:cubicBezTo>
                <a:cubicBezTo>
                  <a:pt x="20" y="134"/>
                  <a:pt x="20" y="134"/>
                  <a:pt x="20" y="134"/>
                </a:cubicBezTo>
                <a:cubicBezTo>
                  <a:pt x="20" y="134"/>
                  <a:pt x="20" y="134"/>
                  <a:pt x="20" y="134"/>
                </a:cubicBezTo>
                <a:close/>
                <a:moveTo>
                  <a:pt x="104" y="77"/>
                </a:moveTo>
                <a:cubicBezTo>
                  <a:pt x="104" y="77"/>
                  <a:pt x="104" y="77"/>
                  <a:pt x="104" y="77"/>
                </a:cubicBezTo>
                <a:cubicBezTo>
                  <a:pt x="104" y="77"/>
                  <a:pt x="104" y="77"/>
                  <a:pt x="104" y="77"/>
                </a:cubicBezTo>
                <a:cubicBezTo>
                  <a:pt x="104" y="77"/>
                  <a:pt x="104" y="77"/>
                  <a:pt x="104" y="7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 name="Google Shape;22;p46"/>
          <p:cNvSpPr/>
          <p:nvPr/>
        </p:nvSpPr>
        <p:spPr>
          <a:xfrm rot="10800000">
            <a:off x="417067" y="399399"/>
            <a:ext cx="944563" cy="798031"/>
          </a:xfrm>
          <a:custGeom>
            <a:avLst/>
            <a:gdLst/>
            <a:ahLst/>
            <a:cxnLst/>
            <a:rect l="l" t="t" r="r" b="b"/>
            <a:pathLst>
              <a:path w="595" h="585" extrusionOk="0">
                <a:moveTo>
                  <a:pt x="595" y="0"/>
                </a:moveTo>
                <a:lnTo>
                  <a:pt x="595" y="585"/>
                </a:lnTo>
                <a:lnTo>
                  <a:pt x="0" y="585"/>
                </a:lnTo>
              </a:path>
            </a:pathLst>
          </a:custGeom>
          <a:noFill/>
          <a:ln w="61900" cap="flat" cmpd="sng">
            <a:solidFill>
              <a:srgbClr val="E9475A"/>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slide blank ">
  <p:cSld name="5_slide blank ">
    <p:spTree>
      <p:nvGrpSpPr>
        <p:cNvPr id="1" name="Shape 23"/>
        <p:cNvGrpSpPr/>
        <p:nvPr/>
      </p:nvGrpSpPr>
      <p:grpSpPr>
        <a:xfrm>
          <a:off x="0" y="0"/>
          <a:ext cx="0" cy="0"/>
          <a:chOff x="0" y="0"/>
          <a:chExt cx="0" cy="0"/>
        </a:xfrm>
      </p:grpSpPr>
      <p:pic>
        <p:nvPicPr>
          <p:cNvPr id="24" name="Google Shape;24;p47"/>
          <p:cNvPicPr preferRelativeResize="0"/>
          <p:nvPr/>
        </p:nvPicPr>
        <p:blipFill rotWithShape="1">
          <a:blip r:embed="rId2">
            <a:alphaModFix/>
          </a:blip>
          <a:srcRect/>
          <a:stretch/>
        </p:blipFill>
        <p:spPr>
          <a:xfrm>
            <a:off x="546663" y="6148392"/>
            <a:ext cx="11384080" cy="54700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9_slide blank ">
  <p:cSld name="9_slide blank ">
    <p:spTree>
      <p:nvGrpSpPr>
        <p:cNvPr id="1" name="Shape 25"/>
        <p:cNvGrpSpPr/>
        <p:nvPr/>
      </p:nvGrpSpPr>
      <p:grpSpPr>
        <a:xfrm>
          <a:off x="0" y="0"/>
          <a:ext cx="0" cy="0"/>
          <a:chOff x="0" y="0"/>
          <a:chExt cx="0" cy="0"/>
        </a:xfrm>
      </p:grpSpPr>
      <p:grpSp>
        <p:nvGrpSpPr>
          <p:cNvPr id="26" name="Google Shape;26;p48"/>
          <p:cNvGrpSpPr/>
          <p:nvPr/>
        </p:nvGrpSpPr>
        <p:grpSpPr>
          <a:xfrm>
            <a:off x="624681" y="6148388"/>
            <a:ext cx="11226800" cy="475570"/>
            <a:chOff x="542925" y="5070475"/>
            <a:chExt cx="11226800" cy="528638"/>
          </a:xfrm>
        </p:grpSpPr>
        <p:sp>
          <p:nvSpPr>
            <p:cNvPr id="27" name="Google Shape;27;p48"/>
            <p:cNvSpPr/>
            <p:nvPr/>
          </p:nvSpPr>
          <p:spPr>
            <a:xfrm>
              <a:off x="542925" y="5070475"/>
              <a:ext cx="4708525" cy="528638"/>
            </a:xfrm>
            <a:custGeom>
              <a:avLst/>
              <a:gdLst/>
              <a:ahLst/>
              <a:cxnLst/>
              <a:rect l="l" t="t" r="r" b="b"/>
              <a:pathLst>
                <a:path w="1567" h="173" extrusionOk="0">
                  <a:moveTo>
                    <a:pt x="1567" y="173"/>
                  </a:moveTo>
                  <a:cubicBezTo>
                    <a:pt x="56" y="173"/>
                    <a:pt x="56" y="173"/>
                    <a:pt x="56" y="173"/>
                  </a:cubicBezTo>
                  <a:cubicBezTo>
                    <a:pt x="25" y="173"/>
                    <a:pt x="0" y="137"/>
                    <a:pt x="0" y="93"/>
                  </a:cubicBezTo>
                  <a:cubicBezTo>
                    <a:pt x="0" y="80"/>
                    <a:pt x="0" y="80"/>
                    <a:pt x="0" y="80"/>
                  </a:cubicBezTo>
                  <a:cubicBezTo>
                    <a:pt x="0" y="35"/>
                    <a:pt x="25" y="0"/>
                    <a:pt x="56" y="0"/>
                  </a:cubicBezTo>
                  <a:cubicBezTo>
                    <a:pt x="1567" y="0"/>
                    <a:pt x="1567" y="0"/>
                    <a:pt x="1567" y="0"/>
                  </a:cubicBezTo>
                  <a:cubicBezTo>
                    <a:pt x="1567" y="173"/>
                    <a:pt x="1567" y="173"/>
                    <a:pt x="1567" y="173"/>
                  </a:cubicBezTo>
                  <a:close/>
                </a:path>
              </a:pathLst>
            </a:custGeom>
            <a:solidFill>
              <a:srgbClr val="F8B7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28;p48"/>
            <p:cNvSpPr/>
            <p:nvPr/>
          </p:nvSpPr>
          <p:spPr>
            <a:xfrm>
              <a:off x="5251450" y="5070475"/>
              <a:ext cx="3351213" cy="528638"/>
            </a:xfrm>
            <a:custGeom>
              <a:avLst/>
              <a:gdLst/>
              <a:ahLst/>
              <a:cxnLst/>
              <a:rect l="l" t="t" r="r" b="b"/>
              <a:pathLst>
                <a:path w="2111" h="333" extrusionOk="0">
                  <a:moveTo>
                    <a:pt x="0" y="0"/>
                  </a:moveTo>
                  <a:lnTo>
                    <a:pt x="2111" y="0"/>
                  </a:lnTo>
                  <a:lnTo>
                    <a:pt x="2111" y="333"/>
                  </a:lnTo>
                  <a:lnTo>
                    <a:pt x="0" y="333"/>
                  </a:lnTo>
                  <a:lnTo>
                    <a:pt x="0" y="0"/>
                  </a:lnTo>
                  <a:lnTo>
                    <a:pt x="0" y="0"/>
                  </a:lnTo>
                  <a:close/>
                </a:path>
              </a:pathLst>
            </a:custGeom>
            <a:solidFill>
              <a:srgbClr val="F8C95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29;p48"/>
            <p:cNvSpPr/>
            <p:nvPr/>
          </p:nvSpPr>
          <p:spPr>
            <a:xfrm>
              <a:off x="8602663" y="5070475"/>
              <a:ext cx="1979613" cy="528638"/>
            </a:xfrm>
            <a:custGeom>
              <a:avLst/>
              <a:gdLst/>
              <a:ahLst/>
              <a:cxnLst/>
              <a:rect l="l" t="t" r="r" b="b"/>
              <a:pathLst>
                <a:path w="1247" h="333" extrusionOk="0">
                  <a:moveTo>
                    <a:pt x="0" y="0"/>
                  </a:moveTo>
                  <a:lnTo>
                    <a:pt x="1247" y="0"/>
                  </a:lnTo>
                  <a:lnTo>
                    <a:pt x="1247" y="333"/>
                  </a:lnTo>
                  <a:lnTo>
                    <a:pt x="0" y="333"/>
                  </a:lnTo>
                  <a:lnTo>
                    <a:pt x="0" y="0"/>
                  </a:lnTo>
                  <a:lnTo>
                    <a:pt x="0" y="0"/>
                  </a:lnTo>
                  <a:close/>
                </a:path>
              </a:pathLst>
            </a:custGeom>
            <a:solidFill>
              <a:srgbClr val="F28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30;p48"/>
            <p:cNvSpPr/>
            <p:nvPr/>
          </p:nvSpPr>
          <p:spPr>
            <a:xfrm>
              <a:off x="10582275" y="5070475"/>
              <a:ext cx="1187450" cy="528638"/>
            </a:xfrm>
            <a:custGeom>
              <a:avLst/>
              <a:gdLst/>
              <a:ahLst/>
              <a:cxnLst/>
              <a:rect l="l" t="t" r="r" b="b"/>
              <a:pathLst>
                <a:path w="395" h="173" extrusionOk="0">
                  <a:moveTo>
                    <a:pt x="0" y="0"/>
                  </a:moveTo>
                  <a:cubicBezTo>
                    <a:pt x="334" y="0"/>
                    <a:pt x="334" y="0"/>
                    <a:pt x="334" y="0"/>
                  </a:cubicBezTo>
                  <a:cubicBezTo>
                    <a:pt x="368" y="0"/>
                    <a:pt x="395" y="38"/>
                    <a:pt x="395" y="86"/>
                  </a:cubicBezTo>
                  <a:cubicBezTo>
                    <a:pt x="395" y="86"/>
                    <a:pt x="395" y="86"/>
                    <a:pt x="395" y="86"/>
                  </a:cubicBezTo>
                  <a:cubicBezTo>
                    <a:pt x="395" y="134"/>
                    <a:pt x="368" y="173"/>
                    <a:pt x="334" y="173"/>
                  </a:cubicBezTo>
                  <a:cubicBezTo>
                    <a:pt x="0" y="173"/>
                    <a:pt x="0" y="173"/>
                    <a:pt x="0" y="173"/>
                  </a:cubicBezTo>
                  <a:cubicBezTo>
                    <a:pt x="0" y="0"/>
                    <a:pt x="0" y="0"/>
                    <a:pt x="0" y="0"/>
                  </a:cubicBezTo>
                  <a:close/>
                </a:path>
              </a:pathLst>
            </a:cu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1" name="Google Shape;31;p48"/>
          <p:cNvSpPr/>
          <p:nvPr/>
        </p:nvSpPr>
        <p:spPr>
          <a:xfrm>
            <a:off x="546100" y="6148388"/>
            <a:ext cx="11383963" cy="5476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32;p48"/>
          <p:cNvSpPr/>
          <p:nvPr/>
        </p:nvSpPr>
        <p:spPr>
          <a:xfrm>
            <a:off x="11319938" y="6175631"/>
            <a:ext cx="406397" cy="362946"/>
          </a:xfrm>
          <a:custGeom>
            <a:avLst/>
            <a:gdLst/>
            <a:ahLst/>
            <a:cxnLst/>
            <a:rect l="l" t="t" r="r" b="b"/>
            <a:pathLst>
              <a:path w="165" h="148" extrusionOk="0">
                <a:moveTo>
                  <a:pt x="162" y="92"/>
                </a:moveTo>
                <a:cubicBezTo>
                  <a:pt x="160" y="87"/>
                  <a:pt x="158" y="81"/>
                  <a:pt x="155" y="76"/>
                </a:cubicBezTo>
                <a:cubicBezTo>
                  <a:pt x="155" y="75"/>
                  <a:pt x="155" y="75"/>
                  <a:pt x="155" y="75"/>
                </a:cubicBezTo>
                <a:cubicBezTo>
                  <a:pt x="155" y="74"/>
                  <a:pt x="155" y="74"/>
                  <a:pt x="155" y="74"/>
                </a:cubicBezTo>
                <a:cubicBezTo>
                  <a:pt x="155" y="74"/>
                  <a:pt x="155" y="74"/>
                  <a:pt x="155" y="74"/>
                </a:cubicBezTo>
                <a:cubicBezTo>
                  <a:pt x="154" y="74"/>
                  <a:pt x="154" y="73"/>
                  <a:pt x="154" y="73"/>
                </a:cubicBezTo>
                <a:cubicBezTo>
                  <a:pt x="152" y="68"/>
                  <a:pt x="149" y="64"/>
                  <a:pt x="146" y="60"/>
                </a:cubicBezTo>
                <a:cubicBezTo>
                  <a:pt x="140" y="52"/>
                  <a:pt x="134" y="45"/>
                  <a:pt x="126" y="40"/>
                </a:cubicBezTo>
                <a:cubicBezTo>
                  <a:pt x="122" y="37"/>
                  <a:pt x="117" y="35"/>
                  <a:pt x="112" y="34"/>
                </a:cubicBezTo>
                <a:cubicBezTo>
                  <a:pt x="110" y="34"/>
                  <a:pt x="107" y="34"/>
                  <a:pt x="105" y="35"/>
                </a:cubicBezTo>
                <a:cubicBezTo>
                  <a:pt x="105" y="35"/>
                  <a:pt x="105" y="35"/>
                  <a:pt x="105" y="35"/>
                </a:cubicBezTo>
                <a:cubicBezTo>
                  <a:pt x="105" y="35"/>
                  <a:pt x="105" y="35"/>
                  <a:pt x="105" y="35"/>
                </a:cubicBezTo>
                <a:cubicBezTo>
                  <a:pt x="105" y="35"/>
                  <a:pt x="105" y="35"/>
                  <a:pt x="105" y="35"/>
                </a:cubicBezTo>
                <a:cubicBezTo>
                  <a:pt x="105" y="35"/>
                  <a:pt x="105" y="35"/>
                  <a:pt x="105" y="35"/>
                </a:cubicBezTo>
                <a:cubicBezTo>
                  <a:pt x="104" y="36"/>
                  <a:pt x="104" y="36"/>
                  <a:pt x="103" y="37"/>
                </a:cubicBezTo>
                <a:cubicBezTo>
                  <a:pt x="103" y="37"/>
                  <a:pt x="103" y="37"/>
                  <a:pt x="103" y="37"/>
                </a:cubicBezTo>
                <a:cubicBezTo>
                  <a:pt x="102" y="39"/>
                  <a:pt x="101" y="41"/>
                  <a:pt x="101" y="43"/>
                </a:cubicBezTo>
                <a:cubicBezTo>
                  <a:pt x="101" y="44"/>
                  <a:pt x="101" y="45"/>
                  <a:pt x="101" y="46"/>
                </a:cubicBezTo>
                <a:cubicBezTo>
                  <a:pt x="101" y="46"/>
                  <a:pt x="101" y="46"/>
                  <a:pt x="101" y="46"/>
                </a:cubicBezTo>
                <a:cubicBezTo>
                  <a:pt x="100" y="47"/>
                  <a:pt x="100" y="48"/>
                  <a:pt x="101" y="48"/>
                </a:cubicBezTo>
                <a:cubicBezTo>
                  <a:pt x="101" y="49"/>
                  <a:pt x="101" y="49"/>
                  <a:pt x="101" y="49"/>
                </a:cubicBezTo>
                <a:cubicBezTo>
                  <a:pt x="101" y="49"/>
                  <a:pt x="101" y="49"/>
                  <a:pt x="101" y="48"/>
                </a:cubicBezTo>
                <a:cubicBezTo>
                  <a:pt x="101" y="50"/>
                  <a:pt x="101" y="51"/>
                  <a:pt x="101" y="53"/>
                </a:cubicBezTo>
                <a:cubicBezTo>
                  <a:pt x="101" y="53"/>
                  <a:pt x="101" y="53"/>
                  <a:pt x="101" y="53"/>
                </a:cubicBezTo>
                <a:cubicBezTo>
                  <a:pt x="101" y="53"/>
                  <a:pt x="101" y="53"/>
                  <a:pt x="101" y="53"/>
                </a:cubicBezTo>
                <a:cubicBezTo>
                  <a:pt x="101" y="53"/>
                  <a:pt x="101" y="53"/>
                  <a:pt x="101" y="53"/>
                </a:cubicBezTo>
                <a:cubicBezTo>
                  <a:pt x="101" y="53"/>
                  <a:pt x="101" y="53"/>
                  <a:pt x="101" y="53"/>
                </a:cubicBezTo>
                <a:cubicBezTo>
                  <a:pt x="101" y="53"/>
                  <a:pt x="101" y="53"/>
                  <a:pt x="101" y="53"/>
                </a:cubicBezTo>
                <a:cubicBezTo>
                  <a:pt x="101" y="53"/>
                  <a:pt x="101" y="53"/>
                  <a:pt x="101" y="53"/>
                </a:cubicBezTo>
                <a:cubicBezTo>
                  <a:pt x="101" y="53"/>
                  <a:pt x="101" y="53"/>
                  <a:pt x="101" y="53"/>
                </a:cubicBezTo>
                <a:cubicBezTo>
                  <a:pt x="101" y="53"/>
                  <a:pt x="101" y="53"/>
                  <a:pt x="101" y="53"/>
                </a:cubicBezTo>
                <a:cubicBezTo>
                  <a:pt x="101" y="54"/>
                  <a:pt x="101" y="55"/>
                  <a:pt x="101" y="56"/>
                </a:cubicBezTo>
                <a:cubicBezTo>
                  <a:pt x="102" y="59"/>
                  <a:pt x="102" y="61"/>
                  <a:pt x="103" y="64"/>
                </a:cubicBezTo>
                <a:cubicBezTo>
                  <a:pt x="103" y="64"/>
                  <a:pt x="103" y="64"/>
                  <a:pt x="103" y="64"/>
                </a:cubicBezTo>
                <a:cubicBezTo>
                  <a:pt x="103" y="64"/>
                  <a:pt x="103" y="64"/>
                  <a:pt x="103" y="65"/>
                </a:cubicBezTo>
                <a:cubicBezTo>
                  <a:pt x="103" y="65"/>
                  <a:pt x="103" y="65"/>
                  <a:pt x="103" y="65"/>
                </a:cubicBezTo>
                <a:cubicBezTo>
                  <a:pt x="103" y="66"/>
                  <a:pt x="103" y="67"/>
                  <a:pt x="103" y="68"/>
                </a:cubicBezTo>
                <a:cubicBezTo>
                  <a:pt x="103" y="68"/>
                  <a:pt x="103" y="68"/>
                  <a:pt x="103" y="68"/>
                </a:cubicBezTo>
                <a:cubicBezTo>
                  <a:pt x="103" y="68"/>
                  <a:pt x="103" y="68"/>
                  <a:pt x="103" y="68"/>
                </a:cubicBezTo>
                <a:cubicBezTo>
                  <a:pt x="103" y="68"/>
                  <a:pt x="103" y="68"/>
                  <a:pt x="103" y="68"/>
                </a:cubicBezTo>
                <a:cubicBezTo>
                  <a:pt x="103" y="68"/>
                  <a:pt x="103" y="68"/>
                  <a:pt x="103" y="68"/>
                </a:cubicBezTo>
                <a:cubicBezTo>
                  <a:pt x="103" y="68"/>
                  <a:pt x="103" y="68"/>
                  <a:pt x="103" y="68"/>
                </a:cubicBezTo>
                <a:cubicBezTo>
                  <a:pt x="103" y="68"/>
                  <a:pt x="103" y="68"/>
                  <a:pt x="103" y="68"/>
                </a:cubicBezTo>
                <a:cubicBezTo>
                  <a:pt x="104" y="71"/>
                  <a:pt x="104" y="74"/>
                  <a:pt x="103" y="77"/>
                </a:cubicBezTo>
                <a:cubicBezTo>
                  <a:pt x="103" y="77"/>
                  <a:pt x="103" y="77"/>
                  <a:pt x="103" y="77"/>
                </a:cubicBezTo>
                <a:cubicBezTo>
                  <a:pt x="103" y="76"/>
                  <a:pt x="102" y="76"/>
                  <a:pt x="101" y="75"/>
                </a:cubicBezTo>
                <a:cubicBezTo>
                  <a:pt x="101" y="75"/>
                  <a:pt x="101" y="75"/>
                  <a:pt x="101" y="75"/>
                </a:cubicBezTo>
                <a:cubicBezTo>
                  <a:pt x="101" y="75"/>
                  <a:pt x="101" y="75"/>
                  <a:pt x="101" y="75"/>
                </a:cubicBezTo>
                <a:cubicBezTo>
                  <a:pt x="99" y="74"/>
                  <a:pt x="97" y="72"/>
                  <a:pt x="96" y="69"/>
                </a:cubicBezTo>
                <a:cubicBezTo>
                  <a:pt x="92" y="63"/>
                  <a:pt x="90" y="57"/>
                  <a:pt x="89" y="50"/>
                </a:cubicBezTo>
                <a:cubicBezTo>
                  <a:pt x="88" y="45"/>
                  <a:pt x="88" y="39"/>
                  <a:pt x="88" y="34"/>
                </a:cubicBezTo>
                <a:cubicBezTo>
                  <a:pt x="87" y="29"/>
                  <a:pt x="87" y="25"/>
                  <a:pt x="87" y="20"/>
                </a:cubicBezTo>
                <a:cubicBezTo>
                  <a:pt x="87" y="14"/>
                  <a:pt x="88" y="9"/>
                  <a:pt x="88" y="3"/>
                </a:cubicBezTo>
                <a:cubicBezTo>
                  <a:pt x="88" y="1"/>
                  <a:pt x="87" y="1"/>
                  <a:pt x="86" y="1"/>
                </a:cubicBezTo>
                <a:cubicBezTo>
                  <a:pt x="84" y="0"/>
                  <a:pt x="82" y="0"/>
                  <a:pt x="81" y="0"/>
                </a:cubicBezTo>
                <a:cubicBezTo>
                  <a:pt x="79" y="0"/>
                  <a:pt x="77" y="0"/>
                  <a:pt x="75" y="1"/>
                </a:cubicBezTo>
                <a:cubicBezTo>
                  <a:pt x="74" y="1"/>
                  <a:pt x="73" y="2"/>
                  <a:pt x="73" y="3"/>
                </a:cubicBezTo>
                <a:cubicBezTo>
                  <a:pt x="74" y="4"/>
                  <a:pt x="74" y="5"/>
                  <a:pt x="74" y="6"/>
                </a:cubicBezTo>
                <a:cubicBezTo>
                  <a:pt x="74" y="11"/>
                  <a:pt x="75" y="16"/>
                  <a:pt x="76" y="22"/>
                </a:cubicBezTo>
                <a:cubicBezTo>
                  <a:pt x="76" y="27"/>
                  <a:pt x="76" y="32"/>
                  <a:pt x="77" y="38"/>
                </a:cubicBezTo>
                <a:cubicBezTo>
                  <a:pt x="77" y="43"/>
                  <a:pt x="77" y="49"/>
                  <a:pt x="75" y="55"/>
                </a:cubicBezTo>
                <a:cubicBezTo>
                  <a:pt x="75" y="59"/>
                  <a:pt x="73" y="62"/>
                  <a:pt x="71" y="66"/>
                </a:cubicBezTo>
                <a:cubicBezTo>
                  <a:pt x="69" y="69"/>
                  <a:pt x="66" y="71"/>
                  <a:pt x="64" y="73"/>
                </a:cubicBezTo>
                <a:cubicBezTo>
                  <a:pt x="64" y="73"/>
                  <a:pt x="64" y="73"/>
                  <a:pt x="64" y="73"/>
                </a:cubicBezTo>
                <a:cubicBezTo>
                  <a:pt x="63" y="74"/>
                  <a:pt x="62" y="75"/>
                  <a:pt x="61" y="76"/>
                </a:cubicBezTo>
                <a:cubicBezTo>
                  <a:pt x="61" y="74"/>
                  <a:pt x="61" y="73"/>
                  <a:pt x="61" y="72"/>
                </a:cubicBezTo>
                <a:cubicBezTo>
                  <a:pt x="61" y="72"/>
                  <a:pt x="61" y="72"/>
                  <a:pt x="61" y="72"/>
                </a:cubicBezTo>
                <a:cubicBezTo>
                  <a:pt x="61" y="72"/>
                  <a:pt x="61" y="72"/>
                  <a:pt x="61" y="72"/>
                </a:cubicBezTo>
                <a:cubicBezTo>
                  <a:pt x="61" y="71"/>
                  <a:pt x="61" y="71"/>
                  <a:pt x="61" y="70"/>
                </a:cubicBezTo>
                <a:cubicBezTo>
                  <a:pt x="61" y="70"/>
                  <a:pt x="61" y="70"/>
                  <a:pt x="61" y="70"/>
                </a:cubicBezTo>
                <a:cubicBezTo>
                  <a:pt x="61" y="70"/>
                  <a:pt x="61" y="70"/>
                  <a:pt x="61" y="70"/>
                </a:cubicBezTo>
                <a:cubicBezTo>
                  <a:pt x="62" y="63"/>
                  <a:pt x="64" y="56"/>
                  <a:pt x="64" y="49"/>
                </a:cubicBezTo>
                <a:cubicBezTo>
                  <a:pt x="64" y="46"/>
                  <a:pt x="64" y="43"/>
                  <a:pt x="63" y="40"/>
                </a:cubicBezTo>
                <a:cubicBezTo>
                  <a:pt x="62" y="36"/>
                  <a:pt x="58" y="33"/>
                  <a:pt x="54" y="34"/>
                </a:cubicBezTo>
                <a:cubicBezTo>
                  <a:pt x="50" y="35"/>
                  <a:pt x="46" y="36"/>
                  <a:pt x="43" y="38"/>
                </a:cubicBezTo>
                <a:cubicBezTo>
                  <a:pt x="36" y="41"/>
                  <a:pt x="30" y="46"/>
                  <a:pt x="25" y="52"/>
                </a:cubicBezTo>
                <a:cubicBezTo>
                  <a:pt x="16" y="62"/>
                  <a:pt x="10" y="73"/>
                  <a:pt x="6" y="84"/>
                </a:cubicBezTo>
                <a:cubicBezTo>
                  <a:pt x="2" y="93"/>
                  <a:pt x="0" y="102"/>
                  <a:pt x="0" y="111"/>
                </a:cubicBezTo>
                <a:cubicBezTo>
                  <a:pt x="0" y="113"/>
                  <a:pt x="0" y="116"/>
                  <a:pt x="0" y="119"/>
                </a:cubicBezTo>
                <a:cubicBezTo>
                  <a:pt x="0" y="119"/>
                  <a:pt x="0" y="119"/>
                  <a:pt x="0" y="119"/>
                </a:cubicBezTo>
                <a:cubicBezTo>
                  <a:pt x="0" y="120"/>
                  <a:pt x="0" y="121"/>
                  <a:pt x="0" y="123"/>
                </a:cubicBezTo>
                <a:cubicBezTo>
                  <a:pt x="1" y="125"/>
                  <a:pt x="1" y="128"/>
                  <a:pt x="2" y="130"/>
                </a:cubicBezTo>
                <a:cubicBezTo>
                  <a:pt x="3" y="131"/>
                  <a:pt x="3" y="132"/>
                  <a:pt x="4" y="133"/>
                </a:cubicBezTo>
                <a:cubicBezTo>
                  <a:pt x="4" y="133"/>
                  <a:pt x="4" y="134"/>
                  <a:pt x="5" y="135"/>
                </a:cubicBezTo>
                <a:cubicBezTo>
                  <a:pt x="5" y="135"/>
                  <a:pt x="5" y="135"/>
                  <a:pt x="5" y="135"/>
                </a:cubicBezTo>
                <a:cubicBezTo>
                  <a:pt x="5" y="135"/>
                  <a:pt x="5" y="135"/>
                  <a:pt x="5" y="135"/>
                </a:cubicBezTo>
                <a:cubicBezTo>
                  <a:pt x="5" y="135"/>
                  <a:pt x="6" y="136"/>
                  <a:pt x="7" y="136"/>
                </a:cubicBezTo>
                <a:cubicBezTo>
                  <a:pt x="7" y="136"/>
                  <a:pt x="7" y="136"/>
                  <a:pt x="7" y="136"/>
                </a:cubicBezTo>
                <a:cubicBezTo>
                  <a:pt x="8" y="137"/>
                  <a:pt x="9" y="139"/>
                  <a:pt x="10" y="139"/>
                </a:cubicBezTo>
                <a:cubicBezTo>
                  <a:pt x="11" y="140"/>
                  <a:pt x="12" y="141"/>
                  <a:pt x="13" y="141"/>
                </a:cubicBezTo>
                <a:cubicBezTo>
                  <a:pt x="13" y="141"/>
                  <a:pt x="13" y="141"/>
                  <a:pt x="13" y="141"/>
                </a:cubicBezTo>
                <a:cubicBezTo>
                  <a:pt x="13" y="141"/>
                  <a:pt x="13" y="141"/>
                  <a:pt x="13" y="141"/>
                </a:cubicBezTo>
                <a:cubicBezTo>
                  <a:pt x="14" y="141"/>
                  <a:pt x="15" y="142"/>
                  <a:pt x="16" y="142"/>
                </a:cubicBezTo>
                <a:cubicBezTo>
                  <a:pt x="16" y="142"/>
                  <a:pt x="16" y="142"/>
                  <a:pt x="17" y="143"/>
                </a:cubicBezTo>
                <a:cubicBezTo>
                  <a:pt x="29" y="147"/>
                  <a:pt x="42" y="148"/>
                  <a:pt x="55" y="143"/>
                </a:cubicBezTo>
                <a:cubicBezTo>
                  <a:pt x="59" y="142"/>
                  <a:pt x="63" y="140"/>
                  <a:pt x="66" y="137"/>
                </a:cubicBezTo>
                <a:cubicBezTo>
                  <a:pt x="66" y="136"/>
                  <a:pt x="67" y="136"/>
                  <a:pt x="67" y="136"/>
                </a:cubicBezTo>
                <a:cubicBezTo>
                  <a:pt x="67" y="135"/>
                  <a:pt x="67" y="135"/>
                  <a:pt x="67" y="135"/>
                </a:cubicBezTo>
                <a:cubicBezTo>
                  <a:pt x="67" y="135"/>
                  <a:pt x="67" y="135"/>
                  <a:pt x="67" y="135"/>
                </a:cubicBezTo>
                <a:cubicBezTo>
                  <a:pt x="67" y="135"/>
                  <a:pt x="67" y="135"/>
                  <a:pt x="67" y="135"/>
                </a:cubicBezTo>
                <a:cubicBezTo>
                  <a:pt x="68" y="134"/>
                  <a:pt x="68" y="133"/>
                  <a:pt x="69" y="132"/>
                </a:cubicBezTo>
                <a:cubicBezTo>
                  <a:pt x="69" y="132"/>
                  <a:pt x="69" y="132"/>
                  <a:pt x="69" y="132"/>
                </a:cubicBezTo>
                <a:cubicBezTo>
                  <a:pt x="70" y="131"/>
                  <a:pt x="70" y="129"/>
                  <a:pt x="70" y="127"/>
                </a:cubicBezTo>
                <a:cubicBezTo>
                  <a:pt x="70" y="127"/>
                  <a:pt x="70" y="127"/>
                  <a:pt x="70" y="127"/>
                </a:cubicBezTo>
                <a:cubicBezTo>
                  <a:pt x="70" y="127"/>
                  <a:pt x="71" y="127"/>
                  <a:pt x="71" y="127"/>
                </a:cubicBezTo>
                <a:cubicBezTo>
                  <a:pt x="72" y="121"/>
                  <a:pt x="71" y="116"/>
                  <a:pt x="70" y="110"/>
                </a:cubicBezTo>
                <a:cubicBezTo>
                  <a:pt x="68" y="104"/>
                  <a:pt x="66" y="98"/>
                  <a:pt x="64" y="91"/>
                </a:cubicBezTo>
                <a:cubicBezTo>
                  <a:pt x="64" y="89"/>
                  <a:pt x="63" y="87"/>
                  <a:pt x="63" y="85"/>
                </a:cubicBezTo>
                <a:cubicBezTo>
                  <a:pt x="63" y="85"/>
                  <a:pt x="64" y="85"/>
                  <a:pt x="64" y="84"/>
                </a:cubicBezTo>
                <a:cubicBezTo>
                  <a:pt x="64" y="84"/>
                  <a:pt x="64" y="84"/>
                  <a:pt x="64" y="84"/>
                </a:cubicBezTo>
                <a:cubicBezTo>
                  <a:pt x="64" y="84"/>
                  <a:pt x="64" y="84"/>
                  <a:pt x="64" y="84"/>
                </a:cubicBezTo>
                <a:cubicBezTo>
                  <a:pt x="64" y="84"/>
                  <a:pt x="64" y="84"/>
                  <a:pt x="64" y="84"/>
                </a:cubicBezTo>
                <a:cubicBezTo>
                  <a:pt x="68" y="81"/>
                  <a:pt x="71" y="80"/>
                  <a:pt x="76" y="78"/>
                </a:cubicBezTo>
                <a:cubicBezTo>
                  <a:pt x="82" y="76"/>
                  <a:pt x="88" y="77"/>
                  <a:pt x="94" y="80"/>
                </a:cubicBezTo>
                <a:cubicBezTo>
                  <a:pt x="96" y="82"/>
                  <a:pt x="98" y="84"/>
                  <a:pt x="100" y="86"/>
                </a:cubicBezTo>
                <a:cubicBezTo>
                  <a:pt x="100" y="86"/>
                  <a:pt x="100" y="86"/>
                  <a:pt x="100" y="86"/>
                </a:cubicBezTo>
                <a:cubicBezTo>
                  <a:pt x="100" y="86"/>
                  <a:pt x="100" y="86"/>
                  <a:pt x="100" y="86"/>
                </a:cubicBezTo>
                <a:cubicBezTo>
                  <a:pt x="101" y="86"/>
                  <a:pt x="101" y="87"/>
                  <a:pt x="101" y="88"/>
                </a:cubicBezTo>
                <a:cubicBezTo>
                  <a:pt x="101" y="88"/>
                  <a:pt x="101" y="88"/>
                  <a:pt x="101" y="88"/>
                </a:cubicBezTo>
                <a:cubicBezTo>
                  <a:pt x="101" y="90"/>
                  <a:pt x="101" y="91"/>
                  <a:pt x="100" y="92"/>
                </a:cubicBezTo>
                <a:cubicBezTo>
                  <a:pt x="98" y="99"/>
                  <a:pt x="96" y="106"/>
                  <a:pt x="95" y="112"/>
                </a:cubicBezTo>
                <a:cubicBezTo>
                  <a:pt x="94" y="117"/>
                  <a:pt x="93" y="122"/>
                  <a:pt x="94" y="127"/>
                </a:cubicBezTo>
                <a:cubicBezTo>
                  <a:pt x="95" y="129"/>
                  <a:pt x="95" y="130"/>
                  <a:pt x="96" y="131"/>
                </a:cubicBezTo>
                <a:cubicBezTo>
                  <a:pt x="96" y="131"/>
                  <a:pt x="96" y="131"/>
                  <a:pt x="96" y="131"/>
                </a:cubicBezTo>
                <a:cubicBezTo>
                  <a:pt x="96" y="131"/>
                  <a:pt x="96" y="131"/>
                  <a:pt x="96" y="132"/>
                </a:cubicBezTo>
                <a:cubicBezTo>
                  <a:pt x="96" y="132"/>
                  <a:pt x="96" y="132"/>
                  <a:pt x="96" y="132"/>
                </a:cubicBezTo>
                <a:cubicBezTo>
                  <a:pt x="97" y="134"/>
                  <a:pt x="98" y="135"/>
                  <a:pt x="99" y="137"/>
                </a:cubicBezTo>
                <a:cubicBezTo>
                  <a:pt x="99" y="137"/>
                  <a:pt x="99" y="137"/>
                  <a:pt x="99" y="137"/>
                </a:cubicBezTo>
                <a:cubicBezTo>
                  <a:pt x="99" y="137"/>
                  <a:pt x="99" y="137"/>
                  <a:pt x="99" y="137"/>
                </a:cubicBezTo>
                <a:cubicBezTo>
                  <a:pt x="99" y="137"/>
                  <a:pt x="99" y="137"/>
                  <a:pt x="99" y="137"/>
                </a:cubicBezTo>
                <a:cubicBezTo>
                  <a:pt x="99" y="137"/>
                  <a:pt x="99" y="137"/>
                  <a:pt x="99" y="137"/>
                </a:cubicBezTo>
                <a:cubicBezTo>
                  <a:pt x="99" y="137"/>
                  <a:pt x="99" y="137"/>
                  <a:pt x="99" y="137"/>
                </a:cubicBezTo>
                <a:cubicBezTo>
                  <a:pt x="102" y="140"/>
                  <a:pt x="106" y="142"/>
                  <a:pt x="110" y="143"/>
                </a:cubicBezTo>
                <a:cubicBezTo>
                  <a:pt x="119" y="147"/>
                  <a:pt x="129" y="147"/>
                  <a:pt x="138" y="145"/>
                </a:cubicBezTo>
                <a:cubicBezTo>
                  <a:pt x="142" y="145"/>
                  <a:pt x="147" y="143"/>
                  <a:pt x="150" y="142"/>
                </a:cubicBezTo>
                <a:cubicBezTo>
                  <a:pt x="154" y="140"/>
                  <a:pt x="156" y="138"/>
                  <a:pt x="159" y="136"/>
                </a:cubicBezTo>
                <a:cubicBezTo>
                  <a:pt x="159" y="135"/>
                  <a:pt x="160" y="135"/>
                  <a:pt x="160" y="134"/>
                </a:cubicBezTo>
                <a:cubicBezTo>
                  <a:pt x="161" y="134"/>
                  <a:pt x="161" y="133"/>
                  <a:pt x="162" y="132"/>
                </a:cubicBezTo>
                <a:cubicBezTo>
                  <a:pt x="162" y="132"/>
                  <a:pt x="162" y="131"/>
                  <a:pt x="162" y="130"/>
                </a:cubicBezTo>
                <a:cubicBezTo>
                  <a:pt x="162" y="130"/>
                  <a:pt x="162" y="130"/>
                  <a:pt x="162" y="130"/>
                </a:cubicBezTo>
                <a:cubicBezTo>
                  <a:pt x="163" y="130"/>
                  <a:pt x="163" y="130"/>
                  <a:pt x="163" y="130"/>
                </a:cubicBezTo>
                <a:cubicBezTo>
                  <a:pt x="164" y="126"/>
                  <a:pt x="165" y="122"/>
                  <a:pt x="165" y="118"/>
                </a:cubicBezTo>
                <a:cubicBezTo>
                  <a:pt x="165" y="109"/>
                  <a:pt x="164" y="101"/>
                  <a:pt x="162" y="92"/>
                </a:cubicBezTo>
                <a:close/>
                <a:moveTo>
                  <a:pt x="20" y="134"/>
                </a:moveTo>
                <a:cubicBezTo>
                  <a:pt x="20" y="134"/>
                  <a:pt x="20" y="134"/>
                  <a:pt x="20" y="134"/>
                </a:cubicBezTo>
                <a:cubicBezTo>
                  <a:pt x="20" y="134"/>
                  <a:pt x="20" y="134"/>
                  <a:pt x="20" y="134"/>
                </a:cubicBezTo>
                <a:cubicBezTo>
                  <a:pt x="20" y="134"/>
                  <a:pt x="20" y="134"/>
                  <a:pt x="20" y="134"/>
                </a:cubicBezTo>
                <a:close/>
                <a:moveTo>
                  <a:pt x="104" y="77"/>
                </a:moveTo>
                <a:cubicBezTo>
                  <a:pt x="104" y="77"/>
                  <a:pt x="104" y="77"/>
                  <a:pt x="104" y="77"/>
                </a:cubicBezTo>
                <a:cubicBezTo>
                  <a:pt x="104" y="77"/>
                  <a:pt x="104" y="77"/>
                  <a:pt x="104" y="77"/>
                </a:cubicBezTo>
                <a:cubicBezTo>
                  <a:pt x="104" y="77"/>
                  <a:pt x="104" y="77"/>
                  <a:pt x="104" y="7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 name="Google Shape;33;p48"/>
          <p:cNvSpPr/>
          <p:nvPr/>
        </p:nvSpPr>
        <p:spPr>
          <a:xfrm rot="10800000">
            <a:off x="417067" y="399399"/>
            <a:ext cx="944563" cy="798031"/>
          </a:xfrm>
          <a:custGeom>
            <a:avLst/>
            <a:gdLst/>
            <a:ahLst/>
            <a:cxnLst/>
            <a:rect l="l" t="t" r="r" b="b"/>
            <a:pathLst>
              <a:path w="595" h="585" extrusionOk="0">
                <a:moveTo>
                  <a:pt x="595" y="0"/>
                </a:moveTo>
                <a:lnTo>
                  <a:pt x="595" y="585"/>
                </a:lnTo>
                <a:lnTo>
                  <a:pt x="0" y="585"/>
                </a:lnTo>
              </a:path>
            </a:pathLst>
          </a:custGeom>
          <a:noFill/>
          <a:ln w="61900" cap="flat" cmpd="sng">
            <a:solidFill>
              <a:srgbClr val="F8B78D"/>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slide blank ">
  <p:cSld name="3_slide blank ">
    <p:spTree>
      <p:nvGrpSpPr>
        <p:cNvPr id="1" name="Shape 34"/>
        <p:cNvGrpSpPr/>
        <p:nvPr/>
      </p:nvGrpSpPr>
      <p:grpSpPr>
        <a:xfrm>
          <a:off x="0" y="0"/>
          <a:ext cx="0" cy="0"/>
          <a:chOff x="0" y="0"/>
          <a:chExt cx="0" cy="0"/>
        </a:xfrm>
      </p:grpSpPr>
      <p:grpSp>
        <p:nvGrpSpPr>
          <p:cNvPr id="35" name="Google Shape;35;p49"/>
          <p:cNvGrpSpPr/>
          <p:nvPr/>
        </p:nvGrpSpPr>
        <p:grpSpPr>
          <a:xfrm>
            <a:off x="-9525" y="-11113"/>
            <a:ext cx="1344613" cy="1389063"/>
            <a:chOff x="-9525" y="-11113"/>
            <a:chExt cx="1344613" cy="1389063"/>
          </a:xfrm>
        </p:grpSpPr>
        <p:sp>
          <p:nvSpPr>
            <p:cNvPr id="36" name="Google Shape;36;p49"/>
            <p:cNvSpPr/>
            <p:nvPr/>
          </p:nvSpPr>
          <p:spPr>
            <a:xfrm>
              <a:off x="174625" y="-4763"/>
              <a:ext cx="1106488" cy="1173163"/>
            </a:xfrm>
            <a:custGeom>
              <a:avLst/>
              <a:gdLst/>
              <a:ahLst/>
              <a:cxnLst/>
              <a:rect l="l" t="t" r="r" b="b"/>
              <a:pathLst>
                <a:path w="347" h="368" extrusionOk="0">
                  <a:moveTo>
                    <a:pt x="56" y="297"/>
                  </a:moveTo>
                  <a:cubicBezTo>
                    <a:pt x="55" y="297"/>
                    <a:pt x="53" y="298"/>
                    <a:pt x="52" y="300"/>
                  </a:cubicBezTo>
                  <a:cubicBezTo>
                    <a:pt x="51" y="300"/>
                    <a:pt x="50" y="300"/>
                    <a:pt x="49" y="299"/>
                  </a:cubicBezTo>
                  <a:cubicBezTo>
                    <a:pt x="44" y="295"/>
                    <a:pt x="46" y="286"/>
                    <a:pt x="38" y="281"/>
                  </a:cubicBezTo>
                  <a:cubicBezTo>
                    <a:pt x="36" y="302"/>
                    <a:pt x="37" y="322"/>
                    <a:pt x="42" y="342"/>
                  </a:cubicBezTo>
                  <a:cubicBezTo>
                    <a:pt x="43" y="348"/>
                    <a:pt x="44" y="355"/>
                    <a:pt x="45" y="362"/>
                  </a:cubicBezTo>
                  <a:cubicBezTo>
                    <a:pt x="43" y="366"/>
                    <a:pt x="41" y="368"/>
                    <a:pt x="37" y="366"/>
                  </a:cubicBezTo>
                  <a:cubicBezTo>
                    <a:pt x="33" y="353"/>
                    <a:pt x="33" y="340"/>
                    <a:pt x="30" y="327"/>
                  </a:cubicBezTo>
                  <a:cubicBezTo>
                    <a:pt x="30" y="327"/>
                    <a:pt x="30" y="327"/>
                    <a:pt x="30" y="327"/>
                  </a:cubicBezTo>
                  <a:cubicBezTo>
                    <a:pt x="30" y="327"/>
                    <a:pt x="29" y="327"/>
                    <a:pt x="29" y="327"/>
                  </a:cubicBezTo>
                  <a:cubicBezTo>
                    <a:pt x="24" y="329"/>
                    <a:pt x="24" y="335"/>
                    <a:pt x="20" y="338"/>
                  </a:cubicBezTo>
                  <a:cubicBezTo>
                    <a:pt x="16" y="342"/>
                    <a:pt x="12" y="346"/>
                    <a:pt x="12" y="352"/>
                  </a:cubicBezTo>
                  <a:cubicBezTo>
                    <a:pt x="11" y="354"/>
                    <a:pt x="10" y="355"/>
                    <a:pt x="9" y="356"/>
                  </a:cubicBezTo>
                  <a:cubicBezTo>
                    <a:pt x="3" y="357"/>
                    <a:pt x="2" y="352"/>
                    <a:pt x="0" y="348"/>
                  </a:cubicBezTo>
                  <a:cubicBezTo>
                    <a:pt x="6" y="344"/>
                    <a:pt x="10" y="338"/>
                    <a:pt x="15" y="333"/>
                  </a:cubicBezTo>
                  <a:cubicBezTo>
                    <a:pt x="21" y="326"/>
                    <a:pt x="25" y="318"/>
                    <a:pt x="27" y="308"/>
                  </a:cubicBezTo>
                  <a:cubicBezTo>
                    <a:pt x="27" y="304"/>
                    <a:pt x="27" y="301"/>
                    <a:pt x="22" y="303"/>
                  </a:cubicBezTo>
                  <a:cubicBezTo>
                    <a:pt x="22" y="303"/>
                    <a:pt x="22" y="303"/>
                    <a:pt x="22" y="303"/>
                  </a:cubicBezTo>
                  <a:cubicBezTo>
                    <a:pt x="18" y="305"/>
                    <a:pt x="15" y="309"/>
                    <a:pt x="12" y="312"/>
                  </a:cubicBezTo>
                  <a:cubicBezTo>
                    <a:pt x="10" y="313"/>
                    <a:pt x="8" y="316"/>
                    <a:pt x="6" y="315"/>
                  </a:cubicBezTo>
                  <a:cubicBezTo>
                    <a:pt x="3" y="313"/>
                    <a:pt x="5" y="310"/>
                    <a:pt x="7" y="308"/>
                  </a:cubicBezTo>
                  <a:cubicBezTo>
                    <a:pt x="8" y="306"/>
                    <a:pt x="10" y="304"/>
                    <a:pt x="10" y="301"/>
                  </a:cubicBezTo>
                  <a:cubicBezTo>
                    <a:pt x="15" y="297"/>
                    <a:pt x="20" y="293"/>
                    <a:pt x="25" y="289"/>
                  </a:cubicBezTo>
                  <a:cubicBezTo>
                    <a:pt x="27" y="286"/>
                    <a:pt x="27" y="282"/>
                    <a:pt x="28" y="279"/>
                  </a:cubicBezTo>
                  <a:cubicBezTo>
                    <a:pt x="31" y="272"/>
                    <a:pt x="31" y="266"/>
                    <a:pt x="31" y="258"/>
                  </a:cubicBezTo>
                  <a:cubicBezTo>
                    <a:pt x="32" y="245"/>
                    <a:pt x="36" y="233"/>
                    <a:pt x="42" y="221"/>
                  </a:cubicBezTo>
                  <a:cubicBezTo>
                    <a:pt x="50" y="206"/>
                    <a:pt x="62" y="194"/>
                    <a:pt x="69" y="178"/>
                  </a:cubicBezTo>
                  <a:cubicBezTo>
                    <a:pt x="72" y="173"/>
                    <a:pt x="76" y="169"/>
                    <a:pt x="73" y="162"/>
                  </a:cubicBezTo>
                  <a:cubicBezTo>
                    <a:pt x="78" y="154"/>
                    <a:pt x="73" y="149"/>
                    <a:pt x="68" y="144"/>
                  </a:cubicBezTo>
                  <a:cubicBezTo>
                    <a:pt x="68" y="142"/>
                    <a:pt x="69" y="140"/>
                    <a:pt x="71" y="139"/>
                  </a:cubicBezTo>
                  <a:cubicBezTo>
                    <a:pt x="74" y="138"/>
                    <a:pt x="77" y="139"/>
                    <a:pt x="80" y="140"/>
                  </a:cubicBezTo>
                  <a:cubicBezTo>
                    <a:pt x="84" y="140"/>
                    <a:pt x="87" y="138"/>
                    <a:pt x="88" y="134"/>
                  </a:cubicBezTo>
                  <a:cubicBezTo>
                    <a:pt x="89" y="134"/>
                    <a:pt x="89" y="133"/>
                    <a:pt x="90" y="132"/>
                  </a:cubicBezTo>
                  <a:cubicBezTo>
                    <a:pt x="94" y="131"/>
                    <a:pt x="100" y="134"/>
                    <a:pt x="99" y="126"/>
                  </a:cubicBezTo>
                  <a:cubicBezTo>
                    <a:pt x="100" y="123"/>
                    <a:pt x="102" y="122"/>
                    <a:pt x="104" y="122"/>
                  </a:cubicBezTo>
                  <a:cubicBezTo>
                    <a:pt x="106" y="122"/>
                    <a:pt x="108" y="122"/>
                    <a:pt x="109" y="120"/>
                  </a:cubicBezTo>
                  <a:cubicBezTo>
                    <a:pt x="115" y="111"/>
                    <a:pt x="122" y="103"/>
                    <a:pt x="130" y="96"/>
                  </a:cubicBezTo>
                  <a:cubicBezTo>
                    <a:pt x="139" y="87"/>
                    <a:pt x="137" y="75"/>
                    <a:pt x="138" y="64"/>
                  </a:cubicBezTo>
                  <a:cubicBezTo>
                    <a:pt x="139" y="48"/>
                    <a:pt x="139" y="31"/>
                    <a:pt x="138" y="14"/>
                  </a:cubicBezTo>
                  <a:cubicBezTo>
                    <a:pt x="137" y="0"/>
                    <a:pt x="138" y="0"/>
                    <a:pt x="152" y="0"/>
                  </a:cubicBezTo>
                  <a:cubicBezTo>
                    <a:pt x="154" y="1"/>
                    <a:pt x="156" y="2"/>
                    <a:pt x="155" y="4"/>
                  </a:cubicBezTo>
                  <a:cubicBezTo>
                    <a:pt x="152" y="13"/>
                    <a:pt x="155" y="21"/>
                    <a:pt x="158" y="29"/>
                  </a:cubicBezTo>
                  <a:cubicBezTo>
                    <a:pt x="159" y="30"/>
                    <a:pt x="160" y="33"/>
                    <a:pt x="158" y="33"/>
                  </a:cubicBezTo>
                  <a:cubicBezTo>
                    <a:pt x="150" y="35"/>
                    <a:pt x="155" y="38"/>
                    <a:pt x="157" y="41"/>
                  </a:cubicBezTo>
                  <a:cubicBezTo>
                    <a:pt x="158" y="44"/>
                    <a:pt x="160" y="46"/>
                    <a:pt x="156" y="48"/>
                  </a:cubicBezTo>
                  <a:cubicBezTo>
                    <a:pt x="154" y="49"/>
                    <a:pt x="155" y="51"/>
                    <a:pt x="155" y="53"/>
                  </a:cubicBezTo>
                  <a:cubicBezTo>
                    <a:pt x="156" y="56"/>
                    <a:pt x="163" y="59"/>
                    <a:pt x="155" y="61"/>
                  </a:cubicBezTo>
                  <a:cubicBezTo>
                    <a:pt x="157" y="62"/>
                    <a:pt x="159" y="62"/>
                    <a:pt x="160" y="65"/>
                  </a:cubicBezTo>
                  <a:cubicBezTo>
                    <a:pt x="162" y="72"/>
                    <a:pt x="159" y="75"/>
                    <a:pt x="153" y="76"/>
                  </a:cubicBezTo>
                  <a:cubicBezTo>
                    <a:pt x="151" y="77"/>
                    <a:pt x="153" y="79"/>
                    <a:pt x="153" y="77"/>
                  </a:cubicBezTo>
                  <a:cubicBezTo>
                    <a:pt x="153" y="77"/>
                    <a:pt x="153" y="77"/>
                    <a:pt x="153" y="77"/>
                  </a:cubicBezTo>
                  <a:cubicBezTo>
                    <a:pt x="163" y="76"/>
                    <a:pt x="162" y="82"/>
                    <a:pt x="162" y="89"/>
                  </a:cubicBezTo>
                  <a:cubicBezTo>
                    <a:pt x="157" y="94"/>
                    <a:pt x="152" y="88"/>
                    <a:pt x="149" y="90"/>
                  </a:cubicBezTo>
                  <a:cubicBezTo>
                    <a:pt x="146" y="90"/>
                    <a:pt x="147" y="92"/>
                    <a:pt x="147" y="91"/>
                  </a:cubicBezTo>
                  <a:cubicBezTo>
                    <a:pt x="147" y="91"/>
                    <a:pt x="147" y="91"/>
                    <a:pt x="148" y="91"/>
                  </a:cubicBezTo>
                  <a:cubicBezTo>
                    <a:pt x="153" y="89"/>
                    <a:pt x="156" y="92"/>
                    <a:pt x="158" y="96"/>
                  </a:cubicBezTo>
                  <a:cubicBezTo>
                    <a:pt x="173" y="123"/>
                    <a:pt x="193" y="146"/>
                    <a:pt x="221" y="161"/>
                  </a:cubicBezTo>
                  <a:cubicBezTo>
                    <a:pt x="228" y="165"/>
                    <a:pt x="235" y="165"/>
                    <a:pt x="243" y="165"/>
                  </a:cubicBezTo>
                  <a:cubicBezTo>
                    <a:pt x="249" y="165"/>
                    <a:pt x="249" y="161"/>
                    <a:pt x="251" y="158"/>
                  </a:cubicBezTo>
                  <a:cubicBezTo>
                    <a:pt x="253" y="155"/>
                    <a:pt x="255" y="153"/>
                    <a:pt x="257" y="150"/>
                  </a:cubicBezTo>
                  <a:cubicBezTo>
                    <a:pt x="262" y="140"/>
                    <a:pt x="262" y="129"/>
                    <a:pt x="261" y="119"/>
                  </a:cubicBezTo>
                  <a:cubicBezTo>
                    <a:pt x="261" y="115"/>
                    <a:pt x="260" y="111"/>
                    <a:pt x="260" y="107"/>
                  </a:cubicBezTo>
                  <a:cubicBezTo>
                    <a:pt x="261" y="106"/>
                    <a:pt x="263" y="106"/>
                    <a:pt x="264" y="106"/>
                  </a:cubicBezTo>
                  <a:cubicBezTo>
                    <a:pt x="267" y="107"/>
                    <a:pt x="267" y="110"/>
                    <a:pt x="268" y="112"/>
                  </a:cubicBezTo>
                  <a:cubicBezTo>
                    <a:pt x="268" y="115"/>
                    <a:pt x="268" y="117"/>
                    <a:pt x="268" y="119"/>
                  </a:cubicBezTo>
                  <a:cubicBezTo>
                    <a:pt x="267" y="123"/>
                    <a:pt x="267" y="127"/>
                    <a:pt x="270" y="130"/>
                  </a:cubicBezTo>
                  <a:cubicBezTo>
                    <a:pt x="270" y="134"/>
                    <a:pt x="270" y="138"/>
                    <a:pt x="270" y="141"/>
                  </a:cubicBezTo>
                  <a:cubicBezTo>
                    <a:pt x="270" y="144"/>
                    <a:pt x="271" y="145"/>
                    <a:pt x="274" y="144"/>
                  </a:cubicBezTo>
                  <a:cubicBezTo>
                    <a:pt x="283" y="143"/>
                    <a:pt x="292" y="144"/>
                    <a:pt x="301" y="145"/>
                  </a:cubicBezTo>
                  <a:cubicBezTo>
                    <a:pt x="306" y="147"/>
                    <a:pt x="299" y="149"/>
                    <a:pt x="301" y="151"/>
                  </a:cubicBezTo>
                  <a:cubicBezTo>
                    <a:pt x="301" y="151"/>
                    <a:pt x="301" y="151"/>
                    <a:pt x="301" y="152"/>
                  </a:cubicBezTo>
                  <a:cubicBezTo>
                    <a:pt x="299" y="153"/>
                    <a:pt x="298" y="153"/>
                    <a:pt x="296" y="152"/>
                  </a:cubicBezTo>
                  <a:cubicBezTo>
                    <a:pt x="296" y="152"/>
                    <a:pt x="296" y="152"/>
                    <a:pt x="296" y="152"/>
                  </a:cubicBezTo>
                  <a:cubicBezTo>
                    <a:pt x="289" y="149"/>
                    <a:pt x="282" y="149"/>
                    <a:pt x="275" y="151"/>
                  </a:cubicBezTo>
                  <a:cubicBezTo>
                    <a:pt x="271" y="152"/>
                    <a:pt x="268" y="154"/>
                    <a:pt x="267" y="159"/>
                  </a:cubicBezTo>
                  <a:cubicBezTo>
                    <a:pt x="263" y="164"/>
                    <a:pt x="263" y="175"/>
                    <a:pt x="270" y="180"/>
                  </a:cubicBezTo>
                  <a:cubicBezTo>
                    <a:pt x="291" y="194"/>
                    <a:pt x="311" y="210"/>
                    <a:pt x="339" y="211"/>
                  </a:cubicBezTo>
                  <a:cubicBezTo>
                    <a:pt x="341" y="211"/>
                    <a:pt x="344" y="211"/>
                    <a:pt x="347" y="213"/>
                  </a:cubicBezTo>
                  <a:cubicBezTo>
                    <a:pt x="339" y="216"/>
                    <a:pt x="332" y="216"/>
                    <a:pt x="324" y="213"/>
                  </a:cubicBezTo>
                  <a:cubicBezTo>
                    <a:pt x="321" y="212"/>
                    <a:pt x="319" y="211"/>
                    <a:pt x="316" y="213"/>
                  </a:cubicBezTo>
                  <a:cubicBezTo>
                    <a:pt x="314" y="213"/>
                    <a:pt x="312" y="213"/>
                    <a:pt x="315" y="215"/>
                  </a:cubicBezTo>
                  <a:cubicBezTo>
                    <a:pt x="321" y="221"/>
                    <a:pt x="329" y="224"/>
                    <a:pt x="335" y="229"/>
                  </a:cubicBezTo>
                  <a:cubicBezTo>
                    <a:pt x="331" y="232"/>
                    <a:pt x="328" y="231"/>
                    <a:pt x="324" y="228"/>
                  </a:cubicBezTo>
                  <a:cubicBezTo>
                    <a:pt x="322" y="226"/>
                    <a:pt x="320" y="224"/>
                    <a:pt x="317" y="223"/>
                  </a:cubicBezTo>
                  <a:cubicBezTo>
                    <a:pt x="311" y="219"/>
                    <a:pt x="306" y="214"/>
                    <a:pt x="300" y="210"/>
                  </a:cubicBezTo>
                  <a:cubicBezTo>
                    <a:pt x="293" y="205"/>
                    <a:pt x="286" y="199"/>
                    <a:pt x="276" y="200"/>
                  </a:cubicBezTo>
                  <a:cubicBezTo>
                    <a:pt x="274" y="201"/>
                    <a:pt x="272" y="200"/>
                    <a:pt x="270" y="199"/>
                  </a:cubicBezTo>
                  <a:cubicBezTo>
                    <a:pt x="265" y="194"/>
                    <a:pt x="261" y="189"/>
                    <a:pt x="255" y="185"/>
                  </a:cubicBezTo>
                  <a:cubicBezTo>
                    <a:pt x="248" y="179"/>
                    <a:pt x="242" y="172"/>
                    <a:pt x="232" y="179"/>
                  </a:cubicBezTo>
                  <a:cubicBezTo>
                    <a:pt x="222" y="186"/>
                    <a:pt x="219" y="186"/>
                    <a:pt x="212" y="175"/>
                  </a:cubicBezTo>
                  <a:cubicBezTo>
                    <a:pt x="209" y="171"/>
                    <a:pt x="207" y="166"/>
                    <a:pt x="201" y="165"/>
                  </a:cubicBezTo>
                  <a:cubicBezTo>
                    <a:pt x="185" y="156"/>
                    <a:pt x="174" y="142"/>
                    <a:pt x="162" y="129"/>
                  </a:cubicBezTo>
                  <a:cubicBezTo>
                    <a:pt x="159" y="126"/>
                    <a:pt x="157" y="123"/>
                    <a:pt x="154" y="120"/>
                  </a:cubicBezTo>
                  <a:cubicBezTo>
                    <a:pt x="149" y="115"/>
                    <a:pt x="145" y="114"/>
                    <a:pt x="141" y="121"/>
                  </a:cubicBezTo>
                  <a:cubicBezTo>
                    <a:pt x="139" y="122"/>
                    <a:pt x="138" y="123"/>
                    <a:pt x="136" y="125"/>
                  </a:cubicBezTo>
                  <a:cubicBezTo>
                    <a:pt x="129" y="132"/>
                    <a:pt x="122" y="140"/>
                    <a:pt x="114" y="147"/>
                  </a:cubicBezTo>
                  <a:cubicBezTo>
                    <a:pt x="106" y="152"/>
                    <a:pt x="103" y="160"/>
                    <a:pt x="98" y="167"/>
                  </a:cubicBezTo>
                  <a:cubicBezTo>
                    <a:pt x="92" y="176"/>
                    <a:pt x="85" y="184"/>
                    <a:pt x="79" y="193"/>
                  </a:cubicBezTo>
                  <a:cubicBezTo>
                    <a:pt x="74" y="196"/>
                    <a:pt x="73" y="200"/>
                    <a:pt x="71" y="204"/>
                  </a:cubicBezTo>
                  <a:cubicBezTo>
                    <a:pt x="68" y="209"/>
                    <a:pt x="69" y="211"/>
                    <a:pt x="75" y="211"/>
                  </a:cubicBezTo>
                  <a:cubicBezTo>
                    <a:pt x="80" y="212"/>
                    <a:pt x="86" y="213"/>
                    <a:pt x="94" y="214"/>
                  </a:cubicBezTo>
                  <a:cubicBezTo>
                    <a:pt x="88" y="217"/>
                    <a:pt x="83" y="218"/>
                    <a:pt x="80" y="221"/>
                  </a:cubicBezTo>
                  <a:cubicBezTo>
                    <a:pt x="76" y="217"/>
                    <a:pt x="71" y="214"/>
                    <a:pt x="65" y="214"/>
                  </a:cubicBezTo>
                  <a:cubicBezTo>
                    <a:pt x="57" y="220"/>
                    <a:pt x="55" y="229"/>
                    <a:pt x="51" y="237"/>
                  </a:cubicBezTo>
                  <a:cubicBezTo>
                    <a:pt x="50" y="240"/>
                    <a:pt x="49" y="243"/>
                    <a:pt x="48" y="246"/>
                  </a:cubicBezTo>
                  <a:cubicBezTo>
                    <a:pt x="41" y="261"/>
                    <a:pt x="42" y="276"/>
                    <a:pt x="54" y="289"/>
                  </a:cubicBezTo>
                  <a:cubicBezTo>
                    <a:pt x="57" y="292"/>
                    <a:pt x="59" y="295"/>
                    <a:pt x="61" y="298"/>
                  </a:cubicBezTo>
                  <a:cubicBezTo>
                    <a:pt x="59" y="298"/>
                    <a:pt x="58" y="298"/>
                    <a:pt x="56" y="297"/>
                  </a:cubicBezTo>
                  <a:close/>
                </a:path>
              </a:pathLst>
            </a:custGeom>
            <a:solidFill>
              <a:srgbClr val="D887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 name="Google Shape;37;p49"/>
            <p:cNvSpPr/>
            <p:nvPr/>
          </p:nvSpPr>
          <p:spPr>
            <a:xfrm>
              <a:off x="815975" y="511175"/>
              <a:ext cx="231775" cy="546100"/>
            </a:xfrm>
            <a:custGeom>
              <a:avLst/>
              <a:gdLst/>
              <a:ahLst/>
              <a:cxnLst/>
              <a:rect l="l" t="t" r="r" b="b"/>
              <a:pathLst>
                <a:path w="73" h="171" extrusionOk="0">
                  <a:moveTo>
                    <a:pt x="1" y="2"/>
                  </a:moveTo>
                  <a:cubicBezTo>
                    <a:pt x="2" y="0"/>
                    <a:pt x="4" y="0"/>
                    <a:pt x="5" y="1"/>
                  </a:cubicBezTo>
                  <a:cubicBezTo>
                    <a:pt x="7" y="3"/>
                    <a:pt x="9" y="5"/>
                    <a:pt x="10" y="7"/>
                  </a:cubicBezTo>
                  <a:cubicBezTo>
                    <a:pt x="15" y="15"/>
                    <a:pt x="19" y="24"/>
                    <a:pt x="30" y="16"/>
                  </a:cubicBezTo>
                  <a:cubicBezTo>
                    <a:pt x="32" y="16"/>
                    <a:pt x="33" y="18"/>
                    <a:pt x="34" y="19"/>
                  </a:cubicBezTo>
                  <a:cubicBezTo>
                    <a:pt x="38" y="25"/>
                    <a:pt x="40" y="32"/>
                    <a:pt x="44" y="38"/>
                  </a:cubicBezTo>
                  <a:cubicBezTo>
                    <a:pt x="45" y="40"/>
                    <a:pt x="46" y="42"/>
                    <a:pt x="47" y="44"/>
                  </a:cubicBezTo>
                  <a:cubicBezTo>
                    <a:pt x="52" y="49"/>
                    <a:pt x="59" y="44"/>
                    <a:pt x="65" y="46"/>
                  </a:cubicBezTo>
                  <a:cubicBezTo>
                    <a:pt x="67" y="47"/>
                    <a:pt x="69" y="48"/>
                    <a:pt x="67" y="52"/>
                  </a:cubicBezTo>
                  <a:cubicBezTo>
                    <a:pt x="61" y="53"/>
                    <a:pt x="54" y="51"/>
                    <a:pt x="48" y="53"/>
                  </a:cubicBezTo>
                  <a:cubicBezTo>
                    <a:pt x="52" y="74"/>
                    <a:pt x="52" y="96"/>
                    <a:pt x="73" y="110"/>
                  </a:cubicBezTo>
                  <a:cubicBezTo>
                    <a:pt x="72" y="114"/>
                    <a:pt x="68" y="114"/>
                    <a:pt x="66" y="117"/>
                  </a:cubicBezTo>
                  <a:cubicBezTo>
                    <a:pt x="60" y="119"/>
                    <a:pt x="57" y="111"/>
                    <a:pt x="51" y="114"/>
                  </a:cubicBezTo>
                  <a:cubicBezTo>
                    <a:pt x="48" y="117"/>
                    <a:pt x="49" y="122"/>
                    <a:pt x="49" y="126"/>
                  </a:cubicBezTo>
                  <a:cubicBezTo>
                    <a:pt x="49" y="133"/>
                    <a:pt x="46" y="140"/>
                    <a:pt x="44" y="147"/>
                  </a:cubicBezTo>
                  <a:cubicBezTo>
                    <a:pt x="44" y="150"/>
                    <a:pt x="42" y="154"/>
                    <a:pt x="42" y="157"/>
                  </a:cubicBezTo>
                  <a:cubicBezTo>
                    <a:pt x="40" y="161"/>
                    <a:pt x="38" y="165"/>
                    <a:pt x="34" y="167"/>
                  </a:cubicBezTo>
                  <a:cubicBezTo>
                    <a:pt x="30" y="171"/>
                    <a:pt x="25" y="171"/>
                    <a:pt x="23" y="165"/>
                  </a:cubicBezTo>
                  <a:cubicBezTo>
                    <a:pt x="34" y="163"/>
                    <a:pt x="32" y="152"/>
                    <a:pt x="36" y="145"/>
                  </a:cubicBezTo>
                  <a:cubicBezTo>
                    <a:pt x="41" y="126"/>
                    <a:pt x="40" y="107"/>
                    <a:pt x="38" y="88"/>
                  </a:cubicBezTo>
                  <a:cubicBezTo>
                    <a:pt x="36" y="70"/>
                    <a:pt x="30" y="53"/>
                    <a:pt x="23" y="36"/>
                  </a:cubicBezTo>
                  <a:cubicBezTo>
                    <a:pt x="19" y="26"/>
                    <a:pt x="13" y="18"/>
                    <a:pt x="5" y="10"/>
                  </a:cubicBezTo>
                  <a:cubicBezTo>
                    <a:pt x="3" y="8"/>
                    <a:pt x="0" y="6"/>
                    <a:pt x="1" y="2"/>
                  </a:cubicBezTo>
                  <a:close/>
                </a:path>
              </a:pathLst>
            </a:custGeom>
            <a:solidFill>
              <a:srgbClr val="D78C9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 name="Google Shape;38;p49"/>
            <p:cNvSpPr/>
            <p:nvPr/>
          </p:nvSpPr>
          <p:spPr>
            <a:xfrm>
              <a:off x="506413" y="-7938"/>
              <a:ext cx="161925" cy="414338"/>
            </a:xfrm>
            <a:custGeom>
              <a:avLst/>
              <a:gdLst/>
              <a:ahLst/>
              <a:cxnLst/>
              <a:rect l="l" t="t" r="r" b="b"/>
              <a:pathLst>
                <a:path w="51" h="130" extrusionOk="0">
                  <a:moveTo>
                    <a:pt x="49" y="2"/>
                  </a:moveTo>
                  <a:cubicBezTo>
                    <a:pt x="35" y="2"/>
                    <a:pt x="34" y="4"/>
                    <a:pt x="36" y="19"/>
                  </a:cubicBezTo>
                  <a:cubicBezTo>
                    <a:pt x="38" y="32"/>
                    <a:pt x="38" y="44"/>
                    <a:pt x="37" y="57"/>
                  </a:cubicBezTo>
                  <a:cubicBezTo>
                    <a:pt x="36" y="63"/>
                    <a:pt x="36" y="69"/>
                    <a:pt x="36" y="75"/>
                  </a:cubicBezTo>
                  <a:cubicBezTo>
                    <a:pt x="35" y="89"/>
                    <a:pt x="31" y="100"/>
                    <a:pt x="17" y="108"/>
                  </a:cubicBezTo>
                  <a:cubicBezTo>
                    <a:pt x="13" y="110"/>
                    <a:pt x="10" y="117"/>
                    <a:pt x="8" y="122"/>
                  </a:cubicBezTo>
                  <a:cubicBezTo>
                    <a:pt x="6" y="130"/>
                    <a:pt x="3" y="126"/>
                    <a:pt x="0" y="124"/>
                  </a:cubicBezTo>
                  <a:cubicBezTo>
                    <a:pt x="0" y="119"/>
                    <a:pt x="4" y="116"/>
                    <a:pt x="6" y="111"/>
                  </a:cubicBezTo>
                  <a:cubicBezTo>
                    <a:pt x="9" y="106"/>
                    <a:pt x="11" y="100"/>
                    <a:pt x="16" y="96"/>
                  </a:cubicBezTo>
                  <a:cubicBezTo>
                    <a:pt x="21" y="93"/>
                    <a:pt x="21" y="89"/>
                    <a:pt x="22" y="84"/>
                  </a:cubicBezTo>
                  <a:cubicBezTo>
                    <a:pt x="24" y="61"/>
                    <a:pt x="23" y="37"/>
                    <a:pt x="23" y="14"/>
                  </a:cubicBezTo>
                  <a:cubicBezTo>
                    <a:pt x="24" y="2"/>
                    <a:pt x="24" y="2"/>
                    <a:pt x="35" y="0"/>
                  </a:cubicBezTo>
                  <a:cubicBezTo>
                    <a:pt x="40" y="0"/>
                    <a:pt x="46" y="0"/>
                    <a:pt x="51" y="0"/>
                  </a:cubicBezTo>
                  <a:cubicBezTo>
                    <a:pt x="51" y="1"/>
                    <a:pt x="51" y="1"/>
                    <a:pt x="51" y="2"/>
                  </a:cubicBezTo>
                  <a:cubicBezTo>
                    <a:pt x="51" y="2"/>
                    <a:pt x="51" y="3"/>
                    <a:pt x="51" y="3"/>
                  </a:cubicBezTo>
                  <a:cubicBezTo>
                    <a:pt x="50" y="3"/>
                    <a:pt x="50" y="3"/>
                    <a:pt x="49" y="2"/>
                  </a:cubicBezTo>
                  <a:close/>
                </a:path>
              </a:pathLst>
            </a:custGeom>
            <a:solidFill>
              <a:srgbClr val="C37C8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 name="Google Shape;39;p49"/>
            <p:cNvSpPr/>
            <p:nvPr/>
          </p:nvSpPr>
          <p:spPr>
            <a:xfrm>
              <a:off x="636588" y="269875"/>
              <a:ext cx="347663" cy="263525"/>
            </a:xfrm>
            <a:custGeom>
              <a:avLst/>
              <a:gdLst/>
              <a:ahLst/>
              <a:cxnLst/>
              <a:rect l="l" t="t" r="r" b="b"/>
              <a:pathLst>
                <a:path w="109" h="83" extrusionOk="0">
                  <a:moveTo>
                    <a:pt x="106" y="72"/>
                  </a:moveTo>
                  <a:cubicBezTo>
                    <a:pt x="109" y="80"/>
                    <a:pt x="106" y="82"/>
                    <a:pt x="97" y="82"/>
                  </a:cubicBezTo>
                  <a:cubicBezTo>
                    <a:pt x="77" y="83"/>
                    <a:pt x="63" y="71"/>
                    <a:pt x="49" y="60"/>
                  </a:cubicBezTo>
                  <a:cubicBezTo>
                    <a:pt x="34" y="48"/>
                    <a:pt x="23" y="31"/>
                    <a:pt x="12" y="15"/>
                  </a:cubicBezTo>
                  <a:cubicBezTo>
                    <a:pt x="9" y="10"/>
                    <a:pt x="9" y="3"/>
                    <a:pt x="0" y="5"/>
                  </a:cubicBezTo>
                  <a:cubicBezTo>
                    <a:pt x="6" y="2"/>
                    <a:pt x="11" y="4"/>
                    <a:pt x="16" y="3"/>
                  </a:cubicBezTo>
                  <a:cubicBezTo>
                    <a:pt x="20" y="0"/>
                    <a:pt x="23" y="3"/>
                    <a:pt x="26" y="5"/>
                  </a:cubicBezTo>
                  <a:cubicBezTo>
                    <a:pt x="35" y="34"/>
                    <a:pt x="54" y="53"/>
                    <a:pt x="78" y="69"/>
                  </a:cubicBezTo>
                  <a:cubicBezTo>
                    <a:pt x="87" y="74"/>
                    <a:pt x="96" y="76"/>
                    <a:pt x="106" y="72"/>
                  </a:cubicBezTo>
                  <a:close/>
                </a:path>
              </a:pathLst>
            </a:custGeom>
            <a:solidFill>
              <a:srgbClr val="E2A3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 name="Google Shape;40;p49"/>
            <p:cNvSpPr/>
            <p:nvPr/>
          </p:nvSpPr>
          <p:spPr>
            <a:xfrm>
              <a:off x="1022350" y="862012"/>
              <a:ext cx="252413" cy="180975"/>
            </a:xfrm>
            <a:custGeom>
              <a:avLst/>
              <a:gdLst/>
              <a:ahLst/>
              <a:cxnLst/>
              <a:rect l="l" t="t" r="r" b="b"/>
              <a:pathLst>
                <a:path w="79" h="57" extrusionOk="0">
                  <a:moveTo>
                    <a:pt x="1" y="6"/>
                  </a:moveTo>
                  <a:cubicBezTo>
                    <a:pt x="1" y="1"/>
                    <a:pt x="6" y="2"/>
                    <a:pt x="8" y="0"/>
                  </a:cubicBezTo>
                  <a:cubicBezTo>
                    <a:pt x="14" y="4"/>
                    <a:pt x="20" y="8"/>
                    <a:pt x="26" y="11"/>
                  </a:cubicBezTo>
                  <a:cubicBezTo>
                    <a:pt x="36" y="16"/>
                    <a:pt x="47" y="14"/>
                    <a:pt x="56" y="9"/>
                  </a:cubicBezTo>
                  <a:cubicBezTo>
                    <a:pt x="62" y="7"/>
                    <a:pt x="67" y="6"/>
                    <a:pt x="73" y="3"/>
                  </a:cubicBezTo>
                  <a:cubicBezTo>
                    <a:pt x="76" y="2"/>
                    <a:pt x="78" y="3"/>
                    <a:pt x="79" y="6"/>
                  </a:cubicBezTo>
                  <a:cubicBezTo>
                    <a:pt x="72" y="9"/>
                    <a:pt x="65" y="10"/>
                    <a:pt x="58" y="13"/>
                  </a:cubicBezTo>
                  <a:cubicBezTo>
                    <a:pt x="55" y="15"/>
                    <a:pt x="54" y="16"/>
                    <a:pt x="54" y="19"/>
                  </a:cubicBezTo>
                  <a:cubicBezTo>
                    <a:pt x="52" y="22"/>
                    <a:pt x="50" y="19"/>
                    <a:pt x="47" y="19"/>
                  </a:cubicBezTo>
                  <a:cubicBezTo>
                    <a:pt x="40" y="18"/>
                    <a:pt x="33" y="18"/>
                    <a:pt x="26" y="17"/>
                  </a:cubicBezTo>
                  <a:cubicBezTo>
                    <a:pt x="26" y="24"/>
                    <a:pt x="33" y="25"/>
                    <a:pt x="36" y="29"/>
                  </a:cubicBezTo>
                  <a:cubicBezTo>
                    <a:pt x="37" y="31"/>
                    <a:pt x="41" y="32"/>
                    <a:pt x="38" y="35"/>
                  </a:cubicBezTo>
                  <a:cubicBezTo>
                    <a:pt x="35" y="39"/>
                    <a:pt x="34" y="35"/>
                    <a:pt x="32" y="34"/>
                  </a:cubicBezTo>
                  <a:cubicBezTo>
                    <a:pt x="26" y="29"/>
                    <a:pt x="21" y="22"/>
                    <a:pt x="13" y="19"/>
                  </a:cubicBezTo>
                  <a:cubicBezTo>
                    <a:pt x="15" y="30"/>
                    <a:pt x="14" y="42"/>
                    <a:pt x="23" y="51"/>
                  </a:cubicBezTo>
                  <a:cubicBezTo>
                    <a:pt x="25" y="52"/>
                    <a:pt x="24" y="54"/>
                    <a:pt x="23" y="56"/>
                  </a:cubicBezTo>
                  <a:cubicBezTo>
                    <a:pt x="20" y="57"/>
                    <a:pt x="19" y="56"/>
                    <a:pt x="18" y="54"/>
                  </a:cubicBezTo>
                  <a:cubicBezTo>
                    <a:pt x="17" y="53"/>
                    <a:pt x="16" y="52"/>
                    <a:pt x="15" y="51"/>
                  </a:cubicBezTo>
                  <a:cubicBezTo>
                    <a:pt x="13" y="52"/>
                    <a:pt x="11" y="55"/>
                    <a:pt x="8" y="53"/>
                  </a:cubicBezTo>
                  <a:cubicBezTo>
                    <a:pt x="8" y="53"/>
                    <a:pt x="7" y="52"/>
                    <a:pt x="7" y="51"/>
                  </a:cubicBezTo>
                  <a:cubicBezTo>
                    <a:pt x="6" y="39"/>
                    <a:pt x="2" y="27"/>
                    <a:pt x="0" y="15"/>
                  </a:cubicBezTo>
                  <a:cubicBezTo>
                    <a:pt x="0" y="12"/>
                    <a:pt x="0" y="9"/>
                    <a:pt x="1" y="6"/>
                  </a:cubicBezTo>
                  <a:close/>
                </a:path>
              </a:pathLst>
            </a:custGeom>
            <a:solidFill>
              <a:srgbClr val="C882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 name="Google Shape;41;p49"/>
            <p:cNvSpPr/>
            <p:nvPr/>
          </p:nvSpPr>
          <p:spPr>
            <a:xfrm>
              <a:off x="0" y="1104900"/>
              <a:ext cx="203200" cy="231775"/>
            </a:xfrm>
            <a:custGeom>
              <a:avLst/>
              <a:gdLst/>
              <a:ahLst/>
              <a:cxnLst/>
              <a:rect l="l" t="t" r="r" b="b"/>
              <a:pathLst>
                <a:path w="64" h="73" extrusionOk="0">
                  <a:moveTo>
                    <a:pt x="55" y="0"/>
                  </a:moveTo>
                  <a:cubicBezTo>
                    <a:pt x="60" y="1"/>
                    <a:pt x="60" y="6"/>
                    <a:pt x="64" y="8"/>
                  </a:cubicBezTo>
                  <a:cubicBezTo>
                    <a:pt x="56" y="24"/>
                    <a:pt x="49" y="39"/>
                    <a:pt x="42" y="54"/>
                  </a:cubicBezTo>
                  <a:cubicBezTo>
                    <a:pt x="40" y="58"/>
                    <a:pt x="40" y="61"/>
                    <a:pt x="39" y="65"/>
                  </a:cubicBezTo>
                  <a:cubicBezTo>
                    <a:pt x="39" y="67"/>
                    <a:pt x="41" y="71"/>
                    <a:pt x="38" y="72"/>
                  </a:cubicBezTo>
                  <a:cubicBezTo>
                    <a:pt x="36" y="73"/>
                    <a:pt x="34" y="68"/>
                    <a:pt x="31" y="68"/>
                  </a:cubicBezTo>
                  <a:cubicBezTo>
                    <a:pt x="28" y="68"/>
                    <a:pt x="32" y="64"/>
                    <a:pt x="33" y="62"/>
                  </a:cubicBezTo>
                  <a:cubicBezTo>
                    <a:pt x="35" y="58"/>
                    <a:pt x="37" y="53"/>
                    <a:pt x="40" y="47"/>
                  </a:cubicBezTo>
                  <a:cubicBezTo>
                    <a:pt x="33" y="51"/>
                    <a:pt x="29" y="57"/>
                    <a:pt x="21" y="57"/>
                  </a:cubicBezTo>
                  <a:cubicBezTo>
                    <a:pt x="37" y="45"/>
                    <a:pt x="49" y="31"/>
                    <a:pt x="54" y="11"/>
                  </a:cubicBezTo>
                  <a:cubicBezTo>
                    <a:pt x="43" y="19"/>
                    <a:pt x="30" y="22"/>
                    <a:pt x="20" y="31"/>
                  </a:cubicBezTo>
                  <a:cubicBezTo>
                    <a:pt x="18" y="33"/>
                    <a:pt x="15" y="36"/>
                    <a:pt x="12" y="35"/>
                  </a:cubicBezTo>
                  <a:cubicBezTo>
                    <a:pt x="7" y="32"/>
                    <a:pt x="15" y="32"/>
                    <a:pt x="14" y="30"/>
                  </a:cubicBezTo>
                  <a:cubicBezTo>
                    <a:pt x="13" y="28"/>
                    <a:pt x="10" y="30"/>
                    <a:pt x="10" y="27"/>
                  </a:cubicBezTo>
                  <a:cubicBezTo>
                    <a:pt x="14" y="25"/>
                    <a:pt x="20" y="25"/>
                    <a:pt x="25" y="21"/>
                  </a:cubicBezTo>
                  <a:cubicBezTo>
                    <a:pt x="17" y="18"/>
                    <a:pt x="9" y="20"/>
                    <a:pt x="0" y="19"/>
                  </a:cubicBezTo>
                  <a:cubicBezTo>
                    <a:pt x="5" y="13"/>
                    <a:pt x="8" y="12"/>
                    <a:pt x="16" y="15"/>
                  </a:cubicBezTo>
                  <a:cubicBezTo>
                    <a:pt x="26" y="18"/>
                    <a:pt x="37" y="16"/>
                    <a:pt x="46" y="8"/>
                  </a:cubicBezTo>
                  <a:cubicBezTo>
                    <a:pt x="49" y="5"/>
                    <a:pt x="52" y="3"/>
                    <a:pt x="55" y="0"/>
                  </a:cubicBezTo>
                  <a:close/>
                </a:path>
              </a:pathLst>
            </a:custGeom>
            <a:solidFill>
              <a:srgbClr val="B77D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 name="Google Shape;42;p49"/>
            <p:cNvSpPr/>
            <p:nvPr/>
          </p:nvSpPr>
          <p:spPr>
            <a:xfrm>
              <a:off x="104775" y="693737"/>
              <a:ext cx="214313" cy="196850"/>
            </a:xfrm>
            <a:custGeom>
              <a:avLst/>
              <a:gdLst/>
              <a:ahLst/>
              <a:cxnLst/>
              <a:rect l="l" t="t" r="r" b="b"/>
              <a:pathLst>
                <a:path w="67" h="62" extrusionOk="0">
                  <a:moveTo>
                    <a:pt x="67" y="2"/>
                  </a:moveTo>
                  <a:cubicBezTo>
                    <a:pt x="63" y="13"/>
                    <a:pt x="57" y="22"/>
                    <a:pt x="56" y="34"/>
                  </a:cubicBezTo>
                  <a:cubicBezTo>
                    <a:pt x="56" y="39"/>
                    <a:pt x="55" y="44"/>
                    <a:pt x="57" y="49"/>
                  </a:cubicBezTo>
                  <a:cubicBezTo>
                    <a:pt x="58" y="52"/>
                    <a:pt x="54" y="57"/>
                    <a:pt x="52" y="61"/>
                  </a:cubicBezTo>
                  <a:cubicBezTo>
                    <a:pt x="48" y="58"/>
                    <a:pt x="50" y="54"/>
                    <a:pt x="50" y="51"/>
                  </a:cubicBezTo>
                  <a:cubicBezTo>
                    <a:pt x="52" y="44"/>
                    <a:pt x="51" y="36"/>
                    <a:pt x="52" y="29"/>
                  </a:cubicBezTo>
                  <a:cubicBezTo>
                    <a:pt x="53" y="23"/>
                    <a:pt x="50" y="21"/>
                    <a:pt x="46" y="26"/>
                  </a:cubicBezTo>
                  <a:cubicBezTo>
                    <a:pt x="36" y="35"/>
                    <a:pt x="26" y="44"/>
                    <a:pt x="26" y="59"/>
                  </a:cubicBezTo>
                  <a:cubicBezTo>
                    <a:pt x="26" y="61"/>
                    <a:pt x="24" y="62"/>
                    <a:pt x="22" y="62"/>
                  </a:cubicBezTo>
                  <a:cubicBezTo>
                    <a:pt x="20" y="61"/>
                    <a:pt x="22" y="59"/>
                    <a:pt x="22" y="58"/>
                  </a:cubicBezTo>
                  <a:cubicBezTo>
                    <a:pt x="22" y="56"/>
                    <a:pt x="23" y="54"/>
                    <a:pt x="21" y="52"/>
                  </a:cubicBezTo>
                  <a:cubicBezTo>
                    <a:pt x="20" y="52"/>
                    <a:pt x="19" y="54"/>
                    <a:pt x="18" y="55"/>
                  </a:cubicBezTo>
                  <a:cubicBezTo>
                    <a:pt x="17" y="54"/>
                    <a:pt x="16" y="53"/>
                    <a:pt x="17" y="51"/>
                  </a:cubicBezTo>
                  <a:cubicBezTo>
                    <a:pt x="18" y="44"/>
                    <a:pt x="21" y="38"/>
                    <a:pt x="26" y="33"/>
                  </a:cubicBezTo>
                  <a:cubicBezTo>
                    <a:pt x="30" y="31"/>
                    <a:pt x="32" y="28"/>
                    <a:pt x="35" y="24"/>
                  </a:cubicBezTo>
                  <a:cubicBezTo>
                    <a:pt x="28" y="20"/>
                    <a:pt x="21" y="24"/>
                    <a:pt x="15" y="24"/>
                  </a:cubicBezTo>
                  <a:cubicBezTo>
                    <a:pt x="12" y="25"/>
                    <a:pt x="8" y="28"/>
                    <a:pt x="6" y="23"/>
                  </a:cubicBezTo>
                  <a:cubicBezTo>
                    <a:pt x="7" y="22"/>
                    <a:pt x="9" y="21"/>
                    <a:pt x="10" y="20"/>
                  </a:cubicBezTo>
                  <a:cubicBezTo>
                    <a:pt x="8" y="20"/>
                    <a:pt x="6" y="19"/>
                    <a:pt x="4" y="18"/>
                  </a:cubicBezTo>
                  <a:cubicBezTo>
                    <a:pt x="5" y="16"/>
                    <a:pt x="0" y="16"/>
                    <a:pt x="2" y="13"/>
                  </a:cubicBezTo>
                  <a:cubicBezTo>
                    <a:pt x="9" y="15"/>
                    <a:pt x="16" y="15"/>
                    <a:pt x="23" y="16"/>
                  </a:cubicBezTo>
                  <a:cubicBezTo>
                    <a:pt x="35" y="16"/>
                    <a:pt x="45" y="15"/>
                    <a:pt x="55" y="8"/>
                  </a:cubicBezTo>
                  <a:cubicBezTo>
                    <a:pt x="59" y="7"/>
                    <a:pt x="60" y="3"/>
                    <a:pt x="63" y="1"/>
                  </a:cubicBezTo>
                  <a:cubicBezTo>
                    <a:pt x="65" y="0"/>
                    <a:pt x="66" y="1"/>
                    <a:pt x="67" y="2"/>
                  </a:cubicBezTo>
                  <a:close/>
                </a:path>
              </a:pathLst>
            </a:custGeom>
            <a:solidFill>
              <a:srgbClr val="CB83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 name="Google Shape;43;p49"/>
            <p:cNvSpPr/>
            <p:nvPr/>
          </p:nvSpPr>
          <p:spPr>
            <a:xfrm>
              <a:off x="623888" y="342900"/>
              <a:ext cx="328613" cy="633413"/>
            </a:xfrm>
            <a:custGeom>
              <a:avLst/>
              <a:gdLst/>
              <a:ahLst/>
              <a:cxnLst/>
              <a:rect l="l" t="t" r="r" b="b"/>
              <a:pathLst>
                <a:path w="103" h="199" extrusionOk="0">
                  <a:moveTo>
                    <a:pt x="61" y="55"/>
                  </a:moveTo>
                  <a:cubicBezTo>
                    <a:pt x="81" y="75"/>
                    <a:pt x="92" y="100"/>
                    <a:pt x="97" y="127"/>
                  </a:cubicBezTo>
                  <a:cubicBezTo>
                    <a:pt x="102" y="150"/>
                    <a:pt x="103" y="174"/>
                    <a:pt x="98" y="198"/>
                  </a:cubicBezTo>
                  <a:cubicBezTo>
                    <a:pt x="98" y="198"/>
                    <a:pt x="97" y="199"/>
                    <a:pt x="97" y="198"/>
                  </a:cubicBezTo>
                  <a:cubicBezTo>
                    <a:pt x="97" y="198"/>
                    <a:pt x="97" y="198"/>
                    <a:pt x="96" y="198"/>
                  </a:cubicBezTo>
                  <a:cubicBezTo>
                    <a:pt x="98" y="173"/>
                    <a:pt x="100" y="147"/>
                    <a:pt x="92" y="122"/>
                  </a:cubicBezTo>
                  <a:cubicBezTo>
                    <a:pt x="91" y="119"/>
                    <a:pt x="91" y="115"/>
                    <a:pt x="88" y="113"/>
                  </a:cubicBezTo>
                  <a:cubicBezTo>
                    <a:pt x="86" y="110"/>
                    <a:pt x="88" y="107"/>
                    <a:pt x="87" y="104"/>
                  </a:cubicBezTo>
                  <a:cubicBezTo>
                    <a:pt x="80" y="80"/>
                    <a:pt x="65" y="62"/>
                    <a:pt x="44" y="48"/>
                  </a:cubicBezTo>
                  <a:cubicBezTo>
                    <a:pt x="31" y="38"/>
                    <a:pt x="21" y="26"/>
                    <a:pt x="10" y="14"/>
                  </a:cubicBezTo>
                  <a:cubicBezTo>
                    <a:pt x="7" y="11"/>
                    <a:pt x="4" y="8"/>
                    <a:pt x="0" y="12"/>
                  </a:cubicBezTo>
                  <a:cubicBezTo>
                    <a:pt x="4" y="1"/>
                    <a:pt x="6" y="0"/>
                    <a:pt x="13" y="8"/>
                  </a:cubicBezTo>
                  <a:cubicBezTo>
                    <a:pt x="26" y="23"/>
                    <a:pt x="39" y="38"/>
                    <a:pt x="55" y="50"/>
                  </a:cubicBezTo>
                  <a:cubicBezTo>
                    <a:pt x="57" y="52"/>
                    <a:pt x="59" y="53"/>
                    <a:pt x="61" y="55"/>
                  </a:cubicBezTo>
                  <a:close/>
                </a:path>
              </a:pathLst>
            </a:custGeom>
            <a:solidFill>
              <a:srgbClr val="A677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 name="Google Shape;44;p49"/>
            <p:cNvSpPr/>
            <p:nvPr/>
          </p:nvSpPr>
          <p:spPr>
            <a:xfrm>
              <a:off x="892175" y="150812"/>
              <a:ext cx="171450" cy="188913"/>
            </a:xfrm>
            <a:custGeom>
              <a:avLst/>
              <a:gdLst/>
              <a:ahLst/>
              <a:cxnLst/>
              <a:rect l="l" t="t" r="r" b="b"/>
              <a:pathLst>
                <a:path w="54" h="59" extrusionOk="0">
                  <a:moveTo>
                    <a:pt x="39" y="58"/>
                  </a:moveTo>
                  <a:cubicBezTo>
                    <a:pt x="38" y="58"/>
                    <a:pt x="37" y="58"/>
                    <a:pt x="36" y="58"/>
                  </a:cubicBezTo>
                  <a:cubicBezTo>
                    <a:pt x="35" y="59"/>
                    <a:pt x="34" y="59"/>
                    <a:pt x="34" y="58"/>
                  </a:cubicBezTo>
                  <a:cubicBezTo>
                    <a:pt x="32" y="53"/>
                    <a:pt x="32" y="47"/>
                    <a:pt x="28" y="42"/>
                  </a:cubicBezTo>
                  <a:cubicBezTo>
                    <a:pt x="26" y="39"/>
                    <a:pt x="23" y="35"/>
                    <a:pt x="21" y="31"/>
                  </a:cubicBezTo>
                  <a:cubicBezTo>
                    <a:pt x="19" y="27"/>
                    <a:pt x="17" y="25"/>
                    <a:pt x="12" y="25"/>
                  </a:cubicBezTo>
                  <a:cubicBezTo>
                    <a:pt x="10" y="25"/>
                    <a:pt x="4" y="27"/>
                    <a:pt x="5" y="22"/>
                  </a:cubicBezTo>
                  <a:cubicBezTo>
                    <a:pt x="5" y="17"/>
                    <a:pt x="10" y="20"/>
                    <a:pt x="17" y="18"/>
                  </a:cubicBezTo>
                  <a:cubicBezTo>
                    <a:pt x="11" y="14"/>
                    <a:pt x="7" y="10"/>
                    <a:pt x="3" y="7"/>
                  </a:cubicBezTo>
                  <a:cubicBezTo>
                    <a:pt x="2" y="6"/>
                    <a:pt x="0" y="4"/>
                    <a:pt x="1" y="2"/>
                  </a:cubicBezTo>
                  <a:cubicBezTo>
                    <a:pt x="3" y="0"/>
                    <a:pt x="5" y="3"/>
                    <a:pt x="6" y="3"/>
                  </a:cubicBezTo>
                  <a:cubicBezTo>
                    <a:pt x="8" y="4"/>
                    <a:pt x="9" y="10"/>
                    <a:pt x="13" y="7"/>
                  </a:cubicBezTo>
                  <a:cubicBezTo>
                    <a:pt x="16" y="6"/>
                    <a:pt x="15" y="10"/>
                    <a:pt x="17" y="11"/>
                  </a:cubicBezTo>
                  <a:cubicBezTo>
                    <a:pt x="21" y="15"/>
                    <a:pt x="22" y="25"/>
                    <a:pt x="32" y="20"/>
                  </a:cubicBezTo>
                  <a:cubicBezTo>
                    <a:pt x="33" y="20"/>
                    <a:pt x="35" y="21"/>
                    <a:pt x="36" y="23"/>
                  </a:cubicBezTo>
                  <a:cubicBezTo>
                    <a:pt x="41" y="25"/>
                    <a:pt x="44" y="32"/>
                    <a:pt x="51" y="30"/>
                  </a:cubicBezTo>
                  <a:cubicBezTo>
                    <a:pt x="53" y="31"/>
                    <a:pt x="54" y="31"/>
                    <a:pt x="54" y="33"/>
                  </a:cubicBezTo>
                  <a:cubicBezTo>
                    <a:pt x="52" y="40"/>
                    <a:pt x="51" y="48"/>
                    <a:pt x="49" y="56"/>
                  </a:cubicBezTo>
                  <a:cubicBezTo>
                    <a:pt x="48" y="57"/>
                    <a:pt x="47" y="57"/>
                    <a:pt x="45" y="56"/>
                  </a:cubicBezTo>
                  <a:cubicBezTo>
                    <a:pt x="43" y="50"/>
                    <a:pt x="47" y="43"/>
                    <a:pt x="43" y="37"/>
                  </a:cubicBezTo>
                  <a:cubicBezTo>
                    <a:pt x="42" y="36"/>
                    <a:pt x="40" y="32"/>
                    <a:pt x="39" y="37"/>
                  </a:cubicBezTo>
                  <a:cubicBezTo>
                    <a:pt x="38" y="41"/>
                    <a:pt x="40" y="44"/>
                    <a:pt x="40" y="47"/>
                  </a:cubicBezTo>
                  <a:cubicBezTo>
                    <a:pt x="41" y="51"/>
                    <a:pt x="43" y="55"/>
                    <a:pt x="39" y="58"/>
                  </a:cubicBezTo>
                  <a:close/>
                </a:path>
              </a:pathLst>
            </a:custGeom>
            <a:solidFill>
              <a:srgbClr val="D08E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 name="Google Shape;45;p49"/>
            <p:cNvSpPr/>
            <p:nvPr/>
          </p:nvSpPr>
          <p:spPr>
            <a:xfrm>
              <a:off x="219075" y="311150"/>
              <a:ext cx="188913" cy="171450"/>
            </a:xfrm>
            <a:custGeom>
              <a:avLst/>
              <a:gdLst/>
              <a:ahLst/>
              <a:cxnLst/>
              <a:rect l="l" t="t" r="r" b="b"/>
              <a:pathLst>
                <a:path w="59" h="54" extrusionOk="0">
                  <a:moveTo>
                    <a:pt x="57" y="41"/>
                  </a:moveTo>
                  <a:cubicBezTo>
                    <a:pt x="56" y="43"/>
                    <a:pt x="55" y="44"/>
                    <a:pt x="55" y="45"/>
                  </a:cubicBezTo>
                  <a:cubicBezTo>
                    <a:pt x="52" y="48"/>
                    <a:pt x="48" y="45"/>
                    <a:pt x="45" y="47"/>
                  </a:cubicBezTo>
                  <a:cubicBezTo>
                    <a:pt x="35" y="47"/>
                    <a:pt x="25" y="50"/>
                    <a:pt x="15" y="49"/>
                  </a:cubicBezTo>
                  <a:cubicBezTo>
                    <a:pt x="12" y="47"/>
                    <a:pt x="7" y="54"/>
                    <a:pt x="6" y="48"/>
                  </a:cubicBezTo>
                  <a:cubicBezTo>
                    <a:pt x="5" y="42"/>
                    <a:pt x="12" y="43"/>
                    <a:pt x="15" y="41"/>
                  </a:cubicBezTo>
                  <a:cubicBezTo>
                    <a:pt x="17" y="41"/>
                    <a:pt x="17" y="39"/>
                    <a:pt x="17" y="38"/>
                  </a:cubicBezTo>
                  <a:cubicBezTo>
                    <a:pt x="18" y="31"/>
                    <a:pt x="13" y="27"/>
                    <a:pt x="9" y="22"/>
                  </a:cubicBezTo>
                  <a:cubicBezTo>
                    <a:pt x="7" y="20"/>
                    <a:pt x="5" y="20"/>
                    <a:pt x="3" y="19"/>
                  </a:cubicBezTo>
                  <a:cubicBezTo>
                    <a:pt x="0" y="17"/>
                    <a:pt x="1" y="15"/>
                    <a:pt x="3" y="14"/>
                  </a:cubicBezTo>
                  <a:cubicBezTo>
                    <a:pt x="13" y="19"/>
                    <a:pt x="14" y="13"/>
                    <a:pt x="13" y="6"/>
                  </a:cubicBezTo>
                  <a:cubicBezTo>
                    <a:pt x="12" y="3"/>
                    <a:pt x="12" y="1"/>
                    <a:pt x="15" y="0"/>
                  </a:cubicBezTo>
                  <a:cubicBezTo>
                    <a:pt x="16" y="0"/>
                    <a:pt x="18" y="1"/>
                    <a:pt x="18" y="2"/>
                  </a:cubicBezTo>
                  <a:cubicBezTo>
                    <a:pt x="20" y="11"/>
                    <a:pt x="20" y="20"/>
                    <a:pt x="25" y="28"/>
                  </a:cubicBezTo>
                  <a:cubicBezTo>
                    <a:pt x="28" y="33"/>
                    <a:pt x="31" y="36"/>
                    <a:pt x="37" y="34"/>
                  </a:cubicBezTo>
                  <a:cubicBezTo>
                    <a:pt x="40" y="30"/>
                    <a:pt x="36" y="27"/>
                    <a:pt x="35" y="24"/>
                  </a:cubicBezTo>
                  <a:cubicBezTo>
                    <a:pt x="34" y="20"/>
                    <a:pt x="32" y="16"/>
                    <a:pt x="34" y="12"/>
                  </a:cubicBezTo>
                  <a:cubicBezTo>
                    <a:pt x="40" y="11"/>
                    <a:pt x="40" y="16"/>
                    <a:pt x="41" y="19"/>
                  </a:cubicBezTo>
                  <a:cubicBezTo>
                    <a:pt x="44" y="24"/>
                    <a:pt x="44" y="31"/>
                    <a:pt x="51" y="33"/>
                  </a:cubicBezTo>
                  <a:cubicBezTo>
                    <a:pt x="53" y="34"/>
                    <a:pt x="56" y="35"/>
                    <a:pt x="58" y="36"/>
                  </a:cubicBezTo>
                  <a:cubicBezTo>
                    <a:pt x="59" y="38"/>
                    <a:pt x="57" y="39"/>
                    <a:pt x="57" y="41"/>
                  </a:cubicBezTo>
                  <a:close/>
                </a:path>
              </a:pathLst>
            </a:custGeom>
            <a:solidFill>
              <a:srgbClr val="CD899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 name="Google Shape;46;p49"/>
            <p:cNvSpPr/>
            <p:nvPr/>
          </p:nvSpPr>
          <p:spPr>
            <a:xfrm>
              <a:off x="844550" y="1011237"/>
              <a:ext cx="98425" cy="242888"/>
            </a:xfrm>
            <a:custGeom>
              <a:avLst/>
              <a:gdLst/>
              <a:ahLst/>
              <a:cxnLst/>
              <a:rect l="l" t="t" r="r" b="b"/>
              <a:pathLst>
                <a:path w="31" h="76" extrusionOk="0">
                  <a:moveTo>
                    <a:pt x="14" y="8"/>
                  </a:moveTo>
                  <a:cubicBezTo>
                    <a:pt x="24" y="16"/>
                    <a:pt x="26" y="4"/>
                    <a:pt x="31" y="0"/>
                  </a:cubicBezTo>
                  <a:cubicBezTo>
                    <a:pt x="30" y="20"/>
                    <a:pt x="31" y="40"/>
                    <a:pt x="28" y="59"/>
                  </a:cubicBezTo>
                  <a:cubicBezTo>
                    <a:pt x="27" y="64"/>
                    <a:pt x="25" y="67"/>
                    <a:pt x="23" y="71"/>
                  </a:cubicBezTo>
                  <a:cubicBezTo>
                    <a:pt x="23" y="74"/>
                    <a:pt x="21" y="76"/>
                    <a:pt x="18" y="74"/>
                  </a:cubicBezTo>
                  <a:cubicBezTo>
                    <a:pt x="20" y="57"/>
                    <a:pt x="22" y="39"/>
                    <a:pt x="24" y="20"/>
                  </a:cubicBezTo>
                  <a:cubicBezTo>
                    <a:pt x="19" y="23"/>
                    <a:pt x="19" y="28"/>
                    <a:pt x="16" y="31"/>
                  </a:cubicBezTo>
                  <a:cubicBezTo>
                    <a:pt x="12" y="38"/>
                    <a:pt x="9" y="46"/>
                    <a:pt x="5" y="54"/>
                  </a:cubicBezTo>
                  <a:cubicBezTo>
                    <a:pt x="2" y="54"/>
                    <a:pt x="1" y="53"/>
                    <a:pt x="0" y="51"/>
                  </a:cubicBezTo>
                  <a:cubicBezTo>
                    <a:pt x="5" y="40"/>
                    <a:pt x="10" y="28"/>
                    <a:pt x="16" y="17"/>
                  </a:cubicBezTo>
                  <a:cubicBezTo>
                    <a:pt x="16" y="16"/>
                    <a:pt x="18" y="14"/>
                    <a:pt x="15" y="13"/>
                  </a:cubicBezTo>
                  <a:cubicBezTo>
                    <a:pt x="13" y="12"/>
                    <a:pt x="11" y="16"/>
                    <a:pt x="9" y="13"/>
                  </a:cubicBezTo>
                  <a:cubicBezTo>
                    <a:pt x="8" y="12"/>
                    <a:pt x="9" y="11"/>
                    <a:pt x="9" y="9"/>
                  </a:cubicBezTo>
                  <a:cubicBezTo>
                    <a:pt x="10" y="8"/>
                    <a:pt x="12" y="8"/>
                    <a:pt x="14" y="8"/>
                  </a:cubicBezTo>
                  <a:close/>
                </a:path>
              </a:pathLst>
            </a:custGeom>
            <a:solidFill>
              <a:srgbClr val="CD85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47;p49"/>
            <p:cNvSpPr/>
            <p:nvPr/>
          </p:nvSpPr>
          <p:spPr>
            <a:xfrm>
              <a:off x="996950" y="1014412"/>
              <a:ext cx="325438" cy="173038"/>
            </a:xfrm>
            <a:custGeom>
              <a:avLst/>
              <a:gdLst/>
              <a:ahLst/>
              <a:cxnLst/>
              <a:rect l="l" t="t" r="r" b="b"/>
              <a:pathLst>
                <a:path w="102" h="54" extrusionOk="0">
                  <a:moveTo>
                    <a:pt x="18" y="5"/>
                  </a:moveTo>
                  <a:cubicBezTo>
                    <a:pt x="20" y="5"/>
                    <a:pt x="20" y="0"/>
                    <a:pt x="23" y="3"/>
                  </a:cubicBezTo>
                  <a:cubicBezTo>
                    <a:pt x="20" y="14"/>
                    <a:pt x="21" y="17"/>
                    <a:pt x="33" y="22"/>
                  </a:cubicBezTo>
                  <a:cubicBezTo>
                    <a:pt x="52" y="30"/>
                    <a:pt x="72" y="31"/>
                    <a:pt x="93" y="24"/>
                  </a:cubicBezTo>
                  <a:cubicBezTo>
                    <a:pt x="91" y="27"/>
                    <a:pt x="88" y="30"/>
                    <a:pt x="93" y="33"/>
                  </a:cubicBezTo>
                  <a:cubicBezTo>
                    <a:pt x="82" y="31"/>
                    <a:pt x="72" y="33"/>
                    <a:pt x="60" y="32"/>
                  </a:cubicBezTo>
                  <a:cubicBezTo>
                    <a:pt x="74" y="41"/>
                    <a:pt x="87" y="47"/>
                    <a:pt x="102" y="44"/>
                  </a:cubicBezTo>
                  <a:cubicBezTo>
                    <a:pt x="98" y="49"/>
                    <a:pt x="85" y="39"/>
                    <a:pt x="88" y="54"/>
                  </a:cubicBezTo>
                  <a:cubicBezTo>
                    <a:pt x="68" y="36"/>
                    <a:pt x="44" y="31"/>
                    <a:pt x="21" y="23"/>
                  </a:cubicBezTo>
                  <a:cubicBezTo>
                    <a:pt x="18" y="23"/>
                    <a:pt x="16" y="25"/>
                    <a:pt x="13" y="26"/>
                  </a:cubicBezTo>
                  <a:cubicBezTo>
                    <a:pt x="9" y="29"/>
                    <a:pt x="6" y="34"/>
                    <a:pt x="1" y="35"/>
                  </a:cubicBezTo>
                  <a:cubicBezTo>
                    <a:pt x="0" y="34"/>
                    <a:pt x="0" y="33"/>
                    <a:pt x="0" y="33"/>
                  </a:cubicBezTo>
                  <a:cubicBezTo>
                    <a:pt x="10" y="25"/>
                    <a:pt x="12" y="14"/>
                    <a:pt x="18" y="5"/>
                  </a:cubicBezTo>
                  <a:close/>
                </a:path>
              </a:pathLst>
            </a:custGeom>
            <a:solidFill>
              <a:srgbClr val="AD77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48;p49"/>
            <p:cNvSpPr/>
            <p:nvPr/>
          </p:nvSpPr>
          <p:spPr>
            <a:xfrm>
              <a:off x="876300" y="960437"/>
              <a:ext cx="101600" cy="407988"/>
            </a:xfrm>
            <a:custGeom>
              <a:avLst/>
              <a:gdLst/>
              <a:ahLst/>
              <a:cxnLst/>
              <a:rect l="l" t="t" r="r" b="b"/>
              <a:pathLst>
                <a:path w="32" h="128" extrusionOk="0">
                  <a:moveTo>
                    <a:pt x="8" y="90"/>
                  </a:moveTo>
                  <a:cubicBezTo>
                    <a:pt x="17" y="82"/>
                    <a:pt x="20" y="70"/>
                    <a:pt x="19" y="59"/>
                  </a:cubicBezTo>
                  <a:cubicBezTo>
                    <a:pt x="17" y="46"/>
                    <a:pt x="19" y="35"/>
                    <a:pt x="21" y="23"/>
                  </a:cubicBezTo>
                  <a:cubicBezTo>
                    <a:pt x="21" y="20"/>
                    <a:pt x="21" y="18"/>
                    <a:pt x="21" y="16"/>
                  </a:cubicBezTo>
                  <a:cubicBezTo>
                    <a:pt x="22" y="13"/>
                    <a:pt x="23" y="9"/>
                    <a:pt x="23" y="6"/>
                  </a:cubicBezTo>
                  <a:cubicBezTo>
                    <a:pt x="24" y="3"/>
                    <a:pt x="26" y="0"/>
                    <a:pt x="30" y="3"/>
                  </a:cubicBezTo>
                  <a:cubicBezTo>
                    <a:pt x="31" y="4"/>
                    <a:pt x="32" y="5"/>
                    <a:pt x="31" y="6"/>
                  </a:cubicBezTo>
                  <a:cubicBezTo>
                    <a:pt x="30" y="7"/>
                    <a:pt x="29" y="7"/>
                    <a:pt x="29" y="6"/>
                  </a:cubicBezTo>
                  <a:cubicBezTo>
                    <a:pt x="22" y="19"/>
                    <a:pt x="22" y="33"/>
                    <a:pt x="21" y="47"/>
                  </a:cubicBezTo>
                  <a:cubicBezTo>
                    <a:pt x="20" y="60"/>
                    <a:pt x="21" y="72"/>
                    <a:pt x="16" y="85"/>
                  </a:cubicBezTo>
                  <a:cubicBezTo>
                    <a:pt x="13" y="94"/>
                    <a:pt x="18" y="104"/>
                    <a:pt x="21" y="113"/>
                  </a:cubicBezTo>
                  <a:cubicBezTo>
                    <a:pt x="21" y="116"/>
                    <a:pt x="24" y="119"/>
                    <a:pt x="23" y="122"/>
                  </a:cubicBezTo>
                  <a:cubicBezTo>
                    <a:pt x="18" y="118"/>
                    <a:pt x="16" y="113"/>
                    <a:pt x="12" y="94"/>
                  </a:cubicBezTo>
                  <a:cubicBezTo>
                    <a:pt x="8" y="106"/>
                    <a:pt x="8" y="119"/>
                    <a:pt x="0" y="128"/>
                  </a:cubicBezTo>
                  <a:cubicBezTo>
                    <a:pt x="3" y="115"/>
                    <a:pt x="5" y="103"/>
                    <a:pt x="8" y="90"/>
                  </a:cubicBezTo>
                  <a:close/>
                </a:path>
              </a:pathLst>
            </a:custGeom>
            <a:solidFill>
              <a:srgbClr val="AE757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 name="Google Shape;49;p49"/>
            <p:cNvSpPr/>
            <p:nvPr/>
          </p:nvSpPr>
          <p:spPr>
            <a:xfrm>
              <a:off x="965200" y="941387"/>
              <a:ext cx="88900" cy="201613"/>
            </a:xfrm>
            <a:custGeom>
              <a:avLst/>
              <a:gdLst/>
              <a:ahLst/>
              <a:cxnLst/>
              <a:rect l="l" t="t" r="r" b="b"/>
              <a:pathLst>
                <a:path w="28" h="63" extrusionOk="0">
                  <a:moveTo>
                    <a:pt x="3" y="12"/>
                  </a:moveTo>
                  <a:cubicBezTo>
                    <a:pt x="2" y="11"/>
                    <a:pt x="2" y="11"/>
                    <a:pt x="1" y="10"/>
                  </a:cubicBezTo>
                  <a:cubicBezTo>
                    <a:pt x="0" y="0"/>
                    <a:pt x="7" y="3"/>
                    <a:pt x="12" y="4"/>
                  </a:cubicBezTo>
                  <a:cubicBezTo>
                    <a:pt x="16" y="7"/>
                    <a:pt x="15" y="12"/>
                    <a:pt x="17" y="16"/>
                  </a:cubicBezTo>
                  <a:cubicBezTo>
                    <a:pt x="19" y="20"/>
                    <a:pt x="19" y="27"/>
                    <a:pt x="26" y="28"/>
                  </a:cubicBezTo>
                  <a:cubicBezTo>
                    <a:pt x="27" y="28"/>
                    <a:pt x="28" y="28"/>
                    <a:pt x="28" y="28"/>
                  </a:cubicBezTo>
                  <a:cubicBezTo>
                    <a:pt x="27" y="37"/>
                    <a:pt x="23" y="46"/>
                    <a:pt x="15" y="52"/>
                  </a:cubicBezTo>
                  <a:cubicBezTo>
                    <a:pt x="13" y="54"/>
                    <a:pt x="11" y="55"/>
                    <a:pt x="11" y="58"/>
                  </a:cubicBezTo>
                  <a:cubicBezTo>
                    <a:pt x="8" y="58"/>
                    <a:pt x="6" y="63"/>
                    <a:pt x="4" y="59"/>
                  </a:cubicBezTo>
                  <a:cubicBezTo>
                    <a:pt x="2" y="57"/>
                    <a:pt x="6" y="55"/>
                    <a:pt x="8" y="54"/>
                  </a:cubicBezTo>
                  <a:cubicBezTo>
                    <a:pt x="21" y="43"/>
                    <a:pt x="21" y="42"/>
                    <a:pt x="11" y="31"/>
                  </a:cubicBezTo>
                  <a:cubicBezTo>
                    <a:pt x="9" y="24"/>
                    <a:pt x="4" y="19"/>
                    <a:pt x="3" y="12"/>
                  </a:cubicBezTo>
                  <a:close/>
                </a:path>
              </a:pathLst>
            </a:custGeom>
            <a:solidFill>
              <a:srgbClr val="D38E9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 name="Google Shape;50;p49"/>
            <p:cNvSpPr/>
            <p:nvPr/>
          </p:nvSpPr>
          <p:spPr>
            <a:xfrm>
              <a:off x="315913" y="153987"/>
              <a:ext cx="66675" cy="274638"/>
            </a:xfrm>
            <a:custGeom>
              <a:avLst/>
              <a:gdLst/>
              <a:ahLst/>
              <a:cxnLst/>
              <a:rect l="l" t="t" r="r" b="b"/>
              <a:pathLst>
                <a:path w="21" h="86" extrusionOk="0">
                  <a:moveTo>
                    <a:pt x="21" y="82"/>
                  </a:moveTo>
                  <a:cubicBezTo>
                    <a:pt x="16" y="86"/>
                    <a:pt x="16" y="81"/>
                    <a:pt x="14" y="79"/>
                  </a:cubicBezTo>
                  <a:cubicBezTo>
                    <a:pt x="9" y="74"/>
                    <a:pt x="10" y="66"/>
                    <a:pt x="5" y="61"/>
                  </a:cubicBezTo>
                  <a:cubicBezTo>
                    <a:pt x="0" y="61"/>
                    <a:pt x="1" y="56"/>
                    <a:pt x="0" y="53"/>
                  </a:cubicBezTo>
                  <a:cubicBezTo>
                    <a:pt x="0" y="49"/>
                    <a:pt x="0" y="45"/>
                    <a:pt x="1" y="41"/>
                  </a:cubicBezTo>
                  <a:cubicBezTo>
                    <a:pt x="1" y="39"/>
                    <a:pt x="2" y="38"/>
                    <a:pt x="3" y="36"/>
                  </a:cubicBezTo>
                  <a:cubicBezTo>
                    <a:pt x="6" y="26"/>
                    <a:pt x="8" y="16"/>
                    <a:pt x="13" y="6"/>
                  </a:cubicBezTo>
                  <a:cubicBezTo>
                    <a:pt x="13" y="5"/>
                    <a:pt x="13" y="4"/>
                    <a:pt x="13" y="2"/>
                  </a:cubicBezTo>
                  <a:cubicBezTo>
                    <a:pt x="14" y="1"/>
                    <a:pt x="14" y="0"/>
                    <a:pt x="15" y="0"/>
                  </a:cubicBezTo>
                  <a:cubicBezTo>
                    <a:pt x="16" y="0"/>
                    <a:pt x="16" y="0"/>
                    <a:pt x="17" y="0"/>
                  </a:cubicBezTo>
                  <a:cubicBezTo>
                    <a:pt x="19" y="1"/>
                    <a:pt x="17" y="4"/>
                    <a:pt x="18" y="6"/>
                  </a:cubicBezTo>
                  <a:cubicBezTo>
                    <a:pt x="16" y="15"/>
                    <a:pt x="10" y="23"/>
                    <a:pt x="10" y="33"/>
                  </a:cubicBezTo>
                  <a:cubicBezTo>
                    <a:pt x="12" y="32"/>
                    <a:pt x="13" y="32"/>
                    <a:pt x="15" y="33"/>
                  </a:cubicBezTo>
                  <a:cubicBezTo>
                    <a:pt x="14" y="38"/>
                    <a:pt x="19" y="37"/>
                    <a:pt x="21" y="39"/>
                  </a:cubicBezTo>
                  <a:cubicBezTo>
                    <a:pt x="7" y="40"/>
                    <a:pt x="7" y="40"/>
                    <a:pt x="10" y="53"/>
                  </a:cubicBezTo>
                  <a:cubicBezTo>
                    <a:pt x="12" y="64"/>
                    <a:pt x="14" y="74"/>
                    <a:pt x="21" y="82"/>
                  </a:cubicBezTo>
                  <a:close/>
                </a:path>
              </a:pathLst>
            </a:custGeom>
            <a:solidFill>
              <a:srgbClr val="DE9C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 name="Google Shape;51;p49"/>
            <p:cNvSpPr/>
            <p:nvPr/>
          </p:nvSpPr>
          <p:spPr>
            <a:xfrm>
              <a:off x="66675" y="954087"/>
              <a:ext cx="179388" cy="119063"/>
            </a:xfrm>
            <a:custGeom>
              <a:avLst/>
              <a:gdLst/>
              <a:ahLst/>
              <a:cxnLst/>
              <a:rect l="l" t="t" r="r" b="b"/>
              <a:pathLst>
                <a:path w="56" h="37" extrusionOk="0">
                  <a:moveTo>
                    <a:pt x="44" y="0"/>
                  </a:moveTo>
                  <a:cubicBezTo>
                    <a:pt x="48" y="5"/>
                    <a:pt x="40" y="8"/>
                    <a:pt x="40" y="13"/>
                  </a:cubicBezTo>
                  <a:cubicBezTo>
                    <a:pt x="47" y="11"/>
                    <a:pt x="49" y="2"/>
                    <a:pt x="56" y="2"/>
                  </a:cubicBezTo>
                  <a:cubicBezTo>
                    <a:pt x="55" y="4"/>
                    <a:pt x="54" y="6"/>
                    <a:pt x="52" y="7"/>
                  </a:cubicBezTo>
                  <a:cubicBezTo>
                    <a:pt x="43" y="14"/>
                    <a:pt x="35" y="23"/>
                    <a:pt x="37" y="37"/>
                  </a:cubicBezTo>
                  <a:cubicBezTo>
                    <a:pt x="23" y="28"/>
                    <a:pt x="38" y="20"/>
                    <a:pt x="36" y="12"/>
                  </a:cubicBezTo>
                  <a:cubicBezTo>
                    <a:pt x="23" y="13"/>
                    <a:pt x="12" y="18"/>
                    <a:pt x="0" y="28"/>
                  </a:cubicBezTo>
                  <a:cubicBezTo>
                    <a:pt x="0" y="20"/>
                    <a:pt x="6" y="20"/>
                    <a:pt x="9" y="17"/>
                  </a:cubicBezTo>
                  <a:cubicBezTo>
                    <a:pt x="7" y="16"/>
                    <a:pt x="6" y="15"/>
                    <a:pt x="4" y="14"/>
                  </a:cubicBezTo>
                  <a:cubicBezTo>
                    <a:pt x="8" y="11"/>
                    <a:pt x="12" y="15"/>
                    <a:pt x="16" y="12"/>
                  </a:cubicBezTo>
                  <a:cubicBezTo>
                    <a:pt x="21" y="9"/>
                    <a:pt x="26" y="9"/>
                    <a:pt x="32" y="7"/>
                  </a:cubicBezTo>
                  <a:cubicBezTo>
                    <a:pt x="37" y="6"/>
                    <a:pt x="40" y="4"/>
                    <a:pt x="44" y="0"/>
                  </a:cubicBezTo>
                  <a:close/>
                </a:path>
              </a:pathLst>
            </a:custGeom>
            <a:solidFill>
              <a:srgbClr val="B67D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 name="Google Shape;52;p49"/>
            <p:cNvSpPr/>
            <p:nvPr/>
          </p:nvSpPr>
          <p:spPr>
            <a:xfrm>
              <a:off x="1012825" y="623887"/>
              <a:ext cx="136525" cy="152400"/>
            </a:xfrm>
            <a:custGeom>
              <a:avLst/>
              <a:gdLst/>
              <a:ahLst/>
              <a:cxnLst/>
              <a:rect l="l" t="t" r="r" b="b"/>
              <a:pathLst>
                <a:path w="43" h="48" extrusionOk="0">
                  <a:moveTo>
                    <a:pt x="6" y="16"/>
                  </a:moveTo>
                  <a:cubicBezTo>
                    <a:pt x="5" y="15"/>
                    <a:pt x="3" y="13"/>
                    <a:pt x="2" y="12"/>
                  </a:cubicBezTo>
                  <a:cubicBezTo>
                    <a:pt x="0" y="9"/>
                    <a:pt x="5" y="8"/>
                    <a:pt x="5" y="5"/>
                  </a:cubicBezTo>
                  <a:cubicBezTo>
                    <a:pt x="6" y="3"/>
                    <a:pt x="6" y="2"/>
                    <a:pt x="7" y="0"/>
                  </a:cubicBezTo>
                  <a:cubicBezTo>
                    <a:pt x="10" y="1"/>
                    <a:pt x="12" y="2"/>
                    <a:pt x="14" y="2"/>
                  </a:cubicBezTo>
                  <a:cubicBezTo>
                    <a:pt x="18" y="2"/>
                    <a:pt x="19" y="5"/>
                    <a:pt x="20" y="7"/>
                  </a:cubicBezTo>
                  <a:cubicBezTo>
                    <a:pt x="21" y="9"/>
                    <a:pt x="21" y="11"/>
                    <a:pt x="22" y="13"/>
                  </a:cubicBezTo>
                  <a:cubicBezTo>
                    <a:pt x="23" y="14"/>
                    <a:pt x="23" y="15"/>
                    <a:pt x="24" y="16"/>
                  </a:cubicBezTo>
                  <a:cubicBezTo>
                    <a:pt x="21" y="26"/>
                    <a:pt x="29" y="30"/>
                    <a:pt x="34" y="35"/>
                  </a:cubicBezTo>
                  <a:cubicBezTo>
                    <a:pt x="36" y="39"/>
                    <a:pt x="40" y="41"/>
                    <a:pt x="43" y="43"/>
                  </a:cubicBezTo>
                  <a:cubicBezTo>
                    <a:pt x="41" y="48"/>
                    <a:pt x="38" y="45"/>
                    <a:pt x="35" y="44"/>
                  </a:cubicBezTo>
                  <a:cubicBezTo>
                    <a:pt x="35" y="44"/>
                    <a:pt x="35" y="44"/>
                    <a:pt x="35" y="44"/>
                  </a:cubicBezTo>
                  <a:cubicBezTo>
                    <a:pt x="30" y="38"/>
                    <a:pt x="24" y="35"/>
                    <a:pt x="18" y="32"/>
                  </a:cubicBezTo>
                  <a:cubicBezTo>
                    <a:pt x="16" y="27"/>
                    <a:pt x="14" y="23"/>
                    <a:pt x="11" y="18"/>
                  </a:cubicBezTo>
                  <a:cubicBezTo>
                    <a:pt x="10" y="15"/>
                    <a:pt x="7" y="18"/>
                    <a:pt x="6" y="16"/>
                  </a:cubicBezTo>
                  <a:close/>
                </a:path>
              </a:pathLst>
            </a:custGeom>
            <a:solidFill>
              <a:srgbClr val="D28E9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Google Shape;53;p49"/>
            <p:cNvSpPr/>
            <p:nvPr/>
          </p:nvSpPr>
          <p:spPr>
            <a:xfrm>
              <a:off x="127000" y="441325"/>
              <a:ext cx="141288" cy="82550"/>
            </a:xfrm>
            <a:custGeom>
              <a:avLst/>
              <a:gdLst/>
              <a:ahLst/>
              <a:cxnLst/>
              <a:rect l="l" t="t" r="r" b="b"/>
              <a:pathLst>
                <a:path w="44" h="26" extrusionOk="0">
                  <a:moveTo>
                    <a:pt x="44" y="0"/>
                  </a:moveTo>
                  <a:cubicBezTo>
                    <a:pt x="42" y="3"/>
                    <a:pt x="36" y="2"/>
                    <a:pt x="36" y="7"/>
                  </a:cubicBezTo>
                  <a:cubicBezTo>
                    <a:pt x="38" y="10"/>
                    <a:pt x="42" y="4"/>
                    <a:pt x="44" y="8"/>
                  </a:cubicBezTo>
                  <a:cubicBezTo>
                    <a:pt x="33" y="12"/>
                    <a:pt x="23" y="18"/>
                    <a:pt x="13" y="26"/>
                  </a:cubicBezTo>
                  <a:cubicBezTo>
                    <a:pt x="10" y="26"/>
                    <a:pt x="9" y="25"/>
                    <a:pt x="9" y="22"/>
                  </a:cubicBezTo>
                  <a:cubicBezTo>
                    <a:pt x="13" y="18"/>
                    <a:pt x="18" y="15"/>
                    <a:pt x="24" y="10"/>
                  </a:cubicBezTo>
                  <a:cubicBezTo>
                    <a:pt x="16" y="12"/>
                    <a:pt x="10" y="13"/>
                    <a:pt x="4" y="12"/>
                  </a:cubicBezTo>
                  <a:cubicBezTo>
                    <a:pt x="3" y="13"/>
                    <a:pt x="2" y="13"/>
                    <a:pt x="1" y="12"/>
                  </a:cubicBezTo>
                  <a:cubicBezTo>
                    <a:pt x="0" y="11"/>
                    <a:pt x="0" y="9"/>
                    <a:pt x="1" y="8"/>
                  </a:cubicBezTo>
                  <a:cubicBezTo>
                    <a:pt x="11" y="8"/>
                    <a:pt x="20" y="5"/>
                    <a:pt x="29" y="3"/>
                  </a:cubicBezTo>
                  <a:cubicBezTo>
                    <a:pt x="34" y="1"/>
                    <a:pt x="39" y="0"/>
                    <a:pt x="44" y="0"/>
                  </a:cubicBezTo>
                  <a:close/>
                </a:path>
              </a:pathLst>
            </a:custGeom>
            <a:solidFill>
              <a:srgbClr val="BB7C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 name="Google Shape;54;p49"/>
            <p:cNvSpPr/>
            <p:nvPr/>
          </p:nvSpPr>
          <p:spPr>
            <a:xfrm>
              <a:off x="300038" y="511175"/>
              <a:ext cx="136525" cy="188913"/>
            </a:xfrm>
            <a:custGeom>
              <a:avLst/>
              <a:gdLst/>
              <a:ahLst/>
              <a:cxnLst/>
              <a:rect l="l" t="t" r="r" b="b"/>
              <a:pathLst>
                <a:path w="43" h="59" extrusionOk="0">
                  <a:moveTo>
                    <a:pt x="6" y="59"/>
                  </a:moveTo>
                  <a:cubicBezTo>
                    <a:pt x="5" y="59"/>
                    <a:pt x="4" y="59"/>
                    <a:pt x="2" y="59"/>
                  </a:cubicBezTo>
                  <a:cubicBezTo>
                    <a:pt x="0" y="54"/>
                    <a:pt x="4" y="50"/>
                    <a:pt x="6" y="46"/>
                  </a:cubicBezTo>
                  <a:cubicBezTo>
                    <a:pt x="10" y="39"/>
                    <a:pt x="14" y="32"/>
                    <a:pt x="20" y="26"/>
                  </a:cubicBezTo>
                  <a:cubicBezTo>
                    <a:pt x="21" y="23"/>
                    <a:pt x="22" y="20"/>
                    <a:pt x="23" y="18"/>
                  </a:cubicBezTo>
                  <a:cubicBezTo>
                    <a:pt x="27" y="15"/>
                    <a:pt x="27" y="10"/>
                    <a:pt x="30" y="7"/>
                  </a:cubicBezTo>
                  <a:cubicBezTo>
                    <a:pt x="32" y="4"/>
                    <a:pt x="31" y="0"/>
                    <a:pt x="35" y="0"/>
                  </a:cubicBezTo>
                  <a:cubicBezTo>
                    <a:pt x="43" y="7"/>
                    <a:pt x="36" y="12"/>
                    <a:pt x="33" y="17"/>
                  </a:cubicBezTo>
                  <a:cubicBezTo>
                    <a:pt x="24" y="31"/>
                    <a:pt x="15" y="45"/>
                    <a:pt x="6" y="59"/>
                  </a:cubicBezTo>
                  <a:close/>
                </a:path>
              </a:pathLst>
            </a:custGeom>
            <a:solidFill>
              <a:srgbClr val="C77D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 name="Google Shape;55;p49"/>
            <p:cNvSpPr/>
            <p:nvPr/>
          </p:nvSpPr>
          <p:spPr>
            <a:xfrm>
              <a:off x="557213" y="-7938"/>
              <a:ext cx="60325" cy="306388"/>
            </a:xfrm>
            <a:custGeom>
              <a:avLst/>
              <a:gdLst/>
              <a:ahLst/>
              <a:cxnLst/>
              <a:rect l="l" t="t" r="r" b="b"/>
              <a:pathLst>
                <a:path w="19" h="96" extrusionOk="0">
                  <a:moveTo>
                    <a:pt x="19" y="0"/>
                  </a:moveTo>
                  <a:cubicBezTo>
                    <a:pt x="10" y="1"/>
                    <a:pt x="9" y="7"/>
                    <a:pt x="9" y="15"/>
                  </a:cubicBezTo>
                  <a:cubicBezTo>
                    <a:pt x="10" y="38"/>
                    <a:pt x="9" y="62"/>
                    <a:pt x="7" y="85"/>
                  </a:cubicBezTo>
                  <a:cubicBezTo>
                    <a:pt x="7" y="90"/>
                    <a:pt x="6" y="95"/>
                    <a:pt x="0" y="96"/>
                  </a:cubicBezTo>
                  <a:cubicBezTo>
                    <a:pt x="6" y="84"/>
                    <a:pt x="5" y="72"/>
                    <a:pt x="5" y="59"/>
                  </a:cubicBezTo>
                  <a:cubicBezTo>
                    <a:pt x="6" y="44"/>
                    <a:pt x="5" y="28"/>
                    <a:pt x="5" y="13"/>
                  </a:cubicBezTo>
                  <a:cubicBezTo>
                    <a:pt x="5" y="0"/>
                    <a:pt x="6" y="0"/>
                    <a:pt x="19" y="0"/>
                  </a:cubicBezTo>
                  <a:close/>
                </a:path>
              </a:pathLst>
            </a:custGeom>
            <a:solidFill>
              <a:srgbClr val="9470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 name="Google Shape;56;p49"/>
            <p:cNvSpPr/>
            <p:nvPr/>
          </p:nvSpPr>
          <p:spPr>
            <a:xfrm>
              <a:off x="1038225" y="1076325"/>
              <a:ext cx="117475" cy="161925"/>
            </a:xfrm>
            <a:custGeom>
              <a:avLst/>
              <a:gdLst/>
              <a:ahLst/>
              <a:cxnLst/>
              <a:rect l="l" t="t" r="r" b="b"/>
              <a:pathLst>
                <a:path w="37" h="51" extrusionOk="0">
                  <a:moveTo>
                    <a:pt x="0" y="7"/>
                  </a:moveTo>
                  <a:cubicBezTo>
                    <a:pt x="2" y="5"/>
                    <a:pt x="3" y="0"/>
                    <a:pt x="8" y="4"/>
                  </a:cubicBezTo>
                  <a:cubicBezTo>
                    <a:pt x="16" y="19"/>
                    <a:pt x="27" y="33"/>
                    <a:pt x="37" y="46"/>
                  </a:cubicBezTo>
                  <a:cubicBezTo>
                    <a:pt x="32" y="51"/>
                    <a:pt x="30" y="44"/>
                    <a:pt x="26" y="43"/>
                  </a:cubicBezTo>
                  <a:cubicBezTo>
                    <a:pt x="17" y="31"/>
                    <a:pt x="8" y="19"/>
                    <a:pt x="0" y="7"/>
                  </a:cubicBezTo>
                  <a:close/>
                </a:path>
              </a:pathLst>
            </a:custGeom>
            <a:solidFill>
              <a:srgbClr val="C78A9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7" name="Google Shape;57;p49"/>
            <p:cNvSpPr/>
            <p:nvPr/>
          </p:nvSpPr>
          <p:spPr>
            <a:xfrm>
              <a:off x="12700" y="754062"/>
              <a:ext cx="203200" cy="85725"/>
            </a:xfrm>
            <a:custGeom>
              <a:avLst/>
              <a:gdLst/>
              <a:ahLst/>
              <a:cxnLst/>
              <a:rect l="l" t="t" r="r" b="b"/>
              <a:pathLst>
                <a:path w="64" h="27" extrusionOk="0">
                  <a:moveTo>
                    <a:pt x="35" y="4"/>
                  </a:moveTo>
                  <a:cubicBezTo>
                    <a:pt x="42" y="7"/>
                    <a:pt x="47" y="2"/>
                    <a:pt x="54" y="2"/>
                  </a:cubicBezTo>
                  <a:cubicBezTo>
                    <a:pt x="57" y="3"/>
                    <a:pt x="63" y="0"/>
                    <a:pt x="64" y="5"/>
                  </a:cubicBezTo>
                  <a:cubicBezTo>
                    <a:pt x="64" y="9"/>
                    <a:pt x="61" y="14"/>
                    <a:pt x="55" y="14"/>
                  </a:cubicBezTo>
                  <a:cubicBezTo>
                    <a:pt x="57" y="11"/>
                    <a:pt x="59" y="9"/>
                    <a:pt x="62" y="6"/>
                  </a:cubicBezTo>
                  <a:cubicBezTo>
                    <a:pt x="43" y="4"/>
                    <a:pt x="24" y="12"/>
                    <a:pt x="13" y="21"/>
                  </a:cubicBezTo>
                  <a:cubicBezTo>
                    <a:pt x="12" y="23"/>
                    <a:pt x="10" y="27"/>
                    <a:pt x="7" y="24"/>
                  </a:cubicBezTo>
                  <a:cubicBezTo>
                    <a:pt x="5" y="21"/>
                    <a:pt x="9" y="20"/>
                    <a:pt x="11" y="18"/>
                  </a:cubicBezTo>
                  <a:cubicBezTo>
                    <a:pt x="13" y="16"/>
                    <a:pt x="16" y="14"/>
                    <a:pt x="19" y="11"/>
                  </a:cubicBezTo>
                  <a:cubicBezTo>
                    <a:pt x="12" y="10"/>
                    <a:pt x="5" y="10"/>
                    <a:pt x="0" y="5"/>
                  </a:cubicBezTo>
                  <a:cubicBezTo>
                    <a:pt x="12" y="8"/>
                    <a:pt x="24" y="9"/>
                    <a:pt x="35" y="4"/>
                  </a:cubicBezTo>
                  <a:close/>
                </a:path>
              </a:pathLst>
            </a:custGeom>
            <a:solidFill>
              <a:srgbClr val="AC76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 name="Google Shape;58;p49"/>
            <p:cNvSpPr/>
            <p:nvPr/>
          </p:nvSpPr>
          <p:spPr>
            <a:xfrm>
              <a:off x="796925" y="674687"/>
              <a:ext cx="114300" cy="130175"/>
            </a:xfrm>
            <a:custGeom>
              <a:avLst/>
              <a:gdLst/>
              <a:ahLst/>
              <a:cxnLst/>
              <a:rect l="l" t="t" r="r" b="b"/>
              <a:pathLst>
                <a:path w="36" h="41" extrusionOk="0">
                  <a:moveTo>
                    <a:pt x="33" y="0"/>
                  </a:moveTo>
                  <a:cubicBezTo>
                    <a:pt x="36" y="3"/>
                    <a:pt x="36" y="6"/>
                    <a:pt x="34" y="9"/>
                  </a:cubicBezTo>
                  <a:cubicBezTo>
                    <a:pt x="25" y="16"/>
                    <a:pt x="16" y="23"/>
                    <a:pt x="15" y="36"/>
                  </a:cubicBezTo>
                  <a:cubicBezTo>
                    <a:pt x="15" y="38"/>
                    <a:pt x="15" y="41"/>
                    <a:pt x="12" y="41"/>
                  </a:cubicBezTo>
                  <a:cubicBezTo>
                    <a:pt x="10" y="41"/>
                    <a:pt x="9" y="39"/>
                    <a:pt x="9" y="37"/>
                  </a:cubicBezTo>
                  <a:cubicBezTo>
                    <a:pt x="9" y="36"/>
                    <a:pt x="10" y="35"/>
                    <a:pt x="8" y="34"/>
                  </a:cubicBezTo>
                  <a:cubicBezTo>
                    <a:pt x="0" y="34"/>
                    <a:pt x="3" y="31"/>
                    <a:pt x="6" y="28"/>
                  </a:cubicBezTo>
                  <a:cubicBezTo>
                    <a:pt x="15" y="19"/>
                    <a:pt x="24" y="9"/>
                    <a:pt x="33" y="0"/>
                  </a:cubicBezTo>
                  <a:close/>
                </a:path>
              </a:pathLst>
            </a:custGeom>
            <a:solidFill>
              <a:srgbClr val="C486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 name="Google Shape;59;p49"/>
            <p:cNvSpPr/>
            <p:nvPr/>
          </p:nvSpPr>
          <p:spPr>
            <a:xfrm>
              <a:off x="88900" y="314325"/>
              <a:ext cx="160338" cy="73025"/>
            </a:xfrm>
            <a:custGeom>
              <a:avLst/>
              <a:gdLst/>
              <a:ahLst/>
              <a:cxnLst/>
              <a:rect l="l" t="t" r="r" b="b"/>
              <a:pathLst>
                <a:path w="50" h="23" extrusionOk="0">
                  <a:moveTo>
                    <a:pt x="44" y="13"/>
                  </a:moveTo>
                  <a:cubicBezTo>
                    <a:pt x="42" y="19"/>
                    <a:pt x="50" y="17"/>
                    <a:pt x="50" y="21"/>
                  </a:cubicBezTo>
                  <a:cubicBezTo>
                    <a:pt x="50" y="22"/>
                    <a:pt x="49" y="22"/>
                    <a:pt x="48" y="21"/>
                  </a:cubicBezTo>
                  <a:cubicBezTo>
                    <a:pt x="34" y="15"/>
                    <a:pt x="19" y="14"/>
                    <a:pt x="5" y="21"/>
                  </a:cubicBezTo>
                  <a:cubicBezTo>
                    <a:pt x="4" y="22"/>
                    <a:pt x="2" y="23"/>
                    <a:pt x="1" y="21"/>
                  </a:cubicBezTo>
                  <a:cubicBezTo>
                    <a:pt x="0" y="19"/>
                    <a:pt x="2" y="18"/>
                    <a:pt x="4" y="17"/>
                  </a:cubicBezTo>
                  <a:cubicBezTo>
                    <a:pt x="7" y="15"/>
                    <a:pt x="11" y="14"/>
                    <a:pt x="15" y="12"/>
                  </a:cubicBezTo>
                  <a:cubicBezTo>
                    <a:pt x="9" y="8"/>
                    <a:pt x="2" y="7"/>
                    <a:pt x="0" y="0"/>
                  </a:cubicBezTo>
                  <a:cubicBezTo>
                    <a:pt x="13" y="11"/>
                    <a:pt x="30" y="8"/>
                    <a:pt x="44" y="13"/>
                  </a:cubicBezTo>
                  <a:close/>
                </a:path>
              </a:pathLst>
            </a:custGeom>
            <a:solidFill>
              <a:srgbClr val="BE848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 name="Google Shape;60;p49"/>
            <p:cNvSpPr/>
            <p:nvPr/>
          </p:nvSpPr>
          <p:spPr>
            <a:xfrm>
              <a:off x="161925" y="131762"/>
              <a:ext cx="169863" cy="157163"/>
            </a:xfrm>
            <a:custGeom>
              <a:avLst/>
              <a:gdLst/>
              <a:ahLst/>
              <a:cxnLst/>
              <a:rect l="l" t="t" r="r" b="b"/>
              <a:pathLst>
                <a:path w="53" h="49" extrusionOk="0">
                  <a:moveTo>
                    <a:pt x="53" y="44"/>
                  </a:moveTo>
                  <a:cubicBezTo>
                    <a:pt x="52" y="45"/>
                    <a:pt x="51" y="46"/>
                    <a:pt x="51" y="46"/>
                  </a:cubicBezTo>
                  <a:cubicBezTo>
                    <a:pt x="46" y="49"/>
                    <a:pt x="46" y="45"/>
                    <a:pt x="45" y="42"/>
                  </a:cubicBezTo>
                  <a:cubicBezTo>
                    <a:pt x="40" y="36"/>
                    <a:pt x="37" y="29"/>
                    <a:pt x="32" y="24"/>
                  </a:cubicBezTo>
                  <a:cubicBezTo>
                    <a:pt x="24" y="15"/>
                    <a:pt x="15" y="7"/>
                    <a:pt x="0" y="11"/>
                  </a:cubicBezTo>
                  <a:cubicBezTo>
                    <a:pt x="2" y="7"/>
                    <a:pt x="7" y="6"/>
                    <a:pt x="2" y="0"/>
                  </a:cubicBezTo>
                  <a:cubicBezTo>
                    <a:pt x="13" y="6"/>
                    <a:pt x="23" y="10"/>
                    <a:pt x="32" y="15"/>
                  </a:cubicBezTo>
                  <a:cubicBezTo>
                    <a:pt x="37" y="19"/>
                    <a:pt x="40" y="27"/>
                    <a:pt x="44" y="32"/>
                  </a:cubicBezTo>
                  <a:cubicBezTo>
                    <a:pt x="46" y="35"/>
                    <a:pt x="46" y="39"/>
                    <a:pt x="51" y="40"/>
                  </a:cubicBezTo>
                  <a:cubicBezTo>
                    <a:pt x="53" y="41"/>
                    <a:pt x="52" y="43"/>
                    <a:pt x="53" y="44"/>
                  </a:cubicBezTo>
                  <a:close/>
                </a:path>
              </a:pathLst>
            </a:custGeom>
            <a:solidFill>
              <a:srgbClr val="C08C9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 name="Google Shape;61;p49"/>
            <p:cNvSpPr/>
            <p:nvPr/>
          </p:nvSpPr>
          <p:spPr>
            <a:xfrm>
              <a:off x="646113" y="187325"/>
              <a:ext cx="76200" cy="98425"/>
            </a:xfrm>
            <a:custGeom>
              <a:avLst/>
              <a:gdLst/>
              <a:ahLst/>
              <a:cxnLst/>
              <a:rect l="l" t="t" r="r" b="b"/>
              <a:pathLst>
                <a:path w="24" h="31" extrusionOk="0">
                  <a:moveTo>
                    <a:pt x="23" y="31"/>
                  </a:moveTo>
                  <a:cubicBezTo>
                    <a:pt x="19" y="31"/>
                    <a:pt x="16" y="28"/>
                    <a:pt x="13" y="29"/>
                  </a:cubicBezTo>
                  <a:cubicBezTo>
                    <a:pt x="12" y="23"/>
                    <a:pt x="12" y="17"/>
                    <a:pt x="0" y="18"/>
                  </a:cubicBezTo>
                  <a:cubicBezTo>
                    <a:pt x="8" y="14"/>
                    <a:pt x="13" y="11"/>
                    <a:pt x="11" y="4"/>
                  </a:cubicBezTo>
                  <a:cubicBezTo>
                    <a:pt x="13" y="0"/>
                    <a:pt x="13" y="0"/>
                    <a:pt x="18" y="4"/>
                  </a:cubicBezTo>
                  <a:cubicBezTo>
                    <a:pt x="19" y="4"/>
                    <a:pt x="18" y="6"/>
                    <a:pt x="19" y="5"/>
                  </a:cubicBezTo>
                  <a:cubicBezTo>
                    <a:pt x="20" y="5"/>
                    <a:pt x="20" y="4"/>
                    <a:pt x="21" y="4"/>
                  </a:cubicBezTo>
                  <a:cubicBezTo>
                    <a:pt x="24" y="13"/>
                    <a:pt x="22" y="22"/>
                    <a:pt x="23" y="31"/>
                  </a:cubicBezTo>
                  <a:close/>
                </a:path>
              </a:pathLst>
            </a:custGeom>
            <a:solidFill>
              <a:srgbClr val="D6979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 name="Google Shape;62;p49"/>
            <p:cNvSpPr/>
            <p:nvPr/>
          </p:nvSpPr>
          <p:spPr>
            <a:xfrm>
              <a:off x="1022350" y="403225"/>
              <a:ext cx="219075" cy="69850"/>
            </a:xfrm>
            <a:custGeom>
              <a:avLst/>
              <a:gdLst/>
              <a:ahLst/>
              <a:cxnLst/>
              <a:rect l="l" t="t" r="r" b="b"/>
              <a:pathLst>
                <a:path w="69" h="22" extrusionOk="0">
                  <a:moveTo>
                    <a:pt x="36" y="18"/>
                  </a:moveTo>
                  <a:cubicBezTo>
                    <a:pt x="25" y="20"/>
                    <a:pt x="15" y="17"/>
                    <a:pt x="4" y="20"/>
                  </a:cubicBezTo>
                  <a:cubicBezTo>
                    <a:pt x="0" y="21"/>
                    <a:pt x="2" y="16"/>
                    <a:pt x="3" y="14"/>
                  </a:cubicBezTo>
                  <a:cubicBezTo>
                    <a:pt x="3" y="13"/>
                    <a:pt x="4" y="13"/>
                    <a:pt x="5" y="14"/>
                  </a:cubicBezTo>
                  <a:cubicBezTo>
                    <a:pt x="15" y="13"/>
                    <a:pt x="26" y="14"/>
                    <a:pt x="30" y="0"/>
                  </a:cubicBezTo>
                  <a:cubicBezTo>
                    <a:pt x="33" y="5"/>
                    <a:pt x="31" y="9"/>
                    <a:pt x="30" y="13"/>
                  </a:cubicBezTo>
                  <a:cubicBezTo>
                    <a:pt x="31" y="18"/>
                    <a:pt x="34" y="16"/>
                    <a:pt x="37" y="16"/>
                  </a:cubicBezTo>
                  <a:cubicBezTo>
                    <a:pt x="47" y="17"/>
                    <a:pt x="57" y="16"/>
                    <a:pt x="68" y="14"/>
                  </a:cubicBezTo>
                  <a:cubicBezTo>
                    <a:pt x="69" y="16"/>
                    <a:pt x="67" y="17"/>
                    <a:pt x="68" y="18"/>
                  </a:cubicBezTo>
                  <a:cubicBezTo>
                    <a:pt x="68" y="19"/>
                    <a:pt x="68" y="19"/>
                    <a:pt x="68" y="20"/>
                  </a:cubicBezTo>
                  <a:cubicBezTo>
                    <a:pt x="57" y="20"/>
                    <a:pt x="47" y="22"/>
                    <a:pt x="36" y="18"/>
                  </a:cubicBezTo>
                  <a:close/>
                </a:path>
              </a:pathLst>
            </a:custGeom>
            <a:solidFill>
              <a:srgbClr val="DB9C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 name="Google Shape;63;p49"/>
            <p:cNvSpPr/>
            <p:nvPr/>
          </p:nvSpPr>
          <p:spPr>
            <a:xfrm>
              <a:off x="1120775" y="1212850"/>
              <a:ext cx="141288" cy="98425"/>
            </a:xfrm>
            <a:custGeom>
              <a:avLst/>
              <a:gdLst/>
              <a:ahLst/>
              <a:cxnLst/>
              <a:rect l="l" t="t" r="r" b="b"/>
              <a:pathLst>
                <a:path w="44" h="31" extrusionOk="0">
                  <a:moveTo>
                    <a:pt x="0" y="0"/>
                  </a:moveTo>
                  <a:cubicBezTo>
                    <a:pt x="4" y="0"/>
                    <a:pt x="7" y="5"/>
                    <a:pt x="11" y="3"/>
                  </a:cubicBezTo>
                  <a:cubicBezTo>
                    <a:pt x="21" y="12"/>
                    <a:pt x="31" y="19"/>
                    <a:pt x="44" y="23"/>
                  </a:cubicBezTo>
                  <a:cubicBezTo>
                    <a:pt x="42" y="26"/>
                    <a:pt x="37" y="24"/>
                    <a:pt x="37" y="29"/>
                  </a:cubicBezTo>
                  <a:cubicBezTo>
                    <a:pt x="37" y="31"/>
                    <a:pt x="34" y="29"/>
                    <a:pt x="33" y="27"/>
                  </a:cubicBezTo>
                  <a:cubicBezTo>
                    <a:pt x="29" y="20"/>
                    <a:pt x="21" y="16"/>
                    <a:pt x="14" y="11"/>
                  </a:cubicBezTo>
                  <a:cubicBezTo>
                    <a:pt x="14" y="17"/>
                    <a:pt x="18" y="19"/>
                    <a:pt x="19" y="23"/>
                  </a:cubicBezTo>
                  <a:cubicBezTo>
                    <a:pt x="19" y="26"/>
                    <a:pt x="17" y="26"/>
                    <a:pt x="15" y="25"/>
                  </a:cubicBezTo>
                  <a:cubicBezTo>
                    <a:pt x="10" y="17"/>
                    <a:pt x="5" y="8"/>
                    <a:pt x="0" y="0"/>
                  </a:cubicBezTo>
                  <a:close/>
                </a:path>
              </a:pathLst>
            </a:custGeom>
            <a:solidFill>
              <a:srgbClr val="B37B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 name="Google Shape;64;p49"/>
            <p:cNvSpPr/>
            <p:nvPr/>
          </p:nvSpPr>
          <p:spPr>
            <a:xfrm>
              <a:off x="187325" y="1196975"/>
              <a:ext cx="106363" cy="152400"/>
            </a:xfrm>
            <a:custGeom>
              <a:avLst/>
              <a:gdLst/>
              <a:ahLst/>
              <a:cxnLst/>
              <a:rect l="l" t="t" r="r" b="b"/>
              <a:pathLst>
                <a:path w="33" h="48" extrusionOk="0">
                  <a:moveTo>
                    <a:pt x="32" y="7"/>
                  </a:moveTo>
                  <a:cubicBezTo>
                    <a:pt x="29" y="13"/>
                    <a:pt x="25" y="20"/>
                    <a:pt x="21" y="26"/>
                  </a:cubicBezTo>
                  <a:cubicBezTo>
                    <a:pt x="17" y="33"/>
                    <a:pt x="20" y="41"/>
                    <a:pt x="12" y="48"/>
                  </a:cubicBezTo>
                  <a:cubicBezTo>
                    <a:pt x="13" y="42"/>
                    <a:pt x="14" y="37"/>
                    <a:pt x="14" y="33"/>
                  </a:cubicBezTo>
                  <a:cubicBezTo>
                    <a:pt x="9" y="34"/>
                    <a:pt x="8" y="40"/>
                    <a:pt x="3" y="40"/>
                  </a:cubicBezTo>
                  <a:cubicBezTo>
                    <a:pt x="0" y="37"/>
                    <a:pt x="4" y="35"/>
                    <a:pt x="5" y="34"/>
                  </a:cubicBezTo>
                  <a:cubicBezTo>
                    <a:pt x="16" y="27"/>
                    <a:pt x="23" y="16"/>
                    <a:pt x="27" y="4"/>
                  </a:cubicBezTo>
                  <a:cubicBezTo>
                    <a:pt x="28" y="1"/>
                    <a:pt x="29" y="0"/>
                    <a:pt x="31" y="0"/>
                  </a:cubicBezTo>
                  <a:cubicBezTo>
                    <a:pt x="33" y="2"/>
                    <a:pt x="30" y="5"/>
                    <a:pt x="32" y="7"/>
                  </a:cubicBezTo>
                  <a:close/>
                </a:path>
              </a:pathLst>
            </a:custGeom>
            <a:solidFill>
              <a:srgbClr val="B67E8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 name="Google Shape;65;p49"/>
            <p:cNvSpPr/>
            <p:nvPr/>
          </p:nvSpPr>
          <p:spPr>
            <a:xfrm>
              <a:off x="280988" y="1196975"/>
              <a:ext cx="53975" cy="180975"/>
            </a:xfrm>
            <a:custGeom>
              <a:avLst/>
              <a:gdLst/>
              <a:ahLst/>
              <a:cxnLst/>
              <a:rect l="l" t="t" r="r" b="b"/>
              <a:pathLst>
                <a:path w="17" h="57" extrusionOk="0">
                  <a:moveTo>
                    <a:pt x="12" y="9"/>
                  </a:moveTo>
                  <a:cubicBezTo>
                    <a:pt x="14" y="23"/>
                    <a:pt x="11" y="38"/>
                    <a:pt x="17" y="54"/>
                  </a:cubicBezTo>
                  <a:cubicBezTo>
                    <a:pt x="10" y="53"/>
                    <a:pt x="13" y="46"/>
                    <a:pt x="9" y="45"/>
                  </a:cubicBezTo>
                  <a:cubicBezTo>
                    <a:pt x="8" y="47"/>
                    <a:pt x="7" y="50"/>
                    <a:pt x="5" y="53"/>
                  </a:cubicBezTo>
                  <a:cubicBezTo>
                    <a:pt x="5" y="54"/>
                    <a:pt x="5" y="57"/>
                    <a:pt x="2" y="56"/>
                  </a:cubicBezTo>
                  <a:cubicBezTo>
                    <a:pt x="0" y="55"/>
                    <a:pt x="0" y="53"/>
                    <a:pt x="1" y="52"/>
                  </a:cubicBezTo>
                  <a:cubicBezTo>
                    <a:pt x="11" y="37"/>
                    <a:pt x="7" y="20"/>
                    <a:pt x="8" y="3"/>
                  </a:cubicBezTo>
                  <a:cubicBezTo>
                    <a:pt x="10" y="1"/>
                    <a:pt x="10" y="0"/>
                    <a:pt x="11" y="3"/>
                  </a:cubicBezTo>
                  <a:cubicBezTo>
                    <a:pt x="12" y="5"/>
                    <a:pt x="11" y="7"/>
                    <a:pt x="12" y="9"/>
                  </a:cubicBezTo>
                  <a:close/>
                </a:path>
              </a:pathLst>
            </a:custGeom>
            <a:solidFill>
              <a:srgbClr val="B67F8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 name="Google Shape;66;p49"/>
            <p:cNvSpPr/>
            <p:nvPr/>
          </p:nvSpPr>
          <p:spPr>
            <a:xfrm>
              <a:off x="1054100" y="122237"/>
              <a:ext cx="57150" cy="134938"/>
            </a:xfrm>
            <a:custGeom>
              <a:avLst/>
              <a:gdLst/>
              <a:ahLst/>
              <a:cxnLst/>
              <a:rect l="l" t="t" r="r" b="b"/>
              <a:pathLst>
                <a:path w="18" h="42" extrusionOk="0">
                  <a:moveTo>
                    <a:pt x="3" y="42"/>
                  </a:moveTo>
                  <a:cubicBezTo>
                    <a:pt x="2" y="41"/>
                    <a:pt x="1" y="40"/>
                    <a:pt x="0" y="39"/>
                  </a:cubicBezTo>
                  <a:cubicBezTo>
                    <a:pt x="2" y="28"/>
                    <a:pt x="6" y="17"/>
                    <a:pt x="4" y="5"/>
                  </a:cubicBezTo>
                  <a:cubicBezTo>
                    <a:pt x="4" y="3"/>
                    <a:pt x="4" y="1"/>
                    <a:pt x="7" y="0"/>
                  </a:cubicBezTo>
                  <a:cubicBezTo>
                    <a:pt x="10" y="0"/>
                    <a:pt x="9" y="3"/>
                    <a:pt x="10" y="5"/>
                  </a:cubicBezTo>
                  <a:cubicBezTo>
                    <a:pt x="10" y="8"/>
                    <a:pt x="7" y="15"/>
                    <a:pt x="15" y="12"/>
                  </a:cubicBezTo>
                  <a:cubicBezTo>
                    <a:pt x="17" y="11"/>
                    <a:pt x="18" y="14"/>
                    <a:pt x="16" y="15"/>
                  </a:cubicBezTo>
                  <a:cubicBezTo>
                    <a:pt x="8" y="22"/>
                    <a:pt x="7" y="33"/>
                    <a:pt x="3" y="42"/>
                  </a:cubicBezTo>
                  <a:close/>
                </a:path>
              </a:pathLst>
            </a:custGeom>
            <a:solidFill>
              <a:srgbClr val="C78E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 name="Google Shape;67;p49"/>
            <p:cNvSpPr/>
            <p:nvPr/>
          </p:nvSpPr>
          <p:spPr>
            <a:xfrm>
              <a:off x="1120775" y="460375"/>
              <a:ext cx="214313" cy="34925"/>
            </a:xfrm>
            <a:custGeom>
              <a:avLst/>
              <a:gdLst/>
              <a:ahLst/>
              <a:cxnLst/>
              <a:rect l="l" t="t" r="r" b="b"/>
              <a:pathLst>
                <a:path w="67" h="11" extrusionOk="0">
                  <a:moveTo>
                    <a:pt x="5" y="0"/>
                  </a:moveTo>
                  <a:cubicBezTo>
                    <a:pt x="16" y="0"/>
                    <a:pt x="26" y="0"/>
                    <a:pt x="37" y="2"/>
                  </a:cubicBezTo>
                  <a:cubicBezTo>
                    <a:pt x="47" y="5"/>
                    <a:pt x="57" y="4"/>
                    <a:pt x="67" y="6"/>
                  </a:cubicBezTo>
                  <a:cubicBezTo>
                    <a:pt x="61" y="7"/>
                    <a:pt x="55" y="11"/>
                    <a:pt x="49" y="9"/>
                  </a:cubicBezTo>
                  <a:cubicBezTo>
                    <a:pt x="34" y="4"/>
                    <a:pt x="19" y="4"/>
                    <a:pt x="4" y="5"/>
                  </a:cubicBezTo>
                  <a:cubicBezTo>
                    <a:pt x="0" y="2"/>
                    <a:pt x="5" y="2"/>
                    <a:pt x="5" y="0"/>
                  </a:cubicBezTo>
                  <a:close/>
                </a:path>
              </a:pathLst>
            </a:custGeom>
            <a:solidFill>
              <a:srgbClr val="BA808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 name="Google Shape;68;p49"/>
            <p:cNvSpPr/>
            <p:nvPr/>
          </p:nvSpPr>
          <p:spPr>
            <a:xfrm>
              <a:off x="249238" y="530225"/>
              <a:ext cx="114300" cy="134938"/>
            </a:xfrm>
            <a:custGeom>
              <a:avLst/>
              <a:gdLst/>
              <a:ahLst/>
              <a:cxnLst/>
              <a:rect l="l" t="t" r="r" b="b"/>
              <a:pathLst>
                <a:path w="36" h="42" extrusionOk="0">
                  <a:moveTo>
                    <a:pt x="36" y="20"/>
                  </a:moveTo>
                  <a:cubicBezTo>
                    <a:pt x="32" y="27"/>
                    <a:pt x="28" y="34"/>
                    <a:pt x="24" y="41"/>
                  </a:cubicBezTo>
                  <a:cubicBezTo>
                    <a:pt x="22" y="42"/>
                    <a:pt x="20" y="42"/>
                    <a:pt x="20" y="39"/>
                  </a:cubicBezTo>
                  <a:cubicBezTo>
                    <a:pt x="25" y="37"/>
                    <a:pt x="24" y="33"/>
                    <a:pt x="22" y="29"/>
                  </a:cubicBezTo>
                  <a:cubicBezTo>
                    <a:pt x="18" y="17"/>
                    <a:pt x="10" y="10"/>
                    <a:pt x="0" y="2"/>
                  </a:cubicBezTo>
                  <a:cubicBezTo>
                    <a:pt x="9" y="0"/>
                    <a:pt x="11" y="11"/>
                    <a:pt x="18" y="10"/>
                  </a:cubicBezTo>
                  <a:cubicBezTo>
                    <a:pt x="19" y="9"/>
                    <a:pt x="19" y="9"/>
                    <a:pt x="20" y="10"/>
                  </a:cubicBezTo>
                  <a:cubicBezTo>
                    <a:pt x="22" y="16"/>
                    <a:pt x="24" y="22"/>
                    <a:pt x="26" y="28"/>
                  </a:cubicBezTo>
                  <a:cubicBezTo>
                    <a:pt x="31" y="27"/>
                    <a:pt x="30" y="20"/>
                    <a:pt x="36" y="20"/>
                  </a:cubicBezTo>
                  <a:close/>
                </a:path>
              </a:pathLst>
            </a:custGeom>
            <a:solidFill>
              <a:srgbClr val="AE7C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9" name="Google Shape;69;p49"/>
            <p:cNvSpPr/>
            <p:nvPr/>
          </p:nvSpPr>
          <p:spPr>
            <a:xfrm>
              <a:off x="277813" y="1143000"/>
              <a:ext cx="60325" cy="88900"/>
            </a:xfrm>
            <a:custGeom>
              <a:avLst/>
              <a:gdLst/>
              <a:ahLst/>
              <a:cxnLst/>
              <a:rect l="l" t="t" r="r" b="b"/>
              <a:pathLst>
                <a:path w="19" h="28" extrusionOk="0">
                  <a:moveTo>
                    <a:pt x="13" y="26"/>
                  </a:moveTo>
                  <a:cubicBezTo>
                    <a:pt x="9" y="25"/>
                    <a:pt x="14" y="19"/>
                    <a:pt x="9" y="20"/>
                  </a:cubicBezTo>
                  <a:cubicBezTo>
                    <a:pt x="5" y="19"/>
                    <a:pt x="6" y="23"/>
                    <a:pt x="4" y="24"/>
                  </a:cubicBezTo>
                  <a:cubicBezTo>
                    <a:pt x="0" y="22"/>
                    <a:pt x="3" y="20"/>
                    <a:pt x="3" y="17"/>
                  </a:cubicBezTo>
                  <a:cubicBezTo>
                    <a:pt x="0" y="12"/>
                    <a:pt x="2" y="7"/>
                    <a:pt x="1" y="2"/>
                  </a:cubicBezTo>
                  <a:cubicBezTo>
                    <a:pt x="6" y="0"/>
                    <a:pt x="3" y="6"/>
                    <a:pt x="6" y="6"/>
                  </a:cubicBezTo>
                  <a:cubicBezTo>
                    <a:pt x="9" y="6"/>
                    <a:pt x="10" y="3"/>
                    <a:pt x="13" y="2"/>
                  </a:cubicBezTo>
                  <a:cubicBezTo>
                    <a:pt x="13" y="10"/>
                    <a:pt x="17" y="18"/>
                    <a:pt x="19" y="26"/>
                  </a:cubicBezTo>
                  <a:cubicBezTo>
                    <a:pt x="18" y="26"/>
                    <a:pt x="18" y="28"/>
                    <a:pt x="17" y="28"/>
                  </a:cubicBezTo>
                  <a:cubicBezTo>
                    <a:pt x="15" y="28"/>
                    <a:pt x="16" y="23"/>
                    <a:pt x="13" y="26"/>
                  </a:cubicBezTo>
                  <a:close/>
                </a:path>
              </a:pathLst>
            </a:custGeom>
            <a:solidFill>
              <a:srgbClr val="C6869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0" name="Google Shape;70;p49"/>
            <p:cNvSpPr/>
            <p:nvPr/>
          </p:nvSpPr>
          <p:spPr>
            <a:xfrm>
              <a:off x="1171575" y="492125"/>
              <a:ext cx="96838" cy="131763"/>
            </a:xfrm>
            <a:custGeom>
              <a:avLst/>
              <a:gdLst/>
              <a:ahLst/>
              <a:cxnLst/>
              <a:rect l="l" t="t" r="r" b="b"/>
              <a:pathLst>
                <a:path w="30" h="41" extrusionOk="0">
                  <a:moveTo>
                    <a:pt x="15" y="10"/>
                  </a:moveTo>
                  <a:cubicBezTo>
                    <a:pt x="18" y="17"/>
                    <a:pt x="24" y="20"/>
                    <a:pt x="30" y="24"/>
                  </a:cubicBezTo>
                  <a:cubicBezTo>
                    <a:pt x="29" y="29"/>
                    <a:pt x="26" y="24"/>
                    <a:pt x="25" y="26"/>
                  </a:cubicBezTo>
                  <a:cubicBezTo>
                    <a:pt x="25" y="30"/>
                    <a:pt x="30" y="33"/>
                    <a:pt x="28" y="41"/>
                  </a:cubicBezTo>
                  <a:cubicBezTo>
                    <a:pt x="21" y="26"/>
                    <a:pt x="14" y="14"/>
                    <a:pt x="3" y="4"/>
                  </a:cubicBezTo>
                  <a:cubicBezTo>
                    <a:pt x="2" y="3"/>
                    <a:pt x="0" y="2"/>
                    <a:pt x="1" y="0"/>
                  </a:cubicBezTo>
                  <a:cubicBezTo>
                    <a:pt x="7" y="2"/>
                    <a:pt x="13" y="4"/>
                    <a:pt x="19" y="8"/>
                  </a:cubicBezTo>
                  <a:cubicBezTo>
                    <a:pt x="18" y="10"/>
                    <a:pt x="16" y="8"/>
                    <a:pt x="15" y="10"/>
                  </a:cubicBezTo>
                  <a:close/>
                </a:path>
              </a:pathLst>
            </a:custGeom>
            <a:solidFill>
              <a:srgbClr val="BC8A9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1" name="Google Shape;71;p49"/>
            <p:cNvSpPr/>
            <p:nvPr/>
          </p:nvSpPr>
          <p:spPr>
            <a:xfrm>
              <a:off x="1069975" y="722312"/>
              <a:ext cx="53975" cy="101600"/>
            </a:xfrm>
            <a:custGeom>
              <a:avLst/>
              <a:gdLst/>
              <a:ahLst/>
              <a:cxnLst/>
              <a:rect l="l" t="t" r="r" b="b"/>
              <a:pathLst>
                <a:path w="17" h="32" extrusionOk="0">
                  <a:moveTo>
                    <a:pt x="0" y="1"/>
                  </a:moveTo>
                  <a:cubicBezTo>
                    <a:pt x="9" y="0"/>
                    <a:pt x="13" y="7"/>
                    <a:pt x="17" y="13"/>
                  </a:cubicBezTo>
                  <a:cubicBezTo>
                    <a:pt x="13" y="13"/>
                    <a:pt x="11" y="8"/>
                    <a:pt x="8" y="7"/>
                  </a:cubicBezTo>
                  <a:cubicBezTo>
                    <a:pt x="7" y="13"/>
                    <a:pt x="11" y="18"/>
                    <a:pt x="12" y="23"/>
                  </a:cubicBezTo>
                  <a:cubicBezTo>
                    <a:pt x="12" y="25"/>
                    <a:pt x="15" y="28"/>
                    <a:pt x="11" y="29"/>
                  </a:cubicBezTo>
                  <a:cubicBezTo>
                    <a:pt x="11" y="24"/>
                    <a:pt x="3" y="32"/>
                    <a:pt x="3" y="25"/>
                  </a:cubicBezTo>
                  <a:cubicBezTo>
                    <a:pt x="4" y="16"/>
                    <a:pt x="2" y="9"/>
                    <a:pt x="0" y="1"/>
                  </a:cubicBezTo>
                  <a:close/>
                </a:path>
              </a:pathLst>
            </a:custGeom>
            <a:solidFill>
              <a:srgbClr val="BE80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2" name="Google Shape;72;p49"/>
            <p:cNvSpPr/>
            <p:nvPr/>
          </p:nvSpPr>
          <p:spPr>
            <a:xfrm>
              <a:off x="1041400" y="254000"/>
              <a:ext cx="101600" cy="123825"/>
            </a:xfrm>
            <a:custGeom>
              <a:avLst/>
              <a:gdLst/>
              <a:ahLst/>
              <a:cxnLst/>
              <a:rect l="l" t="t" r="r" b="b"/>
              <a:pathLst>
                <a:path w="32" h="39" extrusionOk="0">
                  <a:moveTo>
                    <a:pt x="4" y="31"/>
                  </a:moveTo>
                  <a:cubicBezTo>
                    <a:pt x="10" y="21"/>
                    <a:pt x="22" y="15"/>
                    <a:pt x="27" y="3"/>
                  </a:cubicBezTo>
                  <a:cubicBezTo>
                    <a:pt x="27" y="2"/>
                    <a:pt x="29" y="0"/>
                    <a:pt x="30" y="2"/>
                  </a:cubicBezTo>
                  <a:cubicBezTo>
                    <a:pt x="32" y="3"/>
                    <a:pt x="31" y="4"/>
                    <a:pt x="30" y="5"/>
                  </a:cubicBezTo>
                  <a:cubicBezTo>
                    <a:pt x="30" y="9"/>
                    <a:pt x="20" y="12"/>
                    <a:pt x="30" y="16"/>
                  </a:cubicBezTo>
                  <a:cubicBezTo>
                    <a:pt x="30" y="17"/>
                    <a:pt x="29" y="18"/>
                    <a:pt x="27" y="19"/>
                  </a:cubicBezTo>
                  <a:cubicBezTo>
                    <a:pt x="16" y="22"/>
                    <a:pt x="10" y="31"/>
                    <a:pt x="3" y="39"/>
                  </a:cubicBezTo>
                  <a:cubicBezTo>
                    <a:pt x="0" y="36"/>
                    <a:pt x="2" y="33"/>
                    <a:pt x="4" y="31"/>
                  </a:cubicBezTo>
                  <a:close/>
                </a:path>
              </a:pathLst>
            </a:custGeom>
            <a:solidFill>
              <a:srgbClr val="BF84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 name="Google Shape;73;p49"/>
            <p:cNvSpPr/>
            <p:nvPr/>
          </p:nvSpPr>
          <p:spPr>
            <a:xfrm>
              <a:off x="233363" y="655637"/>
              <a:ext cx="92075" cy="63500"/>
            </a:xfrm>
            <a:custGeom>
              <a:avLst/>
              <a:gdLst/>
              <a:ahLst/>
              <a:cxnLst/>
              <a:rect l="l" t="t" r="r" b="b"/>
              <a:pathLst>
                <a:path w="29" h="20" extrusionOk="0">
                  <a:moveTo>
                    <a:pt x="25" y="0"/>
                  </a:moveTo>
                  <a:cubicBezTo>
                    <a:pt x="26" y="2"/>
                    <a:pt x="27" y="2"/>
                    <a:pt x="29" y="2"/>
                  </a:cubicBezTo>
                  <a:cubicBezTo>
                    <a:pt x="27" y="6"/>
                    <a:pt x="23" y="9"/>
                    <a:pt x="23" y="14"/>
                  </a:cubicBezTo>
                  <a:cubicBezTo>
                    <a:pt x="21" y="17"/>
                    <a:pt x="19" y="20"/>
                    <a:pt x="15" y="20"/>
                  </a:cubicBezTo>
                  <a:cubicBezTo>
                    <a:pt x="18" y="16"/>
                    <a:pt x="21" y="12"/>
                    <a:pt x="23" y="6"/>
                  </a:cubicBezTo>
                  <a:cubicBezTo>
                    <a:pt x="16" y="5"/>
                    <a:pt x="11" y="9"/>
                    <a:pt x="6" y="10"/>
                  </a:cubicBezTo>
                  <a:cubicBezTo>
                    <a:pt x="4" y="11"/>
                    <a:pt x="3" y="13"/>
                    <a:pt x="1" y="11"/>
                  </a:cubicBezTo>
                  <a:cubicBezTo>
                    <a:pt x="0" y="9"/>
                    <a:pt x="2" y="8"/>
                    <a:pt x="3" y="7"/>
                  </a:cubicBezTo>
                  <a:cubicBezTo>
                    <a:pt x="6" y="3"/>
                    <a:pt x="11" y="1"/>
                    <a:pt x="25" y="0"/>
                  </a:cubicBezTo>
                  <a:close/>
                </a:path>
              </a:pathLst>
            </a:custGeom>
            <a:solidFill>
              <a:srgbClr val="B77B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 name="Google Shape;74;p49"/>
            <p:cNvSpPr/>
            <p:nvPr/>
          </p:nvSpPr>
          <p:spPr>
            <a:xfrm>
              <a:off x="768350" y="1174750"/>
              <a:ext cx="88900" cy="104775"/>
            </a:xfrm>
            <a:custGeom>
              <a:avLst/>
              <a:gdLst/>
              <a:ahLst/>
              <a:cxnLst/>
              <a:rect l="l" t="t" r="r" b="b"/>
              <a:pathLst>
                <a:path w="28" h="33" extrusionOk="0">
                  <a:moveTo>
                    <a:pt x="24" y="0"/>
                  </a:moveTo>
                  <a:cubicBezTo>
                    <a:pt x="25" y="0"/>
                    <a:pt x="27" y="0"/>
                    <a:pt x="28" y="2"/>
                  </a:cubicBezTo>
                  <a:cubicBezTo>
                    <a:pt x="28" y="6"/>
                    <a:pt x="26" y="8"/>
                    <a:pt x="24" y="10"/>
                  </a:cubicBezTo>
                  <a:cubicBezTo>
                    <a:pt x="18" y="16"/>
                    <a:pt x="12" y="22"/>
                    <a:pt x="10" y="30"/>
                  </a:cubicBezTo>
                  <a:cubicBezTo>
                    <a:pt x="10" y="32"/>
                    <a:pt x="9" y="33"/>
                    <a:pt x="7" y="33"/>
                  </a:cubicBezTo>
                  <a:cubicBezTo>
                    <a:pt x="6" y="33"/>
                    <a:pt x="5" y="31"/>
                    <a:pt x="6" y="30"/>
                  </a:cubicBezTo>
                  <a:cubicBezTo>
                    <a:pt x="9" y="22"/>
                    <a:pt x="0" y="31"/>
                    <a:pt x="2" y="25"/>
                  </a:cubicBezTo>
                  <a:cubicBezTo>
                    <a:pt x="10" y="19"/>
                    <a:pt x="17" y="10"/>
                    <a:pt x="24" y="0"/>
                  </a:cubicBezTo>
                  <a:close/>
                </a:path>
              </a:pathLst>
            </a:custGeom>
            <a:solidFill>
              <a:srgbClr val="BA7D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 name="Google Shape;75;p49"/>
            <p:cNvSpPr/>
            <p:nvPr/>
          </p:nvSpPr>
          <p:spPr>
            <a:xfrm>
              <a:off x="825500" y="1111250"/>
              <a:ext cx="69850" cy="161925"/>
            </a:xfrm>
            <a:custGeom>
              <a:avLst/>
              <a:gdLst/>
              <a:ahLst/>
              <a:cxnLst/>
              <a:rect l="l" t="t" r="r" b="b"/>
              <a:pathLst>
                <a:path w="22" h="51" extrusionOk="0">
                  <a:moveTo>
                    <a:pt x="6" y="30"/>
                  </a:moveTo>
                  <a:cubicBezTo>
                    <a:pt x="5" y="27"/>
                    <a:pt x="9" y="25"/>
                    <a:pt x="10" y="22"/>
                  </a:cubicBezTo>
                  <a:cubicBezTo>
                    <a:pt x="15" y="15"/>
                    <a:pt x="16" y="6"/>
                    <a:pt x="22" y="0"/>
                  </a:cubicBezTo>
                  <a:cubicBezTo>
                    <a:pt x="15" y="17"/>
                    <a:pt x="9" y="34"/>
                    <a:pt x="2" y="51"/>
                  </a:cubicBezTo>
                  <a:cubicBezTo>
                    <a:pt x="0" y="43"/>
                    <a:pt x="5" y="37"/>
                    <a:pt x="6" y="30"/>
                  </a:cubicBezTo>
                  <a:close/>
                </a:path>
              </a:pathLst>
            </a:custGeom>
            <a:solidFill>
              <a:srgbClr val="A36E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 name="Google Shape;76;p49"/>
            <p:cNvSpPr/>
            <p:nvPr/>
          </p:nvSpPr>
          <p:spPr>
            <a:xfrm>
              <a:off x="984250" y="128587"/>
              <a:ext cx="53975" cy="96838"/>
            </a:xfrm>
            <a:custGeom>
              <a:avLst/>
              <a:gdLst/>
              <a:ahLst/>
              <a:cxnLst/>
              <a:rect l="l" t="t" r="r" b="b"/>
              <a:pathLst>
                <a:path w="17" h="30" extrusionOk="0">
                  <a:moveTo>
                    <a:pt x="7" y="30"/>
                  </a:moveTo>
                  <a:cubicBezTo>
                    <a:pt x="5" y="30"/>
                    <a:pt x="4" y="29"/>
                    <a:pt x="3" y="27"/>
                  </a:cubicBezTo>
                  <a:cubicBezTo>
                    <a:pt x="3" y="19"/>
                    <a:pt x="4" y="10"/>
                    <a:pt x="0" y="0"/>
                  </a:cubicBezTo>
                  <a:cubicBezTo>
                    <a:pt x="17" y="9"/>
                    <a:pt x="7" y="20"/>
                    <a:pt x="7" y="30"/>
                  </a:cubicBezTo>
                  <a:close/>
                </a:path>
              </a:pathLst>
            </a:custGeom>
            <a:solidFill>
              <a:srgbClr val="B87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 name="Google Shape;77;p49"/>
            <p:cNvSpPr/>
            <p:nvPr/>
          </p:nvSpPr>
          <p:spPr>
            <a:xfrm>
              <a:off x="668338" y="-11113"/>
              <a:ext cx="47625" cy="220663"/>
            </a:xfrm>
            <a:custGeom>
              <a:avLst/>
              <a:gdLst/>
              <a:ahLst/>
              <a:cxnLst/>
              <a:rect l="l" t="t" r="r" b="b"/>
              <a:pathLst>
                <a:path w="15" h="69" extrusionOk="0">
                  <a:moveTo>
                    <a:pt x="14" y="66"/>
                  </a:moveTo>
                  <a:cubicBezTo>
                    <a:pt x="13" y="66"/>
                    <a:pt x="15" y="69"/>
                    <a:pt x="12" y="68"/>
                  </a:cubicBezTo>
                  <a:cubicBezTo>
                    <a:pt x="9" y="64"/>
                    <a:pt x="9" y="59"/>
                    <a:pt x="9" y="55"/>
                  </a:cubicBezTo>
                  <a:cubicBezTo>
                    <a:pt x="9" y="43"/>
                    <a:pt x="8" y="32"/>
                    <a:pt x="9" y="21"/>
                  </a:cubicBezTo>
                  <a:cubicBezTo>
                    <a:pt x="9" y="13"/>
                    <a:pt x="8" y="6"/>
                    <a:pt x="0" y="3"/>
                  </a:cubicBezTo>
                  <a:cubicBezTo>
                    <a:pt x="0" y="2"/>
                    <a:pt x="0" y="2"/>
                    <a:pt x="0" y="1"/>
                  </a:cubicBezTo>
                  <a:cubicBezTo>
                    <a:pt x="2" y="1"/>
                    <a:pt x="4" y="1"/>
                    <a:pt x="6" y="1"/>
                  </a:cubicBezTo>
                  <a:cubicBezTo>
                    <a:pt x="12" y="0"/>
                    <a:pt x="14" y="2"/>
                    <a:pt x="14" y="9"/>
                  </a:cubicBezTo>
                  <a:cubicBezTo>
                    <a:pt x="13" y="28"/>
                    <a:pt x="14" y="47"/>
                    <a:pt x="14" y="66"/>
                  </a:cubicBezTo>
                  <a:close/>
                </a:path>
              </a:pathLst>
            </a:custGeom>
            <a:solidFill>
              <a:srgbClr val="BA93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 name="Google Shape;78;p49"/>
            <p:cNvSpPr/>
            <p:nvPr/>
          </p:nvSpPr>
          <p:spPr>
            <a:xfrm>
              <a:off x="331788" y="1225550"/>
              <a:ext cx="60325" cy="104775"/>
            </a:xfrm>
            <a:custGeom>
              <a:avLst/>
              <a:gdLst/>
              <a:ahLst/>
              <a:cxnLst/>
              <a:rect l="l" t="t" r="r" b="b"/>
              <a:pathLst>
                <a:path w="19" h="33" extrusionOk="0">
                  <a:moveTo>
                    <a:pt x="0" y="2"/>
                  </a:moveTo>
                  <a:cubicBezTo>
                    <a:pt x="1" y="1"/>
                    <a:pt x="1" y="0"/>
                    <a:pt x="2" y="0"/>
                  </a:cubicBezTo>
                  <a:cubicBezTo>
                    <a:pt x="7" y="9"/>
                    <a:pt x="10" y="19"/>
                    <a:pt x="19" y="28"/>
                  </a:cubicBezTo>
                  <a:cubicBezTo>
                    <a:pt x="12" y="23"/>
                    <a:pt x="12" y="30"/>
                    <a:pt x="9" y="33"/>
                  </a:cubicBezTo>
                  <a:cubicBezTo>
                    <a:pt x="9" y="21"/>
                    <a:pt x="3" y="12"/>
                    <a:pt x="0" y="2"/>
                  </a:cubicBezTo>
                  <a:close/>
                </a:path>
              </a:pathLst>
            </a:custGeom>
            <a:solidFill>
              <a:srgbClr val="B27B8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9" name="Google Shape;79;p49"/>
            <p:cNvSpPr/>
            <p:nvPr/>
          </p:nvSpPr>
          <p:spPr>
            <a:xfrm>
              <a:off x="31750" y="438150"/>
              <a:ext cx="98425" cy="47625"/>
            </a:xfrm>
            <a:custGeom>
              <a:avLst/>
              <a:gdLst/>
              <a:ahLst/>
              <a:cxnLst/>
              <a:rect l="l" t="t" r="r" b="b"/>
              <a:pathLst>
                <a:path w="31" h="15" extrusionOk="0">
                  <a:moveTo>
                    <a:pt x="31" y="9"/>
                  </a:moveTo>
                  <a:cubicBezTo>
                    <a:pt x="31" y="10"/>
                    <a:pt x="31" y="12"/>
                    <a:pt x="31" y="13"/>
                  </a:cubicBezTo>
                  <a:cubicBezTo>
                    <a:pt x="28" y="15"/>
                    <a:pt x="26" y="14"/>
                    <a:pt x="25" y="11"/>
                  </a:cubicBezTo>
                  <a:cubicBezTo>
                    <a:pt x="17" y="8"/>
                    <a:pt x="8" y="7"/>
                    <a:pt x="0" y="3"/>
                  </a:cubicBezTo>
                  <a:cubicBezTo>
                    <a:pt x="11" y="0"/>
                    <a:pt x="21" y="5"/>
                    <a:pt x="31" y="9"/>
                  </a:cubicBezTo>
                  <a:close/>
                </a:path>
              </a:pathLst>
            </a:custGeom>
            <a:solidFill>
              <a:srgbClr val="B0778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0" name="Google Shape;80;p49"/>
            <p:cNvSpPr/>
            <p:nvPr/>
          </p:nvSpPr>
          <p:spPr>
            <a:xfrm>
              <a:off x="9525" y="700087"/>
              <a:ext cx="117475" cy="50800"/>
            </a:xfrm>
            <a:custGeom>
              <a:avLst/>
              <a:gdLst/>
              <a:ahLst/>
              <a:cxnLst/>
              <a:rect l="l" t="t" r="r" b="b"/>
              <a:pathLst>
                <a:path w="37" h="16" extrusionOk="0">
                  <a:moveTo>
                    <a:pt x="32" y="11"/>
                  </a:moveTo>
                  <a:cubicBezTo>
                    <a:pt x="32" y="13"/>
                    <a:pt x="37" y="13"/>
                    <a:pt x="34" y="16"/>
                  </a:cubicBezTo>
                  <a:cubicBezTo>
                    <a:pt x="24" y="12"/>
                    <a:pt x="14" y="5"/>
                    <a:pt x="0" y="8"/>
                  </a:cubicBezTo>
                  <a:cubicBezTo>
                    <a:pt x="5" y="0"/>
                    <a:pt x="11" y="7"/>
                    <a:pt x="14" y="2"/>
                  </a:cubicBezTo>
                  <a:cubicBezTo>
                    <a:pt x="14" y="1"/>
                    <a:pt x="14" y="1"/>
                    <a:pt x="15" y="0"/>
                  </a:cubicBezTo>
                  <a:cubicBezTo>
                    <a:pt x="20" y="5"/>
                    <a:pt x="26" y="8"/>
                    <a:pt x="32" y="11"/>
                  </a:cubicBezTo>
                  <a:close/>
                </a:path>
              </a:pathLst>
            </a:custGeom>
            <a:solidFill>
              <a:srgbClr val="AB70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1" name="Google Shape;81;p49"/>
            <p:cNvSpPr/>
            <p:nvPr/>
          </p:nvSpPr>
          <p:spPr>
            <a:xfrm>
              <a:off x="265113" y="266700"/>
              <a:ext cx="60325" cy="66675"/>
            </a:xfrm>
            <a:custGeom>
              <a:avLst/>
              <a:gdLst/>
              <a:ahLst/>
              <a:cxnLst/>
              <a:rect l="l" t="t" r="r" b="b"/>
              <a:pathLst>
                <a:path w="19" h="21" extrusionOk="0">
                  <a:moveTo>
                    <a:pt x="13" y="0"/>
                  </a:moveTo>
                  <a:cubicBezTo>
                    <a:pt x="15" y="1"/>
                    <a:pt x="15" y="5"/>
                    <a:pt x="19" y="4"/>
                  </a:cubicBezTo>
                  <a:cubicBezTo>
                    <a:pt x="19" y="9"/>
                    <a:pt x="19" y="13"/>
                    <a:pt x="19" y="18"/>
                  </a:cubicBezTo>
                  <a:cubicBezTo>
                    <a:pt x="18" y="19"/>
                    <a:pt x="18" y="21"/>
                    <a:pt x="16" y="21"/>
                  </a:cubicBezTo>
                  <a:cubicBezTo>
                    <a:pt x="12" y="19"/>
                    <a:pt x="14" y="14"/>
                    <a:pt x="11" y="12"/>
                  </a:cubicBezTo>
                  <a:cubicBezTo>
                    <a:pt x="8" y="12"/>
                    <a:pt x="7" y="16"/>
                    <a:pt x="3" y="16"/>
                  </a:cubicBezTo>
                  <a:cubicBezTo>
                    <a:pt x="3" y="16"/>
                    <a:pt x="2" y="15"/>
                    <a:pt x="1" y="14"/>
                  </a:cubicBezTo>
                  <a:cubicBezTo>
                    <a:pt x="0" y="13"/>
                    <a:pt x="0" y="11"/>
                    <a:pt x="1" y="9"/>
                  </a:cubicBezTo>
                  <a:cubicBezTo>
                    <a:pt x="7" y="8"/>
                    <a:pt x="10" y="4"/>
                    <a:pt x="13" y="0"/>
                  </a:cubicBezTo>
                  <a:close/>
                </a:path>
              </a:pathLst>
            </a:custGeom>
            <a:solidFill>
              <a:srgbClr val="B076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2" name="Google Shape;82;p49"/>
            <p:cNvSpPr/>
            <p:nvPr/>
          </p:nvSpPr>
          <p:spPr>
            <a:xfrm>
              <a:off x="1184275" y="706437"/>
              <a:ext cx="122238" cy="47625"/>
            </a:xfrm>
            <a:custGeom>
              <a:avLst/>
              <a:gdLst/>
              <a:ahLst/>
              <a:cxnLst/>
              <a:rect l="l" t="t" r="r" b="b"/>
              <a:pathLst>
                <a:path w="38" h="15" extrusionOk="0">
                  <a:moveTo>
                    <a:pt x="0" y="0"/>
                  </a:moveTo>
                  <a:cubicBezTo>
                    <a:pt x="7" y="0"/>
                    <a:pt x="11" y="9"/>
                    <a:pt x="18" y="6"/>
                  </a:cubicBezTo>
                  <a:cubicBezTo>
                    <a:pt x="25" y="7"/>
                    <a:pt x="31" y="8"/>
                    <a:pt x="38" y="10"/>
                  </a:cubicBezTo>
                  <a:cubicBezTo>
                    <a:pt x="30" y="15"/>
                    <a:pt x="23" y="7"/>
                    <a:pt x="17" y="11"/>
                  </a:cubicBezTo>
                  <a:cubicBezTo>
                    <a:pt x="16" y="12"/>
                    <a:pt x="15" y="12"/>
                    <a:pt x="14" y="12"/>
                  </a:cubicBezTo>
                  <a:cubicBezTo>
                    <a:pt x="8" y="9"/>
                    <a:pt x="4" y="4"/>
                    <a:pt x="0" y="0"/>
                  </a:cubicBezTo>
                  <a:close/>
                </a:path>
              </a:pathLst>
            </a:custGeom>
            <a:solidFill>
              <a:srgbClr val="B481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3" name="Google Shape;83;p49"/>
            <p:cNvSpPr/>
            <p:nvPr/>
          </p:nvSpPr>
          <p:spPr>
            <a:xfrm>
              <a:off x="363538" y="450850"/>
              <a:ext cx="63500" cy="117475"/>
            </a:xfrm>
            <a:custGeom>
              <a:avLst/>
              <a:gdLst/>
              <a:ahLst/>
              <a:cxnLst/>
              <a:rect l="l" t="t" r="r" b="b"/>
              <a:pathLst>
                <a:path w="20" h="37" extrusionOk="0">
                  <a:moveTo>
                    <a:pt x="15" y="19"/>
                  </a:moveTo>
                  <a:cubicBezTo>
                    <a:pt x="10" y="24"/>
                    <a:pt x="11" y="34"/>
                    <a:pt x="3" y="37"/>
                  </a:cubicBezTo>
                  <a:cubicBezTo>
                    <a:pt x="5" y="31"/>
                    <a:pt x="8" y="26"/>
                    <a:pt x="11" y="21"/>
                  </a:cubicBezTo>
                  <a:cubicBezTo>
                    <a:pt x="17" y="8"/>
                    <a:pt x="15" y="5"/>
                    <a:pt x="0" y="3"/>
                  </a:cubicBezTo>
                  <a:cubicBezTo>
                    <a:pt x="3" y="0"/>
                    <a:pt x="6" y="2"/>
                    <a:pt x="10" y="1"/>
                  </a:cubicBezTo>
                  <a:cubicBezTo>
                    <a:pt x="18" y="5"/>
                    <a:pt x="20" y="11"/>
                    <a:pt x="15" y="19"/>
                  </a:cubicBezTo>
                  <a:close/>
                </a:path>
              </a:pathLst>
            </a:custGeom>
            <a:solidFill>
              <a:srgbClr val="966B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4" name="Google Shape;84;p49"/>
            <p:cNvSpPr/>
            <p:nvPr/>
          </p:nvSpPr>
          <p:spPr>
            <a:xfrm>
              <a:off x="22225" y="473075"/>
              <a:ext cx="117475" cy="38100"/>
            </a:xfrm>
            <a:custGeom>
              <a:avLst/>
              <a:gdLst/>
              <a:ahLst/>
              <a:cxnLst/>
              <a:rect l="l" t="t" r="r" b="b"/>
              <a:pathLst>
                <a:path w="37" h="12" extrusionOk="0">
                  <a:moveTo>
                    <a:pt x="28" y="0"/>
                  </a:moveTo>
                  <a:cubicBezTo>
                    <a:pt x="30" y="1"/>
                    <a:pt x="32" y="1"/>
                    <a:pt x="34" y="2"/>
                  </a:cubicBezTo>
                  <a:cubicBezTo>
                    <a:pt x="35" y="2"/>
                    <a:pt x="36" y="2"/>
                    <a:pt x="37" y="2"/>
                  </a:cubicBezTo>
                  <a:cubicBezTo>
                    <a:pt x="25" y="6"/>
                    <a:pt x="14" y="9"/>
                    <a:pt x="3" y="12"/>
                  </a:cubicBezTo>
                  <a:cubicBezTo>
                    <a:pt x="0" y="12"/>
                    <a:pt x="0" y="11"/>
                    <a:pt x="1" y="8"/>
                  </a:cubicBezTo>
                  <a:cubicBezTo>
                    <a:pt x="10" y="6"/>
                    <a:pt x="19" y="3"/>
                    <a:pt x="28" y="0"/>
                  </a:cubicBezTo>
                  <a:close/>
                </a:path>
              </a:pathLst>
            </a:custGeom>
            <a:solidFill>
              <a:srgbClr val="B07A8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5" name="Google Shape;85;p49"/>
            <p:cNvSpPr/>
            <p:nvPr/>
          </p:nvSpPr>
          <p:spPr>
            <a:xfrm>
              <a:off x="268288" y="1023937"/>
              <a:ext cx="28575" cy="144463"/>
            </a:xfrm>
            <a:custGeom>
              <a:avLst/>
              <a:gdLst/>
              <a:ahLst/>
              <a:cxnLst/>
              <a:rect l="l" t="t" r="r" b="b"/>
              <a:pathLst>
                <a:path w="9" h="45" extrusionOk="0">
                  <a:moveTo>
                    <a:pt x="9" y="43"/>
                  </a:moveTo>
                  <a:cubicBezTo>
                    <a:pt x="8" y="44"/>
                    <a:pt x="8" y="45"/>
                    <a:pt x="7" y="45"/>
                  </a:cubicBezTo>
                  <a:cubicBezTo>
                    <a:pt x="7" y="45"/>
                    <a:pt x="6" y="44"/>
                    <a:pt x="6" y="43"/>
                  </a:cubicBezTo>
                  <a:cubicBezTo>
                    <a:pt x="6" y="42"/>
                    <a:pt x="5" y="40"/>
                    <a:pt x="4" y="39"/>
                  </a:cubicBezTo>
                  <a:cubicBezTo>
                    <a:pt x="3" y="27"/>
                    <a:pt x="2" y="16"/>
                    <a:pt x="0" y="4"/>
                  </a:cubicBezTo>
                  <a:cubicBezTo>
                    <a:pt x="0" y="3"/>
                    <a:pt x="0" y="1"/>
                    <a:pt x="0" y="1"/>
                  </a:cubicBezTo>
                  <a:cubicBezTo>
                    <a:pt x="2" y="0"/>
                    <a:pt x="2" y="2"/>
                    <a:pt x="2" y="4"/>
                  </a:cubicBezTo>
                  <a:cubicBezTo>
                    <a:pt x="4" y="17"/>
                    <a:pt x="7" y="30"/>
                    <a:pt x="9" y="43"/>
                  </a:cubicBezTo>
                  <a:close/>
                </a:path>
              </a:pathLst>
            </a:custGeom>
            <a:solidFill>
              <a:srgbClr val="985F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6" name="Google Shape;86;p49"/>
            <p:cNvSpPr/>
            <p:nvPr/>
          </p:nvSpPr>
          <p:spPr>
            <a:xfrm>
              <a:off x="1057275" y="620712"/>
              <a:ext cx="73025" cy="57150"/>
            </a:xfrm>
            <a:custGeom>
              <a:avLst/>
              <a:gdLst/>
              <a:ahLst/>
              <a:cxnLst/>
              <a:rect l="l" t="t" r="r" b="b"/>
              <a:pathLst>
                <a:path w="23" h="18" extrusionOk="0">
                  <a:moveTo>
                    <a:pt x="6" y="10"/>
                  </a:moveTo>
                  <a:cubicBezTo>
                    <a:pt x="3" y="8"/>
                    <a:pt x="3" y="4"/>
                    <a:pt x="0" y="3"/>
                  </a:cubicBezTo>
                  <a:cubicBezTo>
                    <a:pt x="0" y="2"/>
                    <a:pt x="1" y="1"/>
                    <a:pt x="1" y="0"/>
                  </a:cubicBezTo>
                  <a:cubicBezTo>
                    <a:pt x="9" y="4"/>
                    <a:pt x="19" y="5"/>
                    <a:pt x="23" y="14"/>
                  </a:cubicBezTo>
                  <a:cubicBezTo>
                    <a:pt x="18" y="13"/>
                    <a:pt x="14" y="18"/>
                    <a:pt x="10" y="17"/>
                  </a:cubicBezTo>
                  <a:cubicBezTo>
                    <a:pt x="9" y="17"/>
                    <a:pt x="8" y="16"/>
                    <a:pt x="7" y="15"/>
                  </a:cubicBezTo>
                  <a:cubicBezTo>
                    <a:pt x="8" y="13"/>
                    <a:pt x="11" y="13"/>
                    <a:pt x="11" y="11"/>
                  </a:cubicBezTo>
                  <a:cubicBezTo>
                    <a:pt x="9" y="10"/>
                    <a:pt x="7" y="11"/>
                    <a:pt x="6" y="10"/>
                  </a:cubicBezTo>
                  <a:close/>
                </a:path>
              </a:pathLst>
            </a:custGeom>
            <a:solidFill>
              <a:srgbClr val="A871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7" name="Google Shape;87;p49"/>
            <p:cNvSpPr/>
            <p:nvPr/>
          </p:nvSpPr>
          <p:spPr>
            <a:xfrm>
              <a:off x="771525" y="1039812"/>
              <a:ext cx="104775" cy="42863"/>
            </a:xfrm>
            <a:custGeom>
              <a:avLst/>
              <a:gdLst/>
              <a:ahLst/>
              <a:cxnLst/>
              <a:rect l="l" t="t" r="r" b="b"/>
              <a:pathLst>
                <a:path w="33" h="13" extrusionOk="0">
                  <a:moveTo>
                    <a:pt x="32" y="0"/>
                  </a:moveTo>
                  <a:cubicBezTo>
                    <a:pt x="32" y="2"/>
                    <a:pt x="33" y="4"/>
                    <a:pt x="33" y="5"/>
                  </a:cubicBezTo>
                  <a:cubicBezTo>
                    <a:pt x="33" y="7"/>
                    <a:pt x="32" y="7"/>
                    <a:pt x="30" y="7"/>
                  </a:cubicBezTo>
                  <a:cubicBezTo>
                    <a:pt x="23" y="5"/>
                    <a:pt x="17" y="9"/>
                    <a:pt x="10" y="11"/>
                  </a:cubicBezTo>
                  <a:cubicBezTo>
                    <a:pt x="6" y="12"/>
                    <a:pt x="3" y="13"/>
                    <a:pt x="0" y="13"/>
                  </a:cubicBezTo>
                  <a:cubicBezTo>
                    <a:pt x="10" y="6"/>
                    <a:pt x="21" y="4"/>
                    <a:pt x="32" y="0"/>
                  </a:cubicBezTo>
                  <a:close/>
                </a:path>
              </a:pathLst>
            </a:custGeom>
            <a:solidFill>
              <a:srgbClr val="AB768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8" name="Google Shape;88;p49"/>
            <p:cNvSpPr/>
            <p:nvPr/>
          </p:nvSpPr>
          <p:spPr>
            <a:xfrm>
              <a:off x="233363" y="231775"/>
              <a:ext cx="34925" cy="98425"/>
            </a:xfrm>
            <a:custGeom>
              <a:avLst/>
              <a:gdLst/>
              <a:ahLst/>
              <a:cxnLst/>
              <a:rect l="l" t="t" r="r" b="b"/>
              <a:pathLst>
                <a:path w="11" h="31" extrusionOk="0">
                  <a:moveTo>
                    <a:pt x="11" y="20"/>
                  </a:moveTo>
                  <a:cubicBezTo>
                    <a:pt x="11" y="22"/>
                    <a:pt x="11" y="24"/>
                    <a:pt x="11" y="25"/>
                  </a:cubicBezTo>
                  <a:cubicBezTo>
                    <a:pt x="9" y="26"/>
                    <a:pt x="9" y="29"/>
                    <a:pt x="9" y="31"/>
                  </a:cubicBezTo>
                  <a:cubicBezTo>
                    <a:pt x="8" y="31"/>
                    <a:pt x="6" y="31"/>
                    <a:pt x="6" y="30"/>
                  </a:cubicBezTo>
                  <a:cubicBezTo>
                    <a:pt x="7" y="20"/>
                    <a:pt x="2" y="11"/>
                    <a:pt x="0" y="2"/>
                  </a:cubicBezTo>
                  <a:cubicBezTo>
                    <a:pt x="0" y="0"/>
                    <a:pt x="1" y="0"/>
                    <a:pt x="2" y="1"/>
                  </a:cubicBezTo>
                  <a:cubicBezTo>
                    <a:pt x="8" y="6"/>
                    <a:pt x="5" y="15"/>
                    <a:pt x="11" y="20"/>
                  </a:cubicBezTo>
                  <a:close/>
                </a:path>
              </a:pathLst>
            </a:custGeom>
            <a:solidFill>
              <a:srgbClr val="A87B8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9" name="Google Shape;89;p49"/>
            <p:cNvSpPr/>
            <p:nvPr/>
          </p:nvSpPr>
          <p:spPr>
            <a:xfrm>
              <a:off x="331788" y="947737"/>
              <a:ext cx="47625" cy="82550"/>
            </a:xfrm>
            <a:custGeom>
              <a:avLst/>
              <a:gdLst/>
              <a:ahLst/>
              <a:cxnLst/>
              <a:rect l="l" t="t" r="r" b="b"/>
              <a:pathLst>
                <a:path w="15" h="26" extrusionOk="0">
                  <a:moveTo>
                    <a:pt x="0" y="0"/>
                  </a:moveTo>
                  <a:cubicBezTo>
                    <a:pt x="1" y="0"/>
                    <a:pt x="2" y="0"/>
                    <a:pt x="3" y="1"/>
                  </a:cubicBezTo>
                  <a:cubicBezTo>
                    <a:pt x="6" y="9"/>
                    <a:pt x="13" y="15"/>
                    <a:pt x="14" y="23"/>
                  </a:cubicBezTo>
                  <a:cubicBezTo>
                    <a:pt x="15" y="25"/>
                    <a:pt x="14" y="26"/>
                    <a:pt x="12" y="26"/>
                  </a:cubicBezTo>
                  <a:cubicBezTo>
                    <a:pt x="8" y="24"/>
                    <a:pt x="5" y="22"/>
                    <a:pt x="5" y="17"/>
                  </a:cubicBezTo>
                  <a:cubicBezTo>
                    <a:pt x="5" y="11"/>
                    <a:pt x="2" y="6"/>
                    <a:pt x="0" y="0"/>
                  </a:cubicBezTo>
                  <a:close/>
                </a:path>
              </a:pathLst>
            </a:custGeom>
            <a:solidFill>
              <a:srgbClr val="A5737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 name="Google Shape;90;p49"/>
            <p:cNvSpPr/>
            <p:nvPr/>
          </p:nvSpPr>
          <p:spPr>
            <a:xfrm>
              <a:off x="1016000" y="330200"/>
              <a:ext cx="38100" cy="79375"/>
            </a:xfrm>
            <a:custGeom>
              <a:avLst/>
              <a:gdLst/>
              <a:ahLst/>
              <a:cxnLst/>
              <a:rect l="l" t="t" r="r" b="b"/>
              <a:pathLst>
                <a:path w="12" h="25" extrusionOk="0">
                  <a:moveTo>
                    <a:pt x="12" y="7"/>
                  </a:moveTo>
                  <a:cubicBezTo>
                    <a:pt x="12" y="10"/>
                    <a:pt x="11" y="12"/>
                    <a:pt x="11" y="15"/>
                  </a:cubicBezTo>
                  <a:cubicBezTo>
                    <a:pt x="10" y="16"/>
                    <a:pt x="9" y="18"/>
                    <a:pt x="8" y="20"/>
                  </a:cubicBezTo>
                  <a:cubicBezTo>
                    <a:pt x="7" y="21"/>
                    <a:pt x="6" y="23"/>
                    <a:pt x="5" y="24"/>
                  </a:cubicBezTo>
                  <a:cubicBezTo>
                    <a:pt x="3" y="24"/>
                    <a:pt x="0" y="25"/>
                    <a:pt x="1" y="22"/>
                  </a:cubicBezTo>
                  <a:cubicBezTo>
                    <a:pt x="2" y="19"/>
                    <a:pt x="1" y="16"/>
                    <a:pt x="1" y="14"/>
                  </a:cubicBezTo>
                  <a:cubicBezTo>
                    <a:pt x="8" y="11"/>
                    <a:pt x="2" y="3"/>
                    <a:pt x="7" y="0"/>
                  </a:cubicBezTo>
                  <a:cubicBezTo>
                    <a:pt x="8" y="0"/>
                    <a:pt x="9" y="0"/>
                    <a:pt x="10" y="0"/>
                  </a:cubicBezTo>
                  <a:cubicBezTo>
                    <a:pt x="11" y="2"/>
                    <a:pt x="9" y="5"/>
                    <a:pt x="12" y="7"/>
                  </a:cubicBezTo>
                  <a:close/>
                </a:path>
              </a:pathLst>
            </a:custGeom>
            <a:solidFill>
              <a:srgbClr val="EAA4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1" name="Google Shape;91;p49"/>
            <p:cNvSpPr/>
            <p:nvPr/>
          </p:nvSpPr>
          <p:spPr>
            <a:xfrm>
              <a:off x="1219200" y="517525"/>
              <a:ext cx="96838" cy="28575"/>
            </a:xfrm>
            <a:custGeom>
              <a:avLst/>
              <a:gdLst/>
              <a:ahLst/>
              <a:cxnLst/>
              <a:rect l="l" t="t" r="r" b="b"/>
              <a:pathLst>
                <a:path w="30" h="9" extrusionOk="0">
                  <a:moveTo>
                    <a:pt x="0" y="2"/>
                  </a:moveTo>
                  <a:cubicBezTo>
                    <a:pt x="0" y="0"/>
                    <a:pt x="2" y="0"/>
                    <a:pt x="4" y="0"/>
                  </a:cubicBezTo>
                  <a:cubicBezTo>
                    <a:pt x="13" y="1"/>
                    <a:pt x="21" y="4"/>
                    <a:pt x="30" y="2"/>
                  </a:cubicBezTo>
                  <a:cubicBezTo>
                    <a:pt x="26" y="6"/>
                    <a:pt x="23" y="9"/>
                    <a:pt x="17" y="6"/>
                  </a:cubicBezTo>
                  <a:cubicBezTo>
                    <a:pt x="11" y="4"/>
                    <a:pt x="5" y="3"/>
                    <a:pt x="0" y="2"/>
                  </a:cubicBezTo>
                  <a:close/>
                </a:path>
              </a:pathLst>
            </a:custGeom>
            <a:solidFill>
              <a:srgbClr val="B0798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2" name="Google Shape;92;p49"/>
            <p:cNvSpPr/>
            <p:nvPr/>
          </p:nvSpPr>
          <p:spPr>
            <a:xfrm>
              <a:off x="376238" y="422275"/>
              <a:ext cx="82550" cy="28575"/>
            </a:xfrm>
            <a:custGeom>
              <a:avLst/>
              <a:gdLst/>
              <a:ahLst/>
              <a:cxnLst/>
              <a:rect l="l" t="t" r="r" b="b"/>
              <a:pathLst>
                <a:path w="26" h="9" extrusionOk="0">
                  <a:moveTo>
                    <a:pt x="8" y="6"/>
                  </a:moveTo>
                  <a:cubicBezTo>
                    <a:pt x="0" y="2"/>
                    <a:pt x="10" y="3"/>
                    <a:pt x="9" y="1"/>
                  </a:cubicBezTo>
                  <a:cubicBezTo>
                    <a:pt x="15" y="1"/>
                    <a:pt x="20" y="4"/>
                    <a:pt x="25" y="0"/>
                  </a:cubicBezTo>
                  <a:cubicBezTo>
                    <a:pt x="26" y="7"/>
                    <a:pt x="23" y="9"/>
                    <a:pt x="17" y="8"/>
                  </a:cubicBezTo>
                  <a:cubicBezTo>
                    <a:pt x="14" y="8"/>
                    <a:pt x="11" y="7"/>
                    <a:pt x="8" y="6"/>
                  </a:cubicBezTo>
                  <a:close/>
                </a:path>
              </a:pathLst>
            </a:custGeom>
            <a:solidFill>
              <a:srgbClr val="DE9C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3" name="Google Shape;93;p49"/>
            <p:cNvSpPr/>
            <p:nvPr/>
          </p:nvSpPr>
          <p:spPr>
            <a:xfrm>
              <a:off x="993775" y="336550"/>
              <a:ext cx="25400" cy="136525"/>
            </a:xfrm>
            <a:custGeom>
              <a:avLst/>
              <a:gdLst/>
              <a:ahLst/>
              <a:cxnLst/>
              <a:rect l="l" t="t" r="r" b="b"/>
              <a:pathLst>
                <a:path w="8" h="43" extrusionOk="0">
                  <a:moveTo>
                    <a:pt x="2" y="0"/>
                  </a:moveTo>
                  <a:cubicBezTo>
                    <a:pt x="2" y="0"/>
                    <a:pt x="3" y="0"/>
                    <a:pt x="4" y="0"/>
                  </a:cubicBezTo>
                  <a:cubicBezTo>
                    <a:pt x="5" y="12"/>
                    <a:pt x="8" y="24"/>
                    <a:pt x="4" y="36"/>
                  </a:cubicBezTo>
                  <a:cubicBezTo>
                    <a:pt x="3" y="39"/>
                    <a:pt x="4" y="42"/>
                    <a:pt x="0" y="43"/>
                  </a:cubicBezTo>
                  <a:cubicBezTo>
                    <a:pt x="3" y="29"/>
                    <a:pt x="5" y="14"/>
                    <a:pt x="0" y="0"/>
                  </a:cubicBezTo>
                  <a:cubicBezTo>
                    <a:pt x="1" y="0"/>
                    <a:pt x="1" y="0"/>
                    <a:pt x="2" y="0"/>
                  </a:cubicBezTo>
                  <a:close/>
                </a:path>
              </a:pathLst>
            </a:custGeom>
            <a:solidFill>
              <a:srgbClr val="C38B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4" name="Google Shape;94;p49"/>
            <p:cNvSpPr/>
            <p:nvPr/>
          </p:nvSpPr>
          <p:spPr>
            <a:xfrm>
              <a:off x="222250" y="944562"/>
              <a:ext cx="46038" cy="112713"/>
            </a:xfrm>
            <a:custGeom>
              <a:avLst/>
              <a:gdLst/>
              <a:ahLst/>
              <a:cxnLst/>
              <a:rect l="l" t="t" r="r" b="b"/>
              <a:pathLst>
                <a:path w="14" h="35" extrusionOk="0">
                  <a:moveTo>
                    <a:pt x="7" y="5"/>
                  </a:moveTo>
                  <a:cubicBezTo>
                    <a:pt x="10" y="2"/>
                    <a:pt x="14" y="0"/>
                    <a:pt x="14" y="7"/>
                  </a:cubicBezTo>
                  <a:cubicBezTo>
                    <a:pt x="13" y="18"/>
                    <a:pt x="10" y="28"/>
                    <a:pt x="0" y="35"/>
                  </a:cubicBezTo>
                  <a:cubicBezTo>
                    <a:pt x="4" y="27"/>
                    <a:pt x="9" y="19"/>
                    <a:pt x="10" y="10"/>
                  </a:cubicBezTo>
                  <a:cubicBezTo>
                    <a:pt x="10" y="8"/>
                    <a:pt x="11" y="5"/>
                    <a:pt x="7" y="5"/>
                  </a:cubicBezTo>
                  <a:close/>
                </a:path>
              </a:pathLst>
            </a:custGeom>
            <a:solidFill>
              <a:srgbClr val="A573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5" name="Google Shape;95;p49"/>
            <p:cNvSpPr/>
            <p:nvPr/>
          </p:nvSpPr>
          <p:spPr>
            <a:xfrm>
              <a:off x="1181100" y="665162"/>
              <a:ext cx="100013" cy="38100"/>
            </a:xfrm>
            <a:custGeom>
              <a:avLst/>
              <a:gdLst/>
              <a:ahLst/>
              <a:cxnLst/>
              <a:rect l="l" t="t" r="r" b="b"/>
              <a:pathLst>
                <a:path w="31" h="12" extrusionOk="0">
                  <a:moveTo>
                    <a:pt x="0" y="3"/>
                  </a:moveTo>
                  <a:cubicBezTo>
                    <a:pt x="2" y="0"/>
                    <a:pt x="5" y="0"/>
                    <a:pt x="7" y="1"/>
                  </a:cubicBezTo>
                  <a:cubicBezTo>
                    <a:pt x="15" y="4"/>
                    <a:pt x="23" y="4"/>
                    <a:pt x="31" y="3"/>
                  </a:cubicBezTo>
                  <a:cubicBezTo>
                    <a:pt x="26" y="6"/>
                    <a:pt x="26" y="7"/>
                    <a:pt x="29" y="12"/>
                  </a:cubicBezTo>
                  <a:cubicBezTo>
                    <a:pt x="19" y="8"/>
                    <a:pt x="10" y="4"/>
                    <a:pt x="0" y="3"/>
                  </a:cubicBezTo>
                  <a:close/>
                </a:path>
              </a:pathLst>
            </a:custGeom>
            <a:solidFill>
              <a:srgbClr val="B57D8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6" name="Google Shape;96;p49"/>
            <p:cNvSpPr/>
            <p:nvPr/>
          </p:nvSpPr>
          <p:spPr>
            <a:xfrm>
              <a:off x="1022350" y="463550"/>
              <a:ext cx="95250" cy="38100"/>
            </a:xfrm>
            <a:custGeom>
              <a:avLst/>
              <a:gdLst/>
              <a:ahLst/>
              <a:cxnLst/>
              <a:rect l="l" t="t" r="r" b="b"/>
              <a:pathLst>
                <a:path w="30" h="12" extrusionOk="0">
                  <a:moveTo>
                    <a:pt x="1" y="12"/>
                  </a:moveTo>
                  <a:cubicBezTo>
                    <a:pt x="0" y="4"/>
                    <a:pt x="6" y="3"/>
                    <a:pt x="11" y="2"/>
                  </a:cubicBezTo>
                  <a:cubicBezTo>
                    <a:pt x="17" y="0"/>
                    <a:pt x="24" y="0"/>
                    <a:pt x="30" y="5"/>
                  </a:cubicBezTo>
                  <a:cubicBezTo>
                    <a:pt x="20" y="6"/>
                    <a:pt x="9" y="2"/>
                    <a:pt x="1" y="12"/>
                  </a:cubicBezTo>
                  <a:close/>
                </a:path>
              </a:pathLst>
            </a:custGeom>
            <a:solidFill>
              <a:srgbClr val="B27E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7" name="Google Shape;97;p49"/>
            <p:cNvSpPr/>
            <p:nvPr/>
          </p:nvSpPr>
          <p:spPr>
            <a:xfrm>
              <a:off x="249238" y="90487"/>
              <a:ext cx="57150" cy="76200"/>
            </a:xfrm>
            <a:custGeom>
              <a:avLst/>
              <a:gdLst/>
              <a:ahLst/>
              <a:cxnLst/>
              <a:rect l="l" t="t" r="r" b="b"/>
              <a:pathLst>
                <a:path w="18" h="24" extrusionOk="0">
                  <a:moveTo>
                    <a:pt x="8" y="24"/>
                  </a:moveTo>
                  <a:cubicBezTo>
                    <a:pt x="3" y="17"/>
                    <a:pt x="6" y="8"/>
                    <a:pt x="0" y="0"/>
                  </a:cubicBezTo>
                  <a:cubicBezTo>
                    <a:pt x="18" y="5"/>
                    <a:pt x="4" y="17"/>
                    <a:pt x="8" y="24"/>
                  </a:cubicBezTo>
                  <a:close/>
                </a:path>
              </a:pathLst>
            </a:custGeom>
            <a:solidFill>
              <a:srgbClr val="BE899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 name="Google Shape;98;p49"/>
            <p:cNvSpPr/>
            <p:nvPr/>
          </p:nvSpPr>
          <p:spPr>
            <a:xfrm>
              <a:off x="1165225" y="1285875"/>
              <a:ext cx="53975" cy="60325"/>
            </a:xfrm>
            <a:custGeom>
              <a:avLst/>
              <a:gdLst/>
              <a:ahLst/>
              <a:cxnLst/>
              <a:rect l="l" t="t" r="r" b="b"/>
              <a:pathLst>
                <a:path w="17" h="19" extrusionOk="0">
                  <a:moveTo>
                    <a:pt x="1" y="2"/>
                  </a:moveTo>
                  <a:cubicBezTo>
                    <a:pt x="3" y="2"/>
                    <a:pt x="4" y="2"/>
                    <a:pt x="5" y="0"/>
                  </a:cubicBezTo>
                  <a:cubicBezTo>
                    <a:pt x="8" y="4"/>
                    <a:pt x="12" y="9"/>
                    <a:pt x="15" y="13"/>
                  </a:cubicBezTo>
                  <a:cubicBezTo>
                    <a:pt x="16" y="14"/>
                    <a:pt x="17" y="16"/>
                    <a:pt x="15" y="17"/>
                  </a:cubicBezTo>
                  <a:cubicBezTo>
                    <a:pt x="13" y="19"/>
                    <a:pt x="12" y="17"/>
                    <a:pt x="12" y="16"/>
                  </a:cubicBezTo>
                  <a:cubicBezTo>
                    <a:pt x="10" y="9"/>
                    <a:pt x="0" y="10"/>
                    <a:pt x="1" y="2"/>
                  </a:cubicBezTo>
                  <a:close/>
                </a:path>
              </a:pathLst>
            </a:custGeom>
            <a:solidFill>
              <a:srgbClr val="C594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 name="Google Shape;99;p49"/>
            <p:cNvSpPr/>
            <p:nvPr/>
          </p:nvSpPr>
          <p:spPr>
            <a:xfrm>
              <a:off x="1228725" y="422275"/>
              <a:ext cx="71438" cy="38100"/>
            </a:xfrm>
            <a:custGeom>
              <a:avLst/>
              <a:gdLst/>
              <a:ahLst/>
              <a:cxnLst/>
              <a:rect l="l" t="t" r="r" b="b"/>
              <a:pathLst>
                <a:path w="22" h="12" extrusionOk="0">
                  <a:moveTo>
                    <a:pt x="3" y="12"/>
                  </a:moveTo>
                  <a:cubicBezTo>
                    <a:pt x="0" y="11"/>
                    <a:pt x="2" y="10"/>
                    <a:pt x="3" y="8"/>
                  </a:cubicBezTo>
                  <a:cubicBezTo>
                    <a:pt x="9" y="7"/>
                    <a:pt x="13" y="3"/>
                    <a:pt x="18" y="0"/>
                  </a:cubicBezTo>
                  <a:cubicBezTo>
                    <a:pt x="22" y="10"/>
                    <a:pt x="17" y="11"/>
                    <a:pt x="9" y="11"/>
                  </a:cubicBezTo>
                  <a:cubicBezTo>
                    <a:pt x="7" y="10"/>
                    <a:pt x="5" y="12"/>
                    <a:pt x="3" y="12"/>
                  </a:cubicBezTo>
                  <a:close/>
                </a:path>
              </a:pathLst>
            </a:custGeom>
            <a:solidFill>
              <a:srgbClr val="B784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 name="Google Shape;100;p49"/>
            <p:cNvSpPr/>
            <p:nvPr/>
          </p:nvSpPr>
          <p:spPr>
            <a:xfrm>
              <a:off x="344488" y="80962"/>
              <a:ext cx="22225" cy="79375"/>
            </a:xfrm>
            <a:custGeom>
              <a:avLst/>
              <a:gdLst/>
              <a:ahLst/>
              <a:cxnLst/>
              <a:rect l="l" t="t" r="r" b="b"/>
              <a:pathLst>
                <a:path w="7" h="25" extrusionOk="0">
                  <a:moveTo>
                    <a:pt x="6" y="23"/>
                  </a:moveTo>
                  <a:cubicBezTo>
                    <a:pt x="5" y="24"/>
                    <a:pt x="4" y="24"/>
                    <a:pt x="4" y="25"/>
                  </a:cubicBezTo>
                  <a:cubicBezTo>
                    <a:pt x="3" y="19"/>
                    <a:pt x="3" y="12"/>
                    <a:pt x="1" y="6"/>
                  </a:cubicBezTo>
                  <a:cubicBezTo>
                    <a:pt x="0" y="1"/>
                    <a:pt x="3" y="1"/>
                    <a:pt x="7" y="0"/>
                  </a:cubicBezTo>
                  <a:cubicBezTo>
                    <a:pt x="5" y="8"/>
                    <a:pt x="6" y="15"/>
                    <a:pt x="6" y="23"/>
                  </a:cubicBezTo>
                  <a:close/>
                </a:path>
              </a:pathLst>
            </a:custGeom>
            <a:solidFill>
              <a:srgbClr val="A775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 name="Google Shape;101;p49"/>
            <p:cNvSpPr/>
            <p:nvPr/>
          </p:nvSpPr>
          <p:spPr>
            <a:xfrm>
              <a:off x="487363" y="460375"/>
              <a:ext cx="53975" cy="66675"/>
            </a:xfrm>
            <a:custGeom>
              <a:avLst/>
              <a:gdLst/>
              <a:ahLst/>
              <a:cxnLst/>
              <a:rect l="l" t="t" r="r" b="b"/>
              <a:pathLst>
                <a:path w="17" h="21" extrusionOk="0">
                  <a:moveTo>
                    <a:pt x="0" y="21"/>
                  </a:moveTo>
                  <a:cubicBezTo>
                    <a:pt x="4" y="13"/>
                    <a:pt x="4" y="2"/>
                    <a:pt x="16" y="0"/>
                  </a:cubicBezTo>
                  <a:cubicBezTo>
                    <a:pt x="17" y="1"/>
                    <a:pt x="17" y="2"/>
                    <a:pt x="16" y="3"/>
                  </a:cubicBezTo>
                  <a:cubicBezTo>
                    <a:pt x="11" y="9"/>
                    <a:pt x="5" y="15"/>
                    <a:pt x="0" y="21"/>
                  </a:cubicBezTo>
                  <a:close/>
                </a:path>
              </a:pathLst>
            </a:custGeom>
            <a:solidFill>
              <a:srgbClr val="BE8A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 name="Google Shape;102;p49"/>
            <p:cNvSpPr/>
            <p:nvPr/>
          </p:nvSpPr>
          <p:spPr>
            <a:xfrm>
              <a:off x="1123950" y="760412"/>
              <a:ext cx="50800" cy="47625"/>
            </a:xfrm>
            <a:custGeom>
              <a:avLst/>
              <a:gdLst/>
              <a:ahLst/>
              <a:cxnLst/>
              <a:rect l="l" t="t" r="r" b="b"/>
              <a:pathLst>
                <a:path w="16" h="15" extrusionOk="0">
                  <a:moveTo>
                    <a:pt x="0" y="1"/>
                  </a:moveTo>
                  <a:cubicBezTo>
                    <a:pt x="3" y="0"/>
                    <a:pt x="5" y="3"/>
                    <a:pt x="8" y="0"/>
                  </a:cubicBezTo>
                  <a:cubicBezTo>
                    <a:pt x="11" y="2"/>
                    <a:pt x="15" y="1"/>
                    <a:pt x="16" y="5"/>
                  </a:cubicBezTo>
                  <a:cubicBezTo>
                    <a:pt x="13" y="8"/>
                    <a:pt x="11" y="4"/>
                    <a:pt x="9" y="5"/>
                  </a:cubicBezTo>
                  <a:cubicBezTo>
                    <a:pt x="10" y="9"/>
                    <a:pt x="15" y="10"/>
                    <a:pt x="14" y="15"/>
                  </a:cubicBezTo>
                  <a:cubicBezTo>
                    <a:pt x="9" y="10"/>
                    <a:pt x="4" y="5"/>
                    <a:pt x="0" y="1"/>
                  </a:cubicBezTo>
                  <a:close/>
                </a:path>
              </a:pathLst>
            </a:custGeom>
            <a:solidFill>
              <a:srgbClr val="AF77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 name="Google Shape;103;p49"/>
            <p:cNvSpPr/>
            <p:nvPr/>
          </p:nvSpPr>
          <p:spPr>
            <a:xfrm>
              <a:off x="252413" y="760412"/>
              <a:ext cx="28575" cy="88900"/>
            </a:xfrm>
            <a:custGeom>
              <a:avLst/>
              <a:gdLst/>
              <a:ahLst/>
              <a:cxnLst/>
              <a:rect l="l" t="t" r="r" b="b"/>
              <a:pathLst>
                <a:path w="9" h="28" extrusionOk="0">
                  <a:moveTo>
                    <a:pt x="0" y="5"/>
                  </a:moveTo>
                  <a:cubicBezTo>
                    <a:pt x="2" y="1"/>
                    <a:pt x="3" y="0"/>
                    <a:pt x="5" y="1"/>
                  </a:cubicBezTo>
                  <a:cubicBezTo>
                    <a:pt x="7" y="1"/>
                    <a:pt x="9" y="2"/>
                    <a:pt x="8" y="5"/>
                  </a:cubicBezTo>
                  <a:cubicBezTo>
                    <a:pt x="6" y="12"/>
                    <a:pt x="9" y="21"/>
                    <a:pt x="6" y="28"/>
                  </a:cubicBezTo>
                  <a:cubicBezTo>
                    <a:pt x="3" y="25"/>
                    <a:pt x="5" y="20"/>
                    <a:pt x="4" y="16"/>
                  </a:cubicBezTo>
                  <a:cubicBezTo>
                    <a:pt x="2" y="13"/>
                    <a:pt x="5" y="11"/>
                    <a:pt x="5" y="9"/>
                  </a:cubicBezTo>
                  <a:cubicBezTo>
                    <a:pt x="5" y="4"/>
                    <a:pt x="3" y="4"/>
                    <a:pt x="0" y="5"/>
                  </a:cubicBezTo>
                  <a:close/>
                </a:path>
              </a:pathLst>
            </a:custGeom>
            <a:solidFill>
              <a:srgbClr val="8F55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 name="Google Shape;104;p49"/>
            <p:cNvSpPr/>
            <p:nvPr/>
          </p:nvSpPr>
          <p:spPr>
            <a:xfrm>
              <a:off x="136525" y="855662"/>
              <a:ext cx="25400" cy="66675"/>
            </a:xfrm>
            <a:custGeom>
              <a:avLst/>
              <a:gdLst/>
              <a:ahLst/>
              <a:cxnLst/>
              <a:rect l="l" t="t" r="r" b="b"/>
              <a:pathLst>
                <a:path w="8" h="21" extrusionOk="0">
                  <a:moveTo>
                    <a:pt x="7" y="0"/>
                  </a:moveTo>
                  <a:cubicBezTo>
                    <a:pt x="7" y="2"/>
                    <a:pt x="8" y="3"/>
                    <a:pt x="8" y="4"/>
                  </a:cubicBezTo>
                  <a:cubicBezTo>
                    <a:pt x="7" y="8"/>
                    <a:pt x="7" y="12"/>
                    <a:pt x="6" y="15"/>
                  </a:cubicBezTo>
                  <a:cubicBezTo>
                    <a:pt x="6" y="17"/>
                    <a:pt x="7" y="21"/>
                    <a:pt x="3" y="20"/>
                  </a:cubicBezTo>
                  <a:cubicBezTo>
                    <a:pt x="0" y="19"/>
                    <a:pt x="1" y="17"/>
                    <a:pt x="2" y="15"/>
                  </a:cubicBezTo>
                  <a:cubicBezTo>
                    <a:pt x="3" y="10"/>
                    <a:pt x="2" y="4"/>
                    <a:pt x="7" y="0"/>
                  </a:cubicBezTo>
                  <a:close/>
                </a:path>
              </a:pathLst>
            </a:custGeom>
            <a:solidFill>
              <a:srgbClr val="A8717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 name="Google Shape;105;p49"/>
            <p:cNvSpPr/>
            <p:nvPr/>
          </p:nvSpPr>
          <p:spPr>
            <a:xfrm>
              <a:off x="325438" y="173037"/>
              <a:ext cx="31750" cy="100013"/>
            </a:xfrm>
            <a:custGeom>
              <a:avLst/>
              <a:gdLst/>
              <a:ahLst/>
              <a:cxnLst/>
              <a:rect l="l" t="t" r="r" b="b"/>
              <a:pathLst>
                <a:path w="10" h="31" extrusionOk="0">
                  <a:moveTo>
                    <a:pt x="2" y="31"/>
                  </a:moveTo>
                  <a:cubicBezTo>
                    <a:pt x="1" y="30"/>
                    <a:pt x="0" y="29"/>
                    <a:pt x="0" y="27"/>
                  </a:cubicBezTo>
                  <a:cubicBezTo>
                    <a:pt x="1" y="17"/>
                    <a:pt x="4" y="8"/>
                    <a:pt x="10" y="0"/>
                  </a:cubicBezTo>
                  <a:cubicBezTo>
                    <a:pt x="9" y="11"/>
                    <a:pt x="3" y="20"/>
                    <a:pt x="2" y="31"/>
                  </a:cubicBezTo>
                  <a:close/>
                </a:path>
              </a:pathLst>
            </a:custGeom>
            <a:solidFill>
              <a:srgbClr val="A775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 name="Google Shape;106;p49"/>
            <p:cNvSpPr/>
            <p:nvPr/>
          </p:nvSpPr>
          <p:spPr>
            <a:xfrm>
              <a:off x="255588" y="811212"/>
              <a:ext cx="19050" cy="104775"/>
            </a:xfrm>
            <a:custGeom>
              <a:avLst/>
              <a:gdLst/>
              <a:ahLst/>
              <a:cxnLst/>
              <a:rect l="l" t="t" r="r" b="b"/>
              <a:pathLst>
                <a:path w="6" h="33" extrusionOk="0">
                  <a:moveTo>
                    <a:pt x="3" y="0"/>
                  </a:moveTo>
                  <a:cubicBezTo>
                    <a:pt x="6" y="4"/>
                    <a:pt x="4" y="8"/>
                    <a:pt x="5" y="12"/>
                  </a:cubicBezTo>
                  <a:cubicBezTo>
                    <a:pt x="5" y="16"/>
                    <a:pt x="5" y="20"/>
                    <a:pt x="5" y="24"/>
                  </a:cubicBezTo>
                  <a:cubicBezTo>
                    <a:pt x="3" y="27"/>
                    <a:pt x="4" y="31"/>
                    <a:pt x="0" y="33"/>
                  </a:cubicBezTo>
                  <a:cubicBezTo>
                    <a:pt x="1" y="22"/>
                    <a:pt x="2" y="11"/>
                    <a:pt x="3" y="0"/>
                  </a:cubicBezTo>
                  <a:close/>
                </a:path>
              </a:pathLst>
            </a:custGeom>
            <a:solidFill>
              <a:srgbClr val="8A5B5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 name="Google Shape;107;p49"/>
            <p:cNvSpPr/>
            <p:nvPr/>
          </p:nvSpPr>
          <p:spPr>
            <a:xfrm>
              <a:off x="538163" y="393700"/>
              <a:ext cx="69850" cy="76200"/>
            </a:xfrm>
            <a:custGeom>
              <a:avLst/>
              <a:gdLst/>
              <a:ahLst/>
              <a:cxnLst/>
              <a:rect l="l" t="t" r="r" b="b"/>
              <a:pathLst>
                <a:path w="22" h="24" extrusionOk="0">
                  <a:moveTo>
                    <a:pt x="0" y="24"/>
                  </a:moveTo>
                  <a:cubicBezTo>
                    <a:pt x="0" y="23"/>
                    <a:pt x="0" y="22"/>
                    <a:pt x="0" y="21"/>
                  </a:cubicBezTo>
                  <a:cubicBezTo>
                    <a:pt x="7" y="14"/>
                    <a:pt x="13" y="5"/>
                    <a:pt x="22" y="0"/>
                  </a:cubicBezTo>
                  <a:cubicBezTo>
                    <a:pt x="16" y="9"/>
                    <a:pt x="8" y="16"/>
                    <a:pt x="0" y="24"/>
                  </a:cubicBezTo>
                  <a:close/>
                </a:path>
              </a:pathLst>
            </a:custGeom>
            <a:solidFill>
              <a:srgbClr val="A3848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8" name="Google Shape;108;p49"/>
            <p:cNvSpPr/>
            <p:nvPr/>
          </p:nvSpPr>
          <p:spPr>
            <a:xfrm>
              <a:off x="395288" y="77787"/>
              <a:ext cx="47625" cy="47625"/>
            </a:xfrm>
            <a:custGeom>
              <a:avLst/>
              <a:gdLst/>
              <a:ahLst/>
              <a:cxnLst/>
              <a:rect l="l" t="t" r="r" b="b"/>
              <a:pathLst>
                <a:path w="15" h="15" extrusionOk="0">
                  <a:moveTo>
                    <a:pt x="0" y="11"/>
                  </a:moveTo>
                  <a:cubicBezTo>
                    <a:pt x="2" y="3"/>
                    <a:pt x="9" y="2"/>
                    <a:pt x="15" y="0"/>
                  </a:cubicBezTo>
                  <a:cubicBezTo>
                    <a:pt x="12" y="6"/>
                    <a:pt x="5" y="9"/>
                    <a:pt x="2" y="15"/>
                  </a:cubicBezTo>
                  <a:cubicBezTo>
                    <a:pt x="0" y="14"/>
                    <a:pt x="1" y="12"/>
                    <a:pt x="0" y="11"/>
                  </a:cubicBezTo>
                  <a:close/>
                </a:path>
              </a:pathLst>
            </a:custGeom>
            <a:solidFill>
              <a:srgbClr val="B3828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9" name="Google Shape;109;p49"/>
            <p:cNvSpPr/>
            <p:nvPr/>
          </p:nvSpPr>
          <p:spPr>
            <a:xfrm>
              <a:off x="-9525" y="498475"/>
              <a:ext cx="41275" cy="38100"/>
            </a:xfrm>
            <a:custGeom>
              <a:avLst/>
              <a:gdLst/>
              <a:ahLst/>
              <a:cxnLst/>
              <a:rect l="l" t="t" r="r" b="b"/>
              <a:pathLst>
                <a:path w="13" h="12" extrusionOk="0">
                  <a:moveTo>
                    <a:pt x="11" y="0"/>
                  </a:moveTo>
                  <a:cubicBezTo>
                    <a:pt x="11" y="2"/>
                    <a:pt x="11" y="3"/>
                    <a:pt x="13" y="4"/>
                  </a:cubicBezTo>
                  <a:cubicBezTo>
                    <a:pt x="12" y="5"/>
                    <a:pt x="11" y="6"/>
                    <a:pt x="10" y="6"/>
                  </a:cubicBezTo>
                  <a:cubicBezTo>
                    <a:pt x="8" y="7"/>
                    <a:pt x="6" y="12"/>
                    <a:pt x="3" y="9"/>
                  </a:cubicBezTo>
                  <a:cubicBezTo>
                    <a:pt x="0" y="8"/>
                    <a:pt x="5" y="5"/>
                    <a:pt x="2" y="1"/>
                  </a:cubicBezTo>
                  <a:cubicBezTo>
                    <a:pt x="2" y="0"/>
                    <a:pt x="7" y="1"/>
                    <a:pt x="9" y="0"/>
                  </a:cubicBezTo>
                  <a:cubicBezTo>
                    <a:pt x="10" y="0"/>
                    <a:pt x="10" y="0"/>
                    <a:pt x="11" y="0"/>
                  </a:cubicBezTo>
                  <a:close/>
                </a:path>
              </a:pathLst>
            </a:custGeom>
            <a:solidFill>
              <a:srgbClr val="C68B9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0" name="Google Shape;110;p49"/>
            <p:cNvSpPr/>
            <p:nvPr/>
          </p:nvSpPr>
          <p:spPr>
            <a:xfrm>
              <a:off x="296863" y="498475"/>
              <a:ext cx="19050" cy="63500"/>
            </a:xfrm>
            <a:custGeom>
              <a:avLst/>
              <a:gdLst/>
              <a:ahLst/>
              <a:cxnLst/>
              <a:rect l="l" t="t" r="r" b="b"/>
              <a:pathLst>
                <a:path w="6" h="20" extrusionOk="0">
                  <a:moveTo>
                    <a:pt x="5" y="20"/>
                  </a:moveTo>
                  <a:cubicBezTo>
                    <a:pt x="4" y="20"/>
                    <a:pt x="4" y="20"/>
                    <a:pt x="3" y="20"/>
                  </a:cubicBezTo>
                  <a:cubicBezTo>
                    <a:pt x="0" y="13"/>
                    <a:pt x="1" y="7"/>
                    <a:pt x="3" y="0"/>
                  </a:cubicBezTo>
                  <a:cubicBezTo>
                    <a:pt x="6" y="6"/>
                    <a:pt x="5" y="13"/>
                    <a:pt x="5" y="20"/>
                  </a:cubicBezTo>
                  <a:close/>
                </a:path>
              </a:pathLst>
            </a:custGeom>
            <a:solidFill>
              <a:srgbClr val="B281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1" name="Google Shape;111;p49"/>
            <p:cNvSpPr/>
            <p:nvPr/>
          </p:nvSpPr>
          <p:spPr>
            <a:xfrm>
              <a:off x="461963" y="393700"/>
              <a:ext cx="47625" cy="38100"/>
            </a:xfrm>
            <a:custGeom>
              <a:avLst/>
              <a:gdLst/>
              <a:ahLst/>
              <a:cxnLst/>
              <a:rect l="l" t="t" r="r" b="b"/>
              <a:pathLst>
                <a:path w="15" h="12" extrusionOk="0">
                  <a:moveTo>
                    <a:pt x="10" y="2"/>
                  </a:moveTo>
                  <a:cubicBezTo>
                    <a:pt x="12" y="3"/>
                    <a:pt x="15" y="5"/>
                    <a:pt x="13" y="6"/>
                  </a:cubicBezTo>
                  <a:cubicBezTo>
                    <a:pt x="9" y="8"/>
                    <a:pt x="4" y="12"/>
                    <a:pt x="0" y="7"/>
                  </a:cubicBezTo>
                  <a:cubicBezTo>
                    <a:pt x="1" y="6"/>
                    <a:pt x="2" y="4"/>
                    <a:pt x="5" y="4"/>
                  </a:cubicBezTo>
                  <a:cubicBezTo>
                    <a:pt x="7" y="3"/>
                    <a:pt x="8" y="0"/>
                    <a:pt x="10" y="2"/>
                  </a:cubicBezTo>
                  <a:close/>
                </a:path>
              </a:pathLst>
            </a:custGeom>
            <a:solidFill>
              <a:srgbClr val="C37C8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 name="Google Shape;112;p49"/>
            <p:cNvSpPr/>
            <p:nvPr/>
          </p:nvSpPr>
          <p:spPr>
            <a:xfrm>
              <a:off x="338138" y="674687"/>
              <a:ext cx="47625" cy="76200"/>
            </a:xfrm>
            <a:custGeom>
              <a:avLst/>
              <a:gdLst/>
              <a:ahLst/>
              <a:cxnLst/>
              <a:rect l="l" t="t" r="r" b="b"/>
              <a:pathLst>
                <a:path w="15" h="24" extrusionOk="0">
                  <a:moveTo>
                    <a:pt x="0" y="24"/>
                  </a:moveTo>
                  <a:cubicBezTo>
                    <a:pt x="2" y="15"/>
                    <a:pt x="4" y="5"/>
                    <a:pt x="14" y="0"/>
                  </a:cubicBezTo>
                  <a:cubicBezTo>
                    <a:pt x="14" y="0"/>
                    <a:pt x="15" y="1"/>
                    <a:pt x="14" y="1"/>
                  </a:cubicBezTo>
                  <a:cubicBezTo>
                    <a:pt x="14" y="2"/>
                    <a:pt x="14" y="2"/>
                    <a:pt x="14" y="2"/>
                  </a:cubicBezTo>
                  <a:cubicBezTo>
                    <a:pt x="9" y="9"/>
                    <a:pt x="5" y="17"/>
                    <a:pt x="0" y="24"/>
                  </a:cubicBezTo>
                  <a:close/>
                </a:path>
              </a:pathLst>
            </a:custGeom>
            <a:solidFill>
              <a:srgbClr val="B68C9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 name="Google Shape;113;p49"/>
            <p:cNvSpPr/>
            <p:nvPr/>
          </p:nvSpPr>
          <p:spPr>
            <a:xfrm>
              <a:off x="825500" y="1042987"/>
              <a:ext cx="66675" cy="65088"/>
            </a:xfrm>
            <a:custGeom>
              <a:avLst/>
              <a:gdLst/>
              <a:ahLst/>
              <a:cxnLst/>
              <a:rect l="l" t="t" r="r" b="b"/>
              <a:pathLst>
                <a:path w="21" h="20" extrusionOk="0">
                  <a:moveTo>
                    <a:pt x="13" y="6"/>
                  </a:moveTo>
                  <a:cubicBezTo>
                    <a:pt x="14" y="5"/>
                    <a:pt x="15" y="5"/>
                    <a:pt x="16" y="4"/>
                  </a:cubicBezTo>
                  <a:cubicBezTo>
                    <a:pt x="17" y="3"/>
                    <a:pt x="19" y="0"/>
                    <a:pt x="21" y="3"/>
                  </a:cubicBezTo>
                  <a:cubicBezTo>
                    <a:pt x="15" y="9"/>
                    <a:pt x="8" y="14"/>
                    <a:pt x="2" y="20"/>
                  </a:cubicBezTo>
                  <a:cubicBezTo>
                    <a:pt x="1" y="19"/>
                    <a:pt x="1" y="19"/>
                    <a:pt x="0" y="18"/>
                  </a:cubicBezTo>
                  <a:cubicBezTo>
                    <a:pt x="4" y="14"/>
                    <a:pt x="9" y="10"/>
                    <a:pt x="13" y="6"/>
                  </a:cubicBezTo>
                  <a:close/>
                </a:path>
              </a:pathLst>
            </a:custGeom>
            <a:solidFill>
              <a:srgbClr val="8A5C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 name="Google Shape;114;p49"/>
            <p:cNvSpPr/>
            <p:nvPr/>
          </p:nvSpPr>
          <p:spPr>
            <a:xfrm>
              <a:off x="95250" y="523875"/>
              <a:ext cx="53975" cy="38100"/>
            </a:xfrm>
            <a:custGeom>
              <a:avLst/>
              <a:gdLst/>
              <a:ahLst/>
              <a:cxnLst/>
              <a:rect l="l" t="t" r="r" b="b"/>
              <a:pathLst>
                <a:path w="17" h="12" extrusionOk="0">
                  <a:moveTo>
                    <a:pt x="15" y="6"/>
                  </a:moveTo>
                  <a:cubicBezTo>
                    <a:pt x="11" y="8"/>
                    <a:pt x="7" y="11"/>
                    <a:pt x="0" y="12"/>
                  </a:cubicBezTo>
                  <a:cubicBezTo>
                    <a:pt x="4" y="4"/>
                    <a:pt x="11" y="4"/>
                    <a:pt x="15" y="0"/>
                  </a:cubicBezTo>
                  <a:cubicBezTo>
                    <a:pt x="17" y="2"/>
                    <a:pt x="17" y="4"/>
                    <a:pt x="15" y="6"/>
                  </a:cubicBezTo>
                  <a:close/>
                </a:path>
              </a:pathLst>
            </a:custGeom>
            <a:solidFill>
              <a:srgbClr val="AB77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 name="Google Shape;115;p49"/>
            <p:cNvSpPr/>
            <p:nvPr/>
          </p:nvSpPr>
          <p:spPr>
            <a:xfrm>
              <a:off x="369888" y="112712"/>
              <a:ext cx="31750" cy="60325"/>
            </a:xfrm>
            <a:custGeom>
              <a:avLst/>
              <a:gdLst/>
              <a:ahLst/>
              <a:cxnLst/>
              <a:rect l="l" t="t" r="r" b="b"/>
              <a:pathLst>
                <a:path w="10" h="19" extrusionOk="0">
                  <a:moveTo>
                    <a:pt x="8" y="0"/>
                  </a:moveTo>
                  <a:cubicBezTo>
                    <a:pt x="9" y="1"/>
                    <a:pt x="9" y="2"/>
                    <a:pt x="10" y="4"/>
                  </a:cubicBezTo>
                  <a:cubicBezTo>
                    <a:pt x="7" y="9"/>
                    <a:pt x="4" y="14"/>
                    <a:pt x="1" y="19"/>
                  </a:cubicBezTo>
                  <a:cubicBezTo>
                    <a:pt x="0" y="17"/>
                    <a:pt x="0" y="15"/>
                    <a:pt x="0" y="13"/>
                  </a:cubicBezTo>
                  <a:cubicBezTo>
                    <a:pt x="3" y="8"/>
                    <a:pt x="5" y="4"/>
                    <a:pt x="8" y="0"/>
                  </a:cubicBezTo>
                  <a:close/>
                </a:path>
              </a:pathLst>
            </a:custGeom>
            <a:solidFill>
              <a:srgbClr val="B077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 name="Google Shape;116;p49"/>
            <p:cNvSpPr/>
            <p:nvPr/>
          </p:nvSpPr>
          <p:spPr>
            <a:xfrm>
              <a:off x="1114425" y="381000"/>
              <a:ext cx="19050" cy="63500"/>
            </a:xfrm>
            <a:custGeom>
              <a:avLst/>
              <a:gdLst/>
              <a:ahLst/>
              <a:cxnLst/>
              <a:rect l="l" t="t" r="r" b="b"/>
              <a:pathLst>
                <a:path w="6" h="20" extrusionOk="0">
                  <a:moveTo>
                    <a:pt x="1" y="20"/>
                  </a:moveTo>
                  <a:cubicBezTo>
                    <a:pt x="1" y="16"/>
                    <a:pt x="1" y="12"/>
                    <a:pt x="1" y="7"/>
                  </a:cubicBezTo>
                  <a:cubicBezTo>
                    <a:pt x="2" y="5"/>
                    <a:pt x="0" y="2"/>
                    <a:pt x="4" y="0"/>
                  </a:cubicBezTo>
                  <a:cubicBezTo>
                    <a:pt x="6" y="7"/>
                    <a:pt x="5" y="14"/>
                    <a:pt x="1" y="20"/>
                  </a:cubicBezTo>
                  <a:close/>
                </a:path>
              </a:pathLst>
            </a:custGeom>
            <a:solidFill>
              <a:srgbClr val="BA7C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 name="Google Shape;117;p49"/>
            <p:cNvSpPr/>
            <p:nvPr/>
          </p:nvSpPr>
          <p:spPr>
            <a:xfrm>
              <a:off x="242888" y="381000"/>
              <a:ext cx="47625" cy="53975"/>
            </a:xfrm>
            <a:custGeom>
              <a:avLst/>
              <a:gdLst/>
              <a:ahLst/>
              <a:cxnLst/>
              <a:rect l="l" t="t" r="r" b="b"/>
              <a:pathLst>
                <a:path w="15" h="17" extrusionOk="0">
                  <a:moveTo>
                    <a:pt x="0" y="0"/>
                  </a:moveTo>
                  <a:cubicBezTo>
                    <a:pt x="1" y="0"/>
                    <a:pt x="2" y="0"/>
                    <a:pt x="2" y="0"/>
                  </a:cubicBezTo>
                  <a:cubicBezTo>
                    <a:pt x="9" y="2"/>
                    <a:pt x="10" y="10"/>
                    <a:pt x="14" y="15"/>
                  </a:cubicBezTo>
                  <a:cubicBezTo>
                    <a:pt x="15" y="16"/>
                    <a:pt x="15" y="17"/>
                    <a:pt x="13" y="17"/>
                  </a:cubicBezTo>
                  <a:cubicBezTo>
                    <a:pt x="12" y="17"/>
                    <a:pt x="11" y="16"/>
                    <a:pt x="10" y="16"/>
                  </a:cubicBezTo>
                  <a:cubicBezTo>
                    <a:pt x="8" y="10"/>
                    <a:pt x="5" y="4"/>
                    <a:pt x="0" y="0"/>
                  </a:cubicBezTo>
                  <a:close/>
                </a:path>
              </a:pathLst>
            </a:custGeom>
            <a:solidFill>
              <a:srgbClr val="99666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 name="Google Shape;118;p49"/>
            <p:cNvSpPr/>
            <p:nvPr/>
          </p:nvSpPr>
          <p:spPr>
            <a:xfrm>
              <a:off x="142875" y="511175"/>
              <a:ext cx="25400" cy="41275"/>
            </a:xfrm>
            <a:custGeom>
              <a:avLst/>
              <a:gdLst/>
              <a:ahLst/>
              <a:cxnLst/>
              <a:rect l="l" t="t" r="r" b="b"/>
              <a:pathLst>
                <a:path w="8" h="13" extrusionOk="0">
                  <a:moveTo>
                    <a:pt x="0" y="10"/>
                  </a:moveTo>
                  <a:cubicBezTo>
                    <a:pt x="0" y="8"/>
                    <a:pt x="0" y="6"/>
                    <a:pt x="0" y="4"/>
                  </a:cubicBezTo>
                  <a:cubicBezTo>
                    <a:pt x="1" y="2"/>
                    <a:pt x="3" y="1"/>
                    <a:pt x="4" y="0"/>
                  </a:cubicBezTo>
                  <a:cubicBezTo>
                    <a:pt x="5" y="2"/>
                    <a:pt x="6" y="3"/>
                    <a:pt x="8" y="4"/>
                  </a:cubicBezTo>
                  <a:cubicBezTo>
                    <a:pt x="6" y="7"/>
                    <a:pt x="6" y="10"/>
                    <a:pt x="6" y="13"/>
                  </a:cubicBezTo>
                  <a:cubicBezTo>
                    <a:pt x="3" y="13"/>
                    <a:pt x="2" y="10"/>
                    <a:pt x="0" y="10"/>
                  </a:cubicBezTo>
                  <a:close/>
                </a:path>
              </a:pathLst>
            </a:custGeom>
            <a:solidFill>
              <a:srgbClr val="D5A5A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 name="Google Shape;119;p49"/>
            <p:cNvSpPr/>
            <p:nvPr/>
          </p:nvSpPr>
          <p:spPr>
            <a:xfrm>
              <a:off x="38100" y="985837"/>
              <a:ext cx="79375" cy="15875"/>
            </a:xfrm>
            <a:custGeom>
              <a:avLst/>
              <a:gdLst/>
              <a:ahLst/>
              <a:cxnLst/>
              <a:rect l="l" t="t" r="r" b="b"/>
              <a:pathLst>
                <a:path w="25" h="5" extrusionOk="0">
                  <a:moveTo>
                    <a:pt x="25" y="2"/>
                  </a:moveTo>
                  <a:cubicBezTo>
                    <a:pt x="22" y="5"/>
                    <a:pt x="17" y="3"/>
                    <a:pt x="13" y="4"/>
                  </a:cubicBezTo>
                  <a:cubicBezTo>
                    <a:pt x="9" y="4"/>
                    <a:pt x="5" y="5"/>
                    <a:pt x="0" y="0"/>
                  </a:cubicBezTo>
                  <a:cubicBezTo>
                    <a:pt x="10" y="1"/>
                    <a:pt x="17" y="1"/>
                    <a:pt x="25" y="2"/>
                  </a:cubicBezTo>
                  <a:close/>
                </a:path>
              </a:pathLst>
            </a:custGeom>
            <a:solidFill>
              <a:srgbClr val="A1676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 name="Google Shape;120;p49"/>
            <p:cNvSpPr/>
            <p:nvPr/>
          </p:nvSpPr>
          <p:spPr>
            <a:xfrm>
              <a:off x="1117600" y="479425"/>
              <a:ext cx="63500" cy="25400"/>
            </a:xfrm>
            <a:custGeom>
              <a:avLst/>
              <a:gdLst/>
              <a:ahLst/>
              <a:cxnLst/>
              <a:rect l="l" t="t" r="r" b="b"/>
              <a:pathLst>
                <a:path w="20" h="8" extrusionOk="0">
                  <a:moveTo>
                    <a:pt x="18" y="4"/>
                  </a:moveTo>
                  <a:cubicBezTo>
                    <a:pt x="18" y="6"/>
                    <a:pt x="19" y="7"/>
                    <a:pt x="20" y="8"/>
                  </a:cubicBezTo>
                  <a:cubicBezTo>
                    <a:pt x="13" y="6"/>
                    <a:pt x="7" y="3"/>
                    <a:pt x="0" y="0"/>
                  </a:cubicBezTo>
                  <a:cubicBezTo>
                    <a:pt x="2" y="0"/>
                    <a:pt x="3" y="0"/>
                    <a:pt x="5" y="0"/>
                  </a:cubicBezTo>
                  <a:cubicBezTo>
                    <a:pt x="10" y="0"/>
                    <a:pt x="14" y="1"/>
                    <a:pt x="18" y="4"/>
                  </a:cubicBezTo>
                  <a:close/>
                </a:path>
              </a:pathLst>
            </a:custGeom>
            <a:solidFill>
              <a:srgbClr val="B27E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 name="Google Shape;121;p49"/>
            <p:cNvSpPr/>
            <p:nvPr/>
          </p:nvSpPr>
          <p:spPr>
            <a:xfrm>
              <a:off x="477838" y="346075"/>
              <a:ext cx="47625" cy="60325"/>
            </a:xfrm>
            <a:custGeom>
              <a:avLst/>
              <a:gdLst/>
              <a:ahLst/>
              <a:cxnLst/>
              <a:rect l="l" t="t" r="r" b="b"/>
              <a:pathLst>
                <a:path w="15" h="19" extrusionOk="0">
                  <a:moveTo>
                    <a:pt x="5" y="17"/>
                  </a:moveTo>
                  <a:cubicBezTo>
                    <a:pt x="3" y="17"/>
                    <a:pt x="2" y="18"/>
                    <a:pt x="0" y="19"/>
                  </a:cubicBezTo>
                  <a:cubicBezTo>
                    <a:pt x="5" y="13"/>
                    <a:pt x="10" y="6"/>
                    <a:pt x="15" y="0"/>
                  </a:cubicBezTo>
                  <a:cubicBezTo>
                    <a:pt x="14" y="5"/>
                    <a:pt x="11" y="9"/>
                    <a:pt x="9" y="13"/>
                  </a:cubicBezTo>
                  <a:cubicBezTo>
                    <a:pt x="7" y="13"/>
                    <a:pt x="6" y="15"/>
                    <a:pt x="5" y="17"/>
                  </a:cubicBezTo>
                  <a:close/>
                </a:path>
              </a:pathLst>
            </a:custGeom>
            <a:solidFill>
              <a:srgbClr val="9A77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2" name="Google Shape;122;p49"/>
            <p:cNvSpPr/>
            <p:nvPr/>
          </p:nvSpPr>
          <p:spPr>
            <a:xfrm>
              <a:off x="22225" y="658812"/>
              <a:ext cx="34925" cy="47625"/>
            </a:xfrm>
            <a:custGeom>
              <a:avLst/>
              <a:gdLst/>
              <a:ahLst/>
              <a:cxnLst/>
              <a:rect l="l" t="t" r="r" b="b"/>
              <a:pathLst>
                <a:path w="11" h="15" extrusionOk="0">
                  <a:moveTo>
                    <a:pt x="11" y="13"/>
                  </a:moveTo>
                  <a:cubicBezTo>
                    <a:pt x="11" y="14"/>
                    <a:pt x="10" y="14"/>
                    <a:pt x="10" y="15"/>
                  </a:cubicBezTo>
                  <a:cubicBezTo>
                    <a:pt x="5" y="12"/>
                    <a:pt x="1" y="7"/>
                    <a:pt x="0" y="0"/>
                  </a:cubicBezTo>
                  <a:cubicBezTo>
                    <a:pt x="4" y="4"/>
                    <a:pt x="7" y="9"/>
                    <a:pt x="11" y="13"/>
                  </a:cubicBezTo>
                  <a:close/>
                </a:path>
              </a:pathLst>
            </a:custGeom>
            <a:solidFill>
              <a:srgbClr val="9F707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 name="Google Shape;123;p49"/>
            <p:cNvSpPr/>
            <p:nvPr/>
          </p:nvSpPr>
          <p:spPr>
            <a:xfrm>
              <a:off x="1206500" y="881062"/>
              <a:ext cx="68263" cy="22225"/>
            </a:xfrm>
            <a:custGeom>
              <a:avLst/>
              <a:gdLst/>
              <a:ahLst/>
              <a:cxnLst/>
              <a:rect l="l" t="t" r="r" b="b"/>
              <a:pathLst>
                <a:path w="21" h="7" extrusionOk="0">
                  <a:moveTo>
                    <a:pt x="0" y="7"/>
                  </a:moveTo>
                  <a:cubicBezTo>
                    <a:pt x="6" y="3"/>
                    <a:pt x="13" y="1"/>
                    <a:pt x="21" y="0"/>
                  </a:cubicBezTo>
                  <a:cubicBezTo>
                    <a:pt x="15" y="5"/>
                    <a:pt x="7" y="7"/>
                    <a:pt x="0" y="7"/>
                  </a:cubicBezTo>
                  <a:close/>
                </a:path>
              </a:pathLst>
            </a:custGeom>
            <a:solidFill>
              <a:srgbClr val="8C5A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 name="Google Shape;124;p49"/>
            <p:cNvSpPr/>
            <p:nvPr/>
          </p:nvSpPr>
          <p:spPr>
            <a:xfrm>
              <a:off x="968375" y="668337"/>
              <a:ext cx="79375" cy="12700"/>
            </a:xfrm>
            <a:custGeom>
              <a:avLst/>
              <a:gdLst/>
              <a:ahLst/>
              <a:cxnLst/>
              <a:rect l="l" t="t" r="r" b="b"/>
              <a:pathLst>
                <a:path w="25" h="4" extrusionOk="0">
                  <a:moveTo>
                    <a:pt x="20" y="2"/>
                  </a:moveTo>
                  <a:cubicBezTo>
                    <a:pt x="21" y="3"/>
                    <a:pt x="25" y="0"/>
                    <a:pt x="25" y="4"/>
                  </a:cubicBezTo>
                  <a:cubicBezTo>
                    <a:pt x="17" y="4"/>
                    <a:pt x="9" y="4"/>
                    <a:pt x="0" y="4"/>
                  </a:cubicBezTo>
                  <a:cubicBezTo>
                    <a:pt x="6" y="0"/>
                    <a:pt x="13" y="3"/>
                    <a:pt x="20" y="2"/>
                  </a:cubicBezTo>
                  <a:close/>
                </a:path>
              </a:pathLst>
            </a:custGeom>
            <a:solidFill>
              <a:srgbClr val="9B696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5" name="Google Shape;125;p49"/>
            <p:cNvSpPr/>
            <p:nvPr/>
          </p:nvSpPr>
          <p:spPr>
            <a:xfrm>
              <a:off x="347663" y="231775"/>
              <a:ext cx="41275" cy="28575"/>
            </a:xfrm>
            <a:custGeom>
              <a:avLst/>
              <a:gdLst/>
              <a:ahLst/>
              <a:cxnLst/>
              <a:rect l="l" t="t" r="r" b="b"/>
              <a:pathLst>
                <a:path w="13" h="9" extrusionOk="0">
                  <a:moveTo>
                    <a:pt x="5" y="9"/>
                  </a:moveTo>
                  <a:cubicBezTo>
                    <a:pt x="3" y="9"/>
                    <a:pt x="2" y="9"/>
                    <a:pt x="0" y="9"/>
                  </a:cubicBezTo>
                  <a:cubicBezTo>
                    <a:pt x="4" y="5"/>
                    <a:pt x="8" y="3"/>
                    <a:pt x="13" y="0"/>
                  </a:cubicBezTo>
                  <a:cubicBezTo>
                    <a:pt x="13" y="6"/>
                    <a:pt x="8" y="7"/>
                    <a:pt x="5" y="9"/>
                  </a:cubicBezTo>
                  <a:close/>
                </a:path>
              </a:pathLst>
            </a:custGeom>
            <a:solidFill>
              <a:srgbClr val="B07A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 name="Google Shape;126;p49"/>
            <p:cNvSpPr/>
            <p:nvPr/>
          </p:nvSpPr>
          <p:spPr>
            <a:xfrm>
              <a:off x="1104900" y="906462"/>
              <a:ext cx="69850" cy="22225"/>
            </a:xfrm>
            <a:custGeom>
              <a:avLst/>
              <a:gdLst/>
              <a:ahLst/>
              <a:cxnLst/>
              <a:rect l="l" t="t" r="r" b="b"/>
              <a:pathLst>
                <a:path w="22" h="7" extrusionOk="0">
                  <a:moveTo>
                    <a:pt x="0" y="3"/>
                  </a:moveTo>
                  <a:cubicBezTo>
                    <a:pt x="8" y="0"/>
                    <a:pt x="15" y="5"/>
                    <a:pt x="22" y="4"/>
                  </a:cubicBezTo>
                  <a:cubicBezTo>
                    <a:pt x="22" y="5"/>
                    <a:pt x="22" y="7"/>
                    <a:pt x="19" y="6"/>
                  </a:cubicBezTo>
                  <a:cubicBezTo>
                    <a:pt x="13" y="6"/>
                    <a:pt x="7" y="6"/>
                    <a:pt x="0" y="3"/>
                  </a:cubicBezTo>
                  <a:close/>
                </a:path>
              </a:pathLst>
            </a:custGeom>
            <a:solidFill>
              <a:srgbClr val="8D54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 name="Google Shape;127;p49"/>
            <p:cNvSpPr/>
            <p:nvPr/>
          </p:nvSpPr>
          <p:spPr>
            <a:xfrm>
              <a:off x="1165225" y="919162"/>
              <a:ext cx="53975" cy="19050"/>
            </a:xfrm>
            <a:custGeom>
              <a:avLst/>
              <a:gdLst/>
              <a:ahLst/>
              <a:cxnLst/>
              <a:rect l="l" t="t" r="r" b="b"/>
              <a:pathLst>
                <a:path w="17" h="6" extrusionOk="0">
                  <a:moveTo>
                    <a:pt x="0" y="2"/>
                  </a:moveTo>
                  <a:cubicBezTo>
                    <a:pt x="1" y="1"/>
                    <a:pt x="2" y="0"/>
                    <a:pt x="3" y="0"/>
                  </a:cubicBezTo>
                  <a:cubicBezTo>
                    <a:pt x="5" y="0"/>
                    <a:pt x="7" y="2"/>
                    <a:pt x="9" y="1"/>
                  </a:cubicBezTo>
                  <a:cubicBezTo>
                    <a:pt x="12" y="1"/>
                    <a:pt x="16" y="1"/>
                    <a:pt x="17" y="6"/>
                  </a:cubicBezTo>
                  <a:cubicBezTo>
                    <a:pt x="11" y="5"/>
                    <a:pt x="6" y="3"/>
                    <a:pt x="0" y="2"/>
                  </a:cubicBezTo>
                  <a:close/>
                </a:path>
              </a:pathLst>
            </a:custGeom>
            <a:solidFill>
              <a:srgbClr val="A86F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 name="Google Shape;128;p49"/>
            <p:cNvSpPr/>
            <p:nvPr/>
          </p:nvSpPr>
          <p:spPr>
            <a:xfrm>
              <a:off x="968375" y="979487"/>
              <a:ext cx="31750" cy="60325"/>
            </a:xfrm>
            <a:custGeom>
              <a:avLst/>
              <a:gdLst/>
              <a:ahLst/>
              <a:cxnLst/>
              <a:rect l="l" t="t" r="r" b="b"/>
              <a:pathLst>
                <a:path w="10" h="19" extrusionOk="0">
                  <a:moveTo>
                    <a:pt x="2" y="0"/>
                  </a:moveTo>
                  <a:cubicBezTo>
                    <a:pt x="5" y="6"/>
                    <a:pt x="9" y="11"/>
                    <a:pt x="10" y="19"/>
                  </a:cubicBezTo>
                  <a:cubicBezTo>
                    <a:pt x="5" y="13"/>
                    <a:pt x="2" y="7"/>
                    <a:pt x="0" y="0"/>
                  </a:cubicBezTo>
                  <a:cubicBezTo>
                    <a:pt x="0" y="0"/>
                    <a:pt x="1" y="0"/>
                    <a:pt x="2" y="0"/>
                  </a:cubicBezTo>
                  <a:close/>
                </a:path>
              </a:pathLst>
            </a:custGeom>
            <a:solidFill>
              <a:srgbClr val="9A70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 name="Google Shape;129;p49"/>
            <p:cNvSpPr/>
            <p:nvPr/>
          </p:nvSpPr>
          <p:spPr>
            <a:xfrm>
              <a:off x="927100" y="138112"/>
              <a:ext cx="22225" cy="49213"/>
            </a:xfrm>
            <a:custGeom>
              <a:avLst/>
              <a:gdLst/>
              <a:ahLst/>
              <a:cxnLst/>
              <a:rect l="l" t="t" r="r" b="b"/>
              <a:pathLst>
                <a:path w="7" h="15" extrusionOk="0">
                  <a:moveTo>
                    <a:pt x="6" y="15"/>
                  </a:moveTo>
                  <a:cubicBezTo>
                    <a:pt x="4" y="14"/>
                    <a:pt x="3" y="12"/>
                    <a:pt x="2" y="11"/>
                  </a:cubicBezTo>
                  <a:cubicBezTo>
                    <a:pt x="1" y="8"/>
                    <a:pt x="0" y="4"/>
                    <a:pt x="4" y="0"/>
                  </a:cubicBezTo>
                  <a:cubicBezTo>
                    <a:pt x="7" y="6"/>
                    <a:pt x="5" y="10"/>
                    <a:pt x="6" y="15"/>
                  </a:cubicBezTo>
                  <a:close/>
                </a:path>
              </a:pathLst>
            </a:custGeom>
            <a:solidFill>
              <a:srgbClr val="B7778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 name="Google Shape;130;p49"/>
            <p:cNvSpPr/>
            <p:nvPr/>
          </p:nvSpPr>
          <p:spPr>
            <a:xfrm>
              <a:off x="206375" y="1073150"/>
              <a:ext cx="33338" cy="44450"/>
            </a:xfrm>
            <a:custGeom>
              <a:avLst/>
              <a:gdLst/>
              <a:ahLst/>
              <a:cxnLst/>
              <a:rect l="l" t="t" r="r" b="b"/>
              <a:pathLst>
                <a:path w="10" h="14" extrusionOk="0">
                  <a:moveTo>
                    <a:pt x="2" y="14"/>
                  </a:moveTo>
                  <a:cubicBezTo>
                    <a:pt x="0" y="7"/>
                    <a:pt x="4" y="3"/>
                    <a:pt x="10" y="0"/>
                  </a:cubicBezTo>
                  <a:cubicBezTo>
                    <a:pt x="7" y="5"/>
                    <a:pt x="4" y="10"/>
                    <a:pt x="2" y="14"/>
                  </a:cubicBezTo>
                  <a:close/>
                </a:path>
              </a:pathLst>
            </a:custGeom>
            <a:solidFill>
              <a:srgbClr val="B1798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 name="Google Shape;131;p49"/>
            <p:cNvSpPr/>
            <p:nvPr/>
          </p:nvSpPr>
          <p:spPr>
            <a:xfrm>
              <a:off x="981075" y="285750"/>
              <a:ext cx="19050" cy="50800"/>
            </a:xfrm>
            <a:custGeom>
              <a:avLst/>
              <a:gdLst/>
              <a:ahLst/>
              <a:cxnLst/>
              <a:rect l="l" t="t" r="r" b="b"/>
              <a:pathLst>
                <a:path w="6" h="16" extrusionOk="0">
                  <a:moveTo>
                    <a:pt x="6" y="16"/>
                  </a:moveTo>
                  <a:cubicBezTo>
                    <a:pt x="5" y="16"/>
                    <a:pt x="5" y="16"/>
                    <a:pt x="4" y="16"/>
                  </a:cubicBezTo>
                  <a:cubicBezTo>
                    <a:pt x="3" y="11"/>
                    <a:pt x="1" y="6"/>
                    <a:pt x="0" y="0"/>
                  </a:cubicBezTo>
                  <a:cubicBezTo>
                    <a:pt x="6" y="4"/>
                    <a:pt x="5" y="10"/>
                    <a:pt x="6" y="16"/>
                  </a:cubicBezTo>
                  <a:close/>
                </a:path>
              </a:pathLst>
            </a:custGeom>
            <a:solidFill>
              <a:srgbClr val="AD7B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 name="Google Shape;132;p49"/>
            <p:cNvSpPr/>
            <p:nvPr/>
          </p:nvSpPr>
          <p:spPr>
            <a:xfrm>
              <a:off x="1031875" y="393700"/>
              <a:ext cx="9525" cy="53975"/>
            </a:xfrm>
            <a:custGeom>
              <a:avLst/>
              <a:gdLst/>
              <a:ahLst/>
              <a:cxnLst/>
              <a:rect l="l" t="t" r="r" b="b"/>
              <a:pathLst>
                <a:path w="3" h="17" extrusionOk="0">
                  <a:moveTo>
                    <a:pt x="0" y="4"/>
                  </a:moveTo>
                  <a:cubicBezTo>
                    <a:pt x="0" y="2"/>
                    <a:pt x="1" y="0"/>
                    <a:pt x="3" y="0"/>
                  </a:cubicBezTo>
                  <a:cubicBezTo>
                    <a:pt x="3" y="6"/>
                    <a:pt x="2" y="12"/>
                    <a:pt x="2" y="17"/>
                  </a:cubicBezTo>
                  <a:cubicBezTo>
                    <a:pt x="2" y="17"/>
                    <a:pt x="1" y="17"/>
                    <a:pt x="1" y="17"/>
                  </a:cubicBezTo>
                  <a:cubicBezTo>
                    <a:pt x="1" y="17"/>
                    <a:pt x="0" y="17"/>
                    <a:pt x="0" y="17"/>
                  </a:cubicBezTo>
                  <a:cubicBezTo>
                    <a:pt x="0" y="13"/>
                    <a:pt x="0" y="8"/>
                    <a:pt x="0" y="4"/>
                  </a:cubicBezTo>
                  <a:close/>
                </a:path>
              </a:pathLst>
            </a:custGeom>
            <a:solidFill>
              <a:srgbClr val="AF7B8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 name="Google Shape;133;p49"/>
            <p:cNvSpPr/>
            <p:nvPr/>
          </p:nvSpPr>
          <p:spPr>
            <a:xfrm>
              <a:off x="354013" y="941387"/>
              <a:ext cx="50800" cy="25400"/>
            </a:xfrm>
            <a:custGeom>
              <a:avLst/>
              <a:gdLst/>
              <a:ahLst/>
              <a:cxnLst/>
              <a:rect l="l" t="t" r="r" b="b"/>
              <a:pathLst>
                <a:path w="16" h="8" extrusionOk="0">
                  <a:moveTo>
                    <a:pt x="0" y="0"/>
                  </a:moveTo>
                  <a:cubicBezTo>
                    <a:pt x="2" y="0"/>
                    <a:pt x="3" y="0"/>
                    <a:pt x="5" y="1"/>
                  </a:cubicBezTo>
                  <a:cubicBezTo>
                    <a:pt x="8" y="2"/>
                    <a:pt x="11" y="4"/>
                    <a:pt x="16" y="7"/>
                  </a:cubicBezTo>
                  <a:cubicBezTo>
                    <a:pt x="8" y="8"/>
                    <a:pt x="4" y="5"/>
                    <a:pt x="0" y="0"/>
                  </a:cubicBezTo>
                  <a:close/>
                </a:path>
              </a:pathLst>
            </a:custGeom>
            <a:solidFill>
              <a:srgbClr val="9A69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 name="Google Shape;134;p49"/>
            <p:cNvSpPr/>
            <p:nvPr/>
          </p:nvSpPr>
          <p:spPr>
            <a:xfrm>
              <a:off x="382588" y="674687"/>
              <a:ext cx="47625" cy="25400"/>
            </a:xfrm>
            <a:custGeom>
              <a:avLst/>
              <a:gdLst/>
              <a:ahLst/>
              <a:cxnLst/>
              <a:rect l="l" t="t" r="r" b="b"/>
              <a:pathLst>
                <a:path w="15" h="8" extrusionOk="0">
                  <a:moveTo>
                    <a:pt x="0" y="2"/>
                  </a:moveTo>
                  <a:cubicBezTo>
                    <a:pt x="0" y="1"/>
                    <a:pt x="0" y="1"/>
                    <a:pt x="0" y="0"/>
                  </a:cubicBezTo>
                  <a:cubicBezTo>
                    <a:pt x="6" y="1"/>
                    <a:pt x="12" y="2"/>
                    <a:pt x="15" y="8"/>
                  </a:cubicBezTo>
                  <a:cubicBezTo>
                    <a:pt x="10" y="6"/>
                    <a:pt x="5" y="4"/>
                    <a:pt x="0" y="2"/>
                  </a:cubicBezTo>
                  <a:close/>
                </a:path>
              </a:pathLst>
            </a:custGeom>
            <a:solidFill>
              <a:srgbClr val="A46F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 name="Google Shape;135;p49"/>
            <p:cNvSpPr/>
            <p:nvPr/>
          </p:nvSpPr>
          <p:spPr>
            <a:xfrm>
              <a:off x="369888" y="1020762"/>
              <a:ext cx="31750" cy="39688"/>
            </a:xfrm>
            <a:custGeom>
              <a:avLst/>
              <a:gdLst/>
              <a:ahLst/>
              <a:cxnLst/>
              <a:rect l="l" t="t" r="r" b="b"/>
              <a:pathLst>
                <a:path w="10" h="12" extrusionOk="0">
                  <a:moveTo>
                    <a:pt x="0" y="3"/>
                  </a:moveTo>
                  <a:cubicBezTo>
                    <a:pt x="1" y="2"/>
                    <a:pt x="1" y="1"/>
                    <a:pt x="2" y="0"/>
                  </a:cubicBezTo>
                  <a:cubicBezTo>
                    <a:pt x="2" y="1"/>
                    <a:pt x="3" y="1"/>
                    <a:pt x="3" y="1"/>
                  </a:cubicBezTo>
                  <a:cubicBezTo>
                    <a:pt x="4" y="5"/>
                    <a:pt x="10" y="8"/>
                    <a:pt x="5" y="11"/>
                  </a:cubicBezTo>
                  <a:cubicBezTo>
                    <a:pt x="4" y="12"/>
                    <a:pt x="2" y="6"/>
                    <a:pt x="0" y="3"/>
                  </a:cubicBezTo>
                  <a:close/>
                </a:path>
              </a:pathLst>
            </a:custGeom>
            <a:solidFill>
              <a:srgbClr val="AE7E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6" name="Google Shape;136;p49"/>
            <p:cNvSpPr/>
            <p:nvPr/>
          </p:nvSpPr>
          <p:spPr>
            <a:xfrm>
              <a:off x="1228725" y="741362"/>
              <a:ext cx="42863" cy="34925"/>
            </a:xfrm>
            <a:custGeom>
              <a:avLst/>
              <a:gdLst/>
              <a:ahLst/>
              <a:cxnLst/>
              <a:rect l="l" t="t" r="r" b="b"/>
              <a:pathLst>
                <a:path w="13" h="11" extrusionOk="0">
                  <a:moveTo>
                    <a:pt x="0" y="1"/>
                  </a:moveTo>
                  <a:cubicBezTo>
                    <a:pt x="1" y="1"/>
                    <a:pt x="2" y="1"/>
                    <a:pt x="3" y="0"/>
                  </a:cubicBezTo>
                  <a:cubicBezTo>
                    <a:pt x="7" y="3"/>
                    <a:pt x="10" y="6"/>
                    <a:pt x="13" y="11"/>
                  </a:cubicBezTo>
                  <a:cubicBezTo>
                    <a:pt x="6" y="9"/>
                    <a:pt x="3" y="4"/>
                    <a:pt x="0" y="1"/>
                  </a:cubicBezTo>
                  <a:close/>
                </a:path>
              </a:pathLst>
            </a:custGeom>
            <a:solidFill>
              <a:srgbClr val="A872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 name="Google Shape;137;p49"/>
            <p:cNvSpPr/>
            <p:nvPr/>
          </p:nvSpPr>
          <p:spPr>
            <a:xfrm>
              <a:off x="401638" y="609600"/>
              <a:ext cx="25400" cy="36513"/>
            </a:xfrm>
            <a:custGeom>
              <a:avLst/>
              <a:gdLst/>
              <a:ahLst/>
              <a:cxnLst/>
              <a:rect l="l" t="t" r="r" b="b"/>
              <a:pathLst>
                <a:path w="8" h="11" extrusionOk="0">
                  <a:moveTo>
                    <a:pt x="0" y="11"/>
                  </a:moveTo>
                  <a:cubicBezTo>
                    <a:pt x="0" y="6"/>
                    <a:pt x="1" y="1"/>
                    <a:pt x="8" y="0"/>
                  </a:cubicBezTo>
                  <a:cubicBezTo>
                    <a:pt x="5" y="4"/>
                    <a:pt x="3" y="8"/>
                    <a:pt x="0" y="11"/>
                  </a:cubicBezTo>
                  <a:close/>
                </a:path>
              </a:pathLst>
            </a:custGeom>
            <a:solidFill>
              <a:srgbClr val="B288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 name="Google Shape;138;p49"/>
            <p:cNvSpPr/>
            <p:nvPr/>
          </p:nvSpPr>
          <p:spPr>
            <a:xfrm>
              <a:off x="215900" y="190500"/>
              <a:ext cx="23813" cy="47625"/>
            </a:xfrm>
            <a:custGeom>
              <a:avLst/>
              <a:gdLst/>
              <a:ahLst/>
              <a:cxnLst/>
              <a:rect l="l" t="t" r="r" b="b"/>
              <a:pathLst>
                <a:path w="7" h="15" extrusionOk="0">
                  <a:moveTo>
                    <a:pt x="7" y="14"/>
                  </a:moveTo>
                  <a:cubicBezTo>
                    <a:pt x="6" y="14"/>
                    <a:pt x="6" y="15"/>
                    <a:pt x="5" y="15"/>
                  </a:cubicBezTo>
                  <a:cubicBezTo>
                    <a:pt x="3" y="11"/>
                    <a:pt x="0" y="7"/>
                    <a:pt x="0" y="0"/>
                  </a:cubicBezTo>
                  <a:cubicBezTo>
                    <a:pt x="4" y="6"/>
                    <a:pt x="6" y="10"/>
                    <a:pt x="7" y="14"/>
                  </a:cubicBezTo>
                  <a:close/>
                </a:path>
              </a:pathLst>
            </a:custGeom>
            <a:solidFill>
              <a:srgbClr val="A2727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9" name="Google Shape;139;p49"/>
            <p:cNvSpPr/>
            <p:nvPr/>
          </p:nvSpPr>
          <p:spPr>
            <a:xfrm>
              <a:off x="642938" y="-4763"/>
              <a:ext cx="63500" cy="211138"/>
            </a:xfrm>
            <a:custGeom>
              <a:avLst/>
              <a:gdLst/>
              <a:ahLst/>
              <a:cxnLst/>
              <a:rect l="l" t="t" r="r" b="b"/>
              <a:pathLst>
                <a:path w="20" h="66" extrusionOk="0">
                  <a:moveTo>
                    <a:pt x="8" y="1"/>
                  </a:moveTo>
                  <a:cubicBezTo>
                    <a:pt x="17" y="0"/>
                    <a:pt x="20" y="3"/>
                    <a:pt x="20" y="13"/>
                  </a:cubicBezTo>
                  <a:cubicBezTo>
                    <a:pt x="19" y="30"/>
                    <a:pt x="20" y="48"/>
                    <a:pt x="20" y="66"/>
                  </a:cubicBezTo>
                  <a:cubicBezTo>
                    <a:pt x="17" y="66"/>
                    <a:pt x="16" y="60"/>
                    <a:pt x="12" y="64"/>
                  </a:cubicBezTo>
                  <a:cubicBezTo>
                    <a:pt x="9" y="63"/>
                    <a:pt x="6" y="62"/>
                    <a:pt x="2" y="61"/>
                  </a:cubicBezTo>
                  <a:cubicBezTo>
                    <a:pt x="6" y="60"/>
                    <a:pt x="8" y="60"/>
                    <a:pt x="10" y="59"/>
                  </a:cubicBezTo>
                  <a:cubicBezTo>
                    <a:pt x="1" y="48"/>
                    <a:pt x="1" y="48"/>
                    <a:pt x="10" y="45"/>
                  </a:cubicBezTo>
                  <a:cubicBezTo>
                    <a:pt x="4" y="43"/>
                    <a:pt x="7" y="36"/>
                    <a:pt x="0" y="33"/>
                  </a:cubicBezTo>
                  <a:cubicBezTo>
                    <a:pt x="5" y="33"/>
                    <a:pt x="8" y="32"/>
                    <a:pt x="11" y="32"/>
                  </a:cubicBezTo>
                  <a:cubicBezTo>
                    <a:pt x="5" y="22"/>
                    <a:pt x="2" y="12"/>
                    <a:pt x="6" y="1"/>
                  </a:cubicBezTo>
                  <a:cubicBezTo>
                    <a:pt x="7" y="1"/>
                    <a:pt x="7" y="1"/>
                    <a:pt x="8" y="1"/>
                  </a:cubicBezTo>
                  <a:close/>
                </a:path>
              </a:pathLst>
            </a:custGeom>
            <a:solidFill>
              <a:srgbClr val="E397A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0" name="Google Shape;140;p49"/>
            <p:cNvSpPr/>
            <p:nvPr/>
          </p:nvSpPr>
          <p:spPr>
            <a:xfrm>
              <a:off x="996950" y="241300"/>
              <a:ext cx="47625" cy="114300"/>
            </a:xfrm>
            <a:custGeom>
              <a:avLst/>
              <a:gdLst/>
              <a:ahLst/>
              <a:cxnLst/>
              <a:rect l="l" t="t" r="r" b="b"/>
              <a:pathLst>
                <a:path w="15" h="36" extrusionOk="0">
                  <a:moveTo>
                    <a:pt x="6" y="30"/>
                  </a:moveTo>
                  <a:cubicBezTo>
                    <a:pt x="6" y="20"/>
                    <a:pt x="0" y="12"/>
                    <a:pt x="4" y="1"/>
                  </a:cubicBezTo>
                  <a:cubicBezTo>
                    <a:pt x="8" y="0"/>
                    <a:pt x="9" y="5"/>
                    <a:pt x="12" y="7"/>
                  </a:cubicBezTo>
                  <a:cubicBezTo>
                    <a:pt x="15" y="17"/>
                    <a:pt x="13" y="27"/>
                    <a:pt x="9" y="36"/>
                  </a:cubicBezTo>
                  <a:cubicBezTo>
                    <a:pt x="6" y="35"/>
                    <a:pt x="7" y="32"/>
                    <a:pt x="6" y="30"/>
                  </a:cubicBezTo>
                  <a:close/>
                </a:path>
              </a:pathLst>
            </a:custGeom>
            <a:solidFill>
              <a:srgbClr val="FDF9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1" name="Google Shape;141;p49"/>
            <p:cNvSpPr/>
            <p:nvPr/>
          </p:nvSpPr>
          <p:spPr>
            <a:xfrm>
              <a:off x="911225" y="536575"/>
              <a:ext cx="82550" cy="47625"/>
            </a:xfrm>
            <a:custGeom>
              <a:avLst/>
              <a:gdLst/>
              <a:ahLst/>
              <a:cxnLst/>
              <a:rect l="l" t="t" r="r" b="b"/>
              <a:pathLst>
                <a:path w="26" h="15" extrusionOk="0">
                  <a:moveTo>
                    <a:pt x="2" y="12"/>
                  </a:moveTo>
                  <a:cubicBezTo>
                    <a:pt x="2" y="10"/>
                    <a:pt x="1" y="9"/>
                    <a:pt x="0" y="8"/>
                  </a:cubicBezTo>
                  <a:cubicBezTo>
                    <a:pt x="4" y="0"/>
                    <a:pt x="11" y="3"/>
                    <a:pt x="16" y="5"/>
                  </a:cubicBezTo>
                  <a:cubicBezTo>
                    <a:pt x="20" y="7"/>
                    <a:pt x="24" y="9"/>
                    <a:pt x="26" y="13"/>
                  </a:cubicBezTo>
                  <a:cubicBezTo>
                    <a:pt x="26" y="14"/>
                    <a:pt x="25" y="14"/>
                    <a:pt x="25" y="14"/>
                  </a:cubicBezTo>
                  <a:cubicBezTo>
                    <a:pt x="23" y="15"/>
                    <a:pt x="21" y="14"/>
                    <a:pt x="18" y="13"/>
                  </a:cubicBezTo>
                  <a:cubicBezTo>
                    <a:pt x="13" y="10"/>
                    <a:pt x="8" y="9"/>
                    <a:pt x="2" y="12"/>
                  </a:cubicBezTo>
                  <a:close/>
                </a:path>
              </a:pathLst>
            </a:custGeom>
            <a:solidFill>
              <a:srgbClr val="AB79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2" name="Google Shape;142;p49"/>
            <p:cNvSpPr/>
            <p:nvPr/>
          </p:nvSpPr>
          <p:spPr>
            <a:xfrm>
              <a:off x="1019175" y="263525"/>
              <a:ext cx="34925" cy="111125"/>
            </a:xfrm>
            <a:custGeom>
              <a:avLst/>
              <a:gdLst/>
              <a:ahLst/>
              <a:cxnLst/>
              <a:rect l="l" t="t" r="r" b="b"/>
              <a:pathLst>
                <a:path w="11" h="35" extrusionOk="0">
                  <a:moveTo>
                    <a:pt x="2" y="29"/>
                  </a:moveTo>
                  <a:cubicBezTo>
                    <a:pt x="4" y="19"/>
                    <a:pt x="7" y="10"/>
                    <a:pt x="5" y="0"/>
                  </a:cubicBezTo>
                  <a:cubicBezTo>
                    <a:pt x="11" y="7"/>
                    <a:pt x="7" y="14"/>
                    <a:pt x="6" y="21"/>
                  </a:cubicBezTo>
                  <a:cubicBezTo>
                    <a:pt x="4" y="26"/>
                    <a:pt x="11" y="34"/>
                    <a:pt x="0" y="35"/>
                  </a:cubicBezTo>
                  <a:cubicBezTo>
                    <a:pt x="0" y="33"/>
                    <a:pt x="1" y="31"/>
                    <a:pt x="2" y="29"/>
                  </a:cubicBezTo>
                  <a:close/>
                </a:path>
              </a:pathLst>
            </a:custGeom>
            <a:solidFill>
              <a:srgbClr val="C38B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3" name="Google Shape;143;p49"/>
            <p:cNvSpPr/>
            <p:nvPr/>
          </p:nvSpPr>
          <p:spPr>
            <a:xfrm>
              <a:off x="990600" y="577850"/>
              <a:ext cx="44450" cy="68263"/>
            </a:xfrm>
            <a:custGeom>
              <a:avLst/>
              <a:gdLst/>
              <a:ahLst/>
              <a:cxnLst/>
              <a:rect l="l" t="t" r="r" b="b"/>
              <a:pathLst>
                <a:path w="14" h="21" extrusionOk="0">
                  <a:moveTo>
                    <a:pt x="14" y="14"/>
                  </a:moveTo>
                  <a:cubicBezTo>
                    <a:pt x="14" y="17"/>
                    <a:pt x="14" y="19"/>
                    <a:pt x="14" y="21"/>
                  </a:cubicBezTo>
                  <a:cubicBezTo>
                    <a:pt x="8" y="17"/>
                    <a:pt x="5" y="10"/>
                    <a:pt x="0" y="4"/>
                  </a:cubicBezTo>
                  <a:cubicBezTo>
                    <a:pt x="0" y="3"/>
                    <a:pt x="0" y="2"/>
                    <a:pt x="1" y="1"/>
                  </a:cubicBezTo>
                  <a:cubicBezTo>
                    <a:pt x="1" y="1"/>
                    <a:pt x="1" y="0"/>
                    <a:pt x="1" y="0"/>
                  </a:cubicBezTo>
                  <a:cubicBezTo>
                    <a:pt x="7" y="4"/>
                    <a:pt x="11" y="9"/>
                    <a:pt x="14" y="14"/>
                  </a:cubicBezTo>
                  <a:close/>
                </a:path>
              </a:pathLst>
            </a:custGeom>
            <a:solidFill>
              <a:srgbClr val="AB79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4" name="Google Shape;144;p49"/>
            <p:cNvSpPr/>
            <p:nvPr/>
          </p:nvSpPr>
          <p:spPr>
            <a:xfrm>
              <a:off x="955675" y="593725"/>
              <a:ext cx="82550" cy="80963"/>
            </a:xfrm>
            <a:custGeom>
              <a:avLst/>
              <a:gdLst/>
              <a:ahLst/>
              <a:cxnLst/>
              <a:rect l="l" t="t" r="r" b="b"/>
              <a:pathLst>
                <a:path w="26" h="25" extrusionOk="0">
                  <a:moveTo>
                    <a:pt x="12" y="0"/>
                  </a:moveTo>
                  <a:cubicBezTo>
                    <a:pt x="20" y="2"/>
                    <a:pt x="22" y="10"/>
                    <a:pt x="25" y="16"/>
                  </a:cubicBezTo>
                  <a:cubicBezTo>
                    <a:pt x="26" y="20"/>
                    <a:pt x="21" y="18"/>
                    <a:pt x="20" y="21"/>
                  </a:cubicBezTo>
                  <a:cubicBezTo>
                    <a:pt x="14" y="22"/>
                    <a:pt x="7" y="25"/>
                    <a:pt x="0" y="20"/>
                  </a:cubicBezTo>
                  <a:cubicBezTo>
                    <a:pt x="3" y="13"/>
                    <a:pt x="5" y="5"/>
                    <a:pt x="12" y="0"/>
                  </a:cubicBezTo>
                  <a:close/>
                </a:path>
              </a:pathLst>
            </a:custGeom>
            <a:solidFill>
              <a:srgbClr val="FFFB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5" name="Google Shape;145;p49"/>
            <p:cNvSpPr/>
            <p:nvPr/>
          </p:nvSpPr>
          <p:spPr>
            <a:xfrm>
              <a:off x="949325" y="862012"/>
              <a:ext cx="60325" cy="117475"/>
            </a:xfrm>
            <a:custGeom>
              <a:avLst/>
              <a:gdLst/>
              <a:ahLst/>
              <a:cxnLst/>
              <a:rect l="l" t="t" r="r" b="b"/>
              <a:pathLst>
                <a:path w="19" h="37" extrusionOk="0">
                  <a:moveTo>
                    <a:pt x="16" y="29"/>
                  </a:moveTo>
                  <a:cubicBezTo>
                    <a:pt x="13" y="31"/>
                    <a:pt x="7" y="28"/>
                    <a:pt x="6" y="35"/>
                  </a:cubicBezTo>
                  <a:cubicBezTo>
                    <a:pt x="3" y="33"/>
                    <a:pt x="2" y="36"/>
                    <a:pt x="0" y="37"/>
                  </a:cubicBezTo>
                  <a:cubicBezTo>
                    <a:pt x="2" y="27"/>
                    <a:pt x="5" y="18"/>
                    <a:pt x="4" y="7"/>
                  </a:cubicBezTo>
                  <a:cubicBezTo>
                    <a:pt x="4" y="5"/>
                    <a:pt x="5" y="2"/>
                    <a:pt x="8" y="0"/>
                  </a:cubicBezTo>
                  <a:cubicBezTo>
                    <a:pt x="14" y="5"/>
                    <a:pt x="11" y="11"/>
                    <a:pt x="10" y="17"/>
                  </a:cubicBezTo>
                  <a:cubicBezTo>
                    <a:pt x="13" y="16"/>
                    <a:pt x="8" y="9"/>
                    <a:pt x="14" y="10"/>
                  </a:cubicBezTo>
                  <a:cubicBezTo>
                    <a:pt x="17" y="16"/>
                    <a:pt x="19" y="22"/>
                    <a:pt x="16" y="29"/>
                  </a:cubicBezTo>
                  <a:close/>
                </a:path>
              </a:pathLst>
            </a:custGeom>
            <a:solidFill>
              <a:srgbClr val="C87F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6" name="Google Shape;146;p49"/>
            <p:cNvSpPr/>
            <p:nvPr/>
          </p:nvSpPr>
          <p:spPr>
            <a:xfrm>
              <a:off x="917575" y="549275"/>
              <a:ext cx="66675" cy="87313"/>
            </a:xfrm>
            <a:custGeom>
              <a:avLst/>
              <a:gdLst/>
              <a:ahLst/>
              <a:cxnLst/>
              <a:rect l="l" t="t" r="r" b="b"/>
              <a:pathLst>
                <a:path w="21" h="27" extrusionOk="0">
                  <a:moveTo>
                    <a:pt x="0" y="8"/>
                  </a:moveTo>
                  <a:cubicBezTo>
                    <a:pt x="6" y="0"/>
                    <a:pt x="12" y="5"/>
                    <a:pt x="18" y="8"/>
                  </a:cubicBezTo>
                  <a:cubicBezTo>
                    <a:pt x="21" y="16"/>
                    <a:pt x="18" y="23"/>
                    <a:pt x="10" y="27"/>
                  </a:cubicBezTo>
                  <a:cubicBezTo>
                    <a:pt x="5" y="22"/>
                    <a:pt x="4" y="14"/>
                    <a:pt x="0" y="8"/>
                  </a:cubicBezTo>
                  <a:close/>
                </a:path>
              </a:pathLst>
            </a:custGeom>
            <a:solidFill>
              <a:srgbClr val="FEFA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7" name="Google Shape;147;p49"/>
            <p:cNvSpPr/>
            <p:nvPr/>
          </p:nvSpPr>
          <p:spPr>
            <a:xfrm>
              <a:off x="949325" y="574675"/>
              <a:ext cx="44450" cy="84138"/>
            </a:xfrm>
            <a:custGeom>
              <a:avLst/>
              <a:gdLst/>
              <a:ahLst/>
              <a:cxnLst/>
              <a:rect l="l" t="t" r="r" b="b"/>
              <a:pathLst>
                <a:path w="14" h="26" extrusionOk="0">
                  <a:moveTo>
                    <a:pt x="0" y="19"/>
                  </a:moveTo>
                  <a:cubicBezTo>
                    <a:pt x="4" y="13"/>
                    <a:pt x="8" y="7"/>
                    <a:pt x="8" y="0"/>
                  </a:cubicBezTo>
                  <a:cubicBezTo>
                    <a:pt x="10" y="0"/>
                    <a:pt x="12" y="1"/>
                    <a:pt x="14" y="2"/>
                  </a:cubicBezTo>
                  <a:cubicBezTo>
                    <a:pt x="14" y="3"/>
                    <a:pt x="14" y="5"/>
                    <a:pt x="14" y="6"/>
                  </a:cubicBezTo>
                  <a:cubicBezTo>
                    <a:pt x="10" y="13"/>
                    <a:pt x="8" y="20"/>
                    <a:pt x="2" y="26"/>
                  </a:cubicBezTo>
                  <a:cubicBezTo>
                    <a:pt x="2" y="24"/>
                    <a:pt x="1" y="21"/>
                    <a:pt x="0" y="19"/>
                  </a:cubicBezTo>
                  <a:close/>
                </a:path>
              </a:pathLst>
            </a:custGeom>
            <a:solidFill>
              <a:srgbClr val="C68B9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8" name="Google Shape;148;p49"/>
            <p:cNvSpPr/>
            <p:nvPr/>
          </p:nvSpPr>
          <p:spPr>
            <a:xfrm>
              <a:off x="974725" y="858837"/>
              <a:ext cx="60325" cy="66675"/>
            </a:xfrm>
            <a:custGeom>
              <a:avLst/>
              <a:gdLst/>
              <a:ahLst/>
              <a:cxnLst/>
              <a:rect l="l" t="t" r="r" b="b"/>
              <a:pathLst>
                <a:path w="19" h="21" extrusionOk="0">
                  <a:moveTo>
                    <a:pt x="5" y="11"/>
                  </a:moveTo>
                  <a:cubicBezTo>
                    <a:pt x="5" y="13"/>
                    <a:pt x="4" y="16"/>
                    <a:pt x="2" y="21"/>
                  </a:cubicBezTo>
                  <a:cubicBezTo>
                    <a:pt x="2" y="12"/>
                    <a:pt x="2" y="7"/>
                    <a:pt x="0" y="1"/>
                  </a:cubicBezTo>
                  <a:cubicBezTo>
                    <a:pt x="6" y="0"/>
                    <a:pt x="10" y="6"/>
                    <a:pt x="16" y="7"/>
                  </a:cubicBezTo>
                  <a:cubicBezTo>
                    <a:pt x="19" y="9"/>
                    <a:pt x="17" y="12"/>
                    <a:pt x="17" y="15"/>
                  </a:cubicBezTo>
                  <a:cubicBezTo>
                    <a:pt x="13" y="15"/>
                    <a:pt x="10" y="10"/>
                    <a:pt x="5" y="11"/>
                  </a:cubicBezTo>
                  <a:close/>
                </a:path>
              </a:pathLst>
            </a:custGeom>
            <a:solidFill>
              <a:srgbClr val="A976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9" name="Google Shape;149;p49"/>
            <p:cNvSpPr/>
            <p:nvPr/>
          </p:nvSpPr>
          <p:spPr>
            <a:xfrm>
              <a:off x="990600" y="877887"/>
              <a:ext cx="63500" cy="165100"/>
            </a:xfrm>
            <a:custGeom>
              <a:avLst/>
              <a:gdLst/>
              <a:ahLst/>
              <a:cxnLst/>
              <a:rect l="l" t="t" r="r" b="b"/>
              <a:pathLst>
                <a:path w="20" h="52" extrusionOk="0">
                  <a:moveTo>
                    <a:pt x="0" y="5"/>
                  </a:moveTo>
                  <a:cubicBezTo>
                    <a:pt x="1" y="3"/>
                    <a:pt x="1" y="0"/>
                    <a:pt x="5" y="2"/>
                  </a:cubicBezTo>
                  <a:cubicBezTo>
                    <a:pt x="7" y="4"/>
                    <a:pt x="10" y="7"/>
                    <a:pt x="12" y="9"/>
                  </a:cubicBezTo>
                  <a:cubicBezTo>
                    <a:pt x="15" y="22"/>
                    <a:pt x="20" y="34"/>
                    <a:pt x="18" y="48"/>
                  </a:cubicBezTo>
                  <a:cubicBezTo>
                    <a:pt x="16" y="52"/>
                    <a:pt x="14" y="50"/>
                    <a:pt x="12" y="47"/>
                  </a:cubicBezTo>
                  <a:cubicBezTo>
                    <a:pt x="7" y="40"/>
                    <a:pt x="6" y="32"/>
                    <a:pt x="3" y="24"/>
                  </a:cubicBezTo>
                  <a:cubicBezTo>
                    <a:pt x="2" y="18"/>
                    <a:pt x="1" y="11"/>
                    <a:pt x="0" y="5"/>
                  </a:cubicBezTo>
                  <a:close/>
                </a:path>
              </a:pathLst>
            </a:custGeom>
            <a:solidFill>
              <a:srgbClr val="FEFB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0" name="Google Shape;150;p49"/>
            <p:cNvSpPr/>
            <p:nvPr/>
          </p:nvSpPr>
          <p:spPr>
            <a:xfrm>
              <a:off x="271463" y="288925"/>
              <a:ext cx="76200" cy="149225"/>
            </a:xfrm>
            <a:custGeom>
              <a:avLst/>
              <a:gdLst/>
              <a:ahLst/>
              <a:cxnLst/>
              <a:rect l="l" t="t" r="r" b="b"/>
              <a:pathLst>
                <a:path w="24" h="47" extrusionOk="0">
                  <a:moveTo>
                    <a:pt x="1" y="9"/>
                  </a:moveTo>
                  <a:cubicBezTo>
                    <a:pt x="4" y="6"/>
                    <a:pt x="6" y="2"/>
                    <a:pt x="10" y="0"/>
                  </a:cubicBezTo>
                  <a:cubicBezTo>
                    <a:pt x="15" y="4"/>
                    <a:pt x="11" y="10"/>
                    <a:pt x="15" y="14"/>
                  </a:cubicBezTo>
                  <a:cubicBezTo>
                    <a:pt x="17" y="23"/>
                    <a:pt x="22" y="32"/>
                    <a:pt x="24" y="42"/>
                  </a:cubicBezTo>
                  <a:cubicBezTo>
                    <a:pt x="17" y="47"/>
                    <a:pt x="11" y="45"/>
                    <a:pt x="7" y="38"/>
                  </a:cubicBezTo>
                  <a:cubicBezTo>
                    <a:pt x="2" y="29"/>
                    <a:pt x="0" y="19"/>
                    <a:pt x="1" y="9"/>
                  </a:cubicBezTo>
                  <a:close/>
                </a:path>
              </a:pathLst>
            </a:custGeom>
            <a:solidFill>
              <a:srgbClr val="FCF6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1" name="Google Shape;151;p49"/>
            <p:cNvSpPr/>
            <p:nvPr/>
          </p:nvSpPr>
          <p:spPr>
            <a:xfrm>
              <a:off x="319088" y="323850"/>
              <a:ext cx="38100" cy="104775"/>
            </a:xfrm>
            <a:custGeom>
              <a:avLst/>
              <a:gdLst/>
              <a:ahLst/>
              <a:cxnLst/>
              <a:rect l="l" t="t" r="r" b="b"/>
              <a:pathLst>
                <a:path w="12" h="33" extrusionOk="0">
                  <a:moveTo>
                    <a:pt x="9" y="31"/>
                  </a:moveTo>
                  <a:cubicBezTo>
                    <a:pt x="4" y="22"/>
                    <a:pt x="0" y="13"/>
                    <a:pt x="0" y="3"/>
                  </a:cubicBezTo>
                  <a:cubicBezTo>
                    <a:pt x="0" y="2"/>
                    <a:pt x="1" y="1"/>
                    <a:pt x="2" y="0"/>
                  </a:cubicBezTo>
                  <a:cubicBezTo>
                    <a:pt x="3" y="3"/>
                    <a:pt x="2" y="6"/>
                    <a:pt x="4" y="8"/>
                  </a:cubicBezTo>
                  <a:cubicBezTo>
                    <a:pt x="4" y="16"/>
                    <a:pt x="8" y="22"/>
                    <a:pt x="11" y="29"/>
                  </a:cubicBezTo>
                  <a:cubicBezTo>
                    <a:pt x="12" y="33"/>
                    <a:pt x="11" y="33"/>
                    <a:pt x="9" y="31"/>
                  </a:cubicBezTo>
                  <a:close/>
                </a:path>
              </a:pathLst>
            </a:custGeom>
            <a:solidFill>
              <a:srgbClr val="9561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2" name="Google Shape;152;p49"/>
            <p:cNvSpPr/>
            <p:nvPr/>
          </p:nvSpPr>
          <p:spPr>
            <a:xfrm>
              <a:off x="300038" y="438150"/>
              <a:ext cx="34925" cy="19050"/>
            </a:xfrm>
            <a:custGeom>
              <a:avLst/>
              <a:gdLst/>
              <a:ahLst/>
              <a:cxnLst/>
              <a:rect l="l" t="t" r="r" b="b"/>
              <a:pathLst>
                <a:path w="11" h="6" extrusionOk="0">
                  <a:moveTo>
                    <a:pt x="0" y="4"/>
                  </a:moveTo>
                  <a:cubicBezTo>
                    <a:pt x="4" y="0"/>
                    <a:pt x="8" y="2"/>
                    <a:pt x="11" y="2"/>
                  </a:cubicBezTo>
                  <a:cubicBezTo>
                    <a:pt x="8" y="3"/>
                    <a:pt x="5" y="6"/>
                    <a:pt x="0" y="4"/>
                  </a:cubicBezTo>
                  <a:close/>
                </a:path>
              </a:pathLst>
            </a:custGeom>
            <a:solidFill>
              <a:srgbClr val="F3AF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3" name="Google Shape;153;p49"/>
            <p:cNvSpPr/>
            <p:nvPr/>
          </p:nvSpPr>
          <p:spPr>
            <a:xfrm>
              <a:off x="1066800" y="639762"/>
              <a:ext cx="44450" cy="28575"/>
            </a:xfrm>
            <a:custGeom>
              <a:avLst/>
              <a:gdLst/>
              <a:ahLst/>
              <a:cxnLst/>
              <a:rect l="l" t="t" r="r" b="b"/>
              <a:pathLst>
                <a:path w="14" h="9" extrusionOk="0">
                  <a:moveTo>
                    <a:pt x="3" y="4"/>
                  </a:moveTo>
                  <a:cubicBezTo>
                    <a:pt x="6" y="2"/>
                    <a:pt x="10" y="0"/>
                    <a:pt x="14" y="6"/>
                  </a:cubicBezTo>
                  <a:cubicBezTo>
                    <a:pt x="11" y="7"/>
                    <a:pt x="8" y="8"/>
                    <a:pt x="4" y="9"/>
                  </a:cubicBezTo>
                  <a:cubicBezTo>
                    <a:pt x="2" y="8"/>
                    <a:pt x="0" y="6"/>
                    <a:pt x="3" y="4"/>
                  </a:cubicBezTo>
                  <a:close/>
                </a:path>
              </a:pathLst>
            </a:custGeom>
            <a:solidFill>
              <a:srgbClr val="FCEAE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54" name="Google Shape;154;p49"/>
          <p:cNvGrpSpPr/>
          <p:nvPr/>
        </p:nvGrpSpPr>
        <p:grpSpPr>
          <a:xfrm>
            <a:off x="10850563" y="5480050"/>
            <a:ext cx="1344612" cy="1392238"/>
            <a:chOff x="10850563" y="5480050"/>
            <a:chExt cx="1344612" cy="1392238"/>
          </a:xfrm>
        </p:grpSpPr>
        <p:sp>
          <p:nvSpPr>
            <p:cNvPr id="155" name="Google Shape;155;p49"/>
            <p:cNvSpPr/>
            <p:nvPr/>
          </p:nvSpPr>
          <p:spPr>
            <a:xfrm>
              <a:off x="11036300" y="5689600"/>
              <a:ext cx="1104900" cy="1176338"/>
            </a:xfrm>
            <a:custGeom>
              <a:avLst/>
              <a:gdLst/>
              <a:ahLst/>
              <a:cxnLst/>
              <a:rect l="l" t="t" r="r" b="b"/>
              <a:pathLst>
                <a:path w="347" h="369" extrusionOk="0">
                  <a:moveTo>
                    <a:pt x="56" y="71"/>
                  </a:moveTo>
                  <a:cubicBezTo>
                    <a:pt x="54" y="72"/>
                    <a:pt x="53" y="71"/>
                    <a:pt x="52" y="69"/>
                  </a:cubicBezTo>
                  <a:cubicBezTo>
                    <a:pt x="51" y="68"/>
                    <a:pt x="50" y="68"/>
                    <a:pt x="49" y="69"/>
                  </a:cubicBezTo>
                  <a:cubicBezTo>
                    <a:pt x="43" y="74"/>
                    <a:pt x="45" y="83"/>
                    <a:pt x="38" y="88"/>
                  </a:cubicBezTo>
                  <a:cubicBezTo>
                    <a:pt x="35" y="66"/>
                    <a:pt x="37" y="47"/>
                    <a:pt x="41" y="27"/>
                  </a:cubicBezTo>
                  <a:cubicBezTo>
                    <a:pt x="43" y="20"/>
                    <a:pt x="43" y="13"/>
                    <a:pt x="44" y="7"/>
                  </a:cubicBezTo>
                  <a:cubicBezTo>
                    <a:pt x="43" y="3"/>
                    <a:pt x="41" y="0"/>
                    <a:pt x="36" y="3"/>
                  </a:cubicBezTo>
                  <a:cubicBezTo>
                    <a:pt x="33" y="15"/>
                    <a:pt x="32" y="29"/>
                    <a:pt x="30" y="41"/>
                  </a:cubicBezTo>
                  <a:cubicBezTo>
                    <a:pt x="30" y="42"/>
                    <a:pt x="30" y="42"/>
                    <a:pt x="30" y="42"/>
                  </a:cubicBezTo>
                  <a:cubicBezTo>
                    <a:pt x="29" y="42"/>
                    <a:pt x="29" y="42"/>
                    <a:pt x="29" y="42"/>
                  </a:cubicBezTo>
                  <a:cubicBezTo>
                    <a:pt x="23" y="40"/>
                    <a:pt x="23" y="33"/>
                    <a:pt x="19" y="30"/>
                  </a:cubicBezTo>
                  <a:cubicBezTo>
                    <a:pt x="15" y="26"/>
                    <a:pt x="11" y="23"/>
                    <a:pt x="11" y="16"/>
                  </a:cubicBezTo>
                  <a:cubicBezTo>
                    <a:pt x="10" y="15"/>
                    <a:pt x="9" y="14"/>
                    <a:pt x="8" y="12"/>
                  </a:cubicBezTo>
                  <a:cubicBezTo>
                    <a:pt x="2" y="12"/>
                    <a:pt x="2" y="17"/>
                    <a:pt x="0" y="20"/>
                  </a:cubicBezTo>
                  <a:cubicBezTo>
                    <a:pt x="5" y="25"/>
                    <a:pt x="9" y="31"/>
                    <a:pt x="14" y="36"/>
                  </a:cubicBezTo>
                  <a:cubicBezTo>
                    <a:pt x="21" y="43"/>
                    <a:pt x="25" y="51"/>
                    <a:pt x="26" y="61"/>
                  </a:cubicBezTo>
                  <a:cubicBezTo>
                    <a:pt x="27" y="65"/>
                    <a:pt x="27" y="68"/>
                    <a:pt x="21" y="65"/>
                  </a:cubicBezTo>
                  <a:cubicBezTo>
                    <a:pt x="21" y="65"/>
                    <a:pt x="21" y="65"/>
                    <a:pt x="21" y="65"/>
                  </a:cubicBezTo>
                  <a:cubicBezTo>
                    <a:pt x="17" y="63"/>
                    <a:pt x="14" y="60"/>
                    <a:pt x="11" y="57"/>
                  </a:cubicBezTo>
                  <a:cubicBezTo>
                    <a:pt x="10" y="55"/>
                    <a:pt x="8" y="52"/>
                    <a:pt x="6" y="54"/>
                  </a:cubicBezTo>
                  <a:cubicBezTo>
                    <a:pt x="3" y="56"/>
                    <a:pt x="5" y="59"/>
                    <a:pt x="6" y="61"/>
                  </a:cubicBezTo>
                  <a:cubicBezTo>
                    <a:pt x="8" y="63"/>
                    <a:pt x="9" y="65"/>
                    <a:pt x="9" y="68"/>
                  </a:cubicBezTo>
                  <a:cubicBezTo>
                    <a:pt x="14" y="72"/>
                    <a:pt x="19" y="75"/>
                    <a:pt x="24" y="79"/>
                  </a:cubicBezTo>
                  <a:cubicBezTo>
                    <a:pt x="27" y="82"/>
                    <a:pt x="26" y="86"/>
                    <a:pt x="27" y="90"/>
                  </a:cubicBezTo>
                  <a:cubicBezTo>
                    <a:pt x="31" y="96"/>
                    <a:pt x="31" y="103"/>
                    <a:pt x="31" y="110"/>
                  </a:cubicBezTo>
                  <a:cubicBezTo>
                    <a:pt x="31" y="124"/>
                    <a:pt x="36" y="136"/>
                    <a:pt x="42" y="148"/>
                  </a:cubicBezTo>
                  <a:cubicBezTo>
                    <a:pt x="49" y="163"/>
                    <a:pt x="62" y="175"/>
                    <a:pt x="69" y="190"/>
                  </a:cubicBezTo>
                  <a:cubicBezTo>
                    <a:pt x="72" y="196"/>
                    <a:pt x="76" y="200"/>
                    <a:pt x="73" y="207"/>
                  </a:cubicBezTo>
                  <a:cubicBezTo>
                    <a:pt x="78" y="215"/>
                    <a:pt x="72" y="220"/>
                    <a:pt x="67" y="225"/>
                  </a:cubicBezTo>
                  <a:cubicBezTo>
                    <a:pt x="67" y="227"/>
                    <a:pt x="68" y="228"/>
                    <a:pt x="70" y="229"/>
                  </a:cubicBezTo>
                  <a:cubicBezTo>
                    <a:pt x="73" y="230"/>
                    <a:pt x="77" y="229"/>
                    <a:pt x="80" y="229"/>
                  </a:cubicBezTo>
                  <a:cubicBezTo>
                    <a:pt x="84" y="229"/>
                    <a:pt x="86" y="231"/>
                    <a:pt x="88" y="234"/>
                  </a:cubicBezTo>
                  <a:cubicBezTo>
                    <a:pt x="88" y="235"/>
                    <a:pt x="89" y="236"/>
                    <a:pt x="89" y="236"/>
                  </a:cubicBezTo>
                  <a:cubicBezTo>
                    <a:pt x="93" y="237"/>
                    <a:pt x="100" y="235"/>
                    <a:pt x="99" y="243"/>
                  </a:cubicBezTo>
                  <a:cubicBezTo>
                    <a:pt x="100" y="245"/>
                    <a:pt x="101" y="247"/>
                    <a:pt x="104" y="247"/>
                  </a:cubicBezTo>
                  <a:cubicBezTo>
                    <a:pt x="106" y="247"/>
                    <a:pt x="108" y="246"/>
                    <a:pt x="109" y="249"/>
                  </a:cubicBezTo>
                  <a:cubicBezTo>
                    <a:pt x="114" y="258"/>
                    <a:pt x="122" y="265"/>
                    <a:pt x="129" y="273"/>
                  </a:cubicBezTo>
                  <a:cubicBezTo>
                    <a:pt x="138" y="282"/>
                    <a:pt x="137" y="294"/>
                    <a:pt x="137" y="304"/>
                  </a:cubicBezTo>
                  <a:cubicBezTo>
                    <a:pt x="138" y="321"/>
                    <a:pt x="138" y="338"/>
                    <a:pt x="138" y="355"/>
                  </a:cubicBezTo>
                  <a:cubicBezTo>
                    <a:pt x="137" y="369"/>
                    <a:pt x="137" y="369"/>
                    <a:pt x="152" y="369"/>
                  </a:cubicBezTo>
                  <a:cubicBezTo>
                    <a:pt x="153" y="368"/>
                    <a:pt x="155" y="367"/>
                    <a:pt x="155" y="365"/>
                  </a:cubicBezTo>
                  <a:cubicBezTo>
                    <a:pt x="152" y="356"/>
                    <a:pt x="155" y="348"/>
                    <a:pt x="158" y="340"/>
                  </a:cubicBezTo>
                  <a:cubicBezTo>
                    <a:pt x="159" y="339"/>
                    <a:pt x="159" y="336"/>
                    <a:pt x="158" y="336"/>
                  </a:cubicBezTo>
                  <a:cubicBezTo>
                    <a:pt x="150" y="334"/>
                    <a:pt x="154" y="330"/>
                    <a:pt x="156" y="328"/>
                  </a:cubicBezTo>
                  <a:cubicBezTo>
                    <a:pt x="158" y="325"/>
                    <a:pt x="160" y="323"/>
                    <a:pt x="156" y="321"/>
                  </a:cubicBezTo>
                  <a:cubicBezTo>
                    <a:pt x="154" y="319"/>
                    <a:pt x="154" y="318"/>
                    <a:pt x="155" y="316"/>
                  </a:cubicBezTo>
                  <a:cubicBezTo>
                    <a:pt x="156" y="313"/>
                    <a:pt x="163" y="310"/>
                    <a:pt x="155" y="308"/>
                  </a:cubicBezTo>
                  <a:cubicBezTo>
                    <a:pt x="156" y="306"/>
                    <a:pt x="159" y="306"/>
                    <a:pt x="160" y="304"/>
                  </a:cubicBezTo>
                  <a:cubicBezTo>
                    <a:pt x="162" y="297"/>
                    <a:pt x="159" y="293"/>
                    <a:pt x="152" y="292"/>
                  </a:cubicBezTo>
                  <a:cubicBezTo>
                    <a:pt x="151" y="292"/>
                    <a:pt x="153" y="290"/>
                    <a:pt x="152" y="291"/>
                  </a:cubicBezTo>
                  <a:cubicBezTo>
                    <a:pt x="152" y="292"/>
                    <a:pt x="152" y="292"/>
                    <a:pt x="153" y="292"/>
                  </a:cubicBezTo>
                  <a:cubicBezTo>
                    <a:pt x="163" y="293"/>
                    <a:pt x="162" y="286"/>
                    <a:pt x="161" y="280"/>
                  </a:cubicBezTo>
                  <a:cubicBezTo>
                    <a:pt x="157" y="275"/>
                    <a:pt x="152" y="281"/>
                    <a:pt x="148" y="279"/>
                  </a:cubicBezTo>
                  <a:cubicBezTo>
                    <a:pt x="146" y="279"/>
                    <a:pt x="147" y="276"/>
                    <a:pt x="147" y="278"/>
                  </a:cubicBezTo>
                  <a:cubicBezTo>
                    <a:pt x="147" y="278"/>
                    <a:pt x="147" y="278"/>
                    <a:pt x="147" y="278"/>
                  </a:cubicBezTo>
                  <a:cubicBezTo>
                    <a:pt x="153" y="279"/>
                    <a:pt x="155" y="277"/>
                    <a:pt x="158" y="272"/>
                  </a:cubicBezTo>
                  <a:cubicBezTo>
                    <a:pt x="173" y="246"/>
                    <a:pt x="192" y="223"/>
                    <a:pt x="220" y="208"/>
                  </a:cubicBezTo>
                  <a:cubicBezTo>
                    <a:pt x="227" y="204"/>
                    <a:pt x="235" y="203"/>
                    <a:pt x="243" y="203"/>
                  </a:cubicBezTo>
                  <a:cubicBezTo>
                    <a:pt x="248" y="203"/>
                    <a:pt x="249" y="207"/>
                    <a:pt x="251" y="211"/>
                  </a:cubicBezTo>
                  <a:cubicBezTo>
                    <a:pt x="253" y="213"/>
                    <a:pt x="255" y="216"/>
                    <a:pt x="256" y="219"/>
                  </a:cubicBezTo>
                  <a:cubicBezTo>
                    <a:pt x="261" y="229"/>
                    <a:pt x="262" y="239"/>
                    <a:pt x="261" y="250"/>
                  </a:cubicBezTo>
                  <a:cubicBezTo>
                    <a:pt x="260" y="254"/>
                    <a:pt x="259" y="257"/>
                    <a:pt x="260" y="261"/>
                  </a:cubicBezTo>
                  <a:cubicBezTo>
                    <a:pt x="261" y="263"/>
                    <a:pt x="262" y="263"/>
                    <a:pt x="264" y="263"/>
                  </a:cubicBezTo>
                  <a:cubicBezTo>
                    <a:pt x="266" y="261"/>
                    <a:pt x="267" y="259"/>
                    <a:pt x="267" y="256"/>
                  </a:cubicBezTo>
                  <a:cubicBezTo>
                    <a:pt x="268" y="254"/>
                    <a:pt x="268" y="252"/>
                    <a:pt x="267" y="250"/>
                  </a:cubicBezTo>
                  <a:cubicBezTo>
                    <a:pt x="267" y="246"/>
                    <a:pt x="267" y="242"/>
                    <a:pt x="269" y="238"/>
                  </a:cubicBezTo>
                  <a:cubicBezTo>
                    <a:pt x="269" y="235"/>
                    <a:pt x="269" y="231"/>
                    <a:pt x="269" y="228"/>
                  </a:cubicBezTo>
                  <a:cubicBezTo>
                    <a:pt x="269" y="224"/>
                    <a:pt x="271" y="224"/>
                    <a:pt x="274" y="224"/>
                  </a:cubicBezTo>
                  <a:cubicBezTo>
                    <a:pt x="283" y="226"/>
                    <a:pt x="292" y="225"/>
                    <a:pt x="301" y="223"/>
                  </a:cubicBezTo>
                  <a:cubicBezTo>
                    <a:pt x="305" y="221"/>
                    <a:pt x="299" y="220"/>
                    <a:pt x="300" y="218"/>
                  </a:cubicBezTo>
                  <a:cubicBezTo>
                    <a:pt x="300" y="218"/>
                    <a:pt x="300" y="217"/>
                    <a:pt x="300" y="217"/>
                  </a:cubicBezTo>
                  <a:cubicBezTo>
                    <a:pt x="299" y="215"/>
                    <a:pt x="297" y="216"/>
                    <a:pt x="296" y="216"/>
                  </a:cubicBezTo>
                  <a:cubicBezTo>
                    <a:pt x="296" y="216"/>
                    <a:pt x="296" y="216"/>
                    <a:pt x="296" y="216"/>
                  </a:cubicBezTo>
                  <a:cubicBezTo>
                    <a:pt x="289" y="219"/>
                    <a:pt x="281" y="219"/>
                    <a:pt x="274" y="218"/>
                  </a:cubicBezTo>
                  <a:cubicBezTo>
                    <a:pt x="271" y="217"/>
                    <a:pt x="268" y="214"/>
                    <a:pt x="267" y="210"/>
                  </a:cubicBezTo>
                  <a:cubicBezTo>
                    <a:pt x="262" y="205"/>
                    <a:pt x="263" y="194"/>
                    <a:pt x="270" y="189"/>
                  </a:cubicBezTo>
                  <a:cubicBezTo>
                    <a:pt x="291" y="175"/>
                    <a:pt x="311" y="159"/>
                    <a:pt x="338" y="158"/>
                  </a:cubicBezTo>
                  <a:cubicBezTo>
                    <a:pt x="341" y="157"/>
                    <a:pt x="344" y="158"/>
                    <a:pt x="347" y="156"/>
                  </a:cubicBezTo>
                  <a:cubicBezTo>
                    <a:pt x="339" y="153"/>
                    <a:pt x="331" y="153"/>
                    <a:pt x="324" y="156"/>
                  </a:cubicBezTo>
                  <a:cubicBezTo>
                    <a:pt x="321" y="157"/>
                    <a:pt x="318" y="158"/>
                    <a:pt x="315" y="156"/>
                  </a:cubicBezTo>
                  <a:cubicBezTo>
                    <a:pt x="314" y="156"/>
                    <a:pt x="312" y="156"/>
                    <a:pt x="314" y="153"/>
                  </a:cubicBezTo>
                  <a:cubicBezTo>
                    <a:pt x="320" y="148"/>
                    <a:pt x="328" y="145"/>
                    <a:pt x="335" y="140"/>
                  </a:cubicBezTo>
                  <a:cubicBezTo>
                    <a:pt x="331" y="137"/>
                    <a:pt x="327" y="138"/>
                    <a:pt x="324" y="141"/>
                  </a:cubicBezTo>
                  <a:cubicBezTo>
                    <a:pt x="321" y="143"/>
                    <a:pt x="320" y="145"/>
                    <a:pt x="317" y="146"/>
                  </a:cubicBezTo>
                  <a:cubicBezTo>
                    <a:pt x="311" y="150"/>
                    <a:pt x="305" y="154"/>
                    <a:pt x="300" y="159"/>
                  </a:cubicBezTo>
                  <a:cubicBezTo>
                    <a:pt x="292" y="163"/>
                    <a:pt x="286" y="169"/>
                    <a:pt x="276" y="169"/>
                  </a:cubicBezTo>
                  <a:cubicBezTo>
                    <a:pt x="274" y="168"/>
                    <a:pt x="271" y="169"/>
                    <a:pt x="269" y="170"/>
                  </a:cubicBezTo>
                  <a:cubicBezTo>
                    <a:pt x="264" y="174"/>
                    <a:pt x="260" y="180"/>
                    <a:pt x="255" y="184"/>
                  </a:cubicBezTo>
                  <a:cubicBezTo>
                    <a:pt x="248" y="190"/>
                    <a:pt x="242" y="197"/>
                    <a:pt x="232" y="190"/>
                  </a:cubicBezTo>
                  <a:cubicBezTo>
                    <a:pt x="221" y="182"/>
                    <a:pt x="219" y="183"/>
                    <a:pt x="211" y="194"/>
                  </a:cubicBezTo>
                  <a:cubicBezTo>
                    <a:pt x="209" y="198"/>
                    <a:pt x="207" y="203"/>
                    <a:pt x="201" y="204"/>
                  </a:cubicBezTo>
                  <a:cubicBezTo>
                    <a:pt x="185" y="213"/>
                    <a:pt x="174" y="227"/>
                    <a:pt x="161" y="240"/>
                  </a:cubicBezTo>
                  <a:cubicBezTo>
                    <a:pt x="159" y="243"/>
                    <a:pt x="156" y="246"/>
                    <a:pt x="154" y="249"/>
                  </a:cubicBezTo>
                  <a:cubicBezTo>
                    <a:pt x="149" y="254"/>
                    <a:pt x="144" y="254"/>
                    <a:pt x="140" y="248"/>
                  </a:cubicBezTo>
                  <a:cubicBezTo>
                    <a:pt x="139" y="247"/>
                    <a:pt x="137" y="245"/>
                    <a:pt x="136" y="244"/>
                  </a:cubicBezTo>
                  <a:cubicBezTo>
                    <a:pt x="128" y="237"/>
                    <a:pt x="121" y="229"/>
                    <a:pt x="113" y="222"/>
                  </a:cubicBezTo>
                  <a:cubicBezTo>
                    <a:pt x="106" y="217"/>
                    <a:pt x="102" y="209"/>
                    <a:pt x="98" y="202"/>
                  </a:cubicBezTo>
                  <a:cubicBezTo>
                    <a:pt x="91" y="193"/>
                    <a:pt x="85" y="184"/>
                    <a:pt x="78" y="176"/>
                  </a:cubicBezTo>
                  <a:cubicBezTo>
                    <a:pt x="74" y="173"/>
                    <a:pt x="72" y="169"/>
                    <a:pt x="70" y="165"/>
                  </a:cubicBezTo>
                  <a:cubicBezTo>
                    <a:pt x="68" y="160"/>
                    <a:pt x="68" y="158"/>
                    <a:pt x="74" y="157"/>
                  </a:cubicBezTo>
                  <a:cubicBezTo>
                    <a:pt x="80" y="157"/>
                    <a:pt x="85" y="156"/>
                    <a:pt x="94" y="154"/>
                  </a:cubicBezTo>
                  <a:cubicBezTo>
                    <a:pt x="87" y="152"/>
                    <a:pt x="83" y="151"/>
                    <a:pt x="80" y="148"/>
                  </a:cubicBezTo>
                  <a:cubicBezTo>
                    <a:pt x="76" y="152"/>
                    <a:pt x="70" y="154"/>
                    <a:pt x="64" y="155"/>
                  </a:cubicBezTo>
                  <a:cubicBezTo>
                    <a:pt x="57" y="149"/>
                    <a:pt x="55" y="139"/>
                    <a:pt x="51" y="131"/>
                  </a:cubicBezTo>
                  <a:cubicBezTo>
                    <a:pt x="50" y="129"/>
                    <a:pt x="49" y="126"/>
                    <a:pt x="48" y="123"/>
                  </a:cubicBezTo>
                  <a:cubicBezTo>
                    <a:pt x="40" y="107"/>
                    <a:pt x="41" y="93"/>
                    <a:pt x="54" y="80"/>
                  </a:cubicBezTo>
                  <a:cubicBezTo>
                    <a:pt x="56" y="77"/>
                    <a:pt x="58" y="74"/>
                    <a:pt x="60" y="71"/>
                  </a:cubicBezTo>
                  <a:cubicBezTo>
                    <a:pt x="59" y="70"/>
                    <a:pt x="57" y="70"/>
                    <a:pt x="56" y="71"/>
                  </a:cubicBezTo>
                  <a:close/>
                </a:path>
              </a:pathLst>
            </a:custGeom>
            <a:solidFill>
              <a:srgbClr val="D887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6" name="Google Shape;156;p49"/>
            <p:cNvSpPr/>
            <p:nvPr/>
          </p:nvSpPr>
          <p:spPr>
            <a:xfrm>
              <a:off x="11672888" y="5802313"/>
              <a:ext cx="234950" cy="547688"/>
            </a:xfrm>
            <a:custGeom>
              <a:avLst/>
              <a:gdLst/>
              <a:ahLst/>
              <a:cxnLst/>
              <a:rect l="l" t="t" r="r" b="b"/>
              <a:pathLst>
                <a:path w="74" h="172" extrusionOk="0">
                  <a:moveTo>
                    <a:pt x="2" y="170"/>
                  </a:moveTo>
                  <a:cubicBezTo>
                    <a:pt x="3" y="171"/>
                    <a:pt x="4" y="172"/>
                    <a:pt x="6" y="171"/>
                  </a:cubicBezTo>
                  <a:cubicBezTo>
                    <a:pt x="7" y="169"/>
                    <a:pt x="10" y="167"/>
                    <a:pt x="11" y="165"/>
                  </a:cubicBezTo>
                  <a:cubicBezTo>
                    <a:pt x="15" y="157"/>
                    <a:pt x="19" y="147"/>
                    <a:pt x="31" y="156"/>
                  </a:cubicBezTo>
                  <a:cubicBezTo>
                    <a:pt x="33" y="155"/>
                    <a:pt x="34" y="154"/>
                    <a:pt x="35" y="152"/>
                  </a:cubicBezTo>
                  <a:cubicBezTo>
                    <a:pt x="38" y="146"/>
                    <a:pt x="40" y="140"/>
                    <a:pt x="44" y="134"/>
                  </a:cubicBezTo>
                  <a:cubicBezTo>
                    <a:pt x="45" y="132"/>
                    <a:pt x="46" y="130"/>
                    <a:pt x="48" y="128"/>
                  </a:cubicBezTo>
                  <a:cubicBezTo>
                    <a:pt x="53" y="123"/>
                    <a:pt x="60" y="127"/>
                    <a:pt x="65" y="126"/>
                  </a:cubicBezTo>
                  <a:cubicBezTo>
                    <a:pt x="67" y="125"/>
                    <a:pt x="70" y="123"/>
                    <a:pt x="68" y="120"/>
                  </a:cubicBezTo>
                  <a:cubicBezTo>
                    <a:pt x="61" y="119"/>
                    <a:pt x="55" y="121"/>
                    <a:pt x="49" y="119"/>
                  </a:cubicBezTo>
                  <a:cubicBezTo>
                    <a:pt x="52" y="98"/>
                    <a:pt x="53" y="75"/>
                    <a:pt x="74" y="62"/>
                  </a:cubicBezTo>
                  <a:cubicBezTo>
                    <a:pt x="73" y="58"/>
                    <a:pt x="69" y="57"/>
                    <a:pt x="66" y="55"/>
                  </a:cubicBezTo>
                  <a:cubicBezTo>
                    <a:pt x="61" y="53"/>
                    <a:pt x="57" y="61"/>
                    <a:pt x="52" y="58"/>
                  </a:cubicBezTo>
                  <a:cubicBezTo>
                    <a:pt x="48" y="55"/>
                    <a:pt x="49" y="50"/>
                    <a:pt x="49" y="46"/>
                  </a:cubicBezTo>
                  <a:cubicBezTo>
                    <a:pt x="49" y="39"/>
                    <a:pt x="47" y="32"/>
                    <a:pt x="45" y="25"/>
                  </a:cubicBezTo>
                  <a:cubicBezTo>
                    <a:pt x="44" y="21"/>
                    <a:pt x="43" y="18"/>
                    <a:pt x="42" y="15"/>
                  </a:cubicBezTo>
                  <a:cubicBezTo>
                    <a:pt x="40" y="11"/>
                    <a:pt x="38" y="7"/>
                    <a:pt x="35" y="4"/>
                  </a:cubicBezTo>
                  <a:cubicBezTo>
                    <a:pt x="30" y="1"/>
                    <a:pt x="26" y="0"/>
                    <a:pt x="23" y="7"/>
                  </a:cubicBezTo>
                  <a:cubicBezTo>
                    <a:pt x="34" y="9"/>
                    <a:pt x="33" y="20"/>
                    <a:pt x="37" y="27"/>
                  </a:cubicBezTo>
                  <a:cubicBezTo>
                    <a:pt x="42" y="46"/>
                    <a:pt x="40" y="65"/>
                    <a:pt x="39" y="84"/>
                  </a:cubicBezTo>
                  <a:cubicBezTo>
                    <a:pt x="37" y="102"/>
                    <a:pt x="30" y="119"/>
                    <a:pt x="23" y="136"/>
                  </a:cubicBezTo>
                  <a:cubicBezTo>
                    <a:pt x="19" y="146"/>
                    <a:pt x="13" y="154"/>
                    <a:pt x="6" y="162"/>
                  </a:cubicBezTo>
                  <a:cubicBezTo>
                    <a:pt x="4" y="164"/>
                    <a:pt x="0" y="166"/>
                    <a:pt x="2" y="170"/>
                  </a:cubicBezTo>
                  <a:close/>
                </a:path>
              </a:pathLst>
            </a:custGeom>
            <a:solidFill>
              <a:srgbClr val="D78C9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7" name="Google Shape;157;p49"/>
            <p:cNvSpPr/>
            <p:nvPr/>
          </p:nvSpPr>
          <p:spPr>
            <a:xfrm>
              <a:off x="11363325" y="6451600"/>
              <a:ext cx="166688" cy="414338"/>
            </a:xfrm>
            <a:custGeom>
              <a:avLst/>
              <a:gdLst/>
              <a:ahLst/>
              <a:cxnLst/>
              <a:rect l="l" t="t" r="r" b="b"/>
              <a:pathLst>
                <a:path w="52" h="130" extrusionOk="0">
                  <a:moveTo>
                    <a:pt x="50" y="129"/>
                  </a:moveTo>
                  <a:cubicBezTo>
                    <a:pt x="36" y="129"/>
                    <a:pt x="34" y="127"/>
                    <a:pt x="37" y="112"/>
                  </a:cubicBezTo>
                  <a:cubicBezTo>
                    <a:pt x="39" y="99"/>
                    <a:pt x="38" y="87"/>
                    <a:pt x="37" y="74"/>
                  </a:cubicBezTo>
                  <a:cubicBezTo>
                    <a:pt x="37" y="68"/>
                    <a:pt x="37" y="62"/>
                    <a:pt x="36" y="56"/>
                  </a:cubicBezTo>
                  <a:cubicBezTo>
                    <a:pt x="35" y="41"/>
                    <a:pt x="31" y="31"/>
                    <a:pt x="18" y="23"/>
                  </a:cubicBezTo>
                  <a:cubicBezTo>
                    <a:pt x="14" y="21"/>
                    <a:pt x="10" y="14"/>
                    <a:pt x="9" y="9"/>
                  </a:cubicBezTo>
                  <a:cubicBezTo>
                    <a:pt x="7" y="0"/>
                    <a:pt x="4" y="4"/>
                    <a:pt x="1" y="7"/>
                  </a:cubicBezTo>
                  <a:cubicBezTo>
                    <a:pt x="0" y="12"/>
                    <a:pt x="5" y="15"/>
                    <a:pt x="6" y="19"/>
                  </a:cubicBezTo>
                  <a:cubicBezTo>
                    <a:pt x="9" y="25"/>
                    <a:pt x="12" y="31"/>
                    <a:pt x="17" y="35"/>
                  </a:cubicBezTo>
                  <a:cubicBezTo>
                    <a:pt x="22" y="37"/>
                    <a:pt x="22" y="42"/>
                    <a:pt x="22" y="46"/>
                  </a:cubicBezTo>
                  <a:cubicBezTo>
                    <a:pt x="25" y="70"/>
                    <a:pt x="24" y="93"/>
                    <a:pt x="24" y="117"/>
                  </a:cubicBezTo>
                  <a:cubicBezTo>
                    <a:pt x="24" y="129"/>
                    <a:pt x="24" y="129"/>
                    <a:pt x="36" y="130"/>
                  </a:cubicBezTo>
                  <a:cubicBezTo>
                    <a:pt x="41" y="130"/>
                    <a:pt x="46" y="130"/>
                    <a:pt x="51" y="130"/>
                  </a:cubicBezTo>
                  <a:cubicBezTo>
                    <a:pt x="52" y="130"/>
                    <a:pt x="52" y="129"/>
                    <a:pt x="52" y="129"/>
                  </a:cubicBezTo>
                  <a:cubicBezTo>
                    <a:pt x="52" y="128"/>
                    <a:pt x="52" y="128"/>
                    <a:pt x="52" y="128"/>
                  </a:cubicBezTo>
                  <a:cubicBezTo>
                    <a:pt x="51" y="128"/>
                    <a:pt x="50" y="128"/>
                    <a:pt x="50" y="129"/>
                  </a:cubicBezTo>
                  <a:close/>
                </a:path>
              </a:pathLst>
            </a:custGeom>
            <a:solidFill>
              <a:srgbClr val="C37C8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8" name="Google Shape;158;p49"/>
            <p:cNvSpPr/>
            <p:nvPr/>
          </p:nvSpPr>
          <p:spPr>
            <a:xfrm>
              <a:off x="11498263" y="6327775"/>
              <a:ext cx="342900" cy="263525"/>
            </a:xfrm>
            <a:custGeom>
              <a:avLst/>
              <a:gdLst/>
              <a:ahLst/>
              <a:cxnLst/>
              <a:rect l="l" t="t" r="r" b="b"/>
              <a:pathLst>
                <a:path w="108" h="83" extrusionOk="0">
                  <a:moveTo>
                    <a:pt x="106" y="11"/>
                  </a:moveTo>
                  <a:cubicBezTo>
                    <a:pt x="108" y="3"/>
                    <a:pt x="105" y="1"/>
                    <a:pt x="97" y="1"/>
                  </a:cubicBezTo>
                  <a:cubicBezTo>
                    <a:pt x="77" y="0"/>
                    <a:pt x="63" y="12"/>
                    <a:pt x="49" y="23"/>
                  </a:cubicBezTo>
                  <a:cubicBezTo>
                    <a:pt x="33" y="35"/>
                    <a:pt x="22" y="52"/>
                    <a:pt x="12" y="68"/>
                  </a:cubicBezTo>
                  <a:cubicBezTo>
                    <a:pt x="9" y="73"/>
                    <a:pt x="9" y="80"/>
                    <a:pt x="0" y="78"/>
                  </a:cubicBezTo>
                  <a:cubicBezTo>
                    <a:pt x="5" y="80"/>
                    <a:pt x="10" y="79"/>
                    <a:pt x="15" y="79"/>
                  </a:cubicBezTo>
                  <a:cubicBezTo>
                    <a:pt x="20" y="83"/>
                    <a:pt x="22" y="80"/>
                    <a:pt x="25" y="77"/>
                  </a:cubicBezTo>
                  <a:cubicBezTo>
                    <a:pt x="34" y="49"/>
                    <a:pt x="53" y="29"/>
                    <a:pt x="78" y="14"/>
                  </a:cubicBezTo>
                  <a:cubicBezTo>
                    <a:pt x="87" y="9"/>
                    <a:pt x="96" y="7"/>
                    <a:pt x="106" y="11"/>
                  </a:cubicBezTo>
                  <a:close/>
                </a:path>
              </a:pathLst>
            </a:custGeom>
            <a:solidFill>
              <a:srgbClr val="E2A3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9" name="Google Shape;159;p49"/>
            <p:cNvSpPr/>
            <p:nvPr/>
          </p:nvSpPr>
          <p:spPr>
            <a:xfrm>
              <a:off x="11882438" y="5815013"/>
              <a:ext cx="249238" cy="184150"/>
            </a:xfrm>
            <a:custGeom>
              <a:avLst/>
              <a:gdLst/>
              <a:ahLst/>
              <a:cxnLst/>
              <a:rect l="l" t="t" r="r" b="b"/>
              <a:pathLst>
                <a:path w="78" h="58" extrusionOk="0">
                  <a:moveTo>
                    <a:pt x="0" y="52"/>
                  </a:moveTo>
                  <a:cubicBezTo>
                    <a:pt x="1" y="57"/>
                    <a:pt x="6" y="56"/>
                    <a:pt x="8" y="58"/>
                  </a:cubicBezTo>
                  <a:cubicBezTo>
                    <a:pt x="14" y="54"/>
                    <a:pt x="20" y="49"/>
                    <a:pt x="26" y="47"/>
                  </a:cubicBezTo>
                  <a:cubicBezTo>
                    <a:pt x="36" y="42"/>
                    <a:pt x="46" y="44"/>
                    <a:pt x="56" y="48"/>
                  </a:cubicBezTo>
                  <a:cubicBezTo>
                    <a:pt x="61" y="51"/>
                    <a:pt x="67" y="52"/>
                    <a:pt x="72" y="55"/>
                  </a:cubicBezTo>
                  <a:cubicBezTo>
                    <a:pt x="75" y="56"/>
                    <a:pt x="77" y="55"/>
                    <a:pt x="78" y="52"/>
                  </a:cubicBezTo>
                  <a:cubicBezTo>
                    <a:pt x="72" y="49"/>
                    <a:pt x="64" y="47"/>
                    <a:pt x="57" y="44"/>
                  </a:cubicBezTo>
                  <a:cubicBezTo>
                    <a:pt x="55" y="43"/>
                    <a:pt x="54" y="41"/>
                    <a:pt x="54" y="39"/>
                  </a:cubicBezTo>
                  <a:cubicBezTo>
                    <a:pt x="52" y="36"/>
                    <a:pt x="49" y="38"/>
                    <a:pt x="47" y="39"/>
                  </a:cubicBezTo>
                  <a:cubicBezTo>
                    <a:pt x="40" y="39"/>
                    <a:pt x="33" y="40"/>
                    <a:pt x="26" y="41"/>
                  </a:cubicBezTo>
                  <a:cubicBezTo>
                    <a:pt x="26" y="34"/>
                    <a:pt x="33" y="33"/>
                    <a:pt x="35" y="28"/>
                  </a:cubicBezTo>
                  <a:cubicBezTo>
                    <a:pt x="37" y="26"/>
                    <a:pt x="41" y="26"/>
                    <a:pt x="38" y="22"/>
                  </a:cubicBezTo>
                  <a:cubicBezTo>
                    <a:pt x="35" y="19"/>
                    <a:pt x="33" y="22"/>
                    <a:pt x="31" y="24"/>
                  </a:cubicBezTo>
                  <a:cubicBezTo>
                    <a:pt x="25" y="29"/>
                    <a:pt x="20" y="36"/>
                    <a:pt x="13" y="39"/>
                  </a:cubicBezTo>
                  <a:cubicBezTo>
                    <a:pt x="15" y="28"/>
                    <a:pt x="14" y="16"/>
                    <a:pt x="22" y="7"/>
                  </a:cubicBezTo>
                  <a:cubicBezTo>
                    <a:pt x="24" y="5"/>
                    <a:pt x="24" y="4"/>
                    <a:pt x="22" y="2"/>
                  </a:cubicBezTo>
                  <a:cubicBezTo>
                    <a:pt x="20" y="0"/>
                    <a:pt x="19" y="2"/>
                    <a:pt x="18" y="4"/>
                  </a:cubicBezTo>
                  <a:cubicBezTo>
                    <a:pt x="17" y="5"/>
                    <a:pt x="15" y="6"/>
                    <a:pt x="14" y="7"/>
                  </a:cubicBezTo>
                  <a:cubicBezTo>
                    <a:pt x="12" y="6"/>
                    <a:pt x="11" y="3"/>
                    <a:pt x="8" y="5"/>
                  </a:cubicBezTo>
                  <a:cubicBezTo>
                    <a:pt x="7" y="5"/>
                    <a:pt x="7" y="6"/>
                    <a:pt x="6" y="7"/>
                  </a:cubicBezTo>
                  <a:cubicBezTo>
                    <a:pt x="5" y="19"/>
                    <a:pt x="2" y="31"/>
                    <a:pt x="0" y="43"/>
                  </a:cubicBezTo>
                  <a:cubicBezTo>
                    <a:pt x="0" y="46"/>
                    <a:pt x="0" y="49"/>
                    <a:pt x="0" y="52"/>
                  </a:cubicBezTo>
                  <a:close/>
                </a:path>
              </a:pathLst>
            </a:custGeom>
            <a:solidFill>
              <a:srgbClr val="C882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0" name="Google Shape;160;p49"/>
            <p:cNvSpPr/>
            <p:nvPr/>
          </p:nvSpPr>
          <p:spPr>
            <a:xfrm>
              <a:off x="10856913" y="5524500"/>
              <a:ext cx="204788" cy="228600"/>
            </a:xfrm>
            <a:custGeom>
              <a:avLst/>
              <a:gdLst/>
              <a:ahLst/>
              <a:cxnLst/>
              <a:rect l="l" t="t" r="r" b="b"/>
              <a:pathLst>
                <a:path w="64" h="72" extrusionOk="0">
                  <a:moveTo>
                    <a:pt x="56" y="72"/>
                  </a:moveTo>
                  <a:cubicBezTo>
                    <a:pt x="60" y="72"/>
                    <a:pt x="61" y="67"/>
                    <a:pt x="64" y="64"/>
                  </a:cubicBezTo>
                  <a:cubicBezTo>
                    <a:pt x="57" y="49"/>
                    <a:pt x="50" y="34"/>
                    <a:pt x="43" y="18"/>
                  </a:cubicBezTo>
                  <a:cubicBezTo>
                    <a:pt x="41" y="15"/>
                    <a:pt x="41" y="12"/>
                    <a:pt x="40" y="8"/>
                  </a:cubicBezTo>
                  <a:cubicBezTo>
                    <a:pt x="39" y="6"/>
                    <a:pt x="41" y="2"/>
                    <a:pt x="39" y="1"/>
                  </a:cubicBezTo>
                  <a:cubicBezTo>
                    <a:pt x="36" y="0"/>
                    <a:pt x="35" y="4"/>
                    <a:pt x="31" y="5"/>
                  </a:cubicBezTo>
                  <a:cubicBezTo>
                    <a:pt x="29" y="5"/>
                    <a:pt x="33" y="9"/>
                    <a:pt x="34" y="11"/>
                  </a:cubicBezTo>
                  <a:cubicBezTo>
                    <a:pt x="35" y="15"/>
                    <a:pt x="38" y="19"/>
                    <a:pt x="41" y="25"/>
                  </a:cubicBezTo>
                  <a:cubicBezTo>
                    <a:pt x="33" y="22"/>
                    <a:pt x="29" y="16"/>
                    <a:pt x="22" y="16"/>
                  </a:cubicBezTo>
                  <a:cubicBezTo>
                    <a:pt x="38" y="28"/>
                    <a:pt x="50" y="42"/>
                    <a:pt x="54" y="62"/>
                  </a:cubicBezTo>
                  <a:cubicBezTo>
                    <a:pt x="44" y="54"/>
                    <a:pt x="30" y="51"/>
                    <a:pt x="20" y="42"/>
                  </a:cubicBezTo>
                  <a:cubicBezTo>
                    <a:pt x="18" y="40"/>
                    <a:pt x="15" y="36"/>
                    <a:pt x="13" y="38"/>
                  </a:cubicBezTo>
                  <a:cubicBezTo>
                    <a:pt x="8" y="40"/>
                    <a:pt x="15" y="41"/>
                    <a:pt x="14" y="43"/>
                  </a:cubicBezTo>
                  <a:cubicBezTo>
                    <a:pt x="14" y="45"/>
                    <a:pt x="10" y="43"/>
                    <a:pt x="10" y="46"/>
                  </a:cubicBezTo>
                  <a:cubicBezTo>
                    <a:pt x="15" y="48"/>
                    <a:pt x="21" y="48"/>
                    <a:pt x="25" y="52"/>
                  </a:cubicBezTo>
                  <a:cubicBezTo>
                    <a:pt x="17" y="55"/>
                    <a:pt x="9" y="53"/>
                    <a:pt x="0" y="53"/>
                  </a:cubicBezTo>
                  <a:cubicBezTo>
                    <a:pt x="5" y="59"/>
                    <a:pt x="9" y="61"/>
                    <a:pt x="16" y="58"/>
                  </a:cubicBezTo>
                  <a:cubicBezTo>
                    <a:pt x="27" y="54"/>
                    <a:pt x="38" y="57"/>
                    <a:pt x="46" y="65"/>
                  </a:cubicBezTo>
                  <a:cubicBezTo>
                    <a:pt x="49" y="68"/>
                    <a:pt x="53" y="70"/>
                    <a:pt x="56" y="72"/>
                  </a:cubicBezTo>
                  <a:close/>
                </a:path>
              </a:pathLst>
            </a:custGeom>
            <a:solidFill>
              <a:srgbClr val="B77D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1" name="Google Shape;161;p49"/>
            <p:cNvSpPr/>
            <p:nvPr/>
          </p:nvSpPr>
          <p:spPr>
            <a:xfrm>
              <a:off x="10966450" y="5967413"/>
              <a:ext cx="212725" cy="196850"/>
            </a:xfrm>
            <a:custGeom>
              <a:avLst/>
              <a:gdLst/>
              <a:ahLst/>
              <a:cxnLst/>
              <a:rect l="l" t="t" r="r" b="b"/>
              <a:pathLst>
                <a:path w="67" h="62" extrusionOk="0">
                  <a:moveTo>
                    <a:pt x="67" y="61"/>
                  </a:moveTo>
                  <a:cubicBezTo>
                    <a:pt x="63" y="50"/>
                    <a:pt x="56" y="40"/>
                    <a:pt x="56" y="28"/>
                  </a:cubicBezTo>
                  <a:cubicBezTo>
                    <a:pt x="56" y="23"/>
                    <a:pt x="55" y="19"/>
                    <a:pt x="57" y="13"/>
                  </a:cubicBezTo>
                  <a:cubicBezTo>
                    <a:pt x="58" y="11"/>
                    <a:pt x="53" y="6"/>
                    <a:pt x="51" y="2"/>
                  </a:cubicBezTo>
                  <a:cubicBezTo>
                    <a:pt x="48" y="5"/>
                    <a:pt x="50" y="9"/>
                    <a:pt x="50" y="12"/>
                  </a:cubicBezTo>
                  <a:cubicBezTo>
                    <a:pt x="52" y="19"/>
                    <a:pt x="51" y="27"/>
                    <a:pt x="52" y="34"/>
                  </a:cubicBezTo>
                  <a:cubicBezTo>
                    <a:pt x="52" y="39"/>
                    <a:pt x="50" y="41"/>
                    <a:pt x="45" y="37"/>
                  </a:cubicBezTo>
                  <a:cubicBezTo>
                    <a:pt x="36" y="28"/>
                    <a:pt x="25" y="19"/>
                    <a:pt x="25" y="3"/>
                  </a:cubicBezTo>
                  <a:cubicBezTo>
                    <a:pt x="25" y="1"/>
                    <a:pt x="24" y="0"/>
                    <a:pt x="22" y="1"/>
                  </a:cubicBezTo>
                  <a:cubicBezTo>
                    <a:pt x="19" y="2"/>
                    <a:pt x="22" y="3"/>
                    <a:pt x="22" y="5"/>
                  </a:cubicBezTo>
                  <a:cubicBezTo>
                    <a:pt x="22" y="7"/>
                    <a:pt x="22" y="9"/>
                    <a:pt x="20" y="10"/>
                  </a:cubicBezTo>
                  <a:cubicBezTo>
                    <a:pt x="20" y="10"/>
                    <a:pt x="19" y="9"/>
                    <a:pt x="18" y="8"/>
                  </a:cubicBezTo>
                  <a:cubicBezTo>
                    <a:pt x="16" y="9"/>
                    <a:pt x="16" y="10"/>
                    <a:pt x="16" y="11"/>
                  </a:cubicBezTo>
                  <a:cubicBezTo>
                    <a:pt x="18" y="18"/>
                    <a:pt x="21" y="24"/>
                    <a:pt x="25" y="30"/>
                  </a:cubicBezTo>
                  <a:cubicBezTo>
                    <a:pt x="29" y="32"/>
                    <a:pt x="32" y="34"/>
                    <a:pt x="34" y="39"/>
                  </a:cubicBezTo>
                  <a:cubicBezTo>
                    <a:pt x="27" y="42"/>
                    <a:pt x="21" y="39"/>
                    <a:pt x="15" y="38"/>
                  </a:cubicBezTo>
                  <a:cubicBezTo>
                    <a:pt x="12" y="38"/>
                    <a:pt x="8" y="35"/>
                    <a:pt x="5" y="40"/>
                  </a:cubicBezTo>
                  <a:cubicBezTo>
                    <a:pt x="7" y="41"/>
                    <a:pt x="8" y="42"/>
                    <a:pt x="10" y="42"/>
                  </a:cubicBezTo>
                  <a:cubicBezTo>
                    <a:pt x="8" y="43"/>
                    <a:pt x="6" y="44"/>
                    <a:pt x="4" y="45"/>
                  </a:cubicBezTo>
                  <a:cubicBezTo>
                    <a:pt x="4" y="47"/>
                    <a:pt x="0" y="47"/>
                    <a:pt x="2" y="49"/>
                  </a:cubicBezTo>
                  <a:cubicBezTo>
                    <a:pt x="9" y="48"/>
                    <a:pt x="16" y="47"/>
                    <a:pt x="23" y="47"/>
                  </a:cubicBezTo>
                  <a:cubicBezTo>
                    <a:pt x="34" y="46"/>
                    <a:pt x="45" y="48"/>
                    <a:pt x="54" y="55"/>
                  </a:cubicBezTo>
                  <a:cubicBezTo>
                    <a:pt x="58" y="56"/>
                    <a:pt x="60" y="60"/>
                    <a:pt x="63" y="62"/>
                  </a:cubicBezTo>
                  <a:cubicBezTo>
                    <a:pt x="64" y="62"/>
                    <a:pt x="65" y="62"/>
                    <a:pt x="67" y="61"/>
                  </a:cubicBezTo>
                  <a:close/>
                </a:path>
              </a:pathLst>
            </a:custGeom>
            <a:solidFill>
              <a:srgbClr val="CB83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2" name="Google Shape;162;p49"/>
            <p:cNvSpPr/>
            <p:nvPr/>
          </p:nvSpPr>
          <p:spPr>
            <a:xfrm>
              <a:off x="11482388" y="5884863"/>
              <a:ext cx="327025" cy="633413"/>
            </a:xfrm>
            <a:custGeom>
              <a:avLst/>
              <a:gdLst/>
              <a:ahLst/>
              <a:cxnLst/>
              <a:rect l="l" t="t" r="r" b="b"/>
              <a:pathLst>
                <a:path w="103" h="199" extrusionOk="0">
                  <a:moveTo>
                    <a:pt x="62" y="144"/>
                  </a:moveTo>
                  <a:cubicBezTo>
                    <a:pt x="82" y="124"/>
                    <a:pt x="92" y="99"/>
                    <a:pt x="98" y="72"/>
                  </a:cubicBezTo>
                  <a:cubicBezTo>
                    <a:pt x="103" y="49"/>
                    <a:pt x="103" y="24"/>
                    <a:pt x="98" y="1"/>
                  </a:cubicBezTo>
                  <a:cubicBezTo>
                    <a:pt x="98" y="0"/>
                    <a:pt x="98" y="0"/>
                    <a:pt x="98" y="0"/>
                  </a:cubicBezTo>
                  <a:cubicBezTo>
                    <a:pt x="97" y="0"/>
                    <a:pt x="97" y="1"/>
                    <a:pt x="97" y="1"/>
                  </a:cubicBezTo>
                  <a:cubicBezTo>
                    <a:pt x="99" y="26"/>
                    <a:pt x="100" y="51"/>
                    <a:pt x="93" y="76"/>
                  </a:cubicBezTo>
                  <a:cubicBezTo>
                    <a:pt x="92" y="80"/>
                    <a:pt x="92" y="83"/>
                    <a:pt x="89" y="86"/>
                  </a:cubicBezTo>
                  <a:cubicBezTo>
                    <a:pt x="87" y="89"/>
                    <a:pt x="89" y="92"/>
                    <a:pt x="88" y="95"/>
                  </a:cubicBezTo>
                  <a:cubicBezTo>
                    <a:pt x="81" y="119"/>
                    <a:pt x="65" y="137"/>
                    <a:pt x="45" y="151"/>
                  </a:cubicBezTo>
                  <a:cubicBezTo>
                    <a:pt x="31" y="160"/>
                    <a:pt x="21" y="173"/>
                    <a:pt x="10" y="185"/>
                  </a:cubicBezTo>
                  <a:cubicBezTo>
                    <a:pt x="7" y="188"/>
                    <a:pt x="5" y="190"/>
                    <a:pt x="0" y="187"/>
                  </a:cubicBezTo>
                  <a:cubicBezTo>
                    <a:pt x="5" y="198"/>
                    <a:pt x="6" y="199"/>
                    <a:pt x="14" y="191"/>
                  </a:cubicBezTo>
                  <a:cubicBezTo>
                    <a:pt x="27" y="176"/>
                    <a:pt x="40" y="161"/>
                    <a:pt x="55" y="148"/>
                  </a:cubicBezTo>
                  <a:cubicBezTo>
                    <a:pt x="57" y="147"/>
                    <a:pt x="59" y="145"/>
                    <a:pt x="62" y="144"/>
                  </a:cubicBezTo>
                  <a:close/>
                </a:path>
              </a:pathLst>
            </a:custGeom>
            <a:solidFill>
              <a:srgbClr val="A677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3" name="Google Shape;163;p49"/>
            <p:cNvSpPr/>
            <p:nvPr/>
          </p:nvSpPr>
          <p:spPr>
            <a:xfrm>
              <a:off x="11749088" y="6521450"/>
              <a:ext cx="173038" cy="188913"/>
            </a:xfrm>
            <a:custGeom>
              <a:avLst/>
              <a:gdLst/>
              <a:ahLst/>
              <a:cxnLst/>
              <a:rect l="l" t="t" r="r" b="b"/>
              <a:pathLst>
                <a:path w="54" h="59" extrusionOk="0">
                  <a:moveTo>
                    <a:pt x="40" y="1"/>
                  </a:moveTo>
                  <a:cubicBezTo>
                    <a:pt x="39" y="1"/>
                    <a:pt x="38" y="1"/>
                    <a:pt x="36" y="1"/>
                  </a:cubicBezTo>
                  <a:cubicBezTo>
                    <a:pt x="36" y="0"/>
                    <a:pt x="35" y="0"/>
                    <a:pt x="34" y="1"/>
                  </a:cubicBezTo>
                  <a:cubicBezTo>
                    <a:pt x="33" y="6"/>
                    <a:pt x="32" y="12"/>
                    <a:pt x="29" y="16"/>
                  </a:cubicBezTo>
                  <a:cubicBezTo>
                    <a:pt x="26" y="20"/>
                    <a:pt x="24" y="24"/>
                    <a:pt x="22" y="28"/>
                  </a:cubicBezTo>
                  <a:cubicBezTo>
                    <a:pt x="20" y="32"/>
                    <a:pt x="18" y="34"/>
                    <a:pt x="13" y="34"/>
                  </a:cubicBezTo>
                  <a:cubicBezTo>
                    <a:pt x="10" y="34"/>
                    <a:pt x="5" y="32"/>
                    <a:pt x="5" y="37"/>
                  </a:cubicBezTo>
                  <a:cubicBezTo>
                    <a:pt x="6" y="42"/>
                    <a:pt x="11" y="38"/>
                    <a:pt x="17" y="41"/>
                  </a:cubicBezTo>
                  <a:cubicBezTo>
                    <a:pt x="12" y="45"/>
                    <a:pt x="8" y="48"/>
                    <a:pt x="4" y="52"/>
                  </a:cubicBezTo>
                  <a:cubicBezTo>
                    <a:pt x="2" y="53"/>
                    <a:pt x="0" y="55"/>
                    <a:pt x="2" y="57"/>
                  </a:cubicBezTo>
                  <a:cubicBezTo>
                    <a:pt x="4" y="59"/>
                    <a:pt x="5" y="56"/>
                    <a:pt x="7" y="55"/>
                  </a:cubicBezTo>
                  <a:cubicBezTo>
                    <a:pt x="9" y="54"/>
                    <a:pt x="9" y="49"/>
                    <a:pt x="13" y="52"/>
                  </a:cubicBezTo>
                  <a:cubicBezTo>
                    <a:pt x="17" y="53"/>
                    <a:pt x="15" y="48"/>
                    <a:pt x="17" y="48"/>
                  </a:cubicBezTo>
                  <a:cubicBezTo>
                    <a:pt x="21" y="43"/>
                    <a:pt x="22" y="34"/>
                    <a:pt x="32" y="38"/>
                  </a:cubicBezTo>
                  <a:cubicBezTo>
                    <a:pt x="34" y="38"/>
                    <a:pt x="35" y="37"/>
                    <a:pt x="36" y="36"/>
                  </a:cubicBezTo>
                  <a:cubicBezTo>
                    <a:pt x="42" y="34"/>
                    <a:pt x="45" y="26"/>
                    <a:pt x="52" y="28"/>
                  </a:cubicBezTo>
                  <a:cubicBezTo>
                    <a:pt x="53" y="28"/>
                    <a:pt x="54" y="27"/>
                    <a:pt x="54" y="26"/>
                  </a:cubicBezTo>
                  <a:cubicBezTo>
                    <a:pt x="53" y="18"/>
                    <a:pt x="51" y="11"/>
                    <a:pt x="50" y="3"/>
                  </a:cubicBezTo>
                  <a:cubicBezTo>
                    <a:pt x="49" y="2"/>
                    <a:pt x="47" y="2"/>
                    <a:pt x="46" y="3"/>
                  </a:cubicBezTo>
                  <a:cubicBezTo>
                    <a:pt x="43" y="9"/>
                    <a:pt x="48" y="16"/>
                    <a:pt x="44" y="22"/>
                  </a:cubicBezTo>
                  <a:cubicBezTo>
                    <a:pt x="42" y="23"/>
                    <a:pt x="40" y="27"/>
                    <a:pt x="39" y="22"/>
                  </a:cubicBezTo>
                  <a:cubicBezTo>
                    <a:pt x="39" y="18"/>
                    <a:pt x="40" y="15"/>
                    <a:pt x="41" y="11"/>
                  </a:cubicBezTo>
                  <a:cubicBezTo>
                    <a:pt x="41" y="8"/>
                    <a:pt x="44" y="4"/>
                    <a:pt x="40" y="1"/>
                  </a:cubicBezTo>
                  <a:close/>
                </a:path>
              </a:pathLst>
            </a:custGeom>
            <a:solidFill>
              <a:srgbClr val="D08E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4" name="Google Shape;164;p49"/>
            <p:cNvSpPr/>
            <p:nvPr/>
          </p:nvSpPr>
          <p:spPr>
            <a:xfrm>
              <a:off x="11080750" y="6378575"/>
              <a:ext cx="187325" cy="171450"/>
            </a:xfrm>
            <a:custGeom>
              <a:avLst/>
              <a:gdLst/>
              <a:ahLst/>
              <a:cxnLst/>
              <a:rect l="l" t="t" r="r" b="b"/>
              <a:pathLst>
                <a:path w="59" h="54" extrusionOk="0">
                  <a:moveTo>
                    <a:pt x="56" y="12"/>
                  </a:moveTo>
                  <a:cubicBezTo>
                    <a:pt x="55" y="11"/>
                    <a:pt x="55" y="10"/>
                    <a:pt x="54" y="8"/>
                  </a:cubicBezTo>
                  <a:cubicBezTo>
                    <a:pt x="51" y="6"/>
                    <a:pt x="47" y="9"/>
                    <a:pt x="44" y="7"/>
                  </a:cubicBezTo>
                  <a:cubicBezTo>
                    <a:pt x="35" y="7"/>
                    <a:pt x="25" y="3"/>
                    <a:pt x="15" y="4"/>
                  </a:cubicBezTo>
                  <a:cubicBezTo>
                    <a:pt x="12" y="7"/>
                    <a:pt x="6" y="0"/>
                    <a:pt x="5" y="6"/>
                  </a:cubicBezTo>
                  <a:cubicBezTo>
                    <a:pt x="4" y="12"/>
                    <a:pt x="11" y="10"/>
                    <a:pt x="15" y="12"/>
                  </a:cubicBezTo>
                  <a:cubicBezTo>
                    <a:pt x="16" y="13"/>
                    <a:pt x="17" y="15"/>
                    <a:pt x="17" y="16"/>
                  </a:cubicBezTo>
                  <a:cubicBezTo>
                    <a:pt x="17" y="23"/>
                    <a:pt x="13" y="27"/>
                    <a:pt x="9" y="31"/>
                  </a:cubicBezTo>
                  <a:cubicBezTo>
                    <a:pt x="7" y="33"/>
                    <a:pt x="4" y="34"/>
                    <a:pt x="2" y="35"/>
                  </a:cubicBezTo>
                  <a:cubicBezTo>
                    <a:pt x="0" y="37"/>
                    <a:pt x="1" y="38"/>
                    <a:pt x="3" y="39"/>
                  </a:cubicBezTo>
                  <a:cubicBezTo>
                    <a:pt x="13" y="35"/>
                    <a:pt x="14" y="41"/>
                    <a:pt x="13" y="48"/>
                  </a:cubicBezTo>
                  <a:cubicBezTo>
                    <a:pt x="11" y="51"/>
                    <a:pt x="11" y="53"/>
                    <a:pt x="14" y="54"/>
                  </a:cubicBezTo>
                  <a:cubicBezTo>
                    <a:pt x="16" y="54"/>
                    <a:pt x="17" y="53"/>
                    <a:pt x="18" y="52"/>
                  </a:cubicBezTo>
                  <a:cubicBezTo>
                    <a:pt x="20" y="43"/>
                    <a:pt x="19" y="34"/>
                    <a:pt x="25" y="25"/>
                  </a:cubicBezTo>
                  <a:cubicBezTo>
                    <a:pt x="28" y="21"/>
                    <a:pt x="31" y="18"/>
                    <a:pt x="37" y="20"/>
                  </a:cubicBezTo>
                  <a:cubicBezTo>
                    <a:pt x="40" y="24"/>
                    <a:pt x="36" y="27"/>
                    <a:pt x="35" y="30"/>
                  </a:cubicBezTo>
                  <a:cubicBezTo>
                    <a:pt x="34" y="34"/>
                    <a:pt x="31" y="38"/>
                    <a:pt x="34" y="42"/>
                  </a:cubicBezTo>
                  <a:cubicBezTo>
                    <a:pt x="40" y="42"/>
                    <a:pt x="39" y="38"/>
                    <a:pt x="41" y="35"/>
                  </a:cubicBezTo>
                  <a:cubicBezTo>
                    <a:pt x="43" y="29"/>
                    <a:pt x="43" y="23"/>
                    <a:pt x="50" y="20"/>
                  </a:cubicBezTo>
                  <a:cubicBezTo>
                    <a:pt x="53" y="20"/>
                    <a:pt x="55" y="19"/>
                    <a:pt x="58" y="18"/>
                  </a:cubicBezTo>
                  <a:cubicBezTo>
                    <a:pt x="59" y="16"/>
                    <a:pt x="56" y="14"/>
                    <a:pt x="56" y="12"/>
                  </a:cubicBezTo>
                  <a:close/>
                </a:path>
              </a:pathLst>
            </a:custGeom>
            <a:solidFill>
              <a:srgbClr val="CD899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5" name="Google Shape;165;p49"/>
            <p:cNvSpPr/>
            <p:nvPr/>
          </p:nvSpPr>
          <p:spPr>
            <a:xfrm>
              <a:off x="11701463" y="5607050"/>
              <a:ext cx="101600" cy="242888"/>
            </a:xfrm>
            <a:custGeom>
              <a:avLst/>
              <a:gdLst/>
              <a:ahLst/>
              <a:cxnLst/>
              <a:rect l="l" t="t" r="r" b="b"/>
              <a:pathLst>
                <a:path w="32" h="76" extrusionOk="0">
                  <a:moveTo>
                    <a:pt x="14" y="68"/>
                  </a:moveTo>
                  <a:cubicBezTo>
                    <a:pt x="25" y="60"/>
                    <a:pt x="26" y="72"/>
                    <a:pt x="32" y="76"/>
                  </a:cubicBezTo>
                  <a:cubicBezTo>
                    <a:pt x="30" y="56"/>
                    <a:pt x="32" y="36"/>
                    <a:pt x="29" y="16"/>
                  </a:cubicBezTo>
                  <a:cubicBezTo>
                    <a:pt x="28" y="12"/>
                    <a:pt x="25" y="9"/>
                    <a:pt x="24" y="4"/>
                  </a:cubicBezTo>
                  <a:cubicBezTo>
                    <a:pt x="23" y="2"/>
                    <a:pt x="22" y="0"/>
                    <a:pt x="18" y="1"/>
                  </a:cubicBezTo>
                  <a:cubicBezTo>
                    <a:pt x="20" y="19"/>
                    <a:pt x="22" y="37"/>
                    <a:pt x="24" y="56"/>
                  </a:cubicBezTo>
                  <a:cubicBezTo>
                    <a:pt x="19" y="53"/>
                    <a:pt x="19" y="48"/>
                    <a:pt x="17" y="45"/>
                  </a:cubicBezTo>
                  <a:cubicBezTo>
                    <a:pt x="12" y="37"/>
                    <a:pt x="10" y="29"/>
                    <a:pt x="5" y="22"/>
                  </a:cubicBezTo>
                  <a:cubicBezTo>
                    <a:pt x="3" y="22"/>
                    <a:pt x="1" y="23"/>
                    <a:pt x="0" y="25"/>
                  </a:cubicBezTo>
                  <a:cubicBezTo>
                    <a:pt x="6" y="36"/>
                    <a:pt x="11" y="47"/>
                    <a:pt x="16" y="59"/>
                  </a:cubicBezTo>
                  <a:cubicBezTo>
                    <a:pt x="17" y="60"/>
                    <a:pt x="18" y="61"/>
                    <a:pt x="16" y="62"/>
                  </a:cubicBezTo>
                  <a:cubicBezTo>
                    <a:pt x="14" y="64"/>
                    <a:pt x="11" y="59"/>
                    <a:pt x="9" y="63"/>
                  </a:cubicBezTo>
                  <a:cubicBezTo>
                    <a:pt x="9" y="64"/>
                    <a:pt x="9" y="65"/>
                    <a:pt x="10" y="66"/>
                  </a:cubicBezTo>
                  <a:cubicBezTo>
                    <a:pt x="11" y="68"/>
                    <a:pt x="12" y="68"/>
                    <a:pt x="14" y="68"/>
                  </a:cubicBezTo>
                  <a:close/>
                </a:path>
              </a:pathLst>
            </a:custGeom>
            <a:solidFill>
              <a:srgbClr val="CD85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 name="Google Shape;166;p49"/>
            <p:cNvSpPr/>
            <p:nvPr/>
          </p:nvSpPr>
          <p:spPr>
            <a:xfrm>
              <a:off x="11853863" y="5670550"/>
              <a:ext cx="328613" cy="173038"/>
            </a:xfrm>
            <a:custGeom>
              <a:avLst/>
              <a:gdLst/>
              <a:ahLst/>
              <a:cxnLst/>
              <a:rect l="l" t="t" r="r" b="b"/>
              <a:pathLst>
                <a:path w="103" h="54" extrusionOk="0">
                  <a:moveTo>
                    <a:pt x="19" y="50"/>
                  </a:moveTo>
                  <a:cubicBezTo>
                    <a:pt x="21" y="50"/>
                    <a:pt x="20" y="54"/>
                    <a:pt x="23" y="52"/>
                  </a:cubicBezTo>
                  <a:cubicBezTo>
                    <a:pt x="20" y="41"/>
                    <a:pt x="22" y="38"/>
                    <a:pt x="33" y="33"/>
                  </a:cubicBezTo>
                  <a:cubicBezTo>
                    <a:pt x="53" y="25"/>
                    <a:pt x="73" y="24"/>
                    <a:pt x="94" y="30"/>
                  </a:cubicBezTo>
                  <a:cubicBezTo>
                    <a:pt x="92" y="27"/>
                    <a:pt x="88" y="25"/>
                    <a:pt x="94" y="22"/>
                  </a:cubicBezTo>
                  <a:cubicBezTo>
                    <a:pt x="83" y="23"/>
                    <a:pt x="72" y="22"/>
                    <a:pt x="61" y="23"/>
                  </a:cubicBezTo>
                  <a:cubicBezTo>
                    <a:pt x="74" y="14"/>
                    <a:pt x="87" y="8"/>
                    <a:pt x="103" y="11"/>
                  </a:cubicBezTo>
                  <a:cubicBezTo>
                    <a:pt x="99" y="5"/>
                    <a:pt x="86" y="16"/>
                    <a:pt x="88" y="0"/>
                  </a:cubicBezTo>
                  <a:cubicBezTo>
                    <a:pt x="69" y="18"/>
                    <a:pt x="44" y="24"/>
                    <a:pt x="21" y="32"/>
                  </a:cubicBezTo>
                  <a:cubicBezTo>
                    <a:pt x="18" y="31"/>
                    <a:pt x="16" y="29"/>
                    <a:pt x="13" y="29"/>
                  </a:cubicBezTo>
                  <a:cubicBezTo>
                    <a:pt x="9" y="26"/>
                    <a:pt x="7" y="21"/>
                    <a:pt x="1" y="20"/>
                  </a:cubicBezTo>
                  <a:cubicBezTo>
                    <a:pt x="1" y="20"/>
                    <a:pt x="0" y="22"/>
                    <a:pt x="1" y="22"/>
                  </a:cubicBezTo>
                  <a:cubicBezTo>
                    <a:pt x="10" y="29"/>
                    <a:pt x="13" y="41"/>
                    <a:pt x="19" y="50"/>
                  </a:cubicBezTo>
                  <a:close/>
                </a:path>
              </a:pathLst>
            </a:custGeom>
            <a:solidFill>
              <a:srgbClr val="AD77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7" name="Google Shape;167;p49"/>
            <p:cNvSpPr/>
            <p:nvPr/>
          </p:nvSpPr>
          <p:spPr>
            <a:xfrm>
              <a:off x="11733213" y="5492750"/>
              <a:ext cx="101600" cy="407988"/>
            </a:xfrm>
            <a:custGeom>
              <a:avLst/>
              <a:gdLst/>
              <a:ahLst/>
              <a:cxnLst/>
              <a:rect l="l" t="t" r="r" b="b"/>
              <a:pathLst>
                <a:path w="32" h="128" extrusionOk="0">
                  <a:moveTo>
                    <a:pt x="8" y="37"/>
                  </a:moveTo>
                  <a:cubicBezTo>
                    <a:pt x="18" y="46"/>
                    <a:pt x="21" y="58"/>
                    <a:pt x="19" y="69"/>
                  </a:cubicBezTo>
                  <a:cubicBezTo>
                    <a:pt x="18" y="81"/>
                    <a:pt x="19" y="93"/>
                    <a:pt x="22" y="105"/>
                  </a:cubicBezTo>
                  <a:cubicBezTo>
                    <a:pt x="22" y="107"/>
                    <a:pt x="22" y="110"/>
                    <a:pt x="22" y="112"/>
                  </a:cubicBezTo>
                  <a:cubicBezTo>
                    <a:pt x="22" y="115"/>
                    <a:pt x="23" y="118"/>
                    <a:pt x="24" y="122"/>
                  </a:cubicBezTo>
                  <a:cubicBezTo>
                    <a:pt x="25" y="125"/>
                    <a:pt x="26" y="128"/>
                    <a:pt x="31" y="125"/>
                  </a:cubicBezTo>
                  <a:cubicBezTo>
                    <a:pt x="32" y="124"/>
                    <a:pt x="32" y="123"/>
                    <a:pt x="32" y="121"/>
                  </a:cubicBezTo>
                  <a:cubicBezTo>
                    <a:pt x="31" y="121"/>
                    <a:pt x="30" y="121"/>
                    <a:pt x="29" y="122"/>
                  </a:cubicBezTo>
                  <a:cubicBezTo>
                    <a:pt x="22" y="109"/>
                    <a:pt x="23" y="95"/>
                    <a:pt x="22" y="81"/>
                  </a:cubicBezTo>
                  <a:cubicBezTo>
                    <a:pt x="21" y="68"/>
                    <a:pt x="22" y="56"/>
                    <a:pt x="17" y="43"/>
                  </a:cubicBezTo>
                  <a:cubicBezTo>
                    <a:pt x="13" y="34"/>
                    <a:pt x="19" y="24"/>
                    <a:pt x="21" y="14"/>
                  </a:cubicBezTo>
                  <a:cubicBezTo>
                    <a:pt x="22" y="11"/>
                    <a:pt x="25" y="9"/>
                    <a:pt x="23" y="5"/>
                  </a:cubicBezTo>
                  <a:cubicBezTo>
                    <a:pt x="18" y="9"/>
                    <a:pt x="16" y="15"/>
                    <a:pt x="13" y="34"/>
                  </a:cubicBezTo>
                  <a:cubicBezTo>
                    <a:pt x="8" y="21"/>
                    <a:pt x="9" y="9"/>
                    <a:pt x="0" y="0"/>
                  </a:cubicBezTo>
                  <a:cubicBezTo>
                    <a:pt x="3" y="12"/>
                    <a:pt x="6" y="25"/>
                    <a:pt x="8" y="37"/>
                  </a:cubicBezTo>
                  <a:close/>
                </a:path>
              </a:pathLst>
            </a:custGeom>
            <a:solidFill>
              <a:srgbClr val="AE757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8" name="Google Shape;168;p49"/>
            <p:cNvSpPr/>
            <p:nvPr/>
          </p:nvSpPr>
          <p:spPr>
            <a:xfrm>
              <a:off x="11825288" y="5718175"/>
              <a:ext cx="90488" cy="201613"/>
            </a:xfrm>
            <a:custGeom>
              <a:avLst/>
              <a:gdLst/>
              <a:ahLst/>
              <a:cxnLst/>
              <a:rect l="l" t="t" r="r" b="b"/>
              <a:pathLst>
                <a:path w="28" h="63" extrusionOk="0">
                  <a:moveTo>
                    <a:pt x="2" y="51"/>
                  </a:moveTo>
                  <a:cubicBezTo>
                    <a:pt x="2" y="51"/>
                    <a:pt x="1" y="52"/>
                    <a:pt x="1" y="53"/>
                  </a:cubicBezTo>
                  <a:cubicBezTo>
                    <a:pt x="0" y="63"/>
                    <a:pt x="6" y="60"/>
                    <a:pt x="12" y="59"/>
                  </a:cubicBezTo>
                  <a:cubicBezTo>
                    <a:pt x="16" y="56"/>
                    <a:pt x="15" y="51"/>
                    <a:pt x="17" y="47"/>
                  </a:cubicBezTo>
                  <a:cubicBezTo>
                    <a:pt x="19" y="42"/>
                    <a:pt x="19" y="36"/>
                    <a:pt x="26" y="35"/>
                  </a:cubicBezTo>
                  <a:cubicBezTo>
                    <a:pt x="27" y="35"/>
                    <a:pt x="27" y="35"/>
                    <a:pt x="28" y="35"/>
                  </a:cubicBezTo>
                  <a:cubicBezTo>
                    <a:pt x="26" y="25"/>
                    <a:pt x="23" y="17"/>
                    <a:pt x="15" y="11"/>
                  </a:cubicBezTo>
                  <a:cubicBezTo>
                    <a:pt x="13" y="9"/>
                    <a:pt x="10" y="8"/>
                    <a:pt x="10" y="5"/>
                  </a:cubicBezTo>
                  <a:cubicBezTo>
                    <a:pt x="8" y="4"/>
                    <a:pt x="5" y="0"/>
                    <a:pt x="3" y="4"/>
                  </a:cubicBezTo>
                  <a:cubicBezTo>
                    <a:pt x="2" y="6"/>
                    <a:pt x="6" y="8"/>
                    <a:pt x="7" y="9"/>
                  </a:cubicBezTo>
                  <a:cubicBezTo>
                    <a:pt x="21" y="20"/>
                    <a:pt x="21" y="20"/>
                    <a:pt x="10" y="32"/>
                  </a:cubicBezTo>
                  <a:cubicBezTo>
                    <a:pt x="8" y="39"/>
                    <a:pt x="3" y="44"/>
                    <a:pt x="2" y="51"/>
                  </a:cubicBezTo>
                  <a:close/>
                </a:path>
              </a:pathLst>
            </a:custGeom>
            <a:solidFill>
              <a:srgbClr val="D38E9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9" name="Google Shape;169;p49"/>
            <p:cNvSpPr/>
            <p:nvPr/>
          </p:nvSpPr>
          <p:spPr>
            <a:xfrm>
              <a:off x="11176000" y="6429375"/>
              <a:ext cx="63500" cy="277813"/>
            </a:xfrm>
            <a:custGeom>
              <a:avLst/>
              <a:gdLst/>
              <a:ahLst/>
              <a:cxnLst/>
              <a:rect l="l" t="t" r="r" b="b"/>
              <a:pathLst>
                <a:path w="20" h="87" extrusionOk="0">
                  <a:moveTo>
                    <a:pt x="20" y="4"/>
                  </a:moveTo>
                  <a:cubicBezTo>
                    <a:pt x="16" y="0"/>
                    <a:pt x="15" y="5"/>
                    <a:pt x="14" y="7"/>
                  </a:cubicBezTo>
                  <a:cubicBezTo>
                    <a:pt x="9" y="13"/>
                    <a:pt x="10" y="21"/>
                    <a:pt x="5" y="26"/>
                  </a:cubicBezTo>
                  <a:cubicBezTo>
                    <a:pt x="0" y="26"/>
                    <a:pt x="1" y="30"/>
                    <a:pt x="0" y="33"/>
                  </a:cubicBezTo>
                  <a:cubicBezTo>
                    <a:pt x="0" y="38"/>
                    <a:pt x="0" y="42"/>
                    <a:pt x="1" y="46"/>
                  </a:cubicBezTo>
                  <a:cubicBezTo>
                    <a:pt x="1" y="48"/>
                    <a:pt x="2" y="49"/>
                    <a:pt x="2" y="51"/>
                  </a:cubicBezTo>
                  <a:cubicBezTo>
                    <a:pt x="6" y="61"/>
                    <a:pt x="8" y="71"/>
                    <a:pt x="12" y="81"/>
                  </a:cubicBezTo>
                  <a:cubicBezTo>
                    <a:pt x="12" y="82"/>
                    <a:pt x="12" y="83"/>
                    <a:pt x="12" y="84"/>
                  </a:cubicBezTo>
                  <a:cubicBezTo>
                    <a:pt x="13" y="85"/>
                    <a:pt x="13" y="87"/>
                    <a:pt x="15" y="87"/>
                  </a:cubicBezTo>
                  <a:cubicBezTo>
                    <a:pt x="15" y="87"/>
                    <a:pt x="16" y="87"/>
                    <a:pt x="16" y="87"/>
                  </a:cubicBezTo>
                  <a:cubicBezTo>
                    <a:pt x="18" y="85"/>
                    <a:pt x="17" y="83"/>
                    <a:pt x="18" y="81"/>
                  </a:cubicBezTo>
                  <a:cubicBezTo>
                    <a:pt x="16" y="72"/>
                    <a:pt x="9" y="64"/>
                    <a:pt x="10" y="53"/>
                  </a:cubicBezTo>
                  <a:cubicBezTo>
                    <a:pt x="11" y="54"/>
                    <a:pt x="13" y="55"/>
                    <a:pt x="15" y="53"/>
                  </a:cubicBezTo>
                  <a:cubicBezTo>
                    <a:pt x="14" y="49"/>
                    <a:pt x="18" y="50"/>
                    <a:pt x="20" y="48"/>
                  </a:cubicBezTo>
                  <a:cubicBezTo>
                    <a:pt x="7" y="47"/>
                    <a:pt x="7" y="46"/>
                    <a:pt x="10" y="33"/>
                  </a:cubicBezTo>
                  <a:cubicBezTo>
                    <a:pt x="12" y="23"/>
                    <a:pt x="13" y="13"/>
                    <a:pt x="20" y="4"/>
                  </a:cubicBezTo>
                  <a:close/>
                </a:path>
              </a:pathLst>
            </a:custGeom>
            <a:solidFill>
              <a:srgbClr val="DE9C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0" name="Google Shape;170;p49"/>
            <p:cNvSpPr/>
            <p:nvPr/>
          </p:nvSpPr>
          <p:spPr>
            <a:xfrm>
              <a:off x="10928350" y="5789613"/>
              <a:ext cx="174625" cy="117475"/>
            </a:xfrm>
            <a:custGeom>
              <a:avLst/>
              <a:gdLst/>
              <a:ahLst/>
              <a:cxnLst/>
              <a:rect l="l" t="t" r="r" b="b"/>
              <a:pathLst>
                <a:path w="55" h="37" extrusionOk="0">
                  <a:moveTo>
                    <a:pt x="43" y="37"/>
                  </a:moveTo>
                  <a:cubicBezTo>
                    <a:pt x="47" y="31"/>
                    <a:pt x="40" y="29"/>
                    <a:pt x="40" y="24"/>
                  </a:cubicBezTo>
                  <a:cubicBezTo>
                    <a:pt x="46" y="26"/>
                    <a:pt x="48" y="34"/>
                    <a:pt x="55" y="34"/>
                  </a:cubicBezTo>
                  <a:cubicBezTo>
                    <a:pt x="54" y="33"/>
                    <a:pt x="53" y="31"/>
                    <a:pt x="52" y="30"/>
                  </a:cubicBezTo>
                  <a:cubicBezTo>
                    <a:pt x="42" y="22"/>
                    <a:pt x="34" y="14"/>
                    <a:pt x="36" y="0"/>
                  </a:cubicBezTo>
                  <a:cubicBezTo>
                    <a:pt x="22" y="9"/>
                    <a:pt x="38" y="17"/>
                    <a:pt x="36" y="25"/>
                  </a:cubicBezTo>
                  <a:cubicBezTo>
                    <a:pt x="23" y="24"/>
                    <a:pt x="11" y="18"/>
                    <a:pt x="0" y="9"/>
                  </a:cubicBezTo>
                  <a:cubicBezTo>
                    <a:pt x="0" y="17"/>
                    <a:pt x="6" y="17"/>
                    <a:pt x="9" y="20"/>
                  </a:cubicBezTo>
                  <a:cubicBezTo>
                    <a:pt x="7" y="21"/>
                    <a:pt x="5" y="22"/>
                    <a:pt x="4" y="22"/>
                  </a:cubicBezTo>
                  <a:cubicBezTo>
                    <a:pt x="7" y="26"/>
                    <a:pt x="12" y="22"/>
                    <a:pt x="16" y="25"/>
                  </a:cubicBezTo>
                  <a:cubicBezTo>
                    <a:pt x="20" y="28"/>
                    <a:pt x="26" y="28"/>
                    <a:pt x="31" y="29"/>
                  </a:cubicBezTo>
                  <a:cubicBezTo>
                    <a:pt x="36" y="31"/>
                    <a:pt x="40" y="33"/>
                    <a:pt x="43" y="37"/>
                  </a:cubicBezTo>
                  <a:close/>
                </a:path>
              </a:pathLst>
            </a:custGeom>
            <a:solidFill>
              <a:srgbClr val="B67D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1" name="Google Shape;171;p49"/>
            <p:cNvSpPr/>
            <p:nvPr/>
          </p:nvSpPr>
          <p:spPr>
            <a:xfrm>
              <a:off x="11872913" y="6084888"/>
              <a:ext cx="138113" cy="150813"/>
            </a:xfrm>
            <a:custGeom>
              <a:avLst/>
              <a:gdLst/>
              <a:ahLst/>
              <a:cxnLst/>
              <a:rect l="l" t="t" r="r" b="b"/>
              <a:pathLst>
                <a:path w="43" h="47" extrusionOk="0">
                  <a:moveTo>
                    <a:pt x="5" y="32"/>
                  </a:moveTo>
                  <a:cubicBezTo>
                    <a:pt x="4" y="33"/>
                    <a:pt x="3" y="34"/>
                    <a:pt x="2" y="36"/>
                  </a:cubicBezTo>
                  <a:cubicBezTo>
                    <a:pt x="0" y="39"/>
                    <a:pt x="5" y="40"/>
                    <a:pt x="5" y="43"/>
                  </a:cubicBezTo>
                  <a:cubicBezTo>
                    <a:pt x="5" y="45"/>
                    <a:pt x="6" y="46"/>
                    <a:pt x="7" y="47"/>
                  </a:cubicBezTo>
                  <a:cubicBezTo>
                    <a:pt x="9" y="47"/>
                    <a:pt x="11" y="46"/>
                    <a:pt x="13" y="46"/>
                  </a:cubicBezTo>
                  <a:cubicBezTo>
                    <a:pt x="17" y="46"/>
                    <a:pt x="18" y="43"/>
                    <a:pt x="20" y="40"/>
                  </a:cubicBezTo>
                  <a:cubicBezTo>
                    <a:pt x="20" y="39"/>
                    <a:pt x="21" y="37"/>
                    <a:pt x="22" y="35"/>
                  </a:cubicBezTo>
                  <a:cubicBezTo>
                    <a:pt x="23" y="34"/>
                    <a:pt x="23" y="33"/>
                    <a:pt x="23" y="32"/>
                  </a:cubicBezTo>
                  <a:cubicBezTo>
                    <a:pt x="21" y="22"/>
                    <a:pt x="29" y="18"/>
                    <a:pt x="33" y="12"/>
                  </a:cubicBezTo>
                  <a:cubicBezTo>
                    <a:pt x="36" y="9"/>
                    <a:pt x="40" y="7"/>
                    <a:pt x="43" y="4"/>
                  </a:cubicBezTo>
                  <a:cubicBezTo>
                    <a:pt x="40" y="0"/>
                    <a:pt x="37" y="3"/>
                    <a:pt x="35" y="4"/>
                  </a:cubicBezTo>
                  <a:cubicBezTo>
                    <a:pt x="35" y="4"/>
                    <a:pt x="35" y="4"/>
                    <a:pt x="35" y="4"/>
                  </a:cubicBezTo>
                  <a:cubicBezTo>
                    <a:pt x="30" y="9"/>
                    <a:pt x="24" y="13"/>
                    <a:pt x="17" y="16"/>
                  </a:cubicBezTo>
                  <a:cubicBezTo>
                    <a:pt x="15" y="21"/>
                    <a:pt x="13" y="25"/>
                    <a:pt x="11" y="30"/>
                  </a:cubicBezTo>
                  <a:cubicBezTo>
                    <a:pt x="10" y="32"/>
                    <a:pt x="7" y="30"/>
                    <a:pt x="5" y="32"/>
                  </a:cubicBezTo>
                  <a:close/>
                </a:path>
              </a:pathLst>
            </a:custGeom>
            <a:solidFill>
              <a:srgbClr val="D28E9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2" name="Google Shape;172;p49"/>
            <p:cNvSpPr/>
            <p:nvPr/>
          </p:nvSpPr>
          <p:spPr>
            <a:xfrm>
              <a:off x="10988675" y="6334125"/>
              <a:ext cx="139700" cy="85725"/>
            </a:xfrm>
            <a:custGeom>
              <a:avLst/>
              <a:gdLst/>
              <a:ahLst/>
              <a:cxnLst/>
              <a:rect l="l" t="t" r="r" b="b"/>
              <a:pathLst>
                <a:path w="44" h="27" extrusionOk="0">
                  <a:moveTo>
                    <a:pt x="44" y="26"/>
                  </a:moveTo>
                  <a:cubicBezTo>
                    <a:pt x="42" y="23"/>
                    <a:pt x="36" y="25"/>
                    <a:pt x="35" y="20"/>
                  </a:cubicBezTo>
                  <a:cubicBezTo>
                    <a:pt x="38" y="17"/>
                    <a:pt x="42" y="23"/>
                    <a:pt x="44" y="18"/>
                  </a:cubicBezTo>
                  <a:cubicBezTo>
                    <a:pt x="32" y="15"/>
                    <a:pt x="22" y="8"/>
                    <a:pt x="12" y="1"/>
                  </a:cubicBezTo>
                  <a:cubicBezTo>
                    <a:pt x="9" y="0"/>
                    <a:pt x="8" y="2"/>
                    <a:pt x="9" y="5"/>
                  </a:cubicBezTo>
                  <a:cubicBezTo>
                    <a:pt x="13" y="8"/>
                    <a:pt x="17" y="12"/>
                    <a:pt x="24" y="17"/>
                  </a:cubicBezTo>
                  <a:cubicBezTo>
                    <a:pt x="15" y="15"/>
                    <a:pt x="9" y="14"/>
                    <a:pt x="3" y="14"/>
                  </a:cubicBezTo>
                  <a:cubicBezTo>
                    <a:pt x="2" y="14"/>
                    <a:pt x="1" y="14"/>
                    <a:pt x="0" y="15"/>
                  </a:cubicBezTo>
                  <a:cubicBezTo>
                    <a:pt x="0" y="16"/>
                    <a:pt x="0" y="18"/>
                    <a:pt x="1" y="19"/>
                  </a:cubicBezTo>
                  <a:cubicBezTo>
                    <a:pt x="10" y="19"/>
                    <a:pt x="20" y="22"/>
                    <a:pt x="29" y="24"/>
                  </a:cubicBezTo>
                  <a:cubicBezTo>
                    <a:pt x="34" y="25"/>
                    <a:pt x="39" y="27"/>
                    <a:pt x="44" y="26"/>
                  </a:cubicBezTo>
                  <a:close/>
                </a:path>
              </a:pathLst>
            </a:custGeom>
            <a:solidFill>
              <a:srgbClr val="BB7C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3" name="Google Shape;173;p49"/>
            <p:cNvSpPr/>
            <p:nvPr/>
          </p:nvSpPr>
          <p:spPr>
            <a:xfrm>
              <a:off x="11160125" y="6161088"/>
              <a:ext cx="136525" cy="188913"/>
            </a:xfrm>
            <a:custGeom>
              <a:avLst/>
              <a:gdLst/>
              <a:ahLst/>
              <a:cxnLst/>
              <a:rect l="l" t="t" r="r" b="b"/>
              <a:pathLst>
                <a:path w="43" h="59" extrusionOk="0">
                  <a:moveTo>
                    <a:pt x="6" y="0"/>
                  </a:moveTo>
                  <a:cubicBezTo>
                    <a:pt x="4" y="0"/>
                    <a:pt x="3" y="0"/>
                    <a:pt x="2" y="0"/>
                  </a:cubicBezTo>
                  <a:cubicBezTo>
                    <a:pt x="0" y="5"/>
                    <a:pt x="4" y="9"/>
                    <a:pt x="6" y="12"/>
                  </a:cubicBezTo>
                  <a:cubicBezTo>
                    <a:pt x="10" y="20"/>
                    <a:pt x="14" y="27"/>
                    <a:pt x="19" y="33"/>
                  </a:cubicBezTo>
                  <a:cubicBezTo>
                    <a:pt x="20" y="36"/>
                    <a:pt x="21" y="39"/>
                    <a:pt x="22" y="41"/>
                  </a:cubicBezTo>
                  <a:cubicBezTo>
                    <a:pt x="26" y="44"/>
                    <a:pt x="27" y="49"/>
                    <a:pt x="29" y="52"/>
                  </a:cubicBezTo>
                  <a:cubicBezTo>
                    <a:pt x="31" y="54"/>
                    <a:pt x="31" y="59"/>
                    <a:pt x="35" y="59"/>
                  </a:cubicBezTo>
                  <a:cubicBezTo>
                    <a:pt x="43" y="52"/>
                    <a:pt x="35" y="47"/>
                    <a:pt x="32" y="42"/>
                  </a:cubicBezTo>
                  <a:cubicBezTo>
                    <a:pt x="24" y="27"/>
                    <a:pt x="15" y="14"/>
                    <a:pt x="6" y="0"/>
                  </a:cubicBezTo>
                  <a:close/>
                </a:path>
              </a:pathLst>
            </a:custGeom>
            <a:solidFill>
              <a:srgbClr val="C77D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4" name="Google Shape;174;p49"/>
            <p:cNvSpPr/>
            <p:nvPr/>
          </p:nvSpPr>
          <p:spPr>
            <a:xfrm>
              <a:off x="11418888" y="6562725"/>
              <a:ext cx="60325" cy="306388"/>
            </a:xfrm>
            <a:custGeom>
              <a:avLst/>
              <a:gdLst/>
              <a:ahLst/>
              <a:cxnLst/>
              <a:rect l="l" t="t" r="r" b="b"/>
              <a:pathLst>
                <a:path w="19" h="96" extrusionOk="0">
                  <a:moveTo>
                    <a:pt x="19" y="95"/>
                  </a:moveTo>
                  <a:cubicBezTo>
                    <a:pt x="10" y="94"/>
                    <a:pt x="8" y="89"/>
                    <a:pt x="9" y="81"/>
                  </a:cubicBezTo>
                  <a:cubicBezTo>
                    <a:pt x="10" y="57"/>
                    <a:pt x="8" y="34"/>
                    <a:pt x="7" y="11"/>
                  </a:cubicBezTo>
                  <a:cubicBezTo>
                    <a:pt x="7" y="6"/>
                    <a:pt x="6" y="1"/>
                    <a:pt x="0" y="0"/>
                  </a:cubicBezTo>
                  <a:cubicBezTo>
                    <a:pt x="5" y="11"/>
                    <a:pt x="5" y="24"/>
                    <a:pt x="5" y="37"/>
                  </a:cubicBezTo>
                  <a:cubicBezTo>
                    <a:pt x="5" y="52"/>
                    <a:pt x="5" y="67"/>
                    <a:pt x="5" y="83"/>
                  </a:cubicBezTo>
                  <a:cubicBezTo>
                    <a:pt x="5" y="96"/>
                    <a:pt x="5" y="96"/>
                    <a:pt x="19" y="95"/>
                  </a:cubicBezTo>
                  <a:close/>
                </a:path>
              </a:pathLst>
            </a:custGeom>
            <a:solidFill>
              <a:srgbClr val="9470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5" name="Google Shape;175;p49"/>
            <p:cNvSpPr/>
            <p:nvPr/>
          </p:nvSpPr>
          <p:spPr>
            <a:xfrm>
              <a:off x="11895138" y="5622925"/>
              <a:ext cx="122238" cy="163513"/>
            </a:xfrm>
            <a:custGeom>
              <a:avLst/>
              <a:gdLst/>
              <a:ahLst/>
              <a:cxnLst/>
              <a:rect l="l" t="t" r="r" b="b"/>
              <a:pathLst>
                <a:path w="38" h="51" extrusionOk="0">
                  <a:moveTo>
                    <a:pt x="0" y="44"/>
                  </a:moveTo>
                  <a:cubicBezTo>
                    <a:pt x="3" y="46"/>
                    <a:pt x="3" y="51"/>
                    <a:pt x="8" y="47"/>
                  </a:cubicBezTo>
                  <a:cubicBezTo>
                    <a:pt x="17" y="32"/>
                    <a:pt x="27" y="18"/>
                    <a:pt x="38" y="4"/>
                  </a:cubicBezTo>
                  <a:cubicBezTo>
                    <a:pt x="32" y="0"/>
                    <a:pt x="30" y="7"/>
                    <a:pt x="27" y="8"/>
                  </a:cubicBezTo>
                  <a:cubicBezTo>
                    <a:pt x="18" y="20"/>
                    <a:pt x="9" y="32"/>
                    <a:pt x="0" y="44"/>
                  </a:cubicBezTo>
                  <a:close/>
                </a:path>
              </a:pathLst>
            </a:custGeom>
            <a:solidFill>
              <a:srgbClr val="C78A9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6" name="Google Shape;176;p49"/>
            <p:cNvSpPr/>
            <p:nvPr/>
          </p:nvSpPr>
          <p:spPr>
            <a:xfrm>
              <a:off x="10872788" y="6021388"/>
              <a:ext cx="204788" cy="82550"/>
            </a:xfrm>
            <a:custGeom>
              <a:avLst/>
              <a:gdLst/>
              <a:ahLst/>
              <a:cxnLst/>
              <a:rect l="l" t="t" r="r" b="b"/>
              <a:pathLst>
                <a:path w="64" h="26" extrusionOk="0">
                  <a:moveTo>
                    <a:pt x="34" y="23"/>
                  </a:moveTo>
                  <a:cubicBezTo>
                    <a:pt x="41" y="20"/>
                    <a:pt x="47" y="25"/>
                    <a:pt x="53" y="24"/>
                  </a:cubicBezTo>
                  <a:cubicBezTo>
                    <a:pt x="57" y="24"/>
                    <a:pt x="63" y="26"/>
                    <a:pt x="63" y="22"/>
                  </a:cubicBezTo>
                  <a:cubicBezTo>
                    <a:pt x="64" y="17"/>
                    <a:pt x="61" y="13"/>
                    <a:pt x="54" y="13"/>
                  </a:cubicBezTo>
                  <a:cubicBezTo>
                    <a:pt x="57" y="15"/>
                    <a:pt x="59" y="18"/>
                    <a:pt x="61" y="21"/>
                  </a:cubicBezTo>
                  <a:cubicBezTo>
                    <a:pt x="43" y="22"/>
                    <a:pt x="23" y="15"/>
                    <a:pt x="13" y="5"/>
                  </a:cubicBezTo>
                  <a:cubicBezTo>
                    <a:pt x="11" y="4"/>
                    <a:pt x="10" y="0"/>
                    <a:pt x="7" y="3"/>
                  </a:cubicBezTo>
                  <a:cubicBezTo>
                    <a:pt x="5" y="6"/>
                    <a:pt x="9" y="7"/>
                    <a:pt x="11" y="9"/>
                  </a:cubicBezTo>
                  <a:cubicBezTo>
                    <a:pt x="13" y="11"/>
                    <a:pt x="15" y="13"/>
                    <a:pt x="19" y="16"/>
                  </a:cubicBezTo>
                  <a:cubicBezTo>
                    <a:pt x="11" y="17"/>
                    <a:pt x="5" y="17"/>
                    <a:pt x="0" y="22"/>
                  </a:cubicBezTo>
                  <a:cubicBezTo>
                    <a:pt x="12" y="19"/>
                    <a:pt x="23" y="17"/>
                    <a:pt x="34" y="23"/>
                  </a:cubicBezTo>
                  <a:close/>
                </a:path>
              </a:pathLst>
            </a:custGeom>
            <a:solidFill>
              <a:srgbClr val="AC76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 name="Google Shape;177;p49"/>
            <p:cNvSpPr/>
            <p:nvPr/>
          </p:nvSpPr>
          <p:spPr>
            <a:xfrm>
              <a:off x="11653838" y="6056313"/>
              <a:ext cx="114300" cy="130175"/>
            </a:xfrm>
            <a:custGeom>
              <a:avLst/>
              <a:gdLst/>
              <a:ahLst/>
              <a:cxnLst/>
              <a:rect l="l" t="t" r="r" b="b"/>
              <a:pathLst>
                <a:path w="36" h="41" extrusionOk="0">
                  <a:moveTo>
                    <a:pt x="34" y="41"/>
                  </a:moveTo>
                  <a:cubicBezTo>
                    <a:pt x="36" y="38"/>
                    <a:pt x="36" y="35"/>
                    <a:pt x="35" y="32"/>
                  </a:cubicBezTo>
                  <a:cubicBezTo>
                    <a:pt x="26" y="25"/>
                    <a:pt x="17" y="17"/>
                    <a:pt x="16" y="4"/>
                  </a:cubicBezTo>
                  <a:cubicBezTo>
                    <a:pt x="15" y="3"/>
                    <a:pt x="16" y="0"/>
                    <a:pt x="13" y="0"/>
                  </a:cubicBezTo>
                  <a:cubicBezTo>
                    <a:pt x="11" y="0"/>
                    <a:pt x="10" y="1"/>
                    <a:pt x="10" y="4"/>
                  </a:cubicBezTo>
                  <a:cubicBezTo>
                    <a:pt x="9" y="5"/>
                    <a:pt x="10" y="6"/>
                    <a:pt x="8" y="6"/>
                  </a:cubicBezTo>
                  <a:cubicBezTo>
                    <a:pt x="0" y="7"/>
                    <a:pt x="4" y="10"/>
                    <a:pt x="7" y="13"/>
                  </a:cubicBezTo>
                  <a:cubicBezTo>
                    <a:pt x="16" y="22"/>
                    <a:pt x="25" y="31"/>
                    <a:pt x="34" y="41"/>
                  </a:cubicBezTo>
                  <a:close/>
                </a:path>
              </a:pathLst>
            </a:custGeom>
            <a:solidFill>
              <a:srgbClr val="C486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8" name="Google Shape;178;p49"/>
            <p:cNvSpPr/>
            <p:nvPr/>
          </p:nvSpPr>
          <p:spPr>
            <a:xfrm>
              <a:off x="10947400" y="6473825"/>
              <a:ext cx="161925" cy="69850"/>
            </a:xfrm>
            <a:custGeom>
              <a:avLst/>
              <a:gdLst/>
              <a:ahLst/>
              <a:cxnLst/>
              <a:rect l="l" t="t" r="r" b="b"/>
              <a:pathLst>
                <a:path w="51" h="22" extrusionOk="0">
                  <a:moveTo>
                    <a:pt x="45" y="9"/>
                  </a:moveTo>
                  <a:cubicBezTo>
                    <a:pt x="43" y="3"/>
                    <a:pt x="50" y="6"/>
                    <a:pt x="51" y="2"/>
                  </a:cubicBezTo>
                  <a:cubicBezTo>
                    <a:pt x="50" y="1"/>
                    <a:pt x="49" y="1"/>
                    <a:pt x="48" y="2"/>
                  </a:cubicBezTo>
                  <a:cubicBezTo>
                    <a:pt x="34" y="7"/>
                    <a:pt x="20" y="9"/>
                    <a:pt x="6" y="2"/>
                  </a:cubicBezTo>
                  <a:cubicBezTo>
                    <a:pt x="5" y="1"/>
                    <a:pt x="3" y="0"/>
                    <a:pt x="2" y="2"/>
                  </a:cubicBezTo>
                  <a:cubicBezTo>
                    <a:pt x="0" y="4"/>
                    <a:pt x="3" y="5"/>
                    <a:pt x="4" y="6"/>
                  </a:cubicBezTo>
                  <a:cubicBezTo>
                    <a:pt x="8" y="7"/>
                    <a:pt x="11" y="9"/>
                    <a:pt x="15" y="10"/>
                  </a:cubicBezTo>
                  <a:cubicBezTo>
                    <a:pt x="10" y="14"/>
                    <a:pt x="3" y="15"/>
                    <a:pt x="0" y="22"/>
                  </a:cubicBezTo>
                  <a:cubicBezTo>
                    <a:pt x="13" y="11"/>
                    <a:pt x="30" y="15"/>
                    <a:pt x="45" y="9"/>
                  </a:cubicBezTo>
                  <a:close/>
                </a:path>
              </a:pathLst>
            </a:custGeom>
            <a:solidFill>
              <a:srgbClr val="BE848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9" name="Google Shape;179;p49"/>
            <p:cNvSpPr/>
            <p:nvPr/>
          </p:nvSpPr>
          <p:spPr>
            <a:xfrm>
              <a:off x="11023600" y="6572250"/>
              <a:ext cx="165100" cy="153988"/>
            </a:xfrm>
            <a:custGeom>
              <a:avLst/>
              <a:gdLst/>
              <a:ahLst/>
              <a:cxnLst/>
              <a:rect l="l" t="t" r="r" b="b"/>
              <a:pathLst>
                <a:path w="52" h="48" extrusionOk="0">
                  <a:moveTo>
                    <a:pt x="52" y="5"/>
                  </a:moveTo>
                  <a:cubicBezTo>
                    <a:pt x="52" y="4"/>
                    <a:pt x="51" y="3"/>
                    <a:pt x="50" y="2"/>
                  </a:cubicBezTo>
                  <a:cubicBezTo>
                    <a:pt x="46" y="0"/>
                    <a:pt x="45" y="4"/>
                    <a:pt x="44" y="7"/>
                  </a:cubicBezTo>
                  <a:cubicBezTo>
                    <a:pt x="40" y="13"/>
                    <a:pt x="36" y="20"/>
                    <a:pt x="32" y="25"/>
                  </a:cubicBezTo>
                  <a:cubicBezTo>
                    <a:pt x="24" y="34"/>
                    <a:pt x="14" y="41"/>
                    <a:pt x="0" y="38"/>
                  </a:cubicBezTo>
                  <a:cubicBezTo>
                    <a:pt x="1" y="42"/>
                    <a:pt x="7" y="43"/>
                    <a:pt x="1" y="48"/>
                  </a:cubicBezTo>
                  <a:cubicBezTo>
                    <a:pt x="13" y="43"/>
                    <a:pt x="23" y="39"/>
                    <a:pt x="31" y="33"/>
                  </a:cubicBezTo>
                  <a:cubicBezTo>
                    <a:pt x="37" y="29"/>
                    <a:pt x="40" y="22"/>
                    <a:pt x="44" y="16"/>
                  </a:cubicBezTo>
                  <a:cubicBezTo>
                    <a:pt x="46" y="13"/>
                    <a:pt x="46" y="9"/>
                    <a:pt x="50" y="9"/>
                  </a:cubicBezTo>
                  <a:cubicBezTo>
                    <a:pt x="52" y="8"/>
                    <a:pt x="51" y="6"/>
                    <a:pt x="52" y="5"/>
                  </a:cubicBezTo>
                  <a:close/>
                </a:path>
              </a:pathLst>
            </a:custGeom>
            <a:solidFill>
              <a:srgbClr val="C08C9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0" name="Google Shape;180;p49"/>
            <p:cNvSpPr/>
            <p:nvPr/>
          </p:nvSpPr>
          <p:spPr>
            <a:xfrm>
              <a:off x="11504613" y="6572250"/>
              <a:ext cx="79375" cy="103188"/>
            </a:xfrm>
            <a:custGeom>
              <a:avLst/>
              <a:gdLst/>
              <a:ahLst/>
              <a:cxnLst/>
              <a:rect l="l" t="t" r="r" b="b"/>
              <a:pathLst>
                <a:path w="25" h="32" extrusionOk="0">
                  <a:moveTo>
                    <a:pt x="23" y="0"/>
                  </a:moveTo>
                  <a:cubicBezTo>
                    <a:pt x="20" y="1"/>
                    <a:pt x="17" y="3"/>
                    <a:pt x="13" y="2"/>
                  </a:cubicBezTo>
                  <a:cubicBezTo>
                    <a:pt x="13" y="9"/>
                    <a:pt x="13" y="15"/>
                    <a:pt x="0" y="14"/>
                  </a:cubicBezTo>
                  <a:cubicBezTo>
                    <a:pt x="8" y="18"/>
                    <a:pt x="13" y="21"/>
                    <a:pt x="11" y="28"/>
                  </a:cubicBezTo>
                  <a:cubicBezTo>
                    <a:pt x="13" y="32"/>
                    <a:pt x="14" y="32"/>
                    <a:pt x="19" y="28"/>
                  </a:cubicBezTo>
                  <a:cubicBezTo>
                    <a:pt x="20" y="27"/>
                    <a:pt x="19" y="26"/>
                    <a:pt x="20" y="26"/>
                  </a:cubicBezTo>
                  <a:cubicBezTo>
                    <a:pt x="20" y="27"/>
                    <a:pt x="21" y="28"/>
                    <a:pt x="21" y="28"/>
                  </a:cubicBezTo>
                  <a:cubicBezTo>
                    <a:pt x="25" y="19"/>
                    <a:pt x="23" y="10"/>
                    <a:pt x="23" y="0"/>
                  </a:cubicBezTo>
                  <a:close/>
                </a:path>
              </a:pathLst>
            </a:custGeom>
            <a:solidFill>
              <a:srgbClr val="D6979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1" name="Google Shape;181;p49"/>
            <p:cNvSpPr/>
            <p:nvPr/>
          </p:nvSpPr>
          <p:spPr>
            <a:xfrm>
              <a:off x="11879263" y="6388100"/>
              <a:ext cx="220663" cy="66675"/>
            </a:xfrm>
            <a:custGeom>
              <a:avLst/>
              <a:gdLst/>
              <a:ahLst/>
              <a:cxnLst/>
              <a:rect l="l" t="t" r="r" b="b"/>
              <a:pathLst>
                <a:path w="69" h="21" extrusionOk="0">
                  <a:moveTo>
                    <a:pt x="37" y="3"/>
                  </a:moveTo>
                  <a:cubicBezTo>
                    <a:pt x="26" y="2"/>
                    <a:pt x="15" y="5"/>
                    <a:pt x="5" y="2"/>
                  </a:cubicBezTo>
                  <a:cubicBezTo>
                    <a:pt x="0" y="1"/>
                    <a:pt x="3" y="5"/>
                    <a:pt x="3" y="7"/>
                  </a:cubicBezTo>
                  <a:cubicBezTo>
                    <a:pt x="4" y="8"/>
                    <a:pt x="5" y="8"/>
                    <a:pt x="5" y="7"/>
                  </a:cubicBezTo>
                  <a:cubicBezTo>
                    <a:pt x="16" y="8"/>
                    <a:pt x="27" y="8"/>
                    <a:pt x="30" y="21"/>
                  </a:cubicBezTo>
                  <a:cubicBezTo>
                    <a:pt x="34" y="17"/>
                    <a:pt x="32" y="13"/>
                    <a:pt x="31" y="9"/>
                  </a:cubicBezTo>
                  <a:cubicBezTo>
                    <a:pt x="32" y="4"/>
                    <a:pt x="35" y="6"/>
                    <a:pt x="38" y="5"/>
                  </a:cubicBezTo>
                  <a:cubicBezTo>
                    <a:pt x="48" y="5"/>
                    <a:pt x="58" y="6"/>
                    <a:pt x="68" y="7"/>
                  </a:cubicBezTo>
                  <a:cubicBezTo>
                    <a:pt x="69" y="6"/>
                    <a:pt x="68" y="5"/>
                    <a:pt x="69" y="3"/>
                  </a:cubicBezTo>
                  <a:cubicBezTo>
                    <a:pt x="68" y="3"/>
                    <a:pt x="68" y="2"/>
                    <a:pt x="68" y="2"/>
                  </a:cubicBezTo>
                  <a:cubicBezTo>
                    <a:pt x="58" y="1"/>
                    <a:pt x="47" y="0"/>
                    <a:pt x="37" y="3"/>
                  </a:cubicBezTo>
                  <a:close/>
                </a:path>
              </a:pathLst>
            </a:custGeom>
            <a:solidFill>
              <a:srgbClr val="DB9C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2" name="Google Shape;182;p49"/>
            <p:cNvSpPr/>
            <p:nvPr/>
          </p:nvSpPr>
          <p:spPr>
            <a:xfrm>
              <a:off x="11982450" y="5549900"/>
              <a:ext cx="136525" cy="98425"/>
            </a:xfrm>
            <a:custGeom>
              <a:avLst/>
              <a:gdLst/>
              <a:ahLst/>
              <a:cxnLst/>
              <a:rect l="l" t="t" r="r" b="b"/>
              <a:pathLst>
                <a:path w="43" h="31" extrusionOk="0">
                  <a:moveTo>
                    <a:pt x="0" y="31"/>
                  </a:moveTo>
                  <a:cubicBezTo>
                    <a:pt x="4" y="30"/>
                    <a:pt x="6" y="26"/>
                    <a:pt x="11" y="27"/>
                  </a:cubicBezTo>
                  <a:cubicBezTo>
                    <a:pt x="20" y="19"/>
                    <a:pt x="31" y="12"/>
                    <a:pt x="43" y="7"/>
                  </a:cubicBezTo>
                  <a:cubicBezTo>
                    <a:pt x="41" y="4"/>
                    <a:pt x="36" y="7"/>
                    <a:pt x="37" y="1"/>
                  </a:cubicBezTo>
                  <a:cubicBezTo>
                    <a:pt x="37" y="0"/>
                    <a:pt x="34" y="2"/>
                    <a:pt x="33" y="3"/>
                  </a:cubicBezTo>
                  <a:cubicBezTo>
                    <a:pt x="28" y="11"/>
                    <a:pt x="21" y="14"/>
                    <a:pt x="13" y="20"/>
                  </a:cubicBezTo>
                  <a:cubicBezTo>
                    <a:pt x="13" y="14"/>
                    <a:pt x="17" y="12"/>
                    <a:pt x="18" y="8"/>
                  </a:cubicBezTo>
                  <a:cubicBezTo>
                    <a:pt x="19" y="4"/>
                    <a:pt x="17" y="4"/>
                    <a:pt x="15" y="6"/>
                  </a:cubicBezTo>
                  <a:cubicBezTo>
                    <a:pt x="10" y="14"/>
                    <a:pt x="5" y="23"/>
                    <a:pt x="0" y="31"/>
                  </a:cubicBezTo>
                  <a:close/>
                </a:path>
              </a:pathLst>
            </a:custGeom>
            <a:solidFill>
              <a:srgbClr val="B37B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3" name="Google Shape;183;p49"/>
            <p:cNvSpPr/>
            <p:nvPr/>
          </p:nvSpPr>
          <p:spPr>
            <a:xfrm>
              <a:off x="11049000" y="5508625"/>
              <a:ext cx="104775" cy="155575"/>
            </a:xfrm>
            <a:custGeom>
              <a:avLst/>
              <a:gdLst/>
              <a:ahLst/>
              <a:cxnLst/>
              <a:rect l="l" t="t" r="r" b="b"/>
              <a:pathLst>
                <a:path w="33" h="49" extrusionOk="0">
                  <a:moveTo>
                    <a:pt x="32" y="42"/>
                  </a:moveTo>
                  <a:cubicBezTo>
                    <a:pt x="28" y="35"/>
                    <a:pt x="25" y="29"/>
                    <a:pt x="21" y="22"/>
                  </a:cubicBezTo>
                  <a:cubicBezTo>
                    <a:pt x="17" y="16"/>
                    <a:pt x="19" y="8"/>
                    <a:pt x="12" y="0"/>
                  </a:cubicBezTo>
                  <a:cubicBezTo>
                    <a:pt x="13" y="7"/>
                    <a:pt x="13" y="11"/>
                    <a:pt x="14" y="16"/>
                  </a:cubicBezTo>
                  <a:cubicBezTo>
                    <a:pt x="9" y="15"/>
                    <a:pt x="7" y="9"/>
                    <a:pt x="2" y="9"/>
                  </a:cubicBezTo>
                  <a:cubicBezTo>
                    <a:pt x="0" y="12"/>
                    <a:pt x="3" y="14"/>
                    <a:pt x="5" y="15"/>
                  </a:cubicBezTo>
                  <a:cubicBezTo>
                    <a:pt x="16" y="22"/>
                    <a:pt x="23" y="33"/>
                    <a:pt x="27" y="45"/>
                  </a:cubicBezTo>
                  <a:cubicBezTo>
                    <a:pt x="27" y="47"/>
                    <a:pt x="28" y="48"/>
                    <a:pt x="31" y="49"/>
                  </a:cubicBezTo>
                  <a:cubicBezTo>
                    <a:pt x="33" y="47"/>
                    <a:pt x="30" y="44"/>
                    <a:pt x="32" y="42"/>
                  </a:cubicBezTo>
                  <a:close/>
                </a:path>
              </a:pathLst>
            </a:custGeom>
            <a:solidFill>
              <a:srgbClr val="B67E8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4" name="Google Shape;184;p49"/>
            <p:cNvSpPr/>
            <p:nvPr/>
          </p:nvSpPr>
          <p:spPr>
            <a:xfrm>
              <a:off x="11137900" y="5480050"/>
              <a:ext cx="53975" cy="180975"/>
            </a:xfrm>
            <a:custGeom>
              <a:avLst/>
              <a:gdLst/>
              <a:ahLst/>
              <a:cxnLst/>
              <a:rect l="l" t="t" r="r" b="b"/>
              <a:pathLst>
                <a:path w="17" h="57" extrusionOk="0">
                  <a:moveTo>
                    <a:pt x="12" y="49"/>
                  </a:moveTo>
                  <a:cubicBezTo>
                    <a:pt x="14" y="34"/>
                    <a:pt x="12" y="19"/>
                    <a:pt x="17" y="4"/>
                  </a:cubicBezTo>
                  <a:cubicBezTo>
                    <a:pt x="10" y="5"/>
                    <a:pt x="14" y="11"/>
                    <a:pt x="10" y="13"/>
                  </a:cubicBezTo>
                  <a:cubicBezTo>
                    <a:pt x="8" y="10"/>
                    <a:pt x="7" y="8"/>
                    <a:pt x="6" y="5"/>
                  </a:cubicBezTo>
                  <a:cubicBezTo>
                    <a:pt x="5" y="4"/>
                    <a:pt x="5" y="0"/>
                    <a:pt x="2" y="2"/>
                  </a:cubicBezTo>
                  <a:cubicBezTo>
                    <a:pt x="0" y="3"/>
                    <a:pt x="1" y="5"/>
                    <a:pt x="2" y="6"/>
                  </a:cubicBezTo>
                  <a:cubicBezTo>
                    <a:pt x="12" y="21"/>
                    <a:pt x="8" y="38"/>
                    <a:pt x="8" y="55"/>
                  </a:cubicBezTo>
                  <a:cubicBezTo>
                    <a:pt x="10" y="57"/>
                    <a:pt x="11" y="57"/>
                    <a:pt x="12" y="55"/>
                  </a:cubicBezTo>
                  <a:cubicBezTo>
                    <a:pt x="13" y="53"/>
                    <a:pt x="12" y="51"/>
                    <a:pt x="12" y="49"/>
                  </a:cubicBezTo>
                  <a:close/>
                </a:path>
              </a:pathLst>
            </a:custGeom>
            <a:solidFill>
              <a:srgbClr val="B67F8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5" name="Google Shape;185;p49"/>
            <p:cNvSpPr/>
            <p:nvPr/>
          </p:nvSpPr>
          <p:spPr>
            <a:xfrm>
              <a:off x="11915775" y="6604000"/>
              <a:ext cx="53975" cy="134938"/>
            </a:xfrm>
            <a:custGeom>
              <a:avLst/>
              <a:gdLst/>
              <a:ahLst/>
              <a:cxnLst/>
              <a:rect l="l" t="t" r="r" b="b"/>
              <a:pathLst>
                <a:path w="17" h="42" extrusionOk="0">
                  <a:moveTo>
                    <a:pt x="2" y="0"/>
                  </a:moveTo>
                  <a:cubicBezTo>
                    <a:pt x="2" y="1"/>
                    <a:pt x="1" y="2"/>
                    <a:pt x="0" y="2"/>
                  </a:cubicBezTo>
                  <a:cubicBezTo>
                    <a:pt x="2" y="14"/>
                    <a:pt x="5" y="25"/>
                    <a:pt x="4" y="37"/>
                  </a:cubicBezTo>
                  <a:cubicBezTo>
                    <a:pt x="4" y="39"/>
                    <a:pt x="3" y="41"/>
                    <a:pt x="6" y="41"/>
                  </a:cubicBezTo>
                  <a:cubicBezTo>
                    <a:pt x="9" y="42"/>
                    <a:pt x="9" y="39"/>
                    <a:pt x="9" y="37"/>
                  </a:cubicBezTo>
                  <a:cubicBezTo>
                    <a:pt x="10" y="34"/>
                    <a:pt x="6" y="27"/>
                    <a:pt x="15" y="30"/>
                  </a:cubicBezTo>
                  <a:cubicBezTo>
                    <a:pt x="16" y="31"/>
                    <a:pt x="17" y="28"/>
                    <a:pt x="16" y="27"/>
                  </a:cubicBezTo>
                  <a:cubicBezTo>
                    <a:pt x="8" y="19"/>
                    <a:pt x="7" y="9"/>
                    <a:pt x="2" y="0"/>
                  </a:cubicBezTo>
                  <a:close/>
                </a:path>
              </a:pathLst>
            </a:custGeom>
            <a:solidFill>
              <a:srgbClr val="C78E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6" name="Google Shape;186;p49"/>
            <p:cNvSpPr/>
            <p:nvPr/>
          </p:nvSpPr>
          <p:spPr>
            <a:xfrm>
              <a:off x="11982450" y="6365875"/>
              <a:ext cx="212725" cy="34925"/>
            </a:xfrm>
            <a:custGeom>
              <a:avLst/>
              <a:gdLst/>
              <a:ahLst/>
              <a:cxnLst/>
              <a:rect l="l" t="t" r="r" b="b"/>
              <a:pathLst>
                <a:path w="67" h="11" extrusionOk="0">
                  <a:moveTo>
                    <a:pt x="5" y="10"/>
                  </a:moveTo>
                  <a:cubicBezTo>
                    <a:pt x="15" y="11"/>
                    <a:pt x="26" y="11"/>
                    <a:pt x="36" y="9"/>
                  </a:cubicBezTo>
                  <a:cubicBezTo>
                    <a:pt x="46" y="6"/>
                    <a:pt x="57" y="7"/>
                    <a:pt x="67" y="4"/>
                  </a:cubicBezTo>
                  <a:cubicBezTo>
                    <a:pt x="61" y="3"/>
                    <a:pt x="55" y="0"/>
                    <a:pt x="49" y="2"/>
                  </a:cubicBezTo>
                  <a:cubicBezTo>
                    <a:pt x="34" y="7"/>
                    <a:pt x="19" y="7"/>
                    <a:pt x="3" y="6"/>
                  </a:cubicBezTo>
                  <a:cubicBezTo>
                    <a:pt x="0" y="9"/>
                    <a:pt x="5" y="9"/>
                    <a:pt x="5" y="10"/>
                  </a:cubicBezTo>
                  <a:close/>
                </a:path>
              </a:pathLst>
            </a:custGeom>
            <a:solidFill>
              <a:srgbClr val="BA808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7" name="Google Shape;187;p49"/>
            <p:cNvSpPr/>
            <p:nvPr/>
          </p:nvSpPr>
          <p:spPr>
            <a:xfrm>
              <a:off x="11106150" y="6192838"/>
              <a:ext cx="114300" cy="134938"/>
            </a:xfrm>
            <a:custGeom>
              <a:avLst/>
              <a:gdLst/>
              <a:ahLst/>
              <a:cxnLst/>
              <a:rect l="l" t="t" r="r" b="b"/>
              <a:pathLst>
                <a:path w="36" h="42" extrusionOk="0">
                  <a:moveTo>
                    <a:pt x="36" y="23"/>
                  </a:moveTo>
                  <a:cubicBezTo>
                    <a:pt x="32" y="16"/>
                    <a:pt x="29" y="9"/>
                    <a:pt x="25" y="2"/>
                  </a:cubicBezTo>
                  <a:cubicBezTo>
                    <a:pt x="22" y="0"/>
                    <a:pt x="21" y="0"/>
                    <a:pt x="21" y="3"/>
                  </a:cubicBezTo>
                  <a:cubicBezTo>
                    <a:pt x="25" y="6"/>
                    <a:pt x="25" y="10"/>
                    <a:pt x="23" y="14"/>
                  </a:cubicBezTo>
                  <a:cubicBezTo>
                    <a:pt x="19" y="26"/>
                    <a:pt x="11" y="33"/>
                    <a:pt x="0" y="41"/>
                  </a:cubicBezTo>
                  <a:cubicBezTo>
                    <a:pt x="9" y="42"/>
                    <a:pt x="11" y="32"/>
                    <a:pt x="18" y="33"/>
                  </a:cubicBezTo>
                  <a:cubicBezTo>
                    <a:pt x="19" y="34"/>
                    <a:pt x="20" y="34"/>
                    <a:pt x="21" y="33"/>
                  </a:cubicBezTo>
                  <a:cubicBezTo>
                    <a:pt x="23" y="27"/>
                    <a:pt x="25" y="21"/>
                    <a:pt x="27" y="15"/>
                  </a:cubicBezTo>
                  <a:cubicBezTo>
                    <a:pt x="32" y="16"/>
                    <a:pt x="31" y="23"/>
                    <a:pt x="36" y="23"/>
                  </a:cubicBezTo>
                  <a:close/>
                </a:path>
              </a:pathLst>
            </a:custGeom>
            <a:solidFill>
              <a:srgbClr val="AE7C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8" name="Google Shape;188;p49"/>
            <p:cNvSpPr/>
            <p:nvPr/>
          </p:nvSpPr>
          <p:spPr>
            <a:xfrm>
              <a:off x="11134725" y="5629275"/>
              <a:ext cx="63500" cy="85725"/>
            </a:xfrm>
            <a:custGeom>
              <a:avLst/>
              <a:gdLst/>
              <a:ahLst/>
              <a:cxnLst/>
              <a:rect l="l" t="t" r="r" b="b"/>
              <a:pathLst>
                <a:path w="20" h="27" extrusionOk="0">
                  <a:moveTo>
                    <a:pt x="13" y="2"/>
                  </a:moveTo>
                  <a:cubicBezTo>
                    <a:pt x="10" y="3"/>
                    <a:pt x="14" y="8"/>
                    <a:pt x="9" y="8"/>
                  </a:cubicBezTo>
                  <a:cubicBezTo>
                    <a:pt x="6" y="9"/>
                    <a:pt x="7" y="5"/>
                    <a:pt x="5" y="4"/>
                  </a:cubicBezTo>
                  <a:cubicBezTo>
                    <a:pt x="0" y="5"/>
                    <a:pt x="3" y="8"/>
                    <a:pt x="4" y="11"/>
                  </a:cubicBezTo>
                  <a:cubicBezTo>
                    <a:pt x="0" y="15"/>
                    <a:pt x="2" y="21"/>
                    <a:pt x="2" y="26"/>
                  </a:cubicBezTo>
                  <a:cubicBezTo>
                    <a:pt x="6" y="27"/>
                    <a:pt x="3" y="21"/>
                    <a:pt x="6" y="22"/>
                  </a:cubicBezTo>
                  <a:cubicBezTo>
                    <a:pt x="9" y="22"/>
                    <a:pt x="11" y="24"/>
                    <a:pt x="13" y="26"/>
                  </a:cubicBezTo>
                  <a:cubicBezTo>
                    <a:pt x="14" y="17"/>
                    <a:pt x="17" y="10"/>
                    <a:pt x="20" y="2"/>
                  </a:cubicBezTo>
                  <a:cubicBezTo>
                    <a:pt x="19" y="1"/>
                    <a:pt x="19" y="0"/>
                    <a:pt x="17" y="0"/>
                  </a:cubicBezTo>
                  <a:cubicBezTo>
                    <a:pt x="16" y="0"/>
                    <a:pt x="16" y="4"/>
                    <a:pt x="13" y="2"/>
                  </a:cubicBezTo>
                  <a:close/>
                </a:path>
              </a:pathLst>
            </a:custGeom>
            <a:solidFill>
              <a:srgbClr val="C6869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9" name="Google Shape;189;p49"/>
            <p:cNvSpPr/>
            <p:nvPr/>
          </p:nvSpPr>
          <p:spPr>
            <a:xfrm>
              <a:off x="12030075" y="6238875"/>
              <a:ext cx="98425" cy="130175"/>
            </a:xfrm>
            <a:custGeom>
              <a:avLst/>
              <a:gdLst/>
              <a:ahLst/>
              <a:cxnLst/>
              <a:rect l="l" t="t" r="r" b="b"/>
              <a:pathLst>
                <a:path w="31" h="41" extrusionOk="0">
                  <a:moveTo>
                    <a:pt x="15" y="31"/>
                  </a:moveTo>
                  <a:cubicBezTo>
                    <a:pt x="19" y="24"/>
                    <a:pt x="25" y="21"/>
                    <a:pt x="31" y="17"/>
                  </a:cubicBezTo>
                  <a:cubicBezTo>
                    <a:pt x="30" y="12"/>
                    <a:pt x="27" y="17"/>
                    <a:pt x="26" y="15"/>
                  </a:cubicBezTo>
                  <a:cubicBezTo>
                    <a:pt x="25" y="11"/>
                    <a:pt x="30" y="7"/>
                    <a:pt x="28" y="0"/>
                  </a:cubicBezTo>
                  <a:cubicBezTo>
                    <a:pt x="21" y="15"/>
                    <a:pt x="14" y="27"/>
                    <a:pt x="3" y="36"/>
                  </a:cubicBezTo>
                  <a:cubicBezTo>
                    <a:pt x="2" y="38"/>
                    <a:pt x="0" y="38"/>
                    <a:pt x="1" y="41"/>
                  </a:cubicBezTo>
                  <a:cubicBezTo>
                    <a:pt x="8" y="39"/>
                    <a:pt x="14" y="37"/>
                    <a:pt x="20" y="33"/>
                  </a:cubicBezTo>
                  <a:cubicBezTo>
                    <a:pt x="19" y="31"/>
                    <a:pt x="16" y="32"/>
                    <a:pt x="15" y="31"/>
                  </a:cubicBezTo>
                  <a:close/>
                </a:path>
              </a:pathLst>
            </a:custGeom>
            <a:solidFill>
              <a:srgbClr val="BC8A9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0" name="Google Shape;190;p49"/>
            <p:cNvSpPr/>
            <p:nvPr/>
          </p:nvSpPr>
          <p:spPr>
            <a:xfrm>
              <a:off x="11928475" y="6037263"/>
              <a:ext cx="57150" cy="101600"/>
            </a:xfrm>
            <a:custGeom>
              <a:avLst/>
              <a:gdLst/>
              <a:ahLst/>
              <a:cxnLst/>
              <a:rect l="l" t="t" r="r" b="b"/>
              <a:pathLst>
                <a:path w="18" h="32" extrusionOk="0">
                  <a:moveTo>
                    <a:pt x="0" y="31"/>
                  </a:moveTo>
                  <a:cubicBezTo>
                    <a:pt x="9" y="32"/>
                    <a:pt x="13" y="25"/>
                    <a:pt x="18" y="19"/>
                  </a:cubicBezTo>
                  <a:cubicBezTo>
                    <a:pt x="14" y="19"/>
                    <a:pt x="12" y="23"/>
                    <a:pt x="8" y="25"/>
                  </a:cubicBezTo>
                  <a:cubicBezTo>
                    <a:pt x="8" y="18"/>
                    <a:pt x="11" y="14"/>
                    <a:pt x="12" y="9"/>
                  </a:cubicBezTo>
                  <a:cubicBezTo>
                    <a:pt x="13" y="6"/>
                    <a:pt x="16" y="4"/>
                    <a:pt x="12" y="2"/>
                  </a:cubicBezTo>
                  <a:cubicBezTo>
                    <a:pt x="11" y="7"/>
                    <a:pt x="4" y="0"/>
                    <a:pt x="4" y="7"/>
                  </a:cubicBezTo>
                  <a:cubicBezTo>
                    <a:pt x="4" y="15"/>
                    <a:pt x="2" y="23"/>
                    <a:pt x="0" y="31"/>
                  </a:cubicBezTo>
                  <a:close/>
                </a:path>
              </a:pathLst>
            </a:custGeom>
            <a:solidFill>
              <a:srgbClr val="BE80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1" name="Google Shape;191;p49"/>
            <p:cNvSpPr/>
            <p:nvPr/>
          </p:nvSpPr>
          <p:spPr>
            <a:xfrm>
              <a:off x="11901488" y="6483350"/>
              <a:ext cx="100013" cy="120650"/>
            </a:xfrm>
            <a:custGeom>
              <a:avLst/>
              <a:gdLst/>
              <a:ahLst/>
              <a:cxnLst/>
              <a:rect l="l" t="t" r="r" b="b"/>
              <a:pathLst>
                <a:path w="31" h="38" extrusionOk="0">
                  <a:moveTo>
                    <a:pt x="4" y="7"/>
                  </a:moveTo>
                  <a:cubicBezTo>
                    <a:pt x="10" y="18"/>
                    <a:pt x="21" y="24"/>
                    <a:pt x="26" y="36"/>
                  </a:cubicBezTo>
                  <a:cubicBezTo>
                    <a:pt x="27" y="37"/>
                    <a:pt x="28" y="38"/>
                    <a:pt x="30" y="37"/>
                  </a:cubicBezTo>
                  <a:cubicBezTo>
                    <a:pt x="31" y="36"/>
                    <a:pt x="30" y="35"/>
                    <a:pt x="30" y="33"/>
                  </a:cubicBezTo>
                  <a:cubicBezTo>
                    <a:pt x="30" y="30"/>
                    <a:pt x="19" y="27"/>
                    <a:pt x="29" y="22"/>
                  </a:cubicBezTo>
                  <a:cubicBezTo>
                    <a:pt x="30" y="22"/>
                    <a:pt x="28" y="21"/>
                    <a:pt x="27" y="20"/>
                  </a:cubicBezTo>
                  <a:cubicBezTo>
                    <a:pt x="16" y="17"/>
                    <a:pt x="10" y="8"/>
                    <a:pt x="2" y="0"/>
                  </a:cubicBezTo>
                  <a:cubicBezTo>
                    <a:pt x="0" y="3"/>
                    <a:pt x="1" y="5"/>
                    <a:pt x="4" y="7"/>
                  </a:cubicBezTo>
                  <a:close/>
                </a:path>
              </a:pathLst>
            </a:custGeom>
            <a:solidFill>
              <a:srgbClr val="BF84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2" name="Google Shape;192;p49"/>
            <p:cNvSpPr/>
            <p:nvPr/>
          </p:nvSpPr>
          <p:spPr>
            <a:xfrm>
              <a:off x="11090275" y="6142038"/>
              <a:ext cx="95250" cy="60325"/>
            </a:xfrm>
            <a:custGeom>
              <a:avLst/>
              <a:gdLst/>
              <a:ahLst/>
              <a:cxnLst/>
              <a:rect l="l" t="t" r="r" b="b"/>
              <a:pathLst>
                <a:path w="30" h="19" extrusionOk="0">
                  <a:moveTo>
                    <a:pt x="26" y="19"/>
                  </a:moveTo>
                  <a:cubicBezTo>
                    <a:pt x="27" y="18"/>
                    <a:pt x="28" y="18"/>
                    <a:pt x="30" y="18"/>
                  </a:cubicBezTo>
                  <a:cubicBezTo>
                    <a:pt x="27" y="14"/>
                    <a:pt x="24" y="11"/>
                    <a:pt x="24" y="6"/>
                  </a:cubicBezTo>
                  <a:cubicBezTo>
                    <a:pt x="22" y="3"/>
                    <a:pt x="20" y="0"/>
                    <a:pt x="15" y="0"/>
                  </a:cubicBezTo>
                  <a:cubicBezTo>
                    <a:pt x="19" y="4"/>
                    <a:pt x="22" y="8"/>
                    <a:pt x="23" y="14"/>
                  </a:cubicBezTo>
                  <a:cubicBezTo>
                    <a:pt x="17" y="15"/>
                    <a:pt x="12" y="11"/>
                    <a:pt x="6" y="9"/>
                  </a:cubicBezTo>
                  <a:cubicBezTo>
                    <a:pt x="5" y="9"/>
                    <a:pt x="3" y="7"/>
                    <a:pt x="2" y="9"/>
                  </a:cubicBezTo>
                  <a:cubicBezTo>
                    <a:pt x="0" y="11"/>
                    <a:pt x="3" y="11"/>
                    <a:pt x="3" y="13"/>
                  </a:cubicBezTo>
                  <a:cubicBezTo>
                    <a:pt x="6" y="17"/>
                    <a:pt x="11" y="19"/>
                    <a:pt x="26" y="19"/>
                  </a:cubicBezTo>
                  <a:close/>
                </a:path>
              </a:pathLst>
            </a:custGeom>
            <a:solidFill>
              <a:srgbClr val="B77B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3" name="Google Shape;193;p49"/>
            <p:cNvSpPr/>
            <p:nvPr/>
          </p:nvSpPr>
          <p:spPr>
            <a:xfrm>
              <a:off x="11628438" y="5581650"/>
              <a:ext cx="88900" cy="104775"/>
            </a:xfrm>
            <a:custGeom>
              <a:avLst/>
              <a:gdLst/>
              <a:ahLst/>
              <a:cxnLst/>
              <a:rect l="l" t="t" r="r" b="b"/>
              <a:pathLst>
                <a:path w="28" h="33" extrusionOk="0">
                  <a:moveTo>
                    <a:pt x="23" y="33"/>
                  </a:moveTo>
                  <a:cubicBezTo>
                    <a:pt x="25" y="33"/>
                    <a:pt x="27" y="33"/>
                    <a:pt x="27" y="31"/>
                  </a:cubicBezTo>
                  <a:cubicBezTo>
                    <a:pt x="28" y="27"/>
                    <a:pt x="26" y="25"/>
                    <a:pt x="23" y="23"/>
                  </a:cubicBezTo>
                  <a:cubicBezTo>
                    <a:pt x="17" y="17"/>
                    <a:pt x="12" y="11"/>
                    <a:pt x="10" y="3"/>
                  </a:cubicBezTo>
                  <a:cubicBezTo>
                    <a:pt x="9" y="1"/>
                    <a:pt x="9" y="0"/>
                    <a:pt x="6" y="0"/>
                  </a:cubicBezTo>
                  <a:cubicBezTo>
                    <a:pt x="6" y="0"/>
                    <a:pt x="5" y="2"/>
                    <a:pt x="5" y="2"/>
                  </a:cubicBezTo>
                  <a:cubicBezTo>
                    <a:pt x="9" y="10"/>
                    <a:pt x="0" y="2"/>
                    <a:pt x="1" y="8"/>
                  </a:cubicBezTo>
                  <a:cubicBezTo>
                    <a:pt x="10" y="14"/>
                    <a:pt x="17" y="23"/>
                    <a:pt x="23" y="33"/>
                  </a:cubicBezTo>
                  <a:close/>
                </a:path>
              </a:pathLst>
            </a:custGeom>
            <a:solidFill>
              <a:srgbClr val="BA7D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4" name="Google Shape;194;p49"/>
            <p:cNvSpPr/>
            <p:nvPr/>
          </p:nvSpPr>
          <p:spPr>
            <a:xfrm>
              <a:off x="11682413" y="5584825"/>
              <a:ext cx="73025" cy="165100"/>
            </a:xfrm>
            <a:custGeom>
              <a:avLst/>
              <a:gdLst/>
              <a:ahLst/>
              <a:cxnLst/>
              <a:rect l="l" t="t" r="r" b="b"/>
              <a:pathLst>
                <a:path w="23" h="52" extrusionOk="0">
                  <a:moveTo>
                    <a:pt x="6" y="22"/>
                  </a:moveTo>
                  <a:cubicBezTo>
                    <a:pt x="6" y="25"/>
                    <a:pt x="9" y="27"/>
                    <a:pt x="10" y="30"/>
                  </a:cubicBezTo>
                  <a:cubicBezTo>
                    <a:pt x="15" y="37"/>
                    <a:pt x="16" y="46"/>
                    <a:pt x="23" y="52"/>
                  </a:cubicBezTo>
                  <a:cubicBezTo>
                    <a:pt x="16" y="35"/>
                    <a:pt x="9" y="17"/>
                    <a:pt x="3" y="0"/>
                  </a:cubicBezTo>
                  <a:cubicBezTo>
                    <a:pt x="0" y="8"/>
                    <a:pt x="5" y="15"/>
                    <a:pt x="6" y="22"/>
                  </a:cubicBezTo>
                  <a:close/>
                </a:path>
              </a:pathLst>
            </a:custGeom>
            <a:solidFill>
              <a:srgbClr val="A36E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5" name="Google Shape;195;p49"/>
            <p:cNvSpPr/>
            <p:nvPr/>
          </p:nvSpPr>
          <p:spPr>
            <a:xfrm>
              <a:off x="11844338" y="6635750"/>
              <a:ext cx="50800" cy="96838"/>
            </a:xfrm>
            <a:custGeom>
              <a:avLst/>
              <a:gdLst/>
              <a:ahLst/>
              <a:cxnLst/>
              <a:rect l="l" t="t" r="r" b="b"/>
              <a:pathLst>
                <a:path w="16" h="30" extrusionOk="0">
                  <a:moveTo>
                    <a:pt x="6" y="0"/>
                  </a:moveTo>
                  <a:cubicBezTo>
                    <a:pt x="5" y="0"/>
                    <a:pt x="3" y="1"/>
                    <a:pt x="2" y="2"/>
                  </a:cubicBezTo>
                  <a:cubicBezTo>
                    <a:pt x="2" y="11"/>
                    <a:pt x="3" y="20"/>
                    <a:pt x="0" y="30"/>
                  </a:cubicBezTo>
                  <a:cubicBezTo>
                    <a:pt x="16" y="21"/>
                    <a:pt x="6" y="10"/>
                    <a:pt x="6" y="0"/>
                  </a:cubicBezTo>
                  <a:close/>
                </a:path>
              </a:pathLst>
            </a:custGeom>
            <a:solidFill>
              <a:srgbClr val="B87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6" name="Google Shape;196;p49"/>
            <p:cNvSpPr/>
            <p:nvPr/>
          </p:nvSpPr>
          <p:spPr>
            <a:xfrm>
              <a:off x="11526838" y="6650038"/>
              <a:ext cx="47625" cy="222250"/>
            </a:xfrm>
            <a:custGeom>
              <a:avLst/>
              <a:gdLst/>
              <a:ahLst/>
              <a:cxnLst/>
              <a:rect l="l" t="t" r="r" b="b"/>
              <a:pathLst>
                <a:path w="15" h="70" extrusionOk="0">
                  <a:moveTo>
                    <a:pt x="14" y="4"/>
                  </a:moveTo>
                  <a:cubicBezTo>
                    <a:pt x="14" y="4"/>
                    <a:pt x="15" y="0"/>
                    <a:pt x="12" y="2"/>
                  </a:cubicBezTo>
                  <a:cubicBezTo>
                    <a:pt x="10" y="6"/>
                    <a:pt x="9" y="10"/>
                    <a:pt x="9" y="15"/>
                  </a:cubicBezTo>
                  <a:cubicBezTo>
                    <a:pt x="9" y="26"/>
                    <a:pt x="9" y="38"/>
                    <a:pt x="9" y="49"/>
                  </a:cubicBezTo>
                  <a:cubicBezTo>
                    <a:pt x="10" y="57"/>
                    <a:pt x="8" y="63"/>
                    <a:pt x="1" y="67"/>
                  </a:cubicBezTo>
                  <a:cubicBezTo>
                    <a:pt x="1" y="67"/>
                    <a:pt x="0" y="68"/>
                    <a:pt x="0" y="68"/>
                  </a:cubicBezTo>
                  <a:cubicBezTo>
                    <a:pt x="2" y="68"/>
                    <a:pt x="4" y="68"/>
                    <a:pt x="6" y="69"/>
                  </a:cubicBezTo>
                  <a:cubicBezTo>
                    <a:pt x="13" y="70"/>
                    <a:pt x="15" y="68"/>
                    <a:pt x="15" y="61"/>
                  </a:cubicBezTo>
                  <a:cubicBezTo>
                    <a:pt x="14" y="42"/>
                    <a:pt x="14" y="23"/>
                    <a:pt x="14" y="4"/>
                  </a:cubicBezTo>
                  <a:close/>
                </a:path>
              </a:pathLst>
            </a:custGeom>
            <a:solidFill>
              <a:srgbClr val="BA93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7" name="Google Shape;197;p49"/>
            <p:cNvSpPr/>
            <p:nvPr/>
          </p:nvSpPr>
          <p:spPr>
            <a:xfrm>
              <a:off x="11188700" y="5530850"/>
              <a:ext cx="60325" cy="104775"/>
            </a:xfrm>
            <a:custGeom>
              <a:avLst/>
              <a:gdLst/>
              <a:ahLst/>
              <a:cxnLst/>
              <a:rect l="l" t="t" r="r" b="b"/>
              <a:pathLst>
                <a:path w="19" h="33" extrusionOk="0">
                  <a:moveTo>
                    <a:pt x="0" y="31"/>
                  </a:moveTo>
                  <a:cubicBezTo>
                    <a:pt x="1" y="32"/>
                    <a:pt x="2" y="32"/>
                    <a:pt x="3" y="33"/>
                  </a:cubicBezTo>
                  <a:cubicBezTo>
                    <a:pt x="7" y="24"/>
                    <a:pt x="11" y="14"/>
                    <a:pt x="19" y="5"/>
                  </a:cubicBezTo>
                  <a:cubicBezTo>
                    <a:pt x="12" y="9"/>
                    <a:pt x="12" y="3"/>
                    <a:pt x="10" y="0"/>
                  </a:cubicBezTo>
                  <a:cubicBezTo>
                    <a:pt x="10" y="12"/>
                    <a:pt x="3" y="21"/>
                    <a:pt x="0" y="31"/>
                  </a:cubicBezTo>
                  <a:close/>
                </a:path>
              </a:pathLst>
            </a:custGeom>
            <a:solidFill>
              <a:srgbClr val="B27B8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8" name="Google Shape;198;p49"/>
            <p:cNvSpPr/>
            <p:nvPr/>
          </p:nvSpPr>
          <p:spPr>
            <a:xfrm>
              <a:off x="10888663" y="6375400"/>
              <a:ext cx="103188" cy="47625"/>
            </a:xfrm>
            <a:custGeom>
              <a:avLst/>
              <a:gdLst/>
              <a:ahLst/>
              <a:cxnLst/>
              <a:rect l="l" t="t" r="r" b="b"/>
              <a:pathLst>
                <a:path w="32" h="15" extrusionOk="0">
                  <a:moveTo>
                    <a:pt x="32" y="6"/>
                  </a:moveTo>
                  <a:cubicBezTo>
                    <a:pt x="32" y="4"/>
                    <a:pt x="32" y="3"/>
                    <a:pt x="32" y="2"/>
                  </a:cubicBezTo>
                  <a:cubicBezTo>
                    <a:pt x="29" y="0"/>
                    <a:pt x="27" y="1"/>
                    <a:pt x="26" y="4"/>
                  </a:cubicBezTo>
                  <a:cubicBezTo>
                    <a:pt x="17" y="7"/>
                    <a:pt x="8" y="8"/>
                    <a:pt x="0" y="11"/>
                  </a:cubicBezTo>
                  <a:cubicBezTo>
                    <a:pt x="11" y="15"/>
                    <a:pt x="22" y="10"/>
                    <a:pt x="32" y="6"/>
                  </a:cubicBezTo>
                  <a:close/>
                </a:path>
              </a:pathLst>
            </a:custGeom>
            <a:solidFill>
              <a:srgbClr val="B0778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9" name="Google Shape;199;p49"/>
            <p:cNvSpPr/>
            <p:nvPr/>
          </p:nvSpPr>
          <p:spPr>
            <a:xfrm>
              <a:off x="10869613" y="6110288"/>
              <a:ext cx="115888" cy="50800"/>
            </a:xfrm>
            <a:custGeom>
              <a:avLst/>
              <a:gdLst/>
              <a:ahLst/>
              <a:cxnLst/>
              <a:rect l="l" t="t" r="r" b="b"/>
              <a:pathLst>
                <a:path w="36" h="16" extrusionOk="0">
                  <a:moveTo>
                    <a:pt x="32" y="4"/>
                  </a:moveTo>
                  <a:cubicBezTo>
                    <a:pt x="31" y="2"/>
                    <a:pt x="36" y="3"/>
                    <a:pt x="34" y="0"/>
                  </a:cubicBezTo>
                  <a:cubicBezTo>
                    <a:pt x="23" y="4"/>
                    <a:pt x="13" y="11"/>
                    <a:pt x="0" y="8"/>
                  </a:cubicBezTo>
                  <a:cubicBezTo>
                    <a:pt x="4" y="15"/>
                    <a:pt x="11" y="8"/>
                    <a:pt x="14" y="14"/>
                  </a:cubicBezTo>
                  <a:cubicBezTo>
                    <a:pt x="13" y="14"/>
                    <a:pt x="13" y="15"/>
                    <a:pt x="14" y="16"/>
                  </a:cubicBezTo>
                  <a:cubicBezTo>
                    <a:pt x="19" y="10"/>
                    <a:pt x="26" y="8"/>
                    <a:pt x="32" y="4"/>
                  </a:cubicBezTo>
                  <a:close/>
                </a:path>
              </a:pathLst>
            </a:custGeom>
            <a:solidFill>
              <a:srgbClr val="AB70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0" name="Google Shape;200;p49"/>
            <p:cNvSpPr/>
            <p:nvPr/>
          </p:nvSpPr>
          <p:spPr>
            <a:xfrm>
              <a:off x="11122025" y="6527800"/>
              <a:ext cx="63500" cy="66675"/>
            </a:xfrm>
            <a:custGeom>
              <a:avLst/>
              <a:gdLst/>
              <a:ahLst/>
              <a:cxnLst/>
              <a:rect l="l" t="t" r="r" b="b"/>
              <a:pathLst>
                <a:path w="20" h="21" extrusionOk="0">
                  <a:moveTo>
                    <a:pt x="13" y="21"/>
                  </a:moveTo>
                  <a:cubicBezTo>
                    <a:pt x="16" y="20"/>
                    <a:pt x="16" y="16"/>
                    <a:pt x="19" y="16"/>
                  </a:cubicBezTo>
                  <a:cubicBezTo>
                    <a:pt x="19" y="12"/>
                    <a:pt x="19" y="7"/>
                    <a:pt x="20" y="3"/>
                  </a:cubicBezTo>
                  <a:cubicBezTo>
                    <a:pt x="19" y="2"/>
                    <a:pt x="18" y="0"/>
                    <a:pt x="17" y="0"/>
                  </a:cubicBezTo>
                  <a:cubicBezTo>
                    <a:pt x="13" y="2"/>
                    <a:pt x="14" y="6"/>
                    <a:pt x="12" y="9"/>
                  </a:cubicBezTo>
                  <a:cubicBezTo>
                    <a:pt x="9" y="9"/>
                    <a:pt x="7" y="5"/>
                    <a:pt x="4" y="5"/>
                  </a:cubicBezTo>
                  <a:cubicBezTo>
                    <a:pt x="3" y="5"/>
                    <a:pt x="3" y="6"/>
                    <a:pt x="2" y="7"/>
                  </a:cubicBezTo>
                  <a:cubicBezTo>
                    <a:pt x="0" y="8"/>
                    <a:pt x="0" y="10"/>
                    <a:pt x="2" y="12"/>
                  </a:cubicBezTo>
                  <a:cubicBezTo>
                    <a:pt x="7" y="13"/>
                    <a:pt x="11" y="16"/>
                    <a:pt x="13" y="21"/>
                  </a:cubicBezTo>
                  <a:close/>
                </a:path>
              </a:pathLst>
            </a:custGeom>
            <a:solidFill>
              <a:srgbClr val="B076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1" name="Google Shape;201;p49"/>
            <p:cNvSpPr/>
            <p:nvPr/>
          </p:nvSpPr>
          <p:spPr>
            <a:xfrm>
              <a:off x="12045950" y="6107113"/>
              <a:ext cx="120650" cy="47625"/>
            </a:xfrm>
            <a:custGeom>
              <a:avLst/>
              <a:gdLst/>
              <a:ahLst/>
              <a:cxnLst/>
              <a:rect l="l" t="t" r="r" b="b"/>
              <a:pathLst>
                <a:path w="38" h="15" extrusionOk="0">
                  <a:moveTo>
                    <a:pt x="0" y="15"/>
                  </a:moveTo>
                  <a:cubicBezTo>
                    <a:pt x="6" y="15"/>
                    <a:pt x="10" y="6"/>
                    <a:pt x="18" y="9"/>
                  </a:cubicBezTo>
                  <a:cubicBezTo>
                    <a:pt x="24" y="8"/>
                    <a:pt x="30" y="6"/>
                    <a:pt x="38" y="5"/>
                  </a:cubicBezTo>
                  <a:cubicBezTo>
                    <a:pt x="30" y="0"/>
                    <a:pt x="23" y="8"/>
                    <a:pt x="16" y="3"/>
                  </a:cubicBezTo>
                  <a:cubicBezTo>
                    <a:pt x="15" y="2"/>
                    <a:pt x="14" y="2"/>
                    <a:pt x="13" y="3"/>
                  </a:cubicBezTo>
                  <a:cubicBezTo>
                    <a:pt x="8" y="6"/>
                    <a:pt x="4" y="11"/>
                    <a:pt x="0" y="15"/>
                  </a:cubicBezTo>
                  <a:close/>
                </a:path>
              </a:pathLst>
            </a:custGeom>
            <a:solidFill>
              <a:srgbClr val="B481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2" name="Google Shape;202;p49"/>
            <p:cNvSpPr/>
            <p:nvPr/>
          </p:nvSpPr>
          <p:spPr>
            <a:xfrm>
              <a:off x="11220450" y="6292850"/>
              <a:ext cx="66675" cy="117475"/>
            </a:xfrm>
            <a:custGeom>
              <a:avLst/>
              <a:gdLst/>
              <a:ahLst/>
              <a:cxnLst/>
              <a:rect l="l" t="t" r="r" b="b"/>
              <a:pathLst>
                <a:path w="21" h="37" extrusionOk="0">
                  <a:moveTo>
                    <a:pt x="16" y="18"/>
                  </a:moveTo>
                  <a:cubicBezTo>
                    <a:pt x="10" y="13"/>
                    <a:pt x="11" y="3"/>
                    <a:pt x="3" y="0"/>
                  </a:cubicBezTo>
                  <a:cubicBezTo>
                    <a:pt x="6" y="5"/>
                    <a:pt x="9" y="11"/>
                    <a:pt x="11" y="16"/>
                  </a:cubicBezTo>
                  <a:cubicBezTo>
                    <a:pt x="17" y="29"/>
                    <a:pt x="16" y="32"/>
                    <a:pt x="0" y="34"/>
                  </a:cubicBezTo>
                  <a:cubicBezTo>
                    <a:pt x="3" y="37"/>
                    <a:pt x="7" y="35"/>
                    <a:pt x="10" y="35"/>
                  </a:cubicBezTo>
                  <a:cubicBezTo>
                    <a:pt x="19" y="32"/>
                    <a:pt x="21" y="26"/>
                    <a:pt x="16" y="18"/>
                  </a:cubicBezTo>
                  <a:close/>
                </a:path>
              </a:pathLst>
            </a:custGeom>
            <a:solidFill>
              <a:srgbClr val="966B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3" name="Google Shape;203;p49"/>
            <p:cNvSpPr/>
            <p:nvPr/>
          </p:nvSpPr>
          <p:spPr>
            <a:xfrm>
              <a:off x="10879138" y="6346825"/>
              <a:ext cx="119063" cy="41275"/>
            </a:xfrm>
            <a:custGeom>
              <a:avLst/>
              <a:gdLst/>
              <a:ahLst/>
              <a:cxnLst/>
              <a:rect l="l" t="t" r="r" b="b"/>
              <a:pathLst>
                <a:path w="37" h="13" extrusionOk="0">
                  <a:moveTo>
                    <a:pt x="29" y="13"/>
                  </a:moveTo>
                  <a:cubicBezTo>
                    <a:pt x="31" y="12"/>
                    <a:pt x="33" y="11"/>
                    <a:pt x="35" y="11"/>
                  </a:cubicBezTo>
                  <a:cubicBezTo>
                    <a:pt x="36" y="11"/>
                    <a:pt x="36" y="11"/>
                    <a:pt x="37" y="10"/>
                  </a:cubicBezTo>
                  <a:cubicBezTo>
                    <a:pt x="26" y="7"/>
                    <a:pt x="15" y="4"/>
                    <a:pt x="4" y="1"/>
                  </a:cubicBezTo>
                  <a:cubicBezTo>
                    <a:pt x="0" y="0"/>
                    <a:pt x="0" y="2"/>
                    <a:pt x="2" y="4"/>
                  </a:cubicBezTo>
                  <a:cubicBezTo>
                    <a:pt x="11" y="7"/>
                    <a:pt x="20" y="10"/>
                    <a:pt x="29" y="13"/>
                  </a:cubicBezTo>
                  <a:close/>
                </a:path>
              </a:pathLst>
            </a:custGeom>
            <a:solidFill>
              <a:srgbClr val="B07A8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4" name="Google Shape;204;p49"/>
            <p:cNvSpPr/>
            <p:nvPr/>
          </p:nvSpPr>
          <p:spPr>
            <a:xfrm>
              <a:off x="11125200" y="5689600"/>
              <a:ext cx="28575" cy="147638"/>
            </a:xfrm>
            <a:custGeom>
              <a:avLst/>
              <a:gdLst/>
              <a:ahLst/>
              <a:cxnLst/>
              <a:rect l="l" t="t" r="r" b="b"/>
              <a:pathLst>
                <a:path w="9" h="46" extrusionOk="0">
                  <a:moveTo>
                    <a:pt x="9" y="3"/>
                  </a:moveTo>
                  <a:cubicBezTo>
                    <a:pt x="9" y="2"/>
                    <a:pt x="8" y="1"/>
                    <a:pt x="8" y="0"/>
                  </a:cubicBezTo>
                  <a:cubicBezTo>
                    <a:pt x="8" y="1"/>
                    <a:pt x="7" y="2"/>
                    <a:pt x="7" y="2"/>
                  </a:cubicBezTo>
                  <a:cubicBezTo>
                    <a:pt x="6" y="4"/>
                    <a:pt x="6" y="5"/>
                    <a:pt x="5" y="7"/>
                  </a:cubicBezTo>
                  <a:cubicBezTo>
                    <a:pt x="4" y="18"/>
                    <a:pt x="2" y="30"/>
                    <a:pt x="1" y="42"/>
                  </a:cubicBezTo>
                  <a:cubicBezTo>
                    <a:pt x="1" y="43"/>
                    <a:pt x="0" y="44"/>
                    <a:pt x="0" y="45"/>
                  </a:cubicBezTo>
                  <a:cubicBezTo>
                    <a:pt x="3" y="46"/>
                    <a:pt x="3" y="43"/>
                    <a:pt x="3" y="42"/>
                  </a:cubicBezTo>
                  <a:cubicBezTo>
                    <a:pt x="5" y="29"/>
                    <a:pt x="7" y="16"/>
                    <a:pt x="9" y="3"/>
                  </a:cubicBezTo>
                  <a:close/>
                </a:path>
              </a:pathLst>
            </a:custGeom>
            <a:solidFill>
              <a:srgbClr val="985F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5" name="Google Shape;205;p49"/>
            <p:cNvSpPr/>
            <p:nvPr/>
          </p:nvSpPr>
          <p:spPr>
            <a:xfrm>
              <a:off x="11915775" y="6183313"/>
              <a:ext cx="76200" cy="58738"/>
            </a:xfrm>
            <a:custGeom>
              <a:avLst/>
              <a:gdLst/>
              <a:ahLst/>
              <a:cxnLst/>
              <a:rect l="l" t="t" r="r" b="b"/>
              <a:pathLst>
                <a:path w="24" h="18" extrusionOk="0">
                  <a:moveTo>
                    <a:pt x="6" y="8"/>
                  </a:moveTo>
                  <a:cubicBezTo>
                    <a:pt x="3" y="10"/>
                    <a:pt x="4" y="14"/>
                    <a:pt x="0" y="15"/>
                  </a:cubicBezTo>
                  <a:cubicBezTo>
                    <a:pt x="1" y="16"/>
                    <a:pt x="1" y="17"/>
                    <a:pt x="2" y="18"/>
                  </a:cubicBezTo>
                  <a:cubicBezTo>
                    <a:pt x="9" y="14"/>
                    <a:pt x="19" y="13"/>
                    <a:pt x="24" y="4"/>
                  </a:cubicBezTo>
                  <a:cubicBezTo>
                    <a:pt x="19" y="5"/>
                    <a:pt x="15" y="0"/>
                    <a:pt x="10" y="1"/>
                  </a:cubicBezTo>
                  <a:cubicBezTo>
                    <a:pt x="9" y="1"/>
                    <a:pt x="9" y="2"/>
                    <a:pt x="8" y="3"/>
                  </a:cubicBezTo>
                  <a:cubicBezTo>
                    <a:pt x="9" y="5"/>
                    <a:pt x="11" y="5"/>
                    <a:pt x="12" y="7"/>
                  </a:cubicBezTo>
                  <a:cubicBezTo>
                    <a:pt x="10" y="8"/>
                    <a:pt x="8" y="7"/>
                    <a:pt x="6" y="8"/>
                  </a:cubicBezTo>
                  <a:close/>
                </a:path>
              </a:pathLst>
            </a:custGeom>
            <a:solidFill>
              <a:srgbClr val="A871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6" name="Google Shape;206;p49"/>
            <p:cNvSpPr/>
            <p:nvPr/>
          </p:nvSpPr>
          <p:spPr>
            <a:xfrm>
              <a:off x="11628438" y="5775325"/>
              <a:ext cx="104775" cy="42863"/>
            </a:xfrm>
            <a:custGeom>
              <a:avLst/>
              <a:gdLst/>
              <a:ahLst/>
              <a:cxnLst/>
              <a:rect l="l" t="t" r="r" b="b"/>
              <a:pathLst>
                <a:path w="33" h="13" extrusionOk="0">
                  <a:moveTo>
                    <a:pt x="33" y="13"/>
                  </a:moveTo>
                  <a:cubicBezTo>
                    <a:pt x="33" y="12"/>
                    <a:pt x="33" y="10"/>
                    <a:pt x="33" y="8"/>
                  </a:cubicBezTo>
                  <a:cubicBezTo>
                    <a:pt x="33" y="7"/>
                    <a:pt x="32" y="6"/>
                    <a:pt x="31" y="7"/>
                  </a:cubicBezTo>
                  <a:cubicBezTo>
                    <a:pt x="23" y="9"/>
                    <a:pt x="17" y="4"/>
                    <a:pt x="10" y="3"/>
                  </a:cubicBezTo>
                  <a:cubicBezTo>
                    <a:pt x="7" y="2"/>
                    <a:pt x="4" y="0"/>
                    <a:pt x="0" y="1"/>
                  </a:cubicBezTo>
                  <a:cubicBezTo>
                    <a:pt x="10" y="8"/>
                    <a:pt x="22" y="10"/>
                    <a:pt x="33" y="13"/>
                  </a:cubicBezTo>
                  <a:close/>
                </a:path>
              </a:pathLst>
            </a:custGeom>
            <a:solidFill>
              <a:srgbClr val="AB768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7" name="Google Shape;207;p49"/>
            <p:cNvSpPr/>
            <p:nvPr/>
          </p:nvSpPr>
          <p:spPr>
            <a:xfrm>
              <a:off x="11090275" y="6530975"/>
              <a:ext cx="38100" cy="95250"/>
            </a:xfrm>
            <a:custGeom>
              <a:avLst/>
              <a:gdLst/>
              <a:ahLst/>
              <a:cxnLst/>
              <a:rect l="l" t="t" r="r" b="b"/>
              <a:pathLst>
                <a:path w="12" h="30" extrusionOk="0">
                  <a:moveTo>
                    <a:pt x="12" y="11"/>
                  </a:moveTo>
                  <a:cubicBezTo>
                    <a:pt x="12" y="9"/>
                    <a:pt x="12" y="7"/>
                    <a:pt x="12" y="6"/>
                  </a:cubicBezTo>
                  <a:cubicBezTo>
                    <a:pt x="10" y="4"/>
                    <a:pt x="10" y="2"/>
                    <a:pt x="10" y="0"/>
                  </a:cubicBezTo>
                  <a:cubicBezTo>
                    <a:pt x="9" y="0"/>
                    <a:pt x="7" y="0"/>
                    <a:pt x="7" y="1"/>
                  </a:cubicBezTo>
                  <a:cubicBezTo>
                    <a:pt x="8" y="11"/>
                    <a:pt x="2" y="20"/>
                    <a:pt x="0" y="29"/>
                  </a:cubicBezTo>
                  <a:cubicBezTo>
                    <a:pt x="1" y="30"/>
                    <a:pt x="2" y="30"/>
                    <a:pt x="3" y="29"/>
                  </a:cubicBezTo>
                  <a:cubicBezTo>
                    <a:pt x="8" y="24"/>
                    <a:pt x="6" y="15"/>
                    <a:pt x="12" y="11"/>
                  </a:cubicBezTo>
                  <a:close/>
                </a:path>
              </a:pathLst>
            </a:custGeom>
            <a:solidFill>
              <a:srgbClr val="A87B8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8" name="Google Shape;208;p49"/>
            <p:cNvSpPr/>
            <p:nvPr/>
          </p:nvSpPr>
          <p:spPr>
            <a:xfrm>
              <a:off x="11191875" y="5830888"/>
              <a:ext cx="44450" cy="79375"/>
            </a:xfrm>
            <a:custGeom>
              <a:avLst/>
              <a:gdLst/>
              <a:ahLst/>
              <a:cxnLst/>
              <a:rect l="l" t="t" r="r" b="b"/>
              <a:pathLst>
                <a:path w="14" h="25" extrusionOk="0">
                  <a:moveTo>
                    <a:pt x="0" y="25"/>
                  </a:moveTo>
                  <a:cubicBezTo>
                    <a:pt x="1" y="25"/>
                    <a:pt x="2" y="25"/>
                    <a:pt x="3" y="25"/>
                  </a:cubicBezTo>
                  <a:cubicBezTo>
                    <a:pt x="5" y="17"/>
                    <a:pt x="12" y="11"/>
                    <a:pt x="14" y="2"/>
                  </a:cubicBezTo>
                  <a:cubicBezTo>
                    <a:pt x="14" y="0"/>
                    <a:pt x="13" y="0"/>
                    <a:pt x="12" y="0"/>
                  </a:cubicBezTo>
                  <a:cubicBezTo>
                    <a:pt x="7" y="2"/>
                    <a:pt x="5" y="3"/>
                    <a:pt x="5" y="9"/>
                  </a:cubicBezTo>
                  <a:cubicBezTo>
                    <a:pt x="5" y="15"/>
                    <a:pt x="2" y="20"/>
                    <a:pt x="0" y="25"/>
                  </a:cubicBezTo>
                  <a:close/>
                </a:path>
              </a:pathLst>
            </a:custGeom>
            <a:solidFill>
              <a:srgbClr val="A5737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9" name="Google Shape;209;p49"/>
            <p:cNvSpPr/>
            <p:nvPr/>
          </p:nvSpPr>
          <p:spPr>
            <a:xfrm>
              <a:off x="11876088" y="6448425"/>
              <a:ext cx="39688" cy="82550"/>
            </a:xfrm>
            <a:custGeom>
              <a:avLst/>
              <a:gdLst/>
              <a:ahLst/>
              <a:cxnLst/>
              <a:rect l="l" t="t" r="r" b="b"/>
              <a:pathLst>
                <a:path w="12" h="26" extrusionOk="0">
                  <a:moveTo>
                    <a:pt x="12" y="18"/>
                  </a:moveTo>
                  <a:cubicBezTo>
                    <a:pt x="11" y="16"/>
                    <a:pt x="11" y="14"/>
                    <a:pt x="10" y="11"/>
                  </a:cubicBezTo>
                  <a:cubicBezTo>
                    <a:pt x="9" y="9"/>
                    <a:pt x="8" y="7"/>
                    <a:pt x="8" y="6"/>
                  </a:cubicBezTo>
                  <a:cubicBezTo>
                    <a:pt x="6" y="4"/>
                    <a:pt x="6" y="3"/>
                    <a:pt x="4" y="2"/>
                  </a:cubicBezTo>
                  <a:cubicBezTo>
                    <a:pt x="2" y="1"/>
                    <a:pt x="0" y="0"/>
                    <a:pt x="1" y="4"/>
                  </a:cubicBezTo>
                  <a:cubicBezTo>
                    <a:pt x="1" y="7"/>
                    <a:pt x="0" y="9"/>
                    <a:pt x="0" y="12"/>
                  </a:cubicBezTo>
                  <a:cubicBezTo>
                    <a:pt x="7" y="14"/>
                    <a:pt x="1" y="22"/>
                    <a:pt x="6" y="26"/>
                  </a:cubicBezTo>
                  <a:cubicBezTo>
                    <a:pt x="8" y="26"/>
                    <a:pt x="9" y="26"/>
                    <a:pt x="10" y="26"/>
                  </a:cubicBezTo>
                  <a:cubicBezTo>
                    <a:pt x="11" y="23"/>
                    <a:pt x="9" y="20"/>
                    <a:pt x="12" y="18"/>
                  </a:cubicBezTo>
                  <a:close/>
                </a:path>
              </a:pathLst>
            </a:custGeom>
            <a:solidFill>
              <a:srgbClr val="EAA4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0" name="Google Shape;210;p49"/>
            <p:cNvSpPr/>
            <p:nvPr/>
          </p:nvSpPr>
          <p:spPr>
            <a:xfrm>
              <a:off x="12077700" y="6315075"/>
              <a:ext cx="98425" cy="28575"/>
            </a:xfrm>
            <a:custGeom>
              <a:avLst/>
              <a:gdLst/>
              <a:ahLst/>
              <a:cxnLst/>
              <a:rect l="l" t="t" r="r" b="b"/>
              <a:pathLst>
                <a:path w="31" h="9" extrusionOk="0">
                  <a:moveTo>
                    <a:pt x="0" y="7"/>
                  </a:moveTo>
                  <a:cubicBezTo>
                    <a:pt x="1" y="9"/>
                    <a:pt x="3" y="9"/>
                    <a:pt x="5" y="9"/>
                  </a:cubicBezTo>
                  <a:cubicBezTo>
                    <a:pt x="13" y="8"/>
                    <a:pt x="22" y="5"/>
                    <a:pt x="31" y="7"/>
                  </a:cubicBezTo>
                  <a:cubicBezTo>
                    <a:pt x="27" y="2"/>
                    <a:pt x="23" y="0"/>
                    <a:pt x="17" y="2"/>
                  </a:cubicBezTo>
                  <a:cubicBezTo>
                    <a:pt x="12" y="5"/>
                    <a:pt x="6" y="5"/>
                    <a:pt x="0" y="7"/>
                  </a:cubicBezTo>
                  <a:close/>
                </a:path>
              </a:pathLst>
            </a:custGeom>
            <a:solidFill>
              <a:srgbClr val="B0798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1" name="Google Shape;211;p49"/>
            <p:cNvSpPr/>
            <p:nvPr/>
          </p:nvSpPr>
          <p:spPr>
            <a:xfrm>
              <a:off x="11236325" y="6410325"/>
              <a:ext cx="82550" cy="25400"/>
            </a:xfrm>
            <a:custGeom>
              <a:avLst/>
              <a:gdLst/>
              <a:ahLst/>
              <a:cxnLst/>
              <a:rect l="l" t="t" r="r" b="b"/>
              <a:pathLst>
                <a:path w="26" h="8" extrusionOk="0">
                  <a:moveTo>
                    <a:pt x="7" y="2"/>
                  </a:moveTo>
                  <a:cubicBezTo>
                    <a:pt x="0" y="7"/>
                    <a:pt x="9" y="6"/>
                    <a:pt x="9" y="8"/>
                  </a:cubicBezTo>
                  <a:cubicBezTo>
                    <a:pt x="14" y="8"/>
                    <a:pt x="19" y="5"/>
                    <a:pt x="25" y="8"/>
                  </a:cubicBezTo>
                  <a:cubicBezTo>
                    <a:pt x="26" y="2"/>
                    <a:pt x="23" y="0"/>
                    <a:pt x="17" y="0"/>
                  </a:cubicBezTo>
                  <a:cubicBezTo>
                    <a:pt x="13" y="1"/>
                    <a:pt x="10" y="2"/>
                    <a:pt x="7" y="2"/>
                  </a:cubicBezTo>
                  <a:close/>
                </a:path>
              </a:pathLst>
            </a:custGeom>
            <a:solidFill>
              <a:srgbClr val="DE9C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2" name="Google Shape;212;p49"/>
            <p:cNvSpPr/>
            <p:nvPr/>
          </p:nvSpPr>
          <p:spPr>
            <a:xfrm>
              <a:off x="11850688" y="6388100"/>
              <a:ext cx="25400" cy="136525"/>
            </a:xfrm>
            <a:custGeom>
              <a:avLst/>
              <a:gdLst/>
              <a:ahLst/>
              <a:cxnLst/>
              <a:rect l="l" t="t" r="r" b="b"/>
              <a:pathLst>
                <a:path w="8" h="43" extrusionOk="0">
                  <a:moveTo>
                    <a:pt x="2" y="43"/>
                  </a:moveTo>
                  <a:cubicBezTo>
                    <a:pt x="3" y="43"/>
                    <a:pt x="4" y="43"/>
                    <a:pt x="4" y="43"/>
                  </a:cubicBezTo>
                  <a:cubicBezTo>
                    <a:pt x="5" y="31"/>
                    <a:pt x="8" y="19"/>
                    <a:pt x="5" y="6"/>
                  </a:cubicBezTo>
                  <a:cubicBezTo>
                    <a:pt x="4" y="4"/>
                    <a:pt x="4" y="0"/>
                    <a:pt x="0" y="0"/>
                  </a:cubicBezTo>
                  <a:cubicBezTo>
                    <a:pt x="3" y="14"/>
                    <a:pt x="5" y="28"/>
                    <a:pt x="1" y="43"/>
                  </a:cubicBezTo>
                  <a:cubicBezTo>
                    <a:pt x="1" y="43"/>
                    <a:pt x="2" y="43"/>
                    <a:pt x="2" y="43"/>
                  </a:cubicBezTo>
                  <a:close/>
                </a:path>
              </a:pathLst>
            </a:custGeom>
            <a:solidFill>
              <a:srgbClr val="C38B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3" name="Google Shape;213;p49"/>
            <p:cNvSpPr/>
            <p:nvPr/>
          </p:nvSpPr>
          <p:spPr>
            <a:xfrm>
              <a:off x="11080750" y="5805488"/>
              <a:ext cx="47625" cy="111125"/>
            </a:xfrm>
            <a:custGeom>
              <a:avLst/>
              <a:gdLst/>
              <a:ahLst/>
              <a:cxnLst/>
              <a:rect l="l" t="t" r="r" b="b"/>
              <a:pathLst>
                <a:path w="15" h="35" extrusionOk="0">
                  <a:moveTo>
                    <a:pt x="7" y="29"/>
                  </a:moveTo>
                  <a:cubicBezTo>
                    <a:pt x="10" y="33"/>
                    <a:pt x="15" y="35"/>
                    <a:pt x="14" y="28"/>
                  </a:cubicBezTo>
                  <a:cubicBezTo>
                    <a:pt x="14" y="17"/>
                    <a:pt x="10" y="7"/>
                    <a:pt x="0" y="0"/>
                  </a:cubicBezTo>
                  <a:cubicBezTo>
                    <a:pt x="5" y="8"/>
                    <a:pt x="9" y="15"/>
                    <a:pt x="10" y="24"/>
                  </a:cubicBezTo>
                  <a:cubicBezTo>
                    <a:pt x="11" y="27"/>
                    <a:pt x="11" y="30"/>
                    <a:pt x="7" y="29"/>
                  </a:cubicBezTo>
                  <a:close/>
                </a:path>
              </a:pathLst>
            </a:custGeom>
            <a:solidFill>
              <a:srgbClr val="A573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4" name="Google Shape;214;p49"/>
            <p:cNvSpPr/>
            <p:nvPr/>
          </p:nvSpPr>
          <p:spPr>
            <a:xfrm>
              <a:off x="12039600" y="6157913"/>
              <a:ext cx="101600" cy="38100"/>
            </a:xfrm>
            <a:custGeom>
              <a:avLst/>
              <a:gdLst/>
              <a:ahLst/>
              <a:cxnLst/>
              <a:rect l="l" t="t" r="r" b="b"/>
              <a:pathLst>
                <a:path w="32" h="12" extrusionOk="0">
                  <a:moveTo>
                    <a:pt x="0" y="9"/>
                  </a:moveTo>
                  <a:cubicBezTo>
                    <a:pt x="2" y="12"/>
                    <a:pt x="5" y="11"/>
                    <a:pt x="7" y="11"/>
                  </a:cubicBezTo>
                  <a:cubicBezTo>
                    <a:pt x="15" y="7"/>
                    <a:pt x="23" y="8"/>
                    <a:pt x="32" y="9"/>
                  </a:cubicBezTo>
                  <a:cubicBezTo>
                    <a:pt x="27" y="6"/>
                    <a:pt x="27" y="5"/>
                    <a:pt x="30" y="0"/>
                  </a:cubicBezTo>
                  <a:cubicBezTo>
                    <a:pt x="19" y="4"/>
                    <a:pt x="10" y="8"/>
                    <a:pt x="0" y="9"/>
                  </a:cubicBezTo>
                  <a:close/>
                </a:path>
              </a:pathLst>
            </a:custGeom>
            <a:solidFill>
              <a:srgbClr val="B57D8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5" name="Google Shape;215;p49"/>
            <p:cNvSpPr/>
            <p:nvPr/>
          </p:nvSpPr>
          <p:spPr>
            <a:xfrm>
              <a:off x="11882438" y="6359525"/>
              <a:ext cx="96838" cy="38100"/>
            </a:xfrm>
            <a:custGeom>
              <a:avLst/>
              <a:gdLst/>
              <a:ahLst/>
              <a:cxnLst/>
              <a:rect l="l" t="t" r="r" b="b"/>
              <a:pathLst>
                <a:path w="30" h="12" extrusionOk="0">
                  <a:moveTo>
                    <a:pt x="1" y="0"/>
                  </a:moveTo>
                  <a:cubicBezTo>
                    <a:pt x="0" y="7"/>
                    <a:pt x="6" y="9"/>
                    <a:pt x="10" y="10"/>
                  </a:cubicBezTo>
                  <a:cubicBezTo>
                    <a:pt x="17" y="11"/>
                    <a:pt x="24" y="12"/>
                    <a:pt x="30" y="6"/>
                  </a:cubicBezTo>
                  <a:cubicBezTo>
                    <a:pt x="20" y="6"/>
                    <a:pt x="9" y="10"/>
                    <a:pt x="1" y="0"/>
                  </a:cubicBezTo>
                  <a:close/>
                </a:path>
              </a:pathLst>
            </a:custGeom>
            <a:solidFill>
              <a:srgbClr val="B27E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6" name="Google Shape;216;p49"/>
            <p:cNvSpPr/>
            <p:nvPr/>
          </p:nvSpPr>
          <p:spPr>
            <a:xfrm>
              <a:off x="11109325" y="6694488"/>
              <a:ext cx="57150" cy="76200"/>
            </a:xfrm>
            <a:custGeom>
              <a:avLst/>
              <a:gdLst/>
              <a:ahLst/>
              <a:cxnLst/>
              <a:rect l="l" t="t" r="r" b="b"/>
              <a:pathLst>
                <a:path w="18" h="24" extrusionOk="0">
                  <a:moveTo>
                    <a:pt x="8" y="0"/>
                  </a:moveTo>
                  <a:cubicBezTo>
                    <a:pt x="3" y="7"/>
                    <a:pt x="5" y="16"/>
                    <a:pt x="0" y="24"/>
                  </a:cubicBezTo>
                  <a:cubicBezTo>
                    <a:pt x="18" y="19"/>
                    <a:pt x="3" y="7"/>
                    <a:pt x="8" y="0"/>
                  </a:cubicBezTo>
                  <a:close/>
                </a:path>
              </a:pathLst>
            </a:custGeom>
            <a:solidFill>
              <a:srgbClr val="BE899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7" name="Google Shape;217;p49"/>
            <p:cNvSpPr/>
            <p:nvPr/>
          </p:nvSpPr>
          <p:spPr>
            <a:xfrm>
              <a:off x="12026900" y="5514975"/>
              <a:ext cx="53975" cy="60325"/>
            </a:xfrm>
            <a:custGeom>
              <a:avLst/>
              <a:gdLst/>
              <a:ahLst/>
              <a:cxnLst/>
              <a:rect l="l" t="t" r="r" b="b"/>
              <a:pathLst>
                <a:path w="17" h="19" extrusionOk="0">
                  <a:moveTo>
                    <a:pt x="1" y="17"/>
                  </a:moveTo>
                  <a:cubicBezTo>
                    <a:pt x="2" y="17"/>
                    <a:pt x="4" y="17"/>
                    <a:pt x="4" y="19"/>
                  </a:cubicBezTo>
                  <a:cubicBezTo>
                    <a:pt x="8" y="14"/>
                    <a:pt x="11" y="10"/>
                    <a:pt x="14" y="6"/>
                  </a:cubicBezTo>
                  <a:cubicBezTo>
                    <a:pt x="15" y="4"/>
                    <a:pt x="17" y="3"/>
                    <a:pt x="15" y="1"/>
                  </a:cubicBezTo>
                  <a:cubicBezTo>
                    <a:pt x="13" y="0"/>
                    <a:pt x="11" y="2"/>
                    <a:pt x="11" y="3"/>
                  </a:cubicBezTo>
                  <a:cubicBezTo>
                    <a:pt x="10" y="9"/>
                    <a:pt x="0" y="9"/>
                    <a:pt x="1" y="17"/>
                  </a:cubicBezTo>
                  <a:close/>
                </a:path>
              </a:pathLst>
            </a:custGeom>
            <a:solidFill>
              <a:srgbClr val="C594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8" name="Google Shape;218;p49"/>
            <p:cNvSpPr/>
            <p:nvPr/>
          </p:nvSpPr>
          <p:spPr>
            <a:xfrm>
              <a:off x="12090400" y="6397625"/>
              <a:ext cx="69850" cy="41275"/>
            </a:xfrm>
            <a:custGeom>
              <a:avLst/>
              <a:gdLst/>
              <a:ahLst/>
              <a:cxnLst/>
              <a:rect l="l" t="t" r="r" b="b"/>
              <a:pathLst>
                <a:path w="22" h="13" extrusionOk="0">
                  <a:moveTo>
                    <a:pt x="3" y="0"/>
                  </a:moveTo>
                  <a:cubicBezTo>
                    <a:pt x="0" y="1"/>
                    <a:pt x="1" y="3"/>
                    <a:pt x="2" y="4"/>
                  </a:cubicBezTo>
                  <a:cubicBezTo>
                    <a:pt x="8" y="6"/>
                    <a:pt x="13" y="9"/>
                    <a:pt x="18" y="13"/>
                  </a:cubicBezTo>
                  <a:cubicBezTo>
                    <a:pt x="22" y="3"/>
                    <a:pt x="16" y="2"/>
                    <a:pt x="9" y="2"/>
                  </a:cubicBezTo>
                  <a:cubicBezTo>
                    <a:pt x="7" y="2"/>
                    <a:pt x="5" y="1"/>
                    <a:pt x="3" y="0"/>
                  </a:cubicBezTo>
                  <a:close/>
                </a:path>
              </a:pathLst>
            </a:custGeom>
            <a:solidFill>
              <a:srgbClr val="B784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9" name="Google Shape;219;p49"/>
            <p:cNvSpPr/>
            <p:nvPr/>
          </p:nvSpPr>
          <p:spPr>
            <a:xfrm>
              <a:off x="11204575" y="6697663"/>
              <a:ext cx="22225" cy="82550"/>
            </a:xfrm>
            <a:custGeom>
              <a:avLst/>
              <a:gdLst/>
              <a:ahLst/>
              <a:cxnLst/>
              <a:rect l="l" t="t" r="r" b="b"/>
              <a:pathLst>
                <a:path w="7" h="26" extrusionOk="0">
                  <a:moveTo>
                    <a:pt x="6" y="3"/>
                  </a:moveTo>
                  <a:cubicBezTo>
                    <a:pt x="5" y="2"/>
                    <a:pt x="4" y="1"/>
                    <a:pt x="3" y="0"/>
                  </a:cubicBezTo>
                  <a:cubicBezTo>
                    <a:pt x="2" y="7"/>
                    <a:pt x="2" y="13"/>
                    <a:pt x="1" y="20"/>
                  </a:cubicBezTo>
                  <a:cubicBezTo>
                    <a:pt x="0" y="24"/>
                    <a:pt x="2" y="25"/>
                    <a:pt x="7" y="26"/>
                  </a:cubicBezTo>
                  <a:cubicBezTo>
                    <a:pt x="4" y="18"/>
                    <a:pt x="6" y="11"/>
                    <a:pt x="6" y="3"/>
                  </a:cubicBezTo>
                  <a:close/>
                </a:path>
              </a:pathLst>
            </a:custGeom>
            <a:solidFill>
              <a:srgbClr val="A775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0" name="Google Shape;220;p49"/>
            <p:cNvSpPr/>
            <p:nvPr/>
          </p:nvSpPr>
          <p:spPr>
            <a:xfrm>
              <a:off x="11347450" y="6334125"/>
              <a:ext cx="50800" cy="66675"/>
            </a:xfrm>
            <a:custGeom>
              <a:avLst/>
              <a:gdLst/>
              <a:ahLst/>
              <a:cxnLst/>
              <a:rect l="l" t="t" r="r" b="b"/>
              <a:pathLst>
                <a:path w="16" h="21" extrusionOk="0">
                  <a:moveTo>
                    <a:pt x="0" y="0"/>
                  </a:moveTo>
                  <a:cubicBezTo>
                    <a:pt x="4" y="8"/>
                    <a:pt x="3" y="19"/>
                    <a:pt x="15" y="21"/>
                  </a:cubicBezTo>
                  <a:cubicBezTo>
                    <a:pt x="16" y="20"/>
                    <a:pt x="16" y="19"/>
                    <a:pt x="15" y="18"/>
                  </a:cubicBezTo>
                  <a:cubicBezTo>
                    <a:pt x="10" y="12"/>
                    <a:pt x="5" y="6"/>
                    <a:pt x="0" y="0"/>
                  </a:cubicBezTo>
                  <a:close/>
                </a:path>
              </a:pathLst>
            </a:custGeom>
            <a:solidFill>
              <a:srgbClr val="BE8A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1" name="Google Shape;221;p49"/>
            <p:cNvSpPr/>
            <p:nvPr/>
          </p:nvSpPr>
          <p:spPr>
            <a:xfrm>
              <a:off x="11985625" y="6053138"/>
              <a:ext cx="47625" cy="44450"/>
            </a:xfrm>
            <a:custGeom>
              <a:avLst/>
              <a:gdLst/>
              <a:ahLst/>
              <a:cxnLst/>
              <a:rect l="l" t="t" r="r" b="b"/>
              <a:pathLst>
                <a:path w="15" h="14" extrusionOk="0">
                  <a:moveTo>
                    <a:pt x="0" y="14"/>
                  </a:moveTo>
                  <a:cubicBezTo>
                    <a:pt x="2" y="14"/>
                    <a:pt x="5" y="12"/>
                    <a:pt x="8" y="14"/>
                  </a:cubicBezTo>
                  <a:cubicBezTo>
                    <a:pt x="10" y="13"/>
                    <a:pt x="14" y="14"/>
                    <a:pt x="15" y="10"/>
                  </a:cubicBezTo>
                  <a:cubicBezTo>
                    <a:pt x="13" y="7"/>
                    <a:pt x="11" y="11"/>
                    <a:pt x="9" y="9"/>
                  </a:cubicBezTo>
                  <a:cubicBezTo>
                    <a:pt x="10" y="6"/>
                    <a:pt x="14" y="5"/>
                    <a:pt x="13" y="0"/>
                  </a:cubicBezTo>
                  <a:cubicBezTo>
                    <a:pt x="9" y="4"/>
                    <a:pt x="4" y="9"/>
                    <a:pt x="0" y="14"/>
                  </a:cubicBezTo>
                  <a:close/>
                </a:path>
              </a:pathLst>
            </a:custGeom>
            <a:solidFill>
              <a:srgbClr val="AF77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2" name="Google Shape;222;p49"/>
            <p:cNvSpPr/>
            <p:nvPr/>
          </p:nvSpPr>
          <p:spPr>
            <a:xfrm>
              <a:off x="11109325" y="6008688"/>
              <a:ext cx="31750" cy="92075"/>
            </a:xfrm>
            <a:custGeom>
              <a:avLst/>
              <a:gdLst/>
              <a:ahLst/>
              <a:cxnLst/>
              <a:rect l="l" t="t" r="r" b="b"/>
              <a:pathLst>
                <a:path w="10" h="29" extrusionOk="0">
                  <a:moveTo>
                    <a:pt x="0" y="24"/>
                  </a:moveTo>
                  <a:cubicBezTo>
                    <a:pt x="3" y="28"/>
                    <a:pt x="3" y="29"/>
                    <a:pt x="5" y="28"/>
                  </a:cubicBezTo>
                  <a:cubicBezTo>
                    <a:pt x="7" y="28"/>
                    <a:pt x="9" y="27"/>
                    <a:pt x="9" y="24"/>
                  </a:cubicBezTo>
                  <a:cubicBezTo>
                    <a:pt x="7" y="16"/>
                    <a:pt x="10" y="8"/>
                    <a:pt x="6" y="0"/>
                  </a:cubicBezTo>
                  <a:cubicBezTo>
                    <a:pt x="4" y="4"/>
                    <a:pt x="6" y="9"/>
                    <a:pt x="5" y="13"/>
                  </a:cubicBezTo>
                  <a:cubicBezTo>
                    <a:pt x="3" y="15"/>
                    <a:pt x="5" y="17"/>
                    <a:pt x="6" y="20"/>
                  </a:cubicBezTo>
                  <a:cubicBezTo>
                    <a:pt x="6" y="25"/>
                    <a:pt x="4" y="25"/>
                    <a:pt x="0" y="24"/>
                  </a:cubicBezTo>
                  <a:close/>
                </a:path>
              </a:pathLst>
            </a:custGeom>
            <a:solidFill>
              <a:srgbClr val="8F55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3" name="Google Shape;223;p49"/>
            <p:cNvSpPr/>
            <p:nvPr/>
          </p:nvSpPr>
          <p:spPr>
            <a:xfrm>
              <a:off x="10998200" y="5938838"/>
              <a:ext cx="25400" cy="63500"/>
            </a:xfrm>
            <a:custGeom>
              <a:avLst/>
              <a:gdLst/>
              <a:ahLst/>
              <a:cxnLst/>
              <a:rect l="l" t="t" r="r" b="b"/>
              <a:pathLst>
                <a:path w="8" h="20" extrusionOk="0">
                  <a:moveTo>
                    <a:pt x="6" y="20"/>
                  </a:moveTo>
                  <a:cubicBezTo>
                    <a:pt x="7" y="19"/>
                    <a:pt x="7" y="18"/>
                    <a:pt x="8" y="17"/>
                  </a:cubicBezTo>
                  <a:cubicBezTo>
                    <a:pt x="7" y="13"/>
                    <a:pt x="7" y="9"/>
                    <a:pt x="6" y="5"/>
                  </a:cubicBezTo>
                  <a:cubicBezTo>
                    <a:pt x="5" y="4"/>
                    <a:pt x="7" y="0"/>
                    <a:pt x="3" y="1"/>
                  </a:cubicBezTo>
                  <a:cubicBezTo>
                    <a:pt x="0" y="2"/>
                    <a:pt x="1" y="4"/>
                    <a:pt x="1" y="6"/>
                  </a:cubicBezTo>
                  <a:cubicBezTo>
                    <a:pt x="2" y="11"/>
                    <a:pt x="2" y="16"/>
                    <a:pt x="6" y="20"/>
                  </a:cubicBezTo>
                  <a:close/>
                </a:path>
              </a:pathLst>
            </a:custGeom>
            <a:solidFill>
              <a:srgbClr val="A8717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4" name="Google Shape;224;p49"/>
            <p:cNvSpPr/>
            <p:nvPr/>
          </p:nvSpPr>
          <p:spPr>
            <a:xfrm>
              <a:off x="11182350" y="6588125"/>
              <a:ext cx="31750" cy="100013"/>
            </a:xfrm>
            <a:custGeom>
              <a:avLst/>
              <a:gdLst/>
              <a:ahLst/>
              <a:cxnLst/>
              <a:rect l="l" t="t" r="r" b="b"/>
              <a:pathLst>
                <a:path w="10" h="31" extrusionOk="0">
                  <a:moveTo>
                    <a:pt x="2" y="0"/>
                  </a:moveTo>
                  <a:cubicBezTo>
                    <a:pt x="2" y="1"/>
                    <a:pt x="1" y="2"/>
                    <a:pt x="0" y="4"/>
                  </a:cubicBezTo>
                  <a:cubicBezTo>
                    <a:pt x="2" y="13"/>
                    <a:pt x="5" y="23"/>
                    <a:pt x="10" y="31"/>
                  </a:cubicBezTo>
                  <a:cubicBezTo>
                    <a:pt x="10" y="20"/>
                    <a:pt x="3" y="10"/>
                    <a:pt x="2" y="0"/>
                  </a:cubicBezTo>
                  <a:close/>
                </a:path>
              </a:pathLst>
            </a:custGeom>
            <a:solidFill>
              <a:srgbClr val="A775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5" name="Google Shape;225;p49"/>
            <p:cNvSpPr/>
            <p:nvPr/>
          </p:nvSpPr>
          <p:spPr>
            <a:xfrm>
              <a:off x="11112500" y="5942013"/>
              <a:ext cx="19050" cy="107950"/>
            </a:xfrm>
            <a:custGeom>
              <a:avLst/>
              <a:gdLst/>
              <a:ahLst/>
              <a:cxnLst/>
              <a:rect l="l" t="t" r="r" b="b"/>
              <a:pathLst>
                <a:path w="6" h="34" extrusionOk="0">
                  <a:moveTo>
                    <a:pt x="4" y="34"/>
                  </a:moveTo>
                  <a:cubicBezTo>
                    <a:pt x="6" y="30"/>
                    <a:pt x="4" y="25"/>
                    <a:pt x="5" y="21"/>
                  </a:cubicBezTo>
                  <a:cubicBezTo>
                    <a:pt x="5" y="18"/>
                    <a:pt x="5" y="14"/>
                    <a:pt x="5" y="10"/>
                  </a:cubicBezTo>
                  <a:cubicBezTo>
                    <a:pt x="4" y="7"/>
                    <a:pt x="5" y="2"/>
                    <a:pt x="0" y="0"/>
                  </a:cubicBezTo>
                  <a:cubicBezTo>
                    <a:pt x="1" y="11"/>
                    <a:pt x="2" y="22"/>
                    <a:pt x="4" y="34"/>
                  </a:cubicBezTo>
                  <a:close/>
                </a:path>
              </a:pathLst>
            </a:custGeom>
            <a:solidFill>
              <a:srgbClr val="8A5B5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6" name="Google Shape;226;p49"/>
            <p:cNvSpPr/>
            <p:nvPr/>
          </p:nvSpPr>
          <p:spPr>
            <a:xfrm>
              <a:off x="11395075" y="6391275"/>
              <a:ext cx="74613" cy="76200"/>
            </a:xfrm>
            <a:custGeom>
              <a:avLst/>
              <a:gdLst/>
              <a:ahLst/>
              <a:cxnLst/>
              <a:rect l="l" t="t" r="r" b="b"/>
              <a:pathLst>
                <a:path w="23" h="24" extrusionOk="0">
                  <a:moveTo>
                    <a:pt x="0" y="0"/>
                  </a:moveTo>
                  <a:cubicBezTo>
                    <a:pt x="0" y="1"/>
                    <a:pt x="0" y="2"/>
                    <a:pt x="0" y="3"/>
                  </a:cubicBezTo>
                  <a:cubicBezTo>
                    <a:pt x="7" y="10"/>
                    <a:pt x="13" y="19"/>
                    <a:pt x="23" y="24"/>
                  </a:cubicBezTo>
                  <a:cubicBezTo>
                    <a:pt x="17" y="15"/>
                    <a:pt x="9" y="7"/>
                    <a:pt x="0" y="0"/>
                  </a:cubicBezTo>
                  <a:close/>
                </a:path>
              </a:pathLst>
            </a:custGeom>
            <a:solidFill>
              <a:srgbClr val="A3848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7" name="Google Shape;227;p49"/>
            <p:cNvSpPr/>
            <p:nvPr/>
          </p:nvSpPr>
          <p:spPr>
            <a:xfrm>
              <a:off x="11255375" y="6735763"/>
              <a:ext cx="44450" cy="47625"/>
            </a:xfrm>
            <a:custGeom>
              <a:avLst/>
              <a:gdLst/>
              <a:ahLst/>
              <a:cxnLst/>
              <a:rect l="l" t="t" r="r" b="b"/>
              <a:pathLst>
                <a:path w="14" h="15" extrusionOk="0">
                  <a:moveTo>
                    <a:pt x="0" y="4"/>
                  </a:moveTo>
                  <a:cubicBezTo>
                    <a:pt x="1" y="12"/>
                    <a:pt x="8" y="12"/>
                    <a:pt x="14" y="15"/>
                  </a:cubicBezTo>
                  <a:cubicBezTo>
                    <a:pt x="11" y="9"/>
                    <a:pt x="4" y="6"/>
                    <a:pt x="1" y="0"/>
                  </a:cubicBezTo>
                  <a:cubicBezTo>
                    <a:pt x="0" y="1"/>
                    <a:pt x="0" y="3"/>
                    <a:pt x="0" y="4"/>
                  </a:cubicBezTo>
                  <a:close/>
                </a:path>
              </a:pathLst>
            </a:custGeom>
            <a:solidFill>
              <a:srgbClr val="B3828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8" name="Google Shape;228;p49"/>
            <p:cNvSpPr/>
            <p:nvPr/>
          </p:nvSpPr>
          <p:spPr>
            <a:xfrm>
              <a:off x="10850563" y="6324600"/>
              <a:ext cx="41275" cy="38100"/>
            </a:xfrm>
            <a:custGeom>
              <a:avLst/>
              <a:gdLst/>
              <a:ahLst/>
              <a:cxnLst/>
              <a:rect l="l" t="t" r="r" b="b"/>
              <a:pathLst>
                <a:path w="13" h="12" extrusionOk="0">
                  <a:moveTo>
                    <a:pt x="11" y="11"/>
                  </a:moveTo>
                  <a:cubicBezTo>
                    <a:pt x="11" y="10"/>
                    <a:pt x="11" y="8"/>
                    <a:pt x="13" y="8"/>
                  </a:cubicBezTo>
                  <a:cubicBezTo>
                    <a:pt x="12" y="7"/>
                    <a:pt x="11" y="6"/>
                    <a:pt x="10" y="5"/>
                  </a:cubicBezTo>
                  <a:cubicBezTo>
                    <a:pt x="7" y="4"/>
                    <a:pt x="5" y="0"/>
                    <a:pt x="2" y="2"/>
                  </a:cubicBezTo>
                  <a:cubicBezTo>
                    <a:pt x="0" y="4"/>
                    <a:pt x="4" y="7"/>
                    <a:pt x="2" y="10"/>
                  </a:cubicBezTo>
                  <a:cubicBezTo>
                    <a:pt x="1" y="12"/>
                    <a:pt x="6" y="11"/>
                    <a:pt x="9" y="12"/>
                  </a:cubicBezTo>
                  <a:cubicBezTo>
                    <a:pt x="9" y="12"/>
                    <a:pt x="10" y="12"/>
                    <a:pt x="11" y="11"/>
                  </a:cubicBezTo>
                  <a:close/>
                </a:path>
              </a:pathLst>
            </a:custGeom>
            <a:solidFill>
              <a:srgbClr val="C68B9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9" name="Google Shape;229;p49"/>
            <p:cNvSpPr/>
            <p:nvPr/>
          </p:nvSpPr>
          <p:spPr>
            <a:xfrm>
              <a:off x="11156950" y="6299200"/>
              <a:ext cx="19050" cy="60325"/>
            </a:xfrm>
            <a:custGeom>
              <a:avLst/>
              <a:gdLst/>
              <a:ahLst/>
              <a:cxnLst/>
              <a:rect l="l" t="t" r="r" b="b"/>
              <a:pathLst>
                <a:path w="6" h="19" extrusionOk="0">
                  <a:moveTo>
                    <a:pt x="5" y="0"/>
                  </a:moveTo>
                  <a:cubicBezTo>
                    <a:pt x="4" y="0"/>
                    <a:pt x="3" y="0"/>
                    <a:pt x="2" y="0"/>
                  </a:cubicBezTo>
                  <a:cubicBezTo>
                    <a:pt x="0" y="7"/>
                    <a:pt x="0" y="13"/>
                    <a:pt x="3" y="19"/>
                  </a:cubicBezTo>
                  <a:cubicBezTo>
                    <a:pt x="6" y="13"/>
                    <a:pt x="4" y="7"/>
                    <a:pt x="5" y="0"/>
                  </a:cubicBezTo>
                  <a:close/>
                </a:path>
              </a:pathLst>
            </a:custGeom>
            <a:solidFill>
              <a:srgbClr val="B281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0" name="Google Shape;230;p49"/>
            <p:cNvSpPr/>
            <p:nvPr/>
          </p:nvSpPr>
          <p:spPr>
            <a:xfrm>
              <a:off x="11318875" y="6429375"/>
              <a:ext cx="47625" cy="38100"/>
            </a:xfrm>
            <a:custGeom>
              <a:avLst/>
              <a:gdLst/>
              <a:ahLst/>
              <a:cxnLst/>
              <a:rect l="l" t="t" r="r" b="b"/>
              <a:pathLst>
                <a:path w="15" h="12" extrusionOk="0">
                  <a:moveTo>
                    <a:pt x="11" y="10"/>
                  </a:moveTo>
                  <a:cubicBezTo>
                    <a:pt x="12" y="9"/>
                    <a:pt x="15" y="7"/>
                    <a:pt x="13" y="5"/>
                  </a:cubicBezTo>
                  <a:cubicBezTo>
                    <a:pt x="10" y="3"/>
                    <a:pt x="5" y="0"/>
                    <a:pt x="0" y="4"/>
                  </a:cubicBezTo>
                  <a:cubicBezTo>
                    <a:pt x="2" y="6"/>
                    <a:pt x="3" y="8"/>
                    <a:pt x="6" y="8"/>
                  </a:cubicBezTo>
                  <a:cubicBezTo>
                    <a:pt x="7" y="8"/>
                    <a:pt x="8" y="12"/>
                    <a:pt x="11" y="10"/>
                  </a:cubicBezTo>
                  <a:close/>
                </a:path>
              </a:pathLst>
            </a:custGeom>
            <a:solidFill>
              <a:srgbClr val="C37C8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1" name="Google Shape;231;p49"/>
            <p:cNvSpPr/>
            <p:nvPr/>
          </p:nvSpPr>
          <p:spPr>
            <a:xfrm>
              <a:off x="11198225" y="6107113"/>
              <a:ext cx="44450" cy="79375"/>
            </a:xfrm>
            <a:custGeom>
              <a:avLst/>
              <a:gdLst/>
              <a:ahLst/>
              <a:cxnLst/>
              <a:rect l="l" t="t" r="r" b="b"/>
              <a:pathLst>
                <a:path w="14" h="25" extrusionOk="0">
                  <a:moveTo>
                    <a:pt x="0" y="0"/>
                  </a:moveTo>
                  <a:cubicBezTo>
                    <a:pt x="2" y="10"/>
                    <a:pt x="4" y="19"/>
                    <a:pt x="13" y="25"/>
                  </a:cubicBezTo>
                  <a:cubicBezTo>
                    <a:pt x="14" y="24"/>
                    <a:pt x="14" y="24"/>
                    <a:pt x="14" y="24"/>
                  </a:cubicBezTo>
                  <a:cubicBezTo>
                    <a:pt x="14" y="23"/>
                    <a:pt x="14" y="23"/>
                    <a:pt x="13" y="23"/>
                  </a:cubicBezTo>
                  <a:cubicBezTo>
                    <a:pt x="9" y="16"/>
                    <a:pt x="4" y="8"/>
                    <a:pt x="0" y="0"/>
                  </a:cubicBezTo>
                  <a:close/>
                </a:path>
              </a:pathLst>
            </a:custGeom>
            <a:solidFill>
              <a:srgbClr val="B68C9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 name="Google Shape;232;p49"/>
            <p:cNvSpPr/>
            <p:nvPr/>
          </p:nvSpPr>
          <p:spPr>
            <a:xfrm>
              <a:off x="11685588" y="5753100"/>
              <a:ext cx="66675" cy="65088"/>
            </a:xfrm>
            <a:custGeom>
              <a:avLst/>
              <a:gdLst/>
              <a:ahLst/>
              <a:cxnLst/>
              <a:rect l="l" t="t" r="r" b="b"/>
              <a:pathLst>
                <a:path w="21" h="20" extrusionOk="0">
                  <a:moveTo>
                    <a:pt x="13" y="14"/>
                  </a:moveTo>
                  <a:cubicBezTo>
                    <a:pt x="14" y="15"/>
                    <a:pt x="14" y="15"/>
                    <a:pt x="15" y="15"/>
                  </a:cubicBezTo>
                  <a:cubicBezTo>
                    <a:pt x="17" y="16"/>
                    <a:pt x="18" y="20"/>
                    <a:pt x="21" y="16"/>
                  </a:cubicBezTo>
                  <a:cubicBezTo>
                    <a:pt x="14" y="11"/>
                    <a:pt x="8" y="5"/>
                    <a:pt x="1" y="0"/>
                  </a:cubicBezTo>
                  <a:cubicBezTo>
                    <a:pt x="1" y="0"/>
                    <a:pt x="0" y="1"/>
                    <a:pt x="0" y="2"/>
                  </a:cubicBezTo>
                  <a:cubicBezTo>
                    <a:pt x="4" y="6"/>
                    <a:pt x="9" y="10"/>
                    <a:pt x="13" y="14"/>
                  </a:cubicBezTo>
                  <a:close/>
                </a:path>
              </a:pathLst>
            </a:custGeom>
            <a:solidFill>
              <a:srgbClr val="8A5C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3" name="Google Shape;233;p49"/>
            <p:cNvSpPr/>
            <p:nvPr/>
          </p:nvSpPr>
          <p:spPr>
            <a:xfrm>
              <a:off x="10956925" y="6299200"/>
              <a:ext cx="50800" cy="38100"/>
            </a:xfrm>
            <a:custGeom>
              <a:avLst/>
              <a:gdLst/>
              <a:ahLst/>
              <a:cxnLst/>
              <a:rect l="l" t="t" r="r" b="b"/>
              <a:pathLst>
                <a:path w="16" h="12" extrusionOk="0">
                  <a:moveTo>
                    <a:pt x="15" y="6"/>
                  </a:moveTo>
                  <a:cubicBezTo>
                    <a:pt x="10" y="4"/>
                    <a:pt x="6" y="0"/>
                    <a:pt x="0" y="0"/>
                  </a:cubicBezTo>
                  <a:cubicBezTo>
                    <a:pt x="4" y="7"/>
                    <a:pt x="10" y="8"/>
                    <a:pt x="15" y="12"/>
                  </a:cubicBezTo>
                  <a:cubicBezTo>
                    <a:pt x="16" y="10"/>
                    <a:pt x="16" y="8"/>
                    <a:pt x="15" y="6"/>
                  </a:cubicBezTo>
                  <a:close/>
                </a:path>
              </a:pathLst>
            </a:custGeom>
            <a:solidFill>
              <a:srgbClr val="AB77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4" name="Google Shape;234;p49"/>
            <p:cNvSpPr/>
            <p:nvPr/>
          </p:nvSpPr>
          <p:spPr>
            <a:xfrm>
              <a:off x="11226800" y="6688138"/>
              <a:ext cx="31750" cy="60325"/>
            </a:xfrm>
            <a:custGeom>
              <a:avLst/>
              <a:gdLst/>
              <a:ahLst/>
              <a:cxnLst/>
              <a:rect l="l" t="t" r="r" b="b"/>
              <a:pathLst>
                <a:path w="10" h="19" extrusionOk="0">
                  <a:moveTo>
                    <a:pt x="9" y="19"/>
                  </a:moveTo>
                  <a:cubicBezTo>
                    <a:pt x="9" y="18"/>
                    <a:pt x="10" y="16"/>
                    <a:pt x="10" y="15"/>
                  </a:cubicBezTo>
                  <a:cubicBezTo>
                    <a:pt x="7" y="10"/>
                    <a:pt x="5" y="5"/>
                    <a:pt x="2" y="0"/>
                  </a:cubicBezTo>
                  <a:cubicBezTo>
                    <a:pt x="0" y="2"/>
                    <a:pt x="0" y="4"/>
                    <a:pt x="0" y="6"/>
                  </a:cubicBezTo>
                  <a:cubicBezTo>
                    <a:pt x="3" y="10"/>
                    <a:pt x="6" y="15"/>
                    <a:pt x="9" y="19"/>
                  </a:cubicBezTo>
                  <a:close/>
                </a:path>
              </a:pathLst>
            </a:custGeom>
            <a:solidFill>
              <a:srgbClr val="B077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5" name="Google Shape;235;p49"/>
            <p:cNvSpPr/>
            <p:nvPr/>
          </p:nvSpPr>
          <p:spPr>
            <a:xfrm>
              <a:off x="11972925" y="6416675"/>
              <a:ext cx="22225" cy="63500"/>
            </a:xfrm>
            <a:custGeom>
              <a:avLst/>
              <a:gdLst/>
              <a:ahLst/>
              <a:cxnLst/>
              <a:rect l="l" t="t" r="r" b="b"/>
              <a:pathLst>
                <a:path w="7" h="20" extrusionOk="0">
                  <a:moveTo>
                    <a:pt x="2" y="0"/>
                  </a:moveTo>
                  <a:cubicBezTo>
                    <a:pt x="2" y="4"/>
                    <a:pt x="2" y="8"/>
                    <a:pt x="1" y="12"/>
                  </a:cubicBezTo>
                  <a:cubicBezTo>
                    <a:pt x="2" y="15"/>
                    <a:pt x="0" y="18"/>
                    <a:pt x="5" y="20"/>
                  </a:cubicBezTo>
                  <a:cubicBezTo>
                    <a:pt x="7" y="13"/>
                    <a:pt x="6" y="6"/>
                    <a:pt x="2" y="0"/>
                  </a:cubicBezTo>
                  <a:close/>
                </a:path>
              </a:pathLst>
            </a:custGeom>
            <a:solidFill>
              <a:srgbClr val="BA7C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6" name="Google Shape;236;p49"/>
            <p:cNvSpPr/>
            <p:nvPr/>
          </p:nvSpPr>
          <p:spPr>
            <a:xfrm>
              <a:off x="11099800" y="6426200"/>
              <a:ext cx="50800" cy="53975"/>
            </a:xfrm>
            <a:custGeom>
              <a:avLst/>
              <a:gdLst/>
              <a:ahLst/>
              <a:cxnLst/>
              <a:rect l="l" t="t" r="r" b="b"/>
              <a:pathLst>
                <a:path w="16" h="17" extrusionOk="0">
                  <a:moveTo>
                    <a:pt x="0" y="17"/>
                  </a:moveTo>
                  <a:cubicBezTo>
                    <a:pt x="1" y="17"/>
                    <a:pt x="2" y="17"/>
                    <a:pt x="3" y="17"/>
                  </a:cubicBezTo>
                  <a:cubicBezTo>
                    <a:pt x="10" y="14"/>
                    <a:pt x="10" y="7"/>
                    <a:pt x="15" y="2"/>
                  </a:cubicBezTo>
                  <a:cubicBezTo>
                    <a:pt x="16" y="1"/>
                    <a:pt x="15" y="0"/>
                    <a:pt x="14" y="0"/>
                  </a:cubicBezTo>
                  <a:cubicBezTo>
                    <a:pt x="13" y="0"/>
                    <a:pt x="12" y="1"/>
                    <a:pt x="11" y="1"/>
                  </a:cubicBezTo>
                  <a:cubicBezTo>
                    <a:pt x="9" y="7"/>
                    <a:pt x="5" y="13"/>
                    <a:pt x="0" y="17"/>
                  </a:cubicBezTo>
                  <a:close/>
                </a:path>
              </a:pathLst>
            </a:custGeom>
            <a:solidFill>
              <a:srgbClr val="99666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7" name="Google Shape;237;p49"/>
            <p:cNvSpPr/>
            <p:nvPr/>
          </p:nvSpPr>
          <p:spPr>
            <a:xfrm>
              <a:off x="11004550" y="6305550"/>
              <a:ext cx="22225" cy="44450"/>
            </a:xfrm>
            <a:custGeom>
              <a:avLst/>
              <a:gdLst/>
              <a:ahLst/>
              <a:cxnLst/>
              <a:rect l="l" t="t" r="r" b="b"/>
              <a:pathLst>
                <a:path w="7" h="14" extrusionOk="0">
                  <a:moveTo>
                    <a:pt x="0" y="4"/>
                  </a:moveTo>
                  <a:cubicBezTo>
                    <a:pt x="0" y="6"/>
                    <a:pt x="0" y="8"/>
                    <a:pt x="0" y="10"/>
                  </a:cubicBezTo>
                  <a:cubicBezTo>
                    <a:pt x="1" y="11"/>
                    <a:pt x="2" y="13"/>
                    <a:pt x="4" y="14"/>
                  </a:cubicBezTo>
                  <a:cubicBezTo>
                    <a:pt x="4" y="12"/>
                    <a:pt x="6" y="11"/>
                    <a:pt x="7" y="10"/>
                  </a:cubicBezTo>
                  <a:cubicBezTo>
                    <a:pt x="5" y="7"/>
                    <a:pt x="6" y="4"/>
                    <a:pt x="6" y="1"/>
                  </a:cubicBezTo>
                  <a:cubicBezTo>
                    <a:pt x="2" y="0"/>
                    <a:pt x="2" y="4"/>
                    <a:pt x="0" y="4"/>
                  </a:cubicBezTo>
                  <a:close/>
                </a:path>
              </a:pathLst>
            </a:custGeom>
            <a:solidFill>
              <a:srgbClr val="D5A5A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8" name="Google Shape;238;p49"/>
            <p:cNvSpPr/>
            <p:nvPr/>
          </p:nvSpPr>
          <p:spPr>
            <a:xfrm>
              <a:off x="10899775" y="5856288"/>
              <a:ext cx="79375" cy="19050"/>
            </a:xfrm>
            <a:custGeom>
              <a:avLst/>
              <a:gdLst/>
              <a:ahLst/>
              <a:cxnLst/>
              <a:rect l="l" t="t" r="r" b="b"/>
              <a:pathLst>
                <a:path w="25" h="6" extrusionOk="0">
                  <a:moveTo>
                    <a:pt x="25" y="4"/>
                  </a:moveTo>
                  <a:cubicBezTo>
                    <a:pt x="21" y="0"/>
                    <a:pt x="17" y="3"/>
                    <a:pt x="13" y="1"/>
                  </a:cubicBezTo>
                  <a:cubicBezTo>
                    <a:pt x="9" y="2"/>
                    <a:pt x="4" y="0"/>
                    <a:pt x="0" y="6"/>
                  </a:cubicBezTo>
                  <a:cubicBezTo>
                    <a:pt x="9" y="5"/>
                    <a:pt x="17" y="4"/>
                    <a:pt x="25" y="4"/>
                  </a:cubicBezTo>
                  <a:close/>
                </a:path>
              </a:pathLst>
            </a:custGeom>
            <a:solidFill>
              <a:srgbClr val="A1676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9" name="Google Shape;239;p49"/>
            <p:cNvSpPr/>
            <p:nvPr/>
          </p:nvSpPr>
          <p:spPr>
            <a:xfrm>
              <a:off x="11979275" y="6353175"/>
              <a:ext cx="60325" cy="28575"/>
            </a:xfrm>
            <a:custGeom>
              <a:avLst/>
              <a:gdLst/>
              <a:ahLst/>
              <a:cxnLst/>
              <a:rect l="l" t="t" r="r" b="b"/>
              <a:pathLst>
                <a:path w="19" h="9" extrusionOk="0">
                  <a:moveTo>
                    <a:pt x="17" y="5"/>
                  </a:moveTo>
                  <a:cubicBezTo>
                    <a:pt x="18" y="3"/>
                    <a:pt x="19" y="2"/>
                    <a:pt x="19" y="0"/>
                  </a:cubicBezTo>
                  <a:cubicBezTo>
                    <a:pt x="13" y="3"/>
                    <a:pt x="6" y="6"/>
                    <a:pt x="0" y="8"/>
                  </a:cubicBezTo>
                  <a:cubicBezTo>
                    <a:pt x="1" y="9"/>
                    <a:pt x="3" y="9"/>
                    <a:pt x="4" y="9"/>
                  </a:cubicBezTo>
                  <a:cubicBezTo>
                    <a:pt x="9" y="9"/>
                    <a:pt x="13" y="7"/>
                    <a:pt x="17" y="5"/>
                  </a:cubicBezTo>
                  <a:close/>
                </a:path>
              </a:pathLst>
            </a:custGeom>
            <a:solidFill>
              <a:srgbClr val="B27E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0" name="Google Shape;240;p49"/>
            <p:cNvSpPr/>
            <p:nvPr/>
          </p:nvSpPr>
          <p:spPr>
            <a:xfrm>
              <a:off x="11337925" y="6454775"/>
              <a:ext cx="44450" cy="57150"/>
            </a:xfrm>
            <a:custGeom>
              <a:avLst/>
              <a:gdLst/>
              <a:ahLst/>
              <a:cxnLst/>
              <a:rect l="l" t="t" r="r" b="b"/>
              <a:pathLst>
                <a:path w="14" h="18" extrusionOk="0">
                  <a:moveTo>
                    <a:pt x="5" y="2"/>
                  </a:moveTo>
                  <a:cubicBezTo>
                    <a:pt x="3" y="1"/>
                    <a:pt x="1" y="1"/>
                    <a:pt x="0" y="0"/>
                  </a:cubicBezTo>
                  <a:cubicBezTo>
                    <a:pt x="4" y="6"/>
                    <a:pt x="9" y="12"/>
                    <a:pt x="14" y="18"/>
                  </a:cubicBezTo>
                  <a:cubicBezTo>
                    <a:pt x="14" y="13"/>
                    <a:pt x="11" y="10"/>
                    <a:pt x="9" y="6"/>
                  </a:cubicBezTo>
                  <a:cubicBezTo>
                    <a:pt x="7" y="5"/>
                    <a:pt x="5" y="4"/>
                    <a:pt x="5" y="2"/>
                  </a:cubicBezTo>
                  <a:close/>
                </a:path>
              </a:pathLst>
            </a:custGeom>
            <a:solidFill>
              <a:srgbClr val="9A77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1" name="Google Shape;241;p49"/>
            <p:cNvSpPr/>
            <p:nvPr/>
          </p:nvSpPr>
          <p:spPr>
            <a:xfrm>
              <a:off x="10882313" y="6154738"/>
              <a:ext cx="33338" cy="47625"/>
            </a:xfrm>
            <a:custGeom>
              <a:avLst/>
              <a:gdLst/>
              <a:ahLst/>
              <a:cxnLst/>
              <a:rect l="l" t="t" r="r" b="b"/>
              <a:pathLst>
                <a:path w="10" h="15" extrusionOk="0">
                  <a:moveTo>
                    <a:pt x="10" y="2"/>
                  </a:moveTo>
                  <a:cubicBezTo>
                    <a:pt x="10" y="1"/>
                    <a:pt x="10" y="0"/>
                    <a:pt x="10" y="0"/>
                  </a:cubicBezTo>
                  <a:cubicBezTo>
                    <a:pt x="4" y="3"/>
                    <a:pt x="1" y="8"/>
                    <a:pt x="0" y="15"/>
                  </a:cubicBezTo>
                  <a:cubicBezTo>
                    <a:pt x="3" y="11"/>
                    <a:pt x="7" y="6"/>
                    <a:pt x="10" y="2"/>
                  </a:cubicBezTo>
                  <a:close/>
                </a:path>
              </a:pathLst>
            </a:custGeom>
            <a:solidFill>
              <a:srgbClr val="9F707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2" name="Google Shape;242;p49"/>
            <p:cNvSpPr/>
            <p:nvPr/>
          </p:nvSpPr>
          <p:spPr>
            <a:xfrm>
              <a:off x="12065000" y="5954713"/>
              <a:ext cx="66675" cy="25400"/>
            </a:xfrm>
            <a:custGeom>
              <a:avLst/>
              <a:gdLst/>
              <a:ahLst/>
              <a:cxnLst/>
              <a:rect l="l" t="t" r="r" b="b"/>
              <a:pathLst>
                <a:path w="21" h="8" extrusionOk="0">
                  <a:moveTo>
                    <a:pt x="0" y="0"/>
                  </a:moveTo>
                  <a:cubicBezTo>
                    <a:pt x="7" y="5"/>
                    <a:pt x="14" y="7"/>
                    <a:pt x="21" y="8"/>
                  </a:cubicBezTo>
                  <a:cubicBezTo>
                    <a:pt x="15" y="3"/>
                    <a:pt x="8" y="1"/>
                    <a:pt x="0" y="0"/>
                  </a:cubicBezTo>
                  <a:close/>
                </a:path>
              </a:pathLst>
            </a:custGeom>
            <a:solidFill>
              <a:srgbClr val="8C5A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3" name="Google Shape;243;p49"/>
            <p:cNvSpPr/>
            <p:nvPr/>
          </p:nvSpPr>
          <p:spPr>
            <a:xfrm>
              <a:off x="11828463" y="6180138"/>
              <a:ext cx="79375" cy="12700"/>
            </a:xfrm>
            <a:custGeom>
              <a:avLst/>
              <a:gdLst/>
              <a:ahLst/>
              <a:cxnLst/>
              <a:rect l="l" t="t" r="r" b="b"/>
              <a:pathLst>
                <a:path w="25" h="4" extrusionOk="0">
                  <a:moveTo>
                    <a:pt x="19" y="2"/>
                  </a:moveTo>
                  <a:cubicBezTo>
                    <a:pt x="21" y="0"/>
                    <a:pt x="24" y="4"/>
                    <a:pt x="25" y="0"/>
                  </a:cubicBezTo>
                  <a:cubicBezTo>
                    <a:pt x="17" y="0"/>
                    <a:pt x="8" y="0"/>
                    <a:pt x="0" y="0"/>
                  </a:cubicBezTo>
                  <a:cubicBezTo>
                    <a:pt x="6" y="4"/>
                    <a:pt x="13" y="1"/>
                    <a:pt x="19" y="2"/>
                  </a:cubicBezTo>
                  <a:close/>
                </a:path>
              </a:pathLst>
            </a:custGeom>
            <a:solidFill>
              <a:srgbClr val="9B696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4" name="Google Shape;244;p49"/>
            <p:cNvSpPr/>
            <p:nvPr/>
          </p:nvSpPr>
          <p:spPr>
            <a:xfrm>
              <a:off x="11207750" y="6597650"/>
              <a:ext cx="41275" cy="31750"/>
            </a:xfrm>
            <a:custGeom>
              <a:avLst/>
              <a:gdLst/>
              <a:ahLst/>
              <a:cxnLst/>
              <a:rect l="l" t="t" r="r" b="b"/>
              <a:pathLst>
                <a:path w="13" h="10" extrusionOk="0">
                  <a:moveTo>
                    <a:pt x="5" y="0"/>
                  </a:moveTo>
                  <a:cubicBezTo>
                    <a:pt x="3" y="0"/>
                    <a:pt x="1" y="0"/>
                    <a:pt x="0" y="0"/>
                  </a:cubicBezTo>
                  <a:cubicBezTo>
                    <a:pt x="3" y="4"/>
                    <a:pt x="7" y="7"/>
                    <a:pt x="13" y="10"/>
                  </a:cubicBezTo>
                  <a:cubicBezTo>
                    <a:pt x="12" y="3"/>
                    <a:pt x="7" y="3"/>
                    <a:pt x="5" y="0"/>
                  </a:cubicBezTo>
                  <a:close/>
                </a:path>
              </a:pathLst>
            </a:custGeom>
            <a:solidFill>
              <a:srgbClr val="B07A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5" name="Google Shape;245;p49"/>
            <p:cNvSpPr/>
            <p:nvPr/>
          </p:nvSpPr>
          <p:spPr>
            <a:xfrm>
              <a:off x="11966575" y="5932488"/>
              <a:ext cx="69850" cy="19050"/>
            </a:xfrm>
            <a:custGeom>
              <a:avLst/>
              <a:gdLst/>
              <a:ahLst/>
              <a:cxnLst/>
              <a:rect l="l" t="t" r="r" b="b"/>
              <a:pathLst>
                <a:path w="22" h="6" extrusionOk="0">
                  <a:moveTo>
                    <a:pt x="0" y="4"/>
                  </a:moveTo>
                  <a:cubicBezTo>
                    <a:pt x="7" y="6"/>
                    <a:pt x="14" y="2"/>
                    <a:pt x="21" y="3"/>
                  </a:cubicBezTo>
                  <a:cubicBezTo>
                    <a:pt x="22" y="1"/>
                    <a:pt x="21" y="0"/>
                    <a:pt x="19" y="1"/>
                  </a:cubicBezTo>
                  <a:cubicBezTo>
                    <a:pt x="13" y="1"/>
                    <a:pt x="6" y="1"/>
                    <a:pt x="0" y="4"/>
                  </a:cubicBezTo>
                  <a:close/>
                </a:path>
              </a:pathLst>
            </a:custGeom>
            <a:solidFill>
              <a:srgbClr val="8D54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6" name="Google Shape;246;p49"/>
            <p:cNvSpPr/>
            <p:nvPr/>
          </p:nvSpPr>
          <p:spPr>
            <a:xfrm>
              <a:off x="12026900" y="5919788"/>
              <a:ext cx="53975" cy="22225"/>
            </a:xfrm>
            <a:custGeom>
              <a:avLst/>
              <a:gdLst/>
              <a:ahLst/>
              <a:cxnLst/>
              <a:rect l="l" t="t" r="r" b="b"/>
              <a:pathLst>
                <a:path w="17" h="7" extrusionOk="0">
                  <a:moveTo>
                    <a:pt x="0" y="5"/>
                  </a:moveTo>
                  <a:cubicBezTo>
                    <a:pt x="1" y="6"/>
                    <a:pt x="2" y="6"/>
                    <a:pt x="2" y="7"/>
                  </a:cubicBezTo>
                  <a:cubicBezTo>
                    <a:pt x="4" y="7"/>
                    <a:pt x="7" y="5"/>
                    <a:pt x="9" y="6"/>
                  </a:cubicBezTo>
                  <a:cubicBezTo>
                    <a:pt x="12" y="5"/>
                    <a:pt x="16" y="6"/>
                    <a:pt x="17" y="0"/>
                  </a:cubicBezTo>
                  <a:cubicBezTo>
                    <a:pt x="11" y="2"/>
                    <a:pt x="5" y="4"/>
                    <a:pt x="0" y="5"/>
                  </a:cubicBezTo>
                  <a:close/>
                </a:path>
              </a:pathLst>
            </a:custGeom>
            <a:solidFill>
              <a:srgbClr val="A86F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7" name="Google Shape;247;p49"/>
            <p:cNvSpPr/>
            <p:nvPr/>
          </p:nvSpPr>
          <p:spPr>
            <a:xfrm>
              <a:off x="11825288" y="5821363"/>
              <a:ext cx="31750" cy="60325"/>
            </a:xfrm>
            <a:custGeom>
              <a:avLst/>
              <a:gdLst/>
              <a:ahLst/>
              <a:cxnLst/>
              <a:rect l="l" t="t" r="r" b="b"/>
              <a:pathLst>
                <a:path w="10" h="19" extrusionOk="0">
                  <a:moveTo>
                    <a:pt x="2" y="19"/>
                  </a:moveTo>
                  <a:cubicBezTo>
                    <a:pt x="5" y="13"/>
                    <a:pt x="10" y="7"/>
                    <a:pt x="10" y="0"/>
                  </a:cubicBezTo>
                  <a:cubicBezTo>
                    <a:pt x="5" y="5"/>
                    <a:pt x="3" y="12"/>
                    <a:pt x="0" y="19"/>
                  </a:cubicBezTo>
                  <a:cubicBezTo>
                    <a:pt x="1" y="19"/>
                    <a:pt x="2" y="19"/>
                    <a:pt x="2" y="19"/>
                  </a:cubicBezTo>
                  <a:close/>
                </a:path>
              </a:pathLst>
            </a:custGeom>
            <a:solidFill>
              <a:srgbClr val="9A70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8" name="Google Shape;248;p49"/>
            <p:cNvSpPr/>
            <p:nvPr/>
          </p:nvSpPr>
          <p:spPr>
            <a:xfrm>
              <a:off x="11787188" y="6675438"/>
              <a:ext cx="19050" cy="44450"/>
            </a:xfrm>
            <a:custGeom>
              <a:avLst/>
              <a:gdLst/>
              <a:ahLst/>
              <a:cxnLst/>
              <a:rect l="l" t="t" r="r" b="b"/>
              <a:pathLst>
                <a:path w="6" h="14" extrusionOk="0">
                  <a:moveTo>
                    <a:pt x="5" y="0"/>
                  </a:moveTo>
                  <a:cubicBezTo>
                    <a:pt x="4" y="1"/>
                    <a:pt x="3" y="2"/>
                    <a:pt x="1" y="4"/>
                  </a:cubicBezTo>
                  <a:cubicBezTo>
                    <a:pt x="1" y="7"/>
                    <a:pt x="0" y="11"/>
                    <a:pt x="3" y="14"/>
                  </a:cubicBezTo>
                  <a:cubicBezTo>
                    <a:pt x="6" y="9"/>
                    <a:pt x="5" y="4"/>
                    <a:pt x="5" y="0"/>
                  </a:cubicBezTo>
                  <a:close/>
                </a:path>
              </a:pathLst>
            </a:custGeom>
            <a:solidFill>
              <a:srgbClr val="B7778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9" name="Google Shape;249;p49"/>
            <p:cNvSpPr/>
            <p:nvPr/>
          </p:nvSpPr>
          <p:spPr>
            <a:xfrm>
              <a:off x="11068050" y="5740400"/>
              <a:ext cx="28575" cy="46038"/>
            </a:xfrm>
            <a:custGeom>
              <a:avLst/>
              <a:gdLst/>
              <a:ahLst/>
              <a:cxnLst/>
              <a:rect l="l" t="t" r="r" b="b"/>
              <a:pathLst>
                <a:path w="9" h="14" extrusionOk="0">
                  <a:moveTo>
                    <a:pt x="1" y="0"/>
                  </a:moveTo>
                  <a:cubicBezTo>
                    <a:pt x="0" y="8"/>
                    <a:pt x="3" y="11"/>
                    <a:pt x="9" y="14"/>
                  </a:cubicBezTo>
                  <a:cubicBezTo>
                    <a:pt x="7" y="10"/>
                    <a:pt x="4" y="5"/>
                    <a:pt x="1" y="0"/>
                  </a:cubicBezTo>
                  <a:close/>
                </a:path>
              </a:pathLst>
            </a:custGeom>
            <a:solidFill>
              <a:srgbClr val="B1798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0" name="Google Shape;250;p49"/>
            <p:cNvSpPr/>
            <p:nvPr/>
          </p:nvSpPr>
          <p:spPr>
            <a:xfrm>
              <a:off x="11841163" y="6524625"/>
              <a:ext cx="19050" cy="47625"/>
            </a:xfrm>
            <a:custGeom>
              <a:avLst/>
              <a:gdLst/>
              <a:ahLst/>
              <a:cxnLst/>
              <a:rect l="l" t="t" r="r" b="b"/>
              <a:pathLst>
                <a:path w="6" h="15" extrusionOk="0">
                  <a:moveTo>
                    <a:pt x="5" y="0"/>
                  </a:moveTo>
                  <a:cubicBezTo>
                    <a:pt x="5" y="0"/>
                    <a:pt x="4" y="0"/>
                    <a:pt x="4" y="0"/>
                  </a:cubicBezTo>
                  <a:cubicBezTo>
                    <a:pt x="3" y="5"/>
                    <a:pt x="1" y="10"/>
                    <a:pt x="0" y="15"/>
                  </a:cubicBezTo>
                  <a:cubicBezTo>
                    <a:pt x="6" y="12"/>
                    <a:pt x="5" y="6"/>
                    <a:pt x="5" y="0"/>
                  </a:cubicBezTo>
                  <a:close/>
                </a:path>
              </a:pathLst>
            </a:custGeom>
            <a:solidFill>
              <a:srgbClr val="AD7B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1" name="Google Shape;251;p49"/>
            <p:cNvSpPr/>
            <p:nvPr/>
          </p:nvSpPr>
          <p:spPr>
            <a:xfrm>
              <a:off x="11888788" y="6410325"/>
              <a:ext cx="12700" cy="57150"/>
            </a:xfrm>
            <a:custGeom>
              <a:avLst/>
              <a:gdLst/>
              <a:ahLst/>
              <a:cxnLst/>
              <a:rect l="l" t="t" r="r" b="b"/>
              <a:pathLst>
                <a:path w="4" h="18" extrusionOk="0">
                  <a:moveTo>
                    <a:pt x="0" y="14"/>
                  </a:moveTo>
                  <a:cubicBezTo>
                    <a:pt x="0" y="16"/>
                    <a:pt x="1" y="18"/>
                    <a:pt x="4" y="18"/>
                  </a:cubicBezTo>
                  <a:cubicBezTo>
                    <a:pt x="3" y="12"/>
                    <a:pt x="3" y="6"/>
                    <a:pt x="2" y="0"/>
                  </a:cubicBezTo>
                  <a:cubicBezTo>
                    <a:pt x="2" y="0"/>
                    <a:pt x="1" y="1"/>
                    <a:pt x="1" y="1"/>
                  </a:cubicBezTo>
                  <a:cubicBezTo>
                    <a:pt x="1" y="1"/>
                    <a:pt x="0" y="0"/>
                    <a:pt x="0" y="0"/>
                  </a:cubicBezTo>
                  <a:cubicBezTo>
                    <a:pt x="0" y="5"/>
                    <a:pt x="0" y="10"/>
                    <a:pt x="0" y="14"/>
                  </a:cubicBezTo>
                  <a:close/>
                </a:path>
              </a:pathLst>
            </a:custGeom>
            <a:solidFill>
              <a:srgbClr val="AF7B8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2" name="Google Shape;252;p49"/>
            <p:cNvSpPr/>
            <p:nvPr/>
          </p:nvSpPr>
          <p:spPr>
            <a:xfrm>
              <a:off x="11214100" y="5894388"/>
              <a:ext cx="50800" cy="22225"/>
            </a:xfrm>
            <a:custGeom>
              <a:avLst/>
              <a:gdLst/>
              <a:ahLst/>
              <a:cxnLst/>
              <a:rect l="l" t="t" r="r" b="b"/>
              <a:pathLst>
                <a:path w="16" h="7" extrusionOk="0">
                  <a:moveTo>
                    <a:pt x="0" y="7"/>
                  </a:moveTo>
                  <a:cubicBezTo>
                    <a:pt x="1" y="7"/>
                    <a:pt x="3" y="7"/>
                    <a:pt x="4" y="7"/>
                  </a:cubicBezTo>
                  <a:cubicBezTo>
                    <a:pt x="7" y="5"/>
                    <a:pt x="10" y="4"/>
                    <a:pt x="16" y="1"/>
                  </a:cubicBezTo>
                  <a:cubicBezTo>
                    <a:pt x="7" y="0"/>
                    <a:pt x="3" y="3"/>
                    <a:pt x="0" y="7"/>
                  </a:cubicBezTo>
                  <a:close/>
                </a:path>
              </a:pathLst>
            </a:custGeom>
            <a:solidFill>
              <a:srgbClr val="9A69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3" name="Google Shape;253;p49"/>
            <p:cNvSpPr/>
            <p:nvPr/>
          </p:nvSpPr>
          <p:spPr>
            <a:xfrm>
              <a:off x="11239500" y="6161088"/>
              <a:ext cx="50800" cy="25400"/>
            </a:xfrm>
            <a:custGeom>
              <a:avLst/>
              <a:gdLst/>
              <a:ahLst/>
              <a:cxnLst/>
              <a:rect l="l" t="t" r="r" b="b"/>
              <a:pathLst>
                <a:path w="16" h="8" extrusionOk="0">
                  <a:moveTo>
                    <a:pt x="0" y="6"/>
                  </a:moveTo>
                  <a:cubicBezTo>
                    <a:pt x="0" y="7"/>
                    <a:pt x="0" y="7"/>
                    <a:pt x="0" y="8"/>
                  </a:cubicBezTo>
                  <a:cubicBezTo>
                    <a:pt x="7" y="7"/>
                    <a:pt x="13" y="6"/>
                    <a:pt x="16" y="0"/>
                  </a:cubicBezTo>
                  <a:cubicBezTo>
                    <a:pt x="11" y="2"/>
                    <a:pt x="6" y="4"/>
                    <a:pt x="0" y="6"/>
                  </a:cubicBezTo>
                  <a:close/>
                </a:path>
              </a:pathLst>
            </a:custGeom>
            <a:solidFill>
              <a:srgbClr val="A46F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4" name="Google Shape;254;p49"/>
            <p:cNvSpPr/>
            <p:nvPr/>
          </p:nvSpPr>
          <p:spPr>
            <a:xfrm>
              <a:off x="11229975" y="5799138"/>
              <a:ext cx="28575" cy="38100"/>
            </a:xfrm>
            <a:custGeom>
              <a:avLst/>
              <a:gdLst/>
              <a:ahLst/>
              <a:cxnLst/>
              <a:rect l="l" t="t" r="r" b="b"/>
              <a:pathLst>
                <a:path w="9" h="12" extrusionOk="0">
                  <a:moveTo>
                    <a:pt x="0" y="10"/>
                  </a:moveTo>
                  <a:cubicBezTo>
                    <a:pt x="0" y="11"/>
                    <a:pt x="1" y="12"/>
                    <a:pt x="2" y="12"/>
                  </a:cubicBezTo>
                  <a:cubicBezTo>
                    <a:pt x="2" y="12"/>
                    <a:pt x="2" y="12"/>
                    <a:pt x="2" y="12"/>
                  </a:cubicBezTo>
                  <a:cubicBezTo>
                    <a:pt x="3" y="8"/>
                    <a:pt x="9" y="5"/>
                    <a:pt x="5" y="2"/>
                  </a:cubicBezTo>
                  <a:cubicBezTo>
                    <a:pt x="3" y="0"/>
                    <a:pt x="1" y="7"/>
                    <a:pt x="0" y="10"/>
                  </a:cubicBezTo>
                  <a:close/>
                </a:path>
              </a:pathLst>
            </a:custGeom>
            <a:solidFill>
              <a:srgbClr val="AE7E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5" name="Google Shape;255;p49"/>
            <p:cNvSpPr/>
            <p:nvPr/>
          </p:nvSpPr>
          <p:spPr>
            <a:xfrm>
              <a:off x="12087225" y="6084888"/>
              <a:ext cx="41275" cy="31750"/>
            </a:xfrm>
            <a:custGeom>
              <a:avLst/>
              <a:gdLst/>
              <a:ahLst/>
              <a:cxnLst/>
              <a:rect l="l" t="t" r="r" b="b"/>
              <a:pathLst>
                <a:path w="13" h="10" extrusionOk="0">
                  <a:moveTo>
                    <a:pt x="0" y="10"/>
                  </a:moveTo>
                  <a:cubicBezTo>
                    <a:pt x="1" y="10"/>
                    <a:pt x="2" y="10"/>
                    <a:pt x="3" y="10"/>
                  </a:cubicBezTo>
                  <a:cubicBezTo>
                    <a:pt x="7" y="8"/>
                    <a:pt x="10" y="5"/>
                    <a:pt x="13" y="0"/>
                  </a:cubicBezTo>
                  <a:cubicBezTo>
                    <a:pt x="6" y="2"/>
                    <a:pt x="4" y="7"/>
                    <a:pt x="0" y="10"/>
                  </a:cubicBezTo>
                  <a:close/>
                </a:path>
              </a:pathLst>
            </a:custGeom>
            <a:solidFill>
              <a:srgbClr val="A872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6" name="Google Shape;256;p49"/>
            <p:cNvSpPr/>
            <p:nvPr/>
          </p:nvSpPr>
          <p:spPr>
            <a:xfrm>
              <a:off x="11258550" y="6216650"/>
              <a:ext cx="25400" cy="34925"/>
            </a:xfrm>
            <a:custGeom>
              <a:avLst/>
              <a:gdLst/>
              <a:ahLst/>
              <a:cxnLst/>
              <a:rect l="l" t="t" r="r" b="b"/>
              <a:pathLst>
                <a:path w="8" h="11" extrusionOk="0">
                  <a:moveTo>
                    <a:pt x="0" y="0"/>
                  </a:moveTo>
                  <a:cubicBezTo>
                    <a:pt x="1" y="5"/>
                    <a:pt x="1" y="10"/>
                    <a:pt x="8" y="11"/>
                  </a:cubicBezTo>
                  <a:cubicBezTo>
                    <a:pt x="6" y="7"/>
                    <a:pt x="4" y="3"/>
                    <a:pt x="0" y="0"/>
                  </a:cubicBezTo>
                  <a:close/>
                </a:path>
              </a:pathLst>
            </a:custGeom>
            <a:solidFill>
              <a:srgbClr val="B288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7" name="Google Shape;257;p49"/>
            <p:cNvSpPr/>
            <p:nvPr/>
          </p:nvSpPr>
          <p:spPr>
            <a:xfrm>
              <a:off x="11077575" y="6623050"/>
              <a:ext cx="22225" cy="46038"/>
            </a:xfrm>
            <a:custGeom>
              <a:avLst/>
              <a:gdLst/>
              <a:ahLst/>
              <a:cxnLst/>
              <a:rect l="l" t="t" r="r" b="b"/>
              <a:pathLst>
                <a:path w="7" h="14" extrusionOk="0">
                  <a:moveTo>
                    <a:pt x="7" y="0"/>
                  </a:moveTo>
                  <a:cubicBezTo>
                    <a:pt x="6" y="0"/>
                    <a:pt x="5" y="0"/>
                    <a:pt x="4" y="0"/>
                  </a:cubicBezTo>
                  <a:cubicBezTo>
                    <a:pt x="2" y="4"/>
                    <a:pt x="0" y="8"/>
                    <a:pt x="0" y="14"/>
                  </a:cubicBezTo>
                  <a:cubicBezTo>
                    <a:pt x="4" y="9"/>
                    <a:pt x="5" y="5"/>
                    <a:pt x="7" y="0"/>
                  </a:cubicBezTo>
                  <a:close/>
                </a:path>
              </a:pathLst>
            </a:custGeom>
            <a:solidFill>
              <a:srgbClr val="A2727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8" name="Google Shape;258;p49"/>
            <p:cNvSpPr/>
            <p:nvPr/>
          </p:nvSpPr>
          <p:spPr>
            <a:xfrm>
              <a:off x="11501438" y="6656388"/>
              <a:ext cx="66675" cy="209550"/>
            </a:xfrm>
            <a:custGeom>
              <a:avLst/>
              <a:gdLst/>
              <a:ahLst/>
              <a:cxnLst/>
              <a:rect l="l" t="t" r="r" b="b"/>
              <a:pathLst>
                <a:path w="21" h="66" extrusionOk="0">
                  <a:moveTo>
                    <a:pt x="9" y="65"/>
                  </a:moveTo>
                  <a:cubicBezTo>
                    <a:pt x="18" y="66"/>
                    <a:pt x="21" y="63"/>
                    <a:pt x="20" y="53"/>
                  </a:cubicBezTo>
                  <a:cubicBezTo>
                    <a:pt x="20" y="36"/>
                    <a:pt x="20" y="18"/>
                    <a:pt x="20" y="0"/>
                  </a:cubicBezTo>
                  <a:cubicBezTo>
                    <a:pt x="17" y="0"/>
                    <a:pt x="16" y="6"/>
                    <a:pt x="12" y="2"/>
                  </a:cubicBezTo>
                  <a:cubicBezTo>
                    <a:pt x="10" y="3"/>
                    <a:pt x="7" y="3"/>
                    <a:pt x="2" y="5"/>
                  </a:cubicBezTo>
                  <a:cubicBezTo>
                    <a:pt x="6" y="6"/>
                    <a:pt x="8" y="6"/>
                    <a:pt x="11" y="6"/>
                  </a:cubicBezTo>
                  <a:cubicBezTo>
                    <a:pt x="1" y="18"/>
                    <a:pt x="1" y="18"/>
                    <a:pt x="11" y="21"/>
                  </a:cubicBezTo>
                  <a:cubicBezTo>
                    <a:pt x="5" y="23"/>
                    <a:pt x="7" y="30"/>
                    <a:pt x="0" y="33"/>
                  </a:cubicBezTo>
                  <a:cubicBezTo>
                    <a:pt x="5" y="33"/>
                    <a:pt x="8" y="33"/>
                    <a:pt x="11" y="34"/>
                  </a:cubicBezTo>
                  <a:cubicBezTo>
                    <a:pt x="6" y="44"/>
                    <a:pt x="3" y="54"/>
                    <a:pt x="7" y="65"/>
                  </a:cubicBezTo>
                  <a:cubicBezTo>
                    <a:pt x="7" y="65"/>
                    <a:pt x="8" y="65"/>
                    <a:pt x="9" y="65"/>
                  </a:cubicBezTo>
                  <a:close/>
                </a:path>
              </a:pathLst>
            </a:custGeom>
            <a:solidFill>
              <a:srgbClr val="E397A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9" name="Google Shape;259;p49"/>
            <p:cNvSpPr/>
            <p:nvPr/>
          </p:nvSpPr>
          <p:spPr>
            <a:xfrm>
              <a:off x="11857038" y="6505575"/>
              <a:ext cx="47625" cy="111125"/>
            </a:xfrm>
            <a:custGeom>
              <a:avLst/>
              <a:gdLst/>
              <a:ahLst/>
              <a:cxnLst/>
              <a:rect l="l" t="t" r="r" b="b"/>
              <a:pathLst>
                <a:path w="15" h="35" extrusionOk="0">
                  <a:moveTo>
                    <a:pt x="6" y="6"/>
                  </a:moveTo>
                  <a:cubicBezTo>
                    <a:pt x="6" y="15"/>
                    <a:pt x="0" y="24"/>
                    <a:pt x="3" y="34"/>
                  </a:cubicBezTo>
                  <a:cubicBezTo>
                    <a:pt x="8" y="35"/>
                    <a:pt x="9" y="30"/>
                    <a:pt x="12" y="29"/>
                  </a:cubicBezTo>
                  <a:cubicBezTo>
                    <a:pt x="15" y="19"/>
                    <a:pt x="13" y="9"/>
                    <a:pt x="8" y="0"/>
                  </a:cubicBezTo>
                  <a:cubicBezTo>
                    <a:pt x="6" y="1"/>
                    <a:pt x="7" y="4"/>
                    <a:pt x="6" y="6"/>
                  </a:cubicBezTo>
                  <a:close/>
                </a:path>
              </a:pathLst>
            </a:custGeom>
            <a:solidFill>
              <a:srgbClr val="FDF9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0" name="Google Shape;260;p49"/>
            <p:cNvSpPr/>
            <p:nvPr/>
          </p:nvSpPr>
          <p:spPr>
            <a:xfrm>
              <a:off x="11771313" y="6276975"/>
              <a:ext cx="82550" cy="47625"/>
            </a:xfrm>
            <a:custGeom>
              <a:avLst/>
              <a:gdLst/>
              <a:ahLst/>
              <a:cxnLst/>
              <a:rect l="l" t="t" r="r" b="b"/>
              <a:pathLst>
                <a:path w="26" h="15" extrusionOk="0">
                  <a:moveTo>
                    <a:pt x="2" y="3"/>
                  </a:moveTo>
                  <a:cubicBezTo>
                    <a:pt x="1" y="5"/>
                    <a:pt x="1" y="6"/>
                    <a:pt x="0" y="7"/>
                  </a:cubicBezTo>
                  <a:cubicBezTo>
                    <a:pt x="4" y="15"/>
                    <a:pt x="11" y="12"/>
                    <a:pt x="15" y="9"/>
                  </a:cubicBezTo>
                  <a:cubicBezTo>
                    <a:pt x="19" y="8"/>
                    <a:pt x="23" y="5"/>
                    <a:pt x="26" y="1"/>
                  </a:cubicBezTo>
                  <a:cubicBezTo>
                    <a:pt x="25" y="1"/>
                    <a:pt x="25" y="1"/>
                    <a:pt x="25" y="0"/>
                  </a:cubicBezTo>
                  <a:cubicBezTo>
                    <a:pt x="22" y="0"/>
                    <a:pt x="20" y="1"/>
                    <a:pt x="18" y="2"/>
                  </a:cubicBezTo>
                  <a:cubicBezTo>
                    <a:pt x="13" y="4"/>
                    <a:pt x="8" y="5"/>
                    <a:pt x="2" y="3"/>
                  </a:cubicBezTo>
                  <a:close/>
                </a:path>
              </a:pathLst>
            </a:custGeom>
            <a:solidFill>
              <a:srgbClr val="AB79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1" name="Google Shape;261;p49"/>
            <p:cNvSpPr/>
            <p:nvPr/>
          </p:nvSpPr>
          <p:spPr>
            <a:xfrm>
              <a:off x="11876088" y="6486525"/>
              <a:ext cx="36513" cy="111125"/>
            </a:xfrm>
            <a:custGeom>
              <a:avLst/>
              <a:gdLst/>
              <a:ahLst/>
              <a:cxnLst/>
              <a:rect l="l" t="t" r="r" b="b"/>
              <a:pathLst>
                <a:path w="11" h="35" extrusionOk="0">
                  <a:moveTo>
                    <a:pt x="2" y="6"/>
                  </a:moveTo>
                  <a:cubicBezTo>
                    <a:pt x="5" y="15"/>
                    <a:pt x="7" y="25"/>
                    <a:pt x="6" y="35"/>
                  </a:cubicBezTo>
                  <a:cubicBezTo>
                    <a:pt x="11" y="28"/>
                    <a:pt x="7" y="21"/>
                    <a:pt x="6" y="14"/>
                  </a:cubicBezTo>
                  <a:cubicBezTo>
                    <a:pt x="4" y="9"/>
                    <a:pt x="11" y="1"/>
                    <a:pt x="0" y="0"/>
                  </a:cubicBezTo>
                  <a:cubicBezTo>
                    <a:pt x="1" y="2"/>
                    <a:pt x="2" y="4"/>
                    <a:pt x="2" y="6"/>
                  </a:cubicBezTo>
                  <a:close/>
                </a:path>
              </a:pathLst>
            </a:custGeom>
            <a:solidFill>
              <a:srgbClr val="C38B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2" name="Google Shape;262;p49"/>
            <p:cNvSpPr/>
            <p:nvPr/>
          </p:nvSpPr>
          <p:spPr>
            <a:xfrm>
              <a:off x="11847513" y="6216650"/>
              <a:ext cx="47625" cy="63500"/>
            </a:xfrm>
            <a:custGeom>
              <a:avLst/>
              <a:gdLst/>
              <a:ahLst/>
              <a:cxnLst/>
              <a:rect l="l" t="t" r="r" b="b"/>
              <a:pathLst>
                <a:path w="15" h="20" extrusionOk="0">
                  <a:moveTo>
                    <a:pt x="15" y="6"/>
                  </a:moveTo>
                  <a:cubicBezTo>
                    <a:pt x="15" y="4"/>
                    <a:pt x="15" y="2"/>
                    <a:pt x="15" y="0"/>
                  </a:cubicBezTo>
                  <a:cubicBezTo>
                    <a:pt x="9" y="4"/>
                    <a:pt x="5" y="11"/>
                    <a:pt x="1" y="16"/>
                  </a:cubicBezTo>
                  <a:cubicBezTo>
                    <a:pt x="0" y="18"/>
                    <a:pt x="0" y="19"/>
                    <a:pt x="2" y="20"/>
                  </a:cubicBezTo>
                  <a:cubicBezTo>
                    <a:pt x="2" y="20"/>
                    <a:pt x="2" y="20"/>
                    <a:pt x="2" y="20"/>
                  </a:cubicBezTo>
                  <a:cubicBezTo>
                    <a:pt x="7" y="17"/>
                    <a:pt x="11" y="12"/>
                    <a:pt x="15" y="6"/>
                  </a:cubicBezTo>
                  <a:close/>
                </a:path>
              </a:pathLst>
            </a:custGeom>
            <a:solidFill>
              <a:srgbClr val="AB79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3" name="Google Shape;263;p49"/>
            <p:cNvSpPr/>
            <p:nvPr/>
          </p:nvSpPr>
          <p:spPr>
            <a:xfrm>
              <a:off x="11815763" y="6186488"/>
              <a:ext cx="79375" cy="80963"/>
            </a:xfrm>
            <a:custGeom>
              <a:avLst/>
              <a:gdLst/>
              <a:ahLst/>
              <a:cxnLst/>
              <a:rect l="l" t="t" r="r" b="b"/>
              <a:pathLst>
                <a:path w="25" h="25" extrusionOk="0">
                  <a:moveTo>
                    <a:pt x="12" y="25"/>
                  </a:moveTo>
                  <a:cubicBezTo>
                    <a:pt x="20" y="22"/>
                    <a:pt x="21" y="15"/>
                    <a:pt x="25" y="9"/>
                  </a:cubicBezTo>
                  <a:cubicBezTo>
                    <a:pt x="25" y="5"/>
                    <a:pt x="21" y="6"/>
                    <a:pt x="20" y="4"/>
                  </a:cubicBezTo>
                  <a:cubicBezTo>
                    <a:pt x="13" y="3"/>
                    <a:pt x="6" y="0"/>
                    <a:pt x="0" y="5"/>
                  </a:cubicBezTo>
                  <a:cubicBezTo>
                    <a:pt x="3" y="12"/>
                    <a:pt x="4" y="20"/>
                    <a:pt x="12" y="25"/>
                  </a:cubicBezTo>
                  <a:close/>
                </a:path>
              </a:pathLst>
            </a:custGeom>
            <a:solidFill>
              <a:srgbClr val="FFFB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4" name="Google Shape;264;p49"/>
            <p:cNvSpPr/>
            <p:nvPr/>
          </p:nvSpPr>
          <p:spPr>
            <a:xfrm>
              <a:off x="11809413" y="5881688"/>
              <a:ext cx="60325" cy="117475"/>
            </a:xfrm>
            <a:custGeom>
              <a:avLst/>
              <a:gdLst/>
              <a:ahLst/>
              <a:cxnLst/>
              <a:rect l="l" t="t" r="r" b="b"/>
              <a:pathLst>
                <a:path w="19" h="37" extrusionOk="0">
                  <a:moveTo>
                    <a:pt x="16" y="8"/>
                  </a:moveTo>
                  <a:cubicBezTo>
                    <a:pt x="12" y="6"/>
                    <a:pt x="6" y="8"/>
                    <a:pt x="6" y="2"/>
                  </a:cubicBezTo>
                  <a:cubicBezTo>
                    <a:pt x="3" y="4"/>
                    <a:pt x="2" y="1"/>
                    <a:pt x="0" y="0"/>
                  </a:cubicBezTo>
                  <a:cubicBezTo>
                    <a:pt x="2" y="9"/>
                    <a:pt x="5" y="19"/>
                    <a:pt x="4" y="29"/>
                  </a:cubicBezTo>
                  <a:cubicBezTo>
                    <a:pt x="4" y="32"/>
                    <a:pt x="5" y="35"/>
                    <a:pt x="8" y="37"/>
                  </a:cubicBezTo>
                  <a:cubicBezTo>
                    <a:pt x="14" y="32"/>
                    <a:pt x="10" y="26"/>
                    <a:pt x="10" y="20"/>
                  </a:cubicBezTo>
                  <a:cubicBezTo>
                    <a:pt x="13" y="21"/>
                    <a:pt x="8" y="28"/>
                    <a:pt x="14" y="27"/>
                  </a:cubicBezTo>
                  <a:cubicBezTo>
                    <a:pt x="17" y="21"/>
                    <a:pt x="19" y="14"/>
                    <a:pt x="16" y="8"/>
                  </a:cubicBezTo>
                  <a:close/>
                </a:path>
              </a:pathLst>
            </a:custGeom>
            <a:solidFill>
              <a:srgbClr val="C87F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5" name="Google Shape;265;p49"/>
            <p:cNvSpPr/>
            <p:nvPr/>
          </p:nvSpPr>
          <p:spPr>
            <a:xfrm>
              <a:off x="11777663" y="6223000"/>
              <a:ext cx="63500" cy="88900"/>
            </a:xfrm>
            <a:custGeom>
              <a:avLst/>
              <a:gdLst/>
              <a:ahLst/>
              <a:cxnLst/>
              <a:rect l="l" t="t" r="r" b="b"/>
              <a:pathLst>
                <a:path w="20" h="28" extrusionOk="0">
                  <a:moveTo>
                    <a:pt x="0" y="20"/>
                  </a:moveTo>
                  <a:cubicBezTo>
                    <a:pt x="6" y="28"/>
                    <a:pt x="12" y="23"/>
                    <a:pt x="18" y="20"/>
                  </a:cubicBezTo>
                  <a:cubicBezTo>
                    <a:pt x="20" y="11"/>
                    <a:pt x="17" y="5"/>
                    <a:pt x="10" y="0"/>
                  </a:cubicBezTo>
                  <a:cubicBezTo>
                    <a:pt x="5" y="6"/>
                    <a:pt x="3" y="14"/>
                    <a:pt x="0" y="20"/>
                  </a:cubicBezTo>
                  <a:close/>
                </a:path>
              </a:pathLst>
            </a:custGeom>
            <a:solidFill>
              <a:srgbClr val="FEFA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6" name="Google Shape;266;p49"/>
            <p:cNvSpPr/>
            <p:nvPr/>
          </p:nvSpPr>
          <p:spPr>
            <a:xfrm>
              <a:off x="11809413" y="6202363"/>
              <a:ext cx="44450" cy="84138"/>
            </a:xfrm>
            <a:custGeom>
              <a:avLst/>
              <a:gdLst/>
              <a:ahLst/>
              <a:cxnLst/>
              <a:rect l="l" t="t" r="r" b="b"/>
              <a:pathLst>
                <a:path w="14" h="26" extrusionOk="0">
                  <a:moveTo>
                    <a:pt x="0" y="6"/>
                  </a:moveTo>
                  <a:cubicBezTo>
                    <a:pt x="4" y="12"/>
                    <a:pt x="8" y="19"/>
                    <a:pt x="8" y="26"/>
                  </a:cubicBezTo>
                  <a:cubicBezTo>
                    <a:pt x="10" y="26"/>
                    <a:pt x="12" y="25"/>
                    <a:pt x="14" y="24"/>
                  </a:cubicBezTo>
                  <a:cubicBezTo>
                    <a:pt x="14" y="23"/>
                    <a:pt x="14" y="21"/>
                    <a:pt x="14" y="20"/>
                  </a:cubicBezTo>
                  <a:cubicBezTo>
                    <a:pt x="10" y="13"/>
                    <a:pt x="7" y="6"/>
                    <a:pt x="2" y="0"/>
                  </a:cubicBezTo>
                  <a:cubicBezTo>
                    <a:pt x="1" y="2"/>
                    <a:pt x="1" y="4"/>
                    <a:pt x="0" y="6"/>
                  </a:cubicBezTo>
                  <a:close/>
                </a:path>
              </a:pathLst>
            </a:custGeom>
            <a:solidFill>
              <a:srgbClr val="C68B9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7" name="Google Shape;267;p49"/>
            <p:cNvSpPr/>
            <p:nvPr/>
          </p:nvSpPr>
          <p:spPr>
            <a:xfrm>
              <a:off x="11834813" y="5935663"/>
              <a:ext cx="57150" cy="66675"/>
            </a:xfrm>
            <a:custGeom>
              <a:avLst/>
              <a:gdLst/>
              <a:ahLst/>
              <a:cxnLst/>
              <a:rect l="l" t="t" r="r" b="b"/>
              <a:pathLst>
                <a:path w="18" h="21" extrusionOk="0">
                  <a:moveTo>
                    <a:pt x="5" y="10"/>
                  </a:moveTo>
                  <a:cubicBezTo>
                    <a:pt x="4" y="8"/>
                    <a:pt x="3" y="5"/>
                    <a:pt x="2" y="0"/>
                  </a:cubicBezTo>
                  <a:cubicBezTo>
                    <a:pt x="2" y="8"/>
                    <a:pt x="2" y="14"/>
                    <a:pt x="0" y="20"/>
                  </a:cubicBezTo>
                  <a:cubicBezTo>
                    <a:pt x="6" y="21"/>
                    <a:pt x="10" y="15"/>
                    <a:pt x="15" y="14"/>
                  </a:cubicBezTo>
                  <a:cubicBezTo>
                    <a:pt x="18" y="12"/>
                    <a:pt x="17" y="8"/>
                    <a:pt x="17" y="5"/>
                  </a:cubicBezTo>
                  <a:cubicBezTo>
                    <a:pt x="12" y="5"/>
                    <a:pt x="10" y="11"/>
                    <a:pt x="5" y="10"/>
                  </a:cubicBezTo>
                  <a:close/>
                </a:path>
              </a:pathLst>
            </a:custGeom>
            <a:solidFill>
              <a:srgbClr val="A976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8" name="Google Shape;268;p49"/>
            <p:cNvSpPr/>
            <p:nvPr/>
          </p:nvSpPr>
          <p:spPr>
            <a:xfrm>
              <a:off x="11850688" y="5818188"/>
              <a:ext cx="61913" cy="165100"/>
            </a:xfrm>
            <a:custGeom>
              <a:avLst/>
              <a:gdLst/>
              <a:ahLst/>
              <a:cxnLst/>
              <a:rect l="l" t="t" r="r" b="b"/>
              <a:pathLst>
                <a:path w="19" h="52" extrusionOk="0">
                  <a:moveTo>
                    <a:pt x="0" y="47"/>
                  </a:moveTo>
                  <a:cubicBezTo>
                    <a:pt x="1" y="49"/>
                    <a:pt x="1" y="52"/>
                    <a:pt x="4" y="50"/>
                  </a:cubicBezTo>
                  <a:cubicBezTo>
                    <a:pt x="7" y="47"/>
                    <a:pt x="9" y="45"/>
                    <a:pt x="12" y="42"/>
                  </a:cubicBezTo>
                  <a:cubicBezTo>
                    <a:pt x="15" y="30"/>
                    <a:pt x="19" y="17"/>
                    <a:pt x="18" y="4"/>
                  </a:cubicBezTo>
                  <a:cubicBezTo>
                    <a:pt x="15" y="0"/>
                    <a:pt x="13" y="2"/>
                    <a:pt x="11" y="5"/>
                  </a:cubicBezTo>
                  <a:cubicBezTo>
                    <a:pt x="6" y="12"/>
                    <a:pt x="6" y="20"/>
                    <a:pt x="3" y="28"/>
                  </a:cubicBezTo>
                  <a:cubicBezTo>
                    <a:pt x="2" y="34"/>
                    <a:pt x="1" y="41"/>
                    <a:pt x="0" y="47"/>
                  </a:cubicBezTo>
                  <a:close/>
                </a:path>
              </a:pathLst>
            </a:custGeom>
            <a:solidFill>
              <a:srgbClr val="FEFB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9" name="Google Shape;269;p49"/>
            <p:cNvSpPr/>
            <p:nvPr/>
          </p:nvSpPr>
          <p:spPr>
            <a:xfrm>
              <a:off x="11128375" y="6423025"/>
              <a:ext cx="76200" cy="146050"/>
            </a:xfrm>
            <a:custGeom>
              <a:avLst/>
              <a:gdLst/>
              <a:ahLst/>
              <a:cxnLst/>
              <a:rect l="l" t="t" r="r" b="b"/>
              <a:pathLst>
                <a:path w="24" h="46" extrusionOk="0">
                  <a:moveTo>
                    <a:pt x="2" y="38"/>
                  </a:moveTo>
                  <a:cubicBezTo>
                    <a:pt x="5" y="41"/>
                    <a:pt x="7" y="44"/>
                    <a:pt x="11" y="46"/>
                  </a:cubicBezTo>
                  <a:cubicBezTo>
                    <a:pt x="15" y="43"/>
                    <a:pt x="12" y="37"/>
                    <a:pt x="15" y="33"/>
                  </a:cubicBezTo>
                  <a:cubicBezTo>
                    <a:pt x="18" y="23"/>
                    <a:pt x="22" y="14"/>
                    <a:pt x="24" y="4"/>
                  </a:cubicBezTo>
                  <a:cubicBezTo>
                    <a:pt x="17" y="0"/>
                    <a:pt x="12" y="1"/>
                    <a:pt x="8" y="9"/>
                  </a:cubicBezTo>
                  <a:cubicBezTo>
                    <a:pt x="3" y="18"/>
                    <a:pt x="0" y="27"/>
                    <a:pt x="2" y="38"/>
                  </a:cubicBezTo>
                  <a:close/>
                </a:path>
              </a:pathLst>
            </a:custGeom>
            <a:solidFill>
              <a:srgbClr val="FCF6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0" name="Google Shape;270;p49"/>
            <p:cNvSpPr/>
            <p:nvPr/>
          </p:nvSpPr>
          <p:spPr>
            <a:xfrm>
              <a:off x="11176000" y="6432550"/>
              <a:ext cx="41275" cy="104775"/>
            </a:xfrm>
            <a:custGeom>
              <a:avLst/>
              <a:gdLst/>
              <a:ahLst/>
              <a:cxnLst/>
              <a:rect l="l" t="t" r="r" b="b"/>
              <a:pathLst>
                <a:path w="13" h="33" extrusionOk="0">
                  <a:moveTo>
                    <a:pt x="9" y="1"/>
                  </a:moveTo>
                  <a:cubicBezTo>
                    <a:pt x="5" y="11"/>
                    <a:pt x="1" y="20"/>
                    <a:pt x="0" y="30"/>
                  </a:cubicBezTo>
                  <a:cubicBezTo>
                    <a:pt x="1" y="31"/>
                    <a:pt x="2" y="32"/>
                    <a:pt x="3" y="33"/>
                  </a:cubicBezTo>
                  <a:cubicBezTo>
                    <a:pt x="3" y="30"/>
                    <a:pt x="2" y="27"/>
                    <a:pt x="5" y="25"/>
                  </a:cubicBezTo>
                  <a:cubicBezTo>
                    <a:pt x="4" y="17"/>
                    <a:pt x="9" y="10"/>
                    <a:pt x="11" y="3"/>
                  </a:cubicBezTo>
                  <a:cubicBezTo>
                    <a:pt x="13" y="0"/>
                    <a:pt x="12" y="0"/>
                    <a:pt x="9" y="1"/>
                  </a:cubicBezTo>
                  <a:close/>
                </a:path>
              </a:pathLst>
            </a:custGeom>
            <a:solidFill>
              <a:srgbClr val="9561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1" name="Google Shape;271;p49"/>
            <p:cNvSpPr/>
            <p:nvPr/>
          </p:nvSpPr>
          <p:spPr>
            <a:xfrm>
              <a:off x="11160125" y="6400800"/>
              <a:ext cx="34925" cy="22225"/>
            </a:xfrm>
            <a:custGeom>
              <a:avLst/>
              <a:gdLst/>
              <a:ahLst/>
              <a:cxnLst/>
              <a:rect l="l" t="t" r="r" b="b"/>
              <a:pathLst>
                <a:path w="11" h="7" extrusionOk="0">
                  <a:moveTo>
                    <a:pt x="0" y="3"/>
                  </a:moveTo>
                  <a:cubicBezTo>
                    <a:pt x="3" y="7"/>
                    <a:pt x="7" y="5"/>
                    <a:pt x="11" y="5"/>
                  </a:cubicBezTo>
                  <a:cubicBezTo>
                    <a:pt x="7" y="4"/>
                    <a:pt x="5" y="0"/>
                    <a:pt x="0" y="3"/>
                  </a:cubicBezTo>
                  <a:close/>
                </a:path>
              </a:pathLst>
            </a:custGeom>
            <a:solidFill>
              <a:srgbClr val="F3AF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2" name="Google Shape;272;p49"/>
            <p:cNvSpPr/>
            <p:nvPr/>
          </p:nvSpPr>
          <p:spPr>
            <a:xfrm>
              <a:off x="11928475" y="6192838"/>
              <a:ext cx="44450" cy="30163"/>
            </a:xfrm>
            <a:custGeom>
              <a:avLst/>
              <a:gdLst/>
              <a:ahLst/>
              <a:cxnLst/>
              <a:rect l="l" t="t" r="r" b="b"/>
              <a:pathLst>
                <a:path w="14" h="9" extrusionOk="0">
                  <a:moveTo>
                    <a:pt x="2" y="5"/>
                  </a:moveTo>
                  <a:cubicBezTo>
                    <a:pt x="6" y="7"/>
                    <a:pt x="10" y="9"/>
                    <a:pt x="14" y="3"/>
                  </a:cubicBezTo>
                  <a:cubicBezTo>
                    <a:pt x="10" y="2"/>
                    <a:pt x="7" y="1"/>
                    <a:pt x="4" y="0"/>
                  </a:cubicBezTo>
                  <a:cubicBezTo>
                    <a:pt x="1" y="1"/>
                    <a:pt x="0" y="2"/>
                    <a:pt x="2" y="5"/>
                  </a:cubicBezTo>
                  <a:close/>
                </a:path>
              </a:pathLst>
            </a:custGeom>
            <a:solidFill>
              <a:srgbClr val="FCEAE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0_slide blank ">
  <p:cSld name="10_slide blank ">
    <p:spTree>
      <p:nvGrpSpPr>
        <p:cNvPr id="1" name="Shape 273"/>
        <p:cNvGrpSpPr/>
        <p:nvPr/>
      </p:nvGrpSpPr>
      <p:grpSpPr>
        <a:xfrm>
          <a:off x="0" y="0"/>
          <a:ext cx="0" cy="0"/>
          <a:chOff x="0" y="0"/>
          <a:chExt cx="0" cy="0"/>
        </a:xfrm>
      </p:grpSpPr>
      <p:grpSp>
        <p:nvGrpSpPr>
          <p:cNvPr id="274" name="Google Shape;274;p50"/>
          <p:cNvGrpSpPr/>
          <p:nvPr/>
        </p:nvGrpSpPr>
        <p:grpSpPr>
          <a:xfrm>
            <a:off x="555010" y="6261599"/>
            <a:ext cx="11226800" cy="475570"/>
            <a:chOff x="542925" y="5070475"/>
            <a:chExt cx="11226800" cy="528638"/>
          </a:xfrm>
        </p:grpSpPr>
        <p:sp>
          <p:nvSpPr>
            <p:cNvPr id="275" name="Google Shape;275;p50"/>
            <p:cNvSpPr/>
            <p:nvPr/>
          </p:nvSpPr>
          <p:spPr>
            <a:xfrm>
              <a:off x="542925" y="5070475"/>
              <a:ext cx="4708525" cy="528638"/>
            </a:xfrm>
            <a:custGeom>
              <a:avLst/>
              <a:gdLst/>
              <a:ahLst/>
              <a:cxnLst/>
              <a:rect l="l" t="t" r="r" b="b"/>
              <a:pathLst>
                <a:path w="1567" h="173" extrusionOk="0">
                  <a:moveTo>
                    <a:pt x="1567" y="173"/>
                  </a:moveTo>
                  <a:cubicBezTo>
                    <a:pt x="56" y="173"/>
                    <a:pt x="56" y="173"/>
                    <a:pt x="56" y="173"/>
                  </a:cubicBezTo>
                  <a:cubicBezTo>
                    <a:pt x="25" y="173"/>
                    <a:pt x="0" y="137"/>
                    <a:pt x="0" y="93"/>
                  </a:cubicBezTo>
                  <a:cubicBezTo>
                    <a:pt x="0" y="80"/>
                    <a:pt x="0" y="80"/>
                    <a:pt x="0" y="80"/>
                  </a:cubicBezTo>
                  <a:cubicBezTo>
                    <a:pt x="0" y="35"/>
                    <a:pt x="25" y="0"/>
                    <a:pt x="56" y="0"/>
                  </a:cubicBezTo>
                  <a:cubicBezTo>
                    <a:pt x="1567" y="0"/>
                    <a:pt x="1567" y="0"/>
                    <a:pt x="1567" y="0"/>
                  </a:cubicBezTo>
                  <a:cubicBezTo>
                    <a:pt x="1567" y="173"/>
                    <a:pt x="1567" y="173"/>
                    <a:pt x="1567" y="173"/>
                  </a:cubicBezTo>
                  <a:close/>
                </a:path>
              </a:pathLst>
            </a:custGeom>
            <a:solidFill>
              <a:srgbClr val="F8B7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6" name="Google Shape;276;p50"/>
            <p:cNvSpPr/>
            <p:nvPr/>
          </p:nvSpPr>
          <p:spPr>
            <a:xfrm>
              <a:off x="5251450" y="5070475"/>
              <a:ext cx="3351213" cy="528638"/>
            </a:xfrm>
            <a:custGeom>
              <a:avLst/>
              <a:gdLst/>
              <a:ahLst/>
              <a:cxnLst/>
              <a:rect l="l" t="t" r="r" b="b"/>
              <a:pathLst>
                <a:path w="2111" h="333" extrusionOk="0">
                  <a:moveTo>
                    <a:pt x="0" y="0"/>
                  </a:moveTo>
                  <a:lnTo>
                    <a:pt x="2111" y="0"/>
                  </a:lnTo>
                  <a:lnTo>
                    <a:pt x="2111" y="333"/>
                  </a:lnTo>
                  <a:lnTo>
                    <a:pt x="0" y="333"/>
                  </a:lnTo>
                  <a:lnTo>
                    <a:pt x="0" y="0"/>
                  </a:lnTo>
                  <a:lnTo>
                    <a:pt x="0" y="0"/>
                  </a:lnTo>
                  <a:close/>
                </a:path>
              </a:pathLst>
            </a:custGeom>
            <a:solidFill>
              <a:srgbClr val="F8C95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7" name="Google Shape;277;p50"/>
            <p:cNvSpPr/>
            <p:nvPr/>
          </p:nvSpPr>
          <p:spPr>
            <a:xfrm>
              <a:off x="8602663" y="5070475"/>
              <a:ext cx="1979613" cy="528638"/>
            </a:xfrm>
            <a:custGeom>
              <a:avLst/>
              <a:gdLst/>
              <a:ahLst/>
              <a:cxnLst/>
              <a:rect l="l" t="t" r="r" b="b"/>
              <a:pathLst>
                <a:path w="1247" h="333" extrusionOk="0">
                  <a:moveTo>
                    <a:pt x="0" y="0"/>
                  </a:moveTo>
                  <a:lnTo>
                    <a:pt x="1247" y="0"/>
                  </a:lnTo>
                  <a:lnTo>
                    <a:pt x="1247" y="333"/>
                  </a:lnTo>
                  <a:lnTo>
                    <a:pt x="0" y="333"/>
                  </a:lnTo>
                  <a:lnTo>
                    <a:pt x="0" y="0"/>
                  </a:lnTo>
                  <a:lnTo>
                    <a:pt x="0" y="0"/>
                  </a:lnTo>
                  <a:close/>
                </a:path>
              </a:pathLst>
            </a:custGeom>
            <a:solidFill>
              <a:srgbClr val="F28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8" name="Google Shape;278;p50"/>
            <p:cNvSpPr/>
            <p:nvPr/>
          </p:nvSpPr>
          <p:spPr>
            <a:xfrm>
              <a:off x="10582275" y="5070475"/>
              <a:ext cx="1187450" cy="528638"/>
            </a:xfrm>
            <a:custGeom>
              <a:avLst/>
              <a:gdLst/>
              <a:ahLst/>
              <a:cxnLst/>
              <a:rect l="l" t="t" r="r" b="b"/>
              <a:pathLst>
                <a:path w="395" h="173" extrusionOk="0">
                  <a:moveTo>
                    <a:pt x="0" y="0"/>
                  </a:moveTo>
                  <a:cubicBezTo>
                    <a:pt x="334" y="0"/>
                    <a:pt x="334" y="0"/>
                    <a:pt x="334" y="0"/>
                  </a:cubicBezTo>
                  <a:cubicBezTo>
                    <a:pt x="368" y="0"/>
                    <a:pt x="395" y="38"/>
                    <a:pt x="395" y="86"/>
                  </a:cubicBezTo>
                  <a:cubicBezTo>
                    <a:pt x="395" y="86"/>
                    <a:pt x="395" y="86"/>
                    <a:pt x="395" y="86"/>
                  </a:cubicBezTo>
                  <a:cubicBezTo>
                    <a:pt x="395" y="134"/>
                    <a:pt x="368" y="173"/>
                    <a:pt x="334" y="173"/>
                  </a:cubicBezTo>
                  <a:cubicBezTo>
                    <a:pt x="0" y="173"/>
                    <a:pt x="0" y="173"/>
                    <a:pt x="0" y="173"/>
                  </a:cubicBezTo>
                  <a:cubicBezTo>
                    <a:pt x="0" y="0"/>
                    <a:pt x="0" y="0"/>
                    <a:pt x="0" y="0"/>
                  </a:cubicBezTo>
                  <a:close/>
                </a:path>
              </a:pathLst>
            </a:cu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79" name="Google Shape;279;p50"/>
          <p:cNvSpPr/>
          <p:nvPr/>
        </p:nvSpPr>
        <p:spPr>
          <a:xfrm>
            <a:off x="476429" y="6261599"/>
            <a:ext cx="11383963" cy="5476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0" name="Google Shape;280;p50"/>
          <p:cNvSpPr/>
          <p:nvPr/>
        </p:nvSpPr>
        <p:spPr>
          <a:xfrm>
            <a:off x="11250267" y="6288842"/>
            <a:ext cx="406397" cy="362946"/>
          </a:xfrm>
          <a:custGeom>
            <a:avLst/>
            <a:gdLst/>
            <a:ahLst/>
            <a:cxnLst/>
            <a:rect l="l" t="t" r="r" b="b"/>
            <a:pathLst>
              <a:path w="165" h="148" extrusionOk="0">
                <a:moveTo>
                  <a:pt x="162" y="92"/>
                </a:moveTo>
                <a:cubicBezTo>
                  <a:pt x="160" y="87"/>
                  <a:pt x="158" y="81"/>
                  <a:pt x="155" y="76"/>
                </a:cubicBezTo>
                <a:cubicBezTo>
                  <a:pt x="155" y="75"/>
                  <a:pt x="155" y="75"/>
                  <a:pt x="155" y="75"/>
                </a:cubicBezTo>
                <a:cubicBezTo>
                  <a:pt x="155" y="74"/>
                  <a:pt x="155" y="74"/>
                  <a:pt x="155" y="74"/>
                </a:cubicBezTo>
                <a:cubicBezTo>
                  <a:pt x="155" y="74"/>
                  <a:pt x="155" y="74"/>
                  <a:pt x="155" y="74"/>
                </a:cubicBezTo>
                <a:cubicBezTo>
                  <a:pt x="154" y="74"/>
                  <a:pt x="154" y="73"/>
                  <a:pt x="154" y="73"/>
                </a:cubicBezTo>
                <a:cubicBezTo>
                  <a:pt x="152" y="68"/>
                  <a:pt x="149" y="64"/>
                  <a:pt x="146" y="60"/>
                </a:cubicBezTo>
                <a:cubicBezTo>
                  <a:pt x="140" y="52"/>
                  <a:pt x="134" y="45"/>
                  <a:pt x="126" y="40"/>
                </a:cubicBezTo>
                <a:cubicBezTo>
                  <a:pt x="122" y="37"/>
                  <a:pt x="117" y="35"/>
                  <a:pt x="112" y="34"/>
                </a:cubicBezTo>
                <a:cubicBezTo>
                  <a:pt x="110" y="34"/>
                  <a:pt x="107" y="34"/>
                  <a:pt x="105" y="35"/>
                </a:cubicBezTo>
                <a:cubicBezTo>
                  <a:pt x="105" y="35"/>
                  <a:pt x="105" y="35"/>
                  <a:pt x="105" y="35"/>
                </a:cubicBezTo>
                <a:cubicBezTo>
                  <a:pt x="105" y="35"/>
                  <a:pt x="105" y="35"/>
                  <a:pt x="105" y="35"/>
                </a:cubicBezTo>
                <a:cubicBezTo>
                  <a:pt x="105" y="35"/>
                  <a:pt x="105" y="35"/>
                  <a:pt x="105" y="35"/>
                </a:cubicBezTo>
                <a:cubicBezTo>
                  <a:pt x="105" y="35"/>
                  <a:pt x="105" y="35"/>
                  <a:pt x="105" y="35"/>
                </a:cubicBezTo>
                <a:cubicBezTo>
                  <a:pt x="104" y="36"/>
                  <a:pt x="104" y="36"/>
                  <a:pt x="103" y="37"/>
                </a:cubicBezTo>
                <a:cubicBezTo>
                  <a:pt x="103" y="37"/>
                  <a:pt x="103" y="37"/>
                  <a:pt x="103" y="37"/>
                </a:cubicBezTo>
                <a:cubicBezTo>
                  <a:pt x="102" y="39"/>
                  <a:pt x="101" y="41"/>
                  <a:pt x="101" y="43"/>
                </a:cubicBezTo>
                <a:cubicBezTo>
                  <a:pt x="101" y="44"/>
                  <a:pt x="101" y="45"/>
                  <a:pt x="101" y="46"/>
                </a:cubicBezTo>
                <a:cubicBezTo>
                  <a:pt x="101" y="46"/>
                  <a:pt x="101" y="46"/>
                  <a:pt x="101" y="46"/>
                </a:cubicBezTo>
                <a:cubicBezTo>
                  <a:pt x="100" y="47"/>
                  <a:pt x="100" y="48"/>
                  <a:pt x="101" y="48"/>
                </a:cubicBezTo>
                <a:cubicBezTo>
                  <a:pt x="101" y="49"/>
                  <a:pt x="101" y="49"/>
                  <a:pt x="101" y="49"/>
                </a:cubicBezTo>
                <a:cubicBezTo>
                  <a:pt x="101" y="49"/>
                  <a:pt x="101" y="49"/>
                  <a:pt x="101" y="48"/>
                </a:cubicBezTo>
                <a:cubicBezTo>
                  <a:pt x="101" y="50"/>
                  <a:pt x="101" y="51"/>
                  <a:pt x="101" y="53"/>
                </a:cubicBezTo>
                <a:cubicBezTo>
                  <a:pt x="101" y="53"/>
                  <a:pt x="101" y="53"/>
                  <a:pt x="101" y="53"/>
                </a:cubicBezTo>
                <a:cubicBezTo>
                  <a:pt x="101" y="53"/>
                  <a:pt x="101" y="53"/>
                  <a:pt x="101" y="53"/>
                </a:cubicBezTo>
                <a:cubicBezTo>
                  <a:pt x="101" y="53"/>
                  <a:pt x="101" y="53"/>
                  <a:pt x="101" y="53"/>
                </a:cubicBezTo>
                <a:cubicBezTo>
                  <a:pt x="101" y="53"/>
                  <a:pt x="101" y="53"/>
                  <a:pt x="101" y="53"/>
                </a:cubicBezTo>
                <a:cubicBezTo>
                  <a:pt x="101" y="53"/>
                  <a:pt x="101" y="53"/>
                  <a:pt x="101" y="53"/>
                </a:cubicBezTo>
                <a:cubicBezTo>
                  <a:pt x="101" y="53"/>
                  <a:pt x="101" y="53"/>
                  <a:pt x="101" y="53"/>
                </a:cubicBezTo>
                <a:cubicBezTo>
                  <a:pt x="101" y="53"/>
                  <a:pt x="101" y="53"/>
                  <a:pt x="101" y="53"/>
                </a:cubicBezTo>
                <a:cubicBezTo>
                  <a:pt x="101" y="53"/>
                  <a:pt x="101" y="53"/>
                  <a:pt x="101" y="53"/>
                </a:cubicBezTo>
                <a:cubicBezTo>
                  <a:pt x="101" y="54"/>
                  <a:pt x="101" y="55"/>
                  <a:pt x="101" y="56"/>
                </a:cubicBezTo>
                <a:cubicBezTo>
                  <a:pt x="102" y="59"/>
                  <a:pt x="102" y="61"/>
                  <a:pt x="103" y="64"/>
                </a:cubicBezTo>
                <a:cubicBezTo>
                  <a:pt x="103" y="64"/>
                  <a:pt x="103" y="64"/>
                  <a:pt x="103" y="64"/>
                </a:cubicBezTo>
                <a:cubicBezTo>
                  <a:pt x="103" y="64"/>
                  <a:pt x="103" y="64"/>
                  <a:pt x="103" y="65"/>
                </a:cubicBezTo>
                <a:cubicBezTo>
                  <a:pt x="103" y="65"/>
                  <a:pt x="103" y="65"/>
                  <a:pt x="103" y="65"/>
                </a:cubicBezTo>
                <a:cubicBezTo>
                  <a:pt x="103" y="66"/>
                  <a:pt x="103" y="67"/>
                  <a:pt x="103" y="68"/>
                </a:cubicBezTo>
                <a:cubicBezTo>
                  <a:pt x="103" y="68"/>
                  <a:pt x="103" y="68"/>
                  <a:pt x="103" y="68"/>
                </a:cubicBezTo>
                <a:cubicBezTo>
                  <a:pt x="103" y="68"/>
                  <a:pt x="103" y="68"/>
                  <a:pt x="103" y="68"/>
                </a:cubicBezTo>
                <a:cubicBezTo>
                  <a:pt x="103" y="68"/>
                  <a:pt x="103" y="68"/>
                  <a:pt x="103" y="68"/>
                </a:cubicBezTo>
                <a:cubicBezTo>
                  <a:pt x="103" y="68"/>
                  <a:pt x="103" y="68"/>
                  <a:pt x="103" y="68"/>
                </a:cubicBezTo>
                <a:cubicBezTo>
                  <a:pt x="103" y="68"/>
                  <a:pt x="103" y="68"/>
                  <a:pt x="103" y="68"/>
                </a:cubicBezTo>
                <a:cubicBezTo>
                  <a:pt x="103" y="68"/>
                  <a:pt x="103" y="68"/>
                  <a:pt x="103" y="68"/>
                </a:cubicBezTo>
                <a:cubicBezTo>
                  <a:pt x="104" y="71"/>
                  <a:pt x="104" y="74"/>
                  <a:pt x="103" y="77"/>
                </a:cubicBezTo>
                <a:cubicBezTo>
                  <a:pt x="103" y="77"/>
                  <a:pt x="103" y="77"/>
                  <a:pt x="103" y="77"/>
                </a:cubicBezTo>
                <a:cubicBezTo>
                  <a:pt x="103" y="76"/>
                  <a:pt x="102" y="76"/>
                  <a:pt x="101" y="75"/>
                </a:cubicBezTo>
                <a:cubicBezTo>
                  <a:pt x="101" y="75"/>
                  <a:pt x="101" y="75"/>
                  <a:pt x="101" y="75"/>
                </a:cubicBezTo>
                <a:cubicBezTo>
                  <a:pt x="101" y="75"/>
                  <a:pt x="101" y="75"/>
                  <a:pt x="101" y="75"/>
                </a:cubicBezTo>
                <a:cubicBezTo>
                  <a:pt x="99" y="74"/>
                  <a:pt x="97" y="72"/>
                  <a:pt x="96" y="69"/>
                </a:cubicBezTo>
                <a:cubicBezTo>
                  <a:pt x="92" y="63"/>
                  <a:pt x="90" y="57"/>
                  <a:pt x="89" y="50"/>
                </a:cubicBezTo>
                <a:cubicBezTo>
                  <a:pt x="88" y="45"/>
                  <a:pt x="88" y="39"/>
                  <a:pt x="88" y="34"/>
                </a:cubicBezTo>
                <a:cubicBezTo>
                  <a:pt x="87" y="29"/>
                  <a:pt x="87" y="25"/>
                  <a:pt x="87" y="20"/>
                </a:cubicBezTo>
                <a:cubicBezTo>
                  <a:pt x="87" y="14"/>
                  <a:pt x="88" y="9"/>
                  <a:pt x="88" y="3"/>
                </a:cubicBezTo>
                <a:cubicBezTo>
                  <a:pt x="88" y="1"/>
                  <a:pt x="87" y="1"/>
                  <a:pt x="86" y="1"/>
                </a:cubicBezTo>
                <a:cubicBezTo>
                  <a:pt x="84" y="0"/>
                  <a:pt x="82" y="0"/>
                  <a:pt x="81" y="0"/>
                </a:cubicBezTo>
                <a:cubicBezTo>
                  <a:pt x="79" y="0"/>
                  <a:pt x="77" y="0"/>
                  <a:pt x="75" y="1"/>
                </a:cubicBezTo>
                <a:cubicBezTo>
                  <a:pt x="74" y="1"/>
                  <a:pt x="73" y="2"/>
                  <a:pt x="73" y="3"/>
                </a:cubicBezTo>
                <a:cubicBezTo>
                  <a:pt x="74" y="4"/>
                  <a:pt x="74" y="5"/>
                  <a:pt x="74" y="6"/>
                </a:cubicBezTo>
                <a:cubicBezTo>
                  <a:pt x="74" y="11"/>
                  <a:pt x="75" y="16"/>
                  <a:pt x="76" y="22"/>
                </a:cubicBezTo>
                <a:cubicBezTo>
                  <a:pt x="76" y="27"/>
                  <a:pt x="76" y="32"/>
                  <a:pt x="77" y="38"/>
                </a:cubicBezTo>
                <a:cubicBezTo>
                  <a:pt x="77" y="43"/>
                  <a:pt x="77" y="49"/>
                  <a:pt x="75" y="55"/>
                </a:cubicBezTo>
                <a:cubicBezTo>
                  <a:pt x="75" y="59"/>
                  <a:pt x="73" y="62"/>
                  <a:pt x="71" y="66"/>
                </a:cubicBezTo>
                <a:cubicBezTo>
                  <a:pt x="69" y="69"/>
                  <a:pt x="66" y="71"/>
                  <a:pt x="64" y="73"/>
                </a:cubicBezTo>
                <a:cubicBezTo>
                  <a:pt x="64" y="73"/>
                  <a:pt x="64" y="73"/>
                  <a:pt x="64" y="73"/>
                </a:cubicBezTo>
                <a:cubicBezTo>
                  <a:pt x="63" y="74"/>
                  <a:pt x="62" y="75"/>
                  <a:pt x="61" y="76"/>
                </a:cubicBezTo>
                <a:cubicBezTo>
                  <a:pt x="61" y="74"/>
                  <a:pt x="61" y="73"/>
                  <a:pt x="61" y="72"/>
                </a:cubicBezTo>
                <a:cubicBezTo>
                  <a:pt x="61" y="72"/>
                  <a:pt x="61" y="72"/>
                  <a:pt x="61" y="72"/>
                </a:cubicBezTo>
                <a:cubicBezTo>
                  <a:pt x="61" y="72"/>
                  <a:pt x="61" y="72"/>
                  <a:pt x="61" y="72"/>
                </a:cubicBezTo>
                <a:cubicBezTo>
                  <a:pt x="61" y="71"/>
                  <a:pt x="61" y="71"/>
                  <a:pt x="61" y="70"/>
                </a:cubicBezTo>
                <a:cubicBezTo>
                  <a:pt x="61" y="70"/>
                  <a:pt x="61" y="70"/>
                  <a:pt x="61" y="70"/>
                </a:cubicBezTo>
                <a:cubicBezTo>
                  <a:pt x="61" y="70"/>
                  <a:pt x="61" y="70"/>
                  <a:pt x="61" y="70"/>
                </a:cubicBezTo>
                <a:cubicBezTo>
                  <a:pt x="62" y="63"/>
                  <a:pt x="64" y="56"/>
                  <a:pt x="64" y="49"/>
                </a:cubicBezTo>
                <a:cubicBezTo>
                  <a:pt x="64" y="46"/>
                  <a:pt x="64" y="43"/>
                  <a:pt x="63" y="40"/>
                </a:cubicBezTo>
                <a:cubicBezTo>
                  <a:pt x="62" y="36"/>
                  <a:pt x="58" y="33"/>
                  <a:pt x="54" y="34"/>
                </a:cubicBezTo>
                <a:cubicBezTo>
                  <a:pt x="50" y="35"/>
                  <a:pt x="46" y="36"/>
                  <a:pt x="43" y="38"/>
                </a:cubicBezTo>
                <a:cubicBezTo>
                  <a:pt x="36" y="41"/>
                  <a:pt x="30" y="46"/>
                  <a:pt x="25" y="52"/>
                </a:cubicBezTo>
                <a:cubicBezTo>
                  <a:pt x="16" y="62"/>
                  <a:pt x="10" y="73"/>
                  <a:pt x="6" y="84"/>
                </a:cubicBezTo>
                <a:cubicBezTo>
                  <a:pt x="2" y="93"/>
                  <a:pt x="0" y="102"/>
                  <a:pt x="0" y="111"/>
                </a:cubicBezTo>
                <a:cubicBezTo>
                  <a:pt x="0" y="113"/>
                  <a:pt x="0" y="116"/>
                  <a:pt x="0" y="119"/>
                </a:cubicBezTo>
                <a:cubicBezTo>
                  <a:pt x="0" y="119"/>
                  <a:pt x="0" y="119"/>
                  <a:pt x="0" y="119"/>
                </a:cubicBezTo>
                <a:cubicBezTo>
                  <a:pt x="0" y="120"/>
                  <a:pt x="0" y="121"/>
                  <a:pt x="0" y="123"/>
                </a:cubicBezTo>
                <a:cubicBezTo>
                  <a:pt x="1" y="125"/>
                  <a:pt x="1" y="128"/>
                  <a:pt x="2" y="130"/>
                </a:cubicBezTo>
                <a:cubicBezTo>
                  <a:pt x="3" y="131"/>
                  <a:pt x="3" y="132"/>
                  <a:pt x="4" y="133"/>
                </a:cubicBezTo>
                <a:cubicBezTo>
                  <a:pt x="4" y="133"/>
                  <a:pt x="4" y="134"/>
                  <a:pt x="5" y="135"/>
                </a:cubicBezTo>
                <a:cubicBezTo>
                  <a:pt x="5" y="135"/>
                  <a:pt x="5" y="135"/>
                  <a:pt x="5" y="135"/>
                </a:cubicBezTo>
                <a:cubicBezTo>
                  <a:pt x="5" y="135"/>
                  <a:pt x="5" y="135"/>
                  <a:pt x="5" y="135"/>
                </a:cubicBezTo>
                <a:cubicBezTo>
                  <a:pt x="5" y="135"/>
                  <a:pt x="6" y="136"/>
                  <a:pt x="7" y="136"/>
                </a:cubicBezTo>
                <a:cubicBezTo>
                  <a:pt x="7" y="136"/>
                  <a:pt x="7" y="136"/>
                  <a:pt x="7" y="136"/>
                </a:cubicBezTo>
                <a:cubicBezTo>
                  <a:pt x="8" y="137"/>
                  <a:pt x="9" y="139"/>
                  <a:pt x="10" y="139"/>
                </a:cubicBezTo>
                <a:cubicBezTo>
                  <a:pt x="11" y="140"/>
                  <a:pt x="12" y="141"/>
                  <a:pt x="13" y="141"/>
                </a:cubicBezTo>
                <a:cubicBezTo>
                  <a:pt x="13" y="141"/>
                  <a:pt x="13" y="141"/>
                  <a:pt x="13" y="141"/>
                </a:cubicBezTo>
                <a:cubicBezTo>
                  <a:pt x="13" y="141"/>
                  <a:pt x="13" y="141"/>
                  <a:pt x="13" y="141"/>
                </a:cubicBezTo>
                <a:cubicBezTo>
                  <a:pt x="14" y="141"/>
                  <a:pt x="15" y="142"/>
                  <a:pt x="16" y="142"/>
                </a:cubicBezTo>
                <a:cubicBezTo>
                  <a:pt x="16" y="142"/>
                  <a:pt x="16" y="142"/>
                  <a:pt x="17" y="143"/>
                </a:cubicBezTo>
                <a:cubicBezTo>
                  <a:pt x="29" y="147"/>
                  <a:pt x="42" y="148"/>
                  <a:pt x="55" y="143"/>
                </a:cubicBezTo>
                <a:cubicBezTo>
                  <a:pt x="59" y="142"/>
                  <a:pt x="63" y="140"/>
                  <a:pt x="66" y="137"/>
                </a:cubicBezTo>
                <a:cubicBezTo>
                  <a:pt x="66" y="136"/>
                  <a:pt x="67" y="136"/>
                  <a:pt x="67" y="136"/>
                </a:cubicBezTo>
                <a:cubicBezTo>
                  <a:pt x="67" y="135"/>
                  <a:pt x="67" y="135"/>
                  <a:pt x="67" y="135"/>
                </a:cubicBezTo>
                <a:cubicBezTo>
                  <a:pt x="67" y="135"/>
                  <a:pt x="67" y="135"/>
                  <a:pt x="67" y="135"/>
                </a:cubicBezTo>
                <a:cubicBezTo>
                  <a:pt x="67" y="135"/>
                  <a:pt x="67" y="135"/>
                  <a:pt x="67" y="135"/>
                </a:cubicBezTo>
                <a:cubicBezTo>
                  <a:pt x="68" y="134"/>
                  <a:pt x="68" y="133"/>
                  <a:pt x="69" y="132"/>
                </a:cubicBezTo>
                <a:cubicBezTo>
                  <a:pt x="69" y="132"/>
                  <a:pt x="69" y="132"/>
                  <a:pt x="69" y="132"/>
                </a:cubicBezTo>
                <a:cubicBezTo>
                  <a:pt x="70" y="131"/>
                  <a:pt x="70" y="129"/>
                  <a:pt x="70" y="127"/>
                </a:cubicBezTo>
                <a:cubicBezTo>
                  <a:pt x="70" y="127"/>
                  <a:pt x="70" y="127"/>
                  <a:pt x="70" y="127"/>
                </a:cubicBezTo>
                <a:cubicBezTo>
                  <a:pt x="70" y="127"/>
                  <a:pt x="71" y="127"/>
                  <a:pt x="71" y="127"/>
                </a:cubicBezTo>
                <a:cubicBezTo>
                  <a:pt x="72" y="121"/>
                  <a:pt x="71" y="116"/>
                  <a:pt x="70" y="110"/>
                </a:cubicBezTo>
                <a:cubicBezTo>
                  <a:pt x="68" y="104"/>
                  <a:pt x="66" y="98"/>
                  <a:pt x="64" y="91"/>
                </a:cubicBezTo>
                <a:cubicBezTo>
                  <a:pt x="64" y="89"/>
                  <a:pt x="63" y="87"/>
                  <a:pt x="63" y="85"/>
                </a:cubicBezTo>
                <a:cubicBezTo>
                  <a:pt x="63" y="85"/>
                  <a:pt x="64" y="85"/>
                  <a:pt x="64" y="84"/>
                </a:cubicBezTo>
                <a:cubicBezTo>
                  <a:pt x="64" y="84"/>
                  <a:pt x="64" y="84"/>
                  <a:pt x="64" y="84"/>
                </a:cubicBezTo>
                <a:cubicBezTo>
                  <a:pt x="64" y="84"/>
                  <a:pt x="64" y="84"/>
                  <a:pt x="64" y="84"/>
                </a:cubicBezTo>
                <a:cubicBezTo>
                  <a:pt x="64" y="84"/>
                  <a:pt x="64" y="84"/>
                  <a:pt x="64" y="84"/>
                </a:cubicBezTo>
                <a:cubicBezTo>
                  <a:pt x="68" y="81"/>
                  <a:pt x="71" y="80"/>
                  <a:pt x="76" y="78"/>
                </a:cubicBezTo>
                <a:cubicBezTo>
                  <a:pt x="82" y="76"/>
                  <a:pt x="88" y="77"/>
                  <a:pt x="94" y="80"/>
                </a:cubicBezTo>
                <a:cubicBezTo>
                  <a:pt x="96" y="82"/>
                  <a:pt x="98" y="84"/>
                  <a:pt x="100" y="86"/>
                </a:cubicBezTo>
                <a:cubicBezTo>
                  <a:pt x="100" y="86"/>
                  <a:pt x="100" y="86"/>
                  <a:pt x="100" y="86"/>
                </a:cubicBezTo>
                <a:cubicBezTo>
                  <a:pt x="100" y="86"/>
                  <a:pt x="100" y="86"/>
                  <a:pt x="100" y="86"/>
                </a:cubicBezTo>
                <a:cubicBezTo>
                  <a:pt x="101" y="86"/>
                  <a:pt x="101" y="87"/>
                  <a:pt x="101" y="88"/>
                </a:cubicBezTo>
                <a:cubicBezTo>
                  <a:pt x="101" y="88"/>
                  <a:pt x="101" y="88"/>
                  <a:pt x="101" y="88"/>
                </a:cubicBezTo>
                <a:cubicBezTo>
                  <a:pt x="101" y="90"/>
                  <a:pt x="101" y="91"/>
                  <a:pt x="100" y="92"/>
                </a:cubicBezTo>
                <a:cubicBezTo>
                  <a:pt x="98" y="99"/>
                  <a:pt x="96" y="106"/>
                  <a:pt x="95" y="112"/>
                </a:cubicBezTo>
                <a:cubicBezTo>
                  <a:pt x="94" y="117"/>
                  <a:pt x="93" y="122"/>
                  <a:pt x="94" y="127"/>
                </a:cubicBezTo>
                <a:cubicBezTo>
                  <a:pt x="95" y="129"/>
                  <a:pt x="95" y="130"/>
                  <a:pt x="96" y="131"/>
                </a:cubicBezTo>
                <a:cubicBezTo>
                  <a:pt x="96" y="131"/>
                  <a:pt x="96" y="131"/>
                  <a:pt x="96" y="131"/>
                </a:cubicBezTo>
                <a:cubicBezTo>
                  <a:pt x="96" y="131"/>
                  <a:pt x="96" y="131"/>
                  <a:pt x="96" y="132"/>
                </a:cubicBezTo>
                <a:cubicBezTo>
                  <a:pt x="96" y="132"/>
                  <a:pt x="96" y="132"/>
                  <a:pt x="96" y="132"/>
                </a:cubicBezTo>
                <a:cubicBezTo>
                  <a:pt x="97" y="134"/>
                  <a:pt x="98" y="135"/>
                  <a:pt x="99" y="137"/>
                </a:cubicBezTo>
                <a:cubicBezTo>
                  <a:pt x="99" y="137"/>
                  <a:pt x="99" y="137"/>
                  <a:pt x="99" y="137"/>
                </a:cubicBezTo>
                <a:cubicBezTo>
                  <a:pt x="99" y="137"/>
                  <a:pt x="99" y="137"/>
                  <a:pt x="99" y="137"/>
                </a:cubicBezTo>
                <a:cubicBezTo>
                  <a:pt x="99" y="137"/>
                  <a:pt x="99" y="137"/>
                  <a:pt x="99" y="137"/>
                </a:cubicBezTo>
                <a:cubicBezTo>
                  <a:pt x="99" y="137"/>
                  <a:pt x="99" y="137"/>
                  <a:pt x="99" y="137"/>
                </a:cubicBezTo>
                <a:cubicBezTo>
                  <a:pt x="99" y="137"/>
                  <a:pt x="99" y="137"/>
                  <a:pt x="99" y="137"/>
                </a:cubicBezTo>
                <a:cubicBezTo>
                  <a:pt x="102" y="140"/>
                  <a:pt x="106" y="142"/>
                  <a:pt x="110" y="143"/>
                </a:cubicBezTo>
                <a:cubicBezTo>
                  <a:pt x="119" y="147"/>
                  <a:pt x="129" y="147"/>
                  <a:pt x="138" y="145"/>
                </a:cubicBezTo>
                <a:cubicBezTo>
                  <a:pt x="142" y="145"/>
                  <a:pt x="147" y="143"/>
                  <a:pt x="150" y="142"/>
                </a:cubicBezTo>
                <a:cubicBezTo>
                  <a:pt x="154" y="140"/>
                  <a:pt x="156" y="138"/>
                  <a:pt x="159" y="136"/>
                </a:cubicBezTo>
                <a:cubicBezTo>
                  <a:pt x="159" y="135"/>
                  <a:pt x="160" y="135"/>
                  <a:pt x="160" y="134"/>
                </a:cubicBezTo>
                <a:cubicBezTo>
                  <a:pt x="161" y="134"/>
                  <a:pt x="161" y="133"/>
                  <a:pt x="162" y="132"/>
                </a:cubicBezTo>
                <a:cubicBezTo>
                  <a:pt x="162" y="132"/>
                  <a:pt x="162" y="131"/>
                  <a:pt x="162" y="130"/>
                </a:cubicBezTo>
                <a:cubicBezTo>
                  <a:pt x="162" y="130"/>
                  <a:pt x="162" y="130"/>
                  <a:pt x="162" y="130"/>
                </a:cubicBezTo>
                <a:cubicBezTo>
                  <a:pt x="163" y="130"/>
                  <a:pt x="163" y="130"/>
                  <a:pt x="163" y="130"/>
                </a:cubicBezTo>
                <a:cubicBezTo>
                  <a:pt x="164" y="126"/>
                  <a:pt x="165" y="122"/>
                  <a:pt x="165" y="118"/>
                </a:cubicBezTo>
                <a:cubicBezTo>
                  <a:pt x="165" y="109"/>
                  <a:pt x="164" y="101"/>
                  <a:pt x="162" y="92"/>
                </a:cubicBezTo>
                <a:close/>
                <a:moveTo>
                  <a:pt x="20" y="134"/>
                </a:moveTo>
                <a:cubicBezTo>
                  <a:pt x="20" y="134"/>
                  <a:pt x="20" y="134"/>
                  <a:pt x="20" y="134"/>
                </a:cubicBezTo>
                <a:cubicBezTo>
                  <a:pt x="20" y="134"/>
                  <a:pt x="20" y="134"/>
                  <a:pt x="20" y="134"/>
                </a:cubicBezTo>
                <a:cubicBezTo>
                  <a:pt x="20" y="134"/>
                  <a:pt x="20" y="134"/>
                  <a:pt x="20" y="134"/>
                </a:cubicBezTo>
                <a:close/>
                <a:moveTo>
                  <a:pt x="104" y="77"/>
                </a:moveTo>
                <a:cubicBezTo>
                  <a:pt x="104" y="77"/>
                  <a:pt x="104" y="77"/>
                  <a:pt x="104" y="77"/>
                </a:cubicBezTo>
                <a:cubicBezTo>
                  <a:pt x="104" y="77"/>
                  <a:pt x="104" y="77"/>
                  <a:pt x="104" y="77"/>
                </a:cubicBezTo>
                <a:cubicBezTo>
                  <a:pt x="104" y="77"/>
                  <a:pt x="104" y="77"/>
                  <a:pt x="104" y="7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281" name="Google Shape;281;p50"/>
          <p:cNvGrpSpPr/>
          <p:nvPr/>
        </p:nvGrpSpPr>
        <p:grpSpPr>
          <a:xfrm>
            <a:off x="0" y="0"/>
            <a:ext cx="1344613" cy="1389063"/>
            <a:chOff x="-9525" y="-11113"/>
            <a:chExt cx="1344613" cy="1389063"/>
          </a:xfrm>
        </p:grpSpPr>
        <p:sp>
          <p:nvSpPr>
            <p:cNvPr id="282" name="Google Shape;282;p50"/>
            <p:cNvSpPr/>
            <p:nvPr/>
          </p:nvSpPr>
          <p:spPr>
            <a:xfrm>
              <a:off x="174625" y="-4763"/>
              <a:ext cx="1106488" cy="1173163"/>
            </a:xfrm>
            <a:custGeom>
              <a:avLst/>
              <a:gdLst/>
              <a:ahLst/>
              <a:cxnLst/>
              <a:rect l="l" t="t" r="r" b="b"/>
              <a:pathLst>
                <a:path w="347" h="368" extrusionOk="0">
                  <a:moveTo>
                    <a:pt x="56" y="297"/>
                  </a:moveTo>
                  <a:cubicBezTo>
                    <a:pt x="55" y="297"/>
                    <a:pt x="53" y="298"/>
                    <a:pt x="52" y="300"/>
                  </a:cubicBezTo>
                  <a:cubicBezTo>
                    <a:pt x="51" y="300"/>
                    <a:pt x="50" y="300"/>
                    <a:pt x="49" y="299"/>
                  </a:cubicBezTo>
                  <a:cubicBezTo>
                    <a:pt x="44" y="295"/>
                    <a:pt x="46" y="286"/>
                    <a:pt x="38" y="281"/>
                  </a:cubicBezTo>
                  <a:cubicBezTo>
                    <a:pt x="36" y="302"/>
                    <a:pt x="37" y="322"/>
                    <a:pt x="42" y="342"/>
                  </a:cubicBezTo>
                  <a:cubicBezTo>
                    <a:pt x="43" y="348"/>
                    <a:pt x="44" y="355"/>
                    <a:pt x="45" y="362"/>
                  </a:cubicBezTo>
                  <a:cubicBezTo>
                    <a:pt x="43" y="366"/>
                    <a:pt x="41" y="368"/>
                    <a:pt x="37" y="366"/>
                  </a:cubicBezTo>
                  <a:cubicBezTo>
                    <a:pt x="33" y="353"/>
                    <a:pt x="33" y="340"/>
                    <a:pt x="30" y="327"/>
                  </a:cubicBezTo>
                  <a:cubicBezTo>
                    <a:pt x="30" y="327"/>
                    <a:pt x="30" y="327"/>
                    <a:pt x="30" y="327"/>
                  </a:cubicBezTo>
                  <a:cubicBezTo>
                    <a:pt x="30" y="327"/>
                    <a:pt x="29" y="327"/>
                    <a:pt x="29" y="327"/>
                  </a:cubicBezTo>
                  <a:cubicBezTo>
                    <a:pt x="24" y="329"/>
                    <a:pt x="24" y="335"/>
                    <a:pt x="20" y="338"/>
                  </a:cubicBezTo>
                  <a:cubicBezTo>
                    <a:pt x="16" y="342"/>
                    <a:pt x="12" y="346"/>
                    <a:pt x="12" y="352"/>
                  </a:cubicBezTo>
                  <a:cubicBezTo>
                    <a:pt x="11" y="354"/>
                    <a:pt x="10" y="355"/>
                    <a:pt x="9" y="356"/>
                  </a:cubicBezTo>
                  <a:cubicBezTo>
                    <a:pt x="3" y="357"/>
                    <a:pt x="2" y="352"/>
                    <a:pt x="0" y="348"/>
                  </a:cubicBezTo>
                  <a:cubicBezTo>
                    <a:pt x="6" y="344"/>
                    <a:pt x="10" y="338"/>
                    <a:pt x="15" y="333"/>
                  </a:cubicBezTo>
                  <a:cubicBezTo>
                    <a:pt x="21" y="326"/>
                    <a:pt x="25" y="318"/>
                    <a:pt x="27" y="308"/>
                  </a:cubicBezTo>
                  <a:cubicBezTo>
                    <a:pt x="27" y="304"/>
                    <a:pt x="27" y="301"/>
                    <a:pt x="22" y="303"/>
                  </a:cubicBezTo>
                  <a:cubicBezTo>
                    <a:pt x="22" y="303"/>
                    <a:pt x="22" y="303"/>
                    <a:pt x="22" y="303"/>
                  </a:cubicBezTo>
                  <a:cubicBezTo>
                    <a:pt x="18" y="305"/>
                    <a:pt x="15" y="309"/>
                    <a:pt x="12" y="312"/>
                  </a:cubicBezTo>
                  <a:cubicBezTo>
                    <a:pt x="10" y="313"/>
                    <a:pt x="8" y="316"/>
                    <a:pt x="6" y="315"/>
                  </a:cubicBezTo>
                  <a:cubicBezTo>
                    <a:pt x="3" y="313"/>
                    <a:pt x="5" y="310"/>
                    <a:pt x="7" y="308"/>
                  </a:cubicBezTo>
                  <a:cubicBezTo>
                    <a:pt x="8" y="306"/>
                    <a:pt x="10" y="304"/>
                    <a:pt x="10" y="301"/>
                  </a:cubicBezTo>
                  <a:cubicBezTo>
                    <a:pt x="15" y="297"/>
                    <a:pt x="20" y="293"/>
                    <a:pt x="25" y="289"/>
                  </a:cubicBezTo>
                  <a:cubicBezTo>
                    <a:pt x="27" y="286"/>
                    <a:pt x="27" y="282"/>
                    <a:pt x="28" y="279"/>
                  </a:cubicBezTo>
                  <a:cubicBezTo>
                    <a:pt x="31" y="272"/>
                    <a:pt x="31" y="266"/>
                    <a:pt x="31" y="258"/>
                  </a:cubicBezTo>
                  <a:cubicBezTo>
                    <a:pt x="32" y="245"/>
                    <a:pt x="36" y="233"/>
                    <a:pt x="42" y="221"/>
                  </a:cubicBezTo>
                  <a:cubicBezTo>
                    <a:pt x="50" y="206"/>
                    <a:pt x="62" y="194"/>
                    <a:pt x="69" y="178"/>
                  </a:cubicBezTo>
                  <a:cubicBezTo>
                    <a:pt x="72" y="173"/>
                    <a:pt x="76" y="169"/>
                    <a:pt x="73" y="162"/>
                  </a:cubicBezTo>
                  <a:cubicBezTo>
                    <a:pt x="78" y="154"/>
                    <a:pt x="73" y="149"/>
                    <a:pt x="68" y="144"/>
                  </a:cubicBezTo>
                  <a:cubicBezTo>
                    <a:pt x="68" y="142"/>
                    <a:pt x="69" y="140"/>
                    <a:pt x="71" y="139"/>
                  </a:cubicBezTo>
                  <a:cubicBezTo>
                    <a:pt x="74" y="138"/>
                    <a:pt x="77" y="139"/>
                    <a:pt x="80" y="140"/>
                  </a:cubicBezTo>
                  <a:cubicBezTo>
                    <a:pt x="84" y="140"/>
                    <a:pt x="87" y="138"/>
                    <a:pt x="88" y="134"/>
                  </a:cubicBezTo>
                  <a:cubicBezTo>
                    <a:pt x="89" y="134"/>
                    <a:pt x="89" y="133"/>
                    <a:pt x="90" y="132"/>
                  </a:cubicBezTo>
                  <a:cubicBezTo>
                    <a:pt x="94" y="131"/>
                    <a:pt x="100" y="134"/>
                    <a:pt x="99" y="126"/>
                  </a:cubicBezTo>
                  <a:cubicBezTo>
                    <a:pt x="100" y="123"/>
                    <a:pt x="102" y="122"/>
                    <a:pt x="104" y="122"/>
                  </a:cubicBezTo>
                  <a:cubicBezTo>
                    <a:pt x="106" y="122"/>
                    <a:pt x="108" y="122"/>
                    <a:pt x="109" y="120"/>
                  </a:cubicBezTo>
                  <a:cubicBezTo>
                    <a:pt x="115" y="111"/>
                    <a:pt x="122" y="103"/>
                    <a:pt x="130" y="96"/>
                  </a:cubicBezTo>
                  <a:cubicBezTo>
                    <a:pt x="139" y="87"/>
                    <a:pt x="137" y="75"/>
                    <a:pt x="138" y="64"/>
                  </a:cubicBezTo>
                  <a:cubicBezTo>
                    <a:pt x="139" y="48"/>
                    <a:pt x="139" y="31"/>
                    <a:pt x="138" y="14"/>
                  </a:cubicBezTo>
                  <a:cubicBezTo>
                    <a:pt x="137" y="0"/>
                    <a:pt x="138" y="0"/>
                    <a:pt x="152" y="0"/>
                  </a:cubicBezTo>
                  <a:cubicBezTo>
                    <a:pt x="154" y="1"/>
                    <a:pt x="156" y="2"/>
                    <a:pt x="155" y="4"/>
                  </a:cubicBezTo>
                  <a:cubicBezTo>
                    <a:pt x="152" y="13"/>
                    <a:pt x="155" y="21"/>
                    <a:pt x="158" y="29"/>
                  </a:cubicBezTo>
                  <a:cubicBezTo>
                    <a:pt x="159" y="30"/>
                    <a:pt x="160" y="33"/>
                    <a:pt x="158" y="33"/>
                  </a:cubicBezTo>
                  <a:cubicBezTo>
                    <a:pt x="150" y="35"/>
                    <a:pt x="155" y="38"/>
                    <a:pt x="157" y="41"/>
                  </a:cubicBezTo>
                  <a:cubicBezTo>
                    <a:pt x="158" y="44"/>
                    <a:pt x="160" y="46"/>
                    <a:pt x="156" y="48"/>
                  </a:cubicBezTo>
                  <a:cubicBezTo>
                    <a:pt x="154" y="49"/>
                    <a:pt x="155" y="51"/>
                    <a:pt x="155" y="53"/>
                  </a:cubicBezTo>
                  <a:cubicBezTo>
                    <a:pt x="156" y="56"/>
                    <a:pt x="163" y="59"/>
                    <a:pt x="155" y="61"/>
                  </a:cubicBezTo>
                  <a:cubicBezTo>
                    <a:pt x="157" y="62"/>
                    <a:pt x="159" y="62"/>
                    <a:pt x="160" y="65"/>
                  </a:cubicBezTo>
                  <a:cubicBezTo>
                    <a:pt x="162" y="72"/>
                    <a:pt x="159" y="75"/>
                    <a:pt x="153" y="76"/>
                  </a:cubicBezTo>
                  <a:cubicBezTo>
                    <a:pt x="151" y="77"/>
                    <a:pt x="153" y="79"/>
                    <a:pt x="153" y="77"/>
                  </a:cubicBezTo>
                  <a:cubicBezTo>
                    <a:pt x="153" y="77"/>
                    <a:pt x="153" y="77"/>
                    <a:pt x="153" y="77"/>
                  </a:cubicBezTo>
                  <a:cubicBezTo>
                    <a:pt x="163" y="76"/>
                    <a:pt x="162" y="82"/>
                    <a:pt x="162" y="89"/>
                  </a:cubicBezTo>
                  <a:cubicBezTo>
                    <a:pt x="157" y="94"/>
                    <a:pt x="152" y="88"/>
                    <a:pt x="149" y="90"/>
                  </a:cubicBezTo>
                  <a:cubicBezTo>
                    <a:pt x="146" y="90"/>
                    <a:pt x="147" y="92"/>
                    <a:pt x="147" y="91"/>
                  </a:cubicBezTo>
                  <a:cubicBezTo>
                    <a:pt x="147" y="91"/>
                    <a:pt x="147" y="91"/>
                    <a:pt x="148" y="91"/>
                  </a:cubicBezTo>
                  <a:cubicBezTo>
                    <a:pt x="153" y="89"/>
                    <a:pt x="156" y="92"/>
                    <a:pt x="158" y="96"/>
                  </a:cubicBezTo>
                  <a:cubicBezTo>
                    <a:pt x="173" y="123"/>
                    <a:pt x="193" y="146"/>
                    <a:pt x="221" y="161"/>
                  </a:cubicBezTo>
                  <a:cubicBezTo>
                    <a:pt x="228" y="165"/>
                    <a:pt x="235" y="165"/>
                    <a:pt x="243" y="165"/>
                  </a:cubicBezTo>
                  <a:cubicBezTo>
                    <a:pt x="249" y="165"/>
                    <a:pt x="249" y="161"/>
                    <a:pt x="251" y="158"/>
                  </a:cubicBezTo>
                  <a:cubicBezTo>
                    <a:pt x="253" y="155"/>
                    <a:pt x="255" y="153"/>
                    <a:pt x="257" y="150"/>
                  </a:cubicBezTo>
                  <a:cubicBezTo>
                    <a:pt x="262" y="140"/>
                    <a:pt x="262" y="129"/>
                    <a:pt x="261" y="119"/>
                  </a:cubicBezTo>
                  <a:cubicBezTo>
                    <a:pt x="261" y="115"/>
                    <a:pt x="260" y="111"/>
                    <a:pt x="260" y="107"/>
                  </a:cubicBezTo>
                  <a:cubicBezTo>
                    <a:pt x="261" y="106"/>
                    <a:pt x="263" y="106"/>
                    <a:pt x="264" y="106"/>
                  </a:cubicBezTo>
                  <a:cubicBezTo>
                    <a:pt x="267" y="107"/>
                    <a:pt x="267" y="110"/>
                    <a:pt x="268" y="112"/>
                  </a:cubicBezTo>
                  <a:cubicBezTo>
                    <a:pt x="268" y="115"/>
                    <a:pt x="268" y="117"/>
                    <a:pt x="268" y="119"/>
                  </a:cubicBezTo>
                  <a:cubicBezTo>
                    <a:pt x="267" y="123"/>
                    <a:pt x="267" y="127"/>
                    <a:pt x="270" y="130"/>
                  </a:cubicBezTo>
                  <a:cubicBezTo>
                    <a:pt x="270" y="134"/>
                    <a:pt x="270" y="138"/>
                    <a:pt x="270" y="141"/>
                  </a:cubicBezTo>
                  <a:cubicBezTo>
                    <a:pt x="270" y="144"/>
                    <a:pt x="271" y="145"/>
                    <a:pt x="274" y="144"/>
                  </a:cubicBezTo>
                  <a:cubicBezTo>
                    <a:pt x="283" y="143"/>
                    <a:pt x="292" y="144"/>
                    <a:pt x="301" y="145"/>
                  </a:cubicBezTo>
                  <a:cubicBezTo>
                    <a:pt x="306" y="147"/>
                    <a:pt x="299" y="149"/>
                    <a:pt x="301" y="151"/>
                  </a:cubicBezTo>
                  <a:cubicBezTo>
                    <a:pt x="301" y="151"/>
                    <a:pt x="301" y="151"/>
                    <a:pt x="301" y="152"/>
                  </a:cubicBezTo>
                  <a:cubicBezTo>
                    <a:pt x="299" y="153"/>
                    <a:pt x="298" y="153"/>
                    <a:pt x="296" y="152"/>
                  </a:cubicBezTo>
                  <a:cubicBezTo>
                    <a:pt x="296" y="152"/>
                    <a:pt x="296" y="152"/>
                    <a:pt x="296" y="152"/>
                  </a:cubicBezTo>
                  <a:cubicBezTo>
                    <a:pt x="289" y="149"/>
                    <a:pt x="282" y="149"/>
                    <a:pt x="275" y="151"/>
                  </a:cubicBezTo>
                  <a:cubicBezTo>
                    <a:pt x="271" y="152"/>
                    <a:pt x="268" y="154"/>
                    <a:pt x="267" y="159"/>
                  </a:cubicBezTo>
                  <a:cubicBezTo>
                    <a:pt x="263" y="164"/>
                    <a:pt x="263" y="175"/>
                    <a:pt x="270" y="180"/>
                  </a:cubicBezTo>
                  <a:cubicBezTo>
                    <a:pt x="291" y="194"/>
                    <a:pt x="311" y="210"/>
                    <a:pt x="339" y="211"/>
                  </a:cubicBezTo>
                  <a:cubicBezTo>
                    <a:pt x="341" y="211"/>
                    <a:pt x="344" y="211"/>
                    <a:pt x="347" y="213"/>
                  </a:cubicBezTo>
                  <a:cubicBezTo>
                    <a:pt x="339" y="216"/>
                    <a:pt x="332" y="216"/>
                    <a:pt x="324" y="213"/>
                  </a:cubicBezTo>
                  <a:cubicBezTo>
                    <a:pt x="321" y="212"/>
                    <a:pt x="319" y="211"/>
                    <a:pt x="316" y="213"/>
                  </a:cubicBezTo>
                  <a:cubicBezTo>
                    <a:pt x="314" y="213"/>
                    <a:pt x="312" y="213"/>
                    <a:pt x="315" y="215"/>
                  </a:cubicBezTo>
                  <a:cubicBezTo>
                    <a:pt x="321" y="221"/>
                    <a:pt x="329" y="224"/>
                    <a:pt x="335" y="229"/>
                  </a:cubicBezTo>
                  <a:cubicBezTo>
                    <a:pt x="331" y="232"/>
                    <a:pt x="328" y="231"/>
                    <a:pt x="324" y="228"/>
                  </a:cubicBezTo>
                  <a:cubicBezTo>
                    <a:pt x="322" y="226"/>
                    <a:pt x="320" y="224"/>
                    <a:pt x="317" y="223"/>
                  </a:cubicBezTo>
                  <a:cubicBezTo>
                    <a:pt x="311" y="219"/>
                    <a:pt x="306" y="214"/>
                    <a:pt x="300" y="210"/>
                  </a:cubicBezTo>
                  <a:cubicBezTo>
                    <a:pt x="293" y="205"/>
                    <a:pt x="286" y="199"/>
                    <a:pt x="276" y="200"/>
                  </a:cubicBezTo>
                  <a:cubicBezTo>
                    <a:pt x="274" y="201"/>
                    <a:pt x="272" y="200"/>
                    <a:pt x="270" y="199"/>
                  </a:cubicBezTo>
                  <a:cubicBezTo>
                    <a:pt x="265" y="194"/>
                    <a:pt x="261" y="189"/>
                    <a:pt x="255" y="185"/>
                  </a:cubicBezTo>
                  <a:cubicBezTo>
                    <a:pt x="248" y="179"/>
                    <a:pt x="242" y="172"/>
                    <a:pt x="232" y="179"/>
                  </a:cubicBezTo>
                  <a:cubicBezTo>
                    <a:pt x="222" y="186"/>
                    <a:pt x="219" y="186"/>
                    <a:pt x="212" y="175"/>
                  </a:cubicBezTo>
                  <a:cubicBezTo>
                    <a:pt x="209" y="171"/>
                    <a:pt x="207" y="166"/>
                    <a:pt x="201" y="165"/>
                  </a:cubicBezTo>
                  <a:cubicBezTo>
                    <a:pt x="185" y="156"/>
                    <a:pt x="174" y="142"/>
                    <a:pt x="162" y="129"/>
                  </a:cubicBezTo>
                  <a:cubicBezTo>
                    <a:pt x="159" y="126"/>
                    <a:pt x="157" y="123"/>
                    <a:pt x="154" y="120"/>
                  </a:cubicBezTo>
                  <a:cubicBezTo>
                    <a:pt x="149" y="115"/>
                    <a:pt x="145" y="114"/>
                    <a:pt x="141" y="121"/>
                  </a:cubicBezTo>
                  <a:cubicBezTo>
                    <a:pt x="139" y="122"/>
                    <a:pt x="138" y="123"/>
                    <a:pt x="136" y="125"/>
                  </a:cubicBezTo>
                  <a:cubicBezTo>
                    <a:pt x="129" y="132"/>
                    <a:pt x="122" y="140"/>
                    <a:pt x="114" y="147"/>
                  </a:cubicBezTo>
                  <a:cubicBezTo>
                    <a:pt x="106" y="152"/>
                    <a:pt x="103" y="160"/>
                    <a:pt x="98" y="167"/>
                  </a:cubicBezTo>
                  <a:cubicBezTo>
                    <a:pt x="92" y="176"/>
                    <a:pt x="85" y="184"/>
                    <a:pt x="79" y="193"/>
                  </a:cubicBezTo>
                  <a:cubicBezTo>
                    <a:pt x="74" y="196"/>
                    <a:pt x="73" y="200"/>
                    <a:pt x="71" y="204"/>
                  </a:cubicBezTo>
                  <a:cubicBezTo>
                    <a:pt x="68" y="209"/>
                    <a:pt x="69" y="211"/>
                    <a:pt x="75" y="211"/>
                  </a:cubicBezTo>
                  <a:cubicBezTo>
                    <a:pt x="80" y="212"/>
                    <a:pt x="86" y="213"/>
                    <a:pt x="94" y="214"/>
                  </a:cubicBezTo>
                  <a:cubicBezTo>
                    <a:pt x="88" y="217"/>
                    <a:pt x="83" y="218"/>
                    <a:pt x="80" y="221"/>
                  </a:cubicBezTo>
                  <a:cubicBezTo>
                    <a:pt x="76" y="217"/>
                    <a:pt x="71" y="214"/>
                    <a:pt x="65" y="214"/>
                  </a:cubicBezTo>
                  <a:cubicBezTo>
                    <a:pt x="57" y="220"/>
                    <a:pt x="55" y="229"/>
                    <a:pt x="51" y="237"/>
                  </a:cubicBezTo>
                  <a:cubicBezTo>
                    <a:pt x="50" y="240"/>
                    <a:pt x="49" y="243"/>
                    <a:pt x="48" y="246"/>
                  </a:cubicBezTo>
                  <a:cubicBezTo>
                    <a:pt x="41" y="261"/>
                    <a:pt x="42" y="276"/>
                    <a:pt x="54" y="289"/>
                  </a:cubicBezTo>
                  <a:cubicBezTo>
                    <a:pt x="57" y="292"/>
                    <a:pt x="59" y="295"/>
                    <a:pt x="61" y="298"/>
                  </a:cubicBezTo>
                  <a:cubicBezTo>
                    <a:pt x="59" y="298"/>
                    <a:pt x="58" y="298"/>
                    <a:pt x="56" y="297"/>
                  </a:cubicBezTo>
                  <a:close/>
                </a:path>
              </a:pathLst>
            </a:custGeom>
            <a:solidFill>
              <a:srgbClr val="D887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3" name="Google Shape;283;p50"/>
            <p:cNvSpPr/>
            <p:nvPr/>
          </p:nvSpPr>
          <p:spPr>
            <a:xfrm>
              <a:off x="815975" y="511175"/>
              <a:ext cx="231775" cy="546100"/>
            </a:xfrm>
            <a:custGeom>
              <a:avLst/>
              <a:gdLst/>
              <a:ahLst/>
              <a:cxnLst/>
              <a:rect l="l" t="t" r="r" b="b"/>
              <a:pathLst>
                <a:path w="73" h="171" extrusionOk="0">
                  <a:moveTo>
                    <a:pt x="1" y="2"/>
                  </a:moveTo>
                  <a:cubicBezTo>
                    <a:pt x="2" y="0"/>
                    <a:pt x="4" y="0"/>
                    <a:pt x="5" y="1"/>
                  </a:cubicBezTo>
                  <a:cubicBezTo>
                    <a:pt x="7" y="3"/>
                    <a:pt x="9" y="5"/>
                    <a:pt x="10" y="7"/>
                  </a:cubicBezTo>
                  <a:cubicBezTo>
                    <a:pt x="15" y="15"/>
                    <a:pt x="19" y="24"/>
                    <a:pt x="30" y="16"/>
                  </a:cubicBezTo>
                  <a:cubicBezTo>
                    <a:pt x="32" y="16"/>
                    <a:pt x="33" y="18"/>
                    <a:pt x="34" y="19"/>
                  </a:cubicBezTo>
                  <a:cubicBezTo>
                    <a:pt x="38" y="25"/>
                    <a:pt x="40" y="32"/>
                    <a:pt x="44" y="38"/>
                  </a:cubicBezTo>
                  <a:cubicBezTo>
                    <a:pt x="45" y="40"/>
                    <a:pt x="46" y="42"/>
                    <a:pt x="47" y="44"/>
                  </a:cubicBezTo>
                  <a:cubicBezTo>
                    <a:pt x="52" y="49"/>
                    <a:pt x="59" y="44"/>
                    <a:pt x="65" y="46"/>
                  </a:cubicBezTo>
                  <a:cubicBezTo>
                    <a:pt x="67" y="47"/>
                    <a:pt x="69" y="48"/>
                    <a:pt x="67" y="52"/>
                  </a:cubicBezTo>
                  <a:cubicBezTo>
                    <a:pt x="61" y="53"/>
                    <a:pt x="54" y="51"/>
                    <a:pt x="48" y="53"/>
                  </a:cubicBezTo>
                  <a:cubicBezTo>
                    <a:pt x="52" y="74"/>
                    <a:pt x="52" y="96"/>
                    <a:pt x="73" y="110"/>
                  </a:cubicBezTo>
                  <a:cubicBezTo>
                    <a:pt x="72" y="114"/>
                    <a:pt x="68" y="114"/>
                    <a:pt x="66" y="117"/>
                  </a:cubicBezTo>
                  <a:cubicBezTo>
                    <a:pt x="60" y="119"/>
                    <a:pt x="57" y="111"/>
                    <a:pt x="51" y="114"/>
                  </a:cubicBezTo>
                  <a:cubicBezTo>
                    <a:pt x="48" y="117"/>
                    <a:pt x="49" y="122"/>
                    <a:pt x="49" y="126"/>
                  </a:cubicBezTo>
                  <a:cubicBezTo>
                    <a:pt x="49" y="133"/>
                    <a:pt x="46" y="140"/>
                    <a:pt x="44" y="147"/>
                  </a:cubicBezTo>
                  <a:cubicBezTo>
                    <a:pt x="44" y="150"/>
                    <a:pt x="42" y="154"/>
                    <a:pt x="42" y="157"/>
                  </a:cubicBezTo>
                  <a:cubicBezTo>
                    <a:pt x="40" y="161"/>
                    <a:pt x="38" y="165"/>
                    <a:pt x="34" y="167"/>
                  </a:cubicBezTo>
                  <a:cubicBezTo>
                    <a:pt x="30" y="171"/>
                    <a:pt x="25" y="171"/>
                    <a:pt x="23" y="165"/>
                  </a:cubicBezTo>
                  <a:cubicBezTo>
                    <a:pt x="34" y="163"/>
                    <a:pt x="32" y="152"/>
                    <a:pt x="36" y="145"/>
                  </a:cubicBezTo>
                  <a:cubicBezTo>
                    <a:pt x="41" y="126"/>
                    <a:pt x="40" y="107"/>
                    <a:pt x="38" y="88"/>
                  </a:cubicBezTo>
                  <a:cubicBezTo>
                    <a:pt x="36" y="70"/>
                    <a:pt x="30" y="53"/>
                    <a:pt x="23" y="36"/>
                  </a:cubicBezTo>
                  <a:cubicBezTo>
                    <a:pt x="19" y="26"/>
                    <a:pt x="13" y="18"/>
                    <a:pt x="5" y="10"/>
                  </a:cubicBezTo>
                  <a:cubicBezTo>
                    <a:pt x="3" y="8"/>
                    <a:pt x="0" y="6"/>
                    <a:pt x="1" y="2"/>
                  </a:cubicBezTo>
                  <a:close/>
                </a:path>
              </a:pathLst>
            </a:custGeom>
            <a:solidFill>
              <a:srgbClr val="D78C9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4" name="Google Shape;284;p50"/>
            <p:cNvSpPr/>
            <p:nvPr/>
          </p:nvSpPr>
          <p:spPr>
            <a:xfrm>
              <a:off x="506413" y="-7938"/>
              <a:ext cx="161925" cy="414338"/>
            </a:xfrm>
            <a:custGeom>
              <a:avLst/>
              <a:gdLst/>
              <a:ahLst/>
              <a:cxnLst/>
              <a:rect l="l" t="t" r="r" b="b"/>
              <a:pathLst>
                <a:path w="51" h="130" extrusionOk="0">
                  <a:moveTo>
                    <a:pt x="49" y="2"/>
                  </a:moveTo>
                  <a:cubicBezTo>
                    <a:pt x="35" y="2"/>
                    <a:pt x="34" y="4"/>
                    <a:pt x="36" y="19"/>
                  </a:cubicBezTo>
                  <a:cubicBezTo>
                    <a:pt x="38" y="32"/>
                    <a:pt x="38" y="44"/>
                    <a:pt x="37" y="57"/>
                  </a:cubicBezTo>
                  <a:cubicBezTo>
                    <a:pt x="36" y="63"/>
                    <a:pt x="36" y="69"/>
                    <a:pt x="36" y="75"/>
                  </a:cubicBezTo>
                  <a:cubicBezTo>
                    <a:pt x="35" y="89"/>
                    <a:pt x="31" y="100"/>
                    <a:pt x="17" y="108"/>
                  </a:cubicBezTo>
                  <a:cubicBezTo>
                    <a:pt x="13" y="110"/>
                    <a:pt x="10" y="117"/>
                    <a:pt x="8" y="122"/>
                  </a:cubicBezTo>
                  <a:cubicBezTo>
                    <a:pt x="6" y="130"/>
                    <a:pt x="3" y="126"/>
                    <a:pt x="0" y="124"/>
                  </a:cubicBezTo>
                  <a:cubicBezTo>
                    <a:pt x="0" y="119"/>
                    <a:pt x="4" y="116"/>
                    <a:pt x="6" y="111"/>
                  </a:cubicBezTo>
                  <a:cubicBezTo>
                    <a:pt x="9" y="106"/>
                    <a:pt x="11" y="100"/>
                    <a:pt x="16" y="96"/>
                  </a:cubicBezTo>
                  <a:cubicBezTo>
                    <a:pt x="21" y="93"/>
                    <a:pt x="21" y="89"/>
                    <a:pt x="22" y="84"/>
                  </a:cubicBezTo>
                  <a:cubicBezTo>
                    <a:pt x="24" y="61"/>
                    <a:pt x="23" y="37"/>
                    <a:pt x="23" y="14"/>
                  </a:cubicBezTo>
                  <a:cubicBezTo>
                    <a:pt x="24" y="2"/>
                    <a:pt x="24" y="2"/>
                    <a:pt x="35" y="0"/>
                  </a:cubicBezTo>
                  <a:cubicBezTo>
                    <a:pt x="40" y="0"/>
                    <a:pt x="46" y="0"/>
                    <a:pt x="51" y="0"/>
                  </a:cubicBezTo>
                  <a:cubicBezTo>
                    <a:pt x="51" y="1"/>
                    <a:pt x="51" y="1"/>
                    <a:pt x="51" y="2"/>
                  </a:cubicBezTo>
                  <a:cubicBezTo>
                    <a:pt x="51" y="2"/>
                    <a:pt x="51" y="3"/>
                    <a:pt x="51" y="3"/>
                  </a:cubicBezTo>
                  <a:cubicBezTo>
                    <a:pt x="50" y="3"/>
                    <a:pt x="50" y="3"/>
                    <a:pt x="49" y="2"/>
                  </a:cubicBezTo>
                  <a:close/>
                </a:path>
              </a:pathLst>
            </a:custGeom>
            <a:solidFill>
              <a:srgbClr val="C37C8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5" name="Google Shape;285;p50"/>
            <p:cNvSpPr/>
            <p:nvPr/>
          </p:nvSpPr>
          <p:spPr>
            <a:xfrm>
              <a:off x="636588" y="269875"/>
              <a:ext cx="347663" cy="263525"/>
            </a:xfrm>
            <a:custGeom>
              <a:avLst/>
              <a:gdLst/>
              <a:ahLst/>
              <a:cxnLst/>
              <a:rect l="l" t="t" r="r" b="b"/>
              <a:pathLst>
                <a:path w="109" h="83" extrusionOk="0">
                  <a:moveTo>
                    <a:pt x="106" y="72"/>
                  </a:moveTo>
                  <a:cubicBezTo>
                    <a:pt x="109" y="80"/>
                    <a:pt x="106" y="82"/>
                    <a:pt x="97" y="82"/>
                  </a:cubicBezTo>
                  <a:cubicBezTo>
                    <a:pt x="77" y="83"/>
                    <a:pt x="63" y="71"/>
                    <a:pt x="49" y="60"/>
                  </a:cubicBezTo>
                  <a:cubicBezTo>
                    <a:pt x="34" y="48"/>
                    <a:pt x="23" y="31"/>
                    <a:pt x="12" y="15"/>
                  </a:cubicBezTo>
                  <a:cubicBezTo>
                    <a:pt x="9" y="10"/>
                    <a:pt x="9" y="3"/>
                    <a:pt x="0" y="5"/>
                  </a:cubicBezTo>
                  <a:cubicBezTo>
                    <a:pt x="6" y="2"/>
                    <a:pt x="11" y="4"/>
                    <a:pt x="16" y="3"/>
                  </a:cubicBezTo>
                  <a:cubicBezTo>
                    <a:pt x="20" y="0"/>
                    <a:pt x="23" y="3"/>
                    <a:pt x="26" y="5"/>
                  </a:cubicBezTo>
                  <a:cubicBezTo>
                    <a:pt x="35" y="34"/>
                    <a:pt x="54" y="53"/>
                    <a:pt x="78" y="69"/>
                  </a:cubicBezTo>
                  <a:cubicBezTo>
                    <a:pt x="87" y="74"/>
                    <a:pt x="96" y="76"/>
                    <a:pt x="106" y="72"/>
                  </a:cubicBezTo>
                  <a:close/>
                </a:path>
              </a:pathLst>
            </a:custGeom>
            <a:solidFill>
              <a:srgbClr val="E2A3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6" name="Google Shape;286;p50"/>
            <p:cNvSpPr/>
            <p:nvPr/>
          </p:nvSpPr>
          <p:spPr>
            <a:xfrm>
              <a:off x="1022350" y="862012"/>
              <a:ext cx="252413" cy="180975"/>
            </a:xfrm>
            <a:custGeom>
              <a:avLst/>
              <a:gdLst/>
              <a:ahLst/>
              <a:cxnLst/>
              <a:rect l="l" t="t" r="r" b="b"/>
              <a:pathLst>
                <a:path w="79" h="57" extrusionOk="0">
                  <a:moveTo>
                    <a:pt x="1" y="6"/>
                  </a:moveTo>
                  <a:cubicBezTo>
                    <a:pt x="1" y="1"/>
                    <a:pt x="6" y="2"/>
                    <a:pt x="8" y="0"/>
                  </a:cubicBezTo>
                  <a:cubicBezTo>
                    <a:pt x="14" y="4"/>
                    <a:pt x="20" y="8"/>
                    <a:pt x="26" y="11"/>
                  </a:cubicBezTo>
                  <a:cubicBezTo>
                    <a:pt x="36" y="16"/>
                    <a:pt x="47" y="14"/>
                    <a:pt x="56" y="9"/>
                  </a:cubicBezTo>
                  <a:cubicBezTo>
                    <a:pt x="62" y="7"/>
                    <a:pt x="67" y="6"/>
                    <a:pt x="73" y="3"/>
                  </a:cubicBezTo>
                  <a:cubicBezTo>
                    <a:pt x="76" y="2"/>
                    <a:pt x="78" y="3"/>
                    <a:pt x="79" y="6"/>
                  </a:cubicBezTo>
                  <a:cubicBezTo>
                    <a:pt x="72" y="9"/>
                    <a:pt x="65" y="10"/>
                    <a:pt x="58" y="13"/>
                  </a:cubicBezTo>
                  <a:cubicBezTo>
                    <a:pt x="55" y="15"/>
                    <a:pt x="54" y="16"/>
                    <a:pt x="54" y="19"/>
                  </a:cubicBezTo>
                  <a:cubicBezTo>
                    <a:pt x="52" y="22"/>
                    <a:pt x="50" y="19"/>
                    <a:pt x="47" y="19"/>
                  </a:cubicBezTo>
                  <a:cubicBezTo>
                    <a:pt x="40" y="18"/>
                    <a:pt x="33" y="18"/>
                    <a:pt x="26" y="17"/>
                  </a:cubicBezTo>
                  <a:cubicBezTo>
                    <a:pt x="26" y="24"/>
                    <a:pt x="33" y="25"/>
                    <a:pt x="36" y="29"/>
                  </a:cubicBezTo>
                  <a:cubicBezTo>
                    <a:pt x="37" y="31"/>
                    <a:pt x="41" y="32"/>
                    <a:pt x="38" y="35"/>
                  </a:cubicBezTo>
                  <a:cubicBezTo>
                    <a:pt x="35" y="39"/>
                    <a:pt x="34" y="35"/>
                    <a:pt x="32" y="34"/>
                  </a:cubicBezTo>
                  <a:cubicBezTo>
                    <a:pt x="26" y="29"/>
                    <a:pt x="21" y="22"/>
                    <a:pt x="13" y="19"/>
                  </a:cubicBezTo>
                  <a:cubicBezTo>
                    <a:pt x="15" y="30"/>
                    <a:pt x="14" y="42"/>
                    <a:pt x="23" y="51"/>
                  </a:cubicBezTo>
                  <a:cubicBezTo>
                    <a:pt x="25" y="52"/>
                    <a:pt x="24" y="54"/>
                    <a:pt x="23" y="56"/>
                  </a:cubicBezTo>
                  <a:cubicBezTo>
                    <a:pt x="20" y="57"/>
                    <a:pt x="19" y="56"/>
                    <a:pt x="18" y="54"/>
                  </a:cubicBezTo>
                  <a:cubicBezTo>
                    <a:pt x="17" y="53"/>
                    <a:pt x="16" y="52"/>
                    <a:pt x="15" y="51"/>
                  </a:cubicBezTo>
                  <a:cubicBezTo>
                    <a:pt x="13" y="52"/>
                    <a:pt x="11" y="55"/>
                    <a:pt x="8" y="53"/>
                  </a:cubicBezTo>
                  <a:cubicBezTo>
                    <a:pt x="8" y="53"/>
                    <a:pt x="7" y="52"/>
                    <a:pt x="7" y="51"/>
                  </a:cubicBezTo>
                  <a:cubicBezTo>
                    <a:pt x="6" y="39"/>
                    <a:pt x="2" y="27"/>
                    <a:pt x="0" y="15"/>
                  </a:cubicBezTo>
                  <a:cubicBezTo>
                    <a:pt x="0" y="12"/>
                    <a:pt x="0" y="9"/>
                    <a:pt x="1" y="6"/>
                  </a:cubicBezTo>
                  <a:close/>
                </a:path>
              </a:pathLst>
            </a:custGeom>
            <a:solidFill>
              <a:srgbClr val="C882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7" name="Google Shape;287;p50"/>
            <p:cNvSpPr/>
            <p:nvPr/>
          </p:nvSpPr>
          <p:spPr>
            <a:xfrm>
              <a:off x="0" y="1104900"/>
              <a:ext cx="203200" cy="231775"/>
            </a:xfrm>
            <a:custGeom>
              <a:avLst/>
              <a:gdLst/>
              <a:ahLst/>
              <a:cxnLst/>
              <a:rect l="l" t="t" r="r" b="b"/>
              <a:pathLst>
                <a:path w="64" h="73" extrusionOk="0">
                  <a:moveTo>
                    <a:pt x="55" y="0"/>
                  </a:moveTo>
                  <a:cubicBezTo>
                    <a:pt x="60" y="1"/>
                    <a:pt x="60" y="6"/>
                    <a:pt x="64" y="8"/>
                  </a:cubicBezTo>
                  <a:cubicBezTo>
                    <a:pt x="56" y="24"/>
                    <a:pt x="49" y="39"/>
                    <a:pt x="42" y="54"/>
                  </a:cubicBezTo>
                  <a:cubicBezTo>
                    <a:pt x="40" y="58"/>
                    <a:pt x="40" y="61"/>
                    <a:pt x="39" y="65"/>
                  </a:cubicBezTo>
                  <a:cubicBezTo>
                    <a:pt x="39" y="67"/>
                    <a:pt x="41" y="71"/>
                    <a:pt x="38" y="72"/>
                  </a:cubicBezTo>
                  <a:cubicBezTo>
                    <a:pt x="36" y="73"/>
                    <a:pt x="34" y="68"/>
                    <a:pt x="31" y="68"/>
                  </a:cubicBezTo>
                  <a:cubicBezTo>
                    <a:pt x="28" y="68"/>
                    <a:pt x="32" y="64"/>
                    <a:pt x="33" y="62"/>
                  </a:cubicBezTo>
                  <a:cubicBezTo>
                    <a:pt x="35" y="58"/>
                    <a:pt x="37" y="53"/>
                    <a:pt x="40" y="47"/>
                  </a:cubicBezTo>
                  <a:cubicBezTo>
                    <a:pt x="33" y="51"/>
                    <a:pt x="29" y="57"/>
                    <a:pt x="21" y="57"/>
                  </a:cubicBezTo>
                  <a:cubicBezTo>
                    <a:pt x="37" y="45"/>
                    <a:pt x="49" y="31"/>
                    <a:pt x="54" y="11"/>
                  </a:cubicBezTo>
                  <a:cubicBezTo>
                    <a:pt x="43" y="19"/>
                    <a:pt x="30" y="22"/>
                    <a:pt x="20" y="31"/>
                  </a:cubicBezTo>
                  <a:cubicBezTo>
                    <a:pt x="18" y="33"/>
                    <a:pt x="15" y="36"/>
                    <a:pt x="12" y="35"/>
                  </a:cubicBezTo>
                  <a:cubicBezTo>
                    <a:pt x="7" y="32"/>
                    <a:pt x="15" y="32"/>
                    <a:pt x="14" y="30"/>
                  </a:cubicBezTo>
                  <a:cubicBezTo>
                    <a:pt x="13" y="28"/>
                    <a:pt x="10" y="30"/>
                    <a:pt x="10" y="27"/>
                  </a:cubicBezTo>
                  <a:cubicBezTo>
                    <a:pt x="14" y="25"/>
                    <a:pt x="20" y="25"/>
                    <a:pt x="25" y="21"/>
                  </a:cubicBezTo>
                  <a:cubicBezTo>
                    <a:pt x="17" y="18"/>
                    <a:pt x="9" y="20"/>
                    <a:pt x="0" y="19"/>
                  </a:cubicBezTo>
                  <a:cubicBezTo>
                    <a:pt x="5" y="13"/>
                    <a:pt x="8" y="12"/>
                    <a:pt x="16" y="15"/>
                  </a:cubicBezTo>
                  <a:cubicBezTo>
                    <a:pt x="26" y="18"/>
                    <a:pt x="37" y="16"/>
                    <a:pt x="46" y="8"/>
                  </a:cubicBezTo>
                  <a:cubicBezTo>
                    <a:pt x="49" y="5"/>
                    <a:pt x="52" y="3"/>
                    <a:pt x="55" y="0"/>
                  </a:cubicBezTo>
                  <a:close/>
                </a:path>
              </a:pathLst>
            </a:custGeom>
            <a:solidFill>
              <a:srgbClr val="B77D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8" name="Google Shape;288;p50"/>
            <p:cNvSpPr/>
            <p:nvPr/>
          </p:nvSpPr>
          <p:spPr>
            <a:xfrm>
              <a:off x="104775" y="693737"/>
              <a:ext cx="214313" cy="196850"/>
            </a:xfrm>
            <a:custGeom>
              <a:avLst/>
              <a:gdLst/>
              <a:ahLst/>
              <a:cxnLst/>
              <a:rect l="l" t="t" r="r" b="b"/>
              <a:pathLst>
                <a:path w="67" h="62" extrusionOk="0">
                  <a:moveTo>
                    <a:pt x="67" y="2"/>
                  </a:moveTo>
                  <a:cubicBezTo>
                    <a:pt x="63" y="13"/>
                    <a:pt x="57" y="22"/>
                    <a:pt x="56" y="34"/>
                  </a:cubicBezTo>
                  <a:cubicBezTo>
                    <a:pt x="56" y="39"/>
                    <a:pt x="55" y="44"/>
                    <a:pt x="57" y="49"/>
                  </a:cubicBezTo>
                  <a:cubicBezTo>
                    <a:pt x="58" y="52"/>
                    <a:pt x="54" y="57"/>
                    <a:pt x="52" y="61"/>
                  </a:cubicBezTo>
                  <a:cubicBezTo>
                    <a:pt x="48" y="58"/>
                    <a:pt x="50" y="54"/>
                    <a:pt x="50" y="51"/>
                  </a:cubicBezTo>
                  <a:cubicBezTo>
                    <a:pt x="52" y="44"/>
                    <a:pt x="51" y="36"/>
                    <a:pt x="52" y="29"/>
                  </a:cubicBezTo>
                  <a:cubicBezTo>
                    <a:pt x="53" y="23"/>
                    <a:pt x="50" y="21"/>
                    <a:pt x="46" y="26"/>
                  </a:cubicBezTo>
                  <a:cubicBezTo>
                    <a:pt x="36" y="35"/>
                    <a:pt x="26" y="44"/>
                    <a:pt x="26" y="59"/>
                  </a:cubicBezTo>
                  <a:cubicBezTo>
                    <a:pt x="26" y="61"/>
                    <a:pt x="24" y="62"/>
                    <a:pt x="22" y="62"/>
                  </a:cubicBezTo>
                  <a:cubicBezTo>
                    <a:pt x="20" y="61"/>
                    <a:pt x="22" y="59"/>
                    <a:pt x="22" y="58"/>
                  </a:cubicBezTo>
                  <a:cubicBezTo>
                    <a:pt x="22" y="56"/>
                    <a:pt x="23" y="54"/>
                    <a:pt x="21" y="52"/>
                  </a:cubicBezTo>
                  <a:cubicBezTo>
                    <a:pt x="20" y="52"/>
                    <a:pt x="19" y="54"/>
                    <a:pt x="18" y="55"/>
                  </a:cubicBezTo>
                  <a:cubicBezTo>
                    <a:pt x="17" y="54"/>
                    <a:pt x="16" y="53"/>
                    <a:pt x="17" y="51"/>
                  </a:cubicBezTo>
                  <a:cubicBezTo>
                    <a:pt x="18" y="44"/>
                    <a:pt x="21" y="38"/>
                    <a:pt x="26" y="33"/>
                  </a:cubicBezTo>
                  <a:cubicBezTo>
                    <a:pt x="30" y="31"/>
                    <a:pt x="32" y="28"/>
                    <a:pt x="35" y="24"/>
                  </a:cubicBezTo>
                  <a:cubicBezTo>
                    <a:pt x="28" y="20"/>
                    <a:pt x="21" y="24"/>
                    <a:pt x="15" y="24"/>
                  </a:cubicBezTo>
                  <a:cubicBezTo>
                    <a:pt x="12" y="25"/>
                    <a:pt x="8" y="28"/>
                    <a:pt x="6" y="23"/>
                  </a:cubicBezTo>
                  <a:cubicBezTo>
                    <a:pt x="7" y="22"/>
                    <a:pt x="9" y="21"/>
                    <a:pt x="10" y="20"/>
                  </a:cubicBezTo>
                  <a:cubicBezTo>
                    <a:pt x="8" y="20"/>
                    <a:pt x="6" y="19"/>
                    <a:pt x="4" y="18"/>
                  </a:cubicBezTo>
                  <a:cubicBezTo>
                    <a:pt x="5" y="16"/>
                    <a:pt x="0" y="16"/>
                    <a:pt x="2" y="13"/>
                  </a:cubicBezTo>
                  <a:cubicBezTo>
                    <a:pt x="9" y="15"/>
                    <a:pt x="16" y="15"/>
                    <a:pt x="23" y="16"/>
                  </a:cubicBezTo>
                  <a:cubicBezTo>
                    <a:pt x="35" y="16"/>
                    <a:pt x="45" y="15"/>
                    <a:pt x="55" y="8"/>
                  </a:cubicBezTo>
                  <a:cubicBezTo>
                    <a:pt x="59" y="7"/>
                    <a:pt x="60" y="3"/>
                    <a:pt x="63" y="1"/>
                  </a:cubicBezTo>
                  <a:cubicBezTo>
                    <a:pt x="65" y="0"/>
                    <a:pt x="66" y="1"/>
                    <a:pt x="67" y="2"/>
                  </a:cubicBezTo>
                  <a:close/>
                </a:path>
              </a:pathLst>
            </a:custGeom>
            <a:solidFill>
              <a:srgbClr val="CB83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9" name="Google Shape;289;p50"/>
            <p:cNvSpPr/>
            <p:nvPr/>
          </p:nvSpPr>
          <p:spPr>
            <a:xfrm>
              <a:off x="623888" y="342900"/>
              <a:ext cx="328613" cy="633413"/>
            </a:xfrm>
            <a:custGeom>
              <a:avLst/>
              <a:gdLst/>
              <a:ahLst/>
              <a:cxnLst/>
              <a:rect l="l" t="t" r="r" b="b"/>
              <a:pathLst>
                <a:path w="103" h="199" extrusionOk="0">
                  <a:moveTo>
                    <a:pt x="61" y="55"/>
                  </a:moveTo>
                  <a:cubicBezTo>
                    <a:pt x="81" y="75"/>
                    <a:pt x="92" y="100"/>
                    <a:pt x="97" y="127"/>
                  </a:cubicBezTo>
                  <a:cubicBezTo>
                    <a:pt x="102" y="150"/>
                    <a:pt x="103" y="174"/>
                    <a:pt x="98" y="198"/>
                  </a:cubicBezTo>
                  <a:cubicBezTo>
                    <a:pt x="98" y="198"/>
                    <a:pt x="97" y="199"/>
                    <a:pt x="97" y="198"/>
                  </a:cubicBezTo>
                  <a:cubicBezTo>
                    <a:pt x="97" y="198"/>
                    <a:pt x="97" y="198"/>
                    <a:pt x="96" y="198"/>
                  </a:cubicBezTo>
                  <a:cubicBezTo>
                    <a:pt x="98" y="173"/>
                    <a:pt x="100" y="147"/>
                    <a:pt x="92" y="122"/>
                  </a:cubicBezTo>
                  <a:cubicBezTo>
                    <a:pt x="91" y="119"/>
                    <a:pt x="91" y="115"/>
                    <a:pt x="88" y="113"/>
                  </a:cubicBezTo>
                  <a:cubicBezTo>
                    <a:pt x="86" y="110"/>
                    <a:pt x="88" y="107"/>
                    <a:pt x="87" y="104"/>
                  </a:cubicBezTo>
                  <a:cubicBezTo>
                    <a:pt x="80" y="80"/>
                    <a:pt x="65" y="62"/>
                    <a:pt x="44" y="48"/>
                  </a:cubicBezTo>
                  <a:cubicBezTo>
                    <a:pt x="31" y="38"/>
                    <a:pt x="21" y="26"/>
                    <a:pt x="10" y="14"/>
                  </a:cubicBezTo>
                  <a:cubicBezTo>
                    <a:pt x="7" y="11"/>
                    <a:pt x="4" y="8"/>
                    <a:pt x="0" y="12"/>
                  </a:cubicBezTo>
                  <a:cubicBezTo>
                    <a:pt x="4" y="1"/>
                    <a:pt x="6" y="0"/>
                    <a:pt x="13" y="8"/>
                  </a:cubicBezTo>
                  <a:cubicBezTo>
                    <a:pt x="26" y="23"/>
                    <a:pt x="39" y="38"/>
                    <a:pt x="55" y="50"/>
                  </a:cubicBezTo>
                  <a:cubicBezTo>
                    <a:pt x="57" y="52"/>
                    <a:pt x="59" y="53"/>
                    <a:pt x="61" y="55"/>
                  </a:cubicBezTo>
                  <a:close/>
                </a:path>
              </a:pathLst>
            </a:custGeom>
            <a:solidFill>
              <a:srgbClr val="A677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0" name="Google Shape;290;p50"/>
            <p:cNvSpPr/>
            <p:nvPr/>
          </p:nvSpPr>
          <p:spPr>
            <a:xfrm>
              <a:off x="892175" y="150812"/>
              <a:ext cx="171450" cy="188913"/>
            </a:xfrm>
            <a:custGeom>
              <a:avLst/>
              <a:gdLst/>
              <a:ahLst/>
              <a:cxnLst/>
              <a:rect l="l" t="t" r="r" b="b"/>
              <a:pathLst>
                <a:path w="54" h="59" extrusionOk="0">
                  <a:moveTo>
                    <a:pt x="39" y="58"/>
                  </a:moveTo>
                  <a:cubicBezTo>
                    <a:pt x="38" y="58"/>
                    <a:pt x="37" y="58"/>
                    <a:pt x="36" y="58"/>
                  </a:cubicBezTo>
                  <a:cubicBezTo>
                    <a:pt x="35" y="59"/>
                    <a:pt x="34" y="59"/>
                    <a:pt x="34" y="58"/>
                  </a:cubicBezTo>
                  <a:cubicBezTo>
                    <a:pt x="32" y="53"/>
                    <a:pt x="32" y="47"/>
                    <a:pt x="28" y="42"/>
                  </a:cubicBezTo>
                  <a:cubicBezTo>
                    <a:pt x="26" y="39"/>
                    <a:pt x="23" y="35"/>
                    <a:pt x="21" y="31"/>
                  </a:cubicBezTo>
                  <a:cubicBezTo>
                    <a:pt x="19" y="27"/>
                    <a:pt x="17" y="25"/>
                    <a:pt x="12" y="25"/>
                  </a:cubicBezTo>
                  <a:cubicBezTo>
                    <a:pt x="10" y="25"/>
                    <a:pt x="4" y="27"/>
                    <a:pt x="5" y="22"/>
                  </a:cubicBezTo>
                  <a:cubicBezTo>
                    <a:pt x="5" y="17"/>
                    <a:pt x="10" y="20"/>
                    <a:pt x="17" y="18"/>
                  </a:cubicBezTo>
                  <a:cubicBezTo>
                    <a:pt x="11" y="14"/>
                    <a:pt x="7" y="10"/>
                    <a:pt x="3" y="7"/>
                  </a:cubicBezTo>
                  <a:cubicBezTo>
                    <a:pt x="2" y="6"/>
                    <a:pt x="0" y="4"/>
                    <a:pt x="1" y="2"/>
                  </a:cubicBezTo>
                  <a:cubicBezTo>
                    <a:pt x="3" y="0"/>
                    <a:pt x="5" y="3"/>
                    <a:pt x="6" y="3"/>
                  </a:cubicBezTo>
                  <a:cubicBezTo>
                    <a:pt x="8" y="4"/>
                    <a:pt x="9" y="10"/>
                    <a:pt x="13" y="7"/>
                  </a:cubicBezTo>
                  <a:cubicBezTo>
                    <a:pt x="16" y="6"/>
                    <a:pt x="15" y="10"/>
                    <a:pt x="17" y="11"/>
                  </a:cubicBezTo>
                  <a:cubicBezTo>
                    <a:pt x="21" y="15"/>
                    <a:pt x="22" y="25"/>
                    <a:pt x="32" y="20"/>
                  </a:cubicBezTo>
                  <a:cubicBezTo>
                    <a:pt x="33" y="20"/>
                    <a:pt x="35" y="21"/>
                    <a:pt x="36" y="23"/>
                  </a:cubicBezTo>
                  <a:cubicBezTo>
                    <a:pt x="41" y="25"/>
                    <a:pt x="44" y="32"/>
                    <a:pt x="51" y="30"/>
                  </a:cubicBezTo>
                  <a:cubicBezTo>
                    <a:pt x="53" y="31"/>
                    <a:pt x="54" y="31"/>
                    <a:pt x="54" y="33"/>
                  </a:cubicBezTo>
                  <a:cubicBezTo>
                    <a:pt x="52" y="40"/>
                    <a:pt x="51" y="48"/>
                    <a:pt x="49" y="56"/>
                  </a:cubicBezTo>
                  <a:cubicBezTo>
                    <a:pt x="48" y="57"/>
                    <a:pt x="47" y="57"/>
                    <a:pt x="45" y="56"/>
                  </a:cubicBezTo>
                  <a:cubicBezTo>
                    <a:pt x="43" y="50"/>
                    <a:pt x="47" y="43"/>
                    <a:pt x="43" y="37"/>
                  </a:cubicBezTo>
                  <a:cubicBezTo>
                    <a:pt x="42" y="36"/>
                    <a:pt x="40" y="32"/>
                    <a:pt x="39" y="37"/>
                  </a:cubicBezTo>
                  <a:cubicBezTo>
                    <a:pt x="38" y="41"/>
                    <a:pt x="40" y="44"/>
                    <a:pt x="40" y="47"/>
                  </a:cubicBezTo>
                  <a:cubicBezTo>
                    <a:pt x="41" y="51"/>
                    <a:pt x="43" y="55"/>
                    <a:pt x="39" y="58"/>
                  </a:cubicBezTo>
                  <a:close/>
                </a:path>
              </a:pathLst>
            </a:custGeom>
            <a:solidFill>
              <a:srgbClr val="D08E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1" name="Google Shape;291;p50"/>
            <p:cNvSpPr/>
            <p:nvPr/>
          </p:nvSpPr>
          <p:spPr>
            <a:xfrm>
              <a:off x="219075" y="311150"/>
              <a:ext cx="188913" cy="171450"/>
            </a:xfrm>
            <a:custGeom>
              <a:avLst/>
              <a:gdLst/>
              <a:ahLst/>
              <a:cxnLst/>
              <a:rect l="l" t="t" r="r" b="b"/>
              <a:pathLst>
                <a:path w="59" h="54" extrusionOk="0">
                  <a:moveTo>
                    <a:pt x="57" y="41"/>
                  </a:moveTo>
                  <a:cubicBezTo>
                    <a:pt x="56" y="43"/>
                    <a:pt x="55" y="44"/>
                    <a:pt x="55" y="45"/>
                  </a:cubicBezTo>
                  <a:cubicBezTo>
                    <a:pt x="52" y="48"/>
                    <a:pt x="48" y="45"/>
                    <a:pt x="45" y="47"/>
                  </a:cubicBezTo>
                  <a:cubicBezTo>
                    <a:pt x="35" y="47"/>
                    <a:pt x="25" y="50"/>
                    <a:pt x="15" y="49"/>
                  </a:cubicBezTo>
                  <a:cubicBezTo>
                    <a:pt x="12" y="47"/>
                    <a:pt x="7" y="54"/>
                    <a:pt x="6" y="48"/>
                  </a:cubicBezTo>
                  <a:cubicBezTo>
                    <a:pt x="5" y="42"/>
                    <a:pt x="12" y="43"/>
                    <a:pt x="15" y="41"/>
                  </a:cubicBezTo>
                  <a:cubicBezTo>
                    <a:pt x="17" y="41"/>
                    <a:pt x="17" y="39"/>
                    <a:pt x="17" y="38"/>
                  </a:cubicBezTo>
                  <a:cubicBezTo>
                    <a:pt x="18" y="31"/>
                    <a:pt x="13" y="27"/>
                    <a:pt x="9" y="22"/>
                  </a:cubicBezTo>
                  <a:cubicBezTo>
                    <a:pt x="7" y="20"/>
                    <a:pt x="5" y="20"/>
                    <a:pt x="3" y="19"/>
                  </a:cubicBezTo>
                  <a:cubicBezTo>
                    <a:pt x="0" y="17"/>
                    <a:pt x="1" y="15"/>
                    <a:pt x="3" y="14"/>
                  </a:cubicBezTo>
                  <a:cubicBezTo>
                    <a:pt x="13" y="19"/>
                    <a:pt x="14" y="13"/>
                    <a:pt x="13" y="6"/>
                  </a:cubicBezTo>
                  <a:cubicBezTo>
                    <a:pt x="12" y="3"/>
                    <a:pt x="12" y="1"/>
                    <a:pt x="15" y="0"/>
                  </a:cubicBezTo>
                  <a:cubicBezTo>
                    <a:pt x="16" y="0"/>
                    <a:pt x="18" y="1"/>
                    <a:pt x="18" y="2"/>
                  </a:cubicBezTo>
                  <a:cubicBezTo>
                    <a:pt x="20" y="11"/>
                    <a:pt x="20" y="20"/>
                    <a:pt x="25" y="28"/>
                  </a:cubicBezTo>
                  <a:cubicBezTo>
                    <a:pt x="28" y="33"/>
                    <a:pt x="31" y="36"/>
                    <a:pt x="37" y="34"/>
                  </a:cubicBezTo>
                  <a:cubicBezTo>
                    <a:pt x="40" y="30"/>
                    <a:pt x="36" y="27"/>
                    <a:pt x="35" y="24"/>
                  </a:cubicBezTo>
                  <a:cubicBezTo>
                    <a:pt x="34" y="20"/>
                    <a:pt x="32" y="16"/>
                    <a:pt x="34" y="12"/>
                  </a:cubicBezTo>
                  <a:cubicBezTo>
                    <a:pt x="40" y="11"/>
                    <a:pt x="40" y="16"/>
                    <a:pt x="41" y="19"/>
                  </a:cubicBezTo>
                  <a:cubicBezTo>
                    <a:pt x="44" y="24"/>
                    <a:pt x="44" y="31"/>
                    <a:pt x="51" y="33"/>
                  </a:cubicBezTo>
                  <a:cubicBezTo>
                    <a:pt x="53" y="34"/>
                    <a:pt x="56" y="35"/>
                    <a:pt x="58" y="36"/>
                  </a:cubicBezTo>
                  <a:cubicBezTo>
                    <a:pt x="59" y="38"/>
                    <a:pt x="57" y="39"/>
                    <a:pt x="57" y="41"/>
                  </a:cubicBezTo>
                  <a:close/>
                </a:path>
              </a:pathLst>
            </a:custGeom>
            <a:solidFill>
              <a:srgbClr val="CD899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2" name="Google Shape;292;p50"/>
            <p:cNvSpPr/>
            <p:nvPr/>
          </p:nvSpPr>
          <p:spPr>
            <a:xfrm>
              <a:off x="844550" y="1011237"/>
              <a:ext cx="98425" cy="242888"/>
            </a:xfrm>
            <a:custGeom>
              <a:avLst/>
              <a:gdLst/>
              <a:ahLst/>
              <a:cxnLst/>
              <a:rect l="l" t="t" r="r" b="b"/>
              <a:pathLst>
                <a:path w="31" h="76" extrusionOk="0">
                  <a:moveTo>
                    <a:pt x="14" y="8"/>
                  </a:moveTo>
                  <a:cubicBezTo>
                    <a:pt x="24" y="16"/>
                    <a:pt x="26" y="4"/>
                    <a:pt x="31" y="0"/>
                  </a:cubicBezTo>
                  <a:cubicBezTo>
                    <a:pt x="30" y="20"/>
                    <a:pt x="31" y="40"/>
                    <a:pt x="28" y="59"/>
                  </a:cubicBezTo>
                  <a:cubicBezTo>
                    <a:pt x="27" y="64"/>
                    <a:pt x="25" y="67"/>
                    <a:pt x="23" y="71"/>
                  </a:cubicBezTo>
                  <a:cubicBezTo>
                    <a:pt x="23" y="74"/>
                    <a:pt x="21" y="76"/>
                    <a:pt x="18" y="74"/>
                  </a:cubicBezTo>
                  <a:cubicBezTo>
                    <a:pt x="20" y="57"/>
                    <a:pt x="22" y="39"/>
                    <a:pt x="24" y="20"/>
                  </a:cubicBezTo>
                  <a:cubicBezTo>
                    <a:pt x="19" y="23"/>
                    <a:pt x="19" y="28"/>
                    <a:pt x="16" y="31"/>
                  </a:cubicBezTo>
                  <a:cubicBezTo>
                    <a:pt x="12" y="38"/>
                    <a:pt x="9" y="46"/>
                    <a:pt x="5" y="54"/>
                  </a:cubicBezTo>
                  <a:cubicBezTo>
                    <a:pt x="2" y="54"/>
                    <a:pt x="1" y="53"/>
                    <a:pt x="0" y="51"/>
                  </a:cubicBezTo>
                  <a:cubicBezTo>
                    <a:pt x="5" y="40"/>
                    <a:pt x="10" y="28"/>
                    <a:pt x="16" y="17"/>
                  </a:cubicBezTo>
                  <a:cubicBezTo>
                    <a:pt x="16" y="16"/>
                    <a:pt x="18" y="14"/>
                    <a:pt x="15" y="13"/>
                  </a:cubicBezTo>
                  <a:cubicBezTo>
                    <a:pt x="13" y="12"/>
                    <a:pt x="11" y="16"/>
                    <a:pt x="9" y="13"/>
                  </a:cubicBezTo>
                  <a:cubicBezTo>
                    <a:pt x="8" y="12"/>
                    <a:pt x="9" y="11"/>
                    <a:pt x="9" y="9"/>
                  </a:cubicBezTo>
                  <a:cubicBezTo>
                    <a:pt x="10" y="8"/>
                    <a:pt x="12" y="8"/>
                    <a:pt x="14" y="8"/>
                  </a:cubicBezTo>
                  <a:close/>
                </a:path>
              </a:pathLst>
            </a:custGeom>
            <a:solidFill>
              <a:srgbClr val="CD85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3" name="Google Shape;293;p50"/>
            <p:cNvSpPr/>
            <p:nvPr/>
          </p:nvSpPr>
          <p:spPr>
            <a:xfrm>
              <a:off x="996950" y="1014412"/>
              <a:ext cx="325438" cy="173038"/>
            </a:xfrm>
            <a:custGeom>
              <a:avLst/>
              <a:gdLst/>
              <a:ahLst/>
              <a:cxnLst/>
              <a:rect l="l" t="t" r="r" b="b"/>
              <a:pathLst>
                <a:path w="102" h="54" extrusionOk="0">
                  <a:moveTo>
                    <a:pt x="18" y="5"/>
                  </a:moveTo>
                  <a:cubicBezTo>
                    <a:pt x="20" y="5"/>
                    <a:pt x="20" y="0"/>
                    <a:pt x="23" y="3"/>
                  </a:cubicBezTo>
                  <a:cubicBezTo>
                    <a:pt x="20" y="14"/>
                    <a:pt x="21" y="17"/>
                    <a:pt x="33" y="22"/>
                  </a:cubicBezTo>
                  <a:cubicBezTo>
                    <a:pt x="52" y="30"/>
                    <a:pt x="72" y="31"/>
                    <a:pt x="93" y="24"/>
                  </a:cubicBezTo>
                  <a:cubicBezTo>
                    <a:pt x="91" y="27"/>
                    <a:pt x="88" y="30"/>
                    <a:pt x="93" y="33"/>
                  </a:cubicBezTo>
                  <a:cubicBezTo>
                    <a:pt x="82" y="31"/>
                    <a:pt x="72" y="33"/>
                    <a:pt x="60" y="32"/>
                  </a:cubicBezTo>
                  <a:cubicBezTo>
                    <a:pt x="74" y="41"/>
                    <a:pt x="87" y="47"/>
                    <a:pt x="102" y="44"/>
                  </a:cubicBezTo>
                  <a:cubicBezTo>
                    <a:pt x="98" y="49"/>
                    <a:pt x="85" y="39"/>
                    <a:pt x="88" y="54"/>
                  </a:cubicBezTo>
                  <a:cubicBezTo>
                    <a:pt x="68" y="36"/>
                    <a:pt x="44" y="31"/>
                    <a:pt x="21" y="23"/>
                  </a:cubicBezTo>
                  <a:cubicBezTo>
                    <a:pt x="18" y="23"/>
                    <a:pt x="16" y="25"/>
                    <a:pt x="13" y="26"/>
                  </a:cubicBezTo>
                  <a:cubicBezTo>
                    <a:pt x="9" y="29"/>
                    <a:pt x="6" y="34"/>
                    <a:pt x="1" y="35"/>
                  </a:cubicBezTo>
                  <a:cubicBezTo>
                    <a:pt x="0" y="34"/>
                    <a:pt x="0" y="33"/>
                    <a:pt x="0" y="33"/>
                  </a:cubicBezTo>
                  <a:cubicBezTo>
                    <a:pt x="10" y="25"/>
                    <a:pt x="12" y="14"/>
                    <a:pt x="18" y="5"/>
                  </a:cubicBezTo>
                  <a:close/>
                </a:path>
              </a:pathLst>
            </a:custGeom>
            <a:solidFill>
              <a:srgbClr val="AD77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4" name="Google Shape;294;p50"/>
            <p:cNvSpPr/>
            <p:nvPr/>
          </p:nvSpPr>
          <p:spPr>
            <a:xfrm>
              <a:off x="876300" y="960437"/>
              <a:ext cx="101600" cy="407988"/>
            </a:xfrm>
            <a:custGeom>
              <a:avLst/>
              <a:gdLst/>
              <a:ahLst/>
              <a:cxnLst/>
              <a:rect l="l" t="t" r="r" b="b"/>
              <a:pathLst>
                <a:path w="32" h="128" extrusionOk="0">
                  <a:moveTo>
                    <a:pt x="8" y="90"/>
                  </a:moveTo>
                  <a:cubicBezTo>
                    <a:pt x="17" y="82"/>
                    <a:pt x="20" y="70"/>
                    <a:pt x="19" y="59"/>
                  </a:cubicBezTo>
                  <a:cubicBezTo>
                    <a:pt x="17" y="46"/>
                    <a:pt x="19" y="35"/>
                    <a:pt x="21" y="23"/>
                  </a:cubicBezTo>
                  <a:cubicBezTo>
                    <a:pt x="21" y="20"/>
                    <a:pt x="21" y="18"/>
                    <a:pt x="21" y="16"/>
                  </a:cubicBezTo>
                  <a:cubicBezTo>
                    <a:pt x="22" y="13"/>
                    <a:pt x="23" y="9"/>
                    <a:pt x="23" y="6"/>
                  </a:cubicBezTo>
                  <a:cubicBezTo>
                    <a:pt x="24" y="3"/>
                    <a:pt x="26" y="0"/>
                    <a:pt x="30" y="3"/>
                  </a:cubicBezTo>
                  <a:cubicBezTo>
                    <a:pt x="31" y="4"/>
                    <a:pt x="32" y="5"/>
                    <a:pt x="31" y="6"/>
                  </a:cubicBezTo>
                  <a:cubicBezTo>
                    <a:pt x="30" y="7"/>
                    <a:pt x="29" y="7"/>
                    <a:pt x="29" y="6"/>
                  </a:cubicBezTo>
                  <a:cubicBezTo>
                    <a:pt x="22" y="19"/>
                    <a:pt x="22" y="33"/>
                    <a:pt x="21" y="47"/>
                  </a:cubicBezTo>
                  <a:cubicBezTo>
                    <a:pt x="20" y="60"/>
                    <a:pt x="21" y="72"/>
                    <a:pt x="16" y="85"/>
                  </a:cubicBezTo>
                  <a:cubicBezTo>
                    <a:pt x="13" y="94"/>
                    <a:pt x="18" y="104"/>
                    <a:pt x="21" y="113"/>
                  </a:cubicBezTo>
                  <a:cubicBezTo>
                    <a:pt x="21" y="116"/>
                    <a:pt x="24" y="119"/>
                    <a:pt x="23" y="122"/>
                  </a:cubicBezTo>
                  <a:cubicBezTo>
                    <a:pt x="18" y="118"/>
                    <a:pt x="16" y="113"/>
                    <a:pt x="12" y="94"/>
                  </a:cubicBezTo>
                  <a:cubicBezTo>
                    <a:pt x="8" y="106"/>
                    <a:pt x="8" y="119"/>
                    <a:pt x="0" y="128"/>
                  </a:cubicBezTo>
                  <a:cubicBezTo>
                    <a:pt x="3" y="115"/>
                    <a:pt x="5" y="103"/>
                    <a:pt x="8" y="90"/>
                  </a:cubicBezTo>
                  <a:close/>
                </a:path>
              </a:pathLst>
            </a:custGeom>
            <a:solidFill>
              <a:srgbClr val="AE757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5" name="Google Shape;295;p50"/>
            <p:cNvSpPr/>
            <p:nvPr/>
          </p:nvSpPr>
          <p:spPr>
            <a:xfrm>
              <a:off x="965200" y="941387"/>
              <a:ext cx="88900" cy="201613"/>
            </a:xfrm>
            <a:custGeom>
              <a:avLst/>
              <a:gdLst/>
              <a:ahLst/>
              <a:cxnLst/>
              <a:rect l="l" t="t" r="r" b="b"/>
              <a:pathLst>
                <a:path w="28" h="63" extrusionOk="0">
                  <a:moveTo>
                    <a:pt x="3" y="12"/>
                  </a:moveTo>
                  <a:cubicBezTo>
                    <a:pt x="2" y="11"/>
                    <a:pt x="2" y="11"/>
                    <a:pt x="1" y="10"/>
                  </a:cubicBezTo>
                  <a:cubicBezTo>
                    <a:pt x="0" y="0"/>
                    <a:pt x="7" y="3"/>
                    <a:pt x="12" y="4"/>
                  </a:cubicBezTo>
                  <a:cubicBezTo>
                    <a:pt x="16" y="7"/>
                    <a:pt x="15" y="12"/>
                    <a:pt x="17" y="16"/>
                  </a:cubicBezTo>
                  <a:cubicBezTo>
                    <a:pt x="19" y="20"/>
                    <a:pt x="19" y="27"/>
                    <a:pt x="26" y="28"/>
                  </a:cubicBezTo>
                  <a:cubicBezTo>
                    <a:pt x="27" y="28"/>
                    <a:pt x="28" y="28"/>
                    <a:pt x="28" y="28"/>
                  </a:cubicBezTo>
                  <a:cubicBezTo>
                    <a:pt x="27" y="37"/>
                    <a:pt x="23" y="46"/>
                    <a:pt x="15" y="52"/>
                  </a:cubicBezTo>
                  <a:cubicBezTo>
                    <a:pt x="13" y="54"/>
                    <a:pt x="11" y="55"/>
                    <a:pt x="11" y="58"/>
                  </a:cubicBezTo>
                  <a:cubicBezTo>
                    <a:pt x="8" y="58"/>
                    <a:pt x="6" y="63"/>
                    <a:pt x="4" y="59"/>
                  </a:cubicBezTo>
                  <a:cubicBezTo>
                    <a:pt x="2" y="57"/>
                    <a:pt x="6" y="55"/>
                    <a:pt x="8" y="54"/>
                  </a:cubicBezTo>
                  <a:cubicBezTo>
                    <a:pt x="21" y="43"/>
                    <a:pt x="21" y="42"/>
                    <a:pt x="11" y="31"/>
                  </a:cubicBezTo>
                  <a:cubicBezTo>
                    <a:pt x="9" y="24"/>
                    <a:pt x="4" y="19"/>
                    <a:pt x="3" y="12"/>
                  </a:cubicBezTo>
                  <a:close/>
                </a:path>
              </a:pathLst>
            </a:custGeom>
            <a:solidFill>
              <a:srgbClr val="D38E9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6" name="Google Shape;296;p50"/>
            <p:cNvSpPr/>
            <p:nvPr/>
          </p:nvSpPr>
          <p:spPr>
            <a:xfrm>
              <a:off x="315913" y="153987"/>
              <a:ext cx="66675" cy="274638"/>
            </a:xfrm>
            <a:custGeom>
              <a:avLst/>
              <a:gdLst/>
              <a:ahLst/>
              <a:cxnLst/>
              <a:rect l="l" t="t" r="r" b="b"/>
              <a:pathLst>
                <a:path w="21" h="86" extrusionOk="0">
                  <a:moveTo>
                    <a:pt x="21" y="82"/>
                  </a:moveTo>
                  <a:cubicBezTo>
                    <a:pt x="16" y="86"/>
                    <a:pt x="16" y="81"/>
                    <a:pt x="14" y="79"/>
                  </a:cubicBezTo>
                  <a:cubicBezTo>
                    <a:pt x="9" y="74"/>
                    <a:pt x="10" y="66"/>
                    <a:pt x="5" y="61"/>
                  </a:cubicBezTo>
                  <a:cubicBezTo>
                    <a:pt x="0" y="61"/>
                    <a:pt x="1" y="56"/>
                    <a:pt x="0" y="53"/>
                  </a:cubicBezTo>
                  <a:cubicBezTo>
                    <a:pt x="0" y="49"/>
                    <a:pt x="0" y="45"/>
                    <a:pt x="1" y="41"/>
                  </a:cubicBezTo>
                  <a:cubicBezTo>
                    <a:pt x="1" y="39"/>
                    <a:pt x="2" y="38"/>
                    <a:pt x="3" y="36"/>
                  </a:cubicBezTo>
                  <a:cubicBezTo>
                    <a:pt x="6" y="26"/>
                    <a:pt x="8" y="16"/>
                    <a:pt x="13" y="6"/>
                  </a:cubicBezTo>
                  <a:cubicBezTo>
                    <a:pt x="13" y="5"/>
                    <a:pt x="13" y="4"/>
                    <a:pt x="13" y="2"/>
                  </a:cubicBezTo>
                  <a:cubicBezTo>
                    <a:pt x="14" y="1"/>
                    <a:pt x="14" y="0"/>
                    <a:pt x="15" y="0"/>
                  </a:cubicBezTo>
                  <a:cubicBezTo>
                    <a:pt x="16" y="0"/>
                    <a:pt x="16" y="0"/>
                    <a:pt x="17" y="0"/>
                  </a:cubicBezTo>
                  <a:cubicBezTo>
                    <a:pt x="19" y="1"/>
                    <a:pt x="17" y="4"/>
                    <a:pt x="18" y="6"/>
                  </a:cubicBezTo>
                  <a:cubicBezTo>
                    <a:pt x="16" y="15"/>
                    <a:pt x="10" y="23"/>
                    <a:pt x="10" y="33"/>
                  </a:cubicBezTo>
                  <a:cubicBezTo>
                    <a:pt x="12" y="32"/>
                    <a:pt x="13" y="32"/>
                    <a:pt x="15" y="33"/>
                  </a:cubicBezTo>
                  <a:cubicBezTo>
                    <a:pt x="14" y="38"/>
                    <a:pt x="19" y="37"/>
                    <a:pt x="21" y="39"/>
                  </a:cubicBezTo>
                  <a:cubicBezTo>
                    <a:pt x="7" y="40"/>
                    <a:pt x="7" y="40"/>
                    <a:pt x="10" y="53"/>
                  </a:cubicBezTo>
                  <a:cubicBezTo>
                    <a:pt x="12" y="64"/>
                    <a:pt x="14" y="74"/>
                    <a:pt x="21" y="82"/>
                  </a:cubicBezTo>
                  <a:close/>
                </a:path>
              </a:pathLst>
            </a:custGeom>
            <a:solidFill>
              <a:srgbClr val="DE9C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7" name="Google Shape;297;p50"/>
            <p:cNvSpPr/>
            <p:nvPr/>
          </p:nvSpPr>
          <p:spPr>
            <a:xfrm>
              <a:off x="66675" y="954087"/>
              <a:ext cx="179388" cy="119063"/>
            </a:xfrm>
            <a:custGeom>
              <a:avLst/>
              <a:gdLst/>
              <a:ahLst/>
              <a:cxnLst/>
              <a:rect l="l" t="t" r="r" b="b"/>
              <a:pathLst>
                <a:path w="56" h="37" extrusionOk="0">
                  <a:moveTo>
                    <a:pt x="44" y="0"/>
                  </a:moveTo>
                  <a:cubicBezTo>
                    <a:pt x="48" y="5"/>
                    <a:pt x="40" y="8"/>
                    <a:pt x="40" y="13"/>
                  </a:cubicBezTo>
                  <a:cubicBezTo>
                    <a:pt x="47" y="11"/>
                    <a:pt x="49" y="2"/>
                    <a:pt x="56" y="2"/>
                  </a:cubicBezTo>
                  <a:cubicBezTo>
                    <a:pt x="55" y="4"/>
                    <a:pt x="54" y="6"/>
                    <a:pt x="52" y="7"/>
                  </a:cubicBezTo>
                  <a:cubicBezTo>
                    <a:pt x="43" y="14"/>
                    <a:pt x="35" y="23"/>
                    <a:pt x="37" y="37"/>
                  </a:cubicBezTo>
                  <a:cubicBezTo>
                    <a:pt x="23" y="28"/>
                    <a:pt x="38" y="20"/>
                    <a:pt x="36" y="12"/>
                  </a:cubicBezTo>
                  <a:cubicBezTo>
                    <a:pt x="23" y="13"/>
                    <a:pt x="12" y="18"/>
                    <a:pt x="0" y="28"/>
                  </a:cubicBezTo>
                  <a:cubicBezTo>
                    <a:pt x="0" y="20"/>
                    <a:pt x="6" y="20"/>
                    <a:pt x="9" y="17"/>
                  </a:cubicBezTo>
                  <a:cubicBezTo>
                    <a:pt x="7" y="16"/>
                    <a:pt x="6" y="15"/>
                    <a:pt x="4" y="14"/>
                  </a:cubicBezTo>
                  <a:cubicBezTo>
                    <a:pt x="8" y="11"/>
                    <a:pt x="12" y="15"/>
                    <a:pt x="16" y="12"/>
                  </a:cubicBezTo>
                  <a:cubicBezTo>
                    <a:pt x="21" y="9"/>
                    <a:pt x="26" y="9"/>
                    <a:pt x="32" y="7"/>
                  </a:cubicBezTo>
                  <a:cubicBezTo>
                    <a:pt x="37" y="6"/>
                    <a:pt x="40" y="4"/>
                    <a:pt x="44" y="0"/>
                  </a:cubicBezTo>
                  <a:close/>
                </a:path>
              </a:pathLst>
            </a:custGeom>
            <a:solidFill>
              <a:srgbClr val="B67D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8" name="Google Shape;298;p50"/>
            <p:cNvSpPr/>
            <p:nvPr/>
          </p:nvSpPr>
          <p:spPr>
            <a:xfrm>
              <a:off x="1012825" y="623887"/>
              <a:ext cx="136525" cy="152400"/>
            </a:xfrm>
            <a:custGeom>
              <a:avLst/>
              <a:gdLst/>
              <a:ahLst/>
              <a:cxnLst/>
              <a:rect l="l" t="t" r="r" b="b"/>
              <a:pathLst>
                <a:path w="43" h="48" extrusionOk="0">
                  <a:moveTo>
                    <a:pt x="6" y="16"/>
                  </a:moveTo>
                  <a:cubicBezTo>
                    <a:pt x="5" y="15"/>
                    <a:pt x="3" y="13"/>
                    <a:pt x="2" y="12"/>
                  </a:cubicBezTo>
                  <a:cubicBezTo>
                    <a:pt x="0" y="9"/>
                    <a:pt x="5" y="8"/>
                    <a:pt x="5" y="5"/>
                  </a:cubicBezTo>
                  <a:cubicBezTo>
                    <a:pt x="6" y="3"/>
                    <a:pt x="6" y="2"/>
                    <a:pt x="7" y="0"/>
                  </a:cubicBezTo>
                  <a:cubicBezTo>
                    <a:pt x="10" y="1"/>
                    <a:pt x="12" y="2"/>
                    <a:pt x="14" y="2"/>
                  </a:cubicBezTo>
                  <a:cubicBezTo>
                    <a:pt x="18" y="2"/>
                    <a:pt x="19" y="5"/>
                    <a:pt x="20" y="7"/>
                  </a:cubicBezTo>
                  <a:cubicBezTo>
                    <a:pt x="21" y="9"/>
                    <a:pt x="21" y="11"/>
                    <a:pt x="22" y="13"/>
                  </a:cubicBezTo>
                  <a:cubicBezTo>
                    <a:pt x="23" y="14"/>
                    <a:pt x="23" y="15"/>
                    <a:pt x="24" y="16"/>
                  </a:cubicBezTo>
                  <a:cubicBezTo>
                    <a:pt x="21" y="26"/>
                    <a:pt x="29" y="30"/>
                    <a:pt x="34" y="35"/>
                  </a:cubicBezTo>
                  <a:cubicBezTo>
                    <a:pt x="36" y="39"/>
                    <a:pt x="40" y="41"/>
                    <a:pt x="43" y="43"/>
                  </a:cubicBezTo>
                  <a:cubicBezTo>
                    <a:pt x="41" y="48"/>
                    <a:pt x="38" y="45"/>
                    <a:pt x="35" y="44"/>
                  </a:cubicBezTo>
                  <a:cubicBezTo>
                    <a:pt x="35" y="44"/>
                    <a:pt x="35" y="44"/>
                    <a:pt x="35" y="44"/>
                  </a:cubicBezTo>
                  <a:cubicBezTo>
                    <a:pt x="30" y="38"/>
                    <a:pt x="24" y="35"/>
                    <a:pt x="18" y="32"/>
                  </a:cubicBezTo>
                  <a:cubicBezTo>
                    <a:pt x="16" y="27"/>
                    <a:pt x="14" y="23"/>
                    <a:pt x="11" y="18"/>
                  </a:cubicBezTo>
                  <a:cubicBezTo>
                    <a:pt x="10" y="15"/>
                    <a:pt x="7" y="18"/>
                    <a:pt x="6" y="16"/>
                  </a:cubicBezTo>
                  <a:close/>
                </a:path>
              </a:pathLst>
            </a:custGeom>
            <a:solidFill>
              <a:srgbClr val="D28E9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9" name="Google Shape;299;p50"/>
            <p:cNvSpPr/>
            <p:nvPr/>
          </p:nvSpPr>
          <p:spPr>
            <a:xfrm>
              <a:off x="127000" y="441325"/>
              <a:ext cx="141288" cy="82550"/>
            </a:xfrm>
            <a:custGeom>
              <a:avLst/>
              <a:gdLst/>
              <a:ahLst/>
              <a:cxnLst/>
              <a:rect l="l" t="t" r="r" b="b"/>
              <a:pathLst>
                <a:path w="44" h="26" extrusionOk="0">
                  <a:moveTo>
                    <a:pt x="44" y="0"/>
                  </a:moveTo>
                  <a:cubicBezTo>
                    <a:pt x="42" y="3"/>
                    <a:pt x="36" y="2"/>
                    <a:pt x="36" y="7"/>
                  </a:cubicBezTo>
                  <a:cubicBezTo>
                    <a:pt x="38" y="10"/>
                    <a:pt x="42" y="4"/>
                    <a:pt x="44" y="8"/>
                  </a:cubicBezTo>
                  <a:cubicBezTo>
                    <a:pt x="33" y="12"/>
                    <a:pt x="23" y="18"/>
                    <a:pt x="13" y="26"/>
                  </a:cubicBezTo>
                  <a:cubicBezTo>
                    <a:pt x="10" y="26"/>
                    <a:pt x="9" y="25"/>
                    <a:pt x="9" y="22"/>
                  </a:cubicBezTo>
                  <a:cubicBezTo>
                    <a:pt x="13" y="18"/>
                    <a:pt x="18" y="15"/>
                    <a:pt x="24" y="10"/>
                  </a:cubicBezTo>
                  <a:cubicBezTo>
                    <a:pt x="16" y="12"/>
                    <a:pt x="10" y="13"/>
                    <a:pt x="4" y="12"/>
                  </a:cubicBezTo>
                  <a:cubicBezTo>
                    <a:pt x="3" y="13"/>
                    <a:pt x="2" y="13"/>
                    <a:pt x="1" y="12"/>
                  </a:cubicBezTo>
                  <a:cubicBezTo>
                    <a:pt x="0" y="11"/>
                    <a:pt x="0" y="9"/>
                    <a:pt x="1" y="8"/>
                  </a:cubicBezTo>
                  <a:cubicBezTo>
                    <a:pt x="11" y="8"/>
                    <a:pt x="20" y="5"/>
                    <a:pt x="29" y="3"/>
                  </a:cubicBezTo>
                  <a:cubicBezTo>
                    <a:pt x="34" y="1"/>
                    <a:pt x="39" y="0"/>
                    <a:pt x="44" y="0"/>
                  </a:cubicBezTo>
                  <a:close/>
                </a:path>
              </a:pathLst>
            </a:custGeom>
            <a:solidFill>
              <a:srgbClr val="BB7C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0" name="Google Shape;300;p50"/>
            <p:cNvSpPr/>
            <p:nvPr/>
          </p:nvSpPr>
          <p:spPr>
            <a:xfrm>
              <a:off x="300038" y="511175"/>
              <a:ext cx="136525" cy="188913"/>
            </a:xfrm>
            <a:custGeom>
              <a:avLst/>
              <a:gdLst/>
              <a:ahLst/>
              <a:cxnLst/>
              <a:rect l="l" t="t" r="r" b="b"/>
              <a:pathLst>
                <a:path w="43" h="59" extrusionOk="0">
                  <a:moveTo>
                    <a:pt x="6" y="59"/>
                  </a:moveTo>
                  <a:cubicBezTo>
                    <a:pt x="5" y="59"/>
                    <a:pt x="4" y="59"/>
                    <a:pt x="2" y="59"/>
                  </a:cubicBezTo>
                  <a:cubicBezTo>
                    <a:pt x="0" y="54"/>
                    <a:pt x="4" y="50"/>
                    <a:pt x="6" y="46"/>
                  </a:cubicBezTo>
                  <a:cubicBezTo>
                    <a:pt x="10" y="39"/>
                    <a:pt x="14" y="32"/>
                    <a:pt x="20" y="26"/>
                  </a:cubicBezTo>
                  <a:cubicBezTo>
                    <a:pt x="21" y="23"/>
                    <a:pt x="22" y="20"/>
                    <a:pt x="23" y="18"/>
                  </a:cubicBezTo>
                  <a:cubicBezTo>
                    <a:pt x="27" y="15"/>
                    <a:pt x="27" y="10"/>
                    <a:pt x="30" y="7"/>
                  </a:cubicBezTo>
                  <a:cubicBezTo>
                    <a:pt x="32" y="4"/>
                    <a:pt x="31" y="0"/>
                    <a:pt x="35" y="0"/>
                  </a:cubicBezTo>
                  <a:cubicBezTo>
                    <a:pt x="43" y="7"/>
                    <a:pt x="36" y="12"/>
                    <a:pt x="33" y="17"/>
                  </a:cubicBezTo>
                  <a:cubicBezTo>
                    <a:pt x="24" y="31"/>
                    <a:pt x="15" y="45"/>
                    <a:pt x="6" y="59"/>
                  </a:cubicBezTo>
                  <a:close/>
                </a:path>
              </a:pathLst>
            </a:custGeom>
            <a:solidFill>
              <a:srgbClr val="C77D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1" name="Google Shape;301;p50"/>
            <p:cNvSpPr/>
            <p:nvPr/>
          </p:nvSpPr>
          <p:spPr>
            <a:xfrm>
              <a:off x="557213" y="-7938"/>
              <a:ext cx="60325" cy="306388"/>
            </a:xfrm>
            <a:custGeom>
              <a:avLst/>
              <a:gdLst/>
              <a:ahLst/>
              <a:cxnLst/>
              <a:rect l="l" t="t" r="r" b="b"/>
              <a:pathLst>
                <a:path w="19" h="96" extrusionOk="0">
                  <a:moveTo>
                    <a:pt x="19" y="0"/>
                  </a:moveTo>
                  <a:cubicBezTo>
                    <a:pt x="10" y="1"/>
                    <a:pt x="9" y="7"/>
                    <a:pt x="9" y="15"/>
                  </a:cubicBezTo>
                  <a:cubicBezTo>
                    <a:pt x="10" y="38"/>
                    <a:pt x="9" y="62"/>
                    <a:pt x="7" y="85"/>
                  </a:cubicBezTo>
                  <a:cubicBezTo>
                    <a:pt x="7" y="90"/>
                    <a:pt x="6" y="95"/>
                    <a:pt x="0" y="96"/>
                  </a:cubicBezTo>
                  <a:cubicBezTo>
                    <a:pt x="6" y="84"/>
                    <a:pt x="5" y="72"/>
                    <a:pt x="5" y="59"/>
                  </a:cubicBezTo>
                  <a:cubicBezTo>
                    <a:pt x="6" y="44"/>
                    <a:pt x="5" y="28"/>
                    <a:pt x="5" y="13"/>
                  </a:cubicBezTo>
                  <a:cubicBezTo>
                    <a:pt x="5" y="0"/>
                    <a:pt x="6" y="0"/>
                    <a:pt x="19" y="0"/>
                  </a:cubicBezTo>
                  <a:close/>
                </a:path>
              </a:pathLst>
            </a:custGeom>
            <a:solidFill>
              <a:srgbClr val="9470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2" name="Google Shape;302;p50"/>
            <p:cNvSpPr/>
            <p:nvPr/>
          </p:nvSpPr>
          <p:spPr>
            <a:xfrm>
              <a:off x="1038225" y="1076325"/>
              <a:ext cx="117475" cy="161925"/>
            </a:xfrm>
            <a:custGeom>
              <a:avLst/>
              <a:gdLst/>
              <a:ahLst/>
              <a:cxnLst/>
              <a:rect l="l" t="t" r="r" b="b"/>
              <a:pathLst>
                <a:path w="37" h="51" extrusionOk="0">
                  <a:moveTo>
                    <a:pt x="0" y="7"/>
                  </a:moveTo>
                  <a:cubicBezTo>
                    <a:pt x="2" y="5"/>
                    <a:pt x="3" y="0"/>
                    <a:pt x="8" y="4"/>
                  </a:cubicBezTo>
                  <a:cubicBezTo>
                    <a:pt x="16" y="19"/>
                    <a:pt x="27" y="33"/>
                    <a:pt x="37" y="46"/>
                  </a:cubicBezTo>
                  <a:cubicBezTo>
                    <a:pt x="32" y="51"/>
                    <a:pt x="30" y="44"/>
                    <a:pt x="26" y="43"/>
                  </a:cubicBezTo>
                  <a:cubicBezTo>
                    <a:pt x="17" y="31"/>
                    <a:pt x="8" y="19"/>
                    <a:pt x="0" y="7"/>
                  </a:cubicBezTo>
                  <a:close/>
                </a:path>
              </a:pathLst>
            </a:custGeom>
            <a:solidFill>
              <a:srgbClr val="C78A9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3" name="Google Shape;303;p50"/>
            <p:cNvSpPr/>
            <p:nvPr/>
          </p:nvSpPr>
          <p:spPr>
            <a:xfrm>
              <a:off x="12700" y="754062"/>
              <a:ext cx="203200" cy="85725"/>
            </a:xfrm>
            <a:custGeom>
              <a:avLst/>
              <a:gdLst/>
              <a:ahLst/>
              <a:cxnLst/>
              <a:rect l="l" t="t" r="r" b="b"/>
              <a:pathLst>
                <a:path w="64" h="27" extrusionOk="0">
                  <a:moveTo>
                    <a:pt x="35" y="4"/>
                  </a:moveTo>
                  <a:cubicBezTo>
                    <a:pt x="42" y="7"/>
                    <a:pt x="47" y="2"/>
                    <a:pt x="54" y="2"/>
                  </a:cubicBezTo>
                  <a:cubicBezTo>
                    <a:pt x="57" y="3"/>
                    <a:pt x="63" y="0"/>
                    <a:pt x="64" y="5"/>
                  </a:cubicBezTo>
                  <a:cubicBezTo>
                    <a:pt x="64" y="9"/>
                    <a:pt x="61" y="14"/>
                    <a:pt x="55" y="14"/>
                  </a:cubicBezTo>
                  <a:cubicBezTo>
                    <a:pt x="57" y="11"/>
                    <a:pt x="59" y="9"/>
                    <a:pt x="62" y="6"/>
                  </a:cubicBezTo>
                  <a:cubicBezTo>
                    <a:pt x="43" y="4"/>
                    <a:pt x="24" y="12"/>
                    <a:pt x="13" y="21"/>
                  </a:cubicBezTo>
                  <a:cubicBezTo>
                    <a:pt x="12" y="23"/>
                    <a:pt x="10" y="27"/>
                    <a:pt x="7" y="24"/>
                  </a:cubicBezTo>
                  <a:cubicBezTo>
                    <a:pt x="5" y="21"/>
                    <a:pt x="9" y="20"/>
                    <a:pt x="11" y="18"/>
                  </a:cubicBezTo>
                  <a:cubicBezTo>
                    <a:pt x="13" y="16"/>
                    <a:pt x="16" y="14"/>
                    <a:pt x="19" y="11"/>
                  </a:cubicBezTo>
                  <a:cubicBezTo>
                    <a:pt x="12" y="10"/>
                    <a:pt x="5" y="10"/>
                    <a:pt x="0" y="5"/>
                  </a:cubicBezTo>
                  <a:cubicBezTo>
                    <a:pt x="12" y="8"/>
                    <a:pt x="24" y="9"/>
                    <a:pt x="35" y="4"/>
                  </a:cubicBezTo>
                  <a:close/>
                </a:path>
              </a:pathLst>
            </a:custGeom>
            <a:solidFill>
              <a:srgbClr val="AC76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4" name="Google Shape;304;p50"/>
            <p:cNvSpPr/>
            <p:nvPr/>
          </p:nvSpPr>
          <p:spPr>
            <a:xfrm>
              <a:off x="796925" y="674687"/>
              <a:ext cx="114300" cy="130175"/>
            </a:xfrm>
            <a:custGeom>
              <a:avLst/>
              <a:gdLst/>
              <a:ahLst/>
              <a:cxnLst/>
              <a:rect l="l" t="t" r="r" b="b"/>
              <a:pathLst>
                <a:path w="36" h="41" extrusionOk="0">
                  <a:moveTo>
                    <a:pt x="33" y="0"/>
                  </a:moveTo>
                  <a:cubicBezTo>
                    <a:pt x="36" y="3"/>
                    <a:pt x="36" y="6"/>
                    <a:pt x="34" y="9"/>
                  </a:cubicBezTo>
                  <a:cubicBezTo>
                    <a:pt x="25" y="16"/>
                    <a:pt x="16" y="23"/>
                    <a:pt x="15" y="36"/>
                  </a:cubicBezTo>
                  <a:cubicBezTo>
                    <a:pt x="15" y="38"/>
                    <a:pt x="15" y="41"/>
                    <a:pt x="12" y="41"/>
                  </a:cubicBezTo>
                  <a:cubicBezTo>
                    <a:pt x="10" y="41"/>
                    <a:pt x="9" y="39"/>
                    <a:pt x="9" y="37"/>
                  </a:cubicBezTo>
                  <a:cubicBezTo>
                    <a:pt x="9" y="36"/>
                    <a:pt x="10" y="35"/>
                    <a:pt x="8" y="34"/>
                  </a:cubicBezTo>
                  <a:cubicBezTo>
                    <a:pt x="0" y="34"/>
                    <a:pt x="3" y="31"/>
                    <a:pt x="6" y="28"/>
                  </a:cubicBezTo>
                  <a:cubicBezTo>
                    <a:pt x="15" y="19"/>
                    <a:pt x="24" y="9"/>
                    <a:pt x="33" y="0"/>
                  </a:cubicBezTo>
                  <a:close/>
                </a:path>
              </a:pathLst>
            </a:custGeom>
            <a:solidFill>
              <a:srgbClr val="C486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5" name="Google Shape;305;p50"/>
            <p:cNvSpPr/>
            <p:nvPr/>
          </p:nvSpPr>
          <p:spPr>
            <a:xfrm>
              <a:off x="88900" y="314325"/>
              <a:ext cx="160338" cy="73025"/>
            </a:xfrm>
            <a:custGeom>
              <a:avLst/>
              <a:gdLst/>
              <a:ahLst/>
              <a:cxnLst/>
              <a:rect l="l" t="t" r="r" b="b"/>
              <a:pathLst>
                <a:path w="50" h="23" extrusionOk="0">
                  <a:moveTo>
                    <a:pt x="44" y="13"/>
                  </a:moveTo>
                  <a:cubicBezTo>
                    <a:pt x="42" y="19"/>
                    <a:pt x="50" y="17"/>
                    <a:pt x="50" y="21"/>
                  </a:cubicBezTo>
                  <a:cubicBezTo>
                    <a:pt x="50" y="22"/>
                    <a:pt x="49" y="22"/>
                    <a:pt x="48" y="21"/>
                  </a:cubicBezTo>
                  <a:cubicBezTo>
                    <a:pt x="34" y="15"/>
                    <a:pt x="19" y="14"/>
                    <a:pt x="5" y="21"/>
                  </a:cubicBezTo>
                  <a:cubicBezTo>
                    <a:pt x="4" y="22"/>
                    <a:pt x="2" y="23"/>
                    <a:pt x="1" y="21"/>
                  </a:cubicBezTo>
                  <a:cubicBezTo>
                    <a:pt x="0" y="19"/>
                    <a:pt x="2" y="18"/>
                    <a:pt x="4" y="17"/>
                  </a:cubicBezTo>
                  <a:cubicBezTo>
                    <a:pt x="7" y="15"/>
                    <a:pt x="11" y="14"/>
                    <a:pt x="15" y="12"/>
                  </a:cubicBezTo>
                  <a:cubicBezTo>
                    <a:pt x="9" y="8"/>
                    <a:pt x="2" y="7"/>
                    <a:pt x="0" y="0"/>
                  </a:cubicBezTo>
                  <a:cubicBezTo>
                    <a:pt x="13" y="11"/>
                    <a:pt x="30" y="8"/>
                    <a:pt x="44" y="13"/>
                  </a:cubicBezTo>
                  <a:close/>
                </a:path>
              </a:pathLst>
            </a:custGeom>
            <a:solidFill>
              <a:srgbClr val="BE848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6" name="Google Shape;306;p50"/>
            <p:cNvSpPr/>
            <p:nvPr/>
          </p:nvSpPr>
          <p:spPr>
            <a:xfrm>
              <a:off x="161925" y="131762"/>
              <a:ext cx="169863" cy="157163"/>
            </a:xfrm>
            <a:custGeom>
              <a:avLst/>
              <a:gdLst/>
              <a:ahLst/>
              <a:cxnLst/>
              <a:rect l="l" t="t" r="r" b="b"/>
              <a:pathLst>
                <a:path w="53" h="49" extrusionOk="0">
                  <a:moveTo>
                    <a:pt x="53" y="44"/>
                  </a:moveTo>
                  <a:cubicBezTo>
                    <a:pt x="52" y="45"/>
                    <a:pt x="51" y="46"/>
                    <a:pt x="51" y="46"/>
                  </a:cubicBezTo>
                  <a:cubicBezTo>
                    <a:pt x="46" y="49"/>
                    <a:pt x="46" y="45"/>
                    <a:pt x="45" y="42"/>
                  </a:cubicBezTo>
                  <a:cubicBezTo>
                    <a:pt x="40" y="36"/>
                    <a:pt x="37" y="29"/>
                    <a:pt x="32" y="24"/>
                  </a:cubicBezTo>
                  <a:cubicBezTo>
                    <a:pt x="24" y="15"/>
                    <a:pt x="15" y="7"/>
                    <a:pt x="0" y="11"/>
                  </a:cubicBezTo>
                  <a:cubicBezTo>
                    <a:pt x="2" y="7"/>
                    <a:pt x="7" y="6"/>
                    <a:pt x="2" y="0"/>
                  </a:cubicBezTo>
                  <a:cubicBezTo>
                    <a:pt x="13" y="6"/>
                    <a:pt x="23" y="10"/>
                    <a:pt x="32" y="15"/>
                  </a:cubicBezTo>
                  <a:cubicBezTo>
                    <a:pt x="37" y="19"/>
                    <a:pt x="40" y="27"/>
                    <a:pt x="44" y="32"/>
                  </a:cubicBezTo>
                  <a:cubicBezTo>
                    <a:pt x="46" y="35"/>
                    <a:pt x="46" y="39"/>
                    <a:pt x="51" y="40"/>
                  </a:cubicBezTo>
                  <a:cubicBezTo>
                    <a:pt x="53" y="41"/>
                    <a:pt x="52" y="43"/>
                    <a:pt x="53" y="44"/>
                  </a:cubicBezTo>
                  <a:close/>
                </a:path>
              </a:pathLst>
            </a:custGeom>
            <a:solidFill>
              <a:srgbClr val="C08C9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7" name="Google Shape;307;p50"/>
            <p:cNvSpPr/>
            <p:nvPr/>
          </p:nvSpPr>
          <p:spPr>
            <a:xfrm>
              <a:off x="646113" y="187325"/>
              <a:ext cx="76200" cy="98425"/>
            </a:xfrm>
            <a:custGeom>
              <a:avLst/>
              <a:gdLst/>
              <a:ahLst/>
              <a:cxnLst/>
              <a:rect l="l" t="t" r="r" b="b"/>
              <a:pathLst>
                <a:path w="24" h="31" extrusionOk="0">
                  <a:moveTo>
                    <a:pt x="23" y="31"/>
                  </a:moveTo>
                  <a:cubicBezTo>
                    <a:pt x="19" y="31"/>
                    <a:pt x="16" y="28"/>
                    <a:pt x="13" y="29"/>
                  </a:cubicBezTo>
                  <a:cubicBezTo>
                    <a:pt x="12" y="23"/>
                    <a:pt x="12" y="17"/>
                    <a:pt x="0" y="18"/>
                  </a:cubicBezTo>
                  <a:cubicBezTo>
                    <a:pt x="8" y="14"/>
                    <a:pt x="13" y="11"/>
                    <a:pt x="11" y="4"/>
                  </a:cubicBezTo>
                  <a:cubicBezTo>
                    <a:pt x="13" y="0"/>
                    <a:pt x="13" y="0"/>
                    <a:pt x="18" y="4"/>
                  </a:cubicBezTo>
                  <a:cubicBezTo>
                    <a:pt x="19" y="4"/>
                    <a:pt x="18" y="6"/>
                    <a:pt x="19" y="5"/>
                  </a:cubicBezTo>
                  <a:cubicBezTo>
                    <a:pt x="20" y="5"/>
                    <a:pt x="20" y="4"/>
                    <a:pt x="21" y="4"/>
                  </a:cubicBezTo>
                  <a:cubicBezTo>
                    <a:pt x="24" y="13"/>
                    <a:pt x="22" y="22"/>
                    <a:pt x="23" y="31"/>
                  </a:cubicBezTo>
                  <a:close/>
                </a:path>
              </a:pathLst>
            </a:custGeom>
            <a:solidFill>
              <a:srgbClr val="D6979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8" name="Google Shape;308;p50"/>
            <p:cNvSpPr/>
            <p:nvPr/>
          </p:nvSpPr>
          <p:spPr>
            <a:xfrm>
              <a:off x="1022350" y="403225"/>
              <a:ext cx="219075" cy="69850"/>
            </a:xfrm>
            <a:custGeom>
              <a:avLst/>
              <a:gdLst/>
              <a:ahLst/>
              <a:cxnLst/>
              <a:rect l="l" t="t" r="r" b="b"/>
              <a:pathLst>
                <a:path w="69" h="22" extrusionOk="0">
                  <a:moveTo>
                    <a:pt x="36" y="18"/>
                  </a:moveTo>
                  <a:cubicBezTo>
                    <a:pt x="25" y="20"/>
                    <a:pt x="15" y="17"/>
                    <a:pt x="4" y="20"/>
                  </a:cubicBezTo>
                  <a:cubicBezTo>
                    <a:pt x="0" y="21"/>
                    <a:pt x="2" y="16"/>
                    <a:pt x="3" y="14"/>
                  </a:cubicBezTo>
                  <a:cubicBezTo>
                    <a:pt x="3" y="13"/>
                    <a:pt x="4" y="13"/>
                    <a:pt x="5" y="14"/>
                  </a:cubicBezTo>
                  <a:cubicBezTo>
                    <a:pt x="15" y="13"/>
                    <a:pt x="26" y="14"/>
                    <a:pt x="30" y="0"/>
                  </a:cubicBezTo>
                  <a:cubicBezTo>
                    <a:pt x="33" y="5"/>
                    <a:pt x="31" y="9"/>
                    <a:pt x="30" y="13"/>
                  </a:cubicBezTo>
                  <a:cubicBezTo>
                    <a:pt x="31" y="18"/>
                    <a:pt x="34" y="16"/>
                    <a:pt x="37" y="16"/>
                  </a:cubicBezTo>
                  <a:cubicBezTo>
                    <a:pt x="47" y="17"/>
                    <a:pt x="57" y="16"/>
                    <a:pt x="68" y="14"/>
                  </a:cubicBezTo>
                  <a:cubicBezTo>
                    <a:pt x="69" y="16"/>
                    <a:pt x="67" y="17"/>
                    <a:pt x="68" y="18"/>
                  </a:cubicBezTo>
                  <a:cubicBezTo>
                    <a:pt x="68" y="19"/>
                    <a:pt x="68" y="19"/>
                    <a:pt x="68" y="20"/>
                  </a:cubicBezTo>
                  <a:cubicBezTo>
                    <a:pt x="57" y="20"/>
                    <a:pt x="47" y="22"/>
                    <a:pt x="36" y="18"/>
                  </a:cubicBezTo>
                  <a:close/>
                </a:path>
              </a:pathLst>
            </a:custGeom>
            <a:solidFill>
              <a:srgbClr val="DB9C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9" name="Google Shape;309;p50"/>
            <p:cNvSpPr/>
            <p:nvPr/>
          </p:nvSpPr>
          <p:spPr>
            <a:xfrm>
              <a:off x="1120775" y="1212850"/>
              <a:ext cx="141288" cy="98425"/>
            </a:xfrm>
            <a:custGeom>
              <a:avLst/>
              <a:gdLst/>
              <a:ahLst/>
              <a:cxnLst/>
              <a:rect l="l" t="t" r="r" b="b"/>
              <a:pathLst>
                <a:path w="44" h="31" extrusionOk="0">
                  <a:moveTo>
                    <a:pt x="0" y="0"/>
                  </a:moveTo>
                  <a:cubicBezTo>
                    <a:pt x="4" y="0"/>
                    <a:pt x="7" y="5"/>
                    <a:pt x="11" y="3"/>
                  </a:cubicBezTo>
                  <a:cubicBezTo>
                    <a:pt x="21" y="12"/>
                    <a:pt x="31" y="19"/>
                    <a:pt x="44" y="23"/>
                  </a:cubicBezTo>
                  <a:cubicBezTo>
                    <a:pt x="42" y="26"/>
                    <a:pt x="37" y="24"/>
                    <a:pt x="37" y="29"/>
                  </a:cubicBezTo>
                  <a:cubicBezTo>
                    <a:pt x="37" y="31"/>
                    <a:pt x="34" y="29"/>
                    <a:pt x="33" y="27"/>
                  </a:cubicBezTo>
                  <a:cubicBezTo>
                    <a:pt x="29" y="20"/>
                    <a:pt x="21" y="16"/>
                    <a:pt x="14" y="11"/>
                  </a:cubicBezTo>
                  <a:cubicBezTo>
                    <a:pt x="14" y="17"/>
                    <a:pt x="18" y="19"/>
                    <a:pt x="19" y="23"/>
                  </a:cubicBezTo>
                  <a:cubicBezTo>
                    <a:pt x="19" y="26"/>
                    <a:pt x="17" y="26"/>
                    <a:pt x="15" y="25"/>
                  </a:cubicBezTo>
                  <a:cubicBezTo>
                    <a:pt x="10" y="17"/>
                    <a:pt x="5" y="8"/>
                    <a:pt x="0" y="0"/>
                  </a:cubicBezTo>
                  <a:close/>
                </a:path>
              </a:pathLst>
            </a:custGeom>
            <a:solidFill>
              <a:srgbClr val="B37B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0" name="Google Shape;310;p50"/>
            <p:cNvSpPr/>
            <p:nvPr/>
          </p:nvSpPr>
          <p:spPr>
            <a:xfrm>
              <a:off x="187325" y="1196975"/>
              <a:ext cx="106363" cy="152400"/>
            </a:xfrm>
            <a:custGeom>
              <a:avLst/>
              <a:gdLst/>
              <a:ahLst/>
              <a:cxnLst/>
              <a:rect l="l" t="t" r="r" b="b"/>
              <a:pathLst>
                <a:path w="33" h="48" extrusionOk="0">
                  <a:moveTo>
                    <a:pt x="32" y="7"/>
                  </a:moveTo>
                  <a:cubicBezTo>
                    <a:pt x="29" y="13"/>
                    <a:pt x="25" y="20"/>
                    <a:pt x="21" y="26"/>
                  </a:cubicBezTo>
                  <a:cubicBezTo>
                    <a:pt x="17" y="33"/>
                    <a:pt x="20" y="41"/>
                    <a:pt x="12" y="48"/>
                  </a:cubicBezTo>
                  <a:cubicBezTo>
                    <a:pt x="13" y="42"/>
                    <a:pt x="14" y="37"/>
                    <a:pt x="14" y="33"/>
                  </a:cubicBezTo>
                  <a:cubicBezTo>
                    <a:pt x="9" y="34"/>
                    <a:pt x="8" y="40"/>
                    <a:pt x="3" y="40"/>
                  </a:cubicBezTo>
                  <a:cubicBezTo>
                    <a:pt x="0" y="37"/>
                    <a:pt x="4" y="35"/>
                    <a:pt x="5" y="34"/>
                  </a:cubicBezTo>
                  <a:cubicBezTo>
                    <a:pt x="16" y="27"/>
                    <a:pt x="23" y="16"/>
                    <a:pt x="27" y="4"/>
                  </a:cubicBezTo>
                  <a:cubicBezTo>
                    <a:pt x="28" y="1"/>
                    <a:pt x="29" y="0"/>
                    <a:pt x="31" y="0"/>
                  </a:cubicBezTo>
                  <a:cubicBezTo>
                    <a:pt x="33" y="2"/>
                    <a:pt x="30" y="5"/>
                    <a:pt x="32" y="7"/>
                  </a:cubicBezTo>
                  <a:close/>
                </a:path>
              </a:pathLst>
            </a:custGeom>
            <a:solidFill>
              <a:srgbClr val="B67E8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1" name="Google Shape;311;p50"/>
            <p:cNvSpPr/>
            <p:nvPr/>
          </p:nvSpPr>
          <p:spPr>
            <a:xfrm>
              <a:off x="280988" y="1196975"/>
              <a:ext cx="53975" cy="180975"/>
            </a:xfrm>
            <a:custGeom>
              <a:avLst/>
              <a:gdLst/>
              <a:ahLst/>
              <a:cxnLst/>
              <a:rect l="l" t="t" r="r" b="b"/>
              <a:pathLst>
                <a:path w="17" h="57" extrusionOk="0">
                  <a:moveTo>
                    <a:pt x="12" y="9"/>
                  </a:moveTo>
                  <a:cubicBezTo>
                    <a:pt x="14" y="23"/>
                    <a:pt x="11" y="38"/>
                    <a:pt x="17" y="54"/>
                  </a:cubicBezTo>
                  <a:cubicBezTo>
                    <a:pt x="10" y="53"/>
                    <a:pt x="13" y="46"/>
                    <a:pt x="9" y="45"/>
                  </a:cubicBezTo>
                  <a:cubicBezTo>
                    <a:pt x="8" y="47"/>
                    <a:pt x="7" y="50"/>
                    <a:pt x="5" y="53"/>
                  </a:cubicBezTo>
                  <a:cubicBezTo>
                    <a:pt x="5" y="54"/>
                    <a:pt x="5" y="57"/>
                    <a:pt x="2" y="56"/>
                  </a:cubicBezTo>
                  <a:cubicBezTo>
                    <a:pt x="0" y="55"/>
                    <a:pt x="0" y="53"/>
                    <a:pt x="1" y="52"/>
                  </a:cubicBezTo>
                  <a:cubicBezTo>
                    <a:pt x="11" y="37"/>
                    <a:pt x="7" y="20"/>
                    <a:pt x="8" y="3"/>
                  </a:cubicBezTo>
                  <a:cubicBezTo>
                    <a:pt x="10" y="1"/>
                    <a:pt x="10" y="0"/>
                    <a:pt x="11" y="3"/>
                  </a:cubicBezTo>
                  <a:cubicBezTo>
                    <a:pt x="12" y="5"/>
                    <a:pt x="11" y="7"/>
                    <a:pt x="12" y="9"/>
                  </a:cubicBezTo>
                  <a:close/>
                </a:path>
              </a:pathLst>
            </a:custGeom>
            <a:solidFill>
              <a:srgbClr val="B67F8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2" name="Google Shape;312;p50"/>
            <p:cNvSpPr/>
            <p:nvPr/>
          </p:nvSpPr>
          <p:spPr>
            <a:xfrm>
              <a:off x="1054100" y="122237"/>
              <a:ext cx="57150" cy="134938"/>
            </a:xfrm>
            <a:custGeom>
              <a:avLst/>
              <a:gdLst/>
              <a:ahLst/>
              <a:cxnLst/>
              <a:rect l="l" t="t" r="r" b="b"/>
              <a:pathLst>
                <a:path w="18" h="42" extrusionOk="0">
                  <a:moveTo>
                    <a:pt x="3" y="42"/>
                  </a:moveTo>
                  <a:cubicBezTo>
                    <a:pt x="2" y="41"/>
                    <a:pt x="1" y="40"/>
                    <a:pt x="0" y="39"/>
                  </a:cubicBezTo>
                  <a:cubicBezTo>
                    <a:pt x="2" y="28"/>
                    <a:pt x="6" y="17"/>
                    <a:pt x="4" y="5"/>
                  </a:cubicBezTo>
                  <a:cubicBezTo>
                    <a:pt x="4" y="3"/>
                    <a:pt x="4" y="1"/>
                    <a:pt x="7" y="0"/>
                  </a:cubicBezTo>
                  <a:cubicBezTo>
                    <a:pt x="10" y="0"/>
                    <a:pt x="9" y="3"/>
                    <a:pt x="10" y="5"/>
                  </a:cubicBezTo>
                  <a:cubicBezTo>
                    <a:pt x="10" y="8"/>
                    <a:pt x="7" y="15"/>
                    <a:pt x="15" y="12"/>
                  </a:cubicBezTo>
                  <a:cubicBezTo>
                    <a:pt x="17" y="11"/>
                    <a:pt x="18" y="14"/>
                    <a:pt x="16" y="15"/>
                  </a:cubicBezTo>
                  <a:cubicBezTo>
                    <a:pt x="8" y="22"/>
                    <a:pt x="7" y="33"/>
                    <a:pt x="3" y="42"/>
                  </a:cubicBezTo>
                  <a:close/>
                </a:path>
              </a:pathLst>
            </a:custGeom>
            <a:solidFill>
              <a:srgbClr val="C78E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3" name="Google Shape;313;p50"/>
            <p:cNvSpPr/>
            <p:nvPr/>
          </p:nvSpPr>
          <p:spPr>
            <a:xfrm>
              <a:off x="1120775" y="460375"/>
              <a:ext cx="214313" cy="34925"/>
            </a:xfrm>
            <a:custGeom>
              <a:avLst/>
              <a:gdLst/>
              <a:ahLst/>
              <a:cxnLst/>
              <a:rect l="l" t="t" r="r" b="b"/>
              <a:pathLst>
                <a:path w="67" h="11" extrusionOk="0">
                  <a:moveTo>
                    <a:pt x="5" y="0"/>
                  </a:moveTo>
                  <a:cubicBezTo>
                    <a:pt x="16" y="0"/>
                    <a:pt x="26" y="0"/>
                    <a:pt x="37" y="2"/>
                  </a:cubicBezTo>
                  <a:cubicBezTo>
                    <a:pt x="47" y="5"/>
                    <a:pt x="57" y="4"/>
                    <a:pt x="67" y="6"/>
                  </a:cubicBezTo>
                  <a:cubicBezTo>
                    <a:pt x="61" y="7"/>
                    <a:pt x="55" y="11"/>
                    <a:pt x="49" y="9"/>
                  </a:cubicBezTo>
                  <a:cubicBezTo>
                    <a:pt x="34" y="4"/>
                    <a:pt x="19" y="4"/>
                    <a:pt x="4" y="5"/>
                  </a:cubicBezTo>
                  <a:cubicBezTo>
                    <a:pt x="0" y="2"/>
                    <a:pt x="5" y="2"/>
                    <a:pt x="5" y="0"/>
                  </a:cubicBezTo>
                  <a:close/>
                </a:path>
              </a:pathLst>
            </a:custGeom>
            <a:solidFill>
              <a:srgbClr val="BA808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4" name="Google Shape;314;p50"/>
            <p:cNvSpPr/>
            <p:nvPr/>
          </p:nvSpPr>
          <p:spPr>
            <a:xfrm>
              <a:off x="249238" y="530225"/>
              <a:ext cx="114300" cy="134938"/>
            </a:xfrm>
            <a:custGeom>
              <a:avLst/>
              <a:gdLst/>
              <a:ahLst/>
              <a:cxnLst/>
              <a:rect l="l" t="t" r="r" b="b"/>
              <a:pathLst>
                <a:path w="36" h="42" extrusionOk="0">
                  <a:moveTo>
                    <a:pt x="36" y="20"/>
                  </a:moveTo>
                  <a:cubicBezTo>
                    <a:pt x="32" y="27"/>
                    <a:pt x="28" y="34"/>
                    <a:pt x="24" y="41"/>
                  </a:cubicBezTo>
                  <a:cubicBezTo>
                    <a:pt x="22" y="42"/>
                    <a:pt x="20" y="42"/>
                    <a:pt x="20" y="39"/>
                  </a:cubicBezTo>
                  <a:cubicBezTo>
                    <a:pt x="25" y="37"/>
                    <a:pt x="24" y="33"/>
                    <a:pt x="22" y="29"/>
                  </a:cubicBezTo>
                  <a:cubicBezTo>
                    <a:pt x="18" y="17"/>
                    <a:pt x="10" y="10"/>
                    <a:pt x="0" y="2"/>
                  </a:cubicBezTo>
                  <a:cubicBezTo>
                    <a:pt x="9" y="0"/>
                    <a:pt x="11" y="11"/>
                    <a:pt x="18" y="10"/>
                  </a:cubicBezTo>
                  <a:cubicBezTo>
                    <a:pt x="19" y="9"/>
                    <a:pt x="19" y="9"/>
                    <a:pt x="20" y="10"/>
                  </a:cubicBezTo>
                  <a:cubicBezTo>
                    <a:pt x="22" y="16"/>
                    <a:pt x="24" y="22"/>
                    <a:pt x="26" y="28"/>
                  </a:cubicBezTo>
                  <a:cubicBezTo>
                    <a:pt x="31" y="27"/>
                    <a:pt x="30" y="20"/>
                    <a:pt x="36" y="20"/>
                  </a:cubicBezTo>
                  <a:close/>
                </a:path>
              </a:pathLst>
            </a:custGeom>
            <a:solidFill>
              <a:srgbClr val="AE7C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5" name="Google Shape;315;p50"/>
            <p:cNvSpPr/>
            <p:nvPr/>
          </p:nvSpPr>
          <p:spPr>
            <a:xfrm>
              <a:off x="277813" y="1143000"/>
              <a:ext cx="60325" cy="88900"/>
            </a:xfrm>
            <a:custGeom>
              <a:avLst/>
              <a:gdLst/>
              <a:ahLst/>
              <a:cxnLst/>
              <a:rect l="l" t="t" r="r" b="b"/>
              <a:pathLst>
                <a:path w="19" h="28" extrusionOk="0">
                  <a:moveTo>
                    <a:pt x="13" y="26"/>
                  </a:moveTo>
                  <a:cubicBezTo>
                    <a:pt x="9" y="25"/>
                    <a:pt x="14" y="19"/>
                    <a:pt x="9" y="20"/>
                  </a:cubicBezTo>
                  <a:cubicBezTo>
                    <a:pt x="5" y="19"/>
                    <a:pt x="6" y="23"/>
                    <a:pt x="4" y="24"/>
                  </a:cubicBezTo>
                  <a:cubicBezTo>
                    <a:pt x="0" y="22"/>
                    <a:pt x="3" y="20"/>
                    <a:pt x="3" y="17"/>
                  </a:cubicBezTo>
                  <a:cubicBezTo>
                    <a:pt x="0" y="12"/>
                    <a:pt x="2" y="7"/>
                    <a:pt x="1" y="2"/>
                  </a:cubicBezTo>
                  <a:cubicBezTo>
                    <a:pt x="6" y="0"/>
                    <a:pt x="3" y="6"/>
                    <a:pt x="6" y="6"/>
                  </a:cubicBezTo>
                  <a:cubicBezTo>
                    <a:pt x="9" y="6"/>
                    <a:pt x="10" y="3"/>
                    <a:pt x="13" y="2"/>
                  </a:cubicBezTo>
                  <a:cubicBezTo>
                    <a:pt x="13" y="10"/>
                    <a:pt x="17" y="18"/>
                    <a:pt x="19" y="26"/>
                  </a:cubicBezTo>
                  <a:cubicBezTo>
                    <a:pt x="18" y="26"/>
                    <a:pt x="18" y="28"/>
                    <a:pt x="17" y="28"/>
                  </a:cubicBezTo>
                  <a:cubicBezTo>
                    <a:pt x="15" y="28"/>
                    <a:pt x="16" y="23"/>
                    <a:pt x="13" y="26"/>
                  </a:cubicBezTo>
                  <a:close/>
                </a:path>
              </a:pathLst>
            </a:custGeom>
            <a:solidFill>
              <a:srgbClr val="C6869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6" name="Google Shape;316;p50"/>
            <p:cNvSpPr/>
            <p:nvPr/>
          </p:nvSpPr>
          <p:spPr>
            <a:xfrm>
              <a:off x="1171575" y="492125"/>
              <a:ext cx="96838" cy="131763"/>
            </a:xfrm>
            <a:custGeom>
              <a:avLst/>
              <a:gdLst/>
              <a:ahLst/>
              <a:cxnLst/>
              <a:rect l="l" t="t" r="r" b="b"/>
              <a:pathLst>
                <a:path w="30" h="41" extrusionOk="0">
                  <a:moveTo>
                    <a:pt x="15" y="10"/>
                  </a:moveTo>
                  <a:cubicBezTo>
                    <a:pt x="18" y="17"/>
                    <a:pt x="24" y="20"/>
                    <a:pt x="30" y="24"/>
                  </a:cubicBezTo>
                  <a:cubicBezTo>
                    <a:pt x="29" y="29"/>
                    <a:pt x="26" y="24"/>
                    <a:pt x="25" y="26"/>
                  </a:cubicBezTo>
                  <a:cubicBezTo>
                    <a:pt x="25" y="30"/>
                    <a:pt x="30" y="33"/>
                    <a:pt x="28" y="41"/>
                  </a:cubicBezTo>
                  <a:cubicBezTo>
                    <a:pt x="21" y="26"/>
                    <a:pt x="14" y="14"/>
                    <a:pt x="3" y="4"/>
                  </a:cubicBezTo>
                  <a:cubicBezTo>
                    <a:pt x="2" y="3"/>
                    <a:pt x="0" y="2"/>
                    <a:pt x="1" y="0"/>
                  </a:cubicBezTo>
                  <a:cubicBezTo>
                    <a:pt x="7" y="2"/>
                    <a:pt x="13" y="4"/>
                    <a:pt x="19" y="8"/>
                  </a:cubicBezTo>
                  <a:cubicBezTo>
                    <a:pt x="18" y="10"/>
                    <a:pt x="16" y="8"/>
                    <a:pt x="15" y="10"/>
                  </a:cubicBezTo>
                  <a:close/>
                </a:path>
              </a:pathLst>
            </a:custGeom>
            <a:solidFill>
              <a:srgbClr val="BC8A9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7" name="Google Shape;317;p50"/>
            <p:cNvSpPr/>
            <p:nvPr/>
          </p:nvSpPr>
          <p:spPr>
            <a:xfrm>
              <a:off x="1069975" y="722312"/>
              <a:ext cx="53975" cy="101600"/>
            </a:xfrm>
            <a:custGeom>
              <a:avLst/>
              <a:gdLst/>
              <a:ahLst/>
              <a:cxnLst/>
              <a:rect l="l" t="t" r="r" b="b"/>
              <a:pathLst>
                <a:path w="17" h="32" extrusionOk="0">
                  <a:moveTo>
                    <a:pt x="0" y="1"/>
                  </a:moveTo>
                  <a:cubicBezTo>
                    <a:pt x="9" y="0"/>
                    <a:pt x="13" y="7"/>
                    <a:pt x="17" y="13"/>
                  </a:cubicBezTo>
                  <a:cubicBezTo>
                    <a:pt x="13" y="13"/>
                    <a:pt x="11" y="8"/>
                    <a:pt x="8" y="7"/>
                  </a:cubicBezTo>
                  <a:cubicBezTo>
                    <a:pt x="7" y="13"/>
                    <a:pt x="11" y="18"/>
                    <a:pt x="12" y="23"/>
                  </a:cubicBezTo>
                  <a:cubicBezTo>
                    <a:pt x="12" y="25"/>
                    <a:pt x="15" y="28"/>
                    <a:pt x="11" y="29"/>
                  </a:cubicBezTo>
                  <a:cubicBezTo>
                    <a:pt x="11" y="24"/>
                    <a:pt x="3" y="32"/>
                    <a:pt x="3" y="25"/>
                  </a:cubicBezTo>
                  <a:cubicBezTo>
                    <a:pt x="4" y="16"/>
                    <a:pt x="2" y="9"/>
                    <a:pt x="0" y="1"/>
                  </a:cubicBezTo>
                  <a:close/>
                </a:path>
              </a:pathLst>
            </a:custGeom>
            <a:solidFill>
              <a:srgbClr val="BE80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8" name="Google Shape;318;p50"/>
            <p:cNvSpPr/>
            <p:nvPr/>
          </p:nvSpPr>
          <p:spPr>
            <a:xfrm>
              <a:off x="1041400" y="254000"/>
              <a:ext cx="101600" cy="123825"/>
            </a:xfrm>
            <a:custGeom>
              <a:avLst/>
              <a:gdLst/>
              <a:ahLst/>
              <a:cxnLst/>
              <a:rect l="l" t="t" r="r" b="b"/>
              <a:pathLst>
                <a:path w="32" h="39" extrusionOk="0">
                  <a:moveTo>
                    <a:pt x="4" y="31"/>
                  </a:moveTo>
                  <a:cubicBezTo>
                    <a:pt x="10" y="21"/>
                    <a:pt x="22" y="15"/>
                    <a:pt x="27" y="3"/>
                  </a:cubicBezTo>
                  <a:cubicBezTo>
                    <a:pt x="27" y="2"/>
                    <a:pt x="29" y="0"/>
                    <a:pt x="30" y="2"/>
                  </a:cubicBezTo>
                  <a:cubicBezTo>
                    <a:pt x="32" y="3"/>
                    <a:pt x="31" y="4"/>
                    <a:pt x="30" y="5"/>
                  </a:cubicBezTo>
                  <a:cubicBezTo>
                    <a:pt x="30" y="9"/>
                    <a:pt x="20" y="12"/>
                    <a:pt x="30" y="16"/>
                  </a:cubicBezTo>
                  <a:cubicBezTo>
                    <a:pt x="30" y="17"/>
                    <a:pt x="29" y="18"/>
                    <a:pt x="27" y="19"/>
                  </a:cubicBezTo>
                  <a:cubicBezTo>
                    <a:pt x="16" y="22"/>
                    <a:pt x="10" y="31"/>
                    <a:pt x="3" y="39"/>
                  </a:cubicBezTo>
                  <a:cubicBezTo>
                    <a:pt x="0" y="36"/>
                    <a:pt x="2" y="33"/>
                    <a:pt x="4" y="31"/>
                  </a:cubicBezTo>
                  <a:close/>
                </a:path>
              </a:pathLst>
            </a:custGeom>
            <a:solidFill>
              <a:srgbClr val="BF84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9" name="Google Shape;319;p50"/>
            <p:cNvSpPr/>
            <p:nvPr/>
          </p:nvSpPr>
          <p:spPr>
            <a:xfrm>
              <a:off x="233363" y="655637"/>
              <a:ext cx="92075" cy="63500"/>
            </a:xfrm>
            <a:custGeom>
              <a:avLst/>
              <a:gdLst/>
              <a:ahLst/>
              <a:cxnLst/>
              <a:rect l="l" t="t" r="r" b="b"/>
              <a:pathLst>
                <a:path w="29" h="20" extrusionOk="0">
                  <a:moveTo>
                    <a:pt x="25" y="0"/>
                  </a:moveTo>
                  <a:cubicBezTo>
                    <a:pt x="26" y="2"/>
                    <a:pt x="27" y="2"/>
                    <a:pt x="29" y="2"/>
                  </a:cubicBezTo>
                  <a:cubicBezTo>
                    <a:pt x="27" y="6"/>
                    <a:pt x="23" y="9"/>
                    <a:pt x="23" y="14"/>
                  </a:cubicBezTo>
                  <a:cubicBezTo>
                    <a:pt x="21" y="17"/>
                    <a:pt x="19" y="20"/>
                    <a:pt x="15" y="20"/>
                  </a:cubicBezTo>
                  <a:cubicBezTo>
                    <a:pt x="18" y="16"/>
                    <a:pt x="21" y="12"/>
                    <a:pt x="23" y="6"/>
                  </a:cubicBezTo>
                  <a:cubicBezTo>
                    <a:pt x="16" y="5"/>
                    <a:pt x="11" y="9"/>
                    <a:pt x="6" y="10"/>
                  </a:cubicBezTo>
                  <a:cubicBezTo>
                    <a:pt x="4" y="11"/>
                    <a:pt x="3" y="13"/>
                    <a:pt x="1" y="11"/>
                  </a:cubicBezTo>
                  <a:cubicBezTo>
                    <a:pt x="0" y="9"/>
                    <a:pt x="2" y="8"/>
                    <a:pt x="3" y="7"/>
                  </a:cubicBezTo>
                  <a:cubicBezTo>
                    <a:pt x="6" y="3"/>
                    <a:pt x="11" y="1"/>
                    <a:pt x="25" y="0"/>
                  </a:cubicBezTo>
                  <a:close/>
                </a:path>
              </a:pathLst>
            </a:custGeom>
            <a:solidFill>
              <a:srgbClr val="B77B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0" name="Google Shape;320;p50"/>
            <p:cNvSpPr/>
            <p:nvPr/>
          </p:nvSpPr>
          <p:spPr>
            <a:xfrm>
              <a:off x="768350" y="1174750"/>
              <a:ext cx="88900" cy="104775"/>
            </a:xfrm>
            <a:custGeom>
              <a:avLst/>
              <a:gdLst/>
              <a:ahLst/>
              <a:cxnLst/>
              <a:rect l="l" t="t" r="r" b="b"/>
              <a:pathLst>
                <a:path w="28" h="33" extrusionOk="0">
                  <a:moveTo>
                    <a:pt x="24" y="0"/>
                  </a:moveTo>
                  <a:cubicBezTo>
                    <a:pt x="25" y="0"/>
                    <a:pt x="27" y="0"/>
                    <a:pt x="28" y="2"/>
                  </a:cubicBezTo>
                  <a:cubicBezTo>
                    <a:pt x="28" y="6"/>
                    <a:pt x="26" y="8"/>
                    <a:pt x="24" y="10"/>
                  </a:cubicBezTo>
                  <a:cubicBezTo>
                    <a:pt x="18" y="16"/>
                    <a:pt x="12" y="22"/>
                    <a:pt x="10" y="30"/>
                  </a:cubicBezTo>
                  <a:cubicBezTo>
                    <a:pt x="10" y="32"/>
                    <a:pt x="9" y="33"/>
                    <a:pt x="7" y="33"/>
                  </a:cubicBezTo>
                  <a:cubicBezTo>
                    <a:pt x="6" y="33"/>
                    <a:pt x="5" y="31"/>
                    <a:pt x="6" y="30"/>
                  </a:cubicBezTo>
                  <a:cubicBezTo>
                    <a:pt x="9" y="22"/>
                    <a:pt x="0" y="31"/>
                    <a:pt x="2" y="25"/>
                  </a:cubicBezTo>
                  <a:cubicBezTo>
                    <a:pt x="10" y="19"/>
                    <a:pt x="17" y="10"/>
                    <a:pt x="24" y="0"/>
                  </a:cubicBezTo>
                  <a:close/>
                </a:path>
              </a:pathLst>
            </a:custGeom>
            <a:solidFill>
              <a:srgbClr val="BA7D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1" name="Google Shape;321;p50"/>
            <p:cNvSpPr/>
            <p:nvPr/>
          </p:nvSpPr>
          <p:spPr>
            <a:xfrm>
              <a:off x="825500" y="1111250"/>
              <a:ext cx="69850" cy="161925"/>
            </a:xfrm>
            <a:custGeom>
              <a:avLst/>
              <a:gdLst/>
              <a:ahLst/>
              <a:cxnLst/>
              <a:rect l="l" t="t" r="r" b="b"/>
              <a:pathLst>
                <a:path w="22" h="51" extrusionOk="0">
                  <a:moveTo>
                    <a:pt x="6" y="30"/>
                  </a:moveTo>
                  <a:cubicBezTo>
                    <a:pt x="5" y="27"/>
                    <a:pt x="9" y="25"/>
                    <a:pt x="10" y="22"/>
                  </a:cubicBezTo>
                  <a:cubicBezTo>
                    <a:pt x="15" y="15"/>
                    <a:pt x="16" y="6"/>
                    <a:pt x="22" y="0"/>
                  </a:cubicBezTo>
                  <a:cubicBezTo>
                    <a:pt x="15" y="17"/>
                    <a:pt x="9" y="34"/>
                    <a:pt x="2" y="51"/>
                  </a:cubicBezTo>
                  <a:cubicBezTo>
                    <a:pt x="0" y="43"/>
                    <a:pt x="5" y="37"/>
                    <a:pt x="6" y="30"/>
                  </a:cubicBezTo>
                  <a:close/>
                </a:path>
              </a:pathLst>
            </a:custGeom>
            <a:solidFill>
              <a:srgbClr val="A36E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2" name="Google Shape;322;p50"/>
            <p:cNvSpPr/>
            <p:nvPr/>
          </p:nvSpPr>
          <p:spPr>
            <a:xfrm>
              <a:off x="984250" y="128587"/>
              <a:ext cx="53975" cy="96838"/>
            </a:xfrm>
            <a:custGeom>
              <a:avLst/>
              <a:gdLst/>
              <a:ahLst/>
              <a:cxnLst/>
              <a:rect l="l" t="t" r="r" b="b"/>
              <a:pathLst>
                <a:path w="17" h="30" extrusionOk="0">
                  <a:moveTo>
                    <a:pt x="7" y="30"/>
                  </a:moveTo>
                  <a:cubicBezTo>
                    <a:pt x="5" y="30"/>
                    <a:pt x="4" y="29"/>
                    <a:pt x="3" y="27"/>
                  </a:cubicBezTo>
                  <a:cubicBezTo>
                    <a:pt x="3" y="19"/>
                    <a:pt x="4" y="10"/>
                    <a:pt x="0" y="0"/>
                  </a:cubicBezTo>
                  <a:cubicBezTo>
                    <a:pt x="17" y="9"/>
                    <a:pt x="7" y="20"/>
                    <a:pt x="7" y="30"/>
                  </a:cubicBezTo>
                  <a:close/>
                </a:path>
              </a:pathLst>
            </a:custGeom>
            <a:solidFill>
              <a:srgbClr val="B87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3" name="Google Shape;323;p50"/>
            <p:cNvSpPr/>
            <p:nvPr/>
          </p:nvSpPr>
          <p:spPr>
            <a:xfrm>
              <a:off x="668338" y="-11113"/>
              <a:ext cx="47625" cy="220663"/>
            </a:xfrm>
            <a:custGeom>
              <a:avLst/>
              <a:gdLst/>
              <a:ahLst/>
              <a:cxnLst/>
              <a:rect l="l" t="t" r="r" b="b"/>
              <a:pathLst>
                <a:path w="15" h="69" extrusionOk="0">
                  <a:moveTo>
                    <a:pt x="14" y="66"/>
                  </a:moveTo>
                  <a:cubicBezTo>
                    <a:pt x="13" y="66"/>
                    <a:pt x="15" y="69"/>
                    <a:pt x="12" y="68"/>
                  </a:cubicBezTo>
                  <a:cubicBezTo>
                    <a:pt x="9" y="64"/>
                    <a:pt x="9" y="59"/>
                    <a:pt x="9" y="55"/>
                  </a:cubicBezTo>
                  <a:cubicBezTo>
                    <a:pt x="9" y="43"/>
                    <a:pt x="8" y="32"/>
                    <a:pt x="9" y="21"/>
                  </a:cubicBezTo>
                  <a:cubicBezTo>
                    <a:pt x="9" y="13"/>
                    <a:pt x="8" y="6"/>
                    <a:pt x="0" y="3"/>
                  </a:cubicBezTo>
                  <a:cubicBezTo>
                    <a:pt x="0" y="2"/>
                    <a:pt x="0" y="2"/>
                    <a:pt x="0" y="1"/>
                  </a:cubicBezTo>
                  <a:cubicBezTo>
                    <a:pt x="2" y="1"/>
                    <a:pt x="4" y="1"/>
                    <a:pt x="6" y="1"/>
                  </a:cubicBezTo>
                  <a:cubicBezTo>
                    <a:pt x="12" y="0"/>
                    <a:pt x="14" y="2"/>
                    <a:pt x="14" y="9"/>
                  </a:cubicBezTo>
                  <a:cubicBezTo>
                    <a:pt x="13" y="28"/>
                    <a:pt x="14" y="47"/>
                    <a:pt x="14" y="66"/>
                  </a:cubicBezTo>
                  <a:close/>
                </a:path>
              </a:pathLst>
            </a:custGeom>
            <a:solidFill>
              <a:srgbClr val="BA93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4" name="Google Shape;324;p50"/>
            <p:cNvSpPr/>
            <p:nvPr/>
          </p:nvSpPr>
          <p:spPr>
            <a:xfrm>
              <a:off x="331788" y="1225550"/>
              <a:ext cx="60325" cy="104775"/>
            </a:xfrm>
            <a:custGeom>
              <a:avLst/>
              <a:gdLst/>
              <a:ahLst/>
              <a:cxnLst/>
              <a:rect l="l" t="t" r="r" b="b"/>
              <a:pathLst>
                <a:path w="19" h="33" extrusionOk="0">
                  <a:moveTo>
                    <a:pt x="0" y="2"/>
                  </a:moveTo>
                  <a:cubicBezTo>
                    <a:pt x="1" y="1"/>
                    <a:pt x="1" y="0"/>
                    <a:pt x="2" y="0"/>
                  </a:cubicBezTo>
                  <a:cubicBezTo>
                    <a:pt x="7" y="9"/>
                    <a:pt x="10" y="19"/>
                    <a:pt x="19" y="28"/>
                  </a:cubicBezTo>
                  <a:cubicBezTo>
                    <a:pt x="12" y="23"/>
                    <a:pt x="12" y="30"/>
                    <a:pt x="9" y="33"/>
                  </a:cubicBezTo>
                  <a:cubicBezTo>
                    <a:pt x="9" y="21"/>
                    <a:pt x="3" y="12"/>
                    <a:pt x="0" y="2"/>
                  </a:cubicBezTo>
                  <a:close/>
                </a:path>
              </a:pathLst>
            </a:custGeom>
            <a:solidFill>
              <a:srgbClr val="B27B8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5" name="Google Shape;325;p50"/>
            <p:cNvSpPr/>
            <p:nvPr/>
          </p:nvSpPr>
          <p:spPr>
            <a:xfrm>
              <a:off x="31750" y="438150"/>
              <a:ext cx="98425" cy="47625"/>
            </a:xfrm>
            <a:custGeom>
              <a:avLst/>
              <a:gdLst/>
              <a:ahLst/>
              <a:cxnLst/>
              <a:rect l="l" t="t" r="r" b="b"/>
              <a:pathLst>
                <a:path w="31" h="15" extrusionOk="0">
                  <a:moveTo>
                    <a:pt x="31" y="9"/>
                  </a:moveTo>
                  <a:cubicBezTo>
                    <a:pt x="31" y="10"/>
                    <a:pt x="31" y="12"/>
                    <a:pt x="31" y="13"/>
                  </a:cubicBezTo>
                  <a:cubicBezTo>
                    <a:pt x="28" y="15"/>
                    <a:pt x="26" y="14"/>
                    <a:pt x="25" y="11"/>
                  </a:cubicBezTo>
                  <a:cubicBezTo>
                    <a:pt x="17" y="8"/>
                    <a:pt x="8" y="7"/>
                    <a:pt x="0" y="3"/>
                  </a:cubicBezTo>
                  <a:cubicBezTo>
                    <a:pt x="11" y="0"/>
                    <a:pt x="21" y="5"/>
                    <a:pt x="31" y="9"/>
                  </a:cubicBezTo>
                  <a:close/>
                </a:path>
              </a:pathLst>
            </a:custGeom>
            <a:solidFill>
              <a:srgbClr val="B0778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6" name="Google Shape;326;p50"/>
            <p:cNvSpPr/>
            <p:nvPr/>
          </p:nvSpPr>
          <p:spPr>
            <a:xfrm>
              <a:off x="9525" y="700087"/>
              <a:ext cx="117475" cy="50800"/>
            </a:xfrm>
            <a:custGeom>
              <a:avLst/>
              <a:gdLst/>
              <a:ahLst/>
              <a:cxnLst/>
              <a:rect l="l" t="t" r="r" b="b"/>
              <a:pathLst>
                <a:path w="37" h="16" extrusionOk="0">
                  <a:moveTo>
                    <a:pt x="32" y="11"/>
                  </a:moveTo>
                  <a:cubicBezTo>
                    <a:pt x="32" y="13"/>
                    <a:pt x="37" y="13"/>
                    <a:pt x="34" y="16"/>
                  </a:cubicBezTo>
                  <a:cubicBezTo>
                    <a:pt x="24" y="12"/>
                    <a:pt x="14" y="5"/>
                    <a:pt x="0" y="8"/>
                  </a:cubicBezTo>
                  <a:cubicBezTo>
                    <a:pt x="5" y="0"/>
                    <a:pt x="11" y="7"/>
                    <a:pt x="14" y="2"/>
                  </a:cubicBezTo>
                  <a:cubicBezTo>
                    <a:pt x="14" y="1"/>
                    <a:pt x="14" y="1"/>
                    <a:pt x="15" y="0"/>
                  </a:cubicBezTo>
                  <a:cubicBezTo>
                    <a:pt x="20" y="5"/>
                    <a:pt x="26" y="8"/>
                    <a:pt x="32" y="11"/>
                  </a:cubicBezTo>
                  <a:close/>
                </a:path>
              </a:pathLst>
            </a:custGeom>
            <a:solidFill>
              <a:srgbClr val="AB70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7" name="Google Shape;327;p50"/>
            <p:cNvSpPr/>
            <p:nvPr/>
          </p:nvSpPr>
          <p:spPr>
            <a:xfrm>
              <a:off x="265113" y="266700"/>
              <a:ext cx="60325" cy="66675"/>
            </a:xfrm>
            <a:custGeom>
              <a:avLst/>
              <a:gdLst/>
              <a:ahLst/>
              <a:cxnLst/>
              <a:rect l="l" t="t" r="r" b="b"/>
              <a:pathLst>
                <a:path w="19" h="21" extrusionOk="0">
                  <a:moveTo>
                    <a:pt x="13" y="0"/>
                  </a:moveTo>
                  <a:cubicBezTo>
                    <a:pt x="15" y="1"/>
                    <a:pt x="15" y="5"/>
                    <a:pt x="19" y="4"/>
                  </a:cubicBezTo>
                  <a:cubicBezTo>
                    <a:pt x="19" y="9"/>
                    <a:pt x="19" y="13"/>
                    <a:pt x="19" y="18"/>
                  </a:cubicBezTo>
                  <a:cubicBezTo>
                    <a:pt x="18" y="19"/>
                    <a:pt x="18" y="21"/>
                    <a:pt x="16" y="21"/>
                  </a:cubicBezTo>
                  <a:cubicBezTo>
                    <a:pt x="12" y="19"/>
                    <a:pt x="14" y="14"/>
                    <a:pt x="11" y="12"/>
                  </a:cubicBezTo>
                  <a:cubicBezTo>
                    <a:pt x="8" y="12"/>
                    <a:pt x="7" y="16"/>
                    <a:pt x="3" y="16"/>
                  </a:cubicBezTo>
                  <a:cubicBezTo>
                    <a:pt x="3" y="16"/>
                    <a:pt x="2" y="15"/>
                    <a:pt x="1" y="14"/>
                  </a:cubicBezTo>
                  <a:cubicBezTo>
                    <a:pt x="0" y="13"/>
                    <a:pt x="0" y="11"/>
                    <a:pt x="1" y="9"/>
                  </a:cubicBezTo>
                  <a:cubicBezTo>
                    <a:pt x="7" y="8"/>
                    <a:pt x="10" y="4"/>
                    <a:pt x="13" y="0"/>
                  </a:cubicBezTo>
                  <a:close/>
                </a:path>
              </a:pathLst>
            </a:custGeom>
            <a:solidFill>
              <a:srgbClr val="B076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8" name="Google Shape;328;p50"/>
            <p:cNvSpPr/>
            <p:nvPr/>
          </p:nvSpPr>
          <p:spPr>
            <a:xfrm>
              <a:off x="1184275" y="706437"/>
              <a:ext cx="122238" cy="47625"/>
            </a:xfrm>
            <a:custGeom>
              <a:avLst/>
              <a:gdLst/>
              <a:ahLst/>
              <a:cxnLst/>
              <a:rect l="l" t="t" r="r" b="b"/>
              <a:pathLst>
                <a:path w="38" h="15" extrusionOk="0">
                  <a:moveTo>
                    <a:pt x="0" y="0"/>
                  </a:moveTo>
                  <a:cubicBezTo>
                    <a:pt x="7" y="0"/>
                    <a:pt x="11" y="9"/>
                    <a:pt x="18" y="6"/>
                  </a:cubicBezTo>
                  <a:cubicBezTo>
                    <a:pt x="25" y="7"/>
                    <a:pt x="31" y="8"/>
                    <a:pt x="38" y="10"/>
                  </a:cubicBezTo>
                  <a:cubicBezTo>
                    <a:pt x="30" y="15"/>
                    <a:pt x="23" y="7"/>
                    <a:pt x="17" y="11"/>
                  </a:cubicBezTo>
                  <a:cubicBezTo>
                    <a:pt x="16" y="12"/>
                    <a:pt x="15" y="12"/>
                    <a:pt x="14" y="12"/>
                  </a:cubicBezTo>
                  <a:cubicBezTo>
                    <a:pt x="8" y="9"/>
                    <a:pt x="4" y="4"/>
                    <a:pt x="0" y="0"/>
                  </a:cubicBezTo>
                  <a:close/>
                </a:path>
              </a:pathLst>
            </a:custGeom>
            <a:solidFill>
              <a:srgbClr val="B481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9" name="Google Shape;329;p50"/>
            <p:cNvSpPr/>
            <p:nvPr/>
          </p:nvSpPr>
          <p:spPr>
            <a:xfrm>
              <a:off x="363538" y="450850"/>
              <a:ext cx="63500" cy="117475"/>
            </a:xfrm>
            <a:custGeom>
              <a:avLst/>
              <a:gdLst/>
              <a:ahLst/>
              <a:cxnLst/>
              <a:rect l="l" t="t" r="r" b="b"/>
              <a:pathLst>
                <a:path w="20" h="37" extrusionOk="0">
                  <a:moveTo>
                    <a:pt x="15" y="19"/>
                  </a:moveTo>
                  <a:cubicBezTo>
                    <a:pt x="10" y="24"/>
                    <a:pt x="11" y="34"/>
                    <a:pt x="3" y="37"/>
                  </a:cubicBezTo>
                  <a:cubicBezTo>
                    <a:pt x="5" y="31"/>
                    <a:pt x="8" y="26"/>
                    <a:pt x="11" y="21"/>
                  </a:cubicBezTo>
                  <a:cubicBezTo>
                    <a:pt x="17" y="8"/>
                    <a:pt x="15" y="5"/>
                    <a:pt x="0" y="3"/>
                  </a:cubicBezTo>
                  <a:cubicBezTo>
                    <a:pt x="3" y="0"/>
                    <a:pt x="6" y="2"/>
                    <a:pt x="10" y="1"/>
                  </a:cubicBezTo>
                  <a:cubicBezTo>
                    <a:pt x="18" y="5"/>
                    <a:pt x="20" y="11"/>
                    <a:pt x="15" y="19"/>
                  </a:cubicBezTo>
                  <a:close/>
                </a:path>
              </a:pathLst>
            </a:custGeom>
            <a:solidFill>
              <a:srgbClr val="966B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0" name="Google Shape;330;p50"/>
            <p:cNvSpPr/>
            <p:nvPr/>
          </p:nvSpPr>
          <p:spPr>
            <a:xfrm>
              <a:off x="22225" y="473075"/>
              <a:ext cx="117475" cy="38100"/>
            </a:xfrm>
            <a:custGeom>
              <a:avLst/>
              <a:gdLst/>
              <a:ahLst/>
              <a:cxnLst/>
              <a:rect l="l" t="t" r="r" b="b"/>
              <a:pathLst>
                <a:path w="37" h="12" extrusionOk="0">
                  <a:moveTo>
                    <a:pt x="28" y="0"/>
                  </a:moveTo>
                  <a:cubicBezTo>
                    <a:pt x="30" y="1"/>
                    <a:pt x="32" y="1"/>
                    <a:pt x="34" y="2"/>
                  </a:cubicBezTo>
                  <a:cubicBezTo>
                    <a:pt x="35" y="2"/>
                    <a:pt x="36" y="2"/>
                    <a:pt x="37" y="2"/>
                  </a:cubicBezTo>
                  <a:cubicBezTo>
                    <a:pt x="25" y="6"/>
                    <a:pt x="14" y="9"/>
                    <a:pt x="3" y="12"/>
                  </a:cubicBezTo>
                  <a:cubicBezTo>
                    <a:pt x="0" y="12"/>
                    <a:pt x="0" y="11"/>
                    <a:pt x="1" y="8"/>
                  </a:cubicBezTo>
                  <a:cubicBezTo>
                    <a:pt x="10" y="6"/>
                    <a:pt x="19" y="3"/>
                    <a:pt x="28" y="0"/>
                  </a:cubicBezTo>
                  <a:close/>
                </a:path>
              </a:pathLst>
            </a:custGeom>
            <a:solidFill>
              <a:srgbClr val="B07A8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1" name="Google Shape;331;p50"/>
            <p:cNvSpPr/>
            <p:nvPr/>
          </p:nvSpPr>
          <p:spPr>
            <a:xfrm>
              <a:off x="268288" y="1023937"/>
              <a:ext cx="28575" cy="144463"/>
            </a:xfrm>
            <a:custGeom>
              <a:avLst/>
              <a:gdLst/>
              <a:ahLst/>
              <a:cxnLst/>
              <a:rect l="l" t="t" r="r" b="b"/>
              <a:pathLst>
                <a:path w="9" h="45" extrusionOk="0">
                  <a:moveTo>
                    <a:pt x="9" y="43"/>
                  </a:moveTo>
                  <a:cubicBezTo>
                    <a:pt x="8" y="44"/>
                    <a:pt x="8" y="45"/>
                    <a:pt x="7" y="45"/>
                  </a:cubicBezTo>
                  <a:cubicBezTo>
                    <a:pt x="7" y="45"/>
                    <a:pt x="6" y="44"/>
                    <a:pt x="6" y="43"/>
                  </a:cubicBezTo>
                  <a:cubicBezTo>
                    <a:pt x="6" y="42"/>
                    <a:pt x="5" y="40"/>
                    <a:pt x="4" y="39"/>
                  </a:cubicBezTo>
                  <a:cubicBezTo>
                    <a:pt x="3" y="27"/>
                    <a:pt x="2" y="16"/>
                    <a:pt x="0" y="4"/>
                  </a:cubicBezTo>
                  <a:cubicBezTo>
                    <a:pt x="0" y="3"/>
                    <a:pt x="0" y="1"/>
                    <a:pt x="0" y="1"/>
                  </a:cubicBezTo>
                  <a:cubicBezTo>
                    <a:pt x="2" y="0"/>
                    <a:pt x="2" y="2"/>
                    <a:pt x="2" y="4"/>
                  </a:cubicBezTo>
                  <a:cubicBezTo>
                    <a:pt x="4" y="17"/>
                    <a:pt x="7" y="30"/>
                    <a:pt x="9" y="43"/>
                  </a:cubicBezTo>
                  <a:close/>
                </a:path>
              </a:pathLst>
            </a:custGeom>
            <a:solidFill>
              <a:srgbClr val="985F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2" name="Google Shape;332;p50"/>
            <p:cNvSpPr/>
            <p:nvPr/>
          </p:nvSpPr>
          <p:spPr>
            <a:xfrm>
              <a:off x="1057275" y="620712"/>
              <a:ext cx="73025" cy="57150"/>
            </a:xfrm>
            <a:custGeom>
              <a:avLst/>
              <a:gdLst/>
              <a:ahLst/>
              <a:cxnLst/>
              <a:rect l="l" t="t" r="r" b="b"/>
              <a:pathLst>
                <a:path w="23" h="18" extrusionOk="0">
                  <a:moveTo>
                    <a:pt x="6" y="10"/>
                  </a:moveTo>
                  <a:cubicBezTo>
                    <a:pt x="3" y="8"/>
                    <a:pt x="3" y="4"/>
                    <a:pt x="0" y="3"/>
                  </a:cubicBezTo>
                  <a:cubicBezTo>
                    <a:pt x="0" y="2"/>
                    <a:pt x="1" y="1"/>
                    <a:pt x="1" y="0"/>
                  </a:cubicBezTo>
                  <a:cubicBezTo>
                    <a:pt x="9" y="4"/>
                    <a:pt x="19" y="5"/>
                    <a:pt x="23" y="14"/>
                  </a:cubicBezTo>
                  <a:cubicBezTo>
                    <a:pt x="18" y="13"/>
                    <a:pt x="14" y="18"/>
                    <a:pt x="10" y="17"/>
                  </a:cubicBezTo>
                  <a:cubicBezTo>
                    <a:pt x="9" y="17"/>
                    <a:pt x="8" y="16"/>
                    <a:pt x="7" y="15"/>
                  </a:cubicBezTo>
                  <a:cubicBezTo>
                    <a:pt x="8" y="13"/>
                    <a:pt x="11" y="13"/>
                    <a:pt x="11" y="11"/>
                  </a:cubicBezTo>
                  <a:cubicBezTo>
                    <a:pt x="9" y="10"/>
                    <a:pt x="7" y="11"/>
                    <a:pt x="6" y="10"/>
                  </a:cubicBezTo>
                  <a:close/>
                </a:path>
              </a:pathLst>
            </a:custGeom>
            <a:solidFill>
              <a:srgbClr val="A871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3" name="Google Shape;333;p50"/>
            <p:cNvSpPr/>
            <p:nvPr/>
          </p:nvSpPr>
          <p:spPr>
            <a:xfrm>
              <a:off x="771525" y="1039812"/>
              <a:ext cx="104775" cy="42863"/>
            </a:xfrm>
            <a:custGeom>
              <a:avLst/>
              <a:gdLst/>
              <a:ahLst/>
              <a:cxnLst/>
              <a:rect l="l" t="t" r="r" b="b"/>
              <a:pathLst>
                <a:path w="33" h="13" extrusionOk="0">
                  <a:moveTo>
                    <a:pt x="32" y="0"/>
                  </a:moveTo>
                  <a:cubicBezTo>
                    <a:pt x="32" y="2"/>
                    <a:pt x="33" y="4"/>
                    <a:pt x="33" y="5"/>
                  </a:cubicBezTo>
                  <a:cubicBezTo>
                    <a:pt x="33" y="7"/>
                    <a:pt x="32" y="7"/>
                    <a:pt x="30" y="7"/>
                  </a:cubicBezTo>
                  <a:cubicBezTo>
                    <a:pt x="23" y="5"/>
                    <a:pt x="17" y="9"/>
                    <a:pt x="10" y="11"/>
                  </a:cubicBezTo>
                  <a:cubicBezTo>
                    <a:pt x="6" y="12"/>
                    <a:pt x="3" y="13"/>
                    <a:pt x="0" y="13"/>
                  </a:cubicBezTo>
                  <a:cubicBezTo>
                    <a:pt x="10" y="6"/>
                    <a:pt x="21" y="4"/>
                    <a:pt x="32" y="0"/>
                  </a:cubicBezTo>
                  <a:close/>
                </a:path>
              </a:pathLst>
            </a:custGeom>
            <a:solidFill>
              <a:srgbClr val="AB768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4" name="Google Shape;334;p50"/>
            <p:cNvSpPr/>
            <p:nvPr/>
          </p:nvSpPr>
          <p:spPr>
            <a:xfrm>
              <a:off x="233363" y="231775"/>
              <a:ext cx="34925" cy="98425"/>
            </a:xfrm>
            <a:custGeom>
              <a:avLst/>
              <a:gdLst/>
              <a:ahLst/>
              <a:cxnLst/>
              <a:rect l="l" t="t" r="r" b="b"/>
              <a:pathLst>
                <a:path w="11" h="31" extrusionOk="0">
                  <a:moveTo>
                    <a:pt x="11" y="20"/>
                  </a:moveTo>
                  <a:cubicBezTo>
                    <a:pt x="11" y="22"/>
                    <a:pt x="11" y="24"/>
                    <a:pt x="11" y="25"/>
                  </a:cubicBezTo>
                  <a:cubicBezTo>
                    <a:pt x="9" y="26"/>
                    <a:pt x="9" y="29"/>
                    <a:pt x="9" y="31"/>
                  </a:cubicBezTo>
                  <a:cubicBezTo>
                    <a:pt x="8" y="31"/>
                    <a:pt x="6" y="31"/>
                    <a:pt x="6" y="30"/>
                  </a:cubicBezTo>
                  <a:cubicBezTo>
                    <a:pt x="7" y="20"/>
                    <a:pt x="2" y="11"/>
                    <a:pt x="0" y="2"/>
                  </a:cubicBezTo>
                  <a:cubicBezTo>
                    <a:pt x="0" y="0"/>
                    <a:pt x="1" y="0"/>
                    <a:pt x="2" y="1"/>
                  </a:cubicBezTo>
                  <a:cubicBezTo>
                    <a:pt x="8" y="6"/>
                    <a:pt x="5" y="15"/>
                    <a:pt x="11" y="20"/>
                  </a:cubicBezTo>
                  <a:close/>
                </a:path>
              </a:pathLst>
            </a:custGeom>
            <a:solidFill>
              <a:srgbClr val="A87B8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5" name="Google Shape;335;p50"/>
            <p:cNvSpPr/>
            <p:nvPr/>
          </p:nvSpPr>
          <p:spPr>
            <a:xfrm>
              <a:off x="331788" y="947737"/>
              <a:ext cx="47625" cy="82550"/>
            </a:xfrm>
            <a:custGeom>
              <a:avLst/>
              <a:gdLst/>
              <a:ahLst/>
              <a:cxnLst/>
              <a:rect l="l" t="t" r="r" b="b"/>
              <a:pathLst>
                <a:path w="15" h="26" extrusionOk="0">
                  <a:moveTo>
                    <a:pt x="0" y="0"/>
                  </a:moveTo>
                  <a:cubicBezTo>
                    <a:pt x="1" y="0"/>
                    <a:pt x="2" y="0"/>
                    <a:pt x="3" y="1"/>
                  </a:cubicBezTo>
                  <a:cubicBezTo>
                    <a:pt x="6" y="9"/>
                    <a:pt x="13" y="15"/>
                    <a:pt x="14" y="23"/>
                  </a:cubicBezTo>
                  <a:cubicBezTo>
                    <a:pt x="15" y="25"/>
                    <a:pt x="14" y="26"/>
                    <a:pt x="12" y="26"/>
                  </a:cubicBezTo>
                  <a:cubicBezTo>
                    <a:pt x="8" y="24"/>
                    <a:pt x="5" y="22"/>
                    <a:pt x="5" y="17"/>
                  </a:cubicBezTo>
                  <a:cubicBezTo>
                    <a:pt x="5" y="11"/>
                    <a:pt x="2" y="6"/>
                    <a:pt x="0" y="0"/>
                  </a:cubicBezTo>
                  <a:close/>
                </a:path>
              </a:pathLst>
            </a:custGeom>
            <a:solidFill>
              <a:srgbClr val="A5737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6" name="Google Shape;336;p50"/>
            <p:cNvSpPr/>
            <p:nvPr/>
          </p:nvSpPr>
          <p:spPr>
            <a:xfrm>
              <a:off x="1016000" y="330200"/>
              <a:ext cx="38100" cy="79375"/>
            </a:xfrm>
            <a:custGeom>
              <a:avLst/>
              <a:gdLst/>
              <a:ahLst/>
              <a:cxnLst/>
              <a:rect l="l" t="t" r="r" b="b"/>
              <a:pathLst>
                <a:path w="12" h="25" extrusionOk="0">
                  <a:moveTo>
                    <a:pt x="12" y="7"/>
                  </a:moveTo>
                  <a:cubicBezTo>
                    <a:pt x="12" y="10"/>
                    <a:pt x="11" y="12"/>
                    <a:pt x="11" y="15"/>
                  </a:cubicBezTo>
                  <a:cubicBezTo>
                    <a:pt x="10" y="16"/>
                    <a:pt x="9" y="18"/>
                    <a:pt x="8" y="20"/>
                  </a:cubicBezTo>
                  <a:cubicBezTo>
                    <a:pt x="7" y="21"/>
                    <a:pt x="6" y="23"/>
                    <a:pt x="5" y="24"/>
                  </a:cubicBezTo>
                  <a:cubicBezTo>
                    <a:pt x="3" y="24"/>
                    <a:pt x="0" y="25"/>
                    <a:pt x="1" y="22"/>
                  </a:cubicBezTo>
                  <a:cubicBezTo>
                    <a:pt x="2" y="19"/>
                    <a:pt x="1" y="16"/>
                    <a:pt x="1" y="14"/>
                  </a:cubicBezTo>
                  <a:cubicBezTo>
                    <a:pt x="8" y="11"/>
                    <a:pt x="2" y="3"/>
                    <a:pt x="7" y="0"/>
                  </a:cubicBezTo>
                  <a:cubicBezTo>
                    <a:pt x="8" y="0"/>
                    <a:pt x="9" y="0"/>
                    <a:pt x="10" y="0"/>
                  </a:cubicBezTo>
                  <a:cubicBezTo>
                    <a:pt x="11" y="2"/>
                    <a:pt x="9" y="5"/>
                    <a:pt x="12" y="7"/>
                  </a:cubicBezTo>
                  <a:close/>
                </a:path>
              </a:pathLst>
            </a:custGeom>
            <a:solidFill>
              <a:srgbClr val="EAA4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7" name="Google Shape;337;p50"/>
            <p:cNvSpPr/>
            <p:nvPr/>
          </p:nvSpPr>
          <p:spPr>
            <a:xfrm>
              <a:off x="1219200" y="517525"/>
              <a:ext cx="96838" cy="28575"/>
            </a:xfrm>
            <a:custGeom>
              <a:avLst/>
              <a:gdLst/>
              <a:ahLst/>
              <a:cxnLst/>
              <a:rect l="l" t="t" r="r" b="b"/>
              <a:pathLst>
                <a:path w="30" h="9" extrusionOk="0">
                  <a:moveTo>
                    <a:pt x="0" y="2"/>
                  </a:moveTo>
                  <a:cubicBezTo>
                    <a:pt x="0" y="0"/>
                    <a:pt x="2" y="0"/>
                    <a:pt x="4" y="0"/>
                  </a:cubicBezTo>
                  <a:cubicBezTo>
                    <a:pt x="13" y="1"/>
                    <a:pt x="21" y="4"/>
                    <a:pt x="30" y="2"/>
                  </a:cubicBezTo>
                  <a:cubicBezTo>
                    <a:pt x="26" y="6"/>
                    <a:pt x="23" y="9"/>
                    <a:pt x="17" y="6"/>
                  </a:cubicBezTo>
                  <a:cubicBezTo>
                    <a:pt x="11" y="4"/>
                    <a:pt x="5" y="3"/>
                    <a:pt x="0" y="2"/>
                  </a:cubicBezTo>
                  <a:close/>
                </a:path>
              </a:pathLst>
            </a:custGeom>
            <a:solidFill>
              <a:srgbClr val="B0798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8" name="Google Shape;338;p50"/>
            <p:cNvSpPr/>
            <p:nvPr/>
          </p:nvSpPr>
          <p:spPr>
            <a:xfrm>
              <a:off x="376238" y="422275"/>
              <a:ext cx="82550" cy="28575"/>
            </a:xfrm>
            <a:custGeom>
              <a:avLst/>
              <a:gdLst/>
              <a:ahLst/>
              <a:cxnLst/>
              <a:rect l="l" t="t" r="r" b="b"/>
              <a:pathLst>
                <a:path w="26" h="9" extrusionOk="0">
                  <a:moveTo>
                    <a:pt x="8" y="6"/>
                  </a:moveTo>
                  <a:cubicBezTo>
                    <a:pt x="0" y="2"/>
                    <a:pt x="10" y="3"/>
                    <a:pt x="9" y="1"/>
                  </a:cubicBezTo>
                  <a:cubicBezTo>
                    <a:pt x="15" y="1"/>
                    <a:pt x="20" y="4"/>
                    <a:pt x="25" y="0"/>
                  </a:cubicBezTo>
                  <a:cubicBezTo>
                    <a:pt x="26" y="7"/>
                    <a:pt x="23" y="9"/>
                    <a:pt x="17" y="8"/>
                  </a:cubicBezTo>
                  <a:cubicBezTo>
                    <a:pt x="14" y="8"/>
                    <a:pt x="11" y="7"/>
                    <a:pt x="8" y="6"/>
                  </a:cubicBezTo>
                  <a:close/>
                </a:path>
              </a:pathLst>
            </a:custGeom>
            <a:solidFill>
              <a:srgbClr val="DE9C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9" name="Google Shape;339;p50"/>
            <p:cNvSpPr/>
            <p:nvPr/>
          </p:nvSpPr>
          <p:spPr>
            <a:xfrm>
              <a:off x="993775" y="336550"/>
              <a:ext cx="25400" cy="136525"/>
            </a:xfrm>
            <a:custGeom>
              <a:avLst/>
              <a:gdLst/>
              <a:ahLst/>
              <a:cxnLst/>
              <a:rect l="l" t="t" r="r" b="b"/>
              <a:pathLst>
                <a:path w="8" h="43" extrusionOk="0">
                  <a:moveTo>
                    <a:pt x="2" y="0"/>
                  </a:moveTo>
                  <a:cubicBezTo>
                    <a:pt x="2" y="0"/>
                    <a:pt x="3" y="0"/>
                    <a:pt x="4" y="0"/>
                  </a:cubicBezTo>
                  <a:cubicBezTo>
                    <a:pt x="5" y="12"/>
                    <a:pt x="8" y="24"/>
                    <a:pt x="4" y="36"/>
                  </a:cubicBezTo>
                  <a:cubicBezTo>
                    <a:pt x="3" y="39"/>
                    <a:pt x="4" y="42"/>
                    <a:pt x="0" y="43"/>
                  </a:cubicBezTo>
                  <a:cubicBezTo>
                    <a:pt x="3" y="29"/>
                    <a:pt x="5" y="14"/>
                    <a:pt x="0" y="0"/>
                  </a:cubicBezTo>
                  <a:cubicBezTo>
                    <a:pt x="1" y="0"/>
                    <a:pt x="1" y="0"/>
                    <a:pt x="2" y="0"/>
                  </a:cubicBezTo>
                  <a:close/>
                </a:path>
              </a:pathLst>
            </a:custGeom>
            <a:solidFill>
              <a:srgbClr val="C38B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0" name="Google Shape;340;p50"/>
            <p:cNvSpPr/>
            <p:nvPr/>
          </p:nvSpPr>
          <p:spPr>
            <a:xfrm>
              <a:off x="222250" y="944562"/>
              <a:ext cx="46038" cy="112713"/>
            </a:xfrm>
            <a:custGeom>
              <a:avLst/>
              <a:gdLst/>
              <a:ahLst/>
              <a:cxnLst/>
              <a:rect l="l" t="t" r="r" b="b"/>
              <a:pathLst>
                <a:path w="14" h="35" extrusionOk="0">
                  <a:moveTo>
                    <a:pt x="7" y="5"/>
                  </a:moveTo>
                  <a:cubicBezTo>
                    <a:pt x="10" y="2"/>
                    <a:pt x="14" y="0"/>
                    <a:pt x="14" y="7"/>
                  </a:cubicBezTo>
                  <a:cubicBezTo>
                    <a:pt x="13" y="18"/>
                    <a:pt x="10" y="28"/>
                    <a:pt x="0" y="35"/>
                  </a:cubicBezTo>
                  <a:cubicBezTo>
                    <a:pt x="4" y="27"/>
                    <a:pt x="9" y="19"/>
                    <a:pt x="10" y="10"/>
                  </a:cubicBezTo>
                  <a:cubicBezTo>
                    <a:pt x="10" y="8"/>
                    <a:pt x="11" y="5"/>
                    <a:pt x="7" y="5"/>
                  </a:cubicBezTo>
                  <a:close/>
                </a:path>
              </a:pathLst>
            </a:custGeom>
            <a:solidFill>
              <a:srgbClr val="A573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1" name="Google Shape;341;p50"/>
            <p:cNvSpPr/>
            <p:nvPr/>
          </p:nvSpPr>
          <p:spPr>
            <a:xfrm>
              <a:off x="1181100" y="665162"/>
              <a:ext cx="100013" cy="38100"/>
            </a:xfrm>
            <a:custGeom>
              <a:avLst/>
              <a:gdLst/>
              <a:ahLst/>
              <a:cxnLst/>
              <a:rect l="l" t="t" r="r" b="b"/>
              <a:pathLst>
                <a:path w="31" h="12" extrusionOk="0">
                  <a:moveTo>
                    <a:pt x="0" y="3"/>
                  </a:moveTo>
                  <a:cubicBezTo>
                    <a:pt x="2" y="0"/>
                    <a:pt x="5" y="0"/>
                    <a:pt x="7" y="1"/>
                  </a:cubicBezTo>
                  <a:cubicBezTo>
                    <a:pt x="15" y="4"/>
                    <a:pt x="23" y="4"/>
                    <a:pt x="31" y="3"/>
                  </a:cubicBezTo>
                  <a:cubicBezTo>
                    <a:pt x="26" y="6"/>
                    <a:pt x="26" y="7"/>
                    <a:pt x="29" y="12"/>
                  </a:cubicBezTo>
                  <a:cubicBezTo>
                    <a:pt x="19" y="8"/>
                    <a:pt x="10" y="4"/>
                    <a:pt x="0" y="3"/>
                  </a:cubicBezTo>
                  <a:close/>
                </a:path>
              </a:pathLst>
            </a:custGeom>
            <a:solidFill>
              <a:srgbClr val="B57D8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2" name="Google Shape;342;p50"/>
            <p:cNvSpPr/>
            <p:nvPr/>
          </p:nvSpPr>
          <p:spPr>
            <a:xfrm>
              <a:off x="1022350" y="463550"/>
              <a:ext cx="95250" cy="38100"/>
            </a:xfrm>
            <a:custGeom>
              <a:avLst/>
              <a:gdLst/>
              <a:ahLst/>
              <a:cxnLst/>
              <a:rect l="l" t="t" r="r" b="b"/>
              <a:pathLst>
                <a:path w="30" h="12" extrusionOk="0">
                  <a:moveTo>
                    <a:pt x="1" y="12"/>
                  </a:moveTo>
                  <a:cubicBezTo>
                    <a:pt x="0" y="4"/>
                    <a:pt x="6" y="3"/>
                    <a:pt x="11" y="2"/>
                  </a:cubicBezTo>
                  <a:cubicBezTo>
                    <a:pt x="17" y="0"/>
                    <a:pt x="24" y="0"/>
                    <a:pt x="30" y="5"/>
                  </a:cubicBezTo>
                  <a:cubicBezTo>
                    <a:pt x="20" y="6"/>
                    <a:pt x="9" y="2"/>
                    <a:pt x="1" y="12"/>
                  </a:cubicBezTo>
                  <a:close/>
                </a:path>
              </a:pathLst>
            </a:custGeom>
            <a:solidFill>
              <a:srgbClr val="B27E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3" name="Google Shape;343;p50"/>
            <p:cNvSpPr/>
            <p:nvPr/>
          </p:nvSpPr>
          <p:spPr>
            <a:xfrm>
              <a:off x="249238" y="90487"/>
              <a:ext cx="57150" cy="76200"/>
            </a:xfrm>
            <a:custGeom>
              <a:avLst/>
              <a:gdLst/>
              <a:ahLst/>
              <a:cxnLst/>
              <a:rect l="l" t="t" r="r" b="b"/>
              <a:pathLst>
                <a:path w="18" h="24" extrusionOk="0">
                  <a:moveTo>
                    <a:pt x="8" y="24"/>
                  </a:moveTo>
                  <a:cubicBezTo>
                    <a:pt x="3" y="17"/>
                    <a:pt x="6" y="8"/>
                    <a:pt x="0" y="0"/>
                  </a:cubicBezTo>
                  <a:cubicBezTo>
                    <a:pt x="18" y="5"/>
                    <a:pt x="4" y="17"/>
                    <a:pt x="8" y="24"/>
                  </a:cubicBezTo>
                  <a:close/>
                </a:path>
              </a:pathLst>
            </a:custGeom>
            <a:solidFill>
              <a:srgbClr val="BE899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4" name="Google Shape;344;p50"/>
            <p:cNvSpPr/>
            <p:nvPr/>
          </p:nvSpPr>
          <p:spPr>
            <a:xfrm>
              <a:off x="1165225" y="1285875"/>
              <a:ext cx="53975" cy="60325"/>
            </a:xfrm>
            <a:custGeom>
              <a:avLst/>
              <a:gdLst/>
              <a:ahLst/>
              <a:cxnLst/>
              <a:rect l="l" t="t" r="r" b="b"/>
              <a:pathLst>
                <a:path w="17" h="19" extrusionOk="0">
                  <a:moveTo>
                    <a:pt x="1" y="2"/>
                  </a:moveTo>
                  <a:cubicBezTo>
                    <a:pt x="3" y="2"/>
                    <a:pt x="4" y="2"/>
                    <a:pt x="5" y="0"/>
                  </a:cubicBezTo>
                  <a:cubicBezTo>
                    <a:pt x="8" y="4"/>
                    <a:pt x="12" y="9"/>
                    <a:pt x="15" y="13"/>
                  </a:cubicBezTo>
                  <a:cubicBezTo>
                    <a:pt x="16" y="14"/>
                    <a:pt x="17" y="16"/>
                    <a:pt x="15" y="17"/>
                  </a:cubicBezTo>
                  <a:cubicBezTo>
                    <a:pt x="13" y="19"/>
                    <a:pt x="12" y="17"/>
                    <a:pt x="12" y="16"/>
                  </a:cubicBezTo>
                  <a:cubicBezTo>
                    <a:pt x="10" y="9"/>
                    <a:pt x="0" y="10"/>
                    <a:pt x="1" y="2"/>
                  </a:cubicBezTo>
                  <a:close/>
                </a:path>
              </a:pathLst>
            </a:custGeom>
            <a:solidFill>
              <a:srgbClr val="C594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5" name="Google Shape;345;p50"/>
            <p:cNvSpPr/>
            <p:nvPr/>
          </p:nvSpPr>
          <p:spPr>
            <a:xfrm>
              <a:off x="1228725" y="422275"/>
              <a:ext cx="71438" cy="38100"/>
            </a:xfrm>
            <a:custGeom>
              <a:avLst/>
              <a:gdLst/>
              <a:ahLst/>
              <a:cxnLst/>
              <a:rect l="l" t="t" r="r" b="b"/>
              <a:pathLst>
                <a:path w="22" h="12" extrusionOk="0">
                  <a:moveTo>
                    <a:pt x="3" y="12"/>
                  </a:moveTo>
                  <a:cubicBezTo>
                    <a:pt x="0" y="11"/>
                    <a:pt x="2" y="10"/>
                    <a:pt x="3" y="8"/>
                  </a:cubicBezTo>
                  <a:cubicBezTo>
                    <a:pt x="9" y="7"/>
                    <a:pt x="13" y="3"/>
                    <a:pt x="18" y="0"/>
                  </a:cubicBezTo>
                  <a:cubicBezTo>
                    <a:pt x="22" y="10"/>
                    <a:pt x="17" y="11"/>
                    <a:pt x="9" y="11"/>
                  </a:cubicBezTo>
                  <a:cubicBezTo>
                    <a:pt x="7" y="10"/>
                    <a:pt x="5" y="12"/>
                    <a:pt x="3" y="12"/>
                  </a:cubicBezTo>
                  <a:close/>
                </a:path>
              </a:pathLst>
            </a:custGeom>
            <a:solidFill>
              <a:srgbClr val="B784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6" name="Google Shape;346;p50"/>
            <p:cNvSpPr/>
            <p:nvPr/>
          </p:nvSpPr>
          <p:spPr>
            <a:xfrm>
              <a:off x="344488" y="80962"/>
              <a:ext cx="22225" cy="79375"/>
            </a:xfrm>
            <a:custGeom>
              <a:avLst/>
              <a:gdLst/>
              <a:ahLst/>
              <a:cxnLst/>
              <a:rect l="l" t="t" r="r" b="b"/>
              <a:pathLst>
                <a:path w="7" h="25" extrusionOk="0">
                  <a:moveTo>
                    <a:pt x="6" y="23"/>
                  </a:moveTo>
                  <a:cubicBezTo>
                    <a:pt x="5" y="24"/>
                    <a:pt x="4" y="24"/>
                    <a:pt x="4" y="25"/>
                  </a:cubicBezTo>
                  <a:cubicBezTo>
                    <a:pt x="3" y="19"/>
                    <a:pt x="3" y="12"/>
                    <a:pt x="1" y="6"/>
                  </a:cubicBezTo>
                  <a:cubicBezTo>
                    <a:pt x="0" y="1"/>
                    <a:pt x="3" y="1"/>
                    <a:pt x="7" y="0"/>
                  </a:cubicBezTo>
                  <a:cubicBezTo>
                    <a:pt x="5" y="8"/>
                    <a:pt x="6" y="15"/>
                    <a:pt x="6" y="23"/>
                  </a:cubicBezTo>
                  <a:close/>
                </a:path>
              </a:pathLst>
            </a:custGeom>
            <a:solidFill>
              <a:srgbClr val="A775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7" name="Google Shape;347;p50"/>
            <p:cNvSpPr/>
            <p:nvPr/>
          </p:nvSpPr>
          <p:spPr>
            <a:xfrm>
              <a:off x="487363" y="460375"/>
              <a:ext cx="53975" cy="66675"/>
            </a:xfrm>
            <a:custGeom>
              <a:avLst/>
              <a:gdLst/>
              <a:ahLst/>
              <a:cxnLst/>
              <a:rect l="l" t="t" r="r" b="b"/>
              <a:pathLst>
                <a:path w="17" h="21" extrusionOk="0">
                  <a:moveTo>
                    <a:pt x="0" y="21"/>
                  </a:moveTo>
                  <a:cubicBezTo>
                    <a:pt x="4" y="13"/>
                    <a:pt x="4" y="2"/>
                    <a:pt x="16" y="0"/>
                  </a:cubicBezTo>
                  <a:cubicBezTo>
                    <a:pt x="17" y="1"/>
                    <a:pt x="17" y="2"/>
                    <a:pt x="16" y="3"/>
                  </a:cubicBezTo>
                  <a:cubicBezTo>
                    <a:pt x="11" y="9"/>
                    <a:pt x="5" y="15"/>
                    <a:pt x="0" y="21"/>
                  </a:cubicBezTo>
                  <a:close/>
                </a:path>
              </a:pathLst>
            </a:custGeom>
            <a:solidFill>
              <a:srgbClr val="BE8A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8" name="Google Shape;348;p50"/>
            <p:cNvSpPr/>
            <p:nvPr/>
          </p:nvSpPr>
          <p:spPr>
            <a:xfrm>
              <a:off x="1123950" y="760412"/>
              <a:ext cx="50800" cy="47625"/>
            </a:xfrm>
            <a:custGeom>
              <a:avLst/>
              <a:gdLst/>
              <a:ahLst/>
              <a:cxnLst/>
              <a:rect l="l" t="t" r="r" b="b"/>
              <a:pathLst>
                <a:path w="16" h="15" extrusionOk="0">
                  <a:moveTo>
                    <a:pt x="0" y="1"/>
                  </a:moveTo>
                  <a:cubicBezTo>
                    <a:pt x="3" y="0"/>
                    <a:pt x="5" y="3"/>
                    <a:pt x="8" y="0"/>
                  </a:cubicBezTo>
                  <a:cubicBezTo>
                    <a:pt x="11" y="2"/>
                    <a:pt x="15" y="1"/>
                    <a:pt x="16" y="5"/>
                  </a:cubicBezTo>
                  <a:cubicBezTo>
                    <a:pt x="13" y="8"/>
                    <a:pt x="11" y="4"/>
                    <a:pt x="9" y="5"/>
                  </a:cubicBezTo>
                  <a:cubicBezTo>
                    <a:pt x="10" y="9"/>
                    <a:pt x="15" y="10"/>
                    <a:pt x="14" y="15"/>
                  </a:cubicBezTo>
                  <a:cubicBezTo>
                    <a:pt x="9" y="10"/>
                    <a:pt x="4" y="5"/>
                    <a:pt x="0" y="1"/>
                  </a:cubicBezTo>
                  <a:close/>
                </a:path>
              </a:pathLst>
            </a:custGeom>
            <a:solidFill>
              <a:srgbClr val="AF77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9" name="Google Shape;349;p50"/>
            <p:cNvSpPr/>
            <p:nvPr/>
          </p:nvSpPr>
          <p:spPr>
            <a:xfrm>
              <a:off x="252413" y="760412"/>
              <a:ext cx="28575" cy="88900"/>
            </a:xfrm>
            <a:custGeom>
              <a:avLst/>
              <a:gdLst/>
              <a:ahLst/>
              <a:cxnLst/>
              <a:rect l="l" t="t" r="r" b="b"/>
              <a:pathLst>
                <a:path w="9" h="28" extrusionOk="0">
                  <a:moveTo>
                    <a:pt x="0" y="5"/>
                  </a:moveTo>
                  <a:cubicBezTo>
                    <a:pt x="2" y="1"/>
                    <a:pt x="3" y="0"/>
                    <a:pt x="5" y="1"/>
                  </a:cubicBezTo>
                  <a:cubicBezTo>
                    <a:pt x="7" y="1"/>
                    <a:pt x="9" y="2"/>
                    <a:pt x="8" y="5"/>
                  </a:cubicBezTo>
                  <a:cubicBezTo>
                    <a:pt x="6" y="12"/>
                    <a:pt x="9" y="21"/>
                    <a:pt x="6" y="28"/>
                  </a:cubicBezTo>
                  <a:cubicBezTo>
                    <a:pt x="3" y="25"/>
                    <a:pt x="5" y="20"/>
                    <a:pt x="4" y="16"/>
                  </a:cubicBezTo>
                  <a:cubicBezTo>
                    <a:pt x="2" y="13"/>
                    <a:pt x="5" y="11"/>
                    <a:pt x="5" y="9"/>
                  </a:cubicBezTo>
                  <a:cubicBezTo>
                    <a:pt x="5" y="4"/>
                    <a:pt x="3" y="4"/>
                    <a:pt x="0" y="5"/>
                  </a:cubicBezTo>
                  <a:close/>
                </a:path>
              </a:pathLst>
            </a:custGeom>
            <a:solidFill>
              <a:srgbClr val="8F55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0" name="Google Shape;350;p50"/>
            <p:cNvSpPr/>
            <p:nvPr/>
          </p:nvSpPr>
          <p:spPr>
            <a:xfrm>
              <a:off x="136525" y="855662"/>
              <a:ext cx="25400" cy="66675"/>
            </a:xfrm>
            <a:custGeom>
              <a:avLst/>
              <a:gdLst/>
              <a:ahLst/>
              <a:cxnLst/>
              <a:rect l="l" t="t" r="r" b="b"/>
              <a:pathLst>
                <a:path w="8" h="21" extrusionOk="0">
                  <a:moveTo>
                    <a:pt x="7" y="0"/>
                  </a:moveTo>
                  <a:cubicBezTo>
                    <a:pt x="7" y="2"/>
                    <a:pt x="8" y="3"/>
                    <a:pt x="8" y="4"/>
                  </a:cubicBezTo>
                  <a:cubicBezTo>
                    <a:pt x="7" y="8"/>
                    <a:pt x="7" y="12"/>
                    <a:pt x="6" y="15"/>
                  </a:cubicBezTo>
                  <a:cubicBezTo>
                    <a:pt x="6" y="17"/>
                    <a:pt x="7" y="21"/>
                    <a:pt x="3" y="20"/>
                  </a:cubicBezTo>
                  <a:cubicBezTo>
                    <a:pt x="0" y="19"/>
                    <a:pt x="1" y="17"/>
                    <a:pt x="2" y="15"/>
                  </a:cubicBezTo>
                  <a:cubicBezTo>
                    <a:pt x="3" y="10"/>
                    <a:pt x="2" y="4"/>
                    <a:pt x="7" y="0"/>
                  </a:cubicBezTo>
                  <a:close/>
                </a:path>
              </a:pathLst>
            </a:custGeom>
            <a:solidFill>
              <a:srgbClr val="A8717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1" name="Google Shape;351;p50"/>
            <p:cNvSpPr/>
            <p:nvPr/>
          </p:nvSpPr>
          <p:spPr>
            <a:xfrm>
              <a:off x="325438" y="173037"/>
              <a:ext cx="31750" cy="100013"/>
            </a:xfrm>
            <a:custGeom>
              <a:avLst/>
              <a:gdLst/>
              <a:ahLst/>
              <a:cxnLst/>
              <a:rect l="l" t="t" r="r" b="b"/>
              <a:pathLst>
                <a:path w="10" h="31" extrusionOk="0">
                  <a:moveTo>
                    <a:pt x="2" y="31"/>
                  </a:moveTo>
                  <a:cubicBezTo>
                    <a:pt x="1" y="30"/>
                    <a:pt x="0" y="29"/>
                    <a:pt x="0" y="27"/>
                  </a:cubicBezTo>
                  <a:cubicBezTo>
                    <a:pt x="1" y="17"/>
                    <a:pt x="4" y="8"/>
                    <a:pt x="10" y="0"/>
                  </a:cubicBezTo>
                  <a:cubicBezTo>
                    <a:pt x="9" y="11"/>
                    <a:pt x="3" y="20"/>
                    <a:pt x="2" y="31"/>
                  </a:cubicBezTo>
                  <a:close/>
                </a:path>
              </a:pathLst>
            </a:custGeom>
            <a:solidFill>
              <a:srgbClr val="A775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2" name="Google Shape;352;p50"/>
            <p:cNvSpPr/>
            <p:nvPr/>
          </p:nvSpPr>
          <p:spPr>
            <a:xfrm>
              <a:off x="255588" y="811212"/>
              <a:ext cx="19050" cy="104775"/>
            </a:xfrm>
            <a:custGeom>
              <a:avLst/>
              <a:gdLst/>
              <a:ahLst/>
              <a:cxnLst/>
              <a:rect l="l" t="t" r="r" b="b"/>
              <a:pathLst>
                <a:path w="6" h="33" extrusionOk="0">
                  <a:moveTo>
                    <a:pt x="3" y="0"/>
                  </a:moveTo>
                  <a:cubicBezTo>
                    <a:pt x="6" y="4"/>
                    <a:pt x="4" y="8"/>
                    <a:pt x="5" y="12"/>
                  </a:cubicBezTo>
                  <a:cubicBezTo>
                    <a:pt x="5" y="16"/>
                    <a:pt x="5" y="20"/>
                    <a:pt x="5" y="24"/>
                  </a:cubicBezTo>
                  <a:cubicBezTo>
                    <a:pt x="3" y="27"/>
                    <a:pt x="4" y="31"/>
                    <a:pt x="0" y="33"/>
                  </a:cubicBezTo>
                  <a:cubicBezTo>
                    <a:pt x="1" y="22"/>
                    <a:pt x="2" y="11"/>
                    <a:pt x="3" y="0"/>
                  </a:cubicBezTo>
                  <a:close/>
                </a:path>
              </a:pathLst>
            </a:custGeom>
            <a:solidFill>
              <a:srgbClr val="8A5B5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3" name="Google Shape;353;p50"/>
            <p:cNvSpPr/>
            <p:nvPr/>
          </p:nvSpPr>
          <p:spPr>
            <a:xfrm>
              <a:off x="538163" y="393700"/>
              <a:ext cx="69850" cy="76200"/>
            </a:xfrm>
            <a:custGeom>
              <a:avLst/>
              <a:gdLst/>
              <a:ahLst/>
              <a:cxnLst/>
              <a:rect l="l" t="t" r="r" b="b"/>
              <a:pathLst>
                <a:path w="22" h="24" extrusionOk="0">
                  <a:moveTo>
                    <a:pt x="0" y="24"/>
                  </a:moveTo>
                  <a:cubicBezTo>
                    <a:pt x="0" y="23"/>
                    <a:pt x="0" y="22"/>
                    <a:pt x="0" y="21"/>
                  </a:cubicBezTo>
                  <a:cubicBezTo>
                    <a:pt x="7" y="14"/>
                    <a:pt x="13" y="5"/>
                    <a:pt x="22" y="0"/>
                  </a:cubicBezTo>
                  <a:cubicBezTo>
                    <a:pt x="16" y="9"/>
                    <a:pt x="8" y="16"/>
                    <a:pt x="0" y="24"/>
                  </a:cubicBezTo>
                  <a:close/>
                </a:path>
              </a:pathLst>
            </a:custGeom>
            <a:solidFill>
              <a:srgbClr val="A3848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4" name="Google Shape;354;p50"/>
            <p:cNvSpPr/>
            <p:nvPr/>
          </p:nvSpPr>
          <p:spPr>
            <a:xfrm>
              <a:off x="395288" y="77787"/>
              <a:ext cx="47625" cy="47625"/>
            </a:xfrm>
            <a:custGeom>
              <a:avLst/>
              <a:gdLst/>
              <a:ahLst/>
              <a:cxnLst/>
              <a:rect l="l" t="t" r="r" b="b"/>
              <a:pathLst>
                <a:path w="15" h="15" extrusionOk="0">
                  <a:moveTo>
                    <a:pt x="0" y="11"/>
                  </a:moveTo>
                  <a:cubicBezTo>
                    <a:pt x="2" y="3"/>
                    <a:pt x="9" y="2"/>
                    <a:pt x="15" y="0"/>
                  </a:cubicBezTo>
                  <a:cubicBezTo>
                    <a:pt x="12" y="6"/>
                    <a:pt x="5" y="9"/>
                    <a:pt x="2" y="15"/>
                  </a:cubicBezTo>
                  <a:cubicBezTo>
                    <a:pt x="0" y="14"/>
                    <a:pt x="1" y="12"/>
                    <a:pt x="0" y="11"/>
                  </a:cubicBezTo>
                  <a:close/>
                </a:path>
              </a:pathLst>
            </a:custGeom>
            <a:solidFill>
              <a:srgbClr val="B3828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5" name="Google Shape;355;p50"/>
            <p:cNvSpPr/>
            <p:nvPr/>
          </p:nvSpPr>
          <p:spPr>
            <a:xfrm>
              <a:off x="-9525" y="498475"/>
              <a:ext cx="41275" cy="38100"/>
            </a:xfrm>
            <a:custGeom>
              <a:avLst/>
              <a:gdLst/>
              <a:ahLst/>
              <a:cxnLst/>
              <a:rect l="l" t="t" r="r" b="b"/>
              <a:pathLst>
                <a:path w="13" h="12" extrusionOk="0">
                  <a:moveTo>
                    <a:pt x="11" y="0"/>
                  </a:moveTo>
                  <a:cubicBezTo>
                    <a:pt x="11" y="2"/>
                    <a:pt x="11" y="3"/>
                    <a:pt x="13" y="4"/>
                  </a:cubicBezTo>
                  <a:cubicBezTo>
                    <a:pt x="12" y="5"/>
                    <a:pt x="11" y="6"/>
                    <a:pt x="10" y="6"/>
                  </a:cubicBezTo>
                  <a:cubicBezTo>
                    <a:pt x="8" y="7"/>
                    <a:pt x="6" y="12"/>
                    <a:pt x="3" y="9"/>
                  </a:cubicBezTo>
                  <a:cubicBezTo>
                    <a:pt x="0" y="8"/>
                    <a:pt x="5" y="5"/>
                    <a:pt x="2" y="1"/>
                  </a:cubicBezTo>
                  <a:cubicBezTo>
                    <a:pt x="2" y="0"/>
                    <a:pt x="7" y="1"/>
                    <a:pt x="9" y="0"/>
                  </a:cubicBezTo>
                  <a:cubicBezTo>
                    <a:pt x="10" y="0"/>
                    <a:pt x="10" y="0"/>
                    <a:pt x="11" y="0"/>
                  </a:cubicBezTo>
                  <a:close/>
                </a:path>
              </a:pathLst>
            </a:custGeom>
            <a:solidFill>
              <a:srgbClr val="C68B9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6" name="Google Shape;356;p50"/>
            <p:cNvSpPr/>
            <p:nvPr/>
          </p:nvSpPr>
          <p:spPr>
            <a:xfrm>
              <a:off x="296863" y="498475"/>
              <a:ext cx="19050" cy="63500"/>
            </a:xfrm>
            <a:custGeom>
              <a:avLst/>
              <a:gdLst/>
              <a:ahLst/>
              <a:cxnLst/>
              <a:rect l="l" t="t" r="r" b="b"/>
              <a:pathLst>
                <a:path w="6" h="20" extrusionOk="0">
                  <a:moveTo>
                    <a:pt x="5" y="20"/>
                  </a:moveTo>
                  <a:cubicBezTo>
                    <a:pt x="4" y="20"/>
                    <a:pt x="4" y="20"/>
                    <a:pt x="3" y="20"/>
                  </a:cubicBezTo>
                  <a:cubicBezTo>
                    <a:pt x="0" y="13"/>
                    <a:pt x="1" y="7"/>
                    <a:pt x="3" y="0"/>
                  </a:cubicBezTo>
                  <a:cubicBezTo>
                    <a:pt x="6" y="6"/>
                    <a:pt x="5" y="13"/>
                    <a:pt x="5" y="20"/>
                  </a:cubicBezTo>
                  <a:close/>
                </a:path>
              </a:pathLst>
            </a:custGeom>
            <a:solidFill>
              <a:srgbClr val="B281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7" name="Google Shape;357;p50"/>
            <p:cNvSpPr/>
            <p:nvPr/>
          </p:nvSpPr>
          <p:spPr>
            <a:xfrm>
              <a:off x="461963" y="393700"/>
              <a:ext cx="47625" cy="38100"/>
            </a:xfrm>
            <a:custGeom>
              <a:avLst/>
              <a:gdLst/>
              <a:ahLst/>
              <a:cxnLst/>
              <a:rect l="l" t="t" r="r" b="b"/>
              <a:pathLst>
                <a:path w="15" h="12" extrusionOk="0">
                  <a:moveTo>
                    <a:pt x="10" y="2"/>
                  </a:moveTo>
                  <a:cubicBezTo>
                    <a:pt x="12" y="3"/>
                    <a:pt x="15" y="5"/>
                    <a:pt x="13" y="6"/>
                  </a:cubicBezTo>
                  <a:cubicBezTo>
                    <a:pt x="9" y="8"/>
                    <a:pt x="4" y="12"/>
                    <a:pt x="0" y="7"/>
                  </a:cubicBezTo>
                  <a:cubicBezTo>
                    <a:pt x="1" y="6"/>
                    <a:pt x="2" y="4"/>
                    <a:pt x="5" y="4"/>
                  </a:cubicBezTo>
                  <a:cubicBezTo>
                    <a:pt x="7" y="3"/>
                    <a:pt x="8" y="0"/>
                    <a:pt x="10" y="2"/>
                  </a:cubicBezTo>
                  <a:close/>
                </a:path>
              </a:pathLst>
            </a:custGeom>
            <a:solidFill>
              <a:srgbClr val="C37C8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8" name="Google Shape;358;p50"/>
            <p:cNvSpPr/>
            <p:nvPr/>
          </p:nvSpPr>
          <p:spPr>
            <a:xfrm>
              <a:off x="338138" y="674687"/>
              <a:ext cx="47625" cy="76200"/>
            </a:xfrm>
            <a:custGeom>
              <a:avLst/>
              <a:gdLst/>
              <a:ahLst/>
              <a:cxnLst/>
              <a:rect l="l" t="t" r="r" b="b"/>
              <a:pathLst>
                <a:path w="15" h="24" extrusionOk="0">
                  <a:moveTo>
                    <a:pt x="0" y="24"/>
                  </a:moveTo>
                  <a:cubicBezTo>
                    <a:pt x="2" y="15"/>
                    <a:pt x="4" y="5"/>
                    <a:pt x="14" y="0"/>
                  </a:cubicBezTo>
                  <a:cubicBezTo>
                    <a:pt x="14" y="0"/>
                    <a:pt x="15" y="1"/>
                    <a:pt x="14" y="1"/>
                  </a:cubicBezTo>
                  <a:cubicBezTo>
                    <a:pt x="14" y="2"/>
                    <a:pt x="14" y="2"/>
                    <a:pt x="14" y="2"/>
                  </a:cubicBezTo>
                  <a:cubicBezTo>
                    <a:pt x="9" y="9"/>
                    <a:pt x="5" y="17"/>
                    <a:pt x="0" y="24"/>
                  </a:cubicBezTo>
                  <a:close/>
                </a:path>
              </a:pathLst>
            </a:custGeom>
            <a:solidFill>
              <a:srgbClr val="B68C9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9" name="Google Shape;359;p50"/>
            <p:cNvSpPr/>
            <p:nvPr/>
          </p:nvSpPr>
          <p:spPr>
            <a:xfrm>
              <a:off x="825500" y="1042987"/>
              <a:ext cx="66675" cy="65088"/>
            </a:xfrm>
            <a:custGeom>
              <a:avLst/>
              <a:gdLst/>
              <a:ahLst/>
              <a:cxnLst/>
              <a:rect l="l" t="t" r="r" b="b"/>
              <a:pathLst>
                <a:path w="21" h="20" extrusionOk="0">
                  <a:moveTo>
                    <a:pt x="13" y="6"/>
                  </a:moveTo>
                  <a:cubicBezTo>
                    <a:pt x="14" y="5"/>
                    <a:pt x="15" y="5"/>
                    <a:pt x="16" y="4"/>
                  </a:cubicBezTo>
                  <a:cubicBezTo>
                    <a:pt x="17" y="3"/>
                    <a:pt x="19" y="0"/>
                    <a:pt x="21" y="3"/>
                  </a:cubicBezTo>
                  <a:cubicBezTo>
                    <a:pt x="15" y="9"/>
                    <a:pt x="8" y="14"/>
                    <a:pt x="2" y="20"/>
                  </a:cubicBezTo>
                  <a:cubicBezTo>
                    <a:pt x="1" y="19"/>
                    <a:pt x="1" y="19"/>
                    <a:pt x="0" y="18"/>
                  </a:cubicBezTo>
                  <a:cubicBezTo>
                    <a:pt x="4" y="14"/>
                    <a:pt x="9" y="10"/>
                    <a:pt x="13" y="6"/>
                  </a:cubicBezTo>
                  <a:close/>
                </a:path>
              </a:pathLst>
            </a:custGeom>
            <a:solidFill>
              <a:srgbClr val="8A5C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0" name="Google Shape;360;p50"/>
            <p:cNvSpPr/>
            <p:nvPr/>
          </p:nvSpPr>
          <p:spPr>
            <a:xfrm>
              <a:off x="95250" y="523875"/>
              <a:ext cx="53975" cy="38100"/>
            </a:xfrm>
            <a:custGeom>
              <a:avLst/>
              <a:gdLst/>
              <a:ahLst/>
              <a:cxnLst/>
              <a:rect l="l" t="t" r="r" b="b"/>
              <a:pathLst>
                <a:path w="17" h="12" extrusionOk="0">
                  <a:moveTo>
                    <a:pt x="15" y="6"/>
                  </a:moveTo>
                  <a:cubicBezTo>
                    <a:pt x="11" y="8"/>
                    <a:pt x="7" y="11"/>
                    <a:pt x="0" y="12"/>
                  </a:cubicBezTo>
                  <a:cubicBezTo>
                    <a:pt x="4" y="4"/>
                    <a:pt x="11" y="4"/>
                    <a:pt x="15" y="0"/>
                  </a:cubicBezTo>
                  <a:cubicBezTo>
                    <a:pt x="17" y="2"/>
                    <a:pt x="17" y="4"/>
                    <a:pt x="15" y="6"/>
                  </a:cubicBezTo>
                  <a:close/>
                </a:path>
              </a:pathLst>
            </a:custGeom>
            <a:solidFill>
              <a:srgbClr val="AB77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1" name="Google Shape;361;p50"/>
            <p:cNvSpPr/>
            <p:nvPr/>
          </p:nvSpPr>
          <p:spPr>
            <a:xfrm>
              <a:off x="369888" y="112712"/>
              <a:ext cx="31750" cy="60325"/>
            </a:xfrm>
            <a:custGeom>
              <a:avLst/>
              <a:gdLst/>
              <a:ahLst/>
              <a:cxnLst/>
              <a:rect l="l" t="t" r="r" b="b"/>
              <a:pathLst>
                <a:path w="10" h="19" extrusionOk="0">
                  <a:moveTo>
                    <a:pt x="8" y="0"/>
                  </a:moveTo>
                  <a:cubicBezTo>
                    <a:pt x="9" y="1"/>
                    <a:pt x="9" y="2"/>
                    <a:pt x="10" y="4"/>
                  </a:cubicBezTo>
                  <a:cubicBezTo>
                    <a:pt x="7" y="9"/>
                    <a:pt x="4" y="14"/>
                    <a:pt x="1" y="19"/>
                  </a:cubicBezTo>
                  <a:cubicBezTo>
                    <a:pt x="0" y="17"/>
                    <a:pt x="0" y="15"/>
                    <a:pt x="0" y="13"/>
                  </a:cubicBezTo>
                  <a:cubicBezTo>
                    <a:pt x="3" y="8"/>
                    <a:pt x="5" y="4"/>
                    <a:pt x="8" y="0"/>
                  </a:cubicBezTo>
                  <a:close/>
                </a:path>
              </a:pathLst>
            </a:custGeom>
            <a:solidFill>
              <a:srgbClr val="B077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2" name="Google Shape;362;p50"/>
            <p:cNvSpPr/>
            <p:nvPr/>
          </p:nvSpPr>
          <p:spPr>
            <a:xfrm>
              <a:off x="1114425" y="381000"/>
              <a:ext cx="19050" cy="63500"/>
            </a:xfrm>
            <a:custGeom>
              <a:avLst/>
              <a:gdLst/>
              <a:ahLst/>
              <a:cxnLst/>
              <a:rect l="l" t="t" r="r" b="b"/>
              <a:pathLst>
                <a:path w="6" h="20" extrusionOk="0">
                  <a:moveTo>
                    <a:pt x="1" y="20"/>
                  </a:moveTo>
                  <a:cubicBezTo>
                    <a:pt x="1" y="16"/>
                    <a:pt x="1" y="12"/>
                    <a:pt x="1" y="7"/>
                  </a:cubicBezTo>
                  <a:cubicBezTo>
                    <a:pt x="2" y="5"/>
                    <a:pt x="0" y="2"/>
                    <a:pt x="4" y="0"/>
                  </a:cubicBezTo>
                  <a:cubicBezTo>
                    <a:pt x="6" y="7"/>
                    <a:pt x="5" y="14"/>
                    <a:pt x="1" y="20"/>
                  </a:cubicBezTo>
                  <a:close/>
                </a:path>
              </a:pathLst>
            </a:custGeom>
            <a:solidFill>
              <a:srgbClr val="BA7C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3" name="Google Shape;363;p50"/>
            <p:cNvSpPr/>
            <p:nvPr/>
          </p:nvSpPr>
          <p:spPr>
            <a:xfrm>
              <a:off x="242888" y="381000"/>
              <a:ext cx="47625" cy="53975"/>
            </a:xfrm>
            <a:custGeom>
              <a:avLst/>
              <a:gdLst/>
              <a:ahLst/>
              <a:cxnLst/>
              <a:rect l="l" t="t" r="r" b="b"/>
              <a:pathLst>
                <a:path w="15" h="17" extrusionOk="0">
                  <a:moveTo>
                    <a:pt x="0" y="0"/>
                  </a:moveTo>
                  <a:cubicBezTo>
                    <a:pt x="1" y="0"/>
                    <a:pt x="2" y="0"/>
                    <a:pt x="2" y="0"/>
                  </a:cubicBezTo>
                  <a:cubicBezTo>
                    <a:pt x="9" y="2"/>
                    <a:pt x="10" y="10"/>
                    <a:pt x="14" y="15"/>
                  </a:cubicBezTo>
                  <a:cubicBezTo>
                    <a:pt x="15" y="16"/>
                    <a:pt x="15" y="17"/>
                    <a:pt x="13" y="17"/>
                  </a:cubicBezTo>
                  <a:cubicBezTo>
                    <a:pt x="12" y="17"/>
                    <a:pt x="11" y="16"/>
                    <a:pt x="10" y="16"/>
                  </a:cubicBezTo>
                  <a:cubicBezTo>
                    <a:pt x="8" y="10"/>
                    <a:pt x="5" y="4"/>
                    <a:pt x="0" y="0"/>
                  </a:cubicBezTo>
                  <a:close/>
                </a:path>
              </a:pathLst>
            </a:custGeom>
            <a:solidFill>
              <a:srgbClr val="99666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4" name="Google Shape;364;p50"/>
            <p:cNvSpPr/>
            <p:nvPr/>
          </p:nvSpPr>
          <p:spPr>
            <a:xfrm>
              <a:off x="142875" y="511175"/>
              <a:ext cx="25400" cy="41275"/>
            </a:xfrm>
            <a:custGeom>
              <a:avLst/>
              <a:gdLst/>
              <a:ahLst/>
              <a:cxnLst/>
              <a:rect l="l" t="t" r="r" b="b"/>
              <a:pathLst>
                <a:path w="8" h="13" extrusionOk="0">
                  <a:moveTo>
                    <a:pt x="0" y="10"/>
                  </a:moveTo>
                  <a:cubicBezTo>
                    <a:pt x="0" y="8"/>
                    <a:pt x="0" y="6"/>
                    <a:pt x="0" y="4"/>
                  </a:cubicBezTo>
                  <a:cubicBezTo>
                    <a:pt x="1" y="2"/>
                    <a:pt x="3" y="1"/>
                    <a:pt x="4" y="0"/>
                  </a:cubicBezTo>
                  <a:cubicBezTo>
                    <a:pt x="5" y="2"/>
                    <a:pt x="6" y="3"/>
                    <a:pt x="8" y="4"/>
                  </a:cubicBezTo>
                  <a:cubicBezTo>
                    <a:pt x="6" y="7"/>
                    <a:pt x="6" y="10"/>
                    <a:pt x="6" y="13"/>
                  </a:cubicBezTo>
                  <a:cubicBezTo>
                    <a:pt x="3" y="13"/>
                    <a:pt x="2" y="10"/>
                    <a:pt x="0" y="10"/>
                  </a:cubicBezTo>
                  <a:close/>
                </a:path>
              </a:pathLst>
            </a:custGeom>
            <a:solidFill>
              <a:srgbClr val="D5A5A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5" name="Google Shape;365;p50"/>
            <p:cNvSpPr/>
            <p:nvPr/>
          </p:nvSpPr>
          <p:spPr>
            <a:xfrm>
              <a:off x="38100" y="985837"/>
              <a:ext cx="79375" cy="15875"/>
            </a:xfrm>
            <a:custGeom>
              <a:avLst/>
              <a:gdLst/>
              <a:ahLst/>
              <a:cxnLst/>
              <a:rect l="l" t="t" r="r" b="b"/>
              <a:pathLst>
                <a:path w="25" h="5" extrusionOk="0">
                  <a:moveTo>
                    <a:pt x="25" y="2"/>
                  </a:moveTo>
                  <a:cubicBezTo>
                    <a:pt x="22" y="5"/>
                    <a:pt x="17" y="3"/>
                    <a:pt x="13" y="4"/>
                  </a:cubicBezTo>
                  <a:cubicBezTo>
                    <a:pt x="9" y="4"/>
                    <a:pt x="5" y="5"/>
                    <a:pt x="0" y="0"/>
                  </a:cubicBezTo>
                  <a:cubicBezTo>
                    <a:pt x="10" y="1"/>
                    <a:pt x="17" y="1"/>
                    <a:pt x="25" y="2"/>
                  </a:cubicBezTo>
                  <a:close/>
                </a:path>
              </a:pathLst>
            </a:custGeom>
            <a:solidFill>
              <a:srgbClr val="A1676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6" name="Google Shape;366;p50"/>
            <p:cNvSpPr/>
            <p:nvPr/>
          </p:nvSpPr>
          <p:spPr>
            <a:xfrm>
              <a:off x="1117600" y="479425"/>
              <a:ext cx="63500" cy="25400"/>
            </a:xfrm>
            <a:custGeom>
              <a:avLst/>
              <a:gdLst/>
              <a:ahLst/>
              <a:cxnLst/>
              <a:rect l="l" t="t" r="r" b="b"/>
              <a:pathLst>
                <a:path w="20" h="8" extrusionOk="0">
                  <a:moveTo>
                    <a:pt x="18" y="4"/>
                  </a:moveTo>
                  <a:cubicBezTo>
                    <a:pt x="18" y="6"/>
                    <a:pt x="19" y="7"/>
                    <a:pt x="20" y="8"/>
                  </a:cubicBezTo>
                  <a:cubicBezTo>
                    <a:pt x="13" y="6"/>
                    <a:pt x="7" y="3"/>
                    <a:pt x="0" y="0"/>
                  </a:cubicBezTo>
                  <a:cubicBezTo>
                    <a:pt x="2" y="0"/>
                    <a:pt x="3" y="0"/>
                    <a:pt x="5" y="0"/>
                  </a:cubicBezTo>
                  <a:cubicBezTo>
                    <a:pt x="10" y="0"/>
                    <a:pt x="14" y="1"/>
                    <a:pt x="18" y="4"/>
                  </a:cubicBezTo>
                  <a:close/>
                </a:path>
              </a:pathLst>
            </a:custGeom>
            <a:solidFill>
              <a:srgbClr val="B27E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7" name="Google Shape;367;p50"/>
            <p:cNvSpPr/>
            <p:nvPr/>
          </p:nvSpPr>
          <p:spPr>
            <a:xfrm>
              <a:off x="477838" y="346075"/>
              <a:ext cx="47625" cy="60325"/>
            </a:xfrm>
            <a:custGeom>
              <a:avLst/>
              <a:gdLst/>
              <a:ahLst/>
              <a:cxnLst/>
              <a:rect l="l" t="t" r="r" b="b"/>
              <a:pathLst>
                <a:path w="15" h="19" extrusionOk="0">
                  <a:moveTo>
                    <a:pt x="5" y="17"/>
                  </a:moveTo>
                  <a:cubicBezTo>
                    <a:pt x="3" y="17"/>
                    <a:pt x="2" y="18"/>
                    <a:pt x="0" y="19"/>
                  </a:cubicBezTo>
                  <a:cubicBezTo>
                    <a:pt x="5" y="13"/>
                    <a:pt x="10" y="6"/>
                    <a:pt x="15" y="0"/>
                  </a:cubicBezTo>
                  <a:cubicBezTo>
                    <a:pt x="14" y="5"/>
                    <a:pt x="11" y="9"/>
                    <a:pt x="9" y="13"/>
                  </a:cubicBezTo>
                  <a:cubicBezTo>
                    <a:pt x="7" y="13"/>
                    <a:pt x="6" y="15"/>
                    <a:pt x="5" y="17"/>
                  </a:cubicBezTo>
                  <a:close/>
                </a:path>
              </a:pathLst>
            </a:custGeom>
            <a:solidFill>
              <a:srgbClr val="9A77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8" name="Google Shape;368;p50"/>
            <p:cNvSpPr/>
            <p:nvPr/>
          </p:nvSpPr>
          <p:spPr>
            <a:xfrm>
              <a:off x="22225" y="658812"/>
              <a:ext cx="34925" cy="47625"/>
            </a:xfrm>
            <a:custGeom>
              <a:avLst/>
              <a:gdLst/>
              <a:ahLst/>
              <a:cxnLst/>
              <a:rect l="l" t="t" r="r" b="b"/>
              <a:pathLst>
                <a:path w="11" h="15" extrusionOk="0">
                  <a:moveTo>
                    <a:pt x="11" y="13"/>
                  </a:moveTo>
                  <a:cubicBezTo>
                    <a:pt x="11" y="14"/>
                    <a:pt x="10" y="14"/>
                    <a:pt x="10" y="15"/>
                  </a:cubicBezTo>
                  <a:cubicBezTo>
                    <a:pt x="5" y="12"/>
                    <a:pt x="1" y="7"/>
                    <a:pt x="0" y="0"/>
                  </a:cubicBezTo>
                  <a:cubicBezTo>
                    <a:pt x="4" y="4"/>
                    <a:pt x="7" y="9"/>
                    <a:pt x="11" y="13"/>
                  </a:cubicBezTo>
                  <a:close/>
                </a:path>
              </a:pathLst>
            </a:custGeom>
            <a:solidFill>
              <a:srgbClr val="9F707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9" name="Google Shape;369;p50"/>
            <p:cNvSpPr/>
            <p:nvPr/>
          </p:nvSpPr>
          <p:spPr>
            <a:xfrm>
              <a:off x="1206500" y="881062"/>
              <a:ext cx="68263" cy="22225"/>
            </a:xfrm>
            <a:custGeom>
              <a:avLst/>
              <a:gdLst/>
              <a:ahLst/>
              <a:cxnLst/>
              <a:rect l="l" t="t" r="r" b="b"/>
              <a:pathLst>
                <a:path w="21" h="7" extrusionOk="0">
                  <a:moveTo>
                    <a:pt x="0" y="7"/>
                  </a:moveTo>
                  <a:cubicBezTo>
                    <a:pt x="6" y="3"/>
                    <a:pt x="13" y="1"/>
                    <a:pt x="21" y="0"/>
                  </a:cubicBezTo>
                  <a:cubicBezTo>
                    <a:pt x="15" y="5"/>
                    <a:pt x="7" y="7"/>
                    <a:pt x="0" y="7"/>
                  </a:cubicBezTo>
                  <a:close/>
                </a:path>
              </a:pathLst>
            </a:custGeom>
            <a:solidFill>
              <a:srgbClr val="8C5A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0" name="Google Shape;370;p50"/>
            <p:cNvSpPr/>
            <p:nvPr/>
          </p:nvSpPr>
          <p:spPr>
            <a:xfrm>
              <a:off x="968375" y="668337"/>
              <a:ext cx="79375" cy="12700"/>
            </a:xfrm>
            <a:custGeom>
              <a:avLst/>
              <a:gdLst/>
              <a:ahLst/>
              <a:cxnLst/>
              <a:rect l="l" t="t" r="r" b="b"/>
              <a:pathLst>
                <a:path w="25" h="4" extrusionOk="0">
                  <a:moveTo>
                    <a:pt x="20" y="2"/>
                  </a:moveTo>
                  <a:cubicBezTo>
                    <a:pt x="21" y="3"/>
                    <a:pt x="25" y="0"/>
                    <a:pt x="25" y="4"/>
                  </a:cubicBezTo>
                  <a:cubicBezTo>
                    <a:pt x="17" y="4"/>
                    <a:pt x="9" y="4"/>
                    <a:pt x="0" y="4"/>
                  </a:cubicBezTo>
                  <a:cubicBezTo>
                    <a:pt x="6" y="0"/>
                    <a:pt x="13" y="3"/>
                    <a:pt x="20" y="2"/>
                  </a:cubicBezTo>
                  <a:close/>
                </a:path>
              </a:pathLst>
            </a:custGeom>
            <a:solidFill>
              <a:srgbClr val="9B696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1" name="Google Shape;371;p50"/>
            <p:cNvSpPr/>
            <p:nvPr/>
          </p:nvSpPr>
          <p:spPr>
            <a:xfrm>
              <a:off x="347663" y="231775"/>
              <a:ext cx="41275" cy="28575"/>
            </a:xfrm>
            <a:custGeom>
              <a:avLst/>
              <a:gdLst/>
              <a:ahLst/>
              <a:cxnLst/>
              <a:rect l="l" t="t" r="r" b="b"/>
              <a:pathLst>
                <a:path w="13" h="9" extrusionOk="0">
                  <a:moveTo>
                    <a:pt x="5" y="9"/>
                  </a:moveTo>
                  <a:cubicBezTo>
                    <a:pt x="3" y="9"/>
                    <a:pt x="2" y="9"/>
                    <a:pt x="0" y="9"/>
                  </a:cubicBezTo>
                  <a:cubicBezTo>
                    <a:pt x="4" y="5"/>
                    <a:pt x="8" y="3"/>
                    <a:pt x="13" y="0"/>
                  </a:cubicBezTo>
                  <a:cubicBezTo>
                    <a:pt x="13" y="6"/>
                    <a:pt x="8" y="7"/>
                    <a:pt x="5" y="9"/>
                  </a:cubicBezTo>
                  <a:close/>
                </a:path>
              </a:pathLst>
            </a:custGeom>
            <a:solidFill>
              <a:srgbClr val="B07A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2" name="Google Shape;372;p50"/>
            <p:cNvSpPr/>
            <p:nvPr/>
          </p:nvSpPr>
          <p:spPr>
            <a:xfrm>
              <a:off x="1104900" y="906462"/>
              <a:ext cx="69850" cy="22225"/>
            </a:xfrm>
            <a:custGeom>
              <a:avLst/>
              <a:gdLst/>
              <a:ahLst/>
              <a:cxnLst/>
              <a:rect l="l" t="t" r="r" b="b"/>
              <a:pathLst>
                <a:path w="22" h="7" extrusionOk="0">
                  <a:moveTo>
                    <a:pt x="0" y="3"/>
                  </a:moveTo>
                  <a:cubicBezTo>
                    <a:pt x="8" y="0"/>
                    <a:pt x="15" y="5"/>
                    <a:pt x="22" y="4"/>
                  </a:cubicBezTo>
                  <a:cubicBezTo>
                    <a:pt x="22" y="5"/>
                    <a:pt x="22" y="7"/>
                    <a:pt x="19" y="6"/>
                  </a:cubicBezTo>
                  <a:cubicBezTo>
                    <a:pt x="13" y="6"/>
                    <a:pt x="7" y="6"/>
                    <a:pt x="0" y="3"/>
                  </a:cubicBezTo>
                  <a:close/>
                </a:path>
              </a:pathLst>
            </a:custGeom>
            <a:solidFill>
              <a:srgbClr val="8D54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3" name="Google Shape;373;p50"/>
            <p:cNvSpPr/>
            <p:nvPr/>
          </p:nvSpPr>
          <p:spPr>
            <a:xfrm>
              <a:off x="1165225" y="919162"/>
              <a:ext cx="53975" cy="19050"/>
            </a:xfrm>
            <a:custGeom>
              <a:avLst/>
              <a:gdLst/>
              <a:ahLst/>
              <a:cxnLst/>
              <a:rect l="l" t="t" r="r" b="b"/>
              <a:pathLst>
                <a:path w="17" h="6" extrusionOk="0">
                  <a:moveTo>
                    <a:pt x="0" y="2"/>
                  </a:moveTo>
                  <a:cubicBezTo>
                    <a:pt x="1" y="1"/>
                    <a:pt x="2" y="0"/>
                    <a:pt x="3" y="0"/>
                  </a:cubicBezTo>
                  <a:cubicBezTo>
                    <a:pt x="5" y="0"/>
                    <a:pt x="7" y="2"/>
                    <a:pt x="9" y="1"/>
                  </a:cubicBezTo>
                  <a:cubicBezTo>
                    <a:pt x="12" y="1"/>
                    <a:pt x="16" y="1"/>
                    <a:pt x="17" y="6"/>
                  </a:cubicBezTo>
                  <a:cubicBezTo>
                    <a:pt x="11" y="5"/>
                    <a:pt x="6" y="3"/>
                    <a:pt x="0" y="2"/>
                  </a:cubicBezTo>
                  <a:close/>
                </a:path>
              </a:pathLst>
            </a:custGeom>
            <a:solidFill>
              <a:srgbClr val="A86F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4" name="Google Shape;374;p50"/>
            <p:cNvSpPr/>
            <p:nvPr/>
          </p:nvSpPr>
          <p:spPr>
            <a:xfrm>
              <a:off x="968375" y="979487"/>
              <a:ext cx="31750" cy="60325"/>
            </a:xfrm>
            <a:custGeom>
              <a:avLst/>
              <a:gdLst/>
              <a:ahLst/>
              <a:cxnLst/>
              <a:rect l="l" t="t" r="r" b="b"/>
              <a:pathLst>
                <a:path w="10" h="19" extrusionOk="0">
                  <a:moveTo>
                    <a:pt x="2" y="0"/>
                  </a:moveTo>
                  <a:cubicBezTo>
                    <a:pt x="5" y="6"/>
                    <a:pt x="9" y="11"/>
                    <a:pt x="10" y="19"/>
                  </a:cubicBezTo>
                  <a:cubicBezTo>
                    <a:pt x="5" y="13"/>
                    <a:pt x="2" y="7"/>
                    <a:pt x="0" y="0"/>
                  </a:cubicBezTo>
                  <a:cubicBezTo>
                    <a:pt x="0" y="0"/>
                    <a:pt x="1" y="0"/>
                    <a:pt x="2" y="0"/>
                  </a:cubicBezTo>
                  <a:close/>
                </a:path>
              </a:pathLst>
            </a:custGeom>
            <a:solidFill>
              <a:srgbClr val="9A70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5" name="Google Shape;375;p50"/>
            <p:cNvSpPr/>
            <p:nvPr/>
          </p:nvSpPr>
          <p:spPr>
            <a:xfrm>
              <a:off x="927100" y="138112"/>
              <a:ext cx="22225" cy="49213"/>
            </a:xfrm>
            <a:custGeom>
              <a:avLst/>
              <a:gdLst/>
              <a:ahLst/>
              <a:cxnLst/>
              <a:rect l="l" t="t" r="r" b="b"/>
              <a:pathLst>
                <a:path w="7" h="15" extrusionOk="0">
                  <a:moveTo>
                    <a:pt x="6" y="15"/>
                  </a:moveTo>
                  <a:cubicBezTo>
                    <a:pt x="4" y="14"/>
                    <a:pt x="3" y="12"/>
                    <a:pt x="2" y="11"/>
                  </a:cubicBezTo>
                  <a:cubicBezTo>
                    <a:pt x="1" y="8"/>
                    <a:pt x="0" y="4"/>
                    <a:pt x="4" y="0"/>
                  </a:cubicBezTo>
                  <a:cubicBezTo>
                    <a:pt x="7" y="6"/>
                    <a:pt x="5" y="10"/>
                    <a:pt x="6" y="15"/>
                  </a:cubicBezTo>
                  <a:close/>
                </a:path>
              </a:pathLst>
            </a:custGeom>
            <a:solidFill>
              <a:srgbClr val="B7778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6" name="Google Shape;376;p50"/>
            <p:cNvSpPr/>
            <p:nvPr/>
          </p:nvSpPr>
          <p:spPr>
            <a:xfrm>
              <a:off x="206375" y="1073150"/>
              <a:ext cx="33338" cy="44450"/>
            </a:xfrm>
            <a:custGeom>
              <a:avLst/>
              <a:gdLst/>
              <a:ahLst/>
              <a:cxnLst/>
              <a:rect l="l" t="t" r="r" b="b"/>
              <a:pathLst>
                <a:path w="10" h="14" extrusionOk="0">
                  <a:moveTo>
                    <a:pt x="2" y="14"/>
                  </a:moveTo>
                  <a:cubicBezTo>
                    <a:pt x="0" y="7"/>
                    <a:pt x="4" y="3"/>
                    <a:pt x="10" y="0"/>
                  </a:cubicBezTo>
                  <a:cubicBezTo>
                    <a:pt x="7" y="5"/>
                    <a:pt x="4" y="10"/>
                    <a:pt x="2" y="14"/>
                  </a:cubicBezTo>
                  <a:close/>
                </a:path>
              </a:pathLst>
            </a:custGeom>
            <a:solidFill>
              <a:srgbClr val="B1798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7" name="Google Shape;377;p50"/>
            <p:cNvSpPr/>
            <p:nvPr/>
          </p:nvSpPr>
          <p:spPr>
            <a:xfrm>
              <a:off x="981075" y="285750"/>
              <a:ext cx="19050" cy="50800"/>
            </a:xfrm>
            <a:custGeom>
              <a:avLst/>
              <a:gdLst/>
              <a:ahLst/>
              <a:cxnLst/>
              <a:rect l="l" t="t" r="r" b="b"/>
              <a:pathLst>
                <a:path w="6" h="16" extrusionOk="0">
                  <a:moveTo>
                    <a:pt x="6" y="16"/>
                  </a:moveTo>
                  <a:cubicBezTo>
                    <a:pt x="5" y="16"/>
                    <a:pt x="5" y="16"/>
                    <a:pt x="4" y="16"/>
                  </a:cubicBezTo>
                  <a:cubicBezTo>
                    <a:pt x="3" y="11"/>
                    <a:pt x="1" y="6"/>
                    <a:pt x="0" y="0"/>
                  </a:cubicBezTo>
                  <a:cubicBezTo>
                    <a:pt x="6" y="4"/>
                    <a:pt x="5" y="10"/>
                    <a:pt x="6" y="16"/>
                  </a:cubicBezTo>
                  <a:close/>
                </a:path>
              </a:pathLst>
            </a:custGeom>
            <a:solidFill>
              <a:srgbClr val="AD7B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8" name="Google Shape;378;p50"/>
            <p:cNvSpPr/>
            <p:nvPr/>
          </p:nvSpPr>
          <p:spPr>
            <a:xfrm>
              <a:off x="1031875" y="393700"/>
              <a:ext cx="9525" cy="53975"/>
            </a:xfrm>
            <a:custGeom>
              <a:avLst/>
              <a:gdLst/>
              <a:ahLst/>
              <a:cxnLst/>
              <a:rect l="l" t="t" r="r" b="b"/>
              <a:pathLst>
                <a:path w="3" h="17" extrusionOk="0">
                  <a:moveTo>
                    <a:pt x="0" y="4"/>
                  </a:moveTo>
                  <a:cubicBezTo>
                    <a:pt x="0" y="2"/>
                    <a:pt x="1" y="0"/>
                    <a:pt x="3" y="0"/>
                  </a:cubicBezTo>
                  <a:cubicBezTo>
                    <a:pt x="3" y="6"/>
                    <a:pt x="2" y="12"/>
                    <a:pt x="2" y="17"/>
                  </a:cubicBezTo>
                  <a:cubicBezTo>
                    <a:pt x="2" y="17"/>
                    <a:pt x="1" y="17"/>
                    <a:pt x="1" y="17"/>
                  </a:cubicBezTo>
                  <a:cubicBezTo>
                    <a:pt x="1" y="17"/>
                    <a:pt x="0" y="17"/>
                    <a:pt x="0" y="17"/>
                  </a:cubicBezTo>
                  <a:cubicBezTo>
                    <a:pt x="0" y="13"/>
                    <a:pt x="0" y="8"/>
                    <a:pt x="0" y="4"/>
                  </a:cubicBezTo>
                  <a:close/>
                </a:path>
              </a:pathLst>
            </a:custGeom>
            <a:solidFill>
              <a:srgbClr val="AF7B8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9" name="Google Shape;379;p50"/>
            <p:cNvSpPr/>
            <p:nvPr/>
          </p:nvSpPr>
          <p:spPr>
            <a:xfrm>
              <a:off x="354013" y="941387"/>
              <a:ext cx="50800" cy="25400"/>
            </a:xfrm>
            <a:custGeom>
              <a:avLst/>
              <a:gdLst/>
              <a:ahLst/>
              <a:cxnLst/>
              <a:rect l="l" t="t" r="r" b="b"/>
              <a:pathLst>
                <a:path w="16" h="8" extrusionOk="0">
                  <a:moveTo>
                    <a:pt x="0" y="0"/>
                  </a:moveTo>
                  <a:cubicBezTo>
                    <a:pt x="2" y="0"/>
                    <a:pt x="3" y="0"/>
                    <a:pt x="5" y="1"/>
                  </a:cubicBezTo>
                  <a:cubicBezTo>
                    <a:pt x="8" y="2"/>
                    <a:pt x="11" y="4"/>
                    <a:pt x="16" y="7"/>
                  </a:cubicBezTo>
                  <a:cubicBezTo>
                    <a:pt x="8" y="8"/>
                    <a:pt x="4" y="5"/>
                    <a:pt x="0" y="0"/>
                  </a:cubicBezTo>
                  <a:close/>
                </a:path>
              </a:pathLst>
            </a:custGeom>
            <a:solidFill>
              <a:srgbClr val="9A69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0" name="Google Shape;380;p50"/>
            <p:cNvSpPr/>
            <p:nvPr/>
          </p:nvSpPr>
          <p:spPr>
            <a:xfrm>
              <a:off x="382588" y="674687"/>
              <a:ext cx="47625" cy="25400"/>
            </a:xfrm>
            <a:custGeom>
              <a:avLst/>
              <a:gdLst/>
              <a:ahLst/>
              <a:cxnLst/>
              <a:rect l="l" t="t" r="r" b="b"/>
              <a:pathLst>
                <a:path w="15" h="8" extrusionOk="0">
                  <a:moveTo>
                    <a:pt x="0" y="2"/>
                  </a:moveTo>
                  <a:cubicBezTo>
                    <a:pt x="0" y="1"/>
                    <a:pt x="0" y="1"/>
                    <a:pt x="0" y="0"/>
                  </a:cubicBezTo>
                  <a:cubicBezTo>
                    <a:pt x="6" y="1"/>
                    <a:pt x="12" y="2"/>
                    <a:pt x="15" y="8"/>
                  </a:cubicBezTo>
                  <a:cubicBezTo>
                    <a:pt x="10" y="6"/>
                    <a:pt x="5" y="4"/>
                    <a:pt x="0" y="2"/>
                  </a:cubicBezTo>
                  <a:close/>
                </a:path>
              </a:pathLst>
            </a:custGeom>
            <a:solidFill>
              <a:srgbClr val="A46F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1" name="Google Shape;381;p50"/>
            <p:cNvSpPr/>
            <p:nvPr/>
          </p:nvSpPr>
          <p:spPr>
            <a:xfrm>
              <a:off x="369888" y="1020762"/>
              <a:ext cx="31750" cy="39688"/>
            </a:xfrm>
            <a:custGeom>
              <a:avLst/>
              <a:gdLst/>
              <a:ahLst/>
              <a:cxnLst/>
              <a:rect l="l" t="t" r="r" b="b"/>
              <a:pathLst>
                <a:path w="10" h="12" extrusionOk="0">
                  <a:moveTo>
                    <a:pt x="0" y="3"/>
                  </a:moveTo>
                  <a:cubicBezTo>
                    <a:pt x="1" y="2"/>
                    <a:pt x="1" y="1"/>
                    <a:pt x="2" y="0"/>
                  </a:cubicBezTo>
                  <a:cubicBezTo>
                    <a:pt x="2" y="1"/>
                    <a:pt x="3" y="1"/>
                    <a:pt x="3" y="1"/>
                  </a:cubicBezTo>
                  <a:cubicBezTo>
                    <a:pt x="4" y="5"/>
                    <a:pt x="10" y="8"/>
                    <a:pt x="5" y="11"/>
                  </a:cubicBezTo>
                  <a:cubicBezTo>
                    <a:pt x="4" y="12"/>
                    <a:pt x="2" y="6"/>
                    <a:pt x="0" y="3"/>
                  </a:cubicBezTo>
                  <a:close/>
                </a:path>
              </a:pathLst>
            </a:custGeom>
            <a:solidFill>
              <a:srgbClr val="AE7E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2" name="Google Shape;382;p50"/>
            <p:cNvSpPr/>
            <p:nvPr/>
          </p:nvSpPr>
          <p:spPr>
            <a:xfrm>
              <a:off x="1228725" y="741362"/>
              <a:ext cx="42863" cy="34925"/>
            </a:xfrm>
            <a:custGeom>
              <a:avLst/>
              <a:gdLst/>
              <a:ahLst/>
              <a:cxnLst/>
              <a:rect l="l" t="t" r="r" b="b"/>
              <a:pathLst>
                <a:path w="13" h="11" extrusionOk="0">
                  <a:moveTo>
                    <a:pt x="0" y="1"/>
                  </a:moveTo>
                  <a:cubicBezTo>
                    <a:pt x="1" y="1"/>
                    <a:pt x="2" y="1"/>
                    <a:pt x="3" y="0"/>
                  </a:cubicBezTo>
                  <a:cubicBezTo>
                    <a:pt x="7" y="3"/>
                    <a:pt x="10" y="6"/>
                    <a:pt x="13" y="11"/>
                  </a:cubicBezTo>
                  <a:cubicBezTo>
                    <a:pt x="6" y="9"/>
                    <a:pt x="3" y="4"/>
                    <a:pt x="0" y="1"/>
                  </a:cubicBezTo>
                  <a:close/>
                </a:path>
              </a:pathLst>
            </a:custGeom>
            <a:solidFill>
              <a:srgbClr val="A872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3" name="Google Shape;383;p50"/>
            <p:cNvSpPr/>
            <p:nvPr/>
          </p:nvSpPr>
          <p:spPr>
            <a:xfrm>
              <a:off x="401638" y="609600"/>
              <a:ext cx="25400" cy="36513"/>
            </a:xfrm>
            <a:custGeom>
              <a:avLst/>
              <a:gdLst/>
              <a:ahLst/>
              <a:cxnLst/>
              <a:rect l="l" t="t" r="r" b="b"/>
              <a:pathLst>
                <a:path w="8" h="11" extrusionOk="0">
                  <a:moveTo>
                    <a:pt x="0" y="11"/>
                  </a:moveTo>
                  <a:cubicBezTo>
                    <a:pt x="0" y="6"/>
                    <a:pt x="1" y="1"/>
                    <a:pt x="8" y="0"/>
                  </a:cubicBezTo>
                  <a:cubicBezTo>
                    <a:pt x="5" y="4"/>
                    <a:pt x="3" y="8"/>
                    <a:pt x="0" y="11"/>
                  </a:cubicBezTo>
                  <a:close/>
                </a:path>
              </a:pathLst>
            </a:custGeom>
            <a:solidFill>
              <a:srgbClr val="B288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4" name="Google Shape;384;p50"/>
            <p:cNvSpPr/>
            <p:nvPr/>
          </p:nvSpPr>
          <p:spPr>
            <a:xfrm>
              <a:off x="215900" y="190500"/>
              <a:ext cx="23813" cy="47625"/>
            </a:xfrm>
            <a:custGeom>
              <a:avLst/>
              <a:gdLst/>
              <a:ahLst/>
              <a:cxnLst/>
              <a:rect l="l" t="t" r="r" b="b"/>
              <a:pathLst>
                <a:path w="7" h="15" extrusionOk="0">
                  <a:moveTo>
                    <a:pt x="7" y="14"/>
                  </a:moveTo>
                  <a:cubicBezTo>
                    <a:pt x="6" y="14"/>
                    <a:pt x="6" y="15"/>
                    <a:pt x="5" y="15"/>
                  </a:cubicBezTo>
                  <a:cubicBezTo>
                    <a:pt x="3" y="11"/>
                    <a:pt x="0" y="7"/>
                    <a:pt x="0" y="0"/>
                  </a:cubicBezTo>
                  <a:cubicBezTo>
                    <a:pt x="4" y="6"/>
                    <a:pt x="6" y="10"/>
                    <a:pt x="7" y="14"/>
                  </a:cubicBezTo>
                  <a:close/>
                </a:path>
              </a:pathLst>
            </a:custGeom>
            <a:solidFill>
              <a:srgbClr val="A2727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5" name="Google Shape;385;p50"/>
            <p:cNvSpPr/>
            <p:nvPr/>
          </p:nvSpPr>
          <p:spPr>
            <a:xfrm>
              <a:off x="642938" y="-4763"/>
              <a:ext cx="63500" cy="211138"/>
            </a:xfrm>
            <a:custGeom>
              <a:avLst/>
              <a:gdLst/>
              <a:ahLst/>
              <a:cxnLst/>
              <a:rect l="l" t="t" r="r" b="b"/>
              <a:pathLst>
                <a:path w="20" h="66" extrusionOk="0">
                  <a:moveTo>
                    <a:pt x="8" y="1"/>
                  </a:moveTo>
                  <a:cubicBezTo>
                    <a:pt x="17" y="0"/>
                    <a:pt x="20" y="3"/>
                    <a:pt x="20" y="13"/>
                  </a:cubicBezTo>
                  <a:cubicBezTo>
                    <a:pt x="19" y="30"/>
                    <a:pt x="20" y="48"/>
                    <a:pt x="20" y="66"/>
                  </a:cubicBezTo>
                  <a:cubicBezTo>
                    <a:pt x="17" y="66"/>
                    <a:pt x="16" y="60"/>
                    <a:pt x="12" y="64"/>
                  </a:cubicBezTo>
                  <a:cubicBezTo>
                    <a:pt x="9" y="63"/>
                    <a:pt x="6" y="62"/>
                    <a:pt x="2" y="61"/>
                  </a:cubicBezTo>
                  <a:cubicBezTo>
                    <a:pt x="6" y="60"/>
                    <a:pt x="8" y="60"/>
                    <a:pt x="10" y="59"/>
                  </a:cubicBezTo>
                  <a:cubicBezTo>
                    <a:pt x="1" y="48"/>
                    <a:pt x="1" y="48"/>
                    <a:pt x="10" y="45"/>
                  </a:cubicBezTo>
                  <a:cubicBezTo>
                    <a:pt x="4" y="43"/>
                    <a:pt x="7" y="36"/>
                    <a:pt x="0" y="33"/>
                  </a:cubicBezTo>
                  <a:cubicBezTo>
                    <a:pt x="5" y="33"/>
                    <a:pt x="8" y="32"/>
                    <a:pt x="11" y="32"/>
                  </a:cubicBezTo>
                  <a:cubicBezTo>
                    <a:pt x="5" y="22"/>
                    <a:pt x="2" y="12"/>
                    <a:pt x="6" y="1"/>
                  </a:cubicBezTo>
                  <a:cubicBezTo>
                    <a:pt x="7" y="1"/>
                    <a:pt x="7" y="1"/>
                    <a:pt x="8" y="1"/>
                  </a:cubicBezTo>
                  <a:close/>
                </a:path>
              </a:pathLst>
            </a:custGeom>
            <a:solidFill>
              <a:srgbClr val="E397A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6" name="Google Shape;386;p50"/>
            <p:cNvSpPr/>
            <p:nvPr/>
          </p:nvSpPr>
          <p:spPr>
            <a:xfrm>
              <a:off x="996950" y="241300"/>
              <a:ext cx="47625" cy="114300"/>
            </a:xfrm>
            <a:custGeom>
              <a:avLst/>
              <a:gdLst/>
              <a:ahLst/>
              <a:cxnLst/>
              <a:rect l="l" t="t" r="r" b="b"/>
              <a:pathLst>
                <a:path w="15" h="36" extrusionOk="0">
                  <a:moveTo>
                    <a:pt x="6" y="30"/>
                  </a:moveTo>
                  <a:cubicBezTo>
                    <a:pt x="6" y="20"/>
                    <a:pt x="0" y="12"/>
                    <a:pt x="4" y="1"/>
                  </a:cubicBezTo>
                  <a:cubicBezTo>
                    <a:pt x="8" y="0"/>
                    <a:pt x="9" y="5"/>
                    <a:pt x="12" y="7"/>
                  </a:cubicBezTo>
                  <a:cubicBezTo>
                    <a:pt x="15" y="17"/>
                    <a:pt x="13" y="27"/>
                    <a:pt x="9" y="36"/>
                  </a:cubicBezTo>
                  <a:cubicBezTo>
                    <a:pt x="6" y="35"/>
                    <a:pt x="7" y="32"/>
                    <a:pt x="6" y="30"/>
                  </a:cubicBezTo>
                  <a:close/>
                </a:path>
              </a:pathLst>
            </a:custGeom>
            <a:solidFill>
              <a:srgbClr val="FDF9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7" name="Google Shape;387;p50"/>
            <p:cNvSpPr/>
            <p:nvPr/>
          </p:nvSpPr>
          <p:spPr>
            <a:xfrm>
              <a:off x="911225" y="536575"/>
              <a:ext cx="82550" cy="47625"/>
            </a:xfrm>
            <a:custGeom>
              <a:avLst/>
              <a:gdLst/>
              <a:ahLst/>
              <a:cxnLst/>
              <a:rect l="l" t="t" r="r" b="b"/>
              <a:pathLst>
                <a:path w="26" h="15" extrusionOk="0">
                  <a:moveTo>
                    <a:pt x="2" y="12"/>
                  </a:moveTo>
                  <a:cubicBezTo>
                    <a:pt x="2" y="10"/>
                    <a:pt x="1" y="9"/>
                    <a:pt x="0" y="8"/>
                  </a:cubicBezTo>
                  <a:cubicBezTo>
                    <a:pt x="4" y="0"/>
                    <a:pt x="11" y="3"/>
                    <a:pt x="16" y="5"/>
                  </a:cubicBezTo>
                  <a:cubicBezTo>
                    <a:pt x="20" y="7"/>
                    <a:pt x="24" y="9"/>
                    <a:pt x="26" y="13"/>
                  </a:cubicBezTo>
                  <a:cubicBezTo>
                    <a:pt x="26" y="14"/>
                    <a:pt x="25" y="14"/>
                    <a:pt x="25" y="14"/>
                  </a:cubicBezTo>
                  <a:cubicBezTo>
                    <a:pt x="23" y="15"/>
                    <a:pt x="21" y="14"/>
                    <a:pt x="18" y="13"/>
                  </a:cubicBezTo>
                  <a:cubicBezTo>
                    <a:pt x="13" y="10"/>
                    <a:pt x="8" y="9"/>
                    <a:pt x="2" y="12"/>
                  </a:cubicBezTo>
                  <a:close/>
                </a:path>
              </a:pathLst>
            </a:custGeom>
            <a:solidFill>
              <a:srgbClr val="AB79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8" name="Google Shape;388;p50"/>
            <p:cNvSpPr/>
            <p:nvPr/>
          </p:nvSpPr>
          <p:spPr>
            <a:xfrm>
              <a:off x="1019175" y="263525"/>
              <a:ext cx="34925" cy="111125"/>
            </a:xfrm>
            <a:custGeom>
              <a:avLst/>
              <a:gdLst/>
              <a:ahLst/>
              <a:cxnLst/>
              <a:rect l="l" t="t" r="r" b="b"/>
              <a:pathLst>
                <a:path w="11" h="35" extrusionOk="0">
                  <a:moveTo>
                    <a:pt x="2" y="29"/>
                  </a:moveTo>
                  <a:cubicBezTo>
                    <a:pt x="4" y="19"/>
                    <a:pt x="7" y="10"/>
                    <a:pt x="5" y="0"/>
                  </a:cubicBezTo>
                  <a:cubicBezTo>
                    <a:pt x="11" y="7"/>
                    <a:pt x="7" y="14"/>
                    <a:pt x="6" y="21"/>
                  </a:cubicBezTo>
                  <a:cubicBezTo>
                    <a:pt x="4" y="26"/>
                    <a:pt x="11" y="34"/>
                    <a:pt x="0" y="35"/>
                  </a:cubicBezTo>
                  <a:cubicBezTo>
                    <a:pt x="0" y="33"/>
                    <a:pt x="1" y="31"/>
                    <a:pt x="2" y="29"/>
                  </a:cubicBezTo>
                  <a:close/>
                </a:path>
              </a:pathLst>
            </a:custGeom>
            <a:solidFill>
              <a:srgbClr val="C38B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9" name="Google Shape;389;p50"/>
            <p:cNvSpPr/>
            <p:nvPr/>
          </p:nvSpPr>
          <p:spPr>
            <a:xfrm>
              <a:off x="990600" y="577850"/>
              <a:ext cx="44450" cy="68263"/>
            </a:xfrm>
            <a:custGeom>
              <a:avLst/>
              <a:gdLst/>
              <a:ahLst/>
              <a:cxnLst/>
              <a:rect l="l" t="t" r="r" b="b"/>
              <a:pathLst>
                <a:path w="14" h="21" extrusionOk="0">
                  <a:moveTo>
                    <a:pt x="14" y="14"/>
                  </a:moveTo>
                  <a:cubicBezTo>
                    <a:pt x="14" y="17"/>
                    <a:pt x="14" y="19"/>
                    <a:pt x="14" y="21"/>
                  </a:cubicBezTo>
                  <a:cubicBezTo>
                    <a:pt x="8" y="17"/>
                    <a:pt x="5" y="10"/>
                    <a:pt x="0" y="4"/>
                  </a:cubicBezTo>
                  <a:cubicBezTo>
                    <a:pt x="0" y="3"/>
                    <a:pt x="0" y="2"/>
                    <a:pt x="1" y="1"/>
                  </a:cubicBezTo>
                  <a:cubicBezTo>
                    <a:pt x="1" y="1"/>
                    <a:pt x="1" y="0"/>
                    <a:pt x="1" y="0"/>
                  </a:cubicBezTo>
                  <a:cubicBezTo>
                    <a:pt x="7" y="4"/>
                    <a:pt x="11" y="9"/>
                    <a:pt x="14" y="14"/>
                  </a:cubicBezTo>
                  <a:close/>
                </a:path>
              </a:pathLst>
            </a:custGeom>
            <a:solidFill>
              <a:srgbClr val="AB79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0" name="Google Shape;390;p50"/>
            <p:cNvSpPr/>
            <p:nvPr/>
          </p:nvSpPr>
          <p:spPr>
            <a:xfrm>
              <a:off x="955675" y="593725"/>
              <a:ext cx="82550" cy="80963"/>
            </a:xfrm>
            <a:custGeom>
              <a:avLst/>
              <a:gdLst/>
              <a:ahLst/>
              <a:cxnLst/>
              <a:rect l="l" t="t" r="r" b="b"/>
              <a:pathLst>
                <a:path w="26" h="25" extrusionOk="0">
                  <a:moveTo>
                    <a:pt x="12" y="0"/>
                  </a:moveTo>
                  <a:cubicBezTo>
                    <a:pt x="20" y="2"/>
                    <a:pt x="22" y="10"/>
                    <a:pt x="25" y="16"/>
                  </a:cubicBezTo>
                  <a:cubicBezTo>
                    <a:pt x="26" y="20"/>
                    <a:pt x="21" y="18"/>
                    <a:pt x="20" y="21"/>
                  </a:cubicBezTo>
                  <a:cubicBezTo>
                    <a:pt x="14" y="22"/>
                    <a:pt x="7" y="25"/>
                    <a:pt x="0" y="20"/>
                  </a:cubicBezTo>
                  <a:cubicBezTo>
                    <a:pt x="3" y="13"/>
                    <a:pt x="5" y="5"/>
                    <a:pt x="12" y="0"/>
                  </a:cubicBezTo>
                  <a:close/>
                </a:path>
              </a:pathLst>
            </a:custGeom>
            <a:solidFill>
              <a:srgbClr val="FFFB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1" name="Google Shape;391;p50"/>
            <p:cNvSpPr/>
            <p:nvPr/>
          </p:nvSpPr>
          <p:spPr>
            <a:xfrm>
              <a:off x="949325" y="862012"/>
              <a:ext cx="60325" cy="117475"/>
            </a:xfrm>
            <a:custGeom>
              <a:avLst/>
              <a:gdLst/>
              <a:ahLst/>
              <a:cxnLst/>
              <a:rect l="l" t="t" r="r" b="b"/>
              <a:pathLst>
                <a:path w="19" h="37" extrusionOk="0">
                  <a:moveTo>
                    <a:pt x="16" y="29"/>
                  </a:moveTo>
                  <a:cubicBezTo>
                    <a:pt x="13" y="31"/>
                    <a:pt x="7" y="28"/>
                    <a:pt x="6" y="35"/>
                  </a:cubicBezTo>
                  <a:cubicBezTo>
                    <a:pt x="3" y="33"/>
                    <a:pt x="2" y="36"/>
                    <a:pt x="0" y="37"/>
                  </a:cubicBezTo>
                  <a:cubicBezTo>
                    <a:pt x="2" y="27"/>
                    <a:pt x="5" y="18"/>
                    <a:pt x="4" y="7"/>
                  </a:cubicBezTo>
                  <a:cubicBezTo>
                    <a:pt x="4" y="5"/>
                    <a:pt x="5" y="2"/>
                    <a:pt x="8" y="0"/>
                  </a:cubicBezTo>
                  <a:cubicBezTo>
                    <a:pt x="14" y="5"/>
                    <a:pt x="11" y="11"/>
                    <a:pt x="10" y="17"/>
                  </a:cubicBezTo>
                  <a:cubicBezTo>
                    <a:pt x="13" y="16"/>
                    <a:pt x="8" y="9"/>
                    <a:pt x="14" y="10"/>
                  </a:cubicBezTo>
                  <a:cubicBezTo>
                    <a:pt x="17" y="16"/>
                    <a:pt x="19" y="22"/>
                    <a:pt x="16" y="29"/>
                  </a:cubicBezTo>
                  <a:close/>
                </a:path>
              </a:pathLst>
            </a:custGeom>
            <a:solidFill>
              <a:srgbClr val="C87F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2" name="Google Shape;392;p50"/>
            <p:cNvSpPr/>
            <p:nvPr/>
          </p:nvSpPr>
          <p:spPr>
            <a:xfrm>
              <a:off x="917575" y="549275"/>
              <a:ext cx="66675" cy="87313"/>
            </a:xfrm>
            <a:custGeom>
              <a:avLst/>
              <a:gdLst/>
              <a:ahLst/>
              <a:cxnLst/>
              <a:rect l="l" t="t" r="r" b="b"/>
              <a:pathLst>
                <a:path w="21" h="27" extrusionOk="0">
                  <a:moveTo>
                    <a:pt x="0" y="8"/>
                  </a:moveTo>
                  <a:cubicBezTo>
                    <a:pt x="6" y="0"/>
                    <a:pt x="12" y="5"/>
                    <a:pt x="18" y="8"/>
                  </a:cubicBezTo>
                  <a:cubicBezTo>
                    <a:pt x="21" y="16"/>
                    <a:pt x="18" y="23"/>
                    <a:pt x="10" y="27"/>
                  </a:cubicBezTo>
                  <a:cubicBezTo>
                    <a:pt x="5" y="22"/>
                    <a:pt x="4" y="14"/>
                    <a:pt x="0" y="8"/>
                  </a:cubicBezTo>
                  <a:close/>
                </a:path>
              </a:pathLst>
            </a:custGeom>
            <a:solidFill>
              <a:srgbClr val="FEFA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3" name="Google Shape;393;p50"/>
            <p:cNvSpPr/>
            <p:nvPr/>
          </p:nvSpPr>
          <p:spPr>
            <a:xfrm>
              <a:off x="949325" y="574675"/>
              <a:ext cx="44450" cy="84138"/>
            </a:xfrm>
            <a:custGeom>
              <a:avLst/>
              <a:gdLst/>
              <a:ahLst/>
              <a:cxnLst/>
              <a:rect l="l" t="t" r="r" b="b"/>
              <a:pathLst>
                <a:path w="14" h="26" extrusionOk="0">
                  <a:moveTo>
                    <a:pt x="0" y="19"/>
                  </a:moveTo>
                  <a:cubicBezTo>
                    <a:pt x="4" y="13"/>
                    <a:pt x="8" y="7"/>
                    <a:pt x="8" y="0"/>
                  </a:cubicBezTo>
                  <a:cubicBezTo>
                    <a:pt x="10" y="0"/>
                    <a:pt x="12" y="1"/>
                    <a:pt x="14" y="2"/>
                  </a:cubicBezTo>
                  <a:cubicBezTo>
                    <a:pt x="14" y="3"/>
                    <a:pt x="14" y="5"/>
                    <a:pt x="14" y="6"/>
                  </a:cubicBezTo>
                  <a:cubicBezTo>
                    <a:pt x="10" y="13"/>
                    <a:pt x="8" y="20"/>
                    <a:pt x="2" y="26"/>
                  </a:cubicBezTo>
                  <a:cubicBezTo>
                    <a:pt x="2" y="24"/>
                    <a:pt x="1" y="21"/>
                    <a:pt x="0" y="19"/>
                  </a:cubicBezTo>
                  <a:close/>
                </a:path>
              </a:pathLst>
            </a:custGeom>
            <a:solidFill>
              <a:srgbClr val="C68B9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4" name="Google Shape;394;p50"/>
            <p:cNvSpPr/>
            <p:nvPr/>
          </p:nvSpPr>
          <p:spPr>
            <a:xfrm>
              <a:off x="974725" y="858837"/>
              <a:ext cx="60325" cy="66675"/>
            </a:xfrm>
            <a:custGeom>
              <a:avLst/>
              <a:gdLst/>
              <a:ahLst/>
              <a:cxnLst/>
              <a:rect l="l" t="t" r="r" b="b"/>
              <a:pathLst>
                <a:path w="19" h="21" extrusionOk="0">
                  <a:moveTo>
                    <a:pt x="5" y="11"/>
                  </a:moveTo>
                  <a:cubicBezTo>
                    <a:pt x="5" y="13"/>
                    <a:pt x="4" y="16"/>
                    <a:pt x="2" y="21"/>
                  </a:cubicBezTo>
                  <a:cubicBezTo>
                    <a:pt x="2" y="12"/>
                    <a:pt x="2" y="7"/>
                    <a:pt x="0" y="1"/>
                  </a:cubicBezTo>
                  <a:cubicBezTo>
                    <a:pt x="6" y="0"/>
                    <a:pt x="10" y="6"/>
                    <a:pt x="16" y="7"/>
                  </a:cubicBezTo>
                  <a:cubicBezTo>
                    <a:pt x="19" y="9"/>
                    <a:pt x="17" y="12"/>
                    <a:pt x="17" y="15"/>
                  </a:cubicBezTo>
                  <a:cubicBezTo>
                    <a:pt x="13" y="15"/>
                    <a:pt x="10" y="10"/>
                    <a:pt x="5" y="11"/>
                  </a:cubicBezTo>
                  <a:close/>
                </a:path>
              </a:pathLst>
            </a:custGeom>
            <a:solidFill>
              <a:srgbClr val="A976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5" name="Google Shape;395;p50"/>
            <p:cNvSpPr/>
            <p:nvPr/>
          </p:nvSpPr>
          <p:spPr>
            <a:xfrm>
              <a:off x="990600" y="877887"/>
              <a:ext cx="63500" cy="165100"/>
            </a:xfrm>
            <a:custGeom>
              <a:avLst/>
              <a:gdLst/>
              <a:ahLst/>
              <a:cxnLst/>
              <a:rect l="l" t="t" r="r" b="b"/>
              <a:pathLst>
                <a:path w="20" h="52" extrusionOk="0">
                  <a:moveTo>
                    <a:pt x="0" y="5"/>
                  </a:moveTo>
                  <a:cubicBezTo>
                    <a:pt x="1" y="3"/>
                    <a:pt x="1" y="0"/>
                    <a:pt x="5" y="2"/>
                  </a:cubicBezTo>
                  <a:cubicBezTo>
                    <a:pt x="7" y="4"/>
                    <a:pt x="10" y="7"/>
                    <a:pt x="12" y="9"/>
                  </a:cubicBezTo>
                  <a:cubicBezTo>
                    <a:pt x="15" y="22"/>
                    <a:pt x="20" y="34"/>
                    <a:pt x="18" y="48"/>
                  </a:cubicBezTo>
                  <a:cubicBezTo>
                    <a:pt x="16" y="52"/>
                    <a:pt x="14" y="50"/>
                    <a:pt x="12" y="47"/>
                  </a:cubicBezTo>
                  <a:cubicBezTo>
                    <a:pt x="7" y="40"/>
                    <a:pt x="6" y="32"/>
                    <a:pt x="3" y="24"/>
                  </a:cubicBezTo>
                  <a:cubicBezTo>
                    <a:pt x="2" y="18"/>
                    <a:pt x="1" y="11"/>
                    <a:pt x="0" y="5"/>
                  </a:cubicBezTo>
                  <a:close/>
                </a:path>
              </a:pathLst>
            </a:custGeom>
            <a:solidFill>
              <a:srgbClr val="FEFB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6" name="Google Shape;396;p50"/>
            <p:cNvSpPr/>
            <p:nvPr/>
          </p:nvSpPr>
          <p:spPr>
            <a:xfrm>
              <a:off x="271463" y="288925"/>
              <a:ext cx="76200" cy="149225"/>
            </a:xfrm>
            <a:custGeom>
              <a:avLst/>
              <a:gdLst/>
              <a:ahLst/>
              <a:cxnLst/>
              <a:rect l="l" t="t" r="r" b="b"/>
              <a:pathLst>
                <a:path w="24" h="47" extrusionOk="0">
                  <a:moveTo>
                    <a:pt x="1" y="9"/>
                  </a:moveTo>
                  <a:cubicBezTo>
                    <a:pt x="4" y="6"/>
                    <a:pt x="6" y="2"/>
                    <a:pt x="10" y="0"/>
                  </a:cubicBezTo>
                  <a:cubicBezTo>
                    <a:pt x="15" y="4"/>
                    <a:pt x="11" y="10"/>
                    <a:pt x="15" y="14"/>
                  </a:cubicBezTo>
                  <a:cubicBezTo>
                    <a:pt x="17" y="23"/>
                    <a:pt x="22" y="32"/>
                    <a:pt x="24" y="42"/>
                  </a:cubicBezTo>
                  <a:cubicBezTo>
                    <a:pt x="17" y="47"/>
                    <a:pt x="11" y="45"/>
                    <a:pt x="7" y="38"/>
                  </a:cubicBezTo>
                  <a:cubicBezTo>
                    <a:pt x="2" y="29"/>
                    <a:pt x="0" y="19"/>
                    <a:pt x="1" y="9"/>
                  </a:cubicBezTo>
                  <a:close/>
                </a:path>
              </a:pathLst>
            </a:custGeom>
            <a:solidFill>
              <a:srgbClr val="FCF6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7" name="Google Shape;397;p50"/>
            <p:cNvSpPr/>
            <p:nvPr/>
          </p:nvSpPr>
          <p:spPr>
            <a:xfrm>
              <a:off x="319088" y="323850"/>
              <a:ext cx="38100" cy="104775"/>
            </a:xfrm>
            <a:custGeom>
              <a:avLst/>
              <a:gdLst/>
              <a:ahLst/>
              <a:cxnLst/>
              <a:rect l="l" t="t" r="r" b="b"/>
              <a:pathLst>
                <a:path w="12" h="33" extrusionOk="0">
                  <a:moveTo>
                    <a:pt x="9" y="31"/>
                  </a:moveTo>
                  <a:cubicBezTo>
                    <a:pt x="4" y="22"/>
                    <a:pt x="0" y="13"/>
                    <a:pt x="0" y="3"/>
                  </a:cubicBezTo>
                  <a:cubicBezTo>
                    <a:pt x="0" y="2"/>
                    <a:pt x="1" y="1"/>
                    <a:pt x="2" y="0"/>
                  </a:cubicBezTo>
                  <a:cubicBezTo>
                    <a:pt x="3" y="3"/>
                    <a:pt x="2" y="6"/>
                    <a:pt x="4" y="8"/>
                  </a:cubicBezTo>
                  <a:cubicBezTo>
                    <a:pt x="4" y="16"/>
                    <a:pt x="8" y="22"/>
                    <a:pt x="11" y="29"/>
                  </a:cubicBezTo>
                  <a:cubicBezTo>
                    <a:pt x="12" y="33"/>
                    <a:pt x="11" y="33"/>
                    <a:pt x="9" y="31"/>
                  </a:cubicBezTo>
                  <a:close/>
                </a:path>
              </a:pathLst>
            </a:custGeom>
            <a:solidFill>
              <a:srgbClr val="9561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8" name="Google Shape;398;p50"/>
            <p:cNvSpPr/>
            <p:nvPr/>
          </p:nvSpPr>
          <p:spPr>
            <a:xfrm>
              <a:off x="300038" y="438150"/>
              <a:ext cx="34925" cy="19050"/>
            </a:xfrm>
            <a:custGeom>
              <a:avLst/>
              <a:gdLst/>
              <a:ahLst/>
              <a:cxnLst/>
              <a:rect l="l" t="t" r="r" b="b"/>
              <a:pathLst>
                <a:path w="11" h="6" extrusionOk="0">
                  <a:moveTo>
                    <a:pt x="0" y="4"/>
                  </a:moveTo>
                  <a:cubicBezTo>
                    <a:pt x="4" y="0"/>
                    <a:pt x="8" y="2"/>
                    <a:pt x="11" y="2"/>
                  </a:cubicBezTo>
                  <a:cubicBezTo>
                    <a:pt x="8" y="3"/>
                    <a:pt x="5" y="6"/>
                    <a:pt x="0" y="4"/>
                  </a:cubicBezTo>
                  <a:close/>
                </a:path>
              </a:pathLst>
            </a:custGeom>
            <a:solidFill>
              <a:srgbClr val="F3AF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9" name="Google Shape;399;p50"/>
            <p:cNvSpPr/>
            <p:nvPr/>
          </p:nvSpPr>
          <p:spPr>
            <a:xfrm>
              <a:off x="1066800" y="639762"/>
              <a:ext cx="44450" cy="28575"/>
            </a:xfrm>
            <a:custGeom>
              <a:avLst/>
              <a:gdLst/>
              <a:ahLst/>
              <a:cxnLst/>
              <a:rect l="l" t="t" r="r" b="b"/>
              <a:pathLst>
                <a:path w="14" h="9" extrusionOk="0">
                  <a:moveTo>
                    <a:pt x="3" y="4"/>
                  </a:moveTo>
                  <a:cubicBezTo>
                    <a:pt x="6" y="2"/>
                    <a:pt x="10" y="0"/>
                    <a:pt x="14" y="6"/>
                  </a:cubicBezTo>
                  <a:cubicBezTo>
                    <a:pt x="11" y="7"/>
                    <a:pt x="8" y="8"/>
                    <a:pt x="4" y="9"/>
                  </a:cubicBezTo>
                  <a:cubicBezTo>
                    <a:pt x="2" y="8"/>
                    <a:pt x="0" y="6"/>
                    <a:pt x="3" y="4"/>
                  </a:cubicBezTo>
                  <a:close/>
                </a:path>
              </a:pathLst>
            </a:custGeom>
            <a:solidFill>
              <a:srgbClr val="FCEAE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slide blank ">
  <p:cSld name="6_slide blank ">
    <p:spTree>
      <p:nvGrpSpPr>
        <p:cNvPr id="1" name="Shape 400"/>
        <p:cNvGrpSpPr/>
        <p:nvPr/>
      </p:nvGrpSpPr>
      <p:grpSpPr>
        <a:xfrm>
          <a:off x="0" y="0"/>
          <a:ext cx="0" cy="0"/>
          <a:chOff x="0" y="0"/>
          <a:chExt cx="0" cy="0"/>
        </a:xfrm>
      </p:grpSpPr>
      <p:grpSp>
        <p:nvGrpSpPr>
          <p:cNvPr id="401" name="Google Shape;401;p51"/>
          <p:cNvGrpSpPr/>
          <p:nvPr/>
        </p:nvGrpSpPr>
        <p:grpSpPr>
          <a:xfrm>
            <a:off x="624681" y="6148388"/>
            <a:ext cx="11226800" cy="475570"/>
            <a:chOff x="542925" y="5070475"/>
            <a:chExt cx="11226800" cy="528638"/>
          </a:xfrm>
        </p:grpSpPr>
        <p:sp>
          <p:nvSpPr>
            <p:cNvPr id="402" name="Google Shape;402;p51"/>
            <p:cNvSpPr/>
            <p:nvPr/>
          </p:nvSpPr>
          <p:spPr>
            <a:xfrm>
              <a:off x="542925" y="5070475"/>
              <a:ext cx="4708525" cy="528638"/>
            </a:xfrm>
            <a:custGeom>
              <a:avLst/>
              <a:gdLst/>
              <a:ahLst/>
              <a:cxnLst/>
              <a:rect l="l" t="t" r="r" b="b"/>
              <a:pathLst>
                <a:path w="1567" h="173" extrusionOk="0">
                  <a:moveTo>
                    <a:pt x="1567" y="173"/>
                  </a:moveTo>
                  <a:cubicBezTo>
                    <a:pt x="56" y="173"/>
                    <a:pt x="56" y="173"/>
                    <a:pt x="56" y="173"/>
                  </a:cubicBezTo>
                  <a:cubicBezTo>
                    <a:pt x="25" y="173"/>
                    <a:pt x="0" y="137"/>
                    <a:pt x="0" y="93"/>
                  </a:cubicBezTo>
                  <a:cubicBezTo>
                    <a:pt x="0" y="80"/>
                    <a:pt x="0" y="80"/>
                    <a:pt x="0" y="80"/>
                  </a:cubicBezTo>
                  <a:cubicBezTo>
                    <a:pt x="0" y="35"/>
                    <a:pt x="25" y="0"/>
                    <a:pt x="56" y="0"/>
                  </a:cubicBezTo>
                  <a:cubicBezTo>
                    <a:pt x="1567" y="0"/>
                    <a:pt x="1567" y="0"/>
                    <a:pt x="1567" y="0"/>
                  </a:cubicBezTo>
                  <a:cubicBezTo>
                    <a:pt x="1567" y="173"/>
                    <a:pt x="1567" y="173"/>
                    <a:pt x="1567" y="173"/>
                  </a:cubicBezTo>
                  <a:close/>
                </a:path>
              </a:pathLst>
            </a:custGeom>
            <a:solidFill>
              <a:srgbClr val="F8B7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3" name="Google Shape;403;p51"/>
            <p:cNvSpPr/>
            <p:nvPr/>
          </p:nvSpPr>
          <p:spPr>
            <a:xfrm>
              <a:off x="5251450" y="5070475"/>
              <a:ext cx="3351213" cy="528638"/>
            </a:xfrm>
            <a:custGeom>
              <a:avLst/>
              <a:gdLst/>
              <a:ahLst/>
              <a:cxnLst/>
              <a:rect l="l" t="t" r="r" b="b"/>
              <a:pathLst>
                <a:path w="2111" h="333" extrusionOk="0">
                  <a:moveTo>
                    <a:pt x="0" y="0"/>
                  </a:moveTo>
                  <a:lnTo>
                    <a:pt x="2111" y="0"/>
                  </a:lnTo>
                  <a:lnTo>
                    <a:pt x="2111" y="333"/>
                  </a:lnTo>
                  <a:lnTo>
                    <a:pt x="0" y="333"/>
                  </a:lnTo>
                  <a:lnTo>
                    <a:pt x="0" y="0"/>
                  </a:lnTo>
                  <a:lnTo>
                    <a:pt x="0" y="0"/>
                  </a:lnTo>
                  <a:close/>
                </a:path>
              </a:pathLst>
            </a:custGeom>
            <a:solidFill>
              <a:srgbClr val="F8C95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4" name="Google Shape;404;p51"/>
            <p:cNvSpPr/>
            <p:nvPr/>
          </p:nvSpPr>
          <p:spPr>
            <a:xfrm>
              <a:off x="8602663" y="5070475"/>
              <a:ext cx="1979613" cy="528638"/>
            </a:xfrm>
            <a:custGeom>
              <a:avLst/>
              <a:gdLst/>
              <a:ahLst/>
              <a:cxnLst/>
              <a:rect l="l" t="t" r="r" b="b"/>
              <a:pathLst>
                <a:path w="1247" h="333" extrusionOk="0">
                  <a:moveTo>
                    <a:pt x="0" y="0"/>
                  </a:moveTo>
                  <a:lnTo>
                    <a:pt x="1247" y="0"/>
                  </a:lnTo>
                  <a:lnTo>
                    <a:pt x="1247" y="333"/>
                  </a:lnTo>
                  <a:lnTo>
                    <a:pt x="0" y="333"/>
                  </a:lnTo>
                  <a:lnTo>
                    <a:pt x="0" y="0"/>
                  </a:lnTo>
                  <a:lnTo>
                    <a:pt x="0" y="0"/>
                  </a:lnTo>
                  <a:close/>
                </a:path>
              </a:pathLst>
            </a:custGeom>
            <a:solidFill>
              <a:srgbClr val="F28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5" name="Google Shape;405;p51"/>
            <p:cNvSpPr/>
            <p:nvPr/>
          </p:nvSpPr>
          <p:spPr>
            <a:xfrm>
              <a:off x="10582275" y="5070475"/>
              <a:ext cx="1187450" cy="528638"/>
            </a:xfrm>
            <a:custGeom>
              <a:avLst/>
              <a:gdLst/>
              <a:ahLst/>
              <a:cxnLst/>
              <a:rect l="l" t="t" r="r" b="b"/>
              <a:pathLst>
                <a:path w="395" h="173" extrusionOk="0">
                  <a:moveTo>
                    <a:pt x="0" y="0"/>
                  </a:moveTo>
                  <a:cubicBezTo>
                    <a:pt x="334" y="0"/>
                    <a:pt x="334" y="0"/>
                    <a:pt x="334" y="0"/>
                  </a:cubicBezTo>
                  <a:cubicBezTo>
                    <a:pt x="368" y="0"/>
                    <a:pt x="395" y="38"/>
                    <a:pt x="395" y="86"/>
                  </a:cubicBezTo>
                  <a:cubicBezTo>
                    <a:pt x="395" y="86"/>
                    <a:pt x="395" y="86"/>
                    <a:pt x="395" y="86"/>
                  </a:cubicBezTo>
                  <a:cubicBezTo>
                    <a:pt x="395" y="134"/>
                    <a:pt x="368" y="173"/>
                    <a:pt x="334" y="173"/>
                  </a:cubicBezTo>
                  <a:cubicBezTo>
                    <a:pt x="0" y="173"/>
                    <a:pt x="0" y="173"/>
                    <a:pt x="0" y="173"/>
                  </a:cubicBezTo>
                  <a:cubicBezTo>
                    <a:pt x="0" y="0"/>
                    <a:pt x="0" y="0"/>
                    <a:pt x="0" y="0"/>
                  </a:cubicBezTo>
                  <a:close/>
                </a:path>
              </a:pathLst>
            </a:cu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406" name="Google Shape;406;p51"/>
          <p:cNvSpPr/>
          <p:nvPr/>
        </p:nvSpPr>
        <p:spPr>
          <a:xfrm>
            <a:off x="546100" y="6148388"/>
            <a:ext cx="11383963" cy="5476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7" name="Google Shape;407;p51"/>
          <p:cNvSpPr/>
          <p:nvPr/>
        </p:nvSpPr>
        <p:spPr>
          <a:xfrm>
            <a:off x="11319938" y="6175631"/>
            <a:ext cx="406397" cy="362946"/>
          </a:xfrm>
          <a:custGeom>
            <a:avLst/>
            <a:gdLst/>
            <a:ahLst/>
            <a:cxnLst/>
            <a:rect l="l" t="t" r="r" b="b"/>
            <a:pathLst>
              <a:path w="165" h="148" extrusionOk="0">
                <a:moveTo>
                  <a:pt x="162" y="92"/>
                </a:moveTo>
                <a:cubicBezTo>
                  <a:pt x="160" y="87"/>
                  <a:pt x="158" y="81"/>
                  <a:pt x="155" y="76"/>
                </a:cubicBezTo>
                <a:cubicBezTo>
                  <a:pt x="155" y="75"/>
                  <a:pt x="155" y="75"/>
                  <a:pt x="155" y="75"/>
                </a:cubicBezTo>
                <a:cubicBezTo>
                  <a:pt x="155" y="74"/>
                  <a:pt x="155" y="74"/>
                  <a:pt x="155" y="74"/>
                </a:cubicBezTo>
                <a:cubicBezTo>
                  <a:pt x="155" y="74"/>
                  <a:pt x="155" y="74"/>
                  <a:pt x="155" y="74"/>
                </a:cubicBezTo>
                <a:cubicBezTo>
                  <a:pt x="154" y="74"/>
                  <a:pt x="154" y="73"/>
                  <a:pt x="154" y="73"/>
                </a:cubicBezTo>
                <a:cubicBezTo>
                  <a:pt x="152" y="68"/>
                  <a:pt x="149" y="64"/>
                  <a:pt x="146" y="60"/>
                </a:cubicBezTo>
                <a:cubicBezTo>
                  <a:pt x="140" y="52"/>
                  <a:pt x="134" y="45"/>
                  <a:pt x="126" y="40"/>
                </a:cubicBezTo>
                <a:cubicBezTo>
                  <a:pt x="122" y="37"/>
                  <a:pt x="117" y="35"/>
                  <a:pt x="112" y="34"/>
                </a:cubicBezTo>
                <a:cubicBezTo>
                  <a:pt x="110" y="34"/>
                  <a:pt x="107" y="34"/>
                  <a:pt x="105" y="35"/>
                </a:cubicBezTo>
                <a:cubicBezTo>
                  <a:pt x="105" y="35"/>
                  <a:pt x="105" y="35"/>
                  <a:pt x="105" y="35"/>
                </a:cubicBezTo>
                <a:cubicBezTo>
                  <a:pt x="105" y="35"/>
                  <a:pt x="105" y="35"/>
                  <a:pt x="105" y="35"/>
                </a:cubicBezTo>
                <a:cubicBezTo>
                  <a:pt x="105" y="35"/>
                  <a:pt x="105" y="35"/>
                  <a:pt x="105" y="35"/>
                </a:cubicBezTo>
                <a:cubicBezTo>
                  <a:pt x="105" y="35"/>
                  <a:pt x="105" y="35"/>
                  <a:pt x="105" y="35"/>
                </a:cubicBezTo>
                <a:cubicBezTo>
                  <a:pt x="104" y="36"/>
                  <a:pt x="104" y="36"/>
                  <a:pt x="103" y="37"/>
                </a:cubicBezTo>
                <a:cubicBezTo>
                  <a:pt x="103" y="37"/>
                  <a:pt x="103" y="37"/>
                  <a:pt x="103" y="37"/>
                </a:cubicBezTo>
                <a:cubicBezTo>
                  <a:pt x="102" y="39"/>
                  <a:pt x="101" y="41"/>
                  <a:pt x="101" y="43"/>
                </a:cubicBezTo>
                <a:cubicBezTo>
                  <a:pt x="101" y="44"/>
                  <a:pt x="101" y="45"/>
                  <a:pt x="101" y="46"/>
                </a:cubicBezTo>
                <a:cubicBezTo>
                  <a:pt x="101" y="46"/>
                  <a:pt x="101" y="46"/>
                  <a:pt x="101" y="46"/>
                </a:cubicBezTo>
                <a:cubicBezTo>
                  <a:pt x="100" y="47"/>
                  <a:pt x="100" y="48"/>
                  <a:pt x="101" y="48"/>
                </a:cubicBezTo>
                <a:cubicBezTo>
                  <a:pt x="101" y="49"/>
                  <a:pt x="101" y="49"/>
                  <a:pt x="101" y="49"/>
                </a:cubicBezTo>
                <a:cubicBezTo>
                  <a:pt x="101" y="49"/>
                  <a:pt x="101" y="49"/>
                  <a:pt x="101" y="48"/>
                </a:cubicBezTo>
                <a:cubicBezTo>
                  <a:pt x="101" y="50"/>
                  <a:pt x="101" y="51"/>
                  <a:pt x="101" y="53"/>
                </a:cubicBezTo>
                <a:cubicBezTo>
                  <a:pt x="101" y="53"/>
                  <a:pt x="101" y="53"/>
                  <a:pt x="101" y="53"/>
                </a:cubicBezTo>
                <a:cubicBezTo>
                  <a:pt x="101" y="53"/>
                  <a:pt x="101" y="53"/>
                  <a:pt x="101" y="53"/>
                </a:cubicBezTo>
                <a:cubicBezTo>
                  <a:pt x="101" y="53"/>
                  <a:pt x="101" y="53"/>
                  <a:pt x="101" y="53"/>
                </a:cubicBezTo>
                <a:cubicBezTo>
                  <a:pt x="101" y="53"/>
                  <a:pt x="101" y="53"/>
                  <a:pt x="101" y="53"/>
                </a:cubicBezTo>
                <a:cubicBezTo>
                  <a:pt x="101" y="53"/>
                  <a:pt x="101" y="53"/>
                  <a:pt x="101" y="53"/>
                </a:cubicBezTo>
                <a:cubicBezTo>
                  <a:pt x="101" y="53"/>
                  <a:pt x="101" y="53"/>
                  <a:pt x="101" y="53"/>
                </a:cubicBezTo>
                <a:cubicBezTo>
                  <a:pt x="101" y="53"/>
                  <a:pt x="101" y="53"/>
                  <a:pt x="101" y="53"/>
                </a:cubicBezTo>
                <a:cubicBezTo>
                  <a:pt x="101" y="53"/>
                  <a:pt x="101" y="53"/>
                  <a:pt x="101" y="53"/>
                </a:cubicBezTo>
                <a:cubicBezTo>
                  <a:pt x="101" y="54"/>
                  <a:pt x="101" y="55"/>
                  <a:pt x="101" y="56"/>
                </a:cubicBezTo>
                <a:cubicBezTo>
                  <a:pt x="102" y="59"/>
                  <a:pt x="102" y="61"/>
                  <a:pt x="103" y="64"/>
                </a:cubicBezTo>
                <a:cubicBezTo>
                  <a:pt x="103" y="64"/>
                  <a:pt x="103" y="64"/>
                  <a:pt x="103" y="64"/>
                </a:cubicBezTo>
                <a:cubicBezTo>
                  <a:pt x="103" y="64"/>
                  <a:pt x="103" y="64"/>
                  <a:pt x="103" y="65"/>
                </a:cubicBezTo>
                <a:cubicBezTo>
                  <a:pt x="103" y="65"/>
                  <a:pt x="103" y="65"/>
                  <a:pt x="103" y="65"/>
                </a:cubicBezTo>
                <a:cubicBezTo>
                  <a:pt x="103" y="66"/>
                  <a:pt x="103" y="67"/>
                  <a:pt x="103" y="68"/>
                </a:cubicBezTo>
                <a:cubicBezTo>
                  <a:pt x="103" y="68"/>
                  <a:pt x="103" y="68"/>
                  <a:pt x="103" y="68"/>
                </a:cubicBezTo>
                <a:cubicBezTo>
                  <a:pt x="103" y="68"/>
                  <a:pt x="103" y="68"/>
                  <a:pt x="103" y="68"/>
                </a:cubicBezTo>
                <a:cubicBezTo>
                  <a:pt x="103" y="68"/>
                  <a:pt x="103" y="68"/>
                  <a:pt x="103" y="68"/>
                </a:cubicBezTo>
                <a:cubicBezTo>
                  <a:pt x="103" y="68"/>
                  <a:pt x="103" y="68"/>
                  <a:pt x="103" y="68"/>
                </a:cubicBezTo>
                <a:cubicBezTo>
                  <a:pt x="103" y="68"/>
                  <a:pt x="103" y="68"/>
                  <a:pt x="103" y="68"/>
                </a:cubicBezTo>
                <a:cubicBezTo>
                  <a:pt x="103" y="68"/>
                  <a:pt x="103" y="68"/>
                  <a:pt x="103" y="68"/>
                </a:cubicBezTo>
                <a:cubicBezTo>
                  <a:pt x="104" y="71"/>
                  <a:pt x="104" y="74"/>
                  <a:pt x="103" y="77"/>
                </a:cubicBezTo>
                <a:cubicBezTo>
                  <a:pt x="103" y="77"/>
                  <a:pt x="103" y="77"/>
                  <a:pt x="103" y="77"/>
                </a:cubicBezTo>
                <a:cubicBezTo>
                  <a:pt x="103" y="76"/>
                  <a:pt x="102" y="76"/>
                  <a:pt x="101" y="75"/>
                </a:cubicBezTo>
                <a:cubicBezTo>
                  <a:pt x="101" y="75"/>
                  <a:pt x="101" y="75"/>
                  <a:pt x="101" y="75"/>
                </a:cubicBezTo>
                <a:cubicBezTo>
                  <a:pt x="101" y="75"/>
                  <a:pt x="101" y="75"/>
                  <a:pt x="101" y="75"/>
                </a:cubicBezTo>
                <a:cubicBezTo>
                  <a:pt x="99" y="74"/>
                  <a:pt x="97" y="72"/>
                  <a:pt x="96" y="69"/>
                </a:cubicBezTo>
                <a:cubicBezTo>
                  <a:pt x="92" y="63"/>
                  <a:pt x="90" y="57"/>
                  <a:pt x="89" y="50"/>
                </a:cubicBezTo>
                <a:cubicBezTo>
                  <a:pt x="88" y="45"/>
                  <a:pt x="88" y="39"/>
                  <a:pt x="88" y="34"/>
                </a:cubicBezTo>
                <a:cubicBezTo>
                  <a:pt x="87" y="29"/>
                  <a:pt x="87" y="25"/>
                  <a:pt x="87" y="20"/>
                </a:cubicBezTo>
                <a:cubicBezTo>
                  <a:pt x="87" y="14"/>
                  <a:pt x="88" y="9"/>
                  <a:pt x="88" y="3"/>
                </a:cubicBezTo>
                <a:cubicBezTo>
                  <a:pt x="88" y="1"/>
                  <a:pt x="87" y="1"/>
                  <a:pt x="86" y="1"/>
                </a:cubicBezTo>
                <a:cubicBezTo>
                  <a:pt x="84" y="0"/>
                  <a:pt x="82" y="0"/>
                  <a:pt x="81" y="0"/>
                </a:cubicBezTo>
                <a:cubicBezTo>
                  <a:pt x="79" y="0"/>
                  <a:pt x="77" y="0"/>
                  <a:pt x="75" y="1"/>
                </a:cubicBezTo>
                <a:cubicBezTo>
                  <a:pt x="74" y="1"/>
                  <a:pt x="73" y="2"/>
                  <a:pt x="73" y="3"/>
                </a:cubicBezTo>
                <a:cubicBezTo>
                  <a:pt x="74" y="4"/>
                  <a:pt x="74" y="5"/>
                  <a:pt x="74" y="6"/>
                </a:cubicBezTo>
                <a:cubicBezTo>
                  <a:pt x="74" y="11"/>
                  <a:pt x="75" y="16"/>
                  <a:pt x="76" y="22"/>
                </a:cubicBezTo>
                <a:cubicBezTo>
                  <a:pt x="76" y="27"/>
                  <a:pt x="76" y="32"/>
                  <a:pt x="77" y="38"/>
                </a:cubicBezTo>
                <a:cubicBezTo>
                  <a:pt x="77" y="43"/>
                  <a:pt x="77" y="49"/>
                  <a:pt x="75" y="55"/>
                </a:cubicBezTo>
                <a:cubicBezTo>
                  <a:pt x="75" y="59"/>
                  <a:pt x="73" y="62"/>
                  <a:pt x="71" y="66"/>
                </a:cubicBezTo>
                <a:cubicBezTo>
                  <a:pt x="69" y="69"/>
                  <a:pt x="66" y="71"/>
                  <a:pt x="64" y="73"/>
                </a:cubicBezTo>
                <a:cubicBezTo>
                  <a:pt x="64" y="73"/>
                  <a:pt x="64" y="73"/>
                  <a:pt x="64" y="73"/>
                </a:cubicBezTo>
                <a:cubicBezTo>
                  <a:pt x="63" y="74"/>
                  <a:pt x="62" y="75"/>
                  <a:pt x="61" y="76"/>
                </a:cubicBezTo>
                <a:cubicBezTo>
                  <a:pt x="61" y="74"/>
                  <a:pt x="61" y="73"/>
                  <a:pt x="61" y="72"/>
                </a:cubicBezTo>
                <a:cubicBezTo>
                  <a:pt x="61" y="72"/>
                  <a:pt x="61" y="72"/>
                  <a:pt x="61" y="72"/>
                </a:cubicBezTo>
                <a:cubicBezTo>
                  <a:pt x="61" y="72"/>
                  <a:pt x="61" y="72"/>
                  <a:pt x="61" y="72"/>
                </a:cubicBezTo>
                <a:cubicBezTo>
                  <a:pt x="61" y="71"/>
                  <a:pt x="61" y="71"/>
                  <a:pt x="61" y="70"/>
                </a:cubicBezTo>
                <a:cubicBezTo>
                  <a:pt x="61" y="70"/>
                  <a:pt x="61" y="70"/>
                  <a:pt x="61" y="70"/>
                </a:cubicBezTo>
                <a:cubicBezTo>
                  <a:pt x="61" y="70"/>
                  <a:pt x="61" y="70"/>
                  <a:pt x="61" y="70"/>
                </a:cubicBezTo>
                <a:cubicBezTo>
                  <a:pt x="62" y="63"/>
                  <a:pt x="64" y="56"/>
                  <a:pt x="64" y="49"/>
                </a:cubicBezTo>
                <a:cubicBezTo>
                  <a:pt x="64" y="46"/>
                  <a:pt x="64" y="43"/>
                  <a:pt x="63" y="40"/>
                </a:cubicBezTo>
                <a:cubicBezTo>
                  <a:pt x="62" y="36"/>
                  <a:pt x="58" y="33"/>
                  <a:pt x="54" y="34"/>
                </a:cubicBezTo>
                <a:cubicBezTo>
                  <a:pt x="50" y="35"/>
                  <a:pt x="46" y="36"/>
                  <a:pt x="43" y="38"/>
                </a:cubicBezTo>
                <a:cubicBezTo>
                  <a:pt x="36" y="41"/>
                  <a:pt x="30" y="46"/>
                  <a:pt x="25" y="52"/>
                </a:cubicBezTo>
                <a:cubicBezTo>
                  <a:pt x="16" y="62"/>
                  <a:pt x="10" y="73"/>
                  <a:pt x="6" y="84"/>
                </a:cubicBezTo>
                <a:cubicBezTo>
                  <a:pt x="2" y="93"/>
                  <a:pt x="0" y="102"/>
                  <a:pt x="0" y="111"/>
                </a:cubicBezTo>
                <a:cubicBezTo>
                  <a:pt x="0" y="113"/>
                  <a:pt x="0" y="116"/>
                  <a:pt x="0" y="119"/>
                </a:cubicBezTo>
                <a:cubicBezTo>
                  <a:pt x="0" y="119"/>
                  <a:pt x="0" y="119"/>
                  <a:pt x="0" y="119"/>
                </a:cubicBezTo>
                <a:cubicBezTo>
                  <a:pt x="0" y="120"/>
                  <a:pt x="0" y="121"/>
                  <a:pt x="0" y="123"/>
                </a:cubicBezTo>
                <a:cubicBezTo>
                  <a:pt x="1" y="125"/>
                  <a:pt x="1" y="128"/>
                  <a:pt x="2" y="130"/>
                </a:cubicBezTo>
                <a:cubicBezTo>
                  <a:pt x="3" y="131"/>
                  <a:pt x="3" y="132"/>
                  <a:pt x="4" y="133"/>
                </a:cubicBezTo>
                <a:cubicBezTo>
                  <a:pt x="4" y="133"/>
                  <a:pt x="4" y="134"/>
                  <a:pt x="5" y="135"/>
                </a:cubicBezTo>
                <a:cubicBezTo>
                  <a:pt x="5" y="135"/>
                  <a:pt x="5" y="135"/>
                  <a:pt x="5" y="135"/>
                </a:cubicBezTo>
                <a:cubicBezTo>
                  <a:pt x="5" y="135"/>
                  <a:pt x="5" y="135"/>
                  <a:pt x="5" y="135"/>
                </a:cubicBezTo>
                <a:cubicBezTo>
                  <a:pt x="5" y="135"/>
                  <a:pt x="6" y="136"/>
                  <a:pt x="7" y="136"/>
                </a:cubicBezTo>
                <a:cubicBezTo>
                  <a:pt x="7" y="136"/>
                  <a:pt x="7" y="136"/>
                  <a:pt x="7" y="136"/>
                </a:cubicBezTo>
                <a:cubicBezTo>
                  <a:pt x="8" y="137"/>
                  <a:pt x="9" y="139"/>
                  <a:pt x="10" y="139"/>
                </a:cubicBezTo>
                <a:cubicBezTo>
                  <a:pt x="11" y="140"/>
                  <a:pt x="12" y="141"/>
                  <a:pt x="13" y="141"/>
                </a:cubicBezTo>
                <a:cubicBezTo>
                  <a:pt x="13" y="141"/>
                  <a:pt x="13" y="141"/>
                  <a:pt x="13" y="141"/>
                </a:cubicBezTo>
                <a:cubicBezTo>
                  <a:pt x="13" y="141"/>
                  <a:pt x="13" y="141"/>
                  <a:pt x="13" y="141"/>
                </a:cubicBezTo>
                <a:cubicBezTo>
                  <a:pt x="14" y="141"/>
                  <a:pt x="15" y="142"/>
                  <a:pt x="16" y="142"/>
                </a:cubicBezTo>
                <a:cubicBezTo>
                  <a:pt x="16" y="142"/>
                  <a:pt x="16" y="142"/>
                  <a:pt x="17" y="143"/>
                </a:cubicBezTo>
                <a:cubicBezTo>
                  <a:pt x="29" y="147"/>
                  <a:pt x="42" y="148"/>
                  <a:pt x="55" y="143"/>
                </a:cubicBezTo>
                <a:cubicBezTo>
                  <a:pt x="59" y="142"/>
                  <a:pt x="63" y="140"/>
                  <a:pt x="66" y="137"/>
                </a:cubicBezTo>
                <a:cubicBezTo>
                  <a:pt x="66" y="136"/>
                  <a:pt x="67" y="136"/>
                  <a:pt x="67" y="136"/>
                </a:cubicBezTo>
                <a:cubicBezTo>
                  <a:pt x="67" y="135"/>
                  <a:pt x="67" y="135"/>
                  <a:pt x="67" y="135"/>
                </a:cubicBezTo>
                <a:cubicBezTo>
                  <a:pt x="67" y="135"/>
                  <a:pt x="67" y="135"/>
                  <a:pt x="67" y="135"/>
                </a:cubicBezTo>
                <a:cubicBezTo>
                  <a:pt x="67" y="135"/>
                  <a:pt x="67" y="135"/>
                  <a:pt x="67" y="135"/>
                </a:cubicBezTo>
                <a:cubicBezTo>
                  <a:pt x="68" y="134"/>
                  <a:pt x="68" y="133"/>
                  <a:pt x="69" y="132"/>
                </a:cubicBezTo>
                <a:cubicBezTo>
                  <a:pt x="69" y="132"/>
                  <a:pt x="69" y="132"/>
                  <a:pt x="69" y="132"/>
                </a:cubicBezTo>
                <a:cubicBezTo>
                  <a:pt x="70" y="131"/>
                  <a:pt x="70" y="129"/>
                  <a:pt x="70" y="127"/>
                </a:cubicBezTo>
                <a:cubicBezTo>
                  <a:pt x="70" y="127"/>
                  <a:pt x="70" y="127"/>
                  <a:pt x="70" y="127"/>
                </a:cubicBezTo>
                <a:cubicBezTo>
                  <a:pt x="70" y="127"/>
                  <a:pt x="71" y="127"/>
                  <a:pt x="71" y="127"/>
                </a:cubicBezTo>
                <a:cubicBezTo>
                  <a:pt x="72" y="121"/>
                  <a:pt x="71" y="116"/>
                  <a:pt x="70" y="110"/>
                </a:cubicBezTo>
                <a:cubicBezTo>
                  <a:pt x="68" y="104"/>
                  <a:pt x="66" y="98"/>
                  <a:pt x="64" y="91"/>
                </a:cubicBezTo>
                <a:cubicBezTo>
                  <a:pt x="64" y="89"/>
                  <a:pt x="63" y="87"/>
                  <a:pt x="63" y="85"/>
                </a:cubicBezTo>
                <a:cubicBezTo>
                  <a:pt x="63" y="85"/>
                  <a:pt x="64" y="85"/>
                  <a:pt x="64" y="84"/>
                </a:cubicBezTo>
                <a:cubicBezTo>
                  <a:pt x="64" y="84"/>
                  <a:pt x="64" y="84"/>
                  <a:pt x="64" y="84"/>
                </a:cubicBezTo>
                <a:cubicBezTo>
                  <a:pt x="64" y="84"/>
                  <a:pt x="64" y="84"/>
                  <a:pt x="64" y="84"/>
                </a:cubicBezTo>
                <a:cubicBezTo>
                  <a:pt x="64" y="84"/>
                  <a:pt x="64" y="84"/>
                  <a:pt x="64" y="84"/>
                </a:cubicBezTo>
                <a:cubicBezTo>
                  <a:pt x="68" y="81"/>
                  <a:pt x="71" y="80"/>
                  <a:pt x="76" y="78"/>
                </a:cubicBezTo>
                <a:cubicBezTo>
                  <a:pt x="82" y="76"/>
                  <a:pt x="88" y="77"/>
                  <a:pt x="94" y="80"/>
                </a:cubicBezTo>
                <a:cubicBezTo>
                  <a:pt x="96" y="82"/>
                  <a:pt x="98" y="84"/>
                  <a:pt x="100" y="86"/>
                </a:cubicBezTo>
                <a:cubicBezTo>
                  <a:pt x="100" y="86"/>
                  <a:pt x="100" y="86"/>
                  <a:pt x="100" y="86"/>
                </a:cubicBezTo>
                <a:cubicBezTo>
                  <a:pt x="100" y="86"/>
                  <a:pt x="100" y="86"/>
                  <a:pt x="100" y="86"/>
                </a:cubicBezTo>
                <a:cubicBezTo>
                  <a:pt x="101" y="86"/>
                  <a:pt x="101" y="87"/>
                  <a:pt x="101" y="88"/>
                </a:cubicBezTo>
                <a:cubicBezTo>
                  <a:pt x="101" y="88"/>
                  <a:pt x="101" y="88"/>
                  <a:pt x="101" y="88"/>
                </a:cubicBezTo>
                <a:cubicBezTo>
                  <a:pt x="101" y="90"/>
                  <a:pt x="101" y="91"/>
                  <a:pt x="100" y="92"/>
                </a:cubicBezTo>
                <a:cubicBezTo>
                  <a:pt x="98" y="99"/>
                  <a:pt x="96" y="106"/>
                  <a:pt x="95" y="112"/>
                </a:cubicBezTo>
                <a:cubicBezTo>
                  <a:pt x="94" y="117"/>
                  <a:pt x="93" y="122"/>
                  <a:pt x="94" y="127"/>
                </a:cubicBezTo>
                <a:cubicBezTo>
                  <a:pt x="95" y="129"/>
                  <a:pt x="95" y="130"/>
                  <a:pt x="96" y="131"/>
                </a:cubicBezTo>
                <a:cubicBezTo>
                  <a:pt x="96" y="131"/>
                  <a:pt x="96" y="131"/>
                  <a:pt x="96" y="131"/>
                </a:cubicBezTo>
                <a:cubicBezTo>
                  <a:pt x="96" y="131"/>
                  <a:pt x="96" y="131"/>
                  <a:pt x="96" y="132"/>
                </a:cubicBezTo>
                <a:cubicBezTo>
                  <a:pt x="96" y="132"/>
                  <a:pt x="96" y="132"/>
                  <a:pt x="96" y="132"/>
                </a:cubicBezTo>
                <a:cubicBezTo>
                  <a:pt x="97" y="134"/>
                  <a:pt x="98" y="135"/>
                  <a:pt x="99" y="137"/>
                </a:cubicBezTo>
                <a:cubicBezTo>
                  <a:pt x="99" y="137"/>
                  <a:pt x="99" y="137"/>
                  <a:pt x="99" y="137"/>
                </a:cubicBezTo>
                <a:cubicBezTo>
                  <a:pt x="99" y="137"/>
                  <a:pt x="99" y="137"/>
                  <a:pt x="99" y="137"/>
                </a:cubicBezTo>
                <a:cubicBezTo>
                  <a:pt x="99" y="137"/>
                  <a:pt x="99" y="137"/>
                  <a:pt x="99" y="137"/>
                </a:cubicBezTo>
                <a:cubicBezTo>
                  <a:pt x="99" y="137"/>
                  <a:pt x="99" y="137"/>
                  <a:pt x="99" y="137"/>
                </a:cubicBezTo>
                <a:cubicBezTo>
                  <a:pt x="99" y="137"/>
                  <a:pt x="99" y="137"/>
                  <a:pt x="99" y="137"/>
                </a:cubicBezTo>
                <a:cubicBezTo>
                  <a:pt x="102" y="140"/>
                  <a:pt x="106" y="142"/>
                  <a:pt x="110" y="143"/>
                </a:cubicBezTo>
                <a:cubicBezTo>
                  <a:pt x="119" y="147"/>
                  <a:pt x="129" y="147"/>
                  <a:pt x="138" y="145"/>
                </a:cubicBezTo>
                <a:cubicBezTo>
                  <a:pt x="142" y="145"/>
                  <a:pt x="147" y="143"/>
                  <a:pt x="150" y="142"/>
                </a:cubicBezTo>
                <a:cubicBezTo>
                  <a:pt x="154" y="140"/>
                  <a:pt x="156" y="138"/>
                  <a:pt x="159" y="136"/>
                </a:cubicBezTo>
                <a:cubicBezTo>
                  <a:pt x="159" y="135"/>
                  <a:pt x="160" y="135"/>
                  <a:pt x="160" y="134"/>
                </a:cubicBezTo>
                <a:cubicBezTo>
                  <a:pt x="161" y="134"/>
                  <a:pt x="161" y="133"/>
                  <a:pt x="162" y="132"/>
                </a:cubicBezTo>
                <a:cubicBezTo>
                  <a:pt x="162" y="132"/>
                  <a:pt x="162" y="131"/>
                  <a:pt x="162" y="130"/>
                </a:cubicBezTo>
                <a:cubicBezTo>
                  <a:pt x="162" y="130"/>
                  <a:pt x="162" y="130"/>
                  <a:pt x="162" y="130"/>
                </a:cubicBezTo>
                <a:cubicBezTo>
                  <a:pt x="163" y="130"/>
                  <a:pt x="163" y="130"/>
                  <a:pt x="163" y="130"/>
                </a:cubicBezTo>
                <a:cubicBezTo>
                  <a:pt x="164" y="126"/>
                  <a:pt x="165" y="122"/>
                  <a:pt x="165" y="118"/>
                </a:cubicBezTo>
                <a:cubicBezTo>
                  <a:pt x="165" y="109"/>
                  <a:pt x="164" y="101"/>
                  <a:pt x="162" y="92"/>
                </a:cubicBezTo>
                <a:close/>
                <a:moveTo>
                  <a:pt x="20" y="134"/>
                </a:moveTo>
                <a:cubicBezTo>
                  <a:pt x="20" y="134"/>
                  <a:pt x="20" y="134"/>
                  <a:pt x="20" y="134"/>
                </a:cubicBezTo>
                <a:cubicBezTo>
                  <a:pt x="20" y="134"/>
                  <a:pt x="20" y="134"/>
                  <a:pt x="20" y="134"/>
                </a:cubicBezTo>
                <a:cubicBezTo>
                  <a:pt x="20" y="134"/>
                  <a:pt x="20" y="134"/>
                  <a:pt x="20" y="134"/>
                </a:cubicBezTo>
                <a:close/>
                <a:moveTo>
                  <a:pt x="104" y="77"/>
                </a:moveTo>
                <a:cubicBezTo>
                  <a:pt x="104" y="77"/>
                  <a:pt x="104" y="77"/>
                  <a:pt x="104" y="77"/>
                </a:cubicBezTo>
                <a:cubicBezTo>
                  <a:pt x="104" y="77"/>
                  <a:pt x="104" y="77"/>
                  <a:pt x="104" y="77"/>
                </a:cubicBezTo>
                <a:cubicBezTo>
                  <a:pt x="104" y="77"/>
                  <a:pt x="104" y="77"/>
                  <a:pt x="104" y="7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8" name="Google Shape;408;p51"/>
          <p:cNvSpPr/>
          <p:nvPr/>
        </p:nvSpPr>
        <p:spPr>
          <a:xfrm rot="10800000">
            <a:off x="417067" y="399399"/>
            <a:ext cx="944563" cy="798031"/>
          </a:xfrm>
          <a:custGeom>
            <a:avLst/>
            <a:gdLst/>
            <a:ahLst/>
            <a:cxnLst/>
            <a:rect l="l" t="t" r="r" b="b"/>
            <a:pathLst>
              <a:path w="595" h="585" extrusionOk="0">
                <a:moveTo>
                  <a:pt x="595" y="0"/>
                </a:moveTo>
                <a:lnTo>
                  <a:pt x="595" y="585"/>
                </a:lnTo>
                <a:lnTo>
                  <a:pt x="0" y="585"/>
                </a:lnTo>
              </a:path>
            </a:pathLst>
          </a:custGeom>
          <a:noFill/>
          <a:ln w="61900" cap="flat" cmpd="sng">
            <a:solidFill>
              <a:srgbClr val="F28B35"/>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slide blank ">
  <p:cSld name="8_slide blank ">
    <p:spTree>
      <p:nvGrpSpPr>
        <p:cNvPr id="1" name="Shape 409"/>
        <p:cNvGrpSpPr/>
        <p:nvPr/>
      </p:nvGrpSpPr>
      <p:grpSpPr>
        <a:xfrm>
          <a:off x="0" y="0"/>
          <a:ext cx="0" cy="0"/>
          <a:chOff x="0" y="0"/>
          <a:chExt cx="0" cy="0"/>
        </a:xfrm>
      </p:grpSpPr>
      <p:grpSp>
        <p:nvGrpSpPr>
          <p:cNvPr id="410" name="Google Shape;410;p52"/>
          <p:cNvGrpSpPr/>
          <p:nvPr/>
        </p:nvGrpSpPr>
        <p:grpSpPr>
          <a:xfrm>
            <a:off x="624681" y="6148388"/>
            <a:ext cx="11226800" cy="475570"/>
            <a:chOff x="542925" y="5070475"/>
            <a:chExt cx="11226800" cy="528638"/>
          </a:xfrm>
        </p:grpSpPr>
        <p:sp>
          <p:nvSpPr>
            <p:cNvPr id="411" name="Google Shape;411;p52"/>
            <p:cNvSpPr/>
            <p:nvPr/>
          </p:nvSpPr>
          <p:spPr>
            <a:xfrm>
              <a:off x="542925" y="5070475"/>
              <a:ext cx="4708525" cy="528638"/>
            </a:xfrm>
            <a:custGeom>
              <a:avLst/>
              <a:gdLst/>
              <a:ahLst/>
              <a:cxnLst/>
              <a:rect l="l" t="t" r="r" b="b"/>
              <a:pathLst>
                <a:path w="1567" h="173" extrusionOk="0">
                  <a:moveTo>
                    <a:pt x="1567" y="173"/>
                  </a:moveTo>
                  <a:cubicBezTo>
                    <a:pt x="56" y="173"/>
                    <a:pt x="56" y="173"/>
                    <a:pt x="56" y="173"/>
                  </a:cubicBezTo>
                  <a:cubicBezTo>
                    <a:pt x="25" y="173"/>
                    <a:pt x="0" y="137"/>
                    <a:pt x="0" y="93"/>
                  </a:cubicBezTo>
                  <a:cubicBezTo>
                    <a:pt x="0" y="80"/>
                    <a:pt x="0" y="80"/>
                    <a:pt x="0" y="80"/>
                  </a:cubicBezTo>
                  <a:cubicBezTo>
                    <a:pt x="0" y="35"/>
                    <a:pt x="25" y="0"/>
                    <a:pt x="56" y="0"/>
                  </a:cubicBezTo>
                  <a:cubicBezTo>
                    <a:pt x="1567" y="0"/>
                    <a:pt x="1567" y="0"/>
                    <a:pt x="1567" y="0"/>
                  </a:cubicBezTo>
                  <a:cubicBezTo>
                    <a:pt x="1567" y="173"/>
                    <a:pt x="1567" y="173"/>
                    <a:pt x="1567" y="173"/>
                  </a:cubicBezTo>
                  <a:close/>
                </a:path>
              </a:pathLst>
            </a:custGeom>
            <a:solidFill>
              <a:srgbClr val="F8B7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2" name="Google Shape;412;p52"/>
            <p:cNvSpPr/>
            <p:nvPr/>
          </p:nvSpPr>
          <p:spPr>
            <a:xfrm>
              <a:off x="5251450" y="5070475"/>
              <a:ext cx="3351213" cy="528638"/>
            </a:xfrm>
            <a:custGeom>
              <a:avLst/>
              <a:gdLst/>
              <a:ahLst/>
              <a:cxnLst/>
              <a:rect l="l" t="t" r="r" b="b"/>
              <a:pathLst>
                <a:path w="2111" h="333" extrusionOk="0">
                  <a:moveTo>
                    <a:pt x="0" y="0"/>
                  </a:moveTo>
                  <a:lnTo>
                    <a:pt x="2111" y="0"/>
                  </a:lnTo>
                  <a:lnTo>
                    <a:pt x="2111" y="333"/>
                  </a:lnTo>
                  <a:lnTo>
                    <a:pt x="0" y="333"/>
                  </a:lnTo>
                  <a:lnTo>
                    <a:pt x="0" y="0"/>
                  </a:lnTo>
                  <a:lnTo>
                    <a:pt x="0" y="0"/>
                  </a:lnTo>
                  <a:close/>
                </a:path>
              </a:pathLst>
            </a:custGeom>
            <a:solidFill>
              <a:srgbClr val="F8C95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3" name="Google Shape;413;p52"/>
            <p:cNvSpPr/>
            <p:nvPr/>
          </p:nvSpPr>
          <p:spPr>
            <a:xfrm>
              <a:off x="8602663" y="5070475"/>
              <a:ext cx="1979613" cy="528638"/>
            </a:xfrm>
            <a:custGeom>
              <a:avLst/>
              <a:gdLst/>
              <a:ahLst/>
              <a:cxnLst/>
              <a:rect l="l" t="t" r="r" b="b"/>
              <a:pathLst>
                <a:path w="1247" h="333" extrusionOk="0">
                  <a:moveTo>
                    <a:pt x="0" y="0"/>
                  </a:moveTo>
                  <a:lnTo>
                    <a:pt x="1247" y="0"/>
                  </a:lnTo>
                  <a:lnTo>
                    <a:pt x="1247" y="333"/>
                  </a:lnTo>
                  <a:lnTo>
                    <a:pt x="0" y="333"/>
                  </a:lnTo>
                  <a:lnTo>
                    <a:pt x="0" y="0"/>
                  </a:lnTo>
                  <a:lnTo>
                    <a:pt x="0" y="0"/>
                  </a:lnTo>
                  <a:close/>
                </a:path>
              </a:pathLst>
            </a:custGeom>
            <a:solidFill>
              <a:srgbClr val="F28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4" name="Google Shape;414;p52"/>
            <p:cNvSpPr/>
            <p:nvPr/>
          </p:nvSpPr>
          <p:spPr>
            <a:xfrm>
              <a:off x="10582275" y="5070475"/>
              <a:ext cx="1187450" cy="528638"/>
            </a:xfrm>
            <a:custGeom>
              <a:avLst/>
              <a:gdLst/>
              <a:ahLst/>
              <a:cxnLst/>
              <a:rect l="l" t="t" r="r" b="b"/>
              <a:pathLst>
                <a:path w="395" h="173" extrusionOk="0">
                  <a:moveTo>
                    <a:pt x="0" y="0"/>
                  </a:moveTo>
                  <a:cubicBezTo>
                    <a:pt x="334" y="0"/>
                    <a:pt x="334" y="0"/>
                    <a:pt x="334" y="0"/>
                  </a:cubicBezTo>
                  <a:cubicBezTo>
                    <a:pt x="368" y="0"/>
                    <a:pt x="395" y="38"/>
                    <a:pt x="395" y="86"/>
                  </a:cubicBezTo>
                  <a:cubicBezTo>
                    <a:pt x="395" y="86"/>
                    <a:pt x="395" y="86"/>
                    <a:pt x="395" y="86"/>
                  </a:cubicBezTo>
                  <a:cubicBezTo>
                    <a:pt x="395" y="134"/>
                    <a:pt x="368" y="173"/>
                    <a:pt x="334" y="173"/>
                  </a:cubicBezTo>
                  <a:cubicBezTo>
                    <a:pt x="0" y="173"/>
                    <a:pt x="0" y="173"/>
                    <a:pt x="0" y="173"/>
                  </a:cubicBezTo>
                  <a:cubicBezTo>
                    <a:pt x="0" y="0"/>
                    <a:pt x="0" y="0"/>
                    <a:pt x="0" y="0"/>
                  </a:cubicBezTo>
                  <a:close/>
                </a:path>
              </a:pathLst>
            </a:cu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415" name="Google Shape;415;p52"/>
          <p:cNvSpPr/>
          <p:nvPr/>
        </p:nvSpPr>
        <p:spPr>
          <a:xfrm>
            <a:off x="546100" y="6148388"/>
            <a:ext cx="11383963" cy="5476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6" name="Google Shape;416;p52"/>
          <p:cNvSpPr/>
          <p:nvPr/>
        </p:nvSpPr>
        <p:spPr>
          <a:xfrm>
            <a:off x="11319938" y="6175631"/>
            <a:ext cx="406397" cy="362946"/>
          </a:xfrm>
          <a:custGeom>
            <a:avLst/>
            <a:gdLst/>
            <a:ahLst/>
            <a:cxnLst/>
            <a:rect l="l" t="t" r="r" b="b"/>
            <a:pathLst>
              <a:path w="165" h="148" extrusionOk="0">
                <a:moveTo>
                  <a:pt x="162" y="92"/>
                </a:moveTo>
                <a:cubicBezTo>
                  <a:pt x="160" y="87"/>
                  <a:pt x="158" y="81"/>
                  <a:pt x="155" y="76"/>
                </a:cubicBezTo>
                <a:cubicBezTo>
                  <a:pt x="155" y="75"/>
                  <a:pt x="155" y="75"/>
                  <a:pt x="155" y="75"/>
                </a:cubicBezTo>
                <a:cubicBezTo>
                  <a:pt x="155" y="74"/>
                  <a:pt x="155" y="74"/>
                  <a:pt x="155" y="74"/>
                </a:cubicBezTo>
                <a:cubicBezTo>
                  <a:pt x="155" y="74"/>
                  <a:pt x="155" y="74"/>
                  <a:pt x="155" y="74"/>
                </a:cubicBezTo>
                <a:cubicBezTo>
                  <a:pt x="154" y="74"/>
                  <a:pt x="154" y="73"/>
                  <a:pt x="154" y="73"/>
                </a:cubicBezTo>
                <a:cubicBezTo>
                  <a:pt x="152" y="68"/>
                  <a:pt x="149" y="64"/>
                  <a:pt x="146" y="60"/>
                </a:cubicBezTo>
                <a:cubicBezTo>
                  <a:pt x="140" y="52"/>
                  <a:pt x="134" y="45"/>
                  <a:pt x="126" y="40"/>
                </a:cubicBezTo>
                <a:cubicBezTo>
                  <a:pt x="122" y="37"/>
                  <a:pt x="117" y="35"/>
                  <a:pt x="112" y="34"/>
                </a:cubicBezTo>
                <a:cubicBezTo>
                  <a:pt x="110" y="34"/>
                  <a:pt x="107" y="34"/>
                  <a:pt x="105" y="35"/>
                </a:cubicBezTo>
                <a:cubicBezTo>
                  <a:pt x="105" y="35"/>
                  <a:pt x="105" y="35"/>
                  <a:pt x="105" y="35"/>
                </a:cubicBezTo>
                <a:cubicBezTo>
                  <a:pt x="105" y="35"/>
                  <a:pt x="105" y="35"/>
                  <a:pt x="105" y="35"/>
                </a:cubicBezTo>
                <a:cubicBezTo>
                  <a:pt x="105" y="35"/>
                  <a:pt x="105" y="35"/>
                  <a:pt x="105" y="35"/>
                </a:cubicBezTo>
                <a:cubicBezTo>
                  <a:pt x="105" y="35"/>
                  <a:pt x="105" y="35"/>
                  <a:pt x="105" y="35"/>
                </a:cubicBezTo>
                <a:cubicBezTo>
                  <a:pt x="104" y="36"/>
                  <a:pt x="104" y="36"/>
                  <a:pt x="103" y="37"/>
                </a:cubicBezTo>
                <a:cubicBezTo>
                  <a:pt x="103" y="37"/>
                  <a:pt x="103" y="37"/>
                  <a:pt x="103" y="37"/>
                </a:cubicBezTo>
                <a:cubicBezTo>
                  <a:pt x="102" y="39"/>
                  <a:pt x="101" y="41"/>
                  <a:pt x="101" y="43"/>
                </a:cubicBezTo>
                <a:cubicBezTo>
                  <a:pt x="101" y="44"/>
                  <a:pt x="101" y="45"/>
                  <a:pt x="101" y="46"/>
                </a:cubicBezTo>
                <a:cubicBezTo>
                  <a:pt x="101" y="46"/>
                  <a:pt x="101" y="46"/>
                  <a:pt x="101" y="46"/>
                </a:cubicBezTo>
                <a:cubicBezTo>
                  <a:pt x="100" y="47"/>
                  <a:pt x="100" y="48"/>
                  <a:pt x="101" y="48"/>
                </a:cubicBezTo>
                <a:cubicBezTo>
                  <a:pt x="101" y="49"/>
                  <a:pt x="101" y="49"/>
                  <a:pt x="101" y="49"/>
                </a:cubicBezTo>
                <a:cubicBezTo>
                  <a:pt x="101" y="49"/>
                  <a:pt x="101" y="49"/>
                  <a:pt x="101" y="48"/>
                </a:cubicBezTo>
                <a:cubicBezTo>
                  <a:pt x="101" y="50"/>
                  <a:pt x="101" y="51"/>
                  <a:pt x="101" y="53"/>
                </a:cubicBezTo>
                <a:cubicBezTo>
                  <a:pt x="101" y="53"/>
                  <a:pt x="101" y="53"/>
                  <a:pt x="101" y="53"/>
                </a:cubicBezTo>
                <a:cubicBezTo>
                  <a:pt x="101" y="53"/>
                  <a:pt x="101" y="53"/>
                  <a:pt x="101" y="53"/>
                </a:cubicBezTo>
                <a:cubicBezTo>
                  <a:pt x="101" y="53"/>
                  <a:pt x="101" y="53"/>
                  <a:pt x="101" y="53"/>
                </a:cubicBezTo>
                <a:cubicBezTo>
                  <a:pt x="101" y="53"/>
                  <a:pt x="101" y="53"/>
                  <a:pt x="101" y="53"/>
                </a:cubicBezTo>
                <a:cubicBezTo>
                  <a:pt x="101" y="53"/>
                  <a:pt x="101" y="53"/>
                  <a:pt x="101" y="53"/>
                </a:cubicBezTo>
                <a:cubicBezTo>
                  <a:pt x="101" y="53"/>
                  <a:pt x="101" y="53"/>
                  <a:pt x="101" y="53"/>
                </a:cubicBezTo>
                <a:cubicBezTo>
                  <a:pt x="101" y="53"/>
                  <a:pt x="101" y="53"/>
                  <a:pt x="101" y="53"/>
                </a:cubicBezTo>
                <a:cubicBezTo>
                  <a:pt x="101" y="53"/>
                  <a:pt x="101" y="53"/>
                  <a:pt x="101" y="53"/>
                </a:cubicBezTo>
                <a:cubicBezTo>
                  <a:pt x="101" y="54"/>
                  <a:pt x="101" y="55"/>
                  <a:pt x="101" y="56"/>
                </a:cubicBezTo>
                <a:cubicBezTo>
                  <a:pt x="102" y="59"/>
                  <a:pt x="102" y="61"/>
                  <a:pt x="103" y="64"/>
                </a:cubicBezTo>
                <a:cubicBezTo>
                  <a:pt x="103" y="64"/>
                  <a:pt x="103" y="64"/>
                  <a:pt x="103" y="64"/>
                </a:cubicBezTo>
                <a:cubicBezTo>
                  <a:pt x="103" y="64"/>
                  <a:pt x="103" y="64"/>
                  <a:pt x="103" y="65"/>
                </a:cubicBezTo>
                <a:cubicBezTo>
                  <a:pt x="103" y="65"/>
                  <a:pt x="103" y="65"/>
                  <a:pt x="103" y="65"/>
                </a:cubicBezTo>
                <a:cubicBezTo>
                  <a:pt x="103" y="66"/>
                  <a:pt x="103" y="67"/>
                  <a:pt x="103" y="68"/>
                </a:cubicBezTo>
                <a:cubicBezTo>
                  <a:pt x="103" y="68"/>
                  <a:pt x="103" y="68"/>
                  <a:pt x="103" y="68"/>
                </a:cubicBezTo>
                <a:cubicBezTo>
                  <a:pt x="103" y="68"/>
                  <a:pt x="103" y="68"/>
                  <a:pt x="103" y="68"/>
                </a:cubicBezTo>
                <a:cubicBezTo>
                  <a:pt x="103" y="68"/>
                  <a:pt x="103" y="68"/>
                  <a:pt x="103" y="68"/>
                </a:cubicBezTo>
                <a:cubicBezTo>
                  <a:pt x="103" y="68"/>
                  <a:pt x="103" y="68"/>
                  <a:pt x="103" y="68"/>
                </a:cubicBezTo>
                <a:cubicBezTo>
                  <a:pt x="103" y="68"/>
                  <a:pt x="103" y="68"/>
                  <a:pt x="103" y="68"/>
                </a:cubicBezTo>
                <a:cubicBezTo>
                  <a:pt x="103" y="68"/>
                  <a:pt x="103" y="68"/>
                  <a:pt x="103" y="68"/>
                </a:cubicBezTo>
                <a:cubicBezTo>
                  <a:pt x="104" y="71"/>
                  <a:pt x="104" y="74"/>
                  <a:pt x="103" y="77"/>
                </a:cubicBezTo>
                <a:cubicBezTo>
                  <a:pt x="103" y="77"/>
                  <a:pt x="103" y="77"/>
                  <a:pt x="103" y="77"/>
                </a:cubicBezTo>
                <a:cubicBezTo>
                  <a:pt x="103" y="76"/>
                  <a:pt x="102" y="76"/>
                  <a:pt x="101" y="75"/>
                </a:cubicBezTo>
                <a:cubicBezTo>
                  <a:pt x="101" y="75"/>
                  <a:pt x="101" y="75"/>
                  <a:pt x="101" y="75"/>
                </a:cubicBezTo>
                <a:cubicBezTo>
                  <a:pt x="101" y="75"/>
                  <a:pt x="101" y="75"/>
                  <a:pt x="101" y="75"/>
                </a:cubicBezTo>
                <a:cubicBezTo>
                  <a:pt x="99" y="74"/>
                  <a:pt x="97" y="72"/>
                  <a:pt x="96" y="69"/>
                </a:cubicBezTo>
                <a:cubicBezTo>
                  <a:pt x="92" y="63"/>
                  <a:pt x="90" y="57"/>
                  <a:pt x="89" y="50"/>
                </a:cubicBezTo>
                <a:cubicBezTo>
                  <a:pt x="88" y="45"/>
                  <a:pt x="88" y="39"/>
                  <a:pt x="88" y="34"/>
                </a:cubicBezTo>
                <a:cubicBezTo>
                  <a:pt x="87" y="29"/>
                  <a:pt x="87" y="25"/>
                  <a:pt x="87" y="20"/>
                </a:cubicBezTo>
                <a:cubicBezTo>
                  <a:pt x="87" y="14"/>
                  <a:pt x="88" y="9"/>
                  <a:pt x="88" y="3"/>
                </a:cubicBezTo>
                <a:cubicBezTo>
                  <a:pt x="88" y="1"/>
                  <a:pt x="87" y="1"/>
                  <a:pt x="86" y="1"/>
                </a:cubicBezTo>
                <a:cubicBezTo>
                  <a:pt x="84" y="0"/>
                  <a:pt x="82" y="0"/>
                  <a:pt x="81" y="0"/>
                </a:cubicBezTo>
                <a:cubicBezTo>
                  <a:pt x="79" y="0"/>
                  <a:pt x="77" y="0"/>
                  <a:pt x="75" y="1"/>
                </a:cubicBezTo>
                <a:cubicBezTo>
                  <a:pt x="74" y="1"/>
                  <a:pt x="73" y="2"/>
                  <a:pt x="73" y="3"/>
                </a:cubicBezTo>
                <a:cubicBezTo>
                  <a:pt x="74" y="4"/>
                  <a:pt x="74" y="5"/>
                  <a:pt x="74" y="6"/>
                </a:cubicBezTo>
                <a:cubicBezTo>
                  <a:pt x="74" y="11"/>
                  <a:pt x="75" y="16"/>
                  <a:pt x="76" y="22"/>
                </a:cubicBezTo>
                <a:cubicBezTo>
                  <a:pt x="76" y="27"/>
                  <a:pt x="76" y="32"/>
                  <a:pt x="77" y="38"/>
                </a:cubicBezTo>
                <a:cubicBezTo>
                  <a:pt x="77" y="43"/>
                  <a:pt x="77" y="49"/>
                  <a:pt x="75" y="55"/>
                </a:cubicBezTo>
                <a:cubicBezTo>
                  <a:pt x="75" y="59"/>
                  <a:pt x="73" y="62"/>
                  <a:pt x="71" y="66"/>
                </a:cubicBezTo>
                <a:cubicBezTo>
                  <a:pt x="69" y="69"/>
                  <a:pt x="66" y="71"/>
                  <a:pt x="64" y="73"/>
                </a:cubicBezTo>
                <a:cubicBezTo>
                  <a:pt x="64" y="73"/>
                  <a:pt x="64" y="73"/>
                  <a:pt x="64" y="73"/>
                </a:cubicBezTo>
                <a:cubicBezTo>
                  <a:pt x="63" y="74"/>
                  <a:pt x="62" y="75"/>
                  <a:pt x="61" y="76"/>
                </a:cubicBezTo>
                <a:cubicBezTo>
                  <a:pt x="61" y="74"/>
                  <a:pt x="61" y="73"/>
                  <a:pt x="61" y="72"/>
                </a:cubicBezTo>
                <a:cubicBezTo>
                  <a:pt x="61" y="72"/>
                  <a:pt x="61" y="72"/>
                  <a:pt x="61" y="72"/>
                </a:cubicBezTo>
                <a:cubicBezTo>
                  <a:pt x="61" y="72"/>
                  <a:pt x="61" y="72"/>
                  <a:pt x="61" y="72"/>
                </a:cubicBezTo>
                <a:cubicBezTo>
                  <a:pt x="61" y="71"/>
                  <a:pt x="61" y="71"/>
                  <a:pt x="61" y="70"/>
                </a:cubicBezTo>
                <a:cubicBezTo>
                  <a:pt x="61" y="70"/>
                  <a:pt x="61" y="70"/>
                  <a:pt x="61" y="70"/>
                </a:cubicBezTo>
                <a:cubicBezTo>
                  <a:pt x="61" y="70"/>
                  <a:pt x="61" y="70"/>
                  <a:pt x="61" y="70"/>
                </a:cubicBezTo>
                <a:cubicBezTo>
                  <a:pt x="62" y="63"/>
                  <a:pt x="64" y="56"/>
                  <a:pt x="64" y="49"/>
                </a:cubicBezTo>
                <a:cubicBezTo>
                  <a:pt x="64" y="46"/>
                  <a:pt x="64" y="43"/>
                  <a:pt x="63" y="40"/>
                </a:cubicBezTo>
                <a:cubicBezTo>
                  <a:pt x="62" y="36"/>
                  <a:pt x="58" y="33"/>
                  <a:pt x="54" y="34"/>
                </a:cubicBezTo>
                <a:cubicBezTo>
                  <a:pt x="50" y="35"/>
                  <a:pt x="46" y="36"/>
                  <a:pt x="43" y="38"/>
                </a:cubicBezTo>
                <a:cubicBezTo>
                  <a:pt x="36" y="41"/>
                  <a:pt x="30" y="46"/>
                  <a:pt x="25" y="52"/>
                </a:cubicBezTo>
                <a:cubicBezTo>
                  <a:pt x="16" y="62"/>
                  <a:pt x="10" y="73"/>
                  <a:pt x="6" y="84"/>
                </a:cubicBezTo>
                <a:cubicBezTo>
                  <a:pt x="2" y="93"/>
                  <a:pt x="0" y="102"/>
                  <a:pt x="0" y="111"/>
                </a:cubicBezTo>
                <a:cubicBezTo>
                  <a:pt x="0" y="113"/>
                  <a:pt x="0" y="116"/>
                  <a:pt x="0" y="119"/>
                </a:cubicBezTo>
                <a:cubicBezTo>
                  <a:pt x="0" y="119"/>
                  <a:pt x="0" y="119"/>
                  <a:pt x="0" y="119"/>
                </a:cubicBezTo>
                <a:cubicBezTo>
                  <a:pt x="0" y="120"/>
                  <a:pt x="0" y="121"/>
                  <a:pt x="0" y="123"/>
                </a:cubicBezTo>
                <a:cubicBezTo>
                  <a:pt x="1" y="125"/>
                  <a:pt x="1" y="128"/>
                  <a:pt x="2" y="130"/>
                </a:cubicBezTo>
                <a:cubicBezTo>
                  <a:pt x="3" y="131"/>
                  <a:pt x="3" y="132"/>
                  <a:pt x="4" y="133"/>
                </a:cubicBezTo>
                <a:cubicBezTo>
                  <a:pt x="4" y="133"/>
                  <a:pt x="4" y="134"/>
                  <a:pt x="5" y="135"/>
                </a:cubicBezTo>
                <a:cubicBezTo>
                  <a:pt x="5" y="135"/>
                  <a:pt x="5" y="135"/>
                  <a:pt x="5" y="135"/>
                </a:cubicBezTo>
                <a:cubicBezTo>
                  <a:pt x="5" y="135"/>
                  <a:pt x="5" y="135"/>
                  <a:pt x="5" y="135"/>
                </a:cubicBezTo>
                <a:cubicBezTo>
                  <a:pt x="5" y="135"/>
                  <a:pt x="6" y="136"/>
                  <a:pt x="7" y="136"/>
                </a:cubicBezTo>
                <a:cubicBezTo>
                  <a:pt x="7" y="136"/>
                  <a:pt x="7" y="136"/>
                  <a:pt x="7" y="136"/>
                </a:cubicBezTo>
                <a:cubicBezTo>
                  <a:pt x="8" y="137"/>
                  <a:pt x="9" y="139"/>
                  <a:pt x="10" y="139"/>
                </a:cubicBezTo>
                <a:cubicBezTo>
                  <a:pt x="11" y="140"/>
                  <a:pt x="12" y="141"/>
                  <a:pt x="13" y="141"/>
                </a:cubicBezTo>
                <a:cubicBezTo>
                  <a:pt x="13" y="141"/>
                  <a:pt x="13" y="141"/>
                  <a:pt x="13" y="141"/>
                </a:cubicBezTo>
                <a:cubicBezTo>
                  <a:pt x="13" y="141"/>
                  <a:pt x="13" y="141"/>
                  <a:pt x="13" y="141"/>
                </a:cubicBezTo>
                <a:cubicBezTo>
                  <a:pt x="14" y="141"/>
                  <a:pt x="15" y="142"/>
                  <a:pt x="16" y="142"/>
                </a:cubicBezTo>
                <a:cubicBezTo>
                  <a:pt x="16" y="142"/>
                  <a:pt x="16" y="142"/>
                  <a:pt x="17" y="143"/>
                </a:cubicBezTo>
                <a:cubicBezTo>
                  <a:pt x="29" y="147"/>
                  <a:pt x="42" y="148"/>
                  <a:pt x="55" y="143"/>
                </a:cubicBezTo>
                <a:cubicBezTo>
                  <a:pt x="59" y="142"/>
                  <a:pt x="63" y="140"/>
                  <a:pt x="66" y="137"/>
                </a:cubicBezTo>
                <a:cubicBezTo>
                  <a:pt x="66" y="136"/>
                  <a:pt x="67" y="136"/>
                  <a:pt x="67" y="136"/>
                </a:cubicBezTo>
                <a:cubicBezTo>
                  <a:pt x="67" y="135"/>
                  <a:pt x="67" y="135"/>
                  <a:pt x="67" y="135"/>
                </a:cubicBezTo>
                <a:cubicBezTo>
                  <a:pt x="67" y="135"/>
                  <a:pt x="67" y="135"/>
                  <a:pt x="67" y="135"/>
                </a:cubicBezTo>
                <a:cubicBezTo>
                  <a:pt x="67" y="135"/>
                  <a:pt x="67" y="135"/>
                  <a:pt x="67" y="135"/>
                </a:cubicBezTo>
                <a:cubicBezTo>
                  <a:pt x="68" y="134"/>
                  <a:pt x="68" y="133"/>
                  <a:pt x="69" y="132"/>
                </a:cubicBezTo>
                <a:cubicBezTo>
                  <a:pt x="69" y="132"/>
                  <a:pt x="69" y="132"/>
                  <a:pt x="69" y="132"/>
                </a:cubicBezTo>
                <a:cubicBezTo>
                  <a:pt x="70" y="131"/>
                  <a:pt x="70" y="129"/>
                  <a:pt x="70" y="127"/>
                </a:cubicBezTo>
                <a:cubicBezTo>
                  <a:pt x="70" y="127"/>
                  <a:pt x="70" y="127"/>
                  <a:pt x="70" y="127"/>
                </a:cubicBezTo>
                <a:cubicBezTo>
                  <a:pt x="70" y="127"/>
                  <a:pt x="71" y="127"/>
                  <a:pt x="71" y="127"/>
                </a:cubicBezTo>
                <a:cubicBezTo>
                  <a:pt x="72" y="121"/>
                  <a:pt x="71" y="116"/>
                  <a:pt x="70" y="110"/>
                </a:cubicBezTo>
                <a:cubicBezTo>
                  <a:pt x="68" y="104"/>
                  <a:pt x="66" y="98"/>
                  <a:pt x="64" y="91"/>
                </a:cubicBezTo>
                <a:cubicBezTo>
                  <a:pt x="64" y="89"/>
                  <a:pt x="63" y="87"/>
                  <a:pt x="63" y="85"/>
                </a:cubicBezTo>
                <a:cubicBezTo>
                  <a:pt x="63" y="85"/>
                  <a:pt x="64" y="85"/>
                  <a:pt x="64" y="84"/>
                </a:cubicBezTo>
                <a:cubicBezTo>
                  <a:pt x="64" y="84"/>
                  <a:pt x="64" y="84"/>
                  <a:pt x="64" y="84"/>
                </a:cubicBezTo>
                <a:cubicBezTo>
                  <a:pt x="64" y="84"/>
                  <a:pt x="64" y="84"/>
                  <a:pt x="64" y="84"/>
                </a:cubicBezTo>
                <a:cubicBezTo>
                  <a:pt x="64" y="84"/>
                  <a:pt x="64" y="84"/>
                  <a:pt x="64" y="84"/>
                </a:cubicBezTo>
                <a:cubicBezTo>
                  <a:pt x="68" y="81"/>
                  <a:pt x="71" y="80"/>
                  <a:pt x="76" y="78"/>
                </a:cubicBezTo>
                <a:cubicBezTo>
                  <a:pt x="82" y="76"/>
                  <a:pt x="88" y="77"/>
                  <a:pt x="94" y="80"/>
                </a:cubicBezTo>
                <a:cubicBezTo>
                  <a:pt x="96" y="82"/>
                  <a:pt x="98" y="84"/>
                  <a:pt x="100" y="86"/>
                </a:cubicBezTo>
                <a:cubicBezTo>
                  <a:pt x="100" y="86"/>
                  <a:pt x="100" y="86"/>
                  <a:pt x="100" y="86"/>
                </a:cubicBezTo>
                <a:cubicBezTo>
                  <a:pt x="100" y="86"/>
                  <a:pt x="100" y="86"/>
                  <a:pt x="100" y="86"/>
                </a:cubicBezTo>
                <a:cubicBezTo>
                  <a:pt x="101" y="86"/>
                  <a:pt x="101" y="87"/>
                  <a:pt x="101" y="88"/>
                </a:cubicBezTo>
                <a:cubicBezTo>
                  <a:pt x="101" y="88"/>
                  <a:pt x="101" y="88"/>
                  <a:pt x="101" y="88"/>
                </a:cubicBezTo>
                <a:cubicBezTo>
                  <a:pt x="101" y="90"/>
                  <a:pt x="101" y="91"/>
                  <a:pt x="100" y="92"/>
                </a:cubicBezTo>
                <a:cubicBezTo>
                  <a:pt x="98" y="99"/>
                  <a:pt x="96" y="106"/>
                  <a:pt x="95" y="112"/>
                </a:cubicBezTo>
                <a:cubicBezTo>
                  <a:pt x="94" y="117"/>
                  <a:pt x="93" y="122"/>
                  <a:pt x="94" y="127"/>
                </a:cubicBezTo>
                <a:cubicBezTo>
                  <a:pt x="95" y="129"/>
                  <a:pt x="95" y="130"/>
                  <a:pt x="96" y="131"/>
                </a:cubicBezTo>
                <a:cubicBezTo>
                  <a:pt x="96" y="131"/>
                  <a:pt x="96" y="131"/>
                  <a:pt x="96" y="131"/>
                </a:cubicBezTo>
                <a:cubicBezTo>
                  <a:pt x="96" y="131"/>
                  <a:pt x="96" y="131"/>
                  <a:pt x="96" y="132"/>
                </a:cubicBezTo>
                <a:cubicBezTo>
                  <a:pt x="96" y="132"/>
                  <a:pt x="96" y="132"/>
                  <a:pt x="96" y="132"/>
                </a:cubicBezTo>
                <a:cubicBezTo>
                  <a:pt x="97" y="134"/>
                  <a:pt x="98" y="135"/>
                  <a:pt x="99" y="137"/>
                </a:cubicBezTo>
                <a:cubicBezTo>
                  <a:pt x="99" y="137"/>
                  <a:pt x="99" y="137"/>
                  <a:pt x="99" y="137"/>
                </a:cubicBezTo>
                <a:cubicBezTo>
                  <a:pt x="99" y="137"/>
                  <a:pt x="99" y="137"/>
                  <a:pt x="99" y="137"/>
                </a:cubicBezTo>
                <a:cubicBezTo>
                  <a:pt x="99" y="137"/>
                  <a:pt x="99" y="137"/>
                  <a:pt x="99" y="137"/>
                </a:cubicBezTo>
                <a:cubicBezTo>
                  <a:pt x="99" y="137"/>
                  <a:pt x="99" y="137"/>
                  <a:pt x="99" y="137"/>
                </a:cubicBezTo>
                <a:cubicBezTo>
                  <a:pt x="99" y="137"/>
                  <a:pt x="99" y="137"/>
                  <a:pt x="99" y="137"/>
                </a:cubicBezTo>
                <a:cubicBezTo>
                  <a:pt x="102" y="140"/>
                  <a:pt x="106" y="142"/>
                  <a:pt x="110" y="143"/>
                </a:cubicBezTo>
                <a:cubicBezTo>
                  <a:pt x="119" y="147"/>
                  <a:pt x="129" y="147"/>
                  <a:pt x="138" y="145"/>
                </a:cubicBezTo>
                <a:cubicBezTo>
                  <a:pt x="142" y="145"/>
                  <a:pt x="147" y="143"/>
                  <a:pt x="150" y="142"/>
                </a:cubicBezTo>
                <a:cubicBezTo>
                  <a:pt x="154" y="140"/>
                  <a:pt x="156" y="138"/>
                  <a:pt x="159" y="136"/>
                </a:cubicBezTo>
                <a:cubicBezTo>
                  <a:pt x="159" y="135"/>
                  <a:pt x="160" y="135"/>
                  <a:pt x="160" y="134"/>
                </a:cubicBezTo>
                <a:cubicBezTo>
                  <a:pt x="161" y="134"/>
                  <a:pt x="161" y="133"/>
                  <a:pt x="162" y="132"/>
                </a:cubicBezTo>
                <a:cubicBezTo>
                  <a:pt x="162" y="132"/>
                  <a:pt x="162" y="131"/>
                  <a:pt x="162" y="130"/>
                </a:cubicBezTo>
                <a:cubicBezTo>
                  <a:pt x="162" y="130"/>
                  <a:pt x="162" y="130"/>
                  <a:pt x="162" y="130"/>
                </a:cubicBezTo>
                <a:cubicBezTo>
                  <a:pt x="163" y="130"/>
                  <a:pt x="163" y="130"/>
                  <a:pt x="163" y="130"/>
                </a:cubicBezTo>
                <a:cubicBezTo>
                  <a:pt x="164" y="126"/>
                  <a:pt x="165" y="122"/>
                  <a:pt x="165" y="118"/>
                </a:cubicBezTo>
                <a:cubicBezTo>
                  <a:pt x="165" y="109"/>
                  <a:pt x="164" y="101"/>
                  <a:pt x="162" y="92"/>
                </a:cubicBezTo>
                <a:close/>
                <a:moveTo>
                  <a:pt x="20" y="134"/>
                </a:moveTo>
                <a:cubicBezTo>
                  <a:pt x="20" y="134"/>
                  <a:pt x="20" y="134"/>
                  <a:pt x="20" y="134"/>
                </a:cubicBezTo>
                <a:cubicBezTo>
                  <a:pt x="20" y="134"/>
                  <a:pt x="20" y="134"/>
                  <a:pt x="20" y="134"/>
                </a:cubicBezTo>
                <a:cubicBezTo>
                  <a:pt x="20" y="134"/>
                  <a:pt x="20" y="134"/>
                  <a:pt x="20" y="134"/>
                </a:cubicBezTo>
                <a:close/>
                <a:moveTo>
                  <a:pt x="104" y="77"/>
                </a:moveTo>
                <a:cubicBezTo>
                  <a:pt x="104" y="77"/>
                  <a:pt x="104" y="77"/>
                  <a:pt x="104" y="77"/>
                </a:cubicBezTo>
                <a:cubicBezTo>
                  <a:pt x="104" y="77"/>
                  <a:pt x="104" y="77"/>
                  <a:pt x="104" y="77"/>
                </a:cubicBezTo>
                <a:cubicBezTo>
                  <a:pt x="104" y="77"/>
                  <a:pt x="104" y="77"/>
                  <a:pt x="104" y="7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7" name="Google Shape;417;p52"/>
          <p:cNvSpPr/>
          <p:nvPr/>
        </p:nvSpPr>
        <p:spPr>
          <a:xfrm rot="10800000">
            <a:off x="417067" y="399399"/>
            <a:ext cx="944563" cy="798031"/>
          </a:xfrm>
          <a:custGeom>
            <a:avLst/>
            <a:gdLst/>
            <a:ahLst/>
            <a:cxnLst/>
            <a:rect l="l" t="t" r="r" b="b"/>
            <a:pathLst>
              <a:path w="595" h="585" extrusionOk="0">
                <a:moveTo>
                  <a:pt x="595" y="0"/>
                </a:moveTo>
                <a:lnTo>
                  <a:pt x="595" y="585"/>
                </a:lnTo>
                <a:lnTo>
                  <a:pt x="0" y="585"/>
                </a:lnTo>
              </a:path>
            </a:pathLst>
          </a:custGeom>
          <a:noFill/>
          <a:ln w="61900" cap="flat" cmpd="sng">
            <a:solidFill>
              <a:srgbClr val="F8C95B"/>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plantillaspowerpoint.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TextBox 11"/>
          <p:cNvSpPr txBox="1"/>
          <p:nvPr userDrawn="1"/>
        </p:nvSpPr>
        <p:spPr>
          <a:xfrm rot="16200000">
            <a:off x="-2375975" y="2685673"/>
            <a:ext cx="4446020" cy="276999"/>
          </a:xfrm>
          <a:prstGeom prst="rect">
            <a:avLst/>
          </a:prstGeom>
          <a:noFill/>
        </p:spPr>
        <p:txBody>
          <a:bodyPr wrap="square" rtlCol="0" anchor="ctr">
            <a:spAutoFit/>
          </a:bodyPr>
          <a:lstStyle/>
          <a:p>
            <a:r>
              <a:rPr lang="bs-Latn-BA" sz="1200" dirty="0">
                <a:solidFill>
                  <a:schemeClr val="bg1">
                    <a:lumMod val="65000"/>
                  </a:schemeClr>
                </a:solidFill>
              </a:rPr>
              <a:t>Find</a:t>
            </a:r>
            <a:r>
              <a:rPr lang="bs-Latn-BA" sz="1200" baseline="0" dirty="0">
                <a:solidFill>
                  <a:schemeClr val="bg1">
                    <a:lumMod val="65000"/>
                  </a:schemeClr>
                </a:solidFill>
              </a:rPr>
              <a:t> m</a:t>
            </a:r>
            <a:r>
              <a:rPr lang="bs-Latn-BA" sz="1200" dirty="0">
                <a:solidFill>
                  <a:schemeClr val="bg1">
                    <a:lumMod val="65000"/>
                  </a:schemeClr>
                </a:solidFill>
              </a:rPr>
              <a:t>ore PowerPoint templates</a:t>
            </a:r>
            <a:r>
              <a:rPr lang="bs-Latn-BA" sz="1200" baseline="0" dirty="0">
                <a:solidFill>
                  <a:schemeClr val="bg1">
                    <a:lumMod val="65000"/>
                  </a:schemeClr>
                </a:solidFill>
              </a:rPr>
              <a:t> on </a:t>
            </a:r>
            <a:r>
              <a:rPr lang="es-PE" sz="1200" b="1" baseline="0" dirty="0" smtClean="0">
                <a:solidFill>
                  <a:schemeClr val="bg1">
                    <a:lumMod val="65000"/>
                  </a:schemeClr>
                </a:solidFill>
                <a:hlinkClick r:id="rId20"/>
              </a:rPr>
              <a:t>plantillaspowerpoint.org</a:t>
            </a:r>
            <a:endParaRPr lang="en-US" sz="1200" dirty="0">
              <a:solidFill>
                <a:schemeClr val="bg1">
                  <a:lumMod val="65000"/>
                </a:schemeClr>
              </a:solidFill>
            </a:endParaRPr>
          </a:p>
        </p:txBody>
      </p:sp>
      <p:pic>
        <p:nvPicPr>
          <p:cNvPr id="3" name="Imagen 2"/>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rot="16200000">
            <a:off x="-794666" y="5497703"/>
            <a:ext cx="1245186" cy="344147"/>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17" Type="http://schemas.openxmlformats.org/officeDocument/2006/relationships/image" Target="../media/image136.png"/><Relationship Id="rId299" Type="http://schemas.openxmlformats.org/officeDocument/2006/relationships/image" Target="../media/image318.png"/><Relationship Id="rId671" Type="http://schemas.openxmlformats.org/officeDocument/2006/relationships/image" Target="../media/image690.png"/><Relationship Id="rId727" Type="http://schemas.openxmlformats.org/officeDocument/2006/relationships/image" Target="../media/image746.png"/><Relationship Id="rId21" Type="http://schemas.openxmlformats.org/officeDocument/2006/relationships/image" Target="../media/image40.png"/><Relationship Id="rId63" Type="http://schemas.openxmlformats.org/officeDocument/2006/relationships/image" Target="../media/image82.png"/><Relationship Id="rId159" Type="http://schemas.openxmlformats.org/officeDocument/2006/relationships/image" Target="../media/image178.png"/><Relationship Id="rId324" Type="http://schemas.openxmlformats.org/officeDocument/2006/relationships/image" Target="../media/image343.png"/><Relationship Id="rId366" Type="http://schemas.openxmlformats.org/officeDocument/2006/relationships/image" Target="../media/image385.png"/><Relationship Id="rId531" Type="http://schemas.openxmlformats.org/officeDocument/2006/relationships/image" Target="../media/image550.png"/><Relationship Id="rId573" Type="http://schemas.openxmlformats.org/officeDocument/2006/relationships/image" Target="../media/image592.png"/><Relationship Id="rId629" Type="http://schemas.openxmlformats.org/officeDocument/2006/relationships/image" Target="../media/image648.png"/><Relationship Id="rId170" Type="http://schemas.openxmlformats.org/officeDocument/2006/relationships/image" Target="../media/image189.png"/><Relationship Id="rId226" Type="http://schemas.openxmlformats.org/officeDocument/2006/relationships/image" Target="../media/image245.png"/><Relationship Id="rId433" Type="http://schemas.openxmlformats.org/officeDocument/2006/relationships/image" Target="../media/image452.png"/><Relationship Id="rId268" Type="http://schemas.openxmlformats.org/officeDocument/2006/relationships/image" Target="../media/image287.png"/><Relationship Id="rId475" Type="http://schemas.openxmlformats.org/officeDocument/2006/relationships/image" Target="../media/image494.png"/><Relationship Id="rId640" Type="http://schemas.openxmlformats.org/officeDocument/2006/relationships/image" Target="../media/image659.png"/><Relationship Id="rId682" Type="http://schemas.openxmlformats.org/officeDocument/2006/relationships/image" Target="../media/image701.png"/><Relationship Id="rId738" Type="http://schemas.openxmlformats.org/officeDocument/2006/relationships/image" Target="../media/image757.png"/><Relationship Id="rId32" Type="http://schemas.openxmlformats.org/officeDocument/2006/relationships/image" Target="../media/image51.png"/><Relationship Id="rId74" Type="http://schemas.openxmlformats.org/officeDocument/2006/relationships/image" Target="../media/image93.png"/><Relationship Id="rId128" Type="http://schemas.openxmlformats.org/officeDocument/2006/relationships/image" Target="../media/image147.png"/><Relationship Id="rId335" Type="http://schemas.openxmlformats.org/officeDocument/2006/relationships/image" Target="../media/image354.png"/><Relationship Id="rId377" Type="http://schemas.openxmlformats.org/officeDocument/2006/relationships/image" Target="../media/image396.png"/><Relationship Id="rId500" Type="http://schemas.openxmlformats.org/officeDocument/2006/relationships/image" Target="../media/image519.png"/><Relationship Id="rId542" Type="http://schemas.openxmlformats.org/officeDocument/2006/relationships/image" Target="../media/image561.png"/><Relationship Id="rId584" Type="http://schemas.openxmlformats.org/officeDocument/2006/relationships/image" Target="../media/image603.png"/><Relationship Id="rId5" Type="http://schemas.openxmlformats.org/officeDocument/2006/relationships/image" Target="../media/image24.png"/><Relationship Id="rId181" Type="http://schemas.openxmlformats.org/officeDocument/2006/relationships/image" Target="../media/image200.png"/><Relationship Id="rId237" Type="http://schemas.openxmlformats.org/officeDocument/2006/relationships/image" Target="../media/image256.png"/><Relationship Id="rId402" Type="http://schemas.openxmlformats.org/officeDocument/2006/relationships/image" Target="../media/image421.png"/><Relationship Id="rId279" Type="http://schemas.openxmlformats.org/officeDocument/2006/relationships/image" Target="../media/image298.png"/><Relationship Id="rId444" Type="http://schemas.openxmlformats.org/officeDocument/2006/relationships/image" Target="../media/image463.png"/><Relationship Id="rId486" Type="http://schemas.openxmlformats.org/officeDocument/2006/relationships/image" Target="../media/image505.png"/><Relationship Id="rId651" Type="http://schemas.openxmlformats.org/officeDocument/2006/relationships/image" Target="../media/image670.png"/><Relationship Id="rId693" Type="http://schemas.openxmlformats.org/officeDocument/2006/relationships/image" Target="../media/image712.png"/><Relationship Id="rId707" Type="http://schemas.openxmlformats.org/officeDocument/2006/relationships/image" Target="../media/image726.png"/><Relationship Id="rId749" Type="http://schemas.openxmlformats.org/officeDocument/2006/relationships/image" Target="../media/image768.png"/><Relationship Id="rId43" Type="http://schemas.openxmlformats.org/officeDocument/2006/relationships/image" Target="../media/image62.png"/><Relationship Id="rId139" Type="http://schemas.openxmlformats.org/officeDocument/2006/relationships/image" Target="../media/image158.png"/><Relationship Id="rId290" Type="http://schemas.openxmlformats.org/officeDocument/2006/relationships/image" Target="../media/image309.png"/><Relationship Id="rId304" Type="http://schemas.openxmlformats.org/officeDocument/2006/relationships/image" Target="../media/image323.png"/><Relationship Id="rId346" Type="http://schemas.openxmlformats.org/officeDocument/2006/relationships/image" Target="../media/image365.png"/><Relationship Id="rId388" Type="http://schemas.openxmlformats.org/officeDocument/2006/relationships/image" Target="../media/image407.png"/><Relationship Id="rId511" Type="http://schemas.openxmlformats.org/officeDocument/2006/relationships/image" Target="../media/image530.png"/><Relationship Id="rId553" Type="http://schemas.openxmlformats.org/officeDocument/2006/relationships/image" Target="../media/image572.png"/><Relationship Id="rId609" Type="http://schemas.openxmlformats.org/officeDocument/2006/relationships/image" Target="../media/image628.png"/><Relationship Id="rId85" Type="http://schemas.openxmlformats.org/officeDocument/2006/relationships/image" Target="../media/image104.png"/><Relationship Id="rId150" Type="http://schemas.openxmlformats.org/officeDocument/2006/relationships/image" Target="../media/image169.png"/><Relationship Id="rId192" Type="http://schemas.openxmlformats.org/officeDocument/2006/relationships/image" Target="../media/image211.png"/><Relationship Id="rId206" Type="http://schemas.openxmlformats.org/officeDocument/2006/relationships/image" Target="../media/image225.png"/><Relationship Id="rId413" Type="http://schemas.openxmlformats.org/officeDocument/2006/relationships/image" Target="../media/image432.png"/><Relationship Id="rId595" Type="http://schemas.openxmlformats.org/officeDocument/2006/relationships/image" Target="../media/image614.png"/><Relationship Id="rId248" Type="http://schemas.openxmlformats.org/officeDocument/2006/relationships/image" Target="../media/image267.png"/><Relationship Id="rId455" Type="http://schemas.openxmlformats.org/officeDocument/2006/relationships/image" Target="../media/image474.png"/><Relationship Id="rId497" Type="http://schemas.openxmlformats.org/officeDocument/2006/relationships/image" Target="../media/image516.png"/><Relationship Id="rId620" Type="http://schemas.openxmlformats.org/officeDocument/2006/relationships/image" Target="../media/image639.png"/><Relationship Id="rId662" Type="http://schemas.openxmlformats.org/officeDocument/2006/relationships/image" Target="../media/image681.png"/><Relationship Id="rId718" Type="http://schemas.openxmlformats.org/officeDocument/2006/relationships/image" Target="../media/image737.png"/><Relationship Id="rId12" Type="http://schemas.openxmlformats.org/officeDocument/2006/relationships/image" Target="../media/image31.png"/><Relationship Id="rId108" Type="http://schemas.openxmlformats.org/officeDocument/2006/relationships/image" Target="../media/image127.png"/><Relationship Id="rId315" Type="http://schemas.openxmlformats.org/officeDocument/2006/relationships/image" Target="../media/image334.png"/><Relationship Id="rId357" Type="http://schemas.openxmlformats.org/officeDocument/2006/relationships/image" Target="../media/image376.png"/><Relationship Id="rId522" Type="http://schemas.openxmlformats.org/officeDocument/2006/relationships/image" Target="../media/image541.png"/><Relationship Id="rId54" Type="http://schemas.openxmlformats.org/officeDocument/2006/relationships/image" Target="../media/image73.png"/><Relationship Id="rId96" Type="http://schemas.openxmlformats.org/officeDocument/2006/relationships/image" Target="../media/image115.png"/><Relationship Id="rId161" Type="http://schemas.openxmlformats.org/officeDocument/2006/relationships/image" Target="../media/image180.png"/><Relationship Id="rId217" Type="http://schemas.openxmlformats.org/officeDocument/2006/relationships/image" Target="../media/image236.png"/><Relationship Id="rId399" Type="http://schemas.openxmlformats.org/officeDocument/2006/relationships/image" Target="../media/image418.png"/><Relationship Id="rId564" Type="http://schemas.openxmlformats.org/officeDocument/2006/relationships/image" Target="../media/image583.png"/><Relationship Id="rId259" Type="http://schemas.openxmlformats.org/officeDocument/2006/relationships/image" Target="../media/image278.png"/><Relationship Id="rId424" Type="http://schemas.openxmlformats.org/officeDocument/2006/relationships/image" Target="../media/image443.png"/><Relationship Id="rId466" Type="http://schemas.openxmlformats.org/officeDocument/2006/relationships/image" Target="../media/image485.png"/><Relationship Id="rId631" Type="http://schemas.openxmlformats.org/officeDocument/2006/relationships/image" Target="../media/image650.png"/><Relationship Id="rId673" Type="http://schemas.openxmlformats.org/officeDocument/2006/relationships/image" Target="../media/image692.png"/><Relationship Id="rId729" Type="http://schemas.openxmlformats.org/officeDocument/2006/relationships/image" Target="../media/image748.png"/><Relationship Id="rId23" Type="http://schemas.openxmlformats.org/officeDocument/2006/relationships/image" Target="../media/image42.png"/><Relationship Id="rId119" Type="http://schemas.openxmlformats.org/officeDocument/2006/relationships/image" Target="../media/image138.png"/><Relationship Id="rId270" Type="http://schemas.openxmlformats.org/officeDocument/2006/relationships/image" Target="../media/image289.png"/><Relationship Id="rId326" Type="http://schemas.openxmlformats.org/officeDocument/2006/relationships/image" Target="../media/image345.png"/><Relationship Id="rId533" Type="http://schemas.openxmlformats.org/officeDocument/2006/relationships/image" Target="../media/image552.png"/><Relationship Id="rId65" Type="http://schemas.openxmlformats.org/officeDocument/2006/relationships/image" Target="../media/image84.png"/><Relationship Id="rId130" Type="http://schemas.openxmlformats.org/officeDocument/2006/relationships/image" Target="../media/image149.png"/><Relationship Id="rId368" Type="http://schemas.openxmlformats.org/officeDocument/2006/relationships/image" Target="../media/image387.png"/><Relationship Id="rId575" Type="http://schemas.openxmlformats.org/officeDocument/2006/relationships/image" Target="../media/image594.png"/><Relationship Id="rId740" Type="http://schemas.openxmlformats.org/officeDocument/2006/relationships/image" Target="../media/image759.png"/><Relationship Id="rId172" Type="http://schemas.openxmlformats.org/officeDocument/2006/relationships/image" Target="../media/image191.png"/><Relationship Id="rId228" Type="http://schemas.openxmlformats.org/officeDocument/2006/relationships/image" Target="../media/image247.png"/><Relationship Id="rId435" Type="http://schemas.openxmlformats.org/officeDocument/2006/relationships/image" Target="../media/image454.png"/><Relationship Id="rId477" Type="http://schemas.openxmlformats.org/officeDocument/2006/relationships/image" Target="../media/image496.png"/><Relationship Id="rId600" Type="http://schemas.openxmlformats.org/officeDocument/2006/relationships/image" Target="../media/image619.png"/><Relationship Id="rId642" Type="http://schemas.openxmlformats.org/officeDocument/2006/relationships/image" Target="../media/image661.png"/><Relationship Id="rId684" Type="http://schemas.openxmlformats.org/officeDocument/2006/relationships/image" Target="../media/image703.png"/><Relationship Id="rId281" Type="http://schemas.openxmlformats.org/officeDocument/2006/relationships/image" Target="../media/image300.png"/><Relationship Id="rId337" Type="http://schemas.openxmlformats.org/officeDocument/2006/relationships/image" Target="../media/image356.png"/><Relationship Id="rId502" Type="http://schemas.openxmlformats.org/officeDocument/2006/relationships/image" Target="../media/image521.png"/><Relationship Id="rId34" Type="http://schemas.openxmlformats.org/officeDocument/2006/relationships/image" Target="../media/image53.png"/><Relationship Id="rId76" Type="http://schemas.openxmlformats.org/officeDocument/2006/relationships/image" Target="../media/image95.png"/><Relationship Id="rId141" Type="http://schemas.openxmlformats.org/officeDocument/2006/relationships/image" Target="../media/image160.png"/><Relationship Id="rId379" Type="http://schemas.openxmlformats.org/officeDocument/2006/relationships/image" Target="../media/image398.png"/><Relationship Id="rId544" Type="http://schemas.openxmlformats.org/officeDocument/2006/relationships/image" Target="../media/image563.png"/><Relationship Id="rId586" Type="http://schemas.openxmlformats.org/officeDocument/2006/relationships/image" Target="../media/image605.png"/><Relationship Id="rId751" Type="http://schemas.openxmlformats.org/officeDocument/2006/relationships/image" Target="../media/image770.png"/><Relationship Id="rId7" Type="http://schemas.openxmlformats.org/officeDocument/2006/relationships/image" Target="../media/image26.png"/><Relationship Id="rId183" Type="http://schemas.openxmlformats.org/officeDocument/2006/relationships/image" Target="../media/image202.png"/><Relationship Id="rId239" Type="http://schemas.openxmlformats.org/officeDocument/2006/relationships/image" Target="../media/image258.png"/><Relationship Id="rId390" Type="http://schemas.openxmlformats.org/officeDocument/2006/relationships/image" Target="../media/image409.png"/><Relationship Id="rId404" Type="http://schemas.openxmlformats.org/officeDocument/2006/relationships/image" Target="../media/image423.png"/><Relationship Id="rId446" Type="http://schemas.openxmlformats.org/officeDocument/2006/relationships/image" Target="../media/image465.png"/><Relationship Id="rId611" Type="http://schemas.openxmlformats.org/officeDocument/2006/relationships/image" Target="../media/image630.png"/><Relationship Id="rId653" Type="http://schemas.openxmlformats.org/officeDocument/2006/relationships/image" Target="../media/image672.png"/><Relationship Id="rId250" Type="http://schemas.openxmlformats.org/officeDocument/2006/relationships/image" Target="../media/image269.png"/><Relationship Id="rId292" Type="http://schemas.openxmlformats.org/officeDocument/2006/relationships/image" Target="../media/image311.png"/><Relationship Id="rId306" Type="http://schemas.openxmlformats.org/officeDocument/2006/relationships/image" Target="../media/image325.png"/><Relationship Id="rId488" Type="http://schemas.openxmlformats.org/officeDocument/2006/relationships/image" Target="../media/image507.png"/><Relationship Id="rId695" Type="http://schemas.openxmlformats.org/officeDocument/2006/relationships/image" Target="../media/image714.png"/><Relationship Id="rId709" Type="http://schemas.openxmlformats.org/officeDocument/2006/relationships/image" Target="../media/image728.png"/><Relationship Id="rId45" Type="http://schemas.openxmlformats.org/officeDocument/2006/relationships/image" Target="../media/image64.png"/><Relationship Id="rId87" Type="http://schemas.openxmlformats.org/officeDocument/2006/relationships/image" Target="../media/image106.png"/><Relationship Id="rId110" Type="http://schemas.openxmlformats.org/officeDocument/2006/relationships/image" Target="../media/image129.png"/><Relationship Id="rId348" Type="http://schemas.openxmlformats.org/officeDocument/2006/relationships/image" Target="../media/image367.png"/><Relationship Id="rId513" Type="http://schemas.openxmlformats.org/officeDocument/2006/relationships/image" Target="../media/image532.png"/><Relationship Id="rId555" Type="http://schemas.openxmlformats.org/officeDocument/2006/relationships/image" Target="../media/image574.png"/><Relationship Id="rId597" Type="http://schemas.openxmlformats.org/officeDocument/2006/relationships/image" Target="../media/image616.png"/><Relationship Id="rId720" Type="http://schemas.openxmlformats.org/officeDocument/2006/relationships/image" Target="../media/image739.png"/><Relationship Id="rId152" Type="http://schemas.openxmlformats.org/officeDocument/2006/relationships/image" Target="../media/image171.png"/><Relationship Id="rId194" Type="http://schemas.openxmlformats.org/officeDocument/2006/relationships/image" Target="../media/image213.png"/><Relationship Id="rId208" Type="http://schemas.openxmlformats.org/officeDocument/2006/relationships/image" Target="../media/image227.png"/><Relationship Id="rId415" Type="http://schemas.openxmlformats.org/officeDocument/2006/relationships/image" Target="../media/image434.png"/><Relationship Id="rId457" Type="http://schemas.openxmlformats.org/officeDocument/2006/relationships/image" Target="../media/image476.png"/><Relationship Id="rId622" Type="http://schemas.openxmlformats.org/officeDocument/2006/relationships/image" Target="../media/image641.png"/><Relationship Id="rId261" Type="http://schemas.openxmlformats.org/officeDocument/2006/relationships/image" Target="../media/image280.png"/><Relationship Id="rId499" Type="http://schemas.openxmlformats.org/officeDocument/2006/relationships/image" Target="../media/image518.png"/><Relationship Id="rId664" Type="http://schemas.openxmlformats.org/officeDocument/2006/relationships/image" Target="../media/image683.png"/><Relationship Id="rId14" Type="http://schemas.openxmlformats.org/officeDocument/2006/relationships/image" Target="../media/image33.png"/><Relationship Id="rId56" Type="http://schemas.openxmlformats.org/officeDocument/2006/relationships/image" Target="../media/image75.png"/><Relationship Id="rId317" Type="http://schemas.openxmlformats.org/officeDocument/2006/relationships/image" Target="../media/image336.png"/><Relationship Id="rId359" Type="http://schemas.openxmlformats.org/officeDocument/2006/relationships/image" Target="../media/image378.png"/><Relationship Id="rId524" Type="http://schemas.openxmlformats.org/officeDocument/2006/relationships/image" Target="../media/image543.png"/><Relationship Id="rId566" Type="http://schemas.openxmlformats.org/officeDocument/2006/relationships/image" Target="../media/image585.png"/><Relationship Id="rId731" Type="http://schemas.openxmlformats.org/officeDocument/2006/relationships/image" Target="../media/image750.png"/><Relationship Id="rId98" Type="http://schemas.openxmlformats.org/officeDocument/2006/relationships/image" Target="../media/image117.png"/><Relationship Id="rId121" Type="http://schemas.openxmlformats.org/officeDocument/2006/relationships/image" Target="../media/image140.png"/><Relationship Id="rId163" Type="http://schemas.openxmlformats.org/officeDocument/2006/relationships/image" Target="../media/image182.png"/><Relationship Id="rId219" Type="http://schemas.openxmlformats.org/officeDocument/2006/relationships/image" Target="../media/image238.png"/><Relationship Id="rId370" Type="http://schemas.openxmlformats.org/officeDocument/2006/relationships/image" Target="../media/image389.png"/><Relationship Id="rId426" Type="http://schemas.openxmlformats.org/officeDocument/2006/relationships/image" Target="../media/image445.png"/><Relationship Id="rId633" Type="http://schemas.openxmlformats.org/officeDocument/2006/relationships/image" Target="../media/image652.png"/><Relationship Id="rId230" Type="http://schemas.openxmlformats.org/officeDocument/2006/relationships/image" Target="../media/image249.png"/><Relationship Id="rId468" Type="http://schemas.openxmlformats.org/officeDocument/2006/relationships/image" Target="../media/image487.png"/><Relationship Id="rId675" Type="http://schemas.openxmlformats.org/officeDocument/2006/relationships/image" Target="../media/image694.png"/><Relationship Id="rId25" Type="http://schemas.openxmlformats.org/officeDocument/2006/relationships/image" Target="../media/image44.png"/><Relationship Id="rId67" Type="http://schemas.openxmlformats.org/officeDocument/2006/relationships/image" Target="../media/image86.png"/><Relationship Id="rId272" Type="http://schemas.openxmlformats.org/officeDocument/2006/relationships/image" Target="../media/image291.png"/><Relationship Id="rId328" Type="http://schemas.openxmlformats.org/officeDocument/2006/relationships/image" Target="../media/image347.png"/><Relationship Id="rId535" Type="http://schemas.openxmlformats.org/officeDocument/2006/relationships/image" Target="../media/image554.png"/><Relationship Id="rId577" Type="http://schemas.openxmlformats.org/officeDocument/2006/relationships/image" Target="../media/image596.png"/><Relationship Id="rId700" Type="http://schemas.openxmlformats.org/officeDocument/2006/relationships/image" Target="../media/image719.png"/><Relationship Id="rId742" Type="http://schemas.openxmlformats.org/officeDocument/2006/relationships/image" Target="../media/image761.png"/><Relationship Id="rId132" Type="http://schemas.openxmlformats.org/officeDocument/2006/relationships/image" Target="../media/image151.png"/><Relationship Id="rId174" Type="http://schemas.openxmlformats.org/officeDocument/2006/relationships/image" Target="../media/image193.png"/><Relationship Id="rId381" Type="http://schemas.openxmlformats.org/officeDocument/2006/relationships/image" Target="../media/image400.png"/><Relationship Id="rId602" Type="http://schemas.openxmlformats.org/officeDocument/2006/relationships/image" Target="../media/image621.png"/><Relationship Id="rId241" Type="http://schemas.openxmlformats.org/officeDocument/2006/relationships/image" Target="../media/image260.png"/><Relationship Id="rId437" Type="http://schemas.openxmlformats.org/officeDocument/2006/relationships/image" Target="../media/image456.png"/><Relationship Id="rId479" Type="http://schemas.openxmlformats.org/officeDocument/2006/relationships/image" Target="../media/image498.png"/><Relationship Id="rId644" Type="http://schemas.openxmlformats.org/officeDocument/2006/relationships/image" Target="../media/image663.png"/><Relationship Id="rId686" Type="http://schemas.openxmlformats.org/officeDocument/2006/relationships/image" Target="../media/image705.png"/><Relationship Id="rId36" Type="http://schemas.openxmlformats.org/officeDocument/2006/relationships/image" Target="../media/image55.png"/><Relationship Id="rId283" Type="http://schemas.openxmlformats.org/officeDocument/2006/relationships/image" Target="../media/image302.png"/><Relationship Id="rId339" Type="http://schemas.openxmlformats.org/officeDocument/2006/relationships/image" Target="../media/image358.png"/><Relationship Id="rId490" Type="http://schemas.openxmlformats.org/officeDocument/2006/relationships/image" Target="../media/image509.png"/><Relationship Id="rId504" Type="http://schemas.openxmlformats.org/officeDocument/2006/relationships/image" Target="../media/image523.png"/><Relationship Id="rId546" Type="http://schemas.openxmlformats.org/officeDocument/2006/relationships/image" Target="../media/image565.png"/><Relationship Id="rId711" Type="http://schemas.openxmlformats.org/officeDocument/2006/relationships/image" Target="../media/image730.png"/><Relationship Id="rId78" Type="http://schemas.openxmlformats.org/officeDocument/2006/relationships/image" Target="../media/image97.png"/><Relationship Id="rId101" Type="http://schemas.openxmlformats.org/officeDocument/2006/relationships/image" Target="../media/image120.png"/><Relationship Id="rId143" Type="http://schemas.openxmlformats.org/officeDocument/2006/relationships/image" Target="../media/image162.png"/><Relationship Id="rId185" Type="http://schemas.openxmlformats.org/officeDocument/2006/relationships/image" Target="../media/image204.png"/><Relationship Id="rId350" Type="http://schemas.openxmlformats.org/officeDocument/2006/relationships/image" Target="../media/image369.png"/><Relationship Id="rId406" Type="http://schemas.openxmlformats.org/officeDocument/2006/relationships/image" Target="../media/image425.png"/><Relationship Id="rId588" Type="http://schemas.openxmlformats.org/officeDocument/2006/relationships/image" Target="../media/image607.png"/><Relationship Id="rId9" Type="http://schemas.openxmlformats.org/officeDocument/2006/relationships/image" Target="../media/image28.png"/><Relationship Id="rId210" Type="http://schemas.openxmlformats.org/officeDocument/2006/relationships/image" Target="../media/image229.png"/><Relationship Id="rId392" Type="http://schemas.openxmlformats.org/officeDocument/2006/relationships/image" Target="../media/image411.png"/><Relationship Id="rId448" Type="http://schemas.openxmlformats.org/officeDocument/2006/relationships/image" Target="../media/image467.png"/><Relationship Id="rId613" Type="http://schemas.openxmlformats.org/officeDocument/2006/relationships/image" Target="../media/image632.png"/><Relationship Id="rId655" Type="http://schemas.openxmlformats.org/officeDocument/2006/relationships/image" Target="../media/image674.png"/><Relationship Id="rId697" Type="http://schemas.openxmlformats.org/officeDocument/2006/relationships/image" Target="../media/image716.png"/><Relationship Id="rId252" Type="http://schemas.openxmlformats.org/officeDocument/2006/relationships/image" Target="../media/image271.png"/><Relationship Id="rId294" Type="http://schemas.openxmlformats.org/officeDocument/2006/relationships/image" Target="../media/image313.png"/><Relationship Id="rId308" Type="http://schemas.openxmlformats.org/officeDocument/2006/relationships/image" Target="../media/image327.png"/><Relationship Id="rId515" Type="http://schemas.openxmlformats.org/officeDocument/2006/relationships/image" Target="../media/image534.png"/><Relationship Id="rId722" Type="http://schemas.openxmlformats.org/officeDocument/2006/relationships/image" Target="../media/image741.png"/><Relationship Id="rId47" Type="http://schemas.openxmlformats.org/officeDocument/2006/relationships/image" Target="../media/image66.png"/><Relationship Id="rId89" Type="http://schemas.openxmlformats.org/officeDocument/2006/relationships/image" Target="../media/image108.png"/><Relationship Id="rId112" Type="http://schemas.openxmlformats.org/officeDocument/2006/relationships/image" Target="../media/image131.png"/><Relationship Id="rId154" Type="http://schemas.openxmlformats.org/officeDocument/2006/relationships/image" Target="../media/image173.png"/><Relationship Id="rId361" Type="http://schemas.openxmlformats.org/officeDocument/2006/relationships/image" Target="../media/image380.png"/><Relationship Id="rId557" Type="http://schemas.openxmlformats.org/officeDocument/2006/relationships/image" Target="../media/image576.png"/><Relationship Id="rId599" Type="http://schemas.openxmlformats.org/officeDocument/2006/relationships/image" Target="../media/image618.png"/><Relationship Id="rId196" Type="http://schemas.openxmlformats.org/officeDocument/2006/relationships/image" Target="../media/image215.png"/><Relationship Id="rId417" Type="http://schemas.openxmlformats.org/officeDocument/2006/relationships/image" Target="../media/image436.png"/><Relationship Id="rId459" Type="http://schemas.openxmlformats.org/officeDocument/2006/relationships/image" Target="../media/image478.png"/><Relationship Id="rId624" Type="http://schemas.openxmlformats.org/officeDocument/2006/relationships/image" Target="../media/image643.png"/><Relationship Id="rId666" Type="http://schemas.openxmlformats.org/officeDocument/2006/relationships/image" Target="../media/image685.png"/><Relationship Id="rId16" Type="http://schemas.openxmlformats.org/officeDocument/2006/relationships/image" Target="../media/image35.png"/><Relationship Id="rId221" Type="http://schemas.openxmlformats.org/officeDocument/2006/relationships/image" Target="../media/image240.png"/><Relationship Id="rId263" Type="http://schemas.openxmlformats.org/officeDocument/2006/relationships/image" Target="../media/image282.png"/><Relationship Id="rId319" Type="http://schemas.openxmlformats.org/officeDocument/2006/relationships/image" Target="../media/image338.png"/><Relationship Id="rId470" Type="http://schemas.openxmlformats.org/officeDocument/2006/relationships/image" Target="../media/image489.png"/><Relationship Id="rId526" Type="http://schemas.openxmlformats.org/officeDocument/2006/relationships/image" Target="../media/image545.png"/><Relationship Id="rId58" Type="http://schemas.openxmlformats.org/officeDocument/2006/relationships/image" Target="../media/image77.png"/><Relationship Id="rId123" Type="http://schemas.openxmlformats.org/officeDocument/2006/relationships/image" Target="../media/image142.png"/><Relationship Id="rId330" Type="http://schemas.openxmlformats.org/officeDocument/2006/relationships/image" Target="../media/image349.png"/><Relationship Id="rId568" Type="http://schemas.openxmlformats.org/officeDocument/2006/relationships/image" Target="../media/image587.png"/><Relationship Id="rId733" Type="http://schemas.openxmlformats.org/officeDocument/2006/relationships/image" Target="../media/image752.png"/><Relationship Id="rId165" Type="http://schemas.openxmlformats.org/officeDocument/2006/relationships/image" Target="../media/image184.png"/><Relationship Id="rId372" Type="http://schemas.openxmlformats.org/officeDocument/2006/relationships/image" Target="../media/image391.png"/><Relationship Id="rId428" Type="http://schemas.openxmlformats.org/officeDocument/2006/relationships/image" Target="../media/image447.png"/><Relationship Id="rId635" Type="http://schemas.openxmlformats.org/officeDocument/2006/relationships/image" Target="../media/image654.png"/><Relationship Id="rId677" Type="http://schemas.openxmlformats.org/officeDocument/2006/relationships/image" Target="../media/image696.png"/><Relationship Id="rId232" Type="http://schemas.openxmlformats.org/officeDocument/2006/relationships/image" Target="../media/image251.png"/><Relationship Id="rId274" Type="http://schemas.openxmlformats.org/officeDocument/2006/relationships/image" Target="../media/image293.png"/><Relationship Id="rId481" Type="http://schemas.openxmlformats.org/officeDocument/2006/relationships/image" Target="../media/image500.png"/><Relationship Id="rId702" Type="http://schemas.openxmlformats.org/officeDocument/2006/relationships/image" Target="../media/image721.png"/><Relationship Id="rId27" Type="http://schemas.openxmlformats.org/officeDocument/2006/relationships/image" Target="../media/image46.png"/><Relationship Id="rId69" Type="http://schemas.openxmlformats.org/officeDocument/2006/relationships/image" Target="../media/image88.png"/><Relationship Id="rId134" Type="http://schemas.openxmlformats.org/officeDocument/2006/relationships/image" Target="../media/image153.png"/><Relationship Id="rId537" Type="http://schemas.openxmlformats.org/officeDocument/2006/relationships/image" Target="../media/image556.png"/><Relationship Id="rId579" Type="http://schemas.openxmlformats.org/officeDocument/2006/relationships/image" Target="../media/image598.png"/><Relationship Id="rId744" Type="http://schemas.openxmlformats.org/officeDocument/2006/relationships/image" Target="../media/image763.png"/><Relationship Id="rId80" Type="http://schemas.openxmlformats.org/officeDocument/2006/relationships/image" Target="../media/image99.png"/><Relationship Id="rId176" Type="http://schemas.openxmlformats.org/officeDocument/2006/relationships/image" Target="../media/image195.png"/><Relationship Id="rId341" Type="http://schemas.openxmlformats.org/officeDocument/2006/relationships/image" Target="../media/image360.png"/><Relationship Id="rId383" Type="http://schemas.openxmlformats.org/officeDocument/2006/relationships/image" Target="../media/image402.png"/><Relationship Id="rId439" Type="http://schemas.openxmlformats.org/officeDocument/2006/relationships/image" Target="../media/image458.png"/><Relationship Id="rId590" Type="http://schemas.openxmlformats.org/officeDocument/2006/relationships/image" Target="../media/image609.png"/><Relationship Id="rId604" Type="http://schemas.openxmlformats.org/officeDocument/2006/relationships/image" Target="../media/image623.png"/><Relationship Id="rId646" Type="http://schemas.openxmlformats.org/officeDocument/2006/relationships/image" Target="../media/image665.png"/><Relationship Id="rId201" Type="http://schemas.openxmlformats.org/officeDocument/2006/relationships/image" Target="../media/image220.png"/><Relationship Id="rId243" Type="http://schemas.openxmlformats.org/officeDocument/2006/relationships/image" Target="../media/image262.png"/><Relationship Id="rId285" Type="http://schemas.openxmlformats.org/officeDocument/2006/relationships/image" Target="../media/image304.png"/><Relationship Id="rId450" Type="http://schemas.openxmlformats.org/officeDocument/2006/relationships/image" Target="../media/image469.png"/><Relationship Id="rId506" Type="http://schemas.openxmlformats.org/officeDocument/2006/relationships/image" Target="../media/image525.png"/><Relationship Id="rId688" Type="http://schemas.openxmlformats.org/officeDocument/2006/relationships/image" Target="../media/image707.png"/><Relationship Id="rId38" Type="http://schemas.openxmlformats.org/officeDocument/2006/relationships/image" Target="../media/image57.png"/><Relationship Id="rId103" Type="http://schemas.openxmlformats.org/officeDocument/2006/relationships/image" Target="../media/image122.png"/><Relationship Id="rId310" Type="http://schemas.openxmlformats.org/officeDocument/2006/relationships/image" Target="../media/image329.png"/><Relationship Id="rId492" Type="http://schemas.openxmlformats.org/officeDocument/2006/relationships/image" Target="../media/image511.png"/><Relationship Id="rId548" Type="http://schemas.openxmlformats.org/officeDocument/2006/relationships/image" Target="../media/image567.png"/><Relationship Id="rId713" Type="http://schemas.openxmlformats.org/officeDocument/2006/relationships/image" Target="../media/image732.png"/><Relationship Id="rId91" Type="http://schemas.openxmlformats.org/officeDocument/2006/relationships/image" Target="../media/image110.png"/><Relationship Id="rId145" Type="http://schemas.openxmlformats.org/officeDocument/2006/relationships/image" Target="../media/image164.png"/><Relationship Id="rId187" Type="http://schemas.openxmlformats.org/officeDocument/2006/relationships/image" Target="../media/image206.png"/><Relationship Id="rId352" Type="http://schemas.openxmlformats.org/officeDocument/2006/relationships/image" Target="../media/image371.png"/><Relationship Id="rId394" Type="http://schemas.openxmlformats.org/officeDocument/2006/relationships/image" Target="../media/image413.png"/><Relationship Id="rId408" Type="http://schemas.openxmlformats.org/officeDocument/2006/relationships/image" Target="../media/image427.png"/><Relationship Id="rId615" Type="http://schemas.openxmlformats.org/officeDocument/2006/relationships/image" Target="../media/image634.png"/><Relationship Id="rId212" Type="http://schemas.openxmlformats.org/officeDocument/2006/relationships/image" Target="../media/image231.png"/><Relationship Id="rId254" Type="http://schemas.openxmlformats.org/officeDocument/2006/relationships/image" Target="../media/image273.png"/><Relationship Id="rId657" Type="http://schemas.openxmlformats.org/officeDocument/2006/relationships/image" Target="../media/image676.png"/><Relationship Id="rId699" Type="http://schemas.openxmlformats.org/officeDocument/2006/relationships/image" Target="../media/image718.png"/><Relationship Id="rId49" Type="http://schemas.openxmlformats.org/officeDocument/2006/relationships/image" Target="../media/image68.png"/><Relationship Id="rId114" Type="http://schemas.openxmlformats.org/officeDocument/2006/relationships/image" Target="../media/image133.png"/><Relationship Id="rId296" Type="http://schemas.openxmlformats.org/officeDocument/2006/relationships/image" Target="../media/image315.png"/><Relationship Id="rId461" Type="http://schemas.openxmlformats.org/officeDocument/2006/relationships/image" Target="../media/image480.png"/><Relationship Id="rId517" Type="http://schemas.openxmlformats.org/officeDocument/2006/relationships/image" Target="../media/image536.png"/><Relationship Id="rId559" Type="http://schemas.openxmlformats.org/officeDocument/2006/relationships/image" Target="../media/image578.png"/><Relationship Id="rId724" Type="http://schemas.openxmlformats.org/officeDocument/2006/relationships/image" Target="../media/image743.png"/><Relationship Id="rId60" Type="http://schemas.openxmlformats.org/officeDocument/2006/relationships/image" Target="../media/image79.png"/><Relationship Id="rId156" Type="http://schemas.openxmlformats.org/officeDocument/2006/relationships/image" Target="../media/image175.png"/><Relationship Id="rId198" Type="http://schemas.openxmlformats.org/officeDocument/2006/relationships/image" Target="../media/image217.png"/><Relationship Id="rId321" Type="http://schemas.openxmlformats.org/officeDocument/2006/relationships/image" Target="../media/image340.png"/><Relationship Id="rId363" Type="http://schemas.openxmlformats.org/officeDocument/2006/relationships/image" Target="../media/image382.png"/><Relationship Id="rId419" Type="http://schemas.openxmlformats.org/officeDocument/2006/relationships/image" Target="../media/image438.png"/><Relationship Id="rId570" Type="http://schemas.openxmlformats.org/officeDocument/2006/relationships/image" Target="../media/image589.png"/><Relationship Id="rId626" Type="http://schemas.openxmlformats.org/officeDocument/2006/relationships/image" Target="../media/image645.png"/><Relationship Id="rId223" Type="http://schemas.openxmlformats.org/officeDocument/2006/relationships/image" Target="../media/image242.png"/><Relationship Id="rId430" Type="http://schemas.openxmlformats.org/officeDocument/2006/relationships/image" Target="../media/image449.png"/><Relationship Id="rId668" Type="http://schemas.openxmlformats.org/officeDocument/2006/relationships/image" Target="../media/image687.png"/><Relationship Id="rId18" Type="http://schemas.openxmlformats.org/officeDocument/2006/relationships/image" Target="../media/image37.png"/><Relationship Id="rId265" Type="http://schemas.openxmlformats.org/officeDocument/2006/relationships/image" Target="../media/image284.png"/><Relationship Id="rId472" Type="http://schemas.openxmlformats.org/officeDocument/2006/relationships/image" Target="../media/image491.png"/><Relationship Id="rId528" Type="http://schemas.openxmlformats.org/officeDocument/2006/relationships/image" Target="../media/image547.png"/><Relationship Id="rId735" Type="http://schemas.openxmlformats.org/officeDocument/2006/relationships/image" Target="../media/image754.png"/><Relationship Id="rId125" Type="http://schemas.openxmlformats.org/officeDocument/2006/relationships/image" Target="../media/image144.png"/><Relationship Id="rId167" Type="http://schemas.openxmlformats.org/officeDocument/2006/relationships/image" Target="../media/image186.png"/><Relationship Id="rId332" Type="http://schemas.openxmlformats.org/officeDocument/2006/relationships/image" Target="../media/image351.png"/><Relationship Id="rId374" Type="http://schemas.openxmlformats.org/officeDocument/2006/relationships/image" Target="../media/image393.png"/><Relationship Id="rId581" Type="http://schemas.openxmlformats.org/officeDocument/2006/relationships/image" Target="../media/image600.png"/><Relationship Id="rId71" Type="http://schemas.openxmlformats.org/officeDocument/2006/relationships/image" Target="../media/image90.png"/><Relationship Id="rId234" Type="http://schemas.openxmlformats.org/officeDocument/2006/relationships/image" Target="../media/image253.png"/><Relationship Id="rId637" Type="http://schemas.openxmlformats.org/officeDocument/2006/relationships/image" Target="../media/image656.png"/><Relationship Id="rId679" Type="http://schemas.openxmlformats.org/officeDocument/2006/relationships/image" Target="../media/image698.png"/><Relationship Id="rId2" Type="http://schemas.openxmlformats.org/officeDocument/2006/relationships/notesSlide" Target="../notesSlides/notesSlide20.xml"/><Relationship Id="rId29" Type="http://schemas.openxmlformats.org/officeDocument/2006/relationships/image" Target="../media/image48.png"/><Relationship Id="rId276" Type="http://schemas.openxmlformats.org/officeDocument/2006/relationships/image" Target="../media/image295.png"/><Relationship Id="rId441" Type="http://schemas.openxmlformats.org/officeDocument/2006/relationships/image" Target="../media/image460.png"/><Relationship Id="rId483" Type="http://schemas.openxmlformats.org/officeDocument/2006/relationships/image" Target="../media/image502.png"/><Relationship Id="rId539" Type="http://schemas.openxmlformats.org/officeDocument/2006/relationships/image" Target="../media/image558.png"/><Relationship Id="rId690" Type="http://schemas.openxmlformats.org/officeDocument/2006/relationships/image" Target="../media/image709.png"/><Relationship Id="rId704" Type="http://schemas.openxmlformats.org/officeDocument/2006/relationships/image" Target="../media/image723.png"/><Relationship Id="rId746" Type="http://schemas.openxmlformats.org/officeDocument/2006/relationships/image" Target="../media/image765.png"/><Relationship Id="rId40" Type="http://schemas.openxmlformats.org/officeDocument/2006/relationships/image" Target="../media/image59.png"/><Relationship Id="rId136" Type="http://schemas.openxmlformats.org/officeDocument/2006/relationships/image" Target="../media/image155.png"/><Relationship Id="rId178" Type="http://schemas.openxmlformats.org/officeDocument/2006/relationships/image" Target="../media/image197.png"/><Relationship Id="rId301" Type="http://schemas.openxmlformats.org/officeDocument/2006/relationships/image" Target="../media/image320.png"/><Relationship Id="rId343" Type="http://schemas.openxmlformats.org/officeDocument/2006/relationships/image" Target="../media/image362.png"/><Relationship Id="rId550" Type="http://schemas.openxmlformats.org/officeDocument/2006/relationships/image" Target="../media/image569.png"/><Relationship Id="rId82" Type="http://schemas.openxmlformats.org/officeDocument/2006/relationships/image" Target="../media/image101.png"/><Relationship Id="rId203" Type="http://schemas.openxmlformats.org/officeDocument/2006/relationships/image" Target="../media/image222.png"/><Relationship Id="rId385" Type="http://schemas.openxmlformats.org/officeDocument/2006/relationships/image" Target="../media/image404.png"/><Relationship Id="rId592" Type="http://schemas.openxmlformats.org/officeDocument/2006/relationships/image" Target="../media/image611.png"/><Relationship Id="rId606" Type="http://schemas.openxmlformats.org/officeDocument/2006/relationships/image" Target="../media/image625.png"/><Relationship Id="rId648" Type="http://schemas.openxmlformats.org/officeDocument/2006/relationships/image" Target="../media/image667.png"/><Relationship Id="rId245" Type="http://schemas.openxmlformats.org/officeDocument/2006/relationships/image" Target="../media/image264.png"/><Relationship Id="rId287" Type="http://schemas.openxmlformats.org/officeDocument/2006/relationships/image" Target="../media/image306.png"/><Relationship Id="rId410" Type="http://schemas.openxmlformats.org/officeDocument/2006/relationships/image" Target="../media/image429.png"/><Relationship Id="rId452" Type="http://schemas.openxmlformats.org/officeDocument/2006/relationships/image" Target="../media/image471.png"/><Relationship Id="rId494" Type="http://schemas.openxmlformats.org/officeDocument/2006/relationships/image" Target="../media/image513.png"/><Relationship Id="rId508" Type="http://schemas.openxmlformats.org/officeDocument/2006/relationships/image" Target="../media/image527.png"/><Relationship Id="rId715" Type="http://schemas.openxmlformats.org/officeDocument/2006/relationships/image" Target="../media/image734.png"/><Relationship Id="rId105" Type="http://schemas.openxmlformats.org/officeDocument/2006/relationships/image" Target="../media/image124.png"/><Relationship Id="rId147" Type="http://schemas.openxmlformats.org/officeDocument/2006/relationships/image" Target="../media/image166.png"/><Relationship Id="rId312" Type="http://schemas.openxmlformats.org/officeDocument/2006/relationships/image" Target="../media/image331.png"/><Relationship Id="rId354" Type="http://schemas.openxmlformats.org/officeDocument/2006/relationships/image" Target="../media/image373.png"/><Relationship Id="rId51" Type="http://schemas.openxmlformats.org/officeDocument/2006/relationships/image" Target="../media/image70.png"/><Relationship Id="rId93" Type="http://schemas.openxmlformats.org/officeDocument/2006/relationships/image" Target="../media/image112.png"/><Relationship Id="rId189" Type="http://schemas.openxmlformats.org/officeDocument/2006/relationships/image" Target="../media/image208.png"/><Relationship Id="rId396" Type="http://schemas.openxmlformats.org/officeDocument/2006/relationships/image" Target="../media/image415.png"/><Relationship Id="rId561" Type="http://schemas.openxmlformats.org/officeDocument/2006/relationships/image" Target="../media/image580.png"/><Relationship Id="rId617" Type="http://schemas.openxmlformats.org/officeDocument/2006/relationships/image" Target="../media/image636.png"/><Relationship Id="rId659" Type="http://schemas.openxmlformats.org/officeDocument/2006/relationships/image" Target="../media/image678.png"/><Relationship Id="rId214" Type="http://schemas.openxmlformats.org/officeDocument/2006/relationships/image" Target="../media/image233.png"/><Relationship Id="rId256" Type="http://schemas.openxmlformats.org/officeDocument/2006/relationships/image" Target="../media/image275.png"/><Relationship Id="rId298" Type="http://schemas.openxmlformats.org/officeDocument/2006/relationships/image" Target="../media/image317.png"/><Relationship Id="rId421" Type="http://schemas.openxmlformats.org/officeDocument/2006/relationships/image" Target="../media/image440.png"/><Relationship Id="rId463" Type="http://schemas.openxmlformats.org/officeDocument/2006/relationships/image" Target="../media/image482.png"/><Relationship Id="rId519" Type="http://schemas.openxmlformats.org/officeDocument/2006/relationships/image" Target="../media/image538.png"/><Relationship Id="rId670" Type="http://schemas.openxmlformats.org/officeDocument/2006/relationships/image" Target="../media/image689.png"/><Relationship Id="rId116" Type="http://schemas.openxmlformats.org/officeDocument/2006/relationships/image" Target="../media/image135.png"/><Relationship Id="rId158" Type="http://schemas.openxmlformats.org/officeDocument/2006/relationships/image" Target="../media/image177.png"/><Relationship Id="rId323" Type="http://schemas.openxmlformats.org/officeDocument/2006/relationships/image" Target="../media/image342.png"/><Relationship Id="rId530" Type="http://schemas.openxmlformats.org/officeDocument/2006/relationships/image" Target="../media/image549.png"/><Relationship Id="rId726" Type="http://schemas.openxmlformats.org/officeDocument/2006/relationships/image" Target="../media/image745.png"/><Relationship Id="rId20" Type="http://schemas.openxmlformats.org/officeDocument/2006/relationships/image" Target="../media/image39.png"/><Relationship Id="rId62" Type="http://schemas.openxmlformats.org/officeDocument/2006/relationships/image" Target="../media/image81.png"/><Relationship Id="rId365" Type="http://schemas.openxmlformats.org/officeDocument/2006/relationships/image" Target="../media/image384.png"/><Relationship Id="rId572" Type="http://schemas.openxmlformats.org/officeDocument/2006/relationships/image" Target="../media/image591.png"/><Relationship Id="rId628" Type="http://schemas.openxmlformats.org/officeDocument/2006/relationships/image" Target="../media/image647.png"/><Relationship Id="rId225" Type="http://schemas.openxmlformats.org/officeDocument/2006/relationships/image" Target="../media/image244.png"/><Relationship Id="rId267" Type="http://schemas.openxmlformats.org/officeDocument/2006/relationships/image" Target="../media/image286.png"/><Relationship Id="rId432" Type="http://schemas.openxmlformats.org/officeDocument/2006/relationships/image" Target="../media/image451.png"/><Relationship Id="rId474" Type="http://schemas.openxmlformats.org/officeDocument/2006/relationships/image" Target="../media/image493.png"/><Relationship Id="rId127" Type="http://schemas.openxmlformats.org/officeDocument/2006/relationships/image" Target="../media/image146.png"/><Relationship Id="rId681" Type="http://schemas.openxmlformats.org/officeDocument/2006/relationships/image" Target="../media/image700.png"/><Relationship Id="rId737" Type="http://schemas.openxmlformats.org/officeDocument/2006/relationships/image" Target="../media/image756.png"/><Relationship Id="rId10" Type="http://schemas.openxmlformats.org/officeDocument/2006/relationships/image" Target="../media/image29.png"/><Relationship Id="rId31" Type="http://schemas.openxmlformats.org/officeDocument/2006/relationships/image" Target="../media/image50.png"/><Relationship Id="rId52" Type="http://schemas.openxmlformats.org/officeDocument/2006/relationships/image" Target="../media/image71.png"/><Relationship Id="rId73" Type="http://schemas.openxmlformats.org/officeDocument/2006/relationships/image" Target="../media/image92.png"/><Relationship Id="rId94" Type="http://schemas.openxmlformats.org/officeDocument/2006/relationships/image" Target="../media/image113.png"/><Relationship Id="rId148" Type="http://schemas.openxmlformats.org/officeDocument/2006/relationships/image" Target="../media/image167.png"/><Relationship Id="rId169" Type="http://schemas.openxmlformats.org/officeDocument/2006/relationships/image" Target="../media/image188.png"/><Relationship Id="rId334" Type="http://schemas.openxmlformats.org/officeDocument/2006/relationships/image" Target="../media/image353.png"/><Relationship Id="rId355" Type="http://schemas.openxmlformats.org/officeDocument/2006/relationships/image" Target="../media/image374.png"/><Relationship Id="rId376" Type="http://schemas.openxmlformats.org/officeDocument/2006/relationships/image" Target="../media/image395.png"/><Relationship Id="rId397" Type="http://schemas.openxmlformats.org/officeDocument/2006/relationships/image" Target="../media/image416.png"/><Relationship Id="rId520" Type="http://schemas.openxmlformats.org/officeDocument/2006/relationships/image" Target="../media/image539.png"/><Relationship Id="rId541" Type="http://schemas.openxmlformats.org/officeDocument/2006/relationships/image" Target="../media/image560.png"/><Relationship Id="rId562" Type="http://schemas.openxmlformats.org/officeDocument/2006/relationships/image" Target="../media/image581.png"/><Relationship Id="rId583" Type="http://schemas.openxmlformats.org/officeDocument/2006/relationships/image" Target="../media/image602.png"/><Relationship Id="rId618" Type="http://schemas.openxmlformats.org/officeDocument/2006/relationships/image" Target="../media/image637.png"/><Relationship Id="rId639" Type="http://schemas.openxmlformats.org/officeDocument/2006/relationships/image" Target="../media/image658.png"/><Relationship Id="rId4" Type="http://schemas.openxmlformats.org/officeDocument/2006/relationships/image" Target="../media/image23.png"/><Relationship Id="rId180" Type="http://schemas.openxmlformats.org/officeDocument/2006/relationships/image" Target="../media/image199.png"/><Relationship Id="rId215" Type="http://schemas.openxmlformats.org/officeDocument/2006/relationships/image" Target="../media/image234.png"/><Relationship Id="rId236" Type="http://schemas.openxmlformats.org/officeDocument/2006/relationships/image" Target="../media/image255.png"/><Relationship Id="rId257" Type="http://schemas.openxmlformats.org/officeDocument/2006/relationships/image" Target="../media/image276.png"/><Relationship Id="rId278" Type="http://schemas.openxmlformats.org/officeDocument/2006/relationships/image" Target="../media/image297.png"/><Relationship Id="rId401" Type="http://schemas.openxmlformats.org/officeDocument/2006/relationships/image" Target="../media/image420.png"/><Relationship Id="rId422" Type="http://schemas.openxmlformats.org/officeDocument/2006/relationships/image" Target="../media/image441.png"/><Relationship Id="rId443" Type="http://schemas.openxmlformats.org/officeDocument/2006/relationships/image" Target="../media/image462.png"/><Relationship Id="rId464" Type="http://schemas.openxmlformats.org/officeDocument/2006/relationships/image" Target="../media/image483.png"/><Relationship Id="rId650" Type="http://schemas.openxmlformats.org/officeDocument/2006/relationships/image" Target="../media/image669.png"/><Relationship Id="rId303" Type="http://schemas.openxmlformats.org/officeDocument/2006/relationships/image" Target="../media/image322.png"/><Relationship Id="rId485" Type="http://schemas.openxmlformats.org/officeDocument/2006/relationships/image" Target="../media/image504.png"/><Relationship Id="rId692" Type="http://schemas.openxmlformats.org/officeDocument/2006/relationships/image" Target="../media/image711.png"/><Relationship Id="rId706" Type="http://schemas.openxmlformats.org/officeDocument/2006/relationships/image" Target="../media/image725.png"/><Relationship Id="rId748" Type="http://schemas.openxmlformats.org/officeDocument/2006/relationships/image" Target="../media/image767.png"/><Relationship Id="rId42" Type="http://schemas.openxmlformats.org/officeDocument/2006/relationships/image" Target="../media/image61.png"/><Relationship Id="rId84" Type="http://schemas.openxmlformats.org/officeDocument/2006/relationships/image" Target="../media/image103.png"/><Relationship Id="rId138" Type="http://schemas.openxmlformats.org/officeDocument/2006/relationships/image" Target="../media/image157.png"/><Relationship Id="rId345" Type="http://schemas.openxmlformats.org/officeDocument/2006/relationships/image" Target="../media/image364.png"/><Relationship Id="rId387" Type="http://schemas.openxmlformats.org/officeDocument/2006/relationships/image" Target="../media/image406.png"/><Relationship Id="rId510" Type="http://schemas.openxmlformats.org/officeDocument/2006/relationships/image" Target="../media/image529.png"/><Relationship Id="rId552" Type="http://schemas.openxmlformats.org/officeDocument/2006/relationships/image" Target="../media/image571.png"/><Relationship Id="rId594" Type="http://schemas.openxmlformats.org/officeDocument/2006/relationships/image" Target="../media/image613.png"/><Relationship Id="rId608" Type="http://schemas.openxmlformats.org/officeDocument/2006/relationships/image" Target="../media/image627.png"/><Relationship Id="rId191" Type="http://schemas.openxmlformats.org/officeDocument/2006/relationships/image" Target="../media/image210.png"/><Relationship Id="rId205" Type="http://schemas.openxmlformats.org/officeDocument/2006/relationships/image" Target="../media/image224.png"/><Relationship Id="rId247" Type="http://schemas.openxmlformats.org/officeDocument/2006/relationships/image" Target="../media/image266.png"/><Relationship Id="rId412" Type="http://schemas.openxmlformats.org/officeDocument/2006/relationships/image" Target="../media/image431.png"/><Relationship Id="rId107" Type="http://schemas.openxmlformats.org/officeDocument/2006/relationships/image" Target="../media/image126.png"/><Relationship Id="rId289" Type="http://schemas.openxmlformats.org/officeDocument/2006/relationships/image" Target="../media/image308.png"/><Relationship Id="rId454" Type="http://schemas.openxmlformats.org/officeDocument/2006/relationships/image" Target="../media/image473.png"/><Relationship Id="rId496" Type="http://schemas.openxmlformats.org/officeDocument/2006/relationships/image" Target="../media/image515.png"/><Relationship Id="rId661" Type="http://schemas.openxmlformats.org/officeDocument/2006/relationships/image" Target="../media/image680.png"/><Relationship Id="rId717" Type="http://schemas.openxmlformats.org/officeDocument/2006/relationships/image" Target="../media/image736.png"/><Relationship Id="rId11" Type="http://schemas.openxmlformats.org/officeDocument/2006/relationships/image" Target="../media/image30.png"/><Relationship Id="rId53" Type="http://schemas.openxmlformats.org/officeDocument/2006/relationships/image" Target="../media/image72.png"/><Relationship Id="rId149" Type="http://schemas.openxmlformats.org/officeDocument/2006/relationships/image" Target="../media/image168.png"/><Relationship Id="rId314" Type="http://schemas.openxmlformats.org/officeDocument/2006/relationships/image" Target="../media/image333.png"/><Relationship Id="rId356" Type="http://schemas.openxmlformats.org/officeDocument/2006/relationships/image" Target="../media/image375.png"/><Relationship Id="rId398" Type="http://schemas.openxmlformats.org/officeDocument/2006/relationships/image" Target="../media/image417.png"/><Relationship Id="rId521" Type="http://schemas.openxmlformats.org/officeDocument/2006/relationships/image" Target="../media/image540.png"/><Relationship Id="rId563" Type="http://schemas.openxmlformats.org/officeDocument/2006/relationships/image" Target="../media/image582.png"/><Relationship Id="rId619" Type="http://schemas.openxmlformats.org/officeDocument/2006/relationships/image" Target="../media/image638.png"/><Relationship Id="rId95" Type="http://schemas.openxmlformats.org/officeDocument/2006/relationships/image" Target="../media/image114.png"/><Relationship Id="rId160" Type="http://schemas.openxmlformats.org/officeDocument/2006/relationships/image" Target="../media/image179.png"/><Relationship Id="rId216" Type="http://schemas.openxmlformats.org/officeDocument/2006/relationships/image" Target="../media/image235.png"/><Relationship Id="rId423" Type="http://schemas.openxmlformats.org/officeDocument/2006/relationships/image" Target="../media/image442.png"/><Relationship Id="rId258" Type="http://schemas.openxmlformats.org/officeDocument/2006/relationships/image" Target="../media/image277.png"/><Relationship Id="rId465" Type="http://schemas.openxmlformats.org/officeDocument/2006/relationships/image" Target="../media/image484.png"/><Relationship Id="rId630" Type="http://schemas.openxmlformats.org/officeDocument/2006/relationships/image" Target="../media/image649.png"/><Relationship Id="rId672" Type="http://schemas.openxmlformats.org/officeDocument/2006/relationships/image" Target="../media/image691.png"/><Relationship Id="rId728" Type="http://schemas.openxmlformats.org/officeDocument/2006/relationships/image" Target="../media/image747.png"/><Relationship Id="rId22" Type="http://schemas.openxmlformats.org/officeDocument/2006/relationships/image" Target="../media/image41.png"/><Relationship Id="rId64" Type="http://schemas.openxmlformats.org/officeDocument/2006/relationships/image" Target="../media/image83.png"/><Relationship Id="rId118" Type="http://schemas.openxmlformats.org/officeDocument/2006/relationships/image" Target="../media/image137.png"/><Relationship Id="rId325" Type="http://schemas.openxmlformats.org/officeDocument/2006/relationships/image" Target="../media/image344.png"/><Relationship Id="rId367" Type="http://schemas.openxmlformats.org/officeDocument/2006/relationships/image" Target="../media/image386.png"/><Relationship Id="rId532" Type="http://schemas.openxmlformats.org/officeDocument/2006/relationships/image" Target="../media/image551.png"/><Relationship Id="rId574" Type="http://schemas.openxmlformats.org/officeDocument/2006/relationships/image" Target="../media/image593.png"/><Relationship Id="rId171" Type="http://schemas.openxmlformats.org/officeDocument/2006/relationships/image" Target="../media/image190.png"/><Relationship Id="rId227" Type="http://schemas.openxmlformats.org/officeDocument/2006/relationships/image" Target="../media/image246.png"/><Relationship Id="rId269" Type="http://schemas.openxmlformats.org/officeDocument/2006/relationships/image" Target="../media/image288.png"/><Relationship Id="rId434" Type="http://schemas.openxmlformats.org/officeDocument/2006/relationships/image" Target="../media/image453.png"/><Relationship Id="rId476" Type="http://schemas.openxmlformats.org/officeDocument/2006/relationships/image" Target="../media/image495.png"/><Relationship Id="rId641" Type="http://schemas.openxmlformats.org/officeDocument/2006/relationships/image" Target="../media/image660.png"/><Relationship Id="rId683" Type="http://schemas.openxmlformats.org/officeDocument/2006/relationships/image" Target="../media/image702.png"/><Relationship Id="rId739" Type="http://schemas.openxmlformats.org/officeDocument/2006/relationships/image" Target="../media/image758.png"/><Relationship Id="rId33" Type="http://schemas.openxmlformats.org/officeDocument/2006/relationships/image" Target="../media/image52.png"/><Relationship Id="rId129" Type="http://schemas.openxmlformats.org/officeDocument/2006/relationships/image" Target="../media/image148.png"/><Relationship Id="rId280" Type="http://schemas.openxmlformats.org/officeDocument/2006/relationships/image" Target="../media/image299.png"/><Relationship Id="rId336" Type="http://schemas.openxmlformats.org/officeDocument/2006/relationships/image" Target="../media/image355.png"/><Relationship Id="rId501" Type="http://schemas.openxmlformats.org/officeDocument/2006/relationships/image" Target="../media/image520.png"/><Relationship Id="rId543" Type="http://schemas.openxmlformats.org/officeDocument/2006/relationships/image" Target="../media/image562.png"/><Relationship Id="rId75" Type="http://schemas.openxmlformats.org/officeDocument/2006/relationships/image" Target="../media/image94.png"/><Relationship Id="rId140" Type="http://schemas.openxmlformats.org/officeDocument/2006/relationships/image" Target="../media/image159.png"/><Relationship Id="rId182" Type="http://schemas.openxmlformats.org/officeDocument/2006/relationships/image" Target="../media/image201.png"/><Relationship Id="rId378" Type="http://schemas.openxmlformats.org/officeDocument/2006/relationships/image" Target="../media/image397.png"/><Relationship Id="rId403" Type="http://schemas.openxmlformats.org/officeDocument/2006/relationships/image" Target="../media/image422.png"/><Relationship Id="rId585" Type="http://schemas.openxmlformats.org/officeDocument/2006/relationships/image" Target="../media/image604.png"/><Relationship Id="rId750" Type="http://schemas.openxmlformats.org/officeDocument/2006/relationships/image" Target="../media/image769.png"/><Relationship Id="rId6" Type="http://schemas.openxmlformats.org/officeDocument/2006/relationships/image" Target="../media/image25.png"/><Relationship Id="rId238" Type="http://schemas.openxmlformats.org/officeDocument/2006/relationships/image" Target="../media/image257.png"/><Relationship Id="rId445" Type="http://schemas.openxmlformats.org/officeDocument/2006/relationships/image" Target="../media/image464.png"/><Relationship Id="rId487" Type="http://schemas.openxmlformats.org/officeDocument/2006/relationships/image" Target="../media/image506.png"/><Relationship Id="rId610" Type="http://schemas.openxmlformats.org/officeDocument/2006/relationships/image" Target="../media/image629.png"/><Relationship Id="rId652" Type="http://schemas.openxmlformats.org/officeDocument/2006/relationships/image" Target="../media/image671.png"/><Relationship Id="rId694" Type="http://schemas.openxmlformats.org/officeDocument/2006/relationships/image" Target="../media/image713.png"/><Relationship Id="rId708" Type="http://schemas.openxmlformats.org/officeDocument/2006/relationships/image" Target="../media/image727.png"/><Relationship Id="rId291" Type="http://schemas.openxmlformats.org/officeDocument/2006/relationships/image" Target="../media/image310.png"/><Relationship Id="rId305" Type="http://schemas.openxmlformats.org/officeDocument/2006/relationships/image" Target="../media/image324.png"/><Relationship Id="rId347" Type="http://schemas.openxmlformats.org/officeDocument/2006/relationships/image" Target="../media/image366.png"/><Relationship Id="rId512" Type="http://schemas.openxmlformats.org/officeDocument/2006/relationships/image" Target="../media/image531.png"/><Relationship Id="rId44" Type="http://schemas.openxmlformats.org/officeDocument/2006/relationships/image" Target="../media/image63.png"/><Relationship Id="rId86" Type="http://schemas.openxmlformats.org/officeDocument/2006/relationships/image" Target="../media/image105.png"/><Relationship Id="rId151" Type="http://schemas.openxmlformats.org/officeDocument/2006/relationships/image" Target="../media/image170.png"/><Relationship Id="rId389" Type="http://schemas.openxmlformats.org/officeDocument/2006/relationships/image" Target="../media/image408.png"/><Relationship Id="rId554" Type="http://schemas.openxmlformats.org/officeDocument/2006/relationships/image" Target="../media/image573.png"/><Relationship Id="rId596" Type="http://schemas.openxmlformats.org/officeDocument/2006/relationships/image" Target="../media/image615.png"/><Relationship Id="rId193" Type="http://schemas.openxmlformats.org/officeDocument/2006/relationships/image" Target="../media/image212.png"/><Relationship Id="rId207" Type="http://schemas.openxmlformats.org/officeDocument/2006/relationships/image" Target="../media/image226.png"/><Relationship Id="rId249" Type="http://schemas.openxmlformats.org/officeDocument/2006/relationships/image" Target="../media/image268.png"/><Relationship Id="rId414" Type="http://schemas.openxmlformats.org/officeDocument/2006/relationships/image" Target="../media/image433.png"/><Relationship Id="rId456" Type="http://schemas.openxmlformats.org/officeDocument/2006/relationships/image" Target="../media/image475.png"/><Relationship Id="rId498" Type="http://schemas.openxmlformats.org/officeDocument/2006/relationships/image" Target="../media/image517.png"/><Relationship Id="rId621" Type="http://schemas.openxmlformats.org/officeDocument/2006/relationships/image" Target="../media/image640.png"/><Relationship Id="rId663" Type="http://schemas.openxmlformats.org/officeDocument/2006/relationships/image" Target="../media/image682.png"/><Relationship Id="rId13" Type="http://schemas.openxmlformats.org/officeDocument/2006/relationships/image" Target="../media/image32.png"/><Relationship Id="rId109" Type="http://schemas.openxmlformats.org/officeDocument/2006/relationships/image" Target="../media/image128.png"/><Relationship Id="rId260" Type="http://schemas.openxmlformats.org/officeDocument/2006/relationships/image" Target="../media/image279.png"/><Relationship Id="rId316" Type="http://schemas.openxmlformats.org/officeDocument/2006/relationships/image" Target="../media/image335.png"/><Relationship Id="rId523" Type="http://schemas.openxmlformats.org/officeDocument/2006/relationships/image" Target="../media/image542.png"/><Relationship Id="rId719" Type="http://schemas.openxmlformats.org/officeDocument/2006/relationships/image" Target="../media/image738.png"/><Relationship Id="rId55" Type="http://schemas.openxmlformats.org/officeDocument/2006/relationships/image" Target="../media/image74.png"/><Relationship Id="rId97" Type="http://schemas.openxmlformats.org/officeDocument/2006/relationships/image" Target="../media/image116.png"/><Relationship Id="rId120" Type="http://schemas.openxmlformats.org/officeDocument/2006/relationships/image" Target="../media/image139.png"/><Relationship Id="rId358" Type="http://schemas.openxmlformats.org/officeDocument/2006/relationships/image" Target="../media/image377.png"/><Relationship Id="rId565" Type="http://schemas.openxmlformats.org/officeDocument/2006/relationships/image" Target="../media/image584.png"/><Relationship Id="rId730" Type="http://schemas.openxmlformats.org/officeDocument/2006/relationships/image" Target="../media/image749.png"/><Relationship Id="rId162" Type="http://schemas.openxmlformats.org/officeDocument/2006/relationships/image" Target="../media/image181.png"/><Relationship Id="rId218" Type="http://schemas.openxmlformats.org/officeDocument/2006/relationships/image" Target="../media/image237.png"/><Relationship Id="rId425" Type="http://schemas.openxmlformats.org/officeDocument/2006/relationships/image" Target="../media/image444.png"/><Relationship Id="rId467" Type="http://schemas.openxmlformats.org/officeDocument/2006/relationships/image" Target="../media/image486.png"/><Relationship Id="rId632" Type="http://schemas.openxmlformats.org/officeDocument/2006/relationships/image" Target="../media/image651.png"/><Relationship Id="rId271" Type="http://schemas.openxmlformats.org/officeDocument/2006/relationships/image" Target="../media/image290.png"/><Relationship Id="rId674" Type="http://schemas.openxmlformats.org/officeDocument/2006/relationships/image" Target="../media/image693.png"/><Relationship Id="rId24" Type="http://schemas.openxmlformats.org/officeDocument/2006/relationships/image" Target="../media/image43.png"/><Relationship Id="rId66" Type="http://schemas.openxmlformats.org/officeDocument/2006/relationships/image" Target="../media/image85.png"/><Relationship Id="rId131" Type="http://schemas.openxmlformats.org/officeDocument/2006/relationships/image" Target="../media/image150.png"/><Relationship Id="rId327" Type="http://schemas.openxmlformats.org/officeDocument/2006/relationships/image" Target="../media/image346.png"/><Relationship Id="rId369" Type="http://schemas.openxmlformats.org/officeDocument/2006/relationships/image" Target="../media/image388.png"/><Relationship Id="rId534" Type="http://schemas.openxmlformats.org/officeDocument/2006/relationships/image" Target="../media/image553.png"/><Relationship Id="rId576" Type="http://schemas.openxmlformats.org/officeDocument/2006/relationships/image" Target="../media/image595.png"/><Relationship Id="rId741" Type="http://schemas.openxmlformats.org/officeDocument/2006/relationships/image" Target="../media/image760.png"/><Relationship Id="rId173" Type="http://schemas.openxmlformats.org/officeDocument/2006/relationships/image" Target="../media/image192.png"/><Relationship Id="rId229" Type="http://schemas.openxmlformats.org/officeDocument/2006/relationships/image" Target="../media/image248.png"/><Relationship Id="rId380" Type="http://schemas.openxmlformats.org/officeDocument/2006/relationships/image" Target="../media/image399.png"/><Relationship Id="rId436" Type="http://schemas.openxmlformats.org/officeDocument/2006/relationships/image" Target="../media/image455.png"/><Relationship Id="rId601" Type="http://schemas.openxmlformats.org/officeDocument/2006/relationships/image" Target="../media/image620.png"/><Relationship Id="rId643" Type="http://schemas.openxmlformats.org/officeDocument/2006/relationships/image" Target="../media/image662.png"/><Relationship Id="rId240" Type="http://schemas.openxmlformats.org/officeDocument/2006/relationships/image" Target="../media/image259.png"/><Relationship Id="rId478" Type="http://schemas.openxmlformats.org/officeDocument/2006/relationships/image" Target="../media/image497.png"/><Relationship Id="rId685" Type="http://schemas.openxmlformats.org/officeDocument/2006/relationships/image" Target="../media/image704.png"/><Relationship Id="rId35" Type="http://schemas.openxmlformats.org/officeDocument/2006/relationships/image" Target="../media/image54.png"/><Relationship Id="rId77" Type="http://schemas.openxmlformats.org/officeDocument/2006/relationships/image" Target="../media/image96.png"/><Relationship Id="rId100" Type="http://schemas.openxmlformats.org/officeDocument/2006/relationships/image" Target="../media/image119.png"/><Relationship Id="rId282" Type="http://schemas.openxmlformats.org/officeDocument/2006/relationships/image" Target="../media/image301.png"/><Relationship Id="rId338" Type="http://schemas.openxmlformats.org/officeDocument/2006/relationships/image" Target="../media/image357.png"/><Relationship Id="rId503" Type="http://schemas.openxmlformats.org/officeDocument/2006/relationships/image" Target="../media/image522.png"/><Relationship Id="rId545" Type="http://schemas.openxmlformats.org/officeDocument/2006/relationships/image" Target="../media/image564.png"/><Relationship Id="rId587" Type="http://schemas.openxmlformats.org/officeDocument/2006/relationships/image" Target="../media/image606.png"/><Relationship Id="rId710" Type="http://schemas.openxmlformats.org/officeDocument/2006/relationships/image" Target="../media/image729.png"/><Relationship Id="rId752" Type="http://schemas.openxmlformats.org/officeDocument/2006/relationships/image" Target="../media/image771.png"/><Relationship Id="rId8" Type="http://schemas.openxmlformats.org/officeDocument/2006/relationships/image" Target="../media/image27.png"/><Relationship Id="rId142" Type="http://schemas.openxmlformats.org/officeDocument/2006/relationships/image" Target="../media/image161.png"/><Relationship Id="rId184" Type="http://schemas.openxmlformats.org/officeDocument/2006/relationships/image" Target="../media/image203.png"/><Relationship Id="rId391" Type="http://schemas.openxmlformats.org/officeDocument/2006/relationships/image" Target="../media/image410.png"/><Relationship Id="rId405" Type="http://schemas.openxmlformats.org/officeDocument/2006/relationships/image" Target="../media/image424.png"/><Relationship Id="rId447" Type="http://schemas.openxmlformats.org/officeDocument/2006/relationships/image" Target="../media/image466.png"/><Relationship Id="rId612" Type="http://schemas.openxmlformats.org/officeDocument/2006/relationships/image" Target="../media/image631.png"/><Relationship Id="rId251" Type="http://schemas.openxmlformats.org/officeDocument/2006/relationships/image" Target="../media/image270.png"/><Relationship Id="rId489" Type="http://schemas.openxmlformats.org/officeDocument/2006/relationships/image" Target="../media/image508.png"/><Relationship Id="rId654" Type="http://schemas.openxmlformats.org/officeDocument/2006/relationships/image" Target="../media/image673.png"/><Relationship Id="rId696" Type="http://schemas.openxmlformats.org/officeDocument/2006/relationships/image" Target="../media/image715.png"/><Relationship Id="rId46" Type="http://schemas.openxmlformats.org/officeDocument/2006/relationships/image" Target="../media/image65.png"/><Relationship Id="rId293" Type="http://schemas.openxmlformats.org/officeDocument/2006/relationships/image" Target="../media/image312.png"/><Relationship Id="rId307" Type="http://schemas.openxmlformats.org/officeDocument/2006/relationships/image" Target="../media/image326.png"/><Relationship Id="rId349" Type="http://schemas.openxmlformats.org/officeDocument/2006/relationships/image" Target="../media/image368.png"/><Relationship Id="rId514" Type="http://schemas.openxmlformats.org/officeDocument/2006/relationships/image" Target="../media/image533.png"/><Relationship Id="rId556" Type="http://schemas.openxmlformats.org/officeDocument/2006/relationships/image" Target="../media/image575.png"/><Relationship Id="rId721" Type="http://schemas.openxmlformats.org/officeDocument/2006/relationships/image" Target="../media/image740.png"/><Relationship Id="rId88" Type="http://schemas.openxmlformats.org/officeDocument/2006/relationships/image" Target="../media/image107.png"/><Relationship Id="rId111" Type="http://schemas.openxmlformats.org/officeDocument/2006/relationships/image" Target="../media/image130.png"/><Relationship Id="rId153" Type="http://schemas.openxmlformats.org/officeDocument/2006/relationships/image" Target="../media/image172.png"/><Relationship Id="rId195" Type="http://schemas.openxmlformats.org/officeDocument/2006/relationships/image" Target="../media/image214.png"/><Relationship Id="rId209" Type="http://schemas.openxmlformats.org/officeDocument/2006/relationships/image" Target="../media/image228.png"/><Relationship Id="rId360" Type="http://schemas.openxmlformats.org/officeDocument/2006/relationships/image" Target="../media/image379.png"/><Relationship Id="rId416" Type="http://schemas.openxmlformats.org/officeDocument/2006/relationships/image" Target="../media/image435.png"/><Relationship Id="rId598" Type="http://schemas.openxmlformats.org/officeDocument/2006/relationships/image" Target="../media/image617.png"/><Relationship Id="rId220" Type="http://schemas.openxmlformats.org/officeDocument/2006/relationships/image" Target="../media/image239.png"/><Relationship Id="rId458" Type="http://schemas.openxmlformats.org/officeDocument/2006/relationships/image" Target="../media/image477.png"/><Relationship Id="rId623" Type="http://schemas.openxmlformats.org/officeDocument/2006/relationships/image" Target="../media/image642.png"/><Relationship Id="rId665" Type="http://schemas.openxmlformats.org/officeDocument/2006/relationships/image" Target="../media/image684.png"/><Relationship Id="rId15" Type="http://schemas.openxmlformats.org/officeDocument/2006/relationships/image" Target="../media/image34.png"/><Relationship Id="rId57" Type="http://schemas.openxmlformats.org/officeDocument/2006/relationships/image" Target="../media/image76.png"/><Relationship Id="rId262" Type="http://schemas.openxmlformats.org/officeDocument/2006/relationships/image" Target="../media/image281.png"/><Relationship Id="rId318" Type="http://schemas.openxmlformats.org/officeDocument/2006/relationships/image" Target="../media/image337.png"/><Relationship Id="rId525" Type="http://schemas.openxmlformats.org/officeDocument/2006/relationships/image" Target="../media/image544.png"/><Relationship Id="rId567" Type="http://schemas.openxmlformats.org/officeDocument/2006/relationships/image" Target="../media/image586.png"/><Relationship Id="rId732" Type="http://schemas.openxmlformats.org/officeDocument/2006/relationships/image" Target="../media/image751.png"/><Relationship Id="rId99" Type="http://schemas.openxmlformats.org/officeDocument/2006/relationships/image" Target="../media/image118.png"/><Relationship Id="rId122" Type="http://schemas.openxmlformats.org/officeDocument/2006/relationships/image" Target="../media/image141.png"/><Relationship Id="rId164" Type="http://schemas.openxmlformats.org/officeDocument/2006/relationships/image" Target="../media/image183.png"/><Relationship Id="rId371" Type="http://schemas.openxmlformats.org/officeDocument/2006/relationships/image" Target="../media/image390.png"/><Relationship Id="rId427" Type="http://schemas.openxmlformats.org/officeDocument/2006/relationships/image" Target="../media/image446.png"/><Relationship Id="rId469" Type="http://schemas.openxmlformats.org/officeDocument/2006/relationships/image" Target="../media/image488.png"/><Relationship Id="rId634" Type="http://schemas.openxmlformats.org/officeDocument/2006/relationships/image" Target="../media/image653.png"/><Relationship Id="rId676" Type="http://schemas.openxmlformats.org/officeDocument/2006/relationships/image" Target="../media/image695.png"/><Relationship Id="rId26" Type="http://schemas.openxmlformats.org/officeDocument/2006/relationships/image" Target="../media/image45.png"/><Relationship Id="rId231" Type="http://schemas.openxmlformats.org/officeDocument/2006/relationships/image" Target="../media/image250.png"/><Relationship Id="rId273" Type="http://schemas.openxmlformats.org/officeDocument/2006/relationships/image" Target="../media/image292.png"/><Relationship Id="rId329" Type="http://schemas.openxmlformats.org/officeDocument/2006/relationships/image" Target="../media/image348.png"/><Relationship Id="rId480" Type="http://schemas.openxmlformats.org/officeDocument/2006/relationships/image" Target="../media/image499.png"/><Relationship Id="rId536" Type="http://schemas.openxmlformats.org/officeDocument/2006/relationships/image" Target="../media/image555.png"/><Relationship Id="rId701" Type="http://schemas.openxmlformats.org/officeDocument/2006/relationships/image" Target="../media/image720.png"/><Relationship Id="rId68" Type="http://schemas.openxmlformats.org/officeDocument/2006/relationships/image" Target="../media/image87.png"/><Relationship Id="rId133" Type="http://schemas.openxmlformats.org/officeDocument/2006/relationships/image" Target="../media/image152.png"/><Relationship Id="rId175" Type="http://schemas.openxmlformats.org/officeDocument/2006/relationships/image" Target="../media/image194.png"/><Relationship Id="rId340" Type="http://schemas.openxmlformats.org/officeDocument/2006/relationships/image" Target="../media/image359.png"/><Relationship Id="rId578" Type="http://schemas.openxmlformats.org/officeDocument/2006/relationships/image" Target="../media/image597.png"/><Relationship Id="rId743" Type="http://schemas.openxmlformats.org/officeDocument/2006/relationships/image" Target="../media/image762.png"/><Relationship Id="rId200" Type="http://schemas.openxmlformats.org/officeDocument/2006/relationships/image" Target="../media/image219.png"/><Relationship Id="rId382" Type="http://schemas.openxmlformats.org/officeDocument/2006/relationships/image" Target="../media/image401.png"/><Relationship Id="rId438" Type="http://schemas.openxmlformats.org/officeDocument/2006/relationships/image" Target="../media/image457.png"/><Relationship Id="rId603" Type="http://schemas.openxmlformats.org/officeDocument/2006/relationships/image" Target="../media/image622.png"/><Relationship Id="rId645" Type="http://schemas.openxmlformats.org/officeDocument/2006/relationships/image" Target="../media/image664.png"/><Relationship Id="rId687" Type="http://schemas.openxmlformats.org/officeDocument/2006/relationships/image" Target="../media/image706.png"/><Relationship Id="rId242" Type="http://schemas.openxmlformats.org/officeDocument/2006/relationships/image" Target="../media/image261.png"/><Relationship Id="rId284" Type="http://schemas.openxmlformats.org/officeDocument/2006/relationships/image" Target="../media/image303.png"/><Relationship Id="rId491" Type="http://schemas.openxmlformats.org/officeDocument/2006/relationships/image" Target="../media/image510.png"/><Relationship Id="rId505" Type="http://schemas.openxmlformats.org/officeDocument/2006/relationships/image" Target="../media/image524.png"/><Relationship Id="rId712" Type="http://schemas.openxmlformats.org/officeDocument/2006/relationships/image" Target="../media/image731.png"/><Relationship Id="rId37" Type="http://schemas.openxmlformats.org/officeDocument/2006/relationships/image" Target="../media/image56.png"/><Relationship Id="rId79" Type="http://schemas.openxmlformats.org/officeDocument/2006/relationships/image" Target="../media/image98.png"/><Relationship Id="rId102" Type="http://schemas.openxmlformats.org/officeDocument/2006/relationships/image" Target="../media/image121.png"/><Relationship Id="rId144" Type="http://schemas.openxmlformats.org/officeDocument/2006/relationships/image" Target="../media/image163.png"/><Relationship Id="rId547" Type="http://schemas.openxmlformats.org/officeDocument/2006/relationships/image" Target="../media/image566.png"/><Relationship Id="rId589" Type="http://schemas.openxmlformats.org/officeDocument/2006/relationships/image" Target="../media/image608.png"/><Relationship Id="rId90" Type="http://schemas.openxmlformats.org/officeDocument/2006/relationships/image" Target="../media/image109.png"/><Relationship Id="rId186" Type="http://schemas.openxmlformats.org/officeDocument/2006/relationships/image" Target="../media/image205.png"/><Relationship Id="rId351" Type="http://schemas.openxmlformats.org/officeDocument/2006/relationships/image" Target="../media/image370.png"/><Relationship Id="rId393" Type="http://schemas.openxmlformats.org/officeDocument/2006/relationships/image" Target="../media/image412.png"/><Relationship Id="rId407" Type="http://schemas.openxmlformats.org/officeDocument/2006/relationships/image" Target="../media/image426.png"/><Relationship Id="rId449" Type="http://schemas.openxmlformats.org/officeDocument/2006/relationships/image" Target="../media/image468.png"/><Relationship Id="rId614" Type="http://schemas.openxmlformats.org/officeDocument/2006/relationships/image" Target="../media/image633.png"/><Relationship Id="rId656" Type="http://schemas.openxmlformats.org/officeDocument/2006/relationships/image" Target="../media/image675.png"/><Relationship Id="rId211" Type="http://schemas.openxmlformats.org/officeDocument/2006/relationships/image" Target="../media/image230.png"/><Relationship Id="rId253" Type="http://schemas.openxmlformats.org/officeDocument/2006/relationships/image" Target="../media/image272.png"/><Relationship Id="rId295" Type="http://schemas.openxmlformats.org/officeDocument/2006/relationships/image" Target="../media/image314.png"/><Relationship Id="rId309" Type="http://schemas.openxmlformats.org/officeDocument/2006/relationships/image" Target="../media/image328.png"/><Relationship Id="rId460" Type="http://schemas.openxmlformats.org/officeDocument/2006/relationships/image" Target="../media/image479.png"/><Relationship Id="rId516" Type="http://schemas.openxmlformats.org/officeDocument/2006/relationships/image" Target="../media/image535.png"/><Relationship Id="rId698" Type="http://schemas.openxmlformats.org/officeDocument/2006/relationships/image" Target="../media/image717.png"/><Relationship Id="rId48" Type="http://schemas.openxmlformats.org/officeDocument/2006/relationships/image" Target="../media/image67.png"/><Relationship Id="rId113" Type="http://schemas.openxmlformats.org/officeDocument/2006/relationships/image" Target="../media/image132.png"/><Relationship Id="rId320" Type="http://schemas.openxmlformats.org/officeDocument/2006/relationships/image" Target="../media/image339.png"/><Relationship Id="rId558" Type="http://schemas.openxmlformats.org/officeDocument/2006/relationships/image" Target="../media/image577.png"/><Relationship Id="rId723" Type="http://schemas.openxmlformats.org/officeDocument/2006/relationships/image" Target="../media/image742.png"/><Relationship Id="rId155" Type="http://schemas.openxmlformats.org/officeDocument/2006/relationships/image" Target="../media/image174.png"/><Relationship Id="rId197" Type="http://schemas.openxmlformats.org/officeDocument/2006/relationships/image" Target="../media/image216.png"/><Relationship Id="rId362" Type="http://schemas.openxmlformats.org/officeDocument/2006/relationships/image" Target="../media/image381.png"/><Relationship Id="rId418" Type="http://schemas.openxmlformats.org/officeDocument/2006/relationships/image" Target="../media/image437.png"/><Relationship Id="rId625" Type="http://schemas.openxmlformats.org/officeDocument/2006/relationships/image" Target="../media/image644.png"/><Relationship Id="rId222" Type="http://schemas.openxmlformats.org/officeDocument/2006/relationships/image" Target="../media/image241.png"/><Relationship Id="rId264" Type="http://schemas.openxmlformats.org/officeDocument/2006/relationships/image" Target="../media/image283.png"/><Relationship Id="rId471" Type="http://schemas.openxmlformats.org/officeDocument/2006/relationships/image" Target="../media/image490.png"/><Relationship Id="rId667" Type="http://schemas.openxmlformats.org/officeDocument/2006/relationships/image" Target="../media/image686.png"/><Relationship Id="rId17" Type="http://schemas.openxmlformats.org/officeDocument/2006/relationships/image" Target="../media/image36.png"/><Relationship Id="rId59" Type="http://schemas.openxmlformats.org/officeDocument/2006/relationships/image" Target="../media/image78.png"/><Relationship Id="rId124" Type="http://schemas.openxmlformats.org/officeDocument/2006/relationships/image" Target="../media/image143.png"/><Relationship Id="rId527" Type="http://schemas.openxmlformats.org/officeDocument/2006/relationships/image" Target="../media/image546.png"/><Relationship Id="rId569" Type="http://schemas.openxmlformats.org/officeDocument/2006/relationships/image" Target="../media/image588.png"/><Relationship Id="rId734" Type="http://schemas.openxmlformats.org/officeDocument/2006/relationships/image" Target="../media/image753.png"/><Relationship Id="rId70" Type="http://schemas.openxmlformats.org/officeDocument/2006/relationships/image" Target="../media/image89.png"/><Relationship Id="rId166" Type="http://schemas.openxmlformats.org/officeDocument/2006/relationships/image" Target="../media/image185.png"/><Relationship Id="rId331" Type="http://schemas.openxmlformats.org/officeDocument/2006/relationships/image" Target="../media/image350.png"/><Relationship Id="rId373" Type="http://schemas.openxmlformats.org/officeDocument/2006/relationships/image" Target="../media/image392.png"/><Relationship Id="rId429" Type="http://schemas.openxmlformats.org/officeDocument/2006/relationships/image" Target="../media/image448.png"/><Relationship Id="rId580" Type="http://schemas.openxmlformats.org/officeDocument/2006/relationships/image" Target="../media/image599.png"/><Relationship Id="rId636" Type="http://schemas.openxmlformats.org/officeDocument/2006/relationships/image" Target="../media/image655.png"/><Relationship Id="rId1" Type="http://schemas.openxmlformats.org/officeDocument/2006/relationships/slideLayout" Target="../slideLayouts/slideLayout5.xml"/><Relationship Id="rId233" Type="http://schemas.openxmlformats.org/officeDocument/2006/relationships/image" Target="../media/image252.png"/><Relationship Id="rId440" Type="http://schemas.openxmlformats.org/officeDocument/2006/relationships/image" Target="../media/image459.png"/><Relationship Id="rId678" Type="http://schemas.openxmlformats.org/officeDocument/2006/relationships/image" Target="../media/image697.png"/><Relationship Id="rId28" Type="http://schemas.openxmlformats.org/officeDocument/2006/relationships/image" Target="../media/image47.png"/><Relationship Id="rId275" Type="http://schemas.openxmlformats.org/officeDocument/2006/relationships/image" Target="../media/image294.png"/><Relationship Id="rId300" Type="http://schemas.openxmlformats.org/officeDocument/2006/relationships/image" Target="../media/image319.png"/><Relationship Id="rId482" Type="http://schemas.openxmlformats.org/officeDocument/2006/relationships/image" Target="../media/image501.png"/><Relationship Id="rId538" Type="http://schemas.openxmlformats.org/officeDocument/2006/relationships/image" Target="../media/image557.png"/><Relationship Id="rId703" Type="http://schemas.openxmlformats.org/officeDocument/2006/relationships/image" Target="../media/image722.png"/><Relationship Id="rId745" Type="http://schemas.openxmlformats.org/officeDocument/2006/relationships/image" Target="../media/image764.png"/><Relationship Id="rId81" Type="http://schemas.openxmlformats.org/officeDocument/2006/relationships/image" Target="../media/image100.png"/><Relationship Id="rId135" Type="http://schemas.openxmlformats.org/officeDocument/2006/relationships/image" Target="../media/image154.png"/><Relationship Id="rId177" Type="http://schemas.openxmlformats.org/officeDocument/2006/relationships/image" Target="../media/image196.png"/><Relationship Id="rId342" Type="http://schemas.openxmlformats.org/officeDocument/2006/relationships/image" Target="../media/image361.png"/><Relationship Id="rId384" Type="http://schemas.openxmlformats.org/officeDocument/2006/relationships/image" Target="../media/image403.png"/><Relationship Id="rId591" Type="http://schemas.openxmlformats.org/officeDocument/2006/relationships/image" Target="../media/image610.png"/><Relationship Id="rId605" Type="http://schemas.openxmlformats.org/officeDocument/2006/relationships/image" Target="../media/image624.png"/><Relationship Id="rId202" Type="http://schemas.openxmlformats.org/officeDocument/2006/relationships/image" Target="../media/image221.png"/><Relationship Id="rId244" Type="http://schemas.openxmlformats.org/officeDocument/2006/relationships/image" Target="../media/image263.png"/><Relationship Id="rId647" Type="http://schemas.openxmlformats.org/officeDocument/2006/relationships/image" Target="../media/image666.png"/><Relationship Id="rId689" Type="http://schemas.openxmlformats.org/officeDocument/2006/relationships/image" Target="../media/image708.png"/><Relationship Id="rId39" Type="http://schemas.openxmlformats.org/officeDocument/2006/relationships/image" Target="../media/image58.png"/><Relationship Id="rId286" Type="http://schemas.openxmlformats.org/officeDocument/2006/relationships/image" Target="../media/image305.png"/><Relationship Id="rId451" Type="http://schemas.openxmlformats.org/officeDocument/2006/relationships/image" Target="../media/image470.png"/><Relationship Id="rId493" Type="http://schemas.openxmlformats.org/officeDocument/2006/relationships/image" Target="../media/image512.png"/><Relationship Id="rId507" Type="http://schemas.openxmlformats.org/officeDocument/2006/relationships/image" Target="../media/image526.png"/><Relationship Id="rId549" Type="http://schemas.openxmlformats.org/officeDocument/2006/relationships/image" Target="../media/image568.png"/><Relationship Id="rId714" Type="http://schemas.openxmlformats.org/officeDocument/2006/relationships/image" Target="../media/image733.png"/><Relationship Id="rId50" Type="http://schemas.openxmlformats.org/officeDocument/2006/relationships/image" Target="../media/image69.png"/><Relationship Id="rId104" Type="http://schemas.openxmlformats.org/officeDocument/2006/relationships/image" Target="../media/image123.png"/><Relationship Id="rId146" Type="http://schemas.openxmlformats.org/officeDocument/2006/relationships/image" Target="../media/image165.png"/><Relationship Id="rId188" Type="http://schemas.openxmlformats.org/officeDocument/2006/relationships/image" Target="../media/image207.png"/><Relationship Id="rId311" Type="http://schemas.openxmlformats.org/officeDocument/2006/relationships/image" Target="../media/image330.png"/><Relationship Id="rId353" Type="http://schemas.openxmlformats.org/officeDocument/2006/relationships/image" Target="../media/image372.png"/><Relationship Id="rId395" Type="http://schemas.openxmlformats.org/officeDocument/2006/relationships/image" Target="../media/image414.png"/><Relationship Id="rId409" Type="http://schemas.openxmlformats.org/officeDocument/2006/relationships/image" Target="../media/image428.png"/><Relationship Id="rId560" Type="http://schemas.openxmlformats.org/officeDocument/2006/relationships/image" Target="../media/image579.png"/><Relationship Id="rId92" Type="http://schemas.openxmlformats.org/officeDocument/2006/relationships/image" Target="../media/image111.png"/><Relationship Id="rId213" Type="http://schemas.openxmlformats.org/officeDocument/2006/relationships/image" Target="../media/image232.png"/><Relationship Id="rId420" Type="http://schemas.openxmlformats.org/officeDocument/2006/relationships/image" Target="../media/image439.png"/><Relationship Id="rId616" Type="http://schemas.openxmlformats.org/officeDocument/2006/relationships/image" Target="../media/image635.png"/><Relationship Id="rId658" Type="http://schemas.openxmlformats.org/officeDocument/2006/relationships/image" Target="../media/image677.png"/><Relationship Id="rId255" Type="http://schemas.openxmlformats.org/officeDocument/2006/relationships/image" Target="../media/image274.png"/><Relationship Id="rId297" Type="http://schemas.openxmlformats.org/officeDocument/2006/relationships/image" Target="../media/image316.png"/><Relationship Id="rId462" Type="http://schemas.openxmlformats.org/officeDocument/2006/relationships/image" Target="../media/image481.png"/><Relationship Id="rId518" Type="http://schemas.openxmlformats.org/officeDocument/2006/relationships/image" Target="../media/image537.png"/><Relationship Id="rId725" Type="http://schemas.openxmlformats.org/officeDocument/2006/relationships/image" Target="../media/image744.png"/><Relationship Id="rId115" Type="http://schemas.openxmlformats.org/officeDocument/2006/relationships/image" Target="../media/image134.png"/><Relationship Id="rId157" Type="http://schemas.openxmlformats.org/officeDocument/2006/relationships/image" Target="../media/image176.png"/><Relationship Id="rId322" Type="http://schemas.openxmlformats.org/officeDocument/2006/relationships/image" Target="../media/image341.png"/><Relationship Id="rId364" Type="http://schemas.openxmlformats.org/officeDocument/2006/relationships/image" Target="../media/image383.png"/><Relationship Id="rId61" Type="http://schemas.openxmlformats.org/officeDocument/2006/relationships/image" Target="../media/image80.png"/><Relationship Id="rId199" Type="http://schemas.openxmlformats.org/officeDocument/2006/relationships/image" Target="../media/image218.png"/><Relationship Id="rId571" Type="http://schemas.openxmlformats.org/officeDocument/2006/relationships/image" Target="../media/image590.png"/><Relationship Id="rId627" Type="http://schemas.openxmlformats.org/officeDocument/2006/relationships/image" Target="../media/image646.png"/><Relationship Id="rId669" Type="http://schemas.openxmlformats.org/officeDocument/2006/relationships/image" Target="../media/image688.png"/><Relationship Id="rId19" Type="http://schemas.openxmlformats.org/officeDocument/2006/relationships/image" Target="../media/image38.png"/><Relationship Id="rId224" Type="http://schemas.openxmlformats.org/officeDocument/2006/relationships/image" Target="../media/image243.png"/><Relationship Id="rId266" Type="http://schemas.openxmlformats.org/officeDocument/2006/relationships/image" Target="../media/image285.png"/><Relationship Id="rId431" Type="http://schemas.openxmlformats.org/officeDocument/2006/relationships/image" Target="../media/image450.png"/><Relationship Id="rId473" Type="http://schemas.openxmlformats.org/officeDocument/2006/relationships/image" Target="../media/image492.png"/><Relationship Id="rId529" Type="http://schemas.openxmlformats.org/officeDocument/2006/relationships/image" Target="../media/image548.png"/><Relationship Id="rId680" Type="http://schemas.openxmlformats.org/officeDocument/2006/relationships/image" Target="../media/image699.png"/><Relationship Id="rId736" Type="http://schemas.openxmlformats.org/officeDocument/2006/relationships/image" Target="../media/image755.png"/><Relationship Id="rId30" Type="http://schemas.openxmlformats.org/officeDocument/2006/relationships/image" Target="../media/image49.png"/><Relationship Id="rId126" Type="http://schemas.openxmlformats.org/officeDocument/2006/relationships/image" Target="../media/image145.png"/><Relationship Id="rId168" Type="http://schemas.openxmlformats.org/officeDocument/2006/relationships/image" Target="../media/image187.png"/><Relationship Id="rId333" Type="http://schemas.openxmlformats.org/officeDocument/2006/relationships/image" Target="../media/image352.png"/><Relationship Id="rId540" Type="http://schemas.openxmlformats.org/officeDocument/2006/relationships/image" Target="../media/image559.png"/><Relationship Id="rId72" Type="http://schemas.openxmlformats.org/officeDocument/2006/relationships/image" Target="../media/image91.png"/><Relationship Id="rId375" Type="http://schemas.openxmlformats.org/officeDocument/2006/relationships/image" Target="../media/image394.png"/><Relationship Id="rId582" Type="http://schemas.openxmlformats.org/officeDocument/2006/relationships/image" Target="../media/image601.png"/><Relationship Id="rId638" Type="http://schemas.openxmlformats.org/officeDocument/2006/relationships/image" Target="../media/image657.png"/><Relationship Id="rId3" Type="http://schemas.openxmlformats.org/officeDocument/2006/relationships/image" Target="../media/image22.png"/><Relationship Id="rId235" Type="http://schemas.openxmlformats.org/officeDocument/2006/relationships/image" Target="../media/image254.png"/><Relationship Id="rId277" Type="http://schemas.openxmlformats.org/officeDocument/2006/relationships/image" Target="../media/image296.png"/><Relationship Id="rId400" Type="http://schemas.openxmlformats.org/officeDocument/2006/relationships/image" Target="../media/image419.png"/><Relationship Id="rId442" Type="http://schemas.openxmlformats.org/officeDocument/2006/relationships/image" Target="../media/image461.png"/><Relationship Id="rId484" Type="http://schemas.openxmlformats.org/officeDocument/2006/relationships/image" Target="../media/image503.png"/><Relationship Id="rId705" Type="http://schemas.openxmlformats.org/officeDocument/2006/relationships/image" Target="../media/image724.png"/><Relationship Id="rId137" Type="http://schemas.openxmlformats.org/officeDocument/2006/relationships/image" Target="../media/image156.png"/><Relationship Id="rId302" Type="http://schemas.openxmlformats.org/officeDocument/2006/relationships/image" Target="../media/image321.png"/><Relationship Id="rId344" Type="http://schemas.openxmlformats.org/officeDocument/2006/relationships/image" Target="../media/image363.png"/><Relationship Id="rId691" Type="http://schemas.openxmlformats.org/officeDocument/2006/relationships/image" Target="../media/image710.png"/><Relationship Id="rId747" Type="http://schemas.openxmlformats.org/officeDocument/2006/relationships/image" Target="../media/image766.png"/><Relationship Id="rId41" Type="http://schemas.openxmlformats.org/officeDocument/2006/relationships/image" Target="../media/image60.png"/><Relationship Id="rId83" Type="http://schemas.openxmlformats.org/officeDocument/2006/relationships/image" Target="../media/image102.png"/><Relationship Id="rId179" Type="http://schemas.openxmlformats.org/officeDocument/2006/relationships/image" Target="../media/image198.png"/><Relationship Id="rId386" Type="http://schemas.openxmlformats.org/officeDocument/2006/relationships/image" Target="../media/image405.png"/><Relationship Id="rId551" Type="http://schemas.openxmlformats.org/officeDocument/2006/relationships/image" Target="../media/image570.png"/><Relationship Id="rId593" Type="http://schemas.openxmlformats.org/officeDocument/2006/relationships/image" Target="../media/image612.png"/><Relationship Id="rId607" Type="http://schemas.openxmlformats.org/officeDocument/2006/relationships/image" Target="../media/image626.png"/><Relationship Id="rId649" Type="http://schemas.openxmlformats.org/officeDocument/2006/relationships/image" Target="../media/image668.png"/><Relationship Id="rId190" Type="http://schemas.openxmlformats.org/officeDocument/2006/relationships/image" Target="../media/image209.png"/><Relationship Id="rId204" Type="http://schemas.openxmlformats.org/officeDocument/2006/relationships/image" Target="../media/image223.png"/><Relationship Id="rId246" Type="http://schemas.openxmlformats.org/officeDocument/2006/relationships/image" Target="../media/image265.png"/><Relationship Id="rId288" Type="http://schemas.openxmlformats.org/officeDocument/2006/relationships/image" Target="../media/image307.png"/><Relationship Id="rId411" Type="http://schemas.openxmlformats.org/officeDocument/2006/relationships/image" Target="../media/image430.png"/><Relationship Id="rId453" Type="http://schemas.openxmlformats.org/officeDocument/2006/relationships/image" Target="../media/image472.png"/><Relationship Id="rId509" Type="http://schemas.openxmlformats.org/officeDocument/2006/relationships/image" Target="../media/image528.png"/><Relationship Id="rId660" Type="http://schemas.openxmlformats.org/officeDocument/2006/relationships/image" Target="../media/image679.png"/><Relationship Id="rId106" Type="http://schemas.openxmlformats.org/officeDocument/2006/relationships/image" Target="../media/image125.png"/><Relationship Id="rId313" Type="http://schemas.openxmlformats.org/officeDocument/2006/relationships/image" Target="../media/image332.png"/><Relationship Id="rId495" Type="http://schemas.openxmlformats.org/officeDocument/2006/relationships/image" Target="../media/image514.png"/><Relationship Id="rId716" Type="http://schemas.openxmlformats.org/officeDocument/2006/relationships/image" Target="../media/image735.png"/></Relationships>
</file>

<file path=ppt/slides/_rels/slide21.xml.rels><?xml version="1.0" encoding="UTF-8" standalone="yes"?>
<Relationships xmlns="http://schemas.openxmlformats.org/package/2006/relationships"><Relationship Id="rId8" Type="http://schemas.openxmlformats.org/officeDocument/2006/relationships/image" Target="../media/image777.png"/><Relationship Id="rId3" Type="http://schemas.openxmlformats.org/officeDocument/2006/relationships/image" Target="../media/image772.png"/><Relationship Id="rId7" Type="http://schemas.openxmlformats.org/officeDocument/2006/relationships/image" Target="../media/image77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75.png"/><Relationship Id="rId5" Type="http://schemas.openxmlformats.org/officeDocument/2006/relationships/image" Target="../media/image774.png"/><Relationship Id="rId4" Type="http://schemas.openxmlformats.org/officeDocument/2006/relationships/image" Target="../media/image773.png"/></Relationships>
</file>

<file path=ppt/slides/_rels/slide22.xml.rels><?xml version="1.0" encoding="UTF-8" standalone="yes"?>
<Relationships xmlns="http://schemas.openxmlformats.org/package/2006/relationships"><Relationship Id="rId3" Type="http://schemas.openxmlformats.org/officeDocument/2006/relationships/image" Target="../media/image778.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77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8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81.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78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83.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78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8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8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8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8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8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90.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image" Target="../media/image796.png"/><Relationship Id="rId3" Type="http://schemas.openxmlformats.org/officeDocument/2006/relationships/image" Target="../media/image791.png"/><Relationship Id="rId7" Type="http://schemas.openxmlformats.org/officeDocument/2006/relationships/image" Target="../media/image795.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794.png"/><Relationship Id="rId5" Type="http://schemas.openxmlformats.org/officeDocument/2006/relationships/image" Target="../media/image793.png"/><Relationship Id="rId4" Type="http://schemas.openxmlformats.org/officeDocument/2006/relationships/image" Target="../media/image792.png"/></Relationships>
</file>

<file path=ppt/slides/_rels/slide36.xml.rels><?xml version="1.0" encoding="UTF-8" standalone="yes"?>
<Relationships xmlns="http://schemas.openxmlformats.org/package/2006/relationships"><Relationship Id="rId8" Type="http://schemas.openxmlformats.org/officeDocument/2006/relationships/image" Target="../media/image802.png"/><Relationship Id="rId3" Type="http://schemas.openxmlformats.org/officeDocument/2006/relationships/image" Target="../media/image797.png"/><Relationship Id="rId7" Type="http://schemas.openxmlformats.org/officeDocument/2006/relationships/image" Target="../media/image801.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800.png"/><Relationship Id="rId5" Type="http://schemas.openxmlformats.org/officeDocument/2006/relationships/image" Target="../media/image799.png"/><Relationship Id="rId10" Type="http://schemas.openxmlformats.org/officeDocument/2006/relationships/image" Target="../media/image804.png"/><Relationship Id="rId4" Type="http://schemas.openxmlformats.org/officeDocument/2006/relationships/image" Target="../media/image798.png"/><Relationship Id="rId9" Type="http://schemas.openxmlformats.org/officeDocument/2006/relationships/image" Target="../media/image803.png"/></Relationships>
</file>

<file path=ppt/slides/_rels/slide37.xml.rels><?xml version="1.0" encoding="UTF-8" standalone="yes"?>
<Relationships xmlns="http://schemas.openxmlformats.org/package/2006/relationships"><Relationship Id="rId3" Type="http://schemas.openxmlformats.org/officeDocument/2006/relationships/image" Target="../media/image805.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808.png"/><Relationship Id="rId5" Type="http://schemas.openxmlformats.org/officeDocument/2006/relationships/image" Target="../media/image807.png"/><Relationship Id="rId4" Type="http://schemas.openxmlformats.org/officeDocument/2006/relationships/image" Target="../media/image80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1"/>
          <p:cNvSpPr txBox="1"/>
          <p:nvPr/>
        </p:nvSpPr>
        <p:spPr>
          <a:xfrm>
            <a:off x="6444343" y="4573810"/>
            <a:ext cx="4685903" cy="1015663"/>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Get a modern PowerPoint  Presentation that is beautifully designed. I hope and I believe that this Template will your Time, Money and Reputation. Get a modern PowerPoint  Presentation that is beautifully designed. </a:t>
            </a:r>
            <a:endParaRPr sz="1200">
              <a:solidFill>
                <a:srgbClr val="3F3F3F"/>
              </a:solidFill>
              <a:latin typeface="Arial"/>
              <a:ea typeface="Arial"/>
              <a:cs typeface="Arial"/>
              <a:sym typeface="Arial"/>
            </a:endParaRPr>
          </a:p>
        </p:txBody>
      </p:sp>
      <p:sp>
        <p:nvSpPr>
          <p:cNvPr id="477" name="Google Shape;477;p1"/>
          <p:cNvSpPr txBox="1"/>
          <p:nvPr/>
        </p:nvSpPr>
        <p:spPr>
          <a:xfrm>
            <a:off x="6444342" y="2346942"/>
            <a:ext cx="5976257" cy="175432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5400" b="1">
                <a:solidFill>
                  <a:srgbClr val="E9475A"/>
                </a:solidFill>
                <a:latin typeface="Arial"/>
                <a:ea typeface="Arial"/>
                <a:cs typeface="Arial"/>
                <a:sym typeface="Arial"/>
              </a:rPr>
              <a:t>RESPIRATORY SYSTEM</a:t>
            </a:r>
            <a:endParaRPr sz="5400" b="1">
              <a:solidFill>
                <a:srgbClr val="E9475A"/>
              </a:solidFill>
              <a:latin typeface="Arial"/>
              <a:ea typeface="Arial"/>
              <a:cs typeface="Arial"/>
              <a:sym typeface="Arial"/>
            </a:endParaRPr>
          </a:p>
        </p:txBody>
      </p:sp>
      <p:sp>
        <p:nvSpPr>
          <p:cNvPr id="478" name="Google Shape;478;p1"/>
          <p:cNvSpPr txBox="1"/>
          <p:nvPr/>
        </p:nvSpPr>
        <p:spPr>
          <a:xfrm>
            <a:off x="6444342" y="4112145"/>
            <a:ext cx="5034246" cy="46166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rgbClr val="E9475A"/>
                </a:solidFill>
                <a:latin typeface="Arial"/>
                <a:ea typeface="Arial"/>
                <a:cs typeface="Arial"/>
                <a:sym typeface="Arial"/>
              </a:rPr>
              <a:t>PRESENTATION</a:t>
            </a:r>
            <a:endParaRPr sz="2400" b="1">
              <a:solidFill>
                <a:srgbClr val="E9475A"/>
              </a:solidFill>
              <a:latin typeface="Arial"/>
              <a:ea typeface="Arial"/>
              <a:cs typeface="Arial"/>
              <a:sym typeface="Arial"/>
            </a:endParaRPr>
          </a:p>
        </p:txBody>
      </p:sp>
      <p:pic>
        <p:nvPicPr>
          <p:cNvPr id="479" name="Google Shape;479;p1"/>
          <p:cNvPicPr preferRelativeResize="0"/>
          <p:nvPr/>
        </p:nvPicPr>
        <p:blipFill rotWithShape="1">
          <a:blip r:embed="rId3">
            <a:alphaModFix/>
          </a:blip>
          <a:srcRect/>
          <a:stretch/>
        </p:blipFill>
        <p:spPr>
          <a:xfrm>
            <a:off x="1046664" y="1228851"/>
            <a:ext cx="4658784" cy="436062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10"/>
          <p:cNvSpPr/>
          <p:nvPr/>
        </p:nvSpPr>
        <p:spPr>
          <a:xfrm>
            <a:off x="1" y="2462553"/>
            <a:ext cx="4231532" cy="468000"/>
          </a:xfrm>
          <a:prstGeom prst="rect">
            <a:avLst/>
          </a:prstGeom>
          <a:solidFill>
            <a:srgbClr val="FFB9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nvGrpSpPr>
          <p:cNvPr id="845" name="Google Shape;845;p10"/>
          <p:cNvGrpSpPr/>
          <p:nvPr/>
        </p:nvGrpSpPr>
        <p:grpSpPr>
          <a:xfrm>
            <a:off x="713379" y="2542667"/>
            <a:ext cx="3333328" cy="3220089"/>
            <a:chOff x="720001" y="2446968"/>
            <a:chExt cx="3401927" cy="3220089"/>
          </a:xfrm>
        </p:grpSpPr>
        <p:sp>
          <p:nvSpPr>
            <p:cNvPr id="846" name="Google Shape;846;p10"/>
            <p:cNvSpPr txBox="1"/>
            <p:nvPr/>
          </p:nvSpPr>
          <p:spPr>
            <a:xfrm>
              <a:off x="720002" y="2446968"/>
              <a:ext cx="3401926" cy="30777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Simple PowerPoint Presentation</a:t>
              </a:r>
              <a:endParaRPr sz="1400" b="1">
                <a:solidFill>
                  <a:schemeClr val="lt1"/>
                </a:solidFill>
                <a:latin typeface="Arial"/>
                <a:ea typeface="Arial"/>
                <a:cs typeface="Arial"/>
                <a:sym typeface="Arial"/>
              </a:endParaRPr>
            </a:p>
          </p:txBody>
        </p:sp>
        <p:sp>
          <p:nvSpPr>
            <p:cNvPr id="847" name="Google Shape;847;p10"/>
            <p:cNvSpPr txBox="1"/>
            <p:nvPr/>
          </p:nvSpPr>
          <p:spPr>
            <a:xfrm>
              <a:off x="720001" y="2989401"/>
              <a:ext cx="3401927"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Get a modern PowerPoint  Presentation that is beautifully designed. I hope and I believe that this Template will your Time, Money and Reputation. Easy to change colors, photos and Text. Get a modern PowerPoint  Presentation that is beautifully designed. You can simply impress your audience and add a unique zing and appeal to your Presentations. </a:t>
              </a: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1200">
                  <a:solidFill>
                    <a:schemeClr val="dk1"/>
                  </a:solidFill>
                  <a:latin typeface="Arial"/>
                  <a:ea typeface="Arial"/>
                  <a:cs typeface="Arial"/>
                  <a:sym typeface="Arial"/>
                </a:rPr>
                <a:t>You can simply impress your audience and add a unique zing and appeal to your Presentations. Get a modern PowerPoint  Presentation that is beautifully designed. Easy to change colors, photos and Text.</a:t>
              </a:r>
              <a:endParaRPr/>
            </a:p>
          </p:txBody>
        </p:sp>
      </p:grpSp>
      <p:grpSp>
        <p:nvGrpSpPr>
          <p:cNvPr id="848" name="Google Shape;848;p10"/>
          <p:cNvGrpSpPr/>
          <p:nvPr/>
        </p:nvGrpSpPr>
        <p:grpSpPr>
          <a:xfrm>
            <a:off x="713378" y="1788840"/>
            <a:ext cx="3131919" cy="567656"/>
            <a:chOff x="6324699" y="2356411"/>
            <a:chExt cx="2736305" cy="567656"/>
          </a:xfrm>
        </p:grpSpPr>
        <p:sp>
          <p:nvSpPr>
            <p:cNvPr id="849" name="Google Shape;849;p10"/>
            <p:cNvSpPr txBox="1"/>
            <p:nvPr/>
          </p:nvSpPr>
          <p:spPr>
            <a:xfrm>
              <a:off x="6324700" y="2616290"/>
              <a:ext cx="273630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595959"/>
                  </a:solidFill>
                  <a:latin typeface="Arial"/>
                  <a:ea typeface="Arial"/>
                  <a:cs typeface="Arial"/>
                  <a:sym typeface="Arial"/>
                </a:rPr>
                <a:t>Simple PowerPoint Presentation </a:t>
              </a:r>
              <a:endParaRPr/>
            </a:p>
          </p:txBody>
        </p:sp>
        <p:sp>
          <p:nvSpPr>
            <p:cNvPr id="850" name="Google Shape;850;p10"/>
            <p:cNvSpPr txBox="1"/>
            <p:nvPr/>
          </p:nvSpPr>
          <p:spPr>
            <a:xfrm>
              <a:off x="6324699" y="2356411"/>
              <a:ext cx="273630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595959"/>
                  </a:solidFill>
                  <a:latin typeface="Arial"/>
                  <a:ea typeface="Arial"/>
                  <a:cs typeface="Arial"/>
                  <a:sym typeface="Arial"/>
                </a:rPr>
                <a:t>Add Contents Title</a:t>
              </a:r>
              <a:endParaRPr sz="1400" b="1">
                <a:solidFill>
                  <a:srgbClr val="595959"/>
                </a:solidFill>
                <a:latin typeface="Arial"/>
                <a:ea typeface="Arial"/>
                <a:cs typeface="Arial"/>
                <a:sym typeface="Arial"/>
              </a:endParaRPr>
            </a:p>
          </p:txBody>
        </p:sp>
      </p:grpSp>
      <p:sp>
        <p:nvSpPr>
          <p:cNvPr id="851" name="Google Shape;851;p10"/>
          <p:cNvSpPr/>
          <p:nvPr/>
        </p:nvSpPr>
        <p:spPr>
          <a:xfrm>
            <a:off x="7960468" y="2462553"/>
            <a:ext cx="4231532" cy="468000"/>
          </a:xfrm>
          <a:prstGeom prst="rect">
            <a:avLst/>
          </a:prstGeom>
          <a:solidFill>
            <a:srgbClr val="E9475A"/>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2700">
              <a:solidFill>
                <a:schemeClr val="lt1"/>
              </a:solidFill>
              <a:latin typeface="Arial"/>
              <a:ea typeface="Arial"/>
              <a:cs typeface="Arial"/>
              <a:sym typeface="Arial"/>
            </a:endParaRPr>
          </a:p>
        </p:txBody>
      </p:sp>
      <p:grpSp>
        <p:nvGrpSpPr>
          <p:cNvPr id="852" name="Google Shape;852;p10"/>
          <p:cNvGrpSpPr/>
          <p:nvPr/>
        </p:nvGrpSpPr>
        <p:grpSpPr>
          <a:xfrm>
            <a:off x="8158279" y="2542667"/>
            <a:ext cx="3333328" cy="3220089"/>
            <a:chOff x="193825" y="2446968"/>
            <a:chExt cx="3401927" cy="3220089"/>
          </a:xfrm>
        </p:grpSpPr>
        <p:sp>
          <p:nvSpPr>
            <p:cNvPr id="853" name="Google Shape;853;p10"/>
            <p:cNvSpPr txBox="1"/>
            <p:nvPr/>
          </p:nvSpPr>
          <p:spPr>
            <a:xfrm>
              <a:off x="193826" y="2446968"/>
              <a:ext cx="3401926" cy="307777"/>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400" b="1">
                  <a:solidFill>
                    <a:schemeClr val="lt1"/>
                  </a:solidFill>
                  <a:latin typeface="Arial"/>
                  <a:ea typeface="Arial"/>
                  <a:cs typeface="Arial"/>
                  <a:sym typeface="Arial"/>
                </a:rPr>
                <a:t>Simple PowerPoint Presentation</a:t>
              </a:r>
              <a:endParaRPr sz="1400" b="1">
                <a:solidFill>
                  <a:schemeClr val="lt1"/>
                </a:solidFill>
                <a:latin typeface="Arial"/>
                <a:ea typeface="Arial"/>
                <a:cs typeface="Arial"/>
                <a:sym typeface="Arial"/>
              </a:endParaRPr>
            </a:p>
          </p:txBody>
        </p:sp>
        <p:sp>
          <p:nvSpPr>
            <p:cNvPr id="854" name="Google Shape;854;p10"/>
            <p:cNvSpPr txBox="1"/>
            <p:nvPr/>
          </p:nvSpPr>
          <p:spPr>
            <a:xfrm>
              <a:off x="193825" y="2989401"/>
              <a:ext cx="3401927" cy="267765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Get a modern PowerPoint  Presentation that is beautifully designed. I hope and I believe that this Template will your Time, Money and Reputation. Easy to change colors, photos and Text. Get a modern PowerPoint  Presentation that is beautifully designed. You can simply impress your audience and add a unique zing and appeal to your Presentations. </a:t>
              </a:r>
              <a:endParaRPr/>
            </a:p>
            <a:p>
              <a:pPr marL="0" marR="0" lvl="0" indent="0" algn="r" rtl="0">
                <a:spcBef>
                  <a:spcPts val="0"/>
                </a:spcBef>
                <a:spcAft>
                  <a:spcPts val="0"/>
                </a:spcAft>
                <a:buNone/>
              </a:pPr>
              <a:endParaRPr sz="1200">
                <a:solidFill>
                  <a:schemeClr val="dk1"/>
                </a:solidFill>
                <a:latin typeface="Arial"/>
                <a:ea typeface="Arial"/>
                <a:cs typeface="Arial"/>
                <a:sym typeface="Arial"/>
              </a:endParaRPr>
            </a:p>
            <a:p>
              <a:pPr marL="0" marR="0" lvl="0" indent="0" algn="r" rtl="0">
                <a:spcBef>
                  <a:spcPts val="0"/>
                </a:spcBef>
                <a:spcAft>
                  <a:spcPts val="0"/>
                </a:spcAft>
                <a:buNone/>
              </a:pPr>
              <a:r>
                <a:rPr lang="en-US" sz="1200">
                  <a:solidFill>
                    <a:schemeClr val="dk1"/>
                  </a:solidFill>
                  <a:latin typeface="Arial"/>
                  <a:ea typeface="Arial"/>
                  <a:cs typeface="Arial"/>
                  <a:sym typeface="Arial"/>
                </a:rPr>
                <a:t>You can simply impress your audience and add a unique zing and appeal to your Presentations. Get a modern PowerPoint  Presentation that is beautifully designed. Easy to change colors, photos and Text.</a:t>
              </a:r>
              <a:endParaRPr/>
            </a:p>
          </p:txBody>
        </p:sp>
      </p:grpSp>
      <p:grpSp>
        <p:nvGrpSpPr>
          <p:cNvPr id="855" name="Google Shape;855;p10"/>
          <p:cNvGrpSpPr/>
          <p:nvPr/>
        </p:nvGrpSpPr>
        <p:grpSpPr>
          <a:xfrm>
            <a:off x="8359691" y="1788840"/>
            <a:ext cx="3131917" cy="567656"/>
            <a:chOff x="6050230" y="2356411"/>
            <a:chExt cx="2736304" cy="567656"/>
          </a:xfrm>
        </p:grpSpPr>
        <p:sp>
          <p:nvSpPr>
            <p:cNvPr id="856" name="Google Shape;856;p10"/>
            <p:cNvSpPr txBox="1"/>
            <p:nvPr/>
          </p:nvSpPr>
          <p:spPr>
            <a:xfrm>
              <a:off x="6050230" y="2616290"/>
              <a:ext cx="273630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595959"/>
                  </a:solidFill>
                  <a:latin typeface="Arial"/>
                  <a:ea typeface="Arial"/>
                  <a:cs typeface="Arial"/>
                  <a:sym typeface="Arial"/>
                </a:rPr>
                <a:t>Simple PowerPoint Presentation </a:t>
              </a:r>
              <a:endParaRPr/>
            </a:p>
          </p:txBody>
        </p:sp>
        <p:sp>
          <p:nvSpPr>
            <p:cNvPr id="857" name="Google Shape;857;p10"/>
            <p:cNvSpPr txBox="1"/>
            <p:nvPr/>
          </p:nvSpPr>
          <p:spPr>
            <a:xfrm>
              <a:off x="6050230" y="2356411"/>
              <a:ext cx="273630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595959"/>
                  </a:solidFill>
                  <a:latin typeface="Arial"/>
                  <a:ea typeface="Arial"/>
                  <a:cs typeface="Arial"/>
                  <a:sym typeface="Arial"/>
                </a:rPr>
                <a:t>Add Contents Title</a:t>
              </a:r>
              <a:endParaRPr sz="1400" b="1">
                <a:solidFill>
                  <a:srgbClr val="595959"/>
                </a:solidFill>
                <a:latin typeface="Arial"/>
                <a:ea typeface="Arial"/>
                <a:cs typeface="Arial"/>
                <a:sym typeface="Arial"/>
              </a:endParaRPr>
            </a:p>
          </p:txBody>
        </p:sp>
      </p:grpSp>
      <p:sp>
        <p:nvSpPr>
          <p:cNvPr id="858" name="Google Shape;858;p10"/>
          <p:cNvSpPr txBox="1"/>
          <p:nvPr/>
        </p:nvSpPr>
        <p:spPr>
          <a:xfrm>
            <a:off x="592850" y="525820"/>
            <a:ext cx="8474075" cy="7080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B98B"/>
              </a:buClr>
              <a:buSzPts val="4400"/>
              <a:buFont typeface="Arial Black"/>
              <a:buNone/>
            </a:pPr>
            <a:r>
              <a:rPr lang="en-US" sz="4400">
                <a:solidFill>
                  <a:srgbClr val="FFB98B"/>
                </a:solidFill>
                <a:latin typeface="Arial Black"/>
                <a:ea typeface="Arial Black"/>
                <a:cs typeface="Arial Black"/>
                <a:sym typeface="Arial Black"/>
              </a:rPr>
              <a:t>Process</a:t>
            </a:r>
            <a:endParaRPr sz="4400">
              <a:solidFill>
                <a:srgbClr val="FFB98B"/>
              </a:solidFill>
              <a:latin typeface="Arial Black"/>
              <a:ea typeface="Arial Black"/>
              <a:cs typeface="Arial Black"/>
              <a:sym typeface="Arial Black"/>
            </a:endParaRPr>
          </a:p>
        </p:txBody>
      </p:sp>
      <p:grpSp>
        <p:nvGrpSpPr>
          <p:cNvPr id="859" name="Google Shape;859;p10"/>
          <p:cNvGrpSpPr/>
          <p:nvPr/>
        </p:nvGrpSpPr>
        <p:grpSpPr>
          <a:xfrm>
            <a:off x="4552951" y="2444751"/>
            <a:ext cx="3605213" cy="3748088"/>
            <a:chOff x="2868" y="1540"/>
            <a:chExt cx="2271" cy="2361"/>
          </a:xfrm>
        </p:grpSpPr>
        <p:sp>
          <p:nvSpPr>
            <p:cNvPr id="860" name="Google Shape;860;p10"/>
            <p:cNvSpPr/>
            <p:nvPr/>
          </p:nvSpPr>
          <p:spPr>
            <a:xfrm>
              <a:off x="2875" y="1551"/>
              <a:ext cx="2264" cy="2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61" name="Google Shape;861;p10"/>
            <p:cNvSpPr/>
            <p:nvPr/>
          </p:nvSpPr>
          <p:spPr>
            <a:xfrm>
              <a:off x="4495" y="3292"/>
              <a:ext cx="640" cy="609"/>
            </a:xfrm>
            <a:custGeom>
              <a:avLst/>
              <a:gdLst/>
              <a:ahLst/>
              <a:cxnLst/>
              <a:rect l="l" t="t" r="r" b="b"/>
              <a:pathLst>
                <a:path w="180" h="171" extrusionOk="0">
                  <a:moveTo>
                    <a:pt x="76" y="43"/>
                  </a:moveTo>
                  <a:cubicBezTo>
                    <a:pt x="90" y="61"/>
                    <a:pt x="105" y="79"/>
                    <a:pt x="120" y="97"/>
                  </a:cubicBezTo>
                  <a:cubicBezTo>
                    <a:pt x="139" y="120"/>
                    <a:pt x="157" y="142"/>
                    <a:pt x="176" y="165"/>
                  </a:cubicBezTo>
                  <a:cubicBezTo>
                    <a:pt x="177" y="166"/>
                    <a:pt x="178" y="167"/>
                    <a:pt x="180" y="168"/>
                  </a:cubicBezTo>
                  <a:cubicBezTo>
                    <a:pt x="179" y="171"/>
                    <a:pt x="176" y="169"/>
                    <a:pt x="175" y="169"/>
                  </a:cubicBezTo>
                  <a:cubicBezTo>
                    <a:pt x="151" y="169"/>
                    <a:pt x="128" y="169"/>
                    <a:pt x="104" y="169"/>
                  </a:cubicBezTo>
                  <a:cubicBezTo>
                    <a:pt x="97" y="166"/>
                    <a:pt x="94" y="160"/>
                    <a:pt x="90" y="154"/>
                  </a:cubicBezTo>
                  <a:cubicBezTo>
                    <a:pt x="69" y="124"/>
                    <a:pt x="46" y="97"/>
                    <a:pt x="25" y="68"/>
                  </a:cubicBezTo>
                  <a:cubicBezTo>
                    <a:pt x="19" y="59"/>
                    <a:pt x="12" y="51"/>
                    <a:pt x="6" y="42"/>
                  </a:cubicBezTo>
                  <a:cubicBezTo>
                    <a:pt x="3" y="39"/>
                    <a:pt x="1" y="36"/>
                    <a:pt x="1" y="32"/>
                  </a:cubicBezTo>
                  <a:cubicBezTo>
                    <a:pt x="0" y="31"/>
                    <a:pt x="1" y="31"/>
                    <a:pt x="1" y="30"/>
                  </a:cubicBezTo>
                  <a:cubicBezTo>
                    <a:pt x="2" y="25"/>
                    <a:pt x="6" y="24"/>
                    <a:pt x="10" y="21"/>
                  </a:cubicBezTo>
                  <a:cubicBezTo>
                    <a:pt x="18" y="15"/>
                    <a:pt x="27" y="8"/>
                    <a:pt x="36" y="2"/>
                  </a:cubicBezTo>
                  <a:cubicBezTo>
                    <a:pt x="42" y="0"/>
                    <a:pt x="45" y="2"/>
                    <a:pt x="49" y="7"/>
                  </a:cubicBezTo>
                  <a:cubicBezTo>
                    <a:pt x="56" y="17"/>
                    <a:pt x="65" y="25"/>
                    <a:pt x="72" y="35"/>
                  </a:cubicBezTo>
                  <a:cubicBezTo>
                    <a:pt x="74" y="37"/>
                    <a:pt x="76" y="40"/>
                    <a:pt x="76" y="43"/>
                  </a:cubicBezTo>
                  <a:close/>
                </a:path>
              </a:pathLst>
            </a:custGeom>
            <a:solidFill>
              <a:srgbClr val="EB5B2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62" name="Google Shape;862;p10"/>
            <p:cNvSpPr/>
            <p:nvPr/>
          </p:nvSpPr>
          <p:spPr>
            <a:xfrm>
              <a:off x="4352" y="3396"/>
              <a:ext cx="513" cy="498"/>
            </a:xfrm>
            <a:custGeom>
              <a:avLst/>
              <a:gdLst/>
              <a:ahLst/>
              <a:cxnLst/>
              <a:rect l="l" t="t" r="r" b="b"/>
              <a:pathLst>
                <a:path w="144" h="140" extrusionOk="0">
                  <a:moveTo>
                    <a:pt x="42" y="3"/>
                  </a:moveTo>
                  <a:cubicBezTo>
                    <a:pt x="62" y="30"/>
                    <a:pt x="83" y="56"/>
                    <a:pt x="103" y="83"/>
                  </a:cubicBezTo>
                  <a:cubicBezTo>
                    <a:pt x="116" y="101"/>
                    <a:pt x="129" y="118"/>
                    <a:pt x="142" y="135"/>
                  </a:cubicBezTo>
                  <a:cubicBezTo>
                    <a:pt x="143" y="137"/>
                    <a:pt x="144" y="138"/>
                    <a:pt x="144" y="140"/>
                  </a:cubicBezTo>
                  <a:cubicBezTo>
                    <a:pt x="121" y="140"/>
                    <a:pt x="97" y="140"/>
                    <a:pt x="74" y="140"/>
                  </a:cubicBezTo>
                  <a:cubicBezTo>
                    <a:pt x="68" y="137"/>
                    <a:pt x="65" y="132"/>
                    <a:pt x="61" y="126"/>
                  </a:cubicBezTo>
                  <a:cubicBezTo>
                    <a:pt x="44" y="101"/>
                    <a:pt x="26" y="76"/>
                    <a:pt x="9" y="50"/>
                  </a:cubicBezTo>
                  <a:cubicBezTo>
                    <a:pt x="6" y="45"/>
                    <a:pt x="0" y="39"/>
                    <a:pt x="1" y="31"/>
                  </a:cubicBezTo>
                  <a:cubicBezTo>
                    <a:pt x="3" y="26"/>
                    <a:pt x="8" y="24"/>
                    <a:pt x="12" y="20"/>
                  </a:cubicBezTo>
                  <a:cubicBezTo>
                    <a:pt x="19" y="15"/>
                    <a:pt x="27" y="10"/>
                    <a:pt x="34" y="4"/>
                  </a:cubicBezTo>
                  <a:cubicBezTo>
                    <a:pt x="36" y="3"/>
                    <a:pt x="39" y="0"/>
                    <a:pt x="42" y="3"/>
                  </a:cubicBezTo>
                  <a:close/>
                </a:path>
              </a:pathLst>
            </a:custGeom>
            <a:solidFill>
              <a:srgbClr val="C6431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63" name="Google Shape;863;p10"/>
            <p:cNvSpPr/>
            <p:nvPr/>
          </p:nvSpPr>
          <p:spPr>
            <a:xfrm>
              <a:off x="3003" y="1701"/>
              <a:ext cx="1748" cy="1744"/>
            </a:xfrm>
            <a:custGeom>
              <a:avLst/>
              <a:gdLst/>
              <a:ahLst/>
              <a:cxnLst/>
              <a:rect l="l" t="t" r="r" b="b"/>
              <a:pathLst>
                <a:path w="491" h="490" extrusionOk="0">
                  <a:moveTo>
                    <a:pt x="337" y="469"/>
                  </a:moveTo>
                  <a:cubicBezTo>
                    <a:pt x="318" y="476"/>
                    <a:pt x="299" y="482"/>
                    <a:pt x="279" y="485"/>
                  </a:cubicBezTo>
                  <a:cubicBezTo>
                    <a:pt x="242" y="490"/>
                    <a:pt x="206" y="486"/>
                    <a:pt x="170" y="475"/>
                  </a:cubicBezTo>
                  <a:cubicBezTo>
                    <a:pt x="170" y="475"/>
                    <a:pt x="169" y="475"/>
                    <a:pt x="168" y="475"/>
                  </a:cubicBezTo>
                  <a:cubicBezTo>
                    <a:pt x="164" y="476"/>
                    <a:pt x="160" y="475"/>
                    <a:pt x="157" y="474"/>
                  </a:cubicBezTo>
                  <a:cubicBezTo>
                    <a:pt x="138" y="467"/>
                    <a:pt x="122" y="457"/>
                    <a:pt x="105" y="447"/>
                  </a:cubicBezTo>
                  <a:cubicBezTo>
                    <a:pt x="91" y="438"/>
                    <a:pt x="80" y="426"/>
                    <a:pt x="68" y="415"/>
                  </a:cubicBezTo>
                  <a:cubicBezTo>
                    <a:pt x="65" y="408"/>
                    <a:pt x="58" y="404"/>
                    <a:pt x="54" y="398"/>
                  </a:cubicBezTo>
                  <a:cubicBezTo>
                    <a:pt x="38" y="376"/>
                    <a:pt x="23" y="354"/>
                    <a:pt x="16" y="328"/>
                  </a:cubicBezTo>
                  <a:cubicBezTo>
                    <a:pt x="14" y="320"/>
                    <a:pt x="11" y="313"/>
                    <a:pt x="8" y="306"/>
                  </a:cubicBezTo>
                  <a:cubicBezTo>
                    <a:pt x="3" y="285"/>
                    <a:pt x="0" y="264"/>
                    <a:pt x="1" y="242"/>
                  </a:cubicBezTo>
                  <a:cubicBezTo>
                    <a:pt x="1" y="210"/>
                    <a:pt x="9" y="180"/>
                    <a:pt x="21" y="150"/>
                  </a:cubicBezTo>
                  <a:cubicBezTo>
                    <a:pt x="35" y="118"/>
                    <a:pt x="54" y="91"/>
                    <a:pt x="79" y="68"/>
                  </a:cubicBezTo>
                  <a:cubicBezTo>
                    <a:pt x="95" y="53"/>
                    <a:pt x="112" y="40"/>
                    <a:pt x="132" y="30"/>
                  </a:cubicBezTo>
                  <a:cubicBezTo>
                    <a:pt x="136" y="28"/>
                    <a:pt x="141" y="26"/>
                    <a:pt x="143" y="21"/>
                  </a:cubicBezTo>
                  <a:cubicBezTo>
                    <a:pt x="144" y="19"/>
                    <a:pt x="146" y="18"/>
                    <a:pt x="148" y="19"/>
                  </a:cubicBezTo>
                  <a:cubicBezTo>
                    <a:pt x="152" y="21"/>
                    <a:pt x="156" y="19"/>
                    <a:pt x="160" y="18"/>
                  </a:cubicBezTo>
                  <a:cubicBezTo>
                    <a:pt x="171" y="13"/>
                    <a:pt x="182" y="11"/>
                    <a:pt x="192" y="8"/>
                  </a:cubicBezTo>
                  <a:cubicBezTo>
                    <a:pt x="195" y="7"/>
                    <a:pt x="198" y="7"/>
                    <a:pt x="201" y="9"/>
                  </a:cubicBezTo>
                  <a:cubicBezTo>
                    <a:pt x="212" y="8"/>
                    <a:pt x="223" y="7"/>
                    <a:pt x="233" y="6"/>
                  </a:cubicBezTo>
                  <a:cubicBezTo>
                    <a:pt x="240" y="0"/>
                    <a:pt x="247" y="3"/>
                    <a:pt x="255" y="3"/>
                  </a:cubicBezTo>
                  <a:cubicBezTo>
                    <a:pt x="260" y="4"/>
                    <a:pt x="265" y="4"/>
                    <a:pt x="270" y="4"/>
                  </a:cubicBezTo>
                  <a:cubicBezTo>
                    <a:pt x="274" y="4"/>
                    <a:pt x="277" y="5"/>
                    <a:pt x="280" y="8"/>
                  </a:cubicBezTo>
                  <a:cubicBezTo>
                    <a:pt x="291" y="10"/>
                    <a:pt x="301" y="13"/>
                    <a:pt x="312" y="15"/>
                  </a:cubicBezTo>
                  <a:cubicBezTo>
                    <a:pt x="316" y="14"/>
                    <a:pt x="319" y="14"/>
                    <a:pt x="322" y="15"/>
                  </a:cubicBezTo>
                  <a:cubicBezTo>
                    <a:pt x="329" y="18"/>
                    <a:pt x="336" y="20"/>
                    <a:pt x="343" y="23"/>
                  </a:cubicBezTo>
                  <a:cubicBezTo>
                    <a:pt x="344" y="24"/>
                    <a:pt x="345" y="25"/>
                    <a:pt x="347" y="25"/>
                  </a:cubicBezTo>
                  <a:cubicBezTo>
                    <a:pt x="354" y="28"/>
                    <a:pt x="361" y="31"/>
                    <a:pt x="367" y="36"/>
                  </a:cubicBezTo>
                  <a:cubicBezTo>
                    <a:pt x="368" y="37"/>
                    <a:pt x="370" y="37"/>
                    <a:pt x="371" y="38"/>
                  </a:cubicBezTo>
                  <a:cubicBezTo>
                    <a:pt x="423" y="70"/>
                    <a:pt x="459" y="115"/>
                    <a:pt x="478" y="173"/>
                  </a:cubicBezTo>
                  <a:cubicBezTo>
                    <a:pt x="487" y="201"/>
                    <a:pt x="491" y="229"/>
                    <a:pt x="489" y="258"/>
                  </a:cubicBezTo>
                  <a:cubicBezTo>
                    <a:pt x="487" y="299"/>
                    <a:pt x="475" y="337"/>
                    <a:pt x="454" y="372"/>
                  </a:cubicBezTo>
                  <a:cubicBezTo>
                    <a:pt x="450" y="380"/>
                    <a:pt x="444" y="387"/>
                    <a:pt x="439" y="394"/>
                  </a:cubicBezTo>
                  <a:cubicBezTo>
                    <a:pt x="435" y="400"/>
                    <a:pt x="431" y="405"/>
                    <a:pt x="426" y="409"/>
                  </a:cubicBezTo>
                  <a:cubicBezTo>
                    <a:pt x="415" y="421"/>
                    <a:pt x="404" y="432"/>
                    <a:pt x="391" y="441"/>
                  </a:cubicBezTo>
                  <a:cubicBezTo>
                    <a:pt x="379" y="452"/>
                    <a:pt x="365" y="459"/>
                    <a:pt x="351" y="466"/>
                  </a:cubicBezTo>
                  <a:cubicBezTo>
                    <a:pt x="347" y="469"/>
                    <a:pt x="342" y="470"/>
                    <a:pt x="337" y="469"/>
                  </a:cubicBezTo>
                  <a:close/>
                </a:path>
              </a:pathLst>
            </a:custGeom>
            <a:solidFill>
              <a:srgbClr val="41404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64" name="Google Shape;864;p10"/>
            <p:cNvSpPr/>
            <p:nvPr/>
          </p:nvSpPr>
          <p:spPr>
            <a:xfrm>
              <a:off x="4114" y="1540"/>
              <a:ext cx="854" cy="1852"/>
            </a:xfrm>
            <a:custGeom>
              <a:avLst/>
              <a:gdLst/>
              <a:ahLst/>
              <a:cxnLst/>
              <a:rect l="l" t="t" r="r" b="b"/>
              <a:pathLst>
                <a:path w="240" h="520" extrusionOk="0">
                  <a:moveTo>
                    <a:pt x="53" y="83"/>
                  </a:moveTo>
                  <a:cubicBezTo>
                    <a:pt x="47" y="80"/>
                    <a:pt x="40" y="76"/>
                    <a:pt x="34" y="72"/>
                  </a:cubicBezTo>
                  <a:cubicBezTo>
                    <a:pt x="33" y="72"/>
                    <a:pt x="33" y="71"/>
                    <a:pt x="33" y="71"/>
                  </a:cubicBezTo>
                  <a:cubicBezTo>
                    <a:pt x="33" y="70"/>
                    <a:pt x="33" y="69"/>
                    <a:pt x="33" y="68"/>
                  </a:cubicBezTo>
                  <a:cubicBezTo>
                    <a:pt x="33" y="69"/>
                    <a:pt x="33" y="70"/>
                    <a:pt x="32" y="70"/>
                  </a:cubicBezTo>
                  <a:cubicBezTo>
                    <a:pt x="32" y="71"/>
                    <a:pt x="31" y="71"/>
                    <a:pt x="30" y="71"/>
                  </a:cubicBezTo>
                  <a:cubicBezTo>
                    <a:pt x="20" y="67"/>
                    <a:pt x="10" y="64"/>
                    <a:pt x="0" y="60"/>
                  </a:cubicBezTo>
                  <a:cubicBezTo>
                    <a:pt x="4" y="43"/>
                    <a:pt x="11" y="27"/>
                    <a:pt x="23" y="13"/>
                  </a:cubicBezTo>
                  <a:cubicBezTo>
                    <a:pt x="32" y="2"/>
                    <a:pt x="44" y="0"/>
                    <a:pt x="56" y="8"/>
                  </a:cubicBezTo>
                  <a:cubicBezTo>
                    <a:pt x="74" y="20"/>
                    <a:pt x="88" y="35"/>
                    <a:pt x="102" y="50"/>
                  </a:cubicBezTo>
                  <a:cubicBezTo>
                    <a:pt x="120" y="71"/>
                    <a:pt x="137" y="92"/>
                    <a:pt x="150" y="116"/>
                  </a:cubicBezTo>
                  <a:cubicBezTo>
                    <a:pt x="157" y="127"/>
                    <a:pt x="161" y="139"/>
                    <a:pt x="166" y="151"/>
                  </a:cubicBezTo>
                  <a:cubicBezTo>
                    <a:pt x="180" y="185"/>
                    <a:pt x="194" y="218"/>
                    <a:pt x="207" y="251"/>
                  </a:cubicBezTo>
                  <a:cubicBezTo>
                    <a:pt x="217" y="273"/>
                    <a:pt x="219" y="297"/>
                    <a:pt x="224" y="320"/>
                  </a:cubicBezTo>
                  <a:cubicBezTo>
                    <a:pt x="227" y="342"/>
                    <a:pt x="231" y="364"/>
                    <a:pt x="234" y="386"/>
                  </a:cubicBezTo>
                  <a:cubicBezTo>
                    <a:pt x="236" y="400"/>
                    <a:pt x="237" y="415"/>
                    <a:pt x="238" y="429"/>
                  </a:cubicBezTo>
                  <a:cubicBezTo>
                    <a:pt x="240" y="450"/>
                    <a:pt x="240" y="472"/>
                    <a:pt x="237" y="493"/>
                  </a:cubicBezTo>
                  <a:cubicBezTo>
                    <a:pt x="237" y="500"/>
                    <a:pt x="234" y="507"/>
                    <a:pt x="231" y="513"/>
                  </a:cubicBezTo>
                  <a:cubicBezTo>
                    <a:pt x="230" y="517"/>
                    <a:pt x="227" y="519"/>
                    <a:pt x="223" y="520"/>
                  </a:cubicBezTo>
                  <a:cubicBezTo>
                    <a:pt x="215" y="515"/>
                    <a:pt x="208" y="508"/>
                    <a:pt x="200" y="502"/>
                  </a:cubicBezTo>
                  <a:cubicBezTo>
                    <a:pt x="181" y="489"/>
                    <a:pt x="163" y="474"/>
                    <a:pt x="145" y="459"/>
                  </a:cubicBezTo>
                  <a:cubicBezTo>
                    <a:pt x="137" y="453"/>
                    <a:pt x="129" y="447"/>
                    <a:pt x="124" y="439"/>
                  </a:cubicBezTo>
                  <a:cubicBezTo>
                    <a:pt x="130" y="428"/>
                    <a:pt x="137" y="420"/>
                    <a:pt x="143" y="409"/>
                  </a:cubicBezTo>
                  <a:cubicBezTo>
                    <a:pt x="202" y="303"/>
                    <a:pt x="174" y="173"/>
                    <a:pt x="78" y="99"/>
                  </a:cubicBezTo>
                  <a:cubicBezTo>
                    <a:pt x="71" y="94"/>
                    <a:pt x="64" y="89"/>
                    <a:pt x="57" y="85"/>
                  </a:cubicBezTo>
                  <a:cubicBezTo>
                    <a:pt x="56" y="79"/>
                    <a:pt x="57" y="73"/>
                    <a:pt x="56" y="69"/>
                  </a:cubicBezTo>
                  <a:cubicBezTo>
                    <a:pt x="56" y="72"/>
                    <a:pt x="58" y="76"/>
                    <a:pt x="57" y="81"/>
                  </a:cubicBezTo>
                  <a:cubicBezTo>
                    <a:pt x="56" y="83"/>
                    <a:pt x="56" y="85"/>
                    <a:pt x="53" y="83"/>
                  </a:cubicBezTo>
                  <a:close/>
                </a:path>
              </a:pathLst>
            </a:custGeom>
            <a:solidFill>
              <a:srgbClr val="F7B7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65" name="Google Shape;865;p10"/>
            <p:cNvSpPr/>
            <p:nvPr/>
          </p:nvSpPr>
          <p:spPr>
            <a:xfrm>
              <a:off x="2868" y="1540"/>
              <a:ext cx="851" cy="1863"/>
            </a:xfrm>
            <a:custGeom>
              <a:avLst/>
              <a:gdLst/>
              <a:ahLst/>
              <a:cxnLst/>
              <a:rect l="l" t="t" r="r" b="b"/>
              <a:pathLst>
                <a:path w="239" h="523" extrusionOk="0">
                  <a:moveTo>
                    <a:pt x="239" y="54"/>
                  </a:moveTo>
                  <a:cubicBezTo>
                    <a:pt x="222" y="59"/>
                    <a:pt x="204" y="62"/>
                    <a:pt x="189" y="71"/>
                  </a:cubicBezTo>
                  <a:cubicBezTo>
                    <a:pt x="186" y="72"/>
                    <a:pt x="185" y="64"/>
                    <a:pt x="183" y="71"/>
                  </a:cubicBezTo>
                  <a:cubicBezTo>
                    <a:pt x="182" y="74"/>
                    <a:pt x="177" y="75"/>
                    <a:pt x="174" y="77"/>
                  </a:cubicBezTo>
                  <a:cubicBezTo>
                    <a:pt x="170" y="79"/>
                    <a:pt x="167" y="81"/>
                    <a:pt x="163" y="83"/>
                  </a:cubicBezTo>
                  <a:cubicBezTo>
                    <a:pt x="160" y="84"/>
                    <a:pt x="157" y="87"/>
                    <a:pt x="153" y="89"/>
                  </a:cubicBezTo>
                  <a:cubicBezTo>
                    <a:pt x="150" y="91"/>
                    <a:pt x="147" y="93"/>
                    <a:pt x="144" y="95"/>
                  </a:cubicBezTo>
                  <a:cubicBezTo>
                    <a:pt x="141" y="97"/>
                    <a:pt x="138" y="100"/>
                    <a:pt x="134" y="102"/>
                  </a:cubicBezTo>
                  <a:cubicBezTo>
                    <a:pt x="82" y="143"/>
                    <a:pt x="52" y="197"/>
                    <a:pt x="44" y="263"/>
                  </a:cubicBezTo>
                  <a:cubicBezTo>
                    <a:pt x="40" y="290"/>
                    <a:pt x="42" y="317"/>
                    <a:pt x="48" y="343"/>
                  </a:cubicBezTo>
                  <a:cubicBezTo>
                    <a:pt x="48" y="346"/>
                    <a:pt x="49" y="348"/>
                    <a:pt x="49" y="351"/>
                  </a:cubicBezTo>
                  <a:cubicBezTo>
                    <a:pt x="55" y="387"/>
                    <a:pt x="67" y="421"/>
                    <a:pt x="91" y="450"/>
                  </a:cubicBezTo>
                  <a:cubicBezTo>
                    <a:pt x="93" y="452"/>
                    <a:pt x="93" y="455"/>
                    <a:pt x="94" y="457"/>
                  </a:cubicBezTo>
                  <a:cubicBezTo>
                    <a:pt x="94" y="461"/>
                    <a:pt x="91" y="463"/>
                    <a:pt x="89" y="465"/>
                  </a:cubicBezTo>
                  <a:cubicBezTo>
                    <a:pt x="69" y="480"/>
                    <a:pt x="50" y="496"/>
                    <a:pt x="30" y="510"/>
                  </a:cubicBezTo>
                  <a:cubicBezTo>
                    <a:pt x="26" y="514"/>
                    <a:pt x="23" y="517"/>
                    <a:pt x="21" y="523"/>
                  </a:cubicBezTo>
                  <a:cubicBezTo>
                    <a:pt x="11" y="519"/>
                    <a:pt x="7" y="511"/>
                    <a:pt x="5" y="501"/>
                  </a:cubicBezTo>
                  <a:cubicBezTo>
                    <a:pt x="0" y="484"/>
                    <a:pt x="1" y="467"/>
                    <a:pt x="2" y="450"/>
                  </a:cubicBezTo>
                  <a:cubicBezTo>
                    <a:pt x="3" y="402"/>
                    <a:pt x="11" y="355"/>
                    <a:pt x="19" y="307"/>
                  </a:cubicBezTo>
                  <a:cubicBezTo>
                    <a:pt x="25" y="267"/>
                    <a:pt x="42" y="230"/>
                    <a:pt x="57" y="193"/>
                  </a:cubicBezTo>
                  <a:cubicBezTo>
                    <a:pt x="67" y="171"/>
                    <a:pt x="76" y="148"/>
                    <a:pt x="85" y="126"/>
                  </a:cubicBezTo>
                  <a:cubicBezTo>
                    <a:pt x="89" y="115"/>
                    <a:pt x="96" y="106"/>
                    <a:pt x="102" y="96"/>
                  </a:cubicBezTo>
                  <a:cubicBezTo>
                    <a:pt x="117" y="75"/>
                    <a:pt x="134" y="55"/>
                    <a:pt x="152" y="36"/>
                  </a:cubicBezTo>
                  <a:cubicBezTo>
                    <a:pt x="161" y="25"/>
                    <a:pt x="172" y="16"/>
                    <a:pt x="184" y="8"/>
                  </a:cubicBezTo>
                  <a:cubicBezTo>
                    <a:pt x="197" y="0"/>
                    <a:pt x="209" y="2"/>
                    <a:pt x="219" y="14"/>
                  </a:cubicBezTo>
                  <a:cubicBezTo>
                    <a:pt x="229" y="26"/>
                    <a:pt x="234" y="40"/>
                    <a:pt x="239" y="54"/>
                  </a:cubicBezTo>
                  <a:close/>
                </a:path>
              </a:pathLst>
            </a:custGeom>
            <a:solidFill>
              <a:srgbClr val="F7B7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66" name="Google Shape;866;p10"/>
            <p:cNvSpPr/>
            <p:nvPr/>
          </p:nvSpPr>
          <p:spPr>
            <a:xfrm>
              <a:off x="2921" y="3168"/>
              <a:ext cx="634" cy="292"/>
            </a:xfrm>
            <a:custGeom>
              <a:avLst/>
              <a:gdLst/>
              <a:ahLst/>
              <a:cxnLst/>
              <a:rect l="l" t="t" r="r" b="b"/>
              <a:pathLst>
                <a:path w="178" h="82" extrusionOk="0">
                  <a:moveTo>
                    <a:pt x="6" y="66"/>
                  </a:moveTo>
                  <a:cubicBezTo>
                    <a:pt x="0" y="60"/>
                    <a:pt x="5" y="57"/>
                    <a:pt x="9" y="54"/>
                  </a:cubicBezTo>
                  <a:cubicBezTo>
                    <a:pt x="32" y="36"/>
                    <a:pt x="55" y="19"/>
                    <a:pt x="78" y="1"/>
                  </a:cubicBezTo>
                  <a:cubicBezTo>
                    <a:pt x="78" y="1"/>
                    <a:pt x="79" y="0"/>
                    <a:pt x="80" y="0"/>
                  </a:cubicBezTo>
                  <a:cubicBezTo>
                    <a:pt x="82" y="1"/>
                    <a:pt x="84" y="2"/>
                    <a:pt x="86" y="4"/>
                  </a:cubicBezTo>
                  <a:cubicBezTo>
                    <a:pt x="109" y="30"/>
                    <a:pt x="137" y="48"/>
                    <a:pt x="169" y="62"/>
                  </a:cubicBezTo>
                  <a:cubicBezTo>
                    <a:pt x="172" y="63"/>
                    <a:pt x="178" y="64"/>
                    <a:pt x="177" y="70"/>
                  </a:cubicBezTo>
                  <a:cubicBezTo>
                    <a:pt x="162" y="75"/>
                    <a:pt x="147" y="77"/>
                    <a:pt x="132" y="79"/>
                  </a:cubicBezTo>
                  <a:cubicBezTo>
                    <a:pt x="101" y="82"/>
                    <a:pt x="70" y="82"/>
                    <a:pt x="39" y="77"/>
                  </a:cubicBezTo>
                  <a:cubicBezTo>
                    <a:pt x="28" y="75"/>
                    <a:pt x="16" y="73"/>
                    <a:pt x="6" y="66"/>
                  </a:cubicBezTo>
                  <a:close/>
                </a:path>
              </a:pathLst>
            </a:custGeom>
            <a:solidFill>
              <a:srgbClr val="F4A59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67" name="Google Shape;867;p10"/>
            <p:cNvSpPr/>
            <p:nvPr/>
          </p:nvSpPr>
          <p:spPr>
            <a:xfrm>
              <a:off x="4509" y="3104"/>
              <a:ext cx="399" cy="341"/>
            </a:xfrm>
            <a:custGeom>
              <a:avLst/>
              <a:gdLst/>
              <a:ahLst/>
              <a:cxnLst/>
              <a:rect l="l" t="t" r="r" b="b"/>
              <a:pathLst>
                <a:path w="112" h="96" extrusionOk="0">
                  <a:moveTo>
                    <a:pt x="13" y="0"/>
                  </a:moveTo>
                  <a:cubicBezTo>
                    <a:pt x="22" y="0"/>
                    <a:pt x="24" y="9"/>
                    <a:pt x="30" y="13"/>
                  </a:cubicBezTo>
                  <a:cubicBezTo>
                    <a:pt x="48" y="27"/>
                    <a:pt x="66" y="42"/>
                    <a:pt x="84" y="55"/>
                  </a:cubicBezTo>
                  <a:cubicBezTo>
                    <a:pt x="92" y="61"/>
                    <a:pt x="100" y="68"/>
                    <a:pt x="107" y="74"/>
                  </a:cubicBezTo>
                  <a:cubicBezTo>
                    <a:pt x="110" y="76"/>
                    <a:pt x="112" y="78"/>
                    <a:pt x="112" y="81"/>
                  </a:cubicBezTo>
                  <a:cubicBezTo>
                    <a:pt x="105" y="88"/>
                    <a:pt x="95" y="90"/>
                    <a:pt x="86" y="93"/>
                  </a:cubicBezTo>
                  <a:cubicBezTo>
                    <a:pt x="81" y="94"/>
                    <a:pt x="76" y="95"/>
                    <a:pt x="72" y="96"/>
                  </a:cubicBezTo>
                  <a:cubicBezTo>
                    <a:pt x="61" y="85"/>
                    <a:pt x="52" y="73"/>
                    <a:pt x="42" y="61"/>
                  </a:cubicBezTo>
                  <a:cubicBezTo>
                    <a:pt x="39" y="58"/>
                    <a:pt x="37" y="55"/>
                    <a:pt x="33" y="57"/>
                  </a:cubicBezTo>
                  <a:cubicBezTo>
                    <a:pt x="25" y="44"/>
                    <a:pt x="13" y="34"/>
                    <a:pt x="4" y="21"/>
                  </a:cubicBezTo>
                  <a:cubicBezTo>
                    <a:pt x="2" y="19"/>
                    <a:pt x="0" y="16"/>
                    <a:pt x="1" y="13"/>
                  </a:cubicBezTo>
                  <a:cubicBezTo>
                    <a:pt x="6" y="9"/>
                    <a:pt x="8" y="3"/>
                    <a:pt x="13" y="0"/>
                  </a:cubicBezTo>
                  <a:close/>
                </a:path>
              </a:pathLst>
            </a:custGeom>
            <a:solidFill>
              <a:srgbClr val="F4A59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68" name="Google Shape;868;p10"/>
            <p:cNvSpPr/>
            <p:nvPr/>
          </p:nvSpPr>
          <p:spPr>
            <a:xfrm>
              <a:off x="3195" y="3146"/>
              <a:ext cx="406" cy="271"/>
            </a:xfrm>
            <a:custGeom>
              <a:avLst/>
              <a:gdLst/>
              <a:ahLst/>
              <a:cxnLst/>
              <a:rect l="l" t="t" r="r" b="b"/>
              <a:pathLst>
                <a:path w="114" h="76" extrusionOk="0">
                  <a:moveTo>
                    <a:pt x="100" y="76"/>
                  </a:moveTo>
                  <a:cubicBezTo>
                    <a:pt x="92" y="70"/>
                    <a:pt x="83" y="67"/>
                    <a:pt x="74" y="63"/>
                  </a:cubicBezTo>
                  <a:cubicBezTo>
                    <a:pt x="52" y="52"/>
                    <a:pt x="32" y="38"/>
                    <a:pt x="15" y="21"/>
                  </a:cubicBezTo>
                  <a:cubicBezTo>
                    <a:pt x="10" y="17"/>
                    <a:pt x="6" y="12"/>
                    <a:pt x="2" y="7"/>
                  </a:cubicBezTo>
                  <a:cubicBezTo>
                    <a:pt x="0" y="4"/>
                    <a:pt x="2" y="2"/>
                    <a:pt x="4" y="1"/>
                  </a:cubicBezTo>
                  <a:cubicBezTo>
                    <a:pt x="6" y="0"/>
                    <a:pt x="8" y="1"/>
                    <a:pt x="10" y="2"/>
                  </a:cubicBezTo>
                  <a:cubicBezTo>
                    <a:pt x="12" y="4"/>
                    <a:pt x="13" y="6"/>
                    <a:pt x="16" y="7"/>
                  </a:cubicBezTo>
                  <a:cubicBezTo>
                    <a:pt x="24" y="16"/>
                    <a:pt x="34" y="25"/>
                    <a:pt x="44" y="32"/>
                  </a:cubicBezTo>
                  <a:cubicBezTo>
                    <a:pt x="59" y="42"/>
                    <a:pt x="74" y="53"/>
                    <a:pt x="91" y="59"/>
                  </a:cubicBezTo>
                  <a:cubicBezTo>
                    <a:pt x="99" y="62"/>
                    <a:pt x="106" y="66"/>
                    <a:pt x="114" y="69"/>
                  </a:cubicBezTo>
                  <a:cubicBezTo>
                    <a:pt x="112" y="74"/>
                    <a:pt x="106" y="73"/>
                    <a:pt x="102" y="76"/>
                  </a:cubicBezTo>
                  <a:cubicBezTo>
                    <a:pt x="101" y="76"/>
                    <a:pt x="101" y="76"/>
                    <a:pt x="100" y="76"/>
                  </a:cubicBezTo>
                  <a:close/>
                </a:path>
              </a:pathLst>
            </a:custGeom>
            <a:solidFill>
              <a:srgbClr val="D38A8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69" name="Google Shape;869;p10"/>
            <p:cNvSpPr/>
            <p:nvPr/>
          </p:nvSpPr>
          <p:spPr>
            <a:xfrm>
              <a:off x="3882" y="1644"/>
              <a:ext cx="121" cy="85"/>
            </a:xfrm>
            <a:custGeom>
              <a:avLst/>
              <a:gdLst/>
              <a:ahLst/>
              <a:cxnLst/>
              <a:rect l="l" t="t" r="r" b="b"/>
              <a:pathLst>
                <a:path w="34" h="24" extrusionOk="0">
                  <a:moveTo>
                    <a:pt x="33" y="24"/>
                  </a:moveTo>
                  <a:cubicBezTo>
                    <a:pt x="25" y="23"/>
                    <a:pt x="17" y="22"/>
                    <a:pt x="8" y="22"/>
                  </a:cubicBezTo>
                  <a:cubicBezTo>
                    <a:pt x="7" y="19"/>
                    <a:pt x="6" y="16"/>
                    <a:pt x="3" y="14"/>
                  </a:cubicBezTo>
                  <a:cubicBezTo>
                    <a:pt x="0" y="12"/>
                    <a:pt x="0" y="9"/>
                    <a:pt x="3" y="8"/>
                  </a:cubicBezTo>
                  <a:cubicBezTo>
                    <a:pt x="7" y="7"/>
                    <a:pt x="7" y="4"/>
                    <a:pt x="10" y="3"/>
                  </a:cubicBezTo>
                  <a:cubicBezTo>
                    <a:pt x="15" y="1"/>
                    <a:pt x="20" y="0"/>
                    <a:pt x="25" y="1"/>
                  </a:cubicBezTo>
                  <a:cubicBezTo>
                    <a:pt x="28" y="1"/>
                    <a:pt x="31" y="1"/>
                    <a:pt x="32" y="3"/>
                  </a:cubicBezTo>
                  <a:cubicBezTo>
                    <a:pt x="34" y="10"/>
                    <a:pt x="32" y="17"/>
                    <a:pt x="33" y="24"/>
                  </a:cubicBezTo>
                  <a:close/>
                </a:path>
              </a:pathLst>
            </a:custGeom>
            <a:solidFill>
              <a:srgbClr val="DA48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70" name="Google Shape;870;p10"/>
            <p:cNvSpPr/>
            <p:nvPr/>
          </p:nvSpPr>
          <p:spPr>
            <a:xfrm>
              <a:off x="3833" y="1640"/>
              <a:ext cx="89" cy="82"/>
            </a:xfrm>
            <a:custGeom>
              <a:avLst/>
              <a:gdLst/>
              <a:ahLst/>
              <a:cxnLst/>
              <a:rect l="l" t="t" r="r" b="b"/>
              <a:pathLst>
                <a:path w="25" h="23" extrusionOk="0">
                  <a:moveTo>
                    <a:pt x="23" y="6"/>
                  </a:moveTo>
                  <a:cubicBezTo>
                    <a:pt x="24" y="10"/>
                    <a:pt x="22" y="12"/>
                    <a:pt x="18" y="12"/>
                  </a:cubicBezTo>
                  <a:cubicBezTo>
                    <a:pt x="25" y="13"/>
                    <a:pt x="24" y="18"/>
                    <a:pt x="22" y="23"/>
                  </a:cubicBezTo>
                  <a:cubicBezTo>
                    <a:pt x="15" y="23"/>
                    <a:pt x="8" y="23"/>
                    <a:pt x="0" y="23"/>
                  </a:cubicBezTo>
                  <a:cubicBezTo>
                    <a:pt x="0" y="16"/>
                    <a:pt x="1" y="10"/>
                    <a:pt x="1" y="3"/>
                  </a:cubicBezTo>
                  <a:cubicBezTo>
                    <a:pt x="7" y="0"/>
                    <a:pt x="19" y="2"/>
                    <a:pt x="23" y="6"/>
                  </a:cubicBezTo>
                  <a:close/>
                </a:path>
              </a:pathLst>
            </a:custGeom>
            <a:solidFill>
              <a:srgbClr val="EA788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71" name="Google Shape;871;p10"/>
            <p:cNvSpPr/>
            <p:nvPr/>
          </p:nvSpPr>
          <p:spPr>
            <a:xfrm>
              <a:off x="3833" y="1622"/>
              <a:ext cx="167" cy="40"/>
            </a:xfrm>
            <a:custGeom>
              <a:avLst/>
              <a:gdLst/>
              <a:ahLst/>
              <a:cxnLst/>
              <a:rect l="l" t="t" r="r" b="b"/>
              <a:pathLst>
                <a:path w="47" h="11" extrusionOk="0">
                  <a:moveTo>
                    <a:pt x="23" y="11"/>
                  </a:moveTo>
                  <a:cubicBezTo>
                    <a:pt x="16" y="11"/>
                    <a:pt x="8" y="10"/>
                    <a:pt x="1" y="8"/>
                  </a:cubicBezTo>
                  <a:cubicBezTo>
                    <a:pt x="0" y="5"/>
                    <a:pt x="1" y="4"/>
                    <a:pt x="4" y="4"/>
                  </a:cubicBezTo>
                  <a:cubicBezTo>
                    <a:pt x="17" y="0"/>
                    <a:pt x="29" y="1"/>
                    <a:pt x="42" y="4"/>
                  </a:cubicBezTo>
                  <a:cubicBezTo>
                    <a:pt x="45" y="4"/>
                    <a:pt x="47" y="6"/>
                    <a:pt x="46" y="9"/>
                  </a:cubicBezTo>
                  <a:cubicBezTo>
                    <a:pt x="38" y="9"/>
                    <a:pt x="31" y="10"/>
                    <a:pt x="23" y="11"/>
                  </a:cubicBezTo>
                  <a:close/>
                </a:path>
              </a:pathLst>
            </a:custGeom>
            <a:solidFill>
              <a:srgbClr val="BF45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72" name="Google Shape;872;p10"/>
            <p:cNvSpPr/>
            <p:nvPr/>
          </p:nvSpPr>
          <p:spPr>
            <a:xfrm>
              <a:off x="4242" y="3264"/>
              <a:ext cx="260" cy="245"/>
            </a:xfrm>
            <a:custGeom>
              <a:avLst/>
              <a:gdLst/>
              <a:ahLst/>
              <a:cxnLst/>
              <a:rect l="l" t="t" r="r" b="b"/>
              <a:pathLst>
                <a:path w="73" h="69" extrusionOk="0">
                  <a:moveTo>
                    <a:pt x="2" y="24"/>
                  </a:moveTo>
                  <a:cubicBezTo>
                    <a:pt x="15" y="17"/>
                    <a:pt x="29" y="9"/>
                    <a:pt x="42" y="0"/>
                  </a:cubicBezTo>
                  <a:cubicBezTo>
                    <a:pt x="45" y="0"/>
                    <a:pt x="47" y="1"/>
                    <a:pt x="48" y="3"/>
                  </a:cubicBezTo>
                  <a:cubicBezTo>
                    <a:pt x="56" y="13"/>
                    <a:pt x="62" y="22"/>
                    <a:pt x="70" y="30"/>
                  </a:cubicBezTo>
                  <a:cubicBezTo>
                    <a:pt x="73" y="33"/>
                    <a:pt x="73" y="36"/>
                    <a:pt x="73" y="39"/>
                  </a:cubicBezTo>
                  <a:cubicBezTo>
                    <a:pt x="73" y="39"/>
                    <a:pt x="73" y="39"/>
                    <a:pt x="73" y="40"/>
                  </a:cubicBezTo>
                  <a:cubicBezTo>
                    <a:pt x="60" y="49"/>
                    <a:pt x="47" y="59"/>
                    <a:pt x="33" y="69"/>
                  </a:cubicBezTo>
                  <a:cubicBezTo>
                    <a:pt x="27" y="63"/>
                    <a:pt x="23" y="56"/>
                    <a:pt x="18" y="49"/>
                  </a:cubicBezTo>
                  <a:cubicBezTo>
                    <a:pt x="15" y="46"/>
                    <a:pt x="13" y="43"/>
                    <a:pt x="9" y="42"/>
                  </a:cubicBezTo>
                  <a:cubicBezTo>
                    <a:pt x="9" y="38"/>
                    <a:pt x="6" y="36"/>
                    <a:pt x="4" y="33"/>
                  </a:cubicBezTo>
                  <a:cubicBezTo>
                    <a:pt x="1" y="31"/>
                    <a:pt x="0" y="28"/>
                    <a:pt x="2" y="24"/>
                  </a:cubicBezTo>
                  <a:close/>
                </a:path>
              </a:pathLst>
            </a:custGeom>
            <a:solidFill>
              <a:srgbClr val="A7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73" name="Google Shape;873;p10"/>
            <p:cNvSpPr/>
            <p:nvPr/>
          </p:nvSpPr>
          <p:spPr>
            <a:xfrm>
              <a:off x="4391" y="3150"/>
              <a:ext cx="242" cy="253"/>
            </a:xfrm>
            <a:custGeom>
              <a:avLst/>
              <a:gdLst/>
              <a:ahLst/>
              <a:cxnLst/>
              <a:rect l="l" t="t" r="r" b="b"/>
              <a:pathLst>
                <a:path w="68" h="71" extrusionOk="0">
                  <a:moveTo>
                    <a:pt x="31" y="71"/>
                  </a:moveTo>
                  <a:cubicBezTo>
                    <a:pt x="20" y="58"/>
                    <a:pt x="10" y="45"/>
                    <a:pt x="0" y="32"/>
                  </a:cubicBezTo>
                  <a:cubicBezTo>
                    <a:pt x="12" y="22"/>
                    <a:pt x="23" y="11"/>
                    <a:pt x="34" y="0"/>
                  </a:cubicBezTo>
                  <a:cubicBezTo>
                    <a:pt x="43" y="12"/>
                    <a:pt x="54" y="23"/>
                    <a:pt x="64" y="35"/>
                  </a:cubicBezTo>
                  <a:cubicBezTo>
                    <a:pt x="66" y="38"/>
                    <a:pt x="68" y="41"/>
                    <a:pt x="66" y="44"/>
                  </a:cubicBezTo>
                  <a:cubicBezTo>
                    <a:pt x="54" y="53"/>
                    <a:pt x="43" y="62"/>
                    <a:pt x="31" y="71"/>
                  </a:cubicBezTo>
                  <a:close/>
                </a:path>
              </a:pathLst>
            </a:custGeom>
            <a:solidFill>
              <a:srgbClr val="D1D2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74" name="Google Shape;874;p10"/>
            <p:cNvSpPr/>
            <p:nvPr/>
          </p:nvSpPr>
          <p:spPr>
            <a:xfrm>
              <a:off x="4203" y="3349"/>
              <a:ext cx="82" cy="64"/>
            </a:xfrm>
            <a:custGeom>
              <a:avLst/>
              <a:gdLst/>
              <a:ahLst/>
              <a:cxnLst/>
              <a:rect l="l" t="t" r="r" b="b"/>
              <a:pathLst>
                <a:path w="23" h="18" extrusionOk="0">
                  <a:moveTo>
                    <a:pt x="13" y="0"/>
                  </a:moveTo>
                  <a:cubicBezTo>
                    <a:pt x="14" y="4"/>
                    <a:pt x="17" y="7"/>
                    <a:pt x="20" y="10"/>
                  </a:cubicBezTo>
                  <a:cubicBezTo>
                    <a:pt x="22" y="12"/>
                    <a:pt x="23" y="15"/>
                    <a:pt x="20" y="18"/>
                  </a:cubicBezTo>
                  <a:cubicBezTo>
                    <a:pt x="12" y="17"/>
                    <a:pt x="6" y="11"/>
                    <a:pt x="0" y="6"/>
                  </a:cubicBezTo>
                  <a:cubicBezTo>
                    <a:pt x="4" y="4"/>
                    <a:pt x="8" y="2"/>
                    <a:pt x="13" y="0"/>
                  </a:cubicBezTo>
                  <a:close/>
                </a:path>
              </a:pathLst>
            </a:custGeom>
            <a:solidFill>
              <a:srgbClr val="C491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75" name="Google Shape;875;p10"/>
            <p:cNvSpPr/>
            <p:nvPr/>
          </p:nvSpPr>
          <p:spPr>
            <a:xfrm>
              <a:off x="3117" y="1800"/>
              <a:ext cx="1520" cy="1542"/>
            </a:xfrm>
            <a:custGeom>
              <a:avLst/>
              <a:gdLst/>
              <a:ahLst/>
              <a:cxnLst/>
              <a:rect l="l" t="t" r="r" b="b"/>
              <a:pathLst>
                <a:path w="427" h="433" extrusionOk="0">
                  <a:moveTo>
                    <a:pt x="212" y="430"/>
                  </a:moveTo>
                  <a:cubicBezTo>
                    <a:pt x="97" y="432"/>
                    <a:pt x="1" y="334"/>
                    <a:pt x="0" y="220"/>
                  </a:cubicBezTo>
                  <a:cubicBezTo>
                    <a:pt x="0" y="100"/>
                    <a:pt x="96" y="11"/>
                    <a:pt x="202" y="6"/>
                  </a:cubicBezTo>
                  <a:cubicBezTo>
                    <a:pt x="329" y="0"/>
                    <a:pt x="424" y="104"/>
                    <a:pt x="426" y="216"/>
                  </a:cubicBezTo>
                  <a:cubicBezTo>
                    <a:pt x="427" y="333"/>
                    <a:pt x="329" y="433"/>
                    <a:pt x="212" y="430"/>
                  </a:cubicBezTo>
                  <a:close/>
                </a:path>
              </a:pathLst>
            </a:custGeom>
            <a:solidFill>
              <a:srgbClr val="5554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76" name="Google Shape;876;p10"/>
            <p:cNvSpPr/>
            <p:nvPr/>
          </p:nvSpPr>
          <p:spPr>
            <a:xfrm>
              <a:off x="3042" y="2790"/>
              <a:ext cx="210" cy="385"/>
            </a:xfrm>
            <a:custGeom>
              <a:avLst/>
              <a:gdLst/>
              <a:ahLst/>
              <a:cxnLst/>
              <a:rect l="l" t="t" r="r" b="b"/>
              <a:pathLst>
                <a:path w="59" h="108" extrusionOk="0">
                  <a:moveTo>
                    <a:pt x="59" y="107"/>
                  </a:moveTo>
                  <a:cubicBezTo>
                    <a:pt x="57" y="108"/>
                    <a:pt x="55" y="107"/>
                    <a:pt x="54" y="106"/>
                  </a:cubicBezTo>
                  <a:cubicBezTo>
                    <a:pt x="50" y="101"/>
                    <a:pt x="48" y="103"/>
                    <a:pt x="45" y="107"/>
                  </a:cubicBezTo>
                  <a:cubicBezTo>
                    <a:pt x="45" y="107"/>
                    <a:pt x="44" y="107"/>
                    <a:pt x="44" y="107"/>
                  </a:cubicBezTo>
                  <a:cubicBezTo>
                    <a:pt x="31" y="90"/>
                    <a:pt x="19" y="73"/>
                    <a:pt x="11" y="53"/>
                  </a:cubicBezTo>
                  <a:cubicBezTo>
                    <a:pt x="5" y="36"/>
                    <a:pt x="0" y="18"/>
                    <a:pt x="0" y="0"/>
                  </a:cubicBezTo>
                  <a:cubicBezTo>
                    <a:pt x="6" y="20"/>
                    <a:pt x="13" y="40"/>
                    <a:pt x="24" y="59"/>
                  </a:cubicBezTo>
                  <a:cubicBezTo>
                    <a:pt x="34" y="76"/>
                    <a:pt x="46" y="92"/>
                    <a:pt x="59" y="107"/>
                  </a:cubicBezTo>
                  <a:close/>
                </a:path>
              </a:pathLst>
            </a:custGeom>
            <a:solidFill>
              <a:srgbClr val="D19A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77" name="Google Shape;877;p10"/>
            <p:cNvSpPr/>
            <p:nvPr/>
          </p:nvSpPr>
          <p:spPr>
            <a:xfrm>
              <a:off x="4302" y="1751"/>
              <a:ext cx="25" cy="92"/>
            </a:xfrm>
            <a:custGeom>
              <a:avLst/>
              <a:gdLst/>
              <a:ahLst/>
              <a:cxnLst/>
              <a:rect l="l" t="t" r="r" b="b"/>
              <a:pathLst>
                <a:path w="7" h="26" extrusionOk="0">
                  <a:moveTo>
                    <a:pt x="0" y="24"/>
                  </a:moveTo>
                  <a:cubicBezTo>
                    <a:pt x="5" y="23"/>
                    <a:pt x="2" y="20"/>
                    <a:pt x="2" y="17"/>
                  </a:cubicBezTo>
                  <a:cubicBezTo>
                    <a:pt x="2" y="11"/>
                    <a:pt x="1" y="6"/>
                    <a:pt x="3" y="0"/>
                  </a:cubicBezTo>
                  <a:cubicBezTo>
                    <a:pt x="3" y="8"/>
                    <a:pt x="7" y="17"/>
                    <a:pt x="4" y="26"/>
                  </a:cubicBezTo>
                  <a:cubicBezTo>
                    <a:pt x="3" y="25"/>
                    <a:pt x="1" y="26"/>
                    <a:pt x="0" y="24"/>
                  </a:cubicBezTo>
                  <a:close/>
                </a:path>
              </a:pathLst>
            </a:custGeom>
            <a:solidFill>
              <a:srgbClr val="BD5B5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78" name="Google Shape;878;p10"/>
            <p:cNvSpPr/>
            <p:nvPr/>
          </p:nvSpPr>
          <p:spPr>
            <a:xfrm>
              <a:off x="4221" y="1751"/>
              <a:ext cx="24" cy="46"/>
            </a:xfrm>
            <a:custGeom>
              <a:avLst/>
              <a:gdLst/>
              <a:ahLst/>
              <a:cxnLst/>
              <a:rect l="l" t="t" r="r" b="b"/>
              <a:pathLst>
                <a:path w="7" h="13" extrusionOk="0">
                  <a:moveTo>
                    <a:pt x="0" y="12"/>
                  </a:moveTo>
                  <a:cubicBezTo>
                    <a:pt x="3" y="9"/>
                    <a:pt x="3" y="4"/>
                    <a:pt x="7" y="0"/>
                  </a:cubicBezTo>
                  <a:cubicBezTo>
                    <a:pt x="6" y="5"/>
                    <a:pt x="5" y="9"/>
                    <a:pt x="4" y="13"/>
                  </a:cubicBezTo>
                  <a:cubicBezTo>
                    <a:pt x="2" y="13"/>
                    <a:pt x="1" y="12"/>
                    <a:pt x="0" y="12"/>
                  </a:cubicBezTo>
                  <a:close/>
                </a:path>
              </a:pathLst>
            </a:custGeom>
            <a:solidFill>
              <a:srgbClr val="C569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79" name="Google Shape;879;p10"/>
            <p:cNvSpPr/>
            <p:nvPr/>
          </p:nvSpPr>
          <p:spPr>
            <a:xfrm>
              <a:off x="4395" y="1836"/>
              <a:ext cx="32" cy="18"/>
            </a:xfrm>
            <a:custGeom>
              <a:avLst/>
              <a:gdLst/>
              <a:ahLst/>
              <a:cxnLst/>
              <a:rect l="l" t="t" r="r" b="b"/>
              <a:pathLst>
                <a:path w="9" h="5" extrusionOk="0">
                  <a:moveTo>
                    <a:pt x="0" y="5"/>
                  </a:moveTo>
                  <a:cubicBezTo>
                    <a:pt x="3" y="1"/>
                    <a:pt x="6" y="1"/>
                    <a:pt x="9" y="0"/>
                  </a:cubicBezTo>
                  <a:cubicBezTo>
                    <a:pt x="7" y="3"/>
                    <a:pt x="4" y="4"/>
                    <a:pt x="0" y="5"/>
                  </a:cubicBezTo>
                  <a:close/>
                </a:path>
              </a:pathLst>
            </a:custGeom>
            <a:solidFill>
              <a:srgbClr val="D283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80" name="Google Shape;880;p10"/>
            <p:cNvSpPr/>
            <p:nvPr/>
          </p:nvSpPr>
          <p:spPr>
            <a:xfrm>
              <a:off x="3103" y="2206"/>
              <a:ext cx="591" cy="851"/>
            </a:xfrm>
            <a:custGeom>
              <a:avLst/>
              <a:gdLst/>
              <a:ahLst/>
              <a:cxnLst/>
              <a:rect l="l" t="t" r="r" b="b"/>
              <a:pathLst>
                <a:path w="166" h="239" extrusionOk="0">
                  <a:moveTo>
                    <a:pt x="63" y="237"/>
                  </a:moveTo>
                  <a:cubicBezTo>
                    <a:pt x="11" y="173"/>
                    <a:pt x="0" y="103"/>
                    <a:pt x="29" y="27"/>
                  </a:cubicBezTo>
                  <a:cubicBezTo>
                    <a:pt x="30" y="25"/>
                    <a:pt x="31" y="24"/>
                    <a:pt x="31" y="23"/>
                  </a:cubicBezTo>
                  <a:cubicBezTo>
                    <a:pt x="37" y="18"/>
                    <a:pt x="44" y="19"/>
                    <a:pt x="50" y="18"/>
                  </a:cubicBezTo>
                  <a:cubicBezTo>
                    <a:pt x="58" y="16"/>
                    <a:pt x="66" y="15"/>
                    <a:pt x="72" y="9"/>
                  </a:cubicBezTo>
                  <a:cubicBezTo>
                    <a:pt x="75" y="5"/>
                    <a:pt x="80" y="6"/>
                    <a:pt x="85" y="9"/>
                  </a:cubicBezTo>
                  <a:cubicBezTo>
                    <a:pt x="86" y="11"/>
                    <a:pt x="84" y="13"/>
                    <a:pt x="83" y="15"/>
                  </a:cubicBezTo>
                  <a:cubicBezTo>
                    <a:pt x="79" y="22"/>
                    <a:pt x="75" y="28"/>
                    <a:pt x="69" y="33"/>
                  </a:cubicBezTo>
                  <a:cubicBezTo>
                    <a:pt x="71" y="32"/>
                    <a:pt x="73" y="28"/>
                    <a:pt x="76" y="32"/>
                  </a:cubicBezTo>
                  <a:cubicBezTo>
                    <a:pt x="76" y="31"/>
                    <a:pt x="76" y="31"/>
                    <a:pt x="76" y="31"/>
                  </a:cubicBezTo>
                  <a:cubicBezTo>
                    <a:pt x="74" y="28"/>
                    <a:pt x="75" y="26"/>
                    <a:pt x="77" y="24"/>
                  </a:cubicBezTo>
                  <a:cubicBezTo>
                    <a:pt x="81" y="19"/>
                    <a:pt x="84" y="14"/>
                    <a:pt x="86" y="8"/>
                  </a:cubicBezTo>
                  <a:cubicBezTo>
                    <a:pt x="88" y="7"/>
                    <a:pt x="90" y="7"/>
                    <a:pt x="91" y="7"/>
                  </a:cubicBezTo>
                  <a:cubicBezTo>
                    <a:pt x="104" y="6"/>
                    <a:pt x="118" y="5"/>
                    <a:pt x="131" y="3"/>
                  </a:cubicBezTo>
                  <a:cubicBezTo>
                    <a:pt x="132" y="3"/>
                    <a:pt x="133" y="3"/>
                    <a:pt x="134" y="5"/>
                  </a:cubicBezTo>
                  <a:cubicBezTo>
                    <a:pt x="135" y="7"/>
                    <a:pt x="133" y="8"/>
                    <a:pt x="131" y="9"/>
                  </a:cubicBezTo>
                  <a:cubicBezTo>
                    <a:pt x="127" y="11"/>
                    <a:pt x="123" y="13"/>
                    <a:pt x="120" y="17"/>
                  </a:cubicBezTo>
                  <a:cubicBezTo>
                    <a:pt x="118" y="19"/>
                    <a:pt x="115" y="20"/>
                    <a:pt x="113" y="20"/>
                  </a:cubicBezTo>
                  <a:cubicBezTo>
                    <a:pt x="107" y="20"/>
                    <a:pt x="102" y="22"/>
                    <a:pt x="96" y="23"/>
                  </a:cubicBezTo>
                  <a:cubicBezTo>
                    <a:pt x="99" y="23"/>
                    <a:pt x="101" y="22"/>
                    <a:pt x="104" y="21"/>
                  </a:cubicBezTo>
                  <a:cubicBezTo>
                    <a:pt x="111" y="19"/>
                    <a:pt x="112" y="20"/>
                    <a:pt x="112" y="26"/>
                  </a:cubicBezTo>
                  <a:cubicBezTo>
                    <a:pt x="110" y="22"/>
                    <a:pt x="114" y="20"/>
                    <a:pt x="119" y="17"/>
                  </a:cubicBezTo>
                  <a:cubicBezTo>
                    <a:pt x="126" y="12"/>
                    <a:pt x="134" y="8"/>
                    <a:pt x="141" y="2"/>
                  </a:cubicBezTo>
                  <a:cubicBezTo>
                    <a:pt x="148" y="1"/>
                    <a:pt x="155" y="0"/>
                    <a:pt x="161" y="5"/>
                  </a:cubicBezTo>
                  <a:cubicBezTo>
                    <a:pt x="165" y="9"/>
                    <a:pt x="166" y="13"/>
                    <a:pt x="163" y="17"/>
                  </a:cubicBezTo>
                  <a:cubicBezTo>
                    <a:pt x="158" y="26"/>
                    <a:pt x="153" y="35"/>
                    <a:pt x="148" y="43"/>
                  </a:cubicBezTo>
                  <a:cubicBezTo>
                    <a:pt x="146" y="46"/>
                    <a:pt x="144" y="48"/>
                    <a:pt x="141" y="46"/>
                  </a:cubicBezTo>
                  <a:cubicBezTo>
                    <a:pt x="139" y="42"/>
                    <a:pt x="139" y="38"/>
                    <a:pt x="137" y="34"/>
                  </a:cubicBezTo>
                  <a:cubicBezTo>
                    <a:pt x="139" y="38"/>
                    <a:pt x="139" y="42"/>
                    <a:pt x="141" y="46"/>
                  </a:cubicBezTo>
                  <a:cubicBezTo>
                    <a:pt x="144" y="50"/>
                    <a:pt x="142" y="53"/>
                    <a:pt x="140" y="56"/>
                  </a:cubicBezTo>
                  <a:cubicBezTo>
                    <a:pt x="139" y="60"/>
                    <a:pt x="137" y="63"/>
                    <a:pt x="134" y="65"/>
                  </a:cubicBezTo>
                  <a:cubicBezTo>
                    <a:pt x="124" y="65"/>
                    <a:pt x="115" y="68"/>
                    <a:pt x="108" y="67"/>
                  </a:cubicBezTo>
                  <a:cubicBezTo>
                    <a:pt x="112" y="68"/>
                    <a:pt x="112" y="68"/>
                    <a:pt x="108" y="73"/>
                  </a:cubicBezTo>
                  <a:cubicBezTo>
                    <a:pt x="116" y="65"/>
                    <a:pt x="121" y="64"/>
                    <a:pt x="130" y="68"/>
                  </a:cubicBezTo>
                  <a:cubicBezTo>
                    <a:pt x="133" y="74"/>
                    <a:pt x="128" y="78"/>
                    <a:pt x="126" y="83"/>
                  </a:cubicBezTo>
                  <a:cubicBezTo>
                    <a:pt x="120" y="95"/>
                    <a:pt x="108" y="93"/>
                    <a:pt x="97" y="94"/>
                  </a:cubicBezTo>
                  <a:cubicBezTo>
                    <a:pt x="83" y="95"/>
                    <a:pt x="70" y="93"/>
                    <a:pt x="57" y="89"/>
                  </a:cubicBezTo>
                  <a:cubicBezTo>
                    <a:pt x="53" y="88"/>
                    <a:pt x="51" y="85"/>
                    <a:pt x="48" y="83"/>
                  </a:cubicBezTo>
                  <a:cubicBezTo>
                    <a:pt x="48" y="84"/>
                    <a:pt x="48" y="83"/>
                    <a:pt x="48" y="83"/>
                  </a:cubicBezTo>
                  <a:cubicBezTo>
                    <a:pt x="51" y="86"/>
                    <a:pt x="53" y="88"/>
                    <a:pt x="46" y="88"/>
                  </a:cubicBezTo>
                  <a:cubicBezTo>
                    <a:pt x="43" y="88"/>
                    <a:pt x="40" y="89"/>
                    <a:pt x="36" y="88"/>
                  </a:cubicBezTo>
                  <a:cubicBezTo>
                    <a:pt x="47" y="88"/>
                    <a:pt x="57" y="88"/>
                    <a:pt x="66" y="91"/>
                  </a:cubicBezTo>
                  <a:cubicBezTo>
                    <a:pt x="74" y="94"/>
                    <a:pt x="82" y="94"/>
                    <a:pt x="90" y="94"/>
                  </a:cubicBezTo>
                  <a:cubicBezTo>
                    <a:pt x="93" y="94"/>
                    <a:pt x="96" y="94"/>
                    <a:pt x="97" y="97"/>
                  </a:cubicBezTo>
                  <a:cubicBezTo>
                    <a:pt x="98" y="101"/>
                    <a:pt x="96" y="103"/>
                    <a:pt x="93" y="105"/>
                  </a:cubicBezTo>
                  <a:cubicBezTo>
                    <a:pt x="82" y="110"/>
                    <a:pt x="59" y="114"/>
                    <a:pt x="47" y="112"/>
                  </a:cubicBezTo>
                  <a:cubicBezTo>
                    <a:pt x="50" y="114"/>
                    <a:pt x="55" y="111"/>
                    <a:pt x="56" y="116"/>
                  </a:cubicBezTo>
                  <a:cubicBezTo>
                    <a:pt x="56" y="120"/>
                    <a:pt x="51" y="122"/>
                    <a:pt x="48" y="124"/>
                  </a:cubicBezTo>
                  <a:cubicBezTo>
                    <a:pt x="49" y="123"/>
                    <a:pt x="52" y="122"/>
                    <a:pt x="53" y="121"/>
                  </a:cubicBezTo>
                  <a:cubicBezTo>
                    <a:pt x="57" y="113"/>
                    <a:pt x="65" y="113"/>
                    <a:pt x="72" y="111"/>
                  </a:cubicBezTo>
                  <a:cubicBezTo>
                    <a:pt x="82" y="109"/>
                    <a:pt x="92" y="108"/>
                    <a:pt x="99" y="100"/>
                  </a:cubicBezTo>
                  <a:cubicBezTo>
                    <a:pt x="101" y="98"/>
                    <a:pt x="103" y="98"/>
                    <a:pt x="105" y="99"/>
                  </a:cubicBezTo>
                  <a:cubicBezTo>
                    <a:pt x="107" y="101"/>
                    <a:pt x="107" y="103"/>
                    <a:pt x="107" y="105"/>
                  </a:cubicBezTo>
                  <a:cubicBezTo>
                    <a:pt x="107" y="107"/>
                    <a:pt x="105" y="108"/>
                    <a:pt x="105" y="110"/>
                  </a:cubicBezTo>
                  <a:cubicBezTo>
                    <a:pt x="103" y="113"/>
                    <a:pt x="102" y="115"/>
                    <a:pt x="98" y="116"/>
                  </a:cubicBezTo>
                  <a:cubicBezTo>
                    <a:pt x="91" y="116"/>
                    <a:pt x="87" y="121"/>
                    <a:pt x="85" y="126"/>
                  </a:cubicBezTo>
                  <a:cubicBezTo>
                    <a:pt x="86" y="123"/>
                    <a:pt x="89" y="119"/>
                    <a:pt x="93" y="117"/>
                  </a:cubicBezTo>
                  <a:cubicBezTo>
                    <a:pt x="95" y="116"/>
                    <a:pt x="97" y="115"/>
                    <a:pt x="98" y="117"/>
                  </a:cubicBezTo>
                  <a:cubicBezTo>
                    <a:pt x="100" y="119"/>
                    <a:pt x="99" y="121"/>
                    <a:pt x="97" y="122"/>
                  </a:cubicBezTo>
                  <a:cubicBezTo>
                    <a:pt x="94" y="125"/>
                    <a:pt x="92" y="130"/>
                    <a:pt x="89" y="134"/>
                  </a:cubicBezTo>
                  <a:cubicBezTo>
                    <a:pt x="86" y="138"/>
                    <a:pt x="85" y="142"/>
                    <a:pt x="84" y="146"/>
                  </a:cubicBezTo>
                  <a:cubicBezTo>
                    <a:pt x="85" y="144"/>
                    <a:pt x="85" y="141"/>
                    <a:pt x="87" y="138"/>
                  </a:cubicBezTo>
                  <a:cubicBezTo>
                    <a:pt x="88" y="136"/>
                    <a:pt x="88" y="133"/>
                    <a:pt x="91" y="133"/>
                  </a:cubicBezTo>
                  <a:cubicBezTo>
                    <a:pt x="94" y="133"/>
                    <a:pt x="94" y="136"/>
                    <a:pt x="95" y="138"/>
                  </a:cubicBezTo>
                  <a:cubicBezTo>
                    <a:pt x="95" y="139"/>
                    <a:pt x="95" y="139"/>
                    <a:pt x="95" y="140"/>
                  </a:cubicBezTo>
                  <a:cubicBezTo>
                    <a:pt x="95" y="139"/>
                    <a:pt x="95" y="137"/>
                    <a:pt x="94" y="136"/>
                  </a:cubicBezTo>
                  <a:cubicBezTo>
                    <a:pt x="91" y="132"/>
                    <a:pt x="93" y="128"/>
                    <a:pt x="96" y="124"/>
                  </a:cubicBezTo>
                  <a:cubicBezTo>
                    <a:pt x="99" y="119"/>
                    <a:pt x="103" y="114"/>
                    <a:pt x="106" y="108"/>
                  </a:cubicBezTo>
                  <a:cubicBezTo>
                    <a:pt x="107" y="106"/>
                    <a:pt x="107" y="103"/>
                    <a:pt x="107" y="101"/>
                  </a:cubicBezTo>
                  <a:cubicBezTo>
                    <a:pt x="108" y="98"/>
                    <a:pt x="109" y="95"/>
                    <a:pt x="112" y="95"/>
                  </a:cubicBezTo>
                  <a:cubicBezTo>
                    <a:pt x="119" y="95"/>
                    <a:pt x="120" y="97"/>
                    <a:pt x="119" y="103"/>
                  </a:cubicBezTo>
                  <a:cubicBezTo>
                    <a:pt x="118" y="119"/>
                    <a:pt x="115" y="135"/>
                    <a:pt x="115" y="151"/>
                  </a:cubicBezTo>
                  <a:cubicBezTo>
                    <a:pt x="115" y="156"/>
                    <a:pt x="112" y="160"/>
                    <a:pt x="108" y="163"/>
                  </a:cubicBezTo>
                  <a:cubicBezTo>
                    <a:pt x="93" y="177"/>
                    <a:pt x="75" y="181"/>
                    <a:pt x="56" y="182"/>
                  </a:cubicBezTo>
                  <a:cubicBezTo>
                    <a:pt x="57" y="182"/>
                    <a:pt x="59" y="182"/>
                    <a:pt x="61" y="182"/>
                  </a:cubicBezTo>
                  <a:cubicBezTo>
                    <a:pt x="63" y="182"/>
                    <a:pt x="65" y="182"/>
                    <a:pt x="66" y="181"/>
                  </a:cubicBezTo>
                  <a:cubicBezTo>
                    <a:pt x="68" y="181"/>
                    <a:pt x="70" y="180"/>
                    <a:pt x="71" y="182"/>
                  </a:cubicBezTo>
                  <a:cubicBezTo>
                    <a:pt x="72" y="184"/>
                    <a:pt x="71" y="186"/>
                    <a:pt x="70" y="187"/>
                  </a:cubicBezTo>
                  <a:cubicBezTo>
                    <a:pt x="70" y="189"/>
                    <a:pt x="68" y="190"/>
                    <a:pt x="68" y="191"/>
                  </a:cubicBezTo>
                  <a:cubicBezTo>
                    <a:pt x="68" y="190"/>
                    <a:pt x="69" y="189"/>
                    <a:pt x="70" y="188"/>
                  </a:cubicBezTo>
                  <a:cubicBezTo>
                    <a:pt x="72" y="179"/>
                    <a:pt x="80" y="178"/>
                    <a:pt x="87" y="176"/>
                  </a:cubicBezTo>
                  <a:cubicBezTo>
                    <a:pt x="92" y="174"/>
                    <a:pt x="94" y="177"/>
                    <a:pt x="92" y="181"/>
                  </a:cubicBezTo>
                  <a:cubicBezTo>
                    <a:pt x="90" y="185"/>
                    <a:pt x="89" y="190"/>
                    <a:pt x="87" y="194"/>
                  </a:cubicBezTo>
                  <a:cubicBezTo>
                    <a:pt x="89" y="189"/>
                    <a:pt x="91" y="184"/>
                    <a:pt x="93" y="179"/>
                  </a:cubicBezTo>
                  <a:cubicBezTo>
                    <a:pt x="95" y="170"/>
                    <a:pt x="102" y="167"/>
                    <a:pt x="110" y="165"/>
                  </a:cubicBezTo>
                  <a:cubicBezTo>
                    <a:pt x="113" y="166"/>
                    <a:pt x="114" y="168"/>
                    <a:pt x="113" y="170"/>
                  </a:cubicBezTo>
                  <a:cubicBezTo>
                    <a:pt x="113" y="177"/>
                    <a:pt x="116" y="185"/>
                    <a:pt x="107" y="191"/>
                  </a:cubicBezTo>
                  <a:cubicBezTo>
                    <a:pt x="103" y="194"/>
                    <a:pt x="102" y="201"/>
                    <a:pt x="100" y="206"/>
                  </a:cubicBezTo>
                  <a:cubicBezTo>
                    <a:pt x="96" y="211"/>
                    <a:pt x="94" y="218"/>
                    <a:pt x="91" y="223"/>
                  </a:cubicBezTo>
                  <a:cubicBezTo>
                    <a:pt x="85" y="233"/>
                    <a:pt x="72" y="239"/>
                    <a:pt x="63" y="237"/>
                  </a:cubicBezTo>
                  <a:close/>
                </a:path>
              </a:pathLst>
            </a:custGeom>
            <a:solidFill>
              <a:srgbClr val="F8C1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81" name="Google Shape;881;p10"/>
            <p:cNvSpPr/>
            <p:nvPr/>
          </p:nvSpPr>
          <p:spPr>
            <a:xfrm>
              <a:off x="3523" y="2288"/>
              <a:ext cx="299" cy="990"/>
            </a:xfrm>
            <a:custGeom>
              <a:avLst/>
              <a:gdLst/>
              <a:ahLst/>
              <a:cxnLst/>
              <a:rect l="l" t="t" r="r" b="b"/>
              <a:pathLst>
                <a:path w="84" h="278" extrusionOk="0">
                  <a:moveTo>
                    <a:pt x="71" y="2"/>
                  </a:moveTo>
                  <a:cubicBezTo>
                    <a:pt x="74" y="12"/>
                    <a:pt x="73" y="22"/>
                    <a:pt x="74" y="32"/>
                  </a:cubicBezTo>
                  <a:cubicBezTo>
                    <a:pt x="78" y="55"/>
                    <a:pt x="84" y="79"/>
                    <a:pt x="83" y="102"/>
                  </a:cubicBezTo>
                  <a:cubicBezTo>
                    <a:pt x="82" y="125"/>
                    <a:pt x="82" y="148"/>
                    <a:pt x="78" y="170"/>
                  </a:cubicBezTo>
                  <a:cubicBezTo>
                    <a:pt x="76" y="183"/>
                    <a:pt x="76" y="197"/>
                    <a:pt x="74" y="211"/>
                  </a:cubicBezTo>
                  <a:cubicBezTo>
                    <a:pt x="70" y="235"/>
                    <a:pt x="61" y="257"/>
                    <a:pt x="49" y="278"/>
                  </a:cubicBezTo>
                  <a:cubicBezTo>
                    <a:pt x="37" y="275"/>
                    <a:pt x="25" y="272"/>
                    <a:pt x="14" y="265"/>
                  </a:cubicBezTo>
                  <a:cubicBezTo>
                    <a:pt x="12" y="258"/>
                    <a:pt x="10" y="252"/>
                    <a:pt x="11" y="245"/>
                  </a:cubicBezTo>
                  <a:cubicBezTo>
                    <a:pt x="11" y="239"/>
                    <a:pt x="12" y="233"/>
                    <a:pt x="10" y="228"/>
                  </a:cubicBezTo>
                  <a:cubicBezTo>
                    <a:pt x="9" y="225"/>
                    <a:pt x="9" y="223"/>
                    <a:pt x="12" y="222"/>
                  </a:cubicBezTo>
                  <a:cubicBezTo>
                    <a:pt x="14" y="221"/>
                    <a:pt x="16" y="223"/>
                    <a:pt x="17" y="224"/>
                  </a:cubicBezTo>
                  <a:cubicBezTo>
                    <a:pt x="21" y="229"/>
                    <a:pt x="23" y="235"/>
                    <a:pt x="24" y="241"/>
                  </a:cubicBezTo>
                  <a:cubicBezTo>
                    <a:pt x="25" y="244"/>
                    <a:pt x="26" y="247"/>
                    <a:pt x="27" y="250"/>
                  </a:cubicBezTo>
                  <a:cubicBezTo>
                    <a:pt x="24" y="238"/>
                    <a:pt x="21" y="226"/>
                    <a:pt x="11" y="217"/>
                  </a:cubicBezTo>
                  <a:cubicBezTo>
                    <a:pt x="9" y="215"/>
                    <a:pt x="7" y="211"/>
                    <a:pt x="7" y="208"/>
                  </a:cubicBezTo>
                  <a:cubicBezTo>
                    <a:pt x="7" y="193"/>
                    <a:pt x="0" y="179"/>
                    <a:pt x="1" y="163"/>
                  </a:cubicBezTo>
                  <a:cubicBezTo>
                    <a:pt x="1" y="160"/>
                    <a:pt x="1" y="157"/>
                    <a:pt x="1" y="154"/>
                  </a:cubicBezTo>
                  <a:cubicBezTo>
                    <a:pt x="2" y="146"/>
                    <a:pt x="0" y="138"/>
                    <a:pt x="3" y="130"/>
                  </a:cubicBezTo>
                  <a:cubicBezTo>
                    <a:pt x="3" y="128"/>
                    <a:pt x="3" y="126"/>
                    <a:pt x="5" y="125"/>
                  </a:cubicBezTo>
                  <a:cubicBezTo>
                    <a:pt x="8" y="124"/>
                    <a:pt x="9" y="126"/>
                    <a:pt x="10" y="128"/>
                  </a:cubicBezTo>
                  <a:cubicBezTo>
                    <a:pt x="17" y="136"/>
                    <a:pt x="22" y="145"/>
                    <a:pt x="19" y="156"/>
                  </a:cubicBezTo>
                  <a:cubicBezTo>
                    <a:pt x="19" y="161"/>
                    <a:pt x="20" y="165"/>
                    <a:pt x="20" y="168"/>
                  </a:cubicBezTo>
                  <a:cubicBezTo>
                    <a:pt x="19" y="166"/>
                    <a:pt x="20" y="163"/>
                    <a:pt x="19" y="160"/>
                  </a:cubicBezTo>
                  <a:cubicBezTo>
                    <a:pt x="19" y="158"/>
                    <a:pt x="20" y="156"/>
                    <a:pt x="22" y="156"/>
                  </a:cubicBezTo>
                  <a:cubicBezTo>
                    <a:pt x="24" y="156"/>
                    <a:pt x="25" y="157"/>
                    <a:pt x="25" y="159"/>
                  </a:cubicBezTo>
                  <a:cubicBezTo>
                    <a:pt x="27" y="165"/>
                    <a:pt x="29" y="172"/>
                    <a:pt x="32" y="176"/>
                  </a:cubicBezTo>
                  <a:cubicBezTo>
                    <a:pt x="31" y="175"/>
                    <a:pt x="29" y="172"/>
                    <a:pt x="28" y="170"/>
                  </a:cubicBezTo>
                  <a:cubicBezTo>
                    <a:pt x="27" y="160"/>
                    <a:pt x="20" y="151"/>
                    <a:pt x="18" y="142"/>
                  </a:cubicBezTo>
                  <a:cubicBezTo>
                    <a:pt x="18" y="140"/>
                    <a:pt x="17" y="138"/>
                    <a:pt x="18" y="137"/>
                  </a:cubicBezTo>
                  <a:cubicBezTo>
                    <a:pt x="20" y="135"/>
                    <a:pt x="22" y="136"/>
                    <a:pt x="24" y="136"/>
                  </a:cubicBezTo>
                  <a:cubicBezTo>
                    <a:pt x="26" y="137"/>
                    <a:pt x="28" y="139"/>
                    <a:pt x="30" y="140"/>
                  </a:cubicBezTo>
                  <a:cubicBezTo>
                    <a:pt x="28" y="138"/>
                    <a:pt x="25" y="136"/>
                    <a:pt x="21" y="135"/>
                  </a:cubicBezTo>
                  <a:cubicBezTo>
                    <a:pt x="19" y="135"/>
                    <a:pt x="18" y="134"/>
                    <a:pt x="17" y="131"/>
                  </a:cubicBezTo>
                  <a:cubicBezTo>
                    <a:pt x="23" y="118"/>
                    <a:pt x="31" y="105"/>
                    <a:pt x="36" y="92"/>
                  </a:cubicBezTo>
                  <a:cubicBezTo>
                    <a:pt x="37" y="86"/>
                    <a:pt x="40" y="81"/>
                    <a:pt x="40" y="75"/>
                  </a:cubicBezTo>
                  <a:cubicBezTo>
                    <a:pt x="41" y="72"/>
                    <a:pt x="42" y="69"/>
                    <a:pt x="45" y="68"/>
                  </a:cubicBezTo>
                  <a:cubicBezTo>
                    <a:pt x="48" y="67"/>
                    <a:pt x="49" y="69"/>
                    <a:pt x="51" y="70"/>
                  </a:cubicBezTo>
                  <a:cubicBezTo>
                    <a:pt x="49" y="67"/>
                    <a:pt x="43" y="66"/>
                    <a:pt x="46" y="61"/>
                  </a:cubicBezTo>
                  <a:cubicBezTo>
                    <a:pt x="49" y="57"/>
                    <a:pt x="53" y="60"/>
                    <a:pt x="57" y="61"/>
                  </a:cubicBezTo>
                  <a:cubicBezTo>
                    <a:pt x="53" y="60"/>
                    <a:pt x="49" y="58"/>
                    <a:pt x="45" y="60"/>
                  </a:cubicBezTo>
                  <a:cubicBezTo>
                    <a:pt x="43" y="61"/>
                    <a:pt x="41" y="60"/>
                    <a:pt x="40" y="58"/>
                  </a:cubicBezTo>
                  <a:cubicBezTo>
                    <a:pt x="38" y="55"/>
                    <a:pt x="36" y="52"/>
                    <a:pt x="34" y="49"/>
                  </a:cubicBezTo>
                  <a:cubicBezTo>
                    <a:pt x="33" y="46"/>
                    <a:pt x="36" y="43"/>
                    <a:pt x="37" y="40"/>
                  </a:cubicBezTo>
                  <a:cubicBezTo>
                    <a:pt x="46" y="29"/>
                    <a:pt x="54" y="17"/>
                    <a:pt x="63" y="6"/>
                  </a:cubicBezTo>
                  <a:cubicBezTo>
                    <a:pt x="65" y="4"/>
                    <a:pt x="67" y="0"/>
                    <a:pt x="71" y="2"/>
                  </a:cubicBezTo>
                  <a:close/>
                </a:path>
              </a:pathLst>
            </a:custGeom>
            <a:solidFill>
              <a:srgbClr val="F6B1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82" name="Google Shape;882;p10"/>
            <p:cNvSpPr/>
            <p:nvPr/>
          </p:nvSpPr>
          <p:spPr>
            <a:xfrm>
              <a:off x="4014" y="2352"/>
              <a:ext cx="306" cy="901"/>
            </a:xfrm>
            <a:custGeom>
              <a:avLst/>
              <a:gdLst/>
              <a:ahLst/>
              <a:cxnLst/>
              <a:rect l="l" t="t" r="r" b="b"/>
              <a:pathLst>
                <a:path w="86" h="253" extrusionOk="0">
                  <a:moveTo>
                    <a:pt x="31" y="253"/>
                  </a:moveTo>
                  <a:cubicBezTo>
                    <a:pt x="24" y="238"/>
                    <a:pt x="18" y="222"/>
                    <a:pt x="13" y="206"/>
                  </a:cubicBezTo>
                  <a:cubicBezTo>
                    <a:pt x="10" y="194"/>
                    <a:pt x="10" y="181"/>
                    <a:pt x="8" y="169"/>
                  </a:cubicBezTo>
                  <a:cubicBezTo>
                    <a:pt x="5" y="146"/>
                    <a:pt x="3" y="123"/>
                    <a:pt x="2" y="100"/>
                  </a:cubicBezTo>
                  <a:cubicBezTo>
                    <a:pt x="0" y="75"/>
                    <a:pt x="3" y="50"/>
                    <a:pt x="8" y="25"/>
                  </a:cubicBezTo>
                  <a:cubicBezTo>
                    <a:pt x="10" y="17"/>
                    <a:pt x="8" y="10"/>
                    <a:pt x="11" y="2"/>
                  </a:cubicBezTo>
                  <a:cubicBezTo>
                    <a:pt x="12" y="1"/>
                    <a:pt x="14" y="0"/>
                    <a:pt x="16" y="1"/>
                  </a:cubicBezTo>
                  <a:cubicBezTo>
                    <a:pt x="23" y="3"/>
                    <a:pt x="30" y="7"/>
                    <a:pt x="33" y="14"/>
                  </a:cubicBezTo>
                  <a:cubicBezTo>
                    <a:pt x="37" y="22"/>
                    <a:pt x="38" y="30"/>
                    <a:pt x="40" y="39"/>
                  </a:cubicBezTo>
                  <a:cubicBezTo>
                    <a:pt x="37" y="44"/>
                    <a:pt x="31" y="39"/>
                    <a:pt x="28" y="42"/>
                  </a:cubicBezTo>
                  <a:cubicBezTo>
                    <a:pt x="31" y="41"/>
                    <a:pt x="34" y="41"/>
                    <a:pt x="37" y="42"/>
                  </a:cubicBezTo>
                  <a:cubicBezTo>
                    <a:pt x="40" y="43"/>
                    <a:pt x="41" y="45"/>
                    <a:pt x="38" y="48"/>
                  </a:cubicBezTo>
                  <a:cubicBezTo>
                    <a:pt x="37" y="50"/>
                    <a:pt x="35" y="51"/>
                    <a:pt x="34" y="52"/>
                  </a:cubicBezTo>
                  <a:cubicBezTo>
                    <a:pt x="35" y="51"/>
                    <a:pt x="36" y="49"/>
                    <a:pt x="39" y="50"/>
                  </a:cubicBezTo>
                  <a:cubicBezTo>
                    <a:pt x="41" y="51"/>
                    <a:pt x="42" y="52"/>
                    <a:pt x="42" y="54"/>
                  </a:cubicBezTo>
                  <a:cubicBezTo>
                    <a:pt x="48" y="73"/>
                    <a:pt x="56" y="91"/>
                    <a:pt x="66" y="108"/>
                  </a:cubicBezTo>
                  <a:cubicBezTo>
                    <a:pt x="66" y="110"/>
                    <a:pt x="67" y="111"/>
                    <a:pt x="67" y="113"/>
                  </a:cubicBezTo>
                  <a:cubicBezTo>
                    <a:pt x="67" y="116"/>
                    <a:pt x="65" y="116"/>
                    <a:pt x="63" y="117"/>
                  </a:cubicBezTo>
                  <a:cubicBezTo>
                    <a:pt x="59" y="118"/>
                    <a:pt x="55" y="121"/>
                    <a:pt x="51" y="124"/>
                  </a:cubicBezTo>
                  <a:cubicBezTo>
                    <a:pt x="54" y="122"/>
                    <a:pt x="58" y="119"/>
                    <a:pt x="62" y="118"/>
                  </a:cubicBezTo>
                  <a:cubicBezTo>
                    <a:pt x="65" y="117"/>
                    <a:pt x="68" y="118"/>
                    <a:pt x="66" y="122"/>
                  </a:cubicBezTo>
                  <a:cubicBezTo>
                    <a:pt x="63" y="135"/>
                    <a:pt x="57" y="147"/>
                    <a:pt x="53" y="158"/>
                  </a:cubicBezTo>
                  <a:cubicBezTo>
                    <a:pt x="56" y="155"/>
                    <a:pt x="57" y="148"/>
                    <a:pt x="59" y="142"/>
                  </a:cubicBezTo>
                  <a:cubicBezTo>
                    <a:pt x="60" y="140"/>
                    <a:pt x="60" y="136"/>
                    <a:pt x="63" y="137"/>
                  </a:cubicBezTo>
                  <a:cubicBezTo>
                    <a:pt x="66" y="137"/>
                    <a:pt x="65" y="141"/>
                    <a:pt x="65" y="143"/>
                  </a:cubicBezTo>
                  <a:cubicBezTo>
                    <a:pt x="64" y="146"/>
                    <a:pt x="65" y="149"/>
                    <a:pt x="64" y="150"/>
                  </a:cubicBezTo>
                  <a:cubicBezTo>
                    <a:pt x="65" y="146"/>
                    <a:pt x="66" y="141"/>
                    <a:pt x="65" y="137"/>
                  </a:cubicBezTo>
                  <a:cubicBezTo>
                    <a:pt x="63" y="125"/>
                    <a:pt x="68" y="116"/>
                    <a:pt x="75" y="108"/>
                  </a:cubicBezTo>
                  <a:cubicBezTo>
                    <a:pt x="77" y="106"/>
                    <a:pt x="80" y="106"/>
                    <a:pt x="82" y="109"/>
                  </a:cubicBezTo>
                  <a:cubicBezTo>
                    <a:pt x="86" y="126"/>
                    <a:pt x="85" y="142"/>
                    <a:pt x="83" y="159"/>
                  </a:cubicBezTo>
                  <a:cubicBezTo>
                    <a:pt x="80" y="169"/>
                    <a:pt x="78" y="179"/>
                    <a:pt x="76" y="189"/>
                  </a:cubicBezTo>
                  <a:cubicBezTo>
                    <a:pt x="76" y="193"/>
                    <a:pt x="75" y="197"/>
                    <a:pt x="73" y="200"/>
                  </a:cubicBezTo>
                  <a:cubicBezTo>
                    <a:pt x="65" y="208"/>
                    <a:pt x="62" y="218"/>
                    <a:pt x="60" y="229"/>
                  </a:cubicBezTo>
                  <a:cubicBezTo>
                    <a:pt x="59" y="234"/>
                    <a:pt x="58" y="240"/>
                    <a:pt x="52" y="244"/>
                  </a:cubicBezTo>
                  <a:cubicBezTo>
                    <a:pt x="46" y="248"/>
                    <a:pt x="39" y="251"/>
                    <a:pt x="31" y="253"/>
                  </a:cubicBezTo>
                  <a:close/>
                </a:path>
              </a:pathLst>
            </a:custGeom>
            <a:solidFill>
              <a:srgbClr val="F6B1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83" name="Google Shape;883;p10"/>
            <p:cNvSpPr/>
            <p:nvPr/>
          </p:nvSpPr>
          <p:spPr>
            <a:xfrm>
              <a:off x="4310" y="2545"/>
              <a:ext cx="284" cy="316"/>
            </a:xfrm>
            <a:custGeom>
              <a:avLst/>
              <a:gdLst/>
              <a:ahLst/>
              <a:cxnLst/>
              <a:rect l="l" t="t" r="r" b="b"/>
              <a:pathLst>
                <a:path w="80" h="89" extrusionOk="0">
                  <a:moveTo>
                    <a:pt x="80" y="34"/>
                  </a:moveTo>
                  <a:cubicBezTo>
                    <a:pt x="78" y="50"/>
                    <a:pt x="74" y="65"/>
                    <a:pt x="69" y="79"/>
                  </a:cubicBezTo>
                  <a:cubicBezTo>
                    <a:pt x="68" y="82"/>
                    <a:pt x="67" y="84"/>
                    <a:pt x="65" y="86"/>
                  </a:cubicBezTo>
                  <a:cubicBezTo>
                    <a:pt x="59" y="89"/>
                    <a:pt x="53" y="88"/>
                    <a:pt x="47" y="86"/>
                  </a:cubicBezTo>
                  <a:cubicBezTo>
                    <a:pt x="34" y="82"/>
                    <a:pt x="22" y="78"/>
                    <a:pt x="12" y="69"/>
                  </a:cubicBezTo>
                  <a:cubicBezTo>
                    <a:pt x="7" y="65"/>
                    <a:pt x="5" y="59"/>
                    <a:pt x="4" y="52"/>
                  </a:cubicBezTo>
                  <a:cubicBezTo>
                    <a:pt x="4" y="38"/>
                    <a:pt x="2" y="24"/>
                    <a:pt x="0" y="9"/>
                  </a:cubicBezTo>
                  <a:cubicBezTo>
                    <a:pt x="0" y="8"/>
                    <a:pt x="0" y="6"/>
                    <a:pt x="1" y="4"/>
                  </a:cubicBezTo>
                  <a:cubicBezTo>
                    <a:pt x="2" y="2"/>
                    <a:pt x="4" y="0"/>
                    <a:pt x="7" y="0"/>
                  </a:cubicBezTo>
                  <a:cubicBezTo>
                    <a:pt x="11" y="0"/>
                    <a:pt x="12" y="2"/>
                    <a:pt x="13" y="6"/>
                  </a:cubicBezTo>
                  <a:cubicBezTo>
                    <a:pt x="13" y="7"/>
                    <a:pt x="13" y="8"/>
                    <a:pt x="13" y="9"/>
                  </a:cubicBezTo>
                  <a:cubicBezTo>
                    <a:pt x="15" y="16"/>
                    <a:pt x="19" y="22"/>
                    <a:pt x="23" y="28"/>
                  </a:cubicBezTo>
                  <a:cubicBezTo>
                    <a:pt x="27" y="33"/>
                    <a:pt x="28" y="38"/>
                    <a:pt x="25" y="43"/>
                  </a:cubicBezTo>
                  <a:cubicBezTo>
                    <a:pt x="25" y="43"/>
                    <a:pt x="25" y="42"/>
                    <a:pt x="26" y="40"/>
                  </a:cubicBezTo>
                  <a:cubicBezTo>
                    <a:pt x="27" y="37"/>
                    <a:pt x="29" y="37"/>
                    <a:pt x="31" y="40"/>
                  </a:cubicBezTo>
                  <a:cubicBezTo>
                    <a:pt x="33" y="44"/>
                    <a:pt x="35" y="48"/>
                    <a:pt x="35" y="51"/>
                  </a:cubicBezTo>
                  <a:cubicBezTo>
                    <a:pt x="35" y="44"/>
                    <a:pt x="29" y="38"/>
                    <a:pt x="25" y="31"/>
                  </a:cubicBezTo>
                  <a:cubicBezTo>
                    <a:pt x="24" y="30"/>
                    <a:pt x="23" y="28"/>
                    <a:pt x="22" y="26"/>
                  </a:cubicBezTo>
                  <a:cubicBezTo>
                    <a:pt x="21" y="25"/>
                    <a:pt x="20" y="23"/>
                    <a:pt x="21" y="22"/>
                  </a:cubicBezTo>
                  <a:cubicBezTo>
                    <a:pt x="23" y="21"/>
                    <a:pt x="24" y="21"/>
                    <a:pt x="26" y="21"/>
                  </a:cubicBezTo>
                  <a:cubicBezTo>
                    <a:pt x="30" y="23"/>
                    <a:pt x="33" y="26"/>
                    <a:pt x="36" y="29"/>
                  </a:cubicBezTo>
                  <a:cubicBezTo>
                    <a:pt x="37" y="32"/>
                    <a:pt x="39" y="35"/>
                    <a:pt x="43" y="35"/>
                  </a:cubicBezTo>
                  <a:cubicBezTo>
                    <a:pt x="44" y="34"/>
                    <a:pt x="46" y="35"/>
                    <a:pt x="48" y="36"/>
                  </a:cubicBezTo>
                  <a:cubicBezTo>
                    <a:pt x="53" y="40"/>
                    <a:pt x="54" y="37"/>
                    <a:pt x="54" y="32"/>
                  </a:cubicBezTo>
                  <a:cubicBezTo>
                    <a:pt x="55" y="28"/>
                    <a:pt x="54" y="22"/>
                    <a:pt x="60" y="21"/>
                  </a:cubicBezTo>
                  <a:cubicBezTo>
                    <a:pt x="67" y="23"/>
                    <a:pt x="72" y="28"/>
                    <a:pt x="79" y="31"/>
                  </a:cubicBezTo>
                  <a:cubicBezTo>
                    <a:pt x="80" y="32"/>
                    <a:pt x="80" y="33"/>
                    <a:pt x="80" y="34"/>
                  </a:cubicBezTo>
                  <a:close/>
                </a:path>
              </a:pathLst>
            </a:custGeom>
            <a:solidFill>
              <a:srgbClr val="F8C1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84" name="Google Shape;884;p10"/>
            <p:cNvSpPr/>
            <p:nvPr/>
          </p:nvSpPr>
          <p:spPr>
            <a:xfrm>
              <a:off x="3220" y="2085"/>
              <a:ext cx="363" cy="196"/>
            </a:xfrm>
            <a:custGeom>
              <a:avLst/>
              <a:gdLst/>
              <a:ahLst/>
              <a:cxnLst/>
              <a:rect l="l" t="t" r="r" b="b"/>
              <a:pathLst>
                <a:path w="102" h="55" extrusionOk="0">
                  <a:moveTo>
                    <a:pt x="0" y="55"/>
                  </a:moveTo>
                  <a:cubicBezTo>
                    <a:pt x="2" y="46"/>
                    <a:pt x="7" y="39"/>
                    <a:pt x="12" y="31"/>
                  </a:cubicBezTo>
                  <a:cubicBezTo>
                    <a:pt x="16" y="23"/>
                    <a:pt x="22" y="15"/>
                    <a:pt x="28" y="8"/>
                  </a:cubicBezTo>
                  <a:cubicBezTo>
                    <a:pt x="34" y="5"/>
                    <a:pt x="41" y="8"/>
                    <a:pt x="46" y="5"/>
                  </a:cubicBezTo>
                  <a:cubicBezTo>
                    <a:pt x="56" y="0"/>
                    <a:pt x="64" y="4"/>
                    <a:pt x="73" y="7"/>
                  </a:cubicBezTo>
                  <a:cubicBezTo>
                    <a:pt x="80" y="11"/>
                    <a:pt x="84" y="17"/>
                    <a:pt x="89" y="22"/>
                  </a:cubicBezTo>
                  <a:cubicBezTo>
                    <a:pt x="92" y="24"/>
                    <a:pt x="95" y="26"/>
                    <a:pt x="98" y="28"/>
                  </a:cubicBezTo>
                  <a:cubicBezTo>
                    <a:pt x="100" y="29"/>
                    <a:pt x="102" y="29"/>
                    <a:pt x="101" y="33"/>
                  </a:cubicBezTo>
                  <a:cubicBezTo>
                    <a:pt x="97" y="37"/>
                    <a:pt x="92" y="38"/>
                    <a:pt x="87" y="38"/>
                  </a:cubicBezTo>
                  <a:cubicBezTo>
                    <a:pt x="71" y="41"/>
                    <a:pt x="55" y="41"/>
                    <a:pt x="39" y="41"/>
                  </a:cubicBezTo>
                  <a:cubicBezTo>
                    <a:pt x="34" y="41"/>
                    <a:pt x="29" y="38"/>
                    <a:pt x="24" y="37"/>
                  </a:cubicBezTo>
                  <a:cubicBezTo>
                    <a:pt x="27" y="37"/>
                    <a:pt x="29" y="38"/>
                    <a:pt x="32" y="39"/>
                  </a:cubicBezTo>
                  <a:cubicBezTo>
                    <a:pt x="34" y="39"/>
                    <a:pt x="36" y="40"/>
                    <a:pt x="36" y="43"/>
                  </a:cubicBezTo>
                  <a:cubicBezTo>
                    <a:pt x="36" y="45"/>
                    <a:pt x="35" y="46"/>
                    <a:pt x="33" y="47"/>
                  </a:cubicBezTo>
                  <a:cubicBezTo>
                    <a:pt x="26" y="51"/>
                    <a:pt x="19" y="52"/>
                    <a:pt x="11" y="54"/>
                  </a:cubicBezTo>
                  <a:cubicBezTo>
                    <a:pt x="7" y="54"/>
                    <a:pt x="4" y="55"/>
                    <a:pt x="0" y="55"/>
                  </a:cubicBezTo>
                  <a:close/>
                </a:path>
              </a:pathLst>
            </a:custGeom>
            <a:solidFill>
              <a:srgbClr val="F8C0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85" name="Google Shape;885;p10"/>
            <p:cNvSpPr/>
            <p:nvPr/>
          </p:nvSpPr>
          <p:spPr>
            <a:xfrm>
              <a:off x="4164" y="2420"/>
              <a:ext cx="277" cy="655"/>
            </a:xfrm>
            <a:custGeom>
              <a:avLst/>
              <a:gdLst/>
              <a:ahLst/>
              <a:cxnLst/>
              <a:rect l="l" t="t" r="r" b="b"/>
              <a:pathLst>
                <a:path w="78" h="184" extrusionOk="0">
                  <a:moveTo>
                    <a:pt x="44" y="45"/>
                  </a:moveTo>
                  <a:cubicBezTo>
                    <a:pt x="46" y="60"/>
                    <a:pt x="48" y="74"/>
                    <a:pt x="49" y="89"/>
                  </a:cubicBezTo>
                  <a:cubicBezTo>
                    <a:pt x="49" y="95"/>
                    <a:pt x="52" y="99"/>
                    <a:pt x="56" y="103"/>
                  </a:cubicBezTo>
                  <a:cubicBezTo>
                    <a:pt x="56" y="105"/>
                    <a:pt x="56" y="107"/>
                    <a:pt x="54" y="108"/>
                  </a:cubicBezTo>
                  <a:cubicBezTo>
                    <a:pt x="52" y="116"/>
                    <a:pt x="52" y="122"/>
                    <a:pt x="59" y="128"/>
                  </a:cubicBezTo>
                  <a:cubicBezTo>
                    <a:pt x="62" y="131"/>
                    <a:pt x="64" y="135"/>
                    <a:pt x="65" y="139"/>
                  </a:cubicBezTo>
                  <a:cubicBezTo>
                    <a:pt x="68" y="147"/>
                    <a:pt x="71" y="156"/>
                    <a:pt x="77" y="164"/>
                  </a:cubicBezTo>
                  <a:cubicBezTo>
                    <a:pt x="78" y="166"/>
                    <a:pt x="78" y="168"/>
                    <a:pt x="78" y="170"/>
                  </a:cubicBezTo>
                  <a:cubicBezTo>
                    <a:pt x="78" y="171"/>
                    <a:pt x="77" y="173"/>
                    <a:pt x="75" y="174"/>
                  </a:cubicBezTo>
                  <a:cubicBezTo>
                    <a:pt x="68" y="172"/>
                    <a:pt x="67" y="166"/>
                    <a:pt x="65" y="163"/>
                  </a:cubicBezTo>
                  <a:cubicBezTo>
                    <a:pt x="67" y="168"/>
                    <a:pt x="72" y="175"/>
                    <a:pt x="67" y="182"/>
                  </a:cubicBezTo>
                  <a:cubicBezTo>
                    <a:pt x="66" y="183"/>
                    <a:pt x="66" y="183"/>
                    <a:pt x="65" y="183"/>
                  </a:cubicBezTo>
                  <a:cubicBezTo>
                    <a:pt x="61" y="184"/>
                    <a:pt x="60" y="181"/>
                    <a:pt x="59" y="179"/>
                  </a:cubicBezTo>
                  <a:cubicBezTo>
                    <a:pt x="56" y="171"/>
                    <a:pt x="55" y="162"/>
                    <a:pt x="54" y="154"/>
                  </a:cubicBezTo>
                  <a:cubicBezTo>
                    <a:pt x="53" y="149"/>
                    <a:pt x="53" y="144"/>
                    <a:pt x="50" y="139"/>
                  </a:cubicBezTo>
                  <a:cubicBezTo>
                    <a:pt x="47" y="140"/>
                    <a:pt x="47" y="145"/>
                    <a:pt x="43" y="145"/>
                  </a:cubicBezTo>
                  <a:cubicBezTo>
                    <a:pt x="40" y="146"/>
                    <a:pt x="39" y="143"/>
                    <a:pt x="38" y="141"/>
                  </a:cubicBezTo>
                  <a:cubicBezTo>
                    <a:pt x="40" y="124"/>
                    <a:pt x="39" y="107"/>
                    <a:pt x="37" y="89"/>
                  </a:cubicBezTo>
                  <a:cubicBezTo>
                    <a:pt x="36" y="86"/>
                    <a:pt x="34" y="84"/>
                    <a:pt x="32" y="80"/>
                  </a:cubicBezTo>
                  <a:cubicBezTo>
                    <a:pt x="27" y="60"/>
                    <a:pt x="20" y="40"/>
                    <a:pt x="9" y="23"/>
                  </a:cubicBezTo>
                  <a:cubicBezTo>
                    <a:pt x="8" y="20"/>
                    <a:pt x="7" y="18"/>
                    <a:pt x="5" y="16"/>
                  </a:cubicBezTo>
                  <a:cubicBezTo>
                    <a:pt x="4" y="15"/>
                    <a:pt x="3" y="14"/>
                    <a:pt x="3" y="13"/>
                  </a:cubicBezTo>
                  <a:cubicBezTo>
                    <a:pt x="1" y="11"/>
                    <a:pt x="0" y="9"/>
                    <a:pt x="0" y="6"/>
                  </a:cubicBezTo>
                  <a:cubicBezTo>
                    <a:pt x="2" y="0"/>
                    <a:pt x="6" y="3"/>
                    <a:pt x="9" y="5"/>
                  </a:cubicBezTo>
                  <a:cubicBezTo>
                    <a:pt x="19" y="11"/>
                    <a:pt x="28" y="18"/>
                    <a:pt x="36" y="26"/>
                  </a:cubicBezTo>
                  <a:cubicBezTo>
                    <a:pt x="38" y="27"/>
                    <a:pt x="39" y="28"/>
                    <a:pt x="40" y="28"/>
                  </a:cubicBezTo>
                  <a:cubicBezTo>
                    <a:pt x="43" y="31"/>
                    <a:pt x="45" y="34"/>
                    <a:pt x="44" y="39"/>
                  </a:cubicBezTo>
                  <a:cubicBezTo>
                    <a:pt x="44" y="41"/>
                    <a:pt x="43" y="43"/>
                    <a:pt x="44" y="45"/>
                  </a:cubicBezTo>
                  <a:close/>
                </a:path>
              </a:pathLst>
            </a:custGeom>
            <a:solidFill>
              <a:srgbClr val="E35D6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86" name="Google Shape;886;p10"/>
            <p:cNvSpPr/>
            <p:nvPr/>
          </p:nvSpPr>
          <p:spPr>
            <a:xfrm>
              <a:off x="4064" y="1889"/>
              <a:ext cx="210" cy="285"/>
            </a:xfrm>
            <a:custGeom>
              <a:avLst/>
              <a:gdLst/>
              <a:ahLst/>
              <a:cxnLst/>
              <a:rect l="l" t="t" r="r" b="b"/>
              <a:pathLst>
                <a:path w="59" h="80" extrusionOk="0">
                  <a:moveTo>
                    <a:pt x="8" y="0"/>
                  </a:moveTo>
                  <a:cubicBezTo>
                    <a:pt x="23" y="4"/>
                    <a:pt x="38" y="10"/>
                    <a:pt x="51" y="20"/>
                  </a:cubicBezTo>
                  <a:cubicBezTo>
                    <a:pt x="59" y="30"/>
                    <a:pt x="58" y="40"/>
                    <a:pt x="52" y="50"/>
                  </a:cubicBezTo>
                  <a:cubicBezTo>
                    <a:pt x="51" y="50"/>
                    <a:pt x="50" y="51"/>
                    <a:pt x="50" y="51"/>
                  </a:cubicBezTo>
                  <a:cubicBezTo>
                    <a:pt x="44" y="48"/>
                    <a:pt x="39" y="44"/>
                    <a:pt x="33" y="41"/>
                  </a:cubicBezTo>
                  <a:cubicBezTo>
                    <a:pt x="31" y="40"/>
                    <a:pt x="28" y="38"/>
                    <a:pt x="26" y="37"/>
                  </a:cubicBezTo>
                  <a:cubicBezTo>
                    <a:pt x="21" y="35"/>
                    <a:pt x="18" y="36"/>
                    <a:pt x="18" y="42"/>
                  </a:cubicBezTo>
                  <a:cubicBezTo>
                    <a:pt x="18" y="54"/>
                    <a:pt x="15" y="65"/>
                    <a:pt x="17" y="76"/>
                  </a:cubicBezTo>
                  <a:cubicBezTo>
                    <a:pt x="17" y="77"/>
                    <a:pt x="16" y="78"/>
                    <a:pt x="16" y="79"/>
                  </a:cubicBezTo>
                  <a:cubicBezTo>
                    <a:pt x="15" y="79"/>
                    <a:pt x="14" y="80"/>
                    <a:pt x="14" y="80"/>
                  </a:cubicBezTo>
                  <a:cubicBezTo>
                    <a:pt x="7" y="76"/>
                    <a:pt x="2" y="72"/>
                    <a:pt x="1" y="64"/>
                  </a:cubicBezTo>
                  <a:cubicBezTo>
                    <a:pt x="0" y="51"/>
                    <a:pt x="2" y="39"/>
                    <a:pt x="4" y="26"/>
                  </a:cubicBezTo>
                  <a:cubicBezTo>
                    <a:pt x="4" y="23"/>
                    <a:pt x="2" y="21"/>
                    <a:pt x="3" y="18"/>
                  </a:cubicBezTo>
                  <a:cubicBezTo>
                    <a:pt x="4" y="14"/>
                    <a:pt x="3" y="10"/>
                    <a:pt x="4" y="7"/>
                  </a:cubicBezTo>
                  <a:cubicBezTo>
                    <a:pt x="4" y="4"/>
                    <a:pt x="5" y="1"/>
                    <a:pt x="8" y="0"/>
                  </a:cubicBezTo>
                  <a:close/>
                </a:path>
              </a:pathLst>
            </a:custGeom>
            <a:solidFill>
              <a:srgbClr val="F7C1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87" name="Google Shape;887;p10"/>
            <p:cNvSpPr/>
            <p:nvPr/>
          </p:nvSpPr>
          <p:spPr>
            <a:xfrm>
              <a:off x="4423" y="2224"/>
              <a:ext cx="168" cy="303"/>
            </a:xfrm>
            <a:custGeom>
              <a:avLst/>
              <a:gdLst/>
              <a:ahLst/>
              <a:cxnLst/>
              <a:rect l="l" t="t" r="r" b="b"/>
              <a:pathLst>
                <a:path w="47" h="85" extrusionOk="0">
                  <a:moveTo>
                    <a:pt x="29" y="13"/>
                  </a:moveTo>
                  <a:cubicBezTo>
                    <a:pt x="38" y="28"/>
                    <a:pt x="42" y="45"/>
                    <a:pt x="46" y="61"/>
                  </a:cubicBezTo>
                  <a:cubicBezTo>
                    <a:pt x="46" y="65"/>
                    <a:pt x="47" y="70"/>
                    <a:pt x="47" y="74"/>
                  </a:cubicBezTo>
                  <a:cubicBezTo>
                    <a:pt x="47" y="75"/>
                    <a:pt x="46" y="76"/>
                    <a:pt x="45" y="77"/>
                  </a:cubicBezTo>
                  <a:cubicBezTo>
                    <a:pt x="38" y="79"/>
                    <a:pt x="34" y="85"/>
                    <a:pt x="27" y="85"/>
                  </a:cubicBezTo>
                  <a:cubicBezTo>
                    <a:pt x="26" y="85"/>
                    <a:pt x="25" y="85"/>
                    <a:pt x="24" y="85"/>
                  </a:cubicBezTo>
                  <a:cubicBezTo>
                    <a:pt x="24" y="85"/>
                    <a:pt x="23" y="84"/>
                    <a:pt x="23" y="84"/>
                  </a:cubicBezTo>
                  <a:cubicBezTo>
                    <a:pt x="20" y="69"/>
                    <a:pt x="17" y="55"/>
                    <a:pt x="13" y="41"/>
                  </a:cubicBezTo>
                  <a:cubicBezTo>
                    <a:pt x="12" y="39"/>
                    <a:pt x="11" y="37"/>
                    <a:pt x="10" y="35"/>
                  </a:cubicBezTo>
                  <a:cubicBezTo>
                    <a:pt x="9" y="33"/>
                    <a:pt x="9" y="32"/>
                    <a:pt x="9" y="30"/>
                  </a:cubicBezTo>
                  <a:cubicBezTo>
                    <a:pt x="10" y="28"/>
                    <a:pt x="11" y="26"/>
                    <a:pt x="13" y="25"/>
                  </a:cubicBezTo>
                  <a:cubicBezTo>
                    <a:pt x="15" y="24"/>
                    <a:pt x="16" y="26"/>
                    <a:pt x="18" y="27"/>
                  </a:cubicBezTo>
                  <a:cubicBezTo>
                    <a:pt x="19" y="28"/>
                    <a:pt x="19" y="29"/>
                    <a:pt x="20" y="30"/>
                  </a:cubicBezTo>
                  <a:cubicBezTo>
                    <a:pt x="14" y="24"/>
                    <a:pt x="8" y="19"/>
                    <a:pt x="4" y="12"/>
                  </a:cubicBezTo>
                  <a:cubicBezTo>
                    <a:pt x="3" y="9"/>
                    <a:pt x="0" y="6"/>
                    <a:pt x="3" y="3"/>
                  </a:cubicBezTo>
                  <a:cubicBezTo>
                    <a:pt x="7" y="1"/>
                    <a:pt x="12" y="0"/>
                    <a:pt x="14" y="3"/>
                  </a:cubicBezTo>
                  <a:cubicBezTo>
                    <a:pt x="19" y="7"/>
                    <a:pt x="25" y="9"/>
                    <a:pt x="29" y="13"/>
                  </a:cubicBezTo>
                  <a:close/>
                </a:path>
              </a:pathLst>
            </a:custGeom>
            <a:solidFill>
              <a:srgbClr val="F8C1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88" name="Google Shape;888;p10"/>
            <p:cNvSpPr/>
            <p:nvPr/>
          </p:nvSpPr>
          <p:spPr>
            <a:xfrm>
              <a:off x="3569" y="1868"/>
              <a:ext cx="207" cy="296"/>
            </a:xfrm>
            <a:custGeom>
              <a:avLst/>
              <a:gdLst/>
              <a:ahLst/>
              <a:cxnLst/>
              <a:rect l="l" t="t" r="r" b="b"/>
              <a:pathLst>
                <a:path w="58" h="83" extrusionOk="0">
                  <a:moveTo>
                    <a:pt x="11" y="12"/>
                  </a:moveTo>
                  <a:cubicBezTo>
                    <a:pt x="22" y="5"/>
                    <a:pt x="35" y="3"/>
                    <a:pt x="47" y="0"/>
                  </a:cubicBezTo>
                  <a:cubicBezTo>
                    <a:pt x="51" y="1"/>
                    <a:pt x="53" y="4"/>
                    <a:pt x="53" y="8"/>
                  </a:cubicBezTo>
                  <a:cubicBezTo>
                    <a:pt x="53" y="13"/>
                    <a:pt x="53" y="18"/>
                    <a:pt x="54" y="23"/>
                  </a:cubicBezTo>
                  <a:cubicBezTo>
                    <a:pt x="53" y="28"/>
                    <a:pt x="55" y="32"/>
                    <a:pt x="55" y="36"/>
                  </a:cubicBezTo>
                  <a:cubicBezTo>
                    <a:pt x="54" y="43"/>
                    <a:pt x="53" y="51"/>
                    <a:pt x="55" y="58"/>
                  </a:cubicBezTo>
                  <a:cubicBezTo>
                    <a:pt x="56" y="62"/>
                    <a:pt x="58" y="65"/>
                    <a:pt x="58" y="69"/>
                  </a:cubicBezTo>
                  <a:cubicBezTo>
                    <a:pt x="56" y="77"/>
                    <a:pt x="50" y="83"/>
                    <a:pt x="43" y="82"/>
                  </a:cubicBezTo>
                  <a:cubicBezTo>
                    <a:pt x="42" y="81"/>
                    <a:pt x="41" y="79"/>
                    <a:pt x="41" y="77"/>
                  </a:cubicBezTo>
                  <a:cubicBezTo>
                    <a:pt x="41" y="64"/>
                    <a:pt x="38" y="52"/>
                    <a:pt x="38" y="39"/>
                  </a:cubicBezTo>
                  <a:cubicBezTo>
                    <a:pt x="38" y="32"/>
                    <a:pt x="35" y="31"/>
                    <a:pt x="29" y="33"/>
                  </a:cubicBezTo>
                  <a:cubicBezTo>
                    <a:pt x="21" y="36"/>
                    <a:pt x="12" y="39"/>
                    <a:pt x="4" y="44"/>
                  </a:cubicBezTo>
                  <a:cubicBezTo>
                    <a:pt x="2" y="44"/>
                    <a:pt x="1" y="42"/>
                    <a:pt x="0" y="40"/>
                  </a:cubicBezTo>
                  <a:cubicBezTo>
                    <a:pt x="4" y="30"/>
                    <a:pt x="6" y="20"/>
                    <a:pt x="11" y="12"/>
                  </a:cubicBezTo>
                  <a:close/>
                </a:path>
              </a:pathLst>
            </a:custGeom>
            <a:solidFill>
              <a:srgbClr val="F7BFB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89" name="Google Shape;889;p10"/>
            <p:cNvSpPr/>
            <p:nvPr/>
          </p:nvSpPr>
          <p:spPr>
            <a:xfrm>
              <a:off x="4338" y="2801"/>
              <a:ext cx="174" cy="224"/>
            </a:xfrm>
            <a:custGeom>
              <a:avLst/>
              <a:gdLst/>
              <a:ahLst/>
              <a:cxnLst/>
              <a:rect l="l" t="t" r="r" b="b"/>
              <a:pathLst>
                <a:path w="49" h="63" extrusionOk="0">
                  <a:moveTo>
                    <a:pt x="29" y="63"/>
                  </a:moveTo>
                  <a:cubicBezTo>
                    <a:pt x="21" y="55"/>
                    <a:pt x="17" y="45"/>
                    <a:pt x="14" y="35"/>
                  </a:cubicBezTo>
                  <a:cubicBezTo>
                    <a:pt x="12" y="29"/>
                    <a:pt x="9" y="23"/>
                    <a:pt x="3" y="19"/>
                  </a:cubicBezTo>
                  <a:cubicBezTo>
                    <a:pt x="0" y="16"/>
                    <a:pt x="0" y="2"/>
                    <a:pt x="4" y="0"/>
                  </a:cubicBezTo>
                  <a:cubicBezTo>
                    <a:pt x="9" y="0"/>
                    <a:pt x="16" y="5"/>
                    <a:pt x="18" y="9"/>
                  </a:cubicBezTo>
                  <a:cubicBezTo>
                    <a:pt x="19" y="12"/>
                    <a:pt x="20" y="14"/>
                    <a:pt x="20" y="17"/>
                  </a:cubicBezTo>
                  <a:cubicBezTo>
                    <a:pt x="21" y="19"/>
                    <a:pt x="22" y="21"/>
                    <a:pt x="23" y="22"/>
                  </a:cubicBezTo>
                  <a:cubicBezTo>
                    <a:pt x="21" y="20"/>
                    <a:pt x="20" y="16"/>
                    <a:pt x="19" y="13"/>
                  </a:cubicBezTo>
                  <a:cubicBezTo>
                    <a:pt x="18" y="9"/>
                    <a:pt x="20" y="8"/>
                    <a:pt x="24" y="8"/>
                  </a:cubicBezTo>
                  <a:cubicBezTo>
                    <a:pt x="37" y="10"/>
                    <a:pt x="44" y="20"/>
                    <a:pt x="49" y="31"/>
                  </a:cubicBezTo>
                  <a:cubicBezTo>
                    <a:pt x="45" y="43"/>
                    <a:pt x="38" y="54"/>
                    <a:pt x="29" y="63"/>
                  </a:cubicBezTo>
                  <a:close/>
                </a:path>
              </a:pathLst>
            </a:custGeom>
            <a:solidFill>
              <a:srgbClr val="F7C1B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90" name="Google Shape;890;p10"/>
            <p:cNvSpPr/>
            <p:nvPr/>
          </p:nvSpPr>
          <p:spPr>
            <a:xfrm>
              <a:off x="4206" y="1989"/>
              <a:ext cx="146" cy="210"/>
            </a:xfrm>
            <a:custGeom>
              <a:avLst/>
              <a:gdLst/>
              <a:ahLst/>
              <a:cxnLst/>
              <a:rect l="l" t="t" r="r" b="b"/>
              <a:pathLst>
                <a:path w="41" h="59" extrusionOk="0">
                  <a:moveTo>
                    <a:pt x="23" y="0"/>
                  </a:moveTo>
                  <a:cubicBezTo>
                    <a:pt x="29" y="1"/>
                    <a:pt x="33" y="6"/>
                    <a:pt x="37" y="10"/>
                  </a:cubicBezTo>
                  <a:cubicBezTo>
                    <a:pt x="40" y="19"/>
                    <a:pt x="41" y="29"/>
                    <a:pt x="37" y="38"/>
                  </a:cubicBezTo>
                  <a:cubicBezTo>
                    <a:pt x="28" y="47"/>
                    <a:pt x="20" y="56"/>
                    <a:pt x="7" y="59"/>
                  </a:cubicBezTo>
                  <a:cubicBezTo>
                    <a:pt x="4" y="59"/>
                    <a:pt x="2" y="59"/>
                    <a:pt x="0" y="56"/>
                  </a:cubicBezTo>
                  <a:cubicBezTo>
                    <a:pt x="0" y="55"/>
                    <a:pt x="0" y="54"/>
                    <a:pt x="0" y="53"/>
                  </a:cubicBezTo>
                  <a:cubicBezTo>
                    <a:pt x="7" y="43"/>
                    <a:pt x="9" y="32"/>
                    <a:pt x="12" y="22"/>
                  </a:cubicBezTo>
                  <a:cubicBezTo>
                    <a:pt x="16" y="15"/>
                    <a:pt x="15" y="5"/>
                    <a:pt x="23" y="0"/>
                  </a:cubicBezTo>
                  <a:close/>
                </a:path>
              </a:pathLst>
            </a:custGeom>
            <a:solidFill>
              <a:srgbClr val="F8C5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91" name="Google Shape;891;p10"/>
            <p:cNvSpPr/>
            <p:nvPr/>
          </p:nvSpPr>
          <p:spPr>
            <a:xfrm>
              <a:off x="3409" y="2879"/>
              <a:ext cx="139" cy="274"/>
            </a:xfrm>
            <a:custGeom>
              <a:avLst/>
              <a:gdLst/>
              <a:ahLst/>
              <a:cxnLst/>
              <a:rect l="l" t="t" r="r" b="b"/>
              <a:pathLst>
                <a:path w="39" h="77" extrusionOk="0">
                  <a:moveTo>
                    <a:pt x="8" y="76"/>
                  </a:moveTo>
                  <a:cubicBezTo>
                    <a:pt x="4" y="77"/>
                    <a:pt x="3" y="73"/>
                    <a:pt x="1" y="71"/>
                  </a:cubicBezTo>
                  <a:cubicBezTo>
                    <a:pt x="0" y="68"/>
                    <a:pt x="2" y="67"/>
                    <a:pt x="3" y="65"/>
                  </a:cubicBezTo>
                  <a:cubicBezTo>
                    <a:pt x="11" y="53"/>
                    <a:pt x="13" y="40"/>
                    <a:pt x="14" y="27"/>
                  </a:cubicBezTo>
                  <a:cubicBezTo>
                    <a:pt x="15" y="20"/>
                    <a:pt x="15" y="13"/>
                    <a:pt x="18" y="7"/>
                  </a:cubicBezTo>
                  <a:cubicBezTo>
                    <a:pt x="20" y="4"/>
                    <a:pt x="21" y="0"/>
                    <a:pt x="26" y="0"/>
                  </a:cubicBezTo>
                  <a:cubicBezTo>
                    <a:pt x="31" y="1"/>
                    <a:pt x="32" y="5"/>
                    <a:pt x="32" y="9"/>
                  </a:cubicBezTo>
                  <a:cubicBezTo>
                    <a:pt x="32" y="13"/>
                    <a:pt x="33" y="15"/>
                    <a:pt x="35" y="18"/>
                  </a:cubicBezTo>
                  <a:cubicBezTo>
                    <a:pt x="39" y="29"/>
                    <a:pt x="39" y="39"/>
                    <a:pt x="35" y="50"/>
                  </a:cubicBezTo>
                  <a:cubicBezTo>
                    <a:pt x="33" y="53"/>
                    <a:pt x="32" y="56"/>
                    <a:pt x="29" y="57"/>
                  </a:cubicBezTo>
                  <a:cubicBezTo>
                    <a:pt x="21" y="61"/>
                    <a:pt x="15" y="67"/>
                    <a:pt x="10" y="75"/>
                  </a:cubicBezTo>
                  <a:cubicBezTo>
                    <a:pt x="9" y="76"/>
                    <a:pt x="9" y="76"/>
                    <a:pt x="8" y="76"/>
                  </a:cubicBezTo>
                  <a:close/>
                </a:path>
              </a:pathLst>
            </a:custGeom>
            <a:solidFill>
              <a:srgbClr val="F6B2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92" name="Google Shape;892;p10"/>
            <p:cNvSpPr/>
            <p:nvPr/>
          </p:nvSpPr>
          <p:spPr>
            <a:xfrm>
              <a:off x="3437" y="2826"/>
              <a:ext cx="196" cy="406"/>
            </a:xfrm>
            <a:custGeom>
              <a:avLst/>
              <a:gdLst/>
              <a:ahLst/>
              <a:cxnLst/>
              <a:rect l="l" t="t" r="r" b="b"/>
              <a:pathLst>
                <a:path w="55" h="114" extrusionOk="0">
                  <a:moveTo>
                    <a:pt x="0" y="91"/>
                  </a:moveTo>
                  <a:cubicBezTo>
                    <a:pt x="1" y="85"/>
                    <a:pt x="6" y="80"/>
                    <a:pt x="11" y="76"/>
                  </a:cubicBezTo>
                  <a:cubicBezTo>
                    <a:pt x="26" y="65"/>
                    <a:pt x="29" y="56"/>
                    <a:pt x="25" y="37"/>
                  </a:cubicBezTo>
                  <a:cubicBezTo>
                    <a:pt x="25" y="36"/>
                    <a:pt x="25" y="35"/>
                    <a:pt x="25" y="34"/>
                  </a:cubicBezTo>
                  <a:cubicBezTo>
                    <a:pt x="25" y="25"/>
                    <a:pt x="23" y="17"/>
                    <a:pt x="20" y="9"/>
                  </a:cubicBezTo>
                  <a:cubicBezTo>
                    <a:pt x="20" y="6"/>
                    <a:pt x="19" y="3"/>
                    <a:pt x="22" y="1"/>
                  </a:cubicBezTo>
                  <a:cubicBezTo>
                    <a:pt x="24" y="0"/>
                    <a:pt x="26" y="0"/>
                    <a:pt x="27" y="2"/>
                  </a:cubicBezTo>
                  <a:cubicBezTo>
                    <a:pt x="25" y="21"/>
                    <a:pt x="33" y="39"/>
                    <a:pt x="35" y="58"/>
                  </a:cubicBezTo>
                  <a:cubicBezTo>
                    <a:pt x="35" y="61"/>
                    <a:pt x="36" y="63"/>
                    <a:pt x="38" y="66"/>
                  </a:cubicBezTo>
                  <a:cubicBezTo>
                    <a:pt x="44" y="74"/>
                    <a:pt x="48" y="83"/>
                    <a:pt x="51" y="93"/>
                  </a:cubicBezTo>
                  <a:cubicBezTo>
                    <a:pt x="52" y="99"/>
                    <a:pt x="54" y="104"/>
                    <a:pt x="55" y="109"/>
                  </a:cubicBezTo>
                  <a:cubicBezTo>
                    <a:pt x="47" y="98"/>
                    <a:pt x="48" y="82"/>
                    <a:pt x="38" y="73"/>
                  </a:cubicBezTo>
                  <a:cubicBezTo>
                    <a:pt x="38" y="86"/>
                    <a:pt x="38" y="100"/>
                    <a:pt x="38" y="114"/>
                  </a:cubicBezTo>
                  <a:cubicBezTo>
                    <a:pt x="37" y="114"/>
                    <a:pt x="37" y="113"/>
                    <a:pt x="36" y="113"/>
                  </a:cubicBezTo>
                  <a:cubicBezTo>
                    <a:pt x="35" y="112"/>
                    <a:pt x="34" y="110"/>
                    <a:pt x="31" y="111"/>
                  </a:cubicBezTo>
                  <a:cubicBezTo>
                    <a:pt x="30" y="111"/>
                    <a:pt x="29" y="110"/>
                    <a:pt x="29" y="109"/>
                  </a:cubicBezTo>
                  <a:cubicBezTo>
                    <a:pt x="26" y="107"/>
                    <a:pt x="27" y="104"/>
                    <a:pt x="27" y="101"/>
                  </a:cubicBezTo>
                  <a:cubicBezTo>
                    <a:pt x="30" y="92"/>
                    <a:pt x="31" y="83"/>
                    <a:pt x="29" y="75"/>
                  </a:cubicBezTo>
                  <a:cubicBezTo>
                    <a:pt x="25" y="82"/>
                    <a:pt x="20" y="90"/>
                    <a:pt x="16" y="97"/>
                  </a:cubicBezTo>
                  <a:cubicBezTo>
                    <a:pt x="15" y="99"/>
                    <a:pt x="14" y="99"/>
                    <a:pt x="12" y="99"/>
                  </a:cubicBezTo>
                  <a:cubicBezTo>
                    <a:pt x="11" y="99"/>
                    <a:pt x="11" y="99"/>
                    <a:pt x="10" y="99"/>
                  </a:cubicBezTo>
                  <a:cubicBezTo>
                    <a:pt x="7" y="94"/>
                    <a:pt x="10" y="89"/>
                    <a:pt x="12" y="84"/>
                  </a:cubicBezTo>
                  <a:cubicBezTo>
                    <a:pt x="8" y="86"/>
                    <a:pt x="8" y="94"/>
                    <a:pt x="1" y="92"/>
                  </a:cubicBezTo>
                  <a:cubicBezTo>
                    <a:pt x="1" y="92"/>
                    <a:pt x="1" y="91"/>
                    <a:pt x="0" y="91"/>
                  </a:cubicBezTo>
                  <a:close/>
                </a:path>
              </a:pathLst>
            </a:custGeom>
            <a:solidFill>
              <a:srgbClr val="DD616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93" name="Google Shape;893;p10"/>
            <p:cNvSpPr/>
            <p:nvPr/>
          </p:nvSpPr>
          <p:spPr>
            <a:xfrm>
              <a:off x="4331" y="2096"/>
              <a:ext cx="171" cy="135"/>
            </a:xfrm>
            <a:custGeom>
              <a:avLst/>
              <a:gdLst/>
              <a:ahLst/>
              <a:cxnLst/>
              <a:rect l="l" t="t" r="r" b="b"/>
              <a:pathLst>
                <a:path w="48" h="38" extrusionOk="0">
                  <a:moveTo>
                    <a:pt x="24" y="1"/>
                  </a:moveTo>
                  <a:cubicBezTo>
                    <a:pt x="34" y="10"/>
                    <a:pt x="41" y="22"/>
                    <a:pt x="48" y="33"/>
                  </a:cubicBezTo>
                  <a:cubicBezTo>
                    <a:pt x="46" y="37"/>
                    <a:pt x="44" y="38"/>
                    <a:pt x="40" y="38"/>
                  </a:cubicBezTo>
                  <a:cubicBezTo>
                    <a:pt x="35" y="37"/>
                    <a:pt x="29" y="38"/>
                    <a:pt x="23" y="38"/>
                  </a:cubicBezTo>
                  <a:cubicBezTo>
                    <a:pt x="22" y="38"/>
                    <a:pt x="20" y="38"/>
                    <a:pt x="18" y="37"/>
                  </a:cubicBezTo>
                  <a:cubicBezTo>
                    <a:pt x="13" y="31"/>
                    <a:pt x="9" y="26"/>
                    <a:pt x="4" y="20"/>
                  </a:cubicBezTo>
                  <a:cubicBezTo>
                    <a:pt x="2" y="18"/>
                    <a:pt x="1" y="15"/>
                    <a:pt x="0" y="12"/>
                  </a:cubicBezTo>
                  <a:cubicBezTo>
                    <a:pt x="0" y="11"/>
                    <a:pt x="0" y="11"/>
                    <a:pt x="0" y="10"/>
                  </a:cubicBezTo>
                  <a:cubicBezTo>
                    <a:pt x="7" y="3"/>
                    <a:pt x="14" y="0"/>
                    <a:pt x="24" y="1"/>
                  </a:cubicBezTo>
                  <a:close/>
                </a:path>
              </a:pathLst>
            </a:custGeom>
            <a:solidFill>
              <a:srgbClr val="F8C1B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94" name="Google Shape;894;p10"/>
            <p:cNvSpPr/>
            <p:nvPr/>
          </p:nvSpPr>
          <p:spPr>
            <a:xfrm>
              <a:off x="4295" y="2886"/>
              <a:ext cx="100" cy="218"/>
            </a:xfrm>
            <a:custGeom>
              <a:avLst/>
              <a:gdLst/>
              <a:ahLst/>
              <a:cxnLst/>
              <a:rect l="l" t="t" r="r" b="b"/>
              <a:pathLst>
                <a:path w="28" h="61" extrusionOk="0">
                  <a:moveTo>
                    <a:pt x="6" y="13"/>
                  </a:moveTo>
                  <a:cubicBezTo>
                    <a:pt x="7" y="10"/>
                    <a:pt x="8" y="7"/>
                    <a:pt x="9" y="4"/>
                  </a:cubicBezTo>
                  <a:cubicBezTo>
                    <a:pt x="11" y="0"/>
                    <a:pt x="13" y="0"/>
                    <a:pt x="15" y="4"/>
                  </a:cubicBezTo>
                  <a:cubicBezTo>
                    <a:pt x="19" y="9"/>
                    <a:pt x="19" y="16"/>
                    <a:pt x="20" y="22"/>
                  </a:cubicBezTo>
                  <a:cubicBezTo>
                    <a:pt x="22" y="32"/>
                    <a:pt x="22" y="43"/>
                    <a:pt x="28" y="52"/>
                  </a:cubicBezTo>
                  <a:cubicBezTo>
                    <a:pt x="27" y="57"/>
                    <a:pt x="24" y="59"/>
                    <a:pt x="20" y="61"/>
                  </a:cubicBezTo>
                  <a:cubicBezTo>
                    <a:pt x="5" y="57"/>
                    <a:pt x="0" y="47"/>
                    <a:pt x="0" y="33"/>
                  </a:cubicBezTo>
                  <a:cubicBezTo>
                    <a:pt x="0" y="30"/>
                    <a:pt x="0" y="28"/>
                    <a:pt x="0" y="25"/>
                  </a:cubicBezTo>
                  <a:cubicBezTo>
                    <a:pt x="1" y="21"/>
                    <a:pt x="1" y="15"/>
                    <a:pt x="6" y="13"/>
                  </a:cubicBezTo>
                  <a:close/>
                </a:path>
              </a:pathLst>
            </a:custGeom>
            <a:solidFill>
              <a:srgbClr val="F6B1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95" name="Google Shape;895;p10"/>
            <p:cNvSpPr/>
            <p:nvPr/>
          </p:nvSpPr>
          <p:spPr>
            <a:xfrm>
              <a:off x="4384" y="2513"/>
              <a:ext cx="217" cy="103"/>
            </a:xfrm>
            <a:custGeom>
              <a:avLst/>
              <a:gdLst/>
              <a:ahLst/>
              <a:cxnLst/>
              <a:rect l="l" t="t" r="r" b="b"/>
              <a:pathLst>
                <a:path w="61" h="29" extrusionOk="0">
                  <a:moveTo>
                    <a:pt x="59" y="4"/>
                  </a:moveTo>
                  <a:cubicBezTo>
                    <a:pt x="60" y="11"/>
                    <a:pt x="61" y="18"/>
                    <a:pt x="60" y="24"/>
                  </a:cubicBezTo>
                  <a:cubicBezTo>
                    <a:pt x="54" y="29"/>
                    <a:pt x="48" y="27"/>
                    <a:pt x="42" y="28"/>
                  </a:cubicBezTo>
                  <a:cubicBezTo>
                    <a:pt x="32" y="26"/>
                    <a:pt x="22" y="24"/>
                    <a:pt x="13" y="22"/>
                  </a:cubicBezTo>
                  <a:cubicBezTo>
                    <a:pt x="10" y="21"/>
                    <a:pt x="7" y="19"/>
                    <a:pt x="4" y="17"/>
                  </a:cubicBezTo>
                  <a:cubicBezTo>
                    <a:pt x="2" y="16"/>
                    <a:pt x="0" y="14"/>
                    <a:pt x="1" y="11"/>
                  </a:cubicBezTo>
                  <a:cubicBezTo>
                    <a:pt x="2" y="8"/>
                    <a:pt x="5" y="8"/>
                    <a:pt x="8" y="8"/>
                  </a:cubicBezTo>
                  <a:cubicBezTo>
                    <a:pt x="19" y="8"/>
                    <a:pt x="30" y="6"/>
                    <a:pt x="40" y="3"/>
                  </a:cubicBezTo>
                  <a:cubicBezTo>
                    <a:pt x="47" y="2"/>
                    <a:pt x="53" y="0"/>
                    <a:pt x="59" y="4"/>
                  </a:cubicBezTo>
                  <a:close/>
                </a:path>
              </a:pathLst>
            </a:custGeom>
            <a:solidFill>
              <a:srgbClr val="F8C7C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96" name="Google Shape;896;p10"/>
            <p:cNvSpPr/>
            <p:nvPr/>
          </p:nvSpPr>
          <p:spPr>
            <a:xfrm>
              <a:off x="3359" y="1975"/>
              <a:ext cx="135" cy="142"/>
            </a:xfrm>
            <a:custGeom>
              <a:avLst/>
              <a:gdLst/>
              <a:ahLst/>
              <a:cxnLst/>
              <a:rect l="l" t="t" r="r" b="b"/>
              <a:pathLst>
                <a:path w="38" h="40" extrusionOk="0">
                  <a:moveTo>
                    <a:pt x="0" y="27"/>
                  </a:moveTo>
                  <a:cubicBezTo>
                    <a:pt x="10" y="17"/>
                    <a:pt x="21" y="7"/>
                    <a:pt x="34" y="0"/>
                  </a:cubicBezTo>
                  <a:cubicBezTo>
                    <a:pt x="37" y="1"/>
                    <a:pt x="38" y="4"/>
                    <a:pt x="38" y="7"/>
                  </a:cubicBezTo>
                  <a:cubicBezTo>
                    <a:pt x="38" y="16"/>
                    <a:pt x="38" y="24"/>
                    <a:pt x="38" y="32"/>
                  </a:cubicBezTo>
                  <a:cubicBezTo>
                    <a:pt x="38" y="38"/>
                    <a:pt x="36" y="40"/>
                    <a:pt x="31" y="37"/>
                  </a:cubicBezTo>
                  <a:cubicBezTo>
                    <a:pt x="23" y="34"/>
                    <a:pt x="14" y="34"/>
                    <a:pt x="6" y="32"/>
                  </a:cubicBezTo>
                  <a:cubicBezTo>
                    <a:pt x="3" y="31"/>
                    <a:pt x="0" y="31"/>
                    <a:pt x="0" y="27"/>
                  </a:cubicBezTo>
                  <a:close/>
                </a:path>
              </a:pathLst>
            </a:custGeom>
            <a:solidFill>
              <a:srgbClr val="F7C1B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97" name="Google Shape;897;p10"/>
            <p:cNvSpPr/>
            <p:nvPr/>
          </p:nvSpPr>
          <p:spPr>
            <a:xfrm>
              <a:off x="3872" y="1857"/>
              <a:ext cx="128" cy="114"/>
            </a:xfrm>
            <a:custGeom>
              <a:avLst/>
              <a:gdLst/>
              <a:ahLst/>
              <a:cxnLst/>
              <a:rect l="l" t="t" r="r" b="b"/>
              <a:pathLst>
                <a:path w="36" h="32" extrusionOk="0">
                  <a:moveTo>
                    <a:pt x="36" y="3"/>
                  </a:moveTo>
                  <a:cubicBezTo>
                    <a:pt x="36" y="11"/>
                    <a:pt x="36" y="19"/>
                    <a:pt x="36" y="28"/>
                  </a:cubicBezTo>
                  <a:cubicBezTo>
                    <a:pt x="28" y="32"/>
                    <a:pt x="20" y="29"/>
                    <a:pt x="13" y="27"/>
                  </a:cubicBezTo>
                  <a:cubicBezTo>
                    <a:pt x="10" y="25"/>
                    <a:pt x="9" y="22"/>
                    <a:pt x="9" y="18"/>
                  </a:cubicBezTo>
                  <a:cubicBezTo>
                    <a:pt x="9" y="14"/>
                    <a:pt x="8" y="11"/>
                    <a:pt x="3" y="9"/>
                  </a:cubicBezTo>
                  <a:cubicBezTo>
                    <a:pt x="2" y="9"/>
                    <a:pt x="0" y="8"/>
                    <a:pt x="0" y="6"/>
                  </a:cubicBezTo>
                  <a:cubicBezTo>
                    <a:pt x="0" y="3"/>
                    <a:pt x="3" y="3"/>
                    <a:pt x="5" y="3"/>
                  </a:cubicBezTo>
                  <a:cubicBezTo>
                    <a:pt x="8" y="3"/>
                    <a:pt x="11" y="2"/>
                    <a:pt x="13" y="0"/>
                  </a:cubicBezTo>
                  <a:cubicBezTo>
                    <a:pt x="21" y="1"/>
                    <a:pt x="29" y="0"/>
                    <a:pt x="36" y="3"/>
                  </a:cubicBezTo>
                  <a:close/>
                </a:path>
              </a:pathLst>
            </a:custGeom>
            <a:solidFill>
              <a:srgbClr val="DE5C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98" name="Google Shape;898;p10"/>
            <p:cNvSpPr/>
            <p:nvPr/>
          </p:nvSpPr>
          <p:spPr>
            <a:xfrm>
              <a:off x="3829" y="1854"/>
              <a:ext cx="89" cy="114"/>
            </a:xfrm>
            <a:custGeom>
              <a:avLst/>
              <a:gdLst/>
              <a:ahLst/>
              <a:cxnLst/>
              <a:rect l="l" t="t" r="r" b="b"/>
              <a:pathLst>
                <a:path w="25" h="32" extrusionOk="0">
                  <a:moveTo>
                    <a:pt x="25" y="1"/>
                  </a:moveTo>
                  <a:cubicBezTo>
                    <a:pt x="25" y="8"/>
                    <a:pt x="19" y="6"/>
                    <a:pt x="15" y="7"/>
                  </a:cubicBezTo>
                  <a:cubicBezTo>
                    <a:pt x="24" y="6"/>
                    <a:pt x="25" y="12"/>
                    <a:pt x="25" y="19"/>
                  </a:cubicBezTo>
                  <a:cubicBezTo>
                    <a:pt x="24" y="21"/>
                    <a:pt x="25" y="24"/>
                    <a:pt x="25" y="27"/>
                  </a:cubicBezTo>
                  <a:cubicBezTo>
                    <a:pt x="25" y="27"/>
                    <a:pt x="25" y="27"/>
                    <a:pt x="24" y="28"/>
                  </a:cubicBezTo>
                  <a:cubicBezTo>
                    <a:pt x="17" y="32"/>
                    <a:pt x="6" y="30"/>
                    <a:pt x="2" y="25"/>
                  </a:cubicBezTo>
                  <a:cubicBezTo>
                    <a:pt x="0" y="17"/>
                    <a:pt x="2" y="9"/>
                    <a:pt x="1" y="1"/>
                  </a:cubicBezTo>
                  <a:cubicBezTo>
                    <a:pt x="9" y="0"/>
                    <a:pt x="17" y="0"/>
                    <a:pt x="25" y="1"/>
                  </a:cubicBezTo>
                  <a:close/>
                </a:path>
              </a:pathLst>
            </a:custGeom>
            <a:solidFill>
              <a:srgbClr val="EB8A9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99" name="Google Shape;899;p10"/>
            <p:cNvSpPr/>
            <p:nvPr/>
          </p:nvSpPr>
          <p:spPr>
            <a:xfrm>
              <a:off x="3213" y="2199"/>
              <a:ext cx="377" cy="89"/>
            </a:xfrm>
            <a:custGeom>
              <a:avLst/>
              <a:gdLst/>
              <a:ahLst/>
              <a:cxnLst/>
              <a:rect l="l" t="t" r="r" b="b"/>
              <a:pathLst>
                <a:path w="106" h="25" extrusionOk="0">
                  <a:moveTo>
                    <a:pt x="2" y="23"/>
                  </a:moveTo>
                  <a:cubicBezTo>
                    <a:pt x="8" y="20"/>
                    <a:pt x="14" y="20"/>
                    <a:pt x="20" y="19"/>
                  </a:cubicBezTo>
                  <a:cubicBezTo>
                    <a:pt x="23" y="18"/>
                    <a:pt x="25" y="17"/>
                    <a:pt x="27" y="16"/>
                  </a:cubicBezTo>
                  <a:cubicBezTo>
                    <a:pt x="30" y="15"/>
                    <a:pt x="35" y="14"/>
                    <a:pt x="35" y="11"/>
                  </a:cubicBezTo>
                  <a:cubicBezTo>
                    <a:pt x="36" y="7"/>
                    <a:pt x="30" y="8"/>
                    <a:pt x="27" y="7"/>
                  </a:cubicBezTo>
                  <a:cubicBezTo>
                    <a:pt x="24" y="5"/>
                    <a:pt x="19" y="4"/>
                    <a:pt x="15" y="0"/>
                  </a:cubicBezTo>
                  <a:cubicBezTo>
                    <a:pt x="45" y="11"/>
                    <a:pt x="74" y="7"/>
                    <a:pt x="103" y="0"/>
                  </a:cubicBezTo>
                  <a:cubicBezTo>
                    <a:pt x="106" y="3"/>
                    <a:pt x="104" y="5"/>
                    <a:pt x="100" y="7"/>
                  </a:cubicBezTo>
                  <a:cubicBezTo>
                    <a:pt x="88" y="10"/>
                    <a:pt x="76" y="11"/>
                    <a:pt x="64" y="11"/>
                  </a:cubicBezTo>
                  <a:cubicBezTo>
                    <a:pt x="61" y="11"/>
                    <a:pt x="58" y="11"/>
                    <a:pt x="55" y="12"/>
                  </a:cubicBezTo>
                  <a:cubicBezTo>
                    <a:pt x="54" y="13"/>
                    <a:pt x="54" y="13"/>
                    <a:pt x="53" y="12"/>
                  </a:cubicBezTo>
                  <a:cubicBezTo>
                    <a:pt x="49" y="10"/>
                    <a:pt x="45" y="10"/>
                    <a:pt x="41" y="14"/>
                  </a:cubicBezTo>
                  <a:cubicBezTo>
                    <a:pt x="35" y="20"/>
                    <a:pt x="27" y="21"/>
                    <a:pt x="19" y="22"/>
                  </a:cubicBezTo>
                  <a:cubicBezTo>
                    <a:pt x="13" y="23"/>
                    <a:pt x="7" y="24"/>
                    <a:pt x="0" y="25"/>
                  </a:cubicBezTo>
                  <a:cubicBezTo>
                    <a:pt x="1" y="24"/>
                    <a:pt x="1" y="24"/>
                    <a:pt x="2" y="23"/>
                  </a:cubicBezTo>
                  <a:close/>
                </a:path>
              </a:pathLst>
            </a:custGeom>
            <a:solidFill>
              <a:srgbClr val="DD61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0" name="Google Shape;900;p10"/>
            <p:cNvSpPr/>
            <p:nvPr/>
          </p:nvSpPr>
          <p:spPr>
            <a:xfrm>
              <a:off x="3480" y="3050"/>
              <a:ext cx="78" cy="164"/>
            </a:xfrm>
            <a:custGeom>
              <a:avLst/>
              <a:gdLst/>
              <a:ahLst/>
              <a:cxnLst/>
              <a:rect l="l" t="t" r="r" b="b"/>
              <a:pathLst>
                <a:path w="22" h="46" extrusionOk="0">
                  <a:moveTo>
                    <a:pt x="0" y="36"/>
                  </a:moveTo>
                  <a:cubicBezTo>
                    <a:pt x="4" y="24"/>
                    <a:pt x="14" y="14"/>
                    <a:pt x="18" y="0"/>
                  </a:cubicBezTo>
                  <a:cubicBezTo>
                    <a:pt x="22" y="17"/>
                    <a:pt x="22" y="32"/>
                    <a:pt x="17" y="46"/>
                  </a:cubicBezTo>
                  <a:cubicBezTo>
                    <a:pt x="10" y="45"/>
                    <a:pt x="5" y="41"/>
                    <a:pt x="0" y="36"/>
                  </a:cubicBezTo>
                  <a:close/>
                </a:path>
              </a:pathLst>
            </a:custGeom>
            <a:solidFill>
              <a:srgbClr val="F5AFA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1" name="Google Shape;901;p10"/>
            <p:cNvSpPr/>
            <p:nvPr/>
          </p:nvSpPr>
          <p:spPr>
            <a:xfrm>
              <a:off x="3320" y="1968"/>
              <a:ext cx="228" cy="203"/>
            </a:xfrm>
            <a:custGeom>
              <a:avLst/>
              <a:gdLst/>
              <a:ahLst/>
              <a:cxnLst/>
              <a:rect l="l" t="t" r="r" b="b"/>
              <a:pathLst>
                <a:path w="64" h="57" extrusionOk="0">
                  <a:moveTo>
                    <a:pt x="11" y="29"/>
                  </a:moveTo>
                  <a:cubicBezTo>
                    <a:pt x="13" y="32"/>
                    <a:pt x="17" y="32"/>
                    <a:pt x="20" y="32"/>
                  </a:cubicBezTo>
                  <a:cubicBezTo>
                    <a:pt x="27" y="33"/>
                    <a:pt x="35" y="34"/>
                    <a:pt x="42" y="37"/>
                  </a:cubicBezTo>
                  <a:cubicBezTo>
                    <a:pt x="45" y="39"/>
                    <a:pt x="47" y="38"/>
                    <a:pt x="47" y="34"/>
                  </a:cubicBezTo>
                  <a:cubicBezTo>
                    <a:pt x="46" y="23"/>
                    <a:pt x="48" y="12"/>
                    <a:pt x="45" y="2"/>
                  </a:cubicBezTo>
                  <a:cubicBezTo>
                    <a:pt x="46" y="1"/>
                    <a:pt x="47" y="0"/>
                    <a:pt x="48" y="0"/>
                  </a:cubicBezTo>
                  <a:cubicBezTo>
                    <a:pt x="54" y="1"/>
                    <a:pt x="54" y="6"/>
                    <a:pt x="54" y="10"/>
                  </a:cubicBezTo>
                  <a:cubicBezTo>
                    <a:pt x="54" y="18"/>
                    <a:pt x="53" y="26"/>
                    <a:pt x="55" y="34"/>
                  </a:cubicBezTo>
                  <a:cubicBezTo>
                    <a:pt x="54" y="38"/>
                    <a:pt x="56" y="42"/>
                    <a:pt x="59" y="45"/>
                  </a:cubicBezTo>
                  <a:cubicBezTo>
                    <a:pt x="61" y="47"/>
                    <a:pt x="64" y="49"/>
                    <a:pt x="63" y="53"/>
                  </a:cubicBezTo>
                  <a:cubicBezTo>
                    <a:pt x="63" y="55"/>
                    <a:pt x="62" y="56"/>
                    <a:pt x="60" y="57"/>
                  </a:cubicBezTo>
                  <a:cubicBezTo>
                    <a:pt x="53" y="51"/>
                    <a:pt x="48" y="43"/>
                    <a:pt x="39" y="40"/>
                  </a:cubicBezTo>
                  <a:cubicBezTo>
                    <a:pt x="33" y="38"/>
                    <a:pt x="28" y="37"/>
                    <a:pt x="22" y="40"/>
                  </a:cubicBezTo>
                  <a:cubicBezTo>
                    <a:pt x="15" y="42"/>
                    <a:pt x="7" y="42"/>
                    <a:pt x="0" y="41"/>
                  </a:cubicBezTo>
                  <a:cubicBezTo>
                    <a:pt x="1" y="40"/>
                    <a:pt x="1" y="40"/>
                    <a:pt x="2" y="39"/>
                  </a:cubicBezTo>
                  <a:cubicBezTo>
                    <a:pt x="4" y="37"/>
                    <a:pt x="11" y="38"/>
                    <a:pt x="8" y="32"/>
                  </a:cubicBezTo>
                  <a:cubicBezTo>
                    <a:pt x="9" y="31"/>
                    <a:pt x="10" y="30"/>
                    <a:pt x="11" y="29"/>
                  </a:cubicBezTo>
                  <a:close/>
                </a:path>
              </a:pathLst>
            </a:custGeom>
            <a:solidFill>
              <a:srgbClr val="DC788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2" name="Google Shape;902;p10"/>
            <p:cNvSpPr/>
            <p:nvPr/>
          </p:nvSpPr>
          <p:spPr>
            <a:xfrm>
              <a:off x="4199" y="2922"/>
              <a:ext cx="118" cy="299"/>
            </a:xfrm>
            <a:custGeom>
              <a:avLst/>
              <a:gdLst/>
              <a:ahLst/>
              <a:cxnLst/>
              <a:rect l="l" t="t" r="r" b="b"/>
              <a:pathLst>
                <a:path w="33" h="84" extrusionOk="0">
                  <a:moveTo>
                    <a:pt x="33" y="3"/>
                  </a:moveTo>
                  <a:cubicBezTo>
                    <a:pt x="31" y="7"/>
                    <a:pt x="32" y="11"/>
                    <a:pt x="30" y="15"/>
                  </a:cubicBezTo>
                  <a:cubicBezTo>
                    <a:pt x="28" y="16"/>
                    <a:pt x="27" y="17"/>
                    <a:pt x="27" y="19"/>
                  </a:cubicBezTo>
                  <a:cubicBezTo>
                    <a:pt x="29" y="26"/>
                    <a:pt x="26" y="33"/>
                    <a:pt x="27" y="40"/>
                  </a:cubicBezTo>
                  <a:cubicBezTo>
                    <a:pt x="27" y="50"/>
                    <a:pt x="27" y="59"/>
                    <a:pt x="26" y="69"/>
                  </a:cubicBezTo>
                  <a:cubicBezTo>
                    <a:pt x="24" y="71"/>
                    <a:pt x="22" y="73"/>
                    <a:pt x="19" y="73"/>
                  </a:cubicBezTo>
                  <a:cubicBezTo>
                    <a:pt x="14" y="67"/>
                    <a:pt x="18" y="61"/>
                    <a:pt x="16" y="55"/>
                  </a:cubicBezTo>
                  <a:cubicBezTo>
                    <a:pt x="12" y="64"/>
                    <a:pt x="11" y="74"/>
                    <a:pt x="4" y="83"/>
                  </a:cubicBezTo>
                  <a:cubicBezTo>
                    <a:pt x="3" y="84"/>
                    <a:pt x="2" y="84"/>
                    <a:pt x="0" y="84"/>
                  </a:cubicBezTo>
                  <a:cubicBezTo>
                    <a:pt x="7" y="68"/>
                    <a:pt x="9" y="50"/>
                    <a:pt x="20" y="36"/>
                  </a:cubicBezTo>
                  <a:cubicBezTo>
                    <a:pt x="25" y="30"/>
                    <a:pt x="22" y="20"/>
                    <a:pt x="25" y="12"/>
                  </a:cubicBezTo>
                  <a:cubicBezTo>
                    <a:pt x="26" y="8"/>
                    <a:pt x="27" y="4"/>
                    <a:pt x="28" y="0"/>
                  </a:cubicBezTo>
                  <a:cubicBezTo>
                    <a:pt x="30" y="1"/>
                    <a:pt x="31" y="2"/>
                    <a:pt x="33" y="3"/>
                  </a:cubicBezTo>
                  <a:close/>
                </a:path>
              </a:pathLst>
            </a:custGeom>
            <a:solidFill>
              <a:srgbClr val="D767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3" name="Google Shape;903;p10"/>
            <p:cNvSpPr/>
            <p:nvPr/>
          </p:nvSpPr>
          <p:spPr>
            <a:xfrm>
              <a:off x="3491" y="1946"/>
              <a:ext cx="78" cy="150"/>
            </a:xfrm>
            <a:custGeom>
              <a:avLst/>
              <a:gdLst/>
              <a:ahLst/>
              <a:cxnLst/>
              <a:rect l="l" t="t" r="r" b="b"/>
              <a:pathLst>
                <a:path w="22" h="42" extrusionOk="0">
                  <a:moveTo>
                    <a:pt x="3" y="42"/>
                  </a:moveTo>
                  <a:cubicBezTo>
                    <a:pt x="3" y="33"/>
                    <a:pt x="3" y="23"/>
                    <a:pt x="3" y="14"/>
                  </a:cubicBezTo>
                  <a:cubicBezTo>
                    <a:pt x="2" y="11"/>
                    <a:pt x="1" y="8"/>
                    <a:pt x="0" y="6"/>
                  </a:cubicBezTo>
                  <a:cubicBezTo>
                    <a:pt x="3" y="4"/>
                    <a:pt x="6" y="2"/>
                    <a:pt x="9" y="0"/>
                  </a:cubicBezTo>
                  <a:cubicBezTo>
                    <a:pt x="15" y="3"/>
                    <a:pt x="22" y="15"/>
                    <a:pt x="21" y="22"/>
                  </a:cubicBezTo>
                  <a:cubicBezTo>
                    <a:pt x="18" y="25"/>
                    <a:pt x="15" y="28"/>
                    <a:pt x="11" y="30"/>
                  </a:cubicBezTo>
                  <a:cubicBezTo>
                    <a:pt x="8" y="32"/>
                    <a:pt x="8" y="34"/>
                    <a:pt x="7" y="37"/>
                  </a:cubicBezTo>
                  <a:cubicBezTo>
                    <a:pt x="7" y="39"/>
                    <a:pt x="7" y="42"/>
                    <a:pt x="3" y="42"/>
                  </a:cubicBezTo>
                  <a:close/>
                </a:path>
              </a:pathLst>
            </a:custGeom>
            <a:solidFill>
              <a:srgbClr val="F7C1B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4" name="Google Shape;904;p10"/>
            <p:cNvSpPr/>
            <p:nvPr/>
          </p:nvSpPr>
          <p:spPr>
            <a:xfrm>
              <a:off x="3377" y="2972"/>
              <a:ext cx="82" cy="153"/>
            </a:xfrm>
            <a:custGeom>
              <a:avLst/>
              <a:gdLst/>
              <a:ahLst/>
              <a:cxnLst/>
              <a:rect l="l" t="t" r="r" b="b"/>
              <a:pathLst>
                <a:path w="23" h="43" extrusionOk="0">
                  <a:moveTo>
                    <a:pt x="7" y="43"/>
                  </a:moveTo>
                  <a:cubicBezTo>
                    <a:pt x="5" y="41"/>
                    <a:pt x="3" y="39"/>
                    <a:pt x="1" y="38"/>
                  </a:cubicBezTo>
                  <a:cubicBezTo>
                    <a:pt x="0" y="36"/>
                    <a:pt x="1" y="34"/>
                    <a:pt x="1" y="31"/>
                  </a:cubicBezTo>
                  <a:cubicBezTo>
                    <a:pt x="5" y="20"/>
                    <a:pt x="11" y="10"/>
                    <a:pt x="18" y="1"/>
                  </a:cubicBezTo>
                  <a:cubicBezTo>
                    <a:pt x="19" y="1"/>
                    <a:pt x="20" y="1"/>
                    <a:pt x="20" y="0"/>
                  </a:cubicBezTo>
                  <a:cubicBezTo>
                    <a:pt x="22" y="1"/>
                    <a:pt x="23" y="2"/>
                    <a:pt x="23" y="4"/>
                  </a:cubicBezTo>
                  <a:cubicBezTo>
                    <a:pt x="22" y="15"/>
                    <a:pt x="20" y="26"/>
                    <a:pt x="14" y="36"/>
                  </a:cubicBezTo>
                  <a:cubicBezTo>
                    <a:pt x="12" y="38"/>
                    <a:pt x="12" y="43"/>
                    <a:pt x="7" y="43"/>
                  </a:cubicBezTo>
                  <a:close/>
                </a:path>
              </a:pathLst>
            </a:custGeom>
            <a:solidFill>
              <a:srgbClr val="F5AC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5" name="Google Shape;905;p10"/>
            <p:cNvSpPr/>
            <p:nvPr/>
          </p:nvSpPr>
          <p:spPr>
            <a:xfrm>
              <a:off x="4352" y="2787"/>
              <a:ext cx="189" cy="124"/>
            </a:xfrm>
            <a:custGeom>
              <a:avLst/>
              <a:gdLst/>
              <a:ahLst/>
              <a:cxnLst/>
              <a:rect l="l" t="t" r="r" b="b"/>
              <a:pathLst>
                <a:path w="53" h="35" extrusionOk="0">
                  <a:moveTo>
                    <a:pt x="45" y="35"/>
                  </a:moveTo>
                  <a:cubicBezTo>
                    <a:pt x="40" y="32"/>
                    <a:pt x="37" y="27"/>
                    <a:pt x="34" y="22"/>
                  </a:cubicBezTo>
                  <a:cubicBezTo>
                    <a:pt x="30" y="16"/>
                    <a:pt x="24" y="16"/>
                    <a:pt x="18" y="14"/>
                  </a:cubicBezTo>
                  <a:cubicBezTo>
                    <a:pt x="16" y="14"/>
                    <a:pt x="17" y="16"/>
                    <a:pt x="17" y="18"/>
                  </a:cubicBezTo>
                  <a:cubicBezTo>
                    <a:pt x="19" y="23"/>
                    <a:pt x="20" y="27"/>
                    <a:pt x="21" y="33"/>
                  </a:cubicBezTo>
                  <a:cubicBezTo>
                    <a:pt x="15" y="22"/>
                    <a:pt x="12" y="10"/>
                    <a:pt x="0" y="4"/>
                  </a:cubicBezTo>
                  <a:cubicBezTo>
                    <a:pt x="1" y="2"/>
                    <a:pt x="2" y="1"/>
                    <a:pt x="3" y="0"/>
                  </a:cubicBezTo>
                  <a:cubicBezTo>
                    <a:pt x="17" y="12"/>
                    <a:pt x="35" y="17"/>
                    <a:pt x="53" y="18"/>
                  </a:cubicBezTo>
                  <a:cubicBezTo>
                    <a:pt x="53" y="18"/>
                    <a:pt x="53" y="18"/>
                    <a:pt x="53" y="19"/>
                  </a:cubicBezTo>
                  <a:cubicBezTo>
                    <a:pt x="53" y="20"/>
                    <a:pt x="52" y="21"/>
                    <a:pt x="52" y="21"/>
                  </a:cubicBezTo>
                  <a:cubicBezTo>
                    <a:pt x="43" y="23"/>
                    <a:pt x="44" y="28"/>
                    <a:pt x="46" y="34"/>
                  </a:cubicBezTo>
                  <a:cubicBezTo>
                    <a:pt x="46" y="35"/>
                    <a:pt x="46" y="35"/>
                    <a:pt x="45" y="35"/>
                  </a:cubicBezTo>
                  <a:close/>
                </a:path>
              </a:pathLst>
            </a:custGeom>
            <a:solidFill>
              <a:srgbClr val="D969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6" name="Google Shape;906;p10"/>
            <p:cNvSpPr/>
            <p:nvPr/>
          </p:nvSpPr>
          <p:spPr>
            <a:xfrm>
              <a:off x="4213" y="3082"/>
              <a:ext cx="54" cy="136"/>
            </a:xfrm>
            <a:custGeom>
              <a:avLst/>
              <a:gdLst/>
              <a:ahLst/>
              <a:cxnLst/>
              <a:rect l="l" t="t" r="r" b="b"/>
              <a:pathLst>
                <a:path w="15" h="38" extrusionOk="0">
                  <a:moveTo>
                    <a:pt x="0" y="38"/>
                  </a:moveTo>
                  <a:cubicBezTo>
                    <a:pt x="0" y="37"/>
                    <a:pt x="0" y="37"/>
                    <a:pt x="0" y="37"/>
                  </a:cubicBezTo>
                  <a:cubicBezTo>
                    <a:pt x="4" y="24"/>
                    <a:pt x="6" y="11"/>
                    <a:pt x="15" y="0"/>
                  </a:cubicBezTo>
                  <a:cubicBezTo>
                    <a:pt x="15" y="9"/>
                    <a:pt x="15" y="19"/>
                    <a:pt x="15" y="28"/>
                  </a:cubicBezTo>
                  <a:cubicBezTo>
                    <a:pt x="11" y="33"/>
                    <a:pt x="5" y="35"/>
                    <a:pt x="0" y="38"/>
                  </a:cubicBezTo>
                  <a:close/>
                </a:path>
              </a:pathLst>
            </a:custGeom>
            <a:solidFill>
              <a:srgbClr val="F5B0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7" name="Google Shape;907;p10"/>
            <p:cNvSpPr/>
            <p:nvPr/>
          </p:nvSpPr>
          <p:spPr>
            <a:xfrm>
              <a:off x="4395" y="2213"/>
              <a:ext cx="132" cy="154"/>
            </a:xfrm>
            <a:custGeom>
              <a:avLst/>
              <a:gdLst/>
              <a:ahLst/>
              <a:cxnLst/>
              <a:rect l="l" t="t" r="r" b="b"/>
              <a:pathLst>
                <a:path w="37" h="43" extrusionOk="0">
                  <a:moveTo>
                    <a:pt x="4" y="2"/>
                  </a:moveTo>
                  <a:cubicBezTo>
                    <a:pt x="13" y="2"/>
                    <a:pt x="21" y="4"/>
                    <a:pt x="30" y="0"/>
                  </a:cubicBezTo>
                  <a:cubicBezTo>
                    <a:pt x="30" y="2"/>
                    <a:pt x="31" y="3"/>
                    <a:pt x="31" y="4"/>
                  </a:cubicBezTo>
                  <a:cubicBezTo>
                    <a:pt x="30" y="7"/>
                    <a:pt x="32" y="9"/>
                    <a:pt x="35" y="10"/>
                  </a:cubicBezTo>
                  <a:cubicBezTo>
                    <a:pt x="36" y="12"/>
                    <a:pt x="37" y="14"/>
                    <a:pt x="37" y="16"/>
                  </a:cubicBezTo>
                  <a:cubicBezTo>
                    <a:pt x="32" y="15"/>
                    <a:pt x="27" y="13"/>
                    <a:pt x="23" y="9"/>
                  </a:cubicBezTo>
                  <a:cubicBezTo>
                    <a:pt x="22" y="8"/>
                    <a:pt x="21" y="7"/>
                    <a:pt x="20" y="7"/>
                  </a:cubicBezTo>
                  <a:cubicBezTo>
                    <a:pt x="17" y="7"/>
                    <a:pt x="14" y="6"/>
                    <a:pt x="12" y="8"/>
                  </a:cubicBezTo>
                  <a:cubicBezTo>
                    <a:pt x="11" y="10"/>
                    <a:pt x="13" y="12"/>
                    <a:pt x="14" y="14"/>
                  </a:cubicBezTo>
                  <a:cubicBezTo>
                    <a:pt x="20" y="22"/>
                    <a:pt x="25" y="30"/>
                    <a:pt x="35" y="36"/>
                  </a:cubicBezTo>
                  <a:cubicBezTo>
                    <a:pt x="31" y="36"/>
                    <a:pt x="29" y="35"/>
                    <a:pt x="27" y="33"/>
                  </a:cubicBezTo>
                  <a:cubicBezTo>
                    <a:pt x="25" y="32"/>
                    <a:pt x="24" y="29"/>
                    <a:pt x="21" y="30"/>
                  </a:cubicBezTo>
                  <a:cubicBezTo>
                    <a:pt x="19" y="31"/>
                    <a:pt x="19" y="34"/>
                    <a:pt x="19" y="37"/>
                  </a:cubicBezTo>
                  <a:cubicBezTo>
                    <a:pt x="21" y="39"/>
                    <a:pt x="21" y="41"/>
                    <a:pt x="19" y="42"/>
                  </a:cubicBezTo>
                  <a:cubicBezTo>
                    <a:pt x="17" y="43"/>
                    <a:pt x="15" y="41"/>
                    <a:pt x="14" y="39"/>
                  </a:cubicBezTo>
                  <a:cubicBezTo>
                    <a:pt x="14" y="38"/>
                    <a:pt x="13" y="37"/>
                    <a:pt x="14" y="35"/>
                  </a:cubicBezTo>
                  <a:cubicBezTo>
                    <a:pt x="17" y="24"/>
                    <a:pt x="9" y="17"/>
                    <a:pt x="4" y="9"/>
                  </a:cubicBezTo>
                  <a:cubicBezTo>
                    <a:pt x="4" y="7"/>
                    <a:pt x="0" y="4"/>
                    <a:pt x="4" y="2"/>
                  </a:cubicBezTo>
                  <a:close/>
                </a:path>
              </a:pathLst>
            </a:custGeom>
            <a:solidFill>
              <a:srgbClr val="D46A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8" name="Google Shape;908;p10"/>
            <p:cNvSpPr/>
            <p:nvPr/>
          </p:nvSpPr>
          <p:spPr>
            <a:xfrm>
              <a:off x="4278" y="2975"/>
              <a:ext cx="89" cy="154"/>
            </a:xfrm>
            <a:custGeom>
              <a:avLst/>
              <a:gdLst/>
              <a:ahLst/>
              <a:cxnLst/>
              <a:rect l="l" t="t" r="r" b="b"/>
              <a:pathLst>
                <a:path w="25" h="43" extrusionOk="0">
                  <a:moveTo>
                    <a:pt x="3" y="24"/>
                  </a:moveTo>
                  <a:cubicBezTo>
                    <a:pt x="3" y="24"/>
                    <a:pt x="2" y="24"/>
                    <a:pt x="2" y="24"/>
                  </a:cubicBezTo>
                  <a:cubicBezTo>
                    <a:pt x="0" y="20"/>
                    <a:pt x="4" y="2"/>
                    <a:pt x="8" y="0"/>
                  </a:cubicBezTo>
                  <a:cubicBezTo>
                    <a:pt x="8" y="13"/>
                    <a:pt x="8" y="26"/>
                    <a:pt x="22" y="33"/>
                  </a:cubicBezTo>
                  <a:cubicBezTo>
                    <a:pt x="23" y="33"/>
                    <a:pt x="24" y="35"/>
                    <a:pt x="25" y="36"/>
                  </a:cubicBezTo>
                  <a:cubicBezTo>
                    <a:pt x="25" y="36"/>
                    <a:pt x="24" y="37"/>
                    <a:pt x="24" y="37"/>
                  </a:cubicBezTo>
                  <a:cubicBezTo>
                    <a:pt x="21" y="39"/>
                    <a:pt x="18" y="39"/>
                    <a:pt x="18" y="42"/>
                  </a:cubicBezTo>
                  <a:cubicBezTo>
                    <a:pt x="17" y="42"/>
                    <a:pt x="17" y="43"/>
                    <a:pt x="17" y="43"/>
                  </a:cubicBezTo>
                  <a:cubicBezTo>
                    <a:pt x="11" y="43"/>
                    <a:pt x="8" y="40"/>
                    <a:pt x="6" y="32"/>
                  </a:cubicBezTo>
                  <a:cubicBezTo>
                    <a:pt x="5" y="29"/>
                    <a:pt x="5" y="26"/>
                    <a:pt x="3" y="24"/>
                  </a:cubicBezTo>
                  <a:close/>
                </a:path>
              </a:pathLst>
            </a:custGeom>
            <a:solidFill>
              <a:srgbClr val="E35D6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9" name="Google Shape;909;p10"/>
            <p:cNvSpPr/>
            <p:nvPr/>
          </p:nvSpPr>
          <p:spPr>
            <a:xfrm>
              <a:off x="4274" y="3050"/>
              <a:ext cx="64" cy="118"/>
            </a:xfrm>
            <a:custGeom>
              <a:avLst/>
              <a:gdLst/>
              <a:ahLst/>
              <a:cxnLst/>
              <a:rect l="l" t="t" r="r" b="b"/>
              <a:pathLst>
                <a:path w="18" h="33" extrusionOk="0">
                  <a:moveTo>
                    <a:pt x="4" y="3"/>
                  </a:moveTo>
                  <a:cubicBezTo>
                    <a:pt x="6" y="0"/>
                    <a:pt x="6" y="2"/>
                    <a:pt x="7" y="3"/>
                  </a:cubicBezTo>
                  <a:cubicBezTo>
                    <a:pt x="9" y="10"/>
                    <a:pt x="11" y="17"/>
                    <a:pt x="18" y="22"/>
                  </a:cubicBezTo>
                  <a:cubicBezTo>
                    <a:pt x="15" y="27"/>
                    <a:pt x="10" y="30"/>
                    <a:pt x="5" y="33"/>
                  </a:cubicBezTo>
                  <a:cubicBezTo>
                    <a:pt x="0" y="27"/>
                    <a:pt x="3" y="19"/>
                    <a:pt x="3" y="13"/>
                  </a:cubicBezTo>
                  <a:cubicBezTo>
                    <a:pt x="3" y="9"/>
                    <a:pt x="4" y="6"/>
                    <a:pt x="4" y="3"/>
                  </a:cubicBezTo>
                  <a:close/>
                </a:path>
              </a:pathLst>
            </a:custGeom>
            <a:solidFill>
              <a:srgbClr val="F5AF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10" name="Google Shape;910;p10"/>
            <p:cNvSpPr/>
            <p:nvPr/>
          </p:nvSpPr>
          <p:spPr>
            <a:xfrm>
              <a:off x="3327" y="2936"/>
              <a:ext cx="146" cy="171"/>
            </a:xfrm>
            <a:custGeom>
              <a:avLst/>
              <a:gdLst/>
              <a:ahLst/>
              <a:cxnLst/>
              <a:rect l="l" t="t" r="r" b="b"/>
              <a:pathLst>
                <a:path w="41" h="48" extrusionOk="0">
                  <a:moveTo>
                    <a:pt x="34" y="11"/>
                  </a:moveTo>
                  <a:cubicBezTo>
                    <a:pt x="29" y="20"/>
                    <a:pt x="22" y="27"/>
                    <a:pt x="19" y="37"/>
                  </a:cubicBezTo>
                  <a:cubicBezTo>
                    <a:pt x="18" y="41"/>
                    <a:pt x="17" y="44"/>
                    <a:pt x="15" y="48"/>
                  </a:cubicBezTo>
                  <a:cubicBezTo>
                    <a:pt x="14" y="47"/>
                    <a:pt x="13" y="45"/>
                    <a:pt x="12" y="44"/>
                  </a:cubicBezTo>
                  <a:cubicBezTo>
                    <a:pt x="11" y="41"/>
                    <a:pt x="11" y="39"/>
                    <a:pt x="13" y="35"/>
                  </a:cubicBezTo>
                  <a:cubicBezTo>
                    <a:pt x="9" y="36"/>
                    <a:pt x="6" y="35"/>
                    <a:pt x="3" y="36"/>
                  </a:cubicBezTo>
                  <a:cubicBezTo>
                    <a:pt x="2" y="34"/>
                    <a:pt x="1" y="33"/>
                    <a:pt x="0" y="32"/>
                  </a:cubicBezTo>
                  <a:cubicBezTo>
                    <a:pt x="19" y="29"/>
                    <a:pt x="29" y="17"/>
                    <a:pt x="34" y="0"/>
                  </a:cubicBezTo>
                  <a:cubicBezTo>
                    <a:pt x="41" y="4"/>
                    <a:pt x="36" y="7"/>
                    <a:pt x="34" y="11"/>
                  </a:cubicBezTo>
                  <a:close/>
                </a:path>
              </a:pathLst>
            </a:custGeom>
            <a:solidFill>
              <a:srgbClr val="D366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11" name="Google Shape;911;p10"/>
            <p:cNvSpPr/>
            <p:nvPr/>
          </p:nvSpPr>
          <p:spPr>
            <a:xfrm>
              <a:off x="4327" y="2025"/>
              <a:ext cx="89" cy="114"/>
            </a:xfrm>
            <a:custGeom>
              <a:avLst/>
              <a:gdLst/>
              <a:ahLst/>
              <a:cxnLst/>
              <a:rect l="l" t="t" r="r" b="b"/>
              <a:pathLst>
                <a:path w="25" h="32" extrusionOk="0">
                  <a:moveTo>
                    <a:pt x="25" y="21"/>
                  </a:moveTo>
                  <a:cubicBezTo>
                    <a:pt x="17" y="23"/>
                    <a:pt x="9" y="26"/>
                    <a:pt x="3" y="31"/>
                  </a:cubicBezTo>
                  <a:cubicBezTo>
                    <a:pt x="0" y="32"/>
                    <a:pt x="0" y="31"/>
                    <a:pt x="0" y="28"/>
                  </a:cubicBezTo>
                  <a:cubicBezTo>
                    <a:pt x="3" y="25"/>
                    <a:pt x="2" y="22"/>
                    <a:pt x="2" y="18"/>
                  </a:cubicBezTo>
                  <a:cubicBezTo>
                    <a:pt x="3" y="12"/>
                    <a:pt x="3" y="6"/>
                    <a:pt x="3" y="0"/>
                  </a:cubicBezTo>
                  <a:cubicBezTo>
                    <a:pt x="4" y="1"/>
                    <a:pt x="6" y="2"/>
                    <a:pt x="8" y="3"/>
                  </a:cubicBezTo>
                  <a:cubicBezTo>
                    <a:pt x="8" y="4"/>
                    <a:pt x="8" y="4"/>
                    <a:pt x="8" y="5"/>
                  </a:cubicBezTo>
                  <a:cubicBezTo>
                    <a:pt x="9" y="13"/>
                    <a:pt x="13" y="18"/>
                    <a:pt x="22" y="18"/>
                  </a:cubicBezTo>
                  <a:cubicBezTo>
                    <a:pt x="23" y="19"/>
                    <a:pt x="24" y="20"/>
                    <a:pt x="25" y="21"/>
                  </a:cubicBezTo>
                  <a:close/>
                </a:path>
              </a:pathLst>
            </a:custGeom>
            <a:solidFill>
              <a:srgbClr val="D467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12" name="Google Shape;912;p10"/>
            <p:cNvSpPr/>
            <p:nvPr/>
          </p:nvSpPr>
          <p:spPr>
            <a:xfrm>
              <a:off x="3523" y="1911"/>
              <a:ext cx="85" cy="117"/>
            </a:xfrm>
            <a:custGeom>
              <a:avLst/>
              <a:gdLst/>
              <a:ahLst/>
              <a:cxnLst/>
              <a:rect l="l" t="t" r="r" b="b"/>
              <a:pathLst>
                <a:path w="24" h="33" extrusionOk="0">
                  <a:moveTo>
                    <a:pt x="10" y="31"/>
                  </a:moveTo>
                  <a:cubicBezTo>
                    <a:pt x="9" y="23"/>
                    <a:pt x="4" y="17"/>
                    <a:pt x="0" y="10"/>
                  </a:cubicBezTo>
                  <a:cubicBezTo>
                    <a:pt x="1" y="10"/>
                    <a:pt x="2" y="9"/>
                    <a:pt x="3" y="9"/>
                  </a:cubicBezTo>
                  <a:cubicBezTo>
                    <a:pt x="7" y="9"/>
                    <a:pt x="9" y="12"/>
                    <a:pt x="12" y="15"/>
                  </a:cubicBezTo>
                  <a:cubicBezTo>
                    <a:pt x="14" y="9"/>
                    <a:pt x="16" y="3"/>
                    <a:pt x="21" y="0"/>
                  </a:cubicBezTo>
                  <a:cubicBezTo>
                    <a:pt x="22" y="0"/>
                    <a:pt x="23" y="0"/>
                    <a:pt x="24" y="0"/>
                  </a:cubicBezTo>
                  <a:cubicBezTo>
                    <a:pt x="23" y="9"/>
                    <a:pt x="18" y="18"/>
                    <a:pt x="16" y="27"/>
                  </a:cubicBezTo>
                  <a:cubicBezTo>
                    <a:pt x="14" y="29"/>
                    <a:pt x="15" y="33"/>
                    <a:pt x="12" y="33"/>
                  </a:cubicBezTo>
                  <a:cubicBezTo>
                    <a:pt x="11" y="33"/>
                    <a:pt x="10" y="33"/>
                    <a:pt x="10" y="31"/>
                  </a:cubicBezTo>
                  <a:close/>
                </a:path>
              </a:pathLst>
            </a:custGeom>
            <a:solidFill>
              <a:srgbClr val="D967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13" name="Google Shape;913;p10"/>
            <p:cNvSpPr/>
            <p:nvPr/>
          </p:nvSpPr>
          <p:spPr>
            <a:xfrm>
              <a:off x="3402" y="2965"/>
              <a:ext cx="67" cy="167"/>
            </a:xfrm>
            <a:custGeom>
              <a:avLst/>
              <a:gdLst/>
              <a:ahLst/>
              <a:cxnLst/>
              <a:rect l="l" t="t" r="r" b="b"/>
              <a:pathLst>
                <a:path w="19" h="47" extrusionOk="0">
                  <a:moveTo>
                    <a:pt x="0" y="45"/>
                  </a:moveTo>
                  <a:cubicBezTo>
                    <a:pt x="8" y="36"/>
                    <a:pt x="11" y="25"/>
                    <a:pt x="13" y="14"/>
                  </a:cubicBezTo>
                  <a:cubicBezTo>
                    <a:pt x="13" y="11"/>
                    <a:pt x="14" y="8"/>
                    <a:pt x="14" y="6"/>
                  </a:cubicBezTo>
                  <a:cubicBezTo>
                    <a:pt x="15" y="4"/>
                    <a:pt x="14" y="3"/>
                    <a:pt x="15" y="1"/>
                  </a:cubicBezTo>
                  <a:cubicBezTo>
                    <a:pt x="15" y="0"/>
                    <a:pt x="16" y="0"/>
                    <a:pt x="18" y="0"/>
                  </a:cubicBezTo>
                  <a:cubicBezTo>
                    <a:pt x="19" y="1"/>
                    <a:pt x="19" y="2"/>
                    <a:pt x="18" y="3"/>
                  </a:cubicBezTo>
                  <a:cubicBezTo>
                    <a:pt x="17" y="19"/>
                    <a:pt x="13" y="34"/>
                    <a:pt x="3" y="47"/>
                  </a:cubicBezTo>
                  <a:cubicBezTo>
                    <a:pt x="2" y="46"/>
                    <a:pt x="1" y="45"/>
                    <a:pt x="0" y="45"/>
                  </a:cubicBezTo>
                  <a:close/>
                </a:path>
              </a:pathLst>
            </a:custGeom>
            <a:solidFill>
              <a:srgbClr val="D6636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14" name="Google Shape;914;p10"/>
            <p:cNvSpPr/>
            <p:nvPr/>
          </p:nvSpPr>
          <p:spPr>
            <a:xfrm>
              <a:off x="3534" y="1911"/>
              <a:ext cx="64" cy="82"/>
            </a:xfrm>
            <a:custGeom>
              <a:avLst/>
              <a:gdLst/>
              <a:ahLst/>
              <a:cxnLst/>
              <a:rect l="l" t="t" r="r" b="b"/>
              <a:pathLst>
                <a:path w="18" h="23" extrusionOk="0">
                  <a:moveTo>
                    <a:pt x="18" y="0"/>
                  </a:moveTo>
                  <a:cubicBezTo>
                    <a:pt x="15" y="7"/>
                    <a:pt x="13" y="15"/>
                    <a:pt x="10" y="23"/>
                  </a:cubicBezTo>
                  <a:cubicBezTo>
                    <a:pt x="6" y="18"/>
                    <a:pt x="3" y="13"/>
                    <a:pt x="0" y="9"/>
                  </a:cubicBezTo>
                  <a:cubicBezTo>
                    <a:pt x="6" y="5"/>
                    <a:pt x="12" y="2"/>
                    <a:pt x="18" y="0"/>
                  </a:cubicBezTo>
                  <a:close/>
                </a:path>
              </a:pathLst>
            </a:custGeom>
            <a:solidFill>
              <a:srgbClr val="F6BEB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15" name="Google Shape;915;p10"/>
            <p:cNvSpPr/>
            <p:nvPr/>
          </p:nvSpPr>
          <p:spPr>
            <a:xfrm>
              <a:off x="3441" y="3100"/>
              <a:ext cx="64" cy="78"/>
            </a:xfrm>
            <a:custGeom>
              <a:avLst/>
              <a:gdLst/>
              <a:ahLst/>
              <a:cxnLst/>
              <a:rect l="l" t="t" r="r" b="b"/>
              <a:pathLst>
                <a:path w="18" h="22" extrusionOk="0">
                  <a:moveTo>
                    <a:pt x="0" y="15"/>
                  </a:moveTo>
                  <a:cubicBezTo>
                    <a:pt x="5" y="12"/>
                    <a:pt x="5" y="6"/>
                    <a:pt x="10" y="3"/>
                  </a:cubicBezTo>
                  <a:cubicBezTo>
                    <a:pt x="12" y="2"/>
                    <a:pt x="14" y="0"/>
                    <a:pt x="18" y="0"/>
                  </a:cubicBezTo>
                  <a:cubicBezTo>
                    <a:pt x="15" y="8"/>
                    <a:pt x="11" y="14"/>
                    <a:pt x="9" y="22"/>
                  </a:cubicBezTo>
                  <a:cubicBezTo>
                    <a:pt x="6" y="20"/>
                    <a:pt x="2" y="19"/>
                    <a:pt x="0" y="15"/>
                  </a:cubicBezTo>
                  <a:close/>
                </a:path>
              </a:pathLst>
            </a:custGeom>
            <a:solidFill>
              <a:srgbClr val="F5AEA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16" name="Google Shape;916;p10"/>
            <p:cNvSpPr/>
            <p:nvPr/>
          </p:nvSpPr>
          <p:spPr>
            <a:xfrm>
              <a:off x="4345" y="2035"/>
              <a:ext cx="61" cy="68"/>
            </a:xfrm>
            <a:custGeom>
              <a:avLst/>
              <a:gdLst/>
              <a:ahLst/>
              <a:cxnLst/>
              <a:rect l="l" t="t" r="r" b="b"/>
              <a:pathLst>
                <a:path w="17" h="19" extrusionOk="0">
                  <a:moveTo>
                    <a:pt x="17" y="15"/>
                  </a:moveTo>
                  <a:cubicBezTo>
                    <a:pt x="13" y="16"/>
                    <a:pt x="10" y="17"/>
                    <a:pt x="7" y="18"/>
                  </a:cubicBezTo>
                  <a:cubicBezTo>
                    <a:pt x="4" y="19"/>
                    <a:pt x="1" y="19"/>
                    <a:pt x="2" y="16"/>
                  </a:cubicBezTo>
                  <a:cubicBezTo>
                    <a:pt x="2" y="10"/>
                    <a:pt x="0" y="5"/>
                    <a:pt x="3" y="0"/>
                  </a:cubicBezTo>
                  <a:cubicBezTo>
                    <a:pt x="8" y="5"/>
                    <a:pt x="13" y="9"/>
                    <a:pt x="17" y="15"/>
                  </a:cubicBezTo>
                  <a:close/>
                </a:path>
              </a:pathLst>
            </a:custGeom>
            <a:solidFill>
              <a:srgbClr val="F5BD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17" name="Google Shape;917;p10"/>
            <p:cNvSpPr/>
            <p:nvPr/>
          </p:nvSpPr>
          <p:spPr>
            <a:xfrm>
              <a:off x="4242" y="1961"/>
              <a:ext cx="46" cy="110"/>
            </a:xfrm>
            <a:custGeom>
              <a:avLst/>
              <a:gdLst/>
              <a:ahLst/>
              <a:cxnLst/>
              <a:rect l="l" t="t" r="r" b="b"/>
              <a:pathLst>
                <a:path w="13" h="31" extrusionOk="0">
                  <a:moveTo>
                    <a:pt x="13" y="8"/>
                  </a:moveTo>
                  <a:cubicBezTo>
                    <a:pt x="11" y="16"/>
                    <a:pt x="7" y="23"/>
                    <a:pt x="4" y="30"/>
                  </a:cubicBezTo>
                  <a:cubicBezTo>
                    <a:pt x="2" y="31"/>
                    <a:pt x="1" y="31"/>
                    <a:pt x="0" y="30"/>
                  </a:cubicBezTo>
                  <a:cubicBezTo>
                    <a:pt x="0" y="29"/>
                    <a:pt x="0" y="29"/>
                    <a:pt x="0" y="29"/>
                  </a:cubicBezTo>
                  <a:cubicBezTo>
                    <a:pt x="5" y="19"/>
                    <a:pt x="4" y="10"/>
                    <a:pt x="1" y="0"/>
                  </a:cubicBezTo>
                  <a:cubicBezTo>
                    <a:pt x="3" y="0"/>
                    <a:pt x="5" y="1"/>
                    <a:pt x="6" y="2"/>
                  </a:cubicBezTo>
                  <a:cubicBezTo>
                    <a:pt x="7" y="4"/>
                    <a:pt x="8" y="6"/>
                    <a:pt x="11" y="7"/>
                  </a:cubicBezTo>
                  <a:cubicBezTo>
                    <a:pt x="12" y="7"/>
                    <a:pt x="12" y="7"/>
                    <a:pt x="13" y="8"/>
                  </a:cubicBezTo>
                  <a:close/>
                </a:path>
              </a:pathLst>
            </a:custGeom>
            <a:solidFill>
              <a:srgbClr val="D864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18" name="Google Shape;918;p10"/>
            <p:cNvSpPr/>
            <p:nvPr/>
          </p:nvSpPr>
          <p:spPr>
            <a:xfrm>
              <a:off x="4384" y="2983"/>
              <a:ext cx="47" cy="85"/>
            </a:xfrm>
            <a:custGeom>
              <a:avLst/>
              <a:gdLst/>
              <a:ahLst/>
              <a:cxnLst/>
              <a:rect l="l" t="t" r="r" b="b"/>
              <a:pathLst>
                <a:path w="13" h="24" extrusionOk="0">
                  <a:moveTo>
                    <a:pt x="5" y="24"/>
                  </a:moveTo>
                  <a:cubicBezTo>
                    <a:pt x="3" y="16"/>
                    <a:pt x="2" y="8"/>
                    <a:pt x="0" y="0"/>
                  </a:cubicBezTo>
                  <a:cubicBezTo>
                    <a:pt x="5" y="5"/>
                    <a:pt x="11" y="9"/>
                    <a:pt x="13" y="16"/>
                  </a:cubicBezTo>
                  <a:cubicBezTo>
                    <a:pt x="11" y="19"/>
                    <a:pt x="9" y="23"/>
                    <a:pt x="5" y="24"/>
                  </a:cubicBezTo>
                  <a:close/>
                </a:path>
              </a:pathLst>
            </a:custGeom>
            <a:solidFill>
              <a:srgbClr val="F3ACA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19" name="Google Shape;919;p10"/>
            <p:cNvSpPr/>
            <p:nvPr/>
          </p:nvSpPr>
          <p:spPr>
            <a:xfrm>
              <a:off x="4534" y="2605"/>
              <a:ext cx="64" cy="50"/>
            </a:xfrm>
            <a:custGeom>
              <a:avLst/>
              <a:gdLst/>
              <a:ahLst/>
              <a:cxnLst/>
              <a:rect l="l" t="t" r="r" b="b"/>
              <a:pathLst>
                <a:path w="18" h="14" extrusionOk="0">
                  <a:moveTo>
                    <a:pt x="17" y="0"/>
                  </a:moveTo>
                  <a:cubicBezTo>
                    <a:pt x="18" y="4"/>
                    <a:pt x="17" y="8"/>
                    <a:pt x="17" y="12"/>
                  </a:cubicBezTo>
                  <a:cubicBezTo>
                    <a:pt x="12" y="14"/>
                    <a:pt x="2" y="10"/>
                    <a:pt x="1" y="5"/>
                  </a:cubicBezTo>
                  <a:cubicBezTo>
                    <a:pt x="0" y="2"/>
                    <a:pt x="1" y="1"/>
                    <a:pt x="4" y="1"/>
                  </a:cubicBezTo>
                  <a:cubicBezTo>
                    <a:pt x="8" y="1"/>
                    <a:pt x="13" y="0"/>
                    <a:pt x="17" y="0"/>
                  </a:cubicBezTo>
                  <a:close/>
                </a:path>
              </a:pathLst>
            </a:custGeom>
            <a:solidFill>
              <a:srgbClr val="F6BE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20" name="Google Shape;920;p10"/>
            <p:cNvSpPr/>
            <p:nvPr/>
          </p:nvSpPr>
          <p:spPr>
            <a:xfrm>
              <a:off x="4484" y="2847"/>
              <a:ext cx="57" cy="61"/>
            </a:xfrm>
            <a:custGeom>
              <a:avLst/>
              <a:gdLst/>
              <a:ahLst/>
              <a:cxnLst/>
              <a:rect l="l" t="t" r="r" b="b"/>
              <a:pathLst>
                <a:path w="16" h="17" extrusionOk="0">
                  <a:moveTo>
                    <a:pt x="9" y="17"/>
                  </a:moveTo>
                  <a:cubicBezTo>
                    <a:pt x="9" y="17"/>
                    <a:pt x="8" y="16"/>
                    <a:pt x="7" y="15"/>
                  </a:cubicBezTo>
                  <a:cubicBezTo>
                    <a:pt x="5" y="12"/>
                    <a:pt x="0" y="8"/>
                    <a:pt x="1" y="4"/>
                  </a:cubicBezTo>
                  <a:cubicBezTo>
                    <a:pt x="3" y="0"/>
                    <a:pt x="8" y="4"/>
                    <a:pt x="12" y="3"/>
                  </a:cubicBezTo>
                  <a:cubicBezTo>
                    <a:pt x="13" y="2"/>
                    <a:pt x="15" y="2"/>
                    <a:pt x="16" y="2"/>
                  </a:cubicBezTo>
                  <a:cubicBezTo>
                    <a:pt x="15" y="8"/>
                    <a:pt x="12" y="12"/>
                    <a:pt x="9" y="17"/>
                  </a:cubicBezTo>
                  <a:close/>
                </a:path>
              </a:pathLst>
            </a:custGeom>
            <a:solidFill>
              <a:srgbClr val="F5C1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21" name="Google Shape;921;p10"/>
            <p:cNvSpPr/>
            <p:nvPr/>
          </p:nvSpPr>
          <p:spPr>
            <a:xfrm>
              <a:off x="4505" y="2488"/>
              <a:ext cx="89" cy="49"/>
            </a:xfrm>
            <a:custGeom>
              <a:avLst/>
              <a:gdLst/>
              <a:ahLst/>
              <a:cxnLst/>
              <a:rect l="l" t="t" r="r" b="b"/>
              <a:pathLst>
                <a:path w="25" h="14" extrusionOk="0">
                  <a:moveTo>
                    <a:pt x="25" y="11"/>
                  </a:moveTo>
                  <a:cubicBezTo>
                    <a:pt x="19" y="11"/>
                    <a:pt x="13" y="12"/>
                    <a:pt x="7" y="12"/>
                  </a:cubicBezTo>
                  <a:cubicBezTo>
                    <a:pt x="5" y="13"/>
                    <a:pt x="3" y="14"/>
                    <a:pt x="1" y="12"/>
                  </a:cubicBezTo>
                  <a:cubicBezTo>
                    <a:pt x="0" y="11"/>
                    <a:pt x="1" y="10"/>
                    <a:pt x="2" y="10"/>
                  </a:cubicBezTo>
                  <a:cubicBezTo>
                    <a:pt x="8" y="7"/>
                    <a:pt x="14" y="5"/>
                    <a:pt x="18" y="1"/>
                  </a:cubicBezTo>
                  <a:cubicBezTo>
                    <a:pt x="20" y="0"/>
                    <a:pt x="21" y="0"/>
                    <a:pt x="22" y="1"/>
                  </a:cubicBezTo>
                  <a:cubicBezTo>
                    <a:pt x="23" y="3"/>
                    <a:pt x="24" y="5"/>
                    <a:pt x="25" y="7"/>
                  </a:cubicBezTo>
                  <a:cubicBezTo>
                    <a:pt x="25" y="8"/>
                    <a:pt x="25" y="10"/>
                    <a:pt x="25" y="11"/>
                  </a:cubicBezTo>
                  <a:close/>
                </a:path>
              </a:pathLst>
            </a:custGeom>
            <a:solidFill>
              <a:srgbClr val="D668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22" name="Google Shape;922;p10"/>
            <p:cNvSpPr/>
            <p:nvPr/>
          </p:nvSpPr>
          <p:spPr>
            <a:xfrm>
              <a:off x="3338" y="3039"/>
              <a:ext cx="57" cy="54"/>
            </a:xfrm>
            <a:custGeom>
              <a:avLst/>
              <a:gdLst/>
              <a:ahLst/>
              <a:cxnLst/>
              <a:rect l="l" t="t" r="r" b="b"/>
              <a:pathLst>
                <a:path w="16" h="15" extrusionOk="0">
                  <a:moveTo>
                    <a:pt x="0" y="7"/>
                  </a:moveTo>
                  <a:cubicBezTo>
                    <a:pt x="4" y="3"/>
                    <a:pt x="11" y="3"/>
                    <a:pt x="16" y="0"/>
                  </a:cubicBezTo>
                  <a:cubicBezTo>
                    <a:pt x="14" y="5"/>
                    <a:pt x="11" y="10"/>
                    <a:pt x="9" y="15"/>
                  </a:cubicBezTo>
                  <a:cubicBezTo>
                    <a:pt x="6" y="12"/>
                    <a:pt x="3" y="10"/>
                    <a:pt x="0" y="7"/>
                  </a:cubicBezTo>
                  <a:close/>
                </a:path>
              </a:pathLst>
            </a:custGeom>
            <a:solidFill>
              <a:srgbClr val="F1ABA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23" name="Google Shape;923;p10"/>
            <p:cNvSpPr/>
            <p:nvPr/>
          </p:nvSpPr>
          <p:spPr>
            <a:xfrm>
              <a:off x="4509" y="2594"/>
              <a:ext cx="89" cy="72"/>
            </a:xfrm>
            <a:custGeom>
              <a:avLst/>
              <a:gdLst/>
              <a:ahLst/>
              <a:cxnLst/>
              <a:rect l="l" t="t" r="r" b="b"/>
              <a:pathLst>
                <a:path w="25" h="20" extrusionOk="0">
                  <a:moveTo>
                    <a:pt x="24" y="3"/>
                  </a:moveTo>
                  <a:cubicBezTo>
                    <a:pt x="19" y="5"/>
                    <a:pt x="14" y="4"/>
                    <a:pt x="9" y="6"/>
                  </a:cubicBezTo>
                  <a:cubicBezTo>
                    <a:pt x="12" y="13"/>
                    <a:pt x="17" y="16"/>
                    <a:pt x="24" y="15"/>
                  </a:cubicBezTo>
                  <a:cubicBezTo>
                    <a:pt x="24" y="17"/>
                    <a:pt x="24" y="19"/>
                    <a:pt x="24" y="20"/>
                  </a:cubicBezTo>
                  <a:cubicBezTo>
                    <a:pt x="23" y="18"/>
                    <a:pt x="21" y="18"/>
                    <a:pt x="19" y="17"/>
                  </a:cubicBezTo>
                  <a:cubicBezTo>
                    <a:pt x="13" y="16"/>
                    <a:pt x="9" y="11"/>
                    <a:pt x="4" y="8"/>
                  </a:cubicBezTo>
                  <a:cubicBezTo>
                    <a:pt x="2" y="9"/>
                    <a:pt x="1" y="7"/>
                    <a:pt x="1" y="6"/>
                  </a:cubicBezTo>
                  <a:cubicBezTo>
                    <a:pt x="0" y="0"/>
                    <a:pt x="4" y="2"/>
                    <a:pt x="7" y="2"/>
                  </a:cubicBezTo>
                  <a:cubicBezTo>
                    <a:pt x="13" y="3"/>
                    <a:pt x="19" y="2"/>
                    <a:pt x="25" y="1"/>
                  </a:cubicBezTo>
                  <a:cubicBezTo>
                    <a:pt x="24" y="2"/>
                    <a:pt x="24" y="2"/>
                    <a:pt x="24" y="3"/>
                  </a:cubicBezTo>
                  <a:close/>
                </a:path>
              </a:pathLst>
            </a:custGeom>
            <a:solidFill>
              <a:srgbClr val="CD6D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24" name="Google Shape;924;p10"/>
            <p:cNvSpPr/>
            <p:nvPr/>
          </p:nvSpPr>
          <p:spPr>
            <a:xfrm>
              <a:off x="3327" y="2082"/>
              <a:ext cx="61" cy="28"/>
            </a:xfrm>
            <a:custGeom>
              <a:avLst/>
              <a:gdLst/>
              <a:ahLst/>
              <a:cxnLst/>
              <a:rect l="l" t="t" r="r" b="b"/>
              <a:pathLst>
                <a:path w="17" h="8" extrusionOk="0">
                  <a:moveTo>
                    <a:pt x="6" y="0"/>
                  </a:moveTo>
                  <a:cubicBezTo>
                    <a:pt x="9" y="1"/>
                    <a:pt x="13" y="2"/>
                    <a:pt x="17" y="4"/>
                  </a:cubicBezTo>
                  <a:cubicBezTo>
                    <a:pt x="11" y="8"/>
                    <a:pt x="6" y="7"/>
                    <a:pt x="0" y="7"/>
                  </a:cubicBezTo>
                  <a:cubicBezTo>
                    <a:pt x="2" y="5"/>
                    <a:pt x="4" y="2"/>
                    <a:pt x="6" y="0"/>
                  </a:cubicBezTo>
                  <a:close/>
                </a:path>
              </a:pathLst>
            </a:custGeom>
            <a:solidFill>
              <a:srgbClr val="F4BA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25" name="Google Shape;925;p10"/>
            <p:cNvSpPr/>
            <p:nvPr/>
          </p:nvSpPr>
          <p:spPr>
            <a:xfrm>
              <a:off x="4331" y="3096"/>
              <a:ext cx="32" cy="29"/>
            </a:xfrm>
            <a:custGeom>
              <a:avLst/>
              <a:gdLst/>
              <a:ahLst/>
              <a:cxnLst/>
              <a:rect l="l" t="t" r="r" b="b"/>
              <a:pathLst>
                <a:path w="9" h="8" extrusionOk="0">
                  <a:moveTo>
                    <a:pt x="3" y="8"/>
                  </a:moveTo>
                  <a:cubicBezTo>
                    <a:pt x="2" y="6"/>
                    <a:pt x="1" y="4"/>
                    <a:pt x="0" y="1"/>
                  </a:cubicBezTo>
                  <a:cubicBezTo>
                    <a:pt x="3" y="0"/>
                    <a:pt x="6" y="3"/>
                    <a:pt x="9" y="3"/>
                  </a:cubicBezTo>
                  <a:cubicBezTo>
                    <a:pt x="8" y="6"/>
                    <a:pt x="6" y="8"/>
                    <a:pt x="3" y="8"/>
                  </a:cubicBezTo>
                  <a:close/>
                </a:path>
              </a:pathLst>
            </a:custGeom>
            <a:solidFill>
              <a:srgbClr val="EE9DA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26" name="Google Shape;926;p10"/>
            <p:cNvSpPr/>
            <p:nvPr/>
          </p:nvSpPr>
          <p:spPr>
            <a:xfrm>
              <a:off x="4566" y="2488"/>
              <a:ext cx="28" cy="25"/>
            </a:xfrm>
            <a:custGeom>
              <a:avLst/>
              <a:gdLst/>
              <a:ahLst/>
              <a:cxnLst/>
              <a:rect l="l" t="t" r="r" b="b"/>
              <a:pathLst>
                <a:path w="8" h="7" extrusionOk="0">
                  <a:moveTo>
                    <a:pt x="8" y="7"/>
                  </a:moveTo>
                  <a:cubicBezTo>
                    <a:pt x="6" y="7"/>
                    <a:pt x="3" y="7"/>
                    <a:pt x="0" y="7"/>
                  </a:cubicBezTo>
                  <a:cubicBezTo>
                    <a:pt x="1" y="4"/>
                    <a:pt x="3" y="3"/>
                    <a:pt x="5" y="1"/>
                  </a:cubicBezTo>
                  <a:cubicBezTo>
                    <a:pt x="6" y="1"/>
                    <a:pt x="6" y="0"/>
                    <a:pt x="7" y="0"/>
                  </a:cubicBezTo>
                  <a:cubicBezTo>
                    <a:pt x="8" y="2"/>
                    <a:pt x="8" y="5"/>
                    <a:pt x="8" y="7"/>
                  </a:cubicBezTo>
                  <a:close/>
                </a:path>
              </a:pathLst>
            </a:custGeom>
            <a:solidFill>
              <a:srgbClr val="F7BD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27" name="Google Shape;927;p10"/>
            <p:cNvSpPr/>
            <p:nvPr/>
          </p:nvSpPr>
          <p:spPr>
            <a:xfrm>
              <a:off x="4484" y="2224"/>
              <a:ext cx="36" cy="32"/>
            </a:xfrm>
            <a:custGeom>
              <a:avLst/>
              <a:gdLst/>
              <a:ahLst/>
              <a:cxnLst/>
              <a:rect l="l" t="t" r="r" b="b"/>
              <a:pathLst>
                <a:path w="10" h="9" extrusionOk="0">
                  <a:moveTo>
                    <a:pt x="10" y="7"/>
                  </a:moveTo>
                  <a:cubicBezTo>
                    <a:pt x="7" y="9"/>
                    <a:pt x="5" y="6"/>
                    <a:pt x="4" y="5"/>
                  </a:cubicBezTo>
                  <a:cubicBezTo>
                    <a:pt x="0" y="0"/>
                    <a:pt x="5" y="2"/>
                    <a:pt x="6" y="1"/>
                  </a:cubicBezTo>
                  <a:cubicBezTo>
                    <a:pt x="8" y="3"/>
                    <a:pt x="9" y="5"/>
                    <a:pt x="10" y="7"/>
                  </a:cubicBezTo>
                  <a:close/>
                </a:path>
              </a:pathLst>
            </a:custGeom>
            <a:solidFill>
              <a:srgbClr val="F0A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28" name="Google Shape;928;p10"/>
            <p:cNvSpPr/>
            <p:nvPr/>
          </p:nvSpPr>
          <p:spPr>
            <a:xfrm>
              <a:off x="3548" y="3196"/>
              <a:ext cx="18" cy="36"/>
            </a:xfrm>
            <a:custGeom>
              <a:avLst/>
              <a:gdLst/>
              <a:ahLst/>
              <a:cxnLst/>
              <a:rect l="l" t="t" r="r" b="b"/>
              <a:pathLst>
                <a:path w="5" h="10" extrusionOk="0">
                  <a:moveTo>
                    <a:pt x="0" y="7"/>
                  </a:moveTo>
                  <a:cubicBezTo>
                    <a:pt x="1" y="5"/>
                    <a:pt x="1" y="2"/>
                    <a:pt x="4" y="0"/>
                  </a:cubicBezTo>
                  <a:cubicBezTo>
                    <a:pt x="5" y="3"/>
                    <a:pt x="5" y="6"/>
                    <a:pt x="5" y="9"/>
                  </a:cubicBezTo>
                  <a:cubicBezTo>
                    <a:pt x="3" y="10"/>
                    <a:pt x="2" y="8"/>
                    <a:pt x="0" y="7"/>
                  </a:cubicBezTo>
                  <a:close/>
                </a:path>
              </a:pathLst>
            </a:custGeom>
            <a:solidFill>
              <a:srgbClr val="F19EA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29" name="Google Shape;929;p10"/>
            <p:cNvSpPr/>
            <p:nvPr/>
          </p:nvSpPr>
          <p:spPr>
            <a:xfrm>
              <a:off x="4256" y="1968"/>
              <a:ext cx="25" cy="28"/>
            </a:xfrm>
            <a:custGeom>
              <a:avLst/>
              <a:gdLst/>
              <a:ahLst/>
              <a:cxnLst/>
              <a:rect l="l" t="t" r="r" b="b"/>
              <a:pathLst>
                <a:path w="7" h="8" extrusionOk="0">
                  <a:moveTo>
                    <a:pt x="7" y="5"/>
                  </a:moveTo>
                  <a:cubicBezTo>
                    <a:pt x="0" y="8"/>
                    <a:pt x="3" y="2"/>
                    <a:pt x="2" y="0"/>
                  </a:cubicBezTo>
                  <a:cubicBezTo>
                    <a:pt x="4" y="1"/>
                    <a:pt x="6" y="2"/>
                    <a:pt x="7" y="5"/>
                  </a:cubicBezTo>
                  <a:close/>
                </a:path>
              </a:pathLst>
            </a:custGeom>
            <a:solidFill>
              <a:srgbClr val="F0AB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30" name="Google Shape;930;p10"/>
            <p:cNvSpPr/>
            <p:nvPr/>
          </p:nvSpPr>
          <p:spPr>
            <a:xfrm>
              <a:off x="3669" y="1950"/>
              <a:ext cx="747" cy="577"/>
            </a:xfrm>
            <a:custGeom>
              <a:avLst/>
              <a:gdLst/>
              <a:ahLst/>
              <a:cxnLst/>
              <a:rect l="l" t="t" r="r" b="b"/>
              <a:pathLst>
                <a:path w="210" h="162" extrusionOk="0">
                  <a:moveTo>
                    <a:pt x="208" y="76"/>
                  </a:moveTo>
                  <a:cubicBezTo>
                    <a:pt x="207" y="78"/>
                    <a:pt x="209" y="80"/>
                    <a:pt x="210" y="81"/>
                  </a:cubicBezTo>
                  <a:cubicBezTo>
                    <a:pt x="208" y="84"/>
                    <a:pt x="205" y="84"/>
                    <a:pt x="202" y="84"/>
                  </a:cubicBezTo>
                  <a:cubicBezTo>
                    <a:pt x="193" y="84"/>
                    <a:pt x="184" y="84"/>
                    <a:pt x="175" y="81"/>
                  </a:cubicBezTo>
                  <a:cubicBezTo>
                    <a:pt x="173" y="80"/>
                    <a:pt x="170" y="80"/>
                    <a:pt x="168" y="80"/>
                  </a:cubicBezTo>
                  <a:cubicBezTo>
                    <a:pt x="166" y="80"/>
                    <a:pt x="163" y="80"/>
                    <a:pt x="160" y="81"/>
                  </a:cubicBezTo>
                  <a:cubicBezTo>
                    <a:pt x="156" y="81"/>
                    <a:pt x="152" y="79"/>
                    <a:pt x="147" y="80"/>
                  </a:cubicBezTo>
                  <a:cubicBezTo>
                    <a:pt x="143" y="81"/>
                    <a:pt x="140" y="84"/>
                    <a:pt x="143" y="88"/>
                  </a:cubicBezTo>
                  <a:cubicBezTo>
                    <a:pt x="149" y="97"/>
                    <a:pt x="154" y="107"/>
                    <a:pt x="159" y="117"/>
                  </a:cubicBezTo>
                  <a:cubicBezTo>
                    <a:pt x="160" y="118"/>
                    <a:pt x="161" y="119"/>
                    <a:pt x="161" y="120"/>
                  </a:cubicBezTo>
                  <a:cubicBezTo>
                    <a:pt x="165" y="125"/>
                    <a:pt x="167" y="130"/>
                    <a:pt x="172" y="134"/>
                  </a:cubicBezTo>
                  <a:cubicBezTo>
                    <a:pt x="173" y="135"/>
                    <a:pt x="174" y="137"/>
                    <a:pt x="175" y="139"/>
                  </a:cubicBezTo>
                  <a:cubicBezTo>
                    <a:pt x="175" y="143"/>
                    <a:pt x="176" y="147"/>
                    <a:pt x="178" y="150"/>
                  </a:cubicBezTo>
                  <a:cubicBezTo>
                    <a:pt x="180" y="153"/>
                    <a:pt x="182" y="156"/>
                    <a:pt x="180" y="160"/>
                  </a:cubicBezTo>
                  <a:cubicBezTo>
                    <a:pt x="180" y="161"/>
                    <a:pt x="179" y="162"/>
                    <a:pt x="178" y="162"/>
                  </a:cubicBezTo>
                  <a:cubicBezTo>
                    <a:pt x="170" y="159"/>
                    <a:pt x="164" y="151"/>
                    <a:pt x="157" y="146"/>
                  </a:cubicBezTo>
                  <a:cubicBezTo>
                    <a:pt x="153" y="144"/>
                    <a:pt x="149" y="141"/>
                    <a:pt x="145" y="138"/>
                  </a:cubicBezTo>
                  <a:cubicBezTo>
                    <a:pt x="144" y="137"/>
                    <a:pt x="142" y="136"/>
                    <a:pt x="141" y="138"/>
                  </a:cubicBezTo>
                  <a:cubicBezTo>
                    <a:pt x="137" y="140"/>
                    <a:pt x="135" y="137"/>
                    <a:pt x="134" y="134"/>
                  </a:cubicBezTo>
                  <a:cubicBezTo>
                    <a:pt x="130" y="124"/>
                    <a:pt x="120" y="117"/>
                    <a:pt x="114" y="107"/>
                  </a:cubicBezTo>
                  <a:cubicBezTo>
                    <a:pt x="112" y="104"/>
                    <a:pt x="110" y="101"/>
                    <a:pt x="107" y="99"/>
                  </a:cubicBezTo>
                  <a:cubicBezTo>
                    <a:pt x="96" y="85"/>
                    <a:pt x="85" y="71"/>
                    <a:pt x="73" y="58"/>
                  </a:cubicBezTo>
                  <a:cubicBezTo>
                    <a:pt x="70" y="54"/>
                    <a:pt x="68" y="55"/>
                    <a:pt x="65" y="58"/>
                  </a:cubicBezTo>
                  <a:cubicBezTo>
                    <a:pt x="60" y="65"/>
                    <a:pt x="55" y="71"/>
                    <a:pt x="50" y="78"/>
                  </a:cubicBezTo>
                  <a:cubicBezTo>
                    <a:pt x="47" y="81"/>
                    <a:pt x="45" y="83"/>
                    <a:pt x="42" y="84"/>
                  </a:cubicBezTo>
                  <a:cubicBezTo>
                    <a:pt x="40" y="84"/>
                    <a:pt x="39" y="85"/>
                    <a:pt x="38" y="86"/>
                  </a:cubicBezTo>
                  <a:cubicBezTo>
                    <a:pt x="27" y="83"/>
                    <a:pt x="17" y="78"/>
                    <a:pt x="6" y="75"/>
                  </a:cubicBezTo>
                  <a:cubicBezTo>
                    <a:pt x="3" y="74"/>
                    <a:pt x="0" y="73"/>
                    <a:pt x="0" y="69"/>
                  </a:cubicBezTo>
                  <a:cubicBezTo>
                    <a:pt x="4" y="63"/>
                    <a:pt x="9" y="59"/>
                    <a:pt x="16" y="59"/>
                  </a:cubicBezTo>
                  <a:cubicBezTo>
                    <a:pt x="21" y="55"/>
                    <a:pt x="25" y="51"/>
                    <a:pt x="28" y="46"/>
                  </a:cubicBezTo>
                  <a:cubicBezTo>
                    <a:pt x="29" y="35"/>
                    <a:pt x="38" y="28"/>
                    <a:pt x="43" y="19"/>
                  </a:cubicBezTo>
                  <a:cubicBezTo>
                    <a:pt x="43" y="18"/>
                    <a:pt x="45" y="17"/>
                    <a:pt x="46" y="17"/>
                  </a:cubicBezTo>
                  <a:cubicBezTo>
                    <a:pt x="50" y="16"/>
                    <a:pt x="54" y="16"/>
                    <a:pt x="58" y="16"/>
                  </a:cubicBezTo>
                  <a:cubicBezTo>
                    <a:pt x="63" y="16"/>
                    <a:pt x="66" y="13"/>
                    <a:pt x="66" y="8"/>
                  </a:cubicBezTo>
                  <a:cubicBezTo>
                    <a:pt x="66" y="5"/>
                    <a:pt x="67" y="2"/>
                    <a:pt x="69" y="0"/>
                  </a:cubicBezTo>
                  <a:cubicBezTo>
                    <a:pt x="69" y="0"/>
                    <a:pt x="70" y="0"/>
                    <a:pt x="70" y="0"/>
                  </a:cubicBezTo>
                  <a:cubicBezTo>
                    <a:pt x="78" y="0"/>
                    <a:pt x="85" y="0"/>
                    <a:pt x="93" y="2"/>
                  </a:cubicBezTo>
                  <a:cubicBezTo>
                    <a:pt x="93" y="2"/>
                    <a:pt x="93" y="2"/>
                    <a:pt x="94" y="3"/>
                  </a:cubicBezTo>
                  <a:cubicBezTo>
                    <a:pt x="97" y="6"/>
                    <a:pt x="96" y="10"/>
                    <a:pt x="97" y="14"/>
                  </a:cubicBezTo>
                  <a:cubicBezTo>
                    <a:pt x="99" y="22"/>
                    <a:pt x="103" y="30"/>
                    <a:pt x="109" y="36"/>
                  </a:cubicBezTo>
                  <a:cubicBezTo>
                    <a:pt x="111" y="40"/>
                    <a:pt x="114" y="44"/>
                    <a:pt x="114" y="49"/>
                  </a:cubicBezTo>
                  <a:cubicBezTo>
                    <a:pt x="117" y="53"/>
                    <a:pt x="121" y="57"/>
                    <a:pt x="125" y="61"/>
                  </a:cubicBezTo>
                  <a:cubicBezTo>
                    <a:pt x="126" y="63"/>
                    <a:pt x="129" y="64"/>
                    <a:pt x="131" y="65"/>
                  </a:cubicBezTo>
                  <a:cubicBezTo>
                    <a:pt x="135" y="69"/>
                    <a:pt x="139" y="71"/>
                    <a:pt x="143" y="66"/>
                  </a:cubicBezTo>
                  <a:cubicBezTo>
                    <a:pt x="145" y="64"/>
                    <a:pt x="149" y="63"/>
                    <a:pt x="152" y="66"/>
                  </a:cubicBezTo>
                  <a:cubicBezTo>
                    <a:pt x="154" y="68"/>
                    <a:pt x="156" y="67"/>
                    <a:pt x="159" y="67"/>
                  </a:cubicBezTo>
                  <a:cubicBezTo>
                    <a:pt x="162" y="66"/>
                    <a:pt x="165" y="67"/>
                    <a:pt x="168" y="67"/>
                  </a:cubicBezTo>
                  <a:cubicBezTo>
                    <a:pt x="176" y="71"/>
                    <a:pt x="186" y="70"/>
                    <a:pt x="195" y="72"/>
                  </a:cubicBezTo>
                  <a:cubicBezTo>
                    <a:pt x="198" y="73"/>
                    <a:pt x="202" y="73"/>
                    <a:pt x="204" y="75"/>
                  </a:cubicBezTo>
                  <a:cubicBezTo>
                    <a:pt x="206" y="76"/>
                    <a:pt x="207" y="76"/>
                    <a:pt x="208" y="76"/>
                  </a:cubicBezTo>
                  <a:close/>
                </a:path>
              </a:pathLst>
            </a:custGeom>
            <a:solidFill>
              <a:srgbClr val="EC78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31" name="Google Shape;931;p10"/>
            <p:cNvSpPr/>
            <p:nvPr/>
          </p:nvSpPr>
          <p:spPr>
            <a:xfrm>
              <a:off x="3445" y="2149"/>
              <a:ext cx="359" cy="837"/>
            </a:xfrm>
            <a:custGeom>
              <a:avLst/>
              <a:gdLst/>
              <a:ahLst/>
              <a:cxnLst/>
              <a:rect l="l" t="t" r="r" b="b"/>
              <a:pathLst>
                <a:path w="101" h="235" extrusionOk="0">
                  <a:moveTo>
                    <a:pt x="64" y="12"/>
                  </a:moveTo>
                  <a:cubicBezTo>
                    <a:pt x="73" y="18"/>
                    <a:pt x="84" y="20"/>
                    <a:pt x="94" y="24"/>
                  </a:cubicBezTo>
                  <a:cubicBezTo>
                    <a:pt x="97" y="25"/>
                    <a:pt x="101" y="25"/>
                    <a:pt x="101" y="30"/>
                  </a:cubicBezTo>
                  <a:cubicBezTo>
                    <a:pt x="99" y="34"/>
                    <a:pt x="95" y="37"/>
                    <a:pt x="93" y="41"/>
                  </a:cubicBezTo>
                  <a:cubicBezTo>
                    <a:pt x="81" y="55"/>
                    <a:pt x="71" y="69"/>
                    <a:pt x="60" y="84"/>
                  </a:cubicBezTo>
                  <a:cubicBezTo>
                    <a:pt x="59" y="85"/>
                    <a:pt x="59" y="87"/>
                    <a:pt x="58" y="88"/>
                  </a:cubicBezTo>
                  <a:cubicBezTo>
                    <a:pt x="58" y="90"/>
                    <a:pt x="59" y="91"/>
                    <a:pt x="58" y="92"/>
                  </a:cubicBezTo>
                  <a:cubicBezTo>
                    <a:pt x="50" y="107"/>
                    <a:pt x="43" y="121"/>
                    <a:pt x="38" y="137"/>
                  </a:cubicBezTo>
                  <a:cubicBezTo>
                    <a:pt x="35" y="144"/>
                    <a:pt x="34" y="152"/>
                    <a:pt x="31" y="160"/>
                  </a:cubicBezTo>
                  <a:cubicBezTo>
                    <a:pt x="25" y="164"/>
                    <a:pt x="25" y="170"/>
                    <a:pt x="25" y="176"/>
                  </a:cubicBezTo>
                  <a:cubicBezTo>
                    <a:pt x="24" y="181"/>
                    <a:pt x="25" y="187"/>
                    <a:pt x="21" y="191"/>
                  </a:cubicBezTo>
                  <a:cubicBezTo>
                    <a:pt x="20" y="193"/>
                    <a:pt x="21" y="196"/>
                    <a:pt x="22" y="198"/>
                  </a:cubicBezTo>
                  <a:cubicBezTo>
                    <a:pt x="24" y="207"/>
                    <a:pt x="26" y="215"/>
                    <a:pt x="23" y="224"/>
                  </a:cubicBezTo>
                  <a:cubicBezTo>
                    <a:pt x="22" y="221"/>
                    <a:pt x="21" y="218"/>
                    <a:pt x="19" y="215"/>
                  </a:cubicBezTo>
                  <a:cubicBezTo>
                    <a:pt x="18" y="212"/>
                    <a:pt x="18" y="208"/>
                    <a:pt x="15" y="208"/>
                  </a:cubicBezTo>
                  <a:cubicBezTo>
                    <a:pt x="12" y="208"/>
                    <a:pt x="11" y="212"/>
                    <a:pt x="11" y="215"/>
                  </a:cubicBezTo>
                  <a:cubicBezTo>
                    <a:pt x="9" y="218"/>
                    <a:pt x="9" y="222"/>
                    <a:pt x="8" y="226"/>
                  </a:cubicBezTo>
                  <a:cubicBezTo>
                    <a:pt x="7" y="228"/>
                    <a:pt x="8" y="230"/>
                    <a:pt x="6" y="232"/>
                  </a:cubicBezTo>
                  <a:cubicBezTo>
                    <a:pt x="5" y="230"/>
                    <a:pt x="5" y="230"/>
                    <a:pt x="2" y="235"/>
                  </a:cubicBezTo>
                  <a:cubicBezTo>
                    <a:pt x="2" y="234"/>
                    <a:pt x="1" y="233"/>
                    <a:pt x="1" y="232"/>
                  </a:cubicBezTo>
                  <a:cubicBezTo>
                    <a:pt x="0" y="228"/>
                    <a:pt x="3" y="225"/>
                    <a:pt x="1" y="221"/>
                  </a:cubicBezTo>
                  <a:cubicBezTo>
                    <a:pt x="3" y="214"/>
                    <a:pt x="5" y="206"/>
                    <a:pt x="13" y="202"/>
                  </a:cubicBezTo>
                  <a:cubicBezTo>
                    <a:pt x="15" y="201"/>
                    <a:pt x="15" y="198"/>
                    <a:pt x="14" y="197"/>
                  </a:cubicBezTo>
                  <a:cubicBezTo>
                    <a:pt x="14" y="192"/>
                    <a:pt x="16" y="186"/>
                    <a:pt x="13" y="182"/>
                  </a:cubicBezTo>
                  <a:cubicBezTo>
                    <a:pt x="11" y="181"/>
                    <a:pt x="9" y="181"/>
                    <a:pt x="9" y="179"/>
                  </a:cubicBezTo>
                  <a:cubicBezTo>
                    <a:pt x="14" y="174"/>
                    <a:pt x="16" y="168"/>
                    <a:pt x="16" y="161"/>
                  </a:cubicBezTo>
                  <a:cubicBezTo>
                    <a:pt x="16" y="146"/>
                    <a:pt x="18" y="132"/>
                    <a:pt x="20" y="118"/>
                  </a:cubicBezTo>
                  <a:cubicBezTo>
                    <a:pt x="21" y="114"/>
                    <a:pt x="20" y="112"/>
                    <a:pt x="16" y="112"/>
                  </a:cubicBezTo>
                  <a:cubicBezTo>
                    <a:pt x="14" y="112"/>
                    <a:pt x="13" y="114"/>
                    <a:pt x="11" y="114"/>
                  </a:cubicBezTo>
                  <a:cubicBezTo>
                    <a:pt x="9" y="114"/>
                    <a:pt x="8" y="113"/>
                    <a:pt x="7" y="111"/>
                  </a:cubicBezTo>
                  <a:cubicBezTo>
                    <a:pt x="7" y="109"/>
                    <a:pt x="9" y="108"/>
                    <a:pt x="10" y="108"/>
                  </a:cubicBezTo>
                  <a:cubicBezTo>
                    <a:pt x="13" y="108"/>
                    <a:pt x="15" y="107"/>
                    <a:pt x="17" y="107"/>
                  </a:cubicBezTo>
                  <a:cubicBezTo>
                    <a:pt x="24" y="108"/>
                    <a:pt x="27" y="104"/>
                    <a:pt x="27" y="98"/>
                  </a:cubicBezTo>
                  <a:cubicBezTo>
                    <a:pt x="28" y="93"/>
                    <a:pt x="33" y="89"/>
                    <a:pt x="32" y="84"/>
                  </a:cubicBezTo>
                  <a:cubicBezTo>
                    <a:pt x="31" y="80"/>
                    <a:pt x="35" y="81"/>
                    <a:pt x="36" y="80"/>
                  </a:cubicBezTo>
                  <a:cubicBezTo>
                    <a:pt x="39" y="74"/>
                    <a:pt x="45" y="69"/>
                    <a:pt x="43" y="62"/>
                  </a:cubicBezTo>
                  <a:cubicBezTo>
                    <a:pt x="44" y="61"/>
                    <a:pt x="44" y="60"/>
                    <a:pt x="45" y="60"/>
                  </a:cubicBezTo>
                  <a:cubicBezTo>
                    <a:pt x="48" y="62"/>
                    <a:pt x="48" y="58"/>
                    <a:pt x="49" y="57"/>
                  </a:cubicBezTo>
                  <a:cubicBezTo>
                    <a:pt x="54" y="50"/>
                    <a:pt x="58" y="42"/>
                    <a:pt x="63" y="34"/>
                  </a:cubicBezTo>
                  <a:cubicBezTo>
                    <a:pt x="64" y="32"/>
                    <a:pt x="67" y="30"/>
                    <a:pt x="65" y="27"/>
                  </a:cubicBezTo>
                  <a:cubicBezTo>
                    <a:pt x="63" y="23"/>
                    <a:pt x="60" y="20"/>
                    <a:pt x="55" y="20"/>
                  </a:cubicBezTo>
                  <a:cubicBezTo>
                    <a:pt x="52" y="21"/>
                    <a:pt x="49" y="21"/>
                    <a:pt x="46" y="22"/>
                  </a:cubicBezTo>
                  <a:cubicBezTo>
                    <a:pt x="43" y="20"/>
                    <a:pt x="40" y="24"/>
                    <a:pt x="37" y="22"/>
                  </a:cubicBezTo>
                  <a:cubicBezTo>
                    <a:pt x="36" y="22"/>
                    <a:pt x="36" y="21"/>
                    <a:pt x="35" y="21"/>
                  </a:cubicBezTo>
                  <a:cubicBezTo>
                    <a:pt x="36" y="18"/>
                    <a:pt x="37" y="16"/>
                    <a:pt x="38" y="14"/>
                  </a:cubicBezTo>
                  <a:cubicBezTo>
                    <a:pt x="33" y="11"/>
                    <a:pt x="28" y="10"/>
                    <a:pt x="25" y="6"/>
                  </a:cubicBezTo>
                  <a:cubicBezTo>
                    <a:pt x="26" y="5"/>
                    <a:pt x="26" y="3"/>
                    <a:pt x="27" y="2"/>
                  </a:cubicBezTo>
                  <a:cubicBezTo>
                    <a:pt x="28" y="0"/>
                    <a:pt x="30" y="0"/>
                    <a:pt x="32" y="1"/>
                  </a:cubicBezTo>
                  <a:cubicBezTo>
                    <a:pt x="37" y="5"/>
                    <a:pt x="43" y="6"/>
                    <a:pt x="48" y="9"/>
                  </a:cubicBezTo>
                  <a:cubicBezTo>
                    <a:pt x="53" y="8"/>
                    <a:pt x="57" y="8"/>
                    <a:pt x="62" y="9"/>
                  </a:cubicBezTo>
                  <a:cubicBezTo>
                    <a:pt x="63" y="10"/>
                    <a:pt x="64" y="11"/>
                    <a:pt x="64" y="12"/>
                  </a:cubicBezTo>
                  <a:close/>
                </a:path>
              </a:pathLst>
            </a:custGeom>
            <a:solidFill>
              <a:srgbClr val="E65B6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32" name="Google Shape;932;p10"/>
            <p:cNvSpPr/>
            <p:nvPr/>
          </p:nvSpPr>
          <p:spPr>
            <a:xfrm>
              <a:off x="4053" y="2299"/>
              <a:ext cx="128" cy="203"/>
            </a:xfrm>
            <a:custGeom>
              <a:avLst/>
              <a:gdLst/>
              <a:ahLst/>
              <a:cxnLst/>
              <a:rect l="l" t="t" r="r" b="b"/>
              <a:pathLst>
                <a:path w="36" h="57" extrusionOk="0">
                  <a:moveTo>
                    <a:pt x="0" y="16"/>
                  </a:moveTo>
                  <a:cubicBezTo>
                    <a:pt x="2" y="11"/>
                    <a:pt x="1" y="5"/>
                    <a:pt x="1" y="0"/>
                  </a:cubicBezTo>
                  <a:cubicBezTo>
                    <a:pt x="12" y="10"/>
                    <a:pt x="19" y="23"/>
                    <a:pt x="29" y="34"/>
                  </a:cubicBezTo>
                  <a:cubicBezTo>
                    <a:pt x="30" y="36"/>
                    <a:pt x="32" y="38"/>
                    <a:pt x="33" y="40"/>
                  </a:cubicBezTo>
                  <a:cubicBezTo>
                    <a:pt x="34" y="42"/>
                    <a:pt x="36" y="44"/>
                    <a:pt x="36" y="46"/>
                  </a:cubicBezTo>
                  <a:cubicBezTo>
                    <a:pt x="34" y="50"/>
                    <a:pt x="35" y="57"/>
                    <a:pt x="28" y="54"/>
                  </a:cubicBezTo>
                  <a:cubicBezTo>
                    <a:pt x="23" y="48"/>
                    <a:pt x="22" y="41"/>
                    <a:pt x="21" y="34"/>
                  </a:cubicBezTo>
                  <a:cubicBezTo>
                    <a:pt x="20" y="30"/>
                    <a:pt x="19" y="27"/>
                    <a:pt x="16" y="26"/>
                  </a:cubicBezTo>
                  <a:cubicBezTo>
                    <a:pt x="10" y="23"/>
                    <a:pt x="7" y="18"/>
                    <a:pt x="0" y="17"/>
                  </a:cubicBezTo>
                  <a:cubicBezTo>
                    <a:pt x="0" y="17"/>
                    <a:pt x="0" y="16"/>
                    <a:pt x="0" y="16"/>
                  </a:cubicBezTo>
                  <a:close/>
                </a:path>
              </a:pathLst>
            </a:custGeom>
            <a:solidFill>
              <a:srgbClr val="F7C0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33" name="Google Shape;933;p10"/>
            <p:cNvSpPr/>
            <p:nvPr/>
          </p:nvSpPr>
          <p:spPr>
            <a:xfrm>
              <a:off x="3210" y="2480"/>
              <a:ext cx="338" cy="175"/>
            </a:xfrm>
            <a:custGeom>
              <a:avLst/>
              <a:gdLst/>
              <a:ahLst/>
              <a:cxnLst/>
              <a:rect l="l" t="t" r="r" b="b"/>
              <a:pathLst>
                <a:path w="95" h="49" extrusionOk="0">
                  <a:moveTo>
                    <a:pt x="93" y="5"/>
                  </a:moveTo>
                  <a:cubicBezTo>
                    <a:pt x="95" y="12"/>
                    <a:pt x="92" y="16"/>
                    <a:pt x="85" y="15"/>
                  </a:cubicBezTo>
                  <a:cubicBezTo>
                    <a:pt x="83" y="15"/>
                    <a:pt x="78" y="16"/>
                    <a:pt x="75" y="17"/>
                  </a:cubicBezTo>
                  <a:cubicBezTo>
                    <a:pt x="77" y="20"/>
                    <a:pt x="80" y="17"/>
                    <a:pt x="82" y="19"/>
                  </a:cubicBezTo>
                  <a:cubicBezTo>
                    <a:pt x="78" y="23"/>
                    <a:pt x="80" y="29"/>
                    <a:pt x="77" y="32"/>
                  </a:cubicBezTo>
                  <a:cubicBezTo>
                    <a:pt x="76" y="33"/>
                    <a:pt x="75" y="34"/>
                    <a:pt x="73" y="34"/>
                  </a:cubicBezTo>
                  <a:cubicBezTo>
                    <a:pt x="73" y="30"/>
                    <a:pt x="76" y="27"/>
                    <a:pt x="74" y="23"/>
                  </a:cubicBezTo>
                  <a:cubicBezTo>
                    <a:pt x="62" y="34"/>
                    <a:pt x="48" y="36"/>
                    <a:pt x="33" y="38"/>
                  </a:cubicBezTo>
                  <a:cubicBezTo>
                    <a:pt x="29" y="38"/>
                    <a:pt x="27" y="42"/>
                    <a:pt x="24" y="44"/>
                  </a:cubicBezTo>
                  <a:cubicBezTo>
                    <a:pt x="19" y="48"/>
                    <a:pt x="16" y="49"/>
                    <a:pt x="8" y="49"/>
                  </a:cubicBezTo>
                  <a:cubicBezTo>
                    <a:pt x="15" y="46"/>
                    <a:pt x="22" y="45"/>
                    <a:pt x="25" y="38"/>
                  </a:cubicBezTo>
                  <a:cubicBezTo>
                    <a:pt x="19" y="37"/>
                    <a:pt x="13" y="37"/>
                    <a:pt x="8" y="34"/>
                  </a:cubicBezTo>
                  <a:cubicBezTo>
                    <a:pt x="29" y="36"/>
                    <a:pt x="48" y="33"/>
                    <a:pt x="66" y="21"/>
                  </a:cubicBezTo>
                  <a:cubicBezTo>
                    <a:pt x="43" y="21"/>
                    <a:pt x="23" y="10"/>
                    <a:pt x="0" y="13"/>
                  </a:cubicBezTo>
                  <a:cubicBezTo>
                    <a:pt x="6" y="10"/>
                    <a:pt x="12" y="9"/>
                    <a:pt x="18" y="9"/>
                  </a:cubicBezTo>
                  <a:cubicBezTo>
                    <a:pt x="17" y="5"/>
                    <a:pt x="12" y="5"/>
                    <a:pt x="11" y="0"/>
                  </a:cubicBezTo>
                  <a:cubicBezTo>
                    <a:pt x="17" y="3"/>
                    <a:pt x="21" y="7"/>
                    <a:pt x="26" y="9"/>
                  </a:cubicBezTo>
                  <a:cubicBezTo>
                    <a:pt x="46" y="17"/>
                    <a:pt x="66" y="15"/>
                    <a:pt x="86" y="13"/>
                  </a:cubicBezTo>
                  <a:cubicBezTo>
                    <a:pt x="91" y="12"/>
                    <a:pt x="91" y="7"/>
                    <a:pt x="93" y="5"/>
                  </a:cubicBezTo>
                  <a:close/>
                </a:path>
              </a:pathLst>
            </a:custGeom>
            <a:solidFill>
              <a:srgbClr val="DC62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34" name="Google Shape;934;p10"/>
            <p:cNvSpPr/>
            <p:nvPr/>
          </p:nvSpPr>
          <p:spPr>
            <a:xfrm>
              <a:off x="3263" y="2787"/>
              <a:ext cx="228" cy="131"/>
            </a:xfrm>
            <a:custGeom>
              <a:avLst/>
              <a:gdLst/>
              <a:ahLst/>
              <a:cxnLst/>
              <a:rect l="l" t="t" r="r" b="b"/>
              <a:pathLst>
                <a:path w="64" h="37" extrusionOk="0">
                  <a:moveTo>
                    <a:pt x="60" y="0"/>
                  </a:moveTo>
                  <a:cubicBezTo>
                    <a:pt x="62" y="0"/>
                    <a:pt x="63" y="1"/>
                    <a:pt x="64" y="3"/>
                  </a:cubicBezTo>
                  <a:cubicBezTo>
                    <a:pt x="50" y="10"/>
                    <a:pt x="46" y="24"/>
                    <a:pt x="39" y="37"/>
                  </a:cubicBezTo>
                  <a:cubicBezTo>
                    <a:pt x="40" y="33"/>
                    <a:pt x="41" y="30"/>
                    <a:pt x="43" y="26"/>
                  </a:cubicBezTo>
                  <a:cubicBezTo>
                    <a:pt x="44" y="22"/>
                    <a:pt x="45" y="19"/>
                    <a:pt x="46" y="15"/>
                  </a:cubicBezTo>
                  <a:cubicBezTo>
                    <a:pt x="30" y="13"/>
                    <a:pt x="26" y="28"/>
                    <a:pt x="16" y="35"/>
                  </a:cubicBezTo>
                  <a:cubicBezTo>
                    <a:pt x="19" y="32"/>
                    <a:pt x="21" y="28"/>
                    <a:pt x="24" y="24"/>
                  </a:cubicBezTo>
                  <a:cubicBezTo>
                    <a:pt x="26" y="21"/>
                    <a:pt x="26" y="19"/>
                    <a:pt x="21" y="20"/>
                  </a:cubicBezTo>
                  <a:cubicBezTo>
                    <a:pt x="14" y="20"/>
                    <a:pt x="7" y="19"/>
                    <a:pt x="0" y="17"/>
                  </a:cubicBezTo>
                  <a:cubicBezTo>
                    <a:pt x="22" y="19"/>
                    <a:pt x="43" y="14"/>
                    <a:pt x="60" y="0"/>
                  </a:cubicBezTo>
                  <a:close/>
                </a:path>
              </a:pathLst>
            </a:custGeom>
            <a:solidFill>
              <a:srgbClr val="D7687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35" name="Google Shape;935;p10"/>
            <p:cNvSpPr/>
            <p:nvPr/>
          </p:nvSpPr>
          <p:spPr>
            <a:xfrm>
              <a:off x="3380" y="2594"/>
              <a:ext cx="104" cy="161"/>
            </a:xfrm>
            <a:custGeom>
              <a:avLst/>
              <a:gdLst/>
              <a:ahLst/>
              <a:cxnLst/>
              <a:rect l="l" t="t" r="r" b="b"/>
              <a:pathLst>
                <a:path w="29" h="45" extrusionOk="0">
                  <a:moveTo>
                    <a:pt x="25" y="2"/>
                  </a:moveTo>
                  <a:cubicBezTo>
                    <a:pt x="27" y="1"/>
                    <a:pt x="28" y="1"/>
                    <a:pt x="29" y="0"/>
                  </a:cubicBezTo>
                  <a:cubicBezTo>
                    <a:pt x="27" y="6"/>
                    <a:pt x="24" y="10"/>
                    <a:pt x="20" y="14"/>
                  </a:cubicBezTo>
                  <a:cubicBezTo>
                    <a:pt x="16" y="18"/>
                    <a:pt x="16" y="22"/>
                    <a:pt x="17" y="27"/>
                  </a:cubicBezTo>
                  <a:cubicBezTo>
                    <a:pt x="19" y="30"/>
                    <a:pt x="20" y="33"/>
                    <a:pt x="18" y="37"/>
                  </a:cubicBezTo>
                  <a:cubicBezTo>
                    <a:pt x="17" y="34"/>
                    <a:pt x="16" y="32"/>
                    <a:pt x="15" y="29"/>
                  </a:cubicBezTo>
                  <a:cubicBezTo>
                    <a:pt x="15" y="28"/>
                    <a:pt x="15" y="26"/>
                    <a:pt x="13" y="26"/>
                  </a:cubicBezTo>
                  <a:cubicBezTo>
                    <a:pt x="11" y="26"/>
                    <a:pt x="10" y="28"/>
                    <a:pt x="10" y="30"/>
                  </a:cubicBezTo>
                  <a:cubicBezTo>
                    <a:pt x="8" y="35"/>
                    <a:pt x="7" y="40"/>
                    <a:pt x="5" y="45"/>
                  </a:cubicBezTo>
                  <a:cubicBezTo>
                    <a:pt x="4" y="31"/>
                    <a:pt x="12" y="20"/>
                    <a:pt x="21" y="9"/>
                  </a:cubicBezTo>
                  <a:cubicBezTo>
                    <a:pt x="9" y="9"/>
                    <a:pt x="8" y="20"/>
                    <a:pt x="0" y="25"/>
                  </a:cubicBezTo>
                  <a:cubicBezTo>
                    <a:pt x="6" y="15"/>
                    <a:pt x="11" y="5"/>
                    <a:pt x="23" y="4"/>
                  </a:cubicBezTo>
                  <a:cubicBezTo>
                    <a:pt x="24" y="4"/>
                    <a:pt x="25" y="2"/>
                    <a:pt x="25" y="2"/>
                  </a:cubicBezTo>
                  <a:close/>
                </a:path>
              </a:pathLst>
            </a:custGeom>
            <a:solidFill>
              <a:srgbClr val="CF6F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36" name="Google Shape;936;p10"/>
            <p:cNvSpPr/>
            <p:nvPr/>
          </p:nvSpPr>
          <p:spPr>
            <a:xfrm>
              <a:off x="3420" y="2221"/>
              <a:ext cx="188" cy="106"/>
            </a:xfrm>
            <a:custGeom>
              <a:avLst/>
              <a:gdLst/>
              <a:ahLst/>
              <a:cxnLst/>
              <a:rect l="l" t="t" r="r" b="b"/>
              <a:pathLst>
                <a:path w="53" h="30" extrusionOk="0">
                  <a:moveTo>
                    <a:pt x="44" y="2"/>
                  </a:moveTo>
                  <a:cubicBezTo>
                    <a:pt x="47" y="1"/>
                    <a:pt x="50" y="0"/>
                    <a:pt x="53" y="2"/>
                  </a:cubicBezTo>
                  <a:cubicBezTo>
                    <a:pt x="49" y="4"/>
                    <a:pt x="44" y="6"/>
                    <a:pt x="40" y="8"/>
                  </a:cubicBezTo>
                  <a:cubicBezTo>
                    <a:pt x="31" y="14"/>
                    <a:pt x="21" y="18"/>
                    <a:pt x="21" y="30"/>
                  </a:cubicBezTo>
                  <a:cubicBezTo>
                    <a:pt x="21" y="28"/>
                    <a:pt x="21" y="27"/>
                    <a:pt x="22" y="25"/>
                  </a:cubicBezTo>
                  <a:cubicBezTo>
                    <a:pt x="22" y="18"/>
                    <a:pt x="20" y="17"/>
                    <a:pt x="14" y="19"/>
                  </a:cubicBezTo>
                  <a:cubicBezTo>
                    <a:pt x="10" y="20"/>
                    <a:pt x="7" y="20"/>
                    <a:pt x="3" y="21"/>
                  </a:cubicBezTo>
                  <a:cubicBezTo>
                    <a:pt x="2" y="21"/>
                    <a:pt x="1" y="21"/>
                    <a:pt x="0" y="21"/>
                  </a:cubicBezTo>
                  <a:cubicBezTo>
                    <a:pt x="9" y="19"/>
                    <a:pt x="17" y="14"/>
                    <a:pt x="26" y="13"/>
                  </a:cubicBezTo>
                  <a:cubicBezTo>
                    <a:pt x="30" y="12"/>
                    <a:pt x="32" y="9"/>
                    <a:pt x="35" y="7"/>
                  </a:cubicBezTo>
                  <a:cubicBezTo>
                    <a:pt x="38" y="5"/>
                    <a:pt x="41" y="3"/>
                    <a:pt x="44" y="2"/>
                  </a:cubicBezTo>
                  <a:close/>
                </a:path>
              </a:pathLst>
            </a:custGeom>
            <a:solidFill>
              <a:srgbClr val="D36A7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37" name="Google Shape;937;p10"/>
            <p:cNvSpPr/>
            <p:nvPr/>
          </p:nvSpPr>
          <p:spPr>
            <a:xfrm>
              <a:off x="3448" y="2427"/>
              <a:ext cx="125" cy="64"/>
            </a:xfrm>
            <a:custGeom>
              <a:avLst/>
              <a:gdLst/>
              <a:ahLst/>
              <a:cxnLst/>
              <a:rect l="l" t="t" r="r" b="b"/>
              <a:pathLst>
                <a:path w="35" h="18" extrusionOk="0">
                  <a:moveTo>
                    <a:pt x="35" y="2"/>
                  </a:moveTo>
                  <a:cubicBezTo>
                    <a:pt x="34" y="3"/>
                    <a:pt x="33" y="4"/>
                    <a:pt x="31" y="6"/>
                  </a:cubicBezTo>
                  <a:cubicBezTo>
                    <a:pt x="19" y="3"/>
                    <a:pt x="12" y="13"/>
                    <a:pt x="3" y="18"/>
                  </a:cubicBezTo>
                  <a:cubicBezTo>
                    <a:pt x="6" y="14"/>
                    <a:pt x="9" y="11"/>
                    <a:pt x="13" y="7"/>
                  </a:cubicBezTo>
                  <a:cubicBezTo>
                    <a:pt x="9" y="4"/>
                    <a:pt x="4" y="5"/>
                    <a:pt x="0" y="1"/>
                  </a:cubicBezTo>
                  <a:cubicBezTo>
                    <a:pt x="12" y="5"/>
                    <a:pt x="24" y="0"/>
                    <a:pt x="35" y="2"/>
                  </a:cubicBezTo>
                  <a:close/>
                </a:path>
              </a:pathLst>
            </a:custGeom>
            <a:solidFill>
              <a:srgbClr val="D2697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38" name="Google Shape;938;p10"/>
            <p:cNvSpPr/>
            <p:nvPr/>
          </p:nvSpPr>
          <p:spPr>
            <a:xfrm>
              <a:off x="3324" y="2242"/>
              <a:ext cx="85" cy="114"/>
            </a:xfrm>
            <a:custGeom>
              <a:avLst/>
              <a:gdLst/>
              <a:ahLst/>
              <a:cxnLst/>
              <a:rect l="l" t="t" r="r" b="b"/>
              <a:pathLst>
                <a:path w="24" h="32" extrusionOk="0">
                  <a:moveTo>
                    <a:pt x="22" y="0"/>
                  </a:moveTo>
                  <a:cubicBezTo>
                    <a:pt x="23" y="0"/>
                    <a:pt x="24" y="0"/>
                    <a:pt x="24" y="0"/>
                  </a:cubicBezTo>
                  <a:cubicBezTo>
                    <a:pt x="24" y="1"/>
                    <a:pt x="24" y="2"/>
                    <a:pt x="23" y="3"/>
                  </a:cubicBezTo>
                  <a:cubicBezTo>
                    <a:pt x="18" y="11"/>
                    <a:pt x="13" y="19"/>
                    <a:pt x="17" y="29"/>
                  </a:cubicBezTo>
                  <a:cubicBezTo>
                    <a:pt x="17" y="30"/>
                    <a:pt x="16" y="31"/>
                    <a:pt x="16" y="32"/>
                  </a:cubicBezTo>
                  <a:cubicBezTo>
                    <a:pt x="15" y="32"/>
                    <a:pt x="15" y="31"/>
                    <a:pt x="15" y="31"/>
                  </a:cubicBezTo>
                  <a:cubicBezTo>
                    <a:pt x="14" y="28"/>
                    <a:pt x="15" y="24"/>
                    <a:pt x="12" y="22"/>
                  </a:cubicBezTo>
                  <a:cubicBezTo>
                    <a:pt x="9" y="21"/>
                    <a:pt x="7" y="26"/>
                    <a:pt x="4" y="27"/>
                  </a:cubicBezTo>
                  <a:cubicBezTo>
                    <a:pt x="3" y="27"/>
                    <a:pt x="2" y="28"/>
                    <a:pt x="0" y="28"/>
                  </a:cubicBezTo>
                  <a:cubicBezTo>
                    <a:pt x="10" y="20"/>
                    <a:pt x="17" y="11"/>
                    <a:pt x="22" y="0"/>
                  </a:cubicBezTo>
                  <a:close/>
                </a:path>
              </a:pathLst>
            </a:custGeom>
            <a:solidFill>
              <a:srgbClr val="CB71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39" name="Google Shape;939;p10"/>
            <p:cNvSpPr/>
            <p:nvPr/>
          </p:nvSpPr>
          <p:spPr>
            <a:xfrm>
              <a:off x="3566" y="2288"/>
              <a:ext cx="39" cy="82"/>
            </a:xfrm>
            <a:custGeom>
              <a:avLst/>
              <a:gdLst/>
              <a:ahLst/>
              <a:cxnLst/>
              <a:rect l="l" t="t" r="r" b="b"/>
              <a:pathLst>
                <a:path w="11" h="23" extrusionOk="0">
                  <a:moveTo>
                    <a:pt x="11" y="21"/>
                  </a:moveTo>
                  <a:cubicBezTo>
                    <a:pt x="10" y="22"/>
                    <a:pt x="10" y="22"/>
                    <a:pt x="9" y="23"/>
                  </a:cubicBezTo>
                  <a:cubicBezTo>
                    <a:pt x="9" y="17"/>
                    <a:pt x="6" y="14"/>
                    <a:pt x="0" y="14"/>
                  </a:cubicBezTo>
                  <a:cubicBezTo>
                    <a:pt x="1" y="11"/>
                    <a:pt x="6" y="14"/>
                    <a:pt x="6" y="9"/>
                  </a:cubicBezTo>
                  <a:cubicBezTo>
                    <a:pt x="5" y="7"/>
                    <a:pt x="3" y="5"/>
                    <a:pt x="4" y="0"/>
                  </a:cubicBezTo>
                  <a:cubicBezTo>
                    <a:pt x="10" y="7"/>
                    <a:pt x="10" y="14"/>
                    <a:pt x="11" y="21"/>
                  </a:cubicBezTo>
                  <a:close/>
                </a:path>
              </a:pathLst>
            </a:custGeom>
            <a:solidFill>
              <a:srgbClr val="D070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40" name="Google Shape;940;p10"/>
            <p:cNvSpPr/>
            <p:nvPr/>
          </p:nvSpPr>
          <p:spPr>
            <a:xfrm>
              <a:off x="3437" y="2313"/>
              <a:ext cx="29" cy="25"/>
            </a:xfrm>
            <a:custGeom>
              <a:avLst/>
              <a:gdLst/>
              <a:ahLst/>
              <a:cxnLst/>
              <a:rect l="l" t="t" r="r" b="b"/>
              <a:pathLst>
                <a:path w="8" h="7" extrusionOk="0">
                  <a:moveTo>
                    <a:pt x="0" y="6"/>
                  </a:moveTo>
                  <a:cubicBezTo>
                    <a:pt x="2" y="4"/>
                    <a:pt x="4" y="2"/>
                    <a:pt x="7" y="0"/>
                  </a:cubicBezTo>
                  <a:cubicBezTo>
                    <a:pt x="7" y="0"/>
                    <a:pt x="7" y="0"/>
                    <a:pt x="8" y="1"/>
                  </a:cubicBezTo>
                  <a:cubicBezTo>
                    <a:pt x="5" y="3"/>
                    <a:pt x="3" y="5"/>
                    <a:pt x="1" y="7"/>
                  </a:cubicBezTo>
                  <a:cubicBezTo>
                    <a:pt x="0" y="7"/>
                    <a:pt x="0" y="6"/>
                    <a:pt x="0" y="6"/>
                  </a:cubicBezTo>
                  <a:close/>
                </a:path>
              </a:pathLst>
            </a:custGeom>
            <a:solidFill>
              <a:srgbClr val="D28C8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41" name="Google Shape;941;p10"/>
            <p:cNvSpPr/>
            <p:nvPr/>
          </p:nvSpPr>
          <p:spPr>
            <a:xfrm>
              <a:off x="3548" y="2473"/>
              <a:ext cx="139" cy="289"/>
            </a:xfrm>
            <a:custGeom>
              <a:avLst/>
              <a:gdLst/>
              <a:ahLst/>
              <a:cxnLst/>
              <a:rect l="l" t="t" r="r" b="b"/>
              <a:pathLst>
                <a:path w="39" h="81" extrusionOk="0">
                  <a:moveTo>
                    <a:pt x="0" y="68"/>
                  </a:moveTo>
                  <a:cubicBezTo>
                    <a:pt x="2" y="47"/>
                    <a:pt x="11" y="29"/>
                    <a:pt x="20" y="11"/>
                  </a:cubicBezTo>
                  <a:cubicBezTo>
                    <a:pt x="23" y="7"/>
                    <a:pt x="24" y="2"/>
                    <a:pt x="28" y="0"/>
                  </a:cubicBezTo>
                  <a:cubicBezTo>
                    <a:pt x="33" y="4"/>
                    <a:pt x="38" y="9"/>
                    <a:pt x="39" y="16"/>
                  </a:cubicBezTo>
                  <a:cubicBezTo>
                    <a:pt x="35" y="37"/>
                    <a:pt x="26" y="55"/>
                    <a:pt x="17" y="73"/>
                  </a:cubicBezTo>
                  <a:cubicBezTo>
                    <a:pt x="15" y="76"/>
                    <a:pt x="15" y="79"/>
                    <a:pt x="12" y="79"/>
                  </a:cubicBezTo>
                  <a:cubicBezTo>
                    <a:pt x="6" y="81"/>
                    <a:pt x="2" y="76"/>
                    <a:pt x="0" y="68"/>
                  </a:cubicBezTo>
                  <a:close/>
                </a:path>
              </a:pathLst>
            </a:custGeom>
            <a:solidFill>
              <a:srgbClr val="F8C1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42" name="Google Shape;942;p10"/>
            <p:cNvSpPr/>
            <p:nvPr/>
          </p:nvSpPr>
          <p:spPr>
            <a:xfrm>
              <a:off x="3519" y="2708"/>
              <a:ext cx="143" cy="235"/>
            </a:xfrm>
            <a:custGeom>
              <a:avLst/>
              <a:gdLst/>
              <a:ahLst/>
              <a:cxnLst/>
              <a:rect l="l" t="t" r="r" b="b"/>
              <a:pathLst>
                <a:path w="40" h="66" extrusionOk="0">
                  <a:moveTo>
                    <a:pt x="8" y="2"/>
                  </a:moveTo>
                  <a:cubicBezTo>
                    <a:pt x="12" y="6"/>
                    <a:pt x="13" y="12"/>
                    <a:pt x="20" y="13"/>
                  </a:cubicBezTo>
                  <a:cubicBezTo>
                    <a:pt x="28" y="16"/>
                    <a:pt x="34" y="21"/>
                    <a:pt x="39" y="29"/>
                  </a:cubicBezTo>
                  <a:cubicBezTo>
                    <a:pt x="34" y="27"/>
                    <a:pt x="31" y="22"/>
                    <a:pt x="26" y="20"/>
                  </a:cubicBezTo>
                  <a:cubicBezTo>
                    <a:pt x="24" y="20"/>
                    <a:pt x="23" y="18"/>
                    <a:pt x="21" y="19"/>
                  </a:cubicBezTo>
                  <a:cubicBezTo>
                    <a:pt x="19" y="21"/>
                    <a:pt x="21" y="22"/>
                    <a:pt x="22" y="24"/>
                  </a:cubicBezTo>
                  <a:cubicBezTo>
                    <a:pt x="25" y="32"/>
                    <a:pt x="28" y="40"/>
                    <a:pt x="30" y="48"/>
                  </a:cubicBezTo>
                  <a:cubicBezTo>
                    <a:pt x="31" y="55"/>
                    <a:pt x="35" y="61"/>
                    <a:pt x="40" y="66"/>
                  </a:cubicBezTo>
                  <a:cubicBezTo>
                    <a:pt x="29" y="61"/>
                    <a:pt x="28" y="49"/>
                    <a:pt x="23" y="39"/>
                  </a:cubicBezTo>
                  <a:cubicBezTo>
                    <a:pt x="21" y="47"/>
                    <a:pt x="24" y="53"/>
                    <a:pt x="25" y="60"/>
                  </a:cubicBezTo>
                  <a:cubicBezTo>
                    <a:pt x="22" y="56"/>
                    <a:pt x="20" y="52"/>
                    <a:pt x="20" y="47"/>
                  </a:cubicBezTo>
                  <a:cubicBezTo>
                    <a:pt x="19" y="42"/>
                    <a:pt x="18" y="36"/>
                    <a:pt x="18" y="30"/>
                  </a:cubicBezTo>
                  <a:cubicBezTo>
                    <a:pt x="18" y="21"/>
                    <a:pt x="12" y="15"/>
                    <a:pt x="7" y="8"/>
                  </a:cubicBezTo>
                  <a:cubicBezTo>
                    <a:pt x="4" y="18"/>
                    <a:pt x="5" y="27"/>
                    <a:pt x="4" y="35"/>
                  </a:cubicBezTo>
                  <a:cubicBezTo>
                    <a:pt x="3" y="35"/>
                    <a:pt x="1" y="34"/>
                    <a:pt x="0" y="34"/>
                  </a:cubicBezTo>
                  <a:cubicBezTo>
                    <a:pt x="3" y="24"/>
                    <a:pt x="2" y="13"/>
                    <a:pt x="5" y="4"/>
                  </a:cubicBezTo>
                  <a:cubicBezTo>
                    <a:pt x="6" y="2"/>
                    <a:pt x="6" y="0"/>
                    <a:pt x="8" y="2"/>
                  </a:cubicBezTo>
                  <a:close/>
                </a:path>
              </a:pathLst>
            </a:custGeom>
            <a:solidFill>
              <a:srgbClr val="D864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43" name="Google Shape;943;p10"/>
            <p:cNvSpPr/>
            <p:nvPr/>
          </p:nvSpPr>
          <p:spPr>
            <a:xfrm>
              <a:off x="3647" y="2463"/>
              <a:ext cx="111" cy="96"/>
            </a:xfrm>
            <a:custGeom>
              <a:avLst/>
              <a:gdLst/>
              <a:ahLst/>
              <a:cxnLst/>
              <a:rect l="l" t="t" r="r" b="b"/>
              <a:pathLst>
                <a:path w="31" h="27" extrusionOk="0">
                  <a:moveTo>
                    <a:pt x="11" y="19"/>
                  </a:moveTo>
                  <a:cubicBezTo>
                    <a:pt x="7" y="14"/>
                    <a:pt x="4" y="8"/>
                    <a:pt x="0" y="3"/>
                  </a:cubicBezTo>
                  <a:cubicBezTo>
                    <a:pt x="1" y="2"/>
                    <a:pt x="1" y="1"/>
                    <a:pt x="1" y="0"/>
                  </a:cubicBezTo>
                  <a:cubicBezTo>
                    <a:pt x="3" y="2"/>
                    <a:pt x="4" y="3"/>
                    <a:pt x="5" y="5"/>
                  </a:cubicBezTo>
                  <a:cubicBezTo>
                    <a:pt x="7" y="8"/>
                    <a:pt x="9" y="9"/>
                    <a:pt x="12" y="8"/>
                  </a:cubicBezTo>
                  <a:cubicBezTo>
                    <a:pt x="19" y="8"/>
                    <a:pt x="25" y="9"/>
                    <a:pt x="31" y="15"/>
                  </a:cubicBezTo>
                  <a:cubicBezTo>
                    <a:pt x="25" y="14"/>
                    <a:pt x="22" y="13"/>
                    <a:pt x="18" y="13"/>
                  </a:cubicBezTo>
                  <a:cubicBezTo>
                    <a:pt x="16" y="13"/>
                    <a:pt x="13" y="12"/>
                    <a:pt x="12" y="14"/>
                  </a:cubicBezTo>
                  <a:cubicBezTo>
                    <a:pt x="11" y="16"/>
                    <a:pt x="14" y="17"/>
                    <a:pt x="15" y="18"/>
                  </a:cubicBezTo>
                  <a:cubicBezTo>
                    <a:pt x="17" y="21"/>
                    <a:pt x="20" y="23"/>
                    <a:pt x="23" y="26"/>
                  </a:cubicBezTo>
                  <a:cubicBezTo>
                    <a:pt x="17" y="27"/>
                    <a:pt x="15" y="22"/>
                    <a:pt x="11" y="19"/>
                  </a:cubicBezTo>
                  <a:close/>
                </a:path>
              </a:pathLst>
            </a:custGeom>
            <a:solidFill>
              <a:srgbClr val="D068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44" name="Google Shape;944;p10"/>
            <p:cNvSpPr/>
            <p:nvPr/>
          </p:nvSpPr>
          <p:spPr>
            <a:xfrm>
              <a:off x="4153" y="2473"/>
              <a:ext cx="142" cy="289"/>
            </a:xfrm>
            <a:custGeom>
              <a:avLst/>
              <a:gdLst/>
              <a:ahLst/>
              <a:cxnLst/>
              <a:rect l="l" t="t" r="r" b="b"/>
              <a:pathLst>
                <a:path w="40" h="81" extrusionOk="0">
                  <a:moveTo>
                    <a:pt x="9" y="0"/>
                  </a:moveTo>
                  <a:cubicBezTo>
                    <a:pt x="16" y="4"/>
                    <a:pt x="17" y="10"/>
                    <a:pt x="20" y="16"/>
                  </a:cubicBezTo>
                  <a:cubicBezTo>
                    <a:pt x="29" y="32"/>
                    <a:pt x="35" y="48"/>
                    <a:pt x="38" y="66"/>
                  </a:cubicBezTo>
                  <a:cubicBezTo>
                    <a:pt x="40" y="72"/>
                    <a:pt x="35" y="75"/>
                    <a:pt x="32" y="80"/>
                  </a:cubicBezTo>
                  <a:cubicBezTo>
                    <a:pt x="31" y="81"/>
                    <a:pt x="29" y="81"/>
                    <a:pt x="27" y="79"/>
                  </a:cubicBezTo>
                  <a:cubicBezTo>
                    <a:pt x="18" y="69"/>
                    <a:pt x="14" y="56"/>
                    <a:pt x="8" y="44"/>
                  </a:cubicBezTo>
                  <a:cubicBezTo>
                    <a:pt x="4" y="35"/>
                    <a:pt x="1" y="26"/>
                    <a:pt x="0" y="16"/>
                  </a:cubicBezTo>
                  <a:cubicBezTo>
                    <a:pt x="0" y="9"/>
                    <a:pt x="4" y="4"/>
                    <a:pt x="9" y="0"/>
                  </a:cubicBezTo>
                  <a:close/>
                </a:path>
              </a:pathLst>
            </a:custGeom>
            <a:solidFill>
              <a:srgbClr val="F8C1B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45" name="Google Shape;945;p10"/>
            <p:cNvSpPr/>
            <p:nvPr/>
          </p:nvSpPr>
          <p:spPr>
            <a:xfrm>
              <a:off x="4178" y="2708"/>
              <a:ext cx="121" cy="239"/>
            </a:xfrm>
            <a:custGeom>
              <a:avLst/>
              <a:gdLst/>
              <a:ahLst/>
              <a:cxnLst/>
              <a:rect l="l" t="t" r="r" b="b"/>
              <a:pathLst>
                <a:path w="34" h="67" extrusionOk="0">
                  <a:moveTo>
                    <a:pt x="20" y="13"/>
                  </a:moveTo>
                  <a:cubicBezTo>
                    <a:pt x="26" y="11"/>
                    <a:pt x="29" y="5"/>
                    <a:pt x="31" y="0"/>
                  </a:cubicBezTo>
                  <a:cubicBezTo>
                    <a:pt x="34" y="2"/>
                    <a:pt x="33" y="5"/>
                    <a:pt x="33" y="8"/>
                  </a:cubicBezTo>
                  <a:cubicBezTo>
                    <a:pt x="27" y="14"/>
                    <a:pt x="22" y="21"/>
                    <a:pt x="21" y="30"/>
                  </a:cubicBezTo>
                  <a:cubicBezTo>
                    <a:pt x="21" y="41"/>
                    <a:pt x="21" y="51"/>
                    <a:pt x="14" y="60"/>
                  </a:cubicBezTo>
                  <a:cubicBezTo>
                    <a:pt x="15" y="53"/>
                    <a:pt x="19" y="46"/>
                    <a:pt x="16" y="38"/>
                  </a:cubicBezTo>
                  <a:cubicBezTo>
                    <a:pt x="12" y="49"/>
                    <a:pt x="11" y="61"/>
                    <a:pt x="0" y="67"/>
                  </a:cubicBezTo>
                  <a:cubicBezTo>
                    <a:pt x="12" y="55"/>
                    <a:pt x="11" y="37"/>
                    <a:pt x="18" y="23"/>
                  </a:cubicBezTo>
                  <a:cubicBezTo>
                    <a:pt x="18" y="22"/>
                    <a:pt x="20" y="21"/>
                    <a:pt x="18" y="20"/>
                  </a:cubicBezTo>
                  <a:cubicBezTo>
                    <a:pt x="17" y="18"/>
                    <a:pt x="16" y="20"/>
                    <a:pt x="15" y="20"/>
                  </a:cubicBezTo>
                  <a:cubicBezTo>
                    <a:pt x="9" y="22"/>
                    <a:pt x="5" y="27"/>
                    <a:pt x="0" y="30"/>
                  </a:cubicBezTo>
                  <a:cubicBezTo>
                    <a:pt x="4" y="22"/>
                    <a:pt x="11" y="17"/>
                    <a:pt x="20" y="13"/>
                  </a:cubicBezTo>
                  <a:close/>
                </a:path>
              </a:pathLst>
            </a:custGeom>
            <a:solidFill>
              <a:srgbClr val="DA676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46" name="Google Shape;946;p10"/>
            <p:cNvSpPr/>
            <p:nvPr/>
          </p:nvSpPr>
          <p:spPr>
            <a:xfrm>
              <a:off x="4089" y="2463"/>
              <a:ext cx="96" cy="92"/>
            </a:xfrm>
            <a:custGeom>
              <a:avLst/>
              <a:gdLst/>
              <a:ahLst/>
              <a:cxnLst/>
              <a:rect l="l" t="t" r="r" b="b"/>
              <a:pathLst>
                <a:path w="27" h="26" extrusionOk="0">
                  <a:moveTo>
                    <a:pt x="27" y="3"/>
                  </a:moveTo>
                  <a:cubicBezTo>
                    <a:pt x="24" y="8"/>
                    <a:pt x="21" y="14"/>
                    <a:pt x="18" y="19"/>
                  </a:cubicBezTo>
                  <a:cubicBezTo>
                    <a:pt x="14" y="21"/>
                    <a:pt x="12" y="26"/>
                    <a:pt x="6" y="26"/>
                  </a:cubicBezTo>
                  <a:cubicBezTo>
                    <a:pt x="9" y="23"/>
                    <a:pt x="11" y="21"/>
                    <a:pt x="13" y="19"/>
                  </a:cubicBezTo>
                  <a:cubicBezTo>
                    <a:pt x="14" y="18"/>
                    <a:pt x="17" y="16"/>
                    <a:pt x="16" y="14"/>
                  </a:cubicBezTo>
                  <a:cubicBezTo>
                    <a:pt x="15" y="12"/>
                    <a:pt x="12" y="13"/>
                    <a:pt x="10" y="13"/>
                  </a:cubicBezTo>
                  <a:cubicBezTo>
                    <a:pt x="6" y="13"/>
                    <a:pt x="3" y="14"/>
                    <a:pt x="0" y="15"/>
                  </a:cubicBezTo>
                  <a:cubicBezTo>
                    <a:pt x="3" y="10"/>
                    <a:pt x="7" y="8"/>
                    <a:pt x="18" y="8"/>
                  </a:cubicBezTo>
                  <a:cubicBezTo>
                    <a:pt x="23" y="9"/>
                    <a:pt x="22" y="2"/>
                    <a:pt x="26" y="0"/>
                  </a:cubicBezTo>
                  <a:cubicBezTo>
                    <a:pt x="26" y="1"/>
                    <a:pt x="27" y="2"/>
                    <a:pt x="27" y="3"/>
                  </a:cubicBezTo>
                  <a:close/>
                </a:path>
              </a:pathLst>
            </a:custGeom>
            <a:solidFill>
              <a:srgbClr val="D1666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47" name="Google Shape;947;p10"/>
            <p:cNvSpPr/>
            <p:nvPr/>
          </p:nvSpPr>
          <p:spPr>
            <a:xfrm>
              <a:off x="4356" y="2552"/>
              <a:ext cx="167" cy="149"/>
            </a:xfrm>
            <a:custGeom>
              <a:avLst/>
              <a:gdLst/>
              <a:ahLst/>
              <a:cxnLst/>
              <a:rect l="l" t="t" r="r" b="b"/>
              <a:pathLst>
                <a:path w="47" h="42" extrusionOk="0">
                  <a:moveTo>
                    <a:pt x="45" y="18"/>
                  </a:moveTo>
                  <a:cubicBezTo>
                    <a:pt x="46" y="19"/>
                    <a:pt x="46" y="20"/>
                    <a:pt x="47" y="20"/>
                  </a:cubicBezTo>
                  <a:cubicBezTo>
                    <a:pt x="44" y="25"/>
                    <a:pt x="45" y="30"/>
                    <a:pt x="44" y="35"/>
                  </a:cubicBezTo>
                  <a:cubicBezTo>
                    <a:pt x="44" y="37"/>
                    <a:pt x="43" y="40"/>
                    <a:pt x="41" y="41"/>
                  </a:cubicBezTo>
                  <a:cubicBezTo>
                    <a:pt x="38" y="42"/>
                    <a:pt x="37" y="40"/>
                    <a:pt x="35" y="38"/>
                  </a:cubicBezTo>
                  <a:cubicBezTo>
                    <a:pt x="34" y="37"/>
                    <a:pt x="32" y="35"/>
                    <a:pt x="29" y="36"/>
                  </a:cubicBezTo>
                  <a:cubicBezTo>
                    <a:pt x="29" y="35"/>
                    <a:pt x="28" y="35"/>
                    <a:pt x="28" y="35"/>
                  </a:cubicBezTo>
                  <a:cubicBezTo>
                    <a:pt x="26" y="33"/>
                    <a:pt x="24" y="31"/>
                    <a:pt x="22" y="29"/>
                  </a:cubicBezTo>
                  <a:cubicBezTo>
                    <a:pt x="19" y="23"/>
                    <a:pt x="14" y="20"/>
                    <a:pt x="7" y="18"/>
                  </a:cubicBezTo>
                  <a:cubicBezTo>
                    <a:pt x="0" y="17"/>
                    <a:pt x="1" y="11"/>
                    <a:pt x="0" y="6"/>
                  </a:cubicBezTo>
                  <a:cubicBezTo>
                    <a:pt x="2" y="1"/>
                    <a:pt x="4" y="0"/>
                    <a:pt x="8" y="3"/>
                  </a:cubicBezTo>
                  <a:cubicBezTo>
                    <a:pt x="16" y="11"/>
                    <a:pt x="27" y="13"/>
                    <a:pt x="38" y="14"/>
                  </a:cubicBezTo>
                  <a:cubicBezTo>
                    <a:pt x="41" y="15"/>
                    <a:pt x="43" y="16"/>
                    <a:pt x="45" y="18"/>
                  </a:cubicBezTo>
                  <a:close/>
                </a:path>
              </a:pathLst>
            </a:custGeom>
            <a:solidFill>
              <a:srgbClr val="F9CD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48" name="Google Shape;948;p10"/>
            <p:cNvSpPr/>
            <p:nvPr/>
          </p:nvSpPr>
          <p:spPr>
            <a:xfrm>
              <a:off x="4302" y="2509"/>
              <a:ext cx="232" cy="107"/>
            </a:xfrm>
            <a:custGeom>
              <a:avLst/>
              <a:gdLst/>
              <a:ahLst/>
              <a:cxnLst/>
              <a:rect l="l" t="t" r="r" b="b"/>
              <a:pathLst>
                <a:path w="65" h="30" extrusionOk="0">
                  <a:moveTo>
                    <a:pt x="60" y="30"/>
                  </a:moveTo>
                  <a:cubicBezTo>
                    <a:pt x="54" y="28"/>
                    <a:pt x="46" y="28"/>
                    <a:pt x="40" y="26"/>
                  </a:cubicBezTo>
                  <a:cubicBezTo>
                    <a:pt x="33" y="24"/>
                    <a:pt x="26" y="22"/>
                    <a:pt x="21" y="17"/>
                  </a:cubicBezTo>
                  <a:cubicBezTo>
                    <a:pt x="19" y="16"/>
                    <a:pt x="17" y="14"/>
                    <a:pt x="16" y="19"/>
                  </a:cubicBezTo>
                  <a:cubicBezTo>
                    <a:pt x="15" y="19"/>
                    <a:pt x="15" y="21"/>
                    <a:pt x="14" y="22"/>
                  </a:cubicBezTo>
                  <a:cubicBezTo>
                    <a:pt x="13" y="21"/>
                    <a:pt x="13" y="20"/>
                    <a:pt x="13" y="19"/>
                  </a:cubicBezTo>
                  <a:cubicBezTo>
                    <a:pt x="12" y="16"/>
                    <a:pt x="13" y="12"/>
                    <a:pt x="8" y="12"/>
                  </a:cubicBezTo>
                  <a:cubicBezTo>
                    <a:pt x="4" y="13"/>
                    <a:pt x="6" y="17"/>
                    <a:pt x="5" y="20"/>
                  </a:cubicBezTo>
                  <a:cubicBezTo>
                    <a:pt x="3" y="15"/>
                    <a:pt x="4" y="9"/>
                    <a:pt x="0" y="5"/>
                  </a:cubicBezTo>
                  <a:cubicBezTo>
                    <a:pt x="0" y="4"/>
                    <a:pt x="0" y="3"/>
                    <a:pt x="0" y="2"/>
                  </a:cubicBezTo>
                  <a:cubicBezTo>
                    <a:pt x="3" y="0"/>
                    <a:pt x="5" y="1"/>
                    <a:pt x="8" y="2"/>
                  </a:cubicBezTo>
                  <a:cubicBezTo>
                    <a:pt x="22" y="4"/>
                    <a:pt x="36" y="3"/>
                    <a:pt x="50" y="2"/>
                  </a:cubicBezTo>
                  <a:cubicBezTo>
                    <a:pt x="52" y="2"/>
                    <a:pt x="55" y="1"/>
                    <a:pt x="58" y="3"/>
                  </a:cubicBezTo>
                  <a:cubicBezTo>
                    <a:pt x="58" y="4"/>
                    <a:pt x="59" y="4"/>
                    <a:pt x="59" y="4"/>
                  </a:cubicBezTo>
                  <a:cubicBezTo>
                    <a:pt x="59" y="8"/>
                    <a:pt x="62" y="5"/>
                    <a:pt x="64" y="6"/>
                  </a:cubicBezTo>
                  <a:cubicBezTo>
                    <a:pt x="51" y="10"/>
                    <a:pt x="39" y="12"/>
                    <a:pt x="26" y="12"/>
                  </a:cubicBezTo>
                  <a:cubicBezTo>
                    <a:pt x="29" y="18"/>
                    <a:pt x="33" y="19"/>
                    <a:pt x="38" y="21"/>
                  </a:cubicBezTo>
                  <a:cubicBezTo>
                    <a:pt x="47" y="23"/>
                    <a:pt x="56" y="25"/>
                    <a:pt x="65" y="26"/>
                  </a:cubicBezTo>
                  <a:cubicBezTo>
                    <a:pt x="63" y="27"/>
                    <a:pt x="60" y="26"/>
                    <a:pt x="60" y="30"/>
                  </a:cubicBezTo>
                  <a:close/>
                </a:path>
              </a:pathLst>
            </a:custGeom>
            <a:solidFill>
              <a:srgbClr val="E47E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49" name="Google Shape;949;p10"/>
            <p:cNvSpPr/>
            <p:nvPr/>
          </p:nvSpPr>
          <p:spPr>
            <a:xfrm>
              <a:off x="4349" y="2573"/>
              <a:ext cx="110" cy="185"/>
            </a:xfrm>
            <a:custGeom>
              <a:avLst/>
              <a:gdLst/>
              <a:ahLst/>
              <a:cxnLst/>
              <a:rect l="l" t="t" r="r" b="b"/>
              <a:pathLst>
                <a:path w="31" h="52" extrusionOk="0">
                  <a:moveTo>
                    <a:pt x="1" y="4"/>
                  </a:moveTo>
                  <a:cubicBezTo>
                    <a:pt x="1" y="2"/>
                    <a:pt x="0" y="0"/>
                    <a:pt x="3" y="1"/>
                  </a:cubicBezTo>
                  <a:cubicBezTo>
                    <a:pt x="4" y="6"/>
                    <a:pt x="7" y="10"/>
                    <a:pt x="13" y="12"/>
                  </a:cubicBezTo>
                  <a:cubicBezTo>
                    <a:pt x="19" y="13"/>
                    <a:pt x="22" y="18"/>
                    <a:pt x="25" y="23"/>
                  </a:cubicBezTo>
                  <a:cubicBezTo>
                    <a:pt x="28" y="24"/>
                    <a:pt x="29" y="27"/>
                    <a:pt x="31" y="30"/>
                  </a:cubicBezTo>
                  <a:cubicBezTo>
                    <a:pt x="31" y="30"/>
                    <a:pt x="31" y="30"/>
                    <a:pt x="31" y="30"/>
                  </a:cubicBezTo>
                  <a:cubicBezTo>
                    <a:pt x="26" y="31"/>
                    <a:pt x="25" y="27"/>
                    <a:pt x="23" y="24"/>
                  </a:cubicBezTo>
                  <a:cubicBezTo>
                    <a:pt x="21" y="20"/>
                    <a:pt x="17" y="16"/>
                    <a:pt x="10" y="15"/>
                  </a:cubicBezTo>
                  <a:cubicBezTo>
                    <a:pt x="19" y="26"/>
                    <a:pt x="25" y="37"/>
                    <a:pt x="27" y="52"/>
                  </a:cubicBezTo>
                  <a:cubicBezTo>
                    <a:pt x="22" y="45"/>
                    <a:pt x="23" y="37"/>
                    <a:pt x="18" y="31"/>
                  </a:cubicBezTo>
                  <a:cubicBezTo>
                    <a:pt x="14" y="34"/>
                    <a:pt x="14" y="38"/>
                    <a:pt x="13" y="44"/>
                  </a:cubicBezTo>
                  <a:cubicBezTo>
                    <a:pt x="11" y="40"/>
                    <a:pt x="11" y="38"/>
                    <a:pt x="12" y="36"/>
                  </a:cubicBezTo>
                  <a:cubicBezTo>
                    <a:pt x="16" y="29"/>
                    <a:pt x="13" y="24"/>
                    <a:pt x="9" y="18"/>
                  </a:cubicBezTo>
                  <a:cubicBezTo>
                    <a:pt x="5" y="14"/>
                    <a:pt x="2" y="9"/>
                    <a:pt x="1" y="4"/>
                  </a:cubicBezTo>
                  <a:close/>
                </a:path>
              </a:pathLst>
            </a:custGeom>
            <a:solidFill>
              <a:srgbClr val="CF6E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50" name="Google Shape;950;p10"/>
            <p:cNvSpPr/>
            <p:nvPr/>
          </p:nvSpPr>
          <p:spPr>
            <a:xfrm>
              <a:off x="4107" y="1996"/>
              <a:ext cx="142" cy="207"/>
            </a:xfrm>
            <a:custGeom>
              <a:avLst/>
              <a:gdLst/>
              <a:ahLst/>
              <a:cxnLst/>
              <a:rect l="l" t="t" r="r" b="b"/>
              <a:pathLst>
                <a:path w="40" h="58" extrusionOk="0">
                  <a:moveTo>
                    <a:pt x="3" y="48"/>
                  </a:moveTo>
                  <a:cubicBezTo>
                    <a:pt x="1" y="43"/>
                    <a:pt x="0" y="38"/>
                    <a:pt x="1" y="33"/>
                  </a:cubicBezTo>
                  <a:cubicBezTo>
                    <a:pt x="2" y="25"/>
                    <a:pt x="3" y="18"/>
                    <a:pt x="3" y="10"/>
                  </a:cubicBezTo>
                  <a:cubicBezTo>
                    <a:pt x="3" y="1"/>
                    <a:pt x="5" y="0"/>
                    <a:pt x="13" y="3"/>
                  </a:cubicBezTo>
                  <a:cubicBezTo>
                    <a:pt x="21" y="6"/>
                    <a:pt x="27" y="11"/>
                    <a:pt x="34" y="15"/>
                  </a:cubicBezTo>
                  <a:cubicBezTo>
                    <a:pt x="36" y="16"/>
                    <a:pt x="37" y="18"/>
                    <a:pt x="37" y="20"/>
                  </a:cubicBezTo>
                  <a:cubicBezTo>
                    <a:pt x="40" y="24"/>
                    <a:pt x="37" y="28"/>
                    <a:pt x="37" y="32"/>
                  </a:cubicBezTo>
                  <a:cubicBezTo>
                    <a:pt x="35" y="44"/>
                    <a:pt x="27" y="52"/>
                    <a:pt x="17" y="57"/>
                  </a:cubicBezTo>
                  <a:cubicBezTo>
                    <a:pt x="13" y="58"/>
                    <a:pt x="7" y="54"/>
                    <a:pt x="3" y="48"/>
                  </a:cubicBezTo>
                  <a:close/>
                </a:path>
              </a:pathLst>
            </a:custGeom>
            <a:solidFill>
              <a:srgbClr val="FACF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51" name="Google Shape;951;p10"/>
            <p:cNvSpPr/>
            <p:nvPr/>
          </p:nvSpPr>
          <p:spPr>
            <a:xfrm>
              <a:off x="4114" y="2067"/>
              <a:ext cx="142" cy="150"/>
            </a:xfrm>
            <a:custGeom>
              <a:avLst/>
              <a:gdLst/>
              <a:ahLst/>
              <a:cxnLst/>
              <a:rect l="l" t="t" r="r" b="b"/>
              <a:pathLst>
                <a:path w="40" h="42" extrusionOk="0">
                  <a:moveTo>
                    <a:pt x="1" y="28"/>
                  </a:moveTo>
                  <a:cubicBezTo>
                    <a:pt x="12" y="38"/>
                    <a:pt x="18" y="37"/>
                    <a:pt x="26" y="25"/>
                  </a:cubicBezTo>
                  <a:cubicBezTo>
                    <a:pt x="32" y="17"/>
                    <a:pt x="33" y="8"/>
                    <a:pt x="35" y="0"/>
                  </a:cubicBezTo>
                  <a:cubicBezTo>
                    <a:pt x="36" y="0"/>
                    <a:pt x="36" y="0"/>
                    <a:pt x="36" y="0"/>
                  </a:cubicBezTo>
                  <a:cubicBezTo>
                    <a:pt x="37" y="0"/>
                    <a:pt x="39" y="0"/>
                    <a:pt x="40" y="0"/>
                  </a:cubicBezTo>
                  <a:cubicBezTo>
                    <a:pt x="38" y="9"/>
                    <a:pt x="36" y="18"/>
                    <a:pt x="32" y="26"/>
                  </a:cubicBezTo>
                  <a:cubicBezTo>
                    <a:pt x="31" y="29"/>
                    <a:pt x="30" y="31"/>
                    <a:pt x="27" y="33"/>
                  </a:cubicBezTo>
                  <a:cubicBezTo>
                    <a:pt x="23" y="34"/>
                    <a:pt x="19" y="34"/>
                    <a:pt x="15" y="38"/>
                  </a:cubicBezTo>
                  <a:cubicBezTo>
                    <a:pt x="12" y="42"/>
                    <a:pt x="9" y="37"/>
                    <a:pt x="6" y="36"/>
                  </a:cubicBezTo>
                  <a:cubicBezTo>
                    <a:pt x="3" y="34"/>
                    <a:pt x="1" y="32"/>
                    <a:pt x="0" y="28"/>
                  </a:cubicBezTo>
                  <a:cubicBezTo>
                    <a:pt x="0" y="28"/>
                    <a:pt x="1" y="28"/>
                    <a:pt x="1" y="28"/>
                  </a:cubicBezTo>
                  <a:close/>
                </a:path>
              </a:pathLst>
            </a:custGeom>
            <a:solidFill>
              <a:srgbClr val="E081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52" name="Google Shape;952;p10"/>
            <p:cNvSpPr/>
            <p:nvPr/>
          </p:nvSpPr>
          <p:spPr>
            <a:xfrm>
              <a:off x="4156" y="2213"/>
              <a:ext cx="356" cy="324"/>
            </a:xfrm>
            <a:custGeom>
              <a:avLst/>
              <a:gdLst/>
              <a:ahLst/>
              <a:cxnLst/>
              <a:rect l="l" t="t" r="r" b="b"/>
              <a:pathLst>
                <a:path w="100" h="91" extrusionOk="0">
                  <a:moveTo>
                    <a:pt x="99" y="86"/>
                  </a:moveTo>
                  <a:cubicBezTo>
                    <a:pt x="81" y="91"/>
                    <a:pt x="64" y="90"/>
                    <a:pt x="46" y="88"/>
                  </a:cubicBezTo>
                  <a:cubicBezTo>
                    <a:pt x="44" y="88"/>
                    <a:pt x="43" y="86"/>
                    <a:pt x="41" y="85"/>
                  </a:cubicBezTo>
                  <a:cubicBezTo>
                    <a:pt x="41" y="80"/>
                    <a:pt x="37" y="76"/>
                    <a:pt x="35" y="71"/>
                  </a:cubicBezTo>
                  <a:cubicBezTo>
                    <a:pt x="35" y="69"/>
                    <a:pt x="32" y="67"/>
                    <a:pt x="36" y="66"/>
                  </a:cubicBezTo>
                  <a:cubicBezTo>
                    <a:pt x="44" y="60"/>
                    <a:pt x="49" y="66"/>
                    <a:pt x="55" y="71"/>
                  </a:cubicBezTo>
                  <a:cubicBezTo>
                    <a:pt x="51" y="66"/>
                    <a:pt x="51" y="66"/>
                    <a:pt x="56" y="64"/>
                  </a:cubicBezTo>
                  <a:cubicBezTo>
                    <a:pt x="48" y="66"/>
                    <a:pt x="40" y="65"/>
                    <a:pt x="33" y="62"/>
                  </a:cubicBezTo>
                  <a:cubicBezTo>
                    <a:pt x="26" y="59"/>
                    <a:pt x="25" y="52"/>
                    <a:pt x="22" y="47"/>
                  </a:cubicBezTo>
                  <a:cubicBezTo>
                    <a:pt x="23" y="42"/>
                    <a:pt x="23" y="37"/>
                    <a:pt x="26" y="33"/>
                  </a:cubicBezTo>
                  <a:cubicBezTo>
                    <a:pt x="24" y="35"/>
                    <a:pt x="23" y="37"/>
                    <a:pt x="23" y="40"/>
                  </a:cubicBezTo>
                  <a:cubicBezTo>
                    <a:pt x="23" y="41"/>
                    <a:pt x="23" y="43"/>
                    <a:pt x="20" y="43"/>
                  </a:cubicBezTo>
                  <a:cubicBezTo>
                    <a:pt x="14" y="33"/>
                    <a:pt x="8" y="24"/>
                    <a:pt x="1" y="14"/>
                  </a:cubicBezTo>
                  <a:cubicBezTo>
                    <a:pt x="0" y="11"/>
                    <a:pt x="1" y="9"/>
                    <a:pt x="3" y="6"/>
                  </a:cubicBezTo>
                  <a:cubicBezTo>
                    <a:pt x="9" y="0"/>
                    <a:pt x="16" y="3"/>
                    <a:pt x="23" y="5"/>
                  </a:cubicBezTo>
                  <a:cubicBezTo>
                    <a:pt x="33" y="6"/>
                    <a:pt x="50" y="18"/>
                    <a:pt x="51" y="23"/>
                  </a:cubicBezTo>
                  <a:cubicBezTo>
                    <a:pt x="51" y="24"/>
                    <a:pt x="52" y="24"/>
                    <a:pt x="51" y="24"/>
                  </a:cubicBezTo>
                  <a:cubicBezTo>
                    <a:pt x="51" y="24"/>
                    <a:pt x="51" y="24"/>
                    <a:pt x="51" y="23"/>
                  </a:cubicBezTo>
                  <a:cubicBezTo>
                    <a:pt x="51" y="18"/>
                    <a:pt x="53" y="17"/>
                    <a:pt x="58" y="19"/>
                  </a:cubicBezTo>
                  <a:cubicBezTo>
                    <a:pt x="61" y="20"/>
                    <a:pt x="64" y="21"/>
                    <a:pt x="68" y="22"/>
                  </a:cubicBezTo>
                  <a:cubicBezTo>
                    <a:pt x="62" y="20"/>
                    <a:pt x="56" y="19"/>
                    <a:pt x="49" y="17"/>
                  </a:cubicBezTo>
                  <a:cubicBezTo>
                    <a:pt x="42" y="16"/>
                    <a:pt x="35" y="11"/>
                    <a:pt x="30" y="4"/>
                  </a:cubicBezTo>
                  <a:cubicBezTo>
                    <a:pt x="37" y="3"/>
                    <a:pt x="42" y="6"/>
                    <a:pt x="48" y="6"/>
                  </a:cubicBezTo>
                  <a:cubicBezTo>
                    <a:pt x="57" y="7"/>
                    <a:pt x="65" y="7"/>
                    <a:pt x="73" y="7"/>
                  </a:cubicBezTo>
                  <a:cubicBezTo>
                    <a:pt x="79" y="15"/>
                    <a:pt x="88" y="21"/>
                    <a:pt x="84" y="33"/>
                  </a:cubicBezTo>
                  <a:cubicBezTo>
                    <a:pt x="84" y="35"/>
                    <a:pt x="84" y="37"/>
                    <a:pt x="84" y="39"/>
                  </a:cubicBezTo>
                  <a:cubicBezTo>
                    <a:pt x="84" y="39"/>
                    <a:pt x="85" y="40"/>
                    <a:pt x="85" y="39"/>
                  </a:cubicBezTo>
                  <a:cubicBezTo>
                    <a:pt x="86" y="39"/>
                    <a:pt x="86" y="38"/>
                    <a:pt x="86" y="37"/>
                  </a:cubicBezTo>
                  <a:cubicBezTo>
                    <a:pt x="91" y="40"/>
                    <a:pt x="92" y="45"/>
                    <a:pt x="93" y="49"/>
                  </a:cubicBezTo>
                  <a:cubicBezTo>
                    <a:pt x="95" y="59"/>
                    <a:pt x="97" y="69"/>
                    <a:pt x="100" y="78"/>
                  </a:cubicBezTo>
                  <a:cubicBezTo>
                    <a:pt x="100" y="81"/>
                    <a:pt x="99" y="84"/>
                    <a:pt x="99" y="86"/>
                  </a:cubicBezTo>
                  <a:close/>
                </a:path>
              </a:pathLst>
            </a:custGeom>
            <a:solidFill>
              <a:srgbClr val="FACF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53" name="Google Shape;953;p10"/>
            <p:cNvSpPr/>
            <p:nvPr/>
          </p:nvSpPr>
          <p:spPr>
            <a:xfrm>
              <a:off x="3576" y="1964"/>
              <a:ext cx="157" cy="228"/>
            </a:xfrm>
            <a:custGeom>
              <a:avLst/>
              <a:gdLst/>
              <a:ahLst/>
              <a:cxnLst/>
              <a:rect l="l" t="t" r="r" b="b"/>
              <a:pathLst>
                <a:path w="44" h="64" extrusionOk="0">
                  <a:moveTo>
                    <a:pt x="27" y="64"/>
                  </a:moveTo>
                  <a:cubicBezTo>
                    <a:pt x="26" y="64"/>
                    <a:pt x="25" y="64"/>
                    <a:pt x="24" y="63"/>
                  </a:cubicBezTo>
                  <a:cubicBezTo>
                    <a:pt x="16" y="61"/>
                    <a:pt x="12" y="55"/>
                    <a:pt x="9" y="47"/>
                  </a:cubicBezTo>
                  <a:cubicBezTo>
                    <a:pt x="6" y="39"/>
                    <a:pt x="5" y="30"/>
                    <a:pt x="1" y="21"/>
                  </a:cubicBezTo>
                  <a:cubicBezTo>
                    <a:pt x="0" y="20"/>
                    <a:pt x="0" y="18"/>
                    <a:pt x="2" y="17"/>
                  </a:cubicBezTo>
                  <a:cubicBezTo>
                    <a:pt x="2" y="14"/>
                    <a:pt x="3" y="12"/>
                    <a:pt x="6" y="11"/>
                  </a:cubicBezTo>
                  <a:cubicBezTo>
                    <a:pt x="14" y="8"/>
                    <a:pt x="23" y="4"/>
                    <a:pt x="31" y="1"/>
                  </a:cubicBezTo>
                  <a:cubicBezTo>
                    <a:pt x="36" y="0"/>
                    <a:pt x="39" y="2"/>
                    <a:pt x="39" y="6"/>
                  </a:cubicBezTo>
                  <a:cubicBezTo>
                    <a:pt x="39" y="23"/>
                    <a:pt x="44" y="39"/>
                    <a:pt x="42" y="55"/>
                  </a:cubicBezTo>
                  <a:cubicBezTo>
                    <a:pt x="38" y="60"/>
                    <a:pt x="33" y="63"/>
                    <a:pt x="27" y="64"/>
                  </a:cubicBezTo>
                  <a:close/>
                </a:path>
              </a:pathLst>
            </a:custGeom>
            <a:solidFill>
              <a:srgbClr val="F9CE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54" name="Google Shape;954;p10"/>
            <p:cNvSpPr/>
            <p:nvPr/>
          </p:nvSpPr>
          <p:spPr>
            <a:xfrm>
              <a:off x="3558" y="2007"/>
              <a:ext cx="104" cy="189"/>
            </a:xfrm>
            <a:custGeom>
              <a:avLst/>
              <a:gdLst/>
              <a:ahLst/>
              <a:cxnLst/>
              <a:rect l="l" t="t" r="r" b="b"/>
              <a:pathLst>
                <a:path w="29" h="53" extrusionOk="0">
                  <a:moveTo>
                    <a:pt x="7" y="5"/>
                  </a:moveTo>
                  <a:cubicBezTo>
                    <a:pt x="10" y="14"/>
                    <a:pt x="13" y="24"/>
                    <a:pt x="16" y="33"/>
                  </a:cubicBezTo>
                  <a:cubicBezTo>
                    <a:pt x="18" y="41"/>
                    <a:pt x="23" y="46"/>
                    <a:pt x="29" y="51"/>
                  </a:cubicBezTo>
                  <a:cubicBezTo>
                    <a:pt x="25" y="49"/>
                    <a:pt x="20" y="53"/>
                    <a:pt x="15" y="51"/>
                  </a:cubicBezTo>
                  <a:cubicBezTo>
                    <a:pt x="7" y="40"/>
                    <a:pt x="5" y="25"/>
                    <a:pt x="1" y="12"/>
                  </a:cubicBezTo>
                  <a:cubicBezTo>
                    <a:pt x="0" y="10"/>
                    <a:pt x="0" y="7"/>
                    <a:pt x="2" y="5"/>
                  </a:cubicBezTo>
                  <a:cubicBezTo>
                    <a:pt x="3" y="4"/>
                    <a:pt x="4" y="2"/>
                    <a:pt x="6" y="0"/>
                  </a:cubicBezTo>
                  <a:cubicBezTo>
                    <a:pt x="6" y="2"/>
                    <a:pt x="6" y="3"/>
                    <a:pt x="7" y="5"/>
                  </a:cubicBezTo>
                  <a:close/>
                </a:path>
              </a:pathLst>
            </a:custGeom>
            <a:solidFill>
              <a:srgbClr val="E080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55" name="Google Shape;955;p10"/>
            <p:cNvSpPr/>
            <p:nvPr/>
          </p:nvSpPr>
          <p:spPr>
            <a:xfrm>
              <a:off x="3747" y="1996"/>
              <a:ext cx="11" cy="86"/>
            </a:xfrm>
            <a:custGeom>
              <a:avLst/>
              <a:gdLst/>
              <a:ahLst/>
              <a:cxnLst/>
              <a:rect l="l" t="t" r="r" b="b"/>
              <a:pathLst>
                <a:path w="3" h="24" extrusionOk="0">
                  <a:moveTo>
                    <a:pt x="1" y="0"/>
                  </a:moveTo>
                  <a:cubicBezTo>
                    <a:pt x="3" y="8"/>
                    <a:pt x="2" y="16"/>
                    <a:pt x="2" y="24"/>
                  </a:cubicBezTo>
                  <a:cubicBezTo>
                    <a:pt x="0" y="16"/>
                    <a:pt x="1" y="8"/>
                    <a:pt x="1" y="0"/>
                  </a:cubicBezTo>
                  <a:close/>
                </a:path>
              </a:pathLst>
            </a:custGeom>
            <a:solidFill>
              <a:srgbClr val="F9CE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56" name="Google Shape;956;p10"/>
            <p:cNvSpPr/>
            <p:nvPr/>
          </p:nvSpPr>
          <p:spPr>
            <a:xfrm>
              <a:off x="4235" y="2124"/>
              <a:ext cx="103" cy="75"/>
            </a:xfrm>
            <a:custGeom>
              <a:avLst/>
              <a:gdLst/>
              <a:ahLst/>
              <a:cxnLst/>
              <a:rect l="l" t="t" r="r" b="b"/>
              <a:pathLst>
                <a:path w="29" h="21" extrusionOk="0">
                  <a:moveTo>
                    <a:pt x="8" y="20"/>
                  </a:moveTo>
                  <a:cubicBezTo>
                    <a:pt x="5" y="19"/>
                    <a:pt x="3" y="19"/>
                    <a:pt x="0" y="18"/>
                  </a:cubicBezTo>
                  <a:cubicBezTo>
                    <a:pt x="11" y="15"/>
                    <a:pt x="18" y="8"/>
                    <a:pt x="26" y="0"/>
                  </a:cubicBezTo>
                  <a:cubicBezTo>
                    <a:pt x="27" y="1"/>
                    <a:pt x="28" y="2"/>
                    <a:pt x="29" y="3"/>
                  </a:cubicBezTo>
                  <a:cubicBezTo>
                    <a:pt x="29" y="4"/>
                    <a:pt x="29" y="4"/>
                    <a:pt x="29" y="4"/>
                  </a:cubicBezTo>
                  <a:cubicBezTo>
                    <a:pt x="26" y="15"/>
                    <a:pt x="17" y="21"/>
                    <a:pt x="8" y="20"/>
                  </a:cubicBezTo>
                  <a:close/>
                </a:path>
              </a:pathLst>
            </a:custGeom>
            <a:solidFill>
              <a:srgbClr val="DE82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57" name="Google Shape;957;p10"/>
            <p:cNvSpPr/>
            <p:nvPr/>
          </p:nvSpPr>
          <p:spPr>
            <a:xfrm>
              <a:off x="4263" y="2139"/>
              <a:ext cx="132" cy="82"/>
            </a:xfrm>
            <a:custGeom>
              <a:avLst/>
              <a:gdLst/>
              <a:ahLst/>
              <a:cxnLst/>
              <a:rect l="l" t="t" r="r" b="b"/>
              <a:pathLst>
                <a:path w="37" h="23" extrusionOk="0">
                  <a:moveTo>
                    <a:pt x="0" y="16"/>
                  </a:moveTo>
                  <a:cubicBezTo>
                    <a:pt x="9" y="14"/>
                    <a:pt x="14" y="6"/>
                    <a:pt x="21" y="0"/>
                  </a:cubicBezTo>
                  <a:cubicBezTo>
                    <a:pt x="27" y="7"/>
                    <a:pt x="33" y="14"/>
                    <a:pt x="37" y="22"/>
                  </a:cubicBezTo>
                  <a:cubicBezTo>
                    <a:pt x="27" y="23"/>
                    <a:pt x="17" y="21"/>
                    <a:pt x="7" y="19"/>
                  </a:cubicBezTo>
                  <a:cubicBezTo>
                    <a:pt x="5" y="19"/>
                    <a:pt x="2" y="18"/>
                    <a:pt x="0" y="16"/>
                  </a:cubicBezTo>
                  <a:close/>
                </a:path>
              </a:pathLst>
            </a:custGeom>
            <a:solidFill>
              <a:srgbClr val="F9CD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58" name="Google Shape;958;p10"/>
            <p:cNvSpPr/>
            <p:nvPr/>
          </p:nvSpPr>
          <p:spPr>
            <a:xfrm>
              <a:off x="3833" y="1943"/>
              <a:ext cx="85" cy="75"/>
            </a:xfrm>
            <a:custGeom>
              <a:avLst/>
              <a:gdLst/>
              <a:ahLst/>
              <a:cxnLst/>
              <a:rect l="l" t="t" r="r" b="b"/>
              <a:pathLst>
                <a:path w="24" h="21" extrusionOk="0">
                  <a:moveTo>
                    <a:pt x="0" y="21"/>
                  </a:moveTo>
                  <a:cubicBezTo>
                    <a:pt x="0" y="14"/>
                    <a:pt x="0" y="7"/>
                    <a:pt x="0" y="1"/>
                  </a:cubicBezTo>
                  <a:cubicBezTo>
                    <a:pt x="0" y="0"/>
                    <a:pt x="0" y="0"/>
                    <a:pt x="1" y="0"/>
                  </a:cubicBezTo>
                  <a:cubicBezTo>
                    <a:pt x="8" y="1"/>
                    <a:pt x="16" y="2"/>
                    <a:pt x="23" y="2"/>
                  </a:cubicBezTo>
                  <a:cubicBezTo>
                    <a:pt x="24" y="21"/>
                    <a:pt x="24" y="21"/>
                    <a:pt x="5" y="21"/>
                  </a:cubicBezTo>
                  <a:cubicBezTo>
                    <a:pt x="4" y="21"/>
                    <a:pt x="2" y="21"/>
                    <a:pt x="0" y="21"/>
                  </a:cubicBezTo>
                  <a:close/>
                </a:path>
              </a:pathLst>
            </a:custGeom>
            <a:solidFill>
              <a:srgbClr val="EEA1A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59" name="Google Shape;959;p10"/>
            <p:cNvSpPr/>
            <p:nvPr/>
          </p:nvSpPr>
          <p:spPr>
            <a:xfrm>
              <a:off x="3498" y="2021"/>
              <a:ext cx="125" cy="168"/>
            </a:xfrm>
            <a:custGeom>
              <a:avLst/>
              <a:gdLst/>
              <a:ahLst/>
              <a:cxnLst/>
              <a:rect l="l" t="t" r="r" b="b"/>
              <a:pathLst>
                <a:path w="35" h="47" extrusionOk="0">
                  <a:moveTo>
                    <a:pt x="19" y="1"/>
                  </a:moveTo>
                  <a:cubicBezTo>
                    <a:pt x="23" y="9"/>
                    <a:pt x="24" y="18"/>
                    <a:pt x="27" y="27"/>
                  </a:cubicBezTo>
                  <a:cubicBezTo>
                    <a:pt x="28" y="32"/>
                    <a:pt x="30" y="38"/>
                    <a:pt x="33" y="43"/>
                  </a:cubicBezTo>
                  <a:cubicBezTo>
                    <a:pt x="34" y="45"/>
                    <a:pt x="35" y="46"/>
                    <a:pt x="32" y="47"/>
                  </a:cubicBezTo>
                  <a:cubicBezTo>
                    <a:pt x="25" y="45"/>
                    <a:pt x="18" y="42"/>
                    <a:pt x="12" y="38"/>
                  </a:cubicBezTo>
                  <a:cubicBezTo>
                    <a:pt x="9" y="35"/>
                    <a:pt x="8" y="32"/>
                    <a:pt x="5" y="30"/>
                  </a:cubicBezTo>
                  <a:cubicBezTo>
                    <a:pt x="1" y="28"/>
                    <a:pt x="0" y="25"/>
                    <a:pt x="1" y="21"/>
                  </a:cubicBezTo>
                  <a:cubicBezTo>
                    <a:pt x="1" y="21"/>
                    <a:pt x="2" y="20"/>
                    <a:pt x="2" y="20"/>
                  </a:cubicBezTo>
                  <a:cubicBezTo>
                    <a:pt x="0" y="8"/>
                    <a:pt x="10" y="5"/>
                    <a:pt x="17" y="0"/>
                  </a:cubicBezTo>
                  <a:cubicBezTo>
                    <a:pt x="18" y="1"/>
                    <a:pt x="18" y="1"/>
                    <a:pt x="19" y="1"/>
                  </a:cubicBezTo>
                  <a:close/>
                </a:path>
              </a:pathLst>
            </a:custGeom>
            <a:solidFill>
              <a:srgbClr val="F9CE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60" name="Google Shape;960;p10"/>
            <p:cNvSpPr/>
            <p:nvPr/>
          </p:nvSpPr>
          <p:spPr>
            <a:xfrm>
              <a:off x="4238" y="2221"/>
              <a:ext cx="182" cy="96"/>
            </a:xfrm>
            <a:custGeom>
              <a:avLst/>
              <a:gdLst/>
              <a:ahLst/>
              <a:cxnLst/>
              <a:rect l="l" t="t" r="r" b="b"/>
              <a:pathLst>
                <a:path w="51" h="27" extrusionOk="0">
                  <a:moveTo>
                    <a:pt x="7" y="2"/>
                  </a:moveTo>
                  <a:cubicBezTo>
                    <a:pt x="20" y="13"/>
                    <a:pt x="36" y="16"/>
                    <a:pt x="51" y="20"/>
                  </a:cubicBezTo>
                  <a:cubicBezTo>
                    <a:pt x="46" y="21"/>
                    <a:pt x="46" y="21"/>
                    <a:pt x="40" y="20"/>
                  </a:cubicBezTo>
                  <a:cubicBezTo>
                    <a:pt x="31" y="17"/>
                    <a:pt x="31" y="17"/>
                    <a:pt x="28" y="27"/>
                  </a:cubicBezTo>
                  <a:cubicBezTo>
                    <a:pt x="26" y="15"/>
                    <a:pt x="15" y="12"/>
                    <a:pt x="7" y="7"/>
                  </a:cubicBezTo>
                  <a:cubicBezTo>
                    <a:pt x="5" y="5"/>
                    <a:pt x="3" y="4"/>
                    <a:pt x="0" y="3"/>
                  </a:cubicBezTo>
                  <a:cubicBezTo>
                    <a:pt x="2" y="0"/>
                    <a:pt x="5" y="2"/>
                    <a:pt x="7" y="2"/>
                  </a:cubicBezTo>
                  <a:close/>
                </a:path>
              </a:pathLst>
            </a:custGeom>
            <a:solidFill>
              <a:srgbClr val="D88F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61" name="Google Shape;961;p10"/>
            <p:cNvSpPr/>
            <p:nvPr/>
          </p:nvSpPr>
          <p:spPr>
            <a:xfrm>
              <a:off x="4274" y="2431"/>
              <a:ext cx="110" cy="60"/>
            </a:xfrm>
            <a:custGeom>
              <a:avLst/>
              <a:gdLst/>
              <a:ahLst/>
              <a:cxnLst/>
              <a:rect l="l" t="t" r="r" b="b"/>
              <a:pathLst>
                <a:path w="31" h="17" extrusionOk="0">
                  <a:moveTo>
                    <a:pt x="0" y="1"/>
                  </a:moveTo>
                  <a:cubicBezTo>
                    <a:pt x="10" y="0"/>
                    <a:pt x="20" y="4"/>
                    <a:pt x="31" y="1"/>
                  </a:cubicBezTo>
                  <a:cubicBezTo>
                    <a:pt x="28" y="4"/>
                    <a:pt x="23" y="3"/>
                    <a:pt x="20" y="6"/>
                  </a:cubicBezTo>
                  <a:cubicBezTo>
                    <a:pt x="23" y="10"/>
                    <a:pt x="27" y="13"/>
                    <a:pt x="30" y="17"/>
                  </a:cubicBezTo>
                  <a:cubicBezTo>
                    <a:pt x="20" y="13"/>
                    <a:pt x="15" y="2"/>
                    <a:pt x="3" y="5"/>
                  </a:cubicBezTo>
                  <a:cubicBezTo>
                    <a:pt x="2" y="3"/>
                    <a:pt x="1" y="2"/>
                    <a:pt x="0" y="1"/>
                  </a:cubicBezTo>
                  <a:close/>
                </a:path>
              </a:pathLst>
            </a:custGeom>
            <a:solidFill>
              <a:srgbClr val="D987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62" name="Google Shape;962;p10"/>
            <p:cNvSpPr/>
            <p:nvPr/>
          </p:nvSpPr>
          <p:spPr>
            <a:xfrm>
              <a:off x="4228" y="2292"/>
              <a:ext cx="57" cy="89"/>
            </a:xfrm>
            <a:custGeom>
              <a:avLst/>
              <a:gdLst/>
              <a:ahLst/>
              <a:cxnLst/>
              <a:rect l="l" t="t" r="r" b="b"/>
              <a:pathLst>
                <a:path w="16" h="25" extrusionOk="0">
                  <a:moveTo>
                    <a:pt x="0" y="21"/>
                  </a:moveTo>
                  <a:cubicBezTo>
                    <a:pt x="3" y="15"/>
                    <a:pt x="2" y="6"/>
                    <a:pt x="9" y="0"/>
                  </a:cubicBezTo>
                  <a:cubicBezTo>
                    <a:pt x="10" y="4"/>
                    <a:pt x="6" y="6"/>
                    <a:pt x="7" y="9"/>
                  </a:cubicBezTo>
                  <a:cubicBezTo>
                    <a:pt x="8" y="13"/>
                    <a:pt x="12" y="9"/>
                    <a:pt x="16" y="12"/>
                  </a:cubicBezTo>
                  <a:cubicBezTo>
                    <a:pt x="6" y="12"/>
                    <a:pt x="4" y="18"/>
                    <a:pt x="2" y="25"/>
                  </a:cubicBezTo>
                  <a:cubicBezTo>
                    <a:pt x="1" y="23"/>
                    <a:pt x="1" y="22"/>
                    <a:pt x="0" y="21"/>
                  </a:cubicBezTo>
                  <a:close/>
                </a:path>
              </a:pathLst>
            </a:custGeom>
            <a:solidFill>
              <a:srgbClr val="D5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63" name="Google Shape;963;p10"/>
            <p:cNvSpPr/>
            <p:nvPr/>
          </p:nvSpPr>
          <p:spPr>
            <a:xfrm>
              <a:off x="4438" y="2651"/>
              <a:ext cx="21" cy="29"/>
            </a:xfrm>
            <a:custGeom>
              <a:avLst/>
              <a:gdLst/>
              <a:ahLst/>
              <a:cxnLst/>
              <a:rect l="l" t="t" r="r" b="b"/>
              <a:pathLst>
                <a:path w="6" h="8" extrusionOk="0">
                  <a:moveTo>
                    <a:pt x="6" y="8"/>
                  </a:moveTo>
                  <a:cubicBezTo>
                    <a:pt x="3" y="6"/>
                    <a:pt x="1" y="4"/>
                    <a:pt x="0" y="1"/>
                  </a:cubicBezTo>
                  <a:cubicBezTo>
                    <a:pt x="6" y="0"/>
                    <a:pt x="5" y="5"/>
                    <a:pt x="6" y="8"/>
                  </a:cubicBezTo>
                  <a:close/>
                </a:path>
              </a:pathLst>
            </a:custGeom>
            <a:solidFill>
              <a:srgbClr val="F8C1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grpSp>
        <p:nvGrpSpPr>
          <p:cNvPr id="968" name="Google Shape;968;p11"/>
          <p:cNvGrpSpPr/>
          <p:nvPr/>
        </p:nvGrpSpPr>
        <p:grpSpPr>
          <a:xfrm>
            <a:off x="2237945" y="2108848"/>
            <a:ext cx="3578911" cy="711368"/>
            <a:chOff x="3017859" y="4310610"/>
            <a:chExt cx="1870812" cy="711368"/>
          </a:xfrm>
        </p:grpSpPr>
        <p:sp>
          <p:nvSpPr>
            <p:cNvPr id="969" name="Google Shape;969;p11"/>
            <p:cNvSpPr txBox="1"/>
            <p:nvPr/>
          </p:nvSpPr>
          <p:spPr>
            <a:xfrm>
              <a:off x="3021856" y="4560313"/>
              <a:ext cx="186681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a:p>
          </p:txBody>
        </p:sp>
        <p:sp>
          <p:nvSpPr>
            <p:cNvPr id="970" name="Google Shape;970;p11"/>
            <p:cNvSpPr txBox="1"/>
            <p:nvPr/>
          </p:nvSpPr>
          <p:spPr>
            <a:xfrm>
              <a:off x="3017859" y="4310610"/>
              <a:ext cx="187081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Your Text Here</a:t>
              </a:r>
              <a:endParaRPr sz="1200" b="1">
                <a:solidFill>
                  <a:srgbClr val="3F3F3F"/>
                </a:solidFill>
                <a:latin typeface="Arial"/>
                <a:ea typeface="Arial"/>
                <a:cs typeface="Arial"/>
                <a:sym typeface="Arial"/>
              </a:endParaRPr>
            </a:p>
          </p:txBody>
        </p:sp>
      </p:grpSp>
      <p:grpSp>
        <p:nvGrpSpPr>
          <p:cNvPr id="971" name="Google Shape;971;p11"/>
          <p:cNvGrpSpPr/>
          <p:nvPr/>
        </p:nvGrpSpPr>
        <p:grpSpPr>
          <a:xfrm>
            <a:off x="2237945" y="2994042"/>
            <a:ext cx="3578911" cy="711368"/>
            <a:chOff x="3017859" y="4310610"/>
            <a:chExt cx="1870812" cy="711368"/>
          </a:xfrm>
        </p:grpSpPr>
        <p:sp>
          <p:nvSpPr>
            <p:cNvPr id="972" name="Google Shape;972;p11"/>
            <p:cNvSpPr txBox="1"/>
            <p:nvPr/>
          </p:nvSpPr>
          <p:spPr>
            <a:xfrm>
              <a:off x="3021856" y="4560313"/>
              <a:ext cx="186681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a:p>
          </p:txBody>
        </p:sp>
        <p:sp>
          <p:nvSpPr>
            <p:cNvPr id="973" name="Google Shape;973;p11"/>
            <p:cNvSpPr txBox="1"/>
            <p:nvPr/>
          </p:nvSpPr>
          <p:spPr>
            <a:xfrm>
              <a:off x="3017859" y="4310610"/>
              <a:ext cx="187081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Your Text Here</a:t>
              </a:r>
              <a:endParaRPr sz="1200" b="1">
                <a:solidFill>
                  <a:srgbClr val="3F3F3F"/>
                </a:solidFill>
                <a:latin typeface="Arial"/>
                <a:ea typeface="Arial"/>
                <a:cs typeface="Arial"/>
                <a:sym typeface="Arial"/>
              </a:endParaRPr>
            </a:p>
          </p:txBody>
        </p:sp>
      </p:grpSp>
      <p:grpSp>
        <p:nvGrpSpPr>
          <p:cNvPr id="974" name="Google Shape;974;p11"/>
          <p:cNvGrpSpPr/>
          <p:nvPr/>
        </p:nvGrpSpPr>
        <p:grpSpPr>
          <a:xfrm>
            <a:off x="2237945" y="3879238"/>
            <a:ext cx="3578911" cy="711368"/>
            <a:chOff x="3017859" y="4310610"/>
            <a:chExt cx="1870812" cy="711368"/>
          </a:xfrm>
        </p:grpSpPr>
        <p:sp>
          <p:nvSpPr>
            <p:cNvPr id="975" name="Google Shape;975;p11"/>
            <p:cNvSpPr txBox="1"/>
            <p:nvPr/>
          </p:nvSpPr>
          <p:spPr>
            <a:xfrm>
              <a:off x="3021856" y="4560313"/>
              <a:ext cx="186681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a:p>
          </p:txBody>
        </p:sp>
        <p:sp>
          <p:nvSpPr>
            <p:cNvPr id="976" name="Google Shape;976;p11"/>
            <p:cNvSpPr txBox="1"/>
            <p:nvPr/>
          </p:nvSpPr>
          <p:spPr>
            <a:xfrm>
              <a:off x="3017859" y="4310610"/>
              <a:ext cx="187081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Your Text Here</a:t>
              </a:r>
              <a:endParaRPr sz="1200" b="1">
                <a:solidFill>
                  <a:srgbClr val="3F3F3F"/>
                </a:solidFill>
                <a:latin typeface="Arial"/>
                <a:ea typeface="Arial"/>
                <a:cs typeface="Arial"/>
                <a:sym typeface="Arial"/>
              </a:endParaRPr>
            </a:p>
          </p:txBody>
        </p:sp>
      </p:grpSp>
      <p:sp>
        <p:nvSpPr>
          <p:cNvPr id="977" name="Google Shape;977;p11"/>
          <p:cNvSpPr/>
          <p:nvPr/>
        </p:nvSpPr>
        <p:spPr>
          <a:xfrm>
            <a:off x="1318874" y="2140498"/>
            <a:ext cx="682337" cy="64807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978" name="Google Shape;978;p11"/>
          <p:cNvSpPr/>
          <p:nvPr/>
        </p:nvSpPr>
        <p:spPr>
          <a:xfrm>
            <a:off x="1317868" y="3870775"/>
            <a:ext cx="682337" cy="64807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979" name="Google Shape;979;p11"/>
          <p:cNvSpPr/>
          <p:nvPr/>
        </p:nvSpPr>
        <p:spPr>
          <a:xfrm>
            <a:off x="1317868" y="4755970"/>
            <a:ext cx="682337" cy="648072"/>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grpSp>
        <p:nvGrpSpPr>
          <p:cNvPr id="980" name="Google Shape;980;p11"/>
          <p:cNvGrpSpPr/>
          <p:nvPr/>
        </p:nvGrpSpPr>
        <p:grpSpPr>
          <a:xfrm>
            <a:off x="2237945" y="4764432"/>
            <a:ext cx="3578911" cy="711368"/>
            <a:chOff x="3017859" y="4310610"/>
            <a:chExt cx="1870812" cy="711368"/>
          </a:xfrm>
        </p:grpSpPr>
        <p:sp>
          <p:nvSpPr>
            <p:cNvPr id="981" name="Google Shape;981;p11"/>
            <p:cNvSpPr txBox="1"/>
            <p:nvPr/>
          </p:nvSpPr>
          <p:spPr>
            <a:xfrm>
              <a:off x="3021856" y="4560313"/>
              <a:ext cx="186681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a:p>
          </p:txBody>
        </p:sp>
        <p:sp>
          <p:nvSpPr>
            <p:cNvPr id="982" name="Google Shape;982;p11"/>
            <p:cNvSpPr txBox="1"/>
            <p:nvPr/>
          </p:nvSpPr>
          <p:spPr>
            <a:xfrm>
              <a:off x="3017859" y="4310610"/>
              <a:ext cx="187081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Your Text Here</a:t>
              </a:r>
              <a:endParaRPr sz="1200" b="1">
                <a:solidFill>
                  <a:srgbClr val="3F3F3F"/>
                </a:solidFill>
                <a:latin typeface="Arial"/>
                <a:ea typeface="Arial"/>
                <a:cs typeface="Arial"/>
                <a:sym typeface="Arial"/>
              </a:endParaRPr>
            </a:p>
          </p:txBody>
        </p:sp>
      </p:grpSp>
      <p:sp>
        <p:nvSpPr>
          <p:cNvPr id="983" name="Google Shape;983;p11"/>
          <p:cNvSpPr/>
          <p:nvPr/>
        </p:nvSpPr>
        <p:spPr>
          <a:xfrm>
            <a:off x="1501934" y="4011585"/>
            <a:ext cx="294743" cy="393830"/>
          </a:xfrm>
          <a:custGeom>
            <a:avLst/>
            <a:gdLst/>
            <a:ahLst/>
            <a:cxnLst/>
            <a:rect l="l" t="t" r="r" b="b"/>
            <a:pathLst>
              <a:path w="2753" h="3873" extrusionOk="0">
                <a:moveTo>
                  <a:pt x="2122" y="555"/>
                </a:moveTo>
                <a:lnTo>
                  <a:pt x="2180" y="557"/>
                </a:lnTo>
                <a:lnTo>
                  <a:pt x="2231" y="560"/>
                </a:lnTo>
                <a:lnTo>
                  <a:pt x="2275" y="568"/>
                </a:lnTo>
                <a:lnTo>
                  <a:pt x="2311" y="580"/>
                </a:lnTo>
                <a:lnTo>
                  <a:pt x="2346" y="598"/>
                </a:lnTo>
                <a:lnTo>
                  <a:pt x="2375" y="626"/>
                </a:lnTo>
                <a:lnTo>
                  <a:pt x="2399" y="658"/>
                </a:lnTo>
                <a:lnTo>
                  <a:pt x="2419" y="695"/>
                </a:lnTo>
                <a:lnTo>
                  <a:pt x="2433" y="735"/>
                </a:lnTo>
                <a:lnTo>
                  <a:pt x="2442" y="777"/>
                </a:lnTo>
                <a:lnTo>
                  <a:pt x="2444" y="820"/>
                </a:lnTo>
                <a:lnTo>
                  <a:pt x="2440" y="864"/>
                </a:lnTo>
                <a:lnTo>
                  <a:pt x="2431" y="908"/>
                </a:lnTo>
                <a:lnTo>
                  <a:pt x="2415" y="948"/>
                </a:lnTo>
                <a:lnTo>
                  <a:pt x="2391" y="984"/>
                </a:lnTo>
                <a:lnTo>
                  <a:pt x="2364" y="1013"/>
                </a:lnTo>
                <a:lnTo>
                  <a:pt x="2331" y="1037"/>
                </a:lnTo>
                <a:lnTo>
                  <a:pt x="2293" y="1057"/>
                </a:lnTo>
                <a:lnTo>
                  <a:pt x="2253" y="1073"/>
                </a:lnTo>
                <a:lnTo>
                  <a:pt x="2211" y="1086"/>
                </a:lnTo>
                <a:lnTo>
                  <a:pt x="2166" y="1098"/>
                </a:lnTo>
                <a:lnTo>
                  <a:pt x="2122" y="1111"/>
                </a:lnTo>
                <a:lnTo>
                  <a:pt x="2079" y="1124"/>
                </a:lnTo>
                <a:lnTo>
                  <a:pt x="2037" y="1138"/>
                </a:lnTo>
                <a:lnTo>
                  <a:pt x="1999" y="1157"/>
                </a:lnTo>
                <a:lnTo>
                  <a:pt x="1962" y="1178"/>
                </a:lnTo>
                <a:lnTo>
                  <a:pt x="1931" y="1204"/>
                </a:lnTo>
                <a:lnTo>
                  <a:pt x="1935" y="1235"/>
                </a:lnTo>
                <a:lnTo>
                  <a:pt x="1946" y="1260"/>
                </a:lnTo>
                <a:lnTo>
                  <a:pt x="1959" y="1282"/>
                </a:lnTo>
                <a:lnTo>
                  <a:pt x="1977" y="1302"/>
                </a:lnTo>
                <a:lnTo>
                  <a:pt x="1997" y="1318"/>
                </a:lnTo>
                <a:lnTo>
                  <a:pt x="2019" y="1333"/>
                </a:lnTo>
                <a:lnTo>
                  <a:pt x="2039" y="1346"/>
                </a:lnTo>
                <a:lnTo>
                  <a:pt x="2060" y="1360"/>
                </a:lnTo>
                <a:lnTo>
                  <a:pt x="2159" y="1433"/>
                </a:lnTo>
                <a:lnTo>
                  <a:pt x="2248" y="1509"/>
                </a:lnTo>
                <a:lnTo>
                  <a:pt x="2328" y="1588"/>
                </a:lnTo>
                <a:lnTo>
                  <a:pt x="2400" y="1671"/>
                </a:lnTo>
                <a:lnTo>
                  <a:pt x="2464" y="1757"/>
                </a:lnTo>
                <a:lnTo>
                  <a:pt x="2522" y="1844"/>
                </a:lnTo>
                <a:lnTo>
                  <a:pt x="2571" y="1933"/>
                </a:lnTo>
                <a:lnTo>
                  <a:pt x="2613" y="2026"/>
                </a:lnTo>
                <a:lnTo>
                  <a:pt x="2649" y="2118"/>
                </a:lnTo>
                <a:lnTo>
                  <a:pt x="2679" y="2211"/>
                </a:lnTo>
                <a:lnTo>
                  <a:pt x="2704" y="2304"/>
                </a:lnTo>
                <a:lnTo>
                  <a:pt x="2722" y="2398"/>
                </a:lnTo>
                <a:lnTo>
                  <a:pt x="2737" y="2493"/>
                </a:lnTo>
                <a:lnTo>
                  <a:pt x="2746" y="2586"/>
                </a:lnTo>
                <a:lnTo>
                  <a:pt x="2751" y="2677"/>
                </a:lnTo>
                <a:lnTo>
                  <a:pt x="2753" y="2768"/>
                </a:lnTo>
                <a:lnTo>
                  <a:pt x="2751" y="2857"/>
                </a:lnTo>
                <a:lnTo>
                  <a:pt x="2746" y="2942"/>
                </a:lnTo>
                <a:lnTo>
                  <a:pt x="2739" y="3028"/>
                </a:lnTo>
                <a:lnTo>
                  <a:pt x="2728" y="3108"/>
                </a:lnTo>
                <a:lnTo>
                  <a:pt x="2715" y="3186"/>
                </a:lnTo>
                <a:lnTo>
                  <a:pt x="2702" y="3260"/>
                </a:lnTo>
                <a:lnTo>
                  <a:pt x="2688" y="3331"/>
                </a:lnTo>
                <a:lnTo>
                  <a:pt x="2671" y="3397"/>
                </a:lnTo>
                <a:lnTo>
                  <a:pt x="2657" y="3458"/>
                </a:lnTo>
                <a:lnTo>
                  <a:pt x="2640" y="3515"/>
                </a:lnTo>
                <a:lnTo>
                  <a:pt x="2624" y="3564"/>
                </a:lnTo>
                <a:lnTo>
                  <a:pt x="2609" y="3609"/>
                </a:lnTo>
                <a:lnTo>
                  <a:pt x="2597" y="3648"/>
                </a:lnTo>
                <a:lnTo>
                  <a:pt x="2584" y="3680"/>
                </a:lnTo>
                <a:lnTo>
                  <a:pt x="2573" y="3704"/>
                </a:lnTo>
                <a:lnTo>
                  <a:pt x="2566" y="3722"/>
                </a:lnTo>
                <a:lnTo>
                  <a:pt x="2560" y="3733"/>
                </a:lnTo>
                <a:lnTo>
                  <a:pt x="2533" y="3764"/>
                </a:lnTo>
                <a:lnTo>
                  <a:pt x="2499" y="3789"/>
                </a:lnTo>
                <a:lnTo>
                  <a:pt x="2459" y="3811"/>
                </a:lnTo>
                <a:lnTo>
                  <a:pt x="2415" y="3829"/>
                </a:lnTo>
                <a:lnTo>
                  <a:pt x="2368" y="3844"/>
                </a:lnTo>
                <a:lnTo>
                  <a:pt x="2319" y="3855"/>
                </a:lnTo>
                <a:lnTo>
                  <a:pt x="2269" y="3862"/>
                </a:lnTo>
                <a:lnTo>
                  <a:pt x="2220" y="3868"/>
                </a:lnTo>
                <a:lnTo>
                  <a:pt x="2133" y="3873"/>
                </a:lnTo>
                <a:lnTo>
                  <a:pt x="2046" y="3873"/>
                </a:lnTo>
                <a:lnTo>
                  <a:pt x="1959" y="3868"/>
                </a:lnTo>
                <a:lnTo>
                  <a:pt x="1871" y="3855"/>
                </a:lnTo>
                <a:lnTo>
                  <a:pt x="1784" y="3838"/>
                </a:lnTo>
                <a:lnTo>
                  <a:pt x="1699" y="3818"/>
                </a:lnTo>
                <a:lnTo>
                  <a:pt x="1613" y="3795"/>
                </a:lnTo>
                <a:lnTo>
                  <a:pt x="1531" y="3768"/>
                </a:lnTo>
                <a:lnTo>
                  <a:pt x="1449" y="3737"/>
                </a:lnTo>
                <a:lnTo>
                  <a:pt x="1369" y="3704"/>
                </a:lnTo>
                <a:lnTo>
                  <a:pt x="1293" y="3669"/>
                </a:lnTo>
                <a:lnTo>
                  <a:pt x="1219" y="3635"/>
                </a:lnTo>
                <a:lnTo>
                  <a:pt x="1146" y="3597"/>
                </a:lnTo>
                <a:lnTo>
                  <a:pt x="1079" y="3560"/>
                </a:lnTo>
                <a:lnTo>
                  <a:pt x="1015" y="3524"/>
                </a:lnTo>
                <a:lnTo>
                  <a:pt x="953" y="3488"/>
                </a:lnTo>
                <a:lnTo>
                  <a:pt x="899" y="3453"/>
                </a:lnTo>
                <a:lnTo>
                  <a:pt x="846" y="3420"/>
                </a:lnTo>
                <a:lnTo>
                  <a:pt x="800" y="3389"/>
                </a:lnTo>
                <a:lnTo>
                  <a:pt x="759" y="3360"/>
                </a:lnTo>
                <a:lnTo>
                  <a:pt x="722" y="3335"/>
                </a:lnTo>
                <a:lnTo>
                  <a:pt x="693" y="3313"/>
                </a:lnTo>
                <a:lnTo>
                  <a:pt x="669" y="3297"/>
                </a:lnTo>
                <a:lnTo>
                  <a:pt x="653" y="3284"/>
                </a:lnTo>
                <a:lnTo>
                  <a:pt x="642" y="3275"/>
                </a:lnTo>
                <a:lnTo>
                  <a:pt x="640" y="3273"/>
                </a:lnTo>
                <a:lnTo>
                  <a:pt x="644" y="3277"/>
                </a:lnTo>
                <a:lnTo>
                  <a:pt x="562" y="3206"/>
                </a:lnTo>
                <a:lnTo>
                  <a:pt x="482" y="3124"/>
                </a:lnTo>
                <a:lnTo>
                  <a:pt x="402" y="3033"/>
                </a:lnTo>
                <a:lnTo>
                  <a:pt x="326" y="2935"/>
                </a:lnTo>
                <a:lnTo>
                  <a:pt x="255" y="2829"/>
                </a:lnTo>
                <a:lnTo>
                  <a:pt x="189" y="2718"/>
                </a:lnTo>
                <a:lnTo>
                  <a:pt x="131" y="2604"/>
                </a:lnTo>
                <a:lnTo>
                  <a:pt x="82" y="2484"/>
                </a:lnTo>
                <a:lnTo>
                  <a:pt x="40" y="2362"/>
                </a:lnTo>
                <a:lnTo>
                  <a:pt x="11" y="2240"/>
                </a:lnTo>
                <a:lnTo>
                  <a:pt x="0" y="2148"/>
                </a:lnTo>
                <a:lnTo>
                  <a:pt x="0" y="2057"/>
                </a:lnTo>
                <a:lnTo>
                  <a:pt x="9" y="1969"/>
                </a:lnTo>
                <a:lnTo>
                  <a:pt x="26" y="1886"/>
                </a:lnTo>
                <a:lnTo>
                  <a:pt x="51" y="1804"/>
                </a:lnTo>
                <a:lnTo>
                  <a:pt x="79" y="1729"/>
                </a:lnTo>
                <a:lnTo>
                  <a:pt x="111" y="1658"/>
                </a:lnTo>
                <a:lnTo>
                  <a:pt x="146" y="1595"/>
                </a:lnTo>
                <a:lnTo>
                  <a:pt x="180" y="1537"/>
                </a:lnTo>
                <a:lnTo>
                  <a:pt x="197" y="1513"/>
                </a:lnTo>
                <a:lnTo>
                  <a:pt x="217" y="1491"/>
                </a:lnTo>
                <a:lnTo>
                  <a:pt x="237" y="1471"/>
                </a:lnTo>
                <a:lnTo>
                  <a:pt x="259" y="1451"/>
                </a:lnTo>
                <a:lnTo>
                  <a:pt x="279" y="1429"/>
                </a:lnTo>
                <a:lnTo>
                  <a:pt x="300" y="1406"/>
                </a:lnTo>
                <a:lnTo>
                  <a:pt x="319" y="1380"/>
                </a:lnTo>
                <a:lnTo>
                  <a:pt x="335" y="1349"/>
                </a:lnTo>
                <a:lnTo>
                  <a:pt x="349" y="1313"/>
                </a:lnTo>
                <a:lnTo>
                  <a:pt x="359" y="1269"/>
                </a:lnTo>
                <a:lnTo>
                  <a:pt x="364" y="1220"/>
                </a:lnTo>
                <a:lnTo>
                  <a:pt x="368" y="1135"/>
                </a:lnTo>
                <a:lnTo>
                  <a:pt x="366" y="1058"/>
                </a:lnTo>
                <a:lnTo>
                  <a:pt x="364" y="989"/>
                </a:lnTo>
                <a:lnTo>
                  <a:pt x="360" y="929"/>
                </a:lnTo>
                <a:lnTo>
                  <a:pt x="357" y="877"/>
                </a:lnTo>
                <a:lnTo>
                  <a:pt x="353" y="831"/>
                </a:lnTo>
                <a:lnTo>
                  <a:pt x="353" y="789"/>
                </a:lnTo>
                <a:lnTo>
                  <a:pt x="355" y="755"/>
                </a:lnTo>
                <a:lnTo>
                  <a:pt x="359" y="724"/>
                </a:lnTo>
                <a:lnTo>
                  <a:pt x="369" y="698"/>
                </a:lnTo>
                <a:lnTo>
                  <a:pt x="384" y="675"/>
                </a:lnTo>
                <a:lnTo>
                  <a:pt x="406" y="653"/>
                </a:lnTo>
                <a:lnTo>
                  <a:pt x="435" y="635"/>
                </a:lnTo>
                <a:lnTo>
                  <a:pt x="473" y="617"/>
                </a:lnTo>
                <a:lnTo>
                  <a:pt x="520" y="600"/>
                </a:lnTo>
                <a:lnTo>
                  <a:pt x="559" y="591"/>
                </a:lnTo>
                <a:lnTo>
                  <a:pt x="593" y="591"/>
                </a:lnTo>
                <a:lnTo>
                  <a:pt x="624" y="598"/>
                </a:lnTo>
                <a:lnTo>
                  <a:pt x="651" y="615"/>
                </a:lnTo>
                <a:lnTo>
                  <a:pt x="677" y="635"/>
                </a:lnTo>
                <a:lnTo>
                  <a:pt x="699" y="664"/>
                </a:lnTo>
                <a:lnTo>
                  <a:pt x="717" y="697"/>
                </a:lnTo>
                <a:lnTo>
                  <a:pt x="733" y="733"/>
                </a:lnTo>
                <a:lnTo>
                  <a:pt x="748" y="775"/>
                </a:lnTo>
                <a:lnTo>
                  <a:pt x="760" y="818"/>
                </a:lnTo>
                <a:lnTo>
                  <a:pt x="769" y="866"/>
                </a:lnTo>
                <a:lnTo>
                  <a:pt x="777" y="915"/>
                </a:lnTo>
                <a:lnTo>
                  <a:pt x="782" y="964"/>
                </a:lnTo>
                <a:lnTo>
                  <a:pt x="788" y="1015"/>
                </a:lnTo>
                <a:lnTo>
                  <a:pt x="789" y="1066"/>
                </a:lnTo>
                <a:lnTo>
                  <a:pt x="791" y="1115"/>
                </a:lnTo>
                <a:lnTo>
                  <a:pt x="791" y="1164"/>
                </a:lnTo>
                <a:lnTo>
                  <a:pt x="791" y="1420"/>
                </a:lnTo>
                <a:lnTo>
                  <a:pt x="884" y="1224"/>
                </a:lnTo>
                <a:lnTo>
                  <a:pt x="942" y="1137"/>
                </a:lnTo>
                <a:lnTo>
                  <a:pt x="1008" y="1053"/>
                </a:lnTo>
                <a:lnTo>
                  <a:pt x="1080" y="969"/>
                </a:lnTo>
                <a:lnTo>
                  <a:pt x="1160" y="893"/>
                </a:lnTo>
                <a:lnTo>
                  <a:pt x="1248" y="820"/>
                </a:lnTo>
                <a:lnTo>
                  <a:pt x="1339" y="757"/>
                </a:lnTo>
                <a:lnTo>
                  <a:pt x="1433" y="700"/>
                </a:lnTo>
                <a:lnTo>
                  <a:pt x="1531" y="657"/>
                </a:lnTo>
                <a:lnTo>
                  <a:pt x="1573" y="642"/>
                </a:lnTo>
                <a:lnTo>
                  <a:pt x="1622" y="628"/>
                </a:lnTo>
                <a:lnTo>
                  <a:pt x="1679" y="613"/>
                </a:lnTo>
                <a:lnTo>
                  <a:pt x="1737" y="600"/>
                </a:lnTo>
                <a:lnTo>
                  <a:pt x="1800" y="588"/>
                </a:lnTo>
                <a:lnTo>
                  <a:pt x="1866" y="577"/>
                </a:lnTo>
                <a:lnTo>
                  <a:pt x="1931" y="568"/>
                </a:lnTo>
                <a:lnTo>
                  <a:pt x="1999" y="562"/>
                </a:lnTo>
                <a:lnTo>
                  <a:pt x="2062" y="557"/>
                </a:lnTo>
                <a:lnTo>
                  <a:pt x="2122" y="555"/>
                </a:lnTo>
                <a:close/>
                <a:moveTo>
                  <a:pt x="1200" y="0"/>
                </a:moveTo>
                <a:lnTo>
                  <a:pt x="1231" y="2"/>
                </a:lnTo>
                <a:lnTo>
                  <a:pt x="1257" y="8"/>
                </a:lnTo>
                <a:lnTo>
                  <a:pt x="1277" y="18"/>
                </a:lnTo>
                <a:lnTo>
                  <a:pt x="1291" y="31"/>
                </a:lnTo>
                <a:lnTo>
                  <a:pt x="1300" y="48"/>
                </a:lnTo>
                <a:lnTo>
                  <a:pt x="1308" y="68"/>
                </a:lnTo>
                <a:lnTo>
                  <a:pt x="1311" y="89"/>
                </a:lnTo>
                <a:lnTo>
                  <a:pt x="1315" y="111"/>
                </a:lnTo>
                <a:lnTo>
                  <a:pt x="1315" y="137"/>
                </a:lnTo>
                <a:lnTo>
                  <a:pt x="1317" y="160"/>
                </a:lnTo>
                <a:lnTo>
                  <a:pt x="1320" y="186"/>
                </a:lnTo>
                <a:lnTo>
                  <a:pt x="1324" y="208"/>
                </a:lnTo>
                <a:lnTo>
                  <a:pt x="1329" y="229"/>
                </a:lnTo>
                <a:lnTo>
                  <a:pt x="1339" y="249"/>
                </a:lnTo>
                <a:lnTo>
                  <a:pt x="1349" y="266"/>
                </a:lnTo>
                <a:lnTo>
                  <a:pt x="1364" y="278"/>
                </a:lnTo>
                <a:lnTo>
                  <a:pt x="1375" y="278"/>
                </a:lnTo>
                <a:lnTo>
                  <a:pt x="1389" y="278"/>
                </a:lnTo>
                <a:lnTo>
                  <a:pt x="1400" y="280"/>
                </a:lnTo>
                <a:lnTo>
                  <a:pt x="1420" y="246"/>
                </a:lnTo>
                <a:lnTo>
                  <a:pt x="1439" y="209"/>
                </a:lnTo>
                <a:lnTo>
                  <a:pt x="1455" y="173"/>
                </a:lnTo>
                <a:lnTo>
                  <a:pt x="1471" y="138"/>
                </a:lnTo>
                <a:lnTo>
                  <a:pt x="1489" y="104"/>
                </a:lnTo>
                <a:lnTo>
                  <a:pt x="1511" y="71"/>
                </a:lnTo>
                <a:lnTo>
                  <a:pt x="1537" y="42"/>
                </a:lnTo>
                <a:lnTo>
                  <a:pt x="1568" y="18"/>
                </a:lnTo>
                <a:lnTo>
                  <a:pt x="1600" y="22"/>
                </a:lnTo>
                <a:lnTo>
                  <a:pt x="1626" y="29"/>
                </a:lnTo>
                <a:lnTo>
                  <a:pt x="1646" y="44"/>
                </a:lnTo>
                <a:lnTo>
                  <a:pt x="1659" y="62"/>
                </a:lnTo>
                <a:lnTo>
                  <a:pt x="1668" y="82"/>
                </a:lnTo>
                <a:lnTo>
                  <a:pt x="1671" y="108"/>
                </a:lnTo>
                <a:lnTo>
                  <a:pt x="1673" y="133"/>
                </a:lnTo>
                <a:lnTo>
                  <a:pt x="1669" y="162"/>
                </a:lnTo>
                <a:lnTo>
                  <a:pt x="1664" y="191"/>
                </a:lnTo>
                <a:lnTo>
                  <a:pt x="1657" y="220"/>
                </a:lnTo>
                <a:lnTo>
                  <a:pt x="1649" y="249"/>
                </a:lnTo>
                <a:lnTo>
                  <a:pt x="1640" y="278"/>
                </a:lnTo>
                <a:lnTo>
                  <a:pt x="1633" y="304"/>
                </a:lnTo>
                <a:lnTo>
                  <a:pt x="1626" y="329"/>
                </a:lnTo>
                <a:lnTo>
                  <a:pt x="1620" y="349"/>
                </a:lnTo>
                <a:lnTo>
                  <a:pt x="1666" y="408"/>
                </a:lnTo>
                <a:lnTo>
                  <a:pt x="1717" y="458"/>
                </a:lnTo>
                <a:lnTo>
                  <a:pt x="1771" y="502"/>
                </a:lnTo>
                <a:lnTo>
                  <a:pt x="1773" y="504"/>
                </a:lnTo>
                <a:lnTo>
                  <a:pt x="1773" y="508"/>
                </a:lnTo>
                <a:lnTo>
                  <a:pt x="1775" y="511"/>
                </a:lnTo>
                <a:lnTo>
                  <a:pt x="1775" y="515"/>
                </a:lnTo>
                <a:lnTo>
                  <a:pt x="1777" y="517"/>
                </a:lnTo>
                <a:lnTo>
                  <a:pt x="1686" y="535"/>
                </a:lnTo>
                <a:lnTo>
                  <a:pt x="1604" y="557"/>
                </a:lnTo>
                <a:lnTo>
                  <a:pt x="1529" y="580"/>
                </a:lnTo>
                <a:lnTo>
                  <a:pt x="1462" y="606"/>
                </a:lnTo>
                <a:lnTo>
                  <a:pt x="1400" y="635"/>
                </a:lnTo>
                <a:lnTo>
                  <a:pt x="1342" y="666"/>
                </a:lnTo>
                <a:lnTo>
                  <a:pt x="1289" y="700"/>
                </a:lnTo>
                <a:lnTo>
                  <a:pt x="1239" y="735"/>
                </a:lnTo>
                <a:lnTo>
                  <a:pt x="1189" y="773"/>
                </a:lnTo>
                <a:lnTo>
                  <a:pt x="1140" y="813"/>
                </a:lnTo>
                <a:lnTo>
                  <a:pt x="1091" y="857"/>
                </a:lnTo>
                <a:lnTo>
                  <a:pt x="1039" y="908"/>
                </a:lnTo>
                <a:lnTo>
                  <a:pt x="995" y="958"/>
                </a:lnTo>
                <a:lnTo>
                  <a:pt x="955" y="1009"/>
                </a:lnTo>
                <a:lnTo>
                  <a:pt x="919" y="1060"/>
                </a:lnTo>
                <a:lnTo>
                  <a:pt x="880" y="1111"/>
                </a:lnTo>
                <a:lnTo>
                  <a:pt x="877" y="1115"/>
                </a:lnTo>
                <a:lnTo>
                  <a:pt x="871" y="1124"/>
                </a:lnTo>
                <a:lnTo>
                  <a:pt x="866" y="1135"/>
                </a:lnTo>
                <a:lnTo>
                  <a:pt x="860" y="1146"/>
                </a:lnTo>
                <a:lnTo>
                  <a:pt x="855" y="1153"/>
                </a:lnTo>
                <a:lnTo>
                  <a:pt x="851" y="1157"/>
                </a:lnTo>
                <a:lnTo>
                  <a:pt x="855" y="1100"/>
                </a:lnTo>
                <a:lnTo>
                  <a:pt x="855" y="1038"/>
                </a:lnTo>
                <a:lnTo>
                  <a:pt x="851" y="977"/>
                </a:lnTo>
                <a:lnTo>
                  <a:pt x="844" y="913"/>
                </a:lnTo>
                <a:lnTo>
                  <a:pt x="835" y="853"/>
                </a:lnTo>
                <a:lnTo>
                  <a:pt x="826" y="798"/>
                </a:lnTo>
                <a:lnTo>
                  <a:pt x="813" y="751"/>
                </a:lnTo>
                <a:lnTo>
                  <a:pt x="800" y="713"/>
                </a:lnTo>
                <a:lnTo>
                  <a:pt x="809" y="698"/>
                </a:lnTo>
                <a:lnTo>
                  <a:pt x="822" y="678"/>
                </a:lnTo>
                <a:lnTo>
                  <a:pt x="837" y="658"/>
                </a:lnTo>
                <a:lnTo>
                  <a:pt x="853" y="637"/>
                </a:lnTo>
                <a:lnTo>
                  <a:pt x="869" y="615"/>
                </a:lnTo>
                <a:lnTo>
                  <a:pt x="882" y="593"/>
                </a:lnTo>
                <a:lnTo>
                  <a:pt x="891" y="573"/>
                </a:lnTo>
                <a:lnTo>
                  <a:pt x="897" y="555"/>
                </a:lnTo>
                <a:lnTo>
                  <a:pt x="897" y="540"/>
                </a:lnTo>
                <a:lnTo>
                  <a:pt x="840" y="511"/>
                </a:lnTo>
                <a:lnTo>
                  <a:pt x="788" y="484"/>
                </a:lnTo>
                <a:lnTo>
                  <a:pt x="742" y="460"/>
                </a:lnTo>
                <a:lnTo>
                  <a:pt x="704" y="437"/>
                </a:lnTo>
                <a:lnTo>
                  <a:pt x="669" y="415"/>
                </a:lnTo>
                <a:lnTo>
                  <a:pt x="644" y="393"/>
                </a:lnTo>
                <a:lnTo>
                  <a:pt x="624" y="371"/>
                </a:lnTo>
                <a:lnTo>
                  <a:pt x="613" y="348"/>
                </a:lnTo>
                <a:lnTo>
                  <a:pt x="609" y="320"/>
                </a:lnTo>
                <a:lnTo>
                  <a:pt x="615" y="291"/>
                </a:lnTo>
                <a:lnTo>
                  <a:pt x="628" y="258"/>
                </a:lnTo>
                <a:lnTo>
                  <a:pt x="646" y="233"/>
                </a:lnTo>
                <a:lnTo>
                  <a:pt x="666" y="215"/>
                </a:lnTo>
                <a:lnTo>
                  <a:pt x="691" y="206"/>
                </a:lnTo>
                <a:lnTo>
                  <a:pt x="720" y="202"/>
                </a:lnTo>
                <a:lnTo>
                  <a:pt x="755" y="206"/>
                </a:lnTo>
                <a:lnTo>
                  <a:pt x="793" y="215"/>
                </a:lnTo>
                <a:lnTo>
                  <a:pt x="837" y="231"/>
                </a:lnTo>
                <a:lnTo>
                  <a:pt x="886" y="251"/>
                </a:lnTo>
                <a:lnTo>
                  <a:pt x="940" y="277"/>
                </a:lnTo>
                <a:lnTo>
                  <a:pt x="1000" y="308"/>
                </a:lnTo>
                <a:lnTo>
                  <a:pt x="1066" y="340"/>
                </a:lnTo>
                <a:lnTo>
                  <a:pt x="1137" y="378"/>
                </a:lnTo>
                <a:lnTo>
                  <a:pt x="1144" y="375"/>
                </a:lnTo>
                <a:lnTo>
                  <a:pt x="1142" y="338"/>
                </a:lnTo>
                <a:lnTo>
                  <a:pt x="1137" y="302"/>
                </a:lnTo>
                <a:lnTo>
                  <a:pt x="1129" y="264"/>
                </a:lnTo>
                <a:lnTo>
                  <a:pt x="1122" y="228"/>
                </a:lnTo>
                <a:lnTo>
                  <a:pt x="1115" y="189"/>
                </a:lnTo>
                <a:lnTo>
                  <a:pt x="1109" y="155"/>
                </a:lnTo>
                <a:lnTo>
                  <a:pt x="1106" y="120"/>
                </a:lnTo>
                <a:lnTo>
                  <a:pt x="1106" y="89"/>
                </a:lnTo>
                <a:lnTo>
                  <a:pt x="1111" y="62"/>
                </a:lnTo>
                <a:lnTo>
                  <a:pt x="1120" y="38"/>
                </a:lnTo>
                <a:lnTo>
                  <a:pt x="1137" y="18"/>
                </a:lnTo>
                <a:lnTo>
                  <a:pt x="1160" y="4"/>
                </a:lnTo>
                <a:lnTo>
                  <a:pt x="120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1">
              <a:solidFill>
                <a:schemeClr val="dk1"/>
              </a:solidFill>
              <a:latin typeface="Arial"/>
              <a:ea typeface="Arial"/>
              <a:cs typeface="Arial"/>
              <a:sym typeface="Arial"/>
            </a:endParaRPr>
          </a:p>
        </p:txBody>
      </p:sp>
      <p:sp>
        <p:nvSpPr>
          <p:cNvPr id="984" name="Google Shape;984;p11"/>
          <p:cNvSpPr/>
          <p:nvPr/>
        </p:nvSpPr>
        <p:spPr>
          <a:xfrm>
            <a:off x="1388538" y="2311150"/>
            <a:ext cx="535648" cy="356790"/>
          </a:xfrm>
          <a:custGeom>
            <a:avLst/>
            <a:gdLst/>
            <a:ahLst/>
            <a:cxnLst/>
            <a:rect l="l" t="t" r="r" b="b"/>
            <a:pathLst>
              <a:path w="4436" h="3111" extrusionOk="0">
                <a:moveTo>
                  <a:pt x="951" y="956"/>
                </a:moveTo>
                <a:lnTo>
                  <a:pt x="1005" y="964"/>
                </a:lnTo>
                <a:lnTo>
                  <a:pt x="1056" y="978"/>
                </a:lnTo>
                <a:lnTo>
                  <a:pt x="1104" y="1002"/>
                </a:lnTo>
                <a:lnTo>
                  <a:pt x="1144" y="1029"/>
                </a:lnTo>
                <a:lnTo>
                  <a:pt x="1182" y="1064"/>
                </a:lnTo>
                <a:lnTo>
                  <a:pt x="1213" y="1104"/>
                </a:lnTo>
                <a:lnTo>
                  <a:pt x="1240" y="1147"/>
                </a:lnTo>
                <a:lnTo>
                  <a:pt x="1264" y="1196"/>
                </a:lnTo>
                <a:lnTo>
                  <a:pt x="1282" y="1245"/>
                </a:lnTo>
                <a:lnTo>
                  <a:pt x="1295" y="1298"/>
                </a:lnTo>
                <a:lnTo>
                  <a:pt x="1302" y="1351"/>
                </a:lnTo>
                <a:lnTo>
                  <a:pt x="1304" y="1404"/>
                </a:lnTo>
                <a:lnTo>
                  <a:pt x="1302" y="1458"/>
                </a:lnTo>
                <a:lnTo>
                  <a:pt x="1293" y="1509"/>
                </a:lnTo>
                <a:lnTo>
                  <a:pt x="1280" y="1560"/>
                </a:lnTo>
                <a:lnTo>
                  <a:pt x="1262" y="1605"/>
                </a:lnTo>
                <a:lnTo>
                  <a:pt x="1236" y="1649"/>
                </a:lnTo>
                <a:lnTo>
                  <a:pt x="1207" y="1689"/>
                </a:lnTo>
                <a:lnTo>
                  <a:pt x="1173" y="1724"/>
                </a:lnTo>
                <a:lnTo>
                  <a:pt x="1131" y="1751"/>
                </a:lnTo>
                <a:lnTo>
                  <a:pt x="1084" y="1773"/>
                </a:lnTo>
                <a:lnTo>
                  <a:pt x="1033" y="1787"/>
                </a:lnTo>
                <a:lnTo>
                  <a:pt x="976" y="1793"/>
                </a:lnTo>
                <a:lnTo>
                  <a:pt x="922" y="1785"/>
                </a:lnTo>
                <a:lnTo>
                  <a:pt x="871" y="1771"/>
                </a:lnTo>
                <a:lnTo>
                  <a:pt x="822" y="1747"/>
                </a:lnTo>
                <a:lnTo>
                  <a:pt x="778" y="1715"/>
                </a:lnTo>
                <a:lnTo>
                  <a:pt x="738" y="1676"/>
                </a:lnTo>
                <a:lnTo>
                  <a:pt x="702" y="1633"/>
                </a:lnTo>
                <a:lnTo>
                  <a:pt x="671" y="1584"/>
                </a:lnTo>
                <a:lnTo>
                  <a:pt x="645" y="1531"/>
                </a:lnTo>
                <a:lnTo>
                  <a:pt x="627" y="1475"/>
                </a:lnTo>
                <a:lnTo>
                  <a:pt x="615" y="1418"/>
                </a:lnTo>
                <a:lnTo>
                  <a:pt x="609" y="1360"/>
                </a:lnTo>
                <a:lnTo>
                  <a:pt x="611" y="1300"/>
                </a:lnTo>
                <a:lnTo>
                  <a:pt x="620" y="1244"/>
                </a:lnTo>
                <a:lnTo>
                  <a:pt x="636" y="1185"/>
                </a:lnTo>
                <a:lnTo>
                  <a:pt x="656" y="1135"/>
                </a:lnTo>
                <a:lnTo>
                  <a:pt x="680" y="1093"/>
                </a:lnTo>
                <a:lnTo>
                  <a:pt x="709" y="1056"/>
                </a:lnTo>
                <a:lnTo>
                  <a:pt x="744" y="1027"/>
                </a:lnTo>
                <a:lnTo>
                  <a:pt x="785" y="1002"/>
                </a:lnTo>
                <a:lnTo>
                  <a:pt x="835" y="978"/>
                </a:lnTo>
                <a:lnTo>
                  <a:pt x="893" y="960"/>
                </a:lnTo>
                <a:lnTo>
                  <a:pt x="951" y="956"/>
                </a:lnTo>
                <a:close/>
                <a:moveTo>
                  <a:pt x="3504" y="955"/>
                </a:moveTo>
                <a:lnTo>
                  <a:pt x="3564" y="958"/>
                </a:lnTo>
                <a:lnTo>
                  <a:pt x="3616" y="969"/>
                </a:lnTo>
                <a:lnTo>
                  <a:pt x="3664" y="987"/>
                </a:lnTo>
                <a:lnTo>
                  <a:pt x="3705" y="1011"/>
                </a:lnTo>
                <a:lnTo>
                  <a:pt x="3742" y="1040"/>
                </a:lnTo>
                <a:lnTo>
                  <a:pt x="3773" y="1075"/>
                </a:lnTo>
                <a:lnTo>
                  <a:pt x="3798" y="1113"/>
                </a:lnTo>
                <a:lnTo>
                  <a:pt x="3818" y="1155"/>
                </a:lnTo>
                <a:lnTo>
                  <a:pt x="3835" y="1200"/>
                </a:lnTo>
                <a:lnTo>
                  <a:pt x="3845" y="1247"/>
                </a:lnTo>
                <a:lnTo>
                  <a:pt x="3853" y="1296"/>
                </a:lnTo>
                <a:lnTo>
                  <a:pt x="3853" y="1347"/>
                </a:lnTo>
                <a:lnTo>
                  <a:pt x="3851" y="1396"/>
                </a:lnTo>
                <a:lnTo>
                  <a:pt x="3844" y="1447"/>
                </a:lnTo>
                <a:lnTo>
                  <a:pt x="3833" y="1496"/>
                </a:lnTo>
                <a:lnTo>
                  <a:pt x="3818" y="1544"/>
                </a:lnTo>
                <a:lnTo>
                  <a:pt x="3798" y="1589"/>
                </a:lnTo>
                <a:lnTo>
                  <a:pt x="3775" y="1633"/>
                </a:lnTo>
                <a:lnTo>
                  <a:pt x="3749" y="1671"/>
                </a:lnTo>
                <a:lnTo>
                  <a:pt x="3718" y="1705"/>
                </a:lnTo>
                <a:lnTo>
                  <a:pt x="3685" y="1736"/>
                </a:lnTo>
                <a:lnTo>
                  <a:pt x="3649" y="1760"/>
                </a:lnTo>
                <a:lnTo>
                  <a:pt x="3609" y="1778"/>
                </a:lnTo>
                <a:lnTo>
                  <a:pt x="3565" y="1791"/>
                </a:lnTo>
                <a:lnTo>
                  <a:pt x="3520" y="1795"/>
                </a:lnTo>
                <a:lnTo>
                  <a:pt x="3473" y="1791"/>
                </a:lnTo>
                <a:lnTo>
                  <a:pt x="3413" y="1776"/>
                </a:lnTo>
                <a:lnTo>
                  <a:pt x="3360" y="1755"/>
                </a:lnTo>
                <a:lnTo>
                  <a:pt x="3313" y="1724"/>
                </a:lnTo>
                <a:lnTo>
                  <a:pt x="3271" y="1687"/>
                </a:lnTo>
                <a:lnTo>
                  <a:pt x="3235" y="1644"/>
                </a:lnTo>
                <a:lnTo>
                  <a:pt x="3205" y="1596"/>
                </a:lnTo>
                <a:lnTo>
                  <a:pt x="3184" y="1544"/>
                </a:lnTo>
                <a:lnTo>
                  <a:pt x="3169" y="1487"/>
                </a:lnTo>
                <a:lnTo>
                  <a:pt x="3160" y="1427"/>
                </a:lnTo>
                <a:lnTo>
                  <a:pt x="3160" y="1365"/>
                </a:lnTo>
                <a:lnTo>
                  <a:pt x="3167" y="1302"/>
                </a:lnTo>
                <a:lnTo>
                  <a:pt x="3184" y="1238"/>
                </a:lnTo>
                <a:lnTo>
                  <a:pt x="3207" y="1175"/>
                </a:lnTo>
                <a:lnTo>
                  <a:pt x="3233" y="1127"/>
                </a:lnTo>
                <a:lnTo>
                  <a:pt x="3260" y="1087"/>
                </a:lnTo>
                <a:lnTo>
                  <a:pt x="3291" y="1053"/>
                </a:lnTo>
                <a:lnTo>
                  <a:pt x="3325" y="1027"/>
                </a:lnTo>
                <a:lnTo>
                  <a:pt x="3362" y="1004"/>
                </a:lnTo>
                <a:lnTo>
                  <a:pt x="3405" y="985"/>
                </a:lnTo>
                <a:lnTo>
                  <a:pt x="3451" y="969"/>
                </a:lnTo>
                <a:lnTo>
                  <a:pt x="3504" y="955"/>
                </a:lnTo>
                <a:close/>
                <a:moveTo>
                  <a:pt x="2253" y="0"/>
                </a:moveTo>
                <a:lnTo>
                  <a:pt x="2318" y="2"/>
                </a:lnTo>
                <a:lnTo>
                  <a:pt x="2378" y="9"/>
                </a:lnTo>
                <a:lnTo>
                  <a:pt x="2433" y="22"/>
                </a:lnTo>
                <a:lnTo>
                  <a:pt x="2482" y="38"/>
                </a:lnTo>
                <a:lnTo>
                  <a:pt x="2529" y="58"/>
                </a:lnTo>
                <a:lnTo>
                  <a:pt x="2571" y="80"/>
                </a:lnTo>
                <a:lnTo>
                  <a:pt x="2613" y="102"/>
                </a:lnTo>
                <a:lnTo>
                  <a:pt x="2653" y="127"/>
                </a:lnTo>
                <a:lnTo>
                  <a:pt x="2693" y="151"/>
                </a:lnTo>
                <a:lnTo>
                  <a:pt x="2735" y="175"/>
                </a:lnTo>
                <a:lnTo>
                  <a:pt x="2776" y="196"/>
                </a:lnTo>
                <a:lnTo>
                  <a:pt x="2822" y="216"/>
                </a:lnTo>
                <a:lnTo>
                  <a:pt x="2871" y="233"/>
                </a:lnTo>
                <a:lnTo>
                  <a:pt x="2924" y="247"/>
                </a:lnTo>
                <a:lnTo>
                  <a:pt x="2982" y="255"/>
                </a:lnTo>
                <a:lnTo>
                  <a:pt x="3042" y="253"/>
                </a:lnTo>
                <a:lnTo>
                  <a:pt x="3100" y="245"/>
                </a:lnTo>
                <a:lnTo>
                  <a:pt x="3158" y="233"/>
                </a:lnTo>
                <a:lnTo>
                  <a:pt x="3215" y="218"/>
                </a:lnTo>
                <a:lnTo>
                  <a:pt x="3267" y="204"/>
                </a:lnTo>
                <a:lnTo>
                  <a:pt x="3316" y="191"/>
                </a:lnTo>
                <a:lnTo>
                  <a:pt x="3393" y="175"/>
                </a:lnTo>
                <a:lnTo>
                  <a:pt x="3473" y="162"/>
                </a:lnTo>
                <a:lnTo>
                  <a:pt x="3556" y="155"/>
                </a:lnTo>
                <a:lnTo>
                  <a:pt x="3642" y="153"/>
                </a:lnTo>
                <a:lnTo>
                  <a:pt x="3727" y="156"/>
                </a:lnTo>
                <a:lnTo>
                  <a:pt x="3809" y="164"/>
                </a:lnTo>
                <a:lnTo>
                  <a:pt x="3887" y="176"/>
                </a:lnTo>
                <a:lnTo>
                  <a:pt x="3960" y="195"/>
                </a:lnTo>
                <a:lnTo>
                  <a:pt x="4022" y="216"/>
                </a:lnTo>
                <a:lnTo>
                  <a:pt x="4082" y="240"/>
                </a:lnTo>
                <a:lnTo>
                  <a:pt x="4138" y="269"/>
                </a:lnTo>
                <a:lnTo>
                  <a:pt x="4193" y="300"/>
                </a:lnTo>
                <a:lnTo>
                  <a:pt x="4244" y="335"/>
                </a:lnTo>
                <a:lnTo>
                  <a:pt x="4289" y="375"/>
                </a:lnTo>
                <a:lnTo>
                  <a:pt x="4329" y="418"/>
                </a:lnTo>
                <a:lnTo>
                  <a:pt x="4364" y="467"/>
                </a:lnTo>
                <a:lnTo>
                  <a:pt x="4398" y="533"/>
                </a:lnTo>
                <a:lnTo>
                  <a:pt x="4420" y="602"/>
                </a:lnTo>
                <a:lnTo>
                  <a:pt x="4433" y="671"/>
                </a:lnTo>
                <a:lnTo>
                  <a:pt x="4436" y="742"/>
                </a:lnTo>
                <a:lnTo>
                  <a:pt x="4431" y="813"/>
                </a:lnTo>
                <a:lnTo>
                  <a:pt x="4418" y="884"/>
                </a:lnTo>
                <a:lnTo>
                  <a:pt x="4398" y="955"/>
                </a:lnTo>
                <a:lnTo>
                  <a:pt x="4371" y="1024"/>
                </a:lnTo>
                <a:lnTo>
                  <a:pt x="4340" y="1091"/>
                </a:lnTo>
                <a:lnTo>
                  <a:pt x="4304" y="1158"/>
                </a:lnTo>
                <a:lnTo>
                  <a:pt x="4265" y="1222"/>
                </a:lnTo>
                <a:lnTo>
                  <a:pt x="4222" y="1284"/>
                </a:lnTo>
                <a:lnTo>
                  <a:pt x="4178" y="1342"/>
                </a:lnTo>
                <a:lnTo>
                  <a:pt x="4133" y="1396"/>
                </a:lnTo>
                <a:lnTo>
                  <a:pt x="4087" y="1445"/>
                </a:lnTo>
                <a:lnTo>
                  <a:pt x="4042" y="1491"/>
                </a:lnTo>
                <a:lnTo>
                  <a:pt x="3996" y="1531"/>
                </a:lnTo>
                <a:lnTo>
                  <a:pt x="3955" y="1565"/>
                </a:lnTo>
                <a:lnTo>
                  <a:pt x="3916" y="1595"/>
                </a:lnTo>
                <a:lnTo>
                  <a:pt x="3904" y="1595"/>
                </a:lnTo>
                <a:lnTo>
                  <a:pt x="3904" y="1591"/>
                </a:lnTo>
                <a:lnTo>
                  <a:pt x="3924" y="1531"/>
                </a:lnTo>
                <a:lnTo>
                  <a:pt x="3936" y="1467"/>
                </a:lnTo>
                <a:lnTo>
                  <a:pt x="3944" y="1400"/>
                </a:lnTo>
                <a:lnTo>
                  <a:pt x="3944" y="1333"/>
                </a:lnTo>
                <a:lnTo>
                  <a:pt x="3940" y="1265"/>
                </a:lnTo>
                <a:lnTo>
                  <a:pt x="3933" y="1200"/>
                </a:lnTo>
                <a:lnTo>
                  <a:pt x="3918" y="1138"/>
                </a:lnTo>
                <a:lnTo>
                  <a:pt x="3902" y="1080"/>
                </a:lnTo>
                <a:lnTo>
                  <a:pt x="3880" y="1027"/>
                </a:lnTo>
                <a:lnTo>
                  <a:pt x="3880" y="1024"/>
                </a:lnTo>
                <a:lnTo>
                  <a:pt x="3916" y="1025"/>
                </a:lnTo>
                <a:lnTo>
                  <a:pt x="3955" y="1027"/>
                </a:lnTo>
                <a:lnTo>
                  <a:pt x="3993" y="1027"/>
                </a:lnTo>
                <a:lnTo>
                  <a:pt x="4033" y="1025"/>
                </a:lnTo>
                <a:lnTo>
                  <a:pt x="4071" y="1022"/>
                </a:lnTo>
                <a:lnTo>
                  <a:pt x="4107" y="1016"/>
                </a:lnTo>
                <a:lnTo>
                  <a:pt x="4140" y="1005"/>
                </a:lnTo>
                <a:lnTo>
                  <a:pt x="4171" y="993"/>
                </a:lnTo>
                <a:lnTo>
                  <a:pt x="4195" y="976"/>
                </a:lnTo>
                <a:lnTo>
                  <a:pt x="4213" y="955"/>
                </a:lnTo>
                <a:lnTo>
                  <a:pt x="4236" y="831"/>
                </a:lnTo>
                <a:lnTo>
                  <a:pt x="4242" y="775"/>
                </a:lnTo>
                <a:lnTo>
                  <a:pt x="4240" y="724"/>
                </a:lnTo>
                <a:lnTo>
                  <a:pt x="4231" y="676"/>
                </a:lnTo>
                <a:lnTo>
                  <a:pt x="4215" y="635"/>
                </a:lnTo>
                <a:lnTo>
                  <a:pt x="4193" y="596"/>
                </a:lnTo>
                <a:lnTo>
                  <a:pt x="4167" y="562"/>
                </a:lnTo>
                <a:lnTo>
                  <a:pt x="4136" y="533"/>
                </a:lnTo>
                <a:lnTo>
                  <a:pt x="4102" y="505"/>
                </a:lnTo>
                <a:lnTo>
                  <a:pt x="4065" y="484"/>
                </a:lnTo>
                <a:lnTo>
                  <a:pt x="4027" y="465"/>
                </a:lnTo>
                <a:lnTo>
                  <a:pt x="3987" y="451"/>
                </a:lnTo>
                <a:lnTo>
                  <a:pt x="3938" y="438"/>
                </a:lnTo>
                <a:lnTo>
                  <a:pt x="3884" y="427"/>
                </a:lnTo>
                <a:lnTo>
                  <a:pt x="3824" y="422"/>
                </a:lnTo>
                <a:lnTo>
                  <a:pt x="3762" y="418"/>
                </a:lnTo>
                <a:lnTo>
                  <a:pt x="3700" y="418"/>
                </a:lnTo>
                <a:lnTo>
                  <a:pt x="3640" y="424"/>
                </a:lnTo>
                <a:lnTo>
                  <a:pt x="3584" y="431"/>
                </a:lnTo>
                <a:lnTo>
                  <a:pt x="3500" y="449"/>
                </a:lnTo>
                <a:lnTo>
                  <a:pt x="3424" y="467"/>
                </a:lnTo>
                <a:lnTo>
                  <a:pt x="3351" y="491"/>
                </a:lnTo>
                <a:lnTo>
                  <a:pt x="3284" y="516"/>
                </a:lnTo>
                <a:lnTo>
                  <a:pt x="3222" y="547"/>
                </a:lnTo>
                <a:lnTo>
                  <a:pt x="3165" y="582"/>
                </a:lnTo>
                <a:lnTo>
                  <a:pt x="3113" y="622"/>
                </a:lnTo>
                <a:lnTo>
                  <a:pt x="3067" y="669"/>
                </a:lnTo>
                <a:lnTo>
                  <a:pt x="3025" y="720"/>
                </a:lnTo>
                <a:lnTo>
                  <a:pt x="2989" y="780"/>
                </a:lnTo>
                <a:lnTo>
                  <a:pt x="2958" y="845"/>
                </a:lnTo>
                <a:lnTo>
                  <a:pt x="2933" y="918"/>
                </a:lnTo>
                <a:lnTo>
                  <a:pt x="2913" y="993"/>
                </a:lnTo>
                <a:lnTo>
                  <a:pt x="2900" y="1069"/>
                </a:lnTo>
                <a:lnTo>
                  <a:pt x="2889" y="1151"/>
                </a:lnTo>
                <a:lnTo>
                  <a:pt x="2882" y="1231"/>
                </a:lnTo>
                <a:lnTo>
                  <a:pt x="2875" y="1315"/>
                </a:lnTo>
                <a:lnTo>
                  <a:pt x="2865" y="1396"/>
                </a:lnTo>
                <a:lnTo>
                  <a:pt x="2856" y="1476"/>
                </a:lnTo>
                <a:lnTo>
                  <a:pt x="2844" y="1555"/>
                </a:lnTo>
                <a:lnTo>
                  <a:pt x="2827" y="1629"/>
                </a:lnTo>
                <a:lnTo>
                  <a:pt x="2804" y="1698"/>
                </a:lnTo>
                <a:lnTo>
                  <a:pt x="2773" y="1775"/>
                </a:lnTo>
                <a:lnTo>
                  <a:pt x="2738" y="1847"/>
                </a:lnTo>
                <a:lnTo>
                  <a:pt x="2702" y="1918"/>
                </a:lnTo>
                <a:lnTo>
                  <a:pt x="2664" y="1987"/>
                </a:lnTo>
                <a:lnTo>
                  <a:pt x="2625" y="2056"/>
                </a:lnTo>
                <a:lnTo>
                  <a:pt x="2587" y="2124"/>
                </a:lnTo>
                <a:lnTo>
                  <a:pt x="2549" y="2193"/>
                </a:lnTo>
                <a:lnTo>
                  <a:pt x="2513" y="2264"/>
                </a:lnTo>
                <a:lnTo>
                  <a:pt x="2476" y="2335"/>
                </a:lnTo>
                <a:lnTo>
                  <a:pt x="2444" y="2409"/>
                </a:lnTo>
                <a:lnTo>
                  <a:pt x="2415" y="2485"/>
                </a:lnTo>
                <a:lnTo>
                  <a:pt x="2387" y="2565"/>
                </a:lnTo>
                <a:lnTo>
                  <a:pt x="2365" y="2649"/>
                </a:lnTo>
                <a:lnTo>
                  <a:pt x="2347" y="2738"/>
                </a:lnTo>
                <a:lnTo>
                  <a:pt x="2336" y="2833"/>
                </a:lnTo>
                <a:lnTo>
                  <a:pt x="2331" y="2933"/>
                </a:lnTo>
                <a:lnTo>
                  <a:pt x="2333" y="3038"/>
                </a:lnTo>
                <a:lnTo>
                  <a:pt x="2324" y="3056"/>
                </a:lnTo>
                <a:lnTo>
                  <a:pt x="2316" y="3071"/>
                </a:lnTo>
                <a:lnTo>
                  <a:pt x="2309" y="3084"/>
                </a:lnTo>
                <a:lnTo>
                  <a:pt x="2300" y="3095"/>
                </a:lnTo>
                <a:lnTo>
                  <a:pt x="2287" y="3104"/>
                </a:lnTo>
                <a:lnTo>
                  <a:pt x="2269" y="3109"/>
                </a:lnTo>
                <a:lnTo>
                  <a:pt x="2244" y="3111"/>
                </a:lnTo>
                <a:lnTo>
                  <a:pt x="2218" y="3109"/>
                </a:lnTo>
                <a:lnTo>
                  <a:pt x="2198" y="3104"/>
                </a:lnTo>
                <a:lnTo>
                  <a:pt x="2184" y="3096"/>
                </a:lnTo>
                <a:lnTo>
                  <a:pt x="2173" y="3085"/>
                </a:lnTo>
                <a:lnTo>
                  <a:pt x="2165" y="3073"/>
                </a:lnTo>
                <a:lnTo>
                  <a:pt x="2160" y="3060"/>
                </a:lnTo>
                <a:lnTo>
                  <a:pt x="2156" y="3047"/>
                </a:lnTo>
                <a:lnTo>
                  <a:pt x="2155" y="2942"/>
                </a:lnTo>
                <a:lnTo>
                  <a:pt x="2147" y="2844"/>
                </a:lnTo>
                <a:lnTo>
                  <a:pt x="2133" y="2749"/>
                </a:lnTo>
                <a:lnTo>
                  <a:pt x="2115" y="2662"/>
                </a:lnTo>
                <a:lnTo>
                  <a:pt x="2089" y="2578"/>
                </a:lnTo>
                <a:lnTo>
                  <a:pt x="2062" y="2498"/>
                </a:lnTo>
                <a:lnTo>
                  <a:pt x="2029" y="2424"/>
                </a:lnTo>
                <a:lnTo>
                  <a:pt x="1995" y="2349"/>
                </a:lnTo>
                <a:lnTo>
                  <a:pt x="1956" y="2278"/>
                </a:lnTo>
                <a:lnTo>
                  <a:pt x="1918" y="2209"/>
                </a:lnTo>
                <a:lnTo>
                  <a:pt x="1878" y="2142"/>
                </a:lnTo>
                <a:lnTo>
                  <a:pt x="1838" y="2073"/>
                </a:lnTo>
                <a:lnTo>
                  <a:pt x="1798" y="2005"/>
                </a:lnTo>
                <a:lnTo>
                  <a:pt x="1760" y="1936"/>
                </a:lnTo>
                <a:lnTo>
                  <a:pt x="1724" y="1865"/>
                </a:lnTo>
                <a:lnTo>
                  <a:pt x="1687" y="1795"/>
                </a:lnTo>
                <a:lnTo>
                  <a:pt x="1656" y="1720"/>
                </a:lnTo>
                <a:lnTo>
                  <a:pt x="1633" y="1653"/>
                </a:lnTo>
                <a:lnTo>
                  <a:pt x="1615" y="1584"/>
                </a:lnTo>
                <a:lnTo>
                  <a:pt x="1600" y="1507"/>
                </a:lnTo>
                <a:lnTo>
                  <a:pt x="1587" y="1429"/>
                </a:lnTo>
                <a:lnTo>
                  <a:pt x="1575" y="1349"/>
                </a:lnTo>
                <a:lnTo>
                  <a:pt x="1565" y="1267"/>
                </a:lnTo>
                <a:lnTo>
                  <a:pt x="1555" y="1185"/>
                </a:lnTo>
                <a:lnTo>
                  <a:pt x="1542" y="1105"/>
                </a:lnTo>
                <a:lnTo>
                  <a:pt x="1529" y="1025"/>
                </a:lnTo>
                <a:lnTo>
                  <a:pt x="1515" y="949"/>
                </a:lnTo>
                <a:lnTo>
                  <a:pt x="1495" y="876"/>
                </a:lnTo>
                <a:lnTo>
                  <a:pt x="1471" y="809"/>
                </a:lnTo>
                <a:lnTo>
                  <a:pt x="1442" y="745"/>
                </a:lnTo>
                <a:lnTo>
                  <a:pt x="1407" y="691"/>
                </a:lnTo>
                <a:lnTo>
                  <a:pt x="1369" y="644"/>
                </a:lnTo>
                <a:lnTo>
                  <a:pt x="1324" y="602"/>
                </a:lnTo>
                <a:lnTo>
                  <a:pt x="1273" y="562"/>
                </a:lnTo>
                <a:lnTo>
                  <a:pt x="1216" y="529"/>
                </a:lnTo>
                <a:lnTo>
                  <a:pt x="1156" y="500"/>
                </a:lnTo>
                <a:lnTo>
                  <a:pt x="1093" y="475"/>
                </a:lnTo>
                <a:lnTo>
                  <a:pt x="1025" y="453"/>
                </a:lnTo>
                <a:lnTo>
                  <a:pt x="956" y="435"/>
                </a:lnTo>
                <a:lnTo>
                  <a:pt x="800" y="424"/>
                </a:lnTo>
                <a:lnTo>
                  <a:pt x="749" y="418"/>
                </a:lnTo>
                <a:lnTo>
                  <a:pt x="695" y="418"/>
                </a:lnTo>
                <a:lnTo>
                  <a:pt x="640" y="424"/>
                </a:lnTo>
                <a:lnTo>
                  <a:pt x="585" y="433"/>
                </a:lnTo>
                <a:lnTo>
                  <a:pt x="536" y="444"/>
                </a:lnTo>
                <a:lnTo>
                  <a:pt x="493" y="455"/>
                </a:lnTo>
                <a:lnTo>
                  <a:pt x="447" y="471"/>
                </a:lnTo>
                <a:lnTo>
                  <a:pt x="402" y="489"/>
                </a:lnTo>
                <a:lnTo>
                  <a:pt x="360" y="509"/>
                </a:lnTo>
                <a:lnTo>
                  <a:pt x="320" y="535"/>
                </a:lnTo>
                <a:lnTo>
                  <a:pt x="284" y="562"/>
                </a:lnTo>
                <a:lnTo>
                  <a:pt x="251" y="595"/>
                </a:lnTo>
                <a:lnTo>
                  <a:pt x="224" y="631"/>
                </a:lnTo>
                <a:lnTo>
                  <a:pt x="204" y="671"/>
                </a:lnTo>
                <a:lnTo>
                  <a:pt x="191" y="715"/>
                </a:lnTo>
                <a:lnTo>
                  <a:pt x="187" y="760"/>
                </a:lnTo>
                <a:lnTo>
                  <a:pt x="191" y="805"/>
                </a:lnTo>
                <a:lnTo>
                  <a:pt x="202" y="849"/>
                </a:lnTo>
                <a:lnTo>
                  <a:pt x="216" y="893"/>
                </a:lnTo>
                <a:lnTo>
                  <a:pt x="236" y="931"/>
                </a:lnTo>
                <a:lnTo>
                  <a:pt x="260" y="965"/>
                </a:lnTo>
                <a:lnTo>
                  <a:pt x="285" y="996"/>
                </a:lnTo>
                <a:lnTo>
                  <a:pt x="313" y="1020"/>
                </a:lnTo>
                <a:lnTo>
                  <a:pt x="340" y="1035"/>
                </a:lnTo>
                <a:lnTo>
                  <a:pt x="378" y="1045"/>
                </a:lnTo>
                <a:lnTo>
                  <a:pt x="415" y="1047"/>
                </a:lnTo>
                <a:lnTo>
                  <a:pt x="451" y="1044"/>
                </a:lnTo>
                <a:lnTo>
                  <a:pt x="487" y="1036"/>
                </a:lnTo>
                <a:lnTo>
                  <a:pt x="522" y="1027"/>
                </a:lnTo>
                <a:lnTo>
                  <a:pt x="555" y="1018"/>
                </a:lnTo>
                <a:lnTo>
                  <a:pt x="587" y="1011"/>
                </a:lnTo>
                <a:lnTo>
                  <a:pt x="527" y="1147"/>
                </a:lnTo>
                <a:lnTo>
                  <a:pt x="513" y="1213"/>
                </a:lnTo>
                <a:lnTo>
                  <a:pt x="505" y="1280"/>
                </a:lnTo>
                <a:lnTo>
                  <a:pt x="505" y="1349"/>
                </a:lnTo>
                <a:lnTo>
                  <a:pt x="511" y="1416"/>
                </a:lnTo>
                <a:lnTo>
                  <a:pt x="520" y="1484"/>
                </a:lnTo>
                <a:lnTo>
                  <a:pt x="533" y="1547"/>
                </a:lnTo>
                <a:lnTo>
                  <a:pt x="547" y="1607"/>
                </a:lnTo>
                <a:lnTo>
                  <a:pt x="482" y="1560"/>
                </a:lnTo>
                <a:lnTo>
                  <a:pt x="420" y="1507"/>
                </a:lnTo>
                <a:lnTo>
                  <a:pt x="360" y="1451"/>
                </a:lnTo>
                <a:lnTo>
                  <a:pt x="305" y="1391"/>
                </a:lnTo>
                <a:lnTo>
                  <a:pt x="253" y="1327"/>
                </a:lnTo>
                <a:lnTo>
                  <a:pt x="204" y="1264"/>
                </a:lnTo>
                <a:lnTo>
                  <a:pt x="165" y="1209"/>
                </a:lnTo>
                <a:lnTo>
                  <a:pt x="129" y="1155"/>
                </a:lnTo>
                <a:lnTo>
                  <a:pt x="96" y="1095"/>
                </a:lnTo>
                <a:lnTo>
                  <a:pt x="65" y="1033"/>
                </a:lnTo>
                <a:lnTo>
                  <a:pt x="40" y="967"/>
                </a:lnTo>
                <a:lnTo>
                  <a:pt x="16" y="889"/>
                </a:lnTo>
                <a:lnTo>
                  <a:pt x="4" y="813"/>
                </a:lnTo>
                <a:lnTo>
                  <a:pt x="0" y="742"/>
                </a:lnTo>
                <a:lnTo>
                  <a:pt x="5" y="675"/>
                </a:lnTo>
                <a:lnTo>
                  <a:pt x="18" y="609"/>
                </a:lnTo>
                <a:lnTo>
                  <a:pt x="40" y="549"/>
                </a:lnTo>
                <a:lnTo>
                  <a:pt x="69" y="493"/>
                </a:lnTo>
                <a:lnTo>
                  <a:pt x="105" y="440"/>
                </a:lnTo>
                <a:lnTo>
                  <a:pt x="147" y="393"/>
                </a:lnTo>
                <a:lnTo>
                  <a:pt x="195" y="347"/>
                </a:lnTo>
                <a:lnTo>
                  <a:pt x="249" y="307"/>
                </a:lnTo>
                <a:lnTo>
                  <a:pt x="307" y="273"/>
                </a:lnTo>
                <a:lnTo>
                  <a:pt x="371" y="240"/>
                </a:lnTo>
                <a:lnTo>
                  <a:pt x="436" y="213"/>
                </a:lnTo>
                <a:lnTo>
                  <a:pt x="507" y="191"/>
                </a:lnTo>
                <a:lnTo>
                  <a:pt x="580" y="173"/>
                </a:lnTo>
                <a:lnTo>
                  <a:pt x="656" y="158"/>
                </a:lnTo>
                <a:lnTo>
                  <a:pt x="735" y="151"/>
                </a:lnTo>
                <a:lnTo>
                  <a:pt x="815" y="145"/>
                </a:lnTo>
                <a:lnTo>
                  <a:pt x="895" y="147"/>
                </a:lnTo>
                <a:lnTo>
                  <a:pt x="975" y="153"/>
                </a:lnTo>
                <a:lnTo>
                  <a:pt x="1056" y="164"/>
                </a:lnTo>
                <a:lnTo>
                  <a:pt x="1236" y="187"/>
                </a:lnTo>
                <a:lnTo>
                  <a:pt x="1282" y="200"/>
                </a:lnTo>
                <a:lnTo>
                  <a:pt x="1333" y="215"/>
                </a:lnTo>
                <a:lnTo>
                  <a:pt x="1385" y="231"/>
                </a:lnTo>
                <a:lnTo>
                  <a:pt x="1444" y="244"/>
                </a:lnTo>
                <a:lnTo>
                  <a:pt x="1502" y="253"/>
                </a:lnTo>
                <a:lnTo>
                  <a:pt x="1562" y="255"/>
                </a:lnTo>
                <a:lnTo>
                  <a:pt x="1624" y="247"/>
                </a:lnTo>
                <a:lnTo>
                  <a:pt x="1669" y="235"/>
                </a:lnTo>
                <a:lnTo>
                  <a:pt x="1709" y="220"/>
                </a:lnTo>
                <a:lnTo>
                  <a:pt x="1745" y="202"/>
                </a:lnTo>
                <a:lnTo>
                  <a:pt x="1780" y="182"/>
                </a:lnTo>
                <a:lnTo>
                  <a:pt x="1813" y="160"/>
                </a:lnTo>
                <a:lnTo>
                  <a:pt x="1844" y="136"/>
                </a:lnTo>
                <a:lnTo>
                  <a:pt x="1876" y="115"/>
                </a:lnTo>
                <a:lnTo>
                  <a:pt x="1909" y="93"/>
                </a:lnTo>
                <a:lnTo>
                  <a:pt x="1944" y="71"/>
                </a:lnTo>
                <a:lnTo>
                  <a:pt x="1982" y="51"/>
                </a:lnTo>
                <a:lnTo>
                  <a:pt x="2025" y="35"/>
                </a:lnTo>
                <a:lnTo>
                  <a:pt x="2073" y="20"/>
                </a:lnTo>
                <a:lnTo>
                  <a:pt x="2125" y="9"/>
                </a:lnTo>
                <a:lnTo>
                  <a:pt x="2185" y="2"/>
                </a:lnTo>
                <a:lnTo>
                  <a:pt x="2253"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1">
              <a:solidFill>
                <a:schemeClr val="dk1"/>
              </a:solidFill>
              <a:latin typeface="Arial"/>
              <a:ea typeface="Arial"/>
              <a:cs typeface="Arial"/>
              <a:sym typeface="Arial"/>
            </a:endParaRPr>
          </a:p>
        </p:txBody>
      </p:sp>
      <p:sp>
        <p:nvSpPr>
          <p:cNvPr id="985" name="Google Shape;985;p11"/>
          <p:cNvSpPr/>
          <p:nvPr/>
        </p:nvSpPr>
        <p:spPr>
          <a:xfrm>
            <a:off x="1449507" y="4952545"/>
            <a:ext cx="470389" cy="324307"/>
          </a:xfrm>
          <a:custGeom>
            <a:avLst/>
            <a:gdLst/>
            <a:ahLst/>
            <a:cxnLst/>
            <a:rect l="l" t="t" r="r" b="b"/>
            <a:pathLst>
              <a:path w="1846" h="1340" extrusionOk="0">
                <a:moveTo>
                  <a:pt x="1289" y="20"/>
                </a:moveTo>
                <a:lnTo>
                  <a:pt x="1353" y="20"/>
                </a:lnTo>
                <a:lnTo>
                  <a:pt x="1418" y="21"/>
                </a:lnTo>
                <a:lnTo>
                  <a:pt x="1484" y="27"/>
                </a:lnTo>
                <a:lnTo>
                  <a:pt x="1547" y="36"/>
                </a:lnTo>
                <a:lnTo>
                  <a:pt x="1609" y="47"/>
                </a:lnTo>
                <a:lnTo>
                  <a:pt x="1669" y="61"/>
                </a:lnTo>
                <a:lnTo>
                  <a:pt x="1722" y="78"/>
                </a:lnTo>
                <a:lnTo>
                  <a:pt x="1771" y="100"/>
                </a:lnTo>
                <a:lnTo>
                  <a:pt x="1813" y="123"/>
                </a:lnTo>
                <a:lnTo>
                  <a:pt x="1846" y="151"/>
                </a:lnTo>
                <a:lnTo>
                  <a:pt x="1840" y="191"/>
                </a:lnTo>
                <a:lnTo>
                  <a:pt x="1827" y="229"/>
                </a:lnTo>
                <a:lnTo>
                  <a:pt x="1809" y="263"/>
                </a:lnTo>
                <a:lnTo>
                  <a:pt x="1787" y="294"/>
                </a:lnTo>
                <a:lnTo>
                  <a:pt x="1762" y="320"/>
                </a:lnTo>
                <a:lnTo>
                  <a:pt x="1717" y="356"/>
                </a:lnTo>
                <a:lnTo>
                  <a:pt x="1673" y="385"/>
                </a:lnTo>
                <a:lnTo>
                  <a:pt x="1633" y="409"/>
                </a:lnTo>
                <a:lnTo>
                  <a:pt x="1595" y="429"/>
                </a:lnTo>
                <a:lnTo>
                  <a:pt x="1560" y="447"/>
                </a:lnTo>
                <a:lnTo>
                  <a:pt x="1526" y="463"/>
                </a:lnTo>
                <a:lnTo>
                  <a:pt x="1493" y="480"/>
                </a:lnTo>
                <a:lnTo>
                  <a:pt x="1462" y="498"/>
                </a:lnTo>
                <a:lnTo>
                  <a:pt x="1431" y="520"/>
                </a:lnTo>
                <a:lnTo>
                  <a:pt x="1402" y="547"/>
                </a:lnTo>
                <a:lnTo>
                  <a:pt x="1380" y="565"/>
                </a:lnTo>
                <a:lnTo>
                  <a:pt x="1353" y="581"/>
                </a:lnTo>
                <a:lnTo>
                  <a:pt x="1322" y="594"/>
                </a:lnTo>
                <a:lnTo>
                  <a:pt x="1289" y="605"/>
                </a:lnTo>
                <a:lnTo>
                  <a:pt x="1257" y="609"/>
                </a:lnTo>
                <a:lnTo>
                  <a:pt x="1226" y="605"/>
                </a:lnTo>
                <a:lnTo>
                  <a:pt x="1198" y="596"/>
                </a:lnTo>
                <a:lnTo>
                  <a:pt x="1177" y="578"/>
                </a:lnTo>
                <a:lnTo>
                  <a:pt x="1157" y="554"/>
                </a:lnTo>
                <a:lnTo>
                  <a:pt x="1140" y="527"/>
                </a:lnTo>
                <a:lnTo>
                  <a:pt x="1126" y="498"/>
                </a:lnTo>
                <a:lnTo>
                  <a:pt x="1115" y="471"/>
                </a:lnTo>
                <a:lnTo>
                  <a:pt x="1107" y="447"/>
                </a:lnTo>
                <a:lnTo>
                  <a:pt x="1102" y="431"/>
                </a:lnTo>
                <a:lnTo>
                  <a:pt x="1097" y="405"/>
                </a:lnTo>
                <a:lnTo>
                  <a:pt x="1091" y="371"/>
                </a:lnTo>
                <a:lnTo>
                  <a:pt x="1089" y="327"/>
                </a:lnTo>
                <a:lnTo>
                  <a:pt x="1089" y="281"/>
                </a:lnTo>
                <a:lnTo>
                  <a:pt x="1091" y="232"/>
                </a:lnTo>
                <a:lnTo>
                  <a:pt x="1095" y="183"/>
                </a:lnTo>
                <a:lnTo>
                  <a:pt x="1102" y="140"/>
                </a:lnTo>
                <a:lnTo>
                  <a:pt x="1106" y="129"/>
                </a:lnTo>
                <a:lnTo>
                  <a:pt x="1113" y="114"/>
                </a:lnTo>
                <a:lnTo>
                  <a:pt x="1124" y="98"/>
                </a:lnTo>
                <a:lnTo>
                  <a:pt x="1138" y="80"/>
                </a:lnTo>
                <a:lnTo>
                  <a:pt x="1158" y="63"/>
                </a:lnTo>
                <a:lnTo>
                  <a:pt x="1184" y="47"/>
                </a:lnTo>
                <a:lnTo>
                  <a:pt x="1213" y="32"/>
                </a:lnTo>
                <a:lnTo>
                  <a:pt x="1249" y="23"/>
                </a:lnTo>
                <a:lnTo>
                  <a:pt x="1289" y="20"/>
                </a:lnTo>
                <a:close/>
                <a:moveTo>
                  <a:pt x="606" y="0"/>
                </a:moveTo>
                <a:lnTo>
                  <a:pt x="653" y="0"/>
                </a:lnTo>
                <a:lnTo>
                  <a:pt x="702" y="3"/>
                </a:lnTo>
                <a:lnTo>
                  <a:pt x="749" y="9"/>
                </a:lnTo>
                <a:lnTo>
                  <a:pt x="797" y="18"/>
                </a:lnTo>
                <a:lnTo>
                  <a:pt x="840" y="31"/>
                </a:lnTo>
                <a:lnTo>
                  <a:pt x="882" y="45"/>
                </a:lnTo>
                <a:lnTo>
                  <a:pt x="918" y="63"/>
                </a:lnTo>
                <a:lnTo>
                  <a:pt x="951" y="85"/>
                </a:lnTo>
                <a:lnTo>
                  <a:pt x="978" y="111"/>
                </a:lnTo>
                <a:lnTo>
                  <a:pt x="998" y="138"/>
                </a:lnTo>
                <a:lnTo>
                  <a:pt x="1009" y="171"/>
                </a:lnTo>
                <a:lnTo>
                  <a:pt x="1018" y="229"/>
                </a:lnTo>
                <a:lnTo>
                  <a:pt x="1020" y="289"/>
                </a:lnTo>
                <a:lnTo>
                  <a:pt x="1018" y="345"/>
                </a:lnTo>
                <a:lnTo>
                  <a:pt x="1018" y="401"/>
                </a:lnTo>
                <a:lnTo>
                  <a:pt x="1026" y="456"/>
                </a:lnTo>
                <a:lnTo>
                  <a:pt x="1035" y="481"/>
                </a:lnTo>
                <a:lnTo>
                  <a:pt x="1049" y="511"/>
                </a:lnTo>
                <a:lnTo>
                  <a:pt x="1064" y="540"/>
                </a:lnTo>
                <a:lnTo>
                  <a:pt x="1077" y="569"/>
                </a:lnTo>
                <a:lnTo>
                  <a:pt x="1086" y="600"/>
                </a:lnTo>
                <a:lnTo>
                  <a:pt x="1087" y="631"/>
                </a:lnTo>
                <a:lnTo>
                  <a:pt x="1078" y="663"/>
                </a:lnTo>
                <a:lnTo>
                  <a:pt x="1071" y="678"/>
                </a:lnTo>
                <a:lnTo>
                  <a:pt x="1060" y="694"/>
                </a:lnTo>
                <a:lnTo>
                  <a:pt x="1047" y="712"/>
                </a:lnTo>
                <a:lnTo>
                  <a:pt x="1029" y="731"/>
                </a:lnTo>
                <a:lnTo>
                  <a:pt x="1007" y="754"/>
                </a:lnTo>
                <a:lnTo>
                  <a:pt x="977" y="778"/>
                </a:lnTo>
                <a:lnTo>
                  <a:pt x="940" y="807"/>
                </a:lnTo>
                <a:lnTo>
                  <a:pt x="895" y="840"/>
                </a:lnTo>
                <a:lnTo>
                  <a:pt x="833" y="874"/>
                </a:lnTo>
                <a:lnTo>
                  <a:pt x="780" y="907"/>
                </a:lnTo>
                <a:lnTo>
                  <a:pt x="735" y="941"/>
                </a:lnTo>
                <a:lnTo>
                  <a:pt x="695" y="978"/>
                </a:lnTo>
                <a:lnTo>
                  <a:pt x="658" y="1016"/>
                </a:lnTo>
                <a:lnTo>
                  <a:pt x="624" y="1060"/>
                </a:lnTo>
                <a:lnTo>
                  <a:pt x="589" y="1107"/>
                </a:lnTo>
                <a:lnTo>
                  <a:pt x="564" y="1147"/>
                </a:lnTo>
                <a:lnTo>
                  <a:pt x="531" y="1185"/>
                </a:lnTo>
                <a:lnTo>
                  <a:pt x="497" y="1221"/>
                </a:lnTo>
                <a:lnTo>
                  <a:pt x="458" y="1252"/>
                </a:lnTo>
                <a:lnTo>
                  <a:pt x="420" y="1280"/>
                </a:lnTo>
                <a:lnTo>
                  <a:pt x="382" y="1303"/>
                </a:lnTo>
                <a:lnTo>
                  <a:pt x="344" y="1320"/>
                </a:lnTo>
                <a:lnTo>
                  <a:pt x="307" y="1332"/>
                </a:lnTo>
                <a:lnTo>
                  <a:pt x="275" y="1340"/>
                </a:lnTo>
                <a:lnTo>
                  <a:pt x="246" y="1340"/>
                </a:lnTo>
                <a:lnTo>
                  <a:pt x="220" y="1331"/>
                </a:lnTo>
                <a:lnTo>
                  <a:pt x="195" y="1314"/>
                </a:lnTo>
                <a:lnTo>
                  <a:pt x="169" y="1287"/>
                </a:lnTo>
                <a:lnTo>
                  <a:pt x="144" y="1251"/>
                </a:lnTo>
                <a:lnTo>
                  <a:pt x="118" y="1207"/>
                </a:lnTo>
                <a:lnTo>
                  <a:pt x="93" y="1156"/>
                </a:lnTo>
                <a:lnTo>
                  <a:pt x="71" y="1100"/>
                </a:lnTo>
                <a:lnTo>
                  <a:pt x="51" y="1040"/>
                </a:lnTo>
                <a:lnTo>
                  <a:pt x="33" y="974"/>
                </a:lnTo>
                <a:lnTo>
                  <a:pt x="18" y="905"/>
                </a:lnTo>
                <a:lnTo>
                  <a:pt x="7" y="832"/>
                </a:lnTo>
                <a:lnTo>
                  <a:pt x="2" y="760"/>
                </a:lnTo>
                <a:lnTo>
                  <a:pt x="0" y="687"/>
                </a:lnTo>
                <a:lnTo>
                  <a:pt x="4" y="612"/>
                </a:lnTo>
                <a:lnTo>
                  <a:pt x="11" y="540"/>
                </a:lnTo>
                <a:lnTo>
                  <a:pt x="27" y="467"/>
                </a:lnTo>
                <a:lnTo>
                  <a:pt x="49" y="398"/>
                </a:lnTo>
                <a:lnTo>
                  <a:pt x="77" y="332"/>
                </a:lnTo>
                <a:lnTo>
                  <a:pt x="113" y="271"/>
                </a:lnTo>
                <a:lnTo>
                  <a:pt x="158" y="214"/>
                </a:lnTo>
                <a:lnTo>
                  <a:pt x="211" y="161"/>
                </a:lnTo>
                <a:lnTo>
                  <a:pt x="264" y="120"/>
                </a:lnTo>
                <a:lnTo>
                  <a:pt x="313" y="85"/>
                </a:lnTo>
                <a:lnTo>
                  <a:pt x="364" y="60"/>
                </a:lnTo>
                <a:lnTo>
                  <a:pt x="413" y="41"/>
                </a:lnTo>
                <a:lnTo>
                  <a:pt x="460" y="27"/>
                </a:lnTo>
                <a:lnTo>
                  <a:pt x="509" y="16"/>
                </a:lnTo>
                <a:lnTo>
                  <a:pt x="558" y="7"/>
                </a:lnTo>
                <a:lnTo>
                  <a:pt x="606"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1">
              <a:solidFill>
                <a:schemeClr val="dk1"/>
              </a:solidFill>
              <a:latin typeface="Arial"/>
              <a:ea typeface="Arial"/>
              <a:cs typeface="Arial"/>
              <a:sym typeface="Arial"/>
            </a:endParaRPr>
          </a:p>
        </p:txBody>
      </p:sp>
      <p:sp>
        <p:nvSpPr>
          <p:cNvPr id="986" name="Google Shape;986;p11"/>
          <p:cNvSpPr/>
          <p:nvPr/>
        </p:nvSpPr>
        <p:spPr>
          <a:xfrm>
            <a:off x="1382832" y="4904230"/>
            <a:ext cx="426528" cy="414850"/>
          </a:xfrm>
          <a:custGeom>
            <a:avLst/>
            <a:gdLst/>
            <a:ahLst/>
            <a:cxnLst/>
            <a:rect l="l" t="t" r="r" b="b"/>
            <a:pathLst>
              <a:path w="3785" h="3876" extrusionOk="0">
                <a:moveTo>
                  <a:pt x="1245" y="0"/>
                </a:moveTo>
                <a:lnTo>
                  <a:pt x="1753" y="4"/>
                </a:lnTo>
                <a:lnTo>
                  <a:pt x="1753" y="56"/>
                </a:lnTo>
                <a:lnTo>
                  <a:pt x="1754" y="114"/>
                </a:lnTo>
                <a:lnTo>
                  <a:pt x="1756" y="174"/>
                </a:lnTo>
                <a:lnTo>
                  <a:pt x="1760" y="238"/>
                </a:lnTo>
                <a:lnTo>
                  <a:pt x="1765" y="302"/>
                </a:lnTo>
                <a:lnTo>
                  <a:pt x="1771" y="367"/>
                </a:lnTo>
                <a:lnTo>
                  <a:pt x="1780" y="433"/>
                </a:lnTo>
                <a:lnTo>
                  <a:pt x="1791" y="494"/>
                </a:lnTo>
                <a:lnTo>
                  <a:pt x="1804" y="556"/>
                </a:lnTo>
                <a:lnTo>
                  <a:pt x="1818" y="614"/>
                </a:lnTo>
                <a:lnTo>
                  <a:pt x="1836" y="669"/>
                </a:lnTo>
                <a:lnTo>
                  <a:pt x="1854" y="718"/>
                </a:lnTo>
                <a:lnTo>
                  <a:pt x="1878" y="760"/>
                </a:lnTo>
                <a:lnTo>
                  <a:pt x="1902" y="796"/>
                </a:lnTo>
                <a:lnTo>
                  <a:pt x="1931" y="825"/>
                </a:lnTo>
                <a:lnTo>
                  <a:pt x="1962" y="844"/>
                </a:lnTo>
                <a:lnTo>
                  <a:pt x="2000" y="856"/>
                </a:lnTo>
                <a:lnTo>
                  <a:pt x="2038" y="858"/>
                </a:lnTo>
                <a:lnTo>
                  <a:pt x="2076" y="851"/>
                </a:lnTo>
                <a:lnTo>
                  <a:pt x="2113" y="838"/>
                </a:lnTo>
                <a:lnTo>
                  <a:pt x="2147" y="822"/>
                </a:lnTo>
                <a:lnTo>
                  <a:pt x="2180" y="802"/>
                </a:lnTo>
                <a:lnTo>
                  <a:pt x="2211" y="782"/>
                </a:lnTo>
                <a:lnTo>
                  <a:pt x="2240" y="764"/>
                </a:lnTo>
                <a:lnTo>
                  <a:pt x="2265" y="747"/>
                </a:lnTo>
                <a:lnTo>
                  <a:pt x="2320" y="722"/>
                </a:lnTo>
                <a:lnTo>
                  <a:pt x="2384" y="696"/>
                </a:lnTo>
                <a:lnTo>
                  <a:pt x="2454" y="673"/>
                </a:lnTo>
                <a:lnTo>
                  <a:pt x="2531" y="653"/>
                </a:lnTo>
                <a:lnTo>
                  <a:pt x="2609" y="640"/>
                </a:lnTo>
                <a:lnTo>
                  <a:pt x="2693" y="633"/>
                </a:lnTo>
                <a:lnTo>
                  <a:pt x="2774" y="636"/>
                </a:lnTo>
                <a:lnTo>
                  <a:pt x="2856" y="649"/>
                </a:lnTo>
                <a:lnTo>
                  <a:pt x="2954" y="674"/>
                </a:lnTo>
                <a:lnTo>
                  <a:pt x="3047" y="709"/>
                </a:lnTo>
                <a:lnTo>
                  <a:pt x="3136" y="751"/>
                </a:lnTo>
                <a:lnTo>
                  <a:pt x="3220" y="800"/>
                </a:lnTo>
                <a:lnTo>
                  <a:pt x="3298" y="856"/>
                </a:lnTo>
                <a:lnTo>
                  <a:pt x="3373" y="918"/>
                </a:lnTo>
                <a:lnTo>
                  <a:pt x="3440" y="985"/>
                </a:lnTo>
                <a:lnTo>
                  <a:pt x="3502" y="1056"/>
                </a:lnTo>
                <a:lnTo>
                  <a:pt x="3556" y="1133"/>
                </a:lnTo>
                <a:lnTo>
                  <a:pt x="3604" y="1213"/>
                </a:lnTo>
                <a:lnTo>
                  <a:pt x="3645" y="1296"/>
                </a:lnTo>
                <a:lnTo>
                  <a:pt x="3678" y="1384"/>
                </a:lnTo>
                <a:lnTo>
                  <a:pt x="3704" y="1473"/>
                </a:lnTo>
                <a:lnTo>
                  <a:pt x="3724" y="1567"/>
                </a:lnTo>
                <a:lnTo>
                  <a:pt x="3744" y="1665"/>
                </a:lnTo>
                <a:lnTo>
                  <a:pt x="3762" y="1769"/>
                </a:lnTo>
                <a:lnTo>
                  <a:pt x="3776" y="1871"/>
                </a:lnTo>
                <a:lnTo>
                  <a:pt x="3784" y="1974"/>
                </a:lnTo>
                <a:lnTo>
                  <a:pt x="3785" y="2078"/>
                </a:lnTo>
                <a:lnTo>
                  <a:pt x="3780" y="2182"/>
                </a:lnTo>
                <a:lnTo>
                  <a:pt x="3771" y="2284"/>
                </a:lnTo>
                <a:lnTo>
                  <a:pt x="3756" y="2380"/>
                </a:lnTo>
                <a:lnTo>
                  <a:pt x="3736" y="2473"/>
                </a:lnTo>
                <a:lnTo>
                  <a:pt x="3713" y="2560"/>
                </a:lnTo>
                <a:lnTo>
                  <a:pt x="3674" y="2671"/>
                </a:lnTo>
                <a:lnTo>
                  <a:pt x="3631" y="2774"/>
                </a:lnTo>
                <a:lnTo>
                  <a:pt x="3582" y="2873"/>
                </a:lnTo>
                <a:lnTo>
                  <a:pt x="3527" y="2964"/>
                </a:lnTo>
                <a:lnTo>
                  <a:pt x="3467" y="3049"/>
                </a:lnTo>
                <a:lnTo>
                  <a:pt x="3404" y="3129"/>
                </a:lnTo>
                <a:lnTo>
                  <a:pt x="3338" y="3204"/>
                </a:lnTo>
                <a:lnTo>
                  <a:pt x="3269" y="3271"/>
                </a:lnTo>
                <a:lnTo>
                  <a:pt x="3198" y="3334"/>
                </a:lnTo>
                <a:lnTo>
                  <a:pt x="3124" y="3393"/>
                </a:lnTo>
                <a:lnTo>
                  <a:pt x="3049" y="3445"/>
                </a:lnTo>
                <a:lnTo>
                  <a:pt x="2974" y="3493"/>
                </a:lnTo>
                <a:lnTo>
                  <a:pt x="2900" y="3536"/>
                </a:lnTo>
                <a:lnTo>
                  <a:pt x="2825" y="3576"/>
                </a:lnTo>
                <a:lnTo>
                  <a:pt x="2751" y="3611"/>
                </a:lnTo>
                <a:lnTo>
                  <a:pt x="2680" y="3640"/>
                </a:lnTo>
                <a:lnTo>
                  <a:pt x="2609" y="3667"/>
                </a:lnTo>
                <a:lnTo>
                  <a:pt x="2542" y="3689"/>
                </a:lnTo>
                <a:lnTo>
                  <a:pt x="2476" y="3709"/>
                </a:lnTo>
                <a:lnTo>
                  <a:pt x="2391" y="3727"/>
                </a:lnTo>
                <a:lnTo>
                  <a:pt x="2300" y="3738"/>
                </a:lnTo>
                <a:lnTo>
                  <a:pt x="2209" y="3742"/>
                </a:lnTo>
                <a:lnTo>
                  <a:pt x="2116" y="3740"/>
                </a:lnTo>
                <a:lnTo>
                  <a:pt x="2025" y="3733"/>
                </a:lnTo>
                <a:lnTo>
                  <a:pt x="1933" y="3720"/>
                </a:lnTo>
                <a:lnTo>
                  <a:pt x="1845" y="3704"/>
                </a:lnTo>
                <a:lnTo>
                  <a:pt x="1760" y="3682"/>
                </a:lnTo>
                <a:lnTo>
                  <a:pt x="1678" y="3660"/>
                </a:lnTo>
                <a:lnTo>
                  <a:pt x="1602" y="3634"/>
                </a:lnTo>
                <a:lnTo>
                  <a:pt x="1533" y="3607"/>
                </a:lnTo>
                <a:lnTo>
                  <a:pt x="1438" y="3565"/>
                </a:lnTo>
                <a:lnTo>
                  <a:pt x="1347" y="3518"/>
                </a:lnTo>
                <a:lnTo>
                  <a:pt x="1262" y="3469"/>
                </a:lnTo>
                <a:lnTo>
                  <a:pt x="1176" y="3416"/>
                </a:lnTo>
                <a:lnTo>
                  <a:pt x="1093" y="3364"/>
                </a:lnTo>
                <a:lnTo>
                  <a:pt x="1005" y="3309"/>
                </a:lnTo>
                <a:lnTo>
                  <a:pt x="913" y="3256"/>
                </a:lnTo>
                <a:lnTo>
                  <a:pt x="898" y="3247"/>
                </a:lnTo>
                <a:lnTo>
                  <a:pt x="880" y="3236"/>
                </a:lnTo>
                <a:lnTo>
                  <a:pt x="862" y="3225"/>
                </a:lnTo>
                <a:lnTo>
                  <a:pt x="842" y="3214"/>
                </a:lnTo>
                <a:lnTo>
                  <a:pt x="820" y="3204"/>
                </a:lnTo>
                <a:lnTo>
                  <a:pt x="798" y="3193"/>
                </a:lnTo>
                <a:lnTo>
                  <a:pt x="776" y="3184"/>
                </a:lnTo>
                <a:lnTo>
                  <a:pt x="753" y="3174"/>
                </a:lnTo>
                <a:lnTo>
                  <a:pt x="729" y="3167"/>
                </a:lnTo>
                <a:lnTo>
                  <a:pt x="705" y="3164"/>
                </a:lnTo>
                <a:lnTo>
                  <a:pt x="682" y="3162"/>
                </a:lnTo>
                <a:lnTo>
                  <a:pt x="658" y="3164"/>
                </a:lnTo>
                <a:lnTo>
                  <a:pt x="636" y="3169"/>
                </a:lnTo>
                <a:lnTo>
                  <a:pt x="613" y="3178"/>
                </a:lnTo>
                <a:lnTo>
                  <a:pt x="591" y="3193"/>
                </a:lnTo>
                <a:lnTo>
                  <a:pt x="571" y="3213"/>
                </a:lnTo>
                <a:lnTo>
                  <a:pt x="553" y="3236"/>
                </a:lnTo>
                <a:lnTo>
                  <a:pt x="534" y="3267"/>
                </a:lnTo>
                <a:lnTo>
                  <a:pt x="518" y="3304"/>
                </a:lnTo>
                <a:lnTo>
                  <a:pt x="504" y="3347"/>
                </a:lnTo>
                <a:lnTo>
                  <a:pt x="491" y="3396"/>
                </a:lnTo>
                <a:lnTo>
                  <a:pt x="482" y="3454"/>
                </a:lnTo>
                <a:lnTo>
                  <a:pt x="473" y="3522"/>
                </a:lnTo>
                <a:lnTo>
                  <a:pt x="467" y="3596"/>
                </a:lnTo>
                <a:lnTo>
                  <a:pt x="465" y="3680"/>
                </a:lnTo>
                <a:lnTo>
                  <a:pt x="465" y="3773"/>
                </a:lnTo>
                <a:lnTo>
                  <a:pt x="469" y="3876"/>
                </a:lnTo>
                <a:lnTo>
                  <a:pt x="382" y="3873"/>
                </a:lnTo>
                <a:lnTo>
                  <a:pt x="291" y="3865"/>
                </a:lnTo>
                <a:lnTo>
                  <a:pt x="200" y="3862"/>
                </a:lnTo>
                <a:lnTo>
                  <a:pt x="107" y="3862"/>
                </a:lnTo>
                <a:lnTo>
                  <a:pt x="16" y="3869"/>
                </a:lnTo>
                <a:lnTo>
                  <a:pt x="16" y="3840"/>
                </a:lnTo>
                <a:lnTo>
                  <a:pt x="11" y="3793"/>
                </a:lnTo>
                <a:lnTo>
                  <a:pt x="5" y="3740"/>
                </a:lnTo>
                <a:lnTo>
                  <a:pt x="2" y="3682"/>
                </a:lnTo>
                <a:lnTo>
                  <a:pt x="0" y="3618"/>
                </a:lnTo>
                <a:lnTo>
                  <a:pt x="0" y="3553"/>
                </a:lnTo>
                <a:lnTo>
                  <a:pt x="4" y="3484"/>
                </a:lnTo>
                <a:lnTo>
                  <a:pt x="9" y="3413"/>
                </a:lnTo>
                <a:lnTo>
                  <a:pt x="16" y="3342"/>
                </a:lnTo>
                <a:lnTo>
                  <a:pt x="29" y="3269"/>
                </a:lnTo>
                <a:lnTo>
                  <a:pt x="44" y="3196"/>
                </a:lnTo>
                <a:lnTo>
                  <a:pt x="64" y="3125"/>
                </a:lnTo>
                <a:lnTo>
                  <a:pt x="85" y="3056"/>
                </a:lnTo>
                <a:lnTo>
                  <a:pt x="113" y="2989"/>
                </a:lnTo>
                <a:lnTo>
                  <a:pt x="145" y="2925"/>
                </a:lnTo>
                <a:lnTo>
                  <a:pt x="182" y="2867"/>
                </a:lnTo>
                <a:lnTo>
                  <a:pt x="224" y="2813"/>
                </a:lnTo>
                <a:lnTo>
                  <a:pt x="271" y="2765"/>
                </a:lnTo>
                <a:lnTo>
                  <a:pt x="324" y="2724"/>
                </a:lnTo>
                <a:lnTo>
                  <a:pt x="382" y="2689"/>
                </a:lnTo>
                <a:lnTo>
                  <a:pt x="429" y="2667"/>
                </a:lnTo>
                <a:lnTo>
                  <a:pt x="474" y="2654"/>
                </a:lnTo>
                <a:lnTo>
                  <a:pt x="516" y="2649"/>
                </a:lnTo>
                <a:lnTo>
                  <a:pt x="556" y="2647"/>
                </a:lnTo>
                <a:lnTo>
                  <a:pt x="594" y="2653"/>
                </a:lnTo>
                <a:lnTo>
                  <a:pt x="633" y="2662"/>
                </a:lnTo>
                <a:lnTo>
                  <a:pt x="673" y="2673"/>
                </a:lnTo>
                <a:lnTo>
                  <a:pt x="714" y="2684"/>
                </a:lnTo>
                <a:lnTo>
                  <a:pt x="758" y="2698"/>
                </a:lnTo>
                <a:lnTo>
                  <a:pt x="805" y="2709"/>
                </a:lnTo>
                <a:lnTo>
                  <a:pt x="856" y="2720"/>
                </a:lnTo>
                <a:lnTo>
                  <a:pt x="971" y="2734"/>
                </a:lnTo>
                <a:lnTo>
                  <a:pt x="1082" y="2738"/>
                </a:lnTo>
                <a:lnTo>
                  <a:pt x="1189" y="2733"/>
                </a:lnTo>
                <a:lnTo>
                  <a:pt x="1291" y="2718"/>
                </a:lnTo>
                <a:lnTo>
                  <a:pt x="1387" y="2694"/>
                </a:lnTo>
                <a:lnTo>
                  <a:pt x="1478" y="2664"/>
                </a:lnTo>
                <a:lnTo>
                  <a:pt x="1562" y="2625"/>
                </a:lnTo>
                <a:lnTo>
                  <a:pt x="1640" y="2580"/>
                </a:lnTo>
                <a:lnTo>
                  <a:pt x="1711" y="2527"/>
                </a:lnTo>
                <a:lnTo>
                  <a:pt x="1773" y="2471"/>
                </a:lnTo>
                <a:lnTo>
                  <a:pt x="1827" y="2409"/>
                </a:lnTo>
                <a:lnTo>
                  <a:pt x="1873" y="2342"/>
                </a:lnTo>
                <a:lnTo>
                  <a:pt x="1909" y="2273"/>
                </a:lnTo>
                <a:lnTo>
                  <a:pt x="1931" y="2213"/>
                </a:lnTo>
                <a:lnTo>
                  <a:pt x="1947" y="2149"/>
                </a:lnTo>
                <a:lnTo>
                  <a:pt x="1962" y="2084"/>
                </a:lnTo>
                <a:lnTo>
                  <a:pt x="1973" y="1993"/>
                </a:lnTo>
                <a:lnTo>
                  <a:pt x="1971" y="1904"/>
                </a:lnTo>
                <a:lnTo>
                  <a:pt x="1962" y="1818"/>
                </a:lnTo>
                <a:lnTo>
                  <a:pt x="1942" y="1736"/>
                </a:lnTo>
                <a:lnTo>
                  <a:pt x="1916" y="1658"/>
                </a:lnTo>
                <a:lnTo>
                  <a:pt x="1884" y="1585"/>
                </a:lnTo>
                <a:lnTo>
                  <a:pt x="1845" y="1518"/>
                </a:lnTo>
                <a:lnTo>
                  <a:pt x="1804" y="1458"/>
                </a:lnTo>
                <a:lnTo>
                  <a:pt x="1760" y="1404"/>
                </a:lnTo>
                <a:lnTo>
                  <a:pt x="1714" y="1356"/>
                </a:lnTo>
                <a:lnTo>
                  <a:pt x="1669" y="1316"/>
                </a:lnTo>
                <a:lnTo>
                  <a:pt x="1618" y="1278"/>
                </a:lnTo>
                <a:lnTo>
                  <a:pt x="1564" y="1238"/>
                </a:lnTo>
                <a:lnTo>
                  <a:pt x="1513" y="1198"/>
                </a:lnTo>
                <a:lnTo>
                  <a:pt x="1464" y="1156"/>
                </a:lnTo>
                <a:lnTo>
                  <a:pt x="1422" y="1107"/>
                </a:lnTo>
                <a:lnTo>
                  <a:pt x="1387" y="1056"/>
                </a:lnTo>
                <a:lnTo>
                  <a:pt x="1358" y="1000"/>
                </a:lnTo>
                <a:lnTo>
                  <a:pt x="1334" y="938"/>
                </a:lnTo>
                <a:lnTo>
                  <a:pt x="1316" y="874"/>
                </a:lnTo>
                <a:lnTo>
                  <a:pt x="1300" y="807"/>
                </a:lnTo>
                <a:lnTo>
                  <a:pt x="1285" y="736"/>
                </a:lnTo>
                <a:lnTo>
                  <a:pt x="1273" y="664"/>
                </a:lnTo>
                <a:lnTo>
                  <a:pt x="1262" y="589"/>
                </a:lnTo>
                <a:lnTo>
                  <a:pt x="1260" y="585"/>
                </a:lnTo>
                <a:lnTo>
                  <a:pt x="1258" y="574"/>
                </a:lnTo>
                <a:lnTo>
                  <a:pt x="1256" y="553"/>
                </a:lnTo>
                <a:lnTo>
                  <a:pt x="1253" y="522"/>
                </a:lnTo>
                <a:lnTo>
                  <a:pt x="1251" y="485"/>
                </a:lnTo>
                <a:lnTo>
                  <a:pt x="1247" y="442"/>
                </a:lnTo>
                <a:lnTo>
                  <a:pt x="1244" y="394"/>
                </a:lnTo>
                <a:lnTo>
                  <a:pt x="1240" y="345"/>
                </a:lnTo>
                <a:lnTo>
                  <a:pt x="1236" y="293"/>
                </a:lnTo>
                <a:lnTo>
                  <a:pt x="1234" y="238"/>
                </a:lnTo>
                <a:lnTo>
                  <a:pt x="1234" y="185"/>
                </a:lnTo>
                <a:lnTo>
                  <a:pt x="1234" y="134"/>
                </a:lnTo>
                <a:lnTo>
                  <a:pt x="1236" y="85"/>
                </a:lnTo>
                <a:lnTo>
                  <a:pt x="1240" y="40"/>
                </a:lnTo>
                <a:lnTo>
                  <a:pt x="124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1">
              <a:solidFill>
                <a:schemeClr val="dk1"/>
              </a:solidFill>
              <a:latin typeface="Arial"/>
              <a:ea typeface="Arial"/>
              <a:cs typeface="Arial"/>
              <a:sym typeface="Arial"/>
            </a:endParaRPr>
          </a:p>
        </p:txBody>
      </p:sp>
      <p:sp>
        <p:nvSpPr>
          <p:cNvPr id="987" name="Google Shape;987;p11"/>
          <p:cNvSpPr/>
          <p:nvPr/>
        </p:nvSpPr>
        <p:spPr>
          <a:xfrm>
            <a:off x="1344886" y="2992591"/>
            <a:ext cx="679450" cy="682625"/>
          </a:xfrm>
          <a:prstGeom prst="ellipse">
            <a:avLst/>
          </a:prstGeom>
          <a:solidFill>
            <a:srgbClr val="28A6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988" name="Google Shape;988;p11"/>
          <p:cNvGrpSpPr/>
          <p:nvPr/>
        </p:nvGrpSpPr>
        <p:grpSpPr>
          <a:xfrm>
            <a:off x="1430982" y="3088546"/>
            <a:ext cx="507257" cy="455961"/>
            <a:chOff x="6403975" y="3382963"/>
            <a:chExt cx="282575" cy="254000"/>
          </a:xfrm>
        </p:grpSpPr>
        <p:sp>
          <p:nvSpPr>
            <p:cNvPr id="989" name="Google Shape;989;p11"/>
            <p:cNvSpPr/>
            <p:nvPr/>
          </p:nvSpPr>
          <p:spPr>
            <a:xfrm>
              <a:off x="6403975" y="3424238"/>
              <a:ext cx="282575" cy="212725"/>
            </a:xfrm>
            <a:custGeom>
              <a:avLst/>
              <a:gdLst/>
              <a:ahLst/>
              <a:cxnLst/>
              <a:rect l="l" t="t" r="r" b="b"/>
              <a:pathLst>
                <a:path w="400" h="299" extrusionOk="0">
                  <a:moveTo>
                    <a:pt x="340" y="299"/>
                  </a:moveTo>
                  <a:cubicBezTo>
                    <a:pt x="60" y="299"/>
                    <a:pt x="60" y="299"/>
                    <a:pt x="60" y="299"/>
                  </a:cubicBezTo>
                  <a:cubicBezTo>
                    <a:pt x="27" y="299"/>
                    <a:pt x="0" y="272"/>
                    <a:pt x="0" y="239"/>
                  </a:cubicBezTo>
                  <a:cubicBezTo>
                    <a:pt x="0" y="60"/>
                    <a:pt x="0" y="60"/>
                    <a:pt x="0" y="60"/>
                  </a:cubicBezTo>
                  <a:cubicBezTo>
                    <a:pt x="0" y="27"/>
                    <a:pt x="27" y="0"/>
                    <a:pt x="60" y="0"/>
                  </a:cubicBezTo>
                  <a:cubicBezTo>
                    <a:pt x="340" y="0"/>
                    <a:pt x="340" y="0"/>
                    <a:pt x="340" y="0"/>
                  </a:cubicBezTo>
                  <a:cubicBezTo>
                    <a:pt x="373" y="0"/>
                    <a:pt x="400" y="27"/>
                    <a:pt x="400" y="60"/>
                  </a:cubicBezTo>
                  <a:cubicBezTo>
                    <a:pt x="400" y="239"/>
                    <a:pt x="400" y="239"/>
                    <a:pt x="400" y="239"/>
                  </a:cubicBezTo>
                  <a:cubicBezTo>
                    <a:pt x="400" y="272"/>
                    <a:pt x="373" y="299"/>
                    <a:pt x="340" y="29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0" name="Google Shape;990;p11"/>
            <p:cNvSpPr/>
            <p:nvPr/>
          </p:nvSpPr>
          <p:spPr>
            <a:xfrm>
              <a:off x="6483350" y="3382963"/>
              <a:ext cx="123825" cy="47625"/>
            </a:xfrm>
            <a:custGeom>
              <a:avLst/>
              <a:gdLst/>
              <a:ahLst/>
              <a:cxnLst/>
              <a:rect l="l" t="t" r="r" b="b"/>
              <a:pathLst>
                <a:path w="175" h="68" extrusionOk="0">
                  <a:moveTo>
                    <a:pt x="0" y="68"/>
                  </a:moveTo>
                  <a:cubicBezTo>
                    <a:pt x="0" y="65"/>
                    <a:pt x="0" y="61"/>
                    <a:pt x="1" y="56"/>
                  </a:cubicBezTo>
                  <a:cubicBezTo>
                    <a:pt x="3" y="40"/>
                    <a:pt x="12" y="29"/>
                    <a:pt x="16" y="25"/>
                  </a:cubicBezTo>
                  <a:cubicBezTo>
                    <a:pt x="28" y="12"/>
                    <a:pt x="42" y="6"/>
                    <a:pt x="48" y="4"/>
                  </a:cubicBezTo>
                  <a:cubicBezTo>
                    <a:pt x="59" y="3"/>
                    <a:pt x="68" y="2"/>
                    <a:pt x="75" y="2"/>
                  </a:cubicBezTo>
                  <a:cubicBezTo>
                    <a:pt x="103" y="0"/>
                    <a:pt x="115" y="2"/>
                    <a:pt x="119" y="2"/>
                  </a:cubicBezTo>
                  <a:cubicBezTo>
                    <a:pt x="131" y="5"/>
                    <a:pt x="137" y="8"/>
                    <a:pt x="139" y="9"/>
                  </a:cubicBezTo>
                  <a:cubicBezTo>
                    <a:pt x="143" y="11"/>
                    <a:pt x="150" y="15"/>
                    <a:pt x="157" y="22"/>
                  </a:cubicBezTo>
                  <a:cubicBezTo>
                    <a:pt x="167" y="33"/>
                    <a:pt x="171" y="43"/>
                    <a:pt x="172" y="46"/>
                  </a:cubicBezTo>
                  <a:cubicBezTo>
                    <a:pt x="174" y="54"/>
                    <a:pt x="175" y="61"/>
                    <a:pt x="175" y="66"/>
                  </a:cubicBezTo>
                  <a:cubicBezTo>
                    <a:pt x="168" y="66"/>
                    <a:pt x="161" y="66"/>
                    <a:pt x="154" y="67"/>
                  </a:cubicBezTo>
                  <a:cubicBezTo>
                    <a:pt x="154" y="63"/>
                    <a:pt x="153" y="58"/>
                    <a:pt x="151" y="52"/>
                  </a:cubicBezTo>
                  <a:cubicBezTo>
                    <a:pt x="146" y="41"/>
                    <a:pt x="138" y="34"/>
                    <a:pt x="135" y="32"/>
                  </a:cubicBezTo>
                  <a:cubicBezTo>
                    <a:pt x="129" y="28"/>
                    <a:pt x="123" y="26"/>
                    <a:pt x="118" y="25"/>
                  </a:cubicBezTo>
                  <a:cubicBezTo>
                    <a:pt x="112" y="24"/>
                    <a:pt x="106" y="24"/>
                    <a:pt x="99" y="23"/>
                  </a:cubicBezTo>
                  <a:cubicBezTo>
                    <a:pt x="85" y="23"/>
                    <a:pt x="71" y="23"/>
                    <a:pt x="58" y="24"/>
                  </a:cubicBezTo>
                  <a:cubicBezTo>
                    <a:pt x="54" y="25"/>
                    <a:pt x="47" y="27"/>
                    <a:pt x="40" y="32"/>
                  </a:cubicBezTo>
                  <a:cubicBezTo>
                    <a:pt x="38" y="34"/>
                    <a:pt x="29" y="41"/>
                    <a:pt x="25" y="53"/>
                  </a:cubicBezTo>
                  <a:cubicBezTo>
                    <a:pt x="23" y="59"/>
                    <a:pt x="23" y="64"/>
                    <a:pt x="23" y="68"/>
                  </a:cubicBezTo>
                  <a:cubicBezTo>
                    <a:pt x="15" y="68"/>
                    <a:pt x="8" y="68"/>
                    <a:pt x="0" y="6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1" name="Google Shape;991;p11"/>
            <p:cNvSpPr/>
            <p:nvPr/>
          </p:nvSpPr>
          <p:spPr>
            <a:xfrm>
              <a:off x="6472238" y="3459163"/>
              <a:ext cx="146050" cy="146050"/>
            </a:xfrm>
            <a:prstGeom prst="ellipse">
              <a:avLst/>
            </a:prstGeom>
            <a:solidFill>
              <a:srgbClr val="28A6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2" name="Google Shape;992;p11"/>
            <p:cNvSpPr/>
            <p:nvPr/>
          </p:nvSpPr>
          <p:spPr>
            <a:xfrm>
              <a:off x="6527800" y="3484563"/>
              <a:ext cx="33338" cy="95250"/>
            </a:xfrm>
            <a:custGeom>
              <a:avLst/>
              <a:gdLst/>
              <a:ahLst/>
              <a:cxnLst/>
              <a:rect l="l" t="t" r="r" b="b"/>
              <a:pathLst>
                <a:path w="46" h="136" extrusionOk="0">
                  <a:moveTo>
                    <a:pt x="40" y="136"/>
                  </a:moveTo>
                  <a:cubicBezTo>
                    <a:pt x="7" y="136"/>
                    <a:pt x="7" y="136"/>
                    <a:pt x="7" y="136"/>
                  </a:cubicBezTo>
                  <a:cubicBezTo>
                    <a:pt x="3" y="136"/>
                    <a:pt x="0" y="133"/>
                    <a:pt x="0" y="130"/>
                  </a:cubicBezTo>
                  <a:cubicBezTo>
                    <a:pt x="0" y="6"/>
                    <a:pt x="0" y="6"/>
                    <a:pt x="0" y="6"/>
                  </a:cubicBezTo>
                  <a:cubicBezTo>
                    <a:pt x="0" y="3"/>
                    <a:pt x="3" y="0"/>
                    <a:pt x="7" y="0"/>
                  </a:cubicBezTo>
                  <a:cubicBezTo>
                    <a:pt x="40" y="0"/>
                    <a:pt x="40" y="0"/>
                    <a:pt x="40" y="0"/>
                  </a:cubicBezTo>
                  <a:cubicBezTo>
                    <a:pt x="44" y="0"/>
                    <a:pt x="46" y="3"/>
                    <a:pt x="46" y="6"/>
                  </a:cubicBezTo>
                  <a:cubicBezTo>
                    <a:pt x="46" y="130"/>
                    <a:pt x="46" y="130"/>
                    <a:pt x="46" y="130"/>
                  </a:cubicBezTo>
                  <a:cubicBezTo>
                    <a:pt x="46" y="133"/>
                    <a:pt x="44" y="136"/>
                    <a:pt x="40" y="13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3" name="Google Shape;993;p11"/>
            <p:cNvSpPr/>
            <p:nvPr/>
          </p:nvSpPr>
          <p:spPr>
            <a:xfrm>
              <a:off x="6497638" y="3516313"/>
              <a:ext cx="95250" cy="31750"/>
            </a:xfrm>
            <a:custGeom>
              <a:avLst/>
              <a:gdLst/>
              <a:ahLst/>
              <a:cxnLst/>
              <a:rect l="l" t="t" r="r" b="b"/>
              <a:pathLst>
                <a:path w="135" h="46" extrusionOk="0">
                  <a:moveTo>
                    <a:pt x="135" y="6"/>
                  </a:moveTo>
                  <a:cubicBezTo>
                    <a:pt x="135" y="40"/>
                    <a:pt x="135" y="40"/>
                    <a:pt x="135" y="40"/>
                  </a:cubicBezTo>
                  <a:cubicBezTo>
                    <a:pt x="135" y="43"/>
                    <a:pt x="133" y="46"/>
                    <a:pt x="129" y="46"/>
                  </a:cubicBezTo>
                  <a:cubicBezTo>
                    <a:pt x="6" y="46"/>
                    <a:pt x="6" y="46"/>
                    <a:pt x="6" y="46"/>
                  </a:cubicBezTo>
                  <a:cubicBezTo>
                    <a:pt x="3" y="46"/>
                    <a:pt x="0" y="43"/>
                    <a:pt x="0" y="40"/>
                  </a:cubicBezTo>
                  <a:cubicBezTo>
                    <a:pt x="0" y="6"/>
                    <a:pt x="0" y="6"/>
                    <a:pt x="0" y="6"/>
                  </a:cubicBezTo>
                  <a:cubicBezTo>
                    <a:pt x="0" y="2"/>
                    <a:pt x="3" y="0"/>
                    <a:pt x="6" y="0"/>
                  </a:cubicBezTo>
                  <a:cubicBezTo>
                    <a:pt x="129" y="0"/>
                    <a:pt x="129" y="0"/>
                    <a:pt x="129" y="0"/>
                  </a:cubicBezTo>
                  <a:cubicBezTo>
                    <a:pt x="133" y="0"/>
                    <a:pt x="135" y="2"/>
                    <a:pt x="135" y="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994" name="Google Shape;994;p11"/>
          <p:cNvSpPr txBox="1"/>
          <p:nvPr/>
        </p:nvSpPr>
        <p:spPr>
          <a:xfrm>
            <a:off x="1430982" y="505708"/>
            <a:ext cx="8474075" cy="7080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B98B"/>
              </a:buClr>
              <a:buSzPts val="4400"/>
              <a:buFont typeface="Arial Black"/>
              <a:buNone/>
            </a:pPr>
            <a:r>
              <a:rPr lang="en-US" sz="4400">
                <a:solidFill>
                  <a:srgbClr val="FFB98B"/>
                </a:solidFill>
                <a:latin typeface="Arial Black"/>
                <a:ea typeface="Arial Black"/>
                <a:cs typeface="Arial Black"/>
                <a:sym typeface="Arial Black"/>
              </a:rPr>
              <a:t>Process</a:t>
            </a:r>
            <a:endParaRPr sz="4400">
              <a:solidFill>
                <a:srgbClr val="FFB98B"/>
              </a:solidFill>
              <a:latin typeface="Arial Black"/>
              <a:ea typeface="Arial Black"/>
              <a:cs typeface="Arial Black"/>
              <a:sym typeface="Arial Black"/>
            </a:endParaRPr>
          </a:p>
        </p:txBody>
      </p:sp>
      <p:pic>
        <p:nvPicPr>
          <p:cNvPr id="995" name="Google Shape;995;p11"/>
          <p:cNvPicPr preferRelativeResize="0"/>
          <p:nvPr/>
        </p:nvPicPr>
        <p:blipFill rotWithShape="1">
          <a:blip r:embed="rId3">
            <a:alphaModFix/>
          </a:blip>
          <a:srcRect/>
          <a:stretch/>
        </p:blipFill>
        <p:spPr>
          <a:xfrm>
            <a:off x="6155722" y="1164041"/>
            <a:ext cx="4671942" cy="47609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12"/>
          <p:cNvSpPr txBox="1">
            <a:spLocks noGrp="1"/>
          </p:cNvSpPr>
          <p:nvPr>
            <p:ph type="title"/>
          </p:nvPr>
        </p:nvSpPr>
        <p:spPr>
          <a:xfrm>
            <a:off x="463123" y="470755"/>
            <a:ext cx="8474075" cy="7096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9475A"/>
              </a:buClr>
              <a:buSzPts val="4400"/>
              <a:buFont typeface="Arial Black"/>
              <a:buNone/>
            </a:pPr>
            <a:r>
              <a:rPr lang="en-US" sz="4400">
                <a:solidFill>
                  <a:srgbClr val="E9475A"/>
                </a:solidFill>
                <a:latin typeface="Arial Black"/>
                <a:ea typeface="Arial Black"/>
                <a:cs typeface="Arial Black"/>
                <a:sym typeface="Arial Black"/>
              </a:rPr>
              <a:t>Corazon</a:t>
            </a:r>
            <a:endParaRPr/>
          </a:p>
        </p:txBody>
      </p:sp>
      <p:sp>
        <p:nvSpPr>
          <p:cNvPr id="1001" name="Google Shape;1001;p12"/>
          <p:cNvSpPr txBox="1"/>
          <p:nvPr/>
        </p:nvSpPr>
        <p:spPr>
          <a:xfrm>
            <a:off x="5286079" y="1853498"/>
            <a:ext cx="2060255" cy="215123"/>
          </a:xfrm>
          <a:prstGeom prst="rect">
            <a:avLst/>
          </a:prstGeom>
          <a:noFill/>
          <a:ln>
            <a:noFill/>
          </a:ln>
        </p:spPr>
        <p:txBody>
          <a:bodyPr spcFirstLastPara="1" wrap="square" lIns="91425" tIns="0" rIns="0" bIns="0" anchor="ctr" anchorCtr="0">
            <a:spAutoFit/>
          </a:bodyPr>
          <a:lstStyle/>
          <a:p>
            <a:pPr marL="0" marR="0" lvl="0" indent="0" algn="l" rtl="0">
              <a:lnSpc>
                <a:spcPct val="130000"/>
              </a:lnSpc>
              <a:spcBef>
                <a:spcPts val="0"/>
              </a:spcBef>
              <a:spcAft>
                <a:spcPts val="0"/>
              </a:spcAft>
              <a:buNone/>
            </a:pPr>
            <a:r>
              <a:rPr lang="en-US" sz="1200">
                <a:solidFill>
                  <a:schemeClr val="dk1"/>
                </a:solidFill>
                <a:latin typeface="Arial"/>
                <a:ea typeface="Arial"/>
                <a:cs typeface="Arial"/>
                <a:sym typeface="Arial"/>
              </a:rPr>
              <a:t>Deoxygenated blood to lungs</a:t>
            </a:r>
            <a:endParaRPr/>
          </a:p>
        </p:txBody>
      </p:sp>
      <p:sp>
        <p:nvSpPr>
          <p:cNvPr id="1002" name="Google Shape;1002;p12"/>
          <p:cNvSpPr txBox="1"/>
          <p:nvPr/>
        </p:nvSpPr>
        <p:spPr>
          <a:xfrm>
            <a:off x="5837625" y="2484222"/>
            <a:ext cx="1870644" cy="455189"/>
          </a:xfrm>
          <a:prstGeom prst="rect">
            <a:avLst/>
          </a:prstGeom>
          <a:noFill/>
          <a:ln>
            <a:noFill/>
          </a:ln>
        </p:spPr>
        <p:txBody>
          <a:bodyPr spcFirstLastPara="1" wrap="square" lIns="91425" tIns="0" rIns="0" bIns="0" anchor="ctr" anchorCtr="0">
            <a:spAutoFit/>
          </a:bodyPr>
          <a:lstStyle/>
          <a:p>
            <a:pPr marL="0" marR="0" lvl="0" indent="0" algn="l" rtl="0">
              <a:lnSpc>
                <a:spcPct val="130000"/>
              </a:lnSpc>
              <a:spcBef>
                <a:spcPts val="0"/>
              </a:spcBef>
              <a:spcAft>
                <a:spcPts val="0"/>
              </a:spcAft>
              <a:buNone/>
            </a:pPr>
            <a:r>
              <a:rPr lang="en-US" sz="1200">
                <a:solidFill>
                  <a:schemeClr val="dk1"/>
                </a:solidFill>
                <a:latin typeface="Arial"/>
                <a:ea typeface="Arial"/>
                <a:cs typeface="Arial"/>
                <a:sym typeface="Arial"/>
              </a:rPr>
              <a:t>Oxygenated blood from lungs</a:t>
            </a:r>
            <a:endParaRPr/>
          </a:p>
        </p:txBody>
      </p:sp>
      <p:sp>
        <p:nvSpPr>
          <p:cNvPr id="1003" name="Google Shape;1003;p12"/>
          <p:cNvSpPr txBox="1"/>
          <p:nvPr/>
        </p:nvSpPr>
        <p:spPr>
          <a:xfrm>
            <a:off x="2130828" y="1179617"/>
            <a:ext cx="1615580" cy="455189"/>
          </a:xfrm>
          <a:prstGeom prst="rect">
            <a:avLst/>
          </a:prstGeom>
          <a:noFill/>
          <a:ln>
            <a:noFill/>
          </a:ln>
        </p:spPr>
        <p:txBody>
          <a:bodyPr spcFirstLastPara="1" wrap="square" lIns="91425" tIns="0" rIns="0" bIns="0" anchor="ctr" anchorCtr="0">
            <a:spAutoFit/>
          </a:bodyPr>
          <a:lstStyle/>
          <a:p>
            <a:pPr marL="0" marR="0" lvl="0" indent="0" algn="r" rtl="0">
              <a:lnSpc>
                <a:spcPct val="130000"/>
              </a:lnSpc>
              <a:spcBef>
                <a:spcPts val="0"/>
              </a:spcBef>
              <a:spcAft>
                <a:spcPts val="0"/>
              </a:spcAft>
              <a:buNone/>
            </a:pPr>
            <a:r>
              <a:rPr lang="en-US" sz="1200">
                <a:solidFill>
                  <a:schemeClr val="dk1"/>
                </a:solidFill>
                <a:latin typeface="Arial"/>
                <a:ea typeface="Arial"/>
                <a:cs typeface="Arial"/>
                <a:sym typeface="Arial"/>
              </a:rPr>
              <a:t>Deoxygenated blood from upper body</a:t>
            </a:r>
            <a:endParaRPr/>
          </a:p>
        </p:txBody>
      </p:sp>
      <p:sp>
        <p:nvSpPr>
          <p:cNvPr id="1004" name="Google Shape;1004;p12"/>
          <p:cNvSpPr txBox="1"/>
          <p:nvPr/>
        </p:nvSpPr>
        <p:spPr>
          <a:xfrm>
            <a:off x="1428363" y="2109736"/>
            <a:ext cx="1338214" cy="455189"/>
          </a:xfrm>
          <a:prstGeom prst="rect">
            <a:avLst/>
          </a:prstGeom>
          <a:noFill/>
          <a:ln>
            <a:noFill/>
          </a:ln>
        </p:spPr>
        <p:txBody>
          <a:bodyPr spcFirstLastPara="1" wrap="square" lIns="91425" tIns="0" rIns="0" bIns="0" anchor="ctr" anchorCtr="0">
            <a:spAutoFit/>
          </a:bodyPr>
          <a:lstStyle/>
          <a:p>
            <a:pPr marL="0" marR="0" lvl="0" indent="0" algn="r" rtl="0">
              <a:lnSpc>
                <a:spcPct val="130000"/>
              </a:lnSpc>
              <a:spcBef>
                <a:spcPts val="0"/>
              </a:spcBef>
              <a:spcAft>
                <a:spcPts val="0"/>
              </a:spcAft>
              <a:buNone/>
            </a:pPr>
            <a:r>
              <a:rPr lang="en-US" sz="1200">
                <a:solidFill>
                  <a:schemeClr val="dk1"/>
                </a:solidFill>
                <a:latin typeface="Arial"/>
                <a:ea typeface="Arial"/>
                <a:cs typeface="Arial"/>
                <a:sym typeface="Arial"/>
              </a:rPr>
              <a:t>Deoxygenated blood to lungs</a:t>
            </a:r>
            <a:endParaRPr/>
          </a:p>
        </p:txBody>
      </p:sp>
      <p:sp>
        <p:nvSpPr>
          <p:cNvPr id="1005" name="Google Shape;1005;p12"/>
          <p:cNvSpPr txBox="1"/>
          <p:nvPr/>
        </p:nvSpPr>
        <p:spPr>
          <a:xfrm>
            <a:off x="864146" y="3156582"/>
            <a:ext cx="1581700" cy="455189"/>
          </a:xfrm>
          <a:prstGeom prst="rect">
            <a:avLst/>
          </a:prstGeom>
          <a:noFill/>
          <a:ln>
            <a:noFill/>
          </a:ln>
        </p:spPr>
        <p:txBody>
          <a:bodyPr spcFirstLastPara="1" wrap="square" lIns="91425" tIns="0" rIns="0" bIns="0" anchor="ctr" anchorCtr="0">
            <a:spAutoFit/>
          </a:bodyPr>
          <a:lstStyle/>
          <a:p>
            <a:pPr marL="0" marR="0" lvl="0" indent="0" algn="r" rtl="0">
              <a:lnSpc>
                <a:spcPct val="130000"/>
              </a:lnSpc>
              <a:spcBef>
                <a:spcPts val="0"/>
              </a:spcBef>
              <a:spcAft>
                <a:spcPts val="0"/>
              </a:spcAft>
              <a:buNone/>
            </a:pPr>
            <a:r>
              <a:rPr lang="en-US" sz="1200">
                <a:solidFill>
                  <a:schemeClr val="dk1"/>
                </a:solidFill>
                <a:latin typeface="Arial"/>
                <a:ea typeface="Arial"/>
                <a:cs typeface="Arial"/>
                <a:sym typeface="Arial"/>
              </a:rPr>
              <a:t>Oxygenated blood from lungs</a:t>
            </a:r>
            <a:endParaRPr/>
          </a:p>
        </p:txBody>
      </p:sp>
      <p:sp>
        <p:nvSpPr>
          <p:cNvPr id="1006" name="Google Shape;1006;p12"/>
          <p:cNvSpPr txBox="1"/>
          <p:nvPr/>
        </p:nvSpPr>
        <p:spPr>
          <a:xfrm>
            <a:off x="2256923" y="5277157"/>
            <a:ext cx="1463808" cy="695255"/>
          </a:xfrm>
          <a:prstGeom prst="rect">
            <a:avLst/>
          </a:prstGeom>
          <a:noFill/>
          <a:ln>
            <a:noFill/>
          </a:ln>
        </p:spPr>
        <p:txBody>
          <a:bodyPr spcFirstLastPara="1" wrap="square" lIns="91425" tIns="0" rIns="0" bIns="0" anchor="ctr" anchorCtr="0">
            <a:spAutoFit/>
          </a:bodyPr>
          <a:lstStyle/>
          <a:p>
            <a:pPr marL="0" marR="0" lvl="0" indent="0" algn="ctr" rtl="0">
              <a:lnSpc>
                <a:spcPct val="130000"/>
              </a:lnSpc>
              <a:spcBef>
                <a:spcPts val="0"/>
              </a:spcBef>
              <a:spcAft>
                <a:spcPts val="0"/>
              </a:spcAft>
              <a:buNone/>
            </a:pPr>
            <a:r>
              <a:rPr lang="en-US" sz="1200">
                <a:solidFill>
                  <a:schemeClr val="dk1"/>
                </a:solidFill>
                <a:latin typeface="Arial"/>
                <a:ea typeface="Arial"/>
                <a:cs typeface="Arial"/>
                <a:sym typeface="Arial"/>
              </a:rPr>
              <a:t>Deoxygenated blood from lower body</a:t>
            </a:r>
            <a:endParaRPr/>
          </a:p>
        </p:txBody>
      </p:sp>
      <p:sp>
        <p:nvSpPr>
          <p:cNvPr id="1007" name="Google Shape;1007;p12"/>
          <p:cNvSpPr txBox="1"/>
          <p:nvPr/>
        </p:nvSpPr>
        <p:spPr>
          <a:xfrm>
            <a:off x="3510041" y="5780360"/>
            <a:ext cx="1463808" cy="455189"/>
          </a:xfrm>
          <a:prstGeom prst="rect">
            <a:avLst/>
          </a:prstGeom>
          <a:noFill/>
          <a:ln>
            <a:noFill/>
          </a:ln>
        </p:spPr>
        <p:txBody>
          <a:bodyPr spcFirstLastPara="1" wrap="square" lIns="91425" tIns="0" rIns="0" bIns="0" anchor="ctr" anchorCtr="0">
            <a:spAutoFit/>
          </a:bodyPr>
          <a:lstStyle/>
          <a:p>
            <a:pPr marL="0" marR="0" lvl="0" indent="0" algn="ctr" rtl="0">
              <a:lnSpc>
                <a:spcPct val="130000"/>
              </a:lnSpc>
              <a:spcBef>
                <a:spcPts val="0"/>
              </a:spcBef>
              <a:spcAft>
                <a:spcPts val="0"/>
              </a:spcAft>
              <a:buNone/>
            </a:pPr>
            <a:r>
              <a:rPr lang="en-US" sz="1200">
                <a:solidFill>
                  <a:schemeClr val="dk1"/>
                </a:solidFill>
                <a:latin typeface="Arial"/>
                <a:ea typeface="Arial"/>
                <a:cs typeface="Arial"/>
                <a:sym typeface="Arial"/>
              </a:rPr>
              <a:t>Oxygenated blood to lower Body</a:t>
            </a:r>
            <a:endParaRPr/>
          </a:p>
        </p:txBody>
      </p:sp>
      <p:sp>
        <p:nvSpPr>
          <p:cNvPr id="1008" name="Google Shape;1008;p12"/>
          <p:cNvSpPr txBox="1"/>
          <p:nvPr/>
        </p:nvSpPr>
        <p:spPr>
          <a:xfrm>
            <a:off x="7971335" y="1966453"/>
            <a:ext cx="2947192" cy="32316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Arial"/>
                <a:ea typeface="Arial"/>
                <a:cs typeface="Arial"/>
                <a:sym typeface="Arial"/>
              </a:rPr>
              <a:t>Lorem ipsum dolor </a:t>
            </a:r>
            <a:r>
              <a:rPr lang="en-US" sz="1200">
                <a:solidFill>
                  <a:schemeClr val="dk1"/>
                </a:solidFill>
                <a:latin typeface="Arial"/>
                <a:ea typeface="Arial"/>
                <a:cs typeface="Arial"/>
                <a:sym typeface="Arial"/>
              </a:rPr>
              <a:t>sit amet, consectetur adipiscing elit. Aliquam tincidunt ante nec sem congue convallis. Pellentesque vel mauris quis nisl ornare rutrum in id risus. Proin vehicula ut sem et tempus. Interdum et malesuada fames ac ante ipsum primis in faucibus.</a:t>
            </a: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1200">
                <a:solidFill>
                  <a:schemeClr val="dk1"/>
                </a:solidFill>
                <a:latin typeface="Arial"/>
                <a:ea typeface="Arial"/>
                <a:cs typeface="Arial"/>
                <a:sym typeface="Arial"/>
              </a:rPr>
              <a:t>Lorem ipsum dolor sit amet, consectetur adipiscing elit. Aliquam tincidunt ante nec sem congue convallis. Pellentesque vel mauris quis nisl ornare rutrum in id risus. Proin vehicula ut sem et tempus. Interdum et malesuada fames ac ante ipsum primis in faucibus.</a:t>
            </a: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p:txBody>
      </p:sp>
      <p:pic>
        <p:nvPicPr>
          <p:cNvPr id="1009" name="Google Shape;1009;p12"/>
          <p:cNvPicPr preferRelativeResize="0"/>
          <p:nvPr/>
        </p:nvPicPr>
        <p:blipFill rotWithShape="1">
          <a:blip r:embed="rId3">
            <a:alphaModFix/>
          </a:blip>
          <a:srcRect/>
          <a:stretch/>
        </p:blipFill>
        <p:spPr>
          <a:xfrm>
            <a:off x="3010432" y="1487858"/>
            <a:ext cx="2721953" cy="37876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13"/>
          <p:cNvSpPr txBox="1">
            <a:spLocks noGrp="1"/>
          </p:cNvSpPr>
          <p:nvPr>
            <p:ph type="title"/>
          </p:nvPr>
        </p:nvSpPr>
        <p:spPr>
          <a:xfrm>
            <a:off x="535932" y="484649"/>
            <a:ext cx="8474075" cy="7096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9475A"/>
              </a:buClr>
              <a:buSzPts val="4400"/>
              <a:buFont typeface="Arial Black"/>
              <a:buNone/>
            </a:pPr>
            <a:r>
              <a:rPr lang="en-US" sz="4400">
                <a:solidFill>
                  <a:srgbClr val="E9475A"/>
                </a:solidFill>
                <a:latin typeface="Arial Black"/>
                <a:ea typeface="Arial Black"/>
                <a:cs typeface="Arial Black"/>
                <a:sym typeface="Arial Black"/>
              </a:rPr>
              <a:t>Capas de la piel  humana</a:t>
            </a:r>
            <a:endParaRPr sz="4400">
              <a:solidFill>
                <a:srgbClr val="E9475A"/>
              </a:solidFill>
              <a:latin typeface="Arial Black"/>
              <a:ea typeface="Arial Black"/>
              <a:cs typeface="Arial Black"/>
              <a:sym typeface="Arial Black"/>
            </a:endParaRPr>
          </a:p>
        </p:txBody>
      </p:sp>
      <p:sp>
        <p:nvSpPr>
          <p:cNvPr id="1015" name="Google Shape;1015;p13"/>
          <p:cNvSpPr txBox="1"/>
          <p:nvPr/>
        </p:nvSpPr>
        <p:spPr>
          <a:xfrm>
            <a:off x="667351" y="2055843"/>
            <a:ext cx="3072712" cy="32316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1">
                <a:solidFill>
                  <a:schemeClr val="dk1"/>
                </a:solidFill>
                <a:latin typeface="Arial"/>
                <a:ea typeface="Arial"/>
                <a:cs typeface="Arial"/>
                <a:sym typeface="Arial"/>
              </a:rPr>
              <a:t>Lorem ipsum dolor </a:t>
            </a:r>
            <a:r>
              <a:rPr lang="en-US" sz="1200">
                <a:solidFill>
                  <a:schemeClr val="dk1"/>
                </a:solidFill>
                <a:latin typeface="Arial"/>
                <a:ea typeface="Arial"/>
                <a:cs typeface="Arial"/>
                <a:sym typeface="Arial"/>
              </a:rPr>
              <a:t>sit amet, consectetur adipiscing elit. Aliquam tincidunt ante nec sem congue convallis. Pellentesque vel mauris quis nisl ornare rutrum in id risus. Proin vehicula ut sem et tempus. Interdum et malesuada fames ac ante ipsum primis in faucibus.</a:t>
            </a:r>
            <a:endParaRPr/>
          </a:p>
          <a:p>
            <a:pPr marL="0" marR="0" lvl="0" indent="0" algn="just" rtl="0">
              <a:spcBef>
                <a:spcPts val="0"/>
              </a:spcBef>
              <a:spcAft>
                <a:spcPts val="0"/>
              </a:spcAft>
              <a:buNone/>
            </a:pPr>
            <a:endParaRPr sz="1200">
              <a:solidFill>
                <a:schemeClr val="dk1"/>
              </a:solidFill>
              <a:latin typeface="Arial"/>
              <a:ea typeface="Arial"/>
              <a:cs typeface="Arial"/>
              <a:sym typeface="Arial"/>
            </a:endParaRPr>
          </a:p>
          <a:p>
            <a:pPr marL="0" marR="0" lvl="0" indent="0" algn="just" rtl="0">
              <a:spcBef>
                <a:spcPts val="0"/>
              </a:spcBef>
              <a:spcAft>
                <a:spcPts val="0"/>
              </a:spcAft>
              <a:buNone/>
            </a:pPr>
            <a:r>
              <a:rPr lang="en-US" sz="1200">
                <a:solidFill>
                  <a:schemeClr val="dk1"/>
                </a:solidFill>
                <a:latin typeface="Arial"/>
                <a:ea typeface="Arial"/>
                <a:cs typeface="Arial"/>
                <a:sym typeface="Arial"/>
              </a:rPr>
              <a:t>Lorem ipsum dolor sit amet, consectetur adipiscing elit. Aliquam tincidunt ante nec sem congue convallis. Pellentesque vel mauris quis nisl ornare rutrum in id risus. Proin vehicula ut sem et tempus. Interdum et malesuada fames ac ante ipsum primis in faucibus.</a:t>
            </a:r>
            <a:endParaRPr/>
          </a:p>
          <a:p>
            <a:pPr marL="0" marR="0" lvl="0" indent="0" algn="just" rtl="0">
              <a:spcBef>
                <a:spcPts val="0"/>
              </a:spcBef>
              <a:spcAft>
                <a:spcPts val="0"/>
              </a:spcAft>
              <a:buNone/>
            </a:pPr>
            <a:endParaRPr sz="1200">
              <a:solidFill>
                <a:schemeClr val="dk1"/>
              </a:solidFill>
              <a:latin typeface="Arial"/>
              <a:ea typeface="Arial"/>
              <a:cs typeface="Arial"/>
              <a:sym typeface="Arial"/>
            </a:endParaRPr>
          </a:p>
          <a:p>
            <a:pPr marL="0" marR="0" lvl="0" indent="0" algn="just" rtl="0">
              <a:spcBef>
                <a:spcPts val="0"/>
              </a:spcBef>
              <a:spcAft>
                <a:spcPts val="0"/>
              </a:spcAft>
              <a:buNone/>
            </a:pPr>
            <a:r>
              <a:rPr lang="en-US"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p:txBody>
      </p:sp>
      <p:sp>
        <p:nvSpPr>
          <p:cNvPr id="1016" name="Google Shape;1016;p13"/>
          <p:cNvSpPr txBox="1"/>
          <p:nvPr/>
        </p:nvSpPr>
        <p:spPr>
          <a:xfrm>
            <a:off x="3426380" y="1957757"/>
            <a:ext cx="1721022" cy="215123"/>
          </a:xfrm>
          <a:prstGeom prst="rect">
            <a:avLst/>
          </a:prstGeom>
          <a:noFill/>
          <a:ln>
            <a:noFill/>
          </a:ln>
        </p:spPr>
        <p:txBody>
          <a:bodyPr spcFirstLastPara="1" wrap="square" lIns="91425" tIns="0" rIns="0" bIns="0" anchor="ctr" anchorCtr="0">
            <a:spAutoFit/>
          </a:bodyPr>
          <a:lstStyle/>
          <a:p>
            <a:pPr marL="0" marR="0" lvl="0" indent="0" algn="r" rtl="0">
              <a:lnSpc>
                <a:spcPct val="130000"/>
              </a:lnSpc>
              <a:spcBef>
                <a:spcPts val="0"/>
              </a:spcBef>
              <a:spcAft>
                <a:spcPts val="0"/>
              </a:spcAft>
              <a:buNone/>
            </a:pPr>
            <a:r>
              <a:rPr lang="en-US" sz="1200">
                <a:solidFill>
                  <a:schemeClr val="dk1"/>
                </a:solidFill>
                <a:latin typeface="Arial"/>
                <a:ea typeface="Arial"/>
                <a:cs typeface="Arial"/>
                <a:sym typeface="Arial"/>
              </a:rPr>
              <a:t>Epidermis </a:t>
            </a:r>
            <a:endParaRPr/>
          </a:p>
        </p:txBody>
      </p:sp>
      <p:sp>
        <p:nvSpPr>
          <p:cNvPr id="1017" name="Google Shape;1017;p13"/>
          <p:cNvSpPr txBox="1"/>
          <p:nvPr/>
        </p:nvSpPr>
        <p:spPr>
          <a:xfrm>
            <a:off x="3725957" y="2918001"/>
            <a:ext cx="1425553" cy="215123"/>
          </a:xfrm>
          <a:prstGeom prst="rect">
            <a:avLst/>
          </a:prstGeom>
          <a:noFill/>
          <a:ln>
            <a:noFill/>
          </a:ln>
        </p:spPr>
        <p:txBody>
          <a:bodyPr spcFirstLastPara="1" wrap="square" lIns="91425" tIns="0" rIns="0" bIns="0" anchor="ctr" anchorCtr="0">
            <a:spAutoFit/>
          </a:bodyPr>
          <a:lstStyle/>
          <a:p>
            <a:pPr marL="0" marR="0" lvl="0" indent="0" algn="r" rtl="0">
              <a:lnSpc>
                <a:spcPct val="130000"/>
              </a:lnSpc>
              <a:spcBef>
                <a:spcPts val="0"/>
              </a:spcBef>
              <a:spcAft>
                <a:spcPts val="0"/>
              </a:spcAft>
              <a:buNone/>
            </a:pPr>
            <a:r>
              <a:rPr lang="en-US" sz="1200">
                <a:solidFill>
                  <a:schemeClr val="dk1"/>
                </a:solidFill>
                <a:latin typeface="Arial"/>
                <a:ea typeface="Arial"/>
                <a:cs typeface="Arial"/>
                <a:sym typeface="Arial"/>
              </a:rPr>
              <a:t>Dermis </a:t>
            </a:r>
            <a:endParaRPr/>
          </a:p>
        </p:txBody>
      </p:sp>
      <p:sp>
        <p:nvSpPr>
          <p:cNvPr id="1018" name="Google Shape;1018;p13"/>
          <p:cNvSpPr txBox="1"/>
          <p:nvPr/>
        </p:nvSpPr>
        <p:spPr>
          <a:xfrm>
            <a:off x="3603422" y="3725261"/>
            <a:ext cx="1581700" cy="215123"/>
          </a:xfrm>
          <a:prstGeom prst="rect">
            <a:avLst/>
          </a:prstGeom>
          <a:noFill/>
          <a:ln>
            <a:noFill/>
          </a:ln>
        </p:spPr>
        <p:txBody>
          <a:bodyPr spcFirstLastPara="1" wrap="square" lIns="91425" tIns="0" rIns="0" bIns="0" anchor="ctr" anchorCtr="0">
            <a:spAutoFit/>
          </a:bodyPr>
          <a:lstStyle/>
          <a:p>
            <a:pPr marL="0" marR="0" lvl="0" indent="0" algn="r" rtl="0">
              <a:lnSpc>
                <a:spcPct val="130000"/>
              </a:lnSpc>
              <a:spcBef>
                <a:spcPts val="0"/>
              </a:spcBef>
              <a:spcAft>
                <a:spcPts val="0"/>
              </a:spcAft>
              <a:buNone/>
            </a:pPr>
            <a:r>
              <a:rPr lang="en-US" sz="1200">
                <a:solidFill>
                  <a:schemeClr val="dk1"/>
                </a:solidFill>
                <a:latin typeface="Arial"/>
                <a:ea typeface="Arial"/>
                <a:cs typeface="Arial"/>
                <a:sym typeface="Arial"/>
              </a:rPr>
              <a:t>Subcutaneous Tissue</a:t>
            </a:r>
            <a:endParaRPr/>
          </a:p>
        </p:txBody>
      </p:sp>
      <p:sp>
        <p:nvSpPr>
          <p:cNvPr id="1019" name="Google Shape;1019;p13"/>
          <p:cNvSpPr txBox="1"/>
          <p:nvPr/>
        </p:nvSpPr>
        <p:spPr>
          <a:xfrm>
            <a:off x="3692047" y="4293974"/>
            <a:ext cx="1581700" cy="215123"/>
          </a:xfrm>
          <a:prstGeom prst="rect">
            <a:avLst/>
          </a:prstGeom>
          <a:noFill/>
          <a:ln>
            <a:noFill/>
          </a:ln>
        </p:spPr>
        <p:txBody>
          <a:bodyPr spcFirstLastPara="1" wrap="square" lIns="91425" tIns="0" rIns="0" bIns="0" anchor="ctr" anchorCtr="0">
            <a:spAutoFit/>
          </a:bodyPr>
          <a:lstStyle/>
          <a:p>
            <a:pPr marL="0" marR="0" lvl="0" indent="0" algn="r" rtl="0">
              <a:lnSpc>
                <a:spcPct val="130000"/>
              </a:lnSpc>
              <a:spcBef>
                <a:spcPts val="0"/>
              </a:spcBef>
              <a:spcAft>
                <a:spcPts val="0"/>
              </a:spcAft>
              <a:buNone/>
            </a:pPr>
            <a:r>
              <a:rPr lang="en-US" sz="1200">
                <a:solidFill>
                  <a:schemeClr val="dk1"/>
                </a:solidFill>
                <a:latin typeface="Arial"/>
                <a:ea typeface="Arial"/>
                <a:cs typeface="Arial"/>
                <a:sym typeface="Arial"/>
              </a:rPr>
              <a:t>Muscle</a:t>
            </a:r>
            <a:endParaRPr/>
          </a:p>
        </p:txBody>
      </p:sp>
      <p:pic>
        <p:nvPicPr>
          <p:cNvPr id="1020" name="Google Shape;1020;p13"/>
          <p:cNvPicPr preferRelativeResize="0"/>
          <p:nvPr/>
        </p:nvPicPr>
        <p:blipFill rotWithShape="1">
          <a:blip r:embed="rId3">
            <a:alphaModFix/>
          </a:blip>
          <a:srcRect/>
          <a:stretch/>
        </p:blipFill>
        <p:spPr>
          <a:xfrm>
            <a:off x="6499092" y="1391297"/>
            <a:ext cx="3998682" cy="456074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pic>
        <p:nvPicPr>
          <p:cNvPr id="1025" name="Google Shape;1025;p14"/>
          <p:cNvPicPr preferRelativeResize="0"/>
          <p:nvPr/>
        </p:nvPicPr>
        <p:blipFill rotWithShape="1">
          <a:blip r:embed="rId3">
            <a:alphaModFix/>
          </a:blip>
          <a:srcRect/>
          <a:stretch/>
        </p:blipFill>
        <p:spPr>
          <a:xfrm>
            <a:off x="3377469" y="1193090"/>
            <a:ext cx="5940886" cy="4987684"/>
          </a:xfrm>
          <a:prstGeom prst="rect">
            <a:avLst/>
          </a:prstGeom>
          <a:noFill/>
          <a:ln>
            <a:noFill/>
          </a:ln>
        </p:spPr>
      </p:pic>
      <p:sp>
        <p:nvSpPr>
          <p:cNvPr id="1026" name="Google Shape;1026;p14"/>
          <p:cNvSpPr txBox="1">
            <a:spLocks noGrp="1"/>
          </p:cNvSpPr>
          <p:nvPr>
            <p:ph type="title"/>
          </p:nvPr>
        </p:nvSpPr>
        <p:spPr>
          <a:xfrm>
            <a:off x="1447882" y="326034"/>
            <a:ext cx="8960295" cy="7096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9475A"/>
              </a:buClr>
              <a:buSzPts val="4400"/>
              <a:buFont typeface="Arial Black"/>
              <a:buNone/>
            </a:pPr>
            <a:r>
              <a:rPr lang="en-US" sz="4400">
                <a:solidFill>
                  <a:srgbClr val="E9475A"/>
                </a:solidFill>
                <a:latin typeface="Arial Black"/>
                <a:ea typeface="Arial Black"/>
                <a:cs typeface="Arial Black"/>
                <a:sym typeface="Arial Black"/>
              </a:rPr>
              <a:t>Partes del cerebro humano</a:t>
            </a:r>
            <a:endParaRPr/>
          </a:p>
        </p:txBody>
      </p:sp>
      <p:sp>
        <p:nvSpPr>
          <p:cNvPr id="1027" name="Google Shape;1027;p14"/>
          <p:cNvSpPr txBox="1"/>
          <p:nvPr/>
        </p:nvSpPr>
        <p:spPr>
          <a:xfrm>
            <a:off x="3610111" y="2526861"/>
            <a:ext cx="873522" cy="455189"/>
          </a:xfrm>
          <a:prstGeom prst="rect">
            <a:avLst/>
          </a:prstGeom>
          <a:noFill/>
          <a:ln>
            <a:noFill/>
          </a:ln>
        </p:spPr>
        <p:txBody>
          <a:bodyPr spcFirstLastPara="1" wrap="square" lIns="91425" tIns="0" rIns="0" bIns="0" anchor="ctr" anchorCtr="0">
            <a:spAutoFit/>
          </a:bodyPr>
          <a:lstStyle/>
          <a:p>
            <a:pPr marL="0" marR="0" lvl="0" indent="0" algn="l" rtl="0">
              <a:lnSpc>
                <a:spcPct val="130000"/>
              </a:lnSpc>
              <a:spcBef>
                <a:spcPts val="0"/>
              </a:spcBef>
              <a:spcAft>
                <a:spcPts val="0"/>
              </a:spcAft>
              <a:buNone/>
            </a:pPr>
            <a:r>
              <a:rPr lang="en-US" sz="1200">
                <a:solidFill>
                  <a:schemeClr val="dk1"/>
                </a:solidFill>
                <a:latin typeface="Arial"/>
                <a:ea typeface="Arial"/>
                <a:cs typeface="Arial"/>
                <a:sym typeface="Arial"/>
              </a:rPr>
              <a:t>Frontal Lobe</a:t>
            </a:r>
            <a:endParaRPr/>
          </a:p>
        </p:txBody>
      </p:sp>
      <p:sp>
        <p:nvSpPr>
          <p:cNvPr id="1028" name="Google Shape;1028;p14"/>
          <p:cNvSpPr txBox="1"/>
          <p:nvPr/>
        </p:nvSpPr>
        <p:spPr>
          <a:xfrm>
            <a:off x="6565948" y="4259353"/>
            <a:ext cx="873522" cy="455189"/>
          </a:xfrm>
          <a:prstGeom prst="rect">
            <a:avLst/>
          </a:prstGeom>
          <a:noFill/>
          <a:ln>
            <a:noFill/>
          </a:ln>
        </p:spPr>
        <p:txBody>
          <a:bodyPr spcFirstLastPara="1" wrap="square" lIns="91425" tIns="0" rIns="0" bIns="0" anchor="ctr" anchorCtr="0">
            <a:spAutoFit/>
          </a:bodyPr>
          <a:lstStyle/>
          <a:p>
            <a:pPr marL="0" marR="0" lvl="0" indent="0" algn="l" rtl="0">
              <a:lnSpc>
                <a:spcPct val="130000"/>
              </a:lnSpc>
              <a:spcBef>
                <a:spcPts val="0"/>
              </a:spcBef>
              <a:spcAft>
                <a:spcPts val="0"/>
              </a:spcAft>
              <a:buNone/>
            </a:pPr>
            <a:r>
              <a:rPr lang="en-US" sz="1200">
                <a:solidFill>
                  <a:schemeClr val="dk1"/>
                </a:solidFill>
                <a:latin typeface="Arial"/>
                <a:ea typeface="Arial"/>
                <a:cs typeface="Arial"/>
                <a:sym typeface="Arial"/>
              </a:rPr>
              <a:t>Temporal Lobe</a:t>
            </a:r>
            <a:endParaRPr/>
          </a:p>
        </p:txBody>
      </p:sp>
      <p:sp>
        <p:nvSpPr>
          <p:cNvPr id="1029" name="Google Shape;1029;p14"/>
          <p:cNvSpPr txBox="1"/>
          <p:nvPr/>
        </p:nvSpPr>
        <p:spPr>
          <a:xfrm>
            <a:off x="9371774" y="2505882"/>
            <a:ext cx="873522" cy="455189"/>
          </a:xfrm>
          <a:prstGeom prst="rect">
            <a:avLst/>
          </a:prstGeom>
          <a:noFill/>
          <a:ln>
            <a:noFill/>
          </a:ln>
        </p:spPr>
        <p:txBody>
          <a:bodyPr spcFirstLastPara="1" wrap="square" lIns="91425" tIns="0" rIns="0" bIns="0" anchor="ctr" anchorCtr="0">
            <a:spAutoFit/>
          </a:bodyPr>
          <a:lstStyle/>
          <a:p>
            <a:pPr marL="0" marR="0" lvl="0" indent="0" algn="l" rtl="0">
              <a:lnSpc>
                <a:spcPct val="130000"/>
              </a:lnSpc>
              <a:spcBef>
                <a:spcPts val="0"/>
              </a:spcBef>
              <a:spcAft>
                <a:spcPts val="0"/>
              </a:spcAft>
              <a:buNone/>
            </a:pPr>
            <a:r>
              <a:rPr lang="en-US" sz="1200">
                <a:solidFill>
                  <a:schemeClr val="dk1"/>
                </a:solidFill>
                <a:latin typeface="Arial"/>
                <a:ea typeface="Arial"/>
                <a:cs typeface="Arial"/>
                <a:sym typeface="Arial"/>
              </a:rPr>
              <a:t>Spinal Cord</a:t>
            </a:r>
            <a:endParaRPr/>
          </a:p>
        </p:txBody>
      </p:sp>
      <p:sp>
        <p:nvSpPr>
          <p:cNvPr id="1030" name="Google Shape;1030;p14"/>
          <p:cNvSpPr txBox="1"/>
          <p:nvPr/>
        </p:nvSpPr>
        <p:spPr>
          <a:xfrm>
            <a:off x="4657805" y="1869580"/>
            <a:ext cx="873522" cy="215123"/>
          </a:xfrm>
          <a:prstGeom prst="rect">
            <a:avLst/>
          </a:prstGeom>
          <a:noFill/>
          <a:ln>
            <a:noFill/>
          </a:ln>
        </p:spPr>
        <p:txBody>
          <a:bodyPr spcFirstLastPara="1" wrap="square" lIns="91425" tIns="0" rIns="0" bIns="0" anchor="ctr" anchorCtr="0">
            <a:spAutoFit/>
          </a:bodyPr>
          <a:lstStyle/>
          <a:p>
            <a:pPr marL="0" marR="0" lvl="0" indent="0" algn="l" rtl="0">
              <a:lnSpc>
                <a:spcPct val="130000"/>
              </a:lnSpc>
              <a:spcBef>
                <a:spcPts val="0"/>
              </a:spcBef>
              <a:spcAft>
                <a:spcPts val="0"/>
              </a:spcAft>
              <a:buNone/>
            </a:pPr>
            <a:r>
              <a:rPr lang="en-US" sz="1200">
                <a:solidFill>
                  <a:schemeClr val="dk1"/>
                </a:solidFill>
                <a:latin typeface="Arial"/>
                <a:ea typeface="Arial"/>
                <a:cs typeface="Arial"/>
                <a:sym typeface="Arial"/>
              </a:rPr>
              <a:t>Cerebellum</a:t>
            </a:r>
            <a:endParaRPr/>
          </a:p>
        </p:txBody>
      </p:sp>
      <p:sp>
        <p:nvSpPr>
          <p:cNvPr id="1031" name="Google Shape;1031;p14"/>
          <p:cNvSpPr txBox="1"/>
          <p:nvPr/>
        </p:nvSpPr>
        <p:spPr>
          <a:xfrm>
            <a:off x="2503947" y="3818982"/>
            <a:ext cx="873522" cy="455189"/>
          </a:xfrm>
          <a:prstGeom prst="rect">
            <a:avLst/>
          </a:prstGeom>
          <a:noFill/>
          <a:ln>
            <a:noFill/>
          </a:ln>
        </p:spPr>
        <p:txBody>
          <a:bodyPr spcFirstLastPara="1" wrap="square" lIns="91425" tIns="0" rIns="0" bIns="0" anchor="ctr" anchorCtr="0">
            <a:spAutoFit/>
          </a:bodyPr>
          <a:lstStyle/>
          <a:p>
            <a:pPr marL="0" marR="0" lvl="0" indent="0" algn="r" rtl="0">
              <a:lnSpc>
                <a:spcPct val="130000"/>
              </a:lnSpc>
              <a:spcBef>
                <a:spcPts val="0"/>
              </a:spcBef>
              <a:spcAft>
                <a:spcPts val="0"/>
              </a:spcAft>
              <a:buNone/>
            </a:pPr>
            <a:r>
              <a:rPr lang="en-US" sz="1200">
                <a:solidFill>
                  <a:schemeClr val="dk1"/>
                </a:solidFill>
                <a:latin typeface="Arial"/>
                <a:ea typeface="Arial"/>
                <a:cs typeface="Arial"/>
                <a:sym typeface="Arial"/>
              </a:rPr>
              <a:t>Occipital Lobe</a:t>
            </a:r>
            <a:endParaRPr/>
          </a:p>
        </p:txBody>
      </p:sp>
      <p:sp>
        <p:nvSpPr>
          <p:cNvPr id="1032" name="Google Shape;1032;p14"/>
          <p:cNvSpPr txBox="1"/>
          <p:nvPr/>
        </p:nvSpPr>
        <p:spPr>
          <a:xfrm>
            <a:off x="2335994" y="5383644"/>
            <a:ext cx="873522" cy="455189"/>
          </a:xfrm>
          <a:prstGeom prst="rect">
            <a:avLst/>
          </a:prstGeom>
          <a:noFill/>
          <a:ln>
            <a:noFill/>
          </a:ln>
        </p:spPr>
        <p:txBody>
          <a:bodyPr spcFirstLastPara="1" wrap="square" lIns="91425" tIns="0" rIns="0" bIns="0" anchor="ctr" anchorCtr="0">
            <a:spAutoFit/>
          </a:bodyPr>
          <a:lstStyle/>
          <a:p>
            <a:pPr marL="0" marR="0" lvl="0" indent="0" algn="r" rtl="0">
              <a:lnSpc>
                <a:spcPct val="130000"/>
              </a:lnSpc>
              <a:spcBef>
                <a:spcPts val="0"/>
              </a:spcBef>
              <a:spcAft>
                <a:spcPts val="0"/>
              </a:spcAft>
              <a:buNone/>
            </a:pPr>
            <a:r>
              <a:rPr lang="en-US" sz="1200">
                <a:solidFill>
                  <a:schemeClr val="dk1"/>
                </a:solidFill>
                <a:latin typeface="Arial"/>
                <a:ea typeface="Arial"/>
                <a:cs typeface="Arial"/>
                <a:sym typeface="Arial"/>
              </a:rPr>
              <a:t>Parietal Lobe</a:t>
            </a:r>
            <a:endParaRPr/>
          </a:p>
        </p:txBody>
      </p:sp>
      <p:sp>
        <p:nvSpPr>
          <p:cNvPr id="1033" name="Google Shape;1033;p14"/>
          <p:cNvSpPr txBox="1"/>
          <p:nvPr/>
        </p:nvSpPr>
        <p:spPr>
          <a:xfrm>
            <a:off x="8815673" y="4276204"/>
            <a:ext cx="2752407"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Arial"/>
                <a:ea typeface="Arial"/>
                <a:cs typeface="Arial"/>
                <a:sym typeface="Arial"/>
              </a:rPr>
              <a:t>Lorem ipsum dolor </a:t>
            </a:r>
            <a:r>
              <a:rPr lang="en-US" sz="1200">
                <a:solidFill>
                  <a:schemeClr val="dk1"/>
                </a:solidFill>
                <a:latin typeface="Arial"/>
                <a:ea typeface="Arial"/>
                <a:cs typeface="Arial"/>
                <a:sym typeface="Arial"/>
              </a:rPr>
              <a:t>sit amet, consectetur adipiscing elit. Aliquam tincidunt ante nec sem congue convallis. Pellentesque vel mauris quis nisl ornare rutrum in id risus. Proin vehicula ut sem et tempus. Interdum et malesuada fames ac ante ipsum primis in faucibus.</a:t>
            </a:r>
            <a:endParaRPr/>
          </a:p>
          <a:p>
            <a:pPr marL="0" marR="0" lvl="0" indent="0" algn="ctr"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p15"/>
          <p:cNvSpPr txBox="1">
            <a:spLocks noGrp="1"/>
          </p:cNvSpPr>
          <p:nvPr>
            <p:ph type="title"/>
          </p:nvPr>
        </p:nvSpPr>
        <p:spPr>
          <a:xfrm>
            <a:off x="1394410" y="468686"/>
            <a:ext cx="8474075" cy="7096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E99A0"/>
              </a:buClr>
              <a:buSzPts val="4400"/>
              <a:buFont typeface="Arial Black"/>
              <a:buNone/>
            </a:pPr>
            <a:r>
              <a:rPr lang="en-US" sz="4400">
                <a:solidFill>
                  <a:srgbClr val="DE99A0"/>
                </a:solidFill>
                <a:latin typeface="Arial Black"/>
                <a:ea typeface="Arial Black"/>
                <a:cs typeface="Arial Black"/>
                <a:sym typeface="Arial Black"/>
              </a:rPr>
              <a:t>Anatomía humana</a:t>
            </a:r>
            <a:endParaRPr/>
          </a:p>
        </p:txBody>
      </p:sp>
      <p:sp>
        <p:nvSpPr>
          <p:cNvPr id="1039" name="Google Shape;1039;p15"/>
          <p:cNvSpPr/>
          <p:nvPr/>
        </p:nvSpPr>
        <p:spPr>
          <a:xfrm>
            <a:off x="853776" y="1286208"/>
            <a:ext cx="7642897" cy="677938"/>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200">
                <a:solidFill>
                  <a:schemeClr val="dk1"/>
                </a:solidFill>
                <a:latin typeface="Arial"/>
                <a:ea typeface="Arial"/>
                <a:cs typeface="Arial"/>
                <a:sym typeface="Arial"/>
              </a:rPr>
              <a:t>Some cool things here.</a:t>
            </a:r>
            <a:endParaRPr sz="12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1200">
                <a:solidFill>
                  <a:schemeClr val="dk1"/>
                </a:solidFill>
                <a:latin typeface="Arial"/>
                <a:ea typeface="Arial"/>
                <a:cs typeface="Arial"/>
                <a:sym typeface="Arial"/>
              </a:rPr>
              <a:t>Maecenas vitae ante quis, dapibus consectetur ipsum. Fusce eu sapien vel sapien maximus suscipit et non dui. Curabitur venenatis fermentum fringilla. Aliquam auctor id tortor nec iaculis. Sed risus enim, tristique id nibh eu, auctor finibus orci.</a:t>
            </a:r>
            <a:endParaRPr/>
          </a:p>
        </p:txBody>
      </p:sp>
      <p:sp>
        <p:nvSpPr>
          <p:cNvPr id="1040" name="Google Shape;1040;p15"/>
          <p:cNvSpPr/>
          <p:nvPr/>
        </p:nvSpPr>
        <p:spPr>
          <a:xfrm>
            <a:off x="3433589" y="2669974"/>
            <a:ext cx="2393166" cy="349696"/>
          </a:xfrm>
          <a:prstGeom prst="rect">
            <a:avLst/>
          </a:prstGeom>
          <a:noFill/>
          <a:ln>
            <a:noFill/>
          </a:ln>
        </p:spPr>
        <p:txBody>
          <a:bodyPr spcFirstLastPara="1" wrap="square" lIns="18050" tIns="18050" rIns="18050" bIns="18050" anchor="t"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Praesent quam justo, tempor ac sollicitudin sed, mattis vel arcu. </a:t>
            </a:r>
            <a:endParaRPr/>
          </a:p>
        </p:txBody>
      </p:sp>
      <p:grpSp>
        <p:nvGrpSpPr>
          <p:cNvPr id="1041" name="Google Shape;1041;p15"/>
          <p:cNvGrpSpPr/>
          <p:nvPr/>
        </p:nvGrpSpPr>
        <p:grpSpPr>
          <a:xfrm>
            <a:off x="2241833" y="2226692"/>
            <a:ext cx="651121" cy="1826786"/>
            <a:chOff x="0" y="0"/>
            <a:chExt cx="607" cy="1702"/>
          </a:xfrm>
        </p:grpSpPr>
        <p:grpSp>
          <p:nvGrpSpPr>
            <p:cNvPr id="1042" name="Google Shape;1042;p15"/>
            <p:cNvGrpSpPr/>
            <p:nvPr/>
          </p:nvGrpSpPr>
          <p:grpSpPr>
            <a:xfrm>
              <a:off x="72" y="0"/>
              <a:ext cx="459" cy="458"/>
              <a:chOff x="0" y="0"/>
              <a:chExt cx="458" cy="458"/>
            </a:xfrm>
          </p:grpSpPr>
          <p:sp>
            <p:nvSpPr>
              <p:cNvPr id="1043" name="Google Shape;1043;p15"/>
              <p:cNvSpPr/>
              <p:nvPr/>
            </p:nvSpPr>
            <p:spPr>
              <a:xfrm>
                <a:off x="0" y="0"/>
                <a:ext cx="458" cy="458"/>
              </a:xfrm>
              <a:prstGeom prst="ellipse">
                <a:avLst/>
              </a:prstGeom>
              <a:solidFill>
                <a:srgbClr val="34486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rgbClr val="595959"/>
                  </a:solidFill>
                  <a:latin typeface="Arial"/>
                  <a:ea typeface="Arial"/>
                  <a:cs typeface="Arial"/>
                  <a:sym typeface="Arial"/>
                </a:endParaRPr>
              </a:p>
            </p:txBody>
          </p:sp>
          <p:sp>
            <p:nvSpPr>
              <p:cNvPr id="1044" name="Google Shape;1044;p15"/>
              <p:cNvSpPr/>
              <p:nvPr/>
            </p:nvSpPr>
            <p:spPr>
              <a:xfrm>
                <a:off x="57" y="68"/>
                <a:ext cx="342" cy="319"/>
              </a:xfrm>
              <a:prstGeom prst="ellipse">
                <a:avLst/>
              </a:prstGeom>
              <a:solidFill>
                <a:srgbClr val="CF5A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rgbClr val="595959"/>
                  </a:solidFill>
                  <a:latin typeface="Arial"/>
                  <a:ea typeface="Arial"/>
                  <a:cs typeface="Arial"/>
                  <a:sym typeface="Arial"/>
                </a:endParaRPr>
              </a:p>
            </p:txBody>
          </p:sp>
        </p:grpSp>
        <p:grpSp>
          <p:nvGrpSpPr>
            <p:cNvPr id="1045" name="Google Shape;1045;p15"/>
            <p:cNvGrpSpPr/>
            <p:nvPr/>
          </p:nvGrpSpPr>
          <p:grpSpPr>
            <a:xfrm>
              <a:off x="0" y="417"/>
              <a:ext cx="607" cy="1285"/>
              <a:chOff x="0" y="0"/>
              <a:chExt cx="607" cy="1285"/>
            </a:xfrm>
          </p:grpSpPr>
          <p:sp>
            <p:nvSpPr>
              <p:cNvPr id="1046" name="Google Shape;1046;p15"/>
              <p:cNvSpPr/>
              <p:nvPr/>
            </p:nvSpPr>
            <p:spPr>
              <a:xfrm>
                <a:off x="0" y="97"/>
                <a:ext cx="607" cy="1188"/>
              </a:xfrm>
              <a:custGeom>
                <a:avLst/>
                <a:gdLst/>
                <a:ahLst/>
                <a:cxnLst/>
                <a:rect l="l" t="t" r="r" b="b"/>
                <a:pathLst>
                  <a:path w="21600" h="21600" extrusionOk="0">
                    <a:moveTo>
                      <a:pt x="21600" y="10699"/>
                    </a:moveTo>
                    <a:cubicBezTo>
                      <a:pt x="21600" y="11353"/>
                      <a:pt x="20918" y="11680"/>
                      <a:pt x="19554" y="11680"/>
                    </a:cubicBezTo>
                    <a:cubicBezTo>
                      <a:pt x="18189" y="11680"/>
                      <a:pt x="17507" y="11353"/>
                      <a:pt x="17507" y="10699"/>
                    </a:cubicBezTo>
                    <a:cubicBezTo>
                      <a:pt x="17507" y="3613"/>
                      <a:pt x="17507" y="3613"/>
                      <a:pt x="17507" y="3613"/>
                    </a:cubicBezTo>
                    <a:cubicBezTo>
                      <a:pt x="16598" y="3613"/>
                      <a:pt x="16598" y="3613"/>
                      <a:pt x="16598" y="3613"/>
                    </a:cubicBezTo>
                    <a:cubicBezTo>
                      <a:pt x="16598" y="20510"/>
                      <a:pt x="16598" y="20510"/>
                      <a:pt x="16598" y="20510"/>
                    </a:cubicBezTo>
                    <a:cubicBezTo>
                      <a:pt x="16598" y="21273"/>
                      <a:pt x="15688" y="21600"/>
                      <a:pt x="14097" y="21600"/>
                    </a:cubicBezTo>
                    <a:cubicBezTo>
                      <a:pt x="12278" y="21600"/>
                      <a:pt x="11368" y="21273"/>
                      <a:pt x="11368" y="20510"/>
                    </a:cubicBezTo>
                    <a:cubicBezTo>
                      <a:pt x="11368" y="10590"/>
                      <a:pt x="11368" y="10590"/>
                      <a:pt x="11368" y="10590"/>
                    </a:cubicBezTo>
                    <a:cubicBezTo>
                      <a:pt x="10232" y="10590"/>
                      <a:pt x="10232" y="10590"/>
                      <a:pt x="10232" y="10590"/>
                    </a:cubicBezTo>
                    <a:cubicBezTo>
                      <a:pt x="10232" y="20510"/>
                      <a:pt x="10232" y="20510"/>
                      <a:pt x="10232" y="20510"/>
                    </a:cubicBezTo>
                    <a:cubicBezTo>
                      <a:pt x="10232" y="21273"/>
                      <a:pt x="9322" y="21600"/>
                      <a:pt x="7503" y="21600"/>
                    </a:cubicBezTo>
                    <a:cubicBezTo>
                      <a:pt x="5912" y="21600"/>
                      <a:pt x="5002" y="21273"/>
                      <a:pt x="5002" y="20510"/>
                    </a:cubicBezTo>
                    <a:cubicBezTo>
                      <a:pt x="5002" y="3613"/>
                      <a:pt x="5002" y="3613"/>
                      <a:pt x="5002" y="3613"/>
                    </a:cubicBezTo>
                    <a:cubicBezTo>
                      <a:pt x="4093" y="3613"/>
                      <a:pt x="4093" y="3613"/>
                      <a:pt x="4093" y="3613"/>
                    </a:cubicBezTo>
                    <a:cubicBezTo>
                      <a:pt x="4093" y="10699"/>
                      <a:pt x="4093" y="10699"/>
                      <a:pt x="4093" y="10699"/>
                    </a:cubicBezTo>
                    <a:cubicBezTo>
                      <a:pt x="4093" y="11353"/>
                      <a:pt x="3411" y="11680"/>
                      <a:pt x="2046" y="11680"/>
                    </a:cubicBezTo>
                    <a:cubicBezTo>
                      <a:pt x="682" y="11680"/>
                      <a:pt x="0" y="11353"/>
                      <a:pt x="0" y="10699"/>
                    </a:cubicBezTo>
                    <a:cubicBezTo>
                      <a:pt x="0" y="2632"/>
                      <a:pt x="0" y="2632"/>
                      <a:pt x="0" y="2632"/>
                    </a:cubicBezTo>
                    <a:cubicBezTo>
                      <a:pt x="0" y="1324"/>
                      <a:pt x="340" y="0"/>
                      <a:pt x="3978" y="0"/>
                    </a:cubicBezTo>
                    <a:cubicBezTo>
                      <a:pt x="14664" y="0"/>
                      <a:pt x="17370" y="0"/>
                      <a:pt x="17370" y="0"/>
                    </a:cubicBezTo>
                    <a:cubicBezTo>
                      <a:pt x="21008" y="0"/>
                      <a:pt x="21600" y="1324"/>
                      <a:pt x="21600" y="2632"/>
                    </a:cubicBezTo>
                    <a:lnTo>
                      <a:pt x="21600" y="10699"/>
                    </a:lnTo>
                    <a:close/>
                    <a:moveTo>
                      <a:pt x="21600" y="10699"/>
                    </a:moveTo>
                  </a:path>
                </a:pathLst>
              </a:custGeom>
              <a:solidFill>
                <a:srgbClr val="34486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047" name="Google Shape;1047;p15"/>
              <p:cNvSpPr/>
              <p:nvPr/>
            </p:nvSpPr>
            <p:spPr>
              <a:xfrm>
                <a:off x="261" y="0"/>
                <a:ext cx="93" cy="212"/>
              </a:xfrm>
              <a:custGeom>
                <a:avLst/>
                <a:gdLst/>
                <a:ahLst/>
                <a:cxnLst/>
                <a:rect l="l" t="t" r="r" b="b"/>
                <a:pathLst>
                  <a:path w="21600" h="21600" extrusionOk="0">
                    <a:moveTo>
                      <a:pt x="0" y="0"/>
                    </a:moveTo>
                    <a:cubicBezTo>
                      <a:pt x="420" y="21080"/>
                      <a:pt x="234" y="21600"/>
                      <a:pt x="234" y="21600"/>
                    </a:cubicBezTo>
                    <a:lnTo>
                      <a:pt x="21600" y="21600"/>
                    </a:lnTo>
                    <a:lnTo>
                      <a:pt x="20806" y="0"/>
                    </a:lnTo>
                    <a:lnTo>
                      <a:pt x="0" y="0"/>
                    </a:lnTo>
                    <a:close/>
                    <a:moveTo>
                      <a:pt x="0" y="0"/>
                    </a:moveTo>
                  </a:path>
                </a:pathLst>
              </a:custGeom>
              <a:solidFill>
                <a:srgbClr val="344868"/>
              </a:solidFill>
              <a:ln w="12700" cap="flat" cmpd="sng">
                <a:solidFill>
                  <a:srgbClr val="000000">
                    <a:alpha val="0"/>
                  </a:srgbClr>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grpSp>
      <p:cxnSp>
        <p:nvCxnSpPr>
          <p:cNvPr id="1048" name="Google Shape;1048;p15"/>
          <p:cNvCxnSpPr/>
          <p:nvPr/>
        </p:nvCxnSpPr>
        <p:spPr>
          <a:xfrm rot="10800000" flipH="1">
            <a:off x="3176144" y="3182719"/>
            <a:ext cx="2860857" cy="18235"/>
          </a:xfrm>
          <a:prstGeom prst="straightConnector1">
            <a:avLst/>
          </a:prstGeom>
          <a:noFill/>
          <a:ln w="50800" cap="flat" cmpd="sng">
            <a:solidFill>
              <a:srgbClr val="CF5A6A"/>
            </a:solidFill>
            <a:prstDash val="solid"/>
            <a:miter lim="800000"/>
            <a:headEnd type="stealth" w="med" len="med"/>
            <a:tailEnd type="stealth" w="med" len="med"/>
          </a:ln>
        </p:spPr>
      </p:cxnSp>
      <p:sp>
        <p:nvSpPr>
          <p:cNvPr id="1049" name="Google Shape;1049;p15"/>
          <p:cNvSpPr/>
          <p:nvPr/>
        </p:nvSpPr>
        <p:spPr>
          <a:xfrm>
            <a:off x="3408917" y="4982688"/>
            <a:ext cx="2684936" cy="349696"/>
          </a:xfrm>
          <a:prstGeom prst="rect">
            <a:avLst/>
          </a:prstGeom>
          <a:noFill/>
          <a:ln>
            <a:noFill/>
          </a:ln>
        </p:spPr>
        <p:txBody>
          <a:bodyPr spcFirstLastPara="1" wrap="square" lIns="18050" tIns="18050" rIns="18050" bIns="18050" anchor="t"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Proin ac nibh quis metus tristique sagittis vel ac ligulnean dictum fringilla.</a:t>
            </a:r>
            <a:endParaRPr/>
          </a:p>
        </p:txBody>
      </p:sp>
      <p:grpSp>
        <p:nvGrpSpPr>
          <p:cNvPr id="1050" name="Google Shape;1050;p15"/>
          <p:cNvGrpSpPr/>
          <p:nvPr/>
        </p:nvGrpSpPr>
        <p:grpSpPr>
          <a:xfrm>
            <a:off x="2284741" y="4382794"/>
            <a:ext cx="652194" cy="1826786"/>
            <a:chOff x="0" y="0"/>
            <a:chExt cx="607" cy="1702"/>
          </a:xfrm>
        </p:grpSpPr>
        <p:grpSp>
          <p:nvGrpSpPr>
            <p:cNvPr id="1051" name="Google Shape;1051;p15"/>
            <p:cNvGrpSpPr/>
            <p:nvPr/>
          </p:nvGrpSpPr>
          <p:grpSpPr>
            <a:xfrm>
              <a:off x="72" y="0"/>
              <a:ext cx="459" cy="458"/>
              <a:chOff x="0" y="0"/>
              <a:chExt cx="458" cy="458"/>
            </a:xfrm>
          </p:grpSpPr>
          <p:sp>
            <p:nvSpPr>
              <p:cNvPr id="1052" name="Google Shape;1052;p15"/>
              <p:cNvSpPr/>
              <p:nvPr/>
            </p:nvSpPr>
            <p:spPr>
              <a:xfrm>
                <a:off x="0" y="0"/>
                <a:ext cx="458" cy="458"/>
              </a:xfrm>
              <a:prstGeom prst="ellipse">
                <a:avLst/>
              </a:prstGeom>
              <a:solidFill>
                <a:schemeClr val="accen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rgbClr val="595959"/>
                  </a:solidFill>
                  <a:latin typeface="Arial"/>
                  <a:ea typeface="Arial"/>
                  <a:cs typeface="Arial"/>
                  <a:sym typeface="Arial"/>
                </a:endParaRPr>
              </a:p>
            </p:txBody>
          </p:sp>
          <p:sp>
            <p:nvSpPr>
              <p:cNvPr id="1053" name="Google Shape;1053;p15"/>
              <p:cNvSpPr/>
              <p:nvPr/>
            </p:nvSpPr>
            <p:spPr>
              <a:xfrm>
                <a:off x="57" y="68"/>
                <a:ext cx="342" cy="319"/>
              </a:xfrm>
              <a:prstGeom prst="ellipse">
                <a:avLst/>
              </a:prstGeom>
              <a:solidFill>
                <a:srgbClr val="CF5A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rgbClr val="595959"/>
                  </a:solidFill>
                  <a:latin typeface="Arial"/>
                  <a:ea typeface="Arial"/>
                  <a:cs typeface="Arial"/>
                  <a:sym typeface="Arial"/>
                </a:endParaRPr>
              </a:p>
            </p:txBody>
          </p:sp>
        </p:grpSp>
        <p:grpSp>
          <p:nvGrpSpPr>
            <p:cNvPr id="1054" name="Google Shape;1054;p15"/>
            <p:cNvGrpSpPr/>
            <p:nvPr/>
          </p:nvGrpSpPr>
          <p:grpSpPr>
            <a:xfrm>
              <a:off x="0" y="417"/>
              <a:ext cx="607" cy="1285"/>
              <a:chOff x="0" y="0"/>
              <a:chExt cx="607" cy="1285"/>
            </a:xfrm>
          </p:grpSpPr>
          <p:sp>
            <p:nvSpPr>
              <p:cNvPr id="1055" name="Google Shape;1055;p15"/>
              <p:cNvSpPr/>
              <p:nvPr/>
            </p:nvSpPr>
            <p:spPr>
              <a:xfrm>
                <a:off x="0" y="97"/>
                <a:ext cx="607" cy="1188"/>
              </a:xfrm>
              <a:custGeom>
                <a:avLst/>
                <a:gdLst/>
                <a:ahLst/>
                <a:cxnLst/>
                <a:rect l="l" t="t" r="r" b="b"/>
                <a:pathLst>
                  <a:path w="21600" h="21600" extrusionOk="0">
                    <a:moveTo>
                      <a:pt x="21600" y="10699"/>
                    </a:moveTo>
                    <a:cubicBezTo>
                      <a:pt x="21600" y="11353"/>
                      <a:pt x="20918" y="11680"/>
                      <a:pt x="19554" y="11680"/>
                    </a:cubicBezTo>
                    <a:cubicBezTo>
                      <a:pt x="18189" y="11680"/>
                      <a:pt x="17507" y="11353"/>
                      <a:pt x="17507" y="10699"/>
                    </a:cubicBezTo>
                    <a:cubicBezTo>
                      <a:pt x="17507" y="3613"/>
                      <a:pt x="17507" y="3613"/>
                      <a:pt x="17507" y="3613"/>
                    </a:cubicBezTo>
                    <a:cubicBezTo>
                      <a:pt x="16598" y="3613"/>
                      <a:pt x="16598" y="3613"/>
                      <a:pt x="16598" y="3613"/>
                    </a:cubicBezTo>
                    <a:cubicBezTo>
                      <a:pt x="16598" y="20510"/>
                      <a:pt x="16598" y="20510"/>
                      <a:pt x="16598" y="20510"/>
                    </a:cubicBezTo>
                    <a:cubicBezTo>
                      <a:pt x="16598" y="21273"/>
                      <a:pt x="15688" y="21600"/>
                      <a:pt x="14097" y="21600"/>
                    </a:cubicBezTo>
                    <a:cubicBezTo>
                      <a:pt x="12278" y="21600"/>
                      <a:pt x="11368" y="21273"/>
                      <a:pt x="11368" y="20510"/>
                    </a:cubicBezTo>
                    <a:cubicBezTo>
                      <a:pt x="11368" y="10590"/>
                      <a:pt x="11368" y="10590"/>
                      <a:pt x="11368" y="10590"/>
                    </a:cubicBezTo>
                    <a:cubicBezTo>
                      <a:pt x="10232" y="10590"/>
                      <a:pt x="10232" y="10590"/>
                      <a:pt x="10232" y="10590"/>
                    </a:cubicBezTo>
                    <a:cubicBezTo>
                      <a:pt x="10232" y="20510"/>
                      <a:pt x="10232" y="20510"/>
                      <a:pt x="10232" y="20510"/>
                    </a:cubicBezTo>
                    <a:cubicBezTo>
                      <a:pt x="10232" y="21273"/>
                      <a:pt x="9322" y="21600"/>
                      <a:pt x="7503" y="21600"/>
                    </a:cubicBezTo>
                    <a:cubicBezTo>
                      <a:pt x="5912" y="21600"/>
                      <a:pt x="5002" y="21273"/>
                      <a:pt x="5002" y="20510"/>
                    </a:cubicBezTo>
                    <a:cubicBezTo>
                      <a:pt x="5002" y="3613"/>
                      <a:pt x="5002" y="3613"/>
                      <a:pt x="5002" y="3613"/>
                    </a:cubicBezTo>
                    <a:cubicBezTo>
                      <a:pt x="4093" y="3613"/>
                      <a:pt x="4093" y="3613"/>
                      <a:pt x="4093" y="3613"/>
                    </a:cubicBezTo>
                    <a:cubicBezTo>
                      <a:pt x="4093" y="10699"/>
                      <a:pt x="4093" y="10699"/>
                      <a:pt x="4093" y="10699"/>
                    </a:cubicBezTo>
                    <a:cubicBezTo>
                      <a:pt x="4093" y="11353"/>
                      <a:pt x="3411" y="11680"/>
                      <a:pt x="2046" y="11680"/>
                    </a:cubicBezTo>
                    <a:cubicBezTo>
                      <a:pt x="682" y="11680"/>
                      <a:pt x="0" y="11353"/>
                      <a:pt x="0" y="10699"/>
                    </a:cubicBezTo>
                    <a:cubicBezTo>
                      <a:pt x="0" y="2632"/>
                      <a:pt x="0" y="2632"/>
                      <a:pt x="0" y="2632"/>
                    </a:cubicBezTo>
                    <a:cubicBezTo>
                      <a:pt x="0" y="1324"/>
                      <a:pt x="340" y="0"/>
                      <a:pt x="3978" y="0"/>
                    </a:cubicBezTo>
                    <a:cubicBezTo>
                      <a:pt x="14664" y="0"/>
                      <a:pt x="17370" y="0"/>
                      <a:pt x="17370" y="0"/>
                    </a:cubicBezTo>
                    <a:cubicBezTo>
                      <a:pt x="21008" y="0"/>
                      <a:pt x="21600" y="1324"/>
                      <a:pt x="21600" y="2632"/>
                    </a:cubicBezTo>
                    <a:lnTo>
                      <a:pt x="21600" y="10699"/>
                    </a:lnTo>
                    <a:close/>
                    <a:moveTo>
                      <a:pt x="21600" y="10699"/>
                    </a:moveTo>
                  </a:path>
                </a:pathLst>
              </a:custGeom>
              <a:solidFill>
                <a:schemeClr val="accen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056" name="Google Shape;1056;p15"/>
              <p:cNvSpPr/>
              <p:nvPr/>
            </p:nvSpPr>
            <p:spPr>
              <a:xfrm>
                <a:off x="261" y="0"/>
                <a:ext cx="93" cy="212"/>
              </a:xfrm>
              <a:custGeom>
                <a:avLst/>
                <a:gdLst/>
                <a:ahLst/>
                <a:cxnLst/>
                <a:rect l="l" t="t" r="r" b="b"/>
                <a:pathLst>
                  <a:path w="21600" h="21600" extrusionOk="0">
                    <a:moveTo>
                      <a:pt x="0" y="0"/>
                    </a:moveTo>
                    <a:cubicBezTo>
                      <a:pt x="420" y="21080"/>
                      <a:pt x="234" y="21600"/>
                      <a:pt x="234" y="21600"/>
                    </a:cubicBezTo>
                    <a:lnTo>
                      <a:pt x="21600" y="21600"/>
                    </a:lnTo>
                    <a:lnTo>
                      <a:pt x="20806" y="0"/>
                    </a:lnTo>
                    <a:lnTo>
                      <a:pt x="0" y="0"/>
                    </a:lnTo>
                    <a:close/>
                    <a:moveTo>
                      <a:pt x="0" y="0"/>
                    </a:moveTo>
                  </a:path>
                </a:pathLst>
              </a:custGeom>
              <a:solidFill>
                <a:schemeClr val="accent1"/>
              </a:solidFill>
              <a:ln w="12700" cap="flat" cmpd="sng">
                <a:solidFill>
                  <a:srgbClr val="000000">
                    <a:alpha val="0"/>
                  </a:srgbClr>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grpSp>
      <p:cxnSp>
        <p:nvCxnSpPr>
          <p:cNvPr id="1057" name="Google Shape;1057;p15"/>
          <p:cNvCxnSpPr/>
          <p:nvPr/>
        </p:nvCxnSpPr>
        <p:spPr>
          <a:xfrm>
            <a:off x="3187944" y="5515814"/>
            <a:ext cx="3058231" cy="0"/>
          </a:xfrm>
          <a:prstGeom prst="straightConnector1">
            <a:avLst/>
          </a:prstGeom>
          <a:noFill/>
          <a:ln w="50800" cap="flat" cmpd="sng">
            <a:solidFill>
              <a:srgbClr val="CF5A6A"/>
            </a:solidFill>
            <a:prstDash val="solid"/>
            <a:miter lim="800000"/>
            <a:headEnd type="stealth" w="med" len="med"/>
            <a:tailEnd type="stealth" w="med" len="med"/>
          </a:ln>
        </p:spPr>
      </p:cxnSp>
      <p:sp>
        <p:nvSpPr>
          <p:cNvPr id="1058" name="Google Shape;1058;p15"/>
          <p:cNvSpPr/>
          <p:nvPr/>
        </p:nvSpPr>
        <p:spPr>
          <a:xfrm>
            <a:off x="836613" y="2756862"/>
            <a:ext cx="1115595" cy="1115595"/>
          </a:xfrm>
          <a:prstGeom prst="ellipse">
            <a:avLst/>
          </a:prstGeom>
          <a:solidFill>
            <a:srgbClr val="E9475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rgbClr val="595959"/>
              </a:solidFill>
              <a:highlight>
                <a:srgbClr val="FFFF00"/>
              </a:highlight>
              <a:latin typeface="Arial"/>
              <a:ea typeface="Arial"/>
              <a:cs typeface="Arial"/>
              <a:sym typeface="Arial"/>
            </a:endParaRPr>
          </a:p>
        </p:txBody>
      </p:sp>
      <p:sp>
        <p:nvSpPr>
          <p:cNvPr id="1059" name="Google Shape;1059;p15"/>
          <p:cNvSpPr/>
          <p:nvPr/>
        </p:nvSpPr>
        <p:spPr>
          <a:xfrm>
            <a:off x="1113366" y="2901788"/>
            <a:ext cx="726209" cy="520254"/>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2800">
                <a:solidFill>
                  <a:srgbClr val="FEFEFE"/>
                </a:solidFill>
                <a:latin typeface="Arial"/>
                <a:ea typeface="Arial"/>
                <a:cs typeface="Arial"/>
                <a:sym typeface="Arial"/>
              </a:rPr>
              <a:t>80%</a:t>
            </a:r>
            <a:endParaRPr/>
          </a:p>
        </p:txBody>
      </p:sp>
      <p:sp>
        <p:nvSpPr>
          <p:cNvPr id="1060" name="Google Shape;1060;p15"/>
          <p:cNvSpPr/>
          <p:nvPr/>
        </p:nvSpPr>
        <p:spPr>
          <a:xfrm>
            <a:off x="837685" y="4966598"/>
            <a:ext cx="1115595" cy="1115595"/>
          </a:xfrm>
          <a:prstGeom prst="ellipse">
            <a:avLst/>
          </a:prstGeom>
          <a:solidFill>
            <a:srgbClr val="FFB98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rgbClr val="595959"/>
              </a:solidFill>
              <a:latin typeface="Arial"/>
              <a:ea typeface="Arial"/>
              <a:cs typeface="Arial"/>
              <a:sym typeface="Arial"/>
            </a:endParaRPr>
          </a:p>
        </p:txBody>
      </p:sp>
      <p:sp>
        <p:nvSpPr>
          <p:cNvPr id="1061" name="Google Shape;1061;p15"/>
          <p:cNvSpPr/>
          <p:nvPr/>
        </p:nvSpPr>
        <p:spPr>
          <a:xfrm>
            <a:off x="1115512" y="5129280"/>
            <a:ext cx="725137" cy="519181"/>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2800">
                <a:solidFill>
                  <a:srgbClr val="1A1A1A"/>
                </a:solidFill>
                <a:latin typeface="Arial"/>
                <a:ea typeface="Arial"/>
                <a:cs typeface="Arial"/>
                <a:sym typeface="Arial"/>
              </a:rPr>
              <a:t>67%</a:t>
            </a:r>
            <a:endParaRPr/>
          </a:p>
        </p:txBody>
      </p:sp>
      <p:pic>
        <p:nvPicPr>
          <p:cNvPr id="1062" name="Google Shape;1062;p15"/>
          <p:cNvPicPr preferRelativeResize="0"/>
          <p:nvPr/>
        </p:nvPicPr>
        <p:blipFill rotWithShape="1">
          <a:blip r:embed="rId3">
            <a:alphaModFix/>
          </a:blip>
          <a:srcRect/>
          <a:stretch/>
        </p:blipFill>
        <p:spPr>
          <a:xfrm>
            <a:off x="7492068" y="1286208"/>
            <a:ext cx="3253529" cy="452731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67" name="Google Shape;1067;p16"/>
          <p:cNvGrpSpPr/>
          <p:nvPr/>
        </p:nvGrpSpPr>
        <p:grpSpPr>
          <a:xfrm>
            <a:off x="510313" y="2104071"/>
            <a:ext cx="10702895" cy="898726"/>
            <a:chOff x="161604" y="2486704"/>
            <a:chExt cx="14028562" cy="1177984"/>
          </a:xfrm>
        </p:grpSpPr>
        <p:sp>
          <p:nvSpPr>
            <p:cNvPr id="1068" name="Google Shape;1068;p16"/>
            <p:cNvSpPr/>
            <p:nvPr/>
          </p:nvSpPr>
          <p:spPr>
            <a:xfrm flipH="1">
              <a:off x="161604" y="2486704"/>
              <a:ext cx="444917" cy="1171801"/>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69" name="Google Shape;1069;p16"/>
            <p:cNvSpPr/>
            <p:nvPr/>
          </p:nvSpPr>
          <p:spPr>
            <a:xfrm rot="10800000">
              <a:off x="752241" y="2486704"/>
              <a:ext cx="552214" cy="1177983"/>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70" name="Google Shape;1070;p16"/>
            <p:cNvSpPr/>
            <p:nvPr/>
          </p:nvSpPr>
          <p:spPr>
            <a:xfrm flipH="1">
              <a:off x="1450175" y="2486704"/>
              <a:ext cx="444917" cy="1171801"/>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71" name="Google Shape;1071;p16"/>
            <p:cNvSpPr/>
            <p:nvPr/>
          </p:nvSpPr>
          <p:spPr>
            <a:xfrm rot="10800000">
              <a:off x="2040812" y="2486704"/>
              <a:ext cx="552214" cy="1177983"/>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72" name="Google Shape;1072;p16"/>
            <p:cNvSpPr/>
            <p:nvPr/>
          </p:nvSpPr>
          <p:spPr>
            <a:xfrm flipH="1">
              <a:off x="2738746" y="2486704"/>
              <a:ext cx="444917" cy="1171801"/>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73" name="Google Shape;1073;p16"/>
            <p:cNvSpPr/>
            <p:nvPr/>
          </p:nvSpPr>
          <p:spPr>
            <a:xfrm rot="10800000">
              <a:off x="3329383" y="2486704"/>
              <a:ext cx="552214" cy="1177983"/>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74" name="Google Shape;1074;p16"/>
            <p:cNvSpPr/>
            <p:nvPr/>
          </p:nvSpPr>
          <p:spPr>
            <a:xfrm flipH="1">
              <a:off x="4027317" y="2486704"/>
              <a:ext cx="444917" cy="1171801"/>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75" name="Google Shape;1075;p16"/>
            <p:cNvSpPr/>
            <p:nvPr/>
          </p:nvSpPr>
          <p:spPr>
            <a:xfrm rot="10800000">
              <a:off x="4617954" y="2486704"/>
              <a:ext cx="552214" cy="1177983"/>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76" name="Google Shape;1076;p16"/>
            <p:cNvSpPr/>
            <p:nvPr/>
          </p:nvSpPr>
          <p:spPr>
            <a:xfrm flipH="1">
              <a:off x="5315888" y="2486704"/>
              <a:ext cx="444917" cy="1171801"/>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77" name="Google Shape;1077;p16"/>
            <p:cNvSpPr/>
            <p:nvPr/>
          </p:nvSpPr>
          <p:spPr>
            <a:xfrm rot="10800000">
              <a:off x="5906525" y="2486704"/>
              <a:ext cx="552214" cy="1177983"/>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78" name="Google Shape;1078;p16"/>
            <p:cNvSpPr/>
            <p:nvPr/>
          </p:nvSpPr>
          <p:spPr>
            <a:xfrm flipH="1">
              <a:off x="7893030" y="2486704"/>
              <a:ext cx="444917" cy="1171801"/>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79" name="Google Shape;1079;p16"/>
            <p:cNvSpPr/>
            <p:nvPr/>
          </p:nvSpPr>
          <p:spPr>
            <a:xfrm rot="10800000">
              <a:off x="8483667" y="2486704"/>
              <a:ext cx="552214" cy="1177983"/>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80" name="Google Shape;1080;p16"/>
            <p:cNvSpPr/>
            <p:nvPr/>
          </p:nvSpPr>
          <p:spPr>
            <a:xfrm flipH="1">
              <a:off x="9181601" y="2486704"/>
              <a:ext cx="444917" cy="1171801"/>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81" name="Google Shape;1081;p16"/>
            <p:cNvSpPr/>
            <p:nvPr/>
          </p:nvSpPr>
          <p:spPr>
            <a:xfrm rot="10800000">
              <a:off x="9772238" y="2486705"/>
              <a:ext cx="552214" cy="1177983"/>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82" name="Google Shape;1082;p16"/>
            <p:cNvSpPr/>
            <p:nvPr/>
          </p:nvSpPr>
          <p:spPr>
            <a:xfrm flipH="1">
              <a:off x="10470172" y="2486704"/>
              <a:ext cx="444917" cy="1171801"/>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83" name="Google Shape;1083;p16"/>
            <p:cNvSpPr/>
            <p:nvPr/>
          </p:nvSpPr>
          <p:spPr>
            <a:xfrm rot="10800000">
              <a:off x="11060809" y="2486705"/>
              <a:ext cx="552214" cy="1177983"/>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84" name="Google Shape;1084;p16"/>
            <p:cNvSpPr/>
            <p:nvPr/>
          </p:nvSpPr>
          <p:spPr>
            <a:xfrm flipH="1">
              <a:off x="11758743" y="2486704"/>
              <a:ext cx="444917" cy="1171801"/>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85" name="Google Shape;1085;p16"/>
            <p:cNvSpPr/>
            <p:nvPr/>
          </p:nvSpPr>
          <p:spPr>
            <a:xfrm rot="10800000">
              <a:off x="12349380" y="2486705"/>
              <a:ext cx="552214" cy="1177983"/>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86" name="Google Shape;1086;p16"/>
            <p:cNvSpPr/>
            <p:nvPr/>
          </p:nvSpPr>
          <p:spPr>
            <a:xfrm flipH="1">
              <a:off x="13047314" y="2486704"/>
              <a:ext cx="444917" cy="1171801"/>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87" name="Google Shape;1087;p16"/>
            <p:cNvSpPr/>
            <p:nvPr/>
          </p:nvSpPr>
          <p:spPr>
            <a:xfrm rot="10800000">
              <a:off x="13637952" y="2486704"/>
              <a:ext cx="552214" cy="1177983"/>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grpSp>
        <p:nvGrpSpPr>
          <p:cNvPr id="1088" name="Google Shape;1088;p16"/>
          <p:cNvGrpSpPr/>
          <p:nvPr/>
        </p:nvGrpSpPr>
        <p:grpSpPr>
          <a:xfrm>
            <a:off x="5313278" y="1988091"/>
            <a:ext cx="1096964" cy="1130685"/>
            <a:chOff x="5605966" y="2635440"/>
            <a:chExt cx="980068" cy="1010196"/>
          </a:xfrm>
        </p:grpSpPr>
        <p:sp>
          <p:nvSpPr>
            <p:cNvPr id="1089" name="Google Shape;1089;p16"/>
            <p:cNvSpPr/>
            <p:nvPr/>
          </p:nvSpPr>
          <p:spPr>
            <a:xfrm flipH="1">
              <a:off x="5605966" y="2635440"/>
              <a:ext cx="381545" cy="100489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E94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E9475A"/>
                </a:solidFill>
                <a:latin typeface="Arial"/>
                <a:ea typeface="Arial"/>
                <a:cs typeface="Arial"/>
                <a:sym typeface="Arial"/>
              </a:endParaRPr>
            </a:p>
          </p:txBody>
        </p:sp>
        <p:sp>
          <p:nvSpPr>
            <p:cNvPr id="1090" name="Google Shape;1090;p16"/>
            <p:cNvSpPr/>
            <p:nvPr/>
          </p:nvSpPr>
          <p:spPr>
            <a:xfrm rot="10800000">
              <a:off x="6112475" y="2635440"/>
              <a:ext cx="473559" cy="1010196"/>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EBAA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sp>
        <p:nvSpPr>
          <p:cNvPr id="1091" name="Google Shape;1091;p16"/>
          <p:cNvSpPr/>
          <p:nvPr/>
        </p:nvSpPr>
        <p:spPr>
          <a:xfrm>
            <a:off x="4920266" y="1608972"/>
            <a:ext cx="1882988" cy="1882988"/>
          </a:xfrm>
          <a:prstGeom prst="donut">
            <a:avLst>
              <a:gd name="adj" fmla="val 5179"/>
            </a:avLst>
          </a:prstGeom>
          <a:solidFill>
            <a:srgbClr val="F8B7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92" name="Google Shape;1092;p16"/>
          <p:cNvSpPr txBox="1"/>
          <p:nvPr/>
        </p:nvSpPr>
        <p:spPr>
          <a:xfrm>
            <a:off x="1137590" y="1431537"/>
            <a:ext cx="1391215"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rgbClr val="EBAA9C"/>
                </a:solidFill>
                <a:latin typeface="Arial"/>
                <a:ea typeface="Arial"/>
                <a:cs typeface="Arial"/>
                <a:sym typeface="Arial"/>
              </a:rPr>
              <a:t>A Case</a:t>
            </a:r>
            <a:endParaRPr sz="2800" b="1">
              <a:solidFill>
                <a:srgbClr val="EBAA9C"/>
              </a:solidFill>
              <a:latin typeface="Arial"/>
              <a:ea typeface="Arial"/>
              <a:cs typeface="Arial"/>
              <a:sym typeface="Arial"/>
            </a:endParaRPr>
          </a:p>
        </p:txBody>
      </p:sp>
      <p:sp>
        <p:nvSpPr>
          <p:cNvPr id="1093" name="Google Shape;1093;p16"/>
          <p:cNvSpPr txBox="1"/>
          <p:nvPr/>
        </p:nvSpPr>
        <p:spPr>
          <a:xfrm>
            <a:off x="9181379" y="1431537"/>
            <a:ext cx="1404552" cy="523220"/>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2800" b="1">
                <a:solidFill>
                  <a:srgbClr val="E9475A"/>
                </a:solidFill>
                <a:latin typeface="Arial"/>
                <a:ea typeface="Arial"/>
                <a:cs typeface="Arial"/>
                <a:sym typeface="Arial"/>
              </a:rPr>
              <a:t>B Case</a:t>
            </a:r>
            <a:endParaRPr sz="2800" b="1">
              <a:solidFill>
                <a:srgbClr val="E9475A"/>
              </a:solidFill>
              <a:latin typeface="Arial"/>
              <a:ea typeface="Arial"/>
              <a:cs typeface="Arial"/>
              <a:sym typeface="Arial"/>
            </a:endParaRPr>
          </a:p>
        </p:txBody>
      </p:sp>
      <p:grpSp>
        <p:nvGrpSpPr>
          <p:cNvPr id="1094" name="Google Shape;1094;p16"/>
          <p:cNvGrpSpPr/>
          <p:nvPr/>
        </p:nvGrpSpPr>
        <p:grpSpPr>
          <a:xfrm>
            <a:off x="7322561" y="3224565"/>
            <a:ext cx="3455477" cy="636040"/>
            <a:chOff x="1013692" y="2833009"/>
            <a:chExt cx="3884067" cy="714929"/>
          </a:xfrm>
        </p:grpSpPr>
        <p:sp>
          <p:nvSpPr>
            <p:cNvPr id="1095" name="Google Shape;1095;p16"/>
            <p:cNvSpPr txBox="1"/>
            <p:nvPr/>
          </p:nvSpPr>
          <p:spPr>
            <a:xfrm>
              <a:off x="1034858" y="2833009"/>
              <a:ext cx="1034257" cy="27699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b="1">
                  <a:solidFill>
                    <a:srgbClr val="3F3F3F"/>
                  </a:solidFill>
                  <a:latin typeface="Arial"/>
                  <a:ea typeface="Arial"/>
                  <a:cs typeface="Arial"/>
                  <a:sym typeface="Arial"/>
                </a:rPr>
                <a:t>Content Here</a:t>
              </a:r>
              <a:endParaRPr sz="1800" b="1">
                <a:solidFill>
                  <a:srgbClr val="3F3F3F"/>
                </a:solidFill>
                <a:latin typeface="Arial"/>
                <a:ea typeface="Arial"/>
                <a:cs typeface="Arial"/>
                <a:sym typeface="Arial"/>
              </a:endParaRPr>
            </a:p>
          </p:txBody>
        </p:sp>
        <p:sp>
          <p:nvSpPr>
            <p:cNvPr id="1096" name="Google Shape;1096;p16"/>
            <p:cNvSpPr/>
            <p:nvPr/>
          </p:nvSpPr>
          <p:spPr>
            <a:xfrm>
              <a:off x="1013692" y="3140968"/>
              <a:ext cx="108000" cy="288032"/>
            </a:xfrm>
            <a:prstGeom prst="flowChartProcess">
              <a:avLst/>
            </a:prstGeom>
            <a:solidFill>
              <a:srgbClr val="E9475A">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97" name="Google Shape;1097;p16"/>
            <p:cNvSpPr/>
            <p:nvPr/>
          </p:nvSpPr>
          <p:spPr>
            <a:xfrm>
              <a:off x="1165261" y="3140968"/>
              <a:ext cx="108000" cy="288032"/>
            </a:xfrm>
            <a:prstGeom prst="flowChartProcess">
              <a:avLst/>
            </a:prstGeom>
            <a:solidFill>
              <a:srgbClr val="E9475A">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98" name="Google Shape;1098;p16"/>
            <p:cNvSpPr/>
            <p:nvPr/>
          </p:nvSpPr>
          <p:spPr>
            <a:xfrm>
              <a:off x="1316830" y="3140968"/>
              <a:ext cx="108000" cy="288032"/>
            </a:xfrm>
            <a:prstGeom prst="flowChartProcess">
              <a:avLst/>
            </a:prstGeom>
            <a:solidFill>
              <a:srgbClr val="E9475A">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99" name="Google Shape;1099;p16"/>
            <p:cNvSpPr/>
            <p:nvPr/>
          </p:nvSpPr>
          <p:spPr>
            <a:xfrm>
              <a:off x="1468399" y="3140968"/>
              <a:ext cx="108000" cy="288032"/>
            </a:xfrm>
            <a:prstGeom prst="flowChartProcess">
              <a:avLst/>
            </a:prstGeom>
            <a:solidFill>
              <a:srgbClr val="E9475A">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00" name="Google Shape;1100;p16"/>
            <p:cNvSpPr/>
            <p:nvPr/>
          </p:nvSpPr>
          <p:spPr>
            <a:xfrm>
              <a:off x="1619968" y="3140968"/>
              <a:ext cx="108000" cy="288032"/>
            </a:xfrm>
            <a:prstGeom prst="flowChartProcess">
              <a:avLst/>
            </a:prstGeom>
            <a:solidFill>
              <a:srgbClr val="E9475A">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01" name="Google Shape;1101;p16"/>
            <p:cNvSpPr/>
            <p:nvPr/>
          </p:nvSpPr>
          <p:spPr>
            <a:xfrm>
              <a:off x="1771537" y="3140968"/>
              <a:ext cx="108000" cy="288032"/>
            </a:xfrm>
            <a:prstGeom prst="flowChartProcess">
              <a:avLst/>
            </a:prstGeom>
            <a:solidFill>
              <a:srgbClr val="E9475A">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02" name="Google Shape;1102;p16"/>
            <p:cNvSpPr/>
            <p:nvPr/>
          </p:nvSpPr>
          <p:spPr>
            <a:xfrm>
              <a:off x="1923106" y="3140968"/>
              <a:ext cx="108000" cy="288032"/>
            </a:xfrm>
            <a:prstGeom prst="flowChartProcess">
              <a:avLst/>
            </a:prstGeom>
            <a:solidFill>
              <a:srgbClr val="E9475A">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03" name="Google Shape;1103;p16"/>
            <p:cNvSpPr/>
            <p:nvPr/>
          </p:nvSpPr>
          <p:spPr>
            <a:xfrm>
              <a:off x="2074675" y="3140968"/>
              <a:ext cx="108000" cy="288032"/>
            </a:xfrm>
            <a:prstGeom prst="flowChartProcess">
              <a:avLst/>
            </a:prstGeom>
            <a:solidFill>
              <a:srgbClr val="E9475A">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04" name="Google Shape;1104;p16"/>
            <p:cNvSpPr/>
            <p:nvPr/>
          </p:nvSpPr>
          <p:spPr>
            <a:xfrm>
              <a:off x="2226244" y="3140968"/>
              <a:ext cx="108000" cy="288032"/>
            </a:xfrm>
            <a:prstGeom prst="flowChartProcess">
              <a:avLst/>
            </a:prstGeom>
            <a:solidFill>
              <a:srgbClr val="E9475A">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05" name="Google Shape;1105;p16"/>
            <p:cNvSpPr/>
            <p:nvPr/>
          </p:nvSpPr>
          <p:spPr>
            <a:xfrm>
              <a:off x="2377813" y="3140968"/>
              <a:ext cx="108000" cy="288032"/>
            </a:xfrm>
            <a:prstGeom prst="flowChartProcess">
              <a:avLst/>
            </a:prstGeom>
            <a:solidFill>
              <a:srgbClr val="E9475A">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06" name="Google Shape;1106;p16"/>
            <p:cNvSpPr/>
            <p:nvPr/>
          </p:nvSpPr>
          <p:spPr>
            <a:xfrm>
              <a:off x="2529382" y="3140968"/>
              <a:ext cx="108000" cy="288032"/>
            </a:xfrm>
            <a:prstGeom prst="flowChartProcess">
              <a:avLst/>
            </a:prstGeom>
            <a:solidFill>
              <a:srgbClr val="BFBFBF">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07" name="Google Shape;1107;p16"/>
            <p:cNvSpPr/>
            <p:nvPr/>
          </p:nvSpPr>
          <p:spPr>
            <a:xfrm>
              <a:off x="2680951" y="3140968"/>
              <a:ext cx="108000" cy="288032"/>
            </a:xfrm>
            <a:prstGeom prst="flowChartProcess">
              <a:avLst/>
            </a:prstGeom>
            <a:solidFill>
              <a:srgbClr val="BFBFBF">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08" name="Google Shape;1108;p16"/>
            <p:cNvSpPr/>
            <p:nvPr/>
          </p:nvSpPr>
          <p:spPr>
            <a:xfrm>
              <a:off x="2832520" y="3140968"/>
              <a:ext cx="108000" cy="288032"/>
            </a:xfrm>
            <a:prstGeom prst="flowChartProcess">
              <a:avLst/>
            </a:prstGeom>
            <a:solidFill>
              <a:srgbClr val="BFBFBF">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09" name="Google Shape;1109;p16"/>
            <p:cNvSpPr/>
            <p:nvPr/>
          </p:nvSpPr>
          <p:spPr>
            <a:xfrm>
              <a:off x="2984089" y="3140968"/>
              <a:ext cx="108000" cy="288032"/>
            </a:xfrm>
            <a:prstGeom prst="flowChartProcess">
              <a:avLst/>
            </a:prstGeom>
            <a:solidFill>
              <a:srgbClr val="BFBFBF">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10" name="Google Shape;1110;p16"/>
            <p:cNvSpPr/>
            <p:nvPr/>
          </p:nvSpPr>
          <p:spPr>
            <a:xfrm>
              <a:off x="3135658" y="3140968"/>
              <a:ext cx="108000" cy="288032"/>
            </a:xfrm>
            <a:prstGeom prst="flowChartProcess">
              <a:avLst/>
            </a:prstGeom>
            <a:solidFill>
              <a:srgbClr val="BFBFBF">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11" name="Google Shape;1111;p16"/>
            <p:cNvSpPr/>
            <p:nvPr/>
          </p:nvSpPr>
          <p:spPr>
            <a:xfrm>
              <a:off x="3287227" y="3140968"/>
              <a:ext cx="108000" cy="288032"/>
            </a:xfrm>
            <a:prstGeom prst="flowChartProcess">
              <a:avLst/>
            </a:prstGeom>
            <a:solidFill>
              <a:srgbClr val="BFBFBF">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12" name="Google Shape;1112;p16"/>
            <p:cNvSpPr/>
            <p:nvPr/>
          </p:nvSpPr>
          <p:spPr>
            <a:xfrm>
              <a:off x="3438796" y="3140968"/>
              <a:ext cx="108000" cy="288032"/>
            </a:xfrm>
            <a:prstGeom prst="flowChartProcess">
              <a:avLst/>
            </a:prstGeom>
            <a:solidFill>
              <a:srgbClr val="BFBFBF">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13" name="Google Shape;1113;p16"/>
            <p:cNvSpPr/>
            <p:nvPr/>
          </p:nvSpPr>
          <p:spPr>
            <a:xfrm>
              <a:off x="3590365" y="3140968"/>
              <a:ext cx="108000" cy="288032"/>
            </a:xfrm>
            <a:prstGeom prst="flowChartProcess">
              <a:avLst/>
            </a:prstGeom>
            <a:solidFill>
              <a:srgbClr val="BFBFBF">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14" name="Google Shape;1114;p16"/>
            <p:cNvSpPr/>
            <p:nvPr/>
          </p:nvSpPr>
          <p:spPr>
            <a:xfrm>
              <a:off x="3741934" y="3140968"/>
              <a:ext cx="108000" cy="288032"/>
            </a:xfrm>
            <a:prstGeom prst="flowChartProcess">
              <a:avLst/>
            </a:prstGeom>
            <a:solidFill>
              <a:srgbClr val="BFBFBF">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15" name="Google Shape;1115;p16"/>
            <p:cNvSpPr/>
            <p:nvPr/>
          </p:nvSpPr>
          <p:spPr>
            <a:xfrm>
              <a:off x="3893502" y="3140968"/>
              <a:ext cx="108000" cy="288032"/>
            </a:xfrm>
            <a:prstGeom prst="flowChartProcess">
              <a:avLst/>
            </a:prstGeom>
            <a:solidFill>
              <a:srgbClr val="BFBFBF">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16" name="Google Shape;1116;p16"/>
            <p:cNvSpPr txBox="1"/>
            <p:nvPr/>
          </p:nvSpPr>
          <p:spPr>
            <a:xfrm>
              <a:off x="4073964" y="3029012"/>
              <a:ext cx="823795" cy="51892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rgbClr val="EBAA9C"/>
                  </a:solidFill>
                  <a:latin typeface="Arial"/>
                  <a:ea typeface="Arial"/>
                  <a:cs typeface="Arial"/>
                  <a:sym typeface="Arial"/>
                </a:rPr>
                <a:t>50</a:t>
              </a:r>
              <a:r>
                <a:rPr lang="en-US" sz="1800" b="1">
                  <a:solidFill>
                    <a:srgbClr val="EBAA9C"/>
                  </a:solidFill>
                  <a:latin typeface="Arial"/>
                  <a:ea typeface="Arial"/>
                  <a:cs typeface="Arial"/>
                  <a:sym typeface="Arial"/>
                </a:rPr>
                <a:t>%</a:t>
              </a:r>
              <a:endParaRPr sz="1800" b="1">
                <a:solidFill>
                  <a:srgbClr val="EBAA9C"/>
                </a:solidFill>
                <a:latin typeface="Arial"/>
                <a:ea typeface="Arial"/>
                <a:cs typeface="Arial"/>
                <a:sym typeface="Arial"/>
              </a:endParaRPr>
            </a:p>
          </p:txBody>
        </p:sp>
      </p:grpSp>
      <p:grpSp>
        <p:nvGrpSpPr>
          <p:cNvPr id="1117" name="Google Shape;1117;p16"/>
          <p:cNvGrpSpPr/>
          <p:nvPr/>
        </p:nvGrpSpPr>
        <p:grpSpPr>
          <a:xfrm>
            <a:off x="1090908" y="3224565"/>
            <a:ext cx="3530958" cy="636040"/>
            <a:chOff x="7394185" y="2852938"/>
            <a:chExt cx="3968910" cy="714929"/>
          </a:xfrm>
        </p:grpSpPr>
        <p:sp>
          <p:nvSpPr>
            <p:cNvPr id="1118" name="Google Shape;1118;p16"/>
            <p:cNvSpPr txBox="1"/>
            <p:nvPr/>
          </p:nvSpPr>
          <p:spPr>
            <a:xfrm>
              <a:off x="7394185" y="2852938"/>
              <a:ext cx="1034257" cy="27699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b="1">
                  <a:solidFill>
                    <a:srgbClr val="3F3F3F"/>
                  </a:solidFill>
                  <a:latin typeface="Arial"/>
                  <a:ea typeface="Arial"/>
                  <a:cs typeface="Arial"/>
                  <a:sym typeface="Arial"/>
                </a:rPr>
                <a:t>Content Here</a:t>
              </a:r>
              <a:endParaRPr sz="1800" b="1">
                <a:solidFill>
                  <a:srgbClr val="3F3F3F"/>
                </a:solidFill>
                <a:latin typeface="Arial"/>
                <a:ea typeface="Arial"/>
                <a:cs typeface="Arial"/>
                <a:sym typeface="Arial"/>
              </a:endParaRPr>
            </a:p>
          </p:txBody>
        </p:sp>
        <p:sp>
          <p:nvSpPr>
            <p:cNvPr id="1119" name="Google Shape;1119;p16"/>
            <p:cNvSpPr/>
            <p:nvPr/>
          </p:nvSpPr>
          <p:spPr>
            <a:xfrm>
              <a:off x="7479026" y="3160897"/>
              <a:ext cx="108000" cy="288032"/>
            </a:xfrm>
            <a:prstGeom prst="flowChartProcess">
              <a:avLst/>
            </a:prstGeom>
            <a:solidFill>
              <a:srgbClr val="F8B7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20" name="Google Shape;1120;p16"/>
            <p:cNvSpPr/>
            <p:nvPr/>
          </p:nvSpPr>
          <p:spPr>
            <a:xfrm>
              <a:off x="7630595" y="3160897"/>
              <a:ext cx="108000" cy="288032"/>
            </a:xfrm>
            <a:prstGeom prst="flowChartProcess">
              <a:avLst/>
            </a:prstGeom>
            <a:solidFill>
              <a:srgbClr val="F8B7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21" name="Google Shape;1121;p16"/>
            <p:cNvSpPr/>
            <p:nvPr/>
          </p:nvSpPr>
          <p:spPr>
            <a:xfrm>
              <a:off x="7782164" y="3160897"/>
              <a:ext cx="108000" cy="288032"/>
            </a:xfrm>
            <a:prstGeom prst="flowChartProcess">
              <a:avLst/>
            </a:prstGeom>
            <a:solidFill>
              <a:srgbClr val="F8B7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22" name="Google Shape;1122;p16"/>
            <p:cNvSpPr/>
            <p:nvPr/>
          </p:nvSpPr>
          <p:spPr>
            <a:xfrm>
              <a:off x="7933733" y="3160897"/>
              <a:ext cx="108000" cy="288032"/>
            </a:xfrm>
            <a:prstGeom prst="flowChartProcess">
              <a:avLst/>
            </a:prstGeom>
            <a:solidFill>
              <a:srgbClr val="F8B7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23" name="Google Shape;1123;p16"/>
            <p:cNvSpPr/>
            <p:nvPr/>
          </p:nvSpPr>
          <p:spPr>
            <a:xfrm>
              <a:off x="8085302" y="3160897"/>
              <a:ext cx="108000" cy="288032"/>
            </a:xfrm>
            <a:prstGeom prst="flowChartProcess">
              <a:avLst/>
            </a:prstGeom>
            <a:solidFill>
              <a:srgbClr val="F8B7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24" name="Google Shape;1124;p16"/>
            <p:cNvSpPr/>
            <p:nvPr/>
          </p:nvSpPr>
          <p:spPr>
            <a:xfrm>
              <a:off x="8236871" y="3160897"/>
              <a:ext cx="108000" cy="288032"/>
            </a:xfrm>
            <a:prstGeom prst="flowChartProcess">
              <a:avLst/>
            </a:prstGeom>
            <a:solidFill>
              <a:srgbClr val="F8B7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25" name="Google Shape;1125;p16"/>
            <p:cNvSpPr/>
            <p:nvPr/>
          </p:nvSpPr>
          <p:spPr>
            <a:xfrm>
              <a:off x="8388440" y="3160897"/>
              <a:ext cx="108000" cy="288032"/>
            </a:xfrm>
            <a:prstGeom prst="flowChartProcess">
              <a:avLst/>
            </a:prstGeom>
            <a:solidFill>
              <a:srgbClr val="F8B7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26" name="Google Shape;1126;p16"/>
            <p:cNvSpPr/>
            <p:nvPr/>
          </p:nvSpPr>
          <p:spPr>
            <a:xfrm>
              <a:off x="8540009" y="3160897"/>
              <a:ext cx="108000" cy="288032"/>
            </a:xfrm>
            <a:prstGeom prst="flowChartProcess">
              <a:avLst/>
            </a:prstGeom>
            <a:solidFill>
              <a:srgbClr val="F8B7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27" name="Google Shape;1127;p16"/>
            <p:cNvSpPr/>
            <p:nvPr/>
          </p:nvSpPr>
          <p:spPr>
            <a:xfrm>
              <a:off x="8691578" y="3160897"/>
              <a:ext cx="108000" cy="288032"/>
            </a:xfrm>
            <a:prstGeom prst="flowChartProcess">
              <a:avLst/>
            </a:prstGeom>
            <a:solidFill>
              <a:srgbClr val="F8B7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28" name="Google Shape;1128;p16"/>
            <p:cNvSpPr/>
            <p:nvPr/>
          </p:nvSpPr>
          <p:spPr>
            <a:xfrm>
              <a:off x="8843147" y="3160897"/>
              <a:ext cx="108000" cy="288032"/>
            </a:xfrm>
            <a:prstGeom prst="flowChartProcess">
              <a:avLst/>
            </a:prstGeom>
            <a:solidFill>
              <a:srgbClr val="F8B7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29" name="Google Shape;1129;p16"/>
            <p:cNvSpPr/>
            <p:nvPr/>
          </p:nvSpPr>
          <p:spPr>
            <a:xfrm>
              <a:off x="8994716" y="3160897"/>
              <a:ext cx="108000" cy="288032"/>
            </a:xfrm>
            <a:prstGeom prst="flowChartProcess">
              <a:avLst/>
            </a:prstGeom>
            <a:solidFill>
              <a:srgbClr val="F8B7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30" name="Google Shape;1130;p16"/>
            <p:cNvSpPr/>
            <p:nvPr/>
          </p:nvSpPr>
          <p:spPr>
            <a:xfrm>
              <a:off x="9146285" y="3160897"/>
              <a:ext cx="108000" cy="288032"/>
            </a:xfrm>
            <a:prstGeom prst="flowChartProcess">
              <a:avLst/>
            </a:prstGeom>
            <a:solidFill>
              <a:srgbClr val="F8B7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31" name="Google Shape;1131;p16"/>
            <p:cNvSpPr/>
            <p:nvPr/>
          </p:nvSpPr>
          <p:spPr>
            <a:xfrm>
              <a:off x="9297854" y="3160897"/>
              <a:ext cx="108000" cy="288032"/>
            </a:xfrm>
            <a:prstGeom prst="flowChartProcess">
              <a:avLst/>
            </a:prstGeom>
            <a:solidFill>
              <a:srgbClr val="BFBFBF">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32" name="Google Shape;1132;p16"/>
            <p:cNvSpPr/>
            <p:nvPr/>
          </p:nvSpPr>
          <p:spPr>
            <a:xfrm>
              <a:off x="9449423" y="3160897"/>
              <a:ext cx="108000" cy="288032"/>
            </a:xfrm>
            <a:prstGeom prst="flowChartProcess">
              <a:avLst/>
            </a:prstGeom>
            <a:solidFill>
              <a:srgbClr val="BFBFBF">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33" name="Google Shape;1133;p16"/>
            <p:cNvSpPr/>
            <p:nvPr/>
          </p:nvSpPr>
          <p:spPr>
            <a:xfrm>
              <a:off x="9600992" y="3160897"/>
              <a:ext cx="108000" cy="288032"/>
            </a:xfrm>
            <a:prstGeom prst="flowChartProcess">
              <a:avLst/>
            </a:prstGeom>
            <a:solidFill>
              <a:srgbClr val="BFBFBF">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34" name="Google Shape;1134;p16"/>
            <p:cNvSpPr/>
            <p:nvPr/>
          </p:nvSpPr>
          <p:spPr>
            <a:xfrm>
              <a:off x="9752561" y="3160897"/>
              <a:ext cx="108000" cy="288032"/>
            </a:xfrm>
            <a:prstGeom prst="flowChartProcess">
              <a:avLst/>
            </a:prstGeom>
            <a:solidFill>
              <a:srgbClr val="BFBFBF">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35" name="Google Shape;1135;p16"/>
            <p:cNvSpPr/>
            <p:nvPr/>
          </p:nvSpPr>
          <p:spPr>
            <a:xfrm>
              <a:off x="9904130" y="3160897"/>
              <a:ext cx="108000" cy="288032"/>
            </a:xfrm>
            <a:prstGeom prst="flowChartProcess">
              <a:avLst/>
            </a:prstGeom>
            <a:solidFill>
              <a:srgbClr val="BFBFBF">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36" name="Google Shape;1136;p16"/>
            <p:cNvSpPr/>
            <p:nvPr/>
          </p:nvSpPr>
          <p:spPr>
            <a:xfrm>
              <a:off x="10055699" y="3160897"/>
              <a:ext cx="108000" cy="288032"/>
            </a:xfrm>
            <a:prstGeom prst="flowChartProcess">
              <a:avLst/>
            </a:prstGeom>
            <a:solidFill>
              <a:srgbClr val="BFBFBF">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37" name="Google Shape;1137;p16"/>
            <p:cNvSpPr/>
            <p:nvPr/>
          </p:nvSpPr>
          <p:spPr>
            <a:xfrm>
              <a:off x="10207268" y="3160897"/>
              <a:ext cx="108000" cy="288032"/>
            </a:xfrm>
            <a:prstGeom prst="flowChartProcess">
              <a:avLst/>
            </a:prstGeom>
            <a:solidFill>
              <a:srgbClr val="BFBFBF">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38" name="Google Shape;1138;p16"/>
            <p:cNvSpPr/>
            <p:nvPr/>
          </p:nvSpPr>
          <p:spPr>
            <a:xfrm>
              <a:off x="10358836" y="3160897"/>
              <a:ext cx="108000" cy="288032"/>
            </a:xfrm>
            <a:prstGeom prst="flowChartProcess">
              <a:avLst/>
            </a:prstGeom>
            <a:solidFill>
              <a:srgbClr val="BFBFBF">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39" name="Google Shape;1139;p16"/>
            <p:cNvSpPr txBox="1"/>
            <p:nvPr/>
          </p:nvSpPr>
          <p:spPr>
            <a:xfrm>
              <a:off x="10539300" y="3048941"/>
              <a:ext cx="823795" cy="51892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rgbClr val="EBAA9C"/>
                  </a:solidFill>
                  <a:latin typeface="Arial"/>
                  <a:ea typeface="Arial"/>
                  <a:cs typeface="Arial"/>
                  <a:sym typeface="Arial"/>
                </a:rPr>
                <a:t>60</a:t>
              </a:r>
              <a:r>
                <a:rPr lang="en-US" sz="1800" b="1">
                  <a:solidFill>
                    <a:srgbClr val="EBAA9C"/>
                  </a:solidFill>
                  <a:latin typeface="Arial"/>
                  <a:ea typeface="Arial"/>
                  <a:cs typeface="Arial"/>
                  <a:sym typeface="Arial"/>
                </a:rPr>
                <a:t>%</a:t>
              </a:r>
              <a:endParaRPr sz="1800" b="1">
                <a:solidFill>
                  <a:srgbClr val="EBAA9C"/>
                </a:solidFill>
                <a:latin typeface="Arial"/>
                <a:ea typeface="Arial"/>
                <a:cs typeface="Arial"/>
                <a:sym typeface="Arial"/>
              </a:endParaRPr>
            </a:p>
          </p:txBody>
        </p:sp>
      </p:grpSp>
      <p:grpSp>
        <p:nvGrpSpPr>
          <p:cNvPr id="1140" name="Google Shape;1140;p16"/>
          <p:cNvGrpSpPr/>
          <p:nvPr/>
        </p:nvGrpSpPr>
        <p:grpSpPr>
          <a:xfrm>
            <a:off x="1124496" y="4074525"/>
            <a:ext cx="4242348" cy="1438509"/>
            <a:chOff x="720000" y="4898547"/>
            <a:chExt cx="5796216" cy="1425288"/>
          </a:xfrm>
        </p:grpSpPr>
        <p:sp>
          <p:nvSpPr>
            <p:cNvPr id="1141" name="Google Shape;1141;p16"/>
            <p:cNvSpPr/>
            <p:nvPr/>
          </p:nvSpPr>
          <p:spPr>
            <a:xfrm>
              <a:off x="720000" y="5229200"/>
              <a:ext cx="5796216" cy="1094635"/>
            </a:xfrm>
            <a:prstGeom prst="rect">
              <a:avLst/>
            </a:prstGeom>
            <a:solidFill>
              <a:schemeClr val="lt1"/>
            </a:solidFill>
            <a:ln w="63500" cap="flat" cmpd="sng">
              <a:solidFill>
                <a:srgbClr val="E947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42" name="Google Shape;1142;p16"/>
            <p:cNvSpPr/>
            <p:nvPr/>
          </p:nvSpPr>
          <p:spPr>
            <a:xfrm>
              <a:off x="720000" y="4898547"/>
              <a:ext cx="5796216" cy="426626"/>
            </a:xfrm>
            <a:prstGeom prst="round2SameRect">
              <a:avLst>
                <a:gd name="adj1" fmla="val 16667"/>
                <a:gd name="adj2" fmla="val 0"/>
              </a:avLst>
            </a:prstGeom>
            <a:solidFill>
              <a:srgbClr val="F8B78D"/>
            </a:solidFill>
            <a:ln w="63500" cap="flat" cmpd="sng">
              <a:solidFill>
                <a:srgbClr val="E9475A"/>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b="1">
                <a:solidFill>
                  <a:schemeClr val="lt1"/>
                </a:solidFill>
                <a:latin typeface="Arial"/>
                <a:ea typeface="Arial"/>
                <a:cs typeface="Arial"/>
                <a:sym typeface="Arial"/>
              </a:endParaRPr>
            </a:p>
          </p:txBody>
        </p:sp>
      </p:grpSp>
      <p:sp>
        <p:nvSpPr>
          <p:cNvPr id="1143" name="Google Shape;1143;p16"/>
          <p:cNvSpPr txBox="1"/>
          <p:nvPr/>
        </p:nvSpPr>
        <p:spPr>
          <a:xfrm>
            <a:off x="1327386" y="4153834"/>
            <a:ext cx="3860484" cy="2738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Simple PowerPoint Presentation </a:t>
            </a:r>
            <a:endParaRPr sz="1400" b="1">
              <a:solidFill>
                <a:schemeClr val="lt1"/>
              </a:solidFill>
              <a:latin typeface="Arial"/>
              <a:ea typeface="Arial"/>
              <a:cs typeface="Arial"/>
              <a:sym typeface="Arial"/>
            </a:endParaRPr>
          </a:p>
        </p:txBody>
      </p:sp>
      <p:sp>
        <p:nvSpPr>
          <p:cNvPr id="1144" name="Google Shape;1144;p16"/>
          <p:cNvSpPr txBox="1"/>
          <p:nvPr/>
        </p:nvSpPr>
        <p:spPr>
          <a:xfrm>
            <a:off x="1327386" y="4601402"/>
            <a:ext cx="3860484" cy="410721"/>
          </a:xfrm>
          <a:prstGeom prst="rect">
            <a:avLst/>
          </a:prstGeom>
          <a:noFill/>
          <a:ln>
            <a:noFill/>
          </a:ln>
        </p:spPr>
        <p:txBody>
          <a:bodyPr spcFirstLastPara="1" wrap="square" lIns="91425" tIns="45700" rIns="91425" bIns="45700" anchor="t" anchorCtr="0">
            <a:spAutoFit/>
          </a:bodyPr>
          <a:lstStyle/>
          <a:p>
            <a:pPr marL="171459" marR="0" lvl="0" indent="-171459" algn="l" rtl="0">
              <a:spcBef>
                <a:spcPts val="0"/>
              </a:spcBef>
              <a:spcAft>
                <a:spcPts val="0"/>
              </a:spcAft>
              <a:buClr>
                <a:srgbClr val="262626"/>
              </a:buClr>
              <a:buSzPts val="1200"/>
              <a:buFont typeface="Noto Sans Symbols"/>
              <a:buChar char="●"/>
            </a:pPr>
            <a:r>
              <a:rPr lang="en-US" sz="1200">
                <a:solidFill>
                  <a:srgbClr val="262626"/>
                </a:solidFill>
                <a:latin typeface="Arial"/>
                <a:ea typeface="Arial"/>
                <a:cs typeface="Arial"/>
                <a:sym typeface="Arial"/>
              </a:rPr>
              <a:t>You can simply impress your audience and add a unique zing and appeal to your Presentations.</a:t>
            </a:r>
            <a:endParaRPr sz="1200">
              <a:solidFill>
                <a:srgbClr val="595959"/>
              </a:solidFill>
              <a:latin typeface="Arial"/>
              <a:ea typeface="Arial"/>
              <a:cs typeface="Arial"/>
              <a:sym typeface="Arial"/>
            </a:endParaRPr>
          </a:p>
        </p:txBody>
      </p:sp>
      <p:grpSp>
        <p:nvGrpSpPr>
          <p:cNvPr id="1145" name="Google Shape;1145;p16"/>
          <p:cNvGrpSpPr/>
          <p:nvPr/>
        </p:nvGrpSpPr>
        <p:grpSpPr>
          <a:xfrm>
            <a:off x="6454820" y="4074525"/>
            <a:ext cx="4242348" cy="1438509"/>
            <a:chOff x="6192627" y="4688368"/>
            <a:chExt cx="4768535" cy="1616930"/>
          </a:xfrm>
        </p:grpSpPr>
        <p:grpSp>
          <p:nvGrpSpPr>
            <p:cNvPr id="1146" name="Google Shape;1146;p16"/>
            <p:cNvGrpSpPr/>
            <p:nvPr/>
          </p:nvGrpSpPr>
          <p:grpSpPr>
            <a:xfrm>
              <a:off x="6192627" y="4688368"/>
              <a:ext cx="4768535" cy="1616930"/>
              <a:chOff x="720000" y="4898547"/>
              <a:chExt cx="5796216" cy="1425288"/>
            </a:xfrm>
          </p:grpSpPr>
          <p:sp>
            <p:nvSpPr>
              <p:cNvPr id="1147" name="Google Shape;1147;p16"/>
              <p:cNvSpPr/>
              <p:nvPr/>
            </p:nvSpPr>
            <p:spPr>
              <a:xfrm>
                <a:off x="720000" y="5229200"/>
                <a:ext cx="5796216" cy="1094635"/>
              </a:xfrm>
              <a:prstGeom prst="rect">
                <a:avLst/>
              </a:prstGeom>
              <a:solidFill>
                <a:schemeClr val="lt1"/>
              </a:solidFill>
              <a:ln w="63500" cap="flat" cmpd="sng">
                <a:solidFill>
                  <a:srgbClr val="E947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48" name="Google Shape;1148;p16"/>
              <p:cNvSpPr/>
              <p:nvPr/>
            </p:nvSpPr>
            <p:spPr>
              <a:xfrm>
                <a:off x="720000" y="4898547"/>
                <a:ext cx="5796216" cy="426626"/>
              </a:xfrm>
              <a:prstGeom prst="round2SameRect">
                <a:avLst>
                  <a:gd name="adj1" fmla="val 16667"/>
                  <a:gd name="adj2" fmla="val 0"/>
                </a:avLst>
              </a:prstGeom>
              <a:solidFill>
                <a:srgbClr val="F8B78D"/>
              </a:solidFill>
              <a:ln w="63500" cap="flat" cmpd="sng">
                <a:solidFill>
                  <a:srgbClr val="E9475A"/>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b="1">
                  <a:solidFill>
                    <a:schemeClr val="lt1"/>
                  </a:solidFill>
                  <a:latin typeface="Arial"/>
                  <a:ea typeface="Arial"/>
                  <a:cs typeface="Arial"/>
                  <a:sym typeface="Arial"/>
                </a:endParaRPr>
              </a:p>
            </p:txBody>
          </p:sp>
        </p:grpSp>
        <p:sp>
          <p:nvSpPr>
            <p:cNvPr id="1149" name="Google Shape;1149;p16"/>
            <p:cNvSpPr txBox="1"/>
            <p:nvPr/>
          </p:nvSpPr>
          <p:spPr>
            <a:xfrm>
              <a:off x="6408550" y="4777514"/>
              <a:ext cx="433930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Simple PowerPoint Presentation </a:t>
              </a:r>
              <a:endParaRPr sz="1400" b="1">
                <a:solidFill>
                  <a:schemeClr val="lt1"/>
                </a:solidFill>
                <a:latin typeface="Arial"/>
                <a:ea typeface="Arial"/>
                <a:cs typeface="Arial"/>
                <a:sym typeface="Arial"/>
              </a:endParaRPr>
            </a:p>
          </p:txBody>
        </p:sp>
        <p:sp>
          <p:nvSpPr>
            <p:cNvPr id="1150" name="Google Shape;1150;p16"/>
            <p:cNvSpPr txBox="1"/>
            <p:nvPr/>
          </p:nvSpPr>
          <p:spPr>
            <a:xfrm>
              <a:off x="6408550" y="5280594"/>
              <a:ext cx="4339308" cy="461664"/>
            </a:xfrm>
            <a:prstGeom prst="rect">
              <a:avLst/>
            </a:prstGeom>
            <a:noFill/>
            <a:ln>
              <a:noFill/>
            </a:ln>
          </p:spPr>
          <p:txBody>
            <a:bodyPr spcFirstLastPara="1" wrap="square" lIns="91425" tIns="45700" rIns="91425" bIns="45700" anchor="t" anchorCtr="0">
              <a:spAutoFit/>
            </a:bodyPr>
            <a:lstStyle/>
            <a:p>
              <a:pPr marL="171459" marR="0" lvl="0" indent="-171459" algn="l" rtl="0">
                <a:spcBef>
                  <a:spcPts val="0"/>
                </a:spcBef>
                <a:spcAft>
                  <a:spcPts val="0"/>
                </a:spcAft>
                <a:buClr>
                  <a:srgbClr val="262626"/>
                </a:buClr>
                <a:buSzPts val="1200"/>
                <a:buFont typeface="Noto Sans Symbols"/>
                <a:buChar char="●"/>
              </a:pPr>
              <a:r>
                <a:rPr lang="en-US" sz="1200">
                  <a:solidFill>
                    <a:srgbClr val="262626"/>
                  </a:solidFill>
                  <a:latin typeface="Arial"/>
                  <a:ea typeface="Arial"/>
                  <a:cs typeface="Arial"/>
                  <a:sym typeface="Arial"/>
                </a:rPr>
                <a:t>You can simply impress your audience and add a unique zing and appeal to your Presentations.</a:t>
              </a:r>
              <a:endParaRPr sz="1200">
                <a:solidFill>
                  <a:srgbClr val="595959"/>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17"/>
          <p:cNvSpPr/>
          <p:nvPr/>
        </p:nvSpPr>
        <p:spPr>
          <a:xfrm>
            <a:off x="3526829" y="2852925"/>
            <a:ext cx="630238" cy="630238"/>
          </a:xfrm>
          <a:custGeom>
            <a:avLst/>
            <a:gdLst/>
            <a:ahLst/>
            <a:cxnLst/>
            <a:rect l="l" t="t" r="r" b="b"/>
            <a:pathLst>
              <a:path w="3505" h="3504" extrusionOk="0">
                <a:moveTo>
                  <a:pt x="3504" y="1756"/>
                </a:moveTo>
                <a:lnTo>
                  <a:pt x="3504" y="1756"/>
                </a:lnTo>
                <a:cubicBezTo>
                  <a:pt x="3504" y="2722"/>
                  <a:pt x="2724" y="3503"/>
                  <a:pt x="1756" y="3503"/>
                </a:cubicBezTo>
                <a:cubicBezTo>
                  <a:pt x="789" y="3503"/>
                  <a:pt x="0" y="2722"/>
                  <a:pt x="0" y="1756"/>
                </a:cubicBezTo>
                <a:cubicBezTo>
                  <a:pt x="0" y="789"/>
                  <a:pt x="789" y="0"/>
                  <a:pt x="1756" y="0"/>
                </a:cubicBezTo>
                <a:cubicBezTo>
                  <a:pt x="2724" y="0"/>
                  <a:pt x="3504" y="789"/>
                  <a:pt x="3504" y="1756"/>
                </a:cubicBezTo>
              </a:path>
            </a:pathLst>
          </a:custGeom>
          <a:solidFill>
            <a:srgbClr val="CF9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156" name="Google Shape;1156;p17"/>
          <p:cNvSpPr/>
          <p:nvPr/>
        </p:nvSpPr>
        <p:spPr>
          <a:xfrm>
            <a:off x="3532385" y="4494400"/>
            <a:ext cx="628650" cy="630238"/>
          </a:xfrm>
          <a:custGeom>
            <a:avLst/>
            <a:gdLst/>
            <a:ahLst/>
            <a:cxnLst/>
            <a:rect l="l" t="t" r="r" b="b"/>
            <a:pathLst>
              <a:path w="3497" h="3504" extrusionOk="0">
                <a:moveTo>
                  <a:pt x="3496" y="1747"/>
                </a:moveTo>
                <a:lnTo>
                  <a:pt x="3496" y="1747"/>
                </a:lnTo>
                <a:cubicBezTo>
                  <a:pt x="3496" y="2714"/>
                  <a:pt x="2715" y="3503"/>
                  <a:pt x="1748" y="3503"/>
                </a:cubicBezTo>
                <a:cubicBezTo>
                  <a:pt x="781" y="3503"/>
                  <a:pt x="0" y="2714"/>
                  <a:pt x="0" y="1747"/>
                </a:cubicBezTo>
                <a:cubicBezTo>
                  <a:pt x="0" y="781"/>
                  <a:pt x="781" y="0"/>
                  <a:pt x="1748" y="0"/>
                </a:cubicBezTo>
                <a:cubicBezTo>
                  <a:pt x="2715" y="0"/>
                  <a:pt x="3496" y="781"/>
                  <a:pt x="3496" y="1747"/>
                </a:cubicBezTo>
              </a:path>
            </a:pathLst>
          </a:custGeom>
          <a:solidFill>
            <a:srgbClr val="BBDB6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57" name="Google Shape;1157;p17"/>
          <p:cNvSpPr/>
          <p:nvPr/>
        </p:nvSpPr>
        <p:spPr>
          <a:xfrm>
            <a:off x="3533972" y="3675250"/>
            <a:ext cx="628650" cy="628650"/>
          </a:xfrm>
          <a:custGeom>
            <a:avLst/>
            <a:gdLst/>
            <a:ahLst/>
            <a:cxnLst/>
            <a:rect l="l" t="t" r="r" b="b"/>
            <a:pathLst>
              <a:path w="3495" h="3497" extrusionOk="0">
                <a:moveTo>
                  <a:pt x="3494" y="1748"/>
                </a:moveTo>
                <a:lnTo>
                  <a:pt x="3494" y="1748"/>
                </a:lnTo>
                <a:cubicBezTo>
                  <a:pt x="3494" y="2715"/>
                  <a:pt x="2713" y="3496"/>
                  <a:pt x="1747" y="3496"/>
                </a:cubicBezTo>
                <a:cubicBezTo>
                  <a:pt x="780" y="3496"/>
                  <a:pt x="0" y="2715"/>
                  <a:pt x="0" y="1748"/>
                </a:cubicBezTo>
                <a:cubicBezTo>
                  <a:pt x="0" y="781"/>
                  <a:pt x="780" y="0"/>
                  <a:pt x="1747" y="0"/>
                </a:cubicBezTo>
                <a:cubicBezTo>
                  <a:pt x="2713" y="0"/>
                  <a:pt x="3494" y="781"/>
                  <a:pt x="3494" y="1748"/>
                </a:cubicBezTo>
              </a:path>
            </a:pathLst>
          </a:custGeom>
          <a:solidFill>
            <a:srgbClr val="FFC3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58" name="Google Shape;1158;p17"/>
          <p:cNvSpPr/>
          <p:nvPr/>
        </p:nvSpPr>
        <p:spPr>
          <a:xfrm>
            <a:off x="3523654" y="2044094"/>
            <a:ext cx="628650" cy="630238"/>
          </a:xfrm>
          <a:custGeom>
            <a:avLst/>
            <a:gdLst/>
            <a:ahLst/>
            <a:cxnLst/>
            <a:rect l="l" t="t" r="r" b="b"/>
            <a:pathLst>
              <a:path w="3496" h="3504" extrusionOk="0">
                <a:moveTo>
                  <a:pt x="3495" y="1747"/>
                </a:moveTo>
                <a:lnTo>
                  <a:pt x="3495" y="1747"/>
                </a:lnTo>
                <a:cubicBezTo>
                  <a:pt x="3495" y="2714"/>
                  <a:pt x="2715" y="3503"/>
                  <a:pt x="1747" y="3503"/>
                </a:cubicBezTo>
                <a:cubicBezTo>
                  <a:pt x="780" y="3503"/>
                  <a:pt x="0" y="2714"/>
                  <a:pt x="0" y="1747"/>
                </a:cubicBezTo>
                <a:cubicBezTo>
                  <a:pt x="0" y="781"/>
                  <a:pt x="780" y="0"/>
                  <a:pt x="1747" y="0"/>
                </a:cubicBezTo>
                <a:cubicBezTo>
                  <a:pt x="2715" y="0"/>
                  <a:pt x="3495" y="781"/>
                  <a:pt x="3495" y="1747"/>
                </a:cubicBezTo>
              </a:path>
            </a:pathLst>
          </a:custGeom>
          <a:solidFill>
            <a:srgbClr val="FF92B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159" name="Google Shape;1159;p17"/>
          <p:cNvSpPr/>
          <p:nvPr/>
        </p:nvSpPr>
        <p:spPr>
          <a:xfrm>
            <a:off x="8356797" y="2852925"/>
            <a:ext cx="630238" cy="630238"/>
          </a:xfrm>
          <a:custGeom>
            <a:avLst/>
            <a:gdLst/>
            <a:ahLst/>
            <a:cxnLst/>
            <a:rect l="l" t="t" r="r" b="b"/>
            <a:pathLst>
              <a:path w="3505" h="3504" extrusionOk="0">
                <a:moveTo>
                  <a:pt x="3504" y="1756"/>
                </a:moveTo>
                <a:lnTo>
                  <a:pt x="3504" y="1756"/>
                </a:lnTo>
                <a:cubicBezTo>
                  <a:pt x="3504" y="2722"/>
                  <a:pt x="2724" y="3503"/>
                  <a:pt x="1756" y="3503"/>
                </a:cubicBezTo>
                <a:cubicBezTo>
                  <a:pt x="789" y="3503"/>
                  <a:pt x="0" y="2722"/>
                  <a:pt x="0" y="1756"/>
                </a:cubicBezTo>
                <a:cubicBezTo>
                  <a:pt x="0" y="789"/>
                  <a:pt x="789" y="0"/>
                  <a:pt x="1756" y="0"/>
                </a:cubicBezTo>
                <a:cubicBezTo>
                  <a:pt x="2724" y="0"/>
                  <a:pt x="3504" y="789"/>
                  <a:pt x="3504" y="1756"/>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160" name="Google Shape;1160;p17"/>
          <p:cNvSpPr/>
          <p:nvPr/>
        </p:nvSpPr>
        <p:spPr>
          <a:xfrm>
            <a:off x="8362354" y="4494400"/>
            <a:ext cx="628650" cy="630238"/>
          </a:xfrm>
          <a:custGeom>
            <a:avLst/>
            <a:gdLst/>
            <a:ahLst/>
            <a:cxnLst/>
            <a:rect l="l" t="t" r="r" b="b"/>
            <a:pathLst>
              <a:path w="3497" h="3504" extrusionOk="0">
                <a:moveTo>
                  <a:pt x="3496" y="1747"/>
                </a:moveTo>
                <a:lnTo>
                  <a:pt x="3496" y="1747"/>
                </a:lnTo>
                <a:cubicBezTo>
                  <a:pt x="3496" y="2714"/>
                  <a:pt x="2715" y="3503"/>
                  <a:pt x="1748" y="3503"/>
                </a:cubicBezTo>
                <a:cubicBezTo>
                  <a:pt x="781" y="3503"/>
                  <a:pt x="0" y="2714"/>
                  <a:pt x="0" y="1747"/>
                </a:cubicBezTo>
                <a:cubicBezTo>
                  <a:pt x="0" y="781"/>
                  <a:pt x="781" y="0"/>
                  <a:pt x="1748" y="0"/>
                </a:cubicBezTo>
                <a:cubicBezTo>
                  <a:pt x="2715" y="0"/>
                  <a:pt x="3496" y="781"/>
                  <a:pt x="3496" y="174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61" name="Google Shape;1161;p17"/>
          <p:cNvSpPr/>
          <p:nvPr/>
        </p:nvSpPr>
        <p:spPr>
          <a:xfrm>
            <a:off x="8363941" y="3675250"/>
            <a:ext cx="628650" cy="628650"/>
          </a:xfrm>
          <a:custGeom>
            <a:avLst/>
            <a:gdLst/>
            <a:ahLst/>
            <a:cxnLst/>
            <a:rect l="l" t="t" r="r" b="b"/>
            <a:pathLst>
              <a:path w="3495" h="3497" extrusionOk="0">
                <a:moveTo>
                  <a:pt x="3494" y="1748"/>
                </a:moveTo>
                <a:lnTo>
                  <a:pt x="3494" y="1748"/>
                </a:lnTo>
                <a:cubicBezTo>
                  <a:pt x="3494" y="2715"/>
                  <a:pt x="2713" y="3496"/>
                  <a:pt x="1747" y="3496"/>
                </a:cubicBezTo>
                <a:cubicBezTo>
                  <a:pt x="780" y="3496"/>
                  <a:pt x="0" y="2715"/>
                  <a:pt x="0" y="1748"/>
                </a:cubicBezTo>
                <a:cubicBezTo>
                  <a:pt x="0" y="781"/>
                  <a:pt x="780" y="0"/>
                  <a:pt x="1747" y="0"/>
                </a:cubicBezTo>
                <a:cubicBezTo>
                  <a:pt x="2713" y="0"/>
                  <a:pt x="3494" y="781"/>
                  <a:pt x="3494" y="174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62" name="Google Shape;1162;p17"/>
          <p:cNvSpPr/>
          <p:nvPr/>
        </p:nvSpPr>
        <p:spPr>
          <a:xfrm>
            <a:off x="8353622" y="2044094"/>
            <a:ext cx="628650" cy="630238"/>
          </a:xfrm>
          <a:custGeom>
            <a:avLst/>
            <a:gdLst/>
            <a:ahLst/>
            <a:cxnLst/>
            <a:rect l="l" t="t" r="r" b="b"/>
            <a:pathLst>
              <a:path w="3496" h="3504" extrusionOk="0">
                <a:moveTo>
                  <a:pt x="3495" y="1747"/>
                </a:moveTo>
                <a:lnTo>
                  <a:pt x="3495" y="1747"/>
                </a:lnTo>
                <a:cubicBezTo>
                  <a:pt x="3495" y="2714"/>
                  <a:pt x="2715" y="3503"/>
                  <a:pt x="1747" y="3503"/>
                </a:cubicBezTo>
                <a:cubicBezTo>
                  <a:pt x="780" y="3503"/>
                  <a:pt x="0" y="2714"/>
                  <a:pt x="0" y="1747"/>
                </a:cubicBezTo>
                <a:cubicBezTo>
                  <a:pt x="0" y="781"/>
                  <a:pt x="780" y="0"/>
                  <a:pt x="1747" y="0"/>
                </a:cubicBezTo>
                <a:cubicBezTo>
                  <a:pt x="2715" y="0"/>
                  <a:pt x="3495" y="781"/>
                  <a:pt x="3495" y="174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163" name="Google Shape;1163;p17"/>
          <p:cNvSpPr/>
          <p:nvPr/>
        </p:nvSpPr>
        <p:spPr>
          <a:xfrm>
            <a:off x="3638747" y="2956907"/>
            <a:ext cx="430213" cy="431800"/>
          </a:xfrm>
          <a:custGeom>
            <a:avLst/>
            <a:gdLst/>
            <a:ahLst/>
            <a:cxnLst/>
            <a:rect l="l" t="t" r="r" b="b"/>
            <a:pathLst>
              <a:path w="2396" h="2403" extrusionOk="0">
                <a:moveTo>
                  <a:pt x="878" y="0"/>
                </a:moveTo>
                <a:lnTo>
                  <a:pt x="878" y="0"/>
                </a:lnTo>
                <a:cubicBezTo>
                  <a:pt x="1154" y="0"/>
                  <a:pt x="1154" y="0"/>
                  <a:pt x="1154" y="0"/>
                </a:cubicBezTo>
                <a:cubicBezTo>
                  <a:pt x="1154" y="0"/>
                  <a:pt x="1117" y="665"/>
                  <a:pt x="1393" y="478"/>
                </a:cubicBezTo>
                <a:cubicBezTo>
                  <a:pt x="1517" y="390"/>
                  <a:pt x="1738" y="239"/>
                  <a:pt x="2005" y="469"/>
                </a:cubicBezTo>
                <a:cubicBezTo>
                  <a:pt x="2209" y="646"/>
                  <a:pt x="2395" y="939"/>
                  <a:pt x="2111" y="1561"/>
                </a:cubicBezTo>
                <a:cubicBezTo>
                  <a:pt x="1960" y="1889"/>
                  <a:pt x="1463" y="2402"/>
                  <a:pt x="710" y="1844"/>
                </a:cubicBezTo>
                <a:cubicBezTo>
                  <a:pt x="594" y="1755"/>
                  <a:pt x="293" y="1551"/>
                  <a:pt x="274" y="2207"/>
                </a:cubicBezTo>
                <a:cubicBezTo>
                  <a:pt x="8" y="2207"/>
                  <a:pt x="8" y="2207"/>
                  <a:pt x="8" y="2207"/>
                </a:cubicBezTo>
                <a:cubicBezTo>
                  <a:pt x="8" y="2207"/>
                  <a:pt x="0" y="1437"/>
                  <a:pt x="444" y="1499"/>
                </a:cubicBezTo>
                <a:cubicBezTo>
                  <a:pt x="674" y="1524"/>
                  <a:pt x="1198" y="1667"/>
                  <a:pt x="1285" y="1117"/>
                </a:cubicBezTo>
                <a:cubicBezTo>
                  <a:pt x="1304" y="1001"/>
                  <a:pt x="1348" y="868"/>
                  <a:pt x="1082" y="708"/>
                </a:cubicBezTo>
                <a:cubicBezTo>
                  <a:pt x="967" y="638"/>
                  <a:pt x="870" y="575"/>
                  <a:pt x="878" y="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164" name="Google Shape;1164;p17"/>
          <p:cNvSpPr/>
          <p:nvPr/>
        </p:nvSpPr>
        <p:spPr>
          <a:xfrm>
            <a:off x="3681610" y="4557900"/>
            <a:ext cx="358775" cy="492919"/>
          </a:xfrm>
          <a:custGeom>
            <a:avLst/>
            <a:gdLst/>
            <a:ahLst/>
            <a:cxnLst/>
            <a:rect l="l" t="t" r="r" b="b"/>
            <a:pathLst>
              <a:path w="1996" h="2742" extrusionOk="0">
                <a:moveTo>
                  <a:pt x="1854" y="505"/>
                </a:moveTo>
                <a:lnTo>
                  <a:pt x="1854" y="505"/>
                </a:lnTo>
                <a:cubicBezTo>
                  <a:pt x="1738" y="256"/>
                  <a:pt x="1508" y="123"/>
                  <a:pt x="1331" y="88"/>
                </a:cubicBezTo>
                <a:cubicBezTo>
                  <a:pt x="905" y="0"/>
                  <a:pt x="577" y="61"/>
                  <a:pt x="364" y="266"/>
                </a:cubicBezTo>
                <a:cubicBezTo>
                  <a:pt x="0" y="611"/>
                  <a:pt x="89" y="1242"/>
                  <a:pt x="98" y="1267"/>
                </a:cubicBezTo>
                <a:cubicBezTo>
                  <a:pt x="98" y="1294"/>
                  <a:pt x="125" y="1313"/>
                  <a:pt x="151" y="1303"/>
                </a:cubicBezTo>
                <a:cubicBezTo>
                  <a:pt x="177" y="1303"/>
                  <a:pt x="195" y="1277"/>
                  <a:pt x="195" y="1250"/>
                </a:cubicBezTo>
                <a:cubicBezTo>
                  <a:pt x="195" y="1242"/>
                  <a:pt x="106" y="647"/>
                  <a:pt x="434" y="337"/>
                </a:cubicBezTo>
                <a:cubicBezTo>
                  <a:pt x="621" y="150"/>
                  <a:pt x="914" y="106"/>
                  <a:pt x="1312" y="186"/>
                </a:cubicBezTo>
                <a:cubicBezTo>
                  <a:pt x="1464" y="212"/>
                  <a:pt x="1667" y="328"/>
                  <a:pt x="1765" y="549"/>
                </a:cubicBezTo>
                <a:cubicBezTo>
                  <a:pt x="1898" y="825"/>
                  <a:pt x="1836" y="1215"/>
                  <a:pt x="1588" y="1668"/>
                </a:cubicBezTo>
                <a:cubicBezTo>
                  <a:pt x="1516" y="1782"/>
                  <a:pt x="1491" y="1890"/>
                  <a:pt x="1464" y="1996"/>
                </a:cubicBezTo>
                <a:cubicBezTo>
                  <a:pt x="1437" y="2120"/>
                  <a:pt x="1402" y="2261"/>
                  <a:pt x="1304" y="2457"/>
                </a:cubicBezTo>
                <a:cubicBezTo>
                  <a:pt x="1242" y="2571"/>
                  <a:pt x="1047" y="2660"/>
                  <a:pt x="843" y="2643"/>
                </a:cubicBezTo>
                <a:cubicBezTo>
                  <a:pt x="754" y="2633"/>
                  <a:pt x="532" y="2598"/>
                  <a:pt x="453" y="2368"/>
                </a:cubicBezTo>
                <a:cubicBezTo>
                  <a:pt x="355" y="2208"/>
                  <a:pt x="239" y="1907"/>
                  <a:pt x="320" y="1800"/>
                </a:cubicBezTo>
                <a:cubicBezTo>
                  <a:pt x="364" y="1738"/>
                  <a:pt x="480" y="1755"/>
                  <a:pt x="567" y="1774"/>
                </a:cubicBezTo>
                <a:cubicBezTo>
                  <a:pt x="586" y="1782"/>
                  <a:pt x="612" y="1880"/>
                  <a:pt x="621" y="1933"/>
                </a:cubicBezTo>
                <a:cubicBezTo>
                  <a:pt x="656" y="2066"/>
                  <a:pt x="700" y="2218"/>
                  <a:pt x="816" y="2208"/>
                </a:cubicBezTo>
                <a:cubicBezTo>
                  <a:pt x="816" y="2208"/>
                  <a:pt x="984" y="2226"/>
                  <a:pt x="1047" y="2120"/>
                </a:cubicBezTo>
                <a:cubicBezTo>
                  <a:pt x="1100" y="2031"/>
                  <a:pt x="1073" y="1907"/>
                  <a:pt x="967" y="1738"/>
                </a:cubicBezTo>
                <a:cubicBezTo>
                  <a:pt x="1047" y="1649"/>
                  <a:pt x="1260" y="1419"/>
                  <a:pt x="1163" y="1215"/>
                </a:cubicBezTo>
                <a:cubicBezTo>
                  <a:pt x="1126" y="1144"/>
                  <a:pt x="1030" y="1055"/>
                  <a:pt x="895" y="1055"/>
                </a:cubicBezTo>
                <a:cubicBezTo>
                  <a:pt x="825" y="1055"/>
                  <a:pt x="727" y="1091"/>
                  <a:pt x="639" y="1215"/>
                </a:cubicBezTo>
                <a:cubicBezTo>
                  <a:pt x="604" y="1099"/>
                  <a:pt x="550" y="895"/>
                  <a:pt x="621" y="744"/>
                </a:cubicBezTo>
                <a:cubicBezTo>
                  <a:pt x="656" y="656"/>
                  <a:pt x="727" y="603"/>
                  <a:pt x="834" y="567"/>
                </a:cubicBezTo>
                <a:cubicBezTo>
                  <a:pt x="905" y="541"/>
                  <a:pt x="1163" y="514"/>
                  <a:pt x="1312" y="656"/>
                </a:cubicBezTo>
                <a:cubicBezTo>
                  <a:pt x="1437" y="771"/>
                  <a:pt x="1464" y="966"/>
                  <a:pt x="1402" y="1242"/>
                </a:cubicBezTo>
                <a:cubicBezTo>
                  <a:pt x="1393" y="1267"/>
                  <a:pt x="1410" y="1294"/>
                  <a:pt x="1437" y="1303"/>
                </a:cubicBezTo>
                <a:cubicBezTo>
                  <a:pt x="1464" y="1303"/>
                  <a:pt x="1491" y="1294"/>
                  <a:pt x="1491" y="1267"/>
                </a:cubicBezTo>
                <a:cubicBezTo>
                  <a:pt x="1570" y="949"/>
                  <a:pt x="1534" y="727"/>
                  <a:pt x="1385" y="584"/>
                </a:cubicBezTo>
                <a:cubicBezTo>
                  <a:pt x="1179" y="408"/>
                  <a:pt x="878" y="451"/>
                  <a:pt x="798" y="478"/>
                </a:cubicBezTo>
                <a:cubicBezTo>
                  <a:pt x="675" y="514"/>
                  <a:pt x="586" y="594"/>
                  <a:pt x="532" y="709"/>
                </a:cubicBezTo>
                <a:cubicBezTo>
                  <a:pt x="417" y="975"/>
                  <a:pt x="577" y="1339"/>
                  <a:pt x="586" y="1348"/>
                </a:cubicBezTo>
                <a:cubicBezTo>
                  <a:pt x="594" y="1365"/>
                  <a:pt x="612" y="1383"/>
                  <a:pt x="629" y="1383"/>
                </a:cubicBezTo>
                <a:cubicBezTo>
                  <a:pt x="648" y="1383"/>
                  <a:pt x="665" y="1365"/>
                  <a:pt x="675" y="1348"/>
                </a:cubicBezTo>
                <a:cubicBezTo>
                  <a:pt x="735" y="1224"/>
                  <a:pt x="808" y="1153"/>
                  <a:pt x="895" y="1153"/>
                </a:cubicBezTo>
                <a:cubicBezTo>
                  <a:pt x="976" y="1153"/>
                  <a:pt x="1055" y="1215"/>
                  <a:pt x="1073" y="1259"/>
                </a:cubicBezTo>
                <a:cubicBezTo>
                  <a:pt x="1144" y="1410"/>
                  <a:pt x="949" y="1622"/>
                  <a:pt x="870" y="1693"/>
                </a:cubicBezTo>
                <a:cubicBezTo>
                  <a:pt x="851" y="1703"/>
                  <a:pt x="851" y="1730"/>
                  <a:pt x="860" y="1755"/>
                </a:cubicBezTo>
                <a:cubicBezTo>
                  <a:pt x="994" y="1950"/>
                  <a:pt x="984" y="2031"/>
                  <a:pt x="967" y="2066"/>
                </a:cubicBezTo>
                <a:cubicBezTo>
                  <a:pt x="932" y="2120"/>
                  <a:pt x="825" y="2120"/>
                  <a:pt x="816" y="2120"/>
                </a:cubicBezTo>
                <a:cubicBezTo>
                  <a:pt x="772" y="2120"/>
                  <a:pt x="735" y="1987"/>
                  <a:pt x="719" y="1907"/>
                </a:cubicBezTo>
                <a:cubicBezTo>
                  <a:pt x="683" y="1791"/>
                  <a:pt x="665" y="1693"/>
                  <a:pt x="586" y="1676"/>
                </a:cubicBezTo>
                <a:cubicBezTo>
                  <a:pt x="417" y="1641"/>
                  <a:pt x="301" y="1668"/>
                  <a:pt x="239" y="1747"/>
                </a:cubicBezTo>
                <a:cubicBezTo>
                  <a:pt x="98" y="1942"/>
                  <a:pt x="337" y="2368"/>
                  <a:pt x="364" y="2413"/>
                </a:cubicBezTo>
                <a:cubicBezTo>
                  <a:pt x="426" y="2608"/>
                  <a:pt x="604" y="2722"/>
                  <a:pt x="834" y="2741"/>
                </a:cubicBezTo>
                <a:cubicBezTo>
                  <a:pt x="851" y="2741"/>
                  <a:pt x="870" y="2741"/>
                  <a:pt x="887" y="2741"/>
                </a:cubicBezTo>
                <a:cubicBezTo>
                  <a:pt x="1109" y="2741"/>
                  <a:pt x="1312" y="2643"/>
                  <a:pt x="1393" y="2500"/>
                </a:cubicBezTo>
                <a:cubicBezTo>
                  <a:pt x="1491" y="2288"/>
                  <a:pt x="1526" y="2146"/>
                  <a:pt x="1561" y="2022"/>
                </a:cubicBezTo>
                <a:cubicBezTo>
                  <a:pt x="1588" y="1915"/>
                  <a:pt x="1605" y="1817"/>
                  <a:pt x="1667" y="1711"/>
                </a:cubicBezTo>
                <a:cubicBezTo>
                  <a:pt x="1933" y="1224"/>
                  <a:pt x="1995" y="816"/>
                  <a:pt x="1854" y="505"/>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165" name="Google Shape;1165;p17"/>
          <p:cNvSpPr/>
          <p:nvPr/>
        </p:nvSpPr>
        <p:spPr>
          <a:xfrm>
            <a:off x="8540947" y="2198082"/>
            <a:ext cx="281782" cy="369888"/>
          </a:xfrm>
          <a:custGeom>
            <a:avLst/>
            <a:gdLst/>
            <a:ahLst/>
            <a:cxnLst/>
            <a:rect l="l" t="t" r="r" b="b"/>
            <a:pathLst>
              <a:path w="1571" h="2058" extrusionOk="0">
                <a:moveTo>
                  <a:pt x="1561" y="336"/>
                </a:moveTo>
                <a:lnTo>
                  <a:pt x="1561" y="336"/>
                </a:lnTo>
                <a:cubicBezTo>
                  <a:pt x="1551" y="257"/>
                  <a:pt x="1507" y="159"/>
                  <a:pt x="1472" y="115"/>
                </a:cubicBezTo>
                <a:cubicBezTo>
                  <a:pt x="1427" y="62"/>
                  <a:pt x="1356" y="18"/>
                  <a:pt x="1304" y="8"/>
                </a:cubicBezTo>
                <a:cubicBezTo>
                  <a:pt x="1250" y="0"/>
                  <a:pt x="1144" y="8"/>
                  <a:pt x="1063" y="18"/>
                </a:cubicBezTo>
                <a:cubicBezTo>
                  <a:pt x="789" y="53"/>
                  <a:pt x="789" y="53"/>
                  <a:pt x="789" y="53"/>
                </a:cubicBezTo>
                <a:cubicBezTo>
                  <a:pt x="505" y="18"/>
                  <a:pt x="505" y="18"/>
                  <a:pt x="505" y="18"/>
                </a:cubicBezTo>
                <a:cubicBezTo>
                  <a:pt x="426" y="8"/>
                  <a:pt x="318" y="0"/>
                  <a:pt x="266" y="8"/>
                </a:cubicBezTo>
                <a:cubicBezTo>
                  <a:pt x="212" y="18"/>
                  <a:pt x="141" y="62"/>
                  <a:pt x="98" y="115"/>
                </a:cubicBezTo>
                <a:cubicBezTo>
                  <a:pt x="61" y="159"/>
                  <a:pt x="17" y="257"/>
                  <a:pt x="9" y="336"/>
                </a:cubicBezTo>
                <a:cubicBezTo>
                  <a:pt x="0" y="479"/>
                  <a:pt x="9" y="701"/>
                  <a:pt x="115" y="913"/>
                </a:cubicBezTo>
                <a:cubicBezTo>
                  <a:pt x="115" y="913"/>
                  <a:pt x="185" y="1056"/>
                  <a:pt x="185" y="1286"/>
                </a:cubicBezTo>
                <a:cubicBezTo>
                  <a:pt x="185" y="1455"/>
                  <a:pt x="248" y="1818"/>
                  <a:pt x="337" y="1986"/>
                </a:cubicBezTo>
                <a:cubicBezTo>
                  <a:pt x="372" y="2057"/>
                  <a:pt x="478" y="2040"/>
                  <a:pt x="505" y="1968"/>
                </a:cubicBezTo>
                <a:cubicBezTo>
                  <a:pt x="585" y="1694"/>
                  <a:pt x="638" y="1019"/>
                  <a:pt x="789" y="1019"/>
                </a:cubicBezTo>
                <a:cubicBezTo>
                  <a:pt x="931" y="1019"/>
                  <a:pt x="984" y="1694"/>
                  <a:pt x="1063" y="1968"/>
                </a:cubicBezTo>
                <a:cubicBezTo>
                  <a:pt x="1090" y="2040"/>
                  <a:pt x="1196" y="2057"/>
                  <a:pt x="1232" y="1986"/>
                </a:cubicBezTo>
                <a:cubicBezTo>
                  <a:pt x="1321" y="1818"/>
                  <a:pt x="1383" y="1455"/>
                  <a:pt x="1383" y="1286"/>
                </a:cubicBezTo>
                <a:cubicBezTo>
                  <a:pt x="1383" y="1056"/>
                  <a:pt x="1454" y="913"/>
                  <a:pt x="1454" y="913"/>
                </a:cubicBezTo>
                <a:cubicBezTo>
                  <a:pt x="1561" y="701"/>
                  <a:pt x="1570" y="479"/>
                  <a:pt x="1561" y="336"/>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grpSp>
        <p:nvGrpSpPr>
          <p:cNvPr id="1166" name="Google Shape;1166;p17"/>
          <p:cNvGrpSpPr/>
          <p:nvPr/>
        </p:nvGrpSpPr>
        <p:grpSpPr>
          <a:xfrm>
            <a:off x="3672717" y="3785526"/>
            <a:ext cx="369070" cy="406400"/>
            <a:chOff x="3128488" y="6732147"/>
            <a:chExt cx="738139" cy="812800"/>
          </a:xfrm>
        </p:grpSpPr>
        <p:sp>
          <p:nvSpPr>
            <p:cNvPr id="1167" name="Google Shape;1167;p17"/>
            <p:cNvSpPr/>
            <p:nvPr/>
          </p:nvSpPr>
          <p:spPr>
            <a:xfrm>
              <a:off x="3514225" y="6732147"/>
              <a:ext cx="352402" cy="812800"/>
            </a:xfrm>
            <a:custGeom>
              <a:avLst/>
              <a:gdLst/>
              <a:ahLst/>
              <a:cxnLst/>
              <a:rect l="l" t="t" r="r" b="b"/>
              <a:pathLst>
                <a:path w="985" h="2263" extrusionOk="0">
                  <a:moveTo>
                    <a:pt x="416" y="398"/>
                  </a:moveTo>
                  <a:lnTo>
                    <a:pt x="416" y="398"/>
                  </a:lnTo>
                  <a:cubicBezTo>
                    <a:pt x="426" y="363"/>
                    <a:pt x="478" y="346"/>
                    <a:pt x="532" y="336"/>
                  </a:cubicBezTo>
                  <a:cubicBezTo>
                    <a:pt x="532" y="239"/>
                    <a:pt x="513" y="159"/>
                    <a:pt x="470" y="106"/>
                  </a:cubicBezTo>
                  <a:cubicBezTo>
                    <a:pt x="390" y="18"/>
                    <a:pt x="266" y="0"/>
                    <a:pt x="168" y="0"/>
                  </a:cubicBezTo>
                  <a:cubicBezTo>
                    <a:pt x="106" y="0"/>
                    <a:pt x="35" y="18"/>
                    <a:pt x="0" y="18"/>
                  </a:cubicBezTo>
                  <a:cubicBezTo>
                    <a:pt x="0" y="2128"/>
                    <a:pt x="0" y="2128"/>
                    <a:pt x="0" y="2128"/>
                  </a:cubicBezTo>
                  <a:cubicBezTo>
                    <a:pt x="0" y="2138"/>
                    <a:pt x="0" y="2138"/>
                    <a:pt x="0" y="2138"/>
                  </a:cubicBezTo>
                  <a:lnTo>
                    <a:pt x="0" y="2138"/>
                  </a:lnTo>
                  <a:cubicBezTo>
                    <a:pt x="35" y="2227"/>
                    <a:pt x="98" y="2262"/>
                    <a:pt x="177" y="2262"/>
                  </a:cubicBezTo>
                  <a:cubicBezTo>
                    <a:pt x="293" y="2262"/>
                    <a:pt x="426" y="2181"/>
                    <a:pt x="496" y="2128"/>
                  </a:cubicBezTo>
                  <a:cubicBezTo>
                    <a:pt x="399" y="2084"/>
                    <a:pt x="231" y="1978"/>
                    <a:pt x="222" y="1872"/>
                  </a:cubicBezTo>
                  <a:cubicBezTo>
                    <a:pt x="293" y="1862"/>
                    <a:pt x="293" y="1862"/>
                    <a:pt x="293" y="1862"/>
                  </a:cubicBezTo>
                  <a:cubicBezTo>
                    <a:pt x="301" y="1933"/>
                    <a:pt x="453" y="2030"/>
                    <a:pt x="559" y="2084"/>
                  </a:cubicBezTo>
                  <a:cubicBezTo>
                    <a:pt x="781" y="1951"/>
                    <a:pt x="895" y="1827"/>
                    <a:pt x="887" y="1720"/>
                  </a:cubicBezTo>
                  <a:cubicBezTo>
                    <a:pt x="887" y="1605"/>
                    <a:pt x="735" y="1542"/>
                    <a:pt x="735" y="1542"/>
                  </a:cubicBezTo>
                  <a:cubicBezTo>
                    <a:pt x="665" y="1507"/>
                    <a:pt x="665" y="1507"/>
                    <a:pt x="665" y="1507"/>
                  </a:cubicBezTo>
                  <a:cubicBezTo>
                    <a:pt x="673" y="1507"/>
                    <a:pt x="673" y="1507"/>
                    <a:pt x="673" y="1507"/>
                  </a:cubicBezTo>
                  <a:cubicBezTo>
                    <a:pt x="576" y="1463"/>
                    <a:pt x="434" y="1409"/>
                    <a:pt x="345" y="1446"/>
                  </a:cubicBezTo>
                  <a:cubicBezTo>
                    <a:pt x="318" y="1455"/>
                    <a:pt x="301" y="1481"/>
                    <a:pt x="293" y="1517"/>
                  </a:cubicBezTo>
                  <a:cubicBezTo>
                    <a:pt x="222" y="1498"/>
                    <a:pt x="222" y="1498"/>
                    <a:pt x="222" y="1498"/>
                  </a:cubicBezTo>
                  <a:cubicBezTo>
                    <a:pt x="239" y="1436"/>
                    <a:pt x="274" y="1401"/>
                    <a:pt x="318" y="1374"/>
                  </a:cubicBezTo>
                  <a:cubicBezTo>
                    <a:pt x="461" y="1322"/>
                    <a:pt x="692" y="1436"/>
                    <a:pt x="754" y="1463"/>
                  </a:cubicBezTo>
                  <a:cubicBezTo>
                    <a:pt x="833" y="1428"/>
                    <a:pt x="887" y="1374"/>
                    <a:pt x="904" y="1295"/>
                  </a:cubicBezTo>
                  <a:cubicBezTo>
                    <a:pt x="984" y="1037"/>
                    <a:pt x="754" y="639"/>
                    <a:pt x="709" y="568"/>
                  </a:cubicBezTo>
                  <a:cubicBezTo>
                    <a:pt x="461" y="496"/>
                    <a:pt x="416" y="452"/>
                    <a:pt x="416" y="398"/>
                  </a:cubicBezTo>
                  <a:close/>
                  <a:moveTo>
                    <a:pt x="488" y="984"/>
                  </a:moveTo>
                  <a:lnTo>
                    <a:pt x="488" y="984"/>
                  </a:lnTo>
                  <a:cubicBezTo>
                    <a:pt x="470" y="975"/>
                    <a:pt x="195" y="780"/>
                    <a:pt x="222" y="585"/>
                  </a:cubicBezTo>
                  <a:cubicBezTo>
                    <a:pt x="293" y="593"/>
                    <a:pt x="293" y="593"/>
                    <a:pt x="293" y="593"/>
                  </a:cubicBezTo>
                  <a:cubicBezTo>
                    <a:pt x="274" y="726"/>
                    <a:pt x="453" y="878"/>
                    <a:pt x="523" y="922"/>
                  </a:cubicBezTo>
                  <a:lnTo>
                    <a:pt x="488" y="98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68" name="Google Shape;1168;p17"/>
            <p:cNvSpPr/>
            <p:nvPr/>
          </p:nvSpPr>
          <p:spPr>
            <a:xfrm>
              <a:off x="3128488" y="6732147"/>
              <a:ext cx="355577" cy="812800"/>
            </a:xfrm>
            <a:custGeom>
              <a:avLst/>
              <a:gdLst/>
              <a:ahLst/>
              <a:cxnLst/>
              <a:rect l="l" t="t" r="r" b="b"/>
              <a:pathLst>
                <a:path w="993" h="2263" extrusionOk="0">
                  <a:moveTo>
                    <a:pt x="992" y="2138"/>
                  </a:moveTo>
                  <a:lnTo>
                    <a:pt x="992" y="2138"/>
                  </a:lnTo>
                  <a:lnTo>
                    <a:pt x="992" y="2138"/>
                  </a:lnTo>
                  <a:cubicBezTo>
                    <a:pt x="992" y="2128"/>
                    <a:pt x="992" y="2128"/>
                    <a:pt x="992" y="2128"/>
                  </a:cubicBezTo>
                  <a:cubicBezTo>
                    <a:pt x="992" y="18"/>
                    <a:pt x="992" y="18"/>
                    <a:pt x="992" y="18"/>
                  </a:cubicBezTo>
                  <a:cubicBezTo>
                    <a:pt x="949" y="18"/>
                    <a:pt x="886" y="0"/>
                    <a:pt x="816" y="0"/>
                  </a:cubicBezTo>
                  <a:cubicBezTo>
                    <a:pt x="718" y="0"/>
                    <a:pt x="594" y="18"/>
                    <a:pt x="523" y="106"/>
                  </a:cubicBezTo>
                  <a:cubicBezTo>
                    <a:pt x="469" y="159"/>
                    <a:pt x="452" y="239"/>
                    <a:pt x="461" y="336"/>
                  </a:cubicBezTo>
                  <a:cubicBezTo>
                    <a:pt x="515" y="346"/>
                    <a:pt x="558" y="363"/>
                    <a:pt x="567" y="398"/>
                  </a:cubicBezTo>
                  <a:cubicBezTo>
                    <a:pt x="575" y="452"/>
                    <a:pt x="523" y="496"/>
                    <a:pt x="283" y="568"/>
                  </a:cubicBezTo>
                  <a:cubicBezTo>
                    <a:pt x="239" y="639"/>
                    <a:pt x="0" y="1037"/>
                    <a:pt x="79" y="1295"/>
                  </a:cubicBezTo>
                  <a:cubicBezTo>
                    <a:pt x="106" y="1374"/>
                    <a:pt x="150" y="1428"/>
                    <a:pt x="230" y="1463"/>
                  </a:cubicBezTo>
                  <a:cubicBezTo>
                    <a:pt x="301" y="1436"/>
                    <a:pt x="523" y="1322"/>
                    <a:pt x="664" y="1374"/>
                  </a:cubicBezTo>
                  <a:cubicBezTo>
                    <a:pt x="718" y="1401"/>
                    <a:pt x="753" y="1436"/>
                    <a:pt x="762" y="1498"/>
                  </a:cubicBezTo>
                  <a:cubicBezTo>
                    <a:pt x="700" y="1517"/>
                    <a:pt x="700" y="1517"/>
                    <a:pt x="700" y="1517"/>
                  </a:cubicBezTo>
                  <a:cubicBezTo>
                    <a:pt x="691" y="1481"/>
                    <a:pt x="664" y="1455"/>
                    <a:pt x="638" y="1446"/>
                  </a:cubicBezTo>
                  <a:cubicBezTo>
                    <a:pt x="558" y="1409"/>
                    <a:pt x="407" y="1463"/>
                    <a:pt x="318" y="1507"/>
                  </a:cubicBezTo>
                  <a:lnTo>
                    <a:pt x="318" y="1507"/>
                  </a:lnTo>
                  <a:cubicBezTo>
                    <a:pt x="247" y="1542"/>
                    <a:pt x="247" y="1542"/>
                    <a:pt x="247" y="1542"/>
                  </a:cubicBezTo>
                  <a:cubicBezTo>
                    <a:pt x="247" y="1542"/>
                    <a:pt x="106" y="1605"/>
                    <a:pt x="97" y="1720"/>
                  </a:cubicBezTo>
                  <a:cubicBezTo>
                    <a:pt x="87" y="1827"/>
                    <a:pt x="212" y="1959"/>
                    <a:pt x="434" y="2092"/>
                  </a:cubicBezTo>
                  <a:cubicBezTo>
                    <a:pt x="540" y="2040"/>
                    <a:pt x="700" y="1933"/>
                    <a:pt x="708" y="1862"/>
                  </a:cubicBezTo>
                  <a:cubicBezTo>
                    <a:pt x="780" y="1872"/>
                    <a:pt x="780" y="1872"/>
                    <a:pt x="780" y="1872"/>
                  </a:cubicBezTo>
                  <a:cubicBezTo>
                    <a:pt x="770" y="1986"/>
                    <a:pt x="585" y="2092"/>
                    <a:pt x="496" y="2138"/>
                  </a:cubicBezTo>
                  <a:cubicBezTo>
                    <a:pt x="567" y="2181"/>
                    <a:pt x="700" y="2262"/>
                    <a:pt x="816" y="2262"/>
                  </a:cubicBezTo>
                  <a:cubicBezTo>
                    <a:pt x="895" y="2262"/>
                    <a:pt x="949" y="2227"/>
                    <a:pt x="992" y="2138"/>
                  </a:cubicBezTo>
                  <a:close/>
                  <a:moveTo>
                    <a:pt x="505" y="984"/>
                  </a:moveTo>
                  <a:lnTo>
                    <a:pt x="505" y="984"/>
                  </a:lnTo>
                  <a:cubicBezTo>
                    <a:pt x="461" y="922"/>
                    <a:pt x="461" y="922"/>
                    <a:pt x="461" y="922"/>
                  </a:cubicBezTo>
                  <a:cubicBezTo>
                    <a:pt x="531" y="878"/>
                    <a:pt x="708" y="726"/>
                    <a:pt x="700" y="593"/>
                  </a:cubicBezTo>
                  <a:cubicBezTo>
                    <a:pt x="770" y="585"/>
                    <a:pt x="770" y="585"/>
                    <a:pt x="770" y="585"/>
                  </a:cubicBezTo>
                  <a:cubicBezTo>
                    <a:pt x="789" y="780"/>
                    <a:pt x="515" y="975"/>
                    <a:pt x="505" y="98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169" name="Google Shape;1169;p17"/>
          <p:cNvSpPr/>
          <p:nvPr/>
        </p:nvSpPr>
        <p:spPr>
          <a:xfrm>
            <a:off x="8459191" y="4661882"/>
            <a:ext cx="461963" cy="303213"/>
          </a:xfrm>
          <a:custGeom>
            <a:avLst/>
            <a:gdLst/>
            <a:ahLst/>
            <a:cxnLst/>
            <a:rect l="l" t="t" r="r" b="b"/>
            <a:pathLst>
              <a:path w="2573" h="1687" extrusionOk="0">
                <a:moveTo>
                  <a:pt x="1285" y="409"/>
                </a:moveTo>
                <a:lnTo>
                  <a:pt x="1285" y="409"/>
                </a:lnTo>
                <a:cubicBezTo>
                  <a:pt x="762" y="409"/>
                  <a:pt x="293" y="657"/>
                  <a:pt x="0" y="1048"/>
                </a:cubicBezTo>
                <a:cubicBezTo>
                  <a:pt x="293" y="1438"/>
                  <a:pt x="762" y="1686"/>
                  <a:pt x="1285" y="1686"/>
                </a:cubicBezTo>
                <a:cubicBezTo>
                  <a:pt x="1810" y="1686"/>
                  <a:pt x="2279" y="1438"/>
                  <a:pt x="2572" y="1048"/>
                </a:cubicBezTo>
                <a:cubicBezTo>
                  <a:pt x="2279" y="657"/>
                  <a:pt x="1810" y="409"/>
                  <a:pt x="1285" y="409"/>
                </a:cubicBezTo>
                <a:close/>
                <a:moveTo>
                  <a:pt x="1125" y="728"/>
                </a:moveTo>
                <a:lnTo>
                  <a:pt x="1125" y="728"/>
                </a:lnTo>
                <a:cubicBezTo>
                  <a:pt x="1214" y="728"/>
                  <a:pt x="1285" y="799"/>
                  <a:pt x="1285" y="888"/>
                </a:cubicBezTo>
                <a:cubicBezTo>
                  <a:pt x="1285" y="977"/>
                  <a:pt x="1214" y="1048"/>
                  <a:pt x="1125" y="1048"/>
                </a:cubicBezTo>
                <a:cubicBezTo>
                  <a:pt x="1038" y="1048"/>
                  <a:pt x="967" y="977"/>
                  <a:pt x="967" y="888"/>
                </a:cubicBezTo>
                <a:cubicBezTo>
                  <a:pt x="967" y="799"/>
                  <a:pt x="1038" y="728"/>
                  <a:pt x="1125" y="728"/>
                </a:cubicBezTo>
                <a:close/>
                <a:moveTo>
                  <a:pt x="1941" y="1376"/>
                </a:moveTo>
                <a:lnTo>
                  <a:pt x="1941" y="1376"/>
                </a:lnTo>
                <a:cubicBezTo>
                  <a:pt x="1845" y="1420"/>
                  <a:pt x="1738" y="1465"/>
                  <a:pt x="1632" y="1490"/>
                </a:cubicBezTo>
                <a:cubicBezTo>
                  <a:pt x="1516" y="1517"/>
                  <a:pt x="1401" y="1526"/>
                  <a:pt x="1285" y="1526"/>
                </a:cubicBezTo>
                <a:cubicBezTo>
                  <a:pt x="1171" y="1526"/>
                  <a:pt x="1055" y="1517"/>
                  <a:pt x="940" y="1490"/>
                </a:cubicBezTo>
                <a:cubicBezTo>
                  <a:pt x="833" y="1465"/>
                  <a:pt x="727" y="1420"/>
                  <a:pt x="629" y="1376"/>
                </a:cubicBezTo>
                <a:cubicBezTo>
                  <a:pt x="469" y="1287"/>
                  <a:pt x="328" y="1181"/>
                  <a:pt x="203" y="1048"/>
                </a:cubicBezTo>
                <a:cubicBezTo>
                  <a:pt x="328" y="915"/>
                  <a:pt x="469" y="807"/>
                  <a:pt x="629" y="720"/>
                </a:cubicBezTo>
                <a:cubicBezTo>
                  <a:pt x="710" y="684"/>
                  <a:pt x="797" y="648"/>
                  <a:pt x="878" y="622"/>
                </a:cubicBezTo>
                <a:cubicBezTo>
                  <a:pt x="833" y="701"/>
                  <a:pt x="797" y="790"/>
                  <a:pt x="797" y="888"/>
                </a:cubicBezTo>
                <a:cubicBezTo>
                  <a:pt x="797" y="1154"/>
                  <a:pt x="1019" y="1367"/>
                  <a:pt x="1285" y="1367"/>
                </a:cubicBezTo>
                <a:cubicBezTo>
                  <a:pt x="1551" y="1367"/>
                  <a:pt x="1765" y="1154"/>
                  <a:pt x="1765" y="888"/>
                </a:cubicBezTo>
                <a:cubicBezTo>
                  <a:pt x="1765" y="790"/>
                  <a:pt x="1738" y="701"/>
                  <a:pt x="1685" y="622"/>
                </a:cubicBezTo>
                <a:cubicBezTo>
                  <a:pt x="1773" y="648"/>
                  <a:pt x="1862" y="684"/>
                  <a:pt x="1941" y="720"/>
                </a:cubicBezTo>
                <a:cubicBezTo>
                  <a:pt x="2101" y="807"/>
                  <a:pt x="2244" y="915"/>
                  <a:pt x="2358" y="1048"/>
                </a:cubicBezTo>
                <a:cubicBezTo>
                  <a:pt x="2244" y="1181"/>
                  <a:pt x="2101" y="1287"/>
                  <a:pt x="1941" y="1376"/>
                </a:cubicBezTo>
                <a:close/>
                <a:moveTo>
                  <a:pt x="2163" y="213"/>
                </a:moveTo>
                <a:lnTo>
                  <a:pt x="2163" y="213"/>
                </a:lnTo>
                <a:cubicBezTo>
                  <a:pt x="1889" y="72"/>
                  <a:pt x="1596" y="0"/>
                  <a:pt x="1285" y="0"/>
                </a:cubicBezTo>
                <a:cubicBezTo>
                  <a:pt x="976" y="0"/>
                  <a:pt x="683" y="72"/>
                  <a:pt x="407" y="213"/>
                </a:cubicBezTo>
                <a:cubicBezTo>
                  <a:pt x="257" y="284"/>
                  <a:pt x="124" y="382"/>
                  <a:pt x="0" y="498"/>
                </a:cubicBezTo>
                <a:cubicBezTo>
                  <a:pt x="0" y="772"/>
                  <a:pt x="0" y="772"/>
                  <a:pt x="0" y="772"/>
                </a:cubicBezTo>
                <a:cubicBezTo>
                  <a:pt x="141" y="622"/>
                  <a:pt x="301" y="498"/>
                  <a:pt x="479" y="409"/>
                </a:cubicBezTo>
                <a:cubicBezTo>
                  <a:pt x="727" y="276"/>
                  <a:pt x="1002" y="213"/>
                  <a:pt x="1285" y="213"/>
                </a:cubicBezTo>
                <a:cubicBezTo>
                  <a:pt x="1569" y="213"/>
                  <a:pt x="1835" y="276"/>
                  <a:pt x="2084" y="409"/>
                </a:cubicBezTo>
                <a:cubicBezTo>
                  <a:pt x="2271" y="498"/>
                  <a:pt x="2431" y="622"/>
                  <a:pt x="2572" y="772"/>
                </a:cubicBezTo>
                <a:cubicBezTo>
                  <a:pt x="2572" y="498"/>
                  <a:pt x="2572" y="498"/>
                  <a:pt x="2572" y="498"/>
                </a:cubicBezTo>
                <a:cubicBezTo>
                  <a:pt x="2448" y="382"/>
                  <a:pt x="2306" y="284"/>
                  <a:pt x="2163" y="2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170" name="Google Shape;1170;p17"/>
          <p:cNvSpPr/>
          <p:nvPr/>
        </p:nvSpPr>
        <p:spPr>
          <a:xfrm>
            <a:off x="8496497" y="3042632"/>
            <a:ext cx="373063" cy="322263"/>
          </a:xfrm>
          <a:custGeom>
            <a:avLst/>
            <a:gdLst/>
            <a:ahLst/>
            <a:cxnLst/>
            <a:rect l="l" t="t" r="r" b="b"/>
            <a:pathLst>
              <a:path w="2077" h="1793" extrusionOk="0">
                <a:moveTo>
                  <a:pt x="1499" y="0"/>
                </a:moveTo>
                <a:lnTo>
                  <a:pt x="1499" y="0"/>
                </a:lnTo>
                <a:cubicBezTo>
                  <a:pt x="1819" y="0"/>
                  <a:pt x="2076" y="258"/>
                  <a:pt x="2076" y="577"/>
                </a:cubicBezTo>
                <a:cubicBezTo>
                  <a:pt x="2076" y="1100"/>
                  <a:pt x="1038" y="1792"/>
                  <a:pt x="1038" y="1792"/>
                </a:cubicBezTo>
                <a:cubicBezTo>
                  <a:pt x="1038" y="1792"/>
                  <a:pt x="0" y="1117"/>
                  <a:pt x="0" y="577"/>
                </a:cubicBezTo>
                <a:cubicBezTo>
                  <a:pt x="0" y="177"/>
                  <a:pt x="258" y="0"/>
                  <a:pt x="577" y="0"/>
                </a:cubicBezTo>
                <a:cubicBezTo>
                  <a:pt x="764" y="0"/>
                  <a:pt x="932" y="89"/>
                  <a:pt x="1038" y="239"/>
                </a:cubicBezTo>
                <a:cubicBezTo>
                  <a:pt x="1146" y="89"/>
                  <a:pt x="1314" y="0"/>
                  <a:pt x="1499" y="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grpSp>
        <p:nvGrpSpPr>
          <p:cNvPr id="1171" name="Google Shape;1171;p17"/>
          <p:cNvGrpSpPr/>
          <p:nvPr/>
        </p:nvGrpSpPr>
        <p:grpSpPr>
          <a:xfrm>
            <a:off x="3608455" y="2179770"/>
            <a:ext cx="467489" cy="349250"/>
            <a:chOff x="2977685" y="3520635"/>
            <a:chExt cx="934977" cy="698500"/>
          </a:xfrm>
        </p:grpSpPr>
        <p:sp>
          <p:nvSpPr>
            <p:cNvPr id="1172" name="Google Shape;1172;p17"/>
            <p:cNvSpPr/>
            <p:nvPr/>
          </p:nvSpPr>
          <p:spPr>
            <a:xfrm>
              <a:off x="2977685" y="3520635"/>
              <a:ext cx="934977" cy="698500"/>
            </a:xfrm>
            <a:custGeom>
              <a:avLst/>
              <a:gdLst/>
              <a:ahLst/>
              <a:cxnLst/>
              <a:rect l="l" t="t" r="r" b="b"/>
              <a:pathLst>
                <a:path w="2600" h="1944" extrusionOk="0">
                  <a:moveTo>
                    <a:pt x="1702" y="257"/>
                  </a:moveTo>
                  <a:lnTo>
                    <a:pt x="1702" y="257"/>
                  </a:lnTo>
                  <a:cubicBezTo>
                    <a:pt x="1445" y="0"/>
                    <a:pt x="1445" y="266"/>
                    <a:pt x="1445" y="266"/>
                  </a:cubicBezTo>
                  <a:cubicBezTo>
                    <a:pt x="1445" y="710"/>
                    <a:pt x="1445" y="710"/>
                    <a:pt x="1445" y="710"/>
                  </a:cubicBezTo>
                  <a:cubicBezTo>
                    <a:pt x="1366" y="629"/>
                    <a:pt x="1366" y="629"/>
                    <a:pt x="1366" y="629"/>
                  </a:cubicBezTo>
                  <a:cubicBezTo>
                    <a:pt x="1366" y="550"/>
                    <a:pt x="1366" y="550"/>
                    <a:pt x="1366" y="550"/>
                  </a:cubicBezTo>
                  <a:cubicBezTo>
                    <a:pt x="1233" y="550"/>
                    <a:pt x="1233" y="550"/>
                    <a:pt x="1233" y="550"/>
                  </a:cubicBezTo>
                  <a:cubicBezTo>
                    <a:pt x="1233" y="629"/>
                    <a:pt x="1233" y="629"/>
                    <a:pt x="1233" y="629"/>
                  </a:cubicBezTo>
                  <a:cubicBezTo>
                    <a:pt x="1152" y="710"/>
                    <a:pt x="1152" y="710"/>
                    <a:pt x="1152" y="710"/>
                  </a:cubicBezTo>
                  <a:cubicBezTo>
                    <a:pt x="1152" y="266"/>
                    <a:pt x="1152" y="266"/>
                    <a:pt x="1152" y="266"/>
                  </a:cubicBezTo>
                  <a:cubicBezTo>
                    <a:pt x="1152" y="266"/>
                    <a:pt x="1152" y="0"/>
                    <a:pt x="895" y="257"/>
                  </a:cubicBezTo>
                  <a:cubicBezTo>
                    <a:pt x="895" y="257"/>
                    <a:pt x="0" y="1197"/>
                    <a:pt x="372" y="1791"/>
                  </a:cubicBezTo>
                  <a:cubicBezTo>
                    <a:pt x="417" y="1862"/>
                    <a:pt x="567" y="1943"/>
                    <a:pt x="718" y="1721"/>
                  </a:cubicBezTo>
                  <a:cubicBezTo>
                    <a:pt x="789" y="1615"/>
                    <a:pt x="1108" y="1818"/>
                    <a:pt x="1152" y="1472"/>
                  </a:cubicBezTo>
                  <a:cubicBezTo>
                    <a:pt x="1152" y="807"/>
                    <a:pt x="1152" y="807"/>
                    <a:pt x="1152" y="807"/>
                  </a:cubicBezTo>
                  <a:cubicBezTo>
                    <a:pt x="1303" y="656"/>
                    <a:pt x="1303" y="656"/>
                    <a:pt x="1303" y="656"/>
                  </a:cubicBezTo>
                  <a:cubicBezTo>
                    <a:pt x="1445" y="807"/>
                    <a:pt x="1445" y="807"/>
                    <a:pt x="1445" y="807"/>
                  </a:cubicBezTo>
                  <a:cubicBezTo>
                    <a:pt x="1445" y="1472"/>
                    <a:pt x="1445" y="1472"/>
                    <a:pt x="1445" y="1472"/>
                  </a:cubicBezTo>
                  <a:cubicBezTo>
                    <a:pt x="1490" y="1818"/>
                    <a:pt x="1808" y="1615"/>
                    <a:pt x="1880" y="1721"/>
                  </a:cubicBezTo>
                  <a:cubicBezTo>
                    <a:pt x="2040" y="1943"/>
                    <a:pt x="2182" y="1862"/>
                    <a:pt x="2225" y="1791"/>
                  </a:cubicBezTo>
                  <a:cubicBezTo>
                    <a:pt x="2599" y="1197"/>
                    <a:pt x="1702" y="257"/>
                    <a:pt x="1702" y="257"/>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73" name="Google Shape;1173;p17"/>
            <p:cNvSpPr/>
            <p:nvPr/>
          </p:nvSpPr>
          <p:spPr>
            <a:xfrm>
              <a:off x="3422156" y="3547622"/>
              <a:ext cx="46035" cy="26988"/>
            </a:xfrm>
            <a:custGeom>
              <a:avLst/>
              <a:gdLst/>
              <a:ahLst/>
              <a:cxnLst/>
              <a:rect l="l" t="t" r="r" b="b"/>
              <a:pathLst>
                <a:path w="134" h="81" extrusionOk="0">
                  <a:moveTo>
                    <a:pt x="0" y="0"/>
                  </a:moveTo>
                  <a:lnTo>
                    <a:pt x="133" y="0"/>
                  </a:lnTo>
                  <a:lnTo>
                    <a:pt x="133" y="80"/>
                  </a:lnTo>
                  <a:lnTo>
                    <a:pt x="0" y="80"/>
                  </a:lnTo>
                  <a:lnTo>
                    <a:pt x="0" y="0"/>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74" name="Google Shape;1174;p17"/>
            <p:cNvSpPr/>
            <p:nvPr/>
          </p:nvSpPr>
          <p:spPr>
            <a:xfrm>
              <a:off x="3422156" y="3606360"/>
              <a:ext cx="46035" cy="26988"/>
            </a:xfrm>
            <a:custGeom>
              <a:avLst/>
              <a:gdLst/>
              <a:ahLst/>
              <a:cxnLst/>
              <a:rect l="l" t="t" r="r" b="b"/>
              <a:pathLst>
                <a:path w="134" h="81" extrusionOk="0">
                  <a:moveTo>
                    <a:pt x="0" y="0"/>
                  </a:moveTo>
                  <a:lnTo>
                    <a:pt x="133" y="0"/>
                  </a:lnTo>
                  <a:lnTo>
                    <a:pt x="133" y="80"/>
                  </a:lnTo>
                  <a:lnTo>
                    <a:pt x="0" y="80"/>
                  </a:lnTo>
                  <a:lnTo>
                    <a:pt x="0" y="0"/>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75" name="Google Shape;1175;p17"/>
            <p:cNvSpPr/>
            <p:nvPr/>
          </p:nvSpPr>
          <p:spPr>
            <a:xfrm>
              <a:off x="3422156" y="3663510"/>
              <a:ext cx="46035" cy="28575"/>
            </a:xfrm>
            <a:custGeom>
              <a:avLst/>
              <a:gdLst/>
              <a:ahLst/>
              <a:cxnLst/>
              <a:rect l="l" t="t" r="r" b="b"/>
              <a:pathLst>
                <a:path w="134" h="82" extrusionOk="0">
                  <a:moveTo>
                    <a:pt x="0" y="0"/>
                  </a:moveTo>
                  <a:lnTo>
                    <a:pt x="133" y="0"/>
                  </a:lnTo>
                  <a:lnTo>
                    <a:pt x="133" y="81"/>
                  </a:lnTo>
                  <a:lnTo>
                    <a:pt x="0" y="81"/>
                  </a:lnTo>
                  <a:lnTo>
                    <a:pt x="0" y="0"/>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176" name="Google Shape;1176;p17"/>
          <p:cNvSpPr/>
          <p:nvPr/>
        </p:nvSpPr>
        <p:spPr>
          <a:xfrm>
            <a:off x="8470304" y="3787169"/>
            <a:ext cx="352425" cy="414338"/>
          </a:xfrm>
          <a:custGeom>
            <a:avLst/>
            <a:gdLst/>
            <a:ahLst/>
            <a:cxnLst/>
            <a:rect l="l" t="t" r="r" b="b"/>
            <a:pathLst>
              <a:path w="1961" h="2307" extrusionOk="0">
                <a:moveTo>
                  <a:pt x="150" y="1455"/>
                </a:moveTo>
                <a:lnTo>
                  <a:pt x="150" y="1455"/>
                </a:lnTo>
                <a:cubicBezTo>
                  <a:pt x="283" y="1374"/>
                  <a:pt x="355" y="1463"/>
                  <a:pt x="497" y="1534"/>
                </a:cubicBezTo>
                <a:cubicBezTo>
                  <a:pt x="621" y="1588"/>
                  <a:pt x="754" y="1588"/>
                  <a:pt x="771" y="1517"/>
                </a:cubicBezTo>
                <a:cubicBezTo>
                  <a:pt x="790" y="1401"/>
                  <a:pt x="781" y="1347"/>
                  <a:pt x="781" y="1188"/>
                </a:cubicBezTo>
                <a:cubicBezTo>
                  <a:pt x="781" y="1065"/>
                  <a:pt x="746" y="780"/>
                  <a:pt x="709" y="567"/>
                </a:cubicBezTo>
                <a:cubicBezTo>
                  <a:pt x="674" y="310"/>
                  <a:pt x="665" y="160"/>
                  <a:pt x="790" y="150"/>
                </a:cubicBezTo>
                <a:cubicBezTo>
                  <a:pt x="905" y="141"/>
                  <a:pt x="914" y="203"/>
                  <a:pt x="958" y="558"/>
                </a:cubicBezTo>
                <a:cubicBezTo>
                  <a:pt x="993" y="824"/>
                  <a:pt x="1055" y="1011"/>
                  <a:pt x="1082" y="1002"/>
                </a:cubicBezTo>
                <a:cubicBezTo>
                  <a:pt x="1109" y="1002"/>
                  <a:pt x="1064" y="754"/>
                  <a:pt x="1055" y="515"/>
                </a:cubicBezTo>
                <a:cubicBezTo>
                  <a:pt x="1038" y="71"/>
                  <a:pt x="1064" y="0"/>
                  <a:pt x="1171" y="0"/>
                </a:cubicBezTo>
                <a:cubicBezTo>
                  <a:pt x="1269" y="0"/>
                  <a:pt x="1286" y="62"/>
                  <a:pt x="1304" y="515"/>
                </a:cubicBezTo>
                <a:cubicBezTo>
                  <a:pt x="1313" y="745"/>
                  <a:pt x="1331" y="984"/>
                  <a:pt x="1358" y="984"/>
                </a:cubicBezTo>
                <a:cubicBezTo>
                  <a:pt x="1383" y="984"/>
                  <a:pt x="1410" y="762"/>
                  <a:pt x="1402" y="515"/>
                </a:cubicBezTo>
                <a:cubicBezTo>
                  <a:pt x="1393" y="52"/>
                  <a:pt x="1473" y="79"/>
                  <a:pt x="1526" y="79"/>
                </a:cubicBezTo>
                <a:cubicBezTo>
                  <a:pt x="1570" y="79"/>
                  <a:pt x="1659" y="97"/>
                  <a:pt x="1659" y="540"/>
                </a:cubicBezTo>
                <a:cubicBezTo>
                  <a:pt x="1649" y="797"/>
                  <a:pt x="1659" y="1019"/>
                  <a:pt x="1703" y="1019"/>
                </a:cubicBezTo>
                <a:cubicBezTo>
                  <a:pt x="1721" y="1019"/>
                  <a:pt x="1757" y="807"/>
                  <a:pt x="1757" y="612"/>
                </a:cubicBezTo>
                <a:cubicBezTo>
                  <a:pt x="1757" y="274"/>
                  <a:pt x="1827" y="274"/>
                  <a:pt x="1880" y="274"/>
                </a:cubicBezTo>
                <a:cubicBezTo>
                  <a:pt x="1925" y="274"/>
                  <a:pt x="1952" y="336"/>
                  <a:pt x="1960" y="674"/>
                </a:cubicBezTo>
                <a:cubicBezTo>
                  <a:pt x="1960" y="940"/>
                  <a:pt x="1925" y="1321"/>
                  <a:pt x="1925" y="1552"/>
                </a:cubicBezTo>
                <a:cubicBezTo>
                  <a:pt x="1925" y="2111"/>
                  <a:pt x="1748" y="2120"/>
                  <a:pt x="1748" y="2306"/>
                </a:cubicBezTo>
                <a:cubicBezTo>
                  <a:pt x="985" y="2306"/>
                  <a:pt x="985" y="2306"/>
                  <a:pt x="985" y="2306"/>
                </a:cubicBezTo>
                <a:cubicBezTo>
                  <a:pt x="968" y="2252"/>
                  <a:pt x="914" y="2217"/>
                  <a:pt x="790" y="2093"/>
                </a:cubicBezTo>
                <a:cubicBezTo>
                  <a:pt x="665" y="1968"/>
                  <a:pt x="381" y="1721"/>
                  <a:pt x="150" y="1667"/>
                </a:cubicBezTo>
                <a:cubicBezTo>
                  <a:pt x="0" y="1640"/>
                  <a:pt x="71" y="1499"/>
                  <a:pt x="150" y="1455"/>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177" name="Google Shape;1177;p17"/>
          <p:cNvSpPr txBox="1"/>
          <p:nvPr/>
        </p:nvSpPr>
        <p:spPr>
          <a:xfrm>
            <a:off x="911452" y="2002160"/>
            <a:ext cx="2559050" cy="704470"/>
          </a:xfrm>
          <a:prstGeom prst="rect">
            <a:avLst/>
          </a:prstGeom>
          <a:noFill/>
          <a:ln>
            <a:noFill/>
          </a:ln>
        </p:spPr>
        <p:txBody>
          <a:bodyPr spcFirstLastPara="1" wrap="square" lIns="109700" tIns="54850" rIns="109700" bIns="54850" anchor="t" anchorCtr="0">
            <a:spAutoFit/>
          </a:bodyPr>
          <a:lstStyle/>
          <a:p>
            <a:pPr marL="0" marR="0" lvl="0" indent="0" algn="r" rtl="0">
              <a:lnSpc>
                <a:spcPct val="110000"/>
              </a:lnSpc>
              <a:spcBef>
                <a:spcPts val="0"/>
              </a:spcBef>
              <a:spcAft>
                <a:spcPts val="0"/>
              </a:spcAft>
              <a:buNone/>
            </a:pPr>
            <a:r>
              <a:rPr lang="en-US" sz="1200">
                <a:solidFill>
                  <a:schemeClr val="dk1"/>
                </a:solidFill>
                <a:latin typeface="Arial"/>
                <a:ea typeface="Arial"/>
                <a:cs typeface="Arial"/>
                <a:sym typeface="Arial"/>
              </a:rPr>
              <a:t>Lorem ipsum dolor sit amet, consectetur adipiscing elit. Aliquam tincidunt</a:t>
            </a:r>
            <a:endParaRPr/>
          </a:p>
        </p:txBody>
      </p:sp>
      <p:sp>
        <p:nvSpPr>
          <p:cNvPr id="1178" name="Google Shape;1178;p17"/>
          <p:cNvSpPr txBox="1"/>
          <p:nvPr/>
        </p:nvSpPr>
        <p:spPr>
          <a:xfrm>
            <a:off x="948701" y="2800572"/>
            <a:ext cx="2559050" cy="704470"/>
          </a:xfrm>
          <a:prstGeom prst="rect">
            <a:avLst/>
          </a:prstGeom>
          <a:noFill/>
          <a:ln>
            <a:noFill/>
          </a:ln>
        </p:spPr>
        <p:txBody>
          <a:bodyPr spcFirstLastPara="1" wrap="square" lIns="109700" tIns="54850" rIns="109700" bIns="54850" anchor="t" anchorCtr="0">
            <a:spAutoFit/>
          </a:bodyPr>
          <a:lstStyle/>
          <a:p>
            <a:pPr marL="0" marR="0" lvl="0" indent="0" algn="r" rtl="0">
              <a:lnSpc>
                <a:spcPct val="110000"/>
              </a:lnSpc>
              <a:spcBef>
                <a:spcPts val="0"/>
              </a:spcBef>
              <a:spcAft>
                <a:spcPts val="0"/>
              </a:spcAft>
              <a:buNone/>
            </a:pPr>
            <a:r>
              <a:rPr lang="en-US" sz="1200">
                <a:solidFill>
                  <a:schemeClr val="dk1"/>
                </a:solidFill>
                <a:latin typeface="Arial"/>
                <a:ea typeface="Arial"/>
                <a:cs typeface="Arial"/>
                <a:sym typeface="Arial"/>
              </a:rPr>
              <a:t>Lorem ipsum dolor sit amet, consectetur adipiscing elit. Aliquam tincidunt</a:t>
            </a:r>
            <a:endParaRPr/>
          </a:p>
        </p:txBody>
      </p:sp>
      <p:sp>
        <p:nvSpPr>
          <p:cNvPr id="1179" name="Google Shape;1179;p17"/>
          <p:cNvSpPr txBox="1"/>
          <p:nvPr/>
        </p:nvSpPr>
        <p:spPr>
          <a:xfrm>
            <a:off x="965096" y="3737473"/>
            <a:ext cx="2559050" cy="704470"/>
          </a:xfrm>
          <a:prstGeom prst="rect">
            <a:avLst/>
          </a:prstGeom>
          <a:noFill/>
          <a:ln>
            <a:noFill/>
          </a:ln>
        </p:spPr>
        <p:txBody>
          <a:bodyPr spcFirstLastPara="1" wrap="square" lIns="109700" tIns="54850" rIns="109700" bIns="54850" anchor="t" anchorCtr="0">
            <a:spAutoFit/>
          </a:bodyPr>
          <a:lstStyle/>
          <a:p>
            <a:pPr marL="0" marR="0" lvl="0" indent="0" algn="r" rtl="0">
              <a:lnSpc>
                <a:spcPct val="110000"/>
              </a:lnSpc>
              <a:spcBef>
                <a:spcPts val="0"/>
              </a:spcBef>
              <a:spcAft>
                <a:spcPts val="0"/>
              </a:spcAft>
              <a:buNone/>
            </a:pPr>
            <a:r>
              <a:rPr lang="en-US" sz="1200">
                <a:solidFill>
                  <a:schemeClr val="dk1"/>
                </a:solidFill>
                <a:latin typeface="Arial"/>
                <a:ea typeface="Arial"/>
                <a:cs typeface="Arial"/>
                <a:sym typeface="Arial"/>
              </a:rPr>
              <a:t>Lorem ipsum dolor sit amet, consectetur adipiscing elit. Aliquam tincidunt</a:t>
            </a:r>
            <a:endParaRPr/>
          </a:p>
        </p:txBody>
      </p:sp>
      <p:sp>
        <p:nvSpPr>
          <p:cNvPr id="1180" name="Google Shape;1180;p17"/>
          <p:cNvSpPr txBox="1"/>
          <p:nvPr/>
        </p:nvSpPr>
        <p:spPr>
          <a:xfrm>
            <a:off x="1002345" y="4535885"/>
            <a:ext cx="2559050" cy="704470"/>
          </a:xfrm>
          <a:prstGeom prst="rect">
            <a:avLst/>
          </a:prstGeom>
          <a:noFill/>
          <a:ln>
            <a:noFill/>
          </a:ln>
        </p:spPr>
        <p:txBody>
          <a:bodyPr spcFirstLastPara="1" wrap="square" lIns="109700" tIns="54850" rIns="109700" bIns="54850" anchor="t" anchorCtr="0">
            <a:spAutoFit/>
          </a:bodyPr>
          <a:lstStyle/>
          <a:p>
            <a:pPr marL="0" marR="0" lvl="0" indent="0" algn="r" rtl="0">
              <a:lnSpc>
                <a:spcPct val="110000"/>
              </a:lnSpc>
              <a:spcBef>
                <a:spcPts val="0"/>
              </a:spcBef>
              <a:spcAft>
                <a:spcPts val="0"/>
              </a:spcAft>
              <a:buNone/>
            </a:pPr>
            <a:r>
              <a:rPr lang="en-US" sz="1200">
                <a:solidFill>
                  <a:schemeClr val="dk1"/>
                </a:solidFill>
                <a:latin typeface="Arial"/>
                <a:ea typeface="Arial"/>
                <a:cs typeface="Arial"/>
                <a:sym typeface="Arial"/>
              </a:rPr>
              <a:t>Lorem ipsum dolor sit amet, consectetur adipiscing elit. Aliquam tincidunt</a:t>
            </a:r>
            <a:endParaRPr/>
          </a:p>
        </p:txBody>
      </p:sp>
      <p:sp>
        <p:nvSpPr>
          <p:cNvPr id="1181" name="Google Shape;1181;p17"/>
          <p:cNvSpPr txBox="1"/>
          <p:nvPr/>
        </p:nvSpPr>
        <p:spPr>
          <a:xfrm>
            <a:off x="9088761" y="2044094"/>
            <a:ext cx="2559050" cy="704470"/>
          </a:xfrm>
          <a:prstGeom prst="rect">
            <a:avLst/>
          </a:prstGeom>
          <a:noFill/>
          <a:ln>
            <a:noFill/>
          </a:ln>
        </p:spPr>
        <p:txBody>
          <a:bodyPr spcFirstLastPara="1" wrap="square" lIns="109700" tIns="54850" rIns="109700" bIns="54850" anchor="t" anchorCtr="0">
            <a:spAutoFit/>
          </a:bodyPr>
          <a:lstStyle/>
          <a:p>
            <a:pPr marL="0" marR="0" lvl="0" indent="0" algn="l" rtl="0">
              <a:lnSpc>
                <a:spcPct val="110000"/>
              </a:lnSpc>
              <a:spcBef>
                <a:spcPts val="0"/>
              </a:spcBef>
              <a:spcAft>
                <a:spcPts val="0"/>
              </a:spcAft>
              <a:buNone/>
            </a:pPr>
            <a:r>
              <a:rPr lang="en-US" sz="1200">
                <a:solidFill>
                  <a:schemeClr val="dk1"/>
                </a:solidFill>
                <a:latin typeface="Arial"/>
                <a:ea typeface="Arial"/>
                <a:cs typeface="Arial"/>
                <a:sym typeface="Arial"/>
              </a:rPr>
              <a:t>Lorem ipsum dolor sit amet, consectetur adipiscing elit. Aliquam tincidunt</a:t>
            </a:r>
            <a:endParaRPr/>
          </a:p>
        </p:txBody>
      </p:sp>
      <p:sp>
        <p:nvSpPr>
          <p:cNvPr id="1182" name="Google Shape;1182;p17"/>
          <p:cNvSpPr txBox="1"/>
          <p:nvPr/>
        </p:nvSpPr>
        <p:spPr>
          <a:xfrm>
            <a:off x="9126010" y="2842506"/>
            <a:ext cx="2559050" cy="704470"/>
          </a:xfrm>
          <a:prstGeom prst="rect">
            <a:avLst/>
          </a:prstGeom>
          <a:noFill/>
          <a:ln>
            <a:noFill/>
          </a:ln>
        </p:spPr>
        <p:txBody>
          <a:bodyPr spcFirstLastPara="1" wrap="square" lIns="109700" tIns="54850" rIns="109700" bIns="54850" anchor="t" anchorCtr="0">
            <a:spAutoFit/>
          </a:bodyPr>
          <a:lstStyle/>
          <a:p>
            <a:pPr marL="0" marR="0" lvl="0" indent="0" algn="l" rtl="0">
              <a:lnSpc>
                <a:spcPct val="110000"/>
              </a:lnSpc>
              <a:spcBef>
                <a:spcPts val="0"/>
              </a:spcBef>
              <a:spcAft>
                <a:spcPts val="0"/>
              </a:spcAft>
              <a:buNone/>
            </a:pPr>
            <a:r>
              <a:rPr lang="en-US" sz="1200">
                <a:solidFill>
                  <a:schemeClr val="dk1"/>
                </a:solidFill>
                <a:latin typeface="Arial"/>
                <a:ea typeface="Arial"/>
                <a:cs typeface="Arial"/>
                <a:sym typeface="Arial"/>
              </a:rPr>
              <a:t>Lorem ipsum dolor sit amet, consectetur adipiscing elit. Aliquam tincidunt</a:t>
            </a:r>
            <a:endParaRPr/>
          </a:p>
        </p:txBody>
      </p:sp>
      <p:sp>
        <p:nvSpPr>
          <p:cNvPr id="1183" name="Google Shape;1183;p17"/>
          <p:cNvSpPr txBox="1"/>
          <p:nvPr/>
        </p:nvSpPr>
        <p:spPr>
          <a:xfrm>
            <a:off x="9142405" y="3779407"/>
            <a:ext cx="2559050" cy="704470"/>
          </a:xfrm>
          <a:prstGeom prst="rect">
            <a:avLst/>
          </a:prstGeom>
          <a:noFill/>
          <a:ln>
            <a:noFill/>
          </a:ln>
        </p:spPr>
        <p:txBody>
          <a:bodyPr spcFirstLastPara="1" wrap="square" lIns="109700" tIns="54850" rIns="109700" bIns="54850" anchor="t" anchorCtr="0">
            <a:spAutoFit/>
          </a:bodyPr>
          <a:lstStyle/>
          <a:p>
            <a:pPr marL="0" marR="0" lvl="0" indent="0" algn="l" rtl="0">
              <a:lnSpc>
                <a:spcPct val="110000"/>
              </a:lnSpc>
              <a:spcBef>
                <a:spcPts val="0"/>
              </a:spcBef>
              <a:spcAft>
                <a:spcPts val="0"/>
              </a:spcAft>
              <a:buNone/>
            </a:pPr>
            <a:r>
              <a:rPr lang="en-US" sz="1200">
                <a:solidFill>
                  <a:schemeClr val="dk1"/>
                </a:solidFill>
                <a:latin typeface="Arial"/>
                <a:ea typeface="Arial"/>
                <a:cs typeface="Arial"/>
                <a:sym typeface="Arial"/>
              </a:rPr>
              <a:t>Lorem ipsum dolor sit amet, consectetur adipiscing elit. Aliquam tincidunt</a:t>
            </a:r>
            <a:endParaRPr/>
          </a:p>
        </p:txBody>
      </p:sp>
      <p:sp>
        <p:nvSpPr>
          <p:cNvPr id="1184" name="Google Shape;1184;p17"/>
          <p:cNvSpPr txBox="1"/>
          <p:nvPr/>
        </p:nvSpPr>
        <p:spPr>
          <a:xfrm>
            <a:off x="9179654" y="4577819"/>
            <a:ext cx="2559050" cy="704470"/>
          </a:xfrm>
          <a:prstGeom prst="rect">
            <a:avLst/>
          </a:prstGeom>
          <a:noFill/>
          <a:ln>
            <a:noFill/>
          </a:ln>
        </p:spPr>
        <p:txBody>
          <a:bodyPr spcFirstLastPara="1" wrap="square" lIns="109700" tIns="54850" rIns="109700" bIns="54850" anchor="t" anchorCtr="0">
            <a:spAutoFit/>
          </a:bodyPr>
          <a:lstStyle/>
          <a:p>
            <a:pPr marL="0" marR="0" lvl="0" indent="0" algn="l" rtl="0">
              <a:lnSpc>
                <a:spcPct val="110000"/>
              </a:lnSpc>
              <a:spcBef>
                <a:spcPts val="0"/>
              </a:spcBef>
              <a:spcAft>
                <a:spcPts val="0"/>
              </a:spcAft>
              <a:buNone/>
            </a:pPr>
            <a:r>
              <a:rPr lang="en-US" sz="1200">
                <a:solidFill>
                  <a:schemeClr val="dk1"/>
                </a:solidFill>
                <a:latin typeface="Arial"/>
                <a:ea typeface="Arial"/>
                <a:cs typeface="Arial"/>
                <a:sym typeface="Arial"/>
              </a:rPr>
              <a:t>Lorem ipsum dolor sit amet, consectetur adipiscing elit. Aliquam tincidunt</a:t>
            </a:r>
            <a:endParaRPr/>
          </a:p>
        </p:txBody>
      </p:sp>
      <p:sp>
        <p:nvSpPr>
          <p:cNvPr id="1185" name="Google Shape;1185;p17"/>
          <p:cNvSpPr txBox="1"/>
          <p:nvPr/>
        </p:nvSpPr>
        <p:spPr>
          <a:xfrm>
            <a:off x="1390055" y="326613"/>
            <a:ext cx="8474075" cy="7096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E99A0"/>
              </a:buClr>
              <a:buSzPts val="4400"/>
              <a:buFont typeface="Arial Black"/>
              <a:buNone/>
            </a:pPr>
            <a:r>
              <a:rPr lang="en-US" sz="4400">
                <a:solidFill>
                  <a:srgbClr val="DE99A0"/>
                </a:solidFill>
                <a:latin typeface="Arial Black"/>
                <a:ea typeface="Arial Black"/>
                <a:cs typeface="Arial Black"/>
                <a:sym typeface="Arial Black"/>
              </a:rPr>
              <a:t>Anatomía humana</a:t>
            </a:r>
            <a:endParaRPr sz="4400">
              <a:solidFill>
                <a:srgbClr val="DE99A0"/>
              </a:solidFill>
              <a:latin typeface="Arial Black"/>
              <a:ea typeface="Arial Black"/>
              <a:cs typeface="Arial Black"/>
              <a:sym typeface="Arial Black"/>
            </a:endParaRPr>
          </a:p>
        </p:txBody>
      </p:sp>
      <p:pic>
        <p:nvPicPr>
          <p:cNvPr id="1186" name="Google Shape;1186;p17"/>
          <p:cNvPicPr preferRelativeResize="0"/>
          <p:nvPr/>
        </p:nvPicPr>
        <p:blipFill rotWithShape="1">
          <a:blip r:embed="rId3">
            <a:alphaModFix/>
          </a:blip>
          <a:srcRect/>
          <a:stretch/>
        </p:blipFill>
        <p:spPr>
          <a:xfrm>
            <a:off x="4203149" y="2259380"/>
            <a:ext cx="4096499" cy="357575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90"/>
        <p:cNvGrpSpPr/>
        <p:nvPr/>
      </p:nvGrpSpPr>
      <p:grpSpPr>
        <a:xfrm>
          <a:off x="0" y="0"/>
          <a:ext cx="0" cy="0"/>
          <a:chOff x="0" y="0"/>
          <a:chExt cx="0" cy="0"/>
        </a:xfrm>
      </p:grpSpPr>
      <p:pic>
        <p:nvPicPr>
          <p:cNvPr id="1191" name="Google Shape;1191;p18"/>
          <p:cNvPicPr preferRelativeResize="0"/>
          <p:nvPr/>
        </p:nvPicPr>
        <p:blipFill rotWithShape="1">
          <a:blip r:embed="rId3">
            <a:alphaModFix/>
          </a:blip>
          <a:srcRect/>
          <a:stretch/>
        </p:blipFill>
        <p:spPr>
          <a:xfrm>
            <a:off x="3813155" y="1647070"/>
            <a:ext cx="4327866" cy="5223287"/>
          </a:xfrm>
          <a:prstGeom prst="rect">
            <a:avLst/>
          </a:prstGeom>
          <a:noFill/>
          <a:ln>
            <a:noFill/>
          </a:ln>
        </p:spPr>
      </p:pic>
      <p:sp>
        <p:nvSpPr>
          <p:cNvPr id="1192" name="Google Shape;1192;p18"/>
          <p:cNvSpPr txBox="1">
            <a:spLocks noGrp="1"/>
          </p:cNvSpPr>
          <p:nvPr>
            <p:ph type="title"/>
          </p:nvPr>
        </p:nvSpPr>
        <p:spPr>
          <a:xfrm>
            <a:off x="1421132" y="320753"/>
            <a:ext cx="8474075" cy="7080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9475A"/>
              </a:buClr>
              <a:buSzPts val="4400"/>
              <a:buFont typeface="Arial Black"/>
              <a:buNone/>
            </a:pPr>
            <a:r>
              <a:rPr lang="en-US" sz="4400">
                <a:solidFill>
                  <a:srgbClr val="E9475A"/>
                </a:solidFill>
                <a:latin typeface="Arial Black"/>
                <a:ea typeface="Arial Black"/>
                <a:cs typeface="Arial Black"/>
                <a:sym typeface="Arial Black"/>
              </a:rPr>
              <a:t>Infographic Style</a:t>
            </a:r>
            <a:endParaRPr/>
          </a:p>
        </p:txBody>
      </p:sp>
      <p:cxnSp>
        <p:nvCxnSpPr>
          <p:cNvPr id="1193" name="Google Shape;1193;p18"/>
          <p:cNvCxnSpPr/>
          <p:nvPr/>
        </p:nvCxnSpPr>
        <p:spPr>
          <a:xfrm>
            <a:off x="6554709" y="2144739"/>
            <a:ext cx="4927254" cy="22399"/>
          </a:xfrm>
          <a:prstGeom prst="straightConnector1">
            <a:avLst/>
          </a:prstGeom>
          <a:noFill/>
          <a:ln w="19050" cap="flat" cmpd="sng">
            <a:solidFill>
              <a:srgbClr val="FFFFFF"/>
            </a:solidFill>
            <a:prstDash val="solid"/>
            <a:miter lim="800000"/>
            <a:headEnd type="oval" w="med" len="med"/>
            <a:tailEnd type="oval" w="med" len="med"/>
          </a:ln>
        </p:spPr>
      </p:cxnSp>
      <p:cxnSp>
        <p:nvCxnSpPr>
          <p:cNvPr id="1194" name="Google Shape;1194;p18"/>
          <p:cNvCxnSpPr/>
          <p:nvPr/>
        </p:nvCxnSpPr>
        <p:spPr>
          <a:xfrm>
            <a:off x="6802284" y="3999431"/>
            <a:ext cx="4222479" cy="95"/>
          </a:xfrm>
          <a:prstGeom prst="straightConnector1">
            <a:avLst/>
          </a:prstGeom>
          <a:noFill/>
          <a:ln w="19050" cap="flat" cmpd="sng">
            <a:solidFill>
              <a:srgbClr val="FFFFFF"/>
            </a:solidFill>
            <a:prstDash val="solid"/>
            <a:miter lim="800000"/>
            <a:headEnd type="oval" w="med" len="med"/>
            <a:tailEnd type="oval" w="med" len="med"/>
          </a:ln>
        </p:spPr>
      </p:cxnSp>
      <p:cxnSp>
        <p:nvCxnSpPr>
          <p:cNvPr id="1195" name="Google Shape;1195;p18"/>
          <p:cNvCxnSpPr/>
          <p:nvPr/>
        </p:nvCxnSpPr>
        <p:spPr>
          <a:xfrm>
            <a:off x="6690511" y="4785241"/>
            <a:ext cx="4791452" cy="45173"/>
          </a:xfrm>
          <a:prstGeom prst="straightConnector1">
            <a:avLst/>
          </a:prstGeom>
          <a:noFill/>
          <a:ln w="19050" cap="flat" cmpd="sng">
            <a:solidFill>
              <a:srgbClr val="FFFFFF"/>
            </a:solidFill>
            <a:prstDash val="solid"/>
            <a:miter lim="800000"/>
            <a:headEnd type="oval" w="med" len="med"/>
            <a:tailEnd type="oval" w="med" len="med"/>
          </a:ln>
        </p:spPr>
      </p:cxnSp>
      <p:cxnSp>
        <p:nvCxnSpPr>
          <p:cNvPr id="1196" name="Google Shape;1196;p18"/>
          <p:cNvCxnSpPr/>
          <p:nvPr/>
        </p:nvCxnSpPr>
        <p:spPr>
          <a:xfrm>
            <a:off x="6944008" y="5718171"/>
            <a:ext cx="4537955" cy="1"/>
          </a:xfrm>
          <a:prstGeom prst="straightConnector1">
            <a:avLst/>
          </a:prstGeom>
          <a:noFill/>
          <a:ln w="19050" cap="flat" cmpd="sng">
            <a:solidFill>
              <a:srgbClr val="FFFFFF"/>
            </a:solidFill>
            <a:prstDash val="solid"/>
            <a:miter lim="800000"/>
            <a:headEnd type="oval" w="med" len="med"/>
            <a:tailEnd type="oval" w="med" len="med"/>
          </a:ln>
        </p:spPr>
      </p:cxnSp>
      <p:cxnSp>
        <p:nvCxnSpPr>
          <p:cNvPr id="1197" name="Google Shape;1197;p18"/>
          <p:cNvCxnSpPr/>
          <p:nvPr/>
        </p:nvCxnSpPr>
        <p:spPr>
          <a:xfrm>
            <a:off x="7041931" y="3032451"/>
            <a:ext cx="4440032" cy="22445"/>
          </a:xfrm>
          <a:prstGeom prst="straightConnector1">
            <a:avLst/>
          </a:prstGeom>
          <a:noFill/>
          <a:ln w="19050" cap="flat" cmpd="sng">
            <a:solidFill>
              <a:srgbClr val="FFFFFF"/>
            </a:solidFill>
            <a:prstDash val="solid"/>
            <a:miter lim="800000"/>
            <a:headEnd type="oval" w="med" len="med"/>
            <a:tailEnd type="oval" w="med" len="med"/>
          </a:ln>
        </p:spPr>
      </p:cxnSp>
      <p:sp>
        <p:nvSpPr>
          <p:cNvPr id="1198" name="Google Shape;1198;p18"/>
          <p:cNvSpPr txBox="1"/>
          <p:nvPr/>
        </p:nvSpPr>
        <p:spPr>
          <a:xfrm>
            <a:off x="7942500" y="1832939"/>
            <a:ext cx="3283552" cy="289310"/>
          </a:xfrm>
          <a:prstGeom prst="rect">
            <a:avLst/>
          </a:prstGeom>
          <a:noFill/>
          <a:ln>
            <a:noFill/>
          </a:ln>
        </p:spPr>
        <p:txBody>
          <a:bodyPr spcFirstLastPara="1" wrap="square" lIns="91425" tIns="45700" rIns="91425" bIns="45700" anchor="t" anchorCtr="0">
            <a:spAutoFit/>
          </a:bodyPr>
          <a:lstStyle/>
          <a:p>
            <a:pPr marL="0" marR="0" lvl="0" indent="0" algn="r" rtl="0">
              <a:lnSpc>
                <a:spcPct val="80000"/>
              </a:lnSpc>
              <a:spcBef>
                <a:spcPts val="0"/>
              </a:spcBef>
              <a:spcAft>
                <a:spcPts val="0"/>
              </a:spcAft>
              <a:buNone/>
            </a:pPr>
            <a:r>
              <a:rPr lang="en-US" sz="1600">
                <a:solidFill>
                  <a:srgbClr val="EF5E42"/>
                </a:solidFill>
                <a:latin typeface="Arial"/>
                <a:ea typeface="Arial"/>
                <a:cs typeface="Arial"/>
                <a:sym typeface="Arial"/>
              </a:rPr>
              <a:t>Simple Portfolio Presentation</a:t>
            </a:r>
            <a:endParaRPr/>
          </a:p>
        </p:txBody>
      </p:sp>
      <p:sp>
        <p:nvSpPr>
          <p:cNvPr id="1199" name="Google Shape;1199;p18"/>
          <p:cNvSpPr txBox="1"/>
          <p:nvPr/>
        </p:nvSpPr>
        <p:spPr>
          <a:xfrm>
            <a:off x="7942500" y="2720603"/>
            <a:ext cx="3283552" cy="289310"/>
          </a:xfrm>
          <a:prstGeom prst="rect">
            <a:avLst/>
          </a:prstGeom>
          <a:noFill/>
          <a:ln>
            <a:noFill/>
          </a:ln>
        </p:spPr>
        <p:txBody>
          <a:bodyPr spcFirstLastPara="1" wrap="square" lIns="91425" tIns="45700" rIns="91425" bIns="45700" anchor="t" anchorCtr="0">
            <a:spAutoFit/>
          </a:bodyPr>
          <a:lstStyle/>
          <a:p>
            <a:pPr marL="0" marR="0" lvl="0" indent="0" algn="r" rtl="0">
              <a:lnSpc>
                <a:spcPct val="80000"/>
              </a:lnSpc>
              <a:spcBef>
                <a:spcPts val="0"/>
              </a:spcBef>
              <a:spcAft>
                <a:spcPts val="0"/>
              </a:spcAft>
              <a:buNone/>
            </a:pPr>
            <a:r>
              <a:rPr lang="en-US" sz="1600">
                <a:solidFill>
                  <a:srgbClr val="AFAFAF"/>
                </a:solidFill>
                <a:latin typeface="Arial"/>
                <a:ea typeface="Arial"/>
                <a:cs typeface="Arial"/>
                <a:sym typeface="Arial"/>
              </a:rPr>
              <a:t>Presentation</a:t>
            </a:r>
            <a:endParaRPr/>
          </a:p>
        </p:txBody>
      </p:sp>
      <p:sp>
        <p:nvSpPr>
          <p:cNvPr id="1200" name="Google Shape;1200;p18"/>
          <p:cNvSpPr txBox="1"/>
          <p:nvPr/>
        </p:nvSpPr>
        <p:spPr>
          <a:xfrm>
            <a:off x="7942500" y="4495931"/>
            <a:ext cx="3283552" cy="289310"/>
          </a:xfrm>
          <a:prstGeom prst="rect">
            <a:avLst/>
          </a:prstGeom>
          <a:noFill/>
          <a:ln>
            <a:noFill/>
          </a:ln>
        </p:spPr>
        <p:txBody>
          <a:bodyPr spcFirstLastPara="1" wrap="square" lIns="91425" tIns="45700" rIns="91425" bIns="45700" anchor="t" anchorCtr="0">
            <a:spAutoFit/>
          </a:bodyPr>
          <a:lstStyle/>
          <a:p>
            <a:pPr marL="0" marR="0" lvl="0" indent="0" algn="r" rtl="0">
              <a:lnSpc>
                <a:spcPct val="80000"/>
              </a:lnSpc>
              <a:spcBef>
                <a:spcPts val="0"/>
              </a:spcBef>
              <a:spcAft>
                <a:spcPts val="0"/>
              </a:spcAft>
              <a:buNone/>
            </a:pPr>
            <a:r>
              <a:rPr lang="en-US" sz="1600">
                <a:solidFill>
                  <a:srgbClr val="AFAFAF"/>
                </a:solidFill>
                <a:latin typeface="Arial"/>
                <a:ea typeface="Arial"/>
                <a:cs typeface="Arial"/>
                <a:sym typeface="Arial"/>
              </a:rPr>
              <a:t>Portfolio Presentation</a:t>
            </a:r>
            <a:endParaRPr/>
          </a:p>
        </p:txBody>
      </p:sp>
      <p:sp>
        <p:nvSpPr>
          <p:cNvPr id="1201" name="Google Shape;1201;p18"/>
          <p:cNvSpPr txBox="1"/>
          <p:nvPr/>
        </p:nvSpPr>
        <p:spPr>
          <a:xfrm>
            <a:off x="7942500" y="3608267"/>
            <a:ext cx="3283552" cy="289310"/>
          </a:xfrm>
          <a:prstGeom prst="rect">
            <a:avLst/>
          </a:prstGeom>
          <a:noFill/>
          <a:ln>
            <a:noFill/>
          </a:ln>
        </p:spPr>
        <p:txBody>
          <a:bodyPr spcFirstLastPara="1" wrap="square" lIns="91425" tIns="45700" rIns="91425" bIns="45700" anchor="t" anchorCtr="0">
            <a:spAutoFit/>
          </a:bodyPr>
          <a:lstStyle/>
          <a:p>
            <a:pPr marL="0" marR="0" lvl="0" indent="0" algn="r" rtl="0">
              <a:lnSpc>
                <a:spcPct val="80000"/>
              </a:lnSpc>
              <a:spcBef>
                <a:spcPts val="0"/>
              </a:spcBef>
              <a:spcAft>
                <a:spcPts val="0"/>
              </a:spcAft>
              <a:buNone/>
            </a:pPr>
            <a:r>
              <a:rPr lang="en-US" sz="1600">
                <a:solidFill>
                  <a:srgbClr val="EF5E42"/>
                </a:solidFill>
                <a:latin typeface="Arial"/>
                <a:ea typeface="Arial"/>
                <a:cs typeface="Arial"/>
                <a:sym typeface="Arial"/>
              </a:rPr>
              <a:t>Simple Portfolio</a:t>
            </a:r>
            <a:endParaRPr/>
          </a:p>
        </p:txBody>
      </p:sp>
      <p:sp>
        <p:nvSpPr>
          <p:cNvPr id="1202" name="Google Shape;1202;p18"/>
          <p:cNvSpPr txBox="1"/>
          <p:nvPr/>
        </p:nvSpPr>
        <p:spPr>
          <a:xfrm>
            <a:off x="7942500" y="5383593"/>
            <a:ext cx="3283552" cy="289310"/>
          </a:xfrm>
          <a:prstGeom prst="rect">
            <a:avLst/>
          </a:prstGeom>
          <a:noFill/>
          <a:ln>
            <a:noFill/>
          </a:ln>
        </p:spPr>
        <p:txBody>
          <a:bodyPr spcFirstLastPara="1" wrap="square" lIns="91425" tIns="45700" rIns="91425" bIns="45700" anchor="t" anchorCtr="0">
            <a:spAutoFit/>
          </a:bodyPr>
          <a:lstStyle/>
          <a:p>
            <a:pPr marL="0" marR="0" lvl="0" indent="0" algn="r" rtl="0">
              <a:lnSpc>
                <a:spcPct val="80000"/>
              </a:lnSpc>
              <a:spcBef>
                <a:spcPts val="0"/>
              </a:spcBef>
              <a:spcAft>
                <a:spcPts val="0"/>
              </a:spcAft>
              <a:buNone/>
            </a:pPr>
            <a:r>
              <a:rPr lang="en-US" sz="1600">
                <a:solidFill>
                  <a:srgbClr val="EF5E42"/>
                </a:solidFill>
                <a:latin typeface="Arial"/>
                <a:ea typeface="Arial"/>
                <a:cs typeface="Arial"/>
                <a:sym typeface="Arial"/>
              </a:rPr>
              <a:t>Add contents Title</a:t>
            </a:r>
            <a:endParaRPr/>
          </a:p>
        </p:txBody>
      </p:sp>
      <p:cxnSp>
        <p:nvCxnSpPr>
          <p:cNvPr id="1203" name="Google Shape;1203;p18"/>
          <p:cNvCxnSpPr/>
          <p:nvPr/>
        </p:nvCxnSpPr>
        <p:spPr>
          <a:xfrm>
            <a:off x="811850" y="2167137"/>
            <a:ext cx="4532882" cy="45078"/>
          </a:xfrm>
          <a:prstGeom prst="straightConnector1">
            <a:avLst/>
          </a:prstGeom>
          <a:noFill/>
          <a:ln w="19050" cap="flat" cmpd="sng">
            <a:solidFill>
              <a:srgbClr val="FFFFFF"/>
            </a:solidFill>
            <a:prstDash val="solid"/>
            <a:miter lim="800000"/>
            <a:headEnd type="oval" w="med" len="med"/>
            <a:tailEnd type="oval" w="med" len="med"/>
          </a:ln>
        </p:spPr>
      </p:cxnSp>
      <p:cxnSp>
        <p:nvCxnSpPr>
          <p:cNvPr id="1204" name="Google Shape;1204;p18"/>
          <p:cNvCxnSpPr/>
          <p:nvPr/>
        </p:nvCxnSpPr>
        <p:spPr>
          <a:xfrm rot="10800000" flipH="1">
            <a:off x="811850" y="3942466"/>
            <a:ext cx="4419056" cy="188"/>
          </a:xfrm>
          <a:prstGeom prst="straightConnector1">
            <a:avLst/>
          </a:prstGeom>
          <a:noFill/>
          <a:ln w="19050" cap="flat" cmpd="sng">
            <a:solidFill>
              <a:srgbClr val="FFFFFF"/>
            </a:solidFill>
            <a:prstDash val="solid"/>
            <a:miter lim="800000"/>
            <a:headEnd type="oval" w="med" len="med"/>
            <a:tailEnd type="oval" w="med" len="med"/>
          </a:ln>
        </p:spPr>
      </p:cxnSp>
      <p:cxnSp>
        <p:nvCxnSpPr>
          <p:cNvPr id="1205" name="Google Shape;1205;p18"/>
          <p:cNvCxnSpPr/>
          <p:nvPr/>
        </p:nvCxnSpPr>
        <p:spPr>
          <a:xfrm rot="10800000" flipH="1">
            <a:off x="811850" y="4785241"/>
            <a:ext cx="3787044" cy="45172"/>
          </a:xfrm>
          <a:prstGeom prst="straightConnector1">
            <a:avLst/>
          </a:prstGeom>
          <a:noFill/>
          <a:ln w="19050" cap="flat" cmpd="sng">
            <a:solidFill>
              <a:srgbClr val="FFFFFF"/>
            </a:solidFill>
            <a:prstDash val="solid"/>
            <a:miter lim="800000"/>
            <a:headEnd type="oval" w="med" len="med"/>
            <a:tailEnd type="oval" w="med" len="med"/>
          </a:ln>
        </p:spPr>
      </p:cxnSp>
      <p:cxnSp>
        <p:nvCxnSpPr>
          <p:cNvPr id="1206" name="Google Shape;1206;p18"/>
          <p:cNvCxnSpPr/>
          <p:nvPr/>
        </p:nvCxnSpPr>
        <p:spPr>
          <a:xfrm rot="10800000" flipH="1">
            <a:off x="811850" y="5672903"/>
            <a:ext cx="3787044" cy="45268"/>
          </a:xfrm>
          <a:prstGeom prst="straightConnector1">
            <a:avLst/>
          </a:prstGeom>
          <a:noFill/>
          <a:ln w="19050" cap="flat" cmpd="sng">
            <a:solidFill>
              <a:srgbClr val="FFFFFF"/>
            </a:solidFill>
            <a:prstDash val="solid"/>
            <a:miter lim="800000"/>
            <a:headEnd type="oval" w="med" len="med"/>
            <a:tailEnd type="oval" w="med" len="med"/>
          </a:ln>
        </p:spPr>
      </p:cxnSp>
      <p:cxnSp>
        <p:nvCxnSpPr>
          <p:cNvPr id="1207" name="Google Shape;1207;p18"/>
          <p:cNvCxnSpPr/>
          <p:nvPr/>
        </p:nvCxnSpPr>
        <p:spPr>
          <a:xfrm rot="10800000" flipH="1">
            <a:off x="811850" y="3054802"/>
            <a:ext cx="4706747" cy="93"/>
          </a:xfrm>
          <a:prstGeom prst="straightConnector1">
            <a:avLst/>
          </a:prstGeom>
          <a:noFill/>
          <a:ln w="19050" cap="flat" cmpd="sng">
            <a:solidFill>
              <a:srgbClr val="FFFFFF"/>
            </a:solidFill>
            <a:prstDash val="solid"/>
            <a:miter lim="800000"/>
            <a:headEnd type="oval" w="med" len="med"/>
            <a:tailEnd type="oval" w="med" len="med"/>
          </a:ln>
        </p:spPr>
      </p:cxnSp>
      <p:sp>
        <p:nvSpPr>
          <p:cNvPr id="1208" name="Google Shape;1208;p18"/>
          <p:cNvSpPr txBox="1"/>
          <p:nvPr/>
        </p:nvSpPr>
        <p:spPr>
          <a:xfrm flipH="1">
            <a:off x="1067761" y="1832939"/>
            <a:ext cx="3283552" cy="28931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600">
                <a:solidFill>
                  <a:srgbClr val="AFAFAF"/>
                </a:solidFill>
                <a:latin typeface="Arial"/>
                <a:ea typeface="Arial"/>
                <a:cs typeface="Arial"/>
                <a:sym typeface="Arial"/>
              </a:rPr>
              <a:t>Portfolio Presentation</a:t>
            </a:r>
            <a:endParaRPr/>
          </a:p>
        </p:txBody>
      </p:sp>
      <p:sp>
        <p:nvSpPr>
          <p:cNvPr id="1209" name="Google Shape;1209;p18"/>
          <p:cNvSpPr txBox="1"/>
          <p:nvPr/>
        </p:nvSpPr>
        <p:spPr>
          <a:xfrm flipH="1">
            <a:off x="1067761" y="2720603"/>
            <a:ext cx="3283552" cy="28931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600">
                <a:solidFill>
                  <a:srgbClr val="EF5E42"/>
                </a:solidFill>
                <a:latin typeface="Arial"/>
                <a:ea typeface="Arial"/>
                <a:cs typeface="Arial"/>
                <a:sym typeface="Arial"/>
              </a:rPr>
              <a:t>Simple Portfolio</a:t>
            </a:r>
            <a:endParaRPr/>
          </a:p>
        </p:txBody>
      </p:sp>
      <p:sp>
        <p:nvSpPr>
          <p:cNvPr id="1210" name="Google Shape;1210;p18"/>
          <p:cNvSpPr txBox="1"/>
          <p:nvPr/>
        </p:nvSpPr>
        <p:spPr>
          <a:xfrm flipH="1">
            <a:off x="1067761" y="4495931"/>
            <a:ext cx="3283552" cy="28931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600">
                <a:solidFill>
                  <a:srgbClr val="EF5E42"/>
                </a:solidFill>
                <a:latin typeface="Arial"/>
                <a:ea typeface="Arial"/>
                <a:cs typeface="Arial"/>
                <a:sym typeface="Arial"/>
              </a:rPr>
              <a:t>Simple Portfolio Presentation</a:t>
            </a:r>
            <a:endParaRPr/>
          </a:p>
        </p:txBody>
      </p:sp>
      <p:sp>
        <p:nvSpPr>
          <p:cNvPr id="1211" name="Google Shape;1211;p18"/>
          <p:cNvSpPr txBox="1"/>
          <p:nvPr/>
        </p:nvSpPr>
        <p:spPr>
          <a:xfrm flipH="1">
            <a:off x="1067761" y="3608267"/>
            <a:ext cx="3283552" cy="28931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600">
                <a:solidFill>
                  <a:srgbClr val="AFAFAF"/>
                </a:solidFill>
                <a:latin typeface="Arial"/>
                <a:ea typeface="Arial"/>
                <a:cs typeface="Arial"/>
                <a:sym typeface="Arial"/>
              </a:rPr>
              <a:t>Add contents Title</a:t>
            </a:r>
            <a:endParaRPr/>
          </a:p>
        </p:txBody>
      </p:sp>
      <p:sp>
        <p:nvSpPr>
          <p:cNvPr id="1212" name="Google Shape;1212;p18"/>
          <p:cNvSpPr txBox="1"/>
          <p:nvPr/>
        </p:nvSpPr>
        <p:spPr>
          <a:xfrm flipH="1">
            <a:off x="1067761" y="5383593"/>
            <a:ext cx="3283552" cy="28931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600">
                <a:solidFill>
                  <a:srgbClr val="AFAFAF"/>
                </a:solidFill>
                <a:latin typeface="Arial"/>
                <a:ea typeface="Arial"/>
                <a:cs typeface="Arial"/>
                <a:sym typeface="Arial"/>
              </a:rPr>
              <a:t>Presentation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19"/>
          <p:cNvSpPr txBox="1">
            <a:spLocks noGrp="1"/>
          </p:cNvSpPr>
          <p:nvPr>
            <p:ph type="title"/>
          </p:nvPr>
        </p:nvSpPr>
        <p:spPr>
          <a:xfrm>
            <a:off x="1401053" y="398275"/>
            <a:ext cx="8474075" cy="7080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8C95B"/>
              </a:buClr>
              <a:buSzPts val="4400"/>
              <a:buFont typeface="Arial Black"/>
              <a:buNone/>
            </a:pPr>
            <a:r>
              <a:rPr lang="en-US" sz="4400">
                <a:solidFill>
                  <a:srgbClr val="F8C95B"/>
                </a:solidFill>
                <a:latin typeface="Arial Black"/>
                <a:ea typeface="Arial Black"/>
                <a:cs typeface="Arial Black"/>
                <a:sym typeface="Arial Black"/>
              </a:rPr>
              <a:t>Infographic Style</a:t>
            </a:r>
            <a:endParaRPr/>
          </a:p>
        </p:txBody>
      </p:sp>
      <p:grpSp>
        <p:nvGrpSpPr>
          <p:cNvPr id="1218" name="Google Shape;1218;p19"/>
          <p:cNvGrpSpPr/>
          <p:nvPr/>
        </p:nvGrpSpPr>
        <p:grpSpPr>
          <a:xfrm>
            <a:off x="6347026" y="2148851"/>
            <a:ext cx="1109955" cy="3960000"/>
            <a:chOff x="3303186" y="2057490"/>
            <a:chExt cx="1009050" cy="3600000"/>
          </a:xfrm>
        </p:grpSpPr>
        <p:sp>
          <p:nvSpPr>
            <p:cNvPr id="1219" name="Google Shape;1219;p19"/>
            <p:cNvSpPr/>
            <p:nvPr/>
          </p:nvSpPr>
          <p:spPr>
            <a:xfrm>
              <a:off x="3636908" y="2057490"/>
              <a:ext cx="341606" cy="360000"/>
            </a:xfrm>
            <a:custGeom>
              <a:avLst/>
              <a:gdLst/>
              <a:ahLst/>
              <a:cxnLst/>
              <a:rect l="l" t="t" r="r" b="b"/>
              <a:pathLst>
                <a:path w="341606" h="360000" extrusionOk="0">
                  <a:moveTo>
                    <a:pt x="119562" y="0"/>
                  </a:moveTo>
                  <a:lnTo>
                    <a:pt x="166861" y="3942"/>
                  </a:lnTo>
                  <a:lnTo>
                    <a:pt x="207591" y="15766"/>
                  </a:lnTo>
                  <a:lnTo>
                    <a:pt x="240438" y="35475"/>
                  </a:lnTo>
                  <a:lnTo>
                    <a:pt x="269343" y="59124"/>
                  </a:lnTo>
                  <a:lnTo>
                    <a:pt x="292993" y="90657"/>
                  </a:lnTo>
                  <a:lnTo>
                    <a:pt x="312701" y="123504"/>
                  </a:lnTo>
                  <a:lnTo>
                    <a:pt x="324525" y="161606"/>
                  </a:lnTo>
                  <a:lnTo>
                    <a:pt x="324525" y="240438"/>
                  </a:lnTo>
                  <a:lnTo>
                    <a:pt x="341606" y="262774"/>
                  </a:lnTo>
                  <a:lnTo>
                    <a:pt x="333723" y="290365"/>
                  </a:lnTo>
                  <a:lnTo>
                    <a:pt x="324525" y="315329"/>
                  </a:lnTo>
                  <a:lnTo>
                    <a:pt x="310073" y="336351"/>
                  </a:lnTo>
                  <a:lnTo>
                    <a:pt x="298248" y="356059"/>
                  </a:lnTo>
                  <a:lnTo>
                    <a:pt x="295538" y="360000"/>
                  </a:lnTo>
                  <a:lnTo>
                    <a:pt x="59190" y="360000"/>
                  </a:lnTo>
                  <a:lnTo>
                    <a:pt x="44672" y="342920"/>
                  </a:lnTo>
                  <a:lnTo>
                    <a:pt x="23650" y="316642"/>
                  </a:lnTo>
                  <a:lnTo>
                    <a:pt x="6570" y="290365"/>
                  </a:lnTo>
                  <a:lnTo>
                    <a:pt x="0" y="266715"/>
                  </a:lnTo>
                  <a:lnTo>
                    <a:pt x="6570" y="250949"/>
                  </a:lnTo>
                  <a:lnTo>
                    <a:pt x="6570" y="228613"/>
                  </a:lnTo>
                  <a:lnTo>
                    <a:pt x="2628" y="202336"/>
                  </a:lnTo>
                  <a:lnTo>
                    <a:pt x="2628" y="178686"/>
                  </a:lnTo>
                  <a:lnTo>
                    <a:pt x="3942" y="152409"/>
                  </a:lnTo>
                  <a:lnTo>
                    <a:pt x="18394" y="109051"/>
                  </a:lnTo>
                  <a:lnTo>
                    <a:pt x="42044" y="70949"/>
                  </a:lnTo>
                  <a:lnTo>
                    <a:pt x="70949" y="35475"/>
                  </a:lnTo>
                  <a:lnTo>
                    <a:pt x="97226" y="39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1220" name="Google Shape;1220;p19"/>
            <p:cNvSpPr/>
            <p:nvPr/>
          </p:nvSpPr>
          <p:spPr>
            <a:xfrm>
              <a:off x="3403185" y="2417490"/>
              <a:ext cx="809052" cy="360000"/>
            </a:xfrm>
            <a:custGeom>
              <a:avLst/>
              <a:gdLst/>
              <a:ahLst/>
              <a:cxnLst/>
              <a:rect l="l" t="t" r="r" b="b"/>
              <a:pathLst>
                <a:path w="809052" h="360000" extrusionOk="0">
                  <a:moveTo>
                    <a:pt x="287408" y="0"/>
                  </a:moveTo>
                  <a:lnTo>
                    <a:pt x="523757" y="0"/>
                  </a:lnTo>
                  <a:lnTo>
                    <a:pt x="512014" y="17080"/>
                  </a:lnTo>
                  <a:lnTo>
                    <a:pt x="500189" y="38102"/>
                  </a:lnTo>
                  <a:lnTo>
                    <a:pt x="494933" y="64380"/>
                  </a:lnTo>
                  <a:lnTo>
                    <a:pt x="493619" y="98540"/>
                  </a:lnTo>
                  <a:lnTo>
                    <a:pt x="500189" y="139270"/>
                  </a:lnTo>
                  <a:lnTo>
                    <a:pt x="531722" y="151095"/>
                  </a:lnTo>
                  <a:lnTo>
                    <a:pt x="569824" y="165548"/>
                  </a:lnTo>
                  <a:lnTo>
                    <a:pt x="610554" y="177372"/>
                  </a:lnTo>
                  <a:lnTo>
                    <a:pt x="651284" y="191825"/>
                  </a:lnTo>
                  <a:lnTo>
                    <a:pt x="690700" y="206278"/>
                  </a:lnTo>
                  <a:lnTo>
                    <a:pt x="727488" y="224672"/>
                  </a:lnTo>
                  <a:lnTo>
                    <a:pt x="756393" y="244380"/>
                  </a:lnTo>
                  <a:lnTo>
                    <a:pt x="780042" y="270657"/>
                  </a:lnTo>
                  <a:lnTo>
                    <a:pt x="798437" y="311387"/>
                  </a:lnTo>
                  <a:lnTo>
                    <a:pt x="808948" y="356059"/>
                  </a:lnTo>
                  <a:lnTo>
                    <a:pt x="809052" y="360000"/>
                  </a:lnTo>
                  <a:lnTo>
                    <a:pt x="0" y="360000"/>
                  </a:lnTo>
                  <a:lnTo>
                    <a:pt x="919" y="350803"/>
                  </a:lnTo>
                  <a:lnTo>
                    <a:pt x="12744" y="306132"/>
                  </a:lnTo>
                  <a:lnTo>
                    <a:pt x="32452" y="265402"/>
                  </a:lnTo>
                  <a:lnTo>
                    <a:pt x="56102" y="241752"/>
                  </a:lnTo>
                  <a:lnTo>
                    <a:pt x="85007" y="224672"/>
                  </a:lnTo>
                  <a:lnTo>
                    <a:pt x="117853" y="212847"/>
                  </a:lnTo>
                  <a:lnTo>
                    <a:pt x="155956" y="203650"/>
                  </a:lnTo>
                  <a:lnTo>
                    <a:pt x="194058" y="193139"/>
                  </a:lnTo>
                  <a:lnTo>
                    <a:pt x="232160" y="181314"/>
                  </a:lnTo>
                  <a:lnTo>
                    <a:pt x="263693" y="169489"/>
                  </a:lnTo>
                  <a:lnTo>
                    <a:pt x="292598" y="151095"/>
                  </a:lnTo>
                  <a:lnTo>
                    <a:pt x="310992" y="127445"/>
                  </a:lnTo>
                  <a:lnTo>
                    <a:pt x="325444" y="95913"/>
                  </a:lnTo>
                  <a:lnTo>
                    <a:pt x="322817" y="67007"/>
                  </a:lnTo>
                  <a:lnTo>
                    <a:pt x="313620" y="38102"/>
                  </a:lnTo>
                  <a:lnTo>
                    <a:pt x="295226" y="919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1221" name="Google Shape;1221;p19"/>
            <p:cNvSpPr/>
            <p:nvPr/>
          </p:nvSpPr>
          <p:spPr>
            <a:xfrm>
              <a:off x="3372324" y="2777490"/>
              <a:ext cx="870775" cy="360000"/>
            </a:xfrm>
            <a:custGeom>
              <a:avLst/>
              <a:gdLst/>
              <a:ahLst/>
              <a:cxnLst/>
              <a:rect l="l" t="t" r="r" b="b"/>
              <a:pathLst>
                <a:path w="870775" h="360000" extrusionOk="0">
                  <a:moveTo>
                    <a:pt x="29253" y="0"/>
                  </a:moveTo>
                  <a:lnTo>
                    <a:pt x="838304" y="0"/>
                  </a:lnTo>
                  <a:lnTo>
                    <a:pt x="839514" y="45986"/>
                  </a:lnTo>
                  <a:lnTo>
                    <a:pt x="842142" y="98540"/>
                  </a:lnTo>
                  <a:lnTo>
                    <a:pt x="842142" y="153723"/>
                  </a:lnTo>
                  <a:lnTo>
                    <a:pt x="850025" y="208905"/>
                  </a:lnTo>
                  <a:lnTo>
                    <a:pt x="864478" y="306132"/>
                  </a:lnTo>
                  <a:lnTo>
                    <a:pt x="870775" y="360000"/>
                  </a:lnTo>
                  <a:lnTo>
                    <a:pt x="729003" y="360000"/>
                  </a:lnTo>
                  <a:lnTo>
                    <a:pt x="725208" y="342920"/>
                  </a:lnTo>
                  <a:lnTo>
                    <a:pt x="719953" y="316643"/>
                  </a:lnTo>
                  <a:lnTo>
                    <a:pt x="718639" y="287737"/>
                  </a:lnTo>
                  <a:lnTo>
                    <a:pt x="713383" y="258832"/>
                  </a:lnTo>
                  <a:lnTo>
                    <a:pt x="704186" y="235183"/>
                  </a:lnTo>
                  <a:lnTo>
                    <a:pt x="692361" y="218102"/>
                  </a:lnTo>
                  <a:lnTo>
                    <a:pt x="684478" y="253577"/>
                  </a:lnTo>
                  <a:lnTo>
                    <a:pt x="675281" y="287737"/>
                  </a:lnTo>
                  <a:lnTo>
                    <a:pt x="660829" y="320584"/>
                  </a:lnTo>
                  <a:lnTo>
                    <a:pt x="646376" y="357372"/>
                  </a:lnTo>
                  <a:lnTo>
                    <a:pt x="645561" y="360000"/>
                  </a:lnTo>
                  <a:lnTo>
                    <a:pt x="225857" y="360000"/>
                  </a:lnTo>
                  <a:lnTo>
                    <a:pt x="214114" y="331095"/>
                  </a:lnTo>
                  <a:lnTo>
                    <a:pt x="197033" y="290365"/>
                  </a:lnTo>
                  <a:lnTo>
                    <a:pt x="182581" y="252263"/>
                  </a:lnTo>
                  <a:lnTo>
                    <a:pt x="170756" y="214161"/>
                  </a:lnTo>
                  <a:lnTo>
                    <a:pt x="166814" y="214161"/>
                  </a:lnTo>
                  <a:lnTo>
                    <a:pt x="154990" y="290365"/>
                  </a:lnTo>
                  <a:lnTo>
                    <a:pt x="138824" y="360000"/>
                  </a:lnTo>
                  <a:lnTo>
                    <a:pt x="0" y="360000"/>
                  </a:lnTo>
                  <a:lnTo>
                    <a:pt x="13092" y="266716"/>
                  </a:lnTo>
                  <a:lnTo>
                    <a:pt x="20975" y="211533"/>
                  </a:lnTo>
                  <a:lnTo>
                    <a:pt x="23603" y="153723"/>
                  </a:lnTo>
                  <a:lnTo>
                    <a:pt x="23603" y="98540"/>
                  </a:lnTo>
                  <a:lnTo>
                    <a:pt x="24917" y="4335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1222" name="Google Shape;1222;p19"/>
            <p:cNvSpPr/>
            <p:nvPr/>
          </p:nvSpPr>
          <p:spPr>
            <a:xfrm>
              <a:off x="3335656" y="3137490"/>
              <a:ext cx="944111" cy="360000"/>
            </a:xfrm>
            <a:custGeom>
              <a:avLst/>
              <a:gdLst/>
              <a:ahLst/>
              <a:cxnLst/>
              <a:rect l="l" t="t" r="r" b="b"/>
              <a:pathLst>
                <a:path w="944111" h="360000" extrusionOk="0">
                  <a:moveTo>
                    <a:pt x="768466" y="0"/>
                  </a:moveTo>
                  <a:lnTo>
                    <a:pt x="910237" y="0"/>
                  </a:lnTo>
                  <a:lnTo>
                    <a:pt x="915766" y="47299"/>
                  </a:lnTo>
                  <a:lnTo>
                    <a:pt x="927591" y="143212"/>
                  </a:lnTo>
                  <a:lnTo>
                    <a:pt x="942043" y="233869"/>
                  </a:lnTo>
                  <a:lnTo>
                    <a:pt x="944111" y="360000"/>
                  </a:lnTo>
                  <a:lnTo>
                    <a:pt x="814598" y="360000"/>
                  </a:lnTo>
                  <a:lnTo>
                    <a:pt x="810656" y="147154"/>
                  </a:lnTo>
                  <a:lnTo>
                    <a:pt x="769926" y="6570"/>
                  </a:lnTo>
                  <a:close/>
                  <a:moveTo>
                    <a:pt x="265319" y="0"/>
                  </a:moveTo>
                  <a:lnTo>
                    <a:pt x="685024" y="0"/>
                  </a:lnTo>
                  <a:lnTo>
                    <a:pt x="674014" y="35475"/>
                  </a:lnTo>
                  <a:lnTo>
                    <a:pt x="667445" y="76205"/>
                  </a:lnTo>
                  <a:lnTo>
                    <a:pt x="667445" y="118248"/>
                  </a:lnTo>
                  <a:lnTo>
                    <a:pt x="674014" y="164234"/>
                  </a:lnTo>
                  <a:lnTo>
                    <a:pt x="688467" y="211533"/>
                  </a:lnTo>
                  <a:lnTo>
                    <a:pt x="706861" y="257518"/>
                  </a:lnTo>
                  <a:lnTo>
                    <a:pt x="729197" y="302190"/>
                  </a:lnTo>
                  <a:lnTo>
                    <a:pt x="752846" y="350803"/>
                  </a:lnTo>
                  <a:lnTo>
                    <a:pt x="756934" y="360000"/>
                  </a:lnTo>
                  <a:lnTo>
                    <a:pt x="195391" y="360000"/>
                  </a:lnTo>
                  <a:lnTo>
                    <a:pt x="220730" y="300876"/>
                  </a:lnTo>
                  <a:lnTo>
                    <a:pt x="250949" y="231241"/>
                  </a:lnTo>
                  <a:lnTo>
                    <a:pt x="274599" y="158978"/>
                  </a:lnTo>
                  <a:lnTo>
                    <a:pt x="282482" y="109051"/>
                  </a:lnTo>
                  <a:lnTo>
                    <a:pt x="279854" y="61752"/>
                  </a:lnTo>
                  <a:lnTo>
                    <a:pt x="270657" y="13139"/>
                  </a:lnTo>
                  <a:close/>
                  <a:moveTo>
                    <a:pt x="39463" y="0"/>
                  </a:moveTo>
                  <a:lnTo>
                    <a:pt x="178287" y="0"/>
                  </a:lnTo>
                  <a:lnTo>
                    <a:pt x="177372" y="3942"/>
                  </a:lnTo>
                  <a:lnTo>
                    <a:pt x="155037" y="73577"/>
                  </a:lnTo>
                  <a:lnTo>
                    <a:pt x="139270" y="143212"/>
                  </a:lnTo>
                  <a:lnTo>
                    <a:pt x="131387" y="193139"/>
                  </a:lnTo>
                  <a:lnTo>
                    <a:pt x="131387" y="240438"/>
                  </a:lnTo>
                  <a:lnTo>
                    <a:pt x="134015" y="287737"/>
                  </a:lnTo>
                  <a:lnTo>
                    <a:pt x="134015" y="336351"/>
                  </a:lnTo>
                  <a:lnTo>
                    <a:pt x="130432" y="360000"/>
                  </a:lnTo>
                  <a:lnTo>
                    <a:pt x="0" y="360000"/>
                  </a:lnTo>
                  <a:lnTo>
                    <a:pt x="0" y="2811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1223" name="Google Shape;1223;p19"/>
            <p:cNvSpPr/>
            <p:nvPr/>
          </p:nvSpPr>
          <p:spPr>
            <a:xfrm>
              <a:off x="3307403" y="3497490"/>
              <a:ext cx="1000616" cy="360000"/>
            </a:xfrm>
            <a:custGeom>
              <a:avLst/>
              <a:gdLst/>
              <a:ahLst/>
              <a:cxnLst/>
              <a:rect l="l" t="t" r="r" b="b"/>
              <a:pathLst>
                <a:path w="1000616" h="360000" extrusionOk="0">
                  <a:moveTo>
                    <a:pt x="841638" y="0"/>
                  </a:moveTo>
                  <a:lnTo>
                    <a:pt x="971151" y="0"/>
                  </a:lnTo>
                  <a:lnTo>
                    <a:pt x="973025" y="114307"/>
                  </a:lnTo>
                  <a:lnTo>
                    <a:pt x="973025" y="224672"/>
                  </a:lnTo>
                  <a:lnTo>
                    <a:pt x="980908" y="250949"/>
                  </a:lnTo>
                  <a:lnTo>
                    <a:pt x="987477" y="282482"/>
                  </a:lnTo>
                  <a:lnTo>
                    <a:pt x="995360" y="315329"/>
                  </a:lnTo>
                  <a:lnTo>
                    <a:pt x="999302" y="350803"/>
                  </a:lnTo>
                  <a:lnTo>
                    <a:pt x="1000616" y="360000"/>
                  </a:lnTo>
                  <a:lnTo>
                    <a:pt x="902076" y="360000"/>
                  </a:lnTo>
                  <a:lnTo>
                    <a:pt x="902076" y="332409"/>
                  </a:lnTo>
                  <a:lnTo>
                    <a:pt x="906017" y="294307"/>
                  </a:lnTo>
                  <a:lnTo>
                    <a:pt x="911273" y="274599"/>
                  </a:lnTo>
                  <a:lnTo>
                    <a:pt x="917842" y="250949"/>
                  </a:lnTo>
                  <a:lnTo>
                    <a:pt x="916528" y="224672"/>
                  </a:lnTo>
                  <a:close/>
                  <a:moveTo>
                    <a:pt x="222431" y="0"/>
                  </a:moveTo>
                  <a:lnTo>
                    <a:pt x="783974" y="0"/>
                  </a:lnTo>
                  <a:lnTo>
                    <a:pt x="800908" y="38102"/>
                  </a:lnTo>
                  <a:lnTo>
                    <a:pt x="820616" y="90657"/>
                  </a:lnTo>
                  <a:lnTo>
                    <a:pt x="835069" y="145840"/>
                  </a:lnTo>
                  <a:lnTo>
                    <a:pt x="844266" y="203650"/>
                  </a:lnTo>
                  <a:lnTo>
                    <a:pt x="846893" y="268029"/>
                  </a:lnTo>
                  <a:lnTo>
                    <a:pt x="837696" y="335037"/>
                  </a:lnTo>
                  <a:lnTo>
                    <a:pt x="833371" y="360000"/>
                  </a:lnTo>
                  <a:lnTo>
                    <a:pt x="164946" y="360000"/>
                  </a:lnTo>
                  <a:lnTo>
                    <a:pt x="163683" y="350803"/>
                  </a:lnTo>
                  <a:lnTo>
                    <a:pt x="158427" y="283796"/>
                  </a:lnTo>
                  <a:lnTo>
                    <a:pt x="158427" y="222044"/>
                  </a:lnTo>
                  <a:lnTo>
                    <a:pt x="166310" y="166862"/>
                  </a:lnTo>
                  <a:lnTo>
                    <a:pt x="187332" y="88029"/>
                  </a:lnTo>
                  <a:lnTo>
                    <a:pt x="216237" y="14453"/>
                  </a:lnTo>
                  <a:close/>
                  <a:moveTo>
                    <a:pt x="27040" y="0"/>
                  </a:moveTo>
                  <a:lnTo>
                    <a:pt x="157471" y="0"/>
                  </a:lnTo>
                  <a:lnTo>
                    <a:pt x="154485" y="19708"/>
                  </a:lnTo>
                  <a:lnTo>
                    <a:pt x="142661" y="64380"/>
                  </a:lnTo>
                  <a:lnTo>
                    <a:pt x="122953" y="111679"/>
                  </a:lnTo>
                  <a:lnTo>
                    <a:pt x="105872" y="166862"/>
                  </a:lnTo>
                  <a:lnTo>
                    <a:pt x="91420" y="224672"/>
                  </a:lnTo>
                  <a:lnTo>
                    <a:pt x="82223" y="282482"/>
                  </a:lnTo>
                  <a:lnTo>
                    <a:pt x="79595" y="344234"/>
                  </a:lnTo>
                  <a:lnTo>
                    <a:pt x="82749" y="360000"/>
                  </a:lnTo>
                  <a:lnTo>
                    <a:pt x="0" y="360000"/>
                  </a:lnTo>
                  <a:lnTo>
                    <a:pt x="763" y="348175"/>
                  </a:lnTo>
                  <a:lnTo>
                    <a:pt x="8646" y="303504"/>
                  </a:lnTo>
                  <a:lnTo>
                    <a:pt x="17843" y="256205"/>
                  </a:lnTo>
                  <a:lnTo>
                    <a:pt x="27040" y="203650"/>
                  </a:lnTo>
                  <a:close/>
                </a:path>
              </a:pathLst>
            </a:custGeom>
            <a:solidFill>
              <a:srgbClr val="AFAF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1224" name="Google Shape;1224;p19"/>
            <p:cNvSpPr/>
            <p:nvPr/>
          </p:nvSpPr>
          <p:spPr>
            <a:xfrm>
              <a:off x="3303186" y="3857490"/>
              <a:ext cx="1009050" cy="360000"/>
            </a:xfrm>
            <a:custGeom>
              <a:avLst/>
              <a:gdLst/>
              <a:ahLst/>
              <a:cxnLst/>
              <a:rect l="l" t="t" r="r" b="b"/>
              <a:pathLst>
                <a:path w="1009050" h="360000" extrusionOk="0">
                  <a:moveTo>
                    <a:pt x="903941" y="0"/>
                  </a:moveTo>
                  <a:lnTo>
                    <a:pt x="1002481" y="0"/>
                  </a:lnTo>
                  <a:lnTo>
                    <a:pt x="1006422" y="27591"/>
                  </a:lnTo>
                  <a:lnTo>
                    <a:pt x="1009050" y="60438"/>
                  </a:lnTo>
                  <a:lnTo>
                    <a:pt x="1003795" y="91971"/>
                  </a:lnTo>
                  <a:lnTo>
                    <a:pt x="994598" y="115621"/>
                  </a:lnTo>
                  <a:lnTo>
                    <a:pt x="974890" y="136643"/>
                  </a:lnTo>
                  <a:lnTo>
                    <a:pt x="948612" y="148467"/>
                  </a:lnTo>
                  <a:lnTo>
                    <a:pt x="936788" y="141898"/>
                  </a:lnTo>
                  <a:lnTo>
                    <a:pt x="918393" y="141898"/>
                  </a:lnTo>
                  <a:lnTo>
                    <a:pt x="896058" y="144526"/>
                  </a:lnTo>
                  <a:lnTo>
                    <a:pt x="877663" y="144526"/>
                  </a:lnTo>
                  <a:lnTo>
                    <a:pt x="865839" y="95913"/>
                  </a:lnTo>
                  <a:lnTo>
                    <a:pt x="889488" y="74891"/>
                  </a:lnTo>
                  <a:lnTo>
                    <a:pt x="901313" y="53869"/>
                  </a:lnTo>
                  <a:lnTo>
                    <a:pt x="903941" y="31533"/>
                  </a:lnTo>
                  <a:lnTo>
                    <a:pt x="903941" y="2628"/>
                  </a:lnTo>
                  <a:close/>
                  <a:moveTo>
                    <a:pt x="166810" y="0"/>
                  </a:moveTo>
                  <a:lnTo>
                    <a:pt x="835236" y="0"/>
                  </a:lnTo>
                  <a:lnTo>
                    <a:pt x="772866" y="360000"/>
                  </a:lnTo>
                  <a:lnTo>
                    <a:pt x="545518" y="360000"/>
                  </a:lnTo>
                  <a:lnTo>
                    <a:pt x="533430" y="299562"/>
                  </a:lnTo>
                  <a:lnTo>
                    <a:pt x="518978" y="191825"/>
                  </a:lnTo>
                  <a:lnTo>
                    <a:pt x="509781" y="80146"/>
                  </a:lnTo>
                  <a:lnTo>
                    <a:pt x="501897" y="80146"/>
                  </a:lnTo>
                  <a:lnTo>
                    <a:pt x="501897" y="86716"/>
                  </a:lnTo>
                  <a:lnTo>
                    <a:pt x="467177" y="360000"/>
                  </a:lnTo>
                  <a:lnTo>
                    <a:pt x="239309" y="360000"/>
                  </a:lnTo>
                  <a:lnTo>
                    <a:pt x="239124" y="358686"/>
                  </a:lnTo>
                  <a:lnTo>
                    <a:pt x="229927" y="311387"/>
                  </a:lnTo>
                  <a:lnTo>
                    <a:pt x="218102" y="256205"/>
                  </a:lnTo>
                  <a:lnTo>
                    <a:pt x="203650" y="194453"/>
                  </a:lnTo>
                  <a:lnTo>
                    <a:pt x="189197" y="127446"/>
                  </a:lnTo>
                  <a:lnTo>
                    <a:pt x="174745" y="57810"/>
                  </a:lnTo>
                  <a:close/>
                  <a:moveTo>
                    <a:pt x="1865" y="0"/>
                  </a:moveTo>
                  <a:lnTo>
                    <a:pt x="84613" y="0"/>
                  </a:lnTo>
                  <a:lnTo>
                    <a:pt x="93285" y="43358"/>
                  </a:lnTo>
                  <a:lnTo>
                    <a:pt x="141898" y="106424"/>
                  </a:lnTo>
                  <a:lnTo>
                    <a:pt x="136642" y="112993"/>
                  </a:lnTo>
                  <a:lnTo>
                    <a:pt x="131387" y="118248"/>
                  </a:lnTo>
                  <a:lnTo>
                    <a:pt x="131387" y="122190"/>
                  </a:lnTo>
                  <a:lnTo>
                    <a:pt x="131387" y="130073"/>
                  </a:lnTo>
                  <a:lnTo>
                    <a:pt x="130073" y="134015"/>
                  </a:lnTo>
                  <a:lnTo>
                    <a:pt x="130073" y="144526"/>
                  </a:lnTo>
                  <a:lnTo>
                    <a:pt x="103796" y="145840"/>
                  </a:lnTo>
                  <a:lnTo>
                    <a:pt x="81460" y="145840"/>
                  </a:lnTo>
                  <a:lnTo>
                    <a:pt x="63066" y="145840"/>
                  </a:lnTo>
                  <a:lnTo>
                    <a:pt x="40730" y="148467"/>
                  </a:lnTo>
                  <a:lnTo>
                    <a:pt x="17081" y="107737"/>
                  </a:lnTo>
                  <a:lnTo>
                    <a:pt x="5256" y="69635"/>
                  </a:lnTo>
                  <a:lnTo>
                    <a:pt x="0" y="28905"/>
                  </a:lnTo>
                  <a:close/>
                </a:path>
              </a:pathLst>
            </a:custGeom>
            <a:solidFill>
              <a:srgbClr val="AFAF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1225" name="Google Shape;1225;p19"/>
            <p:cNvSpPr/>
            <p:nvPr/>
          </p:nvSpPr>
          <p:spPr>
            <a:xfrm>
              <a:off x="3507962" y="4217490"/>
              <a:ext cx="599498" cy="360000"/>
            </a:xfrm>
            <a:custGeom>
              <a:avLst/>
              <a:gdLst/>
              <a:ahLst/>
              <a:cxnLst/>
              <a:rect l="l" t="t" r="r" b="b"/>
              <a:pathLst>
                <a:path w="599498" h="360000" extrusionOk="0">
                  <a:moveTo>
                    <a:pt x="334360" y="0"/>
                  </a:moveTo>
                  <a:lnTo>
                    <a:pt x="561707" y="0"/>
                  </a:lnTo>
                  <a:lnTo>
                    <a:pt x="553513" y="47299"/>
                  </a:lnTo>
                  <a:lnTo>
                    <a:pt x="564024" y="118248"/>
                  </a:lnTo>
                  <a:lnTo>
                    <a:pt x="575849" y="194453"/>
                  </a:lnTo>
                  <a:lnTo>
                    <a:pt x="587673" y="271971"/>
                  </a:lnTo>
                  <a:lnTo>
                    <a:pt x="599498" y="352117"/>
                  </a:lnTo>
                  <a:lnTo>
                    <a:pt x="599498" y="360000"/>
                  </a:lnTo>
                  <a:lnTo>
                    <a:pt x="379532" y="360000"/>
                  </a:lnTo>
                  <a:lnTo>
                    <a:pt x="386652" y="328467"/>
                  </a:lnTo>
                  <a:lnTo>
                    <a:pt x="389280" y="287737"/>
                  </a:lnTo>
                  <a:lnTo>
                    <a:pt x="386652" y="245694"/>
                  </a:lnTo>
                  <a:lnTo>
                    <a:pt x="365630" y="144526"/>
                  </a:lnTo>
                  <a:lnTo>
                    <a:pt x="343294" y="44672"/>
                  </a:lnTo>
                  <a:close/>
                  <a:moveTo>
                    <a:pt x="28151" y="0"/>
                  </a:moveTo>
                  <a:lnTo>
                    <a:pt x="256019" y="0"/>
                  </a:lnTo>
                  <a:lnTo>
                    <a:pt x="250010" y="47299"/>
                  </a:lnTo>
                  <a:lnTo>
                    <a:pt x="207966" y="214161"/>
                  </a:lnTo>
                  <a:lnTo>
                    <a:pt x="200083" y="285110"/>
                  </a:lnTo>
                  <a:lnTo>
                    <a:pt x="205338" y="354745"/>
                  </a:lnTo>
                  <a:lnTo>
                    <a:pt x="205853" y="360000"/>
                  </a:lnTo>
                  <a:lnTo>
                    <a:pt x="0" y="360000"/>
                  </a:lnTo>
                  <a:lnTo>
                    <a:pt x="9572" y="292993"/>
                  </a:lnTo>
                  <a:lnTo>
                    <a:pt x="24024" y="220730"/>
                  </a:lnTo>
                  <a:lnTo>
                    <a:pt x="33222" y="147153"/>
                  </a:lnTo>
                  <a:lnTo>
                    <a:pt x="38477" y="73577"/>
                  </a:lnTo>
                  <a:close/>
                </a:path>
              </a:pathLst>
            </a:custGeom>
            <a:solidFill>
              <a:srgbClr val="AFAF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1226" name="Google Shape;1226;p19"/>
            <p:cNvSpPr/>
            <p:nvPr/>
          </p:nvSpPr>
          <p:spPr>
            <a:xfrm>
              <a:off x="3505522" y="4577490"/>
              <a:ext cx="604379" cy="360000"/>
            </a:xfrm>
            <a:custGeom>
              <a:avLst/>
              <a:gdLst/>
              <a:ahLst/>
              <a:cxnLst/>
              <a:rect l="l" t="t" r="r" b="b"/>
              <a:pathLst>
                <a:path w="604379" h="360000" extrusionOk="0">
                  <a:moveTo>
                    <a:pt x="384412" y="0"/>
                  </a:moveTo>
                  <a:lnTo>
                    <a:pt x="604379" y="0"/>
                  </a:lnTo>
                  <a:lnTo>
                    <a:pt x="604379" y="70949"/>
                  </a:lnTo>
                  <a:lnTo>
                    <a:pt x="596496" y="152409"/>
                  </a:lnTo>
                  <a:lnTo>
                    <a:pt x="558752" y="360000"/>
                  </a:lnTo>
                  <a:lnTo>
                    <a:pt x="394161" y="360000"/>
                  </a:lnTo>
                  <a:lnTo>
                    <a:pt x="382336" y="286424"/>
                  </a:lnTo>
                  <a:lnTo>
                    <a:pt x="370511" y="204964"/>
                  </a:lnTo>
                  <a:lnTo>
                    <a:pt x="367883" y="123504"/>
                  </a:lnTo>
                  <a:lnTo>
                    <a:pt x="374453" y="43358"/>
                  </a:lnTo>
                  <a:lnTo>
                    <a:pt x="382336" y="9197"/>
                  </a:lnTo>
                  <a:close/>
                  <a:moveTo>
                    <a:pt x="4881" y="0"/>
                  </a:moveTo>
                  <a:lnTo>
                    <a:pt x="210734" y="0"/>
                  </a:lnTo>
                  <a:lnTo>
                    <a:pt x="216788" y="61752"/>
                  </a:lnTo>
                  <a:lnTo>
                    <a:pt x="227299" y="131387"/>
                  </a:lnTo>
                  <a:lnTo>
                    <a:pt x="228613" y="202336"/>
                  </a:lnTo>
                  <a:lnTo>
                    <a:pt x="224672" y="274599"/>
                  </a:lnTo>
                  <a:lnTo>
                    <a:pt x="216788" y="307445"/>
                  </a:lnTo>
                  <a:lnTo>
                    <a:pt x="210219" y="350803"/>
                  </a:lnTo>
                  <a:lnTo>
                    <a:pt x="208525" y="360000"/>
                  </a:lnTo>
                  <a:lnTo>
                    <a:pt x="52323" y="360000"/>
                  </a:lnTo>
                  <a:lnTo>
                    <a:pt x="44672" y="324526"/>
                  </a:lnTo>
                  <a:lnTo>
                    <a:pt x="30219" y="262774"/>
                  </a:lnTo>
                  <a:lnTo>
                    <a:pt x="18395" y="204964"/>
                  </a:lnTo>
                  <a:lnTo>
                    <a:pt x="6570" y="152409"/>
                  </a:lnTo>
                  <a:lnTo>
                    <a:pt x="0" y="81460"/>
                  </a:lnTo>
                  <a:lnTo>
                    <a:pt x="3942" y="6570"/>
                  </a:lnTo>
                  <a:close/>
                </a:path>
              </a:pathLst>
            </a:custGeom>
            <a:solidFill>
              <a:srgbClr val="AFAF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1227" name="Google Shape;1227;p19"/>
            <p:cNvSpPr/>
            <p:nvPr/>
          </p:nvSpPr>
          <p:spPr>
            <a:xfrm>
              <a:off x="3554497" y="4937490"/>
              <a:ext cx="506429" cy="360000"/>
            </a:xfrm>
            <a:custGeom>
              <a:avLst/>
              <a:gdLst/>
              <a:ahLst/>
              <a:cxnLst/>
              <a:rect l="l" t="t" r="r" b="b"/>
              <a:pathLst>
                <a:path w="506429" h="360000" extrusionOk="0">
                  <a:moveTo>
                    <a:pt x="341838" y="0"/>
                  </a:moveTo>
                  <a:lnTo>
                    <a:pt x="506429" y="0"/>
                  </a:lnTo>
                  <a:lnTo>
                    <a:pt x="475852" y="168175"/>
                  </a:lnTo>
                  <a:lnTo>
                    <a:pt x="465341" y="208905"/>
                  </a:lnTo>
                  <a:lnTo>
                    <a:pt x="456144" y="256205"/>
                  </a:lnTo>
                  <a:lnTo>
                    <a:pt x="446947" y="306132"/>
                  </a:lnTo>
                  <a:lnTo>
                    <a:pt x="444319" y="356059"/>
                  </a:lnTo>
                  <a:lnTo>
                    <a:pt x="444713" y="360000"/>
                  </a:lnTo>
                  <a:lnTo>
                    <a:pt x="332217" y="360000"/>
                  </a:lnTo>
                  <a:lnTo>
                    <a:pt x="332640" y="353431"/>
                  </a:lnTo>
                  <a:lnTo>
                    <a:pt x="339210" y="314015"/>
                  </a:lnTo>
                  <a:lnTo>
                    <a:pt x="345779" y="270657"/>
                  </a:lnTo>
                  <a:lnTo>
                    <a:pt x="356290" y="224672"/>
                  </a:lnTo>
                  <a:lnTo>
                    <a:pt x="360232" y="177372"/>
                  </a:lnTo>
                  <a:lnTo>
                    <a:pt x="360232" y="124818"/>
                  </a:lnTo>
                  <a:lnTo>
                    <a:pt x="356290" y="67008"/>
                  </a:lnTo>
                  <a:close/>
                  <a:moveTo>
                    <a:pt x="0" y="0"/>
                  </a:moveTo>
                  <a:lnTo>
                    <a:pt x="156202" y="0"/>
                  </a:lnTo>
                  <a:lnTo>
                    <a:pt x="148699" y="40730"/>
                  </a:lnTo>
                  <a:lnTo>
                    <a:pt x="140816" y="93285"/>
                  </a:lnTo>
                  <a:lnTo>
                    <a:pt x="135560" y="145840"/>
                  </a:lnTo>
                  <a:lnTo>
                    <a:pt x="134247" y="198394"/>
                  </a:lnTo>
                  <a:lnTo>
                    <a:pt x="135560" y="247008"/>
                  </a:lnTo>
                  <a:lnTo>
                    <a:pt x="146071" y="287737"/>
                  </a:lnTo>
                  <a:lnTo>
                    <a:pt x="181629" y="360000"/>
                  </a:lnTo>
                  <a:lnTo>
                    <a:pt x="54693" y="360000"/>
                  </a:lnTo>
                  <a:lnTo>
                    <a:pt x="52787" y="311387"/>
                  </a:lnTo>
                  <a:lnTo>
                    <a:pt x="44904" y="241752"/>
                  </a:lnTo>
                  <a:lnTo>
                    <a:pt x="33079" y="169489"/>
                  </a:lnTo>
                  <a:lnTo>
                    <a:pt x="21254" y="98540"/>
                  </a:lnTo>
                  <a:lnTo>
                    <a:pt x="6801" y="31533"/>
                  </a:lnTo>
                  <a:close/>
                </a:path>
              </a:pathLst>
            </a:custGeom>
            <a:solidFill>
              <a:srgbClr val="AFAF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1228" name="Google Shape;1228;p19"/>
            <p:cNvSpPr/>
            <p:nvPr/>
          </p:nvSpPr>
          <p:spPr>
            <a:xfrm>
              <a:off x="3556106" y="5297490"/>
              <a:ext cx="503211" cy="360000"/>
            </a:xfrm>
            <a:custGeom>
              <a:avLst/>
              <a:gdLst/>
              <a:ahLst/>
              <a:cxnLst/>
              <a:rect l="l" t="t" r="r" b="b"/>
              <a:pathLst>
                <a:path w="503211" h="360000" extrusionOk="0">
                  <a:moveTo>
                    <a:pt x="329356" y="0"/>
                  </a:moveTo>
                  <a:lnTo>
                    <a:pt x="441853" y="0"/>
                  </a:lnTo>
                  <a:lnTo>
                    <a:pt x="446715" y="48613"/>
                  </a:lnTo>
                  <a:lnTo>
                    <a:pt x="503211" y="302190"/>
                  </a:lnTo>
                  <a:lnTo>
                    <a:pt x="472992" y="321898"/>
                  </a:lnTo>
                  <a:lnTo>
                    <a:pt x="438831" y="337664"/>
                  </a:lnTo>
                  <a:lnTo>
                    <a:pt x="400729" y="352117"/>
                  </a:lnTo>
                  <a:lnTo>
                    <a:pt x="357372" y="360000"/>
                  </a:lnTo>
                  <a:lnTo>
                    <a:pt x="342919" y="325840"/>
                  </a:lnTo>
                  <a:lnTo>
                    <a:pt x="336350" y="290365"/>
                  </a:lnTo>
                  <a:lnTo>
                    <a:pt x="333722" y="249635"/>
                  </a:lnTo>
                  <a:lnTo>
                    <a:pt x="336350" y="208905"/>
                  </a:lnTo>
                  <a:lnTo>
                    <a:pt x="338978" y="164234"/>
                  </a:lnTo>
                  <a:lnTo>
                    <a:pt x="336350" y="118248"/>
                  </a:lnTo>
                  <a:lnTo>
                    <a:pt x="331094" y="74891"/>
                  </a:lnTo>
                  <a:lnTo>
                    <a:pt x="327153" y="34161"/>
                  </a:lnTo>
                  <a:close/>
                  <a:moveTo>
                    <a:pt x="51833" y="0"/>
                  </a:moveTo>
                  <a:lnTo>
                    <a:pt x="178769" y="0"/>
                  </a:lnTo>
                  <a:lnTo>
                    <a:pt x="183941" y="10511"/>
                  </a:lnTo>
                  <a:lnTo>
                    <a:pt x="169489" y="59124"/>
                  </a:lnTo>
                  <a:lnTo>
                    <a:pt x="158978" y="118248"/>
                  </a:lnTo>
                  <a:lnTo>
                    <a:pt x="158978" y="180000"/>
                  </a:lnTo>
                  <a:lnTo>
                    <a:pt x="164233" y="237810"/>
                  </a:lnTo>
                  <a:lnTo>
                    <a:pt x="164233" y="292993"/>
                  </a:lnTo>
                  <a:lnTo>
                    <a:pt x="157664" y="342920"/>
                  </a:lnTo>
                  <a:lnTo>
                    <a:pt x="131387" y="352117"/>
                  </a:lnTo>
                  <a:lnTo>
                    <a:pt x="99854" y="354745"/>
                  </a:lnTo>
                  <a:lnTo>
                    <a:pt x="70949" y="345548"/>
                  </a:lnTo>
                  <a:lnTo>
                    <a:pt x="42044" y="331095"/>
                  </a:lnTo>
                  <a:lnTo>
                    <a:pt x="18394" y="307445"/>
                  </a:lnTo>
                  <a:lnTo>
                    <a:pt x="3941" y="278540"/>
                  </a:lnTo>
                  <a:lnTo>
                    <a:pt x="0" y="243066"/>
                  </a:lnTo>
                  <a:lnTo>
                    <a:pt x="23649" y="197081"/>
                  </a:lnTo>
                  <a:lnTo>
                    <a:pt x="40730" y="141898"/>
                  </a:lnTo>
                  <a:lnTo>
                    <a:pt x="47299" y="82774"/>
                  </a:lnTo>
                  <a:lnTo>
                    <a:pt x="52554" y="18394"/>
                  </a:lnTo>
                  <a:close/>
                </a:path>
              </a:pathLst>
            </a:custGeom>
            <a:solidFill>
              <a:srgbClr val="AFAF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grpSp>
      <p:grpSp>
        <p:nvGrpSpPr>
          <p:cNvPr id="1229" name="Google Shape;1229;p19"/>
          <p:cNvGrpSpPr/>
          <p:nvPr/>
        </p:nvGrpSpPr>
        <p:grpSpPr>
          <a:xfrm>
            <a:off x="4595023" y="1788851"/>
            <a:ext cx="1242107" cy="4320000"/>
            <a:chOff x="1755471" y="2057490"/>
            <a:chExt cx="1035089" cy="3600000"/>
          </a:xfrm>
        </p:grpSpPr>
        <p:sp>
          <p:nvSpPr>
            <p:cNvPr id="1230" name="Google Shape;1230;p19"/>
            <p:cNvSpPr/>
            <p:nvPr/>
          </p:nvSpPr>
          <p:spPr>
            <a:xfrm>
              <a:off x="2099500" y="2057490"/>
              <a:ext cx="347031" cy="360000"/>
            </a:xfrm>
            <a:custGeom>
              <a:avLst/>
              <a:gdLst/>
              <a:ahLst/>
              <a:cxnLst/>
              <a:rect l="l" t="t" r="r" b="b"/>
              <a:pathLst>
                <a:path w="347031" h="360000" extrusionOk="0">
                  <a:moveTo>
                    <a:pt x="168112" y="0"/>
                  </a:moveTo>
                  <a:lnTo>
                    <a:pt x="267778" y="32422"/>
                  </a:lnTo>
                  <a:lnTo>
                    <a:pt x="302602" y="87659"/>
                  </a:lnTo>
                  <a:lnTo>
                    <a:pt x="307405" y="91261"/>
                  </a:lnTo>
                  <a:lnTo>
                    <a:pt x="313409" y="93663"/>
                  </a:lnTo>
                  <a:lnTo>
                    <a:pt x="318212" y="93663"/>
                  </a:lnTo>
                  <a:lnTo>
                    <a:pt x="323015" y="96064"/>
                  </a:lnTo>
                  <a:lnTo>
                    <a:pt x="325417" y="96064"/>
                  </a:lnTo>
                  <a:lnTo>
                    <a:pt x="329019" y="100867"/>
                  </a:lnTo>
                  <a:lnTo>
                    <a:pt x="331421" y="104470"/>
                  </a:lnTo>
                  <a:lnTo>
                    <a:pt x="336224" y="111675"/>
                  </a:lnTo>
                  <a:lnTo>
                    <a:pt x="336224" y="187325"/>
                  </a:lnTo>
                  <a:lnTo>
                    <a:pt x="337425" y="216144"/>
                  </a:lnTo>
                  <a:lnTo>
                    <a:pt x="342228" y="242562"/>
                  </a:lnTo>
                  <a:lnTo>
                    <a:pt x="347031" y="266578"/>
                  </a:lnTo>
                  <a:lnTo>
                    <a:pt x="347031" y="288192"/>
                  </a:lnTo>
                  <a:lnTo>
                    <a:pt x="337425" y="314610"/>
                  </a:lnTo>
                  <a:lnTo>
                    <a:pt x="325417" y="338626"/>
                  </a:lnTo>
                  <a:lnTo>
                    <a:pt x="311524" y="360000"/>
                  </a:lnTo>
                  <a:lnTo>
                    <a:pt x="42055" y="360000"/>
                  </a:lnTo>
                  <a:lnTo>
                    <a:pt x="38426" y="351835"/>
                  </a:lnTo>
                  <a:lnTo>
                    <a:pt x="27619" y="336224"/>
                  </a:lnTo>
                  <a:lnTo>
                    <a:pt x="16811" y="323015"/>
                  </a:lnTo>
                  <a:lnTo>
                    <a:pt x="6004" y="305003"/>
                  </a:lnTo>
                  <a:lnTo>
                    <a:pt x="0" y="283389"/>
                  </a:lnTo>
                  <a:lnTo>
                    <a:pt x="0" y="268979"/>
                  </a:lnTo>
                  <a:lnTo>
                    <a:pt x="3603" y="256971"/>
                  </a:lnTo>
                  <a:lnTo>
                    <a:pt x="8406" y="248566"/>
                  </a:lnTo>
                  <a:lnTo>
                    <a:pt x="14410" y="240160"/>
                  </a:lnTo>
                  <a:lnTo>
                    <a:pt x="19213" y="231755"/>
                  </a:lnTo>
                  <a:lnTo>
                    <a:pt x="3603" y="159707"/>
                  </a:lnTo>
                  <a:lnTo>
                    <a:pt x="16811" y="124883"/>
                  </a:lnTo>
                  <a:lnTo>
                    <a:pt x="37225" y="88859"/>
                  </a:lnTo>
                  <a:lnTo>
                    <a:pt x="64843" y="56438"/>
                  </a:lnTo>
                  <a:lnTo>
                    <a:pt x="97265" y="30020"/>
                  </a:lnTo>
                  <a:lnTo>
                    <a:pt x="133289" y="1080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1231" name="Google Shape;1231;p19"/>
            <p:cNvSpPr/>
            <p:nvPr/>
          </p:nvSpPr>
          <p:spPr>
            <a:xfrm>
              <a:off x="1805171" y="2417490"/>
              <a:ext cx="935688" cy="360000"/>
            </a:xfrm>
            <a:custGeom>
              <a:avLst/>
              <a:gdLst/>
              <a:ahLst/>
              <a:cxnLst/>
              <a:rect l="l" t="t" r="r" b="b"/>
              <a:pathLst>
                <a:path w="935688" h="360000" extrusionOk="0">
                  <a:moveTo>
                    <a:pt x="349509" y="0"/>
                  </a:moveTo>
                  <a:lnTo>
                    <a:pt x="618978" y="0"/>
                  </a:lnTo>
                  <a:lnTo>
                    <a:pt x="617260" y="2642"/>
                  </a:lnTo>
                  <a:lnTo>
                    <a:pt x="601650" y="29060"/>
                  </a:lnTo>
                  <a:lnTo>
                    <a:pt x="588441" y="53076"/>
                  </a:lnTo>
                  <a:lnTo>
                    <a:pt x="580036" y="80694"/>
                  </a:lnTo>
                  <a:lnTo>
                    <a:pt x="577634" y="111915"/>
                  </a:lnTo>
                  <a:lnTo>
                    <a:pt x="586040" y="144336"/>
                  </a:lnTo>
                  <a:lnTo>
                    <a:pt x="601650" y="165951"/>
                  </a:lnTo>
                  <a:lnTo>
                    <a:pt x="623264" y="183963"/>
                  </a:lnTo>
                  <a:lnTo>
                    <a:pt x="652084" y="197172"/>
                  </a:lnTo>
                  <a:lnTo>
                    <a:pt x="684505" y="207979"/>
                  </a:lnTo>
                  <a:lnTo>
                    <a:pt x="721730" y="218786"/>
                  </a:lnTo>
                  <a:lnTo>
                    <a:pt x="758955" y="227192"/>
                  </a:lnTo>
                  <a:lnTo>
                    <a:pt x="796179" y="237999"/>
                  </a:lnTo>
                  <a:lnTo>
                    <a:pt x="833404" y="248806"/>
                  </a:lnTo>
                  <a:lnTo>
                    <a:pt x="863424" y="264416"/>
                  </a:lnTo>
                  <a:lnTo>
                    <a:pt x="892243" y="283629"/>
                  </a:lnTo>
                  <a:lnTo>
                    <a:pt x="911456" y="307645"/>
                  </a:lnTo>
                  <a:lnTo>
                    <a:pt x="931870" y="347272"/>
                  </a:lnTo>
                  <a:lnTo>
                    <a:pt x="935688" y="360000"/>
                  </a:lnTo>
                  <a:lnTo>
                    <a:pt x="0" y="360000"/>
                  </a:lnTo>
                  <a:lnTo>
                    <a:pt x="3652" y="344870"/>
                  </a:lnTo>
                  <a:lnTo>
                    <a:pt x="14459" y="320854"/>
                  </a:lnTo>
                  <a:lnTo>
                    <a:pt x="38475" y="293236"/>
                  </a:lnTo>
                  <a:lnTo>
                    <a:pt x="67294" y="269220"/>
                  </a:lnTo>
                  <a:lnTo>
                    <a:pt x="102117" y="251208"/>
                  </a:lnTo>
                  <a:lnTo>
                    <a:pt x="139342" y="235597"/>
                  </a:lnTo>
                  <a:lnTo>
                    <a:pt x="177768" y="222388"/>
                  </a:lnTo>
                  <a:lnTo>
                    <a:pt x="217394" y="211581"/>
                  </a:lnTo>
                  <a:lnTo>
                    <a:pt x="257021" y="198372"/>
                  </a:lnTo>
                  <a:lnTo>
                    <a:pt x="294245" y="183963"/>
                  </a:lnTo>
                  <a:lnTo>
                    <a:pt x="326667" y="163549"/>
                  </a:lnTo>
                  <a:lnTo>
                    <a:pt x="355486" y="139533"/>
                  </a:lnTo>
                  <a:lnTo>
                    <a:pt x="355486" y="109513"/>
                  </a:lnTo>
                  <a:lnTo>
                    <a:pt x="356687" y="77092"/>
                  </a:lnTo>
                  <a:lnTo>
                    <a:pt x="356687" y="43469"/>
                  </a:lnTo>
                  <a:lnTo>
                    <a:pt x="355486" y="1344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1232" name="Google Shape;1232;p19"/>
            <p:cNvSpPr/>
            <p:nvPr/>
          </p:nvSpPr>
          <p:spPr>
            <a:xfrm>
              <a:off x="1765678" y="2777490"/>
              <a:ext cx="1014675" cy="360000"/>
            </a:xfrm>
            <a:custGeom>
              <a:avLst/>
              <a:gdLst/>
              <a:ahLst/>
              <a:cxnLst/>
              <a:rect l="l" t="t" r="r" b="b"/>
              <a:pathLst>
                <a:path w="1014675" h="360000" extrusionOk="0">
                  <a:moveTo>
                    <a:pt x="44380" y="0"/>
                  </a:moveTo>
                  <a:lnTo>
                    <a:pt x="980068" y="0"/>
                  </a:lnTo>
                  <a:lnTo>
                    <a:pt x="990659" y="35304"/>
                  </a:lnTo>
                  <a:lnTo>
                    <a:pt x="1001467" y="89340"/>
                  </a:lnTo>
                  <a:lnTo>
                    <a:pt x="1008671" y="146978"/>
                  </a:lnTo>
                  <a:lnTo>
                    <a:pt x="1013475" y="209420"/>
                  </a:lnTo>
                  <a:lnTo>
                    <a:pt x="1014675" y="270661"/>
                  </a:lnTo>
                  <a:lnTo>
                    <a:pt x="1014675" y="331901"/>
                  </a:lnTo>
                  <a:lnTo>
                    <a:pt x="1014675" y="360000"/>
                  </a:lnTo>
                  <a:lnTo>
                    <a:pt x="827351" y="360000"/>
                  </a:lnTo>
                  <a:lnTo>
                    <a:pt x="827351" y="341508"/>
                  </a:lnTo>
                  <a:lnTo>
                    <a:pt x="822547" y="305484"/>
                  </a:lnTo>
                  <a:lnTo>
                    <a:pt x="814142" y="277865"/>
                  </a:lnTo>
                  <a:lnTo>
                    <a:pt x="798531" y="256251"/>
                  </a:lnTo>
                  <a:lnTo>
                    <a:pt x="794929" y="251448"/>
                  </a:lnTo>
                  <a:lnTo>
                    <a:pt x="794929" y="347512"/>
                  </a:lnTo>
                  <a:lnTo>
                    <a:pt x="790000" y="360000"/>
                  </a:lnTo>
                  <a:lnTo>
                    <a:pt x="231522" y="360000"/>
                  </a:lnTo>
                  <a:lnTo>
                    <a:pt x="226951" y="251448"/>
                  </a:lnTo>
                  <a:lnTo>
                    <a:pt x="222148" y="256251"/>
                  </a:lnTo>
                  <a:lnTo>
                    <a:pt x="208939" y="283869"/>
                  </a:lnTo>
                  <a:lnTo>
                    <a:pt x="202935" y="318693"/>
                  </a:lnTo>
                  <a:lnTo>
                    <a:pt x="198132" y="355917"/>
                  </a:lnTo>
                  <a:lnTo>
                    <a:pt x="198132" y="360000"/>
                  </a:lnTo>
                  <a:lnTo>
                    <a:pt x="2103" y="360000"/>
                  </a:lnTo>
                  <a:lnTo>
                    <a:pt x="0" y="321094"/>
                  </a:lnTo>
                  <a:lnTo>
                    <a:pt x="2402" y="270661"/>
                  </a:lnTo>
                  <a:lnTo>
                    <a:pt x="6004" y="219026"/>
                  </a:lnTo>
                  <a:lnTo>
                    <a:pt x="13209" y="163789"/>
                  </a:lnTo>
                  <a:lnTo>
                    <a:pt x="19213" y="112155"/>
                  </a:lnTo>
                  <a:lnTo>
                    <a:pt x="28819" y="64123"/>
                  </a:lnTo>
                  <a:lnTo>
                    <a:pt x="39626" y="19693"/>
                  </a:lnTo>
                  <a:close/>
                </a:path>
              </a:pathLst>
            </a:custGeom>
            <a:solidFill>
              <a:srgbClr val="EF5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1233" name="Google Shape;1233;p19"/>
            <p:cNvSpPr/>
            <p:nvPr/>
          </p:nvSpPr>
          <p:spPr>
            <a:xfrm>
              <a:off x="1755471" y="3137490"/>
              <a:ext cx="1035089" cy="360000"/>
            </a:xfrm>
            <a:custGeom>
              <a:avLst/>
              <a:gdLst/>
              <a:ahLst/>
              <a:cxnLst/>
              <a:rect l="l" t="t" r="r" b="b"/>
              <a:pathLst>
                <a:path w="1035089" h="360000" extrusionOk="0">
                  <a:moveTo>
                    <a:pt x="834556" y="0"/>
                  </a:moveTo>
                  <a:lnTo>
                    <a:pt x="1021880" y="0"/>
                  </a:lnTo>
                  <a:lnTo>
                    <a:pt x="1021880" y="30741"/>
                  </a:lnTo>
                  <a:lnTo>
                    <a:pt x="1021880" y="88379"/>
                  </a:lnTo>
                  <a:lnTo>
                    <a:pt x="1035089" y="273302"/>
                  </a:lnTo>
                  <a:lnTo>
                    <a:pt x="1024686" y="360000"/>
                  </a:lnTo>
                  <a:lnTo>
                    <a:pt x="864533" y="360000"/>
                  </a:lnTo>
                  <a:lnTo>
                    <a:pt x="866977" y="188046"/>
                  </a:lnTo>
                  <a:lnTo>
                    <a:pt x="842961" y="120801"/>
                  </a:lnTo>
                  <a:lnTo>
                    <a:pt x="839359" y="89580"/>
                  </a:lnTo>
                  <a:lnTo>
                    <a:pt x="836957" y="54757"/>
                  </a:lnTo>
                  <a:lnTo>
                    <a:pt x="834556" y="17532"/>
                  </a:lnTo>
                  <a:close/>
                  <a:moveTo>
                    <a:pt x="238727" y="0"/>
                  </a:moveTo>
                  <a:lnTo>
                    <a:pt x="797204" y="0"/>
                  </a:lnTo>
                  <a:lnTo>
                    <a:pt x="784122" y="33142"/>
                  </a:lnTo>
                  <a:lnTo>
                    <a:pt x="773315" y="83576"/>
                  </a:lnTo>
                  <a:lnTo>
                    <a:pt x="770913" y="137612"/>
                  </a:lnTo>
                  <a:lnTo>
                    <a:pt x="770913" y="192849"/>
                  </a:lnTo>
                  <a:lnTo>
                    <a:pt x="778118" y="246885"/>
                  </a:lnTo>
                  <a:lnTo>
                    <a:pt x="786524" y="299720"/>
                  </a:lnTo>
                  <a:lnTo>
                    <a:pt x="794929" y="345350"/>
                  </a:lnTo>
                  <a:lnTo>
                    <a:pt x="797162" y="360000"/>
                  </a:lnTo>
                  <a:lnTo>
                    <a:pt x="241814" y="360000"/>
                  </a:lnTo>
                  <a:lnTo>
                    <a:pt x="244963" y="347752"/>
                  </a:lnTo>
                  <a:lnTo>
                    <a:pt x="255770" y="304523"/>
                  </a:lnTo>
                  <a:lnTo>
                    <a:pt x="266578" y="256491"/>
                  </a:lnTo>
                  <a:lnTo>
                    <a:pt x="271381" y="206058"/>
                  </a:lnTo>
                  <a:lnTo>
                    <a:pt x="266578" y="155624"/>
                  </a:lnTo>
                  <a:lnTo>
                    <a:pt x="238959" y="5524"/>
                  </a:lnTo>
                  <a:close/>
                  <a:moveTo>
                    <a:pt x="9308" y="0"/>
                  </a:moveTo>
                  <a:lnTo>
                    <a:pt x="205337" y="0"/>
                  </a:lnTo>
                  <a:lnTo>
                    <a:pt x="205337" y="35544"/>
                  </a:lnTo>
                  <a:lnTo>
                    <a:pt x="201734" y="75170"/>
                  </a:lnTo>
                  <a:lnTo>
                    <a:pt x="194530" y="112395"/>
                  </a:lnTo>
                  <a:lnTo>
                    <a:pt x="166911" y="201254"/>
                  </a:lnTo>
                  <a:lnTo>
                    <a:pt x="162108" y="249286"/>
                  </a:lnTo>
                  <a:lnTo>
                    <a:pt x="162108" y="297318"/>
                  </a:lnTo>
                  <a:lnTo>
                    <a:pt x="168112" y="347752"/>
                  </a:lnTo>
                  <a:lnTo>
                    <a:pt x="169337" y="360000"/>
                  </a:lnTo>
                  <a:lnTo>
                    <a:pt x="6031" y="360000"/>
                  </a:lnTo>
                  <a:lnTo>
                    <a:pt x="2402" y="288913"/>
                  </a:lnTo>
                  <a:lnTo>
                    <a:pt x="0" y="246885"/>
                  </a:lnTo>
                  <a:lnTo>
                    <a:pt x="2402" y="206058"/>
                  </a:lnTo>
                  <a:lnTo>
                    <a:pt x="9607" y="166431"/>
                  </a:lnTo>
                  <a:lnTo>
                    <a:pt x="15611" y="126805"/>
                  </a:lnTo>
                  <a:lnTo>
                    <a:pt x="18012" y="83576"/>
                  </a:lnTo>
                  <a:lnTo>
                    <a:pt x="13209" y="40347"/>
                  </a:lnTo>
                  <a:lnTo>
                    <a:pt x="9607" y="5524"/>
                  </a:lnTo>
                  <a:close/>
                </a:path>
              </a:pathLst>
            </a:custGeom>
            <a:solidFill>
              <a:srgbClr val="EF5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1234" name="Google Shape;1234;p19"/>
            <p:cNvSpPr/>
            <p:nvPr/>
          </p:nvSpPr>
          <p:spPr>
            <a:xfrm>
              <a:off x="1763688" y="3497490"/>
              <a:ext cx="1018654" cy="360000"/>
            </a:xfrm>
            <a:custGeom>
              <a:avLst/>
              <a:gdLst/>
              <a:ahLst/>
              <a:cxnLst/>
              <a:rect l="l" t="t" r="r" b="b"/>
              <a:pathLst>
                <a:path w="1018654" h="360000" extrusionOk="0">
                  <a:moveTo>
                    <a:pt x="858501" y="0"/>
                  </a:moveTo>
                  <a:lnTo>
                    <a:pt x="1018654" y="0"/>
                  </a:lnTo>
                  <a:lnTo>
                    <a:pt x="1014649" y="33382"/>
                  </a:lnTo>
                  <a:lnTo>
                    <a:pt x="1007444" y="155864"/>
                  </a:lnTo>
                  <a:lnTo>
                    <a:pt x="1009845" y="273543"/>
                  </a:lnTo>
                  <a:lnTo>
                    <a:pt x="1016085" y="360000"/>
                  </a:lnTo>
                  <a:lnTo>
                    <a:pt x="911780" y="360000"/>
                  </a:lnTo>
                  <a:lnTo>
                    <a:pt x="916183" y="352795"/>
                  </a:lnTo>
                  <a:lnTo>
                    <a:pt x="916183" y="323976"/>
                  </a:lnTo>
                  <a:lnTo>
                    <a:pt x="913781" y="291555"/>
                  </a:lnTo>
                  <a:lnTo>
                    <a:pt x="905376" y="256731"/>
                  </a:lnTo>
                  <a:lnTo>
                    <a:pt x="895769" y="217105"/>
                  </a:lnTo>
                  <a:lnTo>
                    <a:pt x="884962" y="179880"/>
                  </a:lnTo>
                  <a:lnTo>
                    <a:pt x="874155" y="142655"/>
                  </a:lnTo>
                  <a:lnTo>
                    <a:pt x="863348" y="110234"/>
                  </a:lnTo>
                  <a:lnTo>
                    <a:pt x="857344" y="81414"/>
                  </a:lnTo>
                  <a:close/>
                  <a:moveTo>
                    <a:pt x="235783" y="0"/>
                  </a:moveTo>
                  <a:lnTo>
                    <a:pt x="791131" y="0"/>
                  </a:lnTo>
                  <a:lnTo>
                    <a:pt x="846004" y="360000"/>
                  </a:lnTo>
                  <a:lnTo>
                    <a:pt x="181933" y="360000"/>
                  </a:lnTo>
                  <a:lnTo>
                    <a:pt x="228125" y="29780"/>
                  </a:lnTo>
                  <a:close/>
                  <a:moveTo>
                    <a:pt x="0" y="0"/>
                  </a:moveTo>
                  <a:lnTo>
                    <a:pt x="163306" y="0"/>
                  </a:lnTo>
                  <a:lnTo>
                    <a:pt x="166884" y="35784"/>
                  </a:lnTo>
                  <a:lnTo>
                    <a:pt x="166884" y="83816"/>
                  </a:lnTo>
                  <a:lnTo>
                    <a:pt x="160880" y="131848"/>
                  </a:lnTo>
                  <a:lnTo>
                    <a:pt x="156077" y="151061"/>
                  </a:lnTo>
                  <a:lnTo>
                    <a:pt x="147671" y="177479"/>
                  </a:lnTo>
                  <a:lnTo>
                    <a:pt x="136864" y="208699"/>
                  </a:lnTo>
                  <a:lnTo>
                    <a:pt x="126057" y="243523"/>
                  </a:lnTo>
                  <a:lnTo>
                    <a:pt x="116451" y="275944"/>
                  </a:lnTo>
                  <a:lnTo>
                    <a:pt x="112848" y="308366"/>
                  </a:lnTo>
                  <a:lnTo>
                    <a:pt x="110447" y="337185"/>
                  </a:lnTo>
                  <a:lnTo>
                    <a:pt x="112728" y="360000"/>
                  </a:lnTo>
                  <a:lnTo>
                    <a:pt x="14833" y="360000"/>
                  </a:lnTo>
                  <a:lnTo>
                    <a:pt x="16784" y="328779"/>
                  </a:lnTo>
                  <a:close/>
                </a:path>
              </a:pathLst>
            </a:custGeom>
            <a:solidFill>
              <a:srgbClr val="EF5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1235" name="Google Shape;1235;p19"/>
            <p:cNvSpPr/>
            <p:nvPr/>
          </p:nvSpPr>
          <p:spPr>
            <a:xfrm>
              <a:off x="1756672" y="3857490"/>
              <a:ext cx="1032687" cy="360000"/>
            </a:xfrm>
            <a:custGeom>
              <a:avLst/>
              <a:gdLst/>
              <a:ahLst/>
              <a:cxnLst/>
              <a:rect l="l" t="t" r="r" b="b"/>
              <a:pathLst>
                <a:path w="1032687" h="360000" extrusionOk="0">
                  <a:moveTo>
                    <a:pt x="915409" y="0"/>
                  </a:moveTo>
                  <a:lnTo>
                    <a:pt x="1019713" y="0"/>
                  </a:lnTo>
                  <a:lnTo>
                    <a:pt x="1021880" y="30020"/>
                  </a:lnTo>
                  <a:lnTo>
                    <a:pt x="1032687" y="140494"/>
                  </a:lnTo>
                  <a:lnTo>
                    <a:pt x="1032687" y="180120"/>
                  </a:lnTo>
                  <a:lnTo>
                    <a:pt x="1021880" y="212542"/>
                  </a:lnTo>
                  <a:lnTo>
                    <a:pt x="1005069" y="243763"/>
                  </a:lnTo>
                  <a:lnTo>
                    <a:pt x="978651" y="270180"/>
                  </a:lnTo>
                  <a:lnTo>
                    <a:pt x="949832" y="291795"/>
                  </a:lnTo>
                  <a:lnTo>
                    <a:pt x="919812" y="306204"/>
                  </a:lnTo>
                  <a:lnTo>
                    <a:pt x="888591" y="318212"/>
                  </a:lnTo>
                  <a:lnTo>
                    <a:pt x="888591" y="308606"/>
                  </a:lnTo>
                  <a:lnTo>
                    <a:pt x="886190" y="302602"/>
                  </a:lnTo>
                  <a:lnTo>
                    <a:pt x="884989" y="295397"/>
                  </a:lnTo>
                  <a:lnTo>
                    <a:pt x="884989" y="291795"/>
                  </a:lnTo>
                  <a:lnTo>
                    <a:pt x="884989" y="284590"/>
                  </a:lnTo>
                  <a:lnTo>
                    <a:pt x="884989" y="276184"/>
                  </a:lnTo>
                  <a:lnTo>
                    <a:pt x="890993" y="270180"/>
                  </a:lnTo>
                  <a:lnTo>
                    <a:pt x="898198" y="265377"/>
                  </a:lnTo>
                  <a:lnTo>
                    <a:pt x="901800" y="258172"/>
                  </a:lnTo>
                  <a:lnTo>
                    <a:pt x="906603" y="249767"/>
                  </a:lnTo>
                  <a:lnTo>
                    <a:pt x="909005" y="241361"/>
                  </a:lnTo>
                  <a:lnTo>
                    <a:pt x="904202" y="238959"/>
                  </a:lnTo>
                  <a:lnTo>
                    <a:pt x="899398" y="238959"/>
                  </a:lnTo>
                  <a:lnTo>
                    <a:pt x="898198" y="238959"/>
                  </a:lnTo>
                  <a:lnTo>
                    <a:pt x="898198" y="236558"/>
                  </a:lnTo>
                  <a:lnTo>
                    <a:pt x="898198" y="234156"/>
                  </a:lnTo>
                  <a:lnTo>
                    <a:pt x="895796" y="232955"/>
                  </a:lnTo>
                  <a:lnTo>
                    <a:pt x="895796" y="225751"/>
                  </a:lnTo>
                  <a:lnTo>
                    <a:pt x="922214" y="210140"/>
                  </a:lnTo>
                  <a:lnTo>
                    <a:pt x="946230" y="190927"/>
                  </a:lnTo>
                  <a:lnTo>
                    <a:pt x="967844" y="169313"/>
                  </a:lnTo>
                  <a:lnTo>
                    <a:pt x="965442" y="158506"/>
                  </a:lnTo>
                  <a:lnTo>
                    <a:pt x="963041" y="150100"/>
                  </a:lnTo>
                  <a:lnTo>
                    <a:pt x="960639" y="142895"/>
                  </a:lnTo>
                  <a:lnTo>
                    <a:pt x="957037" y="136891"/>
                  </a:lnTo>
                  <a:lnTo>
                    <a:pt x="943828" y="129687"/>
                  </a:lnTo>
                  <a:lnTo>
                    <a:pt x="933021" y="136891"/>
                  </a:lnTo>
                  <a:lnTo>
                    <a:pt x="928218" y="151301"/>
                  </a:lnTo>
                  <a:lnTo>
                    <a:pt x="923414" y="166911"/>
                  </a:lnTo>
                  <a:lnTo>
                    <a:pt x="917410" y="177719"/>
                  </a:lnTo>
                  <a:lnTo>
                    <a:pt x="906603" y="188526"/>
                  </a:lnTo>
                  <a:lnTo>
                    <a:pt x="888591" y="193329"/>
                  </a:lnTo>
                  <a:lnTo>
                    <a:pt x="880186" y="57639"/>
                  </a:lnTo>
                  <a:close/>
                  <a:moveTo>
                    <a:pt x="185562" y="0"/>
                  </a:moveTo>
                  <a:lnTo>
                    <a:pt x="849633" y="0"/>
                  </a:lnTo>
                  <a:lnTo>
                    <a:pt x="871780" y="145297"/>
                  </a:lnTo>
                  <a:lnTo>
                    <a:pt x="874182" y="188526"/>
                  </a:lnTo>
                  <a:lnTo>
                    <a:pt x="871780" y="238959"/>
                  </a:lnTo>
                  <a:lnTo>
                    <a:pt x="864575" y="294196"/>
                  </a:lnTo>
                  <a:lnTo>
                    <a:pt x="858571" y="348232"/>
                  </a:lnTo>
                  <a:lnTo>
                    <a:pt x="856819" y="360000"/>
                  </a:lnTo>
                  <a:lnTo>
                    <a:pt x="588348" y="360000"/>
                  </a:lnTo>
                  <a:lnTo>
                    <a:pt x="587191" y="342228"/>
                  </a:lnTo>
                  <a:lnTo>
                    <a:pt x="524749" y="49233"/>
                  </a:lnTo>
                  <a:lnTo>
                    <a:pt x="515143" y="49233"/>
                  </a:lnTo>
                  <a:lnTo>
                    <a:pt x="509139" y="68446"/>
                  </a:lnTo>
                  <a:lnTo>
                    <a:pt x="504335" y="92462"/>
                  </a:lnTo>
                  <a:lnTo>
                    <a:pt x="504335" y="121281"/>
                  </a:lnTo>
                  <a:lnTo>
                    <a:pt x="485123" y="171715"/>
                  </a:lnTo>
                  <a:lnTo>
                    <a:pt x="474315" y="223349"/>
                  </a:lnTo>
                  <a:lnTo>
                    <a:pt x="467111" y="280988"/>
                  </a:lnTo>
                  <a:lnTo>
                    <a:pt x="465910" y="339827"/>
                  </a:lnTo>
                  <a:lnTo>
                    <a:pt x="464328" y="360000"/>
                  </a:lnTo>
                  <a:lnTo>
                    <a:pt x="184454" y="360000"/>
                  </a:lnTo>
                  <a:lnTo>
                    <a:pt x="178919" y="319413"/>
                  </a:lnTo>
                  <a:lnTo>
                    <a:pt x="175316" y="262976"/>
                  </a:lnTo>
                  <a:lnTo>
                    <a:pt x="170513" y="208939"/>
                  </a:lnTo>
                  <a:lnTo>
                    <a:pt x="168112" y="156104"/>
                  </a:lnTo>
                  <a:lnTo>
                    <a:pt x="170513" y="110474"/>
                  </a:lnTo>
                  <a:lnTo>
                    <a:pt x="175316" y="73249"/>
                  </a:lnTo>
                  <a:close/>
                  <a:moveTo>
                    <a:pt x="18462" y="0"/>
                  </a:moveTo>
                  <a:lnTo>
                    <a:pt x="116357" y="0"/>
                  </a:lnTo>
                  <a:lnTo>
                    <a:pt x="116477" y="1201"/>
                  </a:lnTo>
                  <a:lnTo>
                    <a:pt x="151300" y="54036"/>
                  </a:lnTo>
                  <a:lnTo>
                    <a:pt x="144096" y="188526"/>
                  </a:lnTo>
                  <a:lnTo>
                    <a:pt x="127284" y="193329"/>
                  </a:lnTo>
                  <a:lnTo>
                    <a:pt x="116477" y="169313"/>
                  </a:lnTo>
                  <a:lnTo>
                    <a:pt x="106871" y="140494"/>
                  </a:lnTo>
                  <a:lnTo>
                    <a:pt x="79252" y="129687"/>
                  </a:lnTo>
                  <a:lnTo>
                    <a:pt x="72048" y="164510"/>
                  </a:lnTo>
                  <a:lnTo>
                    <a:pt x="96064" y="188526"/>
                  </a:lnTo>
                  <a:lnTo>
                    <a:pt x="122481" y="214943"/>
                  </a:lnTo>
                  <a:lnTo>
                    <a:pt x="140493" y="241361"/>
                  </a:lnTo>
                  <a:lnTo>
                    <a:pt x="135690" y="243763"/>
                  </a:lnTo>
                  <a:lnTo>
                    <a:pt x="130887" y="243763"/>
                  </a:lnTo>
                  <a:lnTo>
                    <a:pt x="129686" y="243763"/>
                  </a:lnTo>
                  <a:lnTo>
                    <a:pt x="129686" y="246164"/>
                  </a:lnTo>
                  <a:lnTo>
                    <a:pt x="129686" y="247365"/>
                  </a:lnTo>
                  <a:lnTo>
                    <a:pt x="127284" y="249767"/>
                  </a:lnTo>
                  <a:lnTo>
                    <a:pt x="127284" y="256972"/>
                  </a:lnTo>
                  <a:lnTo>
                    <a:pt x="140493" y="262976"/>
                  </a:lnTo>
                  <a:lnTo>
                    <a:pt x="146497" y="276184"/>
                  </a:lnTo>
                  <a:lnTo>
                    <a:pt x="151300" y="294196"/>
                  </a:lnTo>
                  <a:lnTo>
                    <a:pt x="146497" y="300200"/>
                  </a:lnTo>
                  <a:lnTo>
                    <a:pt x="144096" y="306204"/>
                  </a:lnTo>
                  <a:lnTo>
                    <a:pt x="140493" y="313409"/>
                  </a:lnTo>
                  <a:lnTo>
                    <a:pt x="135690" y="318212"/>
                  </a:lnTo>
                  <a:lnTo>
                    <a:pt x="111674" y="302602"/>
                  </a:lnTo>
                  <a:lnTo>
                    <a:pt x="87658" y="289393"/>
                  </a:lnTo>
                  <a:lnTo>
                    <a:pt x="66044" y="276184"/>
                  </a:lnTo>
                  <a:lnTo>
                    <a:pt x="44429" y="258172"/>
                  </a:lnTo>
                  <a:lnTo>
                    <a:pt x="26417" y="236558"/>
                  </a:lnTo>
                  <a:lnTo>
                    <a:pt x="10807" y="208939"/>
                  </a:lnTo>
                  <a:lnTo>
                    <a:pt x="0" y="169313"/>
                  </a:lnTo>
                  <a:lnTo>
                    <a:pt x="0" y="129687"/>
                  </a:lnTo>
                  <a:lnTo>
                    <a:pt x="4803" y="90060"/>
                  </a:lnTo>
                  <a:lnTo>
                    <a:pt x="10807" y="49233"/>
                  </a:lnTo>
                  <a:lnTo>
                    <a:pt x="18012" y="7205"/>
                  </a:lnTo>
                  <a:close/>
                </a:path>
              </a:pathLst>
            </a:custGeom>
            <a:solidFill>
              <a:srgbClr val="EF5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1236" name="Google Shape;1236;p19"/>
            <p:cNvSpPr/>
            <p:nvPr/>
          </p:nvSpPr>
          <p:spPr>
            <a:xfrm>
              <a:off x="1941253" y="4217490"/>
              <a:ext cx="698451" cy="360000"/>
            </a:xfrm>
            <a:custGeom>
              <a:avLst/>
              <a:gdLst/>
              <a:ahLst/>
              <a:cxnLst/>
              <a:rect l="l" t="t" r="r" b="b"/>
              <a:pathLst>
                <a:path w="698451" h="360000" extrusionOk="0">
                  <a:moveTo>
                    <a:pt x="405233" y="0"/>
                  </a:moveTo>
                  <a:lnTo>
                    <a:pt x="673705" y="0"/>
                  </a:lnTo>
                  <a:lnTo>
                    <a:pt x="667052" y="44670"/>
                  </a:lnTo>
                  <a:lnTo>
                    <a:pt x="664650" y="99907"/>
                  </a:lnTo>
                  <a:lnTo>
                    <a:pt x="664650" y="150340"/>
                  </a:lnTo>
                  <a:lnTo>
                    <a:pt x="670654" y="210380"/>
                  </a:lnTo>
                  <a:lnTo>
                    <a:pt x="681461" y="274023"/>
                  </a:lnTo>
                  <a:lnTo>
                    <a:pt x="694670" y="340067"/>
                  </a:lnTo>
                  <a:lnTo>
                    <a:pt x="698451" y="360000"/>
                  </a:lnTo>
                  <a:lnTo>
                    <a:pt x="479985" y="360000"/>
                  </a:lnTo>
                  <a:lnTo>
                    <a:pt x="472522" y="332862"/>
                  </a:lnTo>
                  <a:lnTo>
                    <a:pt x="452109" y="284830"/>
                  </a:lnTo>
                  <a:lnTo>
                    <a:pt x="432896" y="234396"/>
                  </a:lnTo>
                  <a:lnTo>
                    <a:pt x="417285" y="185164"/>
                  </a:lnTo>
                  <a:close/>
                  <a:moveTo>
                    <a:pt x="1339" y="0"/>
                  </a:moveTo>
                  <a:lnTo>
                    <a:pt x="281214" y="0"/>
                  </a:lnTo>
                  <a:lnTo>
                    <a:pt x="277993" y="41068"/>
                  </a:lnTo>
                  <a:lnTo>
                    <a:pt x="273189" y="103509"/>
                  </a:lnTo>
                  <a:lnTo>
                    <a:pt x="264784" y="164750"/>
                  </a:lnTo>
                  <a:lnTo>
                    <a:pt x="249173" y="223589"/>
                  </a:lnTo>
                  <a:lnTo>
                    <a:pt x="229961" y="278826"/>
                  </a:lnTo>
                  <a:lnTo>
                    <a:pt x="210748" y="332862"/>
                  </a:lnTo>
                  <a:lnTo>
                    <a:pt x="203964" y="360000"/>
                  </a:lnTo>
                  <a:lnTo>
                    <a:pt x="0" y="360000"/>
                  </a:lnTo>
                  <a:lnTo>
                    <a:pt x="5411" y="326858"/>
                  </a:lnTo>
                  <a:lnTo>
                    <a:pt x="13817" y="268019"/>
                  </a:lnTo>
                  <a:lnTo>
                    <a:pt x="19821" y="206778"/>
                  </a:lnTo>
                  <a:lnTo>
                    <a:pt x="19821" y="150340"/>
                  </a:lnTo>
                  <a:lnTo>
                    <a:pt x="16218" y="97505"/>
                  </a:lnTo>
                  <a:lnTo>
                    <a:pt x="9014" y="57879"/>
                  </a:lnTo>
                  <a:lnTo>
                    <a:pt x="3010" y="12248"/>
                  </a:lnTo>
                  <a:close/>
                </a:path>
              </a:pathLst>
            </a:custGeom>
            <a:solidFill>
              <a:srgbClr val="EF5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1237" name="Google Shape;1237;p19"/>
            <p:cNvSpPr/>
            <p:nvPr/>
          </p:nvSpPr>
          <p:spPr>
            <a:xfrm>
              <a:off x="1906903" y="4577490"/>
              <a:ext cx="748098" cy="360000"/>
            </a:xfrm>
            <a:custGeom>
              <a:avLst/>
              <a:gdLst/>
              <a:ahLst/>
              <a:cxnLst/>
              <a:rect l="l" t="t" r="r" b="b"/>
              <a:pathLst>
                <a:path w="748098" h="360000" extrusionOk="0">
                  <a:moveTo>
                    <a:pt x="509397" y="0"/>
                  </a:moveTo>
                  <a:lnTo>
                    <a:pt x="727863" y="0"/>
                  </a:lnTo>
                  <a:lnTo>
                    <a:pt x="737291" y="49713"/>
                  </a:lnTo>
                  <a:lnTo>
                    <a:pt x="745696" y="119360"/>
                  </a:lnTo>
                  <a:lnTo>
                    <a:pt x="748098" y="189006"/>
                  </a:lnTo>
                  <a:lnTo>
                    <a:pt x="742094" y="257452"/>
                  </a:lnTo>
                  <a:lnTo>
                    <a:pt x="721680" y="346311"/>
                  </a:lnTo>
                  <a:lnTo>
                    <a:pt x="718595" y="360000"/>
                  </a:lnTo>
                  <a:lnTo>
                    <a:pt x="503439" y="360000"/>
                  </a:lnTo>
                  <a:lnTo>
                    <a:pt x="491127" y="300681"/>
                  </a:lnTo>
                  <a:lnTo>
                    <a:pt x="486324" y="234637"/>
                  </a:lnTo>
                  <a:lnTo>
                    <a:pt x="491127" y="169793"/>
                  </a:lnTo>
                  <a:lnTo>
                    <a:pt x="515143" y="20894"/>
                  </a:lnTo>
                  <a:close/>
                  <a:moveTo>
                    <a:pt x="29412" y="0"/>
                  </a:moveTo>
                  <a:lnTo>
                    <a:pt x="233375" y="0"/>
                  </a:lnTo>
                  <a:lnTo>
                    <a:pt x="226951" y="25697"/>
                  </a:lnTo>
                  <a:lnTo>
                    <a:pt x="250967" y="132569"/>
                  </a:lnTo>
                  <a:lnTo>
                    <a:pt x="250967" y="318693"/>
                  </a:lnTo>
                  <a:lnTo>
                    <a:pt x="241788" y="360000"/>
                  </a:lnTo>
                  <a:lnTo>
                    <a:pt x="31112" y="360000"/>
                  </a:lnTo>
                  <a:lnTo>
                    <a:pt x="27618" y="348713"/>
                  </a:lnTo>
                  <a:lnTo>
                    <a:pt x="12008" y="298279"/>
                  </a:lnTo>
                  <a:lnTo>
                    <a:pt x="3602" y="244243"/>
                  </a:lnTo>
                  <a:lnTo>
                    <a:pt x="0" y="186605"/>
                  </a:lnTo>
                  <a:lnTo>
                    <a:pt x="6004" y="126565"/>
                  </a:lnTo>
                  <a:lnTo>
                    <a:pt x="14410" y="79733"/>
                  </a:lnTo>
                  <a:lnTo>
                    <a:pt x="25217" y="25697"/>
                  </a:lnTo>
                  <a:close/>
                </a:path>
              </a:pathLst>
            </a:custGeom>
            <a:solidFill>
              <a:srgbClr val="EF5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1238" name="Google Shape;1238;p19"/>
            <p:cNvSpPr/>
            <p:nvPr/>
          </p:nvSpPr>
          <p:spPr>
            <a:xfrm>
              <a:off x="1937210" y="4937490"/>
              <a:ext cx="687484" cy="360000"/>
            </a:xfrm>
            <a:custGeom>
              <a:avLst/>
              <a:gdLst/>
              <a:ahLst/>
              <a:cxnLst/>
              <a:rect l="l" t="t" r="r" b="b"/>
              <a:pathLst>
                <a:path w="687484" h="360000" extrusionOk="0">
                  <a:moveTo>
                    <a:pt x="472326" y="0"/>
                  </a:moveTo>
                  <a:lnTo>
                    <a:pt x="687484" y="0"/>
                  </a:lnTo>
                  <a:lnTo>
                    <a:pt x="671356" y="71568"/>
                  </a:lnTo>
                  <a:lnTo>
                    <a:pt x="652143" y="159226"/>
                  </a:lnTo>
                  <a:lnTo>
                    <a:pt x="634131" y="250487"/>
                  </a:lnTo>
                  <a:lnTo>
                    <a:pt x="618520" y="346551"/>
                  </a:lnTo>
                  <a:lnTo>
                    <a:pt x="618184" y="360000"/>
                  </a:lnTo>
                  <a:lnTo>
                    <a:pt x="473658" y="360000"/>
                  </a:lnTo>
                  <a:lnTo>
                    <a:pt x="474425" y="357358"/>
                  </a:lnTo>
                  <a:lnTo>
                    <a:pt x="485232" y="318933"/>
                  </a:lnTo>
                  <a:lnTo>
                    <a:pt x="497240" y="274503"/>
                  </a:lnTo>
                  <a:lnTo>
                    <a:pt x="503244" y="228873"/>
                  </a:lnTo>
                  <a:lnTo>
                    <a:pt x="505645" y="176037"/>
                  </a:lnTo>
                  <a:lnTo>
                    <a:pt x="498441" y="122001"/>
                  </a:lnTo>
                  <a:lnTo>
                    <a:pt x="485232" y="65564"/>
                  </a:lnTo>
                  <a:lnTo>
                    <a:pt x="473224" y="4323"/>
                  </a:lnTo>
                  <a:close/>
                  <a:moveTo>
                    <a:pt x="0" y="0"/>
                  </a:moveTo>
                  <a:lnTo>
                    <a:pt x="210676" y="0"/>
                  </a:lnTo>
                  <a:lnTo>
                    <a:pt x="210249" y="1921"/>
                  </a:lnTo>
                  <a:lnTo>
                    <a:pt x="199442" y="47552"/>
                  </a:lnTo>
                  <a:lnTo>
                    <a:pt x="191036" y="100387"/>
                  </a:lnTo>
                  <a:lnTo>
                    <a:pt x="186233" y="152021"/>
                  </a:lnTo>
                  <a:lnTo>
                    <a:pt x="191036" y="204857"/>
                  </a:lnTo>
                  <a:lnTo>
                    <a:pt x="195839" y="318933"/>
                  </a:lnTo>
                  <a:lnTo>
                    <a:pt x="214743" y="360000"/>
                  </a:lnTo>
                  <a:lnTo>
                    <a:pt x="67388" y="360000"/>
                  </a:lnTo>
                  <a:lnTo>
                    <a:pt x="68554" y="327338"/>
                  </a:lnTo>
                  <a:lnTo>
                    <a:pt x="64952" y="257692"/>
                  </a:lnTo>
                  <a:lnTo>
                    <a:pt x="55346" y="189246"/>
                  </a:lnTo>
                  <a:lnTo>
                    <a:pt x="42137" y="126805"/>
                  </a:lnTo>
                  <a:lnTo>
                    <a:pt x="27727" y="82375"/>
                  </a:lnTo>
                  <a:lnTo>
                    <a:pt x="12117" y="39146"/>
                  </a:lnTo>
                  <a:close/>
                </a:path>
              </a:pathLst>
            </a:custGeom>
            <a:solidFill>
              <a:srgbClr val="EF5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1239" name="Google Shape;1239;p19"/>
            <p:cNvSpPr/>
            <p:nvPr/>
          </p:nvSpPr>
          <p:spPr>
            <a:xfrm>
              <a:off x="1943060" y="5297490"/>
              <a:ext cx="691661" cy="360000"/>
            </a:xfrm>
            <a:custGeom>
              <a:avLst/>
              <a:gdLst/>
              <a:ahLst/>
              <a:cxnLst/>
              <a:rect l="l" t="t" r="r" b="b"/>
              <a:pathLst>
                <a:path w="691661" h="360000" extrusionOk="0">
                  <a:moveTo>
                    <a:pt x="469947" y="0"/>
                  </a:moveTo>
                  <a:lnTo>
                    <a:pt x="614473" y="0"/>
                  </a:lnTo>
                  <a:lnTo>
                    <a:pt x="613609" y="34583"/>
                  </a:lnTo>
                  <a:lnTo>
                    <a:pt x="619613" y="76611"/>
                  </a:lnTo>
                  <a:lnTo>
                    <a:pt x="630420" y="117438"/>
                  </a:lnTo>
                  <a:lnTo>
                    <a:pt x="646030" y="157065"/>
                  </a:lnTo>
                  <a:lnTo>
                    <a:pt x="661641" y="196691"/>
                  </a:lnTo>
                  <a:lnTo>
                    <a:pt x="676050" y="235117"/>
                  </a:lnTo>
                  <a:lnTo>
                    <a:pt x="686857" y="274743"/>
                  </a:lnTo>
                  <a:lnTo>
                    <a:pt x="691661" y="319173"/>
                  </a:lnTo>
                  <a:lnTo>
                    <a:pt x="648432" y="338386"/>
                  </a:lnTo>
                  <a:lnTo>
                    <a:pt x="600400" y="349193"/>
                  </a:lnTo>
                  <a:lnTo>
                    <a:pt x="547565" y="351595"/>
                  </a:lnTo>
                  <a:lnTo>
                    <a:pt x="491127" y="349193"/>
                  </a:lnTo>
                  <a:lnTo>
                    <a:pt x="480320" y="316771"/>
                  </a:lnTo>
                  <a:lnTo>
                    <a:pt x="470714" y="277145"/>
                  </a:lnTo>
                  <a:lnTo>
                    <a:pt x="467111" y="235117"/>
                  </a:lnTo>
                  <a:lnTo>
                    <a:pt x="470714" y="189486"/>
                  </a:lnTo>
                  <a:lnTo>
                    <a:pt x="475517" y="103029"/>
                  </a:lnTo>
                  <a:lnTo>
                    <a:pt x="470714" y="89820"/>
                  </a:lnTo>
                  <a:lnTo>
                    <a:pt x="464710" y="74210"/>
                  </a:lnTo>
                  <a:lnTo>
                    <a:pt x="459906" y="56198"/>
                  </a:lnTo>
                  <a:lnTo>
                    <a:pt x="459906" y="34583"/>
                  </a:lnTo>
                  <a:close/>
                  <a:moveTo>
                    <a:pt x="63677" y="0"/>
                  </a:moveTo>
                  <a:lnTo>
                    <a:pt x="211032" y="0"/>
                  </a:lnTo>
                  <a:lnTo>
                    <a:pt x="226951" y="34583"/>
                  </a:lnTo>
                  <a:lnTo>
                    <a:pt x="226951" y="54997"/>
                  </a:lnTo>
                  <a:lnTo>
                    <a:pt x="222148" y="71808"/>
                  </a:lnTo>
                  <a:lnTo>
                    <a:pt x="216144" y="89820"/>
                  </a:lnTo>
                  <a:lnTo>
                    <a:pt x="211341" y="103029"/>
                  </a:lnTo>
                  <a:lnTo>
                    <a:pt x="206538" y="148659"/>
                  </a:lnTo>
                  <a:lnTo>
                    <a:pt x="208939" y="196691"/>
                  </a:lnTo>
                  <a:lnTo>
                    <a:pt x="211341" y="244723"/>
                  </a:lnTo>
                  <a:lnTo>
                    <a:pt x="213743" y="295157"/>
                  </a:lnTo>
                  <a:lnTo>
                    <a:pt x="206538" y="343189"/>
                  </a:lnTo>
                  <a:lnTo>
                    <a:pt x="195731" y="343189"/>
                  </a:lnTo>
                  <a:lnTo>
                    <a:pt x="174116" y="353996"/>
                  </a:lnTo>
                  <a:lnTo>
                    <a:pt x="145297" y="360000"/>
                  </a:lnTo>
                  <a:lnTo>
                    <a:pt x="117679" y="360000"/>
                  </a:lnTo>
                  <a:lnTo>
                    <a:pt x="88859" y="357599"/>
                  </a:lnTo>
                  <a:lnTo>
                    <a:pt x="61241" y="349193"/>
                  </a:lnTo>
                  <a:lnTo>
                    <a:pt x="37225" y="338386"/>
                  </a:lnTo>
                  <a:lnTo>
                    <a:pt x="16811" y="320374"/>
                  </a:lnTo>
                  <a:lnTo>
                    <a:pt x="3603" y="301161"/>
                  </a:lnTo>
                  <a:lnTo>
                    <a:pt x="0" y="277145"/>
                  </a:lnTo>
                  <a:lnTo>
                    <a:pt x="24016" y="224310"/>
                  </a:lnTo>
                  <a:lnTo>
                    <a:pt x="43229" y="167872"/>
                  </a:lnTo>
                  <a:lnTo>
                    <a:pt x="56438" y="103029"/>
                  </a:lnTo>
                  <a:lnTo>
                    <a:pt x="62442" y="34583"/>
                  </a:lnTo>
                  <a:close/>
                </a:path>
              </a:pathLst>
            </a:custGeom>
            <a:solidFill>
              <a:srgbClr val="EF5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grpSp>
      <p:sp>
        <p:nvSpPr>
          <p:cNvPr id="1240" name="Google Shape;1240;p19"/>
          <p:cNvSpPr txBox="1"/>
          <p:nvPr/>
        </p:nvSpPr>
        <p:spPr>
          <a:xfrm>
            <a:off x="2974562" y="2029237"/>
            <a:ext cx="1260332"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200" b="1">
                <a:solidFill>
                  <a:srgbClr val="EF5E42"/>
                </a:solidFill>
                <a:latin typeface="Arial"/>
                <a:ea typeface="Arial"/>
                <a:cs typeface="Arial"/>
                <a:sym typeface="Arial"/>
              </a:rPr>
              <a:t>80%</a:t>
            </a:r>
            <a:endParaRPr sz="3200" b="1">
              <a:solidFill>
                <a:srgbClr val="EF5E42"/>
              </a:solidFill>
              <a:latin typeface="Arial"/>
              <a:ea typeface="Arial"/>
              <a:cs typeface="Arial"/>
              <a:sym typeface="Arial"/>
            </a:endParaRPr>
          </a:p>
        </p:txBody>
      </p:sp>
      <p:grpSp>
        <p:nvGrpSpPr>
          <p:cNvPr id="1241" name="Google Shape;1241;p19"/>
          <p:cNvGrpSpPr/>
          <p:nvPr/>
        </p:nvGrpSpPr>
        <p:grpSpPr>
          <a:xfrm>
            <a:off x="1079769" y="2867115"/>
            <a:ext cx="3312000" cy="1345349"/>
            <a:chOff x="602035" y="2629720"/>
            <a:chExt cx="2520000" cy="1345349"/>
          </a:xfrm>
        </p:grpSpPr>
        <p:sp>
          <p:nvSpPr>
            <p:cNvPr id="1242" name="Google Shape;1242;p19"/>
            <p:cNvSpPr txBox="1"/>
            <p:nvPr/>
          </p:nvSpPr>
          <p:spPr>
            <a:xfrm>
              <a:off x="602035" y="2959406"/>
              <a:ext cx="2520000" cy="101566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595959"/>
                  </a:solidFill>
                  <a:latin typeface="Arial"/>
                  <a:ea typeface="Arial"/>
                  <a:cs typeface="Arial"/>
                  <a:sym typeface="Arial"/>
                </a:rPr>
                <a:t>You can simply impress your audience and add a unique zing and appeal to your Presentations. Easy to change colors, photos and Text. Get a modern PowerPoint  Presentation that is beautifully designed </a:t>
              </a:r>
              <a:endParaRPr/>
            </a:p>
          </p:txBody>
        </p:sp>
        <p:sp>
          <p:nvSpPr>
            <p:cNvPr id="1243" name="Google Shape;1243;p19"/>
            <p:cNvSpPr txBox="1"/>
            <p:nvPr/>
          </p:nvSpPr>
          <p:spPr>
            <a:xfrm>
              <a:off x="602035" y="2629720"/>
              <a:ext cx="2520000"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595959"/>
                  </a:solidFill>
                  <a:latin typeface="Arial"/>
                  <a:ea typeface="Arial"/>
                  <a:cs typeface="Arial"/>
                  <a:sym typeface="Arial"/>
                </a:rPr>
                <a:t>Add Contents Title</a:t>
              </a:r>
              <a:endParaRPr sz="1400" b="1">
                <a:solidFill>
                  <a:srgbClr val="595959"/>
                </a:solidFill>
                <a:latin typeface="Arial"/>
                <a:ea typeface="Arial"/>
                <a:cs typeface="Arial"/>
                <a:sym typeface="Arial"/>
              </a:endParaRPr>
            </a:p>
          </p:txBody>
        </p:sp>
      </p:grpSp>
      <p:sp>
        <p:nvSpPr>
          <p:cNvPr id="1244" name="Google Shape;1244;p19"/>
          <p:cNvSpPr txBox="1"/>
          <p:nvPr/>
        </p:nvSpPr>
        <p:spPr>
          <a:xfrm>
            <a:off x="7859251" y="3063646"/>
            <a:ext cx="1260332"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200" b="1">
                <a:solidFill>
                  <a:srgbClr val="AFAFAF"/>
                </a:solidFill>
                <a:latin typeface="Arial"/>
                <a:ea typeface="Arial"/>
                <a:cs typeface="Arial"/>
                <a:sym typeface="Arial"/>
              </a:rPr>
              <a:t>50%</a:t>
            </a:r>
            <a:endParaRPr sz="3200" b="1">
              <a:solidFill>
                <a:srgbClr val="AFAFAF"/>
              </a:solidFill>
              <a:latin typeface="Arial"/>
              <a:ea typeface="Arial"/>
              <a:cs typeface="Arial"/>
              <a:sym typeface="Arial"/>
            </a:endParaRPr>
          </a:p>
        </p:txBody>
      </p:sp>
      <p:grpSp>
        <p:nvGrpSpPr>
          <p:cNvPr id="1245" name="Google Shape;1245;p19"/>
          <p:cNvGrpSpPr/>
          <p:nvPr/>
        </p:nvGrpSpPr>
        <p:grpSpPr>
          <a:xfrm>
            <a:off x="7820337" y="3857074"/>
            <a:ext cx="3312000" cy="1347824"/>
            <a:chOff x="6012160" y="3619682"/>
            <a:chExt cx="2544050" cy="1347824"/>
          </a:xfrm>
        </p:grpSpPr>
        <p:sp>
          <p:nvSpPr>
            <p:cNvPr id="1246" name="Google Shape;1246;p19"/>
            <p:cNvSpPr txBox="1"/>
            <p:nvPr/>
          </p:nvSpPr>
          <p:spPr>
            <a:xfrm>
              <a:off x="6012160" y="3951843"/>
              <a:ext cx="254405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Arial"/>
                  <a:ea typeface="Arial"/>
                  <a:cs typeface="Arial"/>
                  <a:sym typeface="Arial"/>
                </a:rPr>
                <a:t>You can simply impress your audience and add a unique zing and appeal to your Presentations. Easy to change colors, photos and Text. Get a modern PowerPoint  Presentation that is beautifully designed.</a:t>
              </a:r>
              <a:endParaRPr sz="1200">
                <a:solidFill>
                  <a:srgbClr val="595959"/>
                </a:solidFill>
                <a:latin typeface="Arial"/>
                <a:ea typeface="Arial"/>
                <a:cs typeface="Arial"/>
                <a:sym typeface="Arial"/>
              </a:endParaRPr>
            </a:p>
          </p:txBody>
        </p:sp>
        <p:sp>
          <p:nvSpPr>
            <p:cNvPr id="1247" name="Google Shape;1247;p19"/>
            <p:cNvSpPr txBox="1"/>
            <p:nvPr/>
          </p:nvSpPr>
          <p:spPr>
            <a:xfrm>
              <a:off x="6012160" y="3619682"/>
              <a:ext cx="254404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595959"/>
                  </a:solidFill>
                  <a:latin typeface="Arial"/>
                  <a:ea typeface="Arial"/>
                  <a:cs typeface="Arial"/>
                  <a:sym typeface="Arial"/>
                </a:rPr>
                <a:t>Add Contents Title</a:t>
              </a:r>
              <a:endParaRPr sz="1400" b="1">
                <a:solidFill>
                  <a:srgbClr val="595959"/>
                </a:solidFill>
                <a:latin typeface="Arial"/>
                <a:ea typeface="Arial"/>
                <a:cs typeface="Arial"/>
                <a:sym typeface="Arial"/>
              </a:endParaRPr>
            </a:p>
          </p:txBody>
        </p:sp>
      </p:grpSp>
      <p:cxnSp>
        <p:nvCxnSpPr>
          <p:cNvPr id="1248" name="Google Shape;1248;p19"/>
          <p:cNvCxnSpPr/>
          <p:nvPr/>
        </p:nvCxnSpPr>
        <p:spPr>
          <a:xfrm rot="10800000" flipH="1">
            <a:off x="7304730" y="3732853"/>
            <a:ext cx="4032000" cy="9525"/>
          </a:xfrm>
          <a:prstGeom prst="straightConnector1">
            <a:avLst/>
          </a:prstGeom>
          <a:noFill/>
          <a:ln w="25400" cap="flat" cmpd="sng">
            <a:solidFill>
              <a:srgbClr val="AFAFAF"/>
            </a:solidFill>
            <a:prstDash val="solid"/>
            <a:miter lim="800000"/>
            <a:headEnd type="none" w="sm" len="sm"/>
            <a:tailEnd type="stealth" w="med" len="med"/>
          </a:ln>
        </p:spPr>
      </p:cxnSp>
      <p:cxnSp>
        <p:nvCxnSpPr>
          <p:cNvPr id="1249" name="Google Shape;1249;p19"/>
          <p:cNvCxnSpPr/>
          <p:nvPr/>
        </p:nvCxnSpPr>
        <p:spPr>
          <a:xfrm rot="10800000">
            <a:off x="900377" y="2671901"/>
            <a:ext cx="4032000" cy="0"/>
          </a:xfrm>
          <a:prstGeom prst="straightConnector1">
            <a:avLst/>
          </a:prstGeom>
          <a:noFill/>
          <a:ln w="25400" cap="flat" cmpd="sng">
            <a:solidFill>
              <a:srgbClr val="EF5E42"/>
            </a:solidFill>
            <a:prstDash val="solid"/>
            <a:miter lim="800000"/>
            <a:headEnd type="none" w="sm" len="sm"/>
            <a:tailEnd type="stealth"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484" name="Google Shape;484;p2"/>
          <p:cNvPicPr preferRelativeResize="0"/>
          <p:nvPr/>
        </p:nvPicPr>
        <p:blipFill rotWithShape="1">
          <a:blip r:embed="rId3">
            <a:alphaModFix/>
          </a:blip>
          <a:srcRect r="7144"/>
          <a:stretch/>
        </p:blipFill>
        <p:spPr>
          <a:xfrm>
            <a:off x="-1" y="0"/>
            <a:ext cx="12192001" cy="6858000"/>
          </a:xfrm>
          <a:prstGeom prst="rect">
            <a:avLst/>
          </a:prstGeom>
          <a:noFill/>
          <a:ln>
            <a:noFill/>
          </a:ln>
        </p:spPr>
      </p:pic>
      <p:grpSp>
        <p:nvGrpSpPr>
          <p:cNvPr id="485" name="Google Shape;485;p2"/>
          <p:cNvGrpSpPr/>
          <p:nvPr/>
        </p:nvGrpSpPr>
        <p:grpSpPr>
          <a:xfrm>
            <a:off x="1648690" y="2915705"/>
            <a:ext cx="9008225" cy="1166282"/>
            <a:chOff x="0" y="4102100"/>
            <a:chExt cx="13144499" cy="1701800"/>
          </a:xfrm>
        </p:grpSpPr>
        <p:sp>
          <p:nvSpPr>
            <p:cNvPr id="486" name="Google Shape;486;p2"/>
            <p:cNvSpPr/>
            <p:nvPr/>
          </p:nvSpPr>
          <p:spPr>
            <a:xfrm>
              <a:off x="0" y="4102100"/>
              <a:ext cx="13144499" cy="1701800"/>
            </a:xfrm>
            <a:prstGeom prst="rect">
              <a:avLst/>
            </a:prstGeom>
            <a:solidFill>
              <a:srgbClr val="FFFFFF">
                <a:alpha val="79607"/>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5000">
                <a:solidFill>
                  <a:srgbClr val="595959"/>
                </a:solidFill>
                <a:latin typeface="Arial"/>
                <a:ea typeface="Arial"/>
                <a:cs typeface="Arial"/>
                <a:sym typeface="Arial"/>
              </a:endParaRPr>
            </a:p>
          </p:txBody>
        </p:sp>
        <p:sp>
          <p:nvSpPr>
            <p:cNvPr id="487" name="Google Shape;487;p2"/>
            <p:cNvSpPr/>
            <p:nvPr/>
          </p:nvSpPr>
          <p:spPr>
            <a:xfrm>
              <a:off x="1854199" y="4102100"/>
              <a:ext cx="9534525" cy="936624"/>
            </a:xfrm>
            <a:prstGeom prst="rect">
              <a:avLst/>
            </a:prstGeom>
            <a:noFill/>
            <a:ln>
              <a:noFill/>
            </a:ln>
            <a:effectLst>
              <a:outerShdw blurRad="127000" algn="ctr" rotWithShape="0">
                <a:schemeClr val="lt2">
                  <a:alpha val="69803"/>
                </a:schemeClr>
              </a:outerShdw>
            </a:effectLst>
          </p:spPr>
          <p:txBody>
            <a:bodyPr spcFirstLastPara="1" wrap="square" lIns="18050" tIns="18050" rIns="18050" bIns="18050" anchor="t" anchorCtr="0">
              <a:noAutofit/>
            </a:bodyPr>
            <a:lstStyle/>
            <a:p>
              <a:pPr marL="0" marR="0" lvl="0" indent="0" algn="ctr" rtl="0">
                <a:spcBef>
                  <a:spcPts val="0"/>
                </a:spcBef>
                <a:spcAft>
                  <a:spcPts val="0"/>
                </a:spcAft>
                <a:buNone/>
              </a:pPr>
              <a:r>
                <a:rPr lang="en-US" sz="6000">
                  <a:solidFill>
                    <a:schemeClr val="dk1"/>
                  </a:solidFill>
                  <a:latin typeface="Arial"/>
                  <a:ea typeface="Arial"/>
                  <a:cs typeface="Arial"/>
                  <a:sym typeface="Arial"/>
                </a:rPr>
                <a:t>Anatomy Template</a:t>
              </a:r>
              <a:endParaRPr/>
            </a:p>
          </p:txBody>
        </p:sp>
        <p:sp>
          <p:nvSpPr>
            <p:cNvPr id="488" name="Google Shape;488;p2"/>
            <p:cNvSpPr/>
            <p:nvPr/>
          </p:nvSpPr>
          <p:spPr>
            <a:xfrm>
              <a:off x="1854200" y="5359400"/>
              <a:ext cx="9531350" cy="349250"/>
            </a:xfrm>
            <a:prstGeom prst="rect">
              <a:avLst/>
            </a:prstGeom>
            <a:noFill/>
            <a:ln>
              <a:noFill/>
            </a:ln>
            <a:effectLst>
              <a:outerShdw blurRad="254000" algn="ctr" rotWithShape="0">
                <a:srgbClr val="808080">
                  <a:alpha val="79607"/>
                </a:srgbClr>
              </a:outerShdw>
            </a:effectLst>
          </p:spPr>
          <p:txBody>
            <a:bodyPr spcFirstLastPara="1" wrap="square" lIns="0" tIns="0" rIns="0" bIns="0" anchor="t" anchorCtr="0">
              <a:noAutofit/>
            </a:bodyPr>
            <a:lstStyle/>
            <a:p>
              <a:pPr marL="0" marR="0" lvl="0" indent="0" algn="ctr" rtl="0">
                <a:spcBef>
                  <a:spcPts val="0"/>
                </a:spcBef>
                <a:spcAft>
                  <a:spcPts val="0"/>
                </a:spcAft>
                <a:buNone/>
              </a:pPr>
              <a:r>
                <a:rPr lang="en-US" sz="1600">
                  <a:solidFill>
                    <a:schemeClr val="dk1"/>
                  </a:solidFill>
                  <a:latin typeface="Arial"/>
                  <a:ea typeface="Arial"/>
                  <a:cs typeface="Arial"/>
                  <a:sym typeface="Arial"/>
                </a:rPr>
                <a:t>Lorem ipsum dolor sit amet, consectetur adipiscing elit.</a:t>
              </a:r>
              <a:endParaRPr/>
            </a:p>
          </p:txBody>
        </p:sp>
      </p:grpSp>
      <p:pic>
        <p:nvPicPr>
          <p:cNvPr id="489" name="Google Shape;489;p2"/>
          <p:cNvPicPr preferRelativeResize="0"/>
          <p:nvPr/>
        </p:nvPicPr>
        <p:blipFill rotWithShape="1">
          <a:blip r:embed="rId4">
            <a:alphaModFix/>
          </a:blip>
          <a:srcRect/>
          <a:stretch/>
        </p:blipFill>
        <p:spPr>
          <a:xfrm>
            <a:off x="211418" y="126627"/>
            <a:ext cx="893644" cy="8400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20"/>
          <p:cNvSpPr txBox="1">
            <a:spLocks noGrp="1"/>
          </p:cNvSpPr>
          <p:nvPr>
            <p:ph type="title"/>
          </p:nvPr>
        </p:nvSpPr>
        <p:spPr>
          <a:xfrm>
            <a:off x="718457" y="537342"/>
            <a:ext cx="8474075" cy="7080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E99A0"/>
              </a:buClr>
              <a:buSzPts val="4400"/>
              <a:buFont typeface="Arial Black"/>
              <a:buNone/>
            </a:pPr>
            <a:r>
              <a:rPr lang="en-US" sz="4400">
                <a:solidFill>
                  <a:srgbClr val="DE99A0"/>
                </a:solidFill>
                <a:latin typeface="Arial Black"/>
                <a:ea typeface="Arial Black"/>
                <a:cs typeface="Arial Black"/>
                <a:sym typeface="Arial Black"/>
              </a:rPr>
              <a:t>Infographic Style</a:t>
            </a:r>
            <a:endParaRPr/>
          </a:p>
        </p:txBody>
      </p:sp>
      <p:grpSp>
        <p:nvGrpSpPr>
          <p:cNvPr id="1255" name="Google Shape;1255;p20"/>
          <p:cNvGrpSpPr/>
          <p:nvPr/>
        </p:nvGrpSpPr>
        <p:grpSpPr>
          <a:xfrm>
            <a:off x="3750969" y="1376040"/>
            <a:ext cx="4690063" cy="4999347"/>
            <a:chOff x="10579100" y="2587625"/>
            <a:chExt cx="1612901" cy="1719263"/>
          </a:xfrm>
        </p:grpSpPr>
        <p:sp>
          <p:nvSpPr>
            <p:cNvPr id="1256" name="Google Shape;1256;p20"/>
            <p:cNvSpPr/>
            <p:nvPr/>
          </p:nvSpPr>
          <p:spPr>
            <a:xfrm>
              <a:off x="11830050" y="3059113"/>
              <a:ext cx="361950" cy="363538"/>
            </a:xfrm>
            <a:prstGeom prst="ellipse">
              <a:avLst/>
            </a:prstGeom>
            <a:solidFill>
              <a:srgbClr val="B7E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57" name="Google Shape;1257;p20"/>
            <p:cNvSpPr/>
            <p:nvPr/>
          </p:nvSpPr>
          <p:spPr>
            <a:xfrm>
              <a:off x="11887200" y="3176588"/>
              <a:ext cx="265113" cy="188913"/>
            </a:xfrm>
            <a:custGeom>
              <a:avLst/>
              <a:gdLst/>
              <a:ahLst/>
              <a:cxnLst/>
              <a:rect l="l" t="t" r="r" b="b"/>
              <a:pathLst>
                <a:path w="222" h="158" extrusionOk="0">
                  <a:moveTo>
                    <a:pt x="209" y="37"/>
                  </a:moveTo>
                  <a:cubicBezTo>
                    <a:pt x="205" y="31"/>
                    <a:pt x="208" y="25"/>
                    <a:pt x="209" y="19"/>
                  </a:cubicBezTo>
                  <a:cubicBezTo>
                    <a:pt x="211" y="12"/>
                    <a:pt x="208" y="7"/>
                    <a:pt x="201" y="4"/>
                  </a:cubicBezTo>
                  <a:cubicBezTo>
                    <a:pt x="192" y="0"/>
                    <a:pt x="181" y="5"/>
                    <a:pt x="175" y="11"/>
                  </a:cubicBezTo>
                  <a:cubicBezTo>
                    <a:pt x="166" y="17"/>
                    <a:pt x="163" y="23"/>
                    <a:pt x="161" y="33"/>
                  </a:cubicBezTo>
                  <a:cubicBezTo>
                    <a:pt x="159" y="29"/>
                    <a:pt x="155" y="26"/>
                    <a:pt x="149" y="24"/>
                  </a:cubicBezTo>
                  <a:cubicBezTo>
                    <a:pt x="146" y="23"/>
                    <a:pt x="143" y="23"/>
                    <a:pt x="141" y="24"/>
                  </a:cubicBezTo>
                  <a:cubicBezTo>
                    <a:pt x="136" y="14"/>
                    <a:pt x="123" y="13"/>
                    <a:pt x="113" y="13"/>
                  </a:cubicBezTo>
                  <a:cubicBezTo>
                    <a:pt x="107" y="14"/>
                    <a:pt x="101" y="17"/>
                    <a:pt x="96" y="20"/>
                  </a:cubicBezTo>
                  <a:cubicBezTo>
                    <a:pt x="83" y="27"/>
                    <a:pt x="68" y="23"/>
                    <a:pt x="56" y="17"/>
                  </a:cubicBezTo>
                  <a:cubicBezTo>
                    <a:pt x="45" y="11"/>
                    <a:pt x="36" y="7"/>
                    <a:pt x="23" y="10"/>
                  </a:cubicBezTo>
                  <a:cubicBezTo>
                    <a:pt x="19" y="11"/>
                    <a:pt x="15" y="13"/>
                    <a:pt x="11" y="16"/>
                  </a:cubicBezTo>
                  <a:cubicBezTo>
                    <a:pt x="8" y="19"/>
                    <a:pt x="4" y="26"/>
                    <a:pt x="6" y="31"/>
                  </a:cubicBezTo>
                  <a:cubicBezTo>
                    <a:pt x="6" y="31"/>
                    <a:pt x="6" y="31"/>
                    <a:pt x="6" y="31"/>
                  </a:cubicBezTo>
                  <a:cubicBezTo>
                    <a:pt x="5" y="32"/>
                    <a:pt x="5" y="32"/>
                    <a:pt x="5" y="32"/>
                  </a:cubicBezTo>
                  <a:cubicBezTo>
                    <a:pt x="3" y="36"/>
                    <a:pt x="1" y="40"/>
                    <a:pt x="1" y="45"/>
                  </a:cubicBezTo>
                  <a:cubicBezTo>
                    <a:pt x="0" y="49"/>
                    <a:pt x="1" y="54"/>
                    <a:pt x="3" y="59"/>
                  </a:cubicBezTo>
                  <a:cubicBezTo>
                    <a:pt x="4" y="62"/>
                    <a:pt x="7" y="64"/>
                    <a:pt x="10" y="65"/>
                  </a:cubicBezTo>
                  <a:cubicBezTo>
                    <a:pt x="10" y="66"/>
                    <a:pt x="10" y="66"/>
                    <a:pt x="10" y="66"/>
                  </a:cubicBezTo>
                  <a:cubicBezTo>
                    <a:pt x="6" y="69"/>
                    <a:pt x="4" y="76"/>
                    <a:pt x="3" y="81"/>
                  </a:cubicBezTo>
                  <a:cubicBezTo>
                    <a:pt x="0" y="91"/>
                    <a:pt x="0" y="100"/>
                    <a:pt x="9" y="104"/>
                  </a:cubicBezTo>
                  <a:cubicBezTo>
                    <a:pt x="12" y="106"/>
                    <a:pt x="18" y="106"/>
                    <a:pt x="21" y="109"/>
                  </a:cubicBezTo>
                  <a:cubicBezTo>
                    <a:pt x="21" y="109"/>
                    <a:pt x="21" y="109"/>
                    <a:pt x="21" y="109"/>
                  </a:cubicBezTo>
                  <a:cubicBezTo>
                    <a:pt x="22" y="110"/>
                    <a:pt x="22" y="110"/>
                    <a:pt x="22" y="110"/>
                  </a:cubicBezTo>
                  <a:cubicBezTo>
                    <a:pt x="22" y="111"/>
                    <a:pt x="22" y="111"/>
                    <a:pt x="22" y="111"/>
                  </a:cubicBezTo>
                  <a:cubicBezTo>
                    <a:pt x="22" y="112"/>
                    <a:pt x="22" y="112"/>
                    <a:pt x="22" y="113"/>
                  </a:cubicBezTo>
                  <a:cubicBezTo>
                    <a:pt x="22" y="115"/>
                    <a:pt x="22" y="116"/>
                    <a:pt x="22" y="117"/>
                  </a:cubicBezTo>
                  <a:cubicBezTo>
                    <a:pt x="21" y="119"/>
                    <a:pt x="20" y="120"/>
                    <a:pt x="20" y="121"/>
                  </a:cubicBezTo>
                  <a:cubicBezTo>
                    <a:pt x="20" y="122"/>
                    <a:pt x="20" y="123"/>
                    <a:pt x="20" y="124"/>
                  </a:cubicBezTo>
                  <a:cubicBezTo>
                    <a:pt x="19" y="126"/>
                    <a:pt x="19" y="127"/>
                    <a:pt x="19" y="128"/>
                  </a:cubicBezTo>
                  <a:cubicBezTo>
                    <a:pt x="19" y="134"/>
                    <a:pt x="24" y="143"/>
                    <a:pt x="30" y="146"/>
                  </a:cubicBezTo>
                  <a:cubicBezTo>
                    <a:pt x="38" y="150"/>
                    <a:pt x="47" y="148"/>
                    <a:pt x="57" y="146"/>
                  </a:cubicBezTo>
                  <a:cubicBezTo>
                    <a:pt x="73" y="143"/>
                    <a:pt x="84" y="141"/>
                    <a:pt x="99" y="149"/>
                  </a:cubicBezTo>
                  <a:cubicBezTo>
                    <a:pt x="115" y="158"/>
                    <a:pt x="131" y="155"/>
                    <a:pt x="145" y="147"/>
                  </a:cubicBezTo>
                  <a:cubicBezTo>
                    <a:pt x="148" y="151"/>
                    <a:pt x="156" y="150"/>
                    <a:pt x="160" y="149"/>
                  </a:cubicBezTo>
                  <a:cubicBezTo>
                    <a:pt x="164" y="147"/>
                    <a:pt x="172" y="144"/>
                    <a:pt x="175" y="141"/>
                  </a:cubicBezTo>
                  <a:cubicBezTo>
                    <a:pt x="176" y="141"/>
                    <a:pt x="178" y="140"/>
                    <a:pt x="180" y="140"/>
                  </a:cubicBezTo>
                  <a:cubicBezTo>
                    <a:pt x="187" y="137"/>
                    <a:pt x="197" y="129"/>
                    <a:pt x="199" y="120"/>
                  </a:cubicBezTo>
                  <a:cubicBezTo>
                    <a:pt x="199" y="119"/>
                    <a:pt x="199" y="118"/>
                    <a:pt x="199" y="117"/>
                  </a:cubicBezTo>
                  <a:cubicBezTo>
                    <a:pt x="199" y="116"/>
                    <a:pt x="199" y="116"/>
                    <a:pt x="199" y="115"/>
                  </a:cubicBezTo>
                  <a:cubicBezTo>
                    <a:pt x="205" y="110"/>
                    <a:pt x="210" y="103"/>
                    <a:pt x="213" y="98"/>
                  </a:cubicBezTo>
                  <a:cubicBezTo>
                    <a:pt x="219" y="88"/>
                    <a:pt x="222" y="76"/>
                    <a:pt x="222" y="63"/>
                  </a:cubicBezTo>
                  <a:cubicBezTo>
                    <a:pt x="219" y="53"/>
                    <a:pt x="215" y="45"/>
                    <a:pt x="209" y="37"/>
                  </a:cubicBezTo>
                </a:path>
              </a:pathLst>
            </a:custGeom>
            <a:solidFill>
              <a:srgbClr val="90193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58" name="Google Shape;1258;p20"/>
            <p:cNvSpPr/>
            <p:nvPr/>
          </p:nvSpPr>
          <p:spPr>
            <a:xfrm>
              <a:off x="11887200" y="3182938"/>
              <a:ext cx="263525" cy="179388"/>
            </a:xfrm>
            <a:custGeom>
              <a:avLst/>
              <a:gdLst/>
              <a:ahLst/>
              <a:cxnLst/>
              <a:rect l="l" t="t" r="r" b="b"/>
              <a:pathLst>
                <a:path w="222" h="151" extrusionOk="0">
                  <a:moveTo>
                    <a:pt x="212" y="93"/>
                  </a:moveTo>
                  <a:cubicBezTo>
                    <a:pt x="211" y="93"/>
                    <a:pt x="211" y="94"/>
                    <a:pt x="211" y="94"/>
                  </a:cubicBezTo>
                  <a:cubicBezTo>
                    <a:pt x="206" y="103"/>
                    <a:pt x="200" y="111"/>
                    <a:pt x="190" y="112"/>
                  </a:cubicBezTo>
                  <a:cubicBezTo>
                    <a:pt x="180" y="112"/>
                    <a:pt x="179" y="102"/>
                    <a:pt x="181" y="93"/>
                  </a:cubicBezTo>
                  <a:cubicBezTo>
                    <a:pt x="181" y="93"/>
                    <a:pt x="181" y="93"/>
                    <a:pt x="181" y="93"/>
                  </a:cubicBezTo>
                  <a:cubicBezTo>
                    <a:pt x="181" y="84"/>
                    <a:pt x="184" y="76"/>
                    <a:pt x="185" y="68"/>
                  </a:cubicBezTo>
                  <a:cubicBezTo>
                    <a:pt x="185" y="66"/>
                    <a:pt x="185" y="64"/>
                    <a:pt x="185" y="62"/>
                  </a:cubicBezTo>
                  <a:cubicBezTo>
                    <a:pt x="185" y="60"/>
                    <a:pt x="184" y="59"/>
                    <a:pt x="184" y="57"/>
                  </a:cubicBezTo>
                  <a:cubicBezTo>
                    <a:pt x="184" y="57"/>
                    <a:pt x="184" y="57"/>
                    <a:pt x="184" y="57"/>
                  </a:cubicBezTo>
                  <a:cubicBezTo>
                    <a:pt x="182" y="45"/>
                    <a:pt x="177" y="33"/>
                    <a:pt x="186" y="23"/>
                  </a:cubicBezTo>
                  <a:cubicBezTo>
                    <a:pt x="186" y="23"/>
                    <a:pt x="186" y="23"/>
                    <a:pt x="186" y="23"/>
                  </a:cubicBezTo>
                  <a:cubicBezTo>
                    <a:pt x="184" y="25"/>
                    <a:pt x="182" y="27"/>
                    <a:pt x="181" y="30"/>
                  </a:cubicBezTo>
                  <a:cubicBezTo>
                    <a:pt x="179" y="28"/>
                    <a:pt x="179" y="27"/>
                    <a:pt x="179" y="25"/>
                  </a:cubicBezTo>
                  <a:cubicBezTo>
                    <a:pt x="179" y="22"/>
                    <a:pt x="180" y="20"/>
                    <a:pt x="182" y="18"/>
                  </a:cubicBezTo>
                  <a:cubicBezTo>
                    <a:pt x="182" y="18"/>
                    <a:pt x="182" y="18"/>
                    <a:pt x="182" y="18"/>
                  </a:cubicBezTo>
                  <a:cubicBezTo>
                    <a:pt x="180" y="20"/>
                    <a:pt x="178" y="22"/>
                    <a:pt x="178" y="25"/>
                  </a:cubicBezTo>
                  <a:cubicBezTo>
                    <a:pt x="177" y="27"/>
                    <a:pt x="177" y="30"/>
                    <a:pt x="180" y="31"/>
                  </a:cubicBezTo>
                  <a:cubicBezTo>
                    <a:pt x="179" y="32"/>
                    <a:pt x="179" y="34"/>
                    <a:pt x="179" y="35"/>
                  </a:cubicBezTo>
                  <a:cubicBezTo>
                    <a:pt x="178" y="38"/>
                    <a:pt x="179" y="41"/>
                    <a:pt x="179" y="44"/>
                  </a:cubicBezTo>
                  <a:cubicBezTo>
                    <a:pt x="179" y="46"/>
                    <a:pt x="179" y="47"/>
                    <a:pt x="180" y="49"/>
                  </a:cubicBezTo>
                  <a:cubicBezTo>
                    <a:pt x="181" y="53"/>
                    <a:pt x="182" y="57"/>
                    <a:pt x="183" y="60"/>
                  </a:cubicBezTo>
                  <a:cubicBezTo>
                    <a:pt x="183" y="61"/>
                    <a:pt x="183" y="61"/>
                    <a:pt x="183" y="61"/>
                  </a:cubicBezTo>
                  <a:cubicBezTo>
                    <a:pt x="183" y="61"/>
                    <a:pt x="183" y="62"/>
                    <a:pt x="183" y="62"/>
                  </a:cubicBezTo>
                  <a:cubicBezTo>
                    <a:pt x="183" y="63"/>
                    <a:pt x="183" y="63"/>
                    <a:pt x="183" y="64"/>
                  </a:cubicBezTo>
                  <a:cubicBezTo>
                    <a:pt x="183" y="65"/>
                    <a:pt x="183" y="65"/>
                    <a:pt x="183" y="65"/>
                  </a:cubicBezTo>
                  <a:cubicBezTo>
                    <a:pt x="184" y="66"/>
                    <a:pt x="184" y="66"/>
                    <a:pt x="184" y="66"/>
                  </a:cubicBezTo>
                  <a:cubicBezTo>
                    <a:pt x="184" y="68"/>
                    <a:pt x="183" y="70"/>
                    <a:pt x="183" y="72"/>
                  </a:cubicBezTo>
                  <a:cubicBezTo>
                    <a:pt x="183" y="72"/>
                    <a:pt x="183" y="72"/>
                    <a:pt x="183" y="72"/>
                  </a:cubicBezTo>
                  <a:cubicBezTo>
                    <a:pt x="183" y="73"/>
                    <a:pt x="183" y="74"/>
                    <a:pt x="183" y="75"/>
                  </a:cubicBezTo>
                  <a:cubicBezTo>
                    <a:pt x="181" y="82"/>
                    <a:pt x="180" y="90"/>
                    <a:pt x="178" y="97"/>
                  </a:cubicBezTo>
                  <a:cubicBezTo>
                    <a:pt x="177" y="106"/>
                    <a:pt x="180" y="114"/>
                    <a:pt x="190" y="114"/>
                  </a:cubicBezTo>
                  <a:cubicBezTo>
                    <a:pt x="193" y="114"/>
                    <a:pt x="196" y="112"/>
                    <a:pt x="199" y="110"/>
                  </a:cubicBezTo>
                  <a:cubicBezTo>
                    <a:pt x="199" y="111"/>
                    <a:pt x="199" y="111"/>
                    <a:pt x="199" y="111"/>
                  </a:cubicBezTo>
                  <a:cubicBezTo>
                    <a:pt x="199" y="112"/>
                    <a:pt x="199" y="112"/>
                    <a:pt x="199" y="112"/>
                  </a:cubicBezTo>
                  <a:cubicBezTo>
                    <a:pt x="199" y="120"/>
                    <a:pt x="188" y="130"/>
                    <a:pt x="181" y="132"/>
                  </a:cubicBezTo>
                  <a:cubicBezTo>
                    <a:pt x="165" y="136"/>
                    <a:pt x="162" y="119"/>
                    <a:pt x="164" y="108"/>
                  </a:cubicBezTo>
                  <a:cubicBezTo>
                    <a:pt x="165" y="100"/>
                    <a:pt x="171" y="90"/>
                    <a:pt x="161" y="84"/>
                  </a:cubicBezTo>
                  <a:cubicBezTo>
                    <a:pt x="154" y="80"/>
                    <a:pt x="147" y="80"/>
                    <a:pt x="140" y="82"/>
                  </a:cubicBezTo>
                  <a:cubicBezTo>
                    <a:pt x="141" y="82"/>
                    <a:pt x="142" y="81"/>
                    <a:pt x="143" y="81"/>
                  </a:cubicBezTo>
                  <a:cubicBezTo>
                    <a:pt x="145" y="80"/>
                    <a:pt x="147" y="79"/>
                    <a:pt x="149" y="78"/>
                  </a:cubicBezTo>
                  <a:cubicBezTo>
                    <a:pt x="151" y="77"/>
                    <a:pt x="153" y="77"/>
                    <a:pt x="156" y="77"/>
                  </a:cubicBezTo>
                  <a:cubicBezTo>
                    <a:pt x="156" y="77"/>
                    <a:pt x="156" y="77"/>
                    <a:pt x="156" y="77"/>
                  </a:cubicBezTo>
                  <a:cubicBezTo>
                    <a:pt x="151" y="77"/>
                    <a:pt x="148" y="77"/>
                    <a:pt x="144" y="79"/>
                  </a:cubicBezTo>
                  <a:cubicBezTo>
                    <a:pt x="140" y="80"/>
                    <a:pt x="137" y="82"/>
                    <a:pt x="134" y="85"/>
                  </a:cubicBezTo>
                  <a:cubicBezTo>
                    <a:pt x="133" y="86"/>
                    <a:pt x="133" y="86"/>
                    <a:pt x="133" y="86"/>
                  </a:cubicBezTo>
                  <a:cubicBezTo>
                    <a:pt x="128" y="89"/>
                    <a:pt x="124" y="94"/>
                    <a:pt x="118" y="98"/>
                  </a:cubicBezTo>
                  <a:cubicBezTo>
                    <a:pt x="117" y="99"/>
                    <a:pt x="116" y="100"/>
                    <a:pt x="114" y="101"/>
                  </a:cubicBezTo>
                  <a:cubicBezTo>
                    <a:pt x="108" y="103"/>
                    <a:pt x="103" y="103"/>
                    <a:pt x="96" y="99"/>
                  </a:cubicBezTo>
                  <a:cubicBezTo>
                    <a:pt x="96" y="99"/>
                    <a:pt x="95" y="98"/>
                    <a:pt x="95" y="98"/>
                  </a:cubicBezTo>
                  <a:cubicBezTo>
                    <a:pt x="93" y="97"/>
                    <a:pt x="92" y="96"/>
                    <a:pt x="90" y="95"/>
                  </a:cubicBezTo>
                  <a:cubicBezTo>
                    <a:pt x="88" y="93"/>
                    <a:pt x="86" y="90"/>
                    <a:pt x="86" y="87"/>
                  </a:cubicBezTo>
                  <a:cubicBezTo>
                    <a:pt x="86" y="87"/>
                    <a:pt x="86" y="87"/>
                    <a:pt x="86" y="87"/>
                  </a:cubicBezTo>
                  <a:cubicBezTo>
                    <a:pt x="85" y="91"/>
                    <a:pt x="87" y="93"/>
                    <a:pt x="89" y="95"/>
                  </a:cubicBezTo>
                  <a:cubicBezTo>
                    <a:pt x="87" y="95"/>
                    <a:pt x="85" y="94"/>
                    <a:pt x="83" y="94"/>
                  </a:cubicBezTo>
                  <a:cubicBezTo>
                    <a:pt x="83" y="94"/>
                    <a:pt x="83" y="94"/>
                    <a:pt x="83" y="94"/>
                  </a:cubicBezTo>
                  <a:cubicBezTo>
                    <a:pt x="84" y="94"/>
                    <a:pt x="84" y="94"/>
                    <a:pt x="85" y="95"/>
                  </a:cubicBezTo>
                  <a:cubicBezTo>
                    <a:pt x="86" y="94"/>
                    <a:pt x="86" y="95"/>
                    <a:pt x="86" y="95"/>
                  </a:cubicBezTo>
                  <a:cubicBezTo>
                    <a:pt x="92" y="97"/>
                    <a:pt x="97" y="102"/>
                    <a:pt x="103" y="104"/>
                  </a:cubicBezTo>
                  <a:cubicBezTo>
                    <a:pt x="103" y="104"/>
                    <a:pt x="104" y="104"/>
                    <a:pt x="104" y="104"/>
                  </a:cubicBezTo>
                  <a:cubicBezTo>
                    <a:pt x="99" y="105"/>
                    <a:pt x="94" y="104"/>
                    <a:pt x="89" y="101"/>
                  </a:cubicBezTo>
                  <a:cubicBezTo>
                    <a:pt x="93" y="104"/>
                    <a:pt x="98" y="106"/>
                    <a:pt x="101" y="106"/>
                  </a:cubicBezTo>
                  <a:cubicBezTo>
                    <a:pt x="102" y="106"/>
                    <a:pt x="102" y="106"/>
                    <a:pt x="102" y="106"/>
                  </a:cubicBezTo>
                  <a:cubicBezTo>
                    <a:pt x="103" y="106"/>
                    <a:pt x="103" y="106"/>
                    <a:pt x="103" y="106"/>
                  </a:cubicBezTo>
                  <a:cubicBezTo>
                    <a:pt x="109" y="105"/>
                    <a:pt x="115" y="103"/>
                    <a:pt x="119" y="99"/>
                  </a:cubicBezTo>
                  <a:cubicBezTo>
                    <a:pt x="131" y="91"/>
                    <a:pt x="138" y="79"/>
                    <a:pt x="155" y="83"/>
                  </a:cubicBezTo>
                  <a:cubicBezTo>
                    <a:pt x="170" y="87"/>
                    <a:pt x="163" y="104"/>
                    <a:pt x="161" y="114"/>
                  </a:cubicBezTo>
                  <a:cubicBezTo>
                    <a:pt x="161" y="116"/>
                    <a:pt x="161" y="117"/>
                    <a:pt x="161" y="119"/>
                  </a:cubicBezTo>
                  <a:cubicBezTo>
                    <a:pt x="156" y="110"/>
                    <a:pt x="148" y="109"/>
                    <a:pt x="138" y="109"/>
                  </a:cubicBezTo>
                  <a:cubicBezTo>
                    <a:pt x="122" y="109"/>
                    <a:pt x="109" y="132"/>
                    <a:pt x="94" y="125"/>
                  </a:cubicBezTo>
                  <a:cubicBezTo>
                    <a:pt x="87" y="122"/>
                    <a:pt x="81" y="117"/>
                    <a:pt x="75" y="113"/>
                  </a:cubicBezTo>
                  <a:cubicBezTo>
                    <a:pt x="70" y="111"/>
                    <a:pt x="65" y="110"/>
                    <a:pt x="60" y="109"/>
                  </a:cubicBezTo>
                  <a:cubicBezTo>
                    <a:pt x="59" y="109"/>
                    <a:pt x="58" y="109"/>
                    <a:pt x="57" y="109"/>
                  </a:cubicBezTo>
                  <a:cubicBezTo>
                    <a:pt x="54" y="109"/>
                    <a:pt x="52" y="109"/>
                    <a:pt x="49" y="110"/>
                  </a:cubicBezTo>
                  <a:cubicBezTo>
                    <a:pt x="48" y="110"/>
                    <a:pt x="47" y="110"/>
                    <a:pt x="47" y="111"/>
                  </a:cubicBezTo>
                  <a:cubicBezTo>
                    <a:pt x="45" y="111"/>
                    <a:pt x="44" y="111"/>
                    <a:pt x="42" y="111"/>
                  </a:cubicBezTo>
                  <a:cubicBezTo>
                    <a:pt x="38" y="112"/>
                    <a:pt x="36" y="107"/>
                    <a:pt x="37" y="103"/>
                  </a:cubicBezTo>
                  <a:cubicBezTo>
                    <a:pt x="37" y="103"/>
                    <a:pt x="37" y="103"/>
                    <a:pt x="37" y="103"/>
                  </a:cubicBezTo>
                  <a:cubicBezTo>
                    <a:pt x="36" y="106"/>
                    <a:pt x="36" y="110"/>
                    <a:pt x="39" y="112"/>
                  </a:cubicBezTo>
                  <a:cubicBezTo>
                    <a:pt x="40" y="113"/>
                    <a:pt x="41" y="113"/>
                    <a:pt x="42" y="113"/>
                  </a:cubicBezTo>
                  <a:cubicBezTo>
                    <a:pt x="42" y="113"/>
                    <a:pt x="42" y="113"/>
                    <a:pt x="42" y="113"/>
                  </a:cubicBezTo>
                  <a:cubicBezTo>
                    <a:pt x="39" y="115"/>
                    <a:pt x="35" y="119"/>
                    <a:pt x="34" y="123"/>
                  </a:cubicBezTo>
                  <a:cubicBezTo>
                    <a:pt x="35" y="122"/>
                    <a:pt x="35" y="122"/>
                    <a:pt x="36" y="122"/>
                  </a:cubicBezTo>
                  <a:cubicBezTo>
                    <a:pt x="37" y="119"/>
                    <a:pt x="39" y="117"/>
                    <a:pt x="40" y="116"/>
                  </a:cubicBezTo>
                  <a:cubicBezTo>
                    <a:pt x="42" y="114"/>
                    <a:pt x="45" y="113"/>
                    <a:pt x="48" y="112"/>
                  </a:cubicBezTo>
                  <a:cubicBezTo>
                    <a:pt x="48" y="112"/>
                    <a:pt x="49" y="111"/>
                    <a:pt x="49" y="111"/>
                  </a:cubicBezTo>
                  <a:cubicBezTo>
                    <a:pt x="50" y="111"/>
                    <a:pt x="50" y="111"/>
                    <a:pt x="50" y="111"/>
                  </a:cubicBezTo>
                  <a:cubicBezTo>
                    <a:pt x="59" y="110"/>
                    <a:pt x="70" y="113"/>
                    <a:pt x="77" y="116"/>
                  </a:cubicBezTo>
                  <a:cubicBezTo>
                    <a:pt x="85" y="121"/>
                    <a:pt x="91" y="129"/>
                    <a:pt x="101" y="129"/>
                  </a:cubicBezTo>
                  <a:cubicBezTo>
                    <a:pt x="105" y="129"/>
                    <a:pt x="109" y="126"/>
                    <a:pt x="113" y="123"/>
                  </a:cubicBezTo>
                  <a:cubicBezTo>
                    <a:pt x="120" y="120"/>
                    <a:pt x="127" y="119"/>
                    <a:pt x="134" y="120"/>
                  </a:cubicBezTo>
                  <a:cubicBezTo>
                    <a:pt x="136" y="120"/>
                    <a:pt x="138" y="121"/>
                    <a:pt x="139" y="121"/>
                  </a:cubicBezTo>
                  <a:cubicBezTo>
                    <a:pt x="143" y="123"/>
                    <a:pt x="147" y="125"/>
                    <a:pt x="149" y="129"/>
                  </a:cubicBezTo>
                  <a:cubicBezTo>
                    <a:pt x="149" y="129"/>
                    <a:pt x="149" y="129"/>
                    <a:pt x="149" y="129"/>
                  </a:cubicBezTo>
                  <a:cubicBezTo>
                    <a:pt x="148" y="126"/>
                    <a:pt x="147" y="124"/>
                    <a:pt x="145" y="123"/>
                  </a:cubicBezTo>
                  <a:cubicBezTo>
                    <a:pt x="146" y="123"/>
                    <a:pt x="149" y="121"/>
                    <a:pt x="149" y="120"/>
                  </a:cubicBezTo>
                  <a:cubicBezTo>
                    <a:pt x="149" y="120"/>
                    <a:pt x="149" y="120"/>
                    <a:pt x="149" y="120"/>
                  </a:cubicBezTo>
                  <a:cubicBezTo>
                    <a:pt x="148" y="121"/>
                    <a:pt x="145" y="122"/>
                    <a:pt x="143" y="122"/>
                  </a:cubicBezTo>
                  <a:cubicBezTo>
                    <a:pt x="143" y="122"/>
                    <a:pt x="143" y="122"/>
                    <a:pt x="143" y="122"/>
                  </a:cubicBezTo>
                  <a:cubicBezTo>
                    <a:pt x="141" y="120"/>
                    <a:pt x="138" y="119"/>
                    <a:pt x="135" y="119"/>
                  </a:cubicBezTo>
                  <a:cubicBezTo>
                    <a:pt x="129" y="117"/>
                    <a:pt x="122" y="118"/>
                    <a:pt x="116" y="121"/>
                  </a:cubicBezTo>
                  <a:cubicBezTo>
                    <a:pt x="119" y="118"/>
                    <a:pt x="121" y="116"/>
                    <a:pt x="124" y="115"/>
                  </a:cubicBezTo>
                  <a:cubicBezTo>
                    <a:pt x="137" y="108"/>
                    <a:pt x="152" y="109"/>
                    <a:pt x="161" y="120"/>
                  </a:cubicBezTo>
                  <a:cubicBezTo>
                    <a:pt x="162" y="127"/>
                    <a:pt x="167" y="134"/>
                    <a:pt x="174" y="135"/>
                  </a:cubicBezTo>
                  <a:cubicBezTo>
                    <a:pt x="171" y="137"/>
                    <a:pt x="168" y="139"/>
                    <a:pt x="165" y="140"/>
                  </a:cubicBezTo>
                  <a:cubicBezTo>
                    <a:pt x="160" y="142"/>
                    <a:pt x="152" y="145"/>
                    <a:pt x="147" y="142"/>
                  </a:cubicBezTo>
                  <a:cubicBezTo>
                    <a:pt x="150" y="140"/>
                    <a:pt x="153" y="138"/>
                    <a:pt x="156" y="136"/>
                  </a:cubicBezTo>
                  <a:cubicBezTo>
                    <a:pt x="154" y="136"/>
                    <a:pt x="153" y="136"/>
                    <a:pt x="152" y="137"/>
                  </a:cubicBezTo>
                  <a:cubicBezTo>
                    <a:pt x="145" y="141"/>
                    <a:pt x="138" y="145"/>
                    <a:pt x="130" y="147"/>
                  </a:cubicBezTo>
                  <a:cubicBezTo>
                    <a:pt x="118" y="151"/>
                    <a:pt x="106" y="145"/>
                    <a:pt x="96" y="139"/>
                  </a:cubicBezTo>
                  <a:cubicBezTo>
                    <a:pt x="81" y="130"/>
                    <a:pt x="62" y="140"/>
                    <a:pt x="47" y="141"/>
                  </a:cubicBezTo>
                  <a:cubicBezTo>
                    <a:pt x="33" y="143"/>
                    <a:pt x="23" y="135"/>
                    <a:pt x="22" y="123"/>
                  </a:cubicBezTo>
                  <a:cubicBezTo>
                    <a:pt x="22" y="123"/>
                    <a:pt x="22" y="123"/>
                    <a:pt x="22" y="123"/>
                  </a:cubicBezTo>
                  <a:cubicBezTo>
                    <a:pt x="21" y="118"/>
                    <a:pt x="24" y="115"/>
                    <a:pt x="24" y="110"/>
                  </a:cubicBezTo>
                  <a:cubicBezTo>
                    <a:pt x="25" y="109"/>
                    <a:pt x="24" y="108"/>
                    <a:pt x="24" y="107"/>
                  </a:cubicBezTo>
                  <a:cubicBezTo>
                    <a:pt x="24" y="105"/>
                    <a:pt x="24" y="104"/>
                    <a:pt x="23" y="103"/>
                  </a:cubicBezTo>
                  <a:cubicBezTo>
                    <a:pt x="21" y="102"/>
                    <a:pt x="20" y="101"/>
                    <a:pt x="18" y="100"/>
                  </a:cubicBezTo>
                  <a:cubicBezTo>
                    <a:pt x="13" y="99"/>
                    <a:pt x="8" y="98"/>
                    <a:pt x="5" y="93"/>
                  </a:cubicBezTo>
                  <a:cubicBezTo>
                    <a:pt x="0" y="86"/>
                    <a:pt x="4" y="76"/>
                    <a:pt x="8" y="69"/>
                  </a:cubicBezTo>
                  <a:cubicBezTo>
                    <a:pt x="9" y="68"/>
                    <a:pt x="10" y="66"/>
                    <a:pt x="11" y="64"/>
                  </a:cubicBezTo>
                  <a:cubicBezTo>
                    <a:pt x="11" y="62"/>
                    <a:pt x="12" y="61"/>
                    <a:pt x="14" y="60"/>
                  </a:cubicBezTo>
                  <a:cubicBezTo>
                    <a:pt x="15" y="60"/>
                    <a:pt x="16" y="60"/>
                    <a:pt x="17" y="60"/>
                  </a:cubicBezTo>
                  <a:cubicBezTo>
                    <a:pt x="21" y="60"/>
                    <a:pt x="24" y="59"/>
                    <a:pt x="27" y="58"/>
                  </a:cubicBezTo>
                  <a:cubicBezTo>
                    <a:pt x="29" y="57"/>
                    <a:pt x="31" y="56"/>
                    <a:pt x="33" y="56"/>
                  </a:cubicBezTo>
                  <a:cubicBezTo>
                    <a:pt x="42" y="62"/>
                    <a:pt x="28" y="72"/>
                    <a:pt x="32" y="79"/>
                  </a:cubicBezTo>
                  <a:cubicBezTo>
                    <a:pt x="37" y="88"/>
                    <a:pt x="54" y="85"/>
                    <a:pt x="51" y="98"/>
                  </a:cubicBezTo>
                  <a:cubicBezTo>
                    <a:pt x="51" y="99"/>
                    <a:pt x="52" y="98"/>
                    <a:pt x="52" y="98"/>
                  </a:cubicBezTo>
                  <a:cubicBezTo>
                    <a:pt x="53" y="96"/>
                    <a:pt x="53" y="93"/>
                    <a:pt x="52" y="91"/>
                  </a:cubicBezTo>
                  <a:cubicBezTo>
                    <a:pt x="53" y="92"/>
                    <a:pt x="55" y="93"/>
                    <a:pt x="56" y="94"/>
                  </a:cubicBezTo>
                  <a:cubicBezTo>
                    <a:pt x="57" y="95"/>
                    <a:pt x="58" y="100"/>
                    <a:pt x="56" y="101"/>
                  </a:cubicBezTo>
                  <a:cubicBezTo>
                    <a:pt x="56" y="101"/>
                    <a:pt x="56" y="101"/>
                    <a:pt x="56" y="101"/>
                  </a:cubicBezTo>
                  <a:cubicBezTo>
                    <a:pt x="58" y="100"/>
                    <a:pt x="58" y="97"/>
                    <a:pt x="58" y="96"/>
                  </a:cubicBezTo>
                  <a:cubicBezTo>
                    <a:pt x="57" y="92"/>
                    <a:pt x="54" y="90"/>
                    <a:pt x="51" y="90"/>
                  </a:cubicBezTo>
                  <a:cubicBezTo>
                    <a:pt x="49" y="87"/>
                    <a:pt x="46" y="86"/>
                    <a:pt x="43" y="85"/>
                  </a:cubicBezTo>
                  <a:cubicBezTo>
                    <a:pt x="22" y="81"/>
                    <a:pt x="46" y="62"/>
                    <a:pt x="33" y="56"/>
                  </a:cubicBezTo>
                  <a:cubicBezTo>
                    <a:pt x="41" y="56"/>
                    <a:pt x="45" y="62"/>
                    <a:pt x="51" y="67"/>
                  </a:cubicBezTo>
                  <a:cubicBezTo>
                    <a:pt x="65" y="78"/>
                    <a:pt x="84" y="83"/>
                    <a:pt x="102" y="78"/>
                  </a:cubicBezTo>
                  <a:cubicBezTo>
                    <a:pt x="107" y="77"/>
                    <a:pt x="114" y="74"/>
                    <a:pt x="117" y="69"/>
                  </a:cubicBezTo>
                  <a:cubicBezTo>
                    <a:pt x="118" y="68"/>
                    <a:pt x="119" y="67"/>
                    <a:pt x="119" y="66"/>
                  </a:cubicBezTo>
                  <a:cubicBezTo>
                    <a:pt x="121" y="65"/>
                    <a:pt x="123" y="64"/>
                    <a:pt x="125" y="63"/>
                  </a:cubicBezTo>
                  <a:cubicBezTo>
                    <a:pt x="132" y="60"/>
                    <a:pt x="137" y="62"/>
                    <a:pt x="143" y="65"/>
                  </a:cubicBezTo>
                  <a:cubicBezTo>
                    <a:pt x="143" y="65"/>
                    <a:pt x="143" y="65"/>
                    <a:pt x="143" y="65"/>
                  </a:cubicBezTo>
                  <a:cubicBezTo>
                    <a:pt x="139" y="62"/>
                    <a:pt x="134" y="58"/>
                    <a:pt x="128" y="60"/>
                  </a:cubicBezTo>
                  <a:cubicBezTo>
                    <a:pt x="125" y="61"/>
                    <a:pt x="123" y="63"/>
                    <a:pt x="120" y="64"/>
                  </a:cubicBezTo>
                  <a:cubicBezTo>
                    <a:pt x="122" y="60"/>
                    <a:pt x="124" y="56"/>
                    <a:pt x="127" y="54"/>
                  </a:cubicBezTo>
                  <a:cubicBezTo>
                    <a:pt x="131" y="50"/>
                    <a:pt x="138" y="49"/>
                    <a:pt x="144" y="46"/>
                  </a:cubicBezTo>
                  <a:cubicBezTo>
                    <a:pt x="143" y="46"/>
                    <a:pt x="142" y="47"/>
                    <a:pt x="142" y="47"/>
                  </a:cubicBezTo>
                  <a:cubicBezTo>
                    <a:pt x="137" y="49"/>
                    <a:pt x="132" y="50"/>
                    <a:pt x="128" y="51"/>
                  </a:cubicBezTo>
                  <a:cubicBezTo>
                    <a:pt x="127" y="52"/>
                    <a:pt x="126" y="53"/>
                    <a:pt x="125" y="54"/>
                  </a:cubicBezTo>
                  <a:cubicBezTo>
                    <a:pt x="124" y="54"/>
                    <a:pt x="124" y="54"/>
                    <a:pt x="124" y="54"/>
                  </a:cubicBezTo>
                  <a:cubicBezTo>
                    <a:pt x="124" y="55"/>
                    <a:pt x="123" y="56"/>
                    <a:pt x="122" y="57"/>
                  </a:cubicBezTo>
                  <a:cubicBezTo>
                    <a:pt x="120" y="60"/>
                    <a:pt x="118" y="63"/>
                    <a:pt x="116" y="66"/>
                  </a:cubicBezTo>
                  <a:cubicBezTo>
                    <a:pt x="115" y="69"/>
                    <a:pt x="112" y="71"/>
                    <a:pt x="109" y="73"/>
                  </a:cubicBezTo>
                  <a:cubicBezTo>
                    <a:pt x="107" y="75"/>
                    <a:pt x="105" y="76"/>
                    <a:pt x="102" y="77"/>
                  </a:cubicBezTo>
                  <a:cubicBezTo>
                    <a:pt x="93" y="79"/>
                    <a:pt x="80" y="80"/>
                    <a:pt x="72" y="75"/>
                  </a:cubicBezTo>
                  <a:cubicBezTo>
                    <a:pt x="70" y="74"/>
                    <a:pt x="68" y="74"/>
                    <a:pt x="66" y="73"/>
                  </a:cubicBezTo>
                  <a:cubicBezTo>
                    <a:pt x="57" y="70"/>
                    <a:pt x="50" y="65"/>
                    <a:pt x="44" y="58"/>
                  </a:cubicBezTo>
                  <a:cubicBezTo>
                    <a:pt x="41" y="55"/>
                    <a:pt x="38" y="54"/>
                    <a:pt x="34" y="54"/>
                  </a:cubicBezTo>
                  <a:cubicBezTo>
                    <a:pt x="28" y="53"/>
                    <a:pt x="21" y="58"/>
                    <a:pt x="14" y="58"/>
                  </a:cubicBezTo>
                  <a:cubicBezTo>
                    <a:pt x="5" y="58"/>
                    <a:pt x="3" y="47"/>
                    <a:pt x="3" y="41"/>
                  </a:cubicBezTo>
                  <a:cubicBezTo>
                    <a:pt x="3" y="41"/>
                    <a:pt x="3" y="41"/>
                    <a:pt x="3" y="41"/>
                  </a:cubicBezTo>
                  <a:cubicBezTo>
                    <a:pt x="3" y="37"/>
                    <a:pt x="4" y="34"/>
                    <a:pt x="6" y="30"/>
                  </a:cubicBezTo>
                  <a:cubicBezTo>
                    <a:pt x="6" y="30"/>
                    <a:pt x="6" y="30"/>
                    <a:pt x="7" y="29"/>
                  </a:cubicBezTo>
                  <a:cubicBezTo>
                    <a:pt x="7" y="28"/>
                    <a:pt x="8" y="27"/>
                    <a:pt x="9" y="26"/>
                  </a:cubicBezTo>
                  <a:cubicBezTo>
                    <a:pt x="10" y="24"/>
                    <a:pt x="11" y="23"/>
                    <a:pt x="13" y="21"/>
                  </a:cubicBezTo>
                  <a:cubicBezTo>
                    <a:pt x="13" y="20"/>
                    <a:pt x="14" y="19"/>
                    <a:pt x="14" y="18"/>
                  </a:cubicBezTo>
                  <a:cubicBezTo>
                    <a:pt x="14" y="19"/>
                    <a:pt x="13" y="19"/>
                    <a:pt x="12" y="20"/>
                  </a:cubicBezTo>
                  <a:cubicBezTo>
                    <a:pt x="10" y="22"/>
                    <a:pt x="9" y="24"/>
                    <a:pt x="7" y="26"/>
                  </a:cubicBezTo>
                  <a:cubicBezTo>
                    <a:pt x="7" y="22"/>
                    <a:pt x="8" y="19"/>
                    <a:pt x="9" y="16"/>
                  </a:cubicBezTo>
                  <a:cubicBezTo>
                    <a:pt x="13" y="11"/>
                    <a:pt x="19" y="7"/>
                    <a:pt x="25" y="6"/>
                  </a:cubicBezTo>
                  <a:cubicBezTo>
                    <a:pt x="33" y="4"/>
                    <a:pt x="42" y="5"/>
                    <a:pt x="49" y="8"/>
                  </a:cubicBezTo>
                  <a:cubicBezTo>
                    <a:pt x="54" y="10"/>
                    <a:pt x="59" y="14"/>
                    <a:pt x="63" y="17"/>
                  </a:cubicBezTo>
                  <a:cubicBezTo>
                    <a:pt x="68" y="19"/>
                    <a:pt x="73" y="19"/>
                    <a:pt x="78" y="20"/>
                  </a:cubicBezTo>
                  <a:cubicBezTo>
                    <a:pt x="87" y="20"/>
                    <a:pt x="96" y="17"/>
                    <a:pt x="104" y="13"/>
                  </a:cubicBezTo>
                  <a:cubicBezTo>
                    <a:pt x="114" y="8"/>
                    <a:pt x="134" y="7"/>
                    <a:pt x="140" y="19"/>
                  </a:cubicBezTo>
                  <a:cubicBezTo>
                    <a:pt x="135" y="20"/>
                    <a:pt x="130" y="22"/>
                    <a:pt x="125" y="26"/>
                  </a:cubicBezTo>
                  <a:cubicBezTo>
                    <a:pt x="121" y="27"/>
                    <a:pt x="117" y="28"/>
                    <a:pt x="114" y="30"/>
                  </a:cubicBezTo>
                  <a:cubicBezTo>
                    <a:pt x="115" y="28"/>
                    <a:pt x="116" y="26"/>
                    <a:pt x="116" y="24"/>
                  </a:cubicBezTo>
                  <a:cubicBezTo>
                    <a:pt x="118" y="22"/>
                    <a:pt x="120" y="21"/>
                    <a:pt x="122" y="20"/>
                  </a:cubicBezTo>
                  <a:cubicBezTo>
                    <a:pt x="122" y="20"/>
                    <a:pt x="122" y="20"/>
                    <a:pt x="122" y="20"/>
                  </a:cubicBezTo>
                  <a:cubicBezTo>
                    <a:pt x="120" y="20"/>
                    <a:pt x="118" y="21"/>
                    <a:pt x="117" y="23"/>
                  </a:cubicBezTo>
                  <a:cubicBezTo>
                    <a:pt x="117" y="20"/>
                    <a:pt x="116" y="18"/>
                    <a:pt x="115" y="15"/>
                  </a:cubicBezTo>
                  <a:cubicBezTo>
                    <a:pt x="115" y="15"/>
                    <a:pt x="115" y="15"/>
                    <a:pt x="115" y="15"/>
                  </a:cubicBezTo>
                  <a:cubicBezTo>
                    <a:pt x="117" y="22"/>
                    <a:pt x="115" y="28"/>
                    <a:pt x="111" y="32"/>
                  </a:cubicBezTo>
                  <a:cubicBezTo>
                    <a:pt x="110" y="33"/>
                    <a:pt x="110" y="33"/>
                    <a:pt x="110" y="33"/>
                  </a:cubicBezTo>
                  <a:cubicBezTo>
                    <a:pt x="110" y="33"/>
                    <a:pt x="109" y="34"/>
                    <a:pt x="108" y="35"/>
                  </a:cubicBezTo>
                  <a:cubicBezTo>
                    <a:pt x="97" y="44"/>
                    <a:pt x="76" y="46"/>
                    <a:pt x="64" y="45"/>
                  </a:cubicBezTo>
                  <a:cubicBezTo>
                    <a:pt x="54" y="44"/>
                    <a:pt x="44" y="40"/>
                    <a:pt x="35" y="36"/>
                  </a:cubicBezTo>
                  <a:cubicBezTo>
                    <a:pt x="33" y="35"/>
                    <a:pt x="31" y="35"/>
                    <a:pt x="30" y="35"/>
                  </a:cubicBezTo>
                  <a:cubicBezTo>
                    <a:pt x="29" y="35"/>
                    <a:pt x="28" y="34"/>
                    <a:pt x="27" y="33"/>
                  </a:cubicBezTo>
                  <a:cubicBezTo>
                    <a:pt x="26" y="31"/>
                    <a:pt x="27" y="29"/>
                    <a:pt x="27" y="28"/>
                  </a:cubicBezTo>
                  <a:cubicBezTo>
                    <a:pt x="27" y="28"/>
                    <a:pt x="27" y="28"/>
                    <a:pt x="27" y="28"/>
                  </a:cubicBezTo>
                  <a:cubicBezTo>
                    <a:pt x="26" y="29"/>
                    <a:pt x="25" y="31"/>
                    <a:pt x="26" y="33"/>
                  </a:cubicBezTo>
                  <a:cubicBezTo>
                    <a:pt x="26" y="34"/>
                    <a:pt x="27" y="35"/>
                    <a:pt x="28" y="36"/>
                  </a:cubicBezTo>
                  <a:cubicBezTo>
                    <a:pt x="26" y="36"/>
                    <a:pt x="24" y="37"/>
                    <a:pt x="22" y="38"/>
                  </a:cubicBezTo>
                  <a:cubicBezTo>
                    <a:pt x="22" y="38"/>
                    <a:pt x="22" y="39"/>
                    <a:pt x="22" y="39"/>
                  </a:cubicBezTo>
                  <a:cubicBezTo>
                    <a:pt x="31" y="34"/>
                    <a:pt x="50" y="44"/>
                    <a:pt x="60" y="46"/>
                  </a:cubicBezTo>
                  <a:cubicBezTo>
                    <a:pt x="66" y="47"/>
                    <a:pt x="72" y="48"/>
                    <a:pt x="78" y="47"/>
                  </a:cubicBezTo>
                  <a:cubicBezTo>
                    <a:pt x="81" y="47"/>
                    <a:pt x="83" y="47"/>
                    <a:pt x="86" y="48"/>
                  </a:cubicBezTo>
                  <a:cubicBezTo>
                    <a:pt x="87" y="48"/>
                    <a:pt x="89" y="49"/>
                    <a:pt x="90" y="49"/>
                  </a:cubicBezTo>
                  <a:cubicBezTo>
                    <a:pt x="91" y="50"/>
                    <a:pt x="91" y="51"/>
                    <a:pt x="92" y="52"/>
                  </a:cubicBezTo>
                  <a:cubicBezTo>
                    <a:pt x="92" y="51"/>
                    <a:pt x="92" y="51"/>
                    <a:pt x="92" y="51"/>
                  </a:cubicBezTo>
                  <a:cubicBezTo>
                    <a:pt x="91" y="49"/>
                    <a:pt x="89" y="48"/>
                    <a:pt x="87" y="47"/>
                  </a:cubicBezTo>
                  <a:cubicBezTo>
                    <a:pt x="86" y="47"/>
                    <a:pt x="85" y="46"/>
                    <a:pt x="84" y="46"/>
                  </a:cubicBezTo>
                  <a:cubicBezTo>
                    <a:pt x="86" y="46"/>
                    <a:pt x="89" y="45"/>
                    <a:pt x="91" y="45"/>
                  </a:cubicBezTo>
                  <a:cubicBezTo>
                    <a:pt x="96" y="43"/>
                    <a:pt x="102" y="41"/>
                    <a:pt x="106" y="37"/>
                  </a:cubicBezTo>
                  <a:cubicBezTo>
                    <a:pt x="104" y="40"/>
                    <a:pt x="103" y="43"/>
                    <a:pt x="104" y="45"/>
                  </a:cubicBezTo>
                  <a:cubicBezTo>
                    <a:pt x="104" y="45"/>
                    <a:pt x="104" y="45"/>
                    <a:pt x="104" y="45"/>
                  </a:cubicBezTo>
                  <a:cubicBezTo>
                    <a:pt x="103" y="40"/>
                    <a:pt x="109" y="35"/>
                    <a:pt x="112" y="32"/>
                  </a:cubicBezTo>
                  <a:cubicBezTo>
                    <a:pt x="116" y="29"/>
                    <a:pt x="120" y="28"/>
                    <a:pt x="124" y="27"/>
                  </a:cubicBezTo>
                  <a:cubicBezTo>
                    <a:pt x="116" y="33"/>
                    <a:pt x="110" y="42"/>
                    <a:pt x="106" y="50"/>
                  </a:cubicBezTo>
                  <a:cubicBezTo>
                    <a:pt x="105" y="52"/>
                    <a:pt x="104" y="54"/>
                    <a:pt x="103" y="56"/>
                  </a:cubicBezTo>
                  <a:cubicBezTo>
                    <a:pt x="98" y="63"/>
                    <a:pt x="89" y="71"/>
                    <a:pt x="81" y="66"/>
                  </a:cubicBezTo>
                  <a:cubicBezTo>
                    <a:pt x="81" y="67"/>
                    <a:pt x="81" y="67"/>
                    <a:pt x="81" y="67"/>
                  </a:cubicBezTo>
                  <a:cubicBezTo>
                    <a:pt x="84" y="69"/>
                    <a:pt x="89" y="69"/>
                    <a:pt x="93" y="67"/>
                  </a:cubicBezTo>
                  <a:cubicBezTo>
                    <a:pt x="92" y="69"/>
                    <a:pt x="91" y="71"/>
                    <a:pt x="92" y="73"/>
                  </a:cubicBezTo>
                  <a:cubicBezTo>
                    <a:pt x="92" y="73"/>
                    <a:pt x="92" y="73"/>
                    <a:pt x="92" y="73"/>
                  </a:cubicBezTo>
                  <a:cubicBezTo>
                    <a:pt x="92" y="70"/>
                    <a:pt x="94" y="68"/>
                    <a:pt x="96" y="66"/>
                  </a:cubicBezTo>
                  <a:cubicBezTo>
                    <a:pt x="97" y="66"/>
                    <a:pt x="97" y="65"/>
                    <a:pt x="98" y="65"/>
                  </a:cubicBezTo>
                  <a:cubicBezTo>
                    <a:pt x="104" y="60"/>
                    <a:pt x="105" y="53"/>
                    <a:pt x="108" y="47"/>
                  </a:cubicBezTo>
                  <a:cubicBezTo>
                    <a:pt x="108" y="47"/>
                    <a:pt x="108" y="47"/>
                    <a:pt x="108" y="47"/>
                  </a:cubicBezTo>
                  <a:cubicBezTo>
                    <a:pt x="108" y="47"/>
                    <a:pt x="109" y="46"/>
                    <a:pt x="109" y="46"/>
                  </a:cubicBezTo>
                  <a:cubicBezTo>
                    <a:pt x="110" y="44"/>
                    <a:pt x="111" y="43"/>
                    <a:pt x="112" y="41"/>
                  </a:cubicBezTo>
                  <a:cubicBezTo>
                    <a:pt x="112" y="42"/>
                    <a:pt x="112" y="42"/>
                    <a:pt x="112" y="43"/>
                  </a:cubicBezTo>
                  <a:cubicBezTo>
                    <a:pt x="111" y="46"/>
                    <a:pt x="112" y="50"/>
                    <a:pt x="114" y="52"/>
                  </a:cubicBezTo>
                  <a:cubicBezTo>
                    <a:pt x="114" y="52"/>
                    <a:pt x="114" y="52"/>
                    <a:pt x="114" y="52"/>
                  </a:cubicBezTo>
                  <a:cubicBezTo>
                    <a:pt x="112" y="50"/>
                    <a:pt x="112" y="46"/>
                    <a:pt x="113" y="44"/>
                  </a:cubicBezTo>
                  <a:cubicBezTo>
                    <a:pt x="113" y="41"/>
                    <a:pt x="114" y="40"/>
                    <a:pt x="115" y="38"/>
                  </a:cubicBezTo>
                  <a:cubicBezTo>
                    <a:pt x="116" y="37"/>
                    <a:pt x="117" y="36"/>
                    <a:pt x="118" y="35"/>
                  </a:cubicBezTo>
                  <a:cubicBezTo>
                    <a:pt x="124" y="27"/>
                    <a:pt x="132" y="22"/>
                    <a:pt x="142" y="21"/>
                  </a:cubicBezTo>
                  <a:cubicBezTo>
                    <a:pt x="149" y="21"/>
                    <a:pt x="156" y="23"/>
                    <a:pt x="159" y="29"/>
                  </a:cubicBezTo>
                  <a:cubicBezTo>
                    <a:pt x="161" y="32"/>
                    <a:pt x="162" y="35"/>
                    <a:pt x="162" y="39"/>
                  </a:cubicBezTo>
                  <a:cubicBezTo>
                    <a:pt x="162" y="43"/>
                    <a:pt x="159" y="48"/>
                    <a:pt x="157" y="53"/>
                  </a:cubicBezTo>
                  <a:cubicBezTo>
                    <a:pt x="156" y="55"/>
                    <a:pt x="155" y="57"/>
                    <a:pt x="155" y="59"/>
                  </a:cubicBezTo>
                  <a:cubicBezTo>
                    <a:pt x="155" y="63"/>
                    <a:pt x="156" y="67"/>
                    <a:pt x="160" y="69"/>
                  </a:cubicBezTo>
                  <a:cubicBezTo>
                    <a:pt x="158" y="66"/>
                    <a:pt x="156" y="65"/>
                    <a:pt x="156" y="60"/>
                  </a:cubicBezTo>
                  <a:cubicBezTo>
                    <a:pt x="156" y="58"/>
                    <a:pt x="157" y="57"/>
                    <a:pt x="157" y="55"/>
                  </a:cubicBezTo>
                  <a:cubicBezTo>
                    <a:pt x="157" y="56"/>
                    <a:pt x="157" y="57"/>
                    <a:pt x="158" y="58"/>
                  </a:cubicBezTo>
                  <a:cubicBezTo>
                    <a:pt x="159" y="59"/>
                    <a:pt x="161" y="60"/>
                    <a:pt x="162" y="61"/>
                  </a:cubicBezTo>
                  <a:cubicBezTo>
                    <a:pt x="163" y="62"/>
                    <a:pt x="164" y="63"/>
                    <a:pt x="164" y="65"/>
                  </a:cubicBezTo>
                  <a:cubicBezTo>
                    <a:pt x="164" y="64"/>
                    <a:pt x="164" y="63"/>
                    <a:pt x="164" y="62"/>
                  </a:cubicBezTo>
                  <a:cubicBezTo>
                    <a:pt x="164" y="61"/>
                    <a:pt x="163" y="60"/>
                    <a:pt x="162" y="59"/>
                  </a:cubicBezTo>
                  <a:cubicBezTo>
                    <a:pt x="162" y="58"/>
                    <a:pt x="161" y="58"/>
                    <a:pt x="160" y="57"/>
                  </a:cubicBezTo>
                  <a:cubicBezTo>
                    <a:pt x="158" y="56"/>
                    <a:pt x="158" y="54"/>
                    <a:pt x="159" y="52"/>
                  </a:cubicBezTo>
                  <a:cubicBezTo>
                    <a:pt x="160" y="50"/>
                    <a:pt x="161" y="47"/>
                    <a:pt x="162" y="45"/>
                  </a:cubicBezTo>
                  <a:cubicBezTo>
                    <a:pt x="163" y="45"/>
                    <a:pt x="163" y="44"/>
                    <a:pt x="163" y="43"/>
                  </a:cubicBezTo>
                  <a:cubicBezTo>
                    <a:pt x="164" y="42"/>
                    <a:pt x="164" y="42"/>
                    <a:pt x="164" y="42"/>
                  </a:cubicBezTo>
                  <a:cubicBezTo>
                    <a:pt x="164" y="38"/>
                    <a:pt x="164" y="34"/>
                    <a:pt x="163" y="30"/>
                  </a:cubicBezTo>
                  <a:cubicBezTo>
                    <a:pt x="163" y="30"/>
                    <a:pt x="163" y="30"/>
                    <a:pt x="163" y="30"/>
                  </a:cubicBezTo>
                  <a:cubicBezTo>
                    <a:pt x="163" y="29"/>
                    <a:pt x="163" y="29"/>
                    <a:pt x="163" y="29"/>
                  </a:cubicBezTo>
                  <a:cubicBezTo>
                    <a:pt x="166" y="17"/>
                    <a:pt x="173" y="9"/>
                    <a:pt x="184" y="3"/>
                  </a:cubicBezTo>
                  <a:cubicBezTo>
                    <a:pt x="189" y="1"/>
                    <a:pt x="195" y="0"/>
                    <a:pt x="200" y="1"/>
                  </a:cubicBezTo>
                  <a:cubicBezTo>
                    <a:pt x="209" y="4"/>
                    <a:pt x="208" y="12"/>
                    <a:pt x="206" y="19"/>
                  </a:cubicBezTo>
                  <a:cubicBezTo>
                    <a:pt x="201" y="26"/>
                    <a:pt x="197" y="33"/>
                    <a:pt x="196" y="42"/>
                  </a:cubicBezTo>
                  <a:cubicBezTo>
                    <a:pt x="196" y="50"/>
                    <a:pt x="203" y="61"/>
                    <a:pt x="205" y="70"/>
                  </a:cubicBezTo>
                  <a:cubicBezTo>
                    <a:pt x="205" y="72"/>
                    <a:pt x="205" y="74"/>
                    <a:pt x="206" y="75"/>
                  </a:cubicBezTo>
                  <a:cubicBezTo>
                    <a:pt x="205" y="79"/>
                    <a:pt x="202" y="87"/>
                    <a:pt x="198" y="87"/>
                  </a:cubicBezTo>
                  <a:cubicBezTo>
                    <a:pt x="198" y="87"/>
                    <a:pt x="198" y="87"/>
                    <a:pt x="198" y="87"/>
                  </a:cubicBezTo>
                  <a:cubicBezTo>
                    <a:pt x="198" y="87"/>
                    <a:pt x="199" y="87"/>
                    <a:pt x="200" y="87"/>
                  </a:cubicBezTo>
                  <a:cubicBezTo>
                    <a:pt x="200" y="87"/>
                    <a:pt x="200" y="87"/>
                    <a:pt x="200" y="87"/>
                  </a:cubicBezTo>
                  <a:cubicBezTo>
                    <a:pt x="200" y="86"/>
                    <a:pt x="200" y="86"/>
                    <a:pt x="200" y="86"/>
                  </a:cubicBezTo>
                  <a:cubicBezTo>
                    <a:pt x="203" y="85"/>
                    <a:pt x="204" y="83"/>
                    <a:pt x="205" y="81"/>
                  </a:cubicBezTo>
                  <a:cubicBezTo>
                    <a:pt x="206" y="80"/>
                    <a:pt x="206" y="79"/>
                    <a:pt x="206" y="78"/>
                  </a:cubicBezTo>
                  <a:cubicBezTo>
                    <a:pt x="206" y="79"/>
                    <a:pt x="206" y="79"/>
                    <a:pt x="207" y="80"/>
                  </a:cubicBezTo>
                  <a:cubicBezTo>
                    <a:pt x="207" y="81"/>
                    <a:pt x="208" y="85"/>
                    <a:pt x="210" y="85"/>
                  </a:cubicBezTo>
                  <a:cubicBezTo>
                    <a:pt x="210" y="85"/>
                    <a:pt x="210" y="85"/>
                    <a:pt x="210" y="85"/>
                  </a:cubicBezTo>
                  <a:cubicBezTo>
                    <a:pt x="208" y="84"/>
                    <a:pt x="208" y="79"/>
                    <a:pt x="207" y="77"/>
                  </a:cubicBezTo>
                  <a:cubicBezTo>
                    <a:pt x="207" y="76"/>
                    <a:pt x="207" y="74"/>
                    <a:pt x="206" y="72"/>
                  </a:cubicBezTo>
                  <a:cubicBezTo>
                    <a:pt x="206" y="71"/>
                    <a:pt x="206" y="70"/>
                    <a:pt x="206" y="68"/>
                  </a:cubicBezTo>
                  <a:cubicBezTo>
                    <a:pt x="206" y="68"/>
                    <a:pt x="206" y="68"/>
                    <a:pt x="206" y="68"/>
                  </a:cubicBezTo>
                  <a:cubicBezTo>
                    <a:pt x="204" y="61"/>
                    <a:pt x="200" y="55"/>
                    <a:pt x="199" y="48"/>
                  </a:cubicBezTo>
                  <a:cubicBezTo>
                    <a:pt x="198" y="44"/>
                    <a:pt x="198" y="40"/>
                    <a:pt x="200" y="36"/>
                  </a:cubicBezTo>
                  <a:cubicBezTo>
                    <a:pt x="201" y="31"/>
                    <a:pt x="203" y="27"/>
                    <a:pt x="206" y="22"/>
                  </a:cubicBezTo>
                  <a:cubicBezTo>
                    <a:pt x="205" y="26"/>
                    <a:pt x="207" y="30"/>
                    <a:pt x="209" y="33"/>
                  </a:cubicBezTo>
                  <a:cubicBezTo>
                    <a:pt x="215" y="42"/>
                    <a:pt x="220" y="48"/>
                    <a:pt x="221" y="59"/>
                  </a:cubicBezTo>
                  <a:cubicBezTo>
                    <a:pt x="222" y="71"/>
                    <a:pt x="218" y="82"/>
                    <a:pt x="212" y="93"/>
                  </a:cubicBezTo>
                </a:path>
              </a:pathLst>
            </a:custGeom>
            <a:solidFill>
              <a:srgbClr val="E489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59" name="Google Shape;1259;p20"/>
            <p:cNvSpPr/>
            <p:nvPr/>
          </p:nvSpPr>
          <p:spPr>
            <a:xfrm>
              <a:off x="11923713" y="3275013"/>
              <a:ext cx="0" cy="3175"/>
            </a:xfrm>
            <a:custGeom>
              <a:avLst/>
              <a:gdLst/>
              <a:ahLst/>
              <a:cxnLst/>
              <a:rect l="l" t="t" r="r" b="b"/>
              <a:pathLst>
                <a:path w="1" h="3" extrusionOk="0">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0"/>
                  </a:moveTo>
                  <a:cubicBezTo>
                    <a:pt x="0" y="1"/>
                    <a:pt x="0" y="2"/>
                    <a:pt x="0" y="2"/>
                  </a:cubicBezTo>
                  <a:cubicBezTo>
                    <a:pt x="0" y="2"/>
                    <a:pt x="0" y="3"/>
                    <a:pt x="0" y="3"/>
                  </a:cubicBezTo>
                  <a:cubicBezTo>
                    <a:pt x="0" y="3"/>
                    <a:pt x="0" y="2"/>
                    <a:pt x="0" y="2"/>
                  </a:cubicBezTo>
                  <a:cubicBezTo>
                    <a:pt x="0" y="2"/>
                    <a:pt x="0" y="1"/>
                    <a:pt x="0" y="0"/>
                  </a:cubicBezTo>
                </a:path>
              </a:pathLst>
            </a:custGeom>
            <a:solidFill>
              <a:srgbClr val="8A1A2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0" name="Google Shape;1260;p20"/>
            <p:cNvSpPr/>
            <p:nvPr/>
          </p:nvSpPr>
          <p:spPr>
            <a:xfrm>
              <a:off x="11890375" y="3249613"/>
              <a:ext cx="58738" cy="50800"/>
            </a:xfrm>
            <a:custGeom>
              <a:avLst/>
              <a:gdLst/>
              <a:ahLst/>
              <a:cxnLst/>
              <a:rect l="l" t="t" r="r" b="b"/>
              <a:pathLst>
                <a:path w="50" h="42" extrusionOk="0">
                  <a:moveTo>
                    <a:pt x="0" y="30"/>
                  </a:moveTo>
                  <a:cubicBezTo>
                    <a:pt x="0" y="32"/>
                    <a:pt x="0" y="35"/>
                    <a:pt x="2" y="37"/>
                  </a:cubicBezTo>
                  <a:cubicBezTo>
                    <a:pt x="3" y="40"/>
                    <a:pt x="6" y="41"/>
                    <a:pt x="9" y="42"/>
                  </a:cubicBezTo>
                  <a:cubicBezTo>
                    <a:pt x="9" y="41"/>
                    <a:pt x="9" y="39"/>
                    <a:pt x="8" y="37"/>
                  </a:cubicBezTo>
                  <a:cubicBezTo>
                    <a:pt x="6" y="34"/>
                    <a:pt x="2" y="33"/>
                    <a:pt x="0" y="30"/>
                  </a:cubicBezTo>
                  <a:moveTo>
                    <a:pt x="30" y="0"/>
                  </a:moveTo>
                  <a:cubicBezTo>
                    <a:pt x="28" y="0"/>
                    <a:pt x="26" y="1"/>
                    <a:pt x="24" y="2"/>
                  </a:cubicBezTo>
                  <a:cubicBezTo>
                    <a:pt x="23" y="2"/>
                    <a:pt x="23" y="2"/>
                    <a:pt x="22" y="2"/>
                  </a:cubicBezTo>
                  <a:cubicBezTo>
                    <a:pt x="22" y="3"/>
                    <a:pt x="22" y="4"/>
                    <a:pt x="22" y="5"/>
                  </a:cubicBezTo>
                  <a:cubicBezTo>
                    <a:pt x="23" y="4"/>
                    <a:pt x="24" y="3"/>
                    <a:pt x="25" y="3"/>
                  </a:cubicBezTo>
                  <a:cubicBezTo>
                    <a:pt x="25" y="3"/>
                    <a:pt x="26" y="3"/>
                    <a:pt x="26" y="3"/>
                  </a:cubicBezTo>
                  <a:cubicBezTo>
                    <a:pt x="29" y="4"/>
                    <a:pt x="31" y="6"/>
                    <a:pt x="30" y="9"/>
                  </a:cubicBezTo>
                  <a:cubicBezTo>
                    <a:pt x="28" y="14"/>
                    <a:pt x="25" y="20"/>
                    <a:pt x="28" y="25"/>
                  </a:cubicBezTo>
                  <a:cubicBezTo>
                    <a:pt x="29" y="27"/>
                    <a:pt x="32" y="29"/>
                    <a:pt x="34" y="30"/>
                  </a:cubicBezTo>
                  <a:cubicBezTo>
                    <a:pt x="37" y="31"/>
                    <a:pt x="41" y="31"/>
                    <a:pt x="43" y="33"/>
                  </a:cubicBezTo>
                  <a:cubicBezTo>
                    <a:pt x="46" y="35"/>
                    <a:pt x="48" y="38"/>
                    <a:pt x="48" y="42"/>
                  </a:cubicBezTo>
                  <a:cubicBezTo>
                    <a:pt x="50" y="29"/>
                    <a:pt x="35" y="32"/>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3"/>
                    <a:pt x="29" y="23"/>
                  </a:cubicBezTo>
                  <a:cubicBezTo>
                    <a:pt x="29" y="23"/>
                    <a:pt x="28" y="22"/>
                    <a:pt x="28" y="21"/>
                  </a:cubicBezTo>
                  <a:cubicBezTo>
                    <a:pt x="28" y="16"/>
                    <a:pt x="33" y="10"/>
                    <a:pt x="33" y="6"/>
                  </a:cubicBezTo>
                  <a:cubicBezTo>
                    <a:pt x="33" y="4"/>
                    <a:pt x="32" y="2"/>
                    <a:pt x="30" y="0"/>
                  </a:cubicBezTo>
                </a:path>
              </a:pathLst>
            </a:custGeom>
            <a:solidFill>
              <a:srgbClr val="D75F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1" name="Google Shape;1261;p20"/>
            <p:cNvSpPr/>
            <p:nvPr/>
          </p:nvSpPr>
          <p:spPr>
            <a:xfrm>
              <a:off x="11912600" y="3306763"/>
              <a:ext cx="69850" cy="46038"/>
            </a:xfrm>
            <a:custGeom>
              <a:avLst/>
              <a:gdLst/>
              <a:ahLst/>
              <a:cxnLst/>
              <a:rect l="l" t="t" r="r" b="b"/>
              <a:pathLst>
                <a:path w="59" h="38" extrusionOk="0">
                  <a:moveTo>
                    <a:pt x="21" y="38"/>
                  </a:moveTo>
                  <a:cubicBezTo>
                    <a:pt x="21" y="38"/>
                    <a:pt x="21" y="38"/>
                    <a:pt x="21" y="38"/>
                  </a:cubicBezTo>
                  <a:cubicBezTo>
                    <a:pt x="21" y="38"/>
                    <a:pt x="21" y="38"/>
                    <a:pt x="21" y="38"/>
                  </a:cubicBezTo>
                  <a:cubicBezTo>
                    <a:pt x="21" y="38"/>
                    <a:pt x="21" y="38"/>
                    <a:pt x="21" y="38"/>
                  </a:cubicBezTo>
                  <a:moveTo>
                    <a:pt x="24" y="37"/>
                  </a:moveTo>
                  <a:cubicBezTo>
                    <a:pt x="23" y="37"/>
                    <a:pt x="22" y="38"/>
                    <a:pt x="21" y="38"/>
                  </a:cubicBezTo>
                  <a:cubicBezTo>
                    <a:pt x="22" y="38"/>
                    <a:pt x="23" y="37"/>
                    <a:pt x="24" y="37"/>
                  </a:cubicBezTo>
                  <a:moveTo>
                    <a:pt x="25" y="37"/>
                  </a:moveTo>
                  <a:cubicBezTo>
                    <a:pt x="24" y="37"/>
                    <a:pt x="24" y="37"/>
                    <a:pt x="24" y="37"/>
                  </a:cubicBezTo>
                  <a:cubicBezTo>
                    <a:pt x="24" y="37"/>
                    <a:pt x="24" y="37"/>
                    <a:pt x="25" y="37"/>
                  </a:cubicBezTo>
                  <a:moveTo>
                    <a:pt x="26" y="37"/>
                  </a:moveTo>
                  <a:cubicBezTo>
                    <a:pt x="26" y="37"/>
                    <a:pt x="26" y="37"/>
                    <a:pt x="25" y="37"/>
                  </a:cubicBezTo>
                  <a:cubicBezTo>
                    <a:pt x="26" y="37"/>
                    <a:pt x="26" y="37"/>
                    <a:pt x="26" y="37"/>
                  </a:cubicBezTo>
                  <a:moveTo>
                    <a:pt x="27" y="37"/>
                  </a:moveTo>
                  <a:cubicBezTo>
                    <a:pt x="27" y="37"/>
                    <a:pt x="27" y="37"/>
                    <a:pt x="27" y="37"/>
                  </a:cubicBezTo>
                  <a:cubicBezTo>
                    <a:pt x="27" y="37"/>
                    <a:pt x="27" y="37"/>
                    <a:pt x="27" y="37"/>
                  </a:cubicBezTo>
                  <a:moveTo>
                    <a:pt x="38" y="35"/>
                  </a:moveTo>
                  <a:cubicBezTo>
                    <a:pt x="38" y="35"/>
                    <a:pt x="38" y="35"/>
                    <a:pt x="37" y="35"/>
                  </a:cubicBezTo>
                  <a:cubicBezTo>
                    <a:pt x="38" y="35"/>
                    <a:pt x="38" y="35"/>
                    <a:pt x="38" y="35"/>
                  </a:cubicBezTo>
                  <a:moveTo>
                    <a:pt x="59" y="31"/>
                  </a:moveTo>
                  <a:cubicBezTo>
                    <a:pt x="52" y="31"/>
                    <a:pt x="46" y="33"/>
                    <a:pt x="39" y="34"/>
                  </a:cubicBezTo>
                  <a:cubicBezTo>
                    <a:pt x="46" y="33"/>
                    <a:pt x="52" y="31"/>
                    <a:pt x="59" y="31"/>
                  </a:cubicBezTo>
                  <a:cubicBezTo>
                    <a:pt x="59" y="31"/>
                    <a:pt x="59" y="31"/>
                    <a:pt x="59" y="31"/>
                  </a:cubicBezTo>
                  <a:moveTo>
                    <a:pt x="0" y="20"/>
                  </a:moveTo>
                  <a:cubicBezTo>
                    <a:pt x="0" y="20"/>
                    <a:pt x="0" y="20"/>
                    <a:pt x="0" y="20"/>
                  </a:cubicBezTo>
                  <a:cubicBezTo>
                    <a:pt x="0" y="20"/>
                    <a:pt x="0" y="20"/>
                    <a:pt x="0" y="20"/>
                  </a:cubicBezTo>
                  <a:moveTo>
                    <a:pt x="19" y="11"/>
                  </a:moveTo>
                  <a:cubicBezTo>
                    <a:pt x="18" y="12"/>
                    <a:pt x="18" y="12"/>
                    <a:pt x="18" y="12"/>
                  </a:cubicBezTo>
                  <a:cubicBezTo>
                    <a:pt x="17" y="13"/>
                    <a:pt x="15" y="15"/>
                    <a:pt x="14" y="18"/>
                  </a:cubicBezTo>
                  <a:cubicBezTo>
                    <a:pt x="13" y="18"/>
                    <a:pt x="13" y="18"/>
                    <a:pt x="12" y="19"/>
                  </a:cubicBezTo>
                  <a:cubicBezTo>
                    <a:pt x="12" y="19"/>
                    <a:pt x="12" y="19"/>
                    <a:pt x="12" y="19"/>
                  </a:cubicBezTo>
                  <a:cubicBezTo>
                    <a:pt x="13" y="18"/>
                    <a:pt x="13" y="18"/>
                    <a:pt x="14" y="18"/>
                  </a:cubicBezTo>
                  <a:cubicBezTo>
                    <a:pt x="15" y="15"/>
                    <a:pt x="17" y="13"/>
                    <a:pt x="18" y="12"/>
                  </a:cubicBezTo>
                  <a:cubicBezTo>
                    <a:pt x="18" y="12"/>
                    <a:pt x="18" y="12"/>
                    <a:pt x="19" y="11"/>
                  </a:cubicBezTo>
                  <a:moveTo>
                    <a:pt x="20" y="9"/>
                  </a:moveTo>
                  <a:cubicBezTo>
                    <a:pt x="20" y="9"/>
                    <a:pt x="20" y="9"/>
                    <a:pt x="19" y="9"/>
                  </a:cubicBezTo>
                  <a:cubicBezTo>
                    <a:pt x="20" y="9"/>
                    <a:pt x="20" y="9"/>
                    <a:pt x="20" y="9"/>
                  </a:cubicBezTo>
                  <a:moveTo>
                    <a:pt x="19" y="9"/>
                  </a:moveTo>
                  <a:cubicBezTo>
                    <a:pt x="19" y="9"/>
                    <a:pt x="19" y="9"/>
                    <a:pt x="19" y="9"/>
                  </a:cubicBezTo>
                  <a:cubicBezTo>
                    <a:pt x="19" y="9"/>
                    <a:pt x="19" y="9"/>
                    <a:pt x="19" y="9"/>
                  </a:cubicBezTo>
                  <a:cubicBezTo>
                    <a:pt x="19" y="9"/>
                    <a:pt x="19" y="9"/>
                    <a:pt x="19" y="9"/>
                  </a:cubicBezTo>
                  <a:moveTo>
                    <a:pt x="15" y="0"/>
                  </a:moveTo>
                  <a:cubicBezTo>
                    <a:pt x="14" y="3"/>
                    <a:pt x="14" y="6"/>
                    <a:pt x="17" y="8"/>
                  </a:cubicBezTo>
                  <a:cubicBezTo>
                    <a:pt x="17" y="8"/>
                    <a:pt x="17" y="8"/>
                    <a:pt x="17" y="8"/>
                  </a:cubicBezTo>
                  <a:cubicBezTo>
                    <a:pt x="17" y="8"/>
                    <a:pt x="17" y="8"/>
                    <a:pt x="17" y="8"/>
                  </a:cubicBezTo>
                  <a:cubicBezTo>
                    <a:pt x="14" y="6"/>
                    <a:pt x="14" y="3"/>
                    <a:pt x="15" y="0"/>
                  </a:cubicBezTo>
                </a:path>
              </a:pathLst>
            </a:custGeom>
            <a:solidFill>
              <a:srgbClr val="8A1A2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2" name="Google Shape;1262;p20"/>
            <p:cNvSpPr/>
            <p:nvPr/>
          </p:nvSpPr>
          <p:spPr>
            <a:xfrm>
              <a:off x="11907838" y="3292475"/>
              <a:ext cx="76200" cy="60325"/>
            </a:xfrm>
            <a:custGeom>
              <a:avLst/>
              <a:gdLst/>
              <a:ahLst/>
              <a:cxnLst/>
              <a:rect l="l" t="t" r="r" b="b"/>
              <a:pathLst>
                <a:path w="64" h="50" extrusionOk="0">
                  <a:moveTo>
                    <a:pt x="2" y="0"/>
                  </a:moveTo>
                  <a:cubicBezTo>
                    <a:pt x="0" y="3"/>
                    <a:pt x="2" y="6"/>
                    <a:pt x="2" y="9"/>
                  </a:cubicBezTo>
                  <a:cubicBezTo>
                    <a:pt x="3" y="10"/>
                    <a:pt x="4" y="10"/>
                    <a:pt x="5" y="11"/>
                  </a:cubicBezTo>
                  <a:cubicBezTo>
                    <a:pt x="6" y="12"/>
                    <a:pt x="6" y="13"/>
                    <a:pt x="6" y="14"/>
                  </a:cubicBezTo>
                  <a:cubicBezTo>
                    <a:pt x="6" y="14"/>
                    <a:pt x="6" y="14"/>
                    <a:pt x="6" y="15"/>
                  </a:cubicBezTo>
                  <a:cubicBezTo>
                    <a:pt x="6" y="15"/>
                    <a:pt x="7" y="16"/>
                    <a:pt x="7" y="17"/>
                  </a:cubicBezTo>
                  <a:cubicBezTo>
                    <a:pt x="7" y="17"/>
                    <a:pt x="6" y="18"/>
                    <a:pt x="6" y="18"/>
                  </a:cubicBezTo>
                  <a:cubicBezTo>
                    <a:pt x="6" y="22"/>
                    <a:pt x="4" y="25"/>
                    <a:pt x="4" y="29"/>
                  </a:cubicBezTo>
                  <a:cubicBezTo>
                    <a:pt x="4" y="30"/>
                    <a:pt x="4" y="30"/>
                    <a:pt x="4" y="31"/>
                  </a:cubicBezTo>
                  <a:cubicBezTo>
                    <a:pt x="4" y="31"/>
                    <a:pt x="4" y="31"/>
                    <a:pt x="4" y="31"/>
                  </a:cubicBezTo>
                  <a:cubicBezTo>
                    <a:pt x="4" y="31"/>
                    <a:pt x="4" y="31"/>
                    <a:pt x="4" y="31"/>
                  </a:cubicBezTo>
                  <a:cubicBezTo>
                    <a:pt x="4" y="31"/>
                    <a:pt x="4" y="31"/>
                    <a:pt x="4" y="31"/>
                  </a:cubicBezTo>
                  <a:cubicBezTo>
                    <a:pt x="4" y="31"/>
                    <a:pt x="4" y="31"/>
                    <a:pt x="4" y="32"/>
                  </a:cubicBezTo>
                  <a:cubicBezTo>
                    <a:pt x="4" y="32"/>
                    <a:pt x="4" y="32"/>
                    <a:pt x="4" y="32"/>
                  </a:cubicBezTo>
                  <a:cubicBezTo>
                    <a:pt x="5" y="42"/>
                    <a:pt x="14" y="49"/>
                    <a:pt x="25" y="50"/>
                  </a:cubicBezTo>
                  <a:cubicBezTo>
                    <a:pt x="25" y="50"/>
                    <a:pt x="25" y="50"/>
                    <a:pt x="25" y="50"/>
                  </a:cubicBezTo>
                  <a:cubicBezTo>
                    <a:pt x="25" y="50"/>
                    <a:pt x="25" y="50"/>
                    <a:pt x="25" y="50"/>
                  </a:cubicBezTo>
                  <a:cubicBezTo>
                    <a:pt x="26" y="50"/>
                    <a:pt x="27" y="49"/>
                    <a:pt x="28" y="49"/>
                  </a:cubicBezTo>
                  <a:cubicBezTo>
                    <a:pt x="28" y="49"/>
                    <a:pt x="28" y="49"/>
                    <a:pt x="28" y="49"/>
                  </a:cubicBezTo>
                  <a:cubicBezTo>
                    <a:pt x="28" y="49"/>
                    <a:pt x="28" y="49"/>
                    <a:pt x="29" y="49"/>
                  </a:cubicBezTo>
                  <a:cubicBezTo>
                    <a:pt x="29" y="49"/>
                    <a:pt x="29" y="49"/>
                    <a:pt x="29" y="49"/>
                  </a:cubicBezTo>
                  <a:cubicBezTo>
                    <a:pt x="29" y="49"/>
                    <a:pt x="29" y="49"/>
                    <a:pt x="29" y="49"/>
                  </a:cubicBezTo>
                  <a:cubicBezTo>
                    <a:pt x="30" y="49"/>
                    <a:pt x="30" y="49"/>
                    <a:pt x="30" y="49"/>
                  </a:cubicBezTo>
                  <a:cubicBezTo>
                    <a:pt x="31" y="49"/>
                    <a:pt x="31" y="49"/>
                    <a:pt x="31" y="49"/>
                  </a:cubicBezTo>
                  <a:cubicBezTo>
                    <a:pt x="31" y="49"/>
                    <a:pt x="31" y="49"/>
                    <a:pt x="31" y="49"/>
                  </a:cubicBezTo>
                  <a:cubicBezTo>
                    <a:pt x="35" y="48"/>
                    <a:pt x="38" y="48"/>
                    <a:pt x="41" y="47"/>
                  </a:cubicBezTo>
                  <a:cubicBezTo>
                    <a:pt x="42" y="47"/>
                    <a:pt x="42" y="47"/>
                    <a:pt x="42" y="47"/>
                  </a:cubicBezTo>
                  <a:cubicBezTo>
                    <a:pt x="42" y="47"/>
                    <a:pt x="43" y="46"/>
                    <a:pt x="43" y="46"/>
                  </a:cubicBezTo>
                  <a:cubicBezTo>
                    <a:pt x="50" y="45"/>
                    <a:pt x="56" y="43"/>
                    <a:pt x="63" y="43"/>
                  </a:cubicBezTo>
                  <a:cubicBezTo>
                    <a:pt x="63" y="43"/>
                    <a:pt x="63" y="43"/>
                    <a:pt x="63" y="42"/>
                  </a:cubicBezTo>
                  <a:cubicBezTo>
                    <a:pt x="63" y="41"/>
                    <a:pt x="63" y="40"/>
                    <a:pt x="64" y="39"/>
                  </a:cubicBezTo>
                  <a:cubicBezTo>
                    <a:pt x="61" y="38"/>
                    <a:pt x="58" y="38"/>
                    <a:pt x="55" y="38"/>
                  </a:cubicBezTo>
                  <a:cubicBezTo>
                    <a:pt x="51" y="38"/>
                    <a:pt x="48" y="38"/>
                    <a:pt x="44" y="39"/>
                  </a:cubicBezTo>
                  <a:cubicBezTo>
                    <a:pt x="40" y="40"/>
                    <a:pt x="36" y="41"/>
                    <a:pt x="32" y="41"/>
                  </a:cubicBezTo>
                  <a:cubicBezTo>
                    <a:pt x="28" y="41"/>
                    <a:pt x="25" y="40"/>
                    <a:pt x="22" y="39"/>
                  </a:cubicBezTo>
                  <a:cubicBezTo>
                    <a:pt x="13" y="35"/>
                    <a:pt x="24" y="24"/>
                    <a:pt x="29" y="20"/>
                  </a:cubicBezTo>
                  <a:cubicBezTo>
                    <a:pt x="29" y="20"/>
                    <a:pt x="29" y="20"/>
                    <a:pt x="29" y="20"/>
                  </a:cubicBezTo>
                  <a:cubicBezTo>
                    <a:pt x="29" y="20"/>
                    <a:pt x="29" y="20"/>
                    <a:pt x="29" y="20"/>
                  </a:cubicBezTo>
                  <a:cubicBezTo>
                    <a:pt x="30" y="20"/>
                    <a:pt x="30" y="20"/>
                    <a:pt x="30" y="20"/>
                  </a:cubicBezTo>
                  <a:cubicBezTo>
                    <a:pt x="27" y="21"/>
                    <a:pt x="25" y="22"/>
                    <a:pt x="23" y="23"/>
                  </a:cubicBezTo>
                  <a:cubicBezTo>
                    <a:pt x="22" y="24"/>
                    <a:pt x="22" y="24"/>
                    <a:pt x="22" y="24"/>
                  </a:cubicBezTo>
                  <a:cubicBezTo>
                    <a:pt x="21" y="25"/>
                    <a:pt x="19" y="27"/>
                    <a:pt x="18" y="30"/>
                  </a:cubicBezTo>
                  <a:cubicBezTo>
                    <a:pt x="17" y="30"/>
                    <a:pt x="17" y="30"/>
                    <a:pt x="16" y="31"/>
                  </a:cubicBezTo>
                  <a:cubicBezTo>
                    <a:pt x="16" y="31"/>
                    <a:pt x="16" y="31"/>
                    <a:pt x="16" y="31"/>
                  </a:cubicBezTo>
                  <a:cubicBezTo>
                    <a:pt x="16" y="31"/>
                    <a:pt x="16" y="31"/>
                    <a:pt x="16" y="31"/>
                  </a:cubicBezTo>
                  <a:cubicBezTo>
                    <a:pt x="17" y="27"/>
                    <a:pt x="21" y="23"/>
                    <a:pt x="24" y="21"/>
                  </a:cubicBezTo>
                  <a:cubicBezTo>
                    <a:pt x="24" y="21"/>
                    <a:pt x="24" y="21"/>
                    <a:pt x="24" y="21"/>
                  </a:cubicBezTo>
                  <a:cubicBezTo>
                    <a:pt x="24" y="21"/>
                    <a:pt x="24" y="21"/>
                    <a:pt x="24" y="21"/>
                  </a:cubicBezTo>
                  <a:cubicBezTo>
                    <a:pt x="24" y="21"/>
                    <a:pt x="24" y="21"/>
                    <a:pt x="24" y="21"/>
                  </a:cubicBezTo>
                  <a:cubicBezTo>
                    <a:pt x="24" y="21"/>
                    <a:pt x="24" y="21"/>
                    <a:pt x="23" y="21"/>
                  </a:cubicBezTo>
                  <a:cubicBezTo>
                    <a:pt x="23" y="21"/>
                    <a:pt x="23" y="21"/>
                    <a:pt x="23" y="21"/>
                  </a:cubicBezTo>
                  <a:cubicBezTo>
                    <a:pt x="23" y="21"/>
                    <a:pt x="23" y="21"/>
                    <a:pt x="23" y="21"/>
                  </a:cubicBezTo>
                  <a:cubicBezTo>
                    <a:pt x="23" y="21"/>
                    <a:pt x="23" y="21"/>
                    <a:pt x="23" y="21"/>
                  </a:cubicBezTo>
                  <a:cubicBezTo>
                    <a:pt x="23" y="21"/>
                    <a:pt x="23" y="21"/>
                    <a:pt x="23" y="21"/>
                  </a:cubicBezTo>
                  <a:cubicBezTo>
                    <a:pt x="23" y="21"/>
                    <a:pt x="22" y="21"/>
                    <a:pt x="21" y="20"/>
                  </a:cubicBezTo>
                  <a:cubicBezTo>
                    <a:pt x="21" y="20"/>
                    <a:pt x="21" y="20"/>
                    <a:pt x="21" y="20"/>
                  </a:cubicBezTo>
                  <a:cubicBezTo>
                    <a:pt x="18" y="18"/>
                    <a:pt x="18" y="15"/>
                    <a:pt x="19" y="12"/>
                  </a:cubicBezTo>
                  <a:cubicBezTo>
                    <a:pt x="19" y="12"/>
                    <a:pt x="19" y="12"/>
                    <a:pt x="19" y="11"/>
                  </a:cubicBezTo>
                  <a:cubicBezTo>
                    <a:pt x="19" y="10"/>
                    <a:pt x="18" y="9"/>
                    <a:pt x="18" y="8"/>
                  </a:cubicBezTo>
                  <a:cubicBezTo>
                    <a:pt x="16" y="10"/>
                    <a:pt x="14" y="12"/>
                    <a:pt x="11" y="12"/>
                  </a:cubicBezTo>
                  <a:cubicBezTo>
                    <a:pt x="10" y="12"/>
                    <a:pt x="9" y="12"/>
                    <a:pt x="7" y="11"/>
                  </a:cubicBezTo>
                  <a:cubicBezTo>
                    <a:pt x="5" y="9"/>
                    <a:pt x="4" y="6"/>
                    <a:pt x="3" y="4"/>
                  </a:cubicBezTo>
                  <a:cubicBezTo>
                    <a:pt x="2" y="3"/>
                    <a:pt x="2" y="2"/>
                    <a:pt x="2" y="0"/>
                  </a:cubicBezTo>
                </a:path>
              </a:pathLst>
            </a:custGeom>
            <a:solidFill>
              <a:srgbClr val="D75F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3" name="Google Shape;1263;p20"/>
            <p:cNvSpPr/>
            <p:nvPr/>
          </p:nvSpPr>
          <p:spPr>
            <a:xfrm>
              <a:off x="12033250" y="3314700"/>
              <a:ext cx="17463" cy="4763"/>
            </a:xfrm>
            <a:custGeom>
              <a:avLst/>
              <a:gdLst/>
              <a:ahLst/>
              <a:cxnLst/>
              <a:rect l="l" t="t" r="r" b="b"/>
              <a:pathLst>
                <a:path w="14" h="4" extrusionOk="0">
                  <a:moveTo>
                    <a:pt x="0" y="3"/>
                  </a:moveTo>
                  <a:cubicBezTo>
                    <a:pt x="0" y="4"/>
                    <a:pt x="0" y="4"/>
                    <a:pt x="0" y="4"/>
                  </a:cubicBezTo>
                  <a:cubicBezTo>
                    <a:pt x="0" y="4"/>
                    <a:pt x="0" y="4"/>
                    <a:pt x="0" y="4"/>
                  </a:cubicBezTo>
                  <a:cubicBezTo>
                    <a:pt x="0" y="4"/>
                    <a:pt x="0" y="4"/>
                    <a:pt x="0" y="3"/>
                  </a:cubicBezTo>
                  <a:moveTo>
                    <a:pt x="14" y="0"/>
                  </a:moveTo>
                  <a:cubicBezTo>
                    <a:pt x="10" y="0"/>
                    <a:pt x="5" y="1"/>
                    <a:pt x="1" y="3"/>
                  </a:cubicBezTo>
                  <a:cubicBezTo>
                    <a:pt x="5" y="1"/>
                    <a:pt x="10" y="0"/>
                    <a:pt x="14" y="0"/>
                  </a:cubicBezTo>
                  <a:cubicBezTo>
                    <a:pt x="14" y="0"/>
                    <a:pt x="14" y="0"/>
                    <a:pt x="14" y="0"/>
                  </a:cubicBezTo>
                </a:path>
              </a:pathLst>
            </a:custGeom>
            <a:solidFill>
              <a:srgbClr val="8A1A2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4" name="Google Shape;1264;p20"/>
            <p:cNvSpPr/>
            <p:nvPr/>
          </p:nvSpPr>
          <p:spPr>
            <a:xfrm>
              <a:off x="12033250" y="3314700"/>
              <a:ext cx="17463" cy="4763"/>
            </a:xfrm>
            <a:custGeom>
              <a:avLst/>
              <a:gdLst/>
              <a:ahLst/>
              <a:cxnLst/>
              <a:rect l="l" t="t" r="r" b="b"/>
              <a:pathLst>
                <a:path w="14" h="4" extrusionOk="0">
                  <a:moveTo>
                    <a:pt x="14" y="0"/>
                  </a:moveTo>
                  <a:cubicBezTo>
                    <a:pt x="10" y="0"/>
                    <a:pt x="5" y="1"/>
                    <a:pt x="1" y="3"/>
                  </a:cubicBezTo>
                  <a:cubicBezTo>
                    <a:pt x="1" y="3"/>
                    <a:pt x="1" y="3"/>
                    <a:pt x="0" y="3"/>
                  </a:cubicBezTo>
                  <a:cubicBezTo>
                    <a:pt x="0" y="4"/>
                    <a:pt x="0" y="4"/>
                    <a:pt x="0" y="4"/>
                  </a:cubicBezTo>
                  <a:cubicBezTo>
                    <a:pt x="4" y="3"/>
                    <a:pt x="9" y="3"/>
                    <a:pt x="13" y="1"/>
                  </a:cubicBezTo>
                  <a:cubicBezTo>
                    <a:pt x="13" y="0"/>
                    <a:pt x="14" y="0"/>
                    <a:pt x="14" y="0"/>
                  </a:cubicBezTo>
                </a:path>
              </a:pathLst>
            </a:custGeom>
            <a:solidFill>
              <a:srgbClr val="D75F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5" name="Google Shape;1265;p20"/>
            <p:cNvSpPr/>
            <p:nvPr/>
          </p:nvSpPr>
          <p:spPr>
            <a:xfrm>
              <a:off x="12061825" y="3349625"/>
              <a:ext cx="20638" cy="3175"/>
            </a:xfrm>
            <a:custGeom>
              <a:avLst/>
              <a:gdLst/>
              <a:ahLst/>
              <a:cxnLst/>
              <a:rect l="l" t="t" r="r" b="b"/>
              <a:pathLst>
                <a:path w="18" h="3" extrusionOk="0">
                  <a:moveTo>
                    <a:pt x="6" y="3"/>
                  </a:moveTo>
                  <a:cubicBezTo>
                    <a:pt x="6" y="3"/>
                    <a:pt x="6" y="3"/>
                    <a:pt x="6" y="3"/>
                  </a:cubicBezTo>
                  <a:cubicBezTo>
                    <a:pt x="6" y="3"/>
                    <a:pt x="6" y="3"/>
                    <a:pt x="6" y="3"/>
                  </a:cubicBezTo>
                  <a:cubicBezTo>
                    <a:pt x="6" y="3"/>
                    <a:pt x="6" y="3"/>
                    <a:pt x="6" y="3"/>
                  </a:cubicBezTo>
                  <a:moveTo>
                    <a:pt x="1" y="2"/>
                  </a:moveTo>
                  <a:cubicBezTo>
                    <a:pt x="1" y="2"/>
                    <a:pt x="1" y="2"/>
                    <a:pt x="1" y="2"/>
                  </a:cubicBezTo>
                  <a:cubicBezTo>
                    <a:pt x="1" y="2"/>
                    <a:pt x="1" y="2"/>
                    <a:pt x="1"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16" y="1"/>
                  </a:moveTo>
                  <a:cubicBezTo>
                    <a:pt x="13" y="2"/>
                    <a:pt x="9" y="3"/>
                    <a:pt x="6" y="3"/>
                  </a:cubicBezTo>
                  <a:cubicBezTo>
                    <a:pt x="9" y="3"/>
                    <a:pt x="13" y="2"/>
                    <a:pt x="16" y="1"/>
                  </a:cubicBezTo>
                  <a:moveTo>
                    <a:pt x="17" y="1"/>
                  </a:moveTo>
                  <a:cubicBezTo>
                    <a:pt x="17" y="1"/>
                    <a:pt x="17" y="1"/>
                    <a:pt x="17" y="1"/>
                  </a:cubicBezTo>
                  <a:cubicBezTo>
                    <a:pt x="17" y="1"/>
                    <a:pt x="17" y="1"/>
                    <a:pt x="17" y="1"/>
                  </a:cubicBezTo>
                  <a:moveTo>
                    <a:pt x="18" y="0"/>
                  </a:moveTo>
                  <a:cubicBezTo>
                    <a:pt x="18" y="0"/>
                    <a:pt x="18" y="0"/>
                    <a:pt x="18" y="0"/>
                  </a:cubicBezTo>
                  <a:cubicBezTo>
                    <a:pt x="18" y="0"/>
                    <a:pt x="18" y="0"/>
                    <a:pt x="18" y="0"/>
                  </a:cubicBezTo>
                </a:path>
              </a:pathLst>
            </a:custGeom>
            <a:solidFill>
              <a:srgbClr val="8A1A2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6" name="Google Shape;1266;p20"/>
            <p:cNvSpPr/>
            <p:nvPr/>
          </p:nvSpPr>
          <p:spPr>
            <a:xfrm>
              <a:off x="12061825" y="3340100"/>
              <a:ext cx="31750" cy="12700"/>
            </a:xfrm>
            <a:custGeom>
              <a:avLst/>
              <a:gdLst/>
              <a:ahLst/>
              <a:cxnLst/>
              <a:rect l="l" t="t" r="r" b="b"/>
              <a:pathLst>
                <a:path w="27" h="11" extrusionOk="0">
                  <a:moveTo>
                    <a:pt x="21" y="0"/>
                  </a:moveTo>
                  <a:cubicBezTo>
                    <a:pt x="17" y="2"/>
                    <a:pt x="13" y="3"/>
                    <a:pt x="8" y="4"/>
                  </a:cubicBezTo>
                  <a:cubicBezTo>
                    <a:pt x="6" y="6"/>
                    <a:pt x="3" y="8"/>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1" y="10"/>
                  </a:cubicBezTo>
                  <a:cubicBezTo>
                    <a:pt x="1" y="10"/>
                    <a:pt x="1" y="10"/>
                    <a:pt x="1" y="10"/>
                  </a:cubicBezTo>
                  <a:cubicBezTo>
                    <a:pt x="2" y="11"/>
                    <a:pt x="4" y="11"/>
                    <a:pt x="6" y="11"/>
                  </a:cubicBezTo>
                  <a:cubicBezTo>
                    <a:pt x="6" y="11"/>
                    <a:pt x="6" y="11"/>
                    <a:pt x="6" y="11"/>
                  </a:cubicBezTo>
                  <a:cubicBezTo>
                    <a:pt x="6" y="11"/>
                    <a:pt x="6" y="11"/>
                    <a:pt x="6" y="11"/>
                  </a:cubicBezTo>
                  <a:cubicBezTo>
                    <a:pt x="9" y="11"/>
                    <a:pt x="13" y="10"/>
                    <a:pt x="16" y="9"/>
                  </a:cubicBezTo>
                  <a:cubicBezTo>
                    <a:pt x="16" y="9"/>
                    <a:pt x="16" y="9"/>
                    <a:pt x="17" y="9"/>
                  </a:cubicBezTo>
                  <a:cubicBezTo>
                    <a:pt x="17" y="9"/>
                    <a:pt x="17" y="9"/>
                    <a:pt x="17" y="9"/>
                  </a:cubicBezTo>
                  <a:cubicBezTo>
                    <a:pt x="17" y="9"/>
                    <a:pt x="17" y="8"/>
                    <a:pt x="18" y="8"/>
                  </a:cubicBezTo>
                  <a:cubicBezTo>
                    <a:pt x="18" y="8"/>
                    <a:pt x="18" y="8"/>
                    <a:pt x="18" y="8"/>
                  </a:cubicBezTo>
                  <a:cubicBezTo>
                    <a:pt x="18" y="8"/>
                    <a:pt x="18" y="8"/>
                    <a:pt x="18" y="8"/>
                  </a:cubicBezTo>
                  <a:cubicBezTo>
                    <a:pt x="21" y="7"/>
                    <a:pt x="24" y="5"/>
                    <a:pt x="27" y="3"/>
                  </a:cubicBezTo>
                  <a:cubicBezTo>
                    <a:pt x="24" y="3"/>
                    <a:pt x="22" y="2"/>
                    <a:pt x="21" y="0"/>
                  </a:cubicBezTo>
                </a:path>
              </a:pathLst>
            </a:custGeom>
            <a:solidFill>
              <a:srgbClr val="D75F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7" name="Google Shape;1267;p20"/>
            <p:cNvSpPr/>
            <p:nvPr/>
          </p:nvSpPr>
          <p:spPr>
            <a:xfrm>
              <a:off x="12031663" y="3357563"/>
              <a:ext cx="9525" cy="1588"/>
            </a:xfrm>
            <a:custGeom>
              <a:avLst/>
              <a:gdLst/>
              <a:ahLst/>
              <a:cxnLst/>
              <a:rect l="l" t="t" r="r" b="b"/>
              <a:pathLst>
                <a:path w="8" h="1" extrusionOk="0">
                  <a:moveTo>
                    <a:pt x="0" y="1"/>
                  </a:moveTo>
                  <a:cubicBezTo>
                    <a:pt x="0" y="1"/>
                    <a:pt x="0" y="1"/>
                    <a:pt x="0" y="1"/>
                  </a:cubicBezTo>
                  <a:cubicBezTo>
                    <a:pt x="0" y="1"/>
                    <a:pt x="0" y="1"/>
                    <a:pt x="0" y="1"/>
                  </a:cubicBezTo>
                  <a:cubicBezTo>
                    <a:pt x="0" y="1"/>
                    <a:pt x="0" y="1"/>
                    <a:pt x="0" y="1"/>
                  </a:cubicBezTo>
                  <a:moveTo>
                    <a:pt x="8" y="0"/>
                  </a:moveTo>
                  <a:cubicBezTo>
                    <a:pt x="6" y="1"/>
                    <a:pt x="3" y="1"/>
                    <a:pt x="0" y="1"/>
                  </a:cubicBezTo>
                  <a:cubicBezTo>
                    <a:pt x="3" y="1"/>
                    <a:pt x="6" y="1"/>
                    <a:pt x="8" y="0"/>
                  </a:cubicBezTo>
                </a:path>
              </a:pathLst>
            </a:custGeom>
            <a:solidFill>
              <a:srgbClr val="8A1A2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8" name="Google Shape;1268;p20"/>
            <p:cNvSpPr/>
            <p:nvPr/>
          </p:nvSpPr>
          <p:spPr>
            <a:xfrm>
              <a:off x="12020550" y="3343275"/>
              <a:ext cx="50800" cy="15875"/>
            </a:xfrm>
            <a:custGeom>
              <a:avLst/>
              <a:gdLst/>
              <a:ahLst/>
              <a:cxnLst/>
              <a:rect l="l" t="t" r="r" b="b"/>
              <a:pathLst>
                <a:path w="42" h="14" extrusionOk="0">
                  <a:moveTo>
                    <a:pt x="20" y="0"/>
                  </a:moveTo>
                  <a:cubicBezTo>
                    <a:pt x="19" y="0"/>
                    <a:pt x="18" y="0"/>
                    <a:pt x="16" y="0"/>
                  </a:cubicBezTo>
                  <a:cubicBezTo>
                    <a:pt x="13" y="3"/>
                    <a:pt x="8" y="4"/>
                    <a:pt x="3" y="4"/>
                  </a:cubicBezTo>
                  <a:cubicBezTo>
                    <a:pt x="3" y="4"/>
                    <a:pt x="2" y="4"/>
                    <a:pt x="2" y="4"/>
                  </a:cubicBezTo>
                  <a:cubicBezTo>
                    <a:pt x="4" y="6"/>
                    <a:pt x="5" y="9"/>
                    <a:pt x="4" y="11"/>
                  </a:cubicBezTo>
                  <a:cubicBezTo>
                    <a:pt x="3" y="12"/>
                    <a:pt x="2" y="13"/>
                    <a:pt x="0" y="13"/>
                  </a:cubicBezTo>
                  <a:cubicBezTo>
                    <a:pt x="3" y="14"/>
                    <a:pt x="6" y="14"/>
                    <a:pt x="9" y="14"/>
                  </a:cubicBezTo>
                  <a:cubicBezTo>
                    <a:pt x="9" y="14"/>
                    <a:pt x="9" y="14"/>
                    <a:pt x="9" y="14"/>
                  </a:cubicBezTo>
                  <a:cubicBezTo>
                    <a:pt x="9" y="14"/>
                    <a:pt x="9" y="14"/>
                    <a:pt x="9" y="14"/>
                  </a:cubicBezTo>
                  <a:cubicBezTo>
                    <a:pt x="12" y="14"/>
                    <a:pt x="15" y="14"/>
                    <a:pt x="17" y="13"/>
                  </a:cubicBezTo>
                  <a:cubicBezTo>
                    <a:pt x="17" y="13"/>
                    <a:pt x="17" y="13"/>
                    <a:pt x="17" y="13"/>
                  </a:cubicBezTo>
                  <a:cubicBezTo>
                    <a:pt x="25" y="11"/>
                    <a:pt x="32" y="7"/>
                    <a:pt x="39" y="3"/>
                  </a:cubicBezTo>
                  <a:cubicBezTo>
                    <a:pt x="40" y="2"/>
                    <a:pt x="41" y="2"/>
                    <a:pt x="42" y="2"/>
                  </a:cubicBezTo>
                  <a:cubicBezTo>
                    <a:pt x="41" y="2"/>
                    <a:pt x="39" y="2"/>
                    <a:pt x="38" y="2"/>
                  </a:cubicBezTo>
                  <a:cubicBezTo>
                    <a:pt x="36" y="2"/>
                    <a:pt x="34" y="2"/>
                    <a:pt x="33" y="2"/>
                  </a:cubicBezTo>
                  <a:cubicBezTo>
                    <a:pt x="29" y="1"/>
                    <a:pt x="25" y="0"/>
                    <a:pt x="20" y="0"/>
                  </a:cubicBezTo>
                </a:path>
              </a:pathLst>
            </a:custGeom>
            <a:solidFill>
              <a:srgbClr val="D75F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9" name="Google Shape;1269;p20"/>
            <p:cNvSpPr/>
            <p:nvPr/>
          </p:nvSpPr>
          <p:spPr>
            <a:xfrm>
              <a:off x="11915775" y="3208338"/>
              <a:ext cx="165100" cy="104775"/>
            </a:xfrm>
            <a:custGeom>
              <a:avLst/>
              <a:gdLst/>
              <a:ahLst/>
              <a:cxnLst/>
              <a:rect l="l" t="t" r="r" b="b"/>
              <a:pathLst>
                <a:path w="139" h="88" extrusionOk="0">
                  <a:moveTo>
                    <a:pt x="114" y="88"/>
                  </a:moveTo>
                  <a:cubicBezTo>
                    <a:pt x="114" y="88"/>
                    <a:pt x="113" y="88"/>
                    <a:pt x="113" y="88"/>
                  </a:cubicBezTo>
                  <a:cubicBezTo>
                    <a:pt x="113" y="88"/>
                    <a:pt x="114" y="88"/>
                    <a:pt x="114" y="88"/>
                  </a:cubicBezTo>
                  <a:moveTo>
                    <a:pt x="114" y="88"/>
                  </a:moveTo>
                  <a:cubicBezTo>
                    <a:pt x="114" y="88"/>
                    <a:pt x="114" y="88"/>
                    <a:pt x="114" y="88"/>
                  </a:cubicBezTo>
                  <a:cubicBezTo>
                    <a:pt x="114" y="88"/>
                    <a:pt x="114" y="88"/>
                    <a:pt x="114" y="88"/>
                  </a:cubicBezTo>
                  <a:cubicBezTo>
                    <a:pt x="114" y="88"/>
                    <a:pt x="114" y="88"/>
                    <a:pt x="114" y="88"/>
                  </a:cubicBezTo>
                  <a:moveTo>
                    <a:pt x="77" y="85"/>
                  </a:moveTo>
                  <a:cubicBezTo>
                    <a:pt x="77" y="85"/>
                    <a:pt x="77" y="85"/>
                    <a:pt x="77" y="85"/>
                  </a:cubicBezTo>
                  <a:cubicBezTo>
                    <a:pt x="77" y="85"/>
                    <a:pt x="77" y="85"/>
                    <a:pt x="77" y="85"/>
                  </a:cubicBezTo>
                  <a:moveTo>
                    <a:pt x="76" y="83"/>
                  </a:moveTo>
                  <a:cubicBezTo>
                    <a:pt x="76" y="83"/>
                    <a:pt x="76" y="83"/>
                    <a:pt x="76" y="83"/>
                  </a:cubicBezTo>
                  <a:cubicBezTo>
                    <a:pt x="76" y="83"/>
                    <a:pt x="76" y="83"/>
                    <a:pt x="76" y="83"/>
                  </a:cubicBezTo>
                  <a:cubicBezTo>
                    <a:pt x="76" y="83"/>
                    <a:pt x="76" y="83"/>
                    <a:pt x="76" y="83"/>
                  </a:cubicBezTo>
                  <a:moveTo>
                    <a:pt x="79" y="83"/>
                  </a:moveTo>
                  <a:cubicBezTo>
                    <a:pt x="78" y="83"/>
                    <a:pt x="77" y="83"/>
                    <a:pt x="76" y="83"/>
                  </a:cubicBezTo>
                  <a:cubicBezTo>
                    <a:pt x="77" y="83"/>
                    <a:pt x="78" y="83"/>
                    <a:pt x="79" y="83"/>
                  </a:cubicBezTo>
                  <a:moveTo>
                    <a:pt x="82" y="81"/>
                  </a:moveTo>
                  <a:cubicBezTo>
                    <a:pt x="82" y="81"/>
                    <a:pt x="82" y="81"/>
                    <a:pt x="82" y="81"/>
                  </a:cubicBezTo>
                  <a:cubicBezTo>
                    <a:pt x="82" y="81"/>
                    <a:pt x="82" y="81"/>
                    <a:pt x="82" y="81"/>
                  </a:cubicBezTo>
                  <a:cubicBezTo>
                    <a:pt x="82" y="81"/>
                    <a:pt x="82" y="81"/>
                    <a:pt x="82" y="81"/>
                  </a:cubicBezTo>
                  <a:moveTo>
                    <a:pt x="89" y="80"/>
                  </a:moveTo>
                  <a:cubicBezTo>
                    <a:pt x="86" y="81"/>
                    <a:pt x="84" y="81"/>
                    <a:pt x="82" y="81"/>
                  </a:cubicBezTo>
                  <a:cubicBezTo>
                    <a:pt x="84" y="81"/>
                    <a:pt x="86" y="81"/>
                    <a:pt x="89" y="80"/>
                  </a:cubicBezTo>
                  <a:moveTo>
                    <a:pt x="89" y="80"/>
                  </a:moveTo>
                  <a:cubicBezTo>
                    <a:pt x="89" y="80"/>
                    <a:pt x="89" y="80"/>
                    <a:pt x="89" y="80"/>
                  </a:cubicBezTo>
                  <a:cubicBezTo>
                    <a:pt x="89" y="80"/>
                    <a:pt x="89" y="80"/>
                    <a:pt x="89" y="80"/>
                  </a:cubicBezTo>
                  <a:moveTo>
                    <a:pt x="73" y="79"/>
                  </a:moveTo>
                  <a:cubicBezTo>
                    <a:pt x="73" y="79"/>
                    <a:pt x="73" y="79"/>
                    <a:pt x="73" y="79"/>
                  </a:cubicBezTo>
                  <a:cubicBezTo>
                    <a:pt x="73" y="79"/>
                    <a:pt x="73" y="79"/>
                    <a:pt x="73" y="79"/>
                  </a:cubicBezTo>
                  <a:moveTo>
                    <a:pt x="72" y="78"/>
                  </a:moveTo>
                  <a:cubicBezTo>
                    <a:pt x="72" y="78"/>
                    <a:pt x="72" y="79"/>
                    <a:pt x="72" y="79"/>
                  </a:cubicBezTo>
                  <a:cubicBezTo>
                    <a:pt x="72" y="79"/>
                    <a:pt x="72" y="78"/>
                    <a:pt x="72" y="78"/>
                  </a:cubicBezTo>
                  <a:moveTo>
                    <a:pt x="94" y="78"/>
                  </a:moveTo>
                  <a:cubicBezTo>
                    <a:pt x="94" y="78"/>
                    <a:pt x="94" y="78"/>
                    <a:pt x="94" y="78"/>
                  </a:cubicBezTo>
                  <a:cubicBezTo>
                    <a:pt x="90" y="82"/>
                    <a:pt x="84" y="84"/>
                    <a:pt x="78" y="85"/>
                  </a:cubicBezTo>
                  <a:cubicBezTo>
                    <a:pt x="78" y="85"/>
                    <a:pt x="78" y="85"/>
                    <a:pt x="78" y="85"/>
                  </a:cubicBezTo>
                  <a:cubicBezTo>
                    <a:pt x="78" y="85"/>
                    <a:pt x="78" y="85"/>
                    <a:pt x="77" y="85"/>
                  </a:cubicBezTo>
                  <a:cubicBezTo>
                    <a:pt x="77" y="85"/>
                    <a:pt x="77" y="85"/>
                    <a:pt x="77" y="85"/>
                  </a:cubicBezTo>
                  <a:cubicBezTo>
                    <a:pt x="77" y="85"/>
                    <a:pt x="77" y="85"/>
                    <a:pt x="77" y="85"/>
                  </a:cubicBezTo>
                  <a:cubicBezTo>
                    <a:pt x="77" y="85"/>
                    <a:pt x="77" y="85"/>
                    <a:pt x="77" y="85"/>
                  </a:cubicBezTo>
                  <a:cubicBezTo>
                    <a:pt x="77" y="85"/>
                    <a:pt x="77" y="85"/>
                    <a:pt x="77" y="85"/>
                  </a:cubicBezTo>
                  <a:cubicBezTo>
                    <a:pt x="78" y="85"/>
                    <a:pt x="78" y="85"/>
                    <a:pt x="78" y="85"/>
                  </a:cubicBezTo>
                  <a:cubicBezTo>
                    <a:pt x="78" y="85"/>
                    <a:pt x="78" y="85"/>
                    <a:pt x="78" y="85"/>
                  </a:cubicBezTo>
                  <a:cubicBezTo>
                    <a:pt x="84" y="84"/>
                    <a:pt x="90" y="82"/>
                    <a:pt x="94" y="78"/>
                  </a:cubicBezTo>
                  <a:cubicBezTo>
                    <a:pt x="94" y="78"/>
                    <a:pt x="94" y="78"/>
                    <a:pt x="94" y="78"/>
                  </a:cubicBezTo>
                  <a:moveTo>
                    <a:pt x="95" y="78"/>
                  </a:moveTo>
                  <a:cubicBezTo>
                    <a:pt x="95" y="78"/>
                    <a:pt x="95" y="78"/>
                    <a:pt x="95" y="78"/>
                  </a:cubicBezTo>
                  <a:cubicBezTo>
                    <a:pt x="95" y="78"/>
                    <a:pt x="95" y="78"/>
                    <a:pt x="95" y="78"/>
                  </a:cubicBezTo>
                  <a:moveTo>
                    <a:pt x="28" y="74"/>
                  </a:moveTo>
                  <a:cubicBezTo>
                    <a:pt x="28" y="75"/>
                    <a:pt x="27" y="76"/>
                    <a:pt x="27" y="77"/>
                  </a:cubicBezTo>
                  <a:cubicBezTo>
                    <a:pt x="26" y="77"/>
                    <a:pt x="26" y="77"/>
                    <a:pt x="26" y="77"/>
                  </a:cubicBezTo>
                  <a:cubicBezTo>
                    <a:pt x="26" y="78"/>
                    <a:pt x="26" y="78"/>
                    <a:pt x="26" y="78"/>
                  </a:cubicBezTo>
                  <a:cubicBezTo>
                    <a:pt x="26" y="78"/>
                    <a:pt x="26" y="78"/>
                    <a:pt x="26" y="78"/>
                  </a:cubicBezTo>
                  <a:cubicBezTo>
                    <a:pt x="27" y="78"/>
                    <a:pt x="27" y="77"/>
                    <a:pt x="27" y="77"/>
                  </a:cubicBezTo>
                  <a:cubicBezTo>
                    <a:pt x="27" y="76"/>
                    <a:pt x="28" y="75"/>
                    <a:pt x="28" y="74"/>
                  </a:cubicBezTo>
                  <a:moveTo>
                    <a:pt x="61" y="74"/>
                  </a:moveTo>
                  <a:cubicBezTo>
                    <a:pt x="61" y="74"/>
                    <a:pt x="61" y="74"/>
                    <a:pt x="61" y="74"/>
                  </a:cubicBezTo>
                  <a:cubicBezTo>
                    <a:pt x="61" y="74"/>
                    <a:pt x="61" y="74"/>
                    <a:pt x="61" y="74"/>
                  </a:cubicBezTo>
                  <a:cubicBezTo>
                    <a:pt x="61" y="74"/>
                    <a:pt x="61" y="74"/>
                    <a:pt x="61" y="74"/>
                  </a:cubicBezTo>
                  <a:moveTo>
                    <a:pt x="129" y="62"/>
                  </a:moveTo>
                  <a:cubicBezTo>
                    <a:pt x="130" y="62"/>
                    <a:pt x="130" y="62"/>
                    <a:pt x="130" y="62"/>
                  </a:cubicBezTo>
                  <a:cubicBezTo>
                    <a:pt x="135" y="64"/>
                    <a:pt x="138" y="66"/>
                    <a:pt x="139" y="70"/>
                  </a:cubicBezTo>
                  <a:cubicBezTo>
                    <a:pt x="139" y="70"/>
                    <a:pt x="139" y="70"/>
                    <a:pt x="139" y="70"/>
                  </a:cubicBezTo>
                  <a:cubicBezTo>
                    <a:pt x="138" y="66"/>
                    <a:pt x="135" y="64"/>
                    <a:pt x="130" y="62"/>
                  </a:cubicBezTo>
                  <a:cubicBezTo>
                    <a:pt x="130" y="62"/>
                    <a:pt x="130" y="62"/>
                    <a:pt x="129" y="62"/>
                  </a:cubicBezTo>
                  <a:moveTo>
                    <a:pt x="123" y="61"/>
                  </a:moveTo>
                  <a:cubicBezTo>
                    <a:pt x="111" y="61"/>
                    <a:pt x="105" y="70"/>
                    <a:pt x="95" y="77"/>
                  </a:cubicBezTo>
                  <a:cubicBezTo>
                    <a:pt x="105" y="70"/>
                    <a:pt x="111" y="61"/>
                    <a:pt x="123" y="61"/>
                  </a:cubicBezTo>
                  <a:moveTo>
                    <a:pt x="123" y="61"/>
                  </a:moveTo>
                  <a:cubicBezTo>
                    <a:pt x="123" y="61"/>
                    <a:pt x="123" y="61"/>
                    <a:pt x="123" y="61"/>
                  </a:cubicBezTo>
                  <a:cubicBezTo>
                    <a:pt x="123" y="61"/>
                    <a:pt x="123" y="61"/>
                    <a:pt x="123" y="61"/>
                  </a:cubicBezTo>
                  <a:cubicBezTo>
                    <a:pt x="123" y="61"/>
                    <a:pt x="123" y="61"/>
                    <a:pt x="123" y="61"/>
                  </a:cubicBezTo>
                  <a:moveTo>
                    <a:pt x="115" y="61"/>
                  </a:moveTo>
                  <a:cubicBezTo>
                    <a:pt x="115" y="61"/>
                    <a:pt x="115" y="61"/>
                    <a:pt x="115" y="61"/>
                  </a:cubicBezTo>
                  <a:cubicBezTo>
                    <a:pt x="115" y="61"/>
                    <a:pt x="115" y="61"/>
                    <a:pt x="115" y="61"/>
                  </a:cubicBezTo>
                  <a:moveTo>
                    <a:pt x="123" y="60"/>
                  </a:moveTo>
                  <a:cubicBezTo>
                    <a:pt x="120" y="60"/>
                    <a:pt x="118" y="60"/>
                    <a:pt x="115" y="61"/>
                  </a:cubicBezTo>
                  <a:cubicBezTo>
                    <a:pt x="118" y="60"/>
                    <a:pt x="120" y="60"/>
                    <a:pt x="123" y="60"/>
                  </a:cubicBezTo>
                  <a:moveTo>
                    <a:pt x="123" y="60"/>
                  </a:moveTo>
                  <a:cubicBezTo>
                    <a:pt x="123" y="60"/>
                    <a:pt x="123" y="60"/>
                    <a:pt x="123" y="60"/>
                  </a:cubicBezTo>
                  <a:cubicBezTo>
                    <a:pt x="123" y="60"/>
                    <a:pt x="123" y="60"/>
                    <a:pt x="123" y="60"/>
                  </a:cubicBezTo>
                  <a:cubicBezTo>
                    <a:pt x="123" y="60"/>
                    <a:pt x="123" y="60"/>
                    <a:pt x="123" y="60"/>
                  </a:cubicBezTo>
                  <a:moveTo>
                    <a:pt x="63" y="59"/>
                  </a:moveTo>
                  <a:cubicBezTo>
                    <a:pt x="63" y="59"/>
                    <a:pt x="63" y="59"/>
                    <a:pt x="63" y="59"/>
                  </a:cubicBezTo>
                  <a:cubicBezTo>
                    <a:pt x="63" y="59"/>
                    <a:pt x="63" y="59"/>
                    <a:pt x="63" y="59"/>
                  </a:cubicBezTo>
                  <a:cubicBezTo>
                    <a:pt x="63" y="59"/>
                    <a:pt x="63" y="59"/>
                    <a:pt x="63" y="59"/>
                  </a:cubicBezTo>
                  <a:moveTo>
                    <a:pt x="62" y="58"/>
                  </a:moveTo>
                  <a:cubicBezTo>
                    <a:pt x="62" y="58"/>
                    <a:pt x="62" y="58"/>
                    <a:pt x="62" y="58"/>
                  </a:cubicBezTo>
                  <a:cubicBezTo>
                    <a:pt x="62" y="58"/>
                    <a:pt x="62" y="58"/>
                    <a:pt x="62" y="58"/>
                  </a:cubicBezTo>
                  <a:cubicBezTo>
                    <a:pt x="62" y="58"/>
                    <a:pt x="62" y="58"/>
                    <a:pt x="62" y="58"/>
                  </a:cubicBezTo>
                  <a:moveTo>
                    <a:pt x="119" y="58"/>
                  </a:moveTo>
                  <a:cubicBezTo>
                    <a:pt x="119" y="58"/>
                    <a:pt x="119" y="58"/>
                    <a:pt x="119" y="58"/>
                  </a:cubicBezTo>
                  <a:cubicBezTo>
                    <a:pt x="119" y="58"/>
                    <a:pt x="119" y="58"/>
                    <a:pt x="119" y="58"/>
                  </a:cubicBezTo>
                  <a:moveTo>
                    <a:pt x="76" y="58"/>
                  </a:moveTo>
                  <a:cubicBezTo>
                    <a:pt x="71" y="59"/>
                    <a:pt x="67" y="59"/>
                    <a:pt x="63" y="59"/>
                  </a:cubicBezTo>
                  <a:cubicBezTo>
                    <a:pt x="67" y="59"/>
                    <a:pt x="71" y="59"/>
                    <a:pt x="76" y="58"/>
                  </a:cubicBezTo>
                  <a:moveTo>
                    <a:pt x="76" y="58"/>
                  </a:moveTo>
                  <a:cubicBezTo>
                    <a:pt x="76" y="58"/>
                    <a:pt x="76" y="58"/>
                    <a:pt x="76" y="58"/>
                  </a:cubicBezTo>
                  <a:cubicBezTo>
                    <a:pt x="76" y="58"/>
                    <a:pt x="76" y="58"/>
                    <a:pt x="76" y="58"/>
                  </a:cubicBezTo>
                  <a:moveTo>
                    <a:pt x="76" y="56"/>
                  </a:moveTo>
                  <a:cubicBezTo>
                    <a:pt x="72" y="57"/>
                    <a:pt x="67" y="58"/>
                    <a:pt x="62" y="58"/>
                  </a:cubicBezTo>
                  <a:cubicBezTo>
                    <a:pt x="67" y="58"/>
                    <a:pt x="72" y="57"/>
                    <a:pt x="76" y="56"/>
                  </a:cubicBezTo>
                  <a:moveTo>
                    <a:pt x="130" y="56"/>
                  </a:moveTo>
                  <a:cubicBezTo>
                    <a:pt x="130" y="56"/>
                    <a:pt x="130" y="56"/>
                    <a:pt x="130" y="56"/>
                  </a:cubicBezTo>
                  <a:cubicBezTo>
                    <a:pt x="130" y="56"/>
                    <a:pt x="130" y="56"/>
                    <a:pt x="130" y="56"/>
                  </a:cubicBezTo>
                  <a:moveTo>
                    <a:pt x="129" y="56"/>
                  </a:moveTo>
                  <a:cubicBezTo>
                    <a:pt x="126" y="56"/>
                    <a:pt x="123" y="56"/>
                    <a:pt x="120" y="58"/>
                  </a:cubicBezTo>
                  <a:cubicBezTo>
                    <a:pt x="123" y="56"/>
                    <a:pt x="126" y="56"/>
                    <a:pt x="129" y="56"/>
                  </a:cubicBezTo>
                  <a:moveTo>
                    <a:pt x="129" y="56"/>
                  </a:moveTo>
                  <a:cubicBezTo>
                    <a:pt x="129" y="56"/>
                    <a:pt x="129" y="56"/>
                    <a:pt x="129" y="56"/>
                  </a:cubicBezTo>
                  <a:cubicBezTo>
                    <a:pt x="129" y="56"/>
                    <a:pt x="129" y="56"/>
                    <a:pt x="129" y="56"/>
                  </a:cubicBezTo>
                  <a:cubicBezTo>
                    <a:pt x="129" y="56"/>
                    <a:pt x="129" y="56"/>
                    <a:pt x="129" y="56"/>
                  </a:cubicBezTo>
                  <a:moveTo>
                    <a:pt x="77" y="56"/>
                  </a:moveTo>
                  <a:cubicBezTo>
                    <a:pt x="77" y="56"/>
                    <a:pt x="76" y="56"/>
                    <a:pt x="76" y="56"/>
                  </a:cubicBezTo>
                  <a:cubicBezTo>
                    <a:pt x="76" y="56"/>
                    <a:pt x="77" y="56"/>
                    <a:pt x="77" y="56"/>
                  </a:cubicBezTo>
                  <a:moveTo>
                    <a:pt x="62" y="48"/>
                  </a:moveTo>
                  <a:cubicBezTo>
                    <a:pt x="62" y="48"/>
                    <a:pt x="62" y="48"/>
                    <a:pt x="62" y="48"/>
                  </a:cubicBezTo>
                  <a:cubicBezTo>
                    <a:pt x="62" y="48"/>
                    <a:pt x="62" y="48"/>
                    <a:pt x="62" y="48"/>
                  </a:cubicBezTo>
                  <a:cubicBezTo>
                    <a:pt x="62" y="48"/>
                    <a:pt x="62" y="48"/>
                    <a:pt x="62" y="48"/>
                  </a:cubicBezTo>
                  <a:moveTo>
                    <a:pt x="61" y="47"/>
                  </a:moveTo>
                  <a:cubicBezTo>
                    <a:pt x="61" y="47"/>
                    <a:pt x="61" y="47"/>
                    <a:pt x="61" y="47"/>
                  </a:cubicBezTo>
                  <a:cubicBezTo>
                    <a:pt x="61" y="47"/>
                    <a:pt x="61" y="47"/>
                    <a:pt x="61" y="47"/>
                  </a:cubicBezTo>
                  <a:cubicBezTo>
                    <a:pt x="61" y="47"/>
                    <a:pt x="61" y="47"/>
                    <a:pt x="61" y="47"/>
                  </a:cubicBezTo>
                  <a:moveTo>
                    <a:pt x="67" y="47"/>
                  </a:moveTo>
                  <a:cubicBezTo>
                    <a:pt x="66" y="47"/>
                    <a:pt x="64" y="48"/>
                    <a:pt x="62" y="48"/>
                  </a:cubicBezTo>
                  <a:cubicBezTo>
                    <a:pt x="64" y="48"/>
                    <a:pt x="66" y="47"/>
                    <a:pt x="67" y="47"/>
                  </a:cubicBezTo>
                  <a:moveTo>
                    <a:pt x="26" y="46"/>
                  </a:moveTo>
                  <a:cubicBezTo>
                    <a:pt x="26" y="46"/>
                    <a:pt x="26" y="46"/>
                    <a:pt x="26" y="46"/>
                  </a:cubicBezTo>
                  <a:cubicBezTo>
                    <a:pt x="26" y="46"/>
                    <a:pt x="27" y="46"/>
                    <a:pt x="27" y="47"/>
                  </a:cubicBezTo>
                  <a:cubicBezTo>
                    <a:pt x="27" y="46"/>
                    <a:pt x="26" y="46"/>
                    <a:pt x="26" y="46"/>
                  </a:cubicBezTo>
                  <a:cubicBezTo>
                    <a:pt x="26" y="46"/>
                    <a:pt x="26" y="46"/>
                    <a:pt x="26" y="46"/>
                  </a:cubicBezTo>
                  <a:moveTo>
                    <a:pt x="56" y="46"/>
                  </a:moveTo>
                  <a:cubicBezTo>
                    <a:pt x="56" y="46"/>
                    <a:pt x="56" y="46"/>
                    <a:pt x="56" y="46"/>
                  </a:cubicBezTo>
                  <a:cubicBezTo>
                    <a:pt x="56" y="46"/>
                    <a:pt x="56" y="46"/>
                    <a:pt x="56" y="46"/>
                  </a:cubicBezTo>
                  <a:cubicBezTo>
                    <a:pt x="56" y="46"/>
                    <a:pt x="56" y="46"/>
                    <a:pt x="56" y="46"/>
                  </a:cubicBezTo>
                  <a:moveTo>
                    <a:pt x="117" y="44"/>
                  </a:moveTo>
                  <a:cubicBezTo>
                    <a:pt x="117" y="44"/>
                    <a:pt x="118" y="44"/>
                    <a:pt x="118" y="44"/>
                  </a:cubicBezTo>
                  <a:cubicBezTo>
                    <a:pt x="118" y="44"/>
                    <a:pt x="118" y="44"/>
                    <a:pt x="118" y="44"/>
                  </a:cubicBezTo>
                  <a:cubicBezTo>
                    <a:pt x="118" y="44"/>
                    <a:pt x="118" y="44"/>
                    <a:pt x="118" y="44"/>
                  </a:cubicBezTo>
                  <a:cubicBezTo>
                    <a:pt x="118" y="44"/>
                    <a:pt x="118" y="44"/>
                    <a:pt x="118" y="44"/>
                  </a:cubicBezTo>
                  <a:cubicBezTo>
                    <a:pt x="118" y="44"/>
                    <a:pt x="117" y="44"/>
                    <a:pt x="117" y="44"/>
                  </a:cubicBezTo>
                  <a:moveTo>
                    <a:pt x="116" y="44"/>
                  </a:moveTo>
                  <a:cubicBezTo>
                    <a:pt x="117" y="44"/>
                    <a:pt x="117" y="44"/>
                    <a:pt x="117" y="44"/>
                  </a:cubicBezTo>
                  <a:cubicBezTo>
                    <a:pt x="117" y="44"/>
                    <a:pt x="117" y="44"/>
                    <a:pt x="116" y="44"/>
                  </a:cubicBezTo>
                  <a:moveTo>
                    <a:pt x="100" y="42"/>
                  </a:moveTo>
                  <a:cubicBezTo>
                    <a:pt x="100" y="42"/>
                    <a:pt x="100" y="42"/>
                    <a:pt x="100" y="42"/>
                  </a:cubicBezTo>
                  <a:cubicBezTo>
                    <a:pt x="98" y="43"/>
                    <a:pt x="96" y="44"/>
                    <a:pt x="94" y="45"/>
                  </a:cubicBezTo>
                  <a:cubicBezTo>
                    <a:pt x="94" y="46"/>
                    <a:pt x="93" y="47"/>
                    <a:pt x="92" y="48"/>
                  </a:cubicBezTo>
                  <a:cubicBezTo>
                    <a:pt x="89" y="53"/>
                    <a:pt x="82" y="56"/>
                    <a:pt x="77" y="57"/>
                  </a:cubicBezTo>
                  <a:cubicBezTo>
                    <a:pt x="77" y="57"/>
                    <a:pt x="77" y="57"/>
                    <a:pt x="77" y="57"/>
                  </a:cubicBezTo>
                  <a:cubicBezTo>
                    <a:pt x="77" y="57"/>
                    <a:pt x="77" y="57"/>
                    <a:pt x="77" y="57"/>
                  </a:cubicBezTo>
                  <a:cubicBezTo>
                    <a:pt x="82" y="56"/>
                    <a:pt x="89" y="53"/>
                    <a:pt x="92" y="48"/>
                  </a:cubicBezTo>
                  <a:cubicBezTo>
                    <a:pt x="93" y="47"/>
                    <a:pt x="94" y="46"/>
                    <a:pt x="94" y="45"/>
                  </a:cubicBezTo>
                  <a:cubicBezTo>
                    <a:pt x="96" y="44"/>
                    <a:pt x="98" y="43"/>
                    <a:pt x="100" y="42"/>
                  </a:cubicBezTo>
                  <a:cubicBezTo>
                    <a:pt x="100" y="42"/>
                    <a:pt x="100" y="42"/>
                    <a:pt x="100" y="42"/>
                  </a:cubicBezTo>
                  <a:moveTo>
                    <a:pt x="107" y="40"/>
                  </a:moveTo>
                  <a:cubicBezTo>
                    <a:pt x="105" y="40"/>
                    <a:pt x="102" y="41"/>
                    <a:pt x="100" y="42"/>
                  </a:cubicBezTo>
                  <a:cubicBezTo>
                    <a:pt x="102" y="41"/>
                    <a:pt x="105" y="40"/>
                    <a:pt x="107" y="40"/>
                  </a:cubicBezTo>
                  <a:moveTo>
                    <a:pt x="107" y="40"/>
                  </a:moveTo>
                  <a:cubicBezTo>
                    <a:pt x="107" y="40"/>
                    <a:pt x="107" y="40"/>
                    <a:pt x="107" y="40"/>
                  </a:cubicBezTo>
                  <a:cubicBezTo>
                    <a:pt x="107" y="40"/>
                    <a:pt x="107" y="40"/>
                    <a:pt x="107" y="40"/>
                  </a:cubicBezTo>
                  <a:cubicBezTo>
                    <a:pt x="107" y="40"/>
                    <a:pt x="107" y="40"/>
                    <a:pt x="107" y="40"/>
                  </a:cubicBezTo>
                  <a:moveTo>
                    <a:pt x="107" y="39"/>
                  </a:moveTo>
                  <a:cubicBezTo>
                    <a:pt x="105" y="39"/>
                    <a:pt x="104" y="39"/>
                    <a:pt x="103" y="39"/>
                  </a:cubicBezTo>
                  <a:cubicBezTo>
                    <a:pt x="104" y="39"/>
                    <a:pt x="105" y="39"/>
                    <a:pt x="107" y="39"/>
                  </a:cubicBezTo>
                  <a:moveTo>
                    <a:pt x="107" y="39"/>
                  </a:moveTo>
                  <a:cubicBezTo>
                    <a:pt x="107" y="39"/>
                    <a:pt x="107" y="39"/>
                    <a:pt x="107" y="39"/>
                  </a:cubicBezTo>
                  <a:cubicBezTo>
                    <a:pt x="107" y="39"/>
                    <a:pt x="107" y="39"/>
                    <a:pt x="107" y="39"/>
                  </a:cubicBezTo>
                  <a:cubicBezTo>
                    <a:pt x="107" y="39"/>
                    <a:pt x="107" y="39"/>
                    <a:pt x="107" y="39"/>
                  </a:cubicBezTo>
                  <a:moveTo>
                    <a:pt x="77" y="36"/>
                  </a:moveTo>
                  <a:cubicBezTo>
                    <a:pt x="74" y="41"/>
                    <a:pt x="68" y="47"/>
                    <a:pt x="61" y="47"/>
                  </a:cubicBezTo>
                  <a:cubicBezTo>
                    <a:pt x="68" y="47"/>
                    <a:pt x="74" y="41"/>
                    <a:pt x="77" y="36"/>
                  </a:cubicBezTo>
                  <a:moveTo>
                    <a:pt x="78" y="35"/>
                  </a:moveTo>
                  <a:cubicBezTo>
                    <a:pt x="78" y="36"/>
                    <a:pt x="77" y="36"/>
                    <a:pt x="77" y="36"/>
                  </a:cubicBezTo>
                  <a:cubicBezTo>
                    <a:pt x="77" y="36"/>
                    <a:pt x="78" y="36"/>
                    <a:pt x="78" y="35"/>
                  </a:cubicBezTo>
                  <a:moveTo>
                    <a:pt x="9" y="35"/>
                  </a:moveTo>
                  <a:cubicBezTo>
                    <a:pt x="9" y="35"/>
                    <a:pt x="9" y="35"/>
                    <a:pt x="8" y="35"/>
                  </a:cubicBezTo>
                  <a:cubicBezTo>
                    <a:pt x="9" y="35"/>
                    <a:pt x="9" y="35"/>
                    <a:pt x="9" y="35"/>
                  </a:cubicBezTo>
                  <a:moveTo>
                    <a:pt x="9" y="35"/>
                  </a:moveTo>
                  <a:cubicBezTo>
                    <a:pt x="9" y="35"/>
                    <a:pt x="9" y="35"/>
                    <a:pt x="9" y="35"/>
                  </a:cubicBezTo>
                  <a:cubicBezTo>
                    <a:pt x="9" y="35"/>
                    <a:pt x="9" y="35"/>
                    <a:pt x="9" y="35"/>
                  </a:cubicBezTo>
                  <a:cubicBezTo>
                    <a:pt x="9" y="35"/>
                    <a:pt x="9" y="35"/>
                    <a:pt x="9" y="35"/>
                  </a:cubicBezTo>
                  <a:moveTo>
                    <a:pt x="8" y="33"/>
                  </a:moveTo>
                  <a:cubicBezTo>
                    <a:pt x="5" y="33"/>
                    <a:pt x="2" y="34"/>
                    <a:pt x="0" y="35"/>
                  </a:cubicBezTo>
                  <a:cubicBezTo>
                    <a:pt x="2" y="34"/>
                    <a:pt x="5" y="33"/>
                    <a:pt x="8" y="33"/>
                  </a:cubicBezTo>
                  <a:moveTo>
                    <a:pt x="8" y="33"/>
                  </a:moveTo>
                  <a:cubicBezTo>
                    <a:pt x="8" y="33"/>
                    <a:pt x="8" y="33"/>
                    <a:pt x="8" y="33"/>
                  </a:cubicBezTo>
                  <a:cubicBezTo>
                    <a:pt x="8" y="33"/>
                    <a:pt x="8" y="33"/>
                    <a:pt x="8" y="33"/>
                  </a:cubicBezTo>
                  <a:cubicBezTo>
                    <a:pt x="8" y="33"/>
                    <a:pt x="8" y="33"/>
                    <a:pt x="8" y="33"/>
                  </a:cubicBezTo>
                  <a:moveTo>
                    <a:pt x="60" y="27"/>
                  </a:moveTo>
                  <a:cubicBezTo>
                    <a:pt x="61" y="27"/>
                    <a:pt x="61" y="27"/>
                    <a:pt x="61" y="27"/>
                  </a:cubicBezTo>
                  <a:cubicBezTo>
                    <a:pt x="62" y="27"/>
                    <a:pt x="64" y="28"/>
                    <a:pt x="65" y="28"/>
                  </a:cubicBezTo>
                  <a:cubicBezTo>
                    <a:pt x="66" y="29"/>
                    <a:pt x="66" y="30"/>
                    <a:pt x="67" y="31"/>
                  </a:cubicBezTo>
                  <a:cubicBezTo>
                    <a:pt x="67" y="30"/>
                    <a:pt x="67" y="30"/>
                    <a:pt x="67" y="30"/>
                  </a:cubicBezTo>
                  <a:cubicBezTo>
                    <a:pt x="67" y="30"/>
                    <a:pt x="67" y="30"/>
                    <a:pt x="67" y="30"/>
                  </a:cubicBezTo>
                  <a:cubicBezTo>
                    <a:pt x="67" y="31"/>
                    <a:pt x="67" y="31"/>
                    <a:pt x="67" y="31"/>
                  </a:cubicBezTo>
                  <a:cubicBezTo>
                    <a:pt x="66" y="30"/>
                    <a:pt x="66" y="29"/>
                    <a:pt x="65" y="28"/>
                  </a:cubicBezTo>
                  <a:cubicBezTo>
                    <a:pt x="64" y="28"/>
                    <a:pt x="62" y="27"/>
                    <a:pt x="61" y="27"/>
                  </a:cubicBezTo>
                  <a:cubicBezTo>
                    <a:pt x="61" y="27"/>
                    <a:pt x="61" y="27"/>
                    <a:pt x="60" y="27"/>
                  </a:cubicBezTo>
                  <a:moveTo>
                    <a:pt x="47" y="26"/>
                  </a:moveTo>
                  <a:cubicBezTo>
                    <a:pt x="47" y="26"/>
                    <a:pt x="47" y="26"/>
                    <a:pt x="47" y="26"/>
                  </a:cubicBezTo>
                  <a:cubicBezTo>
                    <a:pt x="47" y="26"/>
                    <a:pt x="47" y="26"/>
                    <a:pt x="47" y="26"/>
                  </a:cubicBezTo>
                  <a:cubicBezTo>
                    <a:pt x="47" y="26"/>
                    <a:pt x="47" y="26"/>
                    <a:pt x="47" y="26"/>
                  </a:cubicBezTo>
                  <a:moveTo>
                    <a:pt x="52" y="26"/>
                  </a:moveTo>
                  <a:cubicBezTo>
                    <a:pt x="51" y="26"/>
                    <a:pt x="49" y="26"/>
                    <a:pt x="47" y="26"/>
                  </a:cubicBezTo>
                  <a:cubicBezTo>
                    <a:pt x="49" y="26"/>
                    <a:pt x="51" y="26"/>
                    <a:pt x="52" y="26"/>
                  </a:cubicBezTo>
                  <a:moveTo>
                    <a:pt x="54" y="26"/>
                  </a:moveTo>
                  <a:cubicBezTo>
                    <a:pt x="54" y="26"/>
                    <a:pt x="53" y="26"/>
                    <a:pt x="53" y="26"/>
                  </a:cubicBezTo>
                  <a:cubicBezTo>
                    <a:pt x="53" y="26"/>
                    <a:pt x="54" y="26"/>
                    <a:pt x="54" y="26"/>
                  </a:cubicBezTo>
                  <a:moveTo>
                    <a:pt x="54" y="26"/>
                  </a:moveTo>
                  <a:cubicBezTo>
                    <a:pt x="54" y="26"/>
                    <a:pt x="54" y="26"/>
                    <a:pt x="54" y="26"/>
                  </a:cubicBezTo>
                  <a:cubicBezTo>
                    <a:pt x="54" y="26"/>
                    <a:pt x="54" y="26"/>
                    <a:pt x="54" y="26"/>
                  </a:cubicBezTo>
                  <a:cubicBezTo>
                    <a:pt x="54" y="26"/>
                    <a:pt x="54" y="26"/>
                    <a:pt x="54" y="26"/>
                  </a:cubicBezTo>
                  <a:moveTo>
                    <a:pt x="18" y="19"/>
                  </a:moveTo>
                  <a:cubicBezTo>
                    <a:pt x="24" y="21"/>
                    <a:pt x="31" y="24"/>
                    <a:pt x="35" y="25"/>
                  </a:cubicBezTo>
                  <a:cubicBezTo>
                    <a:pt x="35" y="25"/>
                    <a:pt x="35" y="25"/>
                    <a:pt x="35" y="25"/>
                  </a:cubicBezTo>
                  <a:cubicBezTo>
                    <a:pt x="35" y="25"/>
                    <a:pt x="35" y="25"/>
                    <a:pt x="35" y="25"/>
                  </a:cubicBezTo>
                  <a:cubicBezTo>
                    <a:pt x="31" y="24"/>
                    <a:pt x="24" y="21"/>
                    <a:pt x="18" y="19"/>
                  </a:cubicBezTo>
                  <a:moveTo>
                    <a:pt x="14" y="18"/>
                  </a:moveTo>
                  <a:cubicBezTo>
                    <a:pt x="14" y="18"/>
                    <a:pt x="14" y="18"/>
                    <a:pt x="15" y="18"/>
                  </a:cubicBezTo>
                  <a:cubicBezTo>
                    <a:pt x="14" y="18"/>
                    <a:pt x="14" y="18"/>
                    <a:pt x="14" y="18"/>
                  </a:cubicBezTo>
                  <a:moveTo>
                    <a:pt x="12" y="18"/>
                  </a:moveTo>
                  <a:cubicBezTo>
                    <a:pt x="12" y="18"/>
                    <a:pt x="12" y="18"/>
                    <a:pt x="12" y="18"/>
                  </a:cubicBezTo>
                  <a:cubicBezTo>
                    <a:pt x="12" y="18"/>
                    <a:pt x="12" y="18"/>
                    <a:pt x="12" y="18"/>
                  </a:cubicBezTo>
                  <a:moveTo>
                    <a:pt x="9" y="17"/>
                  </a:moveTo>
                  <a:cubicBezTo>
                    <a:pt x="9" y="17"/>
                    <a:pt x="10" y="17"/>
                    <a:pt x="10" y="17"/>
                  </a:cubicBezTo>
                  <a:cubicBezTo>
                    <a:pt x="10" y="17"/>
                    <a:pt x="9" y="17"/>
                    <a:pt x="9" y="17"/>
                  </a:cubicBezTo>
                  <a:moveTo>
                    <a:pt x="4" y="16"/>
                  </a:moveTo>
                  <a:cubicBezTo>
                    <a:pt x="3" y="16"/>
                    <a:pt x="3" y="16"/>
                    <a:pt x="3" y="16"/>
                  </a:cubicBezTo>
                  <a:cubicBezTo>
                    <a:pt x="3" y="16"/>
                    <a:pt x="3" y="16"/>
                    <a:pt x="3" y="16"/>
                  </a:cubicBezTo>
                  <a:cubicBezTo>
                    <a:pt x="3" y="16"/>
                    <a:pt x="3" y="16"/>
                    <a:pt x="4" y="16"/>
                  </a:cubicBezTo>
                  <a:moveTo>
                    <a:pt x="4" y="16"/>
                  </a:moveTo>
                  <a:cubicBezTo>
                    <a:pt x="4" y="16"/>
                    <a:pt x="4" y="16"/>
                    <a:pt x="4" y="16"/>
                  </a:cubicBezTo>
                  <a:cubicBezTo>
                    <a:pt x="4" y="16"/>
                    <a:pt x="5" y="16"/>
                    <a:pt x="6" y="16"/>
                  </a:cubicBezTo>
                  <a:cubicBezTo>
                    <a:pt x="5" y="16"/>
                    <a:pt x="4" y="16"/>
                    <a:pt x="4" y="16"/>
                  </a:cubicBezTo>
                  <a:moveTo>
                    <a:pt x="134" y="7"/>
                  </a:moveTo>
                  <a:cubicBezTo>
                    <a:pt x="134" y="8"/>
                    <a:pt x="134" y="8"/>
                    <a:pt x="134" y="8"/>
                  </a:cubicBezTo>
                  <a:cubicBezTo>
                    <a:pt x="134" y="8"/>
                    <a:pt x="134" y="8"/>
                    <a:pt x="134" y="7"/>
                  </a:cubicBezTo>
                  <a:moveTo>
                    <a:pt x="134" y="7"/>
                  </a:moveTo>
                  <a:cubicBezTo>
                    <a:pt x="134" y="7"/>
                    <a:pt x="134" y="7"/>
                    <a:pt x="134" y="7"/>
                  </a:cubicBezTo>
                  <a:cubicBezTo>
                    <a:pt x="134" y="7"/>
                    <a:pt x="134" y="7"/>
                    <a:pt x="134" y="7"/>
                  </a:cubicBezTo>
                  <a:moveTo>
                    <a:pt x="117" y="0"/>
                  </a:moveTo>
                  <a:cubicBezTo>
                    <a:pt x="117" y="0"/>
                    <a:pt x="117" y="0"/>
                    <a:pt x="117" y="0"/>
                  </a:cubicBezTo>
                  <a:cubicBezTo>
                    <a:pt x="117" y="0"/>
                    <a:pt x="117" y="0"/>
                    <a:pt x="117" y="0"/>
                  </a:cubicBezTo>
                  <a:moveTo>
                    <a:pt x="117" y="0"/>
                  </a:moveTo>
                  <a:cubicBezTo>
                    <a:pt x="117" y="0"/>
                    <a:pt x="117" y="0"/>
                    <a:pt x="117" y="0"/>
                  </a:cubicBezTo>
                  <a:cubicBezTo>
                    <a:pt x="117" y="0"/>
                    <a:pt x="117" y="0"/>
                    <a:pt x="117" y="0"/>
                  </a:cubicBezTo>
                  <a:cubicBezTo>
                    <a:pt x="117" y="0"/>
                    <a:pt x="117" y="0"/>
                    <a:pt x="117" y="0"/>
                  </a:cubicBezTo>
                </a:path>
              </a:pathLst>
            </a:custGeom>
            <a:solidFill>
              <a:srgbClr val="8A1A2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0" name="Google Shape;1270;p20"/>
            <p:cNvSpPr/>
            <p:nvPr/>
          </p:nvSpPr>
          <p:spPr>
            <a:xfrm>
              <a:off x="11914188" y="3190875"/>
              <a:ext cx="184150" cy="136525"/>
            </a:xfrm>
            <a:custGeom>
              <a:avLst/>
              <a:gdLst/>
              <a:ahLst/>
              <a:cxnLst/>
              <a:rect l="l" t="t" r="r" b="b"/>
              <a:pathLst>
                <a:path w="154" h="114" extrusionOk="0">
                  <a:moveTo>
                    <a:pt x="57" y="68"/>
                  </a:moveTo>
                  <a:cubicBezTo>
                    <a:pt x="56" y="68"/>
                    <a:pt x="55" y="67"/>
                    <a:pt x="55" y="67"/>
                  </a:cubicBezTo>
                  <a:cubicBezTo>
                    <a:pt x="54" y="67"/>
                    <a:pt x="54" y="66"/>
                    <a:pt x="54" y="65"/>
                  </a:cubicBezTo>
                  <a:cubicBezTo>
                    <a:pt x="55" y="64"/>
                    <a:pt x="56" y="63"/>
                    <a:pt x="58" y="62"/>
                  </a:cubicBezTo>
                  <a:cubicBezTo>
                    <a:pt x="58" y="62"/>
                    <a:pt x="58" y="62"/>
                    <a:pt x="59" y="62"/>
                  </a:cubicBezTo>
                  <a:cubicBezTo>
                    <a:pt x="59" y="62"/>
                    <a:pt x="59" y="63"/>
                    <a:pt x="59" y="63"/>
                  </a:cubicBezTo>
                  <a:cubicBezTo>
                    <a:pt x="60" y="63"/>
                    <a:pt x="60" y="63"/>
                    <a:pt x="61" y="63"/>
                  </a:cubicBezTo>
                  <a:cubicBezTo>
                    <a:pt x="62" y="63"/>
                    <a:pt x="62" y="65"/>
                    <a:pt x="61" y="65"/>
                  </a:cubicBezTo>
                  <a:cubicBezTo>
                    <a:pt x="60" y="67"/>
                    <a:pt x="59" y="68"/>
                    <a:pt x="57" y="68"/>
                  </a:cubicBezTo>
                  <a:moveTo>
                    <a:pt x="83" y="90"/>
                  </a:moveTo>
                  <a:cubicBezTo>
                    <a:pt x="83" y="90"/>
                    <a:pt x="82" y="90"/>
                    <a:pt x="82" y="90"/>
                  </a:cubicBezTo>
                  <a:cubicBezTo>
                    <a:pt x="77" y="90"/>
                    <a:pt x="68" y="87"/>
                    <a:pt x="69" y="81"/>
                  </a:cubicBezTo>
                  <a:cubicBezTo>
                    <a:pt x="70" y="75"/>
                    <a:pt x="74" y="76"/>
                    <a:pt x="79" y="75"/>
                  </a:cubicBezTo>
                  <a:cubicBezTo>
                    <a:pt x="89" y="74"/>
                    <a:pt x="94" y="64"/>
                    <a:pt x="102" y="60"/>
                  </a:cubicBezTo>
                  <a:cubicBezTo>
                    <a:pt x="104" y="59"/>
                    <a:pt x="107" y="58"/>
                    <a:pt x="110" y="58"/>
                  </a:cubicBezTo>
                  <a:cubicBezTo>
                    <a:pt x="114" y="58"/>
                    <a:pt x="117" y="59"/>
                    <a:pt x="119" y="61"/>
                  </a:cubicBezTo>
                  <a:cubicBezTo>
                    <a:pt x="126" y="68"/>
                    <a:pt x="110" y="72"/>
                    <a:pt x="107" y="74"/>
                  </a:cubicBezTo>
                  <a:cubicBezTo>
                    <a:pt x="103" y="77"/>
                    <a:pt x="98" y="83"/>
                    <a:pt x="93" y="86"/>
                  </a:cubicBezTo>
                  <a:cubicBezTo>
                    <a:pt x="91" y="89"/>
                    <a:pt x="87" y="90"/>
                    <a:pt x="83" y="90"/>
                  </a:cubicBezTo>
                  <a:moveTo>
                    <a:pt x="48" y="93"/>
                  </a:moveTo>
                  <a:cubicBezTo>
                    <a:pt x="43" y="93"/>
                    <a:pt x="36" y="86"/>
                    <a:pt x="34" y="83"/>
                  </a:cubicBezTo>
                  <a:cubicBezTo>
                    <a:pt x="29" y="78"/>
                    <a:pt x="24" y="78"/>
                    <a:pt x="19" y="74"/>
                  </a:cubicBezTo>
                  <a:cubicBezTo>
                    <a:pt x="14" y="71"/>
                    <a:pt x="14" y="66"/>
                    <a:pt x="15" y="61"/>
                  </a:cubicBezTo>
                  <a:cubicBezTo>
                    <a:pt x="15" y="61"/>
                    <a:pt x="15" y="61"/>
                    <a:pt x="15" y="61"/>
                  </a:cubicBezTo>
                  <a:cubicBezTo>
                    <a:pt x="16" y="59"/>
                    <a:pt x="17" y="56"/>
                    <a:pt x="19" y="56"/>
                  </a:cubicBezTo>
                  <a:cubicBezTo>
                    <a:pt x="19" y="56"/>
                    <a:pt x="20" y="57"/>
                    <a:pt x="20" y="57"/>
                  </a:cubicBezTo>
                  <a:cubicBezTo>
                    <a:pt x="24" y="58"/>
                    <a:pt x="23" y="61"/>
                    <a:pt x="25" y="63"/>
                  </a:cubicBezTo>
                  <a:cubicBezTo>
                    <a:pt x="28" y="66"/>
                    <a:pt x="31" y="67"/>
                    <a:pt x="34" y="69"/>
                  </a:cubicBezTo>
                  <a:cubicBezTo>
                    <a:pt x="43" y="72"/>
                    <a:pt x="58" y="79"/>
                    <a:pt x="52" y="90"/>
                  </a:cubicBezTo>
                  <a:cubicBezTo>
                    <a:pt x="51" y="92"/>
                    <a:pt x="50" y="93"/>
                    <a:pt x="48" y="93"/>
                  </a:cubicBezTo>
                  <a:moveTo>
                    <a:pt x="80" y="64"/>
                  </a:moveTo>
                  <a:cubicBezTo>
                    <a:pt x="79" y="64"/>
                    <a:pt x="79" y="64"/>
                    <a:pt x="78" y="64"/>
                  </a:cubicBezTo>
                  <a:cubicBezTo>
                    <a:pt x="76" y="63"/>
                    <a:pt x="76" y="62"/>
                    <a:pt x="76" y="60"/>
                  </a:cubicBezTo>
                  <a:cubicBezTo>
                    <a:pt x="77" y="56"/>
                    <a:pt x="81" y="52"/>
                    <a:pt x="84" y="48"/>
                  </a:cubicBezTo>
                  <a:cubicBezTo>
                    <a:pt x="84" y="48"/>
                    <a:pt x="85" y="48"/>
                    <a:pt x="85" y="48"/>
                  </a:cubicBezTo>
                  <a:cubicBezTo>
                    <a:pt x="86" y="48"/>
                    <a:pt x="87" y="48"/>
                    <a:pt x="87" y="49"/>
                  </a:cubicBezTo>
                  <a:cubicBezTo>
                    <a:pt x="89" y="49"/>
                    <a:pt x="90" y="52"/>
                    <a:pt x="90" y="53"/>
                  </a:cubicBezTo>
                  <a:cubicBezTo>
                    <a:pt x="89" y="56"/>
                    <a:pt x="88" y="59"/>
                    <a:pt x="86" y="61"/>
                  </a:cubicBezTo>
                  <a:cubicBezTo>
                    <a:pt x="84" y="63"/>
                    <a:pt x="82" y="64"/>
                    <a:pt x="80" y="64"/>
                  </a:cubicBezTo>
                  <a:moveTo>
                    <a:pt x="124" y="53"/>
                  </a:moveTo>
                  <a:cubicBezTo>
                    <a:pt x="122" y="53"/>
                    <a:pt x="120" y="52"/>
                    <a:pt x="118" y="51"/>
                  </a:cubicBezTo>
                  <a:cubicBezTo>
                    <a:pt x="114" y="50"/>
                    <a:pt x="110" y="51"/>
                    <a:pt x="107" y="50"/>
                  </a:cubicBezTo>
                  <a:cubicBezTo>
                    <a:pt x="105" y="50"/>
                    <a:pt x="106" y="49"/>
                    <a:pt x="106" y="48"/>
                  </a:cubicBezTo>
                  <a:cubicBezTo>
                    <a:pt x="109" y="44"/>
                    <a:pt x="114" y="43"/>
                    <a:pt x="119" y="42"/>
                  </a:cubicBezTo>
                  <a:cubicBezTo>
                    <a:pt x="121" y="41"/>
                    <a:pt x="124" y="41"/>
                    <a:pt x="126" y="41"/>
                  </a:cubicBezTo>
                  <a:cubicBezTo>
                    <a:pt x="129" y="41"/>
                    <a:pt x="131" y="42"/>
                    <a:pt x="131" y="44"/>
                  </a:cubicBezTo>
                  <a:cubicBezTo>
                    <a:pt x="131" y="48"/>
                    <a:pt x="128" y="52"/>
                    <a:pt x="124" y="53"/>
                  </a:cubicBezTo>
                  <a:cubicBezTo>
                    <a:pt x="124" y="53"/>
                    <a:pt x="124" y="53"/>
                    <a:pt x="124" y="53"/>
                  </a:cubicBezTo>
                  <a:moveTo>
                    <a:pt x="95" y="46"/>
                  </a:moveTo>
                  <a:cubicBezTo>
                    <a:pt x="94" y="46"/>
                    <a:pt x="92" y="44"/>
                    <a:pt x="92" y="43"/>
                  </a:cubicBezTo>
                  <a:cubicBezTo>
                    <a:pt x="91" y="41"/>
                    <a:pt x="92" y="38"/>
                    <a:pt x="93" y="36"/>
                  </a:cubicBezTo>
                  <a:cubicBezTo>
                    <a:pt x="94" y="28"/>
                    <a:pt x="102" y="22"/>
                    <a:pt x="110" y="20"/>
                  </a:cubicBezTo>
                  <a:cubicBezTo>
                    <a:pt x="113" y="19"/>
                    <a:pt x="116" y="18"/>
                    <a:pt x="119" y="18"/>
                  </a:cubicBezTo>
                  <a:cubicBezTo>
                    <a:pt x="121" y="18"/>
                    <a:pt x="124" y="19"/>
                    <a:pt x="126" y="20"/>
                  </a:cubicBezTo>
                  <a:cubicBezTo>
                    <a:pt x="129" y="21"/>
                    <a:pt x="133" y="24"/>
                    <a:pt x="132" y="28"/>
                  </a:cubicBezTo>
                  <a:cubicBezTo>
                    <a:pt x="129" y="37"/>
                    <a:pt x="114" y="38"/>
                    <a:pt x="106" y="41"/>
                  </a:cubicBezTo>
                  <a:cubicBezTo>
                    <a:pt x="102" y="42"/>
                    <a:pt x="99" y="44"/>
                    <a:pt x="96" y="46"/>
                  </a:cubicBezTo>
                  <a:cubicBezTo>
                    <a:pt x="95" y="46"/>
                    <a:pt x="95" y="46"/>
                    <a:pt x="95" y="46"/>
                  </a:cubicBezTo>
                  <a:moveTo>
                    <a:pt x="153" y="0"/>
                  </a:moveTo>
                  <a:cubicBezTo>
                    <a:pt x="146" y="5"/>
                    <a:pt x="141" y="13"/>
                    <a:pt x="139" y="22"/>
                  </a:cubicBezTo>
                  <a:cubicBezTo>
                    <a:pt x="139" y="23"/>
                    <a:pt x="139" y="23"/>
                    <a:pt x="139" y="23"/>
                  </a:cubicBezTo>
                  <a:cubicBezTo>
                    <a:pt x="139" y="23"/>
                    <a:pt x="139" y="23"/>
                    <a:pt x="139" y="23"/>
                  </a:cubicBezTo>
                  <a:cubicBezTo>
                    <a:pt x="139" y="26"/>
                    <a:pt x="140" y="29"/>
                    <a:pt x="140" y="32"/>
                  </a:cubicBezTo>
                  <a:cubicBezTo>
                    <a:pt x="140" y="33"/>
                    <a:pt x="140" y="34"/>
                    <a:pt x="140" y="35"/>
                  </a:cubicBezTo>
                  <a:cubicBezTo>
                    <a:pt x="139" y="36"/>
                    <a:pt x="139" y="36"/>
                    <a:pt x="139" y="36"/>
                  </a:cubicBezTo>
                  <a:cubicBezTo>
                    <a:pt x="139" y="37"/>
                    <a:pt x="139" y="38"/>
                    <a:pt x="138" y="38"/>
                  </a:cubicBezTo>
                  <a:cubicBezTo>
                    <a:pt x="137" y="40"/>
                    <a:pt x="136" y="43"/>
                    <a:pt x="135" y="45"/>
                  </a:cubicBezTo>
                  <a:cubicBezTo>
                    <a:pt x="134" y="46"/>
                    <a:pt x="134" y="46"/>
                    <a:pt x="134" y="47"/>
                  </a:cubicBezTo>
                  <a:cubicBezTo>
                    <a:pt x="134" y="48"/>
                    <a:pt x="135" y="49"/>
                    <a:pt x="136" y="50"/>
                  </a:cubicBezTo>
                  <a:cubicBezTo>
                    <a:pt x="137" y="51"/>
                    <a:pt x="138" y="51"/>
                    <a:pt x="138" y="52"/>
                  </a:cubicBezTo>
                  <a:cubicBezTo>
                    <a:pt x="139" y="53"/>
                    <a:pt x="140" y="54"/>
                    <a:pt x="140" y="55"/>
                  </a:cubicBezTo>
                  <a:cubicBezTo>
                    <a:pt x="140" y="56"/>
                    <a:pt x="140" y="57"/>
                    <a:pt x="140" y="58"/>
                  </a:cubicBezTo>
                  <a:cubicBezTo>
                    <a:pt x="140" y="58"/>
                    <a:pt x="140" y="58"/>
                    <a:pt x="140" y="58"/>
                  </a:cubicBezTo>
                  <a:cubicBezTo>
                    <a:pt x="140" y="58"/>
                    <a:pt x="140" y="58"/>
                    <a:pt x="140" y="58"/>
                  </a:cubicBezTo>
                  <a:cubicBezTo>
                    <a:pt x="140" y="56"/>
                    <a:pt x="139" y="55"/>
                    <a:pt x="138" y="54"/>
                  </a:cubicBezTo>
                  <a:cubicBezTo>
                    <a:pt x="137" y="53"/>
                    <a:pt x="135" y="52"/>
                    <a:pt x="134" y="51"/>
                  </a:cubicBezTo>
                  <a:cubicBezTo>
                    <a:pt x="133" y="50"/>
                    <a:pt x="133" y="49"/>
                    <a:pt x="133" y="48"/>
                  </a:cubicBezTo>
                  <a:cubicBezTo>
                    <a:pt x="133" y="50"/>
                    <a:pt x="132" y="51"/>
                    <a:pt x="132" y="53"/>
                  </a:cubicBezTo>
                  <a:cubicBezTo>
                    <a:pt x="132" y="58"/>
                    <a:pt x="134" y="59"/>
                    <a:pt x="136" y="62"/>
                  </a:cubicBezTo>
                  <a:cubicBezTo>
                    <a:pt x="136" y="62"/>
                    <a:pt x="136" y="62"/>
                    <a:pt x="136" y="62"/>
                  </a:cubicBezTo>
                  <a:cubicBezTo>
                    <a:pt x="136" y="62"/>
                    <a:pt x="136" y="62"/>
                    <a:pt x="136" y="62"/>
                  </a:cubicBezTo>
                  <a:cubicBezTo>
                    <a:pt x="132" y="60"/>
                    <a:pt x="131" y="56"/>
                    <a:pt x="131" y="52"/>
                  </a:cubicBezTo>
                  <a:cubicBezTo>
                    <a:pt x="131" y="52"/>
                    <a:pt x="131" y="52"/>
                    <a:pt x="131" y="52"/>
                  </a:cubicBezTo>
                  <a:cubicBezTo>
                    <a:pt x="131" y="52"/>
                    <a:pt x="131" y="52"/>
                    <a:pt x="131" y="52"/>
                  </a:cubicBezTo>
                  <a:cubicBezTo>
                    <a:pt x="131" y="50"/>
                    <a:pt x="132" y="48"/>
                    <a:pt x="133" y="46"/>
                  </a:cubicBezTo>
                  <a:cubicBezTo>
                    <a:pt x="135" y="41"/>
                    <a:pt x="138" y="36"/>
                    <a:pt x="138" y="32"/>
                  </a:cubicBezTo>
                  <a:cubicBezTo>
                    <a:pt x="138" y="32"/>
                    <a:pt x="138" y="32"/>
                    <a:pt x="138" y="32"/>
                  </a:cubicBezTo>
                  <a:cubicBezTo>
                    <a:pt x="138" y="28"/>
                    <a:pt x="137" y="25"/>
                    <a:pt x="135" y="22"/>
                  </a:cubicBezTo>
                  <a:cubicBezTo>
                    <a:pt x="135" y="22"/>
                    <a:pt x="135" y="22"/>
                    <a:pt x="135" y="22"/>
                  </a:cubicBezTo>
                  <a:cubicBezTo>
                    <a:pt x="135" y="22"/>
                    <a:pt x="135" y="22"/>
                    <a:pt x="135" y="22"/>
                  </a:cubicBezTo>
                  <a:cubicBezTo>
                    <a:pt x="135" y="22"/>
                    <a:pt x="135" y="22"/>
                    <a:pt x="135" y="21"/>
                  </a:cubicBezTo>
                  <a:cubicBezTo>
                    <a:pt x="135" y="21"/>
                    <a:pt x="135" y="21"/>
                    <a:pt x="135" y="21"/>
                  </a:cubicBezTo>
                  <a:cubicBezTo>
                    <a:pt x="135" y="21"/>
                    <a:pt x="135" y="21"/>
                    <a:pt x="135" y="21"/>
                  </a:cubicBezTo>
                  <a:cubicBezTo>
                    <a:pt x="131" y="16"/>
                    <a:pt x="125" y="14"/>
                    <a:pt x="118" y="14"/>
                  </a:cubicBezTo>
                  <a:cubicBezTo>
                    <a:pt x="118" y="14"/>
                    <a:pt x="118" y="14"/>
                    <a:pt x="118" y="14"/>
                  </a:cubicBezTo>
                  <a:cubicBezTo>
                    <a:pt x="118" y="14"/>
                    <a:pt x="118" y="14"/>
                    <a:pt x="118" y="14"/>
                  </a:cubicBezTo>
                  <a:cubicBezTo>
                    <a:pt x="118" y="14"/>
                    <a:pt x="118" y="14"/>
                    <a:pt x="118" y="14"/>
                  </a:cubicBezTo>
                  <a:cubicBezTo>
                    <a:pt x="118" y="14"/>
                    <a:pt x="118" y="14"/>
                    <a:pt x="118" y="14"/>
                  </a:cubicBezTo>
                  <a:cubicBezTo>
                    <a:pt x="118" y="14"/>
                    <a:pt x="118" y="14"/>
                    <a:pt x="118" y="14"/>
                  </a:cubicBezTo>
                  <a:cubicBezTo>
                    <a:pt x="108" y="15"/>
                    <a:pt x="100" y="20"/>
                    <a:pt x="94" y="28"/>
                  </a:cubicBezTo>
                  <a:cubicBezTo>
                    <a:pt x="93" y="29"/>
                    <a:pt x="92" y="30"/>
                    <a:pt x="91" y="31"/>
                  </a:cubicBezTo>
                  <a:cubicBezTo>
                    <a:pt x="90" y="33"/>
                    <a:pt x="89" y="34"/>
                    <a:pt x="89" y="37"/>
                  </a:cubicBezTo>
                  <a:cubicBezTo>
                    <a:pt x="89" y="37"/>
                    <a:pt x="89" y="38"/>
                    <a:pt x="89" y="39"/>
                  </a:cubicBezTo>
                  <a:cubicBezTo>
                    <a:pt x="89" y="41"/>
                    <a:pt x="89" y="43"/>
                    <a:pt x="90" y="45"/>
                  </a:cubicBezTo>
                  <a:cubicBezTo>
                    <a:pt x="90" y="45"/>
                    <a:pt x="90" y="45"/>
                    <a:pt x="90" y="45"/>
                  </a:cubicBezTo>
                  <a:cubicBezTo>
                    <a:pt x="90" y="45"/>
                    <a:pt x="90" y="45"/>
                    <a:pt x="90" y="45"/>
                  </a:cubicBezTo>
                  <a:cubicBezTo>
                    <a:pt x="90" y="45"/>
                    <a:pt x="90" y="45"/>
                    <a:pt x="90" y="45"/>
                  </a:cubicBezTo>
                  <a:cubicBezTo>
                    <a:pt x="88" y="43"/>
                    <a:pt x="88" y="40"/>
                    <a:pt x="88" y="38"/>
                  </a:cubicBezTo>
                  <a:cubicBezTo>
                    <a:pt x="88" y="37"/>
                    <a:pt x="88" y="36"/>
                    <a:pt x="88" y="36"/>
                  </a:cubicBezTo>
                  <a:cubicBezTo>
                    <a:pt x="88" y="35"/>
                    <a:pt x="88" y="35"/>
                    <a:pt x="88" y="34"/>
                  </a:cubicBezTo>
                  <a:cubicBezTo>
                    <a:pt x="87" y="36"/>
                    <a:pt x="86" y="37"/>
                    <a:pt x="85" y="39"/>
                  </a:cubicBezTo>
                  <a:cubicBezTo>
                    <a:pt x="85" y="39"/>
                    <a:pt x="84" y="40"/>
                    <a:pt x="84" y="40"/>
                  </a:cubicBezTo>
                  <a:cubicBezTo>
                    <a:pt x="84" y="40"/>
                    <a:pt x="84" y="40"/>
                    <a:pt x="84" y="40"/>
                  </a:cubicBezTo>
                  <a:cubicBezTo>
                    <a:pt x="81" y="46"/>
                    <a:pt x="80" y="53"/>
                    <a:pt x="74" y="58"/>
                  </a:cubicBezTo>
                  <a:cubicBezTo>
                    <a:pt x="73" y="58"/>
                    <a:pt x="73" y="59"/>
                    <a:pt x="72" y="59"/>
                  </a:cubicBezTo>
                  <a:cubicBezTo>
                    <a:pt x="70" y="61"/>
                    <a:pt x="68" y="63"/>
                    <a:pt x="68" y="66"/>
                  </a:cubicBezTo>
                  <a:cubicBezTo>
                    <a:pt x="68" y="66"/>
                    <a:pt x="68" y="66"/>
                    <a:pt x="68" y="66"/>
                  </a:cubicBezTo>
                  <a:cubicBezTo>
                    <a:pt x="68" y="65"/>
                    <a:pt x="68" y="65"/>
                    <a:pt x="68" y="64"/>
                  </a:cubicBezTo>
                  <a:cubicBezTo>
                    <a:pt x="68" y="63"/>
                    <a:pt x="68" y="61"/>
                    <a:pt x="69" y="60"/>
                  </a:cubicBezTo>
                  <a:cubicBezTo>
                    <a:pt x="69" y="60"/>
                    <a:pt x="69" y="60"/>
                    <a:pt x="69" y="60"/>
                  </a:cubicBezTo>
                  <a:cubicBezTo>
                    <a:pt x="69" y="60"/>
                    <a:pt x="69" y="61"/>
                    <a:pt x="68" y="61"/>
                  </a:cubicBezTo>
                  <a:cubicBezTo>
                    <a:pt x="67" y="61"/>
                    <a:pt x="65" y="62"/>
                    <a:pt x="63" y="62"/>
                  </a:cubicBezTo>
                  <a:cubicBezTo>
                    <a:pt x="63" y="62"/>
                    <a:pt x="63" y="62"/>
                    <a:pt x="63" y="62"/>
                  </a:cubicBezTo>
                  <a:cubicBezTo>
                    <a:pt x="63" y="62"/>
                    <a:pt x="63" y="62"/>
                    <a:pt x="63" y="62"/>
                  </a:cubicBezTo>
                  <a:cubicBezTo>
                    <a:pt x="63" y="62"/>
                    <a:pt x="63" y="62"/>
                    <a:pt x="63" y="62"/>
                  </a:cubicBezTo>
                  <a:cubicBezTo>
                    <a:pt x="63" y="62"/>
                    <a:pt x="63" y="62"/>
                    <a:pt x="63" y="62"/>
                  </a:cubicBezTo>
                  <a:cubicBezTo>
                    <a:pt x="61" y="61"/>
                    <a:pt x="58" y="61"/>
                    <a:pt x="57" y="60"/>
                  </a:cubicBezTo>
                  <a:cubicBezTo>
                    <a:pt x="57" y="60"/>
                    <a:pt x="57" y="60"/>
                    <a:pt x="57" y="60"/>
                  </a:cubicBezTo>
                  <a:cubicBezTo>
                    <a:pt x="57" y="60"/>
                    <a:pt x="57" y="60"/>
                    <a:pt x="57" y="60"/>
                  </a:cubicBezTo>
                  <a:cubicBezTo>
                    <a:pt x="57" y="60"/>
                    <a:pt x="57" y="60"/>
                    <a:pt x="57" y="60"/>
                  </a:cubicBezTo>
                  <a:cubicBezTo>
                    <a:pt x="57" y="59"/>
                    <a:pt x="57" y="59"/>
                    <a:pt x="57" y="59"/>
                  </a:cubicBezTo>
                  <a:cubicBezTo>
                    <a:pt x="58" y="60"/>
                    <a:pt x="60" y="61"/>
                    <a:pt x="62" y="61"/>
                  </a:cubicBezTo>
                  <a:cubicBezTo>
                    <a:pt x="62" y="61"/>
                    <a:pt x="62" y="61"/>
                    <a:pt x="62" y="61"/>
                  </a:cubicBezTo>
                  <a:cubicBezTo>
                    <a:pt x="62" y="61"/>
                    <a:pt x="62" y="61"/>
                    <a:pt x="62" y="61"/>
                  </a:cubicBezTo>
                  <a:cubicBezTo>
                    <a:pt x="69" y="61"/>
                    <a:pt x="75" y="55"/>
                    <a:pt x="78" y="50"/>
                  </a:cubicBezTo>
                  <a:cubicBezTo>
                    <a:pt x="78" y="50"/>
                    <a:pt x="78" y="50"/>
                    <a:pt x="78" y="50"/>
                  </a:cubicBezTo>
                  <a:cubicBezTo>
                    <a:pt x="78" y="50"/>
                    <a:pt x="79" y="50"/>
                    <a:pt x="79" y="49"/>
                  </a:cubicBezTo>
                  <a:cubicBezTo>
                    <a:pt x="79" y="49"/>
                    <a:pt x="79" y="49"/>
                    <a:pt x="79" y="49"/>
                  </a:cubicBezTo>
                  <a:cubicBezTo>
                    <a:pt x="80" y="47"/>
                    <a:pt x="81" y="45"/>
                    <a:pt x="82" y="43"/>
                  </a:cubicBezTo>
                  <a:cubicBezTo>
                    <a:pt x="86" y="35"/>
                    <a:pt x="92" y="26"/>
                    <a:pt x="100" y="20"/>
                  </a:cubicBezTo>
                  <a:cubicBezTo>
                    <a:pt x="96" y="21"/>
                    <a:pt x="92" y="22"/>
                    <a:pt x="88" y="25"/>
                  </a:cubicBezTo>
                  <a:cubicBezTo>
                    <a:pt x="85" y="28"/>
                    <a:pt x="80" y="33"/>
                    <a:pt x="80" y="37"/>
                  </a:cubicBezTo>
                  <a:cubicBezTo>
                    <a:pt x="80" y="37"/>
                    <a:pt x="80" y="38"/>
                    <a:pt x="80" y="38"/>
                  </a:cubicBezTo>
                  <a:cubicBezTo>
                    <a:pt x="80" y="38"/>
                    <a:pt x="80" y="38"/>
                    <a:pt x="80" y="38"/>
                  </a:cubicBezTo>
                  <a:cubicBezTo>
                    <a:pt x="80" y="38"/>
                    <a:pt x="80" y="38"/>
                    <a:pt x="80" y="38"/>
                  </a:cubicBezTo>
                  <a:cubicBezTo>
                    <a:pt x="80" y="38"/>
                    <a:pt x="80" y="38"/>
                    <a:pt x="80" y="38"/>
                  </a:cubicBezTo>
                  <a:cubicBezTo>
                    <a:pt x="80" y="38"/>
                    <a:pt x="80" y="37"/>
                    <a:pt x="80" y="36"/>
                  </a:cubicBezTo>
                  <a:cubicBezTo>
                    <a:pt x="80" y="34"/>
                    <a:pt x="81" y="32"/>
                    <a:pt x="82" y="30"/>
                  </a:cubicBezTo>
                  <a:cubicBezTo>
                    <a:pt x="78" y="34"/>
                    <a:pt x="72" y="36"/>
                    <a:pt x="67" y="38"/>
                  </a:cubicBezTo>
                  <a:cubicBezTo>
                    <a:pt x="65" y="38"/>
                    <a:pt x="62" y="39"/>
                    <a:pt x="60" y="39"/>
                  </a:cubicBezTo>
                  <a:cubicBezTo>
                    <a:pt x="61" y="39"/>
                    <a:pt x="62" y="40"/>
                    <a:pt x="63" y="40"/>
                  </a:cubicBezTo>
                  <a:cubicBezTo>
                    <a:pt x="65" y="41"/>
                    <a:pt x="67" y="42"/>
                    <a:pt x="68" y="44"/>
                  </a:cubicBezTo>
                  <a:cubicBezTo>
                    <a:pt x="68" y="44"/>
                    <a:pt x="68" y="44"/>
                    <a:pt x="68" y="44"/>
                  </a:cubicBezTo>
                  <a:cubicBezTo>
                    <a:pt x="68" y="44"/>
                    <a:pt x="68" y="44"/>
                    <a:pt x="68" y="44"/>
                  </a:cubicBezTo>
                  <a:cubicBezTo>
                    <a:pt x="68" y="45"/>
                    <a:pt x="68" y="45"/>
                    <a:pt x="68" y="45"/>
                  </a:cubicBezTo>
                  <a:cubicBezTo>
                    <a:pt x="67" y="44"/>
                    <a:pt x="67" y="43"/>
                    <a:pt x="66" y="42"/>
                  </a:cubicBezTo>
                  <a:cubicBezTo>
                    <a:pt x="65" y="42"/>
                    <a:pt x="63" y="41"/>
                    <a:pt x="62" y="41"/>
                  </a:cubicBezTo>
                  <a:cubicBezTo>
                    <a:pt x="62" y="41"/>
                    <a:pt x="62" y="41"/>
                    <a:pt x="61" y="41"/>
                  </a:cubicBezTo>
                  <a:cubicBezTo>
                    <a:pt x="59" y="40"/>
                    <a:pt x="57" y="40"/>
                    <a:pt x="55" y="40"/>
                  </a:cubicBezTo>
                  <a:cubicBezTo>
                    <a:pt x="55" y="40"/>
                    <a:pt x="55" y="40"/>
                    <a:pt x="55" y="40"/>
                  </a:cubicBezTo>
                  <a:cubicBezTo>
                    <a:pt x="55" y="40"/>
                    <a:pt x="55" y="40"/>
                    <a:pt x="55" y="40"/>
                  </a:cubicBezTo>
                  <a:cubicBezTo>
                    <a:pt x="55" y="40"/>
                    <a:pt x="54" y="40"/>
                    <a:pt x="54" y="40"/>
                  </a:cubicBezTo>
                  <a:cubicBezTo>
                    <a:pt x="54" y="40"/>
                    <a:pt x="54" y="40"/>
                    <a:pt x="54" y="40"/>
                  </a:cubicBezTo>
                  <a:cubicBezTo>
                    <a:pt x="54" y="40"/>
                    <a:pt x="54" y="40"/>
                    <a:pt x="54" y="40"/>
                  </a:cubicBezTo>
                  <a:cubicBezTo>
                    <a:pt x="54" y="40"/>
                    <a:pt x="54" y="40"/>
                    <a:pt x="54" y="40"/>
                  </a:cubicBezTo>
                  <a:cubicBezTo>
                    <a:pt x="54" y="40"/>
                    <a:pt x="54" y="40"/>
                    <a:pt x="53" y="40"/>
                  </a:cubicBezTo>
                  <a:cubicBezTo>
                    <a:pt x="52" y="40"/>
                    <a:pt x="50" y="40"/>
                    <a:pt x="48" y="40"/>
                  </a:cubicBezTo>
                  <a:cubicBezTo>
                    <a:pt x="48" y="40"/>
                    <a:pt x="48" y="40"/>
                    <a:pt x="48" y="40"/>
                  </a:cubicBezTo>
                  <a:cubicBezTo>
                    <a:pt x="48" y="40"/>
                    <a:pt x="48" y="40"/>
                    <a:pt x="48" y="40"/>
                  </a:cubicBezTo>
                  <a:cubicBezTo>
                    <a:pt x="48" y="40"/>
                    <a:pt x="48" y="40"/>
                    <a:pt x="48" y="40"/>
                  </a:cubicBezTo>
                  <a:cubicBezTo>
                    <a:pt x="48" y="40"/>
                    <a:pt x="48" y="40"/>
                    <a:pt x="48" y="40"/>
                  </a:cubicBezTo>
                  <a:cubicBezTo>
                    <a:pt x="44" y="40"/>
                    <a:pt x="40" y="40"/>
                    <a:pt x="36" y="39"/>
                  </a:cubicBezTo>
                  <a:cubicBezTo>
                    <a:pt x="36" y="39"/>
                    <a:pt x="36" y="39"/>
                    <a:pt x="36" y="39"/>
                  </a:cubicBezTo>
                  <a:cubicBezTo>
                    <a:pt x="32" y="38"/>
                    <a:pt x="25" y="35"/>
                    <a:pt x="19" y="33"/>
                  </a:cubicBezTo>
                  <a:cubicBezTo>
                    <a:pt x="18" y="33"/>
                    <a:pt x="17" y="33"/>
                    <a:pt x="16" y="32"/>
                  </a:cubicBezTo>
                  <a:cubicBezTo>
                    <a:pt x="15" y="32"/>
                    <a:pt x="15" y="32"/>
                    <a:pt x="15" y="32"/>
                  </a:cubicBezTo>
                  <a:cubicBezTo>
                    <a:pt x="14" y="32"/>
                    <a:pt x="14" y="32"/>
                    <a:pt x="13" y="32"/>
                  </a:cubicBezTo>
                  <a:cubicBezTo>
                    <a:pt x="13" y="32"/>
                    <a:pt x="13" y="32"/>
                    <a:pt x="13" y="32"/>
                  </a:cubicBezTo>
                  <a:cubicBezTo>
                    <a:pt x="12" y="31"/>
                    <a:pt x="12" y="31"/>
                    <a:pt x="11" y="31"/>
                  </a:cubicBezTo>
                  <a:cubicBezTo>
                    <a:pt x="11" y="31"/>
                    <a:pt x="10" y="31"/>
                    <a:pt x="10" y="31"/>
                  </a:cubicBezTo>
                  <a:cubicBezTo>
                    <a:pt x="9" y="31"/>
                    <a:pt x="8" y="31"/>
                    <a:pt x="7" y="30"/>
                  </a:cubicBezTo>
                  <a:cubicBezTo>
                    <a:pt x="6" y="30"/>
                    <a:pt x="5" y="30"/>
                    <a:pt x="5" y="30"/>
                  </a:cubicBezTo>
                  <a:cubicBezTo>
                    <a:pt x="5" y="30"/>
                    <a:pt x="5" y="30"/>
                    <a:pt x="5" y="30"/>
                  </a:cubicBezTo>
                  <a:cubicBezTo>
                    <a:pt x="4" y="30"/>
                    <a:pt x="4" y="30"/>
                    <a:pt x="4" y="30"/>
                  </a:cubicBezTo>
                  <a:cubicBezTo>
                    <a:pt x="4" y="32"/>
                    <a:pt x="3" y="33"/>
                    <a:pt x="3" y="34"/>
                  </a:cubicBezTo>
                  <a:cubicBezTo>
                    <a:pt x="4" y="34"/>
                    <a:pt x="6" y="34"/>
                    <a:pt x="8" y="34"/>
                  </a:cubicBezTo>
                  <a:cubicBezTo>
                    <a:pt x="9" y="34"/>
                    <a:pt x="11" y="34"/>
                    <a:pt x="12" y="34"/>
                  </a:cubicBezTo>
                  <a:cubicBezTo>
                    <a:pt x="18" y="35"/>
                    <a:pt x="25" y="36"/>
                    <a:pt x="30" y="40"/>
                  </a:cubicBezTo>
                  <a:cubicBezTo>
                    <a:pt x="35" y="42"/>
                    <a:pt x="39" y="43"/>
                    <a:pt x="44" y="43"/>
                  </a:cubicBezTo>
                  <a:cubicBezTo>
                    <a:pt x="46" y="43"/>
                    <a:pt x="48" y="43"/>
                    <a:pt x="50" y="42"/>
                  </a:cubicBezTo>
                  <a:cubicBezTo>
                    <a:pt x="52" y="42"/>
                    <a:pt x="54" y="42"/>
                    <a:pt x="57" y="42"/>
                  </a:cubicBezTo>
                  <a:cubicBezTo>
                    <a:pt x="57" y="42"/>
                    <a:pt x="58" y="42"/>
                    <a:pt x="58" y="42"/>
                  </a:cubicBezTo>
                  <a:cubicBezTo>
                    <a:pt x="59" y="42"/>
                    <a:pt x="59" y="42"/>
                    <a:pt x="59" y="42"/>
                  </a:cubicBezTo>
                  <a:cubicBezTo>
                    <a:pt x="59" y="42"/>
                    <a:pt x="59" y="42"/>
                    <a:pt x="60" y="42"/>
                  </a:cubicBezTo>
                  <a:cubicBezTo>
                    <a:pt x="60" y="42"/>
                    <a:pt x="60" y="42"/>
                    <a:pt x="60" y="42"/>
                  </a:cubicBezTo>
                  <a:cubicBezTo>
                    <a:pt x="62" y="42"/>
                    <a:pt x="64" y="44"/>
                    <a:pt x="65" y="45"/>
                  </a:cubicBezTo>
                  <a:cubicBezTo>
                    <a:pt x="67" y="47"/>
                    <a:pt x="69" y="49"/>
                    <a:pt x="68" y="52"/>
                  </a:cubicBezTo>
                  <a:cubicBezTo>
                    <a:pt x="66" y="56"/>
                    <a:pt x="63" y="58"/>
                    <a:pt x="59" y="58"/>
                  </a:cubicBezTo>
                  <a:cubicBezTo>
                    <a:pt x="59" y="58"/>
                    <a:pt x="59" y="58"/>
                    <a:pt x="59" y="58"/>
                  </a:cubicBezTo>
                  <a:cubicBezTo>
                    <a:pt x="57" y="58"/>
                    <a:pt x="56" y="58"/>
                    <a:pt x="55" y="58"/>
                  </a:cubicBezTo>
                  <a:cubicBezTo>
                    <a:pt x="54" y="58"/>
                    <a:pt x="52" y="58"/>
                    <a:pt x="51" y="58"/>
                  </a:cubicBezTo>
                  <a:cubicBezTo>
                    <a:pt x="50" y="58"/>
                    <a:pt x="50" y="58"/>
                    <a:pt x="49" y="58"/>
                  </a:cubicBezTo>
                  <a:cubicBezTo>
                    <a:pt x="46" y="58"/>
                    <a:pt x="43" y="59"/>
                    <a:pt x="40" y="59"/>
                  </a:cubicBezTo>
                  <a:cubicBezTo>
                    <a:pt x="40" y="59"/>
                    <a:pt x="40" y="59"/>
                    <a:pt x="40" y="58"/>
                  </a:cubicBezTo>
                  <a:cubicBezTo>
                    <a:pt x="35" y="58"/>
                    <a:pt x="30" y="58"/>
                    <a:pt x="27" y="53"/>
                  </a:cubicBezTo>
                  <a:cubicBezTo>
                    <a:pt x="27" y="53"/>
                    <a:pt x="27" y="53"/>
                    <a:pt x="27" y="53"/>
                  </a:cubicBezTo>
                  <a:cubicBezTo>
                    <a:pt x="23" y="50"/>
                    <a:pt x="20" y="46"/>
                    <a:pt x="16" y="44"/>
                  </a:cubicBezTo>
                  <a:cubicBezTo>
                    <a:pt x="14" y="43"/>
                    <a:pt x="12" y="43"/>
                    <a:pt x="11" y="43"/>
                  </a:cubicBezTo>
                  <a:cubicBezTo>
                    <a:pt x="9" y="43"/>
                    <a:pt x="8" y="43"/>
                    <a:pt x="6" y="44"/>
                  </a:cubicBezTo>
                  <a:cubicBezTo>
                    <a:pt x="5" y="44"/>
                    <a:pt x="3" y="44"/>
                    <a:pt x="2" y="44"/>
                  </a:cubicBezTo>
                  <a:cubicBezTo>
                    <a:pt x="1" y="44"/>
                    <a:pt x="1" y="44"/>
                    <a:pt x="0" y="44"/>
                  </a:cubicBezTo>
                  <a:cubicBezTo>
                    <a:pt x="0" y="46"/>
                    <a:pt x="0" y="47"/>
                    <a:pt x="0" y="49"/>
                  </a:cubicBezTo>
                  <a:cubicBezTo>
                    <a:pt x="0" y="49"/>
                    <a:pt x="0" y="49"/>
                    <a:pt x="1" y="49"/>
                  </a:cubicBezTo>
                  <a:cubicBezTo>
                    <a:pt x="3" y="48"/>
                    <a:pt x="6" y="47"/>
                    <a:pt x="9" y="47"/>
                  </a:cubicBezTo>
                  <a:cubicBezTo>
                    <a:pt x="9" y="47"/>
                    <a:pt x="9" y="47"/>
                    <a:pt x="9" y="47"/>
                  </a:cubicBezTo>
                  <a:cubicBezTo>
                    <a:pt x="9" y="47"/>
                    <a:pt x="9" y="47"/>
                    <a:pt x="9" y="47"/>
                  </a:cubicBezTo>
                  <a:cubicBezTo>
                    <a:pt x="9" y="47"/>
                    <a:pt x="9" y="47"/>
                    <a:pt x="9" y="47"/>
                  </a:cubicBezTo>
                  <a:cubicBezTo>
                    <a:pt x="9" y="47"/>
                    <a:pt x="9" y="47"/>
                    <a:pt x="9" y="47"/>
                  </a:cubicBezTo>
                  <a:cubicBezTo>
                    <a:pt x="9" y="47"/>
                    <a:pt x="10" y="47"/>
                    <a:pt x="10" y="47"/>
                  </a:cubicBezTo>
                  <a:cubicBezTo>
                    <a:pt x="14" y="47"/>
                    <a:pt x="17" y="48"/>
                    <a:pt x="20" y="51"/>
                  </a:cubicBezTo>
                  <a:cubicBezTo>
                    <a:pt x="26" y="58"/>
                    <a:pt x="33" y="63"/>
                    <a:pt x="42" y="66"/>
                  </a:cubicBezTo>
                  <a:cubicBezTo>
                    <a:pt x="44" y="67"/>
                    <a:pt x="46" y="67"/>
                    <a:pt x="48" y="68"/>
                  </a:cubicBezTo>
                  <a:cubicBezTo>
                    <a:pt x="52" y="71"/>
                    <a:pt x="58" y="72"/>
                    <a:pt x="63" y="72"/>
                  </a:cubicBezTo>
                  <a:cubicBezTo>
                    <a:pt x="63" y="72"/>
                    <a:pt x="63" y="72"/>
                    <a:pt x="63" y="72"/>
                  </a:cubicBezTo>
                  <a:cubicBezTo>
                    <a:pt x="63" y="72"/>
                    <a:pt x="63" y="72"/>
                    <a:pt x="63" y="72"/>
                  </a:cubicBezTo>
                  <a:cubicBezTo>
                    <a:pt x="68" y="72"/>
                    <a:pt x="73" y="71"/>
                    <a:pt x="77" y="70"/>
                  </a:cubicBezTo>
                  <a:cubicBezTo>
                    <a:pt x="77" y="70"/>
                    <a:pt x="77" y="70"/>
                    <a:pt x="77" y="70"/>
                  </a:cubicBezTo>
                  <a:cubicBezTo>
                    <a:pt x="77" y="70"/>
                    <a:pt x="78" y="70"/>
                    <a:pt x="78" y="70"/>
                  </a:cubicBezTo>
                  <a:cubicBezTo>
                    <a:pt x="78" y="70"/>
                    <a:pt x="78" y="70"/>
                    <a:pt x="78" y="70"/>
                  </a:cubicBezTo>
                  <a:cubicBezTo>
                    <a:pt x="81" y="69"/>
                    <a:pt x="83" y="68"/>
                    <a:pt x="85" y="66"/>
                  </a:cubicBezTo>
                  <a:cubicBezTo>
                    <a:pt x="88" y="64"/>
                    <a:pt x="91" y="62"/>
                    <a:pt x="92" y="59"/>
                  </a:cubicBezTo>
                  <a:cubicBezTo>
                    <a:pt x="94" y="56"/>
                    <a:pt x="96" y="53"/>
                    <a:pt x="98" y="50"/>
                  </a:cubicBezTo>
                  <a:cubicBezTo>
                    <a:pt x="99" y="49"/>
                    <a:pt x="100" y="48"/>
                    <a:pt x="100" y="47"/>
                  </a:cubicBezTo>
                  <a:cubicBezTo>
                    <a:pt x="101" y="47"/>
                    <a:pt x="101" y="47"/>
                    <a:pt x="101" y="47"/>
                  </a:cubicBezTo>
                  <a:cubicBezTo>
                    <a:pt x="102" y="46"/>
                    <a:pt x="103" y="45"/>
                    <a:pt x="104" y="44"/>
                  </a:cubicBezTo>
                  <a:cubicBezTo>
                    <a:pt x="108" y="43"/>
                    <a:pt x="113" y="42"/>
                    <a:pt x="118" y="40"/>
                  </a:cubicBezTo>
                  <a:cubicBezTo>
                    <a:pt x="118" y="40"/>
                    <a:pt x="119" y="39"/>
                    <a:pt x="120" y="39"/>
                  </a:cubicBezTo>
                  <a:cubicBezTo>
                    <a:pt x="120" y="39"/>
                    <a:pt x="120" y="39"/>
                    <a:pt x="120" y="39"/>
                  </a:cubicBezTo>
                  <a:cubicBezTo>
                    <a:pt x="120" y="39"/>
                    <a:pt x="120" y="39"/>
                    <a:pt x="120" y="39"/>
                  </a:cubicBezTo>
                  <a:cubicBezTo>
                    <a:pt x="114" y="42"/>
                    <a:pt x="107" y="43"/>
                    <a:pt x="103" y="47"/>
                  </a:cubicBezTo>
                  <a:cubicBezTo>
                    <a:pt x="100" y="49"/>
                    <a:pt x="98" y="53"/>
                    <a:pt x="96" y="57"/>
                  </a:cubicBezTo>
                  <a:cubicBezTo>
                    <a:pt x="99" y="56"/>
                    <a:pt x="101" y="54"/>
                    <a:pt x="104" y="53"/>
                  </a:cubicBezTo>
                  <a:cubicBezTo>
                    <a:pt x="104" y="53"/>
                    <a:pt x="104" y="53"/>
                    <a:pt x="104" y="53"/>
                  </a:cubicBezTo>
                  <a:cubicBezTo>
                    <a:pt x="105" y="53"/>
                    <a:pt x="106" y="53"/>
                    <a:pt x="108" y="53"/>
                  </a:cubicBezTo>
                  <a:cubicBezTo>
                    <a:pt x="108" y="53"/>
                    <a:pt x="108" y="53"/>
                    <a:pt x="108" y="53"/>
                  </a:cubicBezTo>
                  <a:cubicBezTo>
                    <a:pt x="108" y="53"/>
                    <a:pt x="108" y="53"/>
                    <a:pt x="108" y="53"/>
                  </a:cubicBezTo>
                  <a:cubicBezTo>
                    <a:pt x="108" y="53"/>
                    <a:pt x="108" y="53"/>
                    <a:pt x="108" y="53"/>
                  </a:cubicBezTo>
                  <a:cubicBezTo>
                    <a:pt x="108" y="53"/>
                    <a:pt x="108" y="53"/>
                    <a:pt x="108" y="53"/>
                  </a:cubicBezTo>
                  <a:cubicBezTo>
                    <a:pt x="112" y="53"/>
                    <a:pt x="115" y="56"/>
                    <a:pt x="119" y="58"/>
                  </a:cubicBezTo>
                  <a:cubicBezTo>
                    <a:pt x="119" y="58"/>
                    <a:pt x="119" y="58"/>
                    <a:pt x="119" y="58"/>
                  </a:cubicBezTo>
                  <a:cubicBezTo>
                    <a:pt x="119" y="58"/>
                    <a:pt x="119" y="58"/>
                    <a:pt x="119" y="58"/>
                  </a:cubicBezTo>
                  <a:cubicBezTo>
                    <a:pt x="119" y="58"/>
                    <a:pt x="119" y="58"/>
                    <a:pt x="119" y="58"/>
                  </a:cubicBezTo>
                  <a:cubicBezTo>
                    <a:pt x="119" y="58"/>
                    <a:pt x="118" y="58"/>
                    <a:pt x="118" y="58"/>
                  </a:cubicBezTo>
                  <a:cubicBezTo>
                    <a:pt x="118" y="58"/>
                    <a:pt x="118" y="58"/>
                    <a:pt x="118" y="58"/>
                  </a:cubicBezTo>
                  <a:cubicBezTo>
                    <a:pt x="118" y="58"/>
                    <a:pt x="118" y="58"/>
                    <a:pt x="117" y="58"/>
                  </a:cubicBezTo>
                  <a:cubicBezTo>
                    <a:pt x="114" y="56"/>
                    <a:pt x="111" y="54"/>
                    <a:pt x="108" y="54"/>
                  </a:cubicBezTo>
                  <a:cubicBezTo>
                    <a:pt x="108" y="54"/>
                    <a:pt x="108" y="54"/>
                    <a:pt x="108" y="54"/>
                  </a:cubicBezTo>
                  <a:cubicBezTo>
                    <a:pt x="108" y="54"/>
                    <a:pt x="108" y="54"/>
                    <a:pt x="108" y="54"/>
                  </a:cubicBezTo>
                  <a:cubicBezTo>
                    <a:pt x="106" y="54"/>
                    <a:pt x="103" y="55"/>
                    <a:pt x="101" y="56"/>
                  </a:cubicBezTo>
                  <a:cubicBezTo>
                    <a:pt x="101" y="56"/>
                    <a:pt x="101" y="56"/>
                    <a:pt x="101" y="56"/>
                  </a:cubicBezTo>
                  <a:cubicBezTo>
                    <a:pt x="101" y="56"/>
                    <a:pt x="101" y="56"/>
                    <a:pt x="101" y="56"/>
                  </a:cubicBezTo>
                  <a:cubicBezTo>
                    <a:pt x="99" y="57"/>
                    <a:pt x="97" y="58"/>
                    <a:pt x="95" y="59"/>
                  </a:cubicBezTo>
                  <a:cubicBezTo>
                    <a:pt x="95" y="60"/>
                    <a:pt x="94" y="61"/>
                    <a:pt x="93" y="62"/>
                  </a:cubicBezTo>
                  <a:cubicBezTo>
                    <a:pt x="90" y="67"/>
                    <a:pt x="83" y="70"/>
                    <a:pt x="78" y="71"/>
                  </a:cubicBezTo>
                  <a:cubicBezTo>
                    <a:pt x="78" y="71"/>
                    <a:pt x="78" y="71"/>
                    <a:pt x="78" y="71"/>
                  </a:cubicBezTo>
                  <a:cubicBezTo>
                    <a:pt x="78" y="71"/>
                    <a:pt x="77" y="72"/>
                    <a:pt x="77" y="72"/>
                  </a:cubicBezTo>
                  <a:cubicBezTo>
                    <a:pt x="77" y="72"/>
                    <a:pt x="77" y="72"/>
                    <a:pt x="77" y="72"/>
                  </a:cubicBezTo>
                  <a:cubicBezTo>
                    <a:pt x="77" y="72"/>
                    <a:pt x="77" y="72"/>
                    <a:pt x="77" y="72"/>
                  </a:cubicBezTo>
                  <a:cubicBezTo>
                    <a:pt x="72" y="73"/>
                    <a:pt x="68" y="73"/>
                    <a:pt x="64" y="73"/>
                  </a:cubicBezTo>
                  <a:cubicBezTo>
                    <a:pt x="64" y="73"/>
                    <a:pt x="64" y="73"/>
                    <a:pt x="64" y="73"/>
                  </a:cubicBezTo>
                  <a:cubicBezTo>
                    <a:pt x="64" y="73"/>
                    <a:pt x="64" y="73"/>
                    <a:pt x="64" y="73"/>
                  </a:cubicBezTo>
                  <a:cubicBezTo>
                    <a:pt x="64" y="73"/>
                    <a:pt x="64" y="73"/>
                    <a:pt x="64" y="73"/>
                  </a:cubicBezTo>
                  <a:cubicBezTo>
                    <a:pt x="64" y="73"/>
                    <a:pt x="64" y="73"/>
                    <a:pt x="64" y="73"/>
                  </a:cubicBezTo>
                  <a:cubicBezTo>
                    <a:pt x="51" y="73"/>
                    <a:pt x="38" y="69"/>
                    <a:pt x="28" y="61"/>
                  </a:cubicBezTo>
                  <a:cubicBezTo>
                    <a:pt x="28" y="60"/>
                    <a:pt x="27" y="60"/>
                    <a:pt x="27" y="60"/>
                  </a:cubicBezTo>
                  <a:cubicBezTo>
                    <a:pt x="27" y="60"/>
                    <a:pt x="27" y="60"/>
                    <a:pt x="27" y="60"/>
                  </a:cubicBezTo>
                  <a:cubicBezTo>
                    <a:pt x="21" y="55"/>
                    <a:pt x="18" y="49"/>
                    <a:pt x="10" y="49"/>
                  </a:cubicBezTo>
                  <a:cubicBezTo>
                    <a:pt x="10" y="49"/>
                    <a:pt x="10" y="49"/>
                    <a:pt x="10" y="49"/>
                  </a:cubicBezTo>
                  <a:cubicBezTo>
                    <a:pt x="10" y="49"/>
                    <a:pt x="10" y="49"/>
                    <a:pt x="10" y="49"/>
                  </a:cubicBezTo>
                  <a:cubicBezTo>
                    <a:pt x="10" y="49"/>
                    <a:pt x="10" y="49"/>
                    <a:pt x="9" y="49"/>
                  </a:cubicBezTo>
                  <a:cubicBezTo>
                    <a:pt x="9" y="49"/>
                    <a:pt x="9" y="49"/>
                    <a:pt x="9" y="49"/>
                  </a:cubicBezTo>
                  <a:cubicBezTo>
                    <a:pt x="9" y="49"/>
                    <a:pt x="9" y="49"/>
                    <a:pt x="9" y="49"/>
                  </a:cubicBezTo>
                  <a:cubicBezTo>
                    <a:pt x="12" y="50"/>
                    <a:pt x="13" y="53"/>
                    <a:pt x="13" y="55"/>
                  </a:cubicBezTo>
                  <a:cubicBezTo>
                    <a:pt x="13" y="59"/>
                    <a:pt x="10" y="65"/>
                    <a:pt x="10" y="70"/>
                  </a:cubicBezTo>
                  <a:cubicBezTo>
                    <a:pt x="10" y="74"/>
                    <a:pt x="12" y="77"/>
                    <a:pt x="19" y="78"/>
                  </a:cubicBezTo>
                  <a:cubicBezTo>
                    <a:pt x="22" y="79"/>
                    <a:pt x="25" y="80"/>
                    <a:pt x="27" y="83"/>
                  </a:cubicBezTo>
                  <a:cubicBezTo>
                    <a:pt x="30" y="83"/>
                    <a:pt x="33" y="85"/>
                    <a:pt x="34" y="89"/>
                  </a:cubicBezTo>
                  <a:cubicBezTo>
                    <a:pt x="34" y="89"/>
                    <a:pt x="34" y="90"/>
                    <a:pt x="34" y="90"/>
                  </a:cubicBezTo>
                  <a:cubicBezTo>
                    <a:pt x="34" y="92"/>
                    <a:pt x="34" y="93"/>
                    <a:pt x="32" y="94"/>
                  </a:cubicBezTo>
                  <a:cubicBezTo>
                    <a:pt x="32" y="94"/>
                    <a:pt x="32" y="94"/>
                    <a:pt x="32" y="94"/>
                  </a:cubicBezTo>
                  <a:cubicBezTo>
                    <a:pt x="32" y="94"/>
                    <a:pt x="32" y="94"/>
                    <a:pt x="32" y="94"/>
                  </a:cubicBezTo>
                  <a:cubicBezTo>
                    <a:pt x="33" y="93"/>
                    <a:pt x="33" y="93"/>
                    <a:pt x="33" y="92"/>
                  </a:cubicBezTo>
                  <a:cubicBezTo>
                    <a:pt x="33" y="90"/>
                    <a:pt x="33" y="88"/>
                    <a:pt x="32" y="87"/>
                  </a:cubicBezTo>
                  <a:cubicBezTo>
                    <a:pt x="31" y="86"/>
                    <a:pt x="29" y="85"/>
                    <a:pt x="28" y="84"/>
                  </a:cubicBezTo>
                  <a:cubicBezTo>
                    <a:pt x="28" y="85"/>
                    <a:pt x="29" y="87"/>
                    <a:pt x="29" y="88"/>
                  </a:cubicBezTo>
                  <a:cubicBezTo>
                    <a:pt x="29" y="89"/>
                    <a:pt x="28" y="90"/>
                    <a:pt x="28" y="91"/>
                  </a:cubicBezTo>
                  <a:cubicBezTo>
                    <a:pt x="28" y="91"/>
                    <a:pt x="28" y="92"/>
                    <a:pt x="27" y="92"/>
                  </a:cubicBezTo>
                  <a:cubicBezTo>
                    <a:pt x="27" y="92"/>
                    <a:pt x="27" y="92"/>
                    <a:pt x="27" y="92"/>
                  </a:cubicBezTo>
                  <a:cubicBezTo>
                    <a:pt x="27" y="93"/>
                    <a:pt x="27" y="94"/>
                    <a:pt x="27" y="96"/>
                  </a:cubicBezTo>
                  <a:cubicBezTo>
                    <a:pt x="26" y="99"/>
                    <a:pt x="22" y="102"/>
                    <a:pt x="19" y="102"/>
                  </a:cubicBezTo>
                  <a:cubicBezTo>
                    <a:pt x="18" y="102"/>
                    <a:pt x="17" y="101"/>
                    <a:pt x="17" y="101"/>
                  </a:cubicBezTo>
                  <a:cubicBezTo>
                    <a:pt x="15" y="100"/>
                    <a:pt x="14" y="99"/>
                    <a:pt x="13" y="97"/>
                  </a:cubicBezTo>
                  <a:cubicBezTo>
                    <a:pt x="13" y="100"/>
                    <a:pt x="14" y="104"/>
                    <a:pt x="18" y="104"/>
                  </a:cubicBezTo>
                  <a:cubicBezTo>
                    <a:pt x="18" y="104"/>
                    <a:pt x="18" y="104"/>
                    <a:pt x="18" y="104"/>
                  </a:cubicBezTo>
                  <a:cubicBezTo>
                    <a:pt x="20" y="104"/>
                    <a:pt x="21" y="104"/>
                    <a:pt x="23" y="104"/>
                  </a:cubicBezTo>
                  <a:cubicBezTo>
                    <a:pt x="23" y="103"/>
                    <a:pt x="24" y="103"/>
                    <a:pt x="25" y="103"/>
                  </a:cubicBezTo>
                  <a:cubicBezTo>
                    <a:pt x="28" y="102"/>
                    <a:pt x="30" y="102"/>
                    <a:pt x="33" y="102"/>
                  </a:cubicBezTo>
                  <a:cubicBezTo>
                    <a:pt x="34" y="102"/>
                    <a:pt x="35" y="102"/>
                    <a:pt x="36" y="102"/>
                  </a:cubicBezTo>
                  <a:cubicBezTo>
                    <a:pt x="41" y="103"/>
                    <a:pt x="46" y="104"/>
                    <a:pt x="51" y="106"/>
                  </a:cubicBezTo>
                  <a:cubicBezTo>
                    <a:pt x="55" y="108"/>
                    <a:pt x="59" y="111"/>
                    <a:pt x="62" y="114"/>
                  </a:cubicBezTo>
                  <a:cubicBezTo>
                    <a:pt x="63" y="113"/>
                    <a:pt x="64" y="113"/>
                    <a:pt x="64" y="112"/>
                  </a:cubicBezTo>
                  <a:cubicBezTo>
                    <a:pt x="63" y="112"/>
                    <a:pt x="62" y="111"/>
                    <a:pt x="62" y="110"/>
                  </a:cubicBezTo>
                  <a:cubicBezTo>
                    <a:pt x="60" y="107"/>
                    <a:pt x="58" y="104"/>
                    <a:pt x="60" y="101"/>
                  </a:cubicBezTo>
                  <a:cubicBezTo>
                    <a:pt x="61" y="100"/>
                    <a:pt x="62" y="100"/>
                    <a:pt x="64" y="100"/>
                  </a:cubicBezTo>
                  <a:cubicBezTo>
                    <a:pt x="64" y="100"/>
                    <a:pt x="65" y="100"/>
                    <a:pt x="65" y="100"/>
                  </a:cubicBezTo>
                  <a:cubicBezTo>
                    <a:pt x="66" y="100"/>
                    <a:pt x="66" y="100"/>
                    <a:pt x="66" y="100"/>
                  </a:cubicBezTo>
                  <a:cubicBezTo>
                    <a:pt x="66" y="100"/>
                    <a:pt x="67" y="100"/>
                    <a:pt x="67" y="100"/>
                  </a:cubicBezTo>
                  <a:cubicBezTo>
                    <a:pt x="68" y="101"/>
                    <a:pt x="68" y="101"/>
                    <a:pt x="68" y="101"/>
                  </a:cubicBezTo>
                  <a:cubicBezTo>
                    <a:pt x="70" y="101"/>
                    <a:pt x="73" y="103"/>
                    <a:pt x="75" y="103"/>
                  </a:cubicBezTo>
                  <a:cubicBezTo>
                    <a:pt x="75" y="103"/>
                    <a:pt x="75" y="103"/>
                    <a:pt x="75" y="103"/>
                  </a:cubicBezTo>
                  <a:cubicBezTo>
                    <a:pt x="75" y="103"/>
                    <a:pt x="75" y="103"/>
                    <a:pt x="75" y="103"/>
                  </a:cubicBezTo>
                  <a:cubicBezTo>
                    <a:pt x="76" y="103"/>
                    <a:pt x="76" y="103"/>
                    <a:pt x="76" y="103"/>
                  </a:cubicBezTo>
                  <a:cubicBezTo>
                    <a:pt x="76" y="103"/>
                    <a:pt x="77" y="103"/>
                    <a:pt x="77" y="103"/>
                  </a:cubicBezTo>
                  <a:cubicBezTo>
                    <a:pt x="78" y="103"/>
                    <a:pt x="80" y="103"/>
                    <a:pt x="82" y="103"/>
                  </a:cubicBezTo>
                  <a:cubicBezTo>
                    <a:pt x="89" y="100"/>
                    <a:pt x="95" y="96"/>
                    <a:pt x="101" y="91"/>
                  </a:cubicBezTo>
                  <a:cubicBezTo>
                    <a:pt x="102" y="89"/>
                    <a:pt x="104" y="88"/>
                    <a:pt x="105" y="87"/>
                  </a:cubicBezTo>
                  <a:cubicBezTo>
                    <a:pt x="110" y="82"/>
                    <a:pt x="116" y="78"/>
                    <a:pt x="123" y="78"/>
                  </a:cubicBezTo>
                  <a:cubicBezTo>
                    <a:pt x="124" y="78"/>
                    <a:pt x="125" y="78"/>
                    <a:pt x="126" y="78"/>
                  </a:cubicBezTo>
                  <a:cubicBezTo>
                    <a:pt x="133" y="79"/>
                    <a:pt x="139" y="85"/>
                    <a:pt x="133" y="92"/>
                  </a:cubicBezTo>
                  <a:cubicBezTo>
                    <a:pt x="132" y="93"/>
                    <a:pt x="131" y="94"/>
                    <a:pt x="129" y="95"/>
                  </a:cubicBezTo>
                  <a:cubicBezTo>
                    <a:pt x="129" y="95"/>
                    <a:pt x="128" y="96"/>
                    <a:pt x="128" y="96"/>
                  </a:cubicBezTo>
                  <a:cubicBezTo>
                    <a:pt x="126" y="96"/>
                    <a:pt x="125" y="96"/>
                    <a:pt x="124" y="96"/>
                  </a:cubicBezTo>
                  <a:cubicBezTo>
                    <a:pt x="123" y="96"/>
                    <a:pt x="122" y="96"/>
                    <a:pt x="121" y="96"/>
                  </a:cubicBezTo>
                  <a:cubicBezTo>
                    <a:pt x="116" y="97"/>
                    <a:pt x="111" y="97"/>
                    <a:pt x="106" y="100"/>
                  </a:cubicBezTo>
                  <a:cubicBezTo>
                    <a:pt x="102" y="102"/>
                    <a:pt x="99" y="105"/>
                    <a:pt x="96" y="108"/>
                  </a:cubicBezTo>
                  <a:cubicBezTo>
                    <a:pt x="97" y="108"/>
                    <a:pt x="98" y="108"/>
                    <a:pt x="99" y="108"/>
                  </a:cubicBezTo>
                  <a:cubicBezTo>
                    <a:pt x="104" y="104"/>
                    <a:pt x="109" y="102"/>
                    <a:pt x="114" y="102"/>
                  </a:cubicBezTo>
                  <a:cubicBezTo>
                    <a:pt x="114" y="102"/>
                    <a:pt x="114" y="102"/>
                    <a:pt x="114" y="102"/>
                  </a:cubicBezTo>
                  <a:cubicBezTo>
                    <a:pt x="114" y="102"/>
                    <a:pt x="115" y="102"/>
                    <a:pt x="115" y="102"/>
                  </a:cubicBezTo>
                  <a:cubicBezTo>
                    <a:pt x="115" y="102"/>
                    <a:pt x="115" y="102"/>
                    <a:pt x="115" y="102"/>
                  </a:cubicBezTo>
                  <a:cubicBezTo>
                    <a:pt x="115" y="102"/>
                    <a:pt x="115" y="102"/>
                    <a:pt x="115" y="102"/>
                  </a:cubicBezTo>
                  <a:cubicBezTo>
                    <a:pt x="115" y="102"/>
                    <a:pt x="115" y="102"/>
                    <a:pt x="115" y="102"/>
                  </a:cubicBezTo>
                  <a:cubicBezTo>
                    <a:pt x="115" y="102"/>
                    <a:pt x="115" y="102"/>
                    <a:pt x="115" y="102"/>
                  </a:cubicBezTo>
                  <a:cubicBezTo>
                    <a:pt x="116" y="102"/>
                    <a:pt x="116" y="102"/>
                    <a:pt x="117" y="102"/>
                  </a:cubicBezTo>
                  <a:cubicBezTo>
                    <a:pt x="117" y="102"/>
                    <a:pt x="117" y="102"/>
                    <a:pt x="117" y="101"/>
                  </a:cubicBezTo>
                  <a:cubicBezTo>
                    <a:pt x="119" y="98"/>
                    <a:pt x="123" y="97"/>
                    <a:pt x="128" y="97"/>
                  </a:cubicBezTo>
                  <a:cubicBezTo>
                    <a:pt x="136" y="97"/>
                    <a:pt x="138" y="91"/>
                    <a:pt x="140" y="84"/>
                  </a:cubicBezTo>
                  <a:cubicBezTo>
                    <a:pt x="139" y="80"/>
                    <a:pt x="136" y="78"/>
                    <a:pt x="131" y="76"/>
                  </a:cubicBezTo>
                  <a:cubicBezTo>
                    <a:pt x="131" y="76"/>
                    <a:pt x="131" y="76"/>
                    <a:pt x="130" y="76"/>
                  </a:cubicBezTo>
                  <a:cubicBezTo>
                    <a:pt x="128" y="76"/>
                    <a:pt x="126" y="75"/>
                    <a:pt x="124" y="75"/>
                  </a:cubicBezTo>
                  <a:cubicBezTo>
                    <a:pt x="124" y="75"/>
                    <a:pt x="124" y="75"/>
                    <a:pt x="124" y="75"/>
                  </a:cubicBezTo>
                  <a:cubicBezTo>
                    <a:pt x="124" y="75"/>
                    <a:pt x="124" y="75"/>
                    <a:pt x="124" y="75"/>
                  </a:cubicBezTo>
                  <a:cubicBezTo>
                    <a:pt x="112" y="75"/>
                    <a:pt x="106" y="84"/>
                    <a:pt x="96" y="91"/>
                  </a:cubicBezTo>
                  <a:cubicBezTo>
                    <a:pt x="96" y="92"/>
                    <a:pt x="96" y="92"/>
                    <a:pt x="96" y="92"/>
                  </a:cubicBezTo>
                  <a:cubicBezTo>
                    <a:pt x="96" y="92"/>
                    <a:pt x="96" y="92"/>
                    <a:pt x="96" y="92"/>
                  </a:cubicBezTo>
                  <a:cubicBezTo>
                    <a:pt x="96" y="92"/>
                    <a:pt x="95" y="92"/>
                    <a:pt x="95" y="92"/>
                  </a:cubicBezTo>
                  <a:cubicBezTo>
                    <a:pt x="95" y="92"/>
                    <a:pt x="95" y="92"/>
                    <a:pt x="95" y="92"/>
                  </a:cubicBezTo>
                  <a:cubicBezTo>
                    <a:pt x="91" y="96"/>
                    <a:pt x="85" y="98"/>
                    <a:pt x="79" y="99"/>
                  </a:cubicBezTo>
                  <a:cubicBezTo>
                    <a:pt x="79" y="99"/>
                    <a:pt x="79" y="99"/>
                    <a:pt x="79" y="99"/>
                  </a:cubicBezTo>
                  <a:cubicBezTo>
                    <a:pt x="79" y="99"/>
                    <a:pt x="79" y="99"/>
                    <a:pt x="78" y="99"/>
                  </a:cubicBezTo>
                  <a:cubicBezTo>
                    <a:pt x="78" y="99"/>
                    <a:pt x="78" y="99"/>
                    <a:pt x="78" y="99"/>
                  </a:cubicBezTo>
                  <a:cubicBezTo>
                    <a:pt x="78" y="99"/>
                    <a:pt x="78" y="99"/>
                    <a:pt x="78" y="99"/>
                  </a:cubicBezTo>
                  <a:cubicBezTo>
                    <a:pt x="78" y="99"/>
                    <a:pt x="78" y="99"/>
                    <a:pt x="78" y="99"/>
                  </a:cubicBezTo>
                  <a:cubicBezTo>
                    <a:pt x="78" y="99"/>
                    <a:pt x="78" y="99"/>
                    <a:pt x="78" y="99"/>
                  </a:cubicBezTo>
                  <a:cubicBezTo>
                    <a:pt x="78" y="99"/>
                    <a:pt x="77" y="99"/>
                    <a:pt x="77" y="99"/>
                  </a:cubicBezTo>
                  <a:cubicBezTo>
                    <a:pt x="77" y="99"/>
                    <a:pt x="77" y="99"/>
                    <a:pt x="77" y="99"/>
                  </a:cubicBezTo>
                  <a:cubicBezTo>
                    <a:pt x="74" y="99"/>
                    <a:pt x="69" y="97"/>
                    <a:pt x="65" y="94"/>
                  </a:cubicBezTo>
                  <a:cubicBezTo>
                    <a:pt x="65" y="94"/>
                    <a:pt x="65" y="94"/>
                    <a:pt x="65" y="94"/>
                  </a:cubicBezTo>
                  <a:cubicBezTo>
                    <a:pt x="65" y="94"/>
                    <a:pt x="65" y="94"/>
                    <a:pt x="65" y="94"/>
                  </a:cubicBezTo>
                  <a:cubicBezTo>
                    <a:pt x="69" y="96"/>
                    <a:pt x="73" y="97"/>
                    <a:pt x="77" y="97"/>
                  </a:cubicBezTo>
                  <a:cubicBezTo>
                    <a:pt x="77" y="97"/>
                    <a:pt x="77" y="97"/>
                    <a:pt x="77" y="97"/>
                  </a:cubicBezTo>
                  <a:cubicBezTo>
                    <a:pt x="77" y="97"/>
                    <a:pt x="77" y="97"/>
                    <a:pt x="77" y="97"/>
                  </a:cubicBezTo>
                  <a:cubicBezTo>
                    <a:pt x="78" y="97"/>
                    <a:pt x="79" y="97"/>
                    <a:pt x="80" y="97"/>
                  </a:cubicBezTo>
                  <a:cubicBezTo>
                    <a:pt x="80" y="97"/>
                    <a:pt x="80" y="97"/>
                    <a:pt x="80" y="97"/>
                  </a:cubicBezTo>
                  <a:cubicBezTo>
                    <a:pt x="80" y="97"/>
                    <a:pt x="79" y="97"/>
                    <a:pt x="79" y="97"/>
                  </a:cubicBezTo>
                  <a:cubicBezTo>
                    <a:pt x="73" y="95"/>
                    <a:pt x="68" y="90"/>
                    <a:pt x="62" y="88"/>
                  </a:cubicBezTo>
                  <a:cubicBezTo>
                    <a:pt x="62" y="88"/>
                    <a:pt x="62" y="88"/>
                    <a:pt x="62" y="88"/>
                  </a:cubicBezTo>
                  <a:cubicBezTo>
                    <a:pt x="62" y="88"/>
                    <a:pt x="62" y="88"/>
                    <a:pt x="62" y="88"/>
                  </a:cubicBezTo>
                  <a:cubicBezTo>
                    <a:pt x="62" y="88"/>
                    <a:pt x="62" y="88"/>
                    <a:pt x="62" y="88"/>
                  </a:cubicBezTo>
                  <a:cubicBezTo>
                    <a:pt x="61" y="88"/>
                    <a:pt x="61" y="88"/>
                    <a:pt x="61" y="88"/>
                  </a:cubicBezTo>
                  <a:cubicBezTo>
                    <a:pt x="61" y="88"/>
                    <a:pt x="61" y="88"/>
                    <a:pt x="61" y="88"/>
                  </a:cubicBezTo>
                  <a:cubicBezTo>
                    <a:pt x="61" y="88"/>
                    <a:pt x="61" y="88"/>
                    <a:pt x="61" y="88"/>
                  </a:cubicBezTo>
                  <a:cubicBezTo>
                    <a:pt x="61" y="88"/>
                    <a:pt x="61" y="88"/>
                    <a:pt x="61" y="88"/>
                  </a:cubicBezTo>
                  <a:cubicBezTo>
                    <a:pt x="60" y="87"/>
                    <a:pt x="60" y="87"/>
                    <a:pt x="59" y="87"/>
                  </a:cubicBezTo>
                  <a:cubicBezTo>
                    <a:pt x="59" y="87"/>
                    <a:pt x="59" y="87"/>
                    <a:pt x="59" y="87"/>
                  </a:cubicBezTo>
                  <a:cubicBezTo>
                    <a:pt x="59" y="87"/>
                    <a:pt x="59" y="87"/>
                    <a:pt x="59" y="87"/>
                  </a:cubicBezTo>
                  <a:cubicBezTo>
                    <a:pt x="59" y="87"/>
                    <a:pt x="59" y="87"/>
                    <a:pt x="59" y="87"/>
                  </a:cubicBezTo>
                  <a:cubicBezTo>
                    <a:pt x="61" y="87"/>
                    <a:pt x="63" y="88"/>
                    <a:pt x="65" y="88"/>
                  </a:cubicBezTo>
                  <a:cubicBezTo>
                    <a:pt x="63" y="87"/>
                    <a:pt x="62" y="85"/>
                    <a:pt x="62" y="82"/>
                  </a:cubicBezTo>
                  <a:cubicBezTo>
                    <a:pt x="62" y="82"/>
                    <a:pt x="62" y="81"/>
                    <a:pt x="62" y="80"/>
                  </a:cubicBezTo>
                  <a:cubicBezTo>
                    <a:pt x="62" y="80"/>
                    <a:pt x="62" y="80"/>
                    <a:pt x="62" y="80"/>
                  </a:cubicBezTo>
                  <a:cubicBezTo>
                    <a:pt x="62" y="80"/>
                    <a:pt x="62" y="80"/>
                    <a:pt x="62" y="80"/>
                  </a:cubicBezTo>
                  <a:cubicBezTo>
                    <a:pt x="62" y="80"/>
                    <a:pt x="62" y="80"/>
                    <a:pt x="62" y="80"/>
                  </a:cubicBezTo>
                  <a:cubicBezTo>
                    <a:pt x="62" y="83"/>
                    <a:pt x="64" y="86"/>
                    <a:pt x="66" y="88"/>
                  </a:cubicBezTo>
                  <a:cubicBezTo>
                    <a:pt x="68" y="89"/>
                    <a:pt x="69" y="90"/>
                    <a:pt x="71" y="91"/>
                  </a:cubicBezTo>
                  <a:cubicBezTo>
                    <a:pt x="71" y="91"/>
                    <a:pt x="72" y="92"/>
                    <a:pt x="72" y="92"/>
                  </a:cubicBezTo>
                  <a:cubicBezTo>
                    <a:pt x="73" y="92"/>
                    <a:pt x="73" y="92"/>
                    <a:pt x="73" y="92"/>
                  </a:cubicBezTo>
                  <a:cubicBezTo>
                    <a:pt x="73" y="92"/>
                    <a:pt x="73" y="93"/>
                    <a:pt x="73" y="93"/>
                  </a:cubicBezTo>
                  <a:cubicBezTo>
                    <a:pt x="74" y="93"/>
                    <a:pt x="74" y="93"/>
                    <a:pt x="74" y="93"/>
                  </a:cubicBezTo>
                  <a:cubicBezTo>
                    <a:pt x="74" y="93"/>
                    <a:pt x="74" y="93"/>
                    <a:pt x="74" y="93"/>
                  </a:cubicBezTo>
                  <a:cubicBezTo>
                    <a:pt x="77" y="95"/>
                    <a:pt x="80" y="95"/>
                    <a:pt x="83" y="95"/>
                  </a:cubicBezTo>
                  <a:cubicBezTo>
                    <a:pt x="83" y="95"/>
                    <a:pt x="83" y="95"/>
                    <a:pt x="83" y="95"/>
                  </a:cubicBezTo>
                  <a:cubicBezTo>
                    <a:pt x="83" y="95"/>
                    <a:pt x="83" y="95"/>
                    <a:pt x="83" y="95"/>
                  </a:cubicBezTo>
                  <a:cubicBezTo>
                    <a:pt x="85" y="95"/>
                    <a:pt x="87" y="95"/>
                    <a:pt x="90" y="94"/>
                  </a:cubicBezTo>
                  <a:cubicBezTo>
                    <a:pt x="90" y="94"/>
                    <a:pt x="90" y="94"/>
                    <a:pt x="90" y="94"/>
                  </a:cubicBezTo>
                  <a:cubicBezTo>
                    <a:pt x="90" y="94"/>
                    <a:pt x="90" y="94"/>
                    <a:pt x="90" y="94"/>
                  </a:cubicBezTo>
                  <a:cubicBezTo>
                    <a:pt x="90" y="94"/>
                    <a:pt x="90" y="94"/>
                    <a:pt x="90" y="94"/>
                  </a:cubicBezTo>
                  <a:cubicBezTo>
                    <a:pt x="92" y="93"/>
                    <a:pt x="93" y="92"/>
                    <a:pt x="94" y="91"/>
                  </a:cubicBezTo>
                  <a:cubicBezTo>
                    <a:pt x="100" y="87"/>
                    <a:pt x="104" y="82"/>
                    <a:pt x="109" y="79"/>
                  </a:cubicBezTo>
                  <a:cubicBezTo>
                    <a:pt x="110" y="78"/>
                    <a:pt x="110" y="78"/>
                    <a:pt x="110" y="78"/>
                  </a:cubicBezTo>
                  <a:cubicBezTo>
                    <a:pt x="113" y="75"/>
                    <a:pt x="116" y="73"/>
                    <a:pt x="120" y="72"/>
                  </a:cubicBezTo>
                  <a:cubicBezTo>
                    <a:pt x="120" y="72"/>
                    <a:pt x="120" y="72"/>
                    <a:pt x="120" y="72"/>
                  </a:cubicBezTo>
                  <a:cubicBezTo>
                    <a:pt x="120" y="72"/>
                    <a:pt x="120" y="72"/>
                    <a:pt x="120" y="72"/>
                  </a:cubicBezTo>
                  <a:cubicBezTo>
                    <a:pt x="121" y="72"/>
                    <a:pt x="121" y="72"/>
                    <a:pt x="121" y="72"/>
                  </a:cubicBezTo>
                  <a:cubicBezTo>
                    <a:pt x="124" y="70"/>
                    <a:pt x="127" y="70"/>
                    <a:pt x="130" y="70"/>
                  </a:cubicBezTo>
                  <a:cubicBezTo>
                    <a:pt x="130" y="70"/>
                    <a:pt x="130" y="70"/>
                    <a:pt x="130" y="70"/>
                  </a:cubicBezTo>
                  <a:cubicBezTo>
                    <a:pt x="130" y="70"/>
                    <a:pt x="130" y="70"/>
                    <a:pt x="130" y="70"/>
                  </a:cubicBezTo>
                  <a:cubicBezTo>
                    <a:pt x="130" y="70"/>
                    <a:pt x="130" y="70"/>
                    <a:pt x="130" y="70"/>
                  </a:cubicBezTo>
                  <a:cubicBezTo>
                    <a:pt x="130" y="70"/>
                    <a:pt x="130" y="70"/>
                    <a:pt x="130" y="70"/>
                  </a:cubicBezTo>
                  <a:cubicBezTo>
                    <a:pt x="130" y="70"/>
                    <a:pt x="131" y="70"/>
                    <a:pt x="131" y="70"/>
                  </a:cubicBezTo>
                  <a:cubicBezTo>
                    <a:pt x="131" y="70"/>
                    <a:pt x="131" y="70"/>
                    <a:pt x="131" y="70"/>
                  </a:cubicBezTo>
                  <a:cubicBezTo>
                    <a:pt x="131" y="70"/>
                    <a:pt x="132" y="70"/>
                    <a:pt x="132" y="70"/>
                  </a:cubicBezTo>
                  <a:cubicBezTo>
                    <a:pt x="132" y="70"/>
                    <a:pt x="132" y="70"/>
                    <a:pt x="132" y="70"/>
                  </a:cubicBezTo>
                  <a:cubicBezTo>
                    <a:pt x="132" y="70"/>
                    <a:pt x="132" y="70"/>
                    <a:pt x="132" y="70"/>
                  </a:cubicBezTo>
                  <a:cubicBezTo>
                    <a:pt x="132" y="70"/>
                    <a:pt x="132" y="70"/>
                    <a:pt x="132" y="70"/>
                  </a:cubicBezTo>
                  <a:cubicBezTo>
                    <a:pt x="129" y="70"/>
                    <a:pt x="127" y="70"/>
                    <a:pt x="125" y="71"/>
                  </a:cubicBezTo>
                  <a:cubicBezTo>
                    <a:pt x="123" y="72"/>
                    <a:pt x="121" y="73"/>
                    <a:pt x="119" y="74"/>
                  </a:cubicBezTo>
                  <a:cubicBezTo>
                    <a:pt x="118" y="74"/>
                    <a:pt x="117" y="75"/>
                    <a:pt x="116" y="75"/>
                  </a:cubicBezTo>
                  <a:cubicBezTo>
                    <a:pt x="116" y="75"/>
                    <a:pt x="116" y="75"/>
                    <a:pt x="116" y="75"/>
                  </a:cubicBezTo>
                  <a:cubicBezTo>
                    <a:pt x="116" y="75"/>
                    <a:pt x="116" y="75"/>
                    <a:pt x="116" y="75"/>
                  </a:cubicBezTo>
                  <a:cubicBezTo>
                    <a:pt x="116" y="75"/>
                    <a:pt x="116" y="75"/>
                    <a:pt x="116" y="75"/>
                  </a:cubicBezTo>
                  <a:cubicBezTo>
                    <a:pt x="119" y="74"/>
                    <a:pt x="121" y="74"/>
                    <a:pt x="124" y="74"/>
                  </a:cubicBezTo>
                  <a:cubicBezTo>
                    <a:pt x="124" y="74"/>
                    <a:pt x="124" y="74"/>
                    <a:pt x="124" y="74"/>
                  </a:cubicBezTo>
                  <a:cubicBezTo>
                    <a:pt x="124" y="74"/>
                    <a:pt x="124" y="74"/>
                    <a:pt x="124" y="74"/>
                  </a:cubicBezTo>
                  <a:cubicBezTo>
                    <a:pt x="124" y="74"/>
                    <a:pt x="124" y="74"/>
                    <a:pt x="124" y="74"/>
                  </a:cubicBezTo>
                  <a:cubicBezTo>
                    <a:pt x="124" y="74"/>
                    <a:pt x="124" y="74"/>
                    <a:pt x="124" y="74"/>
                  </a:cubicBezTo>
                  <a:cubicBezTo>
                    <a:pt x="129" y="74"/>
                    <a:pt x="133" y="75"/>
                    <a:pt x="137" y="77"/>
                  </a:cubicBezTo>
                  <a:cubicBezTo>
                    <a:pt x="139" y="78"/>
                    <a:pt x="140" y="79"/>
                    <a:pt x="141" y="80"/>
                  </a:cubicBezTo>
                  <a:cubicBezTo>
                    <a:pt x="141" y="80"/>
                    <a:pt x="141" y="79"/>
                    <a:pt x="142" y="79"/>
                  </a:cubicBezTo>
                  <a:cubicBezTo>
                    <a:pt x="142" y="79"/>
                    <a:pt x="142" y="79"/>
                    <a:pt x="142" y="78"/>
                  </a:cubicBezTo>
                  <a:cubicBezTo>
                    <a:pt x="142" y="77"/>
                    <a:pt x="142" y="77"/>
                    <a:pt x="141" y="76"/>
                  </a:cubicBezTo>
                  <a:cubicBezTo>
                    <a:pt x="140" y="75"/>
                    <a:pt x="140" y="74"/>
                    <a:pt x="140" y="72"/>
                  </a:cubicBezTo>
                  <a:cubicBezTo>
                    <a:pt x="140" y="67"/>
                    <a:pt x="142" y="63"/>
                    <a:pt x="144" y="58"/>
                  </a:cubicBezTo>
                  <a:cubicBezTo>
                    <a:pt x="144" y="58"/>
                    <a:pt x="144" y="58"/>
                    <a:pt x="144" y="58"/>
                  </a:cubicBezTo>
                  <a:cubicBezTo>
                    <a:pt x="144" y="58"/>
                    <a:pt x="144" y="57"/>
                    <a:pt x="144" y="57"/>
                  </a:cubicBezTo>
                  <a:cubicBezTo>
                    <a:pt x="142" y="53"/>
                    <a:pt x="137" y="49"/>
                    <a:pt x="138" y="44"/>
                  </a:cubicBezTo>
                  <a:cubicBezTo>
                    <a:pt x="139" y="39"/>
                    <a:pt x="141" y="35"/>
                    <a:pt x="143" y="31"/>
                  </a:cubicBezTo>
                  <a:cubicBezTo>
                    <a:pt x="143" y="25"/>
                    <a:pt x="141" y="21"/>
                    <a:pt x="144" y="15"/>
                  </a:cubicBezTo>
                  <a:cubicBezTo>
                    <a:pt x="147" y="12"/>
                    <a:pt x="149" y="8"/>
                    <a:pt x="152" y="6"/>
                  </a:cubicBezTo>
                  <a:cubicBezTo>
                    <a:pt x="153" y="6"/>
                    <a:pt x="153" y="6"/>
                    <a:pt x="154" y="6"/>
                  </a:cubicBezTo>
                  <a:cubicBezTo>
                    <a:pt x="154" y="6"/>
                    <a:pt x="154" y="6"/>
                    <a:pt x="154" y="6"/>
                  </a:cubicBezTo>
                  <a:cubicBezTo>
                    <a:pt x="154" y="5"/>
                    <a:pt x="153" y="4"/>
                    <a:pt x="153" y="3"/>
                  </a:cubicBezTo>
                  <a:cubicBezTo>
                    <a:pt x="153" y="2"/>
                    <a:pt x="153" y="1"/>
                    <a:pt x="153" y="0"/>
                  </a:cubicBezTo>
                </a:path>
              </a:pathLst>
            </a:custGeom>
            <a:solidFill>
              <a:srgbClr val="D75F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1" name="Google Shape;1271;p20"/>
            <p:cNvSpPr/>
            <p:nvPr/>
          </p:nvSpPr>
          <p:spPr>
            <a:xfrm>
              <a:off x="11922125" y="3205163"/>
              <a:ext cx="92075" cy="31750"/>
            </a:xfrm>
            <a:custGeom>
              <a:avLst/>
              <a:gdLst/>
              <a:ahLst/>
              <a:cxnLst/>
              <a:rect l="l" t="t" r="r" b="b"/>
              <a:pathLst>
                <a:path w="78" h="26" extrusionOk="0">
                  <a:moveTo>
                    <a:pt x="42" y="26"/>
                  </a:moveTo>
                  <a:cubicBezTo>
                    <a:pt x="42" y="26"/>
                    <a:pt x="42" y="26"/>
                    <a:pt x="42" y="26"/>
                  </a:cubicBezTo>
                  <a:cubicBezTo>
                    <a:pt x="42" y="26"/>
                    <a:pt x="42" y="26"/>
                    <a:pt x="42" y="26"/>
                  </a:cubicBezTo>
                  <a:cubicBezTo>
                    <a:pt x="42" y="26"/>
                    <a:pt x="42" y="26"/>
                    <a:pt x="42" y="26"/>
                  </a:cubicBezTo>
                  <a:moveTo>
                    <a:pt x="34" y="26"/>
                  </a:moveTo>
                  <a:cubicBezTo>
                    <a:pt x="34" y="26"/>
                    <a:pt x="35" y="26"/>
                    <a:pt x="35" y="26"/>
                  </a:cubicBezTo>
                  <a:cubicBezTo>
                    <a:pt x="35" y="26"/>
                    <a:pt x="34" y="26"/>
                    <a:pt x="34" y="26"/>
                  </a:cubicBezTo>
                  <a:moveTo>
                    <a:pt x="5" y="17"/>
                  </a:moveTo>
                  <a:cubicBezTo>
                    <a:pt x="5" y="17"/>
                    <a:pt x="5" y="17"/>
                    <a:pt x="5" y="17"/>
                  </a:cubicBezTo>
                  <a:cubicBezTo>
                    <a:pt x="5" y="17"/>
                    <a:pt x="5" y="17"/>
                    <a:pt x="5"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cubicBezTo>
                    <a:pt x="0" y="16"/>
                    <a:pt x="0" y="16"/>
                    <a:pt x="0" y="16"/>
                  </a:cubicBezTo>
                  <a:moveTo>
                    <a:pt x="78" y="16"/>
                  </a:moveTo>
                  <a:cubicBezTo>
                    <a:pt x="69" y="23"/>
                    <a:pt x="54" y="26"/>
                    <a:pt x="42" y="26"/>
                  </a:cubicBezTo>
                  <a:cubicBezTo>
                    <a:pt x="54" y="26"/>
                    <a:pt x="69" y="23"/>
                    <a:pt x="78" y="16"/>
                  </a:cubicBezTo>
                  <a:moveTo>
                    <a:pt x="43" y="0"/>
                  </a:moveTo>
                  <a:cubicBezTo>
                    <a:pt x="43" y="0"/>
                    <a:pt x="43" y="0"/>
                    <a:pt x="43" y="0"/>
                  </a:cubicBezTo>
                  <a:cubicBezTo>
                    <a:pt x="45" y="1"/>
                    <a:pt x="47" y="1"/>
                    <a:pt x="48" y="1"/>
                  </a:cubicBezTo>
                  <a:cubicBezTo>
                    <a:pt x="48" y="1"/>
                    <a:pt x="48" y="1"/>
                    <a:pt x="48" y="1"/>
                  </a:cubicBezTo>
                  <a:cubicBezTo>
                    <a:pt x="48" y="1"/>
                    <a:pt x="48" y="1"/>
                    <a:pt x="48" y="1"/>
                  </a:cubicBezTo>
                  <a:cubicBezTo>
                    <a:pt x="47" y="1"/>
                    <a:pt x="45" y="1"/>
                    <a:pt x="43" y="0"/>
                  </a:cubicBezTo>
                </a:path>
              </a:pathLst>
            </a:custGeom>
            <a:solidFill>
              <a:srgbClr val="8A1A2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2" name="Google Shape;1272;p20"/>
            <p:cNvSpPr/>
            <p:nvPr/>
          </p:nvSpPr>
          <p:spPr>
            <a:xfrm>
              <a:off x="11917363" y="3192463"/>
              <a:ext cx="106363" cy="44450"/>
            </a:xfrm>
            <a:custGeom>
              <a:avLst/>
              <a:gdLst/>
              <a:ahLst/>
              <a:cxnLst/>
              <a:rect l="l" t="t" r="r" b="b"/>
              <a:pathLst>
                <a:path w="89" h="37" extrusionOk="0">
                  <a:moveTo>
                    <a:pt x="2" y="0"/>
                  </a:moveTo>
                  <a:cubicBezTo>
                    <a:pt x="3" y="1"/>
                    <a:pt x="3" y="3"/>
                    <a:pt x="3" y="4"/>
                  </a:cubicBezTo>
                  <a:cubicBezTo>
                    <a:pt x="3" y="8"/>
                    <a:pt x="0" y="15"/>
                    <a:pt x="0" y="19"/>
                  </a:cubicBezTo>
                  <a:cubicBezTo>
                    <a:pt x="0" y="19"/>
                    <a:pt x="0" y="20"/>
                    <a:pt x="1" y="20"/>
                  </a:cubicBezTo>
                  <a:cubicBezTo>
                    <a:pt x="1" y="20"/>
                    <a:pt x="1" y="20"/>
                    <a:pt x="1" y="20"/>
                  </a:cubicBezTo>
                  <a:cubicBezTo>
                    <a:pt x="1" y="20"/>
                    <a:pt x="1" y="20"/>
                    <a:pt x="1" y="20"/>
                  </a:cubicBezTo>
                  <a:cubicBezTo>
                    <a:pt x="1" y="20"/>
                    <a:pt x="1" y="20"/>
                    <a:pt x="1" y="20"/>
                  </a:cubicBezTo>
                  <a:cubicBezTo>
                    <a:pt x="1" y="20"/>
                    <a:pt x="1" y="20"/>
                    <a:pt x="1" y="21"/>
                  </a:cubicBezTo>
                  <a:cubicBezTo>
                    <a:pt x="1" y="23"/>
                    <a:pt x="2" y="25"/>
                    <a:pt x="2" y="26"/>
                  </a:cubicBezTo>
                  <a:cubicBezTo>
                    <a:pt x="3" y="27"/>
                    <a:pt x="3" y="27"/>
                    <a:pt x="4" y="27"/>
                  </a:cubicBezTo>
                  <a:cubicBezTo>
                    <a:pt x="4" y="27"/>
                    <a:pt x="4" y="27"/>
                    <a:pt x="4" y="27"/>
                  </a:cubicBezTo>
                  <a:cubicBezTo>
                    <a:pt x="4" y="27"/>
                    <a:pt x="4" y="27"/>
                    <a:pt x="4" y="27"/>
                  </a:cubicBezTo>
                  <a:cubicBezTo>
                    <a:pt x="4" y="27"/>
                    <a:pt x="4" y="27"/>
                    <a:pt x="4" y="27"/>
                  </a:cubicBezTo>
                  <a:cubicBezTo>
                    <a:pt x="4" y="27"/>
                    <a:pt x="4" y="27"/>
                    <a:pt x="4" y="27"/>
                  </a:cubicBezTo>
                  <a:cubicBezTo>
                    <a:pt x="4" y="27"/>
                    <a:pt x="4" y="27"/>
                    <a:pt x="4" y="27"/>
                  </a:cubicBezTo>
                  <a:cubicBezTo>
                    <a:pt x="4" y="27"/>
                    <a:pt x="4" y="27"/>
                    <a:pt x="4" y="27"/>
                  </a:cubicBezTo>
                  <a:cubicBezTo>
                    <a:pt x="6" y="27"/>
                    <a:pt x="7" y="28"/>
                    <a:pt x="9" y="28"/>
                  </a:cubicBezTo>
                  <a:cubicBezTo>
                    <a:pt x="9" y="28"/>
                    <a:pt x="9" y="28"/>
                    <a:pt x="9" y="28"/>
                  </a:cubicBezTo>
                  <a:cubicBezTo>
                    <a:pt x="9" y="28"/>
                    <a:pt x="9" y="28"/>
                    <a:pt x="9" y="28"/>
                  </a:cubicBezTo>
                  <a:cubicBezTo>
                    <a:pt x="18" y="32"/>
                    <a:pt x="28" y="36"/>
                    <a:pt x="38" y="37"/>
                  </a:cubicBezTo>
                  <a:cubicBezTo>
                    <a:pt x="38" y="37"/>
                    <a:pt x="38" y="37"/>
                    <a:pt x="38" y="37"/>
                  </a:cubicBezTo>
                  <a:cubicBezTo>
                    <a:pt x="38" y="37"/>
                    <a:pt x="39" y="37"/>
                    <a:pt x="39" y="37"/>
                  </a:cubicBezTo>
                  <a:cubicBezTo>
                    <a:pt x="41" y="37"/>
                    <a:pt x="43" y="37"/>
                    <a:pt x="46" y="37"/>
                  </a:cubicBezTo>
                  <a:cubicBezTo>
                    <a:pt x="46" y="37"/>
                    <a:pt x="46" y="37"/>
                    <a:pt x="46" y="37"/>
                  </a:cubicBezTo>
                  <a:cubicBezTo>
                    <a:pt x="46" y="37"/>
                    <a:pt x="46" y="37"/>
                    <a:pt x="46" y="37"/>
                  </a:cubicBezTo>
                  <a:cubicBezTo>
                    <a:pt x="58" y="37"/>
                    <a:pt x="73" y="34"/>
                    <a:pt x="82" y="27"/>
                  </a:cubicBezTo>
                  <a:cubicBezTo>
                    <a:pt x="82" y="27"/>
                    <a:pt x="82" y="27"/>
                    <a:pt x="82" y="27"/>
                  </a:cubicBezTo>
                  <a:cubicBezTo>
                    <a:pt x="83" y="26"/>
                    <a:pt x="84" y="25"/>
                    <a:pt x="84" y="25"/>
                  </a:cubicBezTo>
                  <a:cubicBezTo>
                    <a:pt x="85" y="24"/>
                    <a:pt x="85" y="24"/>
                    <a:pt x="85" y="24"/>
                  </a:cubicBezTo>
                  <a:cubicBezTo>
                    <a:pt x="87" y="21"/>
                    <a:pt x="89" y="18"/>
                    <a:pt x="89" y="14"/>
                  </a:cubicBezTo>
                  <a:cubicBezTo>
                    <a:pt x="87" y="13"/>
                    <a:pt x="84" y="13"/>
                    <a:pt x="81" y="13"/>
                  </a:cubicBezTo>
                  <a:cubicBezTo>
                    <a:pt x="80" y="13"/>
                    <a:pt x="78" y="13"/>
                    <a:pt x="76" y="13"/>
                  </a:cubicBezTo>
                  <a:cubicBezTo>
                    <a:pt x="75" y="14"/>
                    <a:pt x="73" y="15"/>
                    <a:pt x="71" y="15"/>
                  </a:cubicBezTo>
                  <a:cubicBezTo>
                    <a:pt x="72" y="15"/>
                    <a:pt x="72" y="15"/>
                    <a:pt x="72" y="15"/>
                  </a:cubicBezTo>
                  <a:cubicBezTo>
                    <a:pt x="72" y="15"/>
                    <a:pt x="72" y="15"/>
                    <a:pt x="72" y="15"/>
                  </a:cubicBezTo>
                  <a:cubicBezTo>
                    <a:pt x="78" y="15"/>
                    <a:pt x="80" y="21"/>
                    <a:pt x="76" y="25"/>
                  </a:cubicBezTo>
                  <a:cubicBezTo>
                    <a:pt x="71" y="30"/>
                    <a:pt x="63" y="31"/>
                    <a:pt x="56" y="32"/>
                  </a:cubicBezTo>
                  <a:cubicBezTo>
                    <a:pt x="53" y="33"/>
                    <a:pt x="50" y="33"/>
                    <a:pt x="47" y="33"/>
                  </a:cubicBezTo>
                  <a:cubicBezTo>
                    <a:pt x="40" y="33"/>
                    <a:pt x="33" y="32"/>
                    <a:pt x="27" y="31"/>
                  </a:cubicBezTo>
                  <a:cubicBezTo>
                    <a:pt x="20" y="29"/>
                    <a:pt x="11" y="28"/>
                    <a:pt x="6" y="23"/>
                  </a:cubicBezTo>
                  <a:cubicBezTo>
                    <a:pt x="6" y="22"/>
                    <a:pt x="5" y="22"/>
                    <a:pt x="5" y="21"/>
                  </a:cubicBezTo>
                  <a:cubicBezTo>
                    <a:pt x="1" y="17"/>
                    <a:pt x="0" y="8"/>
                    <a:pt x="7" y="6"/>
                  </a:cubicBezTo>
                  <a:cubicBezTo>
                    <a:pt x="8" y="6"/>
                    <a:pt x="9" y="6"/>
                    <a:pt x="9" y="6"/>
                  </a:cubicBezTo>
                  <a:cubicBezTo>
                    <a:pt x="19" y="6"/>
                    <a:pt x="27" y="20"/>
                    <a:pt x="38" y="21"/>
                  </a:cubicBezTo>
                  <a:cubicBezTo>
                    <a:pt x="39" y="21"/>
                    <a:pt x="40" y="21"/>
                    <a:pt x="41" y="21"/>
                  </a:cubicBezTo>
                  <a:cubicBezTo>
                    <a:pt x="51" y="21"/>
                    <a:pt x="58" y="17"/>
                    <a:pt x="67" y="16"/>
                  </a:cubicBezTo>
                  <a:cubicBezTo>
                    <a:pt x="67" y="16"/>
                    <a:pt x="66" y="15"/>
                    <a:pt x="66" y="15"/>
                  </a:cubicBezTo>
                  <a:cubicBezTo>
                    <a:pt x="62" y="15"/>
                    <a:pt x="58" y="13"/>
                    <a:pt x="53" y="12"/>
                  </a:cubicBezTo>
                  <a:cubicBezTo>
                    <a:pt x="53" y="12"/>
                    <a:pt x="53" y="12"/>
                    <a:pt x="52" y="12"/>
                  </a:cubicBezTo>
                  <a:cubicBezTo>
                    <a:pt x="52" y="12"/>
                    <a:pt x="52" y="12"/>
                    <a:pt x="52" y="12"/>
                  </a:cubicBezTo>
                  <a:cubicBezTo>
                    <a:pt x="51" y="12"/>
                    <a:pt x="49" y="12"/>
                    <a:pt x="47" y="11"/>
                  </a:cubicBezTo>
                  <a:cubicBezTo>
                    <a:pt x="46" y="11"/>
                    <a:pt x="45" y="12"/>
                    <a:pt x="44" y="12"/>
                  </a:cubicBezTo>
                  <a:cubicBezTo>
                    <a:pt x="42" y="13"/>
                    <a:pt x="40" y="14"/>
                    <a:pt x="38" y="14"/>
                  </a:cubicBezTo>
                  <a:cubicBezTo>
                    <a:pt x="38" y="14"/>
                    <a:pt x="38" y="14"/>
                    <a:pt x="37" y="14"/>
                  </a:cubicBezTo>
                  <a:cubicBezTo>
                    <a:pt x="33" y="13"/>
                    <a:pt x="28" y="11"/>
                    <a:pt x="25" y="8"/>
                  </a:cubicBezTo>
                  <a:cubicBezTo>
                    <a:pt x="20" y="2"/>
                    <a:pt x="14" y="4"/>
                    <a:pt x="7" y="3"/>
                  </a:cubicBezTo>
                  <a:cubicBezTo>
                    <a:pt x="6" y="3"/>
                    <a:pt x="4" y="1"/>
                    <a:pt x="2" y="0"/>
                  </a:cubicBezTo>
                </a:path>
              </a:pathLst>
            </a:custGeom>
            <a:solidFill>
              <a:srgbClr val="D75F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3" name="Google Shape;1273;p20"/>
            <p:cNvSpPr/>
            <p:nvPr/>
          </p:nvSpPr>
          <p:spPr>
            <a:xfrm>
              <a:off x="12095163" y="3200400"/>
              <a:ext cx="6350" cy="52388"/>
            </a:xfrm>
            <a:custGeom>
              <a:avLst/>
              <a:gdLst/>
              <a:ahLst/>
              <a:cxnLst/>
              <a:rect l="l" t="t" r="r" b="b"/>
              <a:pathLst>
                <a:path w="6" h="45" extrusionOk="0">
                  <a:moveTo>
                    <a:pt x="4" y="0"/>
                  </a:moveTo>
                  <a:cubicBezTo>
                    <a:pt x="0" y="12"/>
                    <a:pt x="0" y="24"/>
                    <a:pt x="3" y="36"/>
                  </a:cubicBezTo>
                  <a:cubicBezTo>
                    <a:pt x="3" y="39"/>
                    <a:pt x="4" y="42"/>
                    <a:pt x="5" y="45"/>
                  </a:cubicBezTo>
                  <a:cubicBezTo>
                    <a:pt x="5" y="43"/>
                    <a:pt x="6" y="41"/>
                    <a:pt x="6" y="40"/>
                  </a:cubicBezTo>
                  <a:cubicBezTo>
                    <a:pt x="6" y="38"/>
                    <a:pt x="5" y="37"/>
                    <a:pt x="5" y="35"/>
                  </a:cubicBezTo>
                  <a:cubicBezTo>
                    <a:pt x="4" y="33"/>
                    <a:pt x="4" y="32"/>
                    <a:pt x="4" y="30"/>
                  </a:cubicBezTo>
                  <a:cubicBezTo>
                    <a:pt x="4" y="28"/>
                    <a:pt x="3" y="26"/>
                    <a:pt x="3" y="24"/>
                  </a:cubicBezTo>
                  <a:cubicBezTo>
                    <a:pt x="3" y="23"/>
                    <a:pt x="3" y="22"/>
                    <a:pt x="4" y="21"/>
                  </a:cubicBezTo>
                  <a:cubicBezTo>
                    <a:pt x="4" y="21"/>
                    <a:pt x="4" y="21"/>
                    <a:pt x="4" y="21"/>
                  </a:cubicBezTo>
                  <a:cubicBezTo>
                    <a:pt x="3" y="19"/>
                    <a:pt x="3" y="18"/>
                    <a:pt x="3" y="16"/>
                  </a:cubicBezTo>
                  <a:cubicBezTo>
                    <a:pt x="3" y="15"/>
                    <a:pt x="3" y="14"/>
                    <a:pt x="3" y="13"/>
                  </a:cubicBezTo>
                  <a:cubicBezTo>
                    <a:pt x="3" y="12"/>
                    <a:pt x="3" y="11"/>
                    <a:pt x="3" y="11"/>
                  </a:cubicBezTo>
                  <a:cubicBezTo>
                    <a:pt x="3" y="9"/>
                    <a:pt x="4" y="7"/>
                    <a:pt x="6" y="5"/>
                  </a:cubicBezTo>
                  <a:cubicBezTo>
                    <a:pt x="5" y="4"/>
                    <a:pt x="4" y="2"/>
                    <a:pt x="4" y="0"/>
                  </a:cubicBezTo>
                </a:path>
              </a:pathLst>
            </a:custGeom>
            <a:solidFill>
              <a:srgbClr val="D75F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4" name="Google Shape;1274;p20"/>
            <p:cNvSpPr/>
            <p:nvPr/>
          </p:nvSpPr>
          <p:spPr>
            <a:xfrm>
              <a:off x="12022138" y="3200400"/>
              <a:ext cx="30163" cy="19050"/>
            </a:xfrm>
            <a:custGeom>
              <a:avLst/>
              <a:gdLst/>
              <a:ahLst/>
              <a:cxnLst/>
              <a:rect l="l" t="t" r="r" b="b"/>
              <a:pathLst>
                <a:path w="26" h="15" extrusionOk="0">
                  <a:moveTo>
                    <a:pt x="24" y="0"/>
                  </a:moveTo>
                  <a:cubicBezTo>
                    <a:pt x="23" y="1"/>
                    <a:pt x="22" y="1"/>
                    <a:pt x="21" y="2"/>
                  </a:cubicBezTo>
                  <a:cubicBezTo>
                    <a:pt x="19" y="4"/>
                    <a:pt x="18" y="5"/>
                    <a:pt x="16" y="6"/>
                  </a:cubicBezTo>
                  <a:cubicBezTo>
                    <a:pt x="14" y="7"/>
                    <a:pt x="12" y="8"/>
                    <a:pt x="10" y="8"/>
                  </a:cubicBezTo>
                  <a:cubicBezTo>
                    <a:pt x="9" y="8"/>
                    <a:pt x="9" y="8"/>
                    <a:pt x="8" y="8"/>
                  </a:cubicBezTo>
                  <a:cubicBezTo>
                    <a:pt x="7" y="8"/>
                    <a:pt x="6" y="7"/>
                    <a:pt x="4" y="7"/>
                  </a:cubicBezTo>
                  <a:cubicBezTo>
                    <a:pt x="4" y="8"/>
                    <a:pt x="3" y="8"/>
                    <a:pt x="2" y="9"/>
                  </a:cubicBezTo>
                  <a:cubicBezTo>
                    <a:pt x="2" y="11"/>
                    <a:pt x="1" y="13"/>
                    <a:pt x="0" y="15"/>
                  </a:cubicBezTo>
                  <a:cubicBezTo>
                    <a:pt x="3" y="13"/>
                    <a:pt x="7" y="12"/>
                    <a:pt x="11" y="11"/>
                  </a:cubicBezTo>
                  <a:cubicBezTo>
                    <a:pt x="16" y="7"/>
                    <a:pt x="21" y="5"/>
                    <a:pt x="26" y="4"/>
                  </a:cubicBezTo>
                  <a:cubicBezTo>
                    <a:pt x="26" y="4"/>
                    <a:pt x="26" y="4"/>
                    <a:pt x="26" y="4"/>
                  </a:cubicBezTo>
                  <a:cubicBezTo>
                    <a:pt x="26" y="2"/>
                    <a:pt x="25" y="1"/>
                    <a:pt x="24" y="0"/>
                  </a:cubicBezTo>
                </a:path>
              </a:pathLst>
            </a:custGeom>
            <a:solidFill>
              <a:srgbClr val="D75F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5" name="Google Shape;1275;p20"/>
            <p:cNvSpPr/>
            <p:nvPr/>
          </p:nvSpPr>
          <p:spPr>
            <a:xfrm>
              <a:off x="12099925" y="3206750"/>
              <a:ext cx="1588" cy="7938"/>
            </a:xfrm>
            <a:custGeom>
              <a:avLst/>
              <a:gdLst/>
              <a:ahLst/>
              <a:cxnLst/>
              <a:rect l="l" t="t" r="r" b="b"/>
              <a:pathLst>
                <a:path w="2" h="7" extrusionOk="0">
                  <a:moveTo>
                    <a:pt x="2" y="0"/>
                  </a:moveTo>
                  <a:cubicBezTo>
                    <a:pt x="1" y="1"/>
                    <a:pt x="0" y="3"/>
                    <a:pt x="0" y="5"/>
                  </a:cubicBezTo>
                  <a:cubicBezTo>
                    <a:pt x="0" y="5"/>
                    <a:pt x="0" y="5"/>
                    <a:pt x="0" y="5"/>
                  </a:cubicBezTo>
                  <a:cubicBezTo>
                    <a:pt x="0" y="6"/>
                    <a:pt x="0" y="6"/>
                    <a:pt x="0" y="7"/>
                  </a:cubicBezTo>
                  <a:cubicBezTo>
                    <a:pt x="0" y="6"/>
                    <a:pt x="1" y="4"/>
                    <a:pt x="1" y="3"/>
                  </a:cubicBezTo>
                  <a:cubicBezTo>
                    <a:pt x="2" y="2"/>
                    <a:pt x="2" y="1"/>
                    <a:pt x="2" y="0"/>
                  </a:cubicBezTo>
                </a:path>
              </a:pathLst>
            </a:custGeom>
            <a:solidFill>
              <a:srgbClr val="D75F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6" name="Google Shape;1276;p20"/>
            <p:cNvSpPr/>
            <p:nvPr/>
          </p:nvSpPr>
          <p:spPr>
            <a:xfrm>
              <a:off x="12025313" y="3209925"/>
              <a:ext cx="0" cy="0"/>
            </a:xfrm>
            <a:custGeom>
              <a:avLst/>
              <a:gdLst/>
              <a:ahLst/>
              <a:cxnLst/>
              <a:rect l="l" t="t" r="r" b="b"/>
              <a:pathLst>
                <a:path w="120000" h="1" extrusionOk="0">
                  <a:moveTo>
                    <a:pt x="0" y="0"/>
                  </a:moveTo>
                  <a:cubicBezTo>
                    <a:pt x="0" y="0"/>
                    <a:pt x="0" y="0"/>
                    <a:pt x="0" y="0"/>
                  </a:cubicBezTo>
                  <a:cubicBezTo>
                    <a:pt x="0" y="0"/>
                    <a:pt x="0" y="0"/>
                    <a:pt x="0" y="0"/>
                  </a:cubicBezTo>
                  <a:cubicBezTo>
                    <a:pt x="0" y="0"/>
                    <a:pt x="0" y="0"/>
                    <a:pt x="0" y="0"/>
                  </a:cubicBezTo>
                </a:path>
              </a:pathLst>
            </a:custGeom>
            <a:solidFill>
              <a:srgbClr val="D75F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7" name="Google Shape;1277;p20"/>
            <p:cNvSpPr/>
            <p:nvPr/>
          </p:nvSpPr>
          <p:spPr>
            <a:xfrm>
              <a:off x="12118975" y="3238500"/>
              <a:ext cx="30163" cy="76200"/>
            </a:xfrm>
            <a:custGeom>
              <a:avLst/>
              <a:gdLst/>
              <a:ahLst/>
              <a:cxnLst/>
              <a:rect l="l" t="t" r="r" b="b"/>
              <a:pathLst>
                <a:path w="26" h="64" extrusionOk="0">
                  <a:moveTo>
                    <a:pt x="9" y="57"/>
                  </a:moveTo>
                  <a:cubicBezTo>
                    <a:pt x="9" y="57"/>
                    <a:pt x="8" y="58"/>
                    <a:pt x="7" y="58"/>
                  </a:cubicBezTo>
                  <a:cubicBezTo>
                    <a:pt x="4" y="59"/>
                    <a:pt x="2" y="61"/>
                    <a:pt x="0" y="64"/>
                  </a:cubicBezTo>
                  <a:cubicBezTo>
                    <a:pt x="4" y="62"/>
                    <a:pt x="7" y="60"/>
                    <a:pt x="9" y="57"/>
                  </a:cubicBezTo>
                  <a:moveTo>
                    <a:pt x="23" y="0"/>
                  </a:moveTo>
                  <a:cubicBezTo>
                    <a:pt x="22" y="6"/>
                    <a:pt x="25" y="12"/>
                    <a:pt x="24" y="19"/>
                  </a:cubicBezTo>
                  <a:cubicBezTo>
                    <a:pt x="23" y="25"/>
                    <a:pt x="18" y="29"/>
                    <a:pt x="18" y="34"/>
                  </a:cubicBezTo>
                  <a:cubicBezTo>
                    <a:pt x="17" y="38"/>
                    <a:pt x="17" y="42"/>
                    <a:pt x="17" y="46"/>
                  </a:cubicBezTo>
                  <a:cubicBezTo>
                    <a:pt x="22" y="37"/>
                    <a:pt x="26" y="26"/>
                    <a:pt x="26" y="16"/>
                  </a:cubicBezTo>
                  <a:cubicBezTo>
                    <a:pt x="26" y="14"/>
                    <a:pt x="26" y="13"/>
                    <a:pt x="26" y="12"/>
                  </a:cubicBezTo>
                  <a:cubicBezTo>
                    <a:pt x="26" y="7"/>
                    <a:pt x="24" y="3"/>
                    <a:pt x="23" y="0"/>
                  </a:cubicBezTo>
                </a:path>
              </a:pathLst>
            </a:custGeom>
            <a:solidFill>
              <a:srgbClr val="D75F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78" name="Google Shape;1278;p20"/>
            <p:cNvGrpSpPr/>
            <p:nvPr/>
          </p:nvGrpSpPr>
          <p:grpSpPr>
            <a:xfrm>
              <a:off x="11752263" y="3111500"/>
              <a:ext cx="439738" cy="1192213"/>
              <a:chOff x="7403" y="1960"/>
              <a:chExt cx="277" cy="751"/>
            </a:xfrm>
          </p:grpSpPr>
          <p:sp>
            <p:nvSpPr>
              <p:cNvPr id="1279" name="Google Shape;1279;p20"/>
              <p:cNvSpPr/>
              <p:nvPr/>
            </p:nvSpPr>
            <p:spPr>
              <a:xfrm>
                <a:off x="7619" y="2088"/>
                <a:ext cx="18" cy="17"/>
              </a:xfrm>
              <a:custGeom>
                <a:avLst/>
                <a:gdLst/>
                <a:ahLst/>
                <a:cxnLst/>
                <a:rect l="l" t="t" r="r" b="b"/>
                <a:pathLst>
                  <a:path w="23" h="23" extrusionOk="0">
                    <a:moveTo>
                      <a:pt x="0" y="23"/>
                    </a:moveTo>
                    <a:cubicBezTo>
                      <a:pt x="0" y="23"/>
                      <a:pt x="0" y="23"/>
                      <a:pt x="0" y="23"/>
                    </a:cubicBezTo>
                    <a:cubicBezTo>
                      <a:pt x="0" y="23"/>
                      <a:pt x="0" y="23"/>
                      <a:pt x="0" y="23"/>
                    </a:cubicBezTo>
                    <a:cubicBezTo>
                      <a:pt x="0" y="23"/>
                      <a:pt x="0" y="23"/>
                      <a:pt x="0" y="23"/>
                    </a:cubicBezTo>
                    <a:moveTo>
                      <a:pt x="5" y="22"/>
                    </a:moveTo>
                    <a:cubicBezTo>
                      <a:pt x="3" y="22"/>
                      <a:pt x="2" y="23"/>
                      <a:pt x="0" y="23"/>
                    </a:cubicBezTo>
                    <a:cubicBezTo>
                      <a:pt x="2" y="23"/>
                      <a:pt x="3" y="22"/>
                      <a:pt x="5" y="22"/>
                    </a:cubicBezTo>
                    <a:moveTo>
                      <a:pt x="5" y="22"/>
                    </a:moveTo>
                    <a:cubicBezTo>
                      <a:pt x="5" y="22"/>
                      <a:pt x="5" y="22"/>
                      <a:pt x="5" y="22"/>
                    </a:cubicBezTo>
                    <a:cubicBezTo>
                      <a:pt x="5" y="22"/>
                      <a:pt x="5" y="22"/>
                      <a:pt x="5" y="22"/>
                    </a:cubicBezTo>
                    <a:moveTo>
                      <a:pt x="22" y="1"/>
                    </a:moveTo>
                    <a:cubicBezTo>
                      <a:pt x="20" y="2"/>
                      <a:pt x="19" y="3"/>
                      <a:pt x="18" y="3"/>
                    </a:cubicBezTo>
                    <a:cubicBezTo>
                      <a:pt x="18" y="3"/>
                      <a:pt x="18" y="3"/>
                      <a:pt x="18" y="3"/>
                    </a:cubicBezTo>
                    <a:cubicBezTo>
                      <a:pt x="19" y="3"/>
                      <a:pt x="20" y="2"/>
                      <a:pt x="22" y="1"/>
                    </a:cubicBezTo>
                    <a:moveTo>
                      <a:pt x="23" y="0"/>
                    </a:moveTo>
                    <a:cubicBezTo>
                      <a:pt x="23" y="0"/>
                      <a:pt x="23" y="1"/>
                      <a:pt x="23" y="1"/>
                    </a:cubicBezTo>
                    <a:cubicBezTo>
                      <a:pt x="23" y="1"/>
                      <a:pt x="23" y="0"/>
                      <a:pt x="23" y="0"/>
                    </a:cubicBezTo>
                    <a:cubicBezTo>
                      <a:pt x="23" y="1"/>
                      <a:pt x="23" y="1"/>
                      <a:pt x="23" y="1"/>
                    </a:cubicBezTo>
                    <a:cubicBezTo>
                      <a:pt x="23" y="2"/>
                      <a:pt x="23" y="2"/>
                      <a:pt x="23" y="2"/>
                    </a:cubicBezTo>
                    <a:cubicBezTo>
                      <a:pt x="23" y="2"/>
                      <a:pt x="23" y="2"/>
                      <a:pt x="23" y="2"/>
                    </a:cubicBezTo>
                    <a:cubicBezTo>
                      <a:pt x="23" y="1"/>
                      <a:pt x="23" y="1"/>
                      <a:pt x="23" y="1"/>
                    </a:cubicBezTo>
                    <a:cubicBezTo>
                      <a:pt x="23" y="0"/>
                      <a:pt x="23" y="0"/>
                      <a:pt x="23" y="0"/>
                    </a:cubicBezTo>
                  </a:path>
                </a:pathLst>
              </a:custGeom>
              <a:solidFill>
                <a:srgbClr val="8A1A2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0" name="Google Shape;1280;p20"/>
              <p:cNvSpPr/>
              <p:nvPr/>
            </p:nvSpPr>
            <p:spPr>
              <a:xfrm>
                <a:off x="7616" y="2088"/>
                <a:ext cx="21" cy="17"/>
              </a:xfrm>
              <a:custGeom>
                <a:avLst/>
                <a:gdLst/>
                <a:ahLst/>
                <a:cxnLst/>
                <a:rect l="l" t="t" r="r" b="b"/>
                <a:pathLst>
                  <a:path w="28" h="23" extrusionOk="0">
                    <a:moveTo>
                      <a:pt x="28" y="0"/>
                    </a:moveTo>
                    <a:cubicBezTo>
                      <a:pt x="28" y="0"/>
                      <a:pt x="28" y="1"/>
                      <a:pt x="28" y="1"/>
                    </a:cubicBezTo>
                    <a:cubicBezTo>
                      <a:pt x="27" y="1"/>
                      <a:pt x="27" y="1"/>
                      <a:pt x="27" y="1"/>
                    </a:cubicBezTo>
                    <a:cubicBezTo>
                      <a:pt x="25" y="2"/>
                      <a:pt x="24" y="3"/>
                      <a:pt x="23" y="3"/>
                    </a:cubicBezTo>
                    <a:cubicBezTo>
                      <a:pt x="20" y="7"/>
                      <a:pt x="18" y="12"/>
                      <a:pt x="12" y="13"/>
                    </a:cubicBezTo>
                    <a:cubicBezTo>
                      <a:pt x="12" y="13"/>
                      <a:pt x="11" y="13"/>
                      <a:pt x="10" y="13"/>
                    </a:cubicBezTo>
                    <a:cubicBezTo>
                      <a:pt x="10" y="14"/>
                      <a:pt x="10" y="14"/>
                      <a:pt x="10" y="14"/>
                    </a:cubicBezTo>
                    <a:cubicBezTo>
                      <a:pt x="7" y="17"/>
                      <a:pt x="3" y="19"/>
                      <a:pt x="0" y="21"/>
                    </a:cubicBezTo>
                    <a:cubicBezTo>
                      <a:pt x="1" y="22"/>
                      <a:pt x="3" y="23"/>
                      <a:pt x="5" y="23"/>
                    </a:cubicBezTo>
                    <a:cubicBezTo>
                      <a:pt x="5" y="23"/>
                      <a:pt x="5" y="23"/>
                      <a:pt x="5" y="23"/>
                    </a:cubicBezTo>
                    <a:cubicBezTo>
                      <a:pt x="5" y="23"/>
                      <a:pt x="5" y="23"/>
                      <a:pt x="5" y="23"/>
                    </a:cubicBezTo>
                    <a:cubicBezTo>
                      <a:pt x="7" y="23"/>
                      <a:pt x="8" y="22"/>
                      <a:pt x="10" y="22"/>
                    </a:cubicBezTo>
                    <a:cubicBezTo>
                      <a:pt x="10" y="22"/>
                      <a:pt x="10" y="22"/>
                      <a:pt x="10" y="22"/>
                    </a:cubicBezTo>
                    <a:cubicBezTo>
                      <a:pt x="10" y="22"/>
                      <a:pt x="10" y="22"/>
                      <a:pt x="10" y="22"/>
                    </a:cubicBezTo>
                    <a:cubicBezTo>
                      <a:pt x="10" y="22"/>
                      <a:pt x="10" y="22"/>
                      <a:pt x="10" y="22"/>
                    </a:cubicBezTo>
                    <a:cubicBezTo>
                      <a:pt x="17" y="20"/>
                      <a:pt x="28" y="10"/>
                      <a:pt x="28" y="2"/>
                    </a:cubicBezTo>
                    <a:cubicBezTo>
                      <a:pt x="28" y="1"/>
                      <a:pt x="28" y="1"/>
                      <a:pt x="28" y="1"/>
                    </a:cubicBezTo>
                    <a:cubicBezTo>
                      <a:pt x="28" y="0"/>
                      <a:pt x="28" y="0"/>
                      <a:pt x="28" y="0"/>
                    </a:cubicBezTo>
                  </a:path>
                </a:pathLst>
              </a:custGeom>
              <a:solidFill>
                <a:srgbClr val="D75F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1" name="Google Shape;1281;p20"/>
              <p:cNvSpPr/>
              <p:nvPr/>
            </p:nvSpPr>
            <p:spPr>
              <a:xfrm>
                <a:off x="7517" y="2090"/>
                <a:ext cx="27" cy="7"/>
              </a:xfrm>
              <a:custGeom>
                <a:avLst/>
                <a:gdLst/>
                <a:ahLst/>
                <a:cxnLst/>
                <a:rect l="l" t="t" r="r" b="b"/>
                <a:pathLst>
                  <a:path w="36" h="10" extrusionOk="0">
                    <a:moveTo>
                      <a:pt x="19" y="0"/>
                    </a:moveTo>
                    <a:cubicBezTo>
                      <a:pt x="18" y="0"/>
                      <a:pt x="17" y="0"/>
                      <a:pt x="16" y="0"/>
                    </a:cubicBezTo>
                    <a:cubicBezTo>
                      <a:pt x="8" y="2"/>
                      <a:pt x="6" y="5"/>
                      <a:pt x="0" y="10"/>
                    </a:cubicBezTo>
                    <a:cubicBezTo>
                      <a:pt x="0" y="10"/>
                      <a:pt x="0" y="10"/>
                      <a:pt x="0" y="10"/>
                    </a:cubicBezTo>
                    <a:cubicBezTo>
                      <a:pt x="5" y="8"/>
                      <a:pt x="8" y="5"/>
                      <a:pt x="14" y="4"/>
                    </a:cubicBezTo>
                    <a:cubicBezTo>
                      <a:pt x="15" y="4"/>
                      <a:pt x="16" y="4"/>
                      <a:pt x="17" y="4"/>
                    </a:cubicBezTo>
                    <a:cubicBezTo>
                      <a:pt x="23" y="4"/>
                      <a:pt x="29" y="6"/>
                      <a:pt x="35" y="7"/>
                    </a:cubicBezTo>
                    <a:cubicBezTo>
                      <a:pt x="35" y="7"/>
                      <a:pt x="35" y="7"/>
                      <a:pt x="35" y="7"/>
                    </a:cubicBezTo>
                    <a:cubicBezTo>
                      <a:pt x="35" y="7"/>
                      <a:pt x="36" y="6"/>
                      <a:pt x="35" y="6"/>
                    </a:cubicBezTo>
                    <a:cubicBezTo>
                      <a:pt x="31" y="3"/>
                      <a:pt x="25" y="0"/>
                      <a:pt x="19" y="0"/>
                    </a:cubicBezTo>
                  </a:path>
                </a:pathLst>
              </a:custGeom>
              <a:solidFill>
                <a:srgbClr val="F0AD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2" name="Google Shape;1282;p20"/>
              <p:cNvSpPr/>
              <p:nvPr/>
            </p:nvSpPr>
            <p:spPr>
              <a:xfrm>
                <a:off x="7505" y="2072"/>
                <a:ext cx="3" cy="8"/>
              </a:xfrm>
              <a:custGeom>
                <a:avLst/>
                <a:gdLst/>
                <a:ahLst/>
                <a:cxnLst/>
                <a:rect l="l" t="t" r="r" b="b"/>
                <a:pathLst>
                  <a:path w="4" h="11" extrusionOk="0">
                    <a:moveTo>
                      <a:pt x="2" y="0"/>
                    </a:moveTo>
                    <a:cubicBezTo>
                      <a:pt x="1" y="0"/>
                      <a:pt x="0" y="1"/>
                      <a:pt x="0" y="2"/>
                    </a:cubicBezTo>
                    <a:cubicBezTo>
                      <a:pt x="0" y="2"/>
                      <a:pt x="0" y="3"/>
                      <a:pt x="0" y="4"/>
                    </a:cubicBezTo>
                    <a:cubicBezTo>
                      <a:pt x="0" y="7"/>
                      <a:pt x="2" y="9"/>
                      <a:pt x="4" y="11"/>
                    </a:cubicBezTo>
                    <a:cubicBezTo>
                      <a:pt x="4" y="11"/>
                      <a:pt x="4" y="11"/>
                      <a:pt x="4" y="11"/>
                    </a:cubicBezTo>
                    <a:cubicBezTo>
                      <a:pt x="1" y="7"/>
                      <a:pt x="1" y="4"/>
                      <a:pt x="2" y="0"/>
                    </a:cubicBezTo>
                  </a:path>
                </a:pathLst>
              </a:custGeom>
              <a:solidFill>
                <a:srgbClr val="F0AD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3" name="Google Shape;1283;p20"/>
              <p:cNvSpPr/>
              <p:nvPr/>
            </p:nvSpPr>
            <p:spPr>
              <a:xfrm>
                <a:off x="7515" y="2028"/>
                <a:ext cx="33" cy="7"/>
              </a:xfrm>
              <a:custGeom>
                <a:avLst/>
                <a:gdLst/>
                <a:ahLst/>
                <a:cxnLst/>
                <a:rect l="l" t="t" r="r" b="b"/>
                <a:pathLst>
                  <a:path w="44" h="10" extrusionOk="0">
                    <a:moveTo>
                      <a:pt x="0" y="0"/>
                    </a:moveTo>
                    <a:cubicBezTo>
                      <a:pt x="0" y="1"/>
                      <a:pt x="0" y="1"/>
                      <a:pt x="0" y="1"/>
                    </a:cubicBezTo>
                    <a:cubicBezTo>
                      <a:pt x="8" y="7"/>
                      <a:pt x="19" y="10"/>
                      <a:pt x="30" y="10"/>
                    </a:cubicBezTo>
                    <a:cubicBezTo>
                      <a:pt x="35" y="10"/>
                      <a:pt x="39" y="9"/>
                      <a:pt x="43" y="9"/>
                    </a:cubicBezTo>
                    <a:cubicBezTo>
                      <a:pt x="43" y="9"/>
                      <a:pt x="44" y="8"/>
                      <a:pt x="43" y="8"/>
                    </a:cubicBezTo>
                    <a:cubicBezTo>
                      <a:pt x="43" y="8"/>
                      <a:pt x="43" y="8"/>
                      <a:pt x="43" y="8"/>
                    </a:cubicBezTo>
                    <a:cubicBezTo>
                      <a:pt x="40" y="8"/>
                      <a:pt x="38" y="8"/>
                      <a:pt x="35" y="8"/>
                    </a:cubicBezTo>
                    <a:cubicBezTo>
                      <a:pt x="23" y="8"/>
                      <a:pt x="10" y="7"/>
                      <a:pt x="0" y="0"/>
                    </a:cubicBezTo>
                  </a:path>
                </a:pathLst>
              </a:custGeom>
              <a:solidFill>
                <a:srgbClr val="F0AD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4" name="Google Shape;1284;p20"/>
              <p:cNvSpPr/>
              <p:nvPr/>
            </p:nvSpPr>
            <p:spPr>
              <a:xfrm>
                <a:off x="7477" y="1962"/>
                <a:ext cx="176" cy="176"/>
              </a:xfrm>
              <a:custGeom>
                <a:avLst/>
                <a:gdLst/>
                <a:ahLst/>
                <a:cxnLst/>
                <a:rect l="l" t="t" r="r" b="b"/>
                <a:pathLst>
                  <a:path w="235" h="235" extrusionOk="0">
                    <a:moveTo>
                      <a:pt x="233" y="87"/>
                    </a:moveTo>
                    <a:cubicBezTo>
                      <a:pt x="231" y="79"/>
                      <a:pt x="233" y="75"/>
                      <a:pt x="235" y="67"/>
                    </a:cubicBezTo>
                    <a:cubicBezTo>
                      <a:pt x="235" y="66"/>
                      <a:pt x="234" y="65"/>
                      <a:pt x="234" y="64"/>
                    </a:cubicBezTo>
                    <a:cubicBezTo>
                      <a:pt x="233" y="59"/>
                      <a:pt x="231" y="54"/>
                      <a:pt x="233" y="48"/>
                    </a:cubicBezTo>
                    <a:cubicBezTo>
                      <a:pt x="234" y="43"/>
                      <a:pt x="232" y="39"/>
                      <a:pt x="230" y="34"/>
                    </a:cubicBezTo>
                    <a:cubicBezTo>
                      <a:pt x="227" y="28"/>
                      <a:pt x="232" y="21"/>
                      <a:pt x="229" y="14"/>
                    </a:cubicBezTo>
                    <a:cubicBezTo>
                      <a:pt x="228" y="11"/>
                      <a:pt x="225" y="10"/>
                      <a:pt x="222" y="9"/>
                    </a:cubicBezTo>
                    <a:cubicBezTo>
                      <a:pt x="219" y="7"/>
                      <a:pt x="218" y="4"/>
                      <a:pt x="215" y="2"/>
                    </a:cubicBezTo>
                    <a:cubicBezTo>
                      <a:pt x="211" y="0"/>
                      <a:pt x="208" y="0"/>
                      <a:pt x="204" y="0"/>
                    </a:cubicBezTo>
                    <a:cubicBezTo>
                      <a:pt x="200" y="1"/>
                      <a:pt x="197" y="3"/>
                      <a:pt x="194" y="6"/>
                    </a:cubicBezTo>
                    <a:cubicBezTo>
                      <a:pt x="193" y="7"/>
                      <a:pt x="193" y="8"/>
                      <a:pt x="192" y="9"/>
                    </a:cubicBezTo>
                    <a:cubicBezTo>
                      <a:pt x="192" y="10"/>
                      <a:pt x="191" y="12"/>
                      <a:pt x="191" y="13"/>
                    </a:cubicBezTo>
                    <a:cubicBezTo>
                      <a:pt x="191" y="14"/>
                      <a:pt x="191" y="14"/>
                      <a:pt x="191" y="14"/>
                    </a:cubicBezTo>
                    <a:cubicBezTo>
                      <a:pt x="190" y="16"/>
                      <a:pt x="189" y="17"/>
                      <a:pt x="186" y="18"/>
                    </a:cubicBezTo>
                    <a:cubicBezTo>
                      <a:pt x="183" y="18"/>
                      <a:pt x="179" y="18"/>
                      <a:pt x="177" y="20"/>
                    </a:cubicBezTo>
                    <a:cubicBezTo>
                      <a:pt x="176" y="22"/>
                      <a:pt x="174" y="24"/>
                      <a:pt x="173" y="25"/>
                    </a:cubicBezTo>
                    <a:cubicBezTo>
                      <a:pt x="173" y="26"/>
                      <a:pt x="172" y="27"/>
                      <a:pt x="172" y="27"/>
                    </a:cubicBezTo>
                    <a:cubicBezTo>
                      <a:pt x="170" y="30"/>
                      <a:pt x="168" y="33"/>
                      <a:pt x="163" y="34"/>
                    </a:cubicBezTo>
                    <a:cubicBezTo>
                      <a:pt x="160" y="34"/>
                      <a:pt x="158" y="35"/>
                      <a:pt x="157" y="37"/>
                    </a:cubicBezTo>
                    <a:cubicBezTo>
                      <a:pt x="154" y="41"/>
                      <a:pt x="158" y="44"/>
                      <a:pt x="150" y="45"/>
                    </a:cubicBezTo>
                    <a:cubicBezTo>
                      <a:pt x="150" y="45"/>
                      <a:pt x="150" y="45"/>
                      <a:pt x="150" y="45"/>
                    </a:cubicBezTo>
                    <a:cubicBezTo>
                      <a:pt x="150" y="45"/>
                      <a:pt x="150" y="45"/>
                      <a:pt x="150" y="45"/>
                    </a:cubicBezTo>
                    <a:cubicBezTo>
                      <a:pt x="149" y="46"/>
                      <a:pt x="149" y="46"/>
                      <a:pt x="147" y="46"/>
                    </a:cubicBezTo>
                    <a:cubicBezTo>
                      <a:pt x="146" y="46"/>
                      <a:pt x="145" y="46"/>
                      <a:pt x="144" y="45"/>
                    </a:cubicBezTo>
                    <a:cubicBezTo>
                      <a:pt x="143" y="45"/>
                      <a:pt x="141" y="45"/>
                      <a:pt x="140" y="45"/>
                    </a:cubicBezTo>
                    <a:cubicBezTo>
                      <a:pt x="134" y="47"/>
                      <a:pt x="129" y="52"/>
                      <a:pt x="123" y="52"/>
                    </a:cubicBezTo>
                    <a:cubicBezTo>
                      <a:pt x="118" y="52"/>
                      <a:pt x="113" y="48"/>
                      <a:pt x="108" y="49"/>
                    </a:cubicBezTo>
                    <a:cubicBezTo>
                      <a:pt x="106" y="49"/>
                      <a:pt x="104" y="50"/>
                      <a:pt x="101" y="50"/>
                    </a:cubicBezTo>
                    <a:cubicBezTo>
                      <a:pt x="94" y="53"/>
                      <a:pt x="89" y="47"/>
                      <a:pt x="84" y="44"/>
                    </a:cubicBezTo>
                    <a:cubicBezTo>
                      <a:pt x="83" y="43"/>
                      <a:pt x="83" y="43"/>
                      <a:pt x="83" y="43"/>
                    </a:cubicBezTo>
                    <a:cubicBezTo>
                      <a:pt x="83" y="43"/>
                      <a:pt x="82" y="43"/>
                      <a:pt x="82" y="43"/>
                    </a:cubicBezTo>
                    <a:cubicBezTo>
                      <a:pt x="80" y="42"/>
                      <a:pt x="79" y="42"/>
                      <a:pt x="78" y="42"/>
                    </a:cubicBezTo>
                    <a:cubicBezTo>
                      <a:pt x="77" y="42"/>
                      <a:pt x="76" y="42"/>
                      <a:pt x="76" y="42"/>
                    </a:cubicBezTo>
                    <a:cubicBezTo>
                      <a:pt x="75" y="42"/>
                      <a:pt x="75" y="42"/>
                      <a:pt x="74" y="41"/>
                    </a:cubicBezTo>
                    <a:cubicBezTo>
                      <a:pt x="72" y="40"/>
                      <a:pt x="71" y="39"/>
                      <a:pt x="70" y="37"/>
                    </a:cubicBezTo>
                    <a:cubicBezTo>
                      <a:pt x="69" y="36"/>
                      <a:pt x="69" y="36"/>
                      <a:pt x="69" y="36"/>
                    </a:cubicBezTo>
                    <a:cubicBezTo>
                      <a:pt x="67" y="32"/>
                      <a:pt x="64" y="30"/>
                      <a:pt x="59" y="28"/>
                    </a:cubicBezTo>
                    <a:cubicBezTo>
                      <a:pt x="57" y="27"/>
                      <a:pt x="55" y="27"/>
                      <a:pt x="53" y="27"/>
                    </a:cubicBezTo>
                    <a:cubicBezTo>
                      <a:pt x="52" y="27"/>
                      <a:pt x="51" y="27"/>
                      <a:pt x="51" y="27"/>
                    </a:cubicBezTo>
                    <a:cubicBezTo>
                      <a:pt x="49" y="27"/>
                      <a:pt x="48" y="28"/>
                      <a:pt x="47" y="27"/>
                    </a:cubicBezTo>
                    <a:cubicBezTo>
                      <a:pt x="46" y="27"/>
                      <a:pt x="46" y="27"/>
                      <a:pt x="45" y="27"/>
                    </a:cubicBezTo>
                    <a:cubicBezTo>
                      <a:pt x="44" y="24"/>
                      <a:pt x="43" y="22"/>
                      <a:pt x="41" y="21"/>
                    </a:cubicBezTo>
                    <a:cubicBezTo>
                      <a:pt x="41" y="20"/>
                      <a:pt x="41" y="20"/>
                      <a:pt x="40" y="19"/>
                    </a:cubicBezTo>
                    <a:cubicBezTo>
                      <a:pt x="35" y="15"/>
                      <a:pt x="29" y="19"/>
                      <a:pt x="23" y="20"/>
                    </a:cubicBezTo>
                    <a:cubicBezTo>
                      <a:pt x="19" y="20"/>
                      <a:pt x="15" y="21"/>
                      <a:pt x="13" y="24"/>
                    </a:cubicBezTo>
                    <a:cubicBezTo>
                      <a:pt x="5" y="30"/>
                      <a:pt x="9" y="40"/>
                      <a:pt x="8" y="50"/>
                    </a:cubicBezTo>
                    <a:cubicBezTo>
                      <a:pt x="7" y="56"/>
                      <a:pt x="2" y="62"/>
                      <a:pt x="3" y="68"/>
                    </a:cubicBezTo>
                    <a:cubicBezTo>
                      <a:pt x="3" y="75"/>
                      <a:pt x="5" y="80"/>
                      <a:pt x="3" y="87"/>
                    </a:cubicBezTo>
                    <a:cubicBezTo>
                      <a:pt x="0" y="92"/>
                      <a:pt x="0" y="96"/>
                      <a:pt x="1" y="102"/>
                    </a:cubicBezTo>
                    <a:cubicBezTo>
                      <a:pt x="3" y="109"/>
                      <a:pt x="0" y="117"/>
                      <a:pt x="3" y="123"/>
                    </a:cubicBezTo>
                    <a:cubicBezTo>
                      <a:pt x="6" y="129"/>
                      <a:pt x="14" y="135"/>
                      <a:pt x="15" y="140"/>
                    </a:cubicBezTo>
                    <a:cubicBezTo>
                      <a:pt x="16" y="146"/>
                      <a:pt x="22" y="147"/>
                      <a:pt x="25" y="151"/>
                    </a:cubicBezTo>
                    <a:cubicBezTo>
                      <a:pt x="28" y="158"/>
                      <a:pt x="23" y="164"/>
                      <a:pt x="25" y="171"/>
                    </a:cubicBezTo>
                    <a:cubicBezTo>
                      <a:pt x="26" y="175"/>
                      <a:pt x="30" y="175"/>
                      <a:pt x="32" y="173"/>
                    </a:cubicBezTo>
                    <a:cubicBezTo>
                      <a:pt x="35" y="171"/>
                      <a:pt x="34" y="163"/>
                      <a:pt x="34" y="160"/>
                    </a:cubicBezTo>
                    <a:cubicBezTo>
                      <a:pt x="34" y="155"/>
                      <a:pt x="30" y="152"/>
                      <a:pt x="36" y="149"/>
                    </a:cubicBezTo>
                    <a:cubicBezTo>
                      <a:pt x="38" y="148"/>
                      <a:pt x="39" y="147"/>
                      <a:pt x="39" y="145"/>
                    </a:cubicBezTo>
                    <a:cubicBezTo>
                      <a:pt x="42" y="141"/>
                      <a:pt x="36" y="136"/>
                      <a:pt x="39" y="132"/>
                    </a:cubicBezTo>
                    <a:cubicBezTo>
                      <a:pt x="40" y="130"/>
                      <a:pt x="41" y="127"/>
                      <a:pt x="40" y="125"/>
                    </a:cubicBezTo>
                    <a:cubicBezTo>
                      <a:pt x="40" y="118"/>
                      <a:pt x="37" y="113"/>
                      <a:pt x="39" y="106"/>
                    </a:cubicBezTo>
                    <a:cubicBezTo>
                      <a:pt x="39" y="102"/>
                      <a:pt x="42" y="98"/>
                      <a:pt x="42" y="94"/>
                    </a:cubicBezTo>
                    <a:cubicBezTo>
                      <a:pt x="43" y="91"/>
                      <a:pt x="41" y="87"/>
                      <a:pt x="40" y="85"/>
                    </a:cubicBezTo>
                    <a:cubicBezTo>
                      <a:pt x="40" y="81"/>
                      <a:pt x="43" y="74"/>
                      <a:pt x="43" y="70"/>
                    </a:cubicBezTo>
                    <a:cubicBezTo>
                      <a:pt x="43" y="69"/>
                      <a:pt x="43" y="67"/>
                      <a:pt x="42" y="66"/>
                    </a:cubicBezTo>
                    <a:cubicBezTo>
                      <a:pt x="44" y="67"/>
                      <a:pt x="46" y="69"/>
                      <a:pt x="47" y="69"/>
                    </a:cubicBezTo>
                    <a:cubicBezTo>
                      <a:pt x="54" y="70"/>
                      <a:pt x="60" y="68"/>
                      <a:pt x="65" y="74"/>
                    </a:cubicBezTo>
                    <a:cubicBezTo>
                      <a:pt x="68" y="77"/>
                      <a:pt x="73" y="79"/>
                      <a:pt x="77" y="80"/>
                    </a:cubicBezTo>
                    <a:cubicBezTo>
                      <a:pt x="79" y="80"/>
                      <a:pt x="82" y="79"/>
                      <a:pt x="84" y="78"/>
                    </a:cubicBezTo>
                    <a:cubicBezTo>
                      <a:pt x="91" y="75"/>
                      <a:pt x="99" y="80"/>
                      <a:pt x="106" y="81"/>
                    </a:cubicBezTo>
                    <a:cubicBezTo>
                      <a:pt x="110" y="82"/>
                      <a:pt x="113" y="81"/>
                      <a:pt x="116" y="79"/>
                    </a:cubicBezTo>
                    <a:cubicBezTo>
                      <a:pt x="123" y="77"/>
                      <a:pt x="130" y="80"/>
                      <a:pt x="136" y="81"/>
                    </a:cubicBezTo>
                    <a:cubicBezTo>
                      <a:pt x="139" y="81"/>
                      <a:pt x="141" y="81"/>
                      <a:pt x="144" y="79"/>
                    </a:cubicBezTo>
                    <a:cubicBezTo>
                      <a:pt x="146" y="78"/>
                      <a:pt x="147" y="77"/>
                      <a:pt x="149" y="75"/>
                    </a:cubicBezTo>
                    <a:cubicBezTo>
                      <a:pt x="154" y="71"/>
                      <a:pt x="159" y="71"/>
                      <a:pt x="164" y="72"/>
                    </a:cubicBezTo>
                    <a:cubicBezTo>
                      <a:pt x="167" y="72"/>
                      <a:pt x="170" y="71"/>
                      <a:pt x="173" y="69"/>
                    </a:cubicBezTo>
                    <a:cubicBezTo>
                      <a:pt x="177" y="67"/>
                      <a:pt x="178" y="60"/>
                      <a:pt x="184" y="61"/>
                    </a:cubicBezTo>
                    <a:cubicBezTo>
                      <a:pt x="187" y="61"/>
                      <a:pt x="190" y="59"/>
                      <a:pt x="192" y="57"/>
                    </a:cubicBezTo>
                    <a:cubicBezTo>
                      <a:pt x="192" y="57"/>
                      <a:pt x="192" y="57"/>
                      <a:pt x="192" y="57"/>
                    </a:cubicBezTo>
                    <a:cubicBezTo>
                      <a:pt x="192" y="57"/>
                      <a:pt x="192" y="57"/>
                      <a:pt x="192" y="58"/>
                    </a:cubicBezTo>
                    <a:cubicBezTo>
                      <a:pt x="191" y="61"/>
                      <a:pt x="191" y="64"/>
                      <a:pt x="191" y="68"/>
                    </a:cubicBezTo>
                    <a:cubicBezTo>
                      <a:pt x="192" y="72"/>
                      <a:pt x="196" y="77"/>
                      <a:pt x="194" y="81"/>
                    </a:cubicBezTo>
                    <a:cubicBezTo>
                      <a:pt x="193" y="83"/>
                      <a:pt x="193" y="85"/>
                      <a:pt x="193" y="87"/>
                    </a:cubicBezTo>
                    <a:cubicBezTo>
                      <a:pt x="191" y="93"/>
                      <a:pt x="195" y="100"/>
                      <a:pt x="196" y="106"/>
                    </a:cubicBezTo>
                    <a:cubicBezTo>
                      <a:pt x="197" y="111"/>
                      <a:pt x="192" y="118"/>
                      <a:pt x="192" y="124"/>
                    </a:cubicBezTo>
                    <a:cubicBezTo>
                      <a:pt x="193" y="135"/>
                      <a:pt x="185" y="138"/>
                      <a:pt x="180" y="144"/>
                    </a:cubicBezTo>
                    <a:cubicBezTo>
                      <a:pt x="179" y="145"/>
                      <a:pt x="178" y="146"/>
                      <a:pt x="178" y="147"/>
                    </a:cubicBezTo>
                    <a:cubicBezTo>
                      <a:pt x="176" y="155"/>
                      <a:pt x="175" y="162"/>
                      <a:pt x="166" y="162"/>
                    </a:cubicBezTo>
                    <a:cubicBezTo>
                      <a:pt x="161" y="162"/>
                      <a:pt x="157" y="163"/>
                      <a:pt x="155" y="166"/>
                    </a:cubicBezTo>
                    <a:cubicBezTo>
                      <a:pt x="154" y="168"/>
                      <a:pt x="152" y="169"/>
                      <a:pt x="151" y="170"/>
                    </a:cubicBezTo>
                    <a:cubicBezTo>
                      <a:pt x="144" y="173"/>
                      <a:pt x="135" y="173"/>
                      <a:pt x="127" y="173"/>
                    </a:cubicBezTo>
                    <a:cubicBezTo>
                      <a:pt x="112" y="172"/>
                      <a:pt x="98" y="172"/>
                      <a:pt x="95" y="192"/>
                    </a:cubicBezTo>
                    <a:cubicBezTo>
                      <a:pt x="94" y="198"/>
                      <a:pt x="96" y="202"/>
                      <a:pt x="99" y="206"/>
                    </a:cubicBezTo>
                    <a:cubicBezTo>
                      <a:pt x="100" y="207"/>
                      <a:pt x="109" y="208"/>
                      <a:pt x="105" y="213"/>
                    </a:cubicBezTo>
                    <a:cubicBezTo>
                      <a:pt x="105" y="213"/>
                      <a:pt x="103" y="214"/>
                      <a:pt x="103" y="215"/>
                    </a:cubicBezTo>
                    <a:cubicBezTo>
                      <a:pt x="103" y="217"/>
                      <a:pt x="105" y="218"/>
                      <a:pt x="106" y="219"/>
                    </a:cubicBezTo>
                    <a:cubicBezTo>
                      <a:pt x="107" y="219"/>
                      <a:pt x="108" y="219"/>
                      <a:pt x="108" y="220"/>
                    </a:cubicBezTo>
                    <a:cubicBezTo>
                      <a:pt x="110" y="220"/>
                      <a:pt x="111" y="221"/>
                      <a:pt x="111" y="223"/>
                    </a:cubicBezTo>
                    <a:cubicBezTo>
                      <a:pt x="112" y="223"/>
                      <a:pt x="112" y="224"/>
                      <a:pt x="112" y="224"/>
                    </a:cubicBezTo>
                    <a:cubicBezTo>
                      <a:pt x="112" y="225"/>
                      <a:pt x="111" y="226"/>
                      <a:pt x="111" y="227"/>
                    </a:cubicBezTo>
                    <a:cubicBezTo>
                      <a:pt x="110" y="229"/>
                      <a:pt x="110" y="231"/>
                      <a:pt x="110" y="232"/>
                    </a:cubicBezTo>
                    <a:cubicBezTo>
                      <a:pt x="110" y="232"/>
                      <a:pt x="110" y="232"/>
                      <a:pt x="110" y="232"/>
                    </a:cubicBezTo>
                    <a:cubicBezTo>
                      <a:pt x="111" y="233"/>
                      <a:pt x="111" y="233"/>
                      <a:pt x="111" y="233"/>
                    </a:cubicBezTo>
                    <a:cubicBezTo>
                      <a:pt x="111" y="233"/>
                      <a:pt x="111" y="233"/>
                      <a:pt x="111" y="233"/>
                    </a:cubicBezTo>
                    <a:cubicBezTo>
                      <a:pt x="111" y="233"/>
                      <a:pt x="111" y="233"/>
                      <a:pt x="111" y="233"/>
                    </a:cubicBezTo>
                    <a:cubicBezTo>
                      <a:pt x="113" y="235"/>
                      <a:pt x="115" y="234"/>
                      <a:pt x="118" y="234"/>
                    </a:cubicBezTo>
                    <a:cubicBezTo>
                      <a:pt x="118" y="233"/>
                      <a:pt x="118" y="233"/>
                      <a:pt x="118" y="232"/>
                    </a:cubicBezTo>
                    <a:cubicBezTo>
                      <a:pt x="118" y="231"/>
                      <a:pt x="117" y="230"/>
                      <a:pt x="117" y="229"/>
                    </a:cubicBezTo>
                    <a:cubicBezTo>
                      <a:pt x="117" y="228"/>
                      <a:pt x="117" y="228"/>
                      <a:pt x="117" y="228"/>
                    </a:cubicBezTo>
                    <a:cubicBezTo>
                      <a:pt x="116" y="225"/>
                      <a:pt x="123" y="223"/>
                      <a:pt x="124" y="223"/>
                    </a:cubicBezTo>
                    <a:cubicBezTo>
                      <a:pt x="128" y="221"/>
                      <a:pt x="128" y="216"/>
                      <a:pt x="127" y="213"/>
                    </a:cubicBezTo>
                    <a:cubicBezTo>
                      <a:pt x="126" y="211"/>
                      <a:pt x="120" y="206"/>
                      <a:pt x="126" y="205"/>
                    </a:cubicBezTo>
                    <a:cubicBezTo>
                      <a:pt x="128" y="205"/>
                      <a:pt x="129" y="204"/>
                      <a:pt x="131" y="203"/>
                    </a:cubicBezTo>
                    <a:cubicBezTo>
                      <a:pt x="133" y="200"/>
                      <a:pt x="129" y="196"/>
                      <a:pt x="127" y="193"/>
                    </a:cubicBezTo>
                    <a:cubicBezTo>
                      <a:pt x="130" y="194"/>
                      <a:pt x="133" y="195"/>
                      <a:pt x="135" y="195"/>
                    </a:cubicBezTo>
                    <a:cubicBezTo>
                      <a:pt x="137" y="194"/>
                      <a:pt x="140" y="193"/>
                      <a:pt x="142" y="192"/>
                    </a:cubicBezTo>
                    <a:cubicBezTo>
                      <a:pt x="148" y="190"/>
                      <a:pt x="154" y="193"/>
                      <a:pt x="160" y="194"/>
                    </a:cubicBezTo>
                    <a:cubicBezTo>
                      <a:pt x="171" y="195"/>
                      <a:pt x="187" y="191"/>
                      <a:pt x="195" y="181"/>
                    </a:cubicBezTo>
                    <a:cubicBezTo>
                      <a:pt x="196" y="181"/>
                      <a:pt x="196" y="181"/>
                      <a:pt x="197" y="181"/>
                    </a:cubicBezTo>
                    <a:cubicBezTo>
                      <a:pt x="208" y="179"/>
                      <a:pt x="206" y="166"/>
                      <a:pt x="216" y="163"/>
                    </a:cubicBezTo>
                    <a:cubicBezTo>
                      <a:pt x="227" y="159"/>
                      <a:pt x="226" y="149"/>
                      <a:pt x="227" y="139"/>
                    </a:cubicBezTo>
                    <a:cubicBezTo>
                      <a:pt x="227" y="134"/>
                      <a:pt x="232" y="130"/>
                      <a:pt x="233" y="124"/>
                    </a:cubicBezTo>
                    <a:cubicBezTo>
                      <a:pt x="234" y="116"/>
                      <a:pt x="229" y="109"/>
                      <a:pt x="233" y="100"/>
                    </a:cubicBezTo>
                    <a:cubicBezTo>
                      <a:pt x="235" y="96"/>
                      <a:pt x="234" y="91"/>
                      <a:pt x="233" y="87"/>
                    </a:cubicBezTo>
                  </a:path>
                </a:pathLst>
              </a:custGeom>
              <a:solidFill>
                <a:srgbClr val="A8173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5" name="Google Shape;1285;p20"/>
              <p:cNvSpPr/>
              <p:nvPr/>
            </p:nvSpPr>
            <p:spPr>
              <a:xfrm>
                <a:off x="7478" y="1960"/>
                <a:ext cx="174" cy="176"/>
              </a:xfrm>
              <a:custGeom>
                <a:avLst/>
                <a:gdLst/>
                <a:ahLst/>
                <a:cxnLst/>
                <a:rect l="l" t="t" r="r" b="b"/>
                <a:pathLst>
                  <a:path w="233" h="235" extrusionOk="0">
                    <a:moveTo>
                      <a:pt x="230" y="103"/>
                    </a:moveTo>
                    <a:cubicBezTo>
                      <a:pt x="229" y="105"/>
                      <a:pt x="228" y="108"/>
                      <a:pt x="228" y="110"/>
                    </a:cubicBezTo>
                    <a:cubicBezTo>
                      <a:pt x="227" y="118"/>
                      <a:pt x="233" y="121"/>
                      <a:pt x="229" y="130"/>
                    </a:cubicBezTo>
                    <a:cubicBezTo>
                      <a:pt x="228" y="132"/>
                      <a:pt x="226" y="134"/>
                      <a:pt x="225" y="136"/>
                    </a:cubicBezTo>
                    <a:cubicBezTo>
                      <a:pt x="224" y="137"/>
                      <a:pt x="223" y="138"/>
                      <a:pt x="222" y="139"/>
                    </a:cubicBezTo>
                    <a:cubicBezTo>
                      <a:pt x="222" y="139"/>
                      <a:pt x="220" y="141"/>
                      <a:pt x="220" y="141"/>
                    </a:cubicBezTo>
                    <a:cubicBezTo>
                      <a:pt x="220" y="141"/>
                      <a:pt x="220" y="141"/>
                      <a:pt x="220" y="141"/>
                    </a:cubicBezTo>
                    <a:cubicBezTo>
                      <a:pt x="220" y="142"/>
                      <a:pt x="220" y="142"/>
                      <a:pt x="220" y="142"/>
                    </a:cubicBezTo>
                    <a:cubicBezTo>
                      <a:pt x="220" y="142"/>
                      <a:pt x="220" y="142"/>
                      <a:pt x="220" y="142"/>
                    </a:cubicBezTo>
                    <a:cubicBezTo>
                      <a:pt x="222" y="140"/>
                      <a:pt x="224" y="139"/>
                      <a:pt x="225" y="138"/>
                    </a:cubicBezTo>
                    <a:cubicBezTo>
                      <a:pt x="224" y="139"/>
                      <a:pt x="224" y="140"/>
                      <a:pt x="224" y="142"/>
                    </a:cubicBezTo>
                    <a:cubicBezTo>
                      <a:pt x="221" y="152"/>
                      <a:pt x="226" y="159"/>
                      <a:pt x="213" y="163"/>
                    </a:cubicBezTo>
                    <a:cubicBezTo>
                      <a:pt x="211" y="164"/>
                      <a:pt x="209" y="165"/>
                      <a:pt x="207" y="167"/>
                    </a:cubicBezTo>
                    <a:cubicBezTo>
                      <a:pt x="204" y="173"/>
                      <a:pt x="203" y="181"/>
                      <a:pt x="195" y="181"/>
                    </a:cubicBezTo>
                    <a:cubicBezTo>
                      <a:pt x="193" y="181"/>
                      <a:pt x="189" y="181"/>
                      <a:pt x="188" y="183"/>
                    </a:cubicBezTo>
                    <a:cubicBezTo>
                      <a:pt x="188" y="183"/>
                      <a:pt x="188" y="183"/>
                      <a:pt x="188" y="183"/>
                    </a:cubicBezTo>
                    <a:cubicBezTo>
                      <a:pt x="189" y="183"/>
                      <a:pt x="191" y="183"/>
                      <a:pt x="193" y="183"/>
                    </a:cubicBezTo>
                    <a:cubicBezTo>
                      <a:pt x="193" y="183"/>
                      <a:pt x="193" y="183"/>
                      <a:pt x="193" y="183"/>
                    </a:cubicBezTo>
                    <a:cubicBezTo>
                      <a:pt x="185" y="191"/>
                      <a:pt x="173" y="193"/>
                      <a:pt x="163" y="193"/>
                    </a:cubicBezTo>
                    <a:cubicBezTo>
                      <a:pt x="160" y="193"/>
                      <a:pt x="158" y="193"/>
                      <a:pt x="155" y="193"/>
                    </a:cubicBezTo>
                    <a:cubicBezTo>
                      <a:pt x="151" y="192"/>
                      <a:pt x="146" y="191"/>
                      <a:pt x="143" y="193"/>
                    </a:cubicBezTo>
                    <a:cubicBezTo>
                      <a:pt x="138" y="195"/>
                      <a:pt x="133" y="196"/>
                      <a:pt x="128" y="195"/>
                    </a:cubicBezTo>
                    <a:cubicBezTo>
                      <a:pt x="125" y="194"/>
                      <a:pt x="121" y="191"/>
                      <a:pt x="118" y="191"/>
                    </a:cubicBezTo>
                    <a:cubicBezTo>
                      <a:pt x="115" y="191"/>
                      <a:pt x="113" y="192"/>
                      <a:pt x="112" y="195"/>
                    </a:cubicBezTo>
                    <a:cubicBezTo>
                      <a:pt x="112" y="196"/>
                      <a:pt x="112" y="196"/>
                      <a:pt x="112" y="196"/>
                    </a:cubicBezTo>
                    <a:cubicBezTo>
                      <a:pt x="114" y="194"/>
                      <a:pt x="116" y="193"/>
                      <a:pt x="118" y="193"/>
                    </a:cubicBezTo>
                    <a:cubicBezTo>
                      <a:pt x="118" y="194"/>
                      <a:pt x="118" y="195"/>
                      <a:pt x="118" y="196"/>
                    </a:cubicBezTo>
                    <a:cubicBezTo>
                      <a:pt x="117" y="197"/>
                      <a:pt x="115" y="200"/>
                      <a:pt x="114" y="199"/>
                    </a:cubicBezTo>
                    <a:cubicBezTo>
                      <a:pt x="114" y="199"/>
                      <a:pt x="114" y="199"/>
                      <a:pt x="114" y="199"/>
                    </a:cubicBezTo>
                    <a:cubicBezTo>
                      <a:pt x="115" y="200"/>
                      <a:pt x="116" y="199"/>
                      <a:pt x="117" y="198"/>
                    </a:cubicBezTo>
                    <a:cubicBezTo>
                      <a:pt x="119" y="197"/>
                      <a:pt x="119" y="195"/>
                      <a:pt x="120" y="194"/>
                    </a:cubicBezTo>
                    <a:cubicBezTo>
                      <a:pt x="122" y="194"/>
                      <a:pt x="124" y="195"/>
                      <a:pt x="126" y="195"/>
                    </a:cubicBezTo>
                    <a:cubicBezTo>
                      <a:pt x="126" y="197"/>
                      <a:pt x="127" y="198"/>
                      <a:pt x="128" y="200"/>
                    </a:cubicBezTo>
                    <a:cubicBezTo>
                      <a:pt x="133" y="207"/>
                      <a:pt x="123" y="206"/>
                      <a:pt x="121" y="208"/>
                    </a:cubicBezTo>
                    <a:cubicBezTo>
                      <a:pt x="119" y="210"/>
                      <a:pt x="122" y="212"/>
                      <a:pt x="123" y="214"/>
                    </a:cubicBezTo>
                    <a:cubicBezTo>
                      <a:pt x="124" y="214"/>
                      <a:pt x="124" y="214"/>
                      <a:pt x="124" y="214"/>
                    </a:cubicBezTo>
                    <a:cubicBezTo>
                      <a:pt x="124" y="214"/>
                      <a:pt x="124" y="214"/>
                      <a:pt x="124" y="214"/>
                    </a:cubicBezTo>
                    <a:cubicBezTo>
                      <a:pt x="124" y="214"/>
                      <a:pt x="124" y="214"/>
                      <a:pt x="124" y="214"/>
                    </a:cubicBezTo>
                    <a:cubicBezTo>
                      <a:pt x="125" y="216"/>
                      <a:pt x="125" y="218"/>
                      <a:pt x="125" y="219"/>
                    </a:cubicBezTo>
                    <a:cubicBezTo>
                      <a:pt x="125" y="221"/>
                      <a:pt x="124" y="222"/>
                      <a:pt x="122" y="223"/>
                    </a:cubicBezTo>
                    <a:cubicBezTo>
                      <a:pt x="120" y="225"/>
                      <a:pt x="116" y="225"/>
                      <a:pt x="115" y="227"/>
                    </a:cubicBezTo>
                    <a:cubicBezTo>
                      <a:pt x="115" y="228"/>
                      <a:pt x="115" y="228"/>
                      <a:pt x="115" y="228"/>
                    </a:cubicBezTo>
                    <a:cubicBezTo>
                      <a:pt x="115" y="230"/>
                      <a:pt x="116" y="235"/>
                      <a:pt x="116" y="235"/>
                    </a:cubicBezTo>
                    <a:cubicBezTo>
                      <a:pt x="115" y="235"/>
                      <a:pt x="112" y="235"/>
                      <a:pt x="111" y="234"/>
                    </a:cubicBezTo>
                    <a:cubicBezTo>
                      <a:pt x="108" y="232"/>
                      <a:pt x="112" y="228"/>
                      <a:pt x="112" y="225"/>
                    </a:cubicBezTo>
                    <a:cubicBezTo>
                      <a:pt x="112" y="225"/>
                      <a:pt x="111" y="225"/>
                      <a:pt x="111" y="224"/>
                    </a:cubicBezTo>
                    <a:cubicBezTo>
                      <a:pt x="111" y="224"/>
                      <a:pt x="111" y="224"/>
                      <a:pt x="111" y="224"/>
                    </a:cubicBezTo>
                    <a:cubicBezTo>
                      <a:pt x="110" y="222"/>
                      <a:pt x="107" y="221"/>
                      <a:pt x="105" y="220"/>
                    </a:cubicBezTo>
                    <a:cubicBezTo>
                      <a:pt x="104" y="219"/>
                      <a:pt x="103" y="218"/>
                      <a:pt x="104" y="217"/>
                    </a:cubicBezTo>
                    <a:cubicBezTo>
                      <a:pt x="104" y="216"/>
                      <a:pt x="105" y="215"/>
                      <a:pt x="105" y="214"/>
                    </a:cubicBezTo>
                    <a:cubicBezTo>
                      <a:pt x="106" y="213"/>
                      <a:pt x="106" y="213"/>
                      <a:pt x="106" y="213"/>
                    </a:cubicBezTo>
                    <a:cubicBezTo>
                      <a:pt x="107" y="210"/>
                      <a:pt x="105" y="209"/>
                      <a:pt x="101" y="207"/>
                    </a:cubicBezTo>
                    <a:cubicBezTo>
                      <a:pt x="94" y="205"/>
                      <a:pt x="94" y="195"/>
                      <a:pt x="96" y="189"/>
                    </a:cubicBezTo>
                    <a:cubicBezTo>
                      <a:pt x="98" y="181"/>
                      <a:pt x="104" y="177"/>
                      <a:pt x="112" y="177"/>
                    </a:cubicBezTo>
                    <a:cubicBezTo>
                      <a:pt x="118" y="176"/>
                      <a:pt x="125" y="177"/>
                      <a:pt x="132" y="177"/>
                    </a:cubicBezTo>
                    <a:cubicBezTo>
                      <a:pt x="137" y="177"/>
                      <a:pt x="142" y="177"/>
                      <a:pt x="147" y="175"/>
                    </a:cubicBezTo>
                    <a:cubicBezTo>
                      <a:pt x="148" y="174"/>
                      <a:pt x="149" y="173"/>
                      <a:pt x="151" y="172"/>
                    </a:cubicBezTo>
                    <a:cubicBezTo>
                      <a:pt x="152" y="172"/>
                      <a:pt x="153" y="171"/>
                      <a:pt x="154" y="170"/>
                    </a:cubicBezTo>
                    <a:cubicBezTo>
                      <a:pt x="153" y="172"/>
                      <a:pt x="153" y="174"/>
                      <a:pt x="154" y="177"/>
                    </a:cubicBezTo>
                    <a:cubicBezTo>
                      <a:pt x="154" y="177"/>
                      <a:pt x="154" y="177"/>
                      <a:pt x="154" y="177"/>
                    </a:cubicBezTo>
                    <a:cubicBezTo>
                      <a:pt x="154" y="174"/>
                      <a:pt x="155" y="172"/>
                      <a:pt x="157" y="170"/>
                    </a:cubicBezTo>
                    <a:cubicBezTo>
                      <a:pt x="158" y="169"/>
                      <a:pt x="159" y="168"/>
                      <a:pt x="160" y="168"/>
                    </a:cubicBezTo>
                    <a:cubicBezTo>
                      <a:pt x="163" y="167"/>
                      <a:pt x="166" y="166"/>
                      <a:pt x="169" y="166"/>
                    </a:cubicBezTo>
                    <a:cubicBezTo>
                      <a:pt x="177" y="165"/>
                      <a:pt x="178" y="157"/>
                      <a:pt x="178" y="151"/>
                    </a:cubicBezTo>
                    <a:cubicBezTo>
                      <a:pt x="178" y="149"/>
                      <a:pt x="179" y="148"/>
                      <a:pt x="180" y="147"/>
                    </a:cubicBezTo>
                    <a:cubicBezTo>
                      <a:pt x="184" y="142"/>
                      <a:pt x="189" y="141"/>
                      <a:pt x="193" y="136"/>
                    </a:cubicBezTo>
                    <a:cubicBezTo>
                      <a:pt x="194" y="135"/>
                      <a:pt x="194" y="135"/>
                      <a:pt x="194" y="134"/>
                    </a:cubicBezTo>
                    <a:cubicBezTo>
                      <a:pt x="195" y="135"/>
                      <a:pt x="196" y="137"/>
                      <a:pt x="198" y="138"/>
                    </a:cubicBezTo>
                    <a:cubicBezTo>
                      <a:pt x="198" y="138"/>
                      <a:pt x="198" y="138"/>
                      <a:pt x="198" y="138"/>
                    </a:cubicBezTo>
                    <a:cubicBezTo>
                      <a:pt x="199" y="138"/>
                      <a:pt x="199" y="138"/>
                      <a:pt x="199" y="138"/>
                    </a:cubicBezTo>
                    <a:cubicBezTo>
                      <a:pt x="198" y="137"/>
                      <a:pt x="198" y="137"/>
                      <a:pt x="198" y="137"/>
                    </a:cubicBezTo>
                    <a:cubicBezTo>
                      <a:pt x="198" y="138"/>
                      <a:pt x="196" y="133"/>
                      <a:pt x="196" y="132"/>
                    </a:cubicBezTo>
                    <a:cubicBezTo>
                      <a:pt x="195" y="130"/>
                      <a:pt x="194" y="128"/>
                      <a:pt x="194" y="126"/>
                    </a:cubicBezTo>
                    <a:cubicBezTo>
                      <a:pt x="193" y="119"/>
                      <a:pt x="196" y="116"/>
                      <a:pt x="196" y="109"/>
                    </a:cubicBezTo>
                    <a:cubicBezTo>
                      <a:pt x="197" y="102"/>
                      <a:pt x="192" y="96"/>
                      <a:pt x="193" y="89"/>
                    </a:cubicBezTo>
                    <a:cubicBezTo>
                      <a:pt x="193" y="89"/>
                      <a:pt x="195" y="82"/>
                      <a:pt x="196" y="81"/>
                    </a:cubicBezTo>
                    <a:cubicBezTo>
                      <a:pt x="196" y="80"/>
                      <a:pt x="196" y="79"/>
                      <a:pt x="196" y="79"/>
                    </a:cubicBezTo>
                    <a:cubicBezTo>
                      <a:pt x="197" y="81"/>
                      <a:pt x="198" y="82"/>
                      <a:pt x="200" y="84"/>
                    </a:cubicBezTo>
                    <a:cubicBezTo>
                      <a:pt x="201" y="84"/>
                      <a:pt x="201" y="84"/>
                      <a:pt x="201" y="84"/>
                    </a:cubicBezTo>
                    <a:cubicBezTo>
                      <a:pt x="201" y="83"/>
                      <a:pt x="201" y="83"/>
                      <a:pt x="201" y="83"/>
                    </a:cubicBezTo>
                    <a:cubicBezTo>
                      <a:pt x="200" y="83"/>
                      <a:pt x="200" y="83"/>
                      <a:pt x="200" y="83"/>
                    </a:cubicBezTo>
                    <a:cubicBezTo>
                      <a:pt x="201" y="82"/>
                      <a:pt x="198" y="79"/>
                      <a:pt x="198" y="79"/>
                    </a:cubicBezTo>
                    <a:cubicBezTo>
                      <a:pt x="197" y="76"/>
                      <a:pt x="196" y="75"/>
                      <a:pt x="195" y="72"/>
                    </a:cubicBezTo>
                    <a:cubicBezTo>
                      <a:pt x="194" y="66"/>
                      <a:pt x="194" y="61"/>
                      <a:pt x="193" y="55"/>
                    </a:cubicBezTo>
                    <a:cubicBezTo>
                      <a:pt x="194" y="53"/>
                      <a:pt x="194" y="52"/>
                      <a:pt x="196" y="51"/>
                    </a:cubicBezTo>
                    <a:cubicBezTo>
                      <a:pt x="197" y="50"/>
                      <a:pt x="198" y="49"/>
                      <a:pt x="198" y="48"/>
                    </a:cubicBezTo>
                    <a:cubicBezTo>
                      <a:pt x="198" y="48"/>
                      <a:pt x="198" y="48"/>
                      <a:pt x="198" y="48"/>
                    </a:cubicBezTo>
                    <a:cubicBezTo>
                      <a:pt x="199" y="48"/>
                      <a:pt x="199" y="47"/>
                      <a:pt x="200" y="46"/>
                    </a:cubicBezTo>
                    <a:cubicBezTo>
                      <a:pt x="200" y="44"/>
                      <a:pt x="201" y="42"/>
                      <a:pt x="201" y="41"/>
                    </a:cubicBezTo>
                    <a:cubicBezTo>
                      <a:pt x="202" y="39"/>
                      <a:pt x="203" y="38"/>
                      <a:pt x="204" y="38"/>
                    </a:cubicBezTo>
                    <a:cubicBezTo>
                      <a:pt x="206" y="36"/>
                      <a:pt x="210" y="36"/>
                      <a:pt x="209" y="32"/>
                    </a:cubicBezTo>
                    <a:cubicBezTo>
                      <a:pt x="209" y="31"/>
                      <a:pt x="209" y="30"/>
                      <a:pt x="209" y="30"/>
                    </a:cubicBezTo>
                    <a:cubicBezTo>
                      <a:pt x="210" y="30"/>
                      <a:pt x="211" y="29"/>
                      <a:pt x="211" y="29"/>
                    </a:cubicBezTo>
                    <a:cubicBezTo>
                      <a:pt x="213" y="28"/>
                      <a:pt x="213" y="27"/>
                      <a:pt x="214" y="25"/>
                    </a:cubicBezTo>
                    <a:cubicBezTo>
                      <a:pt x="214" y="25"/>
                      <a:pt x="214" y="25"/>
                      <a:pt x="214" y="25"/>
                    </a:cubicBezTo>
                    <a:cubicBezTo>
                      <a:pt x="213" y="27"/>
                      <a:pt x="212" y="27"/>
                      <a:pt x="211" y="28"/>
                    </a:cubicBezTo>
                    <a:cubicBezTo>
                      <a:pt x="210" y="28"/>
                      <a:pt x="210" y="28"/>
                      <a:pt x="209" y="28"/>
                    </a:cubicBezTo>
                    <a:cubicBezTo>
                      <a:pt x="209" y="27"/>
                      <a:pt x="209" y="26"/>
                      <a:pt x="209" y="25"/>
                    </a:cubicBezTo>
                    <a:cubicBezTo>
                      <a:pt x="209" y="24"/>
                      <a:pt x="209" y="23"/>
                      <a:pt x="210" y="22"/>
                    </a:cubicBezTo>
                    <a:cubicBezTo>
                      <a:pt x="209" y="23"/>
                      <a:pt x="208" y="24"/>
                      <a:pt x="207" y="26"/>
                    </a:cubicBezTo>
                    <a:cubicBezTo>
                      <a:pt x="207" y="30"/>
                      <a:pt x="210" y="35"/>
                      <a:pt x="205" y="35"/>
                    </a:cubicBezTo>
                    <a:cubicBezTo>
                      <a:pt x="203" y="35"/>
                      <a:pt x="202" y="36"/>
                      <a:pt x="201" y="37"/>
                    </a:cubicBezTo>
                    <a:cubicBezTo>
                      <a:pt x="200" y="38"/>
                      <a:pt x="200" y="40"/>
                      <a:pt x="200" y="41"/>
                    </a:cubicBezTo>
                    <a:cubicBezTo>
                      <a:pt x="200" y="41"/>
                      <a:pt x="200" y="41"/>
                      <a:pt x="200" y="41"/>
                    </a:cubicBezTo>
                    <a:cubicBezTo>
                      <a:pt x="199" y="43"/>
                      <a:pt x="199" y="45"/>
                      <a:pt x="198" y="47"/>
                    </a:cubicBezTo>
                    <a:cubicBezTo>
                      <a:pt x="197" y="47"/>
                      <a:pt x="197" y="48"/>
                      <a:pt x="196" y="48"/>
                    </a:cubicBezTo>
                    <a:cubicBezTo>
                      <a:pt x="193" y="48"/>
                      <a:pt x="193" y="52"/>
                      <a:pt x="192" y="55"/>
                    </a:cubicBezTo>
                    <a:cubicBezTo>
                      <a:pt x="187" y="61"/>
                      <a:pt x="178" y="57"/>
                      <a:pt x="175" y="64"/>
                    </a:cubicBezTo>
                    <a:cubicBezTo>
                      <a:pt x="169" y="75"/>
                      <a:pt x="160" y="68"/>
                      <a:pt x="152" y="73"/>
                    </a:cubicBezTo>
                    <a:cubicBezTo>
                      <a:pt x="152" y="73"/>
                      <a:pt x="152" y="73"/>
                      <a:pt x="152" y="73"/>
                    </a:cubicBezTo>
                    <a:cubicBezTo>
                      <a:pt x="153" y="72"/>
                      <a:pt x="153" y="70"/>
                      <a:pt x="154" y="68"/>
                    </a:cubicBezTo>
                    <a:cubicBezTo>
                      <a:pt x="154" y="68"/>
                      <a:pt x="154" y="68"/>
                      <a:pt x="154" y="68"/>
                    </a:cubicBezTo>
                    <a:cubicBezTo>
                      <a:pt x="153" y="71"/>
                      <a:pt x="150" y="73"/>
                      <a:pt x="148" y="74"/>
                    </a:cubicBezTo>
                    <a:cubicBezTo>
                      <a:pt x="147" y="75"/>
                      <a:pt x="146" y="77"/>
                      <a:pt x="145" y="78"/>
                    </a:cubicBezTo>
                    <a:cubicBezTo>
                      <a:pt x="144" y="79"/>
                      <a:pt x="144" y="79"/>
                      <a:pt x="144" y="79"/>
                    </a:cubicBezTo>
                    <a:cubicBezTo>
                      <a:pt x="139" y="83"/>
                      <a:pt x="130" y="80"/>
                      <a:pt x="124" y="79"/>
                    </a:cubicBezTo>
                    <a:cubicBezTo>
                      <a:pt x="121" y="78"/>
                      <a:pt x="117" y="79"/>
                      <a:pt x="113" y="80"/>
                    </a:cubicBezTo>
                    <a:cubicBezTo>
                      <a:pt x="110" y="81"/>
                      <a:pt x="107" y="82"/>
                      <a:pt x="103" y="81"/>
                    </a:cubicBezTo>
                    <a:cubicBezTo>
                      <a:pt x="96" y="80"/>
                      <a:pt x="90" y="75"/>
                      <a:pt x="83" y="79"/>
                    </a:cubicBezTo>
                    <a:cubicBezTo>
                      <a:pt x="78" y="81"/>
                      <a:pt x="71" y="79"/>
                      <a:pt x="67" y="76"/>
                    </a:cubicBezTo>
                    <a:cubicBezTo>
                      <a:pt x="66" y="75"/>
                      <a:pt x="66" y="75"/>
                      <a:pt x="66" y="74"/>
                    </a:cubicBezTo>
                    <a:cubicBezTo>
                      <a:pt x="64" y="72"/>
                      <a:pt x="60" y="68"/>
                      <a:pt x="61" y="65"/>
                    </a:cubicBezTo>
                    <a:cubicBezTo>
                      <a:pt x="61" y="65"/>
                      <a:pt x="61" y="65"/>
                      <a:pt x="61" y="65"/>
                    </a:cubicBezTo>
                    <a:cubicBezTo>
                      <a:pt x="60" y="67"/>
                      <a:pt x="61" y="69"/>
                      <a:pt x="61" y="71"/>
                    </a:cubicBezTo>
                    <a:cubicBezTo>
                      <a:pt x="61" y="71"/>
                      <a:pt x="60" y="71"/>
                      <a:pt x="60" y="70"/>
                    </a:cubicBezTo>
                    <a:cubicBezTo>
                      <a:pt x="58" y="70"/>
                      <a:pt x="56" y="70"/>
                      <a:pt x="55" y="70"/>
                    </a:cubicBezTo>
                    <a:cubicBezTo>
                      <a:pt x="50" y="71"/>
                      <a:pt x="45" y="71"/>
                      <a:pt x="42" y="65"/>
                    </a:cubicBezTo>
                    <a:cubicBezTo>
                      <a:pt x="40" y="63"/>
                      <a:pt x="40" y="59"/>
                      <a:pt x="38" y="57"/>
                    </a:cubicBezTo>
                    <a:cubicBezTo>
                      <a:pt x="35" y="54"/>
                      <a:pt x="30" y="54"/>
                      <a:pt x="28" y="50"/>
                    </a:cubicBezTo>
                    <a:cubicBezTo>
                      <a:pt x="26" y="46"/>
                      <a:pt x="28" y="41"/>
                      <a:pt x="29" y="36"/>
                    </a:cubicBezTo>
                    <a:cubicBezTo>
                      <a:pt x="28" y="36"/>
                      <a:pt x="28" y="36"/>
                      <a:pt x="28" y="36"/>
                    </a:cubicBezTo>
                    <a:cubicBezTo>
                      <a:pt x="28" y="39"/>
                      <a:pt x="26" y="44"/>
                      <a:pt x="26" y="48"/>
                    </a:cubicBezTo>
                    <a:cubicBezTo>
                      <a:pt x="25" y="47"/>
                      <a:pt x="25" y="47"/>
                      <a:pt x="24" y="46"/>
                    </a:cubicBezTo>
                    <a:cubicBezTo>
                      <a:pt x="23" y="44"/>
                      <a:pt x="23" y="41"/>
                      <a:pt x="24" y="39"/>
                    </a:cubicBezTo>
                    <a:cubicBezTo>
                      <a:pt x="24" y="39"/>
                      <a:pt x="24" y="39"/>
                      <a:pt x="24" y="39"/>
                    </a:cubicBezTo>
                    <a:cubicBezTo>
                      <a:pt x="23" y="40"/>
                      <a:pt x="22" y="43"/>
                      <a:pt x="23" y="45"/>
                    </a:cubicBezTo>
                    <a:cubicBezTo>
                      <a:pt x="23" y="47"/>
                      <a:pt x="24" y="49"/>
                      <a:pt x="26" y="49"/>
                    </a:cubicBezTo>
                    <a:cubicBezTo>
                      <a:pt x="26" y="51"/>
                      <a:pt x="27" y="52"/>
                      <a:pt x="28" y="53"/>
                    </a:cubicBezTo>
                    <a:cubicBezTo>
                      <a:pt x="29" y="55"/>
                      <a:pt x="31" y="55"/>
                      <a:pt x="32" y="56"/>
                    </a:cubicBezTo>
                    <a:cubicBezTo>
                      <a:pt x="37" y="57"/>
                      <a:pt x="38" y="61"/>
                      <a:pt x="39" y="64"/>
                    </a:cubicBezTo>
                    <a:cubicBezTo>
                      <a:pt x="40" y="65"/>
                      <a:pt x="40" y="66"/>
                      <a:pt x="41" y="67"/>
                    </a:cubicBezTo>
                    <a:cubicBezTo>
                      <a:pt x="41" y="71"/>
                      <a:pt x="39" y="76"/>
                      <a:pt x="38" y="81"/>
                    </a:cubicBezTo>
                    <a:cubicBezTo>
                      <a:pt x="38" y="81"/>
                      <a:pt x="37" y="82"/>
                      <a:pt x="37" y="83"/>
                    </a:cubicBezTo>
                    <a:cubicBezTo>
                      <a:pt x="36" y="85"/>
                      <a:pt x="35" y="88"/>
                      <a:pt x="33" y="88"/>
                    </a:cubicBezTo>
                    <a:cubicBezTo>
                      <a:pt x="33" y="88"/>
                      <a:pt x="33" y="88"/>
                      <a:pt x="33" y="88"/>
                    </a:cubicBezTo>
                    <a:cubicBezTo>
                      <a:pt x="34" y="89"/>
                      <a:pt x="36" y="87"/>
                      <a:pt x="37" y="86"/>
                    </a:cubicBezTo>
                    <a:cubicBezTo>
                      <a:pt x="37" y="85"/>
                      <a:pt x="37" y="85"/>
                      <a:pt x="38" y="85"/>
                    </a:cubicBezTo>
                    <a:cubicBezTo>
                      <a:pt x="37" y="86"/>
                      <a:pt x="38" y="88"/>
                      <a:pt x="39" y="90"/>
                    </a:cubicBezTo>
                    <a:cubicBezTo>
                      <a:pt x="41" y="96"/>
                      <a:pt x="38" y="102"/>
                      <a:pt x="36" y="108"/>
                    </a:cubicBezTo>
                    <a:cubicBezTo>
                      <a:pt x="36" y="108"/>
                      <a:pt x="36" y="108"/>
                      <a:pt x="36" y="108"/>
                    </a:cubicBezTo>
                    <a:cubicBezTo>
                      <a:pt x="34" y="109"/>
                      <a:pt x="33" y="111"/>
                      <a:pt x="33" y="113"/>
                    </a:cubicBezTo>
                    <a:cubicBezTo>
                      <a:pt x="33" y="114"/>
                      <a:pt x="33" y="116"/>
                      <a:pt x="33" y="117"/>
                    </a:cubicBezTo>
                    <a:cubicBezTo>
                      <a:pt x="34" y="117"/>
                      <a:pt x="34" y="117"/>
                      <a:pt x="34" y="117"/>
                    </a:cubicBezTo>
                    <a:cubicBezTo>
                      <a:pt x="33" y="115"/>
                      <a:pt x="34" y="112"/>
                      <a:pt x="35" y="111"/>
                    </a:cubicBezTo>
                    <a:cubicBezTo>
                      <a:pt x="35" y="117"/>
                      <a:pt x="38" y="121"/>
                      <a:pt x="38" y="126"/>
                    </a:cubicBezTo>
                    <a:cubicBezTo>
                      <a:pt x="38" y="130"/>
                      <a:pt x="36" y="133"/>
                      <a:pt x="35" y="137"/>
                    </a:cubicBezTo>
                    <a:cubicBezTo>
                      <a:pt x="37" y="141"/>
                      <a:pt x="40" y="148"/>
                      <a:pt x="33" y="150"/>
                    </a:cubicBezTo>
                    <a:cubicBezTo>
                      <a:pt x="33" y="150"/>
                      <a:pt x="32" y="151"/>
                      <a:pt x="32" y="151"/>
                    </a:cubicBezTo>
                    <a:cubicBezTo>
                      <a:pt x="31" y="153"/>
                      <a:pt x="30" y="155"/>
                      <a:pt x="31" y="157"/>
                    </a:cubicBezTo>
                    <a:cubicBezTo>
                      <a:pt x="31" y="159"/>
                      <a:pt x="31" y="161"/>
                      <a:pt x="32" y="163"/>
                    </a:cubicBezTo>
                    <a:cubicBezTo>
                      <a:pt x="32" y="167"/>
                      <a:pt x="33" y="172"/>
                      <a:pt x="30" y="173"/>
                    </a:cubicBezTo>
                    <a:cubicBezTo>
                      <a:pt x="27" y="174"/>
                      <a:pt x="25" y="172"/>
                      <a:pt x="25" y="170"/>
                    </a:cubicBezTo>
                    <a:cubicBezTo>
                      <a:pt x="25" y="167"/>
                      <a:pt x="25" y="165"/>
                      <a:pt x="26" y="163"/>
                    </a:cubicBezTo>
                    <a:cubicBezTo>
                      <a:pt x="26" y="163"/>
                      <a:pt x="26" y="163"/>
                      <a:pt x="26" y="163"/>
                    </a:cubicBezTo>
                    <a:cubicBezTo>
                      <a:pt x="26" y="162"/>
                      <a:pt x="27" y="161"/>
                      <a:pt x="27" y="160"/>
                    </a:cubicBezTo>
                    <a:cubicBezTo>
                      <a:pt x="27" y="159"/>
                      <a:pt x="27" y="159"/>
                      <a:pt x="27" y="159"/>
                    </a:cubicBezTo>
                    <a:cubicBezTo>
                      <a:pt x="27" y="159"/>
                      <a:pt x="27" y="159"/>
                      <a:pt x="27" y="159"/>
                    </a:cubicBezTo>
                    <a:cubicBezTo>
                      <a:pt x="27" y="158"/>
                      <a:pt x="27" y="156"/>
                      <a:pt x="26" y="154"/>
                    </a:cubicBezTo>
                    <a:cubicBezTo>
                      <a:pt x="26" y="151"/>
                      <a:pt x="25" y="150"/>
                      <a:pt x="22" y="148"/>
                    </a:cubicBezTo>
                    <a:cubicBezTo>
                      <a:pt x="20" y="146"/>
                      <a:pt x="16" y="145"/>
                      <a:pt x="15" y="140"/>
                    </a:cubicBezTo>
                    <a:cubicBezTo>
                      <a:pt x="15" y="138"/>
                      <a:pt x="16" y="138"/>
                      <a:pt x="14" y="137"/>
                    </a:cubicBezTo>
                    <a:cubicBezTo>
                      <a:pt x="10" y="134"/>
                      <a:pt x="7" y="131"/>
                      <a:pt x="5" y="127"/>
                    </a:cubicBezTo>
                    <a:cubicBezTo>
                      <a:pt x="4" y="125"/>
                      <a:pt x="2" y="122"/>
                      <a:pt x="2" y="119"/>
                    </a:cubicBezTo>
                    <a:cubicBezTo>
                      <a:pt x="2" y="115"/>
                      <a:pt x="3" y="112"/>
                      <a:pt x="3" y="108"/>
                    </a:cubicBezTo>
                    <a:cubicBezTo>
                      <a:pt x="3" y="109"/>
                      <a:pt x="3" y="109"/>
                      <a:pt x="3" y="109"/>
                    </a:cubicBezTo>
                    <a:cubicBezTo>
                      <a:pt x="4" y="110"/>
                      <a:pt x="5" y="113"/>
                      <a:pt x="5" y="115"/>
                    </a:cubicBezTo>
                    <a:cubicBezTo>
                      <a:pt x="5" y="115"/>
                      <a:pt x="5" y="115"/>
                      <a:pt x="5" y="115"/>
                    </a:cubicBezTo>
                    <a:cubicBezTo>
                      <a:pt x="6" y="113"/>
                      <a:pt x="5" y="111"/>
                      <a:pt x="5" y="109"/>
                    </a:cubicBezTo>
                    <a:cubicBezTo>
                      <a:pt x="4" y="107"/>
                      <a:pt x="3" y="105"/>
                      <a:pt x="2" y="102"/>
                    </a:cubicBezTo>
                    <a:cubicBezTo>
                      <a:pt x="1" y="102"/>
                      <a:pt x="1" y="102"/>
                      <a:pt x="1" y="102"/>
                    </a:cubicBezTo>
                    <a:cubicBezTo>
                      <a:pt x="1" y="101"/>
                      <a:pt x="0" y="99"/>
                      <a:pt x="0" y="98"/>
                    </a:cubicBezTo>
                    <a:cubicBezTo>
                      <a:pt x="0" y="92"/>
                      <a:pt x="5" y="86"/>
                      <a:pt x="5" y="80"/>
                    </a:cubicBezTo>
                    <a:cubicBezTo>
                      <a:pt x="6" y="81"/>
                      <a:pt x="7" y="82"/>
                      <a:pt x="8" y="82"/>
                    </a:cubicBezTo>
                    <a:cubicBezTo>
                      <a:pt x="8" y="82"/>
                      <a:pt x="8" y="82"/>
                      <a:pt x="8" y="82"/>
                    </a:cubicBezTo>
                    <a:cubicBezTo>
                      <a:pt x="7" y="81"/>
                      <a:pt x="6" y="79"/>
                      <a:pt x="5" y="78"/>
                    </a:cubicBezTo>
                    <a:cubicBezTo>
                      <a:pt x="4" y="74"/>
                      <a:pt x="2" y="71"/>
                      <a:pt x="3" y="67"/>
                    </a:cubicBezTo>
                    <a:cubicBezTo>
                      <a:pt x="3" y="63"/>
                      <a:pt x="5" y="59"/>
                      <a:pt x="7" y="55"/>
                    </a:cubicBezTo>
                    <a:cubicBezTo>
                      <a:pt x="8" y="51"/>
                      <a:pt x="9" y="47"/>
                      <a:pt x="9" y="43"/>
                    </a:cubicBezTo>
                    <a:cubicBezTo>
                      <a:pt x="8" y="39"/>
                      <a:pt x="8" y="34"/>
                      <a:pt x="10" y="31"/>
                    </a:cubicBezTo>
                    <a:cubicBezTo>
                      <a:pt x="11" y="29"/>
                      <a:pt x="12" y="27"/>
                      <a:pt x="14" y="26"/>
                    </a:cubicBezTo>
                    <a:cubicBezTo>
                      <a:pt x="14" y="26"/>
                      <a:pt x="15" y="25"/>
                      <a:pt x="16" y="24"/>
                    </a:cubicBezTo>
                    <a:cubicBezTo>
                      <a:pt x="16" y="24"/>
                      <a:pt x="16" y="24"/>
                      <a:pt x="16" y="24"/>
                    </a:cubicBezTo>
                    <a:cubicBezTo>
                      <a:pt x="17" y="24"/>
                      <a:pt x="18" y="24"/>
                      <a:pt x="20" y="24"/>
                    </a:cubicBezTo>
                    <a:cubicBezTo>
                      <a:pt x="23" y="23"/>
                      <a:pt x="27" y="24"/>
                      <a:pt x="31" y="25"/>
                    </a:cubicBezTo>
                    <a:cubicBezTo>
                      <a:pt x="28" y="23"/>
                      <a:pt x="26" y="22"/>
                      <a:pt x="23" y="22"/>
                    </a:cubicBezTo>
                    <a:cubicBezTo>
                      <a:pt x="28" y="21"/>
                      <a:pt x="33" y="19"/>
                      <a:pt x="38" y="23"/>
                    </a:cubicBezTo>
                    <a:cubicBezTo>
                      <a:pt x="39" y="24"/>
                      <a:pt x="40" y="26"/>
                      <a:pt x="42" y="28"/>
                    </a:cubicBezTo>
                    <a:cubicBezTo>
                      <a:pt x="42" y="29"/>
                      <a:pt x="42" y="29"/>
                      <a:pt x="42" y="29"/>
                    </a:cubicBezTo>
                    <a:cubicBezTo>
                      <a:pt x="42" y="30"/>
                      <a:pt x="43" y="31"/>
                      <a:pt x="43" y="32"/>
                    </a:cubicBezTo>
                    <a:cubicBezTo>
                      <a:pt x="44" y="33"/>
                      <a:pt x="45" y="34"/>
                      <a:pt x="45" y="35"/>
                    </a:cubicBezTo>
                    <a:cubicBezTo>
                      <a:pt x="45" y="35"/>
                      <a:pt x="45" y="35"/>
                      <a:pt x="45" y="35"/>
                    </a:cubicBezTo>
                    <a:cubicBezTo>
                      <a:pt x="45" y="34"/>
                      <a:pt x="45" y="32"/>
                      <a:pt x="45" y="31"/>
                    </a:cubicBezTo>
                    <a:cubicBezTo>
                      <a:pt x="45" y="31"/>
                      <a:pt x="45" y="31"/>
                      <a:pt x="45" y="31"/>
                    </a:cubicBezTo>
                    <a:cubicBezTo>
                      <a:pt x="53" y="32"/>
                      <a:pt x="57" y="30"/>
                      <a:pt x="63" y="35"/>
                    </a:cubicBezTo>
                    <a:cubicBezTo>
                      <a:pt x="67" y="38"/>
                      <a:pt x="68" y="41"/>
                      <a:pt x="70" y="43"/>
                    </a:cubicBezTo>
                    <a:cubicBezTo>
                      <a:pt x="69" y="43"/>
                      <a:pt x="68" y="43"/>
                      <a:pt x="68" y="43"/>
                    </a:cubicBezTo>
                    <a:cubicBezTo>
                      <a:pt x="67" y="44"/>
                      <a:pt x="67" y="44"/>
                      <a:pt x="67" y="44"/>
                    </a:cubicBezTo>
                    <a:cubicBezTo>
                      <a:pt x="70" y="44"/>
                      <a:pt x="72" y="45"/>
                      <a:pt x="75" y="45"/>
                    </a:cubicBezTo>
                    <a:cubicBezTo>
                      <a:pt x="80" y="47"/>
                      <a:pt x="84" y="48"/>
                      <a:pt x="89" y="51"/>
                    </a:cubicBezTo>
                    <a:cubicBezTo>
                      <a:pt x="92" y="54"/>
                      <a:pt x="96" y="54"/>
                      <a:pt x="100" y="54"/>
                    </a:cubicBezTo>
                    <a:cubicBezTo>
                      <a:pt x="105" y="53"/>
                      <a:pt x="106" y="51"/>
                      <a:pt x="111" y="52"/>
                    </a:cubicBezTo>
                    <a:cubicBezTo>
                      <a:pt x="114" y="53"/>
                      <a:pt x="116" y="55"/>
                      <a:pt x="119" y="55"/>
                    </a:cubicBezTo>
                    <a:cubicBezTo>
                      <a:pt x="123" y="56"/>
                      <a:pt x="126" y="56"/>
                      <a:pt x="130" y="53"/>
                    </a:cubicBezTo>
                    <a:cubicBezTo>
                      <a:pt x="134" y="51"/>
                      <a:pt x="138" y="49"/>
                      <a:pt x="144" y="49"/>
                    </a:cubicBezTo>
                    <a:cubicBezTo>
                      <a:pt x="145" y="50"/>
                      <a:pt x="147" y="50"/>
                      <a:pt x="148" y="50"/>
                    </a:cubicBezTo>
                    <a:cubicBezTo>
                      <a:pt x="152" y="50"/>
                      <a:pt x="156" y="49"/>
                      <a:pt x="157" y="45"/>
                    </a:cubicBezTo>
                    <a:cubicBezTo>
                      <a:pt x="157" y="45"/>
                      <a:pt x="157" y="45"/>
                      <a:pt x="157" y="45"/>
                    </a:cubicBezTo>
                    <a:cubicBezTo>
                      <a:pt x="156" y="46"/>
                      <a:pt x="155" y="47"/>
                      <a:pt x="154" y="47"/>
                    </a:cubicBezTo>
                    <a:cubicBezTo>
                      <a:pt x="154" y="47"/>
                      <a:pt x="154" y="46"/>
                      <a:pt x="155" y="46"/>
                    </a:cubicBezTo>
                    <a:cubicBezTo>
                      <a:pt x="156" y="44"/>
                      <a:pt x="156" y="44"/>
                      <a:pt x="156" y="42"/>
                    </a:cubicBezTo>
                    <a:cubicBezTo>
                      <a:pt x="158" y="36"/>
                      <a:pt x="163" y="38"/>
                      <a:pt x="166" y="37"/>
                    </a:cubicBezTo>
                    <a:cubicBezTo>
                      <a:pt x="168" y="36"/>
                      <a:pt x="169" y="35"/>
                      <a:pt x="170" y="35"/>
                    </a:cubicBezTo>
                    <a:cubicBezTo>
                      <a:pt x="170" y="36"/>
                      <a:pt x="170" y="37"/>
                      <a:pt x="170" y="38"/>
                    </a:cubicBezTo>
                    <a:cubicBezTo>
                      <a:pt x="170" y="38"/>
                      <a:pt x="170" y="38"/>
                      <a:pt x="170" y="38"/>
                    </a:cubicBezTo>
                    <a:cubicBezTo>
                      <a:pt x="171" y="37"/>
                      <a:pt x="172" y="35"/>
                      <a:pt x="172" y="33"/>
                    </a:cubicBezTo>
                    <a:cubicBezTo>
                      <a:pt x="173" y="31"/>
                      <a:pt x="174" y="30"/>
                      <a:pt x="175" y="28"/>
                    </a:cubicBezTo>
                    <a:cubicBezTo>
                      <a:pt x="178" y="23"/>
                      <a:pt x="181" y="22"/>
                      <a:pt x="187" y="21"/>
                    </a:cubicBezTo>
                    <a:cubicBezTo>
                      <a:pt x="188" y="21"/>
                      <a:pt x="189" y="20"/>
                      <a:pt x="190" y="19"/>
                    </a:cubicBezTo>
                    <a:cubicBezTo>
                      <a:pt x="190" y="20"/>
                      <a:pt x="191" y="21"/>
                      <a:pt x="191" y="22"/>
                    </a:cubicBezTo>
                    <a:cubicBezTo>
                      <a:pt x="191" y="22"/>
                      <a:pt x="191" y="22"/>
                      <a:pt x="191" y="22"/>
                    </a:cubicBezTo>
                    <a:cubicBezTo>
                      <a:pt x="191" y="20"/>
                      <a:pt x="192" y="18"/>
                      <a:pt x="192" y="16"/>
                    </a:cubicBezTo>
                    <a:cubicBezTo>
                      <a:pt x="192" y="15"/>
                      <a:pt x="192" y="15"/>
                      <a:pt x="192" y="15"/>
                    </a:cubicBezTo>
                    <a:cubicBezTo>
                      <a:pt x="192" y="14"/>
                      <a:pt x="192" y="13"/>
                      <a:pt x="192" y="13"/>
                    </a:cubicBezTo>
                    <a:cubicBezTo>
                      <a:pt x="195" y="3"/>
                      <a:pt x="210" y="0"/>
                      <a:pt x="215" y="8"/>
                    </a:cubicBezTo>
                    <a:cubicBezTo>
                      <a:pt x="217" y="11"/>
                      <a:pt x="219" y="12"/>
                      <a:pt x="221" y="12"/>
                    </a:cubicBezTo>
                    <a:cubicBezTo>
                      <a:pt x="223" y="14"/>
                      <a:pt x="225" y="15"/>
                      <a:pt x="226" y="18"/>
                    </a:cubicBezTo>
                    <a:cubicBezTo>
                      <a:pt x="230" y="23"/>
                      <a:pt x="225" y="29"/>
                      <a:pt x="227" y="35"/>
                    </a:cubicBezTo>
                    <a:cubicBezTo>
                      <a:pt x="228" y="41"/>
                      <a:pt x="233" y="40"/>
                      <a:pt x="230" y="50"/>
                    </a:cubicBezTo>
                    <a:cubicBezTo>
                      <a:pt x="229" y="52"/>
                      <a:pt x="229" y="54"/>
                      <a:pt x="228" y="56"/>
                    </a:cubicBezTo>
                    <a:cubicBezTo>
                      <a:pt x="227" y="59"/>
                      <a:pt x="226" y="63"/>
                      <a:pt x="227" y="66"/>
                    </a:cubicBezTo>
                    <a:cubicBezTo>
                      <a:pt x="227" y="66"/>
                      <a:pt x="227" y="66"/>
                      <a:pt x="227" y="66"/>
                    </a:cubicBezTo>
                    <a:cubicBezTo>
                      <a:pt x="227" y="64"/>
                      <a:pt x="228" y="63"/>
                      <a:pt x="229" y="61"/>
                    </a:cubicBezTo>
                    <a:cubicBezTo>
                      <a:pt x="229" y="62"/>
                      <a:pt x="229" y="62"/>
                      <a:pt x="229" y="62"/>
                    </a:cubicBezTo>
                    <a:cubicBezTo>
                      <a:pt x="232" y="67"/>
                      <a:pt x="231" y="72"/>
                      <a:pt x="229" y="77"/>
                    </a:cubicBezTo>
                    <a:cubicBezTo>
                      <a:pt x="228" y="81"/>
                      <a:pt x="228" y="83"/>
                      <a:pt x="229" y="87"/>
                    </a:cubicBezTo>
                    <a:cubicBezTo>
                      <a:pt x="231" y="93"/>
                      <a:pt x="232" y="97"/>
                      <a:pt x="230" y="103"/>
                    </a:cubicBezTo>
                  </a:path>
                </a:pathLst>
              </a:custGeom>
              <a:solidFill>
                <a:srgbClr val="E165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6" name="Google Shape;1286;p20"/>
              <p:cNvSpPr/>
              <p:nvPr/>
            </p:nvSpPr>
            <p:spPr>
              <a:xfrm>
                <a:off x="7490" y="1962"/>
                <a:ext cx="149" cy="174"/>
              </a:xfrm>
              <a:custGeom>
                <a:avLst/>
                <a:gdLst/>
                <a:ahLst/>
                <a:cxnLst/>
                <a:rect l="l" t="t" r="r" b="b"/>
                <a:pathLst>
                  <a:path w="199" h="232" extrusionOk="0">
                    <a:moveTo>
                      <a:pt x="98" y="232"/>
                    </a:moveTo>
                    <a:cubicBezTo>
                      <a:pt x="99" y="232"/>
                      <a:pt x="99" y="232"/>
                      <a:pt x="99" y="232"/>
                    </a:cubicBezTo>
                    <a:cubicBezTo>
                      <a:pt x="99" y="232"/>
                      <a:pt x="99" y="232"/>
                      <a:pt x="99" y="232"/>
                    </a:cubicBezTo>
                    <a:cubicBezTo>
                      <a:pt x="99" y="232"/>
                      <a:pt x="99" y="232"/>
                      <a:pt x="98" y="232"/>
                    </a:cubicBezTo>
                    <a:moveTo>
                      <a:pt x="100" y="232"/>
                    </a:moveTo>
                    <a:cubicBezTo>
                      <a:pt x="100" y="232"/>
                      <a:pt x="99" y="232"/>
                      <a:pt x="99" y="232"/>
                    </a:cubicBezTo>
                    <a:cubicBezTo>
                      <a:pt x="99" y="232"/>
                      <a:pt x="100" y="232"/>
                      <a:pt x="100" y="232"/>
                    </a:cubicBezTo>
                    <a:moveTo>
                      <a:pt x="95" y="231"/>
                    </a:moveTo>
                    <a:cubicBezTo>
                      <a:pt x="95" y="231"/>
                      <a:pt x="95" y="231"/>
                      <a:pt x="95" y="231"/>
                    </a:cubicBezTo>
                    <a:cubicBezTo>
                      <a:pt x="95" y="231"/>
                      <a:pt x="95" y="231"/>
                      <a:pt x="95" y="231"/>
                    </a:cubicBezTo>
                    <a:moveTo>
                      <a:pt x="98" y="197"/>
                    </a:moveTo>
                    <a:cubicBezTo>
                      <a:pt x="98" y="197"/>
                      <a:pt x="98" y="197"/>
                      <a:pt x="99" y="197"/>
                    </a:cubicBezTo>
                    <a:cubicBezTo>
                      <a:pt x="99" y="197"/>
                      <a:pt x="99" y="197"/>
                      <a:pt x="99" y="197"/>
                    </a:cubicBezTo>
                    <a:cubicBezTo>
                      <a:pt x="98" y="197"/>
                      <a:pt x="98" y="197"/>
                      <a:pt x="98" y="197"/>
                    </a:cubicBezTo>
                    <a:moveTo>
                      <a:pt x="98" y="196"/>
                    </a:moveTo>
                    <a:cubicBezTo>
                      <a:pt x="98" y="196"/>
                      <a:pt x="98" y="196"/>
                      <a:pt x="98" y="196"/>
                    </a:cubicBezTo>
                    <a:cubicBezTo>
                      <a:pt x="98" y="196"/>
                      <a:pt x="98" y="196"/>
                      <a:pt x="98" y="196"/>
                    </a:cubicBezTo>
                    <a:cubicBezTo>
                      <a:pt x="98" y="196"/>
                      <a:pt x="98" y="196"/>
                      <a:pt x="98" y="196"/>
                    </a:cubicBezTo>
                    <a:moveTo>
                      <a:pt x="98" y="196"/>
                    </a:moveTo>
                    <a:cubicBezTo>
                      <a:pt x="98" y="196"/>
                      <a:pt x="98" y="196"/>
                      <a:pt x="98" y="196"/>
                    </a:cubicBezTo>
                    <a:cubicBezTo>
                      <a:pt x="98" y="196"/>
                      <a:pt x="98" y="196"/>
                      <a:pt x="98" y="196"/>
                    </a:cubicBezTo>
                    <a:cubicBezTo>
                      <a:pt x="98" y="196"/>
                      <a:pt x="98" y="196"/>
                      <a:pt x="98" y="196"/>
                    </a:cubicBezTo>
                    <a:moveTo>
                      <a:pt x="101" y="195"/>
                    </a:moveTo>
                    <a:cubicBezTo>
                      <a:pt x="101" y="196"/>
                      <a:pt x="100" y="197"/>
                      <a:pt x="99" y="197"/>
                    </a:cubicBezTo>
                    <a:cubicBezTo>
                      <a:pt x="100" y="197"/>
                      <a:pt x="101" y="196"/>
                      <a:pt x="101" y="195"/>
                    </a:cubicBezTo>
                    <a:moveTo>
                      <a:pt x="102" y="193"/>
                    </a:moveTo>
                    <a:cubicBezTo>
                      <a:pt x="101" y="194"/>
                      <a:pt x="100" y="196"/>
                      <a:pt x="99" y="196"/>
                    </a:cubicBezTo>
                    <a:cubicBezTo>
                      <a:pt x="100" y="196"/>
                      <a:pt x="101" y="194"/>
                      <a:pt x="102" y="193"/>
                    </a:cubicBezTo>
                    <a:moveTo>
                      <a:pt x="117" y="192"/>
                    </a:moveTo>
                    <a:cubicBezTo>
                      <a:pt x="117" y="192"/>
                      <a:pt x="117" y="192"/>
                      <a:pt x="117" y="192"/>
                    </a:cubicBezTo>
                    <a:cubicBezTo>
                      <a:pt x="117" y="192"/>
                      <a:pt x="117" y="192"/>
                      <a:pt x="117" y="192"/>
                    </a:cubicBezTo>
                    <a:cubicBezTo>
                      <a:pt x="117" y="192"/>
                      <a:pt x="117" y="192"/>
                      <a:pt x="117" y="192"/>
                    </a:cubicBezTo>
                    <a:moveTo>
                      <a:pt x="112" y="192"/>
                    </a:moveTo>
                    <a:cubicBezTo>
                      <a:pt x="112" y="192"/>
                      <a:pt x="112" y="192"/>
                      <a:pt x="112" y="192"/>
                    </a:cubicBezTo>
                    <a:cubicBezTo>
                      <a:pt x="112" y="192"/>
                      <a:pt x="112" y="192"/>
                      <a:pt x="112" y="192"/>
                    </a:cubicBezTo>
                    <a:moveTo>
                      <a:pt x="111" y="192"/>
                    </a:moveTo>
                    <a:cubicBezTo>
                      <a:pt x="111" y="192"/>
                      <a:pt x="112" y="192"/>
                      <a:pt x="112" y="192"/>
                    </a:cubicBezTo>
                    <a:cubicBezTo>
                      <a:pt x="112" y="192"/>
                      <a:pt x="111" y="192"/>
                      <a:pt x="111" y="192"/>
                    </a:cubicBezTo>
                    <a:moveTo>
                      <a:pt x="125" y="191"/>
                    </a:moveTo>
                    <a:cubicBezTo>
                      <a:pt x="123" y="192"/>
                      <a:pt x="120" y="192"/>
                      <a:pt x="117" y="192"/>
                    </a:cubicBezTo>
                    <a:cubicBezTo>
                      <a:pt x="120" y="192"/>
                      <a:pt x="123" y="192"/>
                      <a:pt x="125" y="191"/>
                    </a:cubicBezTo>
                    <a:moveTo>
                      <a:pt x="145" y="190"/>
                    </a:moveTo>
                    <a:cubicBezTo>
                      <a:pt x="145" y="190"/>
                      <a:pt x="145" y="190"/>
                      <a:pt x="146" y="190"/>
                    </a:cubicBezTo>
                    <a:cubicBezTo>
                      <a:pt x="146" y="190"/>
                      <a:pt x="146" y="190"/>
                      <a:pt x="146" y="190"/>
                    </a:cubicBezTo>
                    <a:cubicBezTo>
                      <a:pt x="145" y="190"/>
                      <a:pt x="145" y="190"/>
                      <a:pt x="145" y="190"/>
                    </a:cubicBezTo>
                    <a:moveTo>
                      <a:pt x="146" y="190"/>
                    </a:moveTo>
                    <a:cubicBezTo>
                      <a:pt x="146" y="190"/>
                      <a:pt x="146" y="190"/>
                      <a:pt x="146" y="190"/>
                    </a:cubicBezTo>
                    <a:cubicBezTo>
                      <a:pt x="146" y="190"/>
                      <a:pt x="146" y="190"/>
                      <a:pt x="146" y="190"/>
                    </a:cubicBezTo>
                    <a:moveTo>
                      <a:pt x="102" y="190"/>
                    </a:moveTo>
                    <a:cubicBezTo>
                      <a:pt x="102" y="190"/>
                      <a:pt x="102" y="190"/>
                      <a:pt x="102" y="190"/>
                    </a:cubicBezTo>
                    <a:cubicBezTo>
                      <a:pt x="102" y="190"/>
                      <a:pt x="102" y="190"/>
                      <a:pt x="102" y="190"/>
                    </a:cubicBezTo>
                    <a:cubicBezTo>
                      <a:pt x="102" y="190"/>
                      <a:pt x="102" y="190"/>
                      <a:pt x="102" y="190"/>
                    </a:cubicBezTo>
                    <a:moveTo>
                      <a:pt x="101" y="190"/>
                    </a:moveTo>
                    <a:cubicBezTo>
                      <a:pt x="99" y="190"/>
                      <a:pt x="98" y="191"/>
                      <a:pt x="96" y="192"/>
                    </a:cubicBezTo>
                    <a:cubicBezTo>
                      <a:pt x="98" y="191"/>
                      <a:pt x="99" y="190"/>
                      <a:pt x="101" y="190"/>
                    </a:cubicBezTo>
                    <a:moveTo>
                      <a:pt x="101" y="190"/>
                    </a:moveTo>
                    <a:cubicBezTo>
                      <a:pt x="101" y="190"/>
                      <a:pt x="101" y="190"/>
                      <a:pt x="101" y="190"/>
                    </a:cubicBezTo>
                    <a:cubicBezTo>
                      <a:pt x="101" y="190"/>
                      <a:pt x="101" y="190"/>
                      <a:pt x="101" y="190"/>
                    </a:cubicBezTo>
                    <a:cubicBezTo>
                      <a:pt x="101" y="190"/>
                      <a:pt x="101" y="190"/>
                      <a:pt x="101" y="190"/>
                    </a:cubicBezTo>
                    <a:moveTo>
                      <a:pt x="147" y="190"/>
                    </a:moveTo>
                    <a:cubicBezTo>
                      <a:pt x="147" y="190"/>
                      <a:pt x="146" y="190"/>
                      <a:pt x="146" y="190"/>
                    </a:cubicBezTo>
                    <a:cubicBezTo>
                      <a:pt x="146" y="190"/>
                      <a:pt x="147" y="190"/>
                      <a:pt x="147" y="190"/>
                    </a:cubicBezTo>
                    <a:moveTo>
                      <a:pt x="126" y="190"/>
                    </a:moveTo>
                    <a:cubicBezTo>
                      <a:pt x="126" y="190"/>
                      <a:pt x="126" y="190"/>
                      <a:pt x="126" y="190"/>
                    </a:cubicBezTo>
                    <a:cubicBezTo>
                      <a:pt x="126" y="190"/>
                      <a:pt x="126" y="190"/>
                      <a:pt x="126" y="190"/>
                    </a:cubicBezTo>
                    <a:moveTo>
                      <a:pt x="127" y="190"/>
                    </a:moveTo>
                    <a:cubicBezTo>
                      <a:pt x="127" y="190"/>
                      <a:pt x="127" y="190"/>
                      <a:pt x="127" y="190"/>
                    </a:cubicBezTo>
                    <a:cubicBezTo>
                      <a:pt x="127" y="190"/>
                      <a:pt x="127" y="190"/>
                      <a:pt x="127" y="190"/>
                    </a:cubicBezTo>
                    <a:moveTo>
                      <a:pt x="127" y="190"/>
                    </a:moveTo>
                    <a:cubicBezTo>
                      <a:pt x="127" y="190"/>
                      <a:pt x="127" y="190"/>
                      <a:pt x="127" y="190"/>
                    </a:cubicBezTo>
                    <a:cubicBezTo>
                      <a:pt x="127" y="190"/>
                      <a:pt x="127" y="190"/>
                      <a:pt x="127" y="190"/>
                    </a:cubicBezTo>
                    <a:moveTo>
                      <a:pt x="139" y="190"/>
                    </a:moveTo>
                    <a:cubicBezTo>
                      <a:pt x="139" y="190"/>
                      <a:pt x="139" y="190"/>
                      <a:pt x="139" y="190"/>
                    </a:cubicBezTo>
                    <a:cubicBezTo>
                      <a:pt x="139" y="190"/>
                      <a:pt x="139" y="190"/>
                      <a:pt x="139" y="190"/>
                    </a:cubicBezTo>
                    <a:moveTo>
                      <a:pt x="138" y="189"/>
                    </a:moveTo>
                    <a:cubicBezTo>
                      <a:pt x="138" y="189"/>
                      <a:pt x="138" y="189"/>
                      <a:pt x="138" y="189"/>
                    </a:cubicBezTo>
                    <a:cubicBezTo>
                      <a:pt x="138" y="189"/>
                      <a:pt x="138" y="189"/>
                      <a:pt x="138" y="189"/>
                    </a:cubicBezTo>
                    <a:moveTo>
                      <a:pt x="132" y="189"/>
                    </a:moveTo>
                    <a:cubicBezTo>
                      <a:pt x="130" y="189"/>
                      <a:pt x="129" y="189"/>
                      <a:pt x="128" y="190"/>
                    </a:cubicBezTo>
                    <a:cubicBezTo>
                      <a:pt x="129" y="189"/>
                      <a:pt x="130" y="189"/>
                      <a:pt x="132" y="189"/>
                    </a:cubicBezTo>
                    <a:moveTo>
                      <a:pt x="132" y="189"/>
                    </a:moveTo>
                    <a:cubicBezTo>
                      <a:pt x="132" y="189"/>
                      <a:pt x="132" y="189"/>
                      <a:pt x="132" y="189"/>
                    </a:cubicBezTo>
                    <a:cubicBezTo>
                      <a:pt x="132" y="189"/>
                      <a:pt x="132" y="189"/>
                      <a:pt x="132" y="189"/>
                    </a:cubicBezTo>
                    <a:cubicBezTo>
                      <a:pt x="132" y="189"/>
                      <a:pt x="132" y="189"/>
                      <a:pt x="132" y="189"/>
                    </a:cubicBezTo>
                    <a:moveTo>
                      <a:pt x="104" y="188"/>
                    </a:moveTo>
                    <a:cubicBezTo>
                      <a:pt x="106" y="189"/>
                      <a:pt x="109" y="191"/>
                      <a:pt x="111" y="191"/>
                    </a:cubicBezTo>
                    <a:cubicBezTo>
                      <a:pt x="109" y="191"/>
                      <a:pt x="106" y="189"/>
                      <a:pt x="104" y="188"/>
                    </a:cubicBezTo>
                    <a:moveTo>
                      <a:pt x="102" y="188"/>
                    </a:moveTo>
                    <a:cubicBezTo>
                      <a:pt x="102" y="188"/>
                      <a:pt x="102" y="188"/>
                      <a:pt x="102" y="188"/>
                    </a:cubicBezTo>
                    <a:cubicBezTo>
                      <a:pt x="102" y="188"/>
                      <a:pt x="102" y="188"/>
                      <a:pt x="102" y="188"/>
                    </a:cubicBezTo>
                    <a:moveTo>
                      <a:pt x="102" y="188"/>
                    </a:moveTo>
                    <a:cubicBezTo>
                      <a:pt x="102" y="188"/>
                      <a:pt x="102" y="188"/>
                      <a:pt x="102" y="188"/>
                    </a:cubicBezTo>
                    <a:cubicBezTo>
                      <a:pt x="103" y="188"/>
                      <a:pt x="103" y="188"/>
                      <a:pt x="104" y="188"/>
                    </a:cubicBezTo>
                    <a:cubicBezTo>
                      <a:pt x="103" y="188"/>
                      <a:pt x="103" y="188"/>
                      <a:pt x="102" y="188"/>
                    </a:cubicBezTo>
                    <a:moveTo>
                      <a:pt x="117" y="174"/>
                    </a:moveTo>
                    <a:cubicBezTo>
                      <a:pt x="117" y="174"/>
                      <a:pt x="117" y="174"/>
                      <a:pt x="117" y="174"/>
                    </a:cubicBezTo>
                    <a:cubicBezTo>
                      <a:pt x="117" y="174"/>
                      <a:pt x="117" y="174"/>
                      <a:pt x="117" y="174"/>
                    </a:cubicBezTo>
                    <a:cubicBezTo>
                      <a:pt x="117" y="174"/>
                      <a:pt x="117" y="174"/>
                      <a:pt x="117" y="174"/>
                    </a:cubicBezTo>
                    <a:moveTo>
                      <a:pt x="116" y="174"/>
                    </a:moveTo>
                    <a:cubicBezTo>
                      <a:pt x="116" y="174"/>
                      <a:pt x="116" y="174"/>
                      <a:pt x="116" y="174"/>
                    </a:cubicBezTo>
                    <a:cubicBezTo>
                      <a:pt x="116" y="174"/>
                      <a:pt x="116" y="174"/>
                      <a:pt x="116" y="174"/>
                    </a:cubicBezTo>
                    <a:moveTo>
                      <a:pt x="107" y="174"/>
                    </a:moveTo>
                    <a:cubicBezTo>
                      <a:pt x="110" y="174"/>
                      <a:pt x="113" y="174"/>
                      <a:pt x="116" y="174"/>
                    </a:cubicBezTo>
                    <a:cubicBezTo>
                      <a:pt x="116" y="174"/>
                      <a:pt x="116" y="174"/>
                      <a:pt x="116" y="174"/>
                    </a:cubicBezTo>
                    <a:cubicBezTo>
                      <a:pt x="116" y="174"/>
                      <a:pt x="116" y="174"/>
                      <a:pt x="116" y="174"/>
                    </a:cubicBezTo>
                    <a:cubicBezTo>
                      <a:pt x="113" y="174"/>
                      <a:pt x="110" y="174"/>
                      <a:pt x="107" y="174"/>
                    </a:cubicBezTo>
                    <a:moveTo>
                      <a:pt x="100" y="174"/>
                    </a:moveTo>
                    <a:cubicBezTo>
                      <a:pt x="98" y="174"/>
                      <a:pt x="97" y="174"/>
                      <a:pt x="96" y="174"/>
                    </a:cubicBezTo>
                    <a:cubicBezTo>
                      <a:pt x="97" y="174"/>
                      <a:pt x="98" y="174"/>
                      <a:pt x="100" y="174"/>
                    </a:cubicBezTo>
                    <a:moveTo>
                      <a:pt x="100" y="174"/>
                    </a:moveTo>
                    <a:cubicBezTo>
                      <a:pt x="100" y="174"/>
                      <a:pt x="100" y="174"/>
                      <a:pt x="100" y="174"/>
                    </a:cubicBezTo>
                    <a:cubicBezTo>
                      <a:pt x="100" y="174"/>
                      <a:pt x="100" y="174"/>
                      <a:pt x="100" y="174"/>
                    </a:cubicBezTo>
                    <a:cubicBezTo>
                      <a:pt x="100" y="174"/>
                      <a:pt x="100" y="174"/>
                      <a:pt x="100" y="174"/>
                    </a:cubicBezTo>
                    <a:moveTo>
                      <a:pt x="130" y="172"/>
                    </a:moveTo>
                    <a:cubicBezTo>
                      <a:pt x="126" y="174"/>
                      <a:pt x="122" y="174"/>
                      <a:pt x="117" y="174"/>
                    </a:cubicBezTo>
                    <a:cubicBezTo>
                      <a:pt x="122" y="174"/>
                      <a:pt x="126" y="174"/>
                      <a:pt x="130" y="172"/>
                    </a:cubicBezTo>
                    <a:moveTo>
                      <a:pt x="130" y="172"/>
                    </a:moveTo>
                    <a:cubicBezTo>
                      <a:pt x="130" y="172"/>
                      <a:pt x="130" y="172"/>
                      <a:pt x="130" y="172"/>
                    </a:cubicBezTo>
                    <a:cubicBezTo>
                      <a:pt x="130" y="172"/>
                      <a:pt x="130" y="172"/>
                      <a:pt x="130" y="172"/>
                    </a:cubicBezTo>
                    <a:moveTo>
                      <a:pt x="12" y="170"/>
                    </a:moveTo>
                    <a:cubicBezTo>
                      <a:pt x="12" y="170"/>
                      <a:pt x="12" y="170"/>
                      <a:pt x="12" y="170"/>
                    </a:cubicBezTo>
                    <a:cubicBezTo>
                      <a:pt x="12" y="170"/>
                      <a:pt x="12" y="170"/>
                      <a:pt x="12" y="170"/>
                    </a:cubicBezTo>
                    <a:cubicBezTo>
                      <a:pt x="12" y="170"/>
                      <a:pt x="12" y="170"/>
                      <a:pt x="12" y="170"/>
                    </a:cubicBezTo>
                    <a:moveTo>
                      <a:pt x="13" y="170"/>
                    </a:moveTo>
                    <a:cubicBezTo>
                      <a:pt x="13" y="170"/>
                      <a:pt x="12" y="170"/>
                      <a:pt x="12" y="170"/>
                    </a:cubicBezTo>
                    <a:cubicBezTo>
                      <a:pt x="12" y="170"/>
                      <a:pt x="13" y="170"/>
                      <a:pt x="13" y="170"/>
                    </a:cubicBezTo>
                    <a:moveTo>
                      <a:pt x="11" y="156"/>
                    </a:moveTo>
                    <a:cubicBezTo>
                      <a:pt x="11" y="157"/>
                      <a:pt x="11" y="157"/>
                      <a:pt x="11" y="157"/>
                    </a:cubicBezTo>
                    <a:cubicBezTo>
                      <a:pt x="11" y="158"/>
                      <a:pt x="10" y="159"/>
                      <a:pt x="10" y="160"/>
                    </a:cubicBezTo>
                    <a:cubicBezTo>
                      <a:pt x="10" y="160"/>
                      <a:pt x="10" y="160"/>
                      <a:pt x="10" y="160"/>
                    </a:cubicBezTo>
                    <a:cubicBezTo>
                      <a:pt x="9" y="162"/>
                      <a:pt x="9" y="164"/>
                      <a:pt x="9" y="166"/>
                    </a:cubicBezTo>
                    <a:cubicBezTo>
                      <a:pt x="9" y="164"/>
                      <a:pt x="9" y="162"/>
                      <a:pt x="10" y="160"/>
                    </a:cubicBezTo>
                    <a:cubicBezTo>
                      <a:pt x="10" y="160"/>
                      <a:pt x="10" y="160"/>
                      <a:pt x="10" y="160"/>
                    </a:cubicBezTo>
                    <a:cubicBezTo>
                      <a:pt x="10" y="159"/>
                      <a:pt x="11" y="158"/>
                      <a:pt x="11" y="157"/>
                    </a:cubicBezTo>
                    <a:cubicBezTo>
                      <a:pt x="11" y="156"/>
                      <a:pt x="11" y="156"/>
                      <a:pt x="11" y="156"/>
                    </a:cubicBezTo>
                    <a:cubicBezTo>
                      <a:pt x="11" y="156"/>
                      <a:pt x="11" y="156"/>
                      <a:pt x="11" y="156"/>
                    </a:cubicBezTo>
                    <a:moveTo>
                      <a:pt x="182" y="134"/>
                    </a:moveTo>
                    <a:cubicBezTo>
                      <a:pt x="182" y="134"/>
                      <a:pt x="182" y="134"/>
                      <a:pt x="182" y="134"/>
                    </a:cubicBezTo>
                    <a:cubicBezTo>
                      <a:pt x="182" y="134"/>
                      <a:pt x="182" y="134"/>
                      <a:pt x="182" y="134"/>
                    </a:cubicBezTo>
                    <a:moveTo>
                      <a:pt x="180" y="129"/>
                    </a:moveTo>
                    <a:cubicBezTo>
                      <a:pt x="180" y="130"/>
                      <a:pt x="182" y="134"/>
                      <a:pt x="182" y="134"/>
                    </a:cubicBezTo>
                    <a:cubicBezTo>
                      <a:pt x="182" y="134"/>
                      <a:pt x="182" y="134"/>
                      <a:pt x="182" y="134"/>
                    </a:cubicBezTo>
                    <a:cubicBezTo>
                      <a:pt x="182" y="134"/>
                      <a:pt x="180" y="130"/>
                      <a:pt x="180" y="129"/>
                    </a:cubicBezTo>
                    <a:moveTo>
                      <a:pt x="177" y="86"/>
                    </a:moveTo>
                    <a:cubicBezTo>
                      <a:pt x="177" y="86"/>
                      <a:pt x="177" y="86"/>
                      <a:pt x="177" y="86"/>
                    </a:cubicBezTo>
                    <a:cubicBezTo>
                      <a:pt x="177" y="86"/>
                      <a:pt x="177" y="86"/>
                      <a:pt x="177" y="86"/>
                    </a:cubicBezTo>
                    <a:cubicBezTo>
                      <a:pt x="177" y="86"/>
                      <a:pt x="177" y="86"/>
                      <a:pt x="177" y="86"/>
                    </a:cubicBezTo>
                    <a:moveTo>
                      <a:pt x="17" y="85"/>
                    </a:moveTo>
                    <a:cubicBezTo>
                      <a:pt x="17" y="85"/>
                      <a:pt x="17" y="85"/>
                      <a:pt x="17" y="85"/>
                    </a:cubicBezTo>
                    <a:cubicBezTo>
                      <a:pt x="17" y="85"/>
                      <a:pt x="17" y="85"/>
                      <a:pt x="17" y="85"/>
                    </a:cubicBezTo>
                    <a:cubicBezTo>
                      <a:pt x="17" y="85"/>
                      <a:pt x="17" y="85"/>
                      <a:pt x="17" y="85"/>
                    </a:cubicBezTo>
                    <a:moveTo>
                      <a:pt x="17" y="85"/>
                    </a:moveTo>
                    <a:cubicBezTo>
                      <a:pt x="17" y="85"/>
                      <a:pt x="17" y="85"/>
                      <a:pt x="17" y="85"/>
                    </a:cubicBezTo>
                    <a:cubicBezTo>
                      <a:pt x="17" y="85"/>
                      <a:pt x="17" y="85"/>
                      <a:pt x="17" y="85"/>
                    </a:cubicBezTo>
                    <a:cubicBezTo>
                      <a:pt x="17" y="85"/>
                      <a:pt x="17" y="85"/>
                      <a:pt x="17" y="85"/>
                    </a:cubicBezTo>
                    <a:moveTo>
                      <a:pt x="17" y="85"/>
                    </a:moveTo>
                    <a:cubicBezTo>
                      <a:pt x="17" y="85"/>
                      <a:pt x="17" y="85"/>
                      <a:pt x="17" y="85"/>
                    </a:cubicBezTo>
                    <a:cubicBezTo>
                      <a:pt x="17" y="85"/>
                      <a:pt x="17" y="85"/>
                      <a:pt x="17" y="85"/>
                    </a:cubicBezTo>
                    <a:cubicBezTo>
                      <a:pt x="17" y="85"/>
                      <a:pt x="17" y="85"/>
                      <a:pt x="17" y="85"/>
                    </a:cubicBezTo>
                    <a:moveTo>
                      <a:pt x="17" y="85"/>
                    </a:moveTo>
                    <a:cubicBezTo>
                      <a:pt x="17" y="85"/>
                      <a:pt x="17" y="85"/>
                      <a:pt x="17" y="85"/>
                    </a:cubicBezTo>
                    <a:cubicBezTo>
                      <a:pt x="17" y="85"/>
                      <a:pt x="17" y="85"/>
                      <a:pt x="17" y="85"/>
                    </a:cubicBezTo>
                    <a:moveTo>
                      <a:pt x="20" y="83"/>
                    </a:moveTo>
                    <a:cubicBezTo>
                      <a:pt x="20" y="84"/>
                      <a:pt x="19" y="85"/>
                      <a:pt x="18" y="85"/>
                    </a:cubicBezTo>
                    <a:cubicBezTo>
                      <a:pt x="19" y="85"/>
                      <a:pt x="20" y="84"/>
                      <a:pt x="20" y="83"/>
                    </a:cubicBezTo>
                    <a:moveTo>
                      <a:pt x="22" y="82"/>
                    </a:moveTo>
                    <a:cubicBezTo>
                      <a:pt x="21" y="82"/>
                      <a:pt x="21" y="82"/>
                      <a:pt x="21" y="83"/>
                    </a:cubicBezTo>
                    <a:cubicBezTo>
                      <a:pt x="21" y="83"/>
                      <a:pt x="21" y="83"/>
                      <a:pt x="20" y="83"/>
                    </a:cubicBezTo>
                    <a:cubicBezTo>
                      <a:pt x="21" y="83"/>
                      <a:pt x="21" y="83"/>
                      <a:pt x="21" y="83"/>
                    </a:cubicBezTo>
                    <a:cubicBezTo>
                      <a:pt x="21" y="82"/>
                      <a:pt x="21" y="82"/>
                      <a:pt x="22" y="82"/>
                    </a:cubicBezTo>
                    <a:cubicBezTo>
                      <a:pt x="22" y="82"/>
                      <a:pt x="22" y="82"/>
                      <a:pt x="22" y="82"/>
                    </a:cubicBezTo>
                    <a:moveTo>
                      <a:pt x="21" y="80"/>
                    </a:moveTo>
                    <a:cubicBezTo>
                      <a:pt x="20" y="82"/>
                      <a:pt x="19" y="85"/>
                      <a:pt x="17" y="85"/>
                    </a:cubicBezTo>
                    <a:cubicBezTo>
                      <a:pt x="19" y="85"/>
                      <a:pt x="20" y="82"/>
                      <a:pt x="21" y="80"/>
                    </a:cubicBezTo>
                    <a:moveTo>
                      <a:pt x="89" y="78"/>
                    </a:moveTo>
                    <a:cubicBezTo>
                      <a:pt x="89" y="78"/>
                      <a:pt x="89" y="78"/>
                      <a:pt x="89" y="78"/>
                    </a:cubicBezTo>
                    <a:cubicBezTo>
                      <a:pt x="89" y="78"/>
                      <a:pt x="89" y="78"/>
                      <a:pt x="89" y="78"/>
                    </a:cubicBezTo>
                    <a:cubicBezTo>
                      <a:pt x="89" y="78"/>
                      <a:pt x="89" y="78"/>
                      <a:pt x="89" y="78"/>
                    </a:cubicBezTo>
                    <a:moveTo>
                      <a:pt x="120" y="78"/>
                    </a:moveTo>
                    <a:cubicBezTo>
                      <a:pt x="120" y="78"/>
                      <a:pt x="120" y="78"/>
                      <a:pt x="120" y="78"/>
                    </a:cubicBezTo>
                    <a:cubicBezTo>
                      <a:pt x="120" y="78"/>
                      <a:pt x="120" y="78"/>
                      <a:pt x="120" y="78"/>
                    </a:cubicBezTo>
                    <a:cubicBezTo>
                      <a:pt x="120" y="78"/>
                      <a:pt x="120" y="78"/>
                      <a:pt x="120" y="78"/>
                    </a:cubicBezTo>
                    <a:moveTo>
                      <a:pt x="83" y="77"/>
                    </a:moveTo>
                    <a:cubicBezTo>
                      <a:pt x="84" y="78"/>
                      <a:pt x="86" y="78"/>
                      <a:pt x="87" y="78"/>
                    </a:cubicBezTo>
                    <a:cubicBezTo>
                      <a:pt x="86" y="78"/>
                      <a:pt x="84" y="78"/>
                      <a:pt x="83" y="77"/>
                    </a:cubicBezTo>
                    <a:moveTo>
                      <a:pt x="97" y="77"/>
                    </a:moveTo>
                    <a:cubicBezTo>
                      <a:pt x="95" y="78"/>
                      <a:pt x="92" y="78"/>
                      <a:pt x="89" y="78"/>
                    </a:cubicBezTo>
                    <a:cubicBezTo>
                      <a:pt x="92" y="78"/>
                      <a:pt x="95" y="78"/>
                      <a:pt x="97" y="77"/>
                    </a:cubicBezTo>
                    <a:moveTo>
                      <a:pt x="98" y="77"/>
                    </a:moveTo>
                    <a:cubicBezTo>
                      <a:pt x="98" y="77"/>
                      <a:pt x="98" y="77"/>
                      <a:pt x="98" y="77"/>
                    </a:cubicBezTo>
                    <a:cubicBezTo>
                      <a:pt x="98" y="77"/>
                      <a:pt x="98" y="77"/>
                      <a:pt x="98" y="77"/>
                    </a:cubicBezTo>
                    <a:moveTo>
                      <a:pt x="62" y="77"/>
                    </a:moveTo>
                    <a:cubicBezTo>
                      <a:pt x="62" y="77"/>
                      <a:pt x="62" y="77"/>
                      <a:pt x="62" y="77"/>
                    </a:cubicBezTo>
                    <a:cubicBezTo>
                      <a:pt x="62" y="77"/>
                      <a:pt x="62" y="77"/>
                      <a:pt x="62" y="77"/>
                    </a:cubicBezTo>
                    <a:cubicBezTo>
                      <a:pt x="62" y="77"/>
                      <a:pt x="62" y="77"/>
                      <a:pt x="62" y="77"/>
                    </a:cubicBezTo>
                    <a:moveTo>
                      <a:pt x="127" y="76"/>
                    </a:moveTo>
                    <a:cubicBezTo>
                      <a:pt x="125" y="77"/>
                      <a:pt x="123" y="78"/>
                      <a:pt x="120" y="78"/>
                    </a:cubicBezTo>
                    <a:cubicBezTo>
                      <a:pt x="123" y="78"/>
                      <a:pt x="125" y="77"/>
                      <a:pt x="127" y="76"/>
                    </a:cubicBezTo>
                    <a:moveTo>
                      <a:pt x="180" y="76"/>
                    </a:moveTo>
                    <a:cubicBezTo>
                      <a:pt x="180" y="76"/>
                      <a:pt x="180" y="77"/>
                      <a:pt x="180" y="78"/>
                    </a:cubicBezTo>
                    <a:cubicBezTo>
                      <a:pt x="180" y="78"/>
                      <a:pt x="179" y="78"/>
                      <a:pt x="179" y="78"/>
                    </a:cubicBezTo>
                    <a:cubicBezTo>
                      <a:pt x="179" y="78"/>
                      <a:pt x="180" y="78"/>
                      <a:pt x="180" y="78"/>
                    </a:cubicBezTo>
                    <a:cubicBezTo>
                      <a:pt x="180" y="77"/>
                      <a:pt x="180" y="76"/>
                      <a:pt x="180" y="76"/>
                    </a:cubicBezTo>
                    <a:cubicBezTo>
                      <a:pt x="181" y="78"/>
                      <a:pt x="182" y="79"/>
                      <a:pt x="184" y="81"/>
                    </a:cubicBezTo>
                    <a:cubicBezTo>
                      <a:pt x="185" y="81"/>
                      <a:pt x="185" y="81"/>
                      <a:pt x="185" y="81"/>
                    </a:cubicBezTo>
                    <a:cubicBezTo>
                      <a:pt x="184" y="81"/>
                      <a:pt x="184" y="81"/>
                      <a:pt x="184" y="81"/>
                    </a:cubicBezTo>
                    <a:cubicBezTo>
                      <a:pt x="182" y="79"/>
                      <a:pt x="181" y="78"/>
                      <a:pt x="180" y="76"/>
                    </a:cubicBezTo>
                    <a:moveTo>
                      <a:pt x="109" y="76"/>
                    </a:moveTo>
                    <a:cubicBezTo>
                      <a:pt x="110" y="76"/>
                      <a:pt x="110" y="76"/>
                      <a:pt x="111" y="76"/>
                    </a:cubicBezTo>
                    <a:cubicBezTo>
                      <a:pt x="110" y="76"/>
                      <a:pt x="110" y="76"/>
                      <a:pt x="109" y="76"/>
                    </a:cubicBezTo>
                    <a:moveTo>
                      <a:pt x="128" y="76"/>
                    </a:moveTo>
                    <a:cubicBezTo>
                      <a:pt x="127" y="76"/>
                      <a:pt x="127" y="76"/>
                      <a:pt x="127" y="76"/>
                    </a:cubicBezTo>
                    <a:cubicBezTo>
                      <a:pt x="127" y="76"/>
                      <a:pt x="127" y="76"/>
                      <a:pt x="128" y="76"/>
                    </a:cubicBezTo>
                    <a:moveTo>
                      <a:pt x="108" y="76"/>
                    </a:moveTo>
                    <a:cubicBezTo>
                      <a:pt x="109" y="76"/>
                      <a:pt x="109" y="76"/>
                      <a:pt x="109" y="76"/>
                    </a:cubicBezTo>
                    <a:cubicBezTo>
                      <a:pt x="109" y="76"/>
                      <a:pt x="109" y="76"/>
                      <a:pt x="108" y="76"/>
                    </a:cubicBezTo>
                    <a:moveTo>
                      <a:pt x="108" y="76"/>
                    </a:moveTo>
                    <a:cubicBezTo>
                      <a:pt x="108" y="76"/>
                      <a:pt x="108" y="76"/>
                      <a:pt x="108" y="76"/>
                    </a:cubicBezTo>
                    <a:cubicBezTo>
                      <a:pt x="108" y="76"/>
                      <a:pt x="108" y="76"/>
                      <a:pt x="108" y="76"/>
                    </a:cubicBezTo>
                    <a:moveTo>
                      <a:pt x="67" y="76"/>
                    </a:moveTo>
                    <a:cubicBezTo>
                      <a:pt x="65" y="76"/>
                      <a:pt x="64" y="77"/>
                      <a:pt x="62" y="77"/>
                    </a:cubicBezTo>
                    <a:cubicBezTo>
                      <a:pt x="64" y="77"/>
                      <a:pt x="65" y="76"/>
                      <a:pt x="67" y="76"/>
                    </a:cubicBezTo>
                    <a:moveTo>
                      <a:pt x="128" y="76"/>
                    </a:moveTo>
                    <a:cubicBezTo>
                      <a:pt x="128" y="76"/>
                      <a:pt x="128" y="76"/>
                      <a:pt x="128" y="76"/>
                    </a:cubicBezTo>
                    <a:cubicBezTo>
                      <a:pt x="128" y="76"/>
                      <a:pt x="128" y="76"/>
                      <a:pt x="128" y="76"/>
                    </a:cubicBezTo>
                    <a:moveTo>
                      <a:pt x="105" y="75"/>
                    </a:moveTo>
                    <a:cubicBezTo>
                      <a:pt x="103" y="75"/>
                      <a:pt x="100" y="76"/>
                      <a:pt x="98" y="77"/>
                    </a:cubicBezTo>
                    <a:cubicBezTo>
                      <a:pt x="100" y="76"/>
                      <a:pt x="103" y="75"/>
                      <a:pt x="105" y="75"/>
                    </a:cubicBezTo>
                    <a:moveTo>
                      <a:pt x="105" y="75"/>
                    </a:moveTo>
                    <a:cubicBezTo>
                      <a:pt x="105" y="75"/>
                      <a:pt x="105" y="75"/>
                      <a:pt x="105" y="75"/>
                    </a:cubicBezTo>
                    <a:cubicBezTo>
                      <a:pt x="105" y="75"/>
                      <a:pt x="105" y="75"/>
                      <a:pt x="105" y="75"/>
                    </a:cubicBezTo>
                    <a:cubicBezTo>
                      <a:pt x="105" y="75"/>
                      <a:pt x="105" y="75"/>
                      <a:pt x="105" y="75"/>
                    </a:cubicBezTo>
                    <a:moveTo>
                      <a:pt x="72" y="74"/>
                    </a:moveTo>
                    <a:cubicBezTo>
                      <a:pt x="70" y="74"/>
                      <a:pt x="68" y="75"/>
                      <a:pt x="67" y="76"/>
                    </a:cubicBezTo>
                    <a:cubicBezTo>
                      <a:pt x="68" y="75"/>
                      <a:pt x="70" y="74"/>
                      <a:pt x="72" y="74"/>
                    </a:cubicBezTo>
                    <a:moveTo>
                      <a:pt x="72" y="74"/>
                    </a:moveTo>
                    <a:cubicBezTo>
                      <a:pt x="72" y="74"/>
                      <a:pt x="72" y="74"/>
                      <a:pt x="72" y="74"/>
                    </a:cubicBezTo>
                    <a:cubicBezTo>
                      <a:pt x="72" y="74"/>
                      <a:pt x="72" y="74"/>
                      <a:pt x="72" y="74"/>
                    </a:cubicBezTo>
                    <a:cubicBezTo>
                      <a:pt x="72" y="74"/>
                      <a:pt x="72" y="74"/>
                      <a:pt x="72" y="74"/>
                    </a:cubicBezTo>
                    <a:moveTo>
                      <a:pt x="36" y="68"/>
                    </a:moveTo>
                    <a:cubicBezTo>
                      <a:pt x="36" y="68"/>
                      <a:pt x="36" y="68"/>
                      <a:pt x="36" y="68"/>
                    </a:cubicBezTo>
                    <a:cubicBezTo>
                      <a:pt x="36" y="68"/>
                      <a:pt x="36" y="68"/>
                      <a:pt x="36" y="68"/>
                    </a:cubicBezTo>
                    <a:cubicBezTo>
                      <a:pt x="36" y="68"/>
                      <a:pt x="36" y="68"/>
                      <a:pt x="36" y="68"/>
                    </a:cubicBezTo>
                    <a:moveTo>
                      <a:pt x="37" y="67"/>
                    </a:moveTo>
                    <a:cubicBezTo>
                      <a:pt x="37" y="67"/>
                      <a:pt x="36" y="68"/>
                      <a:pt x="36" y="68"/>
                    </a:cubicBezTo>
                    <a:cubicBezTo>
                      <a:pt x="36" y="68"/>
                      <a:pt x="37" y="67"/>
                      <a:pt x="37" y="67"/>
                    </a:cubicBezTo>
                    <a:moveTo>
                      <a:pt x="43" y="67"/>
                    </a:moveTo>
                    <a:cubicBezTo>
                      <a:pt x="44" y="67"/>
                      <a:pt x="44" y="67"/>
                      <a:pt x="44" y="67"/>
                    </a:cubicBezTo>
                    <a:cubicBezTo>
                      <a:pt x="44" y="67"/>
                      <a:pt x="44" y="67"/>
                      <a:pt x="43" y="67"/>
                    </a:cubicBezTo>
                    <a:moveTo>
                      <a:pt x="41" y="67"/>
                    </a:moveTo>
                    <a:cubicBezTo>
                      <a:pt x="41" y="67"/>
                      <a:pt x="40" y="67"/>
                      <a:pt x="40" y="67"/>
                    </a:cubicBezTo>
                    <a:cubicBezTo>
                      <a:pt x="40" y="67"/>
                      <a:pt x="41" y="67"/>
                      <a:pt x="41" y="67"/>
                    </a:cubicBezTo>
                    <a:moveTo>
                      <a:pt x="41" y="67"/>
                    </a:moveTo>
                    <a:cubicBezTo>
                      <a:pt x="41" y="67"/>
                      <a:pt x="41" y="67"/>
                      <a:pt x="41" y="67"/>
                    </a:cubicBezTo>
                    <a:cubicBezTo>
                      <a:pt x="41" y="67"/>
                      <a:pt x="41" y="67"/>
                      <a:pt x="41" y="67"/>
                    </a:cubicBezTo>
                    <a:cubicBezTo>
                      <a:pt x="41" y="67"/>
                      <a:pt x="41" y="67"/>
                      <a:pt x="41" y="67"/>
                    </a:cubicBezTo>
                    <a:moveTo>
                      <a:pt x="26" y="63"/>
                    </a:moveTo>
                    <a:cubicBezTo>
                      <a:pt x="26" y="63"/>
                      <a:pt x="26" y="63"/>
                      <a:pt x="26" y="63"/>
                    </a:cubicBezTo>
                    <a:cubicBezTo>
                      <a:pt x="26" y="63"/>
                      <a:pt x="26" y="63"/>
                      <a:pt x="26" y="63"/>
                    </a:cubicBezTo>
                    <a:moveTo>
                      <a:pt x="26" y="63"/>
                    </a:moveTo>
                    <a:cubicBezTo>
                      <a:pt x="26" y="63"/>
                      <a:pt x="26" y="63"/>
                      <a:pt x="26" y="63"/>
                    </a:cubicBezTo>
                    <a:cubicBezTo>
                      <a:pt x="26" y="63"/>
                      <a:pt x="26" y="63"/>
                      <a:pt x="26" y="63"/>
                    </a:cubicBezTo>
                    <a:moveTo>
                      <a:pt x="107" y="53"/>
                    </a:moveTo>
                    <a:cubicBezTo>
                      <a:pt x="107" y="53"/>
                      <a:pt x="107" y="53"/>
                      <a:pt x="107" y="53"/>
                    </a:cubicBezTo>
                    <a:cubicBezTo>
                      <a:pt x="107" y="53"/>
                      <a:pt x="107" y="53"/>
                      <a:pt x="107" y="53"/>
                    </a:cubicBezTo>
                    <a:cubicBezTo>
                      <a:pt x="107" y="53"/>
                      <a:pt x="107" y="53"/>
                      <a:pt x="107" y="53"/>
                    </a:cubicBezTo>
                    <a:moveTo>
                      <a:pt x="104" y="52"/>
                    </a:moveTo>
                    <a:cubicBezTo>
                      <a:pt x="104" y="52"/>
                      <a:pt x="104" y="52"/>
                      <a:pt x="104" y="52"/>
                    </a:cubicBezTo>
                    <a:cubicBezTo>
                      <a:pt x="104" y="52"/>
                      <a:pt x="104" y="52"/>
                      <a:pt x="104" y="52"/>
                    </a:cubicBezTo>
                    <a:moveTo>
                      <a:pt x="80" y="51"/>
                    </a:moveTo>
                    <a:cubicBezTo>
                      <a:pt x="80" y="51"/>
                      <a:pt x="80" y="51"/>
                      <a:pt x="81" y="51"/>
                    </a:cubicBezTo>
                    <a:cubicBezTo>
                      <a:pt x="81" y="51"/>
                      <a:pt x="81" y="51"/>
                      <a:pt x="81" y="51"/>
                    </a:cubicBezTo>
                    <a:cubicBezTo>
                      <a:pt x="80" y="51"/>
                      <a:pt x="80" y="51"/>
                      <a:pt x="80" y="51"/>
                    </a:cubicBezTo>
                    <a:moveTo>
                      <a:pt x="83" y="51"/>
                    </a:moveTo>
                    <a:cubicBezTo>
                      <a:pt x="82" y="51"/>
                      <a:pt x="81" y="51"/>
                      <a:pt x="81" y="51"/>
                    </a:cubicBezTo>
                    <a:cubicBezTo>
                      <a:pt x="81" y="51"/>
                      <a:pt x="82" y="51"/>
                      <a:pt x="83" y="51"/>
                    </a:cubicBezTo>
                    <a:moveTo>
                      <a:pt x="83" y="51"/>
                    </a:moveTo>
                    <a:cubicBezTo>
                      <a:pt x="83" y="51"/>
                      <a:pt x="83" y="51"/>
                      <a:pt x="83" y="51"/>
                    </a:cubicBezTo>
                    <a:cubicBezTo>
                      <a:pt x="83" y="51"/>
                      <a:pt x="83" y="51"/>
                      <a:pt x="83" y="51"/>
                    </a:cubicBezTo>
                    <a:moveTo>
                      <a:pt x="114" y="51"/>
                    </a:moveTo>
                    <a:cubicBezTo>
                      <a:pt x="111" y="52"/>
                      <a:pt x="109" y="52"/>
                      <a:pt x="107" y="53"/>
                    </a:cubicBezTo>
                    <a:cubicBezTo>
                      <a:pt x="109" y="52"/>
                      <a:pt x="111" y="52"/>
                      <a:pt x="114" y="51"/>
                    </a:cubicBezTo>
                    <a:moveTo>
                      <a:pt x="84" y="51"/>
                    </a:moveTo>
                    <a:cubicBezTo>
                      <a:pt x="84" y="51"/>
                      <a:pt x="84" y="51"/>
                      <a:pt x="84" y="51"/>
                    </a:cubicBezTo>
                    <a:cubicBezTo>
                      <a:pt x="84" y="51"/>
                      <a:pt x="84" y="51"/>
                      <a:pt x="84" y="51"/>
                    </a:cubicBezTo>
                    <a:cubicBezTo>
                      <a:pt x="84" y="51"/>
                      <a:pt x="84" y="51"/>
                      <a:pt x="84" y="51"/>
                    </a:cubicBezTo>
                    <a:cubicBezTo>
                      <a:pt x="84" y="51"/>
                      <a:pt x="84" y="51"/>
                      <a:pt x="84" y="51"/>
                    </a:cubicBezTo>
                    <a:moveTo>
                      <a:pt x="95" y="49"/>
                    </a:moveTo>
                    <a:cubicBezTo>
                      <a:pt x="95" y="49"/>
                      <a:pt x="95" y="49"/>
                      <a:pt x="95" y="49"/>
                    </a:cubicBezTo>
                    <a:cubicBezTo>
                      <a:pt x="95" y="49"/>
                      <a:pt x="95" y="49"/>
                      <a:pt x="95" y="49"/>
                    </a:cubicBezTo>
                    <a:moveTo>
                      <a:pt x="92" y="49"/>
                    </a:moveTo>
                    <a:cubicBezTo>
                      <a:pt x="89" y="49"/>
                      <a:pt x="88" y="50"/>
                      <a:pt x="85" y="50"/>
                    </a:cubicBezTo>
                    <a:cubicBezTo>
                      <a:pt x="88" y="50"/>
                      <a:pt x="89" y="49"/>
                      <a:pt x="92" y="49"/>
                    </a:cubicBezTo>
                    <a:moveTo>
                      <a:pt x="92" y="49"/>
                    </a:moveTo>
                    <a:cubicBezTo>
                      <a:pt x="92" y="49"/>
                      <a:pt x="92" y="49"/>
                      <a:pt x="92" y="49"/>
                    </a:cubicBezTo>
                    <a:cubicBezTo>
                      <a:pt x="92" y="49"/>
                      <a:pt x="92" y="49"/>
                      <a:pt x="92" y="49"/>
                    </a:cubicBezTo>
                    <a:cubicBezTo>
                      <a:pt x="92" y="49"/>
                      <a:pt x="92" y="49"/>
                      <a:pt x="92" y="49"/>
                    </a:cubicBezTo>
                    <a:moveTo>
                      <a:pt x="130" y="47"/>
                    </a:moveTo>
                    <a:cubicBezTo>
                      <a:pt x="130" y="47"/>
                      <a:pt x="130" y="47"/>
                      <a:pt x="130" y="47"/>
                    </a:cubicBezTo>
                    <a:cubicBezTo>
                      <a:pt x="130" y="47"/>
                      <a:pt x="130" y="47"/>
                      <a:pt x="130" y="47"/>
                    </a:cubicBezTo>
                    <a:cubicBezTo>
                      <a:pt x="130" y="47"/>
                      <a:pt x="130" y="47"/>
                      <a:pt x="130" y="47"/>
                    </a:cubicBezTo>
                    <a:moveTo>
                      <a:pt x="133" y="47"/>
                    </a:moveTo>
                    <a:cubicBezTo>
                      <a:pt x="133" y="47"/>
                      <a:pt x="133" y="47"/>
                      <a:pt x="133" y="47"/>
                    </a:cubicBezTo>
                    <a:cubicBezTo>
                      <a:pt x="133" y="47"/>
                      <a:pt x="133" y="47"/>
                      <a:pt x="133" y="47"/>
                    </a:cubicBezTo>
                    <a:cubicBezTo>
                      <a:pt x="133" y="47"/>
                      <a:pt x="133" y="47"/>
                      <a:pt x="133" y="47"/>
                    </a:cubicBezTo>
                    <a:moveTo>
                      <a:pt x="132" y="47"/>
                    </a:moveTo>
                    <a:cubicBezTo>
                      <a:pt x="132" y="47"/>
                      <a:pt x="132" y="47"/>
                      <a:pt x="132" y="47"/>
                    </a:cubicBezTo>
                    <a:cubicBezTo>
                      <a:pt x="132" y="47"/>
                      <a:pt x="132" y="47"/>
                      <a:pt x="132" y="47"/>
                    </a:cubicBezTo>
                    <a:moveTo>
                      <a:pt x="132" y="47"/>
                    </a:moveTo>
                    <a:cubicBezTo>
                      <a:pt x="131" y="47"/>
                      <a:pt x="131" y="47"/>
                      <a:pt x="130" y="47"/>
                    </a:cubicBezTo>
                    <a:cubicBezTo>
                      <a:pt x="131" y="47"/>
                      <a:pt x="131" y="47"/>
                      <a:pt x="132" y="47"/>
                    </a:cubicBezTo>
                    <a:cubicBezTo>
                      <a:pt x="132" y="47"/>
                      <a:pt x="132" y="47"/>
                      <a:pt x="132" y="47"/>
                    </a:cubicBezTo>
                    <a:cubicBezTo>
                      <a:pt x="132" y="47"/>
                      <a:pt x="132" y="47"/>
                      <a:pt x="132" y="47"/>
                    </a:cubicBezTo>
                    <a:moveTo>
                      <a:pt x="127" y="46"/>
                    </a:moveTo>
                    <a:cubicBezTo>
                      <a:pt x="127" y="46"/>
                      <a:pt x="128" y="46"/>
                      <a:pt x="128" y="46"/>
                    </a:cubicBezTo>
                    <a:cubicBezTo>
                      <a:pt x="128" y="46"/>
                      <a:pt x="128" y="47"/>
                      <a:pt x="129" y="47"/>
                    </a:cubicBezTo>
                    <a:cubicBezTo>
                      <a:pt x="128" y="47"/>
                      <a:pt x="128" y="46"/>
                      <a:pt x="128" y="46"/>
                    </a:cubicBezTo>
                    <a:cubicBezTo>
                      <a:pt x="128" y="46"/>
                      <a:pt x="127" y="46"/>
                      <a:pt x="127" y="46"/>
                    </a:cubicBezTo>
                    <a:moveTo>
                      <a:pt x="125" y="46"/>
                    </a:moveTo>
                    <a:cubicBezTo>
                      <a:pt x="121" y="46"/>
                      <a:pt x="118" y="48"/>
                      <a:pt x="114" y="50"/>
                    </a:cubicBezTo>
                    <a:cubicBezTo>
                      <a:pt x="118" y="48"/>
                      <a:pt x="121" y="46"/>
                      <a:pt x="125" y="46"/>
                    </a:cubicBezTo>
                    <a:moveTo>
                      <a:pt x="125" y="46"/>
                    </a:moveTo>
                    <a:cubicBezTo>
                      <a:pt x="125" y="46"/>
                      <a:pt x="125" y="46"/>
                      <a:pt x="125" y="46"/>
                    </a:cubicBezTo>
                    <a:cubicBezTo>
                      <a:pt x="125" y="46"/>
                      <a:pt x="125" y="46"/>
                      <a:pt x="125" y="46"/>
                    </a:cubicBezTo>
                    <a:cubicBezTo>
                      <a:pt x="125" y="46"/>
                      <a:pt x="125" y="46"/>
                      <a:pt x="125" y="46"/>
                    </a:cubicBezTo>
                    <a:moveTo>
                      <a:pt x="141" y="43"/>
                    </a:moveTo>
                    <a:cubicBezTo>
                      <a:pt x="140" y="45"/>
                      <a:pt x="136" y="47"/>
                      <a:pt x="133" y="47"/>
                    </a:cubicBezTo>
                    <a:cubicBezTo>
                      <a:pt x="136" y="47"/>
                      <a:pt x="140" y="45"/>
                      <a:pt x="141" y="43"/>
                    </a:cubicBezTo>
                    <a:moveTo>
                      <a:pt x="141" y="43"/>
                    </a:moveTo>
                    <a:cubicBezTo>
                      <a:pt x="141" y="43"/>
                      <a:pt x="141" y="43"/>
                      <a:pt x="141" y="43"/>
                    </a:cubicBezTo>
                    <a:cubicBezTo>
                      <a:pt x="141" y="43"/>
                      <a:pt x="141" y="43"/>
                      <a:pt x="141" y="43"/>
                    </a:cubicBezTo>
                    <a:moveTo>
                      <a:pt x="141" y="42"/>
                    </a:moveTo>
                    <a:cubicBezTo>
                      <a:pt x="141" y="42"/>
                      <a:pt x="141" y="42"/>
                      <a:pt x="141" y="43"/>
                    </a:cubicBezTo>
                    <a:cubicBezTo>
                      <a:pt x="141" y="42"/>
                      <a:pt x="141" y="42"/>
                      <a:pt x="141" y="42"/>
                    </a:cubicBezTo>
                    <a:cubicBezTo>
                      <a:pt x="141" y="42"/>
                      <a:pt x="141" y="42"/>
                      <a:pt x="141" y="42"/>
                    </a:cubicBezTo>
                    <a:moveTo>
                      <a:pt x="13" y="21"/>
                    </a:moveTo>
                    <a:cubicBezTo>
                      <a:pt x="14" y="21"/>
                      <a:pt x="14" y="21"/>
                      <a:pt x="15" y="22"/>
                    </a:cubicBezTo>
                    <a:cubicBezTo>
                      <a:pt x="15" y="22"/>
                      <a:pt x="15" y="22"/>
                      <a:pt x="15" y="22"/>
                    </a:cubicBezTo>
                    <a:cubicBezTo>
                      <a:pt x="14" y="21"/>
                      <a:pt x="14" y="21"/>
                      <a:pt x="13" y="21"/>
                    </a:cubicBezTo>
                    <a:moveTo>
                      <a:pt x="4" y="21"/>
                    </a:moveTo>
                    <a:cubicBezTo>
                      <a:pt x="4" y="21"/>
                      <a:pt x="4" y="21"/>
                      <a:pt x="4" y="21"/>
                    </a:cubicBezTo>
                    <a:cubicBezTo>
                      <a:pt x="2" y="21"/>
                      <a:pt x="1" y="21"/>
                      <a:pt x="0" y="21"/>
                    </a:cubicBezTo>
                    <a:cubicBezTo>
                      <a:pt x="0" y="21"/>
                      <a:pt x="0" y="21"/>
                      <a:pt x="0" y="21"/>
                    </a:cubicBezTo>
                    <a:cubicBezTo>
                      <a:pt x="1" y="21"/>
                      <a:pt x="2" y="21"/>
                      <a:pt x="4" y="21"/>
                    </a:cubicBezTo>
                    <a:cubicBezTo>
                      <a:pt x="4" y="21"/>
                      <a:pt x="4" y="21"/>
                      <a:pt x="4" y="21"/>
                    </a:cubicBezTo>
                    <a:moveTo>
                      <a:pt x="7" y="20"/>
                    </a:moveTo>
                    <a:cubicBezTo>
                      <a:pt x="6" y="20"/>
                      <a:pt x="5" y="21"/>
                      <a:pt x="4" y="21"/>
                    </a:cubicBezTo>
                    <a:cubicBezTo>
                      <a:pt x="5" y="21"/>
                      <a:pt x="6" y="20"/>
                      <a:pt x="7" y="20"/>
                    </a:cubicBezTo>
                    <a:moveTo>
                      <a:pt x="7" y="20"/>
                    </a:moveTo>
                    <a:cubicBezTo>
                      <a:pt x="7" y="20"/>
                      <a:pt x="7" y="20"/>
                      <a:pt x="7" y="20"/>
                    </a:cubicBezTo>
                    <a:cubicBezTo>
                      <a:pt x="7" y="20"/>
                      <a:pt x="7" y="20"/>
                      <a:pt x="7" y="20"/>
                    </a:cubicBezTo>
                    <a:cubicBezTo>
                      <a:pt x="7" y="20"/>
                      <a:pt x="7" y="20"/>
                      <a:pt x="7" y="20"/>
                    </a:cubicBezTo>
                    <a:moveTo>
                      <a:pt x="22" y="20"/>
                    </a:moveTo>
                    <a:cubicBezTo>
                      <a:pt x="22" y="20"/>
                      <a:pt x="22" y="20"/>
                      <a:pt x="22" y="20"/>
                    </a:cubicBezTo>
                    <a:cubicBezTo>
                      <a:pt x="22" y="20"/>
                      <a:pt x="22" y="20"/>
                      <a:pt x="22" y="20"/>
                    </a:cubicBezTo>
                    <a:moveTo>
                      <a:pt x="7" y="19"/>
                    </a:moveTo>
                    <a:cubicBezTo>
                      <a:pt x="7" y="19"/>
                      <a:pt x="7" y="19"/>
                      <a:pt x="7" y="19"/>
                    </a:cubicBezTo>
                    <a:cubicBezTo>
                      <a:pt x="7" y="19"/>
                      <a:pt x="7" y="19"/>
                      <a:pt x="7" y="19"/>
                    </a:cubicBezTo>
                    <a:cubicBezTo>
                      <a:pt x="7" y="19"/>
                      <a:pt x="7" y="19"/>
                      <a:pt x="7" y="19"/>
                    </a:cubicBezTo>
                    <a:moveTo>
                      <a:pt x="8" y="19"/>
                    </a:moveTo>
                    <a:cubicBezTo>
                      <a:pt x="8" y="19"/>
                      <a:pt x="8" y="19"/>
                      <a:pt x="8" y="19"/>
                    </a:cubicBezTo>
                    <a:cubicBezTo>
                      <a:pt x="8" y="19"/>
                      <a:pt x="8" y="19"/>
                      <a:pt x="8" y="19"/>
                    </a:cubicBezTo>
                    <a:moveTo>
                      <a:pt x="15" y="18"/>
                    </a:moveTo>
                    <a:cubicBezTo>
                      <a:pt x="13" y="18"/>
                      <a:pt x="11" y="18"/>
                      <a:pt x="8" y="19"/>
                    </a:cubicBezTo>
                    <a:cubicBezTo>
                      <a:pt x="11" y="18"/>
                      <a:pt x="13" y="18"/>
                      <a:pt x="15" y="18"/>
                    </a:cubicBezTo>
                    <a:moveTo>
                      <a:pt x="15" y="18"/>
                    </a:moveTo>
                    <a:cubicBezTo>
                      <a:pt x="15" y="18"/>
                      <a:pt x="15" y="18"/>
                      <a:pt x="15" y="18"/>
                    </a:cubicBezTo>
                    <a:cubicBezTo>
                      <a:pt x="15" y="18"/>
                      <a:pt x="15" y="18"/>
                      <a:pt x="15" y="18"/>
                    </a:cubicBezTo>
                    <a:cubicBezTo>
                      <a:pt x="15" y="18"/>
                      <a:pt x="15" y="18"/>
                      <a:pt x="15" y="18"/>
                    </a:cubicBezTo>
                    <a:moveTo>
                      <a:pt x="199" y="5"/>
                    </a:moveTo>
                    <a:cubicBezTo>
                      <a:pt x="199" y="5"/>
                      <a:pt x="199" y="5"/>
                      <a:pt x="199" y="5"/>
                    </a:cubicBezTo>
                    <a:cubicBezTo>
                      <a:pt x="199" y="5"/>
                      <a:pt x="199" y="5"/>
                      <a:pt x="199" y="5"/>
                    </a:cubicBezTo>
                    <a:moveTo>
                      <a:pt x="190" y="0"/>
                    </a:moveTo>
                    <a:cubicBezTo>
                      <a:pt x="184" y="0"/>
                      <a:pt x="178" y="4"/>
                      <a:pt x="177" y="9"/>
                    </a:cubicBezTo>
                    <a:cubicBezTo>
                      <a:pt x="178" y="4"/>
                      <a:pt x="184" y="0"/>
                      <a:pt x="190" y="0"/>
                    </a:cubicBezTo>
                    <a:moveTo>
                      <a:pt x="190" y="0"/>
                    </a:moveTo>
                    <a:cubicBezTo>
                      <a:pt x="190" y="0"/>
                      <a:pt x="190" y="0"/>
                      <a:pt x="190" y="0"/>
                    </a:cubicBezTo>
                    <a:cubicBezTo>
                      <a:pt x="190" y="0"/>
                      <a:pt x="190" y="0"/>
                      <a:pt x="190" y="0"/>
                    </a:cubicBezTo>
                    <a:cubicBezTo>
                      <a:pt x="190" y="0"/>
                      <a:pt x="190" y="0"/>
                      <a:pt x="190" y="0"/>
                    </a:cubicBezTo>
                  </a:path>
                </a:pathLst>
              </a:custGeom>
              <a:solidFill>
                <a:srgbClr val="A518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7" name="Google Shape;1287;p20"/>
              <p:cNvSpPr/>
              <p:nvPr/>
            </p:nvSpPr>
            <p:spPr>
              <a:xfrm>
                <a:off x="7478" y="1962"/>
                <a:ext cx="173" cy="174"/>
              </a:xfrm>
              <a:custGeom>
                <a:avLst/>
                <a:gdLst/>
                <a:ahLst/>
                <a:cxnLst/>
                <a:rect l="l" t="t" r="r" b="b"/>
                <a:pathLst>
                  <a:path w="231" h="232" extrusionOk="0">
                    <a:moveTo>
                      <a:pt x="113" y="206"/>
                    </a:moveTo>
                    <a:cubicBezTo>
                      <a:pt x="113" y="206"/>
                      <a:pt x="114" y="205"/>
                      <a:pt x="115" y="205"/>
                    </a:cubicBezTo>
                    <a:cubicBezTo>
                      <a:pt x="115" y="205"/>
                      <a:pt x="115" y="205"/>
                      <a:pt x="115" y="205"/>
                    </a:cubicBezTo>
                    <a:cubicBezTo>
                      <a:pt x="118" y="205"/>
                      <a:pt x="119" y="208"/>
                      <a:pt x="119" y="210"/>
                    </a:cubicBezTo>
                    <a:cubicBezTo>
                      <a:pt x="120" y="214"/>
                      <a:pt x="116" y="217"/>
                      <a:pt x="113" y="217"/>
                    </a:cubicBezTo>
                    <a:cubicBezTo>
                      <a:pt x="112" y="217"/>
                      <a:pt x="112" y="217"/>
                      <a:pt x="111" y="217"/>
                    </a:cubicBezTo>
                    <a:cubicBezTo>
                      <a:pt x="109" y="217"/>
                      <a:pt x="108" y="216"/>
                      <a:pt x="107" y="214"/>
                    </a:cubicBezTo>
                    <a:cubicBezTo>
                      <a:pt x="107" y="211"/>
                      <a:pt x="109" y="208"/>
                      <a:pt x="111" y="207"/>
                    </a:cubicBezTo>
                    <a:cubicBezTo>
                      <a:pt x="111" y="206"/>
                      <a:pt x="112" y="206"/>
                      <a:pt x="112" y="206"/>
                    </a:cubicBezTo>
                    <a:cubicBezTo>
                      <a:pt x="112" y="206"/>
                      <a:pt x="113" y="206"/>
                      <a:pt x="113" y="206"/>
                    </a:cubicBezTo>
                    <a:moveTo>
                      <a:pt x="108" y="204"/>
                    </a:moveTo>
                    <a:cubicBezTo>
                      <a:pt x="108" y="204"/>
                      <a:pt x="108" y="204"/>
                      <a:pt x="108" y="204"/>
                    </a:cubicBezTo>
                    <a:cubicBezTo>
                      <a:pt x="107" y="203"/>
                      <a:pt x="107" y="203"/>
                      <a:pt x="107" y="203"/>
                    </a:cubicBezTo>
                    <a:cubicBezTo>
                      <a:pt x="107" y="203"/>
                      <a:pt x="107" y="203"/>
                      <a:pt x="107" y="202"/>
                    </a:cubicBezTo>
                    <a:cubicBezTo>
                      <a:pt x="107" y="201"/>
                      <a:pt x="108" y="201"/>
                      <a:pt x="109" y="200"/>
                    </a:cubicBezTo>
                    <a:cubicBezTo>
                      <a:pt x="109" y="200"/>
                      <a:pt x="109" y="199"/>
                      <a:pt x="110" y="199"/>
                    </a:cubicBezTo>
                    <a:cubicBezTo>
                      <a:pt x="111" y="199"/>
                      <a:pt x="111" y="200"/>
                      <a:pt x="111" y="201"/>
                    </a:cubicBezTo>
                    <a:cubicBezTo>
                      <a:pt x="111" y="201"/>
                      <a:pt x="111" y="202"/>
                      <a:pt x="111" y="202"/>
                    </a:cubicBezTo>
                    <a:cubicBezTo>
                      <a:pt x="110" y="203"/>
                      <a:pt x="110" y="203"/>
                      <a:pt x="110" y="203"/>
                    </a:cubicBezTo>
                    <a:cubicBezTo>
                      <a:pt x="110" y="203"/>
                      <a:pt x="109" y="204"/>
                      <a:pt x="108" y="204"/>
                    </a:cubicBezTo>
                    <a:moveTo>
                      <a:pt x="102" y="199"/>
                    </a:moveTo>
                    <a:cubicBezTo>
                      <a:pt x="100" y="199"/>
                      <a:pt x="98" y="196"/>
                      <a:pt x="98" y="194"/>
                    </a:cubicBezTo>
                    <a:cubicBezTo>
                      <a:pt x="99" y="191"/>
                      <a:pt x="101" y="189"/>
                      <a:pt x="103" y="188"/>
                    </a:cubicBezTo>
                    <a:cubicBezTo>
                      <a:pt x="104" y="187"/>
                      <a:pt x="105" y="186"/>
                      <a:pt x="107" y="186"/>
                    </a:cubicBezTo>
                    <a:cubicBezTo>
                      <a:pt x="107" y="186"/>
                      <a:pt x="108" y="186"/>
                      <a:pt x="108" y="186"/>
                    </a:cubicBezTo>
                    <a:cubicBezTo>
                      <a:pt x="111" y="187"/>
                      <a:pt x="110" y="191"/>
                      <a:pt x="109" y="193"/>
                    </a:cubicBezTo>
                    <a:cubicBezTo>
                      <a:pt x="108" y="196"/>
                      <a:pt x="105" y="198"/>
                      <a:pt x="103" y="199"/>
                    </a:cubicBezTo>
                    <a:cubicBezTo>
                      <a:pt x="103" y="199"/>
                      <a:pt x="102" y="199"/>
                      <a:pt x="102" y="199"/>
                    </a:cubicBezTo>
                    <a:moveTo>
                      <a:pt x="101" y="187"/>
                    </a:moveTo>
                    <a:cubicBezTo>
                      <a:pt x="100" y="187"/>
                      <a:pt x="100" y="187"/>
                      <a:pt x="100" y="186"/>
                    </a:cubicBezTo>
                    <a:cubicBezTo>
                      <a:pt x="100" y="186"/>
                      <a:pt x="100" y="186"/>
                      <a:pt x="100" y="186"/>
                    </a:cubicBezTo>
                    <a:cubicBezTo>
                      <a:pt x="99" y="186"/>
                      <a:pt x="100" y="185"/>
                      <a:pt x="100" y="185"/>
                    </a:cubicBezTo>
                    <a:cubicBezTo>
                      <a:pt x="100" y="184"/>
                      <a:pt x="100" y="184"/>
                      <a:pt x="100" y="184"/>
                    </a:cubicBezTo>
                    <a:cubicBezTo>
                      <a:pt x="101" y="184"/>
                      <a:pt x="101" y="184"/>
                      <a:pt x="102" y="184"/>
                    </a:cubicBezTo>
                    <a:cubicBezTo>
                      <a:pt x="102" y="184"/>
                      <a:pt x="102" y="184"/>
                      <a:pt x="102" y="184"/>
                    </a:cubicBezTo>
                    <a:cubicBezTo>
                      <a:pt x="102" y="184"/>
                      <a:pt x="102" y="184"/>
                      <a:pt x="102" y="184"/>
                    </a:cubicBezTo>
                    <a:cubicBezTo>
                      <a:pt x="103" y="184"/>
                      <a:pt x="103" y="185"/>
                      <a:pt x="102" y="186"/>
                    </a:cubicBezTo>
                    <a:cubicBezTo>
                      <a:pt x="102" y="186"/>
                      <a:pt x="102" y="186"/>
                      <a:pt x="102" y="186"/>
                    </a:cubicBezTo>
                    <a:cubicBezTo>
                      <a:pt x="102" y="187"/>
                      <a:pt x="101" y="187"/>
                      <a:pt x="101" y="187"/>
                    </a:cubicBezTo>
                    <a:moveTo>
                      <a:pt x="172" y="187"/>
                    </a:moveTo>
                    <a:cubicBezTo>
                      <a:pt x="171" y="187"/>
                      <a:pt x="170" y="187"/>
                      <a:pt x="169" y="187"/>
                    </a:cubicBezTo>
                    <a:cubicBezTo>
                      <a:pt x="165" y="186"/>
                      <a:pt x="164" y="181"/>
                      <a:pt x="168" y="178"/>
                    </a:cubicBezTo>
                    <a:cubicBezTo>
                      <a:pt x="169" y="177"/>
                      <a:pt x="172" y="176"/>
                      <a:pt x="174" y="176"/>
                    </a:cubicBezTo>
                    <a:cubicBezTo>
                      <a:pt x="176" y="176"/>
                      <a:pt x="177" y="176"/>
                      <a:pt x="178" y="177"/>
                    </a:cubicBezTo>
                    <a:cubicBezTo>
                      <a:pt x="179" y="177"/>
                      <a:pt x="180" y="177"/>
                      <a:pt x="181" y="177"/>
                    </a:cubicBezTo>
                    <a:cubicBezTo>
                      <a:pt x="185" y="179"/>
                      <a:pt x="184" y="182"/>
                      <a:pt x="181" y="184"/>
                    </a:cubicBezTo>
                    <a:cubicBezTo>
                      <a:pt x="179" y="186"/>
                      <a:pt x="176" y="187"/>
                      <a:pt x="172" y="187"/>
                    </a:cubicBezTo>
                    <a:moveTo>
                      <a:pt x="150" y="174"/>
                    </a:moveTo>
                    <a:cubicBezTo>
                      <a:pt x="151" y="174"/>
                      <a:pt x="151" y="174"/>
                      <a:pt x="151" y="174"/>
                    </a:cubicBezTo>
                    <a:cubicBezTo>
                      <a:pt x="151" y="174"/>
                      <a:pt x="152" y="174"/>
                      <a:pt x="152" y="174"/>
                    </a:cubicBezTo>
                    <a:cubicBezTo>
                      <a:pt x="154" y="182"/>
                      <a:pt x="145" y="186"/>
                      <a:pt x="139" y="188"/>
                    </a:cubicBezTo>
                    <a:cubicBezTo>
                      <a:pt x="137" y="189"/>
                      <a:pt x="134" y="190"/>
                      <a:pt x="131" y="190"/>
                    </a:cubicBezTo>
                    <a:cubicBezTo>
                      <a:pt x="130" y="190"/>
                      <a:pt x="129" y="190"/>
                      <a:pt x="128" y="189"/>
                    </a:cubicBezTo>
                    <a:cubicBezTo>
                      <a:pt x="121" y="187"/>
                      <a:pt x="115" y="183"/>
                      <a:pt x="108" y="183"/>
                    </a:cubicBezTo>
                    <a:cubicBezTo>
                      <a:pt x="107" y="183"/>
                      <a:pt x="106" y="183"/>
                      <a:pt x="105" y="183"/>
                    </a:cubicBezTo>
                    <a:cubicBezTo>
                      <a:pt x="105" y="183"/>
                      <a:pt x="105" y="183"/>
                      <a:pt x="104" y="183"/>
                    </a:cubicBezTo>
                    <a:cubicBezTo>
                      <a:pt x="103" y="183"/>
                      <a:pt x="104" y="180"/>
                      <a:pt x="105" y="180"/>
                    </a:cubicBezTo>
                    <a:cubicBezTo>
                      <a:pt x="109" y="178"/>
                      <a:pt x="113" y="178"/>
                      <a:pt x="116" y="178"/>
                    </a:cubicBezTo>
                    <a:cubicBezTo>
                      <a:pt x="119" y="178"/>
                      <a:pt x="122" y="178"/>
                      <a:pt x="125" y="178"/>
                    </a:cubicBezTo>
                    <a:cubicBezTo>
                      <a:pt x="128" y="179"/>
                      <a:pt x="131" y="179"/>
                      <a:pt x="134" y="179"/>
                    </a:cubicBezTo>
                    <a:cubicBezTo>
                      <a:pt x="139" y="179"/>
                      <a:pt x="144" y="178"/>
                      <a:pt x="149" y="174"/>
                    </a:cubicBezTo>
                    <a:cubicBezTo>
                      <a:pt x="149" y="174"/>
                      <a:pt x="150" y="174"/>
                      <a:pt x="150" y="174"/>
                    </a:cubicBezTo>
                    <a:cubicBezTo>
                      <a:pt x="150" y="174"/>
                      <a:pt x="150" y="174"/>
                      <a:pt x="150" y="174"/>
                    </a:cubicBezTo>
                    <a:moveTo>
                      <a:pt x="197" y="167"/>
                    </a:moveTo>
                    <a:cubicBezTo>
                      <a:pt x="198" y="166"/>
                      <a:pt x="199" y="166"/>
                      <a:pt x="200" y="166"/>
                    </a:cubicBezTo>
                    <a:cubicBezTo>
                      <a:pt x="200" y="166"/>
                      <a:pt x="200" y="166"/>
                      <a:pt x="200" y="166"/>
                    </a:cubicBezTo>
                    <a:cubicBezTo>
                      <a:pt x="201" y="166"/>
                      <a:pt x="201" y="167"/>
                      <a:pt x="201" y="168"/>
                    </a:cubicBezTo>
                    <a:cubicBezTo>
                      <a:pt x="201" y="170"/>
                      <a:pt x="199" y="172"/>
                      <a:pt x="197" y="173"/>
                    </a:cubicBezTo>
                    <a:cubicBezTo>
                      <a:pt x="196" y="174"/>
                      <a:pt x="195" y="175"/>
                      <a:pt x="194" y="175"/>
                    </a:cubicBezTo>
                    <a:cubicBezTo>
                      <a:pt x="193" y="175"/>
                      <a:pt x="193" y="175"/>
                      <a:pt x="192" y="175"/>
                    </a:cubicBezTo>
                    <a:cubicBezTo>
                      <a:pt x="190" y="173"/>
                      <a:pt x="192" y="170"/>
                      <a:pt x="193" y="168"/>
                    </a:cubicBezTo>
                    <a:cubicBezTo>
                      <a:pt x="194" y="167"/>
                      <a:pt x="196" y="167"/>
                      <a:pt x="197" y="167"/>
                    </a:cubicBezTo>
                    <a:cubicBezTo>
                      <a:pt x="197" y="167"/>
                      <a:pt x="197" y="167"/>
                      <a:pt x="197" y="167"/>
                    </a:cubicBezTo>
                    <a:moveTo>
                      <a:pt x="169" y="171"/>
                    </a:moveTo>
                    <a:cubicBezTo>
                      <a:pt x="166" y="171"/>
                      <a:pt x="166" y="167"/>
                      <a:pt x="168" y="166"/>
                    </a:cubicBezTo>
                    <a:cubicBezTo>
                      <a:pt x="169" y="165"/>
                      <a:pt x="171" y="164"/>
                      <a:pt x="173" y="164"/>
                    </a:cubicBezTo>
                    <a:cubicBezTo>
                      <a:pt x="174" y="164"/>
                      <a:pt x="175" y="164"/>
                      <a:pt x="175" y="165"/>
                    </a:cubicBezTo>
                    <a:cubicBezTo>
                      <a:pt x="175" y="165"/>
                      <a:pt x="175" y="165"/>
                      <a:pt x="175" y="165"/>
                    </a:cubicBezTo>
                    <a:cubicBezTo>
                      <a:pt x="176" y="166"/>
                      <a:pt x="176" y="166"/>
                      <a:pt x="176" y="166"/>
                    </a:cubicBezTo>
                    <a:cubicBezTo>
                      <a:pt x="176" y="167"/>
                      <a:pt x="175" y="169"/>
                      <a:pt x="173" y="170"/>
                    </a:cubicBezTo>
                    <a:cubicBezTo>
                      <a:pt x="172" y="171"/>
                      <a:pt x="171" y="171"/>
                      <a:pt x="169" y="171"/>
                    </a:cubicBezTo>
                    <a:moveTo>
                      <a:pt x="209" y="156"/>
                    </a:moveTo>
                    <a:cubicBezTo>
                      <a:pt x="208" y="156"/>
                      <a:pt x="207" y="156"/>
                      <a:pt x="207" y="156"/>
                    </a:cubicBezTo>
                    <a:cubicBezTo>
                      <a:pt x="206" y="155"/>
                      <a:pt x="206" y="153"/>
                      <a:pt x="207" y="152"/>
                    </a:cubicBezTo>
                    <a:cubicBezTo>
                      <a:pt x="208" y="149"/>
                      <a:pt x="210" y="145"/>
                      <a:pt x="213" y="145"/>
                    </a:cubicBezTo>
                    <a:cubicBezTo>
                      <a:pt x="214" y="145"/>
                      <a:pt x="214" y="145"/>
                      <a:pt x="214" y="145"/>
                    </a:cubicBezTo>
                    <a:cubicBezTo>
                      <a:pt x="215" y="145"/>
                      <a:pt x="215" y="146"/>
                      <a:pt x="215" y="146"/>
                    </a:cubicBezTo>
                    <a:cubicBezTo>
                      <a:pt x="216" y="146"/>
                      <a:pt x="216" y="146"/>
                      <a:pt x="216" y="146"/>
                    </a:cubicBezTo>
                    <a:cubicBezTo>
                      <a:pt x="217" y="147"/>
                      <a:pt x="218" y="149"/>
                      <a:pt x="217" y="150"/>
                    </a:cubicBezTo>
                    <a:cubicBezTo>
                      <a:pt x="216" y="152"/>
                      <a:pt x="214" y="154"/>
                      <a:pt x="212" y="155"/>
                    </a:cubicBezTo>
                    <a:cubicBezTo>
                      <a:pt x="211" y="156"/>
                      <a:pt x="210" y="156"/>
                      <a:pt x="209" y="156"/>
                    </a:cubicBezTo>
                    <a:moveTo>
                      <a:pt x="182" y="158"/>
                    </a:moveTo>
                    <a:cubicBezTo>
                      <a:pt x="182" y="158"/>
                      <a:pt x="182" y="158"/>
                      <a:pt x="182" y="157"/>
                    </a:cubicBezTo>
                    <a:cubicBezTo>
                      <a:pt x="179" y="154"/>
                      <a:pt x="181" y="149"/>
                      <a:pt x="183" y="146"/>
                    </a:cubicBezTo>
                    <a:cubicBezTo>
                      <a:pt x="185" y="144"/>
                      <a:pt x="188" y="141"/>
                      <a:pt x="191" y="140"/>
                    </a:cubicBezTo>
                    <a:cubicBezTo>
                      <a:pt x="191" y="140"/>
                      <a:pt x="192" y="140"/>
                      <a:pt x="193" y="140"/>
                    </a:cubicBezTo>
                    <a:cubicBezTo>
                      <a:pt x="193" y="140"/>
                      <a:pt x="194" y="140"/>
                      <a:pt x="194" y="140"/>
                    </a:cubicBezTo>
                    <a:cubicBezTo>
                      <a:pt x="196" y="141"/>
                      <a:pt x="198" y="142"/>
                      <a:pt x="197" y="145"/>
                    </a:cubicBezTo>
                    <a:cubicBezTo>
                      <a:pt x="197" y="149"/>
                      <a:pt x="194" y="153"/>
                      <a:pt x="191" y="156"/>
                    </a:cubicBezTo>
                    <a:cubicBezTo>
                      <a:pt x="190" y="158"/>
                      <a:pt x="187" y="159"/>
                      <a:pt x="185" y="159"/>
                    </a:cubicBezTo>
                    <a:cubicBezTo>
                      <a:pt x="184" y="159"/>
                      <a:pt x="183" y="159"/>
                      <a:pt x="182" y="158"/>
                    </a:cubicBezTo>
                    <a:cubicBezTo>
                      <a:pt x="181" y="165"/>
                      <a:pt x="186" y="173"/>
                      <a:pt x="190" y="177"/>
                    </a:cubicBezTo>
                    <a:cubicBezTo>
                      <a:pt x="190" y="178"/>
                      <a:pt x="190" y="179"/>
                      <a:pt x="189" y="179"/>
                    </a:cubicBezTo>
                    <a:cubicBezTo>
                      <a:pt x="189" y="179"/>
                      <a:pt x="189" y="179"/>
                      <a:pt x="189" y="179"/>
                    </a:cubicBezTo>
                    <a:cubicBezTo>
                      <a:pt x="180" y="178"/>
                      <a:pt x="179" y="164"/>
                      <a:pt x="182" y="158"/>
                    </a:cubicBezTo>
                    <a:moveTo>
                      <a:pt x="30" y="128"/>
                    </a:moveTo>
                    <a:cubicBezTo>
                      <a:pt x="29" y="128"/>
                      <a:pt x="28" y="126"/>
                      <a:pt x="28" y="125"/>
                    </a:cubicBezTo>
                    <a:cubicBezTo>
                      <a:pt x="28" y="124"/>
                      <a:pt x="28" y="124"/>
                      <a:pt x="28" y="124"/>
                    </a:cubicBezTo>
                    <a:cubicBezTo>
                      <a:pt x="28" y="123"/>
                      <a:pt x="28" y="121"/>
                      <a:pt x="29" y="120"/>
                    </a:cubicBezTo>
                    <a:cubicBezTo>
                      <a:pt x="30" y="120"/>
                      <a:pt x="30" y="120"/>
                      <a:pt x="30" y="120"/>
                    </a:cubicBezTo>
                    <a:cubicBezTo>
                      <a:pt x="30" y="119"/>
                      <a:pt x="30" y="119"/>
                      <a:pt x="31" y="119"/>
                    </a:cubicBezTo>
                    <a:cubicBezTo>
                      <a:pt x="31" y="119"/>
                      <a:pt x="31" y="119"/>
                      <a:pt x="31" y="119"/>
                    </a:cubicBezTo>
                    <a:cubicBezTo>
                      <a:pt x="31" y="119"/>
                      <a:pt x="31" y="118"/>
                      <a:pt x="32" y="118"/>
                    </a:cubicBezTo>
                    <a:cubicBezTo>
                      <a:pt x="32" y="118"/>
                      <a:pt x="32" y="119"/>
                      <a:pt x="32" y="119"/>
                    </a:cubicBezTo>
                    <a:cubicBezTo>
                      <a:pt x="33" y="120"/>
                      <a:pt x="34" y="122"/>
                      <a:pt x="34" y="123"/>
                    </a:cubicBezTo>
                    <a:cubicBezTo>
                      <a:pt x="34" y="125"/>
                      <a:pt x="33" y="127"/>
                      <a:pt x="31" y="127"/>
                    </a:cubicBezTo>
                    <a:cubicBezTo>
                      <a:pt x="31" y="128"/>
                      <a:pt x="31" y="128"/>
                      <a:pt x="30" y="128"/>
                    </a:cubicBezTo>
                    <a:moveTo>
                      <a:pt x="217" y="131"/>
                    </a:moveTo>
                    <a:cubicBezTo>
                      <a:pt x="214" y="131"/>
                      <a:pt x="213" y="129"/>
                      <a:pt x="213" y="126"/>
                    </a:cubicBezTo>
                    <a:cubicBezTo>
                      <a:pt x="213" y="122"/>
                      <a:pt x="215" y="119"/>
                      <a:pt x="217" y="116"/>
                    </a:cubicBezTo>
                    <a:cubicBezTo>
                      <a:pt x="219" y="115"/>
                      <a:pt x="221" y="114"/>
                      <a:pt x="223" y="114"/>
                    </a:cubicBezTo>
                    <a:cubicBezTo>
                      <a:pt x="223" y="114"/>
                      <a:pt x="224" y="114"/>
                      <a:pt x="224" y="114"/>
                    </a:cubicBezTo>
                    <a:cubicBezTo>
                      <a:pt x="224" y="114"/>
                      <a:pt x="225" y="115"/>
                      <a:pt x="225" y="115"/>
                    </a:cubicBezTo>
                    <a:cubicBezTo>
                      <a:pt x="228" y="117"/>
                      <a:pt x="227" y="121"/>
                      <a:pt x="226" y="123"/>
                    </a:cubicBezTo>
                    <a:cubicBezTo>
                      <a:pt x="224" y="127"/>
                      <a:pt x="222" y="130"/>
                      <a:pt x="218" y="131"/>
                    </a:cubicBezTo>
                    <a:cubicBezTo>
                      <a:pt x="218" y="131"/>
                      <a:pt x="217" y="131"/>
                      <a:pt x="217" y="131"/>
                    </a:cubicBezTo>
                    <a:moveTo>
                      <a:pt x="14" y="129"/>
                    </a:moveTo>
                    <a:cubicBezTo>
                      <a:pt x="13" y="129"/>
                      <a:pt x="12" y="129"/>
                      <a:pt x="11" y="128"/>
                    </a:cubicBezTo>
                    <a:cubicBezTo>
                      <a:pt x="8" y="126"/>
                      <a:pt x="6" y="121"/>
                      <a:pt x="7" y="117"/>
                    </a:cubicBezTo>
                    <a:cubicBezTo>
                      <a:pt x="7" y="116"/>
                      <a:pt x="8" y="115"/>
                      <a:pt x="9" y="114"/>
                    </a:cubicBezTo>
                    <a:cubicBezTo>
                      <a:pt x="9" y="113"/>
                      <a:pt x="9" y="113"/>
                      <a:pt x="9" y="113"/>
                    </a:cubicBezTo>
                    <a:cubicBezTo>
                      <a:pt x="10" y="112"/>
                      <a:pt x="12" y="112"/>
                      <a:pt x="13" y="112"/>
                    </a:cubicBezTo>
                    <a:cubicBezTo>
                      <a:pt x="14" y="112"/>
                      <a:pt x="16" y="113"/>
                      <a:pt x="17" y="114"/>
                    </a:cubicBezTo>
                    <a:cubicBezTo>
                      <a:pt x="19" y="117"/>
                      <a:pt x="21" y="122"/>
                      <a:pt x="20" y="126"/>
                    </a:cubicBezTo>
                    <a:cubicBezTo>
                      <a:pt x="19" y="128"/>
                      <a:pt x="17" y="129"/>
                      <a:pt x="14" y="129"/>
                    </a:cubicBezTo>
                    <a:moveTo>
                      <a:pt x="201" y="127"/>
                    </a:moveTo>
                    <a:cubicBezTo>
                      <a:pt x="201" y="127"/>
                      <a:pt x="201" y="127"/>
                      <a:pt x="201" y="127"/>
                    </a:cubicBezTo>
                    <a:cubicBezTo>
                      <a:pt x="197" y="127"/>
                      <a:pt x="196" y="122"/>
                      <a:pt x="196" y="119"/>
                    </a:cubicBezTo>
                    <a:cubicBezTo>
                      <a:pt x="197" y="115"/>
                      <a:pt x="198" y="111"/>
                      <a:pt x="201" y="109"/>
                    </a:cubicBezTo>
                    <a:cubicBezTo>
                      <a:pt x="201" y="109"/>
                      <a:pt x="202" y="109"/>
                      <a:pt x="202" y="109"/>
                    </a:cubicBezTo>
                    <a:cubicBezTo>
                      <a:pt x="202" y="109"/>
                      <a:pt x="202" y="109"/>
                      <a:pt x="203" y="109"/>
                    </a:cubicBezTo>
                    <a:cubicBezTo>
                      <a:pt x="203" y="109"/>
                      <a:pt x="203" y="109"/>
                      <a:pt x="204" y="109"/>
                    </a:cubicBezTo>
                    <a:cubicBezTo>
                      <a:pt x="205" y="109"/>
                      <a:pt x="205" y="109"/>
                      <a:pt x="206" y="110"/>
                    </a:cubicBezTo>
                    <a:cubicBezTo>
                      <a:pt x="208" y="114"/>
                      <a:pt x="207" y="127"/>
                      <a:pt x="201" y="127"/>
                    </a:cubicBezTo>
                    <a:moveTo>
                      <a:pt x="219" y="100"/>
                    </a:moveTo>
                    <a:cubicBezTo>
                      <a:pt x="219" y="100"/>
                      <a:pt x="218" y="100"/>
                      <a:pt x="218" y="99"/>
                    </a:cubicBezTo>
                    <a:cubicBezTo>
                      <a:pt x="218" y="96"/>
                      <a:pt x="219" y="93"/>
                      <a:pt x="221" y="91"/>
                    </a:cubicBezTo>
                    <a:cubicBezTo>
                      <a:pt x="222" y="91"/>
                      <a:pt x="222" y="91"/>
                      <a:pt x="222" y="91"/>
                    </a:cubicBezTo>
                    <a:cubicBezTo>
                      <a:pt x="222" y="91"/>
                      <a:pt x="223" y="90"/>
                      <a:pt x="224" y="90"/>
                    </a:cubicBezTo>
                    <a:cubicBezTo>
                      <a:pt x="225" y="90"/>
                      <a:pt x="225" y="90"/>
                      <a:pt x="226" y="91"/>
                    </a:cubicBezTo>
                    <a:cubicBezTo>
                      <a:pt x="226" y="95"/>
                      <a:pt x="222" y="99"/>
                      <a:pt x="220" y="100"/>
                    </a:cubicBezTo>
                    <a:cubicBezTo>
                      <a:pt x="220" y="100"/>
                      <a:pt x="219" y="100"/>
                      <a:pt x="219" y="100"/>
                    </a:cubicBezTo>
                    <a:moveTo>
                      <a:pt x="30" y="103"/>
                    </a:moveTo>
                    <a:cubicBezTo>
                      <a:pt x="27" y="103"/>
                      <a:pt x="26" y="99"/>
                      <a:pt x="26" y="96"/>
                    </a:cubicBezTo>
                    <a:cubicBezTo>
                      <a:pt x="27" y="93"/>
                      <a:pt x="28" y="89"/>
                      <a:pt x="31" y="88"/>
                    </a:cubicBezTo>
                    <a:cubicBezTo>
                      <a:pt x="32" y="87"/>
                      <a:pt x="32" y="87"/>
                      <a:pt x="33" y="87"/>
                    </a:cubicBezTo>
                    <a:cubicBezTo>
                      <a:pt x="33" y="87"/>
                      <a:pt x="33" y="87"/>
                      <a:pt x="34" y="87"/>
                    </a:cubicBezTo>
                    <a:cubicBezTo>
                      <a:pt x="36" y="88"/>
                      <a:pt x="37" y="90"/>
                      <a:pt x="37" y="92"/>
                    </a:cubicBezTo>
                    <a:cubicBezTo>
                      <a:pt x="38" y="96"/>
                      <a:pt x="35" y="102"/>
                      <a:pt x="31" y="103"/>
                    </a:cubicBezTo>
                    <a:cubicBezTo>
                      <a:pt x="30" y="103"/>
                      <a:pt x="30" y="103"/>
                      <a:pt x="30" y="103"/>
                    </a:cubicBezTo>
                    <a:moveTo>
                      <a:pt x="202" y="102"/>
                    </a:moveTo>
                    <a:cubicBezTo>
                      <a:pt x="201" y="102"/>
                      <a:pt x="199" y="101"/>
                      <a:pt x="198" y="99"/>
                    </a:cubicBezTo>
                    <a:cubicBezTo>
                      <a:pt x="197" y="96"/>
                      <a:pt x="196" y="93"/>
                      <a:pt x="197" y="90"/>
                    </a:cubicBezTo>
                    <a:cubicBezTo>
                      <a:pt x="198" y="88"/>
                      <a:pt x="199" y="87"/>
                      <a:pt x="201" y="86"/>
                    </a:cubicBezTo>
                    <a:cubicBezTo>
                      <a:pt x="201" y="86"/>
                      <a:pt x="201" y="86"/>
                      <a:pt x="201" y="86"/>
                    </a:cubicBezTo>
                    <a:cubicBezTo>
                      <a:pt x="203" y="86"/>
                      <a:pt x="203" y="87"/>
                      <a:pt x="204" y="89"/>
                    </a:cubicBezTo>
                    <a:cubicBezTo>
                      <a:pt x="204" y="89"/>
                      <a:pt x="204" y="89"/>
                      <a:pt x="204" y="89"/>
                    </a:cubicBezTo>
                    <a:cubicBezTo>
                      <a:pt x="205" y="90"/>
                      <a:pt x="205" y="91"/>
                      <a:pt x="206" y="92"/>
                    </a:cubicBezTo>
                    <a:cubicBezTo>
                      <a:pt x="206" y="95"/>
                      <a:pt x="207" y="99"/>
                      <a:pt x="204" y="101"/>
                    </a:cubicBezTo>
                    <a:cubicBezTo>
                      <a:pt x="203" y="102"/>
                      <a:pt x="203" y="102"/>
                      <a:pt x="202" y="102"/>
                    </a:cubicBezTo>
                    <a:moveTo>
                      <a:pt x="11" y="106"/>
                    </a:moveTo>
                    <a:cubicBezTo>
                      <a:pt x="4" y="106"/>
                      <a:pt x="2" y="96"/>
                      <a:pt x="3" y="90"/>
                    </a:cubicBezTo>
                    <a:cubicBezTo>
                      <a:pt x="3" y="88"/>
                      <a:pt x="4" y="87"/>
                      <a:pt x="5" y="86"/>
                    </a:cubicBezTo>
                    <a:cubicBezTo>
                      <a:pt x="5" y="83"/>
                      <a:pt x="7" y="82"/>
                      <a:pt x="9" y="82"/>
                    </a:cubicBezTo>
                    <a:cubicBezTo>
                      <a:pt x="12" y="82"/>
                      <a:pt x="16" y="85"/>
                      <a:pt x="18" y="88"/>
                    </a:cubicBezTo>
                    <a:cubicBezTo>
                      <a:pt x="21" y="94"/>
                      <a:pt x="19" y="104"/>
                      <a:pt x="12" y="106"/>
                    </a:cubicBezTo>
                    <a:cubicBezTo>
                      <a:pt x="12" y="106"/>
                      <a:pt x="11" y="106"/>
                      <a:pt x="11" y="106"/>
                    </a:cubicBezTo>
                    <a:moveTo>
                      <a:pt x="220" y="86"/>
                    </a:moveTo>
                    <a:cubicBezTo>
                      <a:pt x="220" y="86"/>
                      <a:pt x="220" y="86"/>
                      <a:pt x="219" y="86"/>
                    </a:cubicBezTo>
                    <a:cubicBezTo>
                      <a:pt x="216" y="85"/>
                      <a:pt x="216" y="79"/>
                      <a:pt x="217" y="77"/>
                    </a:cubicBezTo>
                    <a:cubicBezTo>
                      <a:pt x="218" y="73"/>
                      <a:pt x="219" y="69"/>
                      <a:pt x="223" y="68"/>
                    </a:cubicBezTo>
                    <a:cubicBezTo>
                      <a:pt x="223" y="68"/>
                      <a:pt x="223" y="68"/>
                      <a:pt x="224" y="68"/>
                    </a:cubicBezTo>
                    <a:cubicBezTo>
                      <a:pt x="224" y="68"/>
                      <a:pt x="224" y="69"/>
                      <a:pt x="224" y="70"/>
                    </a:cubicBezTo>
                    <a:cubicBezTo>
                      <a:pt x="224" y="70"/>
                      <a:pt x="224" y="70"/>
                      <a:pt x="224" y="70"/>
                    </a:cubicBezTo>
                    <a:cubicBezTo>
                      <a:pt x="225" y="70"/>
                      <a:pt x="226" y="70"/>
                      <a:pt x="226" y="71"/>
                    </a:cubicBezTo>
                    <a:cubicBezTo>
                      <a:pt x="228" y="75"/>
                      <a:pt x="225" y="86"/>
                      <a:pt x="220" y="86"/>
                    </a:cubicBezTo>
                    <a:moveTo>
                      <a:pt x="103" y="74"/>
                    </a:moveTo>
                    <a:cubicBezTo>
                      <a:pt x="101" y="74"/>
                      <a:pt x="98" y="73"/>
                      <a:pt x="97" y="71"/>
                    </a:cubicBezTo>
                    <a:cubicBezTo>
                      <a:pt x="97" y="69"/>
                      <a:pt x="98" y="68"/>
                      <a:pt x="99" y="67"/>
                    </a:cubicBezTo>
                    <a:cubicBezTo>
                      <a:pt x="99" y="67"/>
                      <a:pt x="100" y="67"/>
                      <a:pt x="101" y="67"/>
                    </a:cubicBezTo>
                    <a:cubicBezTo>
                      <a:pt x="101" y="66"/>
                      <a:pt x="102" y="66"/>
                      <a:pt x="103" y="66"/>
                    </a:cubicBezTo>
                    <a:cubicBezTo>
                      <a:pt x="104" y="66"/>
                      <a:pt x="106" y="67"/>
                      <a:pt x="107" y="68"/>
                    </a:cubicBezTo>
                    <a:cubicBezTo>
                      <a:pt x="110" y="71"/>
                      <a:pt x="108" y="73"/>
                      <a:pt x="105" y="74"/>
                    </a:cubicBezTo>
                    <a:cubicBezTo>
                      <a:pt x="105" y="74"/>
                      <a:pt x="104" y="74"/>
                      <a:pt x="103" y="74"/>
                    </a:cubicBezTo>
                    <a:moveTo>
                      <a:pt x="135" y="74"/>
                    </a:moveTo>
                    <a:cubicBezTo>
                      <a:pt x="134" y="74"/>
                      <a:pt x="133" y="74"/>
                      <a:pt x="132" y="73"/>
                    </a:cubicBezTo>
                    <a:cubicBezTo>
                      <a:pt x="131" y="73"/>
                      <a:pt x="129" y="72"/>
                      <a:pt x="128" y="70"/>
                    </a:cubicBezTo>
                    <a:cubicBezTo>
                      <a:pt x="128" y="68"/>
                      <a:pt x="130" y="66"/>
                      <a:pt x="131" y="66"/>
                    </a:cubicBezTo>
                    <a:cubicBezTo>
                      <a:pt x="132" y="65"/>
                      <a:pt x="134" y="64"/>
                      <a:pt x="135" y="64"/>
                    </a:cubicBezTo>
                    <a:cubicBezTo>
                      <a:pt x="135" y="64"/>
                      <a:pt x="136" y="64"/>
                      <a:pt x="136" y="64"/>
                    </a:cubicBezTo>
                    <a:cubicBezTo>
                      <a:pt x="138" y="64"/>
                      <a:pt x="140" y="65"/>
                      <a:pt x="141" y="67"/>
                    </a:cubicBezTo>
                    <a:cubicBezTo>
                      <a:pt x="142" y="69"/>
                      <a:pt x="140" y="72"/>
                      <a:pt x="138" y="73"/>
                    </a:cubicBezTo>
                    <a:cubicBezTo>
                      <a:pt x="137" y="73"/>
                      <a:pt x="136" y="74"/>
                      <a:pt x="135" y="74"/>
                    </a:cubicBezTo>
                    <a:moveTo>
                      <a:pt x="117" y="66"/>
                    </a:moveTo>
                    <a:cubicBezTo>
                      <a:pt x="116" y="66"/>
                      <a:pt x="116" y="66"/>
                      <a:pt x="116" y="66"/>
                    </a:cubicBezTo>
                    <a:cubicBezTo>
                      <a:pt x="116" y="66"/>
                      <a:pt x="116" y="66"/>
                      <a:pt x="116" y="66"/>
                    </a:cubicBezTo>
                    <a:cubicBezTo>
                      <a:pt x="115" y="65"/>
                      <a:pt x="116" y="64"/>
                      <a:pt x="117" y="63"/>
                    </a:cubicBezTo>
                    <a:cubicBezTo>
                      <a:pt x="117" y="63"/>
                      <a:pt x="118" y="63"/>
                      <a:pt x="118" y="63"/>
                    </a:cubicBezTo>
                    <a:cubicBezTo>
                      <a:pt x="118" y="63"/>
                      <a:pt x="118" y="63"/>
                      <a:pt x="118" y="63"/>
                    </a:cubicBezTo>
                    <a:cubicBezTo>
                      <a:pt x="120" y="63"/>
                      <a:pt x="119" y="64"/>
                      <a:pt x="118" y="65"/>
                    </a:cubicBezTo>
                    <a:cubicBezTo>
                      <a:pt x="118" y="66"/>
                      <a:pt x="117" y="66"/>
                      <a:pt x="117" y="66"/>
                    </a:cubicBezTo>
                    <a:moveTo>
                      <a:pt x="76" y="73"/>
                    </a:moveTo>
                    <a:cubicBezTo>
                      <a:pt x="73" y="73"/>
                      <a:pt x="70" y="72"/>
                      <a:pt x="68" y="70"/>
                    </a:cubicBezTo>
                    <a:cubicBezTo>
                      <a:pt x="66" y="68"/>
                      <a:pt x="65" y="64"/>
                      <a:pt x="66" y="60"/>
                    </a:cubicBezTo>
                    <a:cubicBezTo>
                      <a:pt x="66" y="58"/>
                      <a:pt x="68" y="57"/>
                      <a:pt x="70" y="57"/>
                    </a:cubicBezTo>
                    <a:cubicBezTo>
                      <a:pt x="70" y="57"/>
                      <a:pt x="71" y="57"/>
                      <a:pt x="71" y="57"/>
                    </a:cubicBezTo>
                    <a:cubicBezTo>
                      <a:pt x="71" y="57"/>
                      <a:pt x="71" y="57"/>
                      <a:pt x="72" y="57"/>
                    </a:cubicBezTo>
                    <a:cubicBezTo>
                      <a:pt x="73" y="57"/>
                      <a:pt x="74" y="57"/>
                      <a:pt x="76" y="58"/>
                    </a:cubicBezTo>
                    <a:cubicBezTo>
                      <a:pt x="78" y="60"/>
                      <a:pt x="82" y="62"/>
                      <a:pt x="82" y="65"/>
                    </a:cubicBezTo>
                    <a:cubicBezTo>
                      <a:pt x="84" y="71"/>
                      <a:pt x="80" y="73"/>
                      <a:pt x="76" y="73"/>
                    </a:cubicBezTo>
                    <a:moveTo>
                      <a:pt x="160" y="65"/>
                    </a:moveTo>
                    <a:cubicBezTo>
                      <a:pt x="160" y="65"/>
                      <a:pt x="160" y="65"/>
                      <a:pt x="160" y="65"/>
                    </a:cubicBezTo>
                    <a:cubicBezTo>
                      <a:pt x="157" y="64"/>
                      <a:pt x="155" y="61"/>
                      <a:pt x="157" y="58"/>
                    </a:cubicBezTo>
                    <a:cubicBezTo>
                      <a:pt x="159" y="56"/>
                      <a:pt x="162" y="54"/>
                      <a:pt x="165" y="53"/>
                    </a:cubicBezTo>
                    <a:cubicBezTo>
                      <a:pt x="166" y="53"/>
                      <a:pt x="167" y="53"/>
                      <a:pt x="167" y="53"/>
                    </a:cubicBezTo>
                    <a:cubicBezTo>
                      <a:pt x="168" y="53"/>
                      <a:pt x="169" y="53"/>
                      <a:pt x="170" y="54"/>
                    </a:cubicBezTo>
                    <a:cubicBezTo>
                      <a:pt x="173" y="56"/>
                      <a:pt x="170" y="60"/>
                      <a:pt x="169" y="61"/>
                    </a:cubicBezTo>
                    <a:cubicBezTo>
                      <a:pt x="166" y="63"/>
                      <a:pt x="163" y="65"/>
                      <a:pt x="160" y="65"/>
                    </a:cubicBezTo>
                    <a:moveTo>
                      <a:pt x="13" y="74"/>
                    </a:moveTo>
                    <a:cubicBezTo>
                      <a:pt x="10" y="74"/>
                      <a:pt x="7" y="72"/>
                      <a:pt x="6" y="69"/>
                    </a:cubicBezTo>
                    <a:cubicBezTo>
                      <a:pt x="4" y="63"/>
                      <a:pt x="6" y="54"/>
                      <a:pt x="13" y="52"/>
                    </a:cubicBezTo>
                    <a:cubicBezTo>
                      <a:pt x="14" y="51"/>
                      <a:pt x="15" y="51"/>
                      <a:pt x="16" y="51"/>
                    </a:cubicBezTo>
                    <a:cubicBezTo>
                      <a:pt x="17" y="51"/>
                      <a:pt x="18" y="51"/>
                      <a:pt x="19" y="53"/>
                    </a:cubicBezTo>
                    <a:cubicBezTo>
                      <a:pt x="22" y="58"/>
                      <a:pt x="23" y="66"/>
                      <a:pt x="19" y="70"/>
                    </a:cubicBezTo>
                    <a:cubicBezTo>
                      <a:pt x="18" y="73"/>
                      <a:pt x="15" y="74"/>
                      <a:pt x="13" y="74"/>
                    </a:cubicBezTo>
                    <a:moveTo>
                      <a:pt x="102" y="58"/>
                    </a:moveTo>
                    <a:cubicBezTo>
                      <a:pt x="101" y="58"/>
                      <a:pt x="99" y="58"/>
                      <a:pt x="99" y="57"/>
                    </a:cubicBezTo>
                    <a:cubicBezTo>
                      <a:pt x="98" y="57"/>
                      <a:pt x="98" y="57"/>
                      <a:pt x="98" y="56"/>
                    </a:cubicBezTo>
                    <a:cubicBezTo>
                      <a:pt x="99" y="53"/>
                      <a:pt x="102" y="50"/>
                      <a:pt x="105" y="50"/>
                    </a:cubicBezTo>
                    <a:cubicBezTo>
                      <a:pt x="106" y="50"/>
                      <a:pt x="106" y="51"/>
                      <a:pt x="107" y="51"/>
                    </a:cubicBezTo>
                    <a:cubicBezTo>
                      <a:pt x="107" y="51"/>
                      <a:pt x="108" y="51"/>
                      <a:pt x="108" y="51"/>
                    </a:cubicBezTo>
                    <a:cubicBezTo>
                      <a:pt x="109" y="51"/>
                      <a:pt x="110" y="51"/>
                      <a:pt x="110" y="53"/>
                    </a:cubicBezTo>
                    <a:cubicBezTo>
                      <a:pt x="110" y="56"/>
                      <a:pt x="105" y="58"/>
                      <a:pt x="102" y="58"/>
                    </a:cubicBezTo>
                    <a:moveTo>
                      <a:pt x="203" y="50"/>
                    </a:moveTo>
                    <a:cubicBezTo>
                      <a:pt x="203" y="50"/>
                      <a:pt x="203" y="50"/>
                      <a:pt x="204" y="50"/>
                    </a:cubicBezTo>
                    <a:cubicBezTo>
                      <a:pt x="208" y="50"/>
                      <a:pt x="207" y="62"/>
                      <a:pt x="207" y="65"/>
                    </a:cubicBezTo>
                    <a:cubicBezTo>
                      <a:pt x="206" y="67"/>
                      <a:pt x="204" y="70"/>
                      <a:pt x="202" y="70"/>
                    </a:cubicBezTo>
                    <a:cubicBezTo>
                      <a:pt x="202" y="70"/>
                      <a:pt x="202" y="70"/>
                      <a:pt x="202" y="70"/>
                    </a:cubicBezTo>
                    <a:cubicBezTo>
                      <a:pt x="199" y="70"/>
                      <a:pt x="198" y="67"/>
                      <a:pt x="197" y="66"/>
                    </a:cubicBezTo>
                    <a:cubicBezTo>
                      <a:pt x="195" y="60"/>
                      <a:pt x="195" y="52"/>
                      <a:pt x="202" y="50"/>
                    </a:cubicBezTo>
                    <a:cubicBezTo>
                      <a:pt x="202" y="50"/>
                      <a:pt x="202" y="50"/>
                      <a:pt x="202" y="50"/>
                    </a:cubicBezTo>
                    <a:cubicBezTo>
                      <a:pt x="202" y="50"/>
                      <a:pt x="202" y="50"/>
                      <a:pt x="203" y="50"/>
                    </a:cubicBezTo>
                    <a:moveTo>
                      <a:pt x="134" y="56"/>
                    </a:moveTo>
                    <a:cubicBezTo>
                      <a:pt x="133" y="56"/>
                      <a:pt x="132" y="56"/>
                      <a:pt x="131" y="55"/>
                    </a:cubicBezTo>
                    <a:cubicBezTo>
                      <a:pt x="130" y="51"/>
                      <a:pt x="134" y="49"/>
                      <a:pt x="136" y="49"/>
                    </a:cubicBezTo>
                    <a:cubicBezTo>
                      <a:pt x="137" y="48"/>
                      <a:pt x="138" y="48"/>
                      <a:pt x="138" y="48"/>
                    </a:cubicBezTo>
                    <a:cubicBezTo>
                      <a:pt x="138" y="48"/>
                      <a:pt x="139" y="48"/>
                      <a:pt x="139" y="48"/>
                    </a:cubicBezTo>
                    <a:cubicBezTo>
                      <a:pt x="142" y="49"/>
                      <a:pt x="142" y="51"/>
                      <a:pt x="140" y="53"/>
                    </a:cubicBezTo>
                    <a:cubicBezTo>
                      <a:pt x="139" y="54"/>
                      <a:pt x="136" y="56"/>
                      <a:pt x="134" y="56"/>
                    </a:cubicBezTo>
                    <a:moveTo>
                      <a:pt x="78" y="51"/>
                    </a:moveTo>
                    <a:cubicBezTo>
                      <a:pt x="76" y="51"/>
                      <a:pt x="73" y="50"/>
                      <a:pt x="72" y="48"/>
                    </a:cubicBezTo>
                    <a:cubicBezTo>
                      <a:pt x="71" y="47"/>
                      <a:pt x="72" y="46"/>
                      <a:pt x="73" y="45"/>
                    </a:cubicBezTo>
                    <a:cubicBezTo>
                      <a:pt x="74" y="45"/>
                      <a:pt x="75" y="44"/>
                      <a:pt x="76" y="44"/>
                    </a:cubicBezTo>
                    <a:cubicBezTo>
                      <a:pt x="77" y="44"/>
                      <a:pt x="78" y="45"/>
                      <a:pt x="79" y="45"/>
                    </a:cubicBezTo>
                    <a:cubicBezTo>
                      <a:pt x="79" y="45"/>
                      <a:pt x="79" y="45"/>
                      <a:pt x="79" y="45"/>
                    </a:cubicBezTo>
                    <a:cubicBezTo>
                      <a:pt x="81" y="46"/>
                      <a:pt x="82" y="46"/>
                      <a:pt x="82" y="47"/>
                    </a:cubicBezTo>
                    <a:cubicBezTo>
                      <a:pt x="83" y="49"/>
                      <a:pt x="82" y="50"/>
                      <a:pt x="81" y="50"/>
                    </a:cubicBezTo>
                    <a:cubicBezTo>
                      <a:pt x="80" y="51"/>
                      <a:pt x="79" y="51"/>
                      <a:pt x="78" y="51"/>
                    </a:cubicBezTo>
                    <a:moveTo>
                      <a:pt x="49" y="62"/>
                    </a:moveTo>
                    <a:cubicBezTo>
                      <a:pt x="47" y="62"/>
                      <a:pt x="45" y="61"/>
                      <a:pt x="43" y="59"/>
                    </a:cubicBezTo>
                    <a:cubicBezTo>
                      <a:pt x="41" y="54"/>
                      <a:pt x="40" y="43"/>
                      <a:pt x="47" y="43"/>
                    </a:cubicBezTo>
                    <a:cubicBezTo>
                      <a:pt x="47" y="43"/>
                      <a:pt x="48" y="43"/>
                      <a:pt x="48" y="43"/>
                    </a:cubicBezTo>
                    <a:cubicBezTo>
                      <a:pt x="49" y="43"/>
                      <a:pt x="49" y="43"/>
                      <a:pt x="49" y="43"/>
                    </a:cubicBezTo>
                    <a:cubicBezTo>
                      <a:pt x="50" y="44"/>
                      <a:pt x="52" y="45"/>
                      <a:pt x="53" y="46"/>
                    </a:cubicBezTo>
                    <a:cubicBezTo>
                      <a:pt x="55" y="51"/>
                      <a:pt x="57" y="57"/>
                      <a:pt x="53" y="61"/>
                    </a:cubicBezTo>
                    <a:cubicBezTo>
                      <a:pt x="52" y="62"/>
                      <a:pt x="51" y="62"/>
                      <a:pt x="49" y="62"/>
                    </a:cubicBezTo>
                    <a:moveTo>
                      <a:pt x="181" y="52"/>
                    </a:moveTo>
                    <a:cubicBezTo>
                      <a:pt x="181" y="52"/>
                      <a:pt x="180" y="52"/>
                      <a:pt x="180" y="52"/>
                    </a:cubicBezTo>
                    <a:cubicBezTo>
                      <a:pt x="177" y="51"/>
                      <a:pt x="177" y="47"/>
                      <a:pt x="179" y="45"/>
                    </a:cubicBezTo>
                    <a:cubicBezTo>
                      <a:pt x="180" y="43"/>
                      <a:pt x="183" y="41"/>
                      <a:pt x="185" y="40"/>
                    </a:cubicBezTo>
                    <a:cubicBezTo>
                      <a:pt x="185" y="40"/>
                      <a:pt x="185" y="40"/>
                      <a:pt x="185" y="40"/>
                    </a:cubicBezTo>
                    <a:cubicBezTo>
                      <a:pt x="186" y="40"/>
                      <a:pt x="186" y="39"/>
                      <a:pt x="187" y="39"/>
                    </a:cubicBezTo>
                    <a:cubicBezTo>
                      <a:pt x="187" y="39"/>
                      <a:pt x="187" y="39"/>
                      <a:pt x="187" y="39"/>
                    </a:cubicBezTo>
                    <a:cubicBezTo>
                      <a:pt x="189" y="39"/>
                      <a:pt x="190" y="40"/>
                      <a:pt x="190" y="42"/>
                    </a:cubicBezTo>
                    <a:cubicBezTo>
                      <a:pt x="190" y="46"/>
                      <a:pt x="189" y="48"/>
                      <a:pt x="186" y="50"/>
                    </a:cubicBezTo>
                    <a:cubicBezTo>
                      <a:pt x="185" y="51"/>
                      <a:pt x="183" y="52"/>
                      <a:pt x="181" y="52"/>
                    </a:cubicBezTo>
                    <a:moveTo>
                      <a:pt x="161" y="41"/>
                    </a:moveTo>
                    <a:cubicBezTo>
                      <a:pt x="160" y="41"/>
                      <a:pt x="160" y="41"/>
                      <a:pt x="160" y="40"/>
                    </a:cubicBezTo>
                    <a:cubicBezTo>
                      <a:pt x="161" y="38"/>
                      <a:pt x="162" y="37"/>
                      <a:pt x="164" y="37"/>
                    </a:cubicBezTo>
                    <a:cubicBezTo>
                      <a:pt x="164" y="37"/>
                      <a:pt x="164" y="37"/>
                      <a:pt x="164" y="37"/>
                    </a:cubicBezTo>
                    <a:cubicBezTo>
                      <a:pt x="165" y="37"/>
                      <a:pt x="165" y="37"/>
                      <a:pt x="165" y="38"/>
                    </a:cubicBezTo>
                    <a:cubicBezTo>
                      <a:pt x="165" y="39"/>
                      <a:pt x="165" y="39"/>
                      <a:pt x="164" y="40"/>
                    </a:cubicBezTo>
                    <a:cubicBezTo>
                      <a:pt x="164" y="40"/>
                      <a:pt x="164" y="40"/>
                      <a:pt x="164" y="40"/>
                    </a:cubicBezTo>
                    <a:cubicBezTo>
                      <a:pt x="163" y="41"/>
                      <a:pt x="163" y="41"/>
                      <a:pt x="162" y="41"/>
                    </a:cubicBezTo>
                    <a:cubicBezTo>
                      <a:pt x="161" y="41"/>
                      <a:pt x="161" y="41"/>
                      <a:pt x="161" y="41"/>
                    </a:cubicBezTo>
                    <a:moveTo>
                      <a:pt x="219" y="57"/>
                    </a:moveTo>
                    <a:cubicBezTo>
                      <a:pt x="216" y="57"/>
                      <a:pt x="216" y="51"/>
                      <a:pt x="216" y="49"/>
                    </a:cubicBezTo>
                    <a:cubicBezTo>
                      <a:pt x="216" y="44"/>
                      <a:pt x="217" y="38"/>
                      <a:pt x="222" y="35"/>
                    </a:cubicBezTo>
                    <a:cubicBezTo>
                      <a:pt x="222" y="35"/>
                      <a:pt x="222" y="35"/>
                      <a:pt x="223" y="35"/>
                    </a:cubicBezTo>
                    <a:cubicBezTo>
                      <a:pt x="223" y="35"/>
                      <a:pt x="223" y="35"/>
                      <a:pt x="223" y="35"/>
                    </a:cubicBezTo>
                    <a:cubicBezTo>
                      <a:pt x="223" y="35"/>
                      <a:pt x="224" y="35"/>
                      <a:pt x="224" y="35"/>
                    </a:cubicBezTo>
                    <a:cubicBezTo>
                      <a:pt x="225" y="35"/>
                      <a:pt x="225" y="35"/>
                      <a:pt x="226" y="36"/>
                    </a:cubicBezTo>
                    <a:cubicBezTo>
                      <a:pt x="229" y="38"/>
                      <a:pt x="228" y="44"/>
                      <a:pt x="227" y="48"/>
                    </a:cubicBezTo>
                    <a:cubicBezTo>
                      <a:pt x="225" y="51"/>
                      <a:pt x="224" y="56"/>
                      <a:pt x="220" y="57"/>
                    </a:cubicBezTo>
                    <a:cubicBezTo>
                      <a:pt x="220" y="57"/>
                      <a:pt x="220" y="57"/>
                      <a:pt x="219" y="57"/>
                    </a:cubicBezTo>
                    <a:moveTo>
                      <a:pt x="34" y="48"/>
                    </a:moveTo>
                    <a:cubicBezTo>
                      <a:pt x="32" y="48"/>
                      <a:pt x="30" y="46"/>
                      <a:pt x="30" y="43"/>
                    </a:cubicBezTo>
                    <a:cubicBezTo>
                      <a:pt x="29" y="40"/>
                      <a:pt x="30" y="37"/>
                      <a:pt x="32" y="34"/>
                    </a:cubicBezTo>
                    <a:cubicBezTo>
                      <a:pt x="32" y="34"/>
                      <a:pt x="33" y="33"/>
                      <a:pt x="34" y="33"/>
                    </a:cubicBezTo>
                    <a:cubicBezTo>
                      <a:pt x="34" y="33"/>
                      <a:pt x="34" y="33"/>
                      <a:pt x="34" y="33"/>
                    </a:cubicBezTo>
                    <a:cubicBezTo>
                      <a:pt x="35" y="33"/>
                      <a:pt x="35" y="33"/>
                      <a:pt x="35" y="33"/>
                    </a:cubicBezTo>
                    <a:cubicBezTo>
                      <a:pt x="36" y="33"/>
                      <a:pt x="36" y="33"/>
                      <a:pt x="36" y="34"/>
                    </a:cubicBezTo>
                    <a:cubicBezTo>
                      <a:pt x="38" y="34"/>
                      <a:pt x="38" y="36"/>
                      <a:pt x="39" y="38"/>
                    </a:cubicBezTo>
                    <a:cubicBezTo>
                      <a:pt x="39" y="40"/>
                      <a:pt x="39" y="42"/>
                      <a:pt x="39" y="43"/>
                    </a:cubicBezTo>
                    <a:cubicBezTo>
                      <a:pt x="38" y="45"/>
                      <a:pt x="36" y="48"/>
                      <a:pt x="34" y="48"/>
                    </a:cubicBezTo>
                    <a:moveTo>
                      <a:pt x="58" y="36"/>
                    </a:moveTo>
                    <a:cubicBezTo>
                      <a:pt x="57" y="36"/>
                      <a:pt x="55" y="35"/>
                      <a:pt x="56" y="33"/>
                    </a:cubicBezTo>
                    <a:cubicBezTo>
                      <a:pt x="56" y="32"/>
                      <a:pt x="57" y="32"/>
                      <a:pt x="58" y="32"/>
                    </a:cubicBezTo>
                    <a:cubicBezTo>
                      <a:pt x="59" y="32"/>
                      <a:pt x="59" y="32"/>
                      <a:pt x="60" y="33"/>
                    </a:cubicBezTo>
                    <a:cubicBezTo>
                      <a:pt x="60" y="33"/>
                      <a:pt x="60" y="33"/>
                      <a:pt x="60" y="34"/>
                    </a:cubicBezTo>
                    <a:cubicBezTo>
                      <a:pt x="60" y="34"/>
                      <a:pt x="60" y="34"/>
                      <a:pt x="60" y="34"/>
                    </a:cubicBezTo>
                    <a:cubicBezTo>
                      <a:pt x="61" y="35"/>
                      <a:pt x="59" y="36"/>
                      <a:pt x="58" y="36"/>
                    </a:cubicBezTo>
                    <a:cubicBezTo>
                      <a:pt x="58" y="36"/>
                      <a:pt x="58" y="36"/>
                      <a:pt x="58" y="36"/>
                    </a:cubicBezTo>
                    <a:moveTo>
                      <a:pt x="17" y="35"/>
                    </a:moveTo>
                    <a:cubicBezTo>
                      <a:pt x="16" y="35"/>
                      <a:pt x="15" y="34"/>
                      <a:pt x="14" y="32"/>
                    </a:cubicBezTo>
                    <a:cubicBezTo>
                      <a:pt x="13" y="29"/>
                      <a:pt x="15" y="25"/>
                      <a:pt x="18" y="24"/>
                    </a:cubicBezTo>
                    <a:cubicBezTo>
                      <a:pt x="18" y="23"/>
                      <a:pt x="18" y="23"/>
                      <a:pt x="19" y="23"/>
                    </a:cubicBezTo>
                    <a:cubicBezTo>
                      <a:pt x="19" y="23"/>
                      <a:pt x="19" y="24"/>
                      <a:pt x="19" y="24"/>
                    </a:cubicBezTo>
                    <a:cubicBezTo>
                      <a:pt x="20" y="24"/>
                      <a:pt x="20" y="24"/>
                      <a:pt x="20" y="24"/>
                    </a:cubicBezTo>
                    <a:cubicBezTo>
                      <a:pt x="24" y="25"/>
                      <a:pt x="22" y="31"/>
                      <a:pt x="21" y="33"/>
                    </a:cubicBezTo>
                    <a:cubicBezTo>
                      <a:pt x="20" y="34"/>
                      <a:pt x="19" y="35"/>
                      <a:pt x="17" y="35"/>
                    </a:cubicBezTo>
                    <a:moveTo>
                      <a:pt x="181" y="22"/>
                    </a:moveTo>
                    <a:cubicBezTo>
                      <a:pt x="182" y="22"/>
                      <a:pt x="183" y="22"/>
                      <a:pt x="184" y="22"/>
                    </a:cubicBezTo>
                    <a:cubicBezTo>
                      <a:pt x="185" y="22"/>
                      <a:pt x="186" y="22"/>
                      <a:pt x="186" y="24"/>
                    </a:cubicBezTo>
                    <a:cubicBezTo>
                      <a:pt x="186" y="26"/>
                      <a:pt x="184" y="28"/>
                      <a:pt x="183" y="29"/>
                    </a:cubicBezTo>
                    <a:cubicBezTo>
                      <a:pt x="182" y="30"/>
                      <a:pt x="180" y="32"/>
                      <a:pt x="178" y="32"/>
                    </a:cubicBezTo>
                    <a:cubicBezTo>
                      <a:pt x="178" y="32"/>
                      <a:pt x="178" y="32"/>
                      <a:pt x="178" y="32"/>
                    </a:cubicBezTo>
                    <a:cubicBezTo>
                      <a:pt x="173" y="30"/>
                      <a:pt x="178" y="24"/>
                      <a:pt x="180" y="23"/>
                    </a:cubicBezTo>
                    <a:cubicBezTo>
                      <a:pt x="180" y="23"/>
                      <a:pt x="181" y="22"/>
                      <a:pt x="181" y="22"/>
                    </a:cubicBezTo>
                    <a:cubicBezTo>
                      <a:pt x="181" y="22"/>
                      <a:pt x="181" y="22"/>
                      <a:pt x="181" y="22"/>
                    </a:cubicBezTo>
                    <a:moveTo>
                      <a:pt x="197" y="28"/>
                    </a:moveTo>
                    <a:cubicBezTo>
                      <a:pt x="197" y="28"/>
                      <a:pt x="196" y="28"/>
                      <a:pt x="196" y="27"/>
                    </a:cubicBezTo>
                    <a:cubicBezTo>
                      <a:pt x="196" y="25"/>
                      <a:pt x="197" y="23"/>
                      <a:pt x="198" y="22"/>
                    </a:cubicBezTo>
                    <a:cubicBezTo>
                      <a:pt x="198" y="22"/>
                      <a:pt x="199" y="22"/>
                      <a:pt x="199" y="22"/>
                    </a:cubicBezTo>
                    <a:cubicBezTo>
                      <a:pt x="200" y="22"/>
                      <a:pt x="200" y="22"/>
                      <a:pt x="200" y="23"/>
                    </a:cubicBezTo>
                    <a:cubicBezTo>
                      <a:pt x="202" y="25"/>
                      <a:pt x="199" y="27"/>
                      <a:pt x="198" y="28"/>
                    </a:cubicBezTo>
                    <a:cubicBezTo>
                      <a:pt x="198" y="28"/>
                      <a:pt x="197" y="28"/>
                      <a:pt x="197" y="28"/>
                    </a:cubicBezTo>
                    <a:moveTo>
                      <a:pt x="214" y="17"/>
                    </a:moveTo>
                    <a:cubicBezTo>
                      <a:pt x="214" y="17"/>
                      <a:pt x="213" y="16"/>
                      <a:pt x="213" y="16"/>
                    </a:cubicBezTo>
                    <a:cubicBezTo>
                      <a:pt x="213" y="14"/>
                      <a:pt x="214" y="12"/>
                      <a:pt x="215" y="11"/>
                    </a:cubicBezTo>
                    <a:cubicBezTo>
                      <a:pt x="216" y="11"/>
                      <a:pt x="216" y="11"/>
                      <a:pt x="216" y="11"/>
                    </a:cubicBezTo>
                    <a:cubicBezTo>
                      <a:pt x="217" y="11"/>
                      <a:pt x="218" y="11"/>
                      <a:pt x="217" y="12"/>
                    </a:cubicBezTo>
                    <a:cubicBezTo>
                      <a:pt x="218" y="12"/>
                      <a:pt x="218" y="13"/>
                      <a:pt x="217" y="13"/>
                    </a:cubicBezTo>
                    <a:cubicBezTo>
                      <a:pt x="217" y="14"/>
                      <a:pt x="216" y="15"/>
                      <a:pt x="215" y="16"/>
                    </a:cubicBezTo>
                    <a:cubicBezTo>
                      <a:pt x="215" y="16"/>
                      <a:pt x="215" y="17"/>
                      <a:pt x="214" y="17"/>
                    </a:cubicBezTo>
                    <a:moveTo>
                      <a:pt x="197" y="13"/>
                    </a:moveTo>
                    <a:cubicBezTo>
                      <a:pt x="196" y="13"/>
                      <a:pt x="196" y="13"/>
                      <a:pt x="195" y="12"/>
                    </a:cubicBezTo>
                    <a:cubicBezTo>
                      <a:pt x="191" y="8"/>
                      <a:pt x="200" y="3"/>
                      <a:pt x="203" y="2"/>
                    </a:cubicBezTo>
                    <a:cubicBezTo>
                      <a:pt x="203" y="2"/>
                      <a:pt x="203" y="2"/>
                      <a:pt x="203" y="2"/>
                    </a:cubicBezTo>
                    <a:cubicBezTo>
                      <a:pt x="204" y="2"/>
                      <a:pt x="204" y="2"/>
                      <a:pt x="204" y="2"/>
                    </a:cubicBezTo>
                    <a:cubicBezTo>
                      <a:pt x="206" y="3"/>
                      <a:pt x="207" y="4"/>
                      <a:pt x="206" y="7"/>
                    </a:cubicBezTo>
                    <a:cubicBezTo>
                      <a:pt x="205" y="9"/>
                      <a:pt x="203" y="11"/>
                      <a:pt x="201" y="12"/>
                    </a:cubicBezTo>
                    <a:cubicBezTo>
                      <a:pt x="200" y="12"/>
                      <a:pt x="198" y="13"/>
                      <a:pt x="197" y="13"/>
                    </a:cubicBezTo>
                    <a:moveTo>
                      <a:pt x="206" y="0"/>
                    </a:moveTo>
                    <a:cubicBezTo>
                      <a:pt x="206" y="0"/>
                      <a:pt x="206" y="0"/>
                      <a:pt x="206" y="0"/>
                    </a:cubicBezTo>
                    <a:cubicBezTo>
                      <a:pt x="200" y="0"/>
                      <a:pt x="194" y="4"/>
                      <a:pt x="193" y="9"/>
                    </a:cubicBezTo>
                    <a:cubicBezTo>
                      <a:pt x="193" y="9"/>
                      <a:pt x="193" y="9"/>
                      <a:pt x="193" y="10"/>
                    </a:cubicBezTo>
                    <a:cubicBezTo>
                      <a:pt x="193" y="10"/>
                      <a:pt x="193" y="10"/>
                      <a:pt x="192" y="10"/>
                    </a:cubicBezTo>
                    <a:cubicBezTo>
                      <a:pt x="192" y="10"/>
                      <a:pt x="192" y="11"/>
                      <a:pt x="192" y="12"/>
                    </a:cubicBezTo>
                    <a:cubicBezTo>
                      <a:pt x="192" y="13"/>
                      <a:pt x="192" y="13"/>
                      <a:pt x="192" y="13"/>
                    </a:cubicBezTo>
                    <a:cubicBezTo>
                      <a:pt x="192" y="14"/>
                      <a:pt x="191" y="16"/>
                      <a:pt x="191" y="18"/>
                    </a:cubicBezTo>
                    <a:cubicBezTo>
                      <a:pt x="191" y="18"/>
                      <a:pt x="191" y="19"/>
                      <a:pt x="191" y="19"/>
                    </a:cubicBezTo>
                    <a:cubicBezTo>
                      <a:pt x="191" y="19"/>
                      <a:pt x="191" y="19"/>
                      <a:pt x="191" y="19"/>
                    </a:cubicBezTo>
                    <a:cubicBezTo>
                      <a:pt x="191" y="19"/>
                      <a:pt x="191" y="19"/>
                      <a:pt x="191" y="19"/>
                    </a:cubicBezTo>
                    <a:cubicBezTo>
                      <a:pt x="191" y="19"/>
                      <a:pt x="191" y="19"/>
                      <a:pt x="191" y="19"/>
                    </a:cubicBezTo>
                    <a:cubicBezTo>
                      <a:pt x="191" y="18"/>
                      <a:pt x="190" y="17"/>
                      <a:pt x="190" y="16"/>
                    </a:cubicBezTo>
                    <a:cubicBezTo>
                      <a:pt x="189" y="17"/>
                      <a:pt x="188" y="18"/>
                      <a:pt x="187" y="18"/>
                    </a:cubicBezTo>
                    <a:cubicBezTo>
                      <a:pt x="181" y="19"/>
                      <a:pt x="178" y="20"/>
                      <a:pt x="175" y="25"/>
                    </a:cubicBezTo>
                    <a:cubicBezTo>
                      <a:pt x="174" y="27"/>
                      <a:pt x="173" y="28"/>
                      <a:pt x="172" y="30"/>
                    </a:cubicBezTo>
                    <a:cubicBezTo>
                      <a:pt x="172" y="32"/>
                      <a:pt x="171" y="34"/>
                      <a:pt x="170" y="35"/>
                    </a:cubicBezTo>
                    <a:cubicBezTo>
                      <a:pt x="170" y="35"/>
                      <a:pt x="170" y="35"/>
                      <a:pt x="170" y="35"/>
                    </a:cubicBezTo>
                    <a:cubicBezTo>
                      <a:pt x="170" y="35"/>
                      <a:pt x="170" y="35"/>
                      <a:pt x="170" y="35"/>
                    </a:cubicBezTo>
                    <a:cubicBezTo>
                      <a:pt x="170" y="34"/>
                      <a:pt x="170" y="33"/>
                      <a:pt x="170" y="32"/>
                    </a:cubicBezTo>
                    <a:cubicBezTo>
                      <a:pt x="170" y="32"/>
                      <a:pt x="170" y="32"/>
                      <a:pt x="170" y="32"/>
                    </a:cubicBezTo>
                    <a:cubicBezTo>
                      <a:pt x="169" y="32"/>
                      <a:pt x="168" y="33"/>
                      <a:pt x="166" y="34"/>
                    </a:cubicBezTo>
                    <a:cubicBezTo>
                      <a:pt x="163" y="35"/>
                      <a:pt x="158" y="33"/>
                      <a:pt x="156" y="39"/>
                    </a:cubicBezTo>
                    <a:cubicBezTo>
                      <a:pt x="156" y="41"/>
                      <a:pt x="156" y="41"/>
                      <a:pt x="155" y="43"/>
                    </a:cubicBezTo>
                    <a:cubicBezTo>
                      <a:pt x="154" y="43"/>
                      <a:pt x="154" y="44"/>
                      <a:pt x="154" y="44"/>
                    </a:cubicBezTo>
                    <a:cubicBezTo>
                      <a:pt x="155" y="44"/>
                      <a:pt x="156" y="43"/>
                      <a:pt x="157" y="42"/>
                    </a:cubicBezTo>
                    <a:cubicBezTo>
                      <a:pt x="157" y="42"/>
                      <a:pt x="157" y="42"/>
                      <a:pt x="157" y="42"/>
                    </a:cubicBezTo>
                    <a:cubicBezTo>
                      <a:pt x="157" y="42"/>
                      <a:pt x="157" y="42"/>
                      <a:pt x="157" y="42"/>
                    </a:cubicBezTo>
                    <a:cubicBezTo>
                      <a:pt x="157" y="42"/>
                      <a:pt x="157" y="42"/>
                      <a:pt x="157" y="43"/>
                    </a:cubicBezTo>
                    <a:cubicBezTo>
                      <a:pt x="157" y="43"/>
                      <a:pt x="157" y="43"/>
                      <a:pt x="157" y="43"/>
                    </a:cubicBezTo>
                    <a:cubicBezTo>
                      <a:pt x="157" y="43"/>
                      <a:pt x="157" y="43"/>
                      <a:pt x="157" y="43"/>
                    </a:cubicBezTo>
                    <a:cubicBezTo>
                      <a:pt x="157" y="43"/>
                      <a:pt x="157" y="43"/>
                      <a:pt x="157" y="43"/>
                    </a:cubicBezTo>
                    <a:cubicBezTo>
                      <a:pt x="156" y="45"/>
                      <a:pt x="152" y="47"/>
                      <a:pt x="149" y="47"/>
                    </a:cubicBezTo>
                    <a:cubicBezTo>
                      <a:pt x="149" y="47"/>
                      <a:pt x="149" y="47"/>
                      <a:pt x="149" y="47"/>
                    </a:cubicBezTo>
                    <a:cubicBezTo>
                      <a:pt x="149" y="47"/>
                      <a:pt x="149" y="47"/>
                      <a:pt x="149" y="47"/>
                    </a:cubicBezTo>
                    <a:cubicBezTo>
                      <a:pt x="149" y="47"/>
                      <a:pt x="149" y="47"/>
                      <a:pt x="149" y="47"/>
                    </a:cubicBezTo>
                    <a:cubicBezTo>
                      <a:pt x="149" y="47"/>
                      <a:pt x="149" y="47"/>
                      <a:pt x="149" y="47"/>
                    </a:cubicBezTo>
                    <a:cubicBezTo>
                      <a:pt x="149" y="47"/>
                      <a:pt x="148" y="47"/>
                      <a:pt x="148" y="47"/>
                    </a:cubicBezTo>
                    <a:cubicBezTo>
                      <a:pt x="148" y="47"/>
                      <a:pt x="148" y="47"/>
                      <a:pt x="148" y="47"/>
                    </a:cubicBezTo>
                    <a:cubicBezTo>
                      <a:pt x="148" y="47"/>
                      <a:pt x="148" y="47"/>
                      <a:pt x="148" y="47"/>
                    </a:cubicBezTo>
                    <a:cubicBezTo>
                      <a:pt x="148" y="47"/>
                      <a:pt x="148" y="47"/>
                      <a:pt x="148" y="47"/>
                    </a:cubicBezTo>
                    <a:cubicBezTo>
                      <a:pt x="147" y="47"/>
                      <a:pt x="147" y="47"/>
                      <a:pt x="146" y="47"/>
                    </a:cubicBezTo>
                    <a:cubicBezTo>
                      <a:pt x="146" y="47"/>
                      <a:pt x="146" y="47"/>
                      <a:pt x="146" y="47"/>
                    </a:cubicBezTo>
                    <a:cubicBezTo>
                      <a:pt x="146" y="47"/>
                      <a:pt x="146" y="47"/>
                      <a:pt x="146" y="47"/>
                    </a:cubicBezTo>
                    <a:cubicBezTo>
                      <a:pt x="146" y="47"/>
                      <a:pt x="146" y="47"/>
                      <a:pt x="146" y="47"/>
                    </a:cubicBezTo>
                    <a:cubicBezTo>
                      <a:pt x="146" y="47"/>
                      <a:pt x="146" y="47"/>
                      <a:pt x="146" y="47"/>
                    </a:cubicBezTo>
                    <a:cubicBezTo>
                      <a:pt x="146" y="47"/>
                      <a:pt x="146" y="47"/>
                      <a:pt x="145" y="47"/>
                    </a:cubicBezTo>
                    <a:cubicBezTo>
                      <a:pt x="145" y="47"/>
                      <a:pt x="145" y="47"/>
                      <a:pt x="145" y="47"/>
                    </a:cubicBezTo>
                    <a:cubicBezTo>
                      <a:pt x="145" y="47"/>
                      <a:pt x="145" y="47"/>
                      <a:pt x="145" y="47"/>
                    </a:cubicBezTo>
                    <a:cubicBezTo>
                      <a:pt x="144" y="47"/>
                      <a:pt x="144" y="46"/>
                      <a:pt x="144" y="46"/>
                    </a:cubicBezTo>
                    <a:cubicBezTo>
                      <a:pt x="144" y="46"/>
                      <a:pt x="143" y="46"/>
                      <a:pt x="143" y="46"/>
                    </a:cubicBezTo>
                    <a:cubicBezTo>
                      <a:pt x="143" y="46"/>
                      <a:pt x="142" y="46"/>
                      <a:pt x="141" y="46"/>
                    </a:cubicBezTo>
                    <a:cubicBezTo>
                      <a:pt x="141" y="46"/>
                      <a:pt x="141" y="46"/>
                      <a:pt x="141" y="46"/>
                    </a:cubicBezTo>
                    <a:cubicBezTo>
                      <a:pt x="141" y="46"/>
                      <a:pt x="141" y="46"/>
                      <a:pt x="141" y="46"/>
                    </a:cubicBezTo>
                    <a:cubicBezTo>
                      <a:pt x="137" y="46"/>
                      <a:pt x="134" y="48"/>
                      <a:pt x="130" y="50"/>
                    </a:cubicBezTo>
                    <a:cubicBezTo>
                      <a:pt x="130" y="50"/>
                      <a:pt x="130" y="50"/>
                      <a:pt x="130" y="50"/>
                    </a:cubicBezTo>
                    <a:cubicBezTo>
                      <a:pt x="130" y="50"/>
                      <a:pt x="130" y="50"/>
                      <a:pt x="130" y="50"/>
                    </a:cubicBezTo>
                    <a:cubicBezTo>
                      <a:pt x="130" y="50"/>
                      <a:pt x="130" y="50"/>
                      <a:pt x="130" y="50"/>
                    </a:cubicBezTo>
                    <a:cubicBezTo>
                      <a:pt x="130" y="51"/>
                      <a:pt x="130" y="51"/>
                      <a:pt x="130" y="51"/>
                    </a:cubicBezTo>
                    <a:cubicBezTo>
                      <a:pt x="127" y="52"/>
                      <a:pt x="125" y="52"/>
                      <a:pt x="123" y="53"/>
                    </a:cubicBezTo>
                    <a:cubicBezTo>
                      <a:pt x="123" y="53"/>
                      <a:pt x="123" y="53"/>
                      <a:pt x="123" y="53"/>
                    </a:cubicBezTo>
                    <a:cubicBezTo>
                      <a:pt x="123" y="53"/>
                      <a:pt x="123" y="53"/>
                      <a:pt x="123" y="53"/>
                    </a:cubicBezTo>
                    <a:cubicBezTo>
                      <a:pt x="123" y="53"/>
                      <a:pt x="123" y="53"/>
                      <a:pt x="123" y="53"/>
                    </a:cubicBezTo>
                    <a:cubicBezTo>
                      <a:pt x="123" y="53"/>
                      <a:pt x="123" y="53"/>
                      <a:pt x="123" y="53"/>
                    </a:cubicBezTo>
                    <a:cubicBezTo>
                      <a:pt x="122" y="53"/>
                      <a:pt x="121" y="52"/>
                      <a:pt x="120" y="52"/>
                    </a:cubicBezTo>
                    <a:cubicBezTo>
                      <a:pt x="120" y="52"/>
                      <a:pt x="120" y="52"/>
                      <a:pt x="120" y="52"/>
                    </a:cubicBezTo>
                    <a:cubicBezTo>
                      <a:pt x="120" y="52"/>
                      <a:pt x="119" y="52"/>
                      <a:pt x="119" y="52"/>
                    </a:cubicBezTo>
                    <a:cubicBezTo>
                      <a:pt x="119" y="52"/>
                      <a:pt x="119" y="52"/>
                      <a:pt x="119" y="52"/>
                    </a:cubicBezTo>
                    <a:cubicBezTo>
                      <a:pt x="116" y="52"/>
                      <a:pt x="114" y="50"/>
                      <a:pt x="111" y="49"/>
                    </a:cubicBezTo>
                    <a:cubicBezTo>
                      <a:pt x="111" y="49"/>
                      <a:pt x="111" y="49"/>
                      <a:pt x="111" y="49"/>
                    </a:cubicBezTo>
                    <a:cubicBezTo>
                      <a:pt x="111" y="49"/>
                      <a:pt x="111" y="49"/>
                      <a:pt x="111" y="49"/>
                    </a:cubicBezTo>
                    <a:cubicBezTo>
                      <a:pt x="111" y="49"/>
                      <a:pt x="111" y="49"/>
                      <a:pt x="111" y="49"/>
                    </a:cubicBezTo>
                    <a:cubicBezTo>
                      <a:pt x="110" y="49"/>
                      <a:pt x="109" y="49"/>
                      <a:pt x="109" y="49"/>
                    </a:cubicBezTo>
                    <a:cubicBezTo>
                      <a:pt x="109" y="49"/>
                      <a:pt x="109" y="49"/>
                      <a:pt x="109" y="49"/>
                    </a:cubicBezTo>
                    <a:cubicBezTo>
                      <a:pt x="108" y="49"/>
                      <a:pt x="108" y="49"/>
                      <a:pt x="108" y="49"/>
                    </a:cubicBezTo>
                    <a:cubicBezTo>
                      <a:pt x="108" y="49"/>
                      <a:pt x="108" y="49"/>
                      <a:pt x="108" y="49"/>
                    </a:cubicBezTo>
                    <a:cubicBezTo>
                      <a:pt x="108" y="49"/>
                      <a:pt x="108" y="49"/>
                      <a:pt x="108" y="49"/>
                    </a:cubicBezTo>
                    <a:cubicBezTo>
                      <a:pt x="105" y="49"/>
                      <a:pt x="104" y="50"/>
                      <a:pt x="101" y="50"/>
                    </a:cubicBezTo>
                    <a:cubicBezTo>
                      <a:pt x="101" y="50"/>
                      <a:pt x="100" y="51"/>
                      <a:pt x="100" y="51"/>
                    </a:cubicBezTo>
                    <a:cubicBezTo>
                      <a:pt x="100" y="51"/>
                      <a:pt x="100" y="51"/>
                      <a:pt x="100" y="51"/>
                    </a:cubicBezTo>
                    <a:cubicBezTo>
                      <a:pt x="100" y="51"/>
                      <a:pt x="100" y="51"/>
                      <a:pt x="100" y="51"/>
                    </a:cubicBezTo>
                    <a:cubicBezTo>
                      <a:pt x="100" y="51"/>
                      <a:pt x="99" y="51"/>
                      <a:pt x="99" y="51"/>
                    </a:cubicBezTo>
                    <a:cubicBezTo>
                      <a:pt x="99" y="51"/>
                      <a:pt x="99" y="51"/>
                      <a:pt x="99" y="51"/>
                    </a:cubicBezTo>
                    <a:cubicBezTo>
                      <a:pt x="99" y="51"/>
                      <a:pt x="99" y="51"/>
                      <a:pt x="99" y="51"/>
                    </a:cubicBezTo>
                    <a:cubicBezTo>
                      <a:pt x="98" y="51"/>
                      <a:pt x="97" y="51"/>
                      <a:pt x="97" y="51"/>
                    </a:cubicBezTo>
                    <a:cubicBezTo>
                      <a:pt x="97" y="51"/>
                      <a:pt x="97" y="51"/>
                      <a:pt x="97" y="51"/>
                    </a:cubicBezTo>
                    <a:cubicBezTo>
                      <a:pt x="97" y="51"/>
                      <a:pt x="97" y="51"/>
                      <a:pt x="97" y="51"/>
                    </a:cubicBezTo>
                    <a:cubicBezTo>
                      <a:pt x="97" y="51"/>
                      <a:pt x="97" y="51"/>
                      <a:pt x="97" y="51"/>
                    </a:cubicBezTo>
                    <a:cubicBezTo>
                      <a:pt x="96" y="51"/>
                      <a:pt x="96" y="51"/>
                      <a:pt x="96" y="51"/>
                    </a:cubicBezTo>
                    <a:cubicBezTo>
                      <a:pt x="94" y="51"/>
                      <a:pt x="91" y="50"/>
                      <a:pt x="89" y="48"/>
                    </a:cubicBezTo>
                    <a:cubicBezTo>
                      <a:pt x="89" y="48"/>
                      <a:pt x="89" y="48"/>
                      <a:pt x="89" y="48"/>
                    </a:cubicBezTo>
                    <a:cubicBezTo>
                      <a:pt x="84" y="45"/>
                      <a:pt x="80" y="44"/>
                      <a:pt x="75" y="42"/>
                    </a:cubicBezTo>
                    <a:cubicBezTo>
                      <a:pt x="72" y="42"/>
                      <a:pt x="70" y="41"/>
                      <a:pt x="67" y="41"/>
                    </a:cubicBezTo>
                    <a:cubicBezTo>
                      <a:pt x="67" y="41"/>
                      <a:pt x="67" y="41"/>
                      <a:pt x="67" y="41"/>
                    </a:cubicBezTo>
                    <a:cubicBezTo>
                      <a:pt x="67" y="41"/>
                      <a:pt x="67" y="41"/>
                      <a:pt x="67" y="41"/>
                    </a:cubicBezTo>
                    <a:cubicBezTo>
                      <a:pt x="68" y="40"/>
                      <a:pt x="68" y="40"/>
                      <a:pt x="68" y="40"/>
                    </a:cubicBezTo>
                    <a:cubicBezTo>
                      <a:pt x="68" y="40"/>
                      <a:pt x="69" y="40"/>
                      <a:pt x="70" y="40"/>
                    </a:cubicBezTo>
                    <a:cubicBezTo>
                      <a:pt x="68" y="38"/>
                      <a:pt x="67" y="35"/>
                      <a:pt x="63" y="32"/>
                    </a:cubicBezTo>
                    <a:cubicBezTo>
                      <a:pt x="57" y="27"/>
                      <a:pt x="53" y="29"/>
                      <a:pt x="45" y="28"/>
                    </a:cubicBezTo>
                    <a:cubicBezTo>
                      <a:pt x="45" y="28"/>
                      <a:pt x="45" y="28"/>
                      <a:pt x="45" y="28"/>
                    </a:cubicBezTo>
                    <a:cubicBezTo>
                      <a:pt x="45" y="29"/>
                      <a:pt x="45" y="29"/>
                      <a:pt x="45" y="30"/>
                    </a:cubicBezTo>
                    <a:cubicBezTo>
                      <a:pt x="45" y="31"/>
                      <a:pt x="45" y="31"/>
                      <a:pt x="45" y="32"/>
                    </a:cubicBezTo>
                    <a:cubicBezTo>
                      <a:pt x="45" y="32"/>
                      <a:pt x="45" y="32"/>
                      <a:pt x="45" y="32"/>
                    </a:cubicBezTo>
                    <a:cubicBezTo>
                      <a:pt x="45" y="32"/>
                      <a:pt x="45" y="32"/>
                      <a:pt x="45" y="32"/>
                    </a:cubicBezTo>
                    <a:cubicBezTo>
                      <a:pt x="45" y="32"/>
                      <a:pt x="45" y="32"/>
                      <a:pt x="45" y="32"/>
                    </a:cubicBezTo>
                    <a:cubicBezTo>
                      <a:pt x="45" y="31"/>
                      <a:pt x="44" y="30"/>
                      <a:pt x="43" y="29"/>
                    </a:cubicBezTo>
                    <a:cubicBezTo>
                      <a:pt x="43" y="28"/>
                      <a:pt x="42" y="27"/>
                      <a:pt x="42" y="26"/>
                    </a:cubicBezTo>
                    <a:cubicBezTo>
                      <a:pt x="42" y="25"/>
                      <a:pt x="42" y="25"/>
                      <a:pt x="42" y="25"/>
                    </a:cubicBezTo>
                    <a:cubicBezTo>
                      <a:pt x="40" y="23"/>
                      <a:pt x="39" y="21"/>
                      <a:pt x="38" y="20"/>
                    </a:cubicBezTo>
                    <a:cubicBezTo>
                      <a:pt x="38" y="20"/>
                      <a:pt x="38" y="20"/>
                      <a:pt x="38" y="20"/>
                    </a:cubicBezTo>
                    <a:cubicBezTo>
                      <a:pt x="38" y="20"/>
                      <a:pt x="38" y="20"/>
                      <a:pt x="38" y="20"/>
                    </a:cubicBezTo>
                    <a:cubicBezTo>
                      <a:pt x="38" y="20"/>
                      <a:pt x="38" y="20"/>
                      <a:pt x="38" y="20"/>
                    </a:cubicBezTo>
                    <a:cubicBezTo>
                      <a:pt x="36" y="18"/>
                      <a:pt x="34" y="18"/>
                      <a:pt x="31" y="18"/>
                    </a:cubicBezTo>
                    <a:cubicBezTo>
                      <a:pt x="31" y="18"/>
                      <a:pt x="31" y="18"/>
                      <a:pt x="31" y="18"/>
                    </a:cubicBezTo>
                    <a:cubicBezTo>
                      <a:pt x="31" y="18"/>
                      <a:pt x="31" y="18"/>
                      <a:pt x="31" y="18"/>
                    </a:cubicBezTo>
                    <a:cubicBezTo>
                      <a:pt x="29" y="18"/>
                      <a:pt x="27" y="18"/>
                      <a:pt x="24" y="19"/>
                    </a:cubicBezTo>
                    <a:cubicBezTo>
                      <a:pt x="24" y="19"/>
                      <a:pt x="24" y="19"/>
                      <a:pt x="24" y="19"/>
                    </a:cubicBezTo>
                    <a:cubicBezTo>
                      <a:pt x="24" y="19"/>
                      <a:pt x="24" y="19"/>
                      <a:pt x="24" y="19"/>
                    </a:cubicBezTo>
                    <a:cubicBezTo>
                      <a:pt x="24" y="19"/>
                      <a:pt x="24" y="19"/>
                      <a:pt x="23" y="19"/>
                    </a:cubicBezTo>
                    <a:cubicBezTo>
                      <a:pt x="23" y="19"/>
                      <a:pt x="23" y="19"/>
                      <a:pt x="23" y="19"/>
                    </a:cubicBezTo>
                    <a:cubicBezTo>
                      <a:pt x="26" y="19"/>
                      <a:pt x="28" y="20"/>
                      <a:pt x="31" y="22"/>
                    </a:cubicBezTo>
                    <a:cubicBezTo>
                      <a:pt x="31" y="22"/>
                      <a:pt x="31" y="22"/>
                      <a:pt x="31" y="22"/>
                    </a:cubicBezTo>
                    <a:cubicBezTo>
                      <a:pt x="31" y="22"/>
                      <a:pt x="31" y="22"/>
                      <a:pt x="31" y="22"/>
                    </a:cubicBezTo>
                    <a:cubicBezTo>
                      <a:pt x="30" y="21"/>
                      <a:pt x="30" y="21"/>
                      <a:pt x="29" y="21"/>
                    </a:cubicBezTo>
                    <a:cubicBezTo>
                      <a:pt x="27" y="21"/>
                      <a:pt x="25" y="20"/>
                      <a:pt x="23" y="20"/>
                    </a:cubicBezTo>
                    <a:cubicBezTo>
                      <a:pt x="23" y="20"/>
                      <a:pt x="23" y="20"/>
                      <a:pt x="23" y="20"/>
                    </a:cubicBezTo>
                    <a:cubicBezTo>
                      <a:pt x="23" y="20"/>
                      <a:pt x="23" y="20"/>
                      <a:pt x="23" y="20"/>
                    </a:cubicBezTo>
                    <a:cubicBezTo>
                      <a:pt x="22" y="20"/>
                      <a:pt x="21" y="21"/>
                      <a:pt x="20" y="21"/>
                    </a:cubicBezTo>
                    <a:cubicBezTo>
                      <a:pt x="20" y="21"/>
                      <a:pt x="20" y="21"/>
                      <a:pt x="20" y="21"/>
                    </a:cubicBezTo>
                    <a:cubicBezTo>
                      <a:pt x="20" y="21"/>
                      <a:pt x="20" y="21"/>
                      <a:pt x="20" y="21"/>
                    </a:cubicBezTo>
                    <a:cubicBezTo>
                      <a:pt x="18" y="21"/>
                      <a:pt x="17" y="21"/>
                      <a:pt x="16" y="21"/>
                    </a:cubicBezTo>
                    <a:cubicBezTo>
                      <a:pt x="16" y="21"/>
                      <a:pt x="16" y="21"/>
                      <a:pt x="16" y="21"/>
                    </a:cubicBezTo>
                    <a:cubicBezTo>
                      <a:pt x="16" y="21"/>
                      <a:pt x="16" y="21"/>
                      <a:pt x="16" y="21"/>
                    </a:cubicBezTo>
                    <a:cubicBezTo>
                      <a:pt x="15" y="22"/>
                      <a:pt x="14" y="23"/>
                      <a:pt x="14" y="23"/>
                    </a:cubicBezTo>
                    <a:cubicBezTo>
                      <a:pt x="12" y="24"/>
                      <a:pt x="11" y="26"/>
                      <a:pt x="10" y="28"/>
                    </a:cubicBezTo>
                    <a:cubicBezTo>
                      <a:pt x="9" y="30"/>
                      <a:pt x="8" y="33"/>
                      <a:pt x="8" y="36"/>
                    </a:cubicBezTo>
                    <a:cubicBezTo>
                      <a:pt x="8" y="37"/>
                      <a:pt x="8" y="39"/>
                      <a:pt x="9" y="40"/>
                    </a:cubicBezTo>
                    <a:cubicBezTo>
                      <a:pt x="9" y="40"/>
                      <a:pt x="9" y="41"/>
                      <a:pt x="9" y="41"/>
                    </a:cubicBezTo>
                    <a:cubicBezTo>
                      <a:pt x="9" y="45"/>
                      <a:pt x="8" y="49"/>
                      <a:pt x="7" y="52"/>
                    </a:cubicBezTo>
                    <a:cubicBezTo>
                      <a:pt x="5" y="56"/>
                      <a:pt x="3" y="60"/>
                      <a:pt x="3" y="64"/>
                    </a:cubicBezTo>
                    <a:cubicBezTo>
                      <a:pt x="3" y="65"/>
                      <a:pt x="3" y="65"/>
                      <a:pt x="3" y="66"/>
                    </a:cubicBezTo>
                    <a:cubicBezTo>
                      <a:pt x="3" y="69"/>
                      <a:pt x="4" y="72"/>
                      <a:pt x="5" y="75"/>
                    </a:cubicBezTo>
                    <a:cubicBezTo>
                      <a:pt x="6" y="76"/>
                      <a:pt x="7" y="78"/>
                      <a:pt x="8" y="79"/>
                    </a:cubicBezTo>
                    <a:cubicBezTo>
                      <a:pt x="8" y="79"/>
                      <a:pt x="8" y="79"/>
                      <a:pt x="8" y="79"/>
                    </a:cubicBezTo>
                    <a:cubicBezTo>
                      <a:pt x="8" y="79"/>
                      <a:pt x="8" y="79"/>
                      <a:pt x="8" y="79"/>
                    </a:cubicBezTo>
                    <a:cubicBezTo>
                      <a:pt x="8" y="79"/>
                      <a:pt x="8" y="79"/>
                      <a:pt x="8" y="79"/>
                    </a:cubicBezTo>
                    <a:cubicBezTo>
                      <a:pt x="7" y="79"/>
                      <a:pt x="6" y="78"/>
                      <a:pt x="5" y="77"/>
                    </a:cubicBezTo>
                    <a:cubicBezTo>
                      <a:pt x="5" y="82"/>
                      <a:pt x="0" y="88"/>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8"/>
                      <a:pt x="1" y="99"/>
                    </a:cubicBezTo>
                    <a:cubicBezTo>
                      <a:pt x="2" y="99"/>
                      <a:pt x="2" y="99"/>
                      <a:pt x="2" y="99"/>
                    </a:cubicBezTo>
                    <a:cubicBezTo>
                      <a:pt x="3" y="102"/>
                      <a:pt x="4" y="104"/>
                      <a:pt x="5" y="106"/>
                    </a:cubicBezTo>
                    <a:cubicBezTo>
                      <a:pt x="5" y="108"/>
                      <a:pt x="5" y="109"/>
                      <a:pt x="5" y="110"/>
                    </a:cubicBezTo>
                    <a:cubicBezTo>
                      <a:pt x="5" y="111"/>
                      <a:pt x="5" y="111"/>
                      <a:pt x="5" y="112"/>
                    </a:cubicBezTo>
                    <a:cubicBezTo>
                      <a:pt x="5" y="112"/>
                      <a:pt x="5" y="112"/>
                      <a:pt x="5" y="112"/>
                    </a:cubicBezTo>
                    <a:cubicBezTo>
                      <a:pt x="5" y="112"/>
                      <a:pt x="5" y="112"/>
                      <a:pt x="5" y="112"/>
                    </a:cubicBezTo>
                    <a:cubicBezTo>
                      <a:pt x="5" y="112"/>
                      <a:pt x="5" y="111"/>
                      <a:pt x="5" y="111"/>
                    </a:cubicBezTo>
                    <a:cubicBezTo>
                      <a:pt x="5" y="109"/>
                      <a:pt x="4" y="107"/>
                      <a:pt x="3" y="106"/>
                    </a:cubicBezTo>
                    <a:cubicBezTo>
                      <a:pt x="3" y="105"/>
                      <a:pt x="3" y="105"/>
                      <a:pt x="3" y="105"/>
                    </a:cubicBezTo>
                    <a:cubicBezTo>
                      <a:pt x="3" y="105"/>
                      <a:pt x="3" y="105"/>
                      <a:pt x="3" y="106"/>
                    </a:cubicBezTo>
                    <a:cubicBezTo>
                      <a:pt x="3" y="109"/>
                      <a:pt x="2" y="112"/>
                      <a:pt x="2" y="115"/>
                    </a:cubicBezTo>
                    <a:cubicBezTo>
                      <a:pt x="2" y="115"/>
                      <a:pt x="2" y="116"/>
                      <a:pt x="2" y="116"/>
                    </a:cubicBezTo>
                    <a:cubicBezTo>
                      <a:pt x="2" y="119"/>
                      <a:pt x="4" y="122"/>
                      <a:pt x="5" y="124"/>
                    </a:cubicBezTo>
                    <a:cubicBezTo>
                      <a:pt x="7" y="128"/>
                      <a:pt x="10" y="131"/>
                      <a:pt x="14" y="134"/>
                    </a:cubicBezTo>
                    <a:cubicBezTo>
                      <a:pt x="15" y="135"/>
                      <a:pt x="15" y="135"/>
                      <a:pt x="15" y="136"/>
                    </a:cubicBezTo>
                    <a:cubicBezTo>
                      <a:pt x="15" y="136"/>
                      <a:pt x="15" y="136"/>
                      <a:pt x="15" y="136"/>
                    </a:cubicBezTo>
                    <a:cubicBezTo>
                      <a:pt x="15" y="136"/>
                      <a:pt x="15" y="137"/>
                      <a:pt x="15" y="137"/>
                    </a:cubicBezTo>
                    <a:cubicBezTo>
                      <a:pt x="16" y="142"/>
                      <a:pt x="20" y="143"/>
                      <a:pt x="22" y="145"/>
                    </a:cubicBezTo>
                    <a:cubicBezTo>
                      <a:pt x="25" y="147"/>
                      <a:pt x="26" y="148"/>
                      <a:pt x="26" y="151"/>
                    </a:cubicBezTo>
                    <a:cubicBezTo>
                      <a:pt x="27" y="153"/>
                      <a:pt x="27" y="154"/>
                      <a:pt x="27" y="155"/>
                    </a:cubicBezTo>
                    <a:cubicBezTo>
                      <a:pt x="27" y="156"/>
                      <a:pt x="27" y="156"/>
                      <a:pt x="27" y="156"/>
                    </a:cubicBezTo>
                    <a:cubicBezTo>
                      <a:pt x="27" y="156"/>
                      <a:pt x="27" y="156"/>
                      <a:pt x="27" y="156"/>
                    </a:cubicBezTo>
                    <a:cubicBezTo>
                      <a:pt x="27" y="156"/>
                      <a:pt x="27" y="156"/>
                      <a:pt x="27" y="156"/>
                    </a:cubicBezTo>
                    <a:cubicBezTo>
                      <a:pt x="27" y="157"/>
                      <a:pt x="27" y="157"/>
                      <a:pt x="27" y="157"/>
                    </a:cubicBezTo>
                    <a:cubicBezTo>
                      <a:pt x="27" y="158"/>
                      <a:pt x="26" y="159"/>
                      <a:pt x="26" y="160"/>
                    </a:cubicBezTo>
                    <a:cubicBezTo>
                      <a:pt x="26" y="160"/>
                      <a:pt x="26" y="160"/>
                      <a:pt x="26" y="160"/>
                    </a:cubicBezTo>
                    <a:cubicBezTo>
                      <a:pt x="25" y="162"/>
                      <a:pt x="25" y="164"/>
                      <a:pt x="25" y="166"/>
                    </a:cubicBezTo>
                    <a:cubicBezTo>
                      <a:pt x="25" y="166"/>
                      <a:pt x="25" y="167"/>
                      <a:pt x="25" y="167"/>
                    </a:cubicBezTo>
                    <a:cubicBezTo>
                      <a:pt x="25" y="169"/>
                      <a:pt x="26" y="170"/>
                      <a:pt x="28" y="170"/>
                    </a:cubicBezTo>
                    <a:cubicBezTo>
                      <a:pt x="28" y="170"/>
                      <a:pt x="28" y="170"/>
                      <a:pt x="28" y="170"/>
                    </a:cubicBezTo>
                    <a:cubicBezTo>
                      <a:pt x="28" y="170"/>
                      <a:pt x="28" y="170"/>
                      <a:pt x="28" y="170"/>
                    </a:cubicBezTo>
                    <a:cubicBezTo>
                      <a:pt x="28" y="170"/>
                      <a:pt x="29" y="170"/>
                      <a:pt x="29" y="170"/>
                    </a:cubicBezTo>
                    <a:cubicBezTo>
                      <a:pt x="29" y="170"/>
                      <a:pt x="29" y="170"/>
                      <a:pt x="30" y="170"/>
                    </a:cubicBezTo>
                    <a:cubicBezTo>
                      <a:pt x="31" y="169"/>
                      <a:pt x="32" y="167"/>
                      <a:pt x="32" y="164"/>
                    </a:cubicBezTo>
                    <a:cubicBezTo>
                      <a:pt x="32" y="163"/>
                      <a:pt x="32" y="162"/>
                      <a:pt x="32" y="160"/>
                    </a:cubicBezTo>
                    <a:cubicBezTo>
                      <a:pt x="31" y="158"/>
                      <a:pt x="31" y="156"/>
                      <a:pt x="31" y="154"/>
                    </a:cubicBezTo>
                    <a:cubicBezTo>
                      <a:pt x="31" y="153"/>
                      <a:pt x="31" y="153"/>
                      <a:pt x="31" y="152"/>
                    </a:cubicBezTo>
                    <a:cubicBezTo>
                      <a:pt x="31" y="151"/>
                      <a:pt x="31" y="149"/>
                      <a:pt x="32" y="148"/>
                    </a:cubicBezTo>
                    <a:cubicBezTo>
                      <a:pt x="32" y="148"/>
                      <a:pt x="33" y="147"/>
                      <a:pt x="33" y="147"/>
                    </a:cubicBezTo>
                    <a:cubicBezTo>
                      <a:pt x="37" y="146"/>
                      <a:pt x="38" y="144"/>
                      <a:pt x="38" y="142"/>
                    </a:cubicBezTo>
                    <a:cubicBezTo>
                      <a:pt x="38" y="139"/>
                      <a:pt x="36" y="136"/>
                      <a:pt x="35" y="134"/>
                    </a:cubicBezTo>
                    <a:cubicBezTo>
                      <a:pt x="35" y="134"/>
                      <a:pt x="35" y="134"/>
                      <a:pt x="35" y="134"/>
                    </a:cubicBezTo>
                    <a:cubicBezTo>
                      <a:pt x="35" y="134"/>
                      <a:pt x="35" y="134"/>
                      <a:pt x="35" y="134"/>
                    </a:cubicBezTo>
                    <a:cubicBezTo>
                      <a:pt x="36" y="130"/>
                      <a:pt x="38" y="127"/>
                      <a:pt x="38" y="123"/>
                    </a:cubicBezTo>
                    <a:cubicBezTo>
                      <a:pt x="38" y="123"/>
                      <a:pt x="38" y="123"/>
                      <a:pt x="38" y="122"/>
                    </a:cubicBezTo>
                    <a:cubicBezTo>
                      <a:pt x="38" y="118"/>
                      <a:pt x="35" y="114"/>
                      <a:pt x="35" y="109"/>
                    </a:cubicBezTo>
                    <a:cubicBezTo>
                      <a:pt x="35" y="109"/>
                      <a:pt x="35" y="109"/>
                      <a:pt x="35" y="108"/>
                    </a:cubicBezTo>
                    <a:cubicBezTo>
                      <a:pt x="34" y="109"/>
                      <a:pt x="33" y="111"/>
                      <a:pt x="33" y="113"/>
                    </a:cubicBezTo>
                    <a:cubicBezTo>
                      <a:pt x="33" y="113"/>
                      <a:pt x="34" y="114"/>
                      <a:pt x="34" y="114"/>
                    </a:cubicBezTo>
                    <a:cubicBezTo>
                      <a:pt x="34" y="114"/>
                      <a:pt x="34" y="114"/>
                      <a:pt x="34" y="114"/>
                    </a:cubicBezTo>
                    <a:cubicBezTo>
                      <a:pt x="34" y="114"/>
                      <a:pt x="34" y="114"/>
                      <a:pt x="34" y="114"/>
                    </a:cubicBezTo>
                    <a:cubicBezTo>
                      <a:pt x="33" y="114"/>
                      <a:pt x="33" y="114"/>
                      <a:pt x="33" y="114"/>
                    </a:cubicBezTo>
                    <a:cubicBezTo>
                      <a:pt x="33" y="113"/>
                      <a:pt x="33" y="113"/>
                      <a:pt x="33" y="112"/>
                    </a:cubicBezTo>
                    <a:cubicBezTo>
                      <a:pt x="33" y="111"/>
                      <a:pt x="33" y="110"/>
                      <a:pt x="33" y="110"/>
                    </a:cubicBezTo>
                    <a:cubicBezTo>
                      <a:pt x="33" y="108"/>
                      <a:pt x="34" y="106"/>
                      <a:pt x="36" y="105"/>
                    </a:cubicBezTo>
                    <a:cubicBezTo>
                      <a:pt x="36" y="105"/>
                      <a:pt x="36" y="105"/>
                      <a:pt x="36" y="105"/>
                    </a:cubicBezTo>
                    <a:cubicBezTo>
                      <a:pt x="37" y="100"/>
                      <a:pt x="39" y="96"/>
                      <a:pt x="39" y="91"/>
                    </a:cubicBezTo>
                    <a:cubicBezTo>
                      <a:pt x="39" y="90"/>
                      <a:pt x="39" y="88"/>
                      <a:pt x="39" y="87"/>
                    </a:cubicBezTo>
                    <a:cubicBezTo>
                      <a:pt x="38" y="85"/>
                      <a:pt x="38" y="83"/>
                      <a:pt x="38" y="82"/>
                    </a:cubicBezTo>
                    <a:cubicBezTo>
                      <a:pt x="38" y="82"/>
                      <a:pt x="38" y="82"/>
                      <a:pt x="38" y="82"/>
                    </a:cubicBezTo>
                    <a:cubicBezTo>
                      <a:pt x="37" y="82"/>
                      <a:pt x="37" y="82"/>
                      <a:pt x="37" y="83"/>
                    </a:cubicBezTo>
                    <a:cubicBezTo>
                      <a:pt x="37" y="83"/>
                      <a:pt x="37" y="83"/>
                      <a:pt x="36" y="83"/>
                    </a:cubicBezTo>
                    <a:cubicBezTo>
                      <a:pt x="36" y="83"/>
                      <a:pt x="36" y="83"/>
                      <a:pt x="36" y="83"/>
                    </a:cubicBezTo>
                    <a:cubicBezTo>
                      <a:pt x="36" y="84"/>
                      <a:pt x="35" y="85"/>
                      <a:pt x="34" y="85"/>
                    </a:cubicBezTo>
                    <a:cubicBezTo>
                      <a:pt x="34" y="85"/>
                      <a:pt x="33" y="85"/>
                      <a:pt x="33" y="85"/>
                    </a:cubicBezTo>
                    <a:cubicBezTo>
                      <a:pt x="33" y="85"/>
                      <a:pt x="33" y="85"/>
                      <a:pt x="33" y="85"/>
                    </a:cubicBezTo>
                    <a:cubicBezTo>
                      <a:pt x="33" y="85"/>
                      <a:pt x="33" y="85"/>
                      <a:pt x="33" y="85"/>
                    </a:cubicBezTo>
                    <a:cubicBezTo>
                      <a:pt x="33" y="85"/>
                      <a:pt x="33" y="85"/>
                      <a:pt x="33" y="85"/>
                    </a:cubicBezTo>
                    <a:cubicBezTo>
                      <a:pt x="33" y="85"/>
                      <a:pt x="33" y="85"/>
                      <a:pt x="33" y="85"/>
                    </a:cubicBezTo>
                    <a:cubicBezTo>
                      <a:pt x="33" y="85"/>
                      <a:pt x="33" y="85"/>
                      <a:pt x="33" y="85"/>
                    </a:cubicBezTo>
                    <a:cubicBezTo>
                      <a:pt x="33" y="85"/>
                      <a:pt x="33" y="85"/>
                      <a:pt x="33" y="85"/>
                    </a:cubicBezTo>
                    <a:cubicBezTo>
                      <a:pt x="33" y="85"/>
                      <a:pt x="33" y="85"/>
                      <a:pt x="33" y="85"/>
                    </a:cubicBezTo>
                    <a:cubicBezTo>
                      <a:pt x="33" y="85"/>
                      <a:pt x="33" y="85"/>
                      <a:pt x="33" y="85"/>
                    </a:cubicBezTo>
                    <a:cubicBezTo>
                      <a:pt x="33" y="85"/>
                      <a:pt x="33" y="85"/>
                      <a:pt x="33" y="85"/>
                    </a:cubicBezTo>
                    <a:cubicBezTo>
                      <a:pt x="33" y="85"/>
                      <a:pt x="33" y="85"/>
                      <a:pt x="33" y="85"/>
                    </a:cubicBezTo>
                    <a:cubicBezTo>
                      <a:pt x="33" y="85"/>
                      <a:pt x="33" y="85"/>
                      <a:pt x="33" y="85"/>
                    </a:cubicBezTo>
                    <a:cubicBezTo>
                      <a:pt x="33" y="85"/>
                      <a:pt x="33" y="85"/>
                      <a:pt x="33" y="85"/>
                    </a:cubicBezTo>
                    <a:cubicBezTo>
                      <a:pt x="33" y="85"/>
                      <a:pt x="33" y="85"/>
                      <a:pt x="33" y="85"/>
                    </a:cubicBezTo>
                    <a:cubicBezTo>
                      <a:pt x="35" y="85"/>
                      <a:pt x="36" y="82"/>
                      <a:pt x="37" y="80"/>
                    </a:cubicBezTo>
                    <a:cubicBezTo>
                      <a:pt x="37" y="80"/>
                      <a:pt x="37" y="80"/>
                      <a:pt x="37" y="80"/>
                    </a:cubicBezTo>
                    <a:cubicBezTo>
                      <a:pt x="37" y="79"/>
                      <a:pt x="38" y="78"/>
                      <a:pt x="38" y="78"/>
                    </a:cubicBezTo>
                    <a:cubicBezTo>
                      <a:pt x="39" y="74"/>
                      <a:pt x="41" y="70"/>
                      <a:pt x="41" y="66"/>
                    </a:cubicBezTo>
                    <a:cubicBezTo>
                      <a:pt x="41" y="65"/>
                      <a:pt x="41" y="64"/>
                      <a:pt x="41" y="64"/>
                    </a:cubicBezTo>
                    <a:cubicBezTo>
                      <a:pt x="40" y="63"/>
                      <a:pt x="40" y="62"/>
                      <a:pt x="39" y="61"/>
                    </a:cubicBezTo>
                    <a:cubicBezTo>
                      <a:pt x="39" y="61"/>
                      <a:pt x="39" y="61"/>
                      <a:pt x="39" y="60"/>
                    </a:cubicBezTo>
                    <a:cubicBezTo>
                      <a:pt x="38" y="59"/>
                      <a:pt x="36" y="58"/>
                      <a:pt x="35" y="58"/>
                    </a:cubicBezTo>
                    <a:cubicBezTo>
                      <a:pt x="34" y="58"/>
                      <a:pt x="34" y="58"/>
                      <a:pt x="34" y="58"/>
                    </a:cubicBezTo>
                    <a:cubicBezTo>
                      <a:pt x="34" y="58"/>
                      <a:pt x="34" y="58"/>
                      <a:pt x="34" y="58"/>
                    </a:cubicBezTo>
                    <a:cubicBezTo>
                      <a:pt x="34" y="58"/>
                      <a:pt x="34" y="58"/>
                      <a:pt x="34" y="58"/>
                    </a:cubicBezTo>
                    <a:cubicBezTo>
                      <a:pt x="37" y="59"/>
                      <a:pt x="38" y="63"/>
                      <a:pt x="37" y="66"/>
                    </a:cubicBezTo>
                    <a:cubicBezTo>
                      <a:pt x="37" y="70"/>
                      <a:pt x="35" y="78"/>
                      <a:pt x="29" y="78"/>
                    </a:cubicBezTo>
                    <a:cubicBezTo>
                      <a:pt x="29" y="79"/>
                      <a:pt x="29" y="79"/>
                      <a:pt x="28" y="79"/>
                    </a:cubicBezTo>
                    <a:cubicBezTo>
                      <a:pt x="22" y="79"/>
                      <a:pt x="24" y="67"/>
                      <a:pt x="27" y="62"/>
                    </a:cubicBezTo>
                    <a:cubicBezTo>
                      <a:pt x="27" y="61"/>
                      <a:pt x="27" y="61"/>
                      <a:pt x="28" y="60"/>
                    </a:cubicBezTo>
                    <a:cubicBezTo>
                      <a:pt x="28" y="60"/>
                      <a:pt x="29" y="59"/>
                      <a:pt x="30" y="58"/>
                    </a:cubicBezTo>
                    <a:cubicBezTo>
                      <a:pt x="29" y="58"/>
                      <a:pt x="29" y="59"/>
                      <a:pt x="29" y="59"/>
                    </a:cubicBezTo>
                    <a:cubicBezTo>
                      <a:pt x="27" y="59"/>
                      <a:pt x="26" y="58"/>
                      <a:pt x="26" y="54"/>
                    </a:cubicBezTo>
                    <a:cubicBezTo>
                      <a:pt x="26" y="52"/>
                      <a:pt x="24" y="51"/>
                      <a:pt x="24" y="50"/>
                    </a:cubicBezTo>
                    <a:cubicBezTo>
                      <a:pt x="17" y="43"/>
                      <a:pt x="18" y="33"/>
                      <a:pt x="27" y="29"/>
                    </a:cubicBezTo>
                    <a:cubicBezTo>
                      <a:pt x="25" y="31"/>
                      <a:pt x="24" y="34"/>
                      <a:pt x="24" y="36"/>
                    </a:cubicBezTo>
                    <a:cubicBezTo>
                      <a:pt x="24" y="36"/>
                      <a:pt x="24" y="36"/>
                      <a:pt x="24" y="36"/>
                    </a:cubicBezTo>
                    <a:cubicBezTo>
                      <a:pt x="24" y="36"/>
                      <a:pt x="24" y="36"/>
                      <a:pt x="24" y="36"/>
                    </a:cubicBezTo>
                    <a:cubicBezTo>
                      <a:pt x="24" y="36"/>
                      <a:pt x="24" y="36"/>
                      <a:pt x="24" y="36"/>
                    </a:cubicBezTo>
                    <a:cubicBezTo>
                      <a:pt x="23" y="37"/>
                      <a:pt x="23" y="38"/>
                      <a:pt x="23" y="39"/>
                    </a:cubicBezTo>
                    <a:cubicBezTo>
                      <a:pt x="23" y="40"/>
                      <a:pt x="24" y="42"/>
                      <a:pt x="24" y="43"/>
                    </a:cubicBezTo>
                    <a:cubicBezTo>
                      <a:pt x="25" y="44"/>
                      <a:pt x="25" y="44"/>
                      <a:pt x="26" y="45"/>
                    </a:cubicBezTo>
                    <a:cubicBezTo>
                      <a:pt x="26" y="41"/>
                      <a:pt x="28" y="36"/>
                      <a:pt x="28" y="33"/>
                    </a:cubicBezTo>
                    <a:cubicBezTo>
                      <a:pt x="29" y="33"/>
                      <a:pt x="29" y="33"/>
                      <a:pt x="29" y="33"/>
                    </a:cubicBezTo>
                    <a:cubicBezTo>
                      <a:pt x="29" y="33"/>
                      <a:pt x="29" y="33"/>
                      <a:pt x="29" y="33"/>
                    </a:cubicBezTo>
                    <a:cubicBezTo>
                      <a:pt x="28" y="36"/>
                      <a:pt x="27" y="39"/>
                      <a:pt x="27" y="42"/>
                    </a:cubicBezTo>
                    <a:cubicBezTo>
                      <a:pt x="27" y="44"/>
                      <a:pt x="28" y="46"/>
                      <a:pt x="28" y="47"/>
                    </a:cubicBezTo>
                    <a:cubicBezTo>
                      <a:pt x="30" y="51"/>
                      <a:pt x="35" y="51"/>
                      <a:pt x="38" y="54"/>
                    </a:cubicBezTo>
                    <a:cubicBezTo>
                      <a:pt x="40" y="56"/>
                      <a:pt x="40" y="60"/>
                      <a:pt x="42" y="62"/>
                    </a:cubicBezTo>
                    <a:cubicBezTo>
                      <a:pt x="42" y="62"/>
                      <a:pt x="42" y="63"/>
                      <a:pt x="42" y="63"/>
                    </a:cubicBezTo>
                    <a:cubicBezTo>
                      <a:pt x="42" y="63"/>
                      <a:pt x="42" y="63"/>
                      <a:pt x="42" y="63"/>
                    </a:cubicBezTo>
                    <a:cubicBezTo>
                      <a:pt x="42" y="63"/>
                      <a:pt x="42" y="63"/>
                      <a:pt x="42" y="63"/>
                    </a:cubicBezTo>
                    <a:cubicBezTo>
                      <a:pt x="42" y="63"/>
                      <a:pt x="42" y="63"/>
                      <a:pt x="42" y="63"/>
                    </a:cubicBezTo>
                    <a:cubicBezTo>
                      <a:pt x="45" y="67"/>
                      <a:pt x="48" y="67"/>
                      <a:pt x="52" y="68"/>
                    </a:cubicBezTo>
                    <a:cubicBezTo>
                      <a:pt x="52" y="68"/>
                      <a:pt x="52" y="68"/>
                      <a:pt x="52" y="68"/>
                    </a:cubicBezTo>
                    <a:cubicBezTo>
                      <a:pt x="52" y="68"/>
                      <a:pt x="52" y="68"/>
                      <a:pt x="52" y="68"/>
                    </a:cubicBezTo>
                    <a:cubicBezTo>
                      <a:pt x="52" y="68"/>
                      <a:pt x="53" y="67"/>
                      <a:pt x="53" y="67"/>
                    </a:cubicBezTo>
                    <a:cubicBezTo>
                      <a:pt x="54" y="67"/>
                      <a:pt x="54" y="67"/>
                      <a:pt x="55" y="67"/>
                    </a:cubicBezTo>
                    <a:cubicBezTo>
                      <a:pt x="55" y="67"/>
                      <a:pt x="55" y="67"/>
                      <a:pt x="56" y="67"/>
                    </a:cubicBezTo>
                    <a:cubicBezTo>
                      <a:pt x="56" y="67"/>
                      <a:pt x="57" y="67"/>
                      <a:pt x="57" y="67"/>
                    </a:cubicBezTo>
                    <a:cubicBezTo>
                      <a:pt x="57" y="67"/>
                      <a:pt x="57" y="67"/>
                      <a:pt x="57" y="67"/>
                    </a:cubicBezTo>
                    <a:cubicBezTo>
                      <a:pt x="57" y="67"/>
                      <a:pt x="57" y="67"/>
                      <a:pt x="57" y="67"/>
                    </a:cubicBezTo>
                    <a:cubicBezTo>
                      <a:pt x="57" y="67"/>
                      <a:pt x="57" y="67"/>
                      <a:pt x="57" y="67"/>
                    </a:cubicBezTo>
                    <a:cubicBezTo>
                      <a:pt x="57" y="67"/>
                      <a:pt x="57" y="67"/>
                      <a:pt x="57" y="67"/>
                    </a:cubicBezTo>
                    <a:cubicBezTo>
                      <a:pt x="58" y="67"/>
                      <a:pt x="59" y="67"/>
                      <a:pt x="59" y="67"/>
                    </a:cubicBezTo>
                    <a:cubicBezTo>
                      <a:pt x="60" y="67"/>
                      <a:pt x="60" y="67"/>
                      <a:pt x="60" y="67"/>
                    </a:cubicBezTo>
                    <a:cubicBezTo>
                      <a:pt x="60" y="67"/>
                      <a:pt x="60" y="67"/>
                      <a:pt x="60" y="67"/>
                    </a:cubicBezTo>
                    <a:cubicBezTo>
                      <a:pt x="60" y="68"/>
                      <a:pt x="61" y="68"/>
                      <a:pt x="61" y="68"/>
                    </a:cubicBezTo>
                    <a:cubicBezTo>
                      <a:pt x="61" y="67"/>
                      <a:pt x="61" y="65"/>
                      <a:pt x="61" y="64"/>
                    </a:cubicBezTo>
                    <a:cubicBezTo>
                      <a:pt x="61" y="63"/>
                      <a:pt x="61" y="63"/>
                      <a:pt x="61" y="62"/>
                    </a:cubicBezTo>
                    <a:cubicBezTo>
                      <a:pt x="61" y="62"/>
                      <a:pt x="61" y="62"/>
                      <a:pt x="61" y="62"/>
                    </a:cubicBezTo>
                    <a:cubicBezTo>
                      <a:pt x="61" y="62"/>
                      <a:pt x="61" y="62"/>
                      <a:pt x="61" y="62"/>
                    </a:cubicBezTo>
                    <a:cubicBezTo>
                      <a:pt x="61" y="62"/>
                      <a:pt x="61" y="63"/>
                      <a:pt x="61" y="63"/>
                    </a:cubicBezTo>
                    <a:cubicBezTo>
                      <a:pt x="61" y="66"/>
                      <a:pt x="64" y="70"/>
                      <a:pt x="66" y="71"/>
                    </a:cubicBezTo>
                    <a:cubicBezTo>
                      <a:pt x="66" y="72"/>
                      <a:pt x="66" y="72"/>
                      <a:pt x="67" y="73"/>
                    </a:cubicBezTo>
                    <a:cubicBezTo>
                      <a:pt x="70" y="75"/>
                      <a:pt x="74" y="77"/>
                      <a:pt x="78" y="77"/>
                    </a:cubicBezTo>
                    <a:cubicBezTo>
                      <a:pt x="78" y="77"/>
                      <a:pt x="78" y="77"/>
                      <a:pt x="78" y="77"/>
                    </a:cubicBezTo>
                    <a:cubicBezTo>
                      <a:pt x="78" y="77"/>
                      <a:pt x="78" y="77"/>
                      <a:pt x="78" y="77"/>
                    </a:cubicBezTo>
                    <a:cubicBezTo>
                      <a:pt x="80" y="77"/>
                      <a:pt x="81" y="76"/>
                      <a:pt x="83" y="76"/>
                    </a:cubicBezTo>
                    <a:cubicBezTo>
                      <a:pt x="83" y="76"/>
                      <a:pt x="83" y="76"/>
                      <a:pt x="83" y="76"/>
                    </a:cubicBezTo>
                    <a:cubicBezTo>
                      <a:pt x="83" y="76"/>
                      <a:pt x="83" y="76"/>
                      <a:pt x="83" y="76"/>
                    </a:cubicBezTo>
                    <a:cubicBezTo>
                      <a:pt x="84" y="75"/>
                      <a:pt x="86" y="74"/>
                      <a:pt x="88" y="74"/>
                    </a:cubicBezTo>
                    <a:cubicBezTo>
                      <a:pt x="88" y="74"/>
                      <a:pt x="88" y="74"/>
                      <a:pt x="88" y="74"/>
                    </a:cubicBezTo>
                    <a:cubicBezTo>
                      <a:pt x="88" y="74"/>
                      <a:pt x="88" y="74"/>
                      <a:pt x="88" y="74"/>
                    </a:cubicBezTo>
                    <a:cubicBezTo>
                      <a:pt x="88" y="74"/>
                      <a:pt x="88" y="74"/>
                      <a:pt x="88" y="74"/>
                    </a:cubicBezTo>
                    <a:cubicBezTo>
                      <a:pt x="88" y="74"/>
                      <a:pt x="88" y="74"/>
                      <a:pt x="88" y="74"/>
                    </a:cubicBezTo>
                    <a:cubicBezTo>
                      <a:pt x="92" y="75"/>
                      <a:pt x="95" y="76"/>
                      <a:pt x="99" y="77"/>
                    </a:cubicBezTo>
                    <a:cubicBezTo>
                      <a:pt x="100" y="78"/>
                      <a:pt x="102" y="78"/>
                      <a:pt x="103" y="78"/>
                    </a:cubicBezTo>
                    <a:cubicBezTo>
                      <a:pt x="103" y="78"/>
                      <a:pt x="103" y="78"/>
                      <a:pt x="103" y="78"/>
                    </a:cubicBezTo>
                    <a:cubicBezTo>
                      <a:pt x="104" y="78"/>
                      <a:pt x="105" y="78"/>
                      <a:pt x="105" y="78"/>
                    </a:cubicBezTo>
                    <a:cubicBezTo>
                      <a:pt x="105" y="78"/>
                      <a:pt x="105" y="78"/>
                      <a:pt x="105" y="78"/>
                    </a:cubicBezTo>
                    <a:cubicBezTo>
                      <a:pt x="105" y="78"/>
                      <a:pt x="105" y="78"/>
                      <a:pt x="105" y="78"/>
                    </a:cubicBezTo>
                    <a:cubicBezTo>
                      <a:pt x="108" y="78"/>
                      <a:pt x="111" y="78"/>
                      <a:pt x="113" y="77"/>
                    </a:cubicBezTo>
                    <a:cubicBezTo>
                      <a:pt x="113" y="77"/>
                      <a:pt x="113" y="77"/>
                      <a:pt x="113" y="77"/>
                    </a:cubicBezTo>
                    <a:cubicBezTo>
                      <a:pt x="113" y="77"/>
                      <a:pt x="113" y="77"/>
                      <a:pt x="114" y="77"/>
                    </a:cubicBezTo>
                    <a:cubicBezTo>
                      <a:pt x="114" y="77"/>
                      <a:pt x="114" y="77"/>
                      <a:pt x="114" y="77"/>
                    </a:cubicBezTo>
                    <a:cubicBezTo>
                      <a:pt x="114" y="77"/>
                      <a:pt x="114" y="77"/>
                      <a:pt x="114" y="77"/>
                    </a:cubicBezTo>
                    <a:cubicBezTo>
                      <a:pt x="116" y="76"/>
                      <a:pt x="119" y="75"/>
                      <a:pt x="121" y="75"/>
                    </a:cubicBezTo>
                    <a:cubicBezTo>
                      <a:pt x="121" y="75"/>
                      <a:pt x="121" y="75"/>
                      <a:pt x="121" y="75"/>
                    </a:cubicBezTo>
                    <a:cubicBezTo>
                      <a:pt x="121" y="75"/>
                      <a:pt x="121" y="75"/>
                      <a:pt x="121" y="75"/>
                    </a:cubicBezTo>
                    <a:cubicBezTo>
                      <a:pt x="121" y="75"/>
                      <a:pt x="121" y="75"/>
                      <a:pt x="121" y="75"/>
                    </a:cubicBezTo>
                    <a:cubicBezTo>
                      <a:pt x="121" y="75"/>
                      <a:pt x="121" y="75"/>
                      <a:pt x="121" y="75"/>
                    </a:cubicBezTo>
                    <a:cubicBezTo>
                      <a:pt x="122" y="75"/>
                      <a:pt x="123" y="76"/>
                      <a:pt x="124" y="76"/>
                    </a:cubicBezTo>
                    <a:cubicBezTo>
                      <a:pt x="124" y="76"/>
                      <a:pt x="124" y="76"/>
                      <a:pt x="124" y="76"/>
                    </a:cubicBezTo>
                    <a:cubicBezTo>
                      <a:pt x="124" y="76"/>
                      <a:pt x="124" y="76"/>
                      <a:pt x="124" y="76"/>
                    </a:cubicBezTo>
                    <a:cubicBezTo>
                      <a:pt x="124" y="76"/>
                      <a:pt x="124" y="76"/>
                      <a:pt x="124" y="76"/>
                    </a:cubicBezTo>
                    <a:cubicBezTo>
                      <a:pt x="125" y="76"/>
                      <a:pt x="125" y="76"/>
                      <a:pt x="125" y="76"/>
                    </a:cubicBezTo>
                    <a:cubicBezTo>
                      <a:pt x="125" y="76"/>
                      <a:pt x="125" y="76"/>
                      <a:pt x="125" y="76"/>
                    </a:cubicBezTo>
                    <a:cubicBezTo>
                      <a:pt x="126" y="76"/>
                      <a:pt x="126" y="76"/>
                      <a:pt x="127" y="76"/>
                    </a:cubicBezTo>
                    <a:cubicBezTo>
                      <a:pt x="130" y="77"/>
                      <a:pt x="133" y="78"/>
                      <a:pt x="136" y="78"/>
                    </a:cubicBezTo>
                    <a:cubicBezTo>
                      <a:pt x="136" y="78"/>
                      <a:pt x="136" y="78"/>
                      <a:pt x="136" y="78"/>
                    </a:cubicBezTo>
                    <a:cubicBezTo>
                      <a:pt x="136" y="78"/>
                      <a:pt x="136" y="78"/>
                      <a:pt x="136" y="78"/>
                    </a:cubicBezTo>
                    <a:cubicBezTo>
                      <a:pt x="139" y="78"/>
                      <a:pt x="141" y="77"/>
                      <a:pt x="143" y="76"/>
                    </a:cubicBezTo>
                    <a:cubicBezTo>
                      <a:pt x="143" y="76"/>
                      <a:pt x="143" y="76"/>
                      <a:pt x="143" y="76"/>
                    </a:cubicBezTo>
                    <a:cubicBezTo>
                      <a:pt x="143" y="76"/>
                      <a:pt x="143" y="76"/>
                      <a:pt x="144" y="76"/>
                    </a:cubicBezTo>
                    <a:cubicBezTo>
                      <a:pt x="144" y="76"/>
                      <a:pt x="144" y="76"/>
                      <a:pt x="144" y="76"/>
                    </a:cubicBezTo>
                    <a:cubicBezTo>
                      <a:pt x="144" y="76"/>
                      <a:pt x="144" y="76"/>
                      <a:pt x="144" y="76"/>
                    </a:cubicBezTo>
                    <a:cubicBezTo>
                      <a:pt x="144" y="76"/>
                      <a:pt x="144" y="76"/>
                      <a:pt x="144" y="76"/>
                    </a:cubicBezTo>
                    <a:cubicBezTo>
                      <a:pt x="145" y="75"/>
                      <a:pt x="145" y="75"/>
                      <a:pt x="145" y="75"/>
                    </a:cubicBezTo>
                    <a:cubicBezTo>
                      <a:pt x="146" y="74"/>
                      <a:pt x="147" y="72"/>
                      <a:pt x="148" y="71"/>
                    </a:cubicBezTo>
                    <a:cubicBezTo>
                      <a:pt x="150" y="70"/>
                      <a:pt x="153" y="68"/>
                      <a:pt x="154" y="65"/>
                    </a:cubicBezTo>
                    <a:cubicBezTo>
                      <a:pt x="154" y="65"/>
                      <a:pt x="154" y="65"/>
                      <a:pt x="154" y="65"/>
                    </a:cubicBezTo>
                    <a:cubicBezTo>
                      <a:pt x="154" y="65"/>
                      <a:pt x="154" y="65"/>
                      <a:pt x="154" y="65"/>
                    </a:cubicBezTo>
                    <a:cubicBezTo>
                      <a:pt x="153" y="67"/>
                      <a:pt x="153" y="69"/>
                      <a:pt x="152" y="70"/>
                    </a:cubicBezTo>
                    <a:cubicBezTo>
                      <a:pt x="152" y="70"/>
                      <a:pt x="152" y="70"/>
                      <a:pt x="152" y="70"/>
                    </a:cubicBezTo>
                    <a:cubicBezTo>
                      <a:pt x="160" y="65"/>
                      <a:pt x="169" y="72"/>
                      <a:pt x="175" y="61"/>
                    </a:cubicBezTo>
                    <a:cubicBezTo>
                      <a:pt x="178" y="54"/>
                      <a:pt x="187" y="58"/>
                      <a:pt x="192" y="52"/>
                    </a:cubicBezTo>
                    <a:cubicBezTo>
                      <a:pt x="193" y="49"/>
                      <a:pt x="193" y="45"/>
                      <a:pt x="196" y="45"/>
                    </a:cubicBezTo>
                    <a:cubicBezTo>
                      <a:pt x="197" y="45"/>
                      <a:pt x="197" y="44"/>
                      <a:pt x="198" y="44"/>
                    </a:cubicBezTo>
                    <a:cubicBezTo>
                      <a:pt x="199" y="42"/>
                      <a:pt x="199" y="40"/>
                      <a:pt x="200" y="38"/>
                    </a:cubicBezTo>
                    <a:cubicBezTo>
                      <a:pt x="200" y="38"/>
                      <a:pt x="200" y="38"/>
                      <a:pt x="200" y="38"/>
                    </a:cubicBezTo>
                    <a:cubicBezTo>
                      <a:pt x="200" y="37"/>
                      <a:pt x="200" y="35"/>
                      <a:pt x="201" y="34"/>
                    </a:cubicBezTo>
                    <a:cubicBezTo>
                      <a:pt x="202" y="33"/>
                      <a:pt x="203" y="32"/>
                      <a:pt x="205" y="32"/>
                    </a:cubicBezTo>
                    <a:cubicBezTo>
                      <a:pt x="207" y="32"/>
                      <a:pt x="208" y="31"/>
                      <a:pt x="208" y="29"/>
                    </a:cubicBezTo>
                    <a:cubicBezTo>
                      <a:pt x="208" y="28"/>
                      <a:pt x="207" y="26"/>
                      <a:pt x="207" y="24"/>
                    </a:cubicBezTo>
                    <a:cubicBezTo>
                      <a:pt x="207" y="24"/>
                      <a:pt x="207" y="24"/>
                      <a:pt x="207" y="23"/>
                    </a:cubicBezTo>
                    <a:cubicBezTo>
                      <a:pt x="208" y="21"/>
                      <a:pt x="209" y="20"/>
                      <a:pt x="210" y="19"/>
                    </a:cubicBezTo>
                    <a:cubicBezTo>
                      <a:pt x="210" y="19"/>
                      <a:pt x="210" y="19"/>
                      <a:pt x="210" y="19"/>
                    </a:cubicBezTo>
                    <a:cubicBezTo>
                      <a:pt x="210" y="19"/>
                      <a:pt x="210" y="19"/>
                      <a:pt x="210" y="19"/>
                    </a:cubicBezTo>
                    <a:cubicBezTo>
                      <a:pt x="209" y="20"/>
                      <a:pt x="209" y="21"/>
                      <a:pt x="209" y="22"/>
                    </a:cubicBezTo>
                    <a:cubicBezTo>
                      <a:pt x="209" y="21"/>
                      <a:pt x="209" y="21"/>
                      <a:pt x="209" y="21"/>
                    </a:cubicBezTo>
                    <a:cubicBezTo>
                      <a:pt x="210" y="22"/>
                      <a:pt x="211" y="23"/>
                      <a:pt x="212" y="23"/>
                    </a:cubicBezTo>
                    <a:cubicBezTo>
                      <a:pt x="216" y="23"/>
                      <a:pt x="220" y="19"/>
                      <a:pt x="223" y="15"/>
                    </a:cubicBezTo>
                    <a:cubicBezTo>
                      <a:pt x="223" y="15"/>
                      <a:pt x="223" y="15"/>
                      <a:pt x="223" y="15"/>
                    </a:cubicBezTo>
                    <a:cubicBezTo>
                      <a:pt x="223" y="15"/>
                      <a:pt x="223" y="15"/>
                      <a:pt x="223" y="15"/>
                    </a:cubicBezTo>
                    <a:cubicBezTo>
                      <a:pt x="222" y="18"/>
                      <a:pt x="221" y="20"/>
                      <a:pt x="219" y="23"/>
                    </a:cubicBezTo>
                    <a:cubicBezTo>
                      <a:pt x="218" y="25"/>
                      <a:pt x="214" y="26"/>
                      <a:pt x="213" y="29"/>
                    </a:cubicBezTo>
                    <a:cubicBezTo>
                      <a:pt x="210" y="34"/>
                      <a:pt x="210" y="37"/>
                      <a:pt x="205" y="40"/>
                    </a:cubicBezTo>
                    <a:cubicBezTo>
                      <a:pt x="201" y="43"/>
                      <a:pt x="199" y="51"/>
                      <a:pt x="196" y="55"/>
                    </a:cubicBezTo>
                    <a:cubicBezTo>
                      <a:pt x="195" y="56"/>
                      <a:pt x="194" y="57"/>
                      <a:pt x="194" y="59"/>
                    </a:cubicBezTo>
                    <a:cubicBezTo>
                      <a:pt x="194" y="57"/>
                      <a:pt x="193" y="55"/>
                      <a:pt x="193" y="53"/>
                    </a:cubicBezTo>
                    <a:cubicBezTo>
                      <a:pt x="194" y="59"/>
                      <a:pt x="194" y="64"/>
                      <a:pt x="195" y="69"/>
                    </a:cubicBezTo>
                    <a:cubicBezTo>
                      <a:pt x="196" y="72"/>
                      <a:pt x="197" y="73"/>
                      <a:pt x="198" y="76"/>
                    </a:cubicBezTo>
                    <a:cubicBezTo>
                      <a:pt x="198" y="76"/>
                      <a:pt x="200" y="79"/>
                      <a:pt x="200" y="80"/>
                    </a:cubicBezTo>
                    <a:cubicBezTo>
                      <a:pt x="200" y="80"/>
                      <a:pt x="200" y="80"/>
                      <a:pt x="200" y="80"/>
                    </a:cubicBezTo>
                    <a:cubicBezTo>
                      <a:pt x="201" y="80"/>
                      <a:pt x="201" y="80"/>
                      <a:pt x="201" y="80"/>
                    </a:cubicBezTo>
                    <a:cubicBezTo>
                      <a:pt x="201" y="81"/>
                      <a:pt x="201" y="81"/>
                      <a:pt x="201" y="81"/>
                    </a:cubicBezTo>
                    <a:cubicBezTo>
                      <a:pt x="200" y="81"/>
                      <a:pt x="200" y="81"/>
                      <a:pt x="200" y="81"/>
                    </a:cubicBezTo>
                    <a:cubicBezTo>
                      <a:pt x="198" y="79"/>
                      <a:pt x="197" y="78"/>
                      <a:pt x="196" y="76"/>
                    </a:cubicBezTo>
                    <a:cubicBezTo>
                      <a:pt x="196" y="76"/>
                      <a:pt x="196" y="77"/>
                      <a:pt x="196" y="78"/>
                    </a:cubicBezTo>
                    <a:cubicBezTo>
                      <a:pt x="196" y="78"/>
                      <a:pt x="195" y="78"/>
                      <a:pt x="195" y="78"/>
                    </a:cubicBezTo>
                    <a:cubicBezTo>
                      <a:pt x="195" y="80"/>
                      <a:pt x="193" y="86"/>
                      <a:pt x="193" y="86"/>
                    </a:cubicBezTo>
                    <a:cubicBezTo>
                      <a:pt x="193" y="86"/>
                      <a:pt x="193" y="86"/>
                      <a:pt x="193" y="86"/>
                    </a:cubicBezTo>
                    <a:cubicBezTo>
                      <a:pt x="193" y="86"/>
                      <a:pt x="193" y="86"/>
                      <a:pt x="193" y="86"/>
                    </a:cubicBezTo>
                    <a:cubicBezTo>
                      <a:pt x="193" y="86"/>
                      <a:pt x="193" y="86"/>
                      <a:pt x="193" y="86"/>
                    </a:cubicBezTo>
                    <a:cubicBezTo>
                      <a:pt x="193" y="86"/>
                      <a:pt x="193" y="86"/>
                      <a:pt x="193" y="86"/>
                    </a:cubicBezTo>
                    <a:cubicBezTo>
                      <a:pt x="193" y="86"/>
                      <a:pt x="193" y="86"/>
                      <a:pt x="193" y="86"/>
                    </a:cubicBezTo>
                    <a:cubicBezTo>
                      <a:pt x="193" y="86"/>
                      <a:pt x="193" y="86"/>
                      <a:pt x="193" y="86"/>
                    </a:cubicBezTo>
                    <a:cubicBezTo>
                      <a:pt x="193" y="93"/>
                      <a:pt x="196" y="98"/>
                      <a:pt x="196" y="104"/>
                    </a:cubicBezTo>
                    <a:cubicBezTo>
                      <a:pt x="196" y="105"/>
                      <a:pt x="196" y="105"/>
                      <a:pt x="196" y="106"/>
                    </a:cubicBezTo>
                    <a:cubicBezTo>
                      <a:pt x="196" y="111"/>
                      <a:pt x="194" y="115"/>
                      <a:pt x="194" y="120"/>
                    </a:cubicBezTo>
                    <a:cubicBezTo>
                      <a:pt x="194" y="121"/>
                      <a:pt x="194" y="122"/>
                      <a:pt x="194" y="123"/>
                    </a:cubicBezTo>
                    <a:cubicBezTo>
                      <a:pt x="194" y="125"/>
                      <a:pt x="195" y="127"/>
                      <a:pt x="196" y="129"/>
                    </a:cubicBezTo>
                    <a:cubicBezTo>
                      <a:pt x="196" y="129"/>
                      <a:pt x="196" y="129"/>
                      <a:pt x="196" y="129"/>
                    </a:cubicBezTo>
                    <a:cubicBezTo>
                      <a:pt x="196" y="130"/>
                      <a:pt x="198" y="134"/>
                      <a:pt x="198" y="134"/>
                    </a:cubicBezTo>
                    <a:cubicBezTo>
                      <a:pt x="198" y="134"/>
                      <a:pt x="198" y="134"/>
                      <a:pt x="198" y="134"/>
                    </a:cubicBezTo>
                    <a:cubicBezTo>
                      <a:pt x="198" y="134"/>
                      <a:pt x="198" y="134"/>
                      <a:pt x="198" y="134"/>
                    </a:cubicBezTo>
                    <a:cubicBezTo>
                      <a:pt x="198" y="134"/>
                      <a:pt x="198" y="134"/>
                      <a:pt x="198" y="134"/>
                    </a:cubicBezTo>
                    <a:cubicBezTo>
                      <a:pt x="199" y="135"/>
                      <a:pt x="199" y="135"/>
                      <a:pt x="199" y="135"/>
                    </a:cubicBezTo>
                    <a:cubicBezTo>
                      <a:pt x="198" y="135"/>
                      <a:pt x="198" y="135"/>
                      <a:pt x="198" y="135"/>
                    </a:cubicBezTo>
                    <a:cubicBezTo>
                      <a:pt x="198" y="135"/>
                      <a:pt x="198" y="135"/>
                      <a:pt x="198" y="135"/>
                    </a:cubicBezTo>
                    <a:cubicBezTo>
                      <a:pt x="196" y="134"/>
                      <a:pt x="195" y="132"/>
                      <a:pt x="194" y="131"/>
                    </a:cubicBezTo>
                    <a:cubicBezTo>
                      <a:pt x="194" y="132"/>
                      <a:pt x="194" y="132"/>
                      <a:pt x="193" y="133"/>
                    </a:cubicBezTo>
                    <a:cubicBezTo>
                      <a:pt x="189" y="138"/>
                      <a:pt x="184" y="139"/>
                      <a:pt x="180" y="144"/>
                    </a:cubicBezTo>
                    <a:cubicBezTo>
                      <a:pt x="179" y="145"/>
                      <a:pt x="178" y="146"/>
                      <a:pt x="178" y="148"/>
                    </a:cubicBezTo>
                    <a:cubicBezTo>
                      <a:pt x="178" y="154"/>
                      <a:pt x="177" y="162"/>
                      <a:pt x="169" y="163"/>
                    </a:cubicBezTo>
                    <a:cubicBezTo>
                      <a:pt x="166" y="163"/>
                      <a:pt x="163" y="164"/>
                      <a:pt x="160" y="165"/>
                    </a:cubicBezTo>
                    <a:cubicBezTo>
                      <a:pt x="159" y="165"/>
                      <a:pt x="158" y="166"/>
                      <a:pt x="157" y="167"/>
                    </a:cubicBezTo>
                    <a:cubicBezTo>
                      <a:pt x="155" y="169"/>
                      <a:pt x="154" y="171"/>
                      <a:pt x="154" y="174"/>
                    </a:cubicBezTo>
                    <a:cubicBezTo>
                      <a:pt x="154" y="174"/>
                      <a:pt x="154" y="174"/>
                      <a:pt x="154" y="174"/>
                    </a:cubicBezTo>
                    <a:cubicBezTo>
                      <a:pt x="153" y="172"/>
                      <a:pt x="153" y="172"/>
                      <a:pt x="153" y="171"/>
                    </a:cubicBezTo>
                    <a:cubicBezTo>
                      <a:pt x="153" y="169"/>
                      <a:pt x="154" y="168"/>
                      <a:pt x="154" y="167"/>
                    </a:cubicBezTo>
                    <a:cubicBezTo>
                      <a:pt x="153" y="168"/>
                      <a:pt x="152" y="169"/>
                      <a:pt x="151" y="169"/>
                    </a:cubicBezTo>
                    <a:cubicBezTo>
                      <a:pt x="149" y="170"/>
                      <a:pt x="148" y="171"/>
                      <a:pt x="147" y="172"/>
                    </a:cubicBezTo>
                    <a:cubicBezTo>
                      <a:pt x="147" y="172"/>
                      <a:pt x="147" y="172"/>
                      <a:pt x="147" y="172"/>
                    </a:cubicBezTo>
                    <a:cubicBezTo>
                      <a:pt x="147" y="172"/>
                      <a:pt x="146" y="172"/>
                      <a:pt x="146" y="172"/>
                    </a:cubicBezTo>
                    <a:cubicBezTo>
                      <a:pt x="146" y="172"/>
                      <a:pt x="146" y="172"/>
                      <a:pt x="146" y="172"/>
                    </a:cubicBezTo>
                    <a:cubicBezTo>
                      <a:pt x="146" y="172"/>
                      <a:pt x="146" y="172"/>
                      <a:pt x="146" y="172"/>
                    </a:cubicBezTo>
                    <a:cubicBezTo>
                      <a:pt x="142" y="174"/>
                      <a:pt x="138" y="174"/>
                      <a:pt x="133" y="174"/>
                    </a:cubicBezTo>
                    <a:cubicBezTo>
                      <a:pt x="133" y="174"/>
                      <a:pt x="133" y="174"/>
                      <a:pt x="133" y="174"/>
                    </a:cubicBezTo>
                    <a:cubicBezTo>
                      <a:pt x="133" y="174"/>
                      <a:pt x="133" y="174"/>
                      <a:pt x="133" y="174"/>
                    </a:cubicBezTo>
                    <a:cubicBezTo>
                      <a:pt x="133" y="174"/>
                      <a:pt x="133" y="174"/>
                      <a:pt x="133" y="174"/>
                    </a:cubicBezTo>
                    <a:cubicBezTo>
                      <a:pt x="133" y="174"/>
                      <a:pt x="133" y="174"/>
                      <a:pt x="133" y="174"/>
                    </a:cubicBezTo>
                    <a:cubicBezTo>
                      <a:pt x="133" y="174"/>
                      <a:pt x="133" y="174"/>
                      <a:pt x="132" y="174"/>
                    </a:cubicBezTo>
                    <a:cubicBezTo>
                      <a:pt x="132" y="174"/>
                      <a:pt x="132" y="174"/>
                      <a:pt x="132" y="174"/>
                    </a:cubicBezTo>
                    <a:cubicBezTo>
                      <a:pt x="132" y="174"/>
                      <a:pt x="132" y="174"/>
                      <a:pt x="132" y="174"/>
                    </a:cubicBezTo>
                    <a:cubicBezTo>
                      <a:pt x="132" y="174"/>
                      <a:pt x="132" y="174"/>
                      <a:pt x="132" y="174"/>
                    </a:cubicBezTo>
                    <a:cubicBezTo>
                      <a:pt x="129" y="174"/>
                      <a:pt x="126" y="174"/>
                      <a:pt x="123" y="174"/>
                    </a:cubicBezTo>
                    <a:cubicBezTo>
                      <a:pt x="121" y="174"/>
                      <a:pt x="118" y="174"/>
                      <a:pt x="116" y="174"/>
                    </a:cubicBezTo>
                    <a:cubicBezTo>
                      <a:pt x="116" y="174"/>
                      <a:pt x="116" y="174"/>
                      <a:pt x="116" y="174"/>
                    </a:cubicBezTo>
                    <a:cubicBezTo>
                      <a:pt x="116" y="174"/>
                      <a:pt x="116" y="174"/>
                      <a:pt x="116" y="174"/>
                    </a:cubicBezTo>
                    <a:cubicBezTo>
                      <a:pt x="114" y="174"/>
                      <a:pt x="113" y="174"/>
                      <a:pt x="112" y="174"/>
                    </a:cubicBezTo>
                    <a:cubicBezTo>
                      <a:pt x="112" y="174"/>
                      <a:pt x="112" y="174"/>
                      <a:pt x="112" y="174"/>
                    </a:cubicBezTo>
                    <a:cubicBezTo>
                      <a:pt x="112" y="174"/>
                      <a:pt x="112" y="174"/>
                      <a:pt x="112" y="174"/>
                    </a:cubicBezTo>
                    <a:cubicBezTo>
                      <a:pt x="104" y="174"/>
                      <a:pt x="98" y="178"/>
                      <a:pt x="96" y="186"/>
                    </a:cubicBezTo>
                    <a:cubicBezTo>
                      <a:pt x="95" y="188"/>
                      <a:pt x="95" y="191"/>
                      <a:pt x="95" y="193"/>
                    </a:cubicBezTo>
                    <a:cubicBezTo>
                      <a:pt x="95" y="198"/>
                      <a:pt x="96" y="203"/>
                      <a:pt x="101" y="204"/>
                    </a:cubicBezTo>
                    <a:cubicBezTo>
                      <a:pt x="104" y="206"/>
                      <a:pt x="106" y="207"/>
                      <a:pt x="106" y="209"/>
                    </a:cubicBezTo>
                    <a:cubicBezTo>
                      <a:pt x="106" y="209"/>
                      <a:pt x="106" y="210"/>
                      <a:pt x="106" y="210"/>
                    </a:cubicBezTo>
                    <a:cubicBezTo>
                      <a:pt x="105" y="211"/>
                      <a:pt x="105" y="211"/>
                      <a:pt x="105" y="211"/>
                    </a:cubicBezTo>
                    <a:cubicBezTo>
                      <a:pt x="105" y="212"/>
                      <a:pt x="104" y="213"/>
                      <a:pt x="104" y="214"/>
                    </a:cubicBezTo>
                    <a:cubicBezTo>
                      <a:pt x="104" y="214"/>
                      <a:pt x="104" y="214"/>
                      <a:pt x="104" y="215"/>
                    </a:cubicBezTo>
                    <a:cubicBezTo>
                      <a:pt x="104" y="216"/>
                      <a:pt x="104" y="216"/>
                      <a:pt x="105" y="217"/>
                    </a:cubicBezTo>
                    <a:cubicBezTo>
                      <a:pt x="107" y="218"/>
                      <a:pt x="110" y="219"/>
                      <a:pt x="111" y="221"/>
                    </a:cubicBezTo>
                    <a:cubicBezTo>
                      <a:pt x="111" y="221"/>
                      <a:pt x="111" y="221"/>
                      <a:pt x="111" y="221"/>
                    </a:cubicBezTo>
                    <a:cubicBezTo>
                      <a:pt x="111" y="222"/>
                      <a:pt x="112" y="222"/>
                      <a:pt x="112" y="222"/>
                    </a:cubicBezTo>
                    <a:cubicBezTo>
                      <a:pt x="112" y="222"/>
                      <a:pt x="112" y="223"/>
                      <a:pt x="112" y="223"/>
                    </a:cubicBezTo>
                    <a:cubicBezTo>
                      <a:pt x="112" y="225"/>
                      <a:pt x="110" y="227"/>
                      <a:pt x="110" y="229"/>
                    </a:cubicBezTo>
                    <a:cubicBezTo>
                      <a:pt x="110" y="230"/>
                      <a:pt x="110" y="231"/>
                      <a:pt x="111" y="231"/>
                    </a:cubicBezTo>
                    <a:cubicBezTo>
                      <a:pt x="111" y="231"/>
                      <a:pt x="111" y="231"/>
                      <a:pt x="111" y="231"/>
                    </a:cubicBezTo>
                    <a:cubicBezTo>
                      <a:pt x="111" y="231"/>
                      <a:pt x="111" y="231"/>
                      <a:pt x="111" y="231"/>
                    </a:cubicBezTo>
                    <a:cubicBezTo>
                      <a:pt x="112" y="232"/>
                      <a:pt x="113" y="232"/>
                      <a:pt x="114" y="232"/>
                    </a:cubicBezTo>
                    <a:cubicBezTo>
                      <a:pt x="115" y="232"/>
                      <a:pt x="115" y="232"/>
                      <a:pt x="115" y="232"/>
                    </a:cubicBezTo>
                    <a:cubicBezTo>
                      <a:pt x="115" y="232"/>
                      <a:pt x="115" y="232"/>
                      <a:pt x="115" y="232"/>
                    </a:cubicBezTo>
                    <a:cubicBezTo>
                      <a:pt x="115" y="232"/>
                      <a:pt x="116" y="232"/>
                      <a:pt x="116" y="232"/>
                    </a:cubicBezTo>
                    <a:cubicBezTo>
                      <a:pt x="116" y="232"/>
                      <a:pt x="116" y="232"/>
                      <a:pt x="116" y="232"/>
                    </a:cubicBezTo>
                    <a:cubicBezTo>
                      <a:pt x="116" y="232"/>
                      <a:pt x="116" y="232"/>
                      <a:pt x="116" y="232"/>
                    </a:cubicBezTo>
                    <a:cubicBezTo>
                      <a:pt x="116" y="231"/>
                      <a:pt x="115" y="227"/>
                      <a:pt x="115" y="225"/>
                    </a:cubicBezTo>
                    <a:cubicBezTo>
                      <a:pt x="115" y="225"/>
                      <a:pt x="115" y="225"/>
                      <a:pt x="115" y="225"/>
                    </a:cubicBezTo>
                    <a:cubicBezTo>
                      <a:pt x="115" y="224"/>
                      <a:pt x="115" y="224"/>
                      <a:pt x="115" y="224"/>
                    </a:cubicBezTo>
                    <a:cubicBezTo>
                      <a:pt x="116" y="222"/>
                      <a:pt x="120" y="222"/>
                      <a:pt x="122" y="220"/>
                    </a:cubicBezTo>
                    <a:cubicBezTo>
                      <a:pt x="124" y="219"/>
                      <a:pt x="125" y="218"/>
                      <a:pt x="125" y="216"/>
                    </a:cubicBezTo>
                    <a:cubicBezTo>
                      <a:pt x="125" y="216"/>
                      <a:pt x="125" y="215"/>
                      <a:pt x="125" y="215"/>
                    </a:cubicBezTo>
                    <a:cubicBezTo>
                      <a:pt x="125" y="214"/>
                      <a:pt x="125" y="213"/>
                      <a:pt x="124" y="211"/>
                    </a:cubicBezTo>
                    <a:cubicBezTo>
                      <a:pt x="124" y="211"/>
                      <a:pt x="124" y="211"/>
                      <a:pt x="124" y="211"/>
                    </a:cubicBezTo>
                    <a:cubicBezTo>
                      <a:pt x="124" y="211"/>
                      <a:pt x="124" y="211"/>
                      <a:pt x="124" y="211"/>
                    </a:cubicBezTo>
                    <a:cubicBezTo>
                      <a:pt x="123" y="211"/>
                      <a:pt x="123" y="211"/>
                      <a:pt x="123" y="211"/>
                    </a:cubicBezTo>
                    <a:cubicBezTo>
                      <a:pt x="122" y="209"/>
                      <a:pt x="120" y="208"/>
                      <a:pt x="120" y="207"/>
                    </a:cubicBezTo>
                    <a:cubicBezTo>
                      <a:pt x="120" y="206"/>
                      <a:pt x="121" y="205"/>
                      <a:pt x="121" y="205"/>
                    </a:cubicBezTo>
                    <a:cubicBezTo>
                      <a:pt x="123" y="203"/>
                      <a:pt x="130" y="204"/>
                      <a:pt x="130" y="200"/>
                    </a:cubicBezTo>
                    <a:cubicBezTo>
                      <a:pt x="130" y="199"/>
                      <a:pt x="129" y="198"/>
                      <a:pt x="128" y="197"/>
                    </a:cubicBezTo>
                    <a:cubicBezTo>
                      <a:pt x="127" y="195"/>
                      <a:pt x="126" y="194"/>
                      <a:pt x="126" y="192"/>
                    </a:cubicBezTo>
                    <a:cubicBezTo>
                      <a:pt x="124" y="192"/>
                      <a:pt x="122" y="191"/>
                      <a:pt x="120" y="191"/>
                    </a:cubicBezTo>
                    <a:cubicBezTo>
                      <a:pt x="119" y="192"/>
                      <a:pt x="119" y="194"/>
                      <a:pt x="117" y="195"/>
                    </a:cubicBezTo>
                    <a:cubicBezTo>
                      <a:pt x="117" y="195"/>
                      <a:pt x="117" y="195"/>
                      <a:pt x="117" y="195"/>
                    </a:cubicBezTo>
                    <a:cubicBezTo>
                      <a:pt x="117" y="195"/>
                      <a:pt x="117" y="195"/>
                      <a:pt x="117" y="195"/>
                    </a:cubicBezTo>
                    <a:cubicBezTo>
                      <a:pt x="117" y="196"/>
                      <a:pt x="116" y="197"/>
                      <a:pt x="115" y="197"/>
                    </a:cubicBezTo>
                    <a:cubicBezTo>
                      <a:pt x="115" y="197"/>
                      <a:pt x="115" y="197"/>
                      <a:pt x="115" y="197"/>
                    </a:cubicBezTo>
                    <a:cubicBezTo>
                      <a:pt x="115" y="197"/>
                      <a:pt x="115" y="197"/>
                      <a:pt x="115" y="197"/>
                    </a:cubicBezTo>
                    <a:cubicBezTo>
                      <a:pt x="115" y="197"/>
                      <a:pt x="115" y="197"/>
                      <a:pt x="115" y="197"/>
                    </a:cubicBezTo>
                    <a:cubicBezTo>
                      <a:pt x="114" y="197"/>
                      <a:pt x="114" y="197"/>
                      <a:pt x="114" y="197"/>
                    </a:cubicBezTo>
                    <a:cubicBezTo>
                      <a:pt x="114" y="197"/>
                      <a:pt x="114" y="197"/>
                      <a:pt x="114" y="196"/>
                    </a:cubicBezTo>
                    <a:cubicBezTo>
                      <a:pt x="114" y="196"/>
                      <a:pt x="114" y="196"/>
                      <a:pt x="114" y="196"/>
                    </a:cubicBezTo>
                    <a:cubicBezTo>
                      <a:pt x="114" y="196"/>
                      <a:pt x="114" y="196"/>
                      <a:pt x="114" y="196"/>
                    </a:cubicBezTo>
                    <a:cubicBezTo>
                      <a:pt x="114" y="196"/>
                      <a:pt x="114" y="196"/>
                      <a:pt x="114" y="196"/>
                    </a:cubicBezTo>
                    <a:cubicBezTo>
                      <a:pt x="114" y="196"/>
                      <a:pt x="114" y="196"/>
                      <a:pt x="114" y="196"/>
                    </a:cubicBezTo>
                    <a:cubicBezTo>
                      <a:pt x="114" y="196"/>
                      <a:pt x="114" y="196"/>
                      <a:pt x="114" y="196"/>
                    </a:cubicBezTo>
                    <a:cubicBezTo>
                      <a:pt x="114" y="196"/>
                      <a:pt x="114" y="196"/>
                      <a:pt x="114" y="196"/>
                    </a:cubicBezTo>
                    <a:cubicBezTo>
                      <a:pt x="114" y="196"/>
                      <a:pt x="114" y="196"/>
                      <a:pt x="115" y="196"/>
                    </a:cubicBezTo>
                    <a:cubicBezTo>
                      <a:pt x="116" y="196"/>
                      <a:pt x="117" y="194"/>
                      <a:pt x="118" y="193"/>
                    </a:cubicBezTo>
                    <a:cubicBezTo>
                      <a:pt x="118" y="193"/>
                      <a:pt x="118" y="193"/>
                      <a:pt x="118" y="193"/>
                    </a:cubicBezTo>
                    <a:cubicBezTo>
                      <a:pt x="118" y="192"/>
                      <a:pt x="118" y="191"/>
                      <a:pt x="118" y="190"/>
                    </a:cubicBezTo>
                    <a:cubicBezTo>
                      <a:pt x="118" y="190"/>
                      <a:pt x="118" y="190"/>
                      <a:pt x="118" y="190"/>
                    </a:cubicBezTo>
                    <a:cubicBezTo>
                      <a:pt x="117" y="190"/>
                      <a:pt x="117" y="190"/>
                      <a:pt x="117" y="190"/>
                    </a:cubicBezTo>
                    <a:cubicBezTo>
                      <a:pt x="117" y="190"/>
                      <a:pt x="117" y="190"/>
                      <a:pt x="117" y="190"/>
                    </a:cubicBezTo>
                    <a:cubicBezTo>
                      <a:pt x="117" y="190"/>
                      <a:pt x="117" y="190"/>
                      <a:pt x="117" y="190"/>
                    </a:cubicBezTo>
                    <a:cubicBezTo>
                      <a:pt x="115" y="190"/>
                      <a:pt x="114" y="191"/>
                      <a:pt x="112" y="192"/>
                    </a:cubicBezTo>
                    <a:cubicBezTo>
                      <a:pt x="112" y="192"/>
                      <a:pt x="112" y="192"/>
                      <a:pt x="112" y="192"/>
                    </a:cubicBezTo>
                    <a:cubicBezTo>
                      <a:pt x="112" y="193"/>
                      <a:pt x="112" y="193"/>
                      <a:pt x="112" y="193"/>
                    </a:cubicBezTo>
                    <a:cubicBezTo>
                      <a:pt x="112" y="192"/>
                      <a:pt x="112" y="192"/>
                      <a:pt x="112" y="192"/>
                    </a:cubicBezTo>
                    <a:cubicBezTo>
                      <a:pt x="112" y="192"/>
                      <a:pt x="112" y="192"/>
                      <a:pt x="112" y="192"/>
                    </a:cubicBezTo>
                    <a:cubicBezTo>
                      <a:pt x="113" y="189"/>
                      <a:pt x="115" y="188"/>
                      <a:pt x="118" y="188"/>
                    </a:cubicBezTo>
                    <a:cubicBezTo>
                      <a:pt x="118" y="188"/>
                      <a:pt x="118" y="188"/>
                      <a:pt x="118" y="188"/>
                    </a:cubicBezTo>
                    <a:cubicBezTo>
                      <a:pt x="118" y="188"/>
                      <a:pt x="118" y="188"/>
                      <a:pt x="118" y="188"/>
                    </a:cubicBezTo>
                    <a:cubicBezTo>
                      <a:pt x="118" y="188"/>
                      <a:pt x="118" y="188"/>
                      <a:pt x="118" y="188"/>
                    </a:cubicBezTo>
                    <a:cubicBezTo>
                      <a:pt x="118" y="188"/>
                      <a:pt x="118" y="188"/>
                      <a:pt x="118" y="188"/>
                    </a:cubicBezTo>
                    <a:cubicBezTo>
                      <a:pt x="118" y="188"/>
                      <a:pt x="118" y="188"/>
                      <a:pt x="118" y="188"/>
                    </a:cubicBezTo>
                    <a:cubicBezTo>
                      <a:pt x="119" y="188"/>
                      <a:pt x="119" y="188"/>
                      <a:pt x="120" y="188"/>
                    </a:cubicBezTo>
                    <a:cubicBezTo>
                      <a:pt x="120" y="188"/>
                      <a:pt x="120" y="188"/>
                      <a:pt x="120" y="188"/>
                    </a:cubicBezTo>
                    <a:cubicBezTo>
                      <a:pt x="122" y="189"/>
                      <a:pt x="125" y="191"/>
                      <a:pt x="127" y="191"/>
                    </a:cubicBezTo>
                    <a:cubicBezTo>
                      <a:pt x="127" y="191"/>
                      <a:pt x="127" y="191"/>
                      <a:pt x="127" y="192"/>
                    </a:cubicBezTo>
                    <a:cubicBezTo>
                      <a:pt x="127" y="192"/>
                      <a:pt x="128" y="192"/>
                      <a:pt x="128" y="192"/>
                    </a:cubicBezTo>
                    <a:cubicBezTo>
                      <a:pt x="128" y="192"/>
                      <a:pt x="128" y="192"/>
                      <a:pt x="128" y="192"/>
                    </a:cubicBezTo>
                    <a:cubicBezTo>
                      <a:pt x="128" y="192"/>
                      <a:pt x="128" y="192"/>
                      <a:pt x="128" y="192"/>
                    </a:cubicBezTo>
                    <a:cubicBezTo>
                      <a:pt x="128" y="192"/>
                      <a:pt x="128" y="192"/>
                      <a:pt x="128" y="192"/>
                    </a:cubicBezTo>
                    <a:cubicBezTo>
                      <a:pt x="130" y="192"/>
                      <a:pt x="131" y="192"/>
                      <a:pt x="133" y="192"/>
                    </a:cubicBezTo>
                    <a:cubicBezTo>
                      <a:pt x="133" y="192"/>
                      <a:pt x="133" y="192"/>
                      <a:pt x="133" y="192"/>
                    </a:cubicBezTo>
                    <a:cubicBezTo>
                      <a:pt x="133" y="192"/>
                      <a:pt x="133" y="192"/>
                      <a:pt x="133" y="192"/>
                    </a:cubicBezTo>
                    <a:cubicBezTo>
                      <a:pt x="136" y="192"/>
                      <a:pt x="139" y="192"/>
                      <a:pt x="141" y="191"/>
                    </a:cubicBezTo>
                    <a:cubicBezTo>
                      <a:pt x="142" y="190"/>
                      <a:pt x="142" y="190"/>
                      <a:pt x="142" y="190"/>
                    </a:cubicBezTo>
                    <a:cubicBezTo>
                      <a:pt x="142" y="190"/>
                      <a:pt x="142" y="190"/>
                      <a:pt x="142" y="190"/>
                    </a:cubicBezTo>
                    <a:cubicBezTo>
                      <a:pt x="142" y="190"/>
                      <a:pt x="143" y="190"/>
                      <a:pt x="143" y="190"/>
                    </a:cubicBezTo>
                    <a:cubicBezTo>
                      <a:pt x="143" y="190"/>
                      <a:pt x="143" y="190"/>
                      <a:pt x="143" y="190"/>
                    </a:cubicBezTo>
                    <a:cubicBezTo>
                      <a:pt x="143" y="190"/>
                      <a:pt x="143" y="190"/>
                      <a:pt x="143" y="190"/>
                    </a:cubicBezTo>
                    <a:cubicBezTo>
                      <a:pt x="143" y="190"/>
                      <a:pt x="143" y="190"/>
                      <a:pt x="143" y="190"/>
                    </a:cubicBezTo>
                    <a:cubicBezTo>
                      <a:pt x="143" y="190"/>
                      <a:pt x="143" y="190"/>
                      <a:pt x="143" y="190"/>
                    </a:cubicBezTo>
                    <a:cubicBezTo>
                      <a:pt x="144" y="190"/>
                      <a:pt x="144" y="190"/>
                      <a:pt x="144" y="190"/>
                    </a:cubicBezTo>
                    <a:cubicBezTo>
                      <a:pt x="145" y="189"/>
                      <a:pt x="146" y="189"/>
                      <a:pt x="148" y="189"/>
                    </a:cubicBezTo>
                    <a:cubicBezTo>
                      <a:pt x="148" y="189"/>
                      <a:pt x="148" y="189"/>
                      <a:pt x="148" y="189"/>
                    </a:cubicBezTo>
                    <a:cubicBezTo>
                      <a:pt x="148" y="189"/>
                      <a:pt x="148" y="189"/>
                      <a:pt x="148" y="189"/>
                    </a:cubicBezTo>
                    <a:cubicBezTo>
                      <a:pt x="148" y="189"/>
                      <a:pt x="148" y="189"/>
                      <a:pt x="148" y="189"/>
                    </a:cubicBezTo>
                    <a:cubicBezTo>
                      <a:pt x="148" y="189"/>
                      <a:pt x="148" y="189"/>
                      <a:pt x="148" y="189"/>
                    </a:cubicBezTo>
                    <a:cubicBezTo>
                      <a:pt x="150" y="189"/>
                      <a:pt x="152" y="189"/>
                      <a:pt x="154" y="189"/>
                    </a:cubicBezTo>
                    <a:cubicBezTo>
                      <a:pt x="154" y="189"/>
                      <a:pt x="154" y="189"/>
                      <a:pt x="154" y="189"/>
                    </a:cubicBezTo>
                    <a:cubicBezTo>
                      <a:pt x="154" y="189"/>
                      <a:pt x="154" y="190"/>
                      <a:pt x="155" y="190"/>
                    </a:cubicBezTo>
                    <a:cubicBezTo>
                      <a:pt x="155" y="190"/>
                      <a:pt x="155" y="190"/>
                      <a:pt x="155" y="190"/>
                    </a:cubicBezTo>
                    <a:cubicBezTo>
                      <a:pt x="155" y="190"/>
                      <a:pt x="155" y="190"/>
                      <a:pt x="155" y="190"/>
                    </a:cubicBezTo>
                    <a:cubicBezTo>
                      <a:pt x="157" y="190"/>
                      <a:pt x="159" y="190"/>
                      <a:pt x="161" y="190"/>
                    </a:cubicBezTo>
                    <a:cubicBezTo>
                      <a:pt x="161" y="190"/>
                      <a:pt x="161" y="190"/>
                      <a:pt x="162" y="190"/>
                    </a:cubicBezTo>
                    <a:cubicBezTo>
                      <a:pt x="162" y="190"/>
                      <a:pt x="162" y="190"/>
                      <a:pt x="162" y="190"/>
                    </a:cubicBezTo>
                    <a:cubicBezTo>
                      <a:pt x="162" y="190"/>
                      <a:pt x="162" y="190"/>
                      <a:pt x="162" y="190"/>
                    </a:cubicBezTo>
                    <a:cubicBezTo>
                      <a:pt x="162" y="190"/>
                      <a:pt x="162" y="190"/>
                      <a:pt x="162" y="190"/>
                    </a:cubicBezTo>
                    <a:cubicBezTo>
                      <a:pt x="162" y="190"/>
                      <a:pt x="163" y="190"/>
                      <a:pt x="163" y="190"/>
                    </a:cubicBezTo>
                    <a:cubicBezTo>
                      <a:pt x="163" y="190"/>
                      <a:pt x="163" y="190"/>
                      <a:pt x="163" y="190"/>
                    </a:cubicBezTo>
                    <a:cubicBezTo>
                      <a:pt x="173" y="190"/>
                      <a:pt x="185" y="188"/>
                      <a:pt x="193" y="180"/>
                    </a:cubicBezTo>
                    <a:cubicBezTo>
                      <a:pt x="193" y="180"/>
                      <a:pt x="193" y="180"/>
                      <a:pt x="193" y="180"/>
                    </a:cubicBezTo>
                    <a:cubicBezTo>
                      <a:pt x="191" y="180"/>
                      <a:pt x="189" y="180"/>
                      <a:pt x="188" y="180"/>
                    </a:cubicBezTo>
                    <a:cubicBezTo>
                      <a:pt x="188" y="180"/>
                      <a:pt x="188" y="180"/>
                      <a:pt x="188" y="180"/>
                    </a:cubicBezTo>
                    <a:cubicBezTo>
                      <a:pt x="188" y="180"/>
                      <a:pt x="188" y="180"/>
                      <a:pt x="188" y="180"/>
                    </a:cubicBezTo>
                    <a:cubicBezTo>
                      <a:pt x="188" y="180"/>
                      <a:pt x="188" y="180"/>
                      <a:pt x="188" y="180"/>
                    </a:cubicBezTo>
                    <a:cubicBezTo>
                      <a:pt x="189" y="178"/>
                      <a:pt x="193" y="178"/>
                      <a:pt x="195" y="178"/>
                    </a:cubicBezTo>
                    <a:cubicBezTo>
                      <a:pt x="203" y="178"/>
                      <a:pt x="204" y="170"/>
                      <a:pt x="207" y="164"/>
                    </a:cubicBezTo>
                    <a:cubicBezTo>
                      <a:pt x="209" y="162"/>
                      <a:pt x="211" y="161"/>
                      <a:pt x="213" y="160"/>
                    </a:cubicBezTo>
                    <a:cubicBezTo>
                      <a:pt x="226" y="156"/>
                      <a:pt x="221" y="149"/>
                      <a:pt x="224" y="139"/>
                    </a:cubicBezTo>
                    <a:cubicBezTo>
                      <a:pt x="224" y="137"/>
                      <a:pt x="224" y="136"/>
                      <a:pt x="225" y="135"/>
                    </a:cubicBezTo>
                    <a:cubicBezTo>
                      <a:pt x="224" y="136"/>
                      <a:pt x="222" y="137"/>
                      <a:pt x="220" y="139"/>
                    </a:cubicBezTo>
                    <a:cubicBezTo>
                      <a:pt x="220" y="139"/>
                      <a:pt x="220" y="139"/>
                      <a:pt x="220" y="139"/>
                    </a:cubicBezTo>
                    <a:cubicBezTo>
                      <a:pt x="220" y="138"/>
                      <a:pt x="220" y="138"/>
                      <a:pt x="220" y="138"/>
                    </a:cubicBezTo>
                    <a:cubicBezTo>
                      <a:pt x="220" y="138"/>
                      <a:pt x="220" y="138"/>
                      <a:pt x="220" y="138"/>
                    </a:cubicBezTo>
                    <a:cubicBezTo>
                      <a:pt x="220" y="138"/>
                      <a:pt x="220" y="138"/>
                      <a:pt x="220" y="138"/>
                    </a:cubicBezTo>
                    <a:cubicBezTo>
                      <a:pt x="220" y="138"/>
                      <a:pt x="222" y="136"/>
                      <a:pt x="222" y="136"/>
                    </a:cubicBezTo>
                    <a:cubicBezTo>
                      <a:pt x="223" y="135"/>
                      <a:pt x="224" y="134"/>
                      <a:pt x="225" y="133"/>
                    </a:cubicBezTo>
                    <a:cubicBezTo>
                      <a:pt x="226" y="131"/>
                      <a:pt x="228" y="129"/>
                      <a:pt x="229" y="127"/>
                    </a:cubicBezTo>
                    <a:cubicBezTo>
                      <a:pt x="230" y="125"/>
                      <a:pt x="230" y="123"/>
                      <a:pt x="230" y="121"/>
                    </a:cubicBezTo>
                    <a:cubicBezTo>
                      <a:pt x="230" y="117"/>
                      <a:pt x="228" y="113"/>
                      <a:pt x="228" y="109"/>
                    </a:cubicBezTo>
                    <a:cubicBezTo>
                      <a:pt x="228" y="108"/>
                      <a:pt x="228" y="107"/>
                      <a:pt x="228" y="107"/>
                    </a:cubicBezTo>
                    <a:cubicBezTo>
                      <a:pt x="228" y="105"/>
                      <a:pt x="229" y="102"/>
                      <a:pt x="230" y="100"/>
                    </a:cubicBezTo>
                    <a:cubicBezTo>
                      <a:pt x="231" y="98"/>
                      <a:pt x="231" y="95"/>
                      <a:pt x="231" y="93"/>
                    </a:cubicBezTo>
                    <a:cubicBezTo>
                      <a:pt x="231" y="90"/>
                      <a:pt x="230" y="87"/>
                      <a:pt x="229" y="84"/>
                    </a:cubicBezTo>
                    <a:cubicBezTo>
                      <a:pt x="229" y="82"/>
                      <a:pt x="228" y="81"/>
                      <a:pt x="228" y="80"/>
                    </a:cubicBezTo>
                    <a:cubicBezTo>
                      <a:pt x="228" y="78"/>
                      <a:pt x="229" y="77"/>
                      <a:pt x="229" y="74"/>
                    </a:cubicBezTo>
                    <a:cubicBezTo>
                      <a:pt x="230" y="72"/>
                      <a:pt x="231" y="69"/>
                      <a:pt x="231" y="67"/>
                    </a:cubicBezTo>
                    <a:cubicBezTo>
                      <a:pt x="231" y="64"/>
                      <a:pt x="230" y="61"/>
                      <a:pt x="229" y="59"/>
                    </a:cubicBezTo>
                    <a:cubicBezTo>
                      <a:pt x="229" y="58"/>
                      <a:pt x="229" y="58"/>
                      <a:pt x="229" y="58"/>
                    </a:cubicBezTo>
                    <a:cubicBezTo>
                      <a:pt x="228" y="60"/>
                      <a:pt x="227" y="61"/>
                      <a:pt x="227" y="63"/>
                    </a:cubicBezTo>
                    <a:cubicBezTo>
                      <a:pt x="227" y="63"/>
                      <a:pt x="227" y="63"/>
                      <a:pt x="227" y="63"/>
                    </a:cubicBezTo>
                    <a:cubicBezTo>
                      <a:pt x="226" y="63"/>
                      <a:pt x="226" y="62"/>
                      <a:pt x="226" y="61"/>
                    </a:cubicBezTo>
                    <a:cubicBezTo>
                      <a:pt x="226" y="58"/>
                      <a:pt x="227" y="55"/>
                      <a:pt x="228" y="53"/>
                    </a:cubicBezTo>
                    <a:cubicBezTo>
                      <a:pt x="229" y="51"/>
                      <a:pt x="229" y="49"/>
                      <a:pt x="230" y="47"/>
                    </a:cubicBezTo>
                    <a:cubicBezTo>
                      <a:pt x="231" y="45"/>
                      <a:pt x="231" y="43"/>
                      <a:pt x="231" y="42"/>
                    </a:cubicBezTo>
                    <a:cubicBezTo>
                      <a:pt x="231" y="37"/>
                      <a:pt x="228" y="37"/>
                      <a:pt x="227" y="32"/>
                    </a:cubicBezTo>
                    <a:cubicBezTo>
                      <a:pt x="226" y="31"/>
                      <a:pt x="226" y="30"/>
                      <a:pt x="226" y="29"/>
                    </a:cubicBezTo>
                    <a:cubicBezTo>
                      <a:pt x="226" y="26"/>
                      <a:pt x="228" y="23"/>
                      <a:pt x="228" y="19"/>
                    </a:cubicBezTo>
                    <a:cubicBezTo>
                      <a:pt x="228" y="18"/>
                      <a:pt x="227" y="16"/>
                      <a:pt x="226" y="15"/>
                    </a:cubicBezTo>
                    <a:cubicBezTo>
                      <a:pt x="225" y="12"/>
                      <a:pt x="223" y="11"/>
                      <a:pt x="221" y="9"/>
                    </a:cubicBezTo>
                    <a:cubicBezTo>
                      <a:pt x="219" y="9"/>
                      <a:pt x="217" y="8"/>
                      <a:pt x="215" y="5"/>
                    </a:cubicBezTo>
                    <a:cubicBezTo>
                      <a:pt x="215" y="5"/>
                      <a:pt x="215" y="5"/>
                      <a:pt x="215" y="5"/>
                    </a:cubicBezTo>
                    <a:cubicBezTo>
                      <a:pt x="215" y="5"/>
                      <a:pt x="215" y="5"/>
                      <a:pt x="215" y="5"/>
                    </a:cubicBezTo>
                    <a:cubicBezTo>
                      <a:pt x="215" y="5"/>
                      <a:pt x="215" y="5"/>
                      <a:pt x="215" y="5"/>
                    </a:cubicBezTo>
                    <a:cubicBezTo>
                      <a:pt x="213" y="2"/>
                      <a:pt x="210" y="0"/>
                      <a:pt x="206" y="0"/>
                    </a:cubicBezTo>
                    <a:cubicBezTo>
                      <a:pt x="206" y="0"/>
                      <a:pt x="206" y="0"/>
                      <a:pt x="206" y="0"/>
                    </a:cubicBezTo>
                  </a:path>
                </a:pathLst>
              </a:custGeom>
              <a:solidFill>
                <a:srgbClr val="DB50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8" name="Google Shape;1288;p20"/>
              <p:cNvSpPr/>
              <p:nvPr/>
            </p:nvSpPr>
            <p:spPr>
              <a:xfrm>
                <a:off x="7505" y="2004"/>
                <a:ext cx="1" cy="3"/>
              </a:xfrm>
              <a:custGeom>
                <a:avLst/>
                <a:gdLst/>
                <a:ahLst/>
                <a:cxnLst/>
                <a:rect l="l" t="t" r="r" b="b"/>
                <a:pathLst>
                  <a:path w="1" h="3" extrusionOk="0">
                    <a:moveTo>
                      <a:pt x="0" y="0"/>
                    </a:moveTo>
                    <a:cubicBezTo>
                      <a:pt x="0" y="1"/>
                      <a:pt x="1" y="2"/>
                      <a:pt x="1" y="3"/>
                    </a:cubicBezTo>
                    <a:cubicBezTo>
                      <a:pt x="1" y="2"/>
                      <a:pt x="0" y="1"/>
                      <a:pt x="0" y="0"/>
                    </a:cubicBezTo>
                  </a:path>
                </a:pathLst>
              </a:custGeom>
              <a:solidFill>
                <a:srgbClr val="DB50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9" name="Google Shape;1289;p20"/>
              <p:cNvSpPr/>
              <p:nvPr/>
            </p:nvSpPr>
            <p:spPr>
              <a:xfrm>
                <a:off x="7622" y="1986"/>
                <a:ext cx="12" cy="18"/>
              </a:xfrm>
              <a:custGeom>
                <a:avLst/>
                <a:gdLst/>
                <a:ahLst/>
                <a:cxnLst/>
                <a:rect l="l" t="t" r="r" b="b"/>
                <a:pathLst>
                  <a:path w="16" h="23" extrusionOk="0">
                    <a:moveTo>
                      <a:pt x="16" y="0"/>
                    </a:moveTo>
                    <a:cubicBezTo>
                      <a:pt x="14" y="1"/>
                      <a:pt x="11" y="1"/>
                      <a:pt x="10" y="2"/>
                    </a:cubicBezTo>
                    <a:cubicBezTo>
                      <a:pt x="8" y="5"/>
                      <a:pt x="7" y="8"/>
                      <a:pt x="7" y="10"/>
                    </a:cubicBezTo>
                    <a:cubicBezTo>
                      <a:pt x="6" y="13"/>
                      <a:pt x="3" y="14"/>
                      <a:pt x="2" y="16"/>
                    </a:cubicBezTo>
                    <a:cubicBezTo>
                      <a:pt x="0" y="18"/>
                      <a:pt x="0" y="21"/>
                      <a:pt x="0" y="23"/>
                    </a:cubicBezTo>
                    <a:cubicBezTo>
                      <a:pt x="0" y="23"/>
                      <a:pt x="0" y="23"/>
                      <a:pt x="0" y="23"/>
                    </a:cubicBezTo>
                    <a:cubicBezTo>
                      <a:pt x="1" y="21"/>
                      <a:pt x="2" y="16"/>
                      <a:pt x="5" y="15"/>
                    </a:cubicBezTo>
                    <a:cubicBezTo>
                      <a:pt x="6" y="15"/>
                      <a:pt x="7" y="14"/>
                      <a:pt x="8" y="13"/>
                    </a:cubicBezTo>
                    <a:cubicBezTo>
                      <a:pt x="9" y="12"/>
                      <a:pt x="9" y="10"/>
                      <a:pt x="9" y="8"/>
                    </a:cubicBezTo>
                    <a:cubicBezTo>
                      <a:pt x="10" y="4"/>
                      <a:pt x="13" y="3"/>
                      <a:pt x="16" y="1"/>
                    </a:cubicBezTo>
                    <a:cubicBezTo>
                      <a:pt x="16" y="1"/>
                      <a:pt x="16" y="0"/>
                      <a:pt x="16" y="0"/>
                    </a:cubicBezTo>
                  </a:path>
                </a:pathLst>
              </a:custGeom>
              <a:solidFill>
                <a:srgbClr val="BA36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0" name="Google Shape;1290;p20"/>
              <p:cNvSpPr/>
              <p:nvPr/>
            </p:nvSpPr>
            <p:spPr>
              <a:xfrm>
                <a:off x="7494" y="1989"/>
                <a:ext cx="11" cy="15"/>
              </a:xfrm>
              <a:custGeom>
                <a:avLst/>
                <a:gdLst/>
                <a:ahLst/>
                <a:cxnLst/>
                <a:rect l="l" t="t" r="r" b="b"/>
                <a:pathLst>
                  <a:path w="15" h="20" extrusionOk="0">
                    <a:moveTo>
                      <a:pt x="2" y="0"/>
                    </a:moveTo>
                    <a:cubicBezTo>
                      <a:pt x="1" y="1"/>
                      <a:pt x="0" y="3"/>
                      <a:pt x="0" y="4"/>
                    </a:cubicBezTo>
                    <a:cubicBezTo>
                      <a:pt x="0" y="5"/>
                      <a:pt x="1" y="5"/>
                      <a:pt x="1" y="6"/>
                    </a:cubicBezTo>
                    <a:cubicBezTo>
                      <a:pt x="1" y="8"/>
                      <a:pt x="2" y="10"/>
                      <a:pt x="4" y="10"/>
                    </a:cubicBezTo>
                    <a:cubicBezTo>
                      <a:pt x="4" y="12"/>
                      <a:pt x="5" y="13"/>
                      <a:pt x="6" y="14"/>
                    </a:cubicBezTo>
                    <a:cubicBezTo>
                      <a:pt x="7" y="16"/>
                      <a:pt x="9" y="16"/>
                      <a:pt x="10" y="17"/>
                    </a:cubicBezTo>
                    <a:cubicBezTo>
                      <a:pt x="12" y="17"/>
                      <a:pt x="14" y="18"/>
                      <a:pt x="15" y="20"/>
                    </a:cubicBezTo>
                    <a:cubicBezTo>
                      <a:pt x="14" y="18"/>
                      <a:pt x="12" y="17"/>
                      <a:pt x="10" y="17"/>
                    </a:cubicBezTo>
                    <a:cubicBezTo>
                      <a:pt x="9" y="16"/>
                      <a:pt x="7" y="16"/>
                      <a:pt x="6" y="14"/>
                    </a:cubicBezTo>
                    <a:cubicBezTo>
                      <a:pt x="5" y="13"/>
                      <a:pt x="4" y="12"/>
                      <a:pt x="4" y="10"/>
                    </a:cubicBezTo>
                    <a:cubicBezTo>
                      <a:pt x="2" y="10"/>
                      <a:pt x="1" y="8"/>
                      <a:pt x="1" y="6"/>
                    </a:cubicBezTo>
                    <a:cubicBezTo>
                      <a:pt x="0" y="4"/>
                      <a:pt x="1" y="2"/>
                      <a:pt x="2" y="0"/>
                    </a:cubicBezTo>
                    <a:cubicBezTo>
                      <a:pt x="2" y="0"/>
                      <a:pt x="2" y="0"/>
                      <a:pt x="2" y="0"/>
                    </a:cubicBezTo>
                  </a:path>
                </a:pathLst>
              </a:custGeom>
              <a:solidFill>
                <a:srgbClr val="A518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1" name="Google Shape;1291;p20"/>
              <p:cNvSpPr/>
              <p:nvPr/>
            </p:nvSpPr>
            <p:spPr>
              <a:xfrm>
                <a:off x="7500" y="2005"/>
                <a:ext cx="3" cy="1"/>
              </a:xfrm>
              <a:custGeom>
                <a:avLst/>
                <a:gdLst/>
                <a:ahLst/>
                <a:cxnLst/>
                <a:rect l="l" t="t" r="r" b="b"/>
                <a:pathLst>
                  <a:path w="4" h="1" extrusionOk="0">
                    <a:moveTo>
                      <a:pt x="2" y="0"/>
                    </a:moveTo>
                    <a:cubicBezTo>
                      <a:pt x="1" y="0"/>
                      <a:pt x="0" y="1"/>
                      <a:pt x="0" y="1"/>
                    </a:cubicBezTo>
                    <a:cubicBezTo>
                      <a:pt x="0" y="1"/>
                      <a:pt x="0" y="1"/>
                      <a:pt x="0" y="1"/>
                    </a:cubicBezTo>
                    <a:cubicBezTo>
                      <a:pt x="0" y="1"/>
                      <a:pt x="1" y="0"/>
                      <a:pt x="2" y="0"/>
                    </a:cubicBezTo>
                    <a:cubicBezTo>
                      <a:pt x="3" y="0"/>
                      <a:pt x="3" y="0"/>
                      <a:pt x="4" y="1"/>
                    </a:cubicBezTo>
                    <a:cubicBezTo>
                      <a:pt x="4" y="1"/>
                      <a:pt x="4" y="1"/>
                      <a:pt x="4" y="1"/>
                    </a:cubicBezTo>
                    <a:cubicBezTo>
                      <a:pt x="3" y="0"/>
                      <a:pt x="3" y="0"/>
                      <a:pt x="2" y="0"/>
                    </a:cubicBezTo>
                  </a:path>
                </a:pathLst>
              </a:custGeom>
              <a:solidFill>
                <a:srgbClr val="DB50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2" name="Google Shape;1292;p20"/>
              <p:cNvSpPr/>
              <p:nvPr/>
            </p:nvSpPr>
            <p:spPr>
              <a:xfrm>
                <a:off x="7506" y="2007"/>
                <a:ext cx="1" cy="0"/>
              </a:xfrm>
              <a:custGeom>
                <a:avLst/>
                <a:gdLst/>
                <a:ahLst/>
                <a:cxnLst/>
                <a:rect l="l" t="t" r="r" b="b"/>
                <a:pathLst>
                  <a:path w="1" h="1" extrusionOk="0">
                    <a:moveTo>
                      <a:pt x="0" y="0"/>
                    </a:moveTo>
                    <a:cubicBezTo>
                      <a:pt x="0" y="0"/>
                      <a:pt x="0" y="0"/>
                      <a:pt x="1" y="0"/>
                    </a:cubicBezTo>
                    <a:cubicBezTo>
                      <a:pt x="1" y="0"/>
                      <a:pt x="1" y="0"/>
                      <a:pt x="1" y="0"/>
                    </a:cubicBezTo>
                    <a:cubicBezTo>
                      <a:pt x="0" y="0"/>
                      <a:pt x="0" y="0"/>
                      <a:pt x="0" y="0"/>
                    </a:cubicBezTo>
                  </a:path>
                </a:pathLst>
              </a:custGeom>
              <a:solidFill>
                <a:srgbClr val="A518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3" name="Google Shape;1293;p20"/>
              <p:cNvSpPr/>
              <p:nvPr/>
            </p:nvSpPr>
            <p:spPr>
              <a:xfrm>
                <a:off x="7491" y="1984"/>
                <a:ext cx="16" cy="23"/>
              </a:xfrm>
              <a:custGeom>
                <a:avLst/>
                <a:gdLst/>
                <a:ahLst/>
                <a:cxnLst/>
                <a:rect l="l" t="t" r="r" b="b"/>
                <a:pathLst>
                  <a:path w="22" h="31" extrusionOk="0">
                    <a:moveTo>
                      <a:pt x="10" y="0"/>
                    </a:moveTo>
                    <a:cubicBezTo>
                      <a:pt x="1" y="4"/>
                      <a:pt x="0" y="14"/>
                      <a:pt x="7" y="21"/>
                    </a:cubicBezTo>
                    <a:cubicBezTo>
                      <a:pt x="7" y="22"/>
                      <a:pt x="9" y="23"/>
                      <a:pt x="9" y="25"/>
                    </a:cubicBezTo>
                    <a:cubicBezTo>
                      <a:pt x="9" y="29"/>
                      <a:pt x="10" y="30"/>
                      <a:pt x="12" y="30"/>
                    </a:cubicBezTo>
                    <a:cubicBezTo>
                      <a:pt x="12" y="30"/>
                      <a:pt x="12" y="29"/>
                      <a:pt x="13" y="29"/>
                    </a:cubicBezTo>
                    <a:cubicBezTo>
                      <a:pt x="13" y="29"/>
                      <a:pt x="14" y="28"/>
                      <a:pt x="15" y="28"/>
                    </a:cubicBezTo>
                    <a:cubicBezTo>
                      <a:pt x="16" y="28"/>
                      <a:pt x="16" y="28"/>
                      <a:pt x="17" y="29"/>
                    </a:cubicBezTo>
                    <a:cubicBezTo>
                      <a:pt x="17" y="29"/>
                      <a:pt x="17" y="29"/>
                      <a:pt x="17" y="29"/>
                    </a:cubicBezTo>
                    <a:cubicBezTo>
                      <a:pt x="17" y="29"/>
                      <a:pt x="17" y="29"/>
                      <a:pt x="18" y="29"/>
                    </a:cubicBezTo>
                    <a:cubicBezTo>
                      <a:pt x="19" y="29"/>
                      <a:pt x="21" y="30"/>
                      <a:pt x="22" y="31"/>
                    </a:cubicBezTo>
                    <a:cubicBezTo>
                      <a:pt x="21" y="31"/>
                      <a:pt x="21" y="30"/>
                      <a:pt x="21" y="30"/>
                    </a:cubicBezTo>
                    <a:cubicBezTo>
                      <a:pt x="21" y="29"/>
                      <a:pt x="20" y="28"/>
                      <a:pt x="20" y="27"/>
                    </a:cubicBezTo>
                    <a:cubicBezTo>
                      <a:pt x="19" y="25"/>
                      <a:pt x="17" y="24"/>
                      <a:pt x="15" y="24"/>
                    </a:cubicBezTo>
                    <a:cubicBezTo>
                      <a:pt x="14" y="23"/>
                      <a:pt x="12" y="23"/>
                      <a:pt x="11" y="21"/>
                    </a:cubicBezTo>
                    <a:cubicBezTo>
                      <a:pt x="10" y="20"/>
                      <a:pt x="9" y="19"/>
                      <a:pt x="9" y="17"/>
                    </a:cubicBezTo>
                    <a:cubicBezTo>
                      <a:pt x="7" y="17"/>
                      <a:pt x="6" y="15"/>
                      <a:pt x="6" y="13"/>
                    </a:cubicBezTo>
                    <a:cubicBezTo>
                      <a:pt x="6" y="12"/>
                      <a:pt x="5" y="12"/>
                      <a:pt x="5" y="11"/>
                    </a:cubicBezTo>
                    <a:cubicBezTo>
                      <a:pt x="5" y="10"/>
                      <a:pt x="6" y="8"/>
                      <a:pt x="7" y="7"/>
                    </a:cubicBezTo>
                    <a:cubicBezTo>
                      <a:pt x="7" y="5"/>
                      <a:pt x="8" y="2"/>
                      <a:pt x="10" y="0"/>
                    </a:cubicBezTo>
                  </a:path>
                </a:pathLst>
              </a:custGeom>
              <a:solidFill>
                <a:srgbClr val="D640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4" name="Google Shape;1294;p20"/>
              <p:cNvSpPr/>
              <p:nvPr/>
            </p:nvSpPr>
            <p:spPr>
              <a:xfrm>
                <a:off x="7622" y="2001"/>
                <a:ext cx="0" cy="1"/>
              </a:xfrm>
              <a:custGeom>
                <a:avLst/>
                <a:gdLst/>
                <a:ahLst/>
                <a:cxnLst/>
                <a:rect l="l" t="t" r="r" b="b"/>
                <a:pathLst>
                  <a:path w="120000" h="1" extrusionOk="0">
                    <a:moveTo>
                      <a:pt x="0" y="0"/>
                    </a:moveTo>
                    <a:cubicBezTo>
                      <a:pt x="0" y="0"/>
                      <a:pt x="0" y="0"/>
                      <a:pt x="0" y="0"/>
                    </a:cubicBezTo>
                    <a:cubicBezTo>
                      <a:pt x="0" y="0"/>
                      <a:pt x="0" y="1"/>
                      <a:pt x="0" y="1"/>
                    </a:cubicBezTo>
                    <a:cubicBezTo>
                      <a:pt x="0" y="1"/>
                      <a:pt x="0" y="0"/>
                      <a:pt x="0" y="0"/>
                    </a:cubicBezTo>
                  </a:path>
                </a:pathLst>
              </a:custGeom>
              <a:solidFill>
                <a:srgbClr val="A518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5" name="Google Shape;1295;p20"/>
              <p:cNvSpPr/>
              <p:nvPr/>
            </p:nvSpPr>
            <p:spPr>
              <a:xfrm>
                <a:off x="7634" y="1979"/>
                <a:ext cx="4" cy="4"/>
              </a:xfrm>
              <a:custGeom>
                <a:avLst/>
                <a:gdLst/>
                <a:ahLst/>
                <a:cxnLst/>
                <a:rect l="l" t="t" r="r" b="b"/>
                <a:pathLst>
                  <a:path w="5" h="5" extrusionOk="0">
                    <a:moveTo>
                      <a:pt x="0" y="5"/>
                    </a:moveTo>
                    <a:cubicBezTo>
                      <a:pt x="0" y="5"/>
                      <a:pt x="0" y="5"/>
                      <a:pt x="0" y="5"/>
                    </a:cubicBezTo>
                    <a:cubicBezTo>
                      <a:pt x="0" y="5"/>
                      <a:pt x="0" y="5"/>
                      <a:pt x="0" y="5"/>
                    </a:cubicBezTo>
                    <a:cubicBezTo>
                      <a:pt x="0" y="5"/>
                      <a:pt x="0" y="5"/>
                      <a:pt x="0" y="5"/>
                    </a:cubicBezTo>
                    <a:cubicBezTo>
                      <a:pt x="0" y="5"/>
                      <a:pt x="0" y="5"/>
                      <a:pt x="0" y="5"/>
                    </a:cubicBezTo>
                    <a:moveTo>
                      <a:pt x="1" y="4"/>
                    </a:moveTo>
                    <a:cubicBezTo>
                      <a:pt x="1" y="5"/>
                      <a:pt x="1" y="5"/>
                      <a:pt x="1" y="5"/>
                    </a:cubicBezTo>
                    <a:cubicBezTo>
                      <a:pt x="1" y="5"/>
                      <a:pt x="1" y="5"/>
                      <a:pt x="1" y="4"/>
                    </a:cubicBezTo>
                    <a:moveTo>
                      <a:pt x="1" y="3"/>
                    </a:moveTo>
                    <a:cubicBezTo>
                      <a:pt x="1" y="3"/>
                      <a:pt x="1" y="3"/>
                      <a:pt x="1" y="3"/>
                    </a:cubicBezTo>
                    <a:cubicBezTo>
                      <a:pt x="1" y="3"/>
                      <a:pt x="1" y="3"/>
                      <a:pt x="1" y="3"/>
                    </a:cubicBezTo>
                    <a:cubicBezTo>
                      <a:pt x="1" y="3"/>
                      <a:pt x="1" y="3"/>
                      <a:pt x="1" y="3"/>
                    </a:cubicBezTo>
                    <a:moveTo>
                      <a:pt x="0" y="3"/>
                    </a:moveTo>
                    <a:cubicBezTo>
                      <a:pt x="0" y="3"/>
                      <a:pt x="0" y="3"/>
                      <a:pt x="0" y="3"/>
                    </a:cubicBezTo>
                    <a:cubicBezTo>
                      <a:pt x="0" y="3"/>
                      <a:pt x="0" y="3"/>
                      <a:pt x="0" y="3"/>
                    </a:cubicBezTo>
                    <a:moveTo>
                      <a:pt x="2" y="3"/>
                    </a:moveTo>
                    <a:cubicBezTo>
                      <a:pt x="2" y="3"/>
                      <a:pt x="1" y="3"/>
                      <a:pt x="1" y="3"/>
                    </a:cubicBezTo>
                    <a:cubicBezTo>
                      <a:pt x="1" y="3"/>
                      <a:pt x="2" y="3"/>
                      <a:pt x="2" y="3"/>
                    </a:cubicBezTo>
                    <a:moveTo>
                      <a:pt x="3" y="3"/>
                    </a:moveTo>
                    <a:cubicBezTo>
                      <a:pt x="3" y="3"/>
                      <a:pt x="3" y="3"/>
                      <a:pt x="2" y="3"/>
                    </a:cubicBezTo>
                    <a:cubicBezTo>
                      <a:pt x="3" y="3"/>
                      <a:pt x="3" y="3"/>
                      <a:pt x="3" y="3"/>
                    </a:cubicBezTo>
                    <a:moveTo>
                      <a:pt x="5" y="0"/>
                    </a:moveTo>
                    <a:cubicBezTo>
                      <a:pt x="5" y="0"/>
                      <a:pt x="5" y="0"/>
                      <a:pt x="5" y="0"/>
                    </a:cubicBezTo>
                    <a:cubicBezTo>
                      <a:pt x="5" y="0"/>
                      <a:pt x="5" y="0"/>
                      <a:pt x="5" y="0"/>
                    </a:cubicBezTo>
                    <a:cubicBezTo>
                      <a:pt x="5" y="0"/>
                      <a:pt x="5" y="0"/>
                      <a:pt x="5" y="0"/>
                    </a:cubicBezTo>
                    <a:cubicBezTo>
                      <a:pt x="4" y="2"/>
                      <a:pt x="4" y="3"/>
                      <a:pt x="2" y="4"/>
                    </a:cubicBezTo>
                    <a:cubicBezTo>
                      <a:pt x="2" y="4"/>
                      <a:pt x="2" y="4"/>
                      <a:pt x="1" y="4"/>
                    </a:cubicBezTo>
                    <a:cubicBezTo>
                      <a:pt x="2" y="4"/>
                      <a:pt x="2" y="4"/>
                      <a:pt x="2" y="4"/>
                    </a:cubicBezTo>
                    <a:cubicBezTo>
                      <a:pt x="4" y="3"/>
                      <a:pt x="4" y="2"/>
                      <a:pt x="5" y="0"/>
                    </a:cubicBezTo>
                    <a:cubicBezTo>
                      <a:pt x="5" y="0"/>
                      <a:pt x="5" y="0"/>
                      <a:pt x="5" y="0"/>
                    </a:cubicBezTo>
                  </a:path>
                </a:pathLst>
              </a:custGeom>
              <a:solidFill>
                <a:srgbClr val="A21A3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6" name="Google Shape;1296;p20"/>
              <p:cNvSpPr/>
              <p:nvPr/>
            </p:nvSpPr>
            <p:spPr>
              <a:xfrm>
                <a:off x="7622" y="1974"/>
                <a:ext cx="23" cy="33"/>
              </a:xfrm>
              <a:custGeom>
                <a:avLst/>
                <a:gdLst/>
                <a:ahLst/>
                <a:cxnLst/>
                <a:rect l="l" t="t" r="r" b="b"/>
                <a:pathLst>
                  <a:path w="30" h="44" extrusionOk="0">
                    <a:moveTo>
                      <a:pt x="30" y="0"/>
                    </a:moveTo>
                    <a:cubicBezTo>
                      <a:pt x="27" y="4"/>
                      <a:pt x="23" y="8"/>
                      <a:pt x="19" y="8"/>
                    </a:cubicBezTo>
                    <a:cubicBezTo>
                      <a:pt x="18" y="8"/>
                      <a:pt x="17" y="7"/>
                      <a:pt x="16" y="6"/>
                    </a:cubicBezTo>
                    <a:cubicBezTo>
                      <a:pt x="16" y="7"/>
                      <a:pt x="16" y="7"/>
                      <a:pt x="16" y="7"/>
                    </a:cubicBezTo>
                    <a:cubicBezTo>
                      <a:pt x="16" y="7"/>
                      <a:pt x="16" y="7"/>
                      <a:pt x="16" y="7"/>
                    </a:cubicBezTo>
                    <a:cubicBezTo>
                      <a:pt x="16" y="7"/>
                      <a:pt x="16" y="8"/>
                      <a:pt x="16" y="8"/>
                    </a:cubicBezTo>
                    <a:cubicBezTo>
                      <a:pt x="16" y="9"/>
                      <a:pt x="16" y="10"/>
                      <a:pt x="16" y="10"/>
                    </a:cubicBezTo>
                    <a:cubicBezTo>
                      <a:pt x="16" y="10"/>
                      <a:pt x="16" y="10"/>
                      <a:pt x="16" y="10"/>
                    </a:cubicBezTo>
                    <a:cubicBezTo>
                      <a:pt x="16" y="10"/>
                      <a:pt x="16" y="10"/>
                      <a:pt x="16" y="10"/>
                    </a:cubicBezTo>
                    <a:cubicBezTo>
                      <a:pt x="16" y="10"/>
                      <a:pt x="17" y="10"/>
                      <a:pt x="17" y="10"/>
                    </a:cubicBezTo>
                    <a:cubicBezTo>
                      <a:pt x="17" y="10"/>
                      <a:pt x="17" y="10"/>
                      <a:pt x="17" y="10"/>
                    </a:cubicBezTo>
                    <a:cubicBezTo>
                      <a:pt x="17" y="10"/>
                      <a:pt x="17" y="10"/>
                      <a:pt x="17" y="10"/>
                    </a:cubicBezTo>
                    <a:cubicBezTo>
                      <a:pt x="17" y="10"/>
                      <a:pt x="18" y="10"/>
                      <a:pt x="18" y="10"/>
                    </a:cubicBezTo>
                    <a:cubicBezTo>
                      <a:pt x="18" y="10"/>
                      <a:pt x="18" y="10"/>
                      <a:pt x="18" y="10"/>
                    </a:cubicBezTo>
                    <a:cubicBezTo>
                      <a:pt x="18" y="10"/>
                      <a:pt x="18" y="10"/>
                      <a:pt x="18" y="10"/>
                    </a:cubicBezTo>
                    <a:cubicBezTo>
                      <a:pt x="19" y="10"/>
                      <a:pt x="19" y="10"/>
                      <a:pt x="19" y="10"/>
                    </a:cubicBezTo>
                    <a:cubicBezTo>
                      <a:pt x="20" y="9"/>
                      <a:pt x="20" y="8"/>
                      <a:pt x="21" y="7"/>
                    </a:cubicBezTo>
                    <a:cubicBezTo>
                      <a:pt x="21" y="7"/>
                      <a:pt x="21" y="7"/>
                      <a:pt x="21" y="7"/>
                    </a:cubicBezTo>
                    <a:cubicBezTo>
                      <a:pt x="21" y="7"/>
                      <a:pt x="21" y="7"/>
                      <a:pt x="21" y="7"/>
                    </a:cubicBezTo>
                    <a:cubicBezTo>
                      <a:pt x="21" y="7"/>
                      <a:pt x="21" y="7"/>
                      <a:pt x="21" y="7"/>
                    </a:cubicBezTo>
                    <a:cubicBezTo>
                      <a:pt x="20" y="9"/>
                      <a:pt x="20" y="10"/>
                      <a:pt x="18" y="11"/>
                    </a:cubicBezTo>
                    <a:cubicBezTo>
                      <a:pt x="18" y="11"/>
                      <a:pt x="18" y="11"/>
                      <a:pt x="17" y="11"/>
                    </a:cubicBezTo>
                    <a:cubicBezTo>
                      <a:pt x="17" y="11"/>
                      <a:pt x="17" y="11"/>
                      <a:pt x="17" y="11"/>
                    </a:cubicBezTo>
                    <a:cubicBezTo>
                      <a:pt x="17" y="12"/>
                      <a:pt x="17" y="12"/>
                      <a:pt x="17" y="12"/>
                    </a:cubicBezTo>
                    <a:cubicBezTo>
                      <a:pt x="17" y="12"/>
                      <a:pt x="17" y="12"/>
                      <a:pt x="16" y="12"/>
                    </a:cubicBezTo>
                    <a:cubicBezTo>
                      <a:pt x="16" y="12"/>
                      <a:pt x="16" y="12"/>
                      <a:pt x="16" y="12"/>
                    </a:cubicBezTo>
                    <a:cubicBezTo>
                      <a:pt x="16" y="12"/>
                      <a:pt x="16" y="12"/>
                      <a:pt x="16" y="12"/>
                    </a:cubicBezTo>
                    <a:cubicBezTo>
                      <a:pt x="16" y="12"/>
                      <a:pt x="16" y="12"/>
                      <a:pt x="16" y="12"/>
                    </a:cubicBezTo>
                    <a:cubicBezTo>
                      <a:pt x="16" y="12"/>
                      <a:pt x="16" y="13"/>
                      <a:pt x="16" y="14"/>
                    </a:cubicBezTo>
                    <a:cubicBezTo>
                      <a:pt x="16" y="14"/>
                      <a:pt x="16" y="14"/>
                      <a:pt x="16" y="15"/>
                    </a:cubicBezTo>
                    <a:cubicBezTo>
                      <a:pt x="16" y="15"/>
                      <a:pt x="16" y="15"/>
                      <a:pt x="16" y="15"/>
                    </a:cubicBezTo>
                    <a:cubicBezTo>
                      <a:pt x="16" y="16"/>
                      <a:pt x="16" y="17"/>
                      <a:pt x="15" y="18"/>
                    </a:cubicBezTo>
                    <a:cubicBezTo>
                      <a:pt x="12" y="20"/>
                      <a:pt x="9" y="21"/>
                      <a:pt x="8" y="25"/>
                    </a:cubicBezTo>
                    <a:cubicBezTo>
                      <a:pt x="8" y="27"/>
                      <a:pt x="8" y="29"/>
                      <a:pt x="7" y="30"/>
                    </a:cubicBezTo>
                    <a:cubicBezTo>
                      <a:pt x="6" y="31"/>
                      <a:pt x="5" y="32"/>
                      <a:pt x="4" y="32"/>
                    </a:cubicBezTo>
                    <a:cubicBezTo>
                      <a:pt x="4" y="32"/>
                      <a:pt x="3" y="33"/>
                      <a:pt x="3" y="33"/>
                    </a:cubicBezTo>
                    <a:cubicBezTo>
                      <a:pt x="2" y="33"/>
                      <a:pt x="1" y="34"/>
                      <a:pt x="1" y="35"/>
                    </a:cubicBezTo>
                    <a:cubicBezTo>
                      <a:pt x="1" y="35"/>
                      <a:pt x="0" y="36"/>
                      <a:pt x="0" y="37"/>
                    </a:cubicBezTo>
                    <a:cubicBezTo>
                      <a:pt x="0" y="37"/>
                      <a:pt x="0" y="38"/>
                      <a:pt x="0" y="38"/>
                    </a:cubicBezTo>
                    <a:cubicBezTo>
                      <a:pt x="0" y="40"/>
                      <a:pt x="1" y="42"/>
                      <a:pt x="1" y="44"/>
                    </a:cubicBezTo>
                    <a:cubicBezTo>
                      <a:pt x="1" y="42"/>
                      <a:pt x="2" y="41"/>
                      <a:pt x="3" y="40"/>
                    </a:cubicBezTo>
                    <a:cubicBezTo>
                      <a:pt x="6" y="36"/>
                      <a:pt x="8" y="28"/>
                      <a:pt x="12" y="25"/>
                    </a:cubicBezTo>
                    <a:cubicBezTo>
                      <a:pt x="17" y="22"/>
                      <a:pt x="17" y="19"/>
                      <a:pt x="20" y="14"/>
                    </a:cubicBezTo>
                    <a:cubicBezTo>
                      <a:pt x="21" y="11"/>
                      <a:pt x="25" y="10"/>
                      <a:pt x="26" y="8"/>
                    </a:cubicBezTo>
                    <a:cubicBezTo>
                      <a:pt x="28" y="5"/>
                      <a:pt x="29" y="3"/>
                      <a:pt x="30" y="0"/>
                    </a:cubicBezTo>
                  </a:path>
                </a:pathLst>
              </a:custGeom>
              <a:solidFill>
                <a:srgbClr val="D640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7" name="Google Shape;1297;p20"/>
              <p:cNvSpPr/>
              <p:nvPr/>
            </p:nvSpPr>
            <p:spPr>
              <a:xfrm>
                <a:off x="7622" y="1987"/>
                <a:ext cx="12" cy="14"/>
              </a:xfrm>
              <a:custGeom>
                <a:avLst/>
                <a:gdLst/>
                <a:ahLst/>
                <a:cxnLst/>
                <a:rect l="l" t="t" r="r" b="b"/>
                <a:pathLst>
                  <a:path w="15" h="19" extrusionOk="0">
                    <a:moveTo>
                      <a:pt x="1" y="17"/>
                    </a:moveTo>
                    <a:cubicBezTo>
                      <a:pt x="1" y="17"/>
                      <a:pt x="0" y="18"/>
                      <a:pt x="0" y="19"/>
                    </a:cubicBezTo>
                    <a:cubicBezTo>
                      <a:pt x="0" y="19"/>
                      <a:pt x="0" y="19"/>
                      <a:pt x="0" y="19"/>
                    </a:cubicBezTo>
                    <a:cubicBezTo>
                      <a:pt x="0" y="19"/>
                      <a:pt x="0" y="19"/>
                      <a:pt x="0" y="19"/>
                    </a:cubicBezTo>
                    <a:cubicBezTo>
                      <a:pt x="0" y="19"/>
                      <a:pt x="0" y="19"/>
                      <a:pt x="0" y="19"/>
                    </a:cubicBezTo>
                    <a:cubicBezTo>
                      <a:pt x="0" y="18"/>
                      <a:pt x="1" y="17"/>
                      <a:pt x="1" y="17"/>
                    </a:cubicBezTo>
                    <a:cubicBezTo>
                      <a:pt x="1" y="17"/>
                      <a:pt x="1" y="17"/>
                      <a:pt x="1" y="17"/>
                    </a:cubicBezTo>
                    <a:moveTo>
                      <a:pt x="15" y="0"/>
                    </a:moveTo>
                    <a:cubicBezTo>
                      <a:pt x="13" y="1"/>
                      <a:pt x="12" y="1"/>
                      <a:pt x="11" y="2"/>
                    </a:cubicBezTo>
                    <a:cubicBezTo>
                      <a:pt x="10" y="2"/>
                      <a:pt x="9" y="3"/>
                      <a:pt x="8" y="5"/>
                    </a:cubicBezTo>
                    <a:cubicBezTo>
                      <a:pt x="8" y="6"/>
                      <a:pt x="7" y="8"/>
                      <a:pt x="7" y="10"/>
                    </a:cubicBezTo>
                    <a:cubicBezTo>
                      <a:pt x="6" y="11"/>
                      <a:pt x="6" y="12"/>
                      <a:pt x="5" y="12"/>
                    </a:cubicBezTo>
                    <a:cubicBezTo>
                      <a:pt x="5" y="12"/>
                      <a:pt x="5" y="12"/>
                      <a:pt x="5" y="12"/>
                    </a:cubicBezTo>
                    <a:cubicBezTo>
                      <a:pt x="5" y="13"/>
                      <a:pt x="4" y="13"/>
                      <a:pt x="4" y="14"/>
                    </a:cubicBezTo>
                    <a:cubicBezTo>
                      <a:pt x="4" y="14"/>
                      <a:pt x="4" y="14"/>
                      <a:pt x="4" y="14"/>
                    </a:cubicBezTo>
                    <a:cubicBezTo>
                      <a:pt x="5" y="14"/>
                      <a:pt x="6" y="13"/>
                      <a:pt x="7" y="12"/>
                    </a:cubicBezTo>
                    <a:cubicBezTo>
                      <a:pt x="8" y="11"/>
                      <a:pt x="8" y="9"/>
                      <a:pt x="8" y="7"/>
                    </a:cubicBezTo>
                    <a:cubicBezTo>
                      <a:pt x="9" y="3"/>
                      <a:pt x="12" y="2"/>
                      <a:pt x="15" y="0"/>
                    </a:cubicBezTo>
                    <a:cubicBezTo>
                      <a:pt x="15" y="0"/>
                      <a:pt x="15" y="0"/>
                      <a:pt x="15" y="0"/>
                    </a:cubicBezTo>
                  </a:path>
                </a:pathLst>
              </a:custGeom>
              <a:solidFill>
                <a:srgbClr val="B52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8" name="Google Shape;1298;p20"/>
              <p:cNvSpPr/>
              <p:nvPr/>
            </p:nvSpPr>
            <p:spPr>
              <a:xfrm>
                <a:off x="7482" y="2001"/>
                <a:ext cx="7" cy="12"/>
              </a:xfrm>
              <a:custGeom>
                <a:avLst/>
                <a:gdLst/>
                <a:ahLst/>
                <a:cxnLst/>
                <a:rect l="l" t="t" r="r" b="b"/>
                <a:pathLst>
                  <a:path w="10" h="16" extrusionOk="0">
                    <a:moveTo>
                      <a:pt x="10" y="0"/>
                    </a:moveTo>
                    <a:cubicBezTo>
                      <a:pt x="4" y="3"/>
                      <a:pt x="0" y="9"/>
                      <a:pt x="3" y="16"/>
                    </a:cubicBezTo>
                    <a:cubicBezTo>
                      <a:pt x="4" y="16"/>
                      <a:pt x="4" y="16"/>
                      <a:pt x="4" y="16"/>
                    </a:cubicBezTo>
                    <a:cubicBezTo>
                      <a:pt x="3" y="10"/>
                      <a:pt x="5" y="4"/>
                      <a:pt x="10" y="0"/>
                    </a:cubicBezTo>
                    <a:cubicBezTo>
                      <a:pt x="10" y="0"/>
                      <a:pt x="10" y="0"/>
                      <a:pt x="10" y="0"/>
                    </a:cubicBezTo>
                  </a:path>
                </a:pathLst>
              </a:custGeom>
              <a:solidFill>
                <a:srgbClr val="F2B9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9" name="Google Shape;1299;p20"/>
              <p:cNvSpPr/>
              <p:nvPr/>
            </p:nvSpPr>
            <p:spPr>
              <a:xfrm>
                <a:off x="7479" y="2026"/>
                <a:ext cx="4" cy="11"/>
              </a:xfrm>
              <a:custGeom>
                <a:avLst/>
                <a:gdLst/>
                <a:ahLst/>
                <a:cxnLst/>
                <a:rect l="l" t="t" r="r" b="b"/>
                <a:pathLst>
                  <a:path w="5" h="15" extrusionOk="0">
                    <a:moveTo>
                      <a:pt x="5" y="0"/>
                    </a:moveTo>
                    <a:cubicBezTo>
                      <a:pt x="2" y="5"/>
                      <a:pt x="0" y="10"/>
                      <a:pt x="4" y="15"/>
                    </a:cubicBezTo>
                    <a:cubicBezTo>
                      <a:pt x="4" y="15"/>
                      <a:pt x="4" y="15"/>
                      <a:pt x="4" y="15"/>
                    </a:cubicBezTo>
                    <a:cubicBezTo>
                      <a:pt x="3" y="10"/>
                      <a:pt x="3" y="5"/>
                      <a:pt x="5" y="0"/>
                    </a:cubicBezTo>
                    <a:cubicBezTo>
                      <a:pt x="5" y="0"/>
                      <a:pt x="5" y="0"/>
                      <a:pt x="5" y="0"/>
                    </a:cubicBezTo>
                  </a:path>
                </a:pathLst>
              </a:custGeom>
              <a:solidFill>
                <a:srgbClr val="F2B9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0" name="Google Shape;1300;p20"/>
              <p:cNvSpPr/>
              <p:nvPr/>
            </p:nvSpPr>
            <p:spPr>
              <a:xfrm>
                <a:off x="7484" y="2049"/>
                <a:ext cx="4" cy="9"/>
              </a:xfrm>
              <a:custGeom>
                <a:avLst/>
                <a:gdLst/>
                <a:ahLst/>
                <a:cxnLst/>
                <a:rect l="l" t="t" r="r" b="b"/>
                <a:pathLst>
                  <a:path w="5" h="12" extrusionOk="0">
                    <a:moveTo>
                      <a:pt x="1" y="0"/>
                    </a:moveTo>
                    <a:cubicBezTo>
                      <a:pt x="1" y="0"/>
                      <a:pt x="1" y="0"/>
                      <a:pt x="1" y="0"/>
                    </a:cubicBezTo>
                    <a:cubicBezTo>
                      <a:pt x="0" y="3"/>
                      <a:pt x="0" y="5"/>
                      <a:pt x="1" y="8"/>
                    </a:cubicBezTo>
                    <a:cubicBezTo>
                      <a:pt x="1" y="10"/>
                      <a:pt x="3" y="11"/>
                      <a:pt x="5" y="12"/>
                    </a:cubicBezTo>
                    <a:cubicBezTo>
                      <a:pt x="5" y="12"/>
                      <a:pt x="5" y="12"/>
                      <a:pt x="5" y="12"/>
                    </a:cubicBezTo>
                    <a:cubicBezTo>
                      <a:pt x="3" y="8"/>
                      <a:pt x="0" y="5"/>
                      <a:pt x="1" y="0"/>
                    </a:cubicBezTo>
                  </a:path>
                </a:pathLst>
              </a:custGeom>
              <a:solidFill>
                <a:srgbClr val="F2B9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1" name="Google Shape;1301;p20"/>
              <p:cNvSpPr/>
              <p:nvPr/>
            </p:nvSpPr>
            <p:spPr>
              <a:xfrm>
                <a:off x="7501" y="1990"/>
                <a:ext cx="2" cy="8"/>
              </a:xfrm>
              <a:custGeom>
                <a:avLst/>
                <a:gdLst/>
                <a:ahLst/>
                <a:cxnLst/>
                <a:rect l="l" t="t" r="r" b="b"/>
                <a:pathLst>
                  <a:path w="3" h="10" extrusionOk="0">
                    <a:moveTo>
                      <a:pt x="1" y="0"/>
                    </a:moveTo>
                    <a:cubicBezTo>
                      <a:pt x="1" y="0"/>
                      <a:pt x="1" y="0"/>
                      <a:pt x="1" y="0"/>
                    </a:cubicBezTo>
                    <a:cubicBezTo>
                      <a:pt x="1" y="1"/>
                      <a:pt x="0" y="2"/>
                      <a:pt x="0" y="3"/>
                    </a:cubicBezTo>
                    <a:cubicBezTo>
                      <a:pt x="0" y="4"/>
                      <a:pt x="0" y="5"/>
                      <a:pt x="0" y="6"/>
                    </a:cubicBezTo>
                    <a:cubicBezTo>
                      <a:pt x="0" y="8"/>
                      <a:pt x="1" y="9"/>
                      <a:pt x="3" y="10"/>
                    </a:cubicBezTo>
                    <a:cubicBezTo>
                      <a:pt x="3" y="9"/>
                      <a:pt x="3" y="9"/>
                      <a:pt x="3" y="9"/>
                    </a:cubicBezTo>
                    <a:cubicBezTo>
                      <a:pt x="2" y="8"/>
                      <a:pt x="1" y="7"/>
                      <a:pt x="1" y="5"/>
                    </a:cubicBezTo>
                    <a:cubicBezTo>
                      <a:pt x="1" y="4"/>
                      <a:pt x="1" y="3"/>
                      <a:pt x="1" y="2"/>
                    </a:cubicBezTo>
                    <a:cubicBezTo>
                      <a:pt x="1" y="1"/>
                      <a:pt x="1" y="1"/>
                      <a:pt x="1" y="0"/>
                    </a:cubicBezTo>
                  </a:path>
                </a:pathLst>
              </a:custGeom>
              <a:solidFill>
                <a:srgbClr val="F2B9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2" name="Google Shape;1302;p20"/>
              <p:cNvSpPr/>
              <p:nvPr/>
            </p:nvSpPr>
            <p:spPr>
              <a:xfrm>
                <a:off x="7510" y="2000"/>
                <a:ext cx="4" cy="7"/>
              </a:xfrm>
              <a:custGeom>
                <a:avLst/>
                <a:gdLst/>
                <a:ahLst/>
                <a:cxnLst/>
                <a:rect l="l" t="t" r="r" b="b"/>
                <a:pathLst>
                  <a:path w="6" h="9" extrusionOk="0">
                    <a:moveTo>
                      <a:pt x="1" y="0"/>
                    </a:moveTo>
                    <a:cubicBezTo>
                      <a:pt x="1" y="0"/>
                      <a:pt x="1" y="0"/>
                      <a:pt x="1" y="0"/>
                    </a:cubicBezTo>
                    <a:cubicBezTo>
                      <a:pt x="1" y="2"/>
                      <a:pt x="0" y="4"/>
                      <a:pt x="1" y="7"/>
                    </a:cubicBezTo>
                    <a:cubicBezTo>
                      <a:pt x="2" y="8"/>
                      <a:pt x="3" y="9"/>
                      <a:pt x="4" y="9"/>
                    </a:cubicBezTo>
                    <a:cubicBezTo>
                      <a:pt x="5" y="9"/>
                      <a:pt x="5" y="9"/>
                      <a:pt x="6" y="9"/>
                    </a:cubicBezTo>
                    <a:cubicBezTo>
                      <a:pt x="6" y="8"/>
                      <a:pt x="6" y="8"/>
                      <a:pt x="6" y="8"/>
                    </a:cubicBezTo>
                    <a:cubicBezTo>
                      <a:pt x="5" y="7"/>
                      <a:pt x="3" y="7"/>
                      <a:pt x="2" y="5"/>
                    </a:cubicBezTo>
                    <a:cubicBezTo>
                      <a:pt x="2" y="3"/>
                      <a:pt x="1" y="2"/>
                      <a:pt x="1" y="0"/>
                    </a:cubicBezTo>
                  </a:path>
                </a:pathLst>
              </a:custGeom>
              <a:solidFill>
                <a:srgbClr val="F2B9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3" name="Google Shape;1303;p20"/>
              <p:cNvSpPr/>
              <p:nvPr/>
            </p:nvSpPr>
            <p:spPr>
              <a:xfrm>
                <a:off x="7528" y="2009"/>
                <a:ext cx="8" cy="7"/>
              </a:xfrm>
              <a:custGeom>
                <a:avLst/>
                <a:gdLst/>
                <a:ahLst/>
                <a:cxnLst/>
                <a:rect l="l" t="t" r="r" b="b"/>
                <a:pathLst>
                  <a:path w="11" h="9" extrusionOk="0">
                    <a:moveTo>
                      <a:pt x="0" y="0"/>
                    </a:moveTo>
                    <a:cubicBezTo>
                      <a:pt x="0" y="0"/>
                      <a:pt x="0" y="0"/>
                      <a:pt x="0" y="0"/>
                    </a:cubicBezTo>
                    <a:cubicBezTo>
                      <a:pt x="0" y="3"/>
                      <a:pt x="1" y="6"/>
                      <a:pt x="3" y="7"/>
                    </a:cubicBezTo>
                    <a:cubicBezTo>
                      <a:pt x="4" y="9"/>
                      <a:pt x="6" y="9"/>
                      <a:pt x="8" y="9"/>
                    </a:cubicBezTo>
                    <a:cubicBezTo>
                      <a:pt x="9" y="9"/>
                      <a:pt x="10" y="9"/>
                      <a:pt x="11" y="9"/>
                    </a:cubicBezTo>
                    <a:cubicBezTo>
                      <a:pt x="11" y="8"/>
                      <a:pt x="11" y="8"/>
                      <a:pt x="11" y="8"/>
                    </a:cubicBezTo>
                    <a:cubicBezTo>
                      <a:pt x="7" y="8"/>
                      <a:pt x="1" y="5"/>
                      <a:pt x="0" y="0"/>
                    </a:cubicBezTo>
                  </a:path>
                </a:pathLst>
              </a:custGeom>
              <a:solidFill>
                <a:srgbClr val="F2B9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4" name="Google Shape;1304;p20"/>
              <p:cNvSpPr/>
              <p:nvPr/>
            </p:nvSpPr>
            <p:spPr>
              <a:xfrm>
                <a:off x="7625" y="2002"/>
                <a:ext cx="3" cy="10"/>
              </a:xfrm>
              <a:custGeom>
                <a:avLst/>
                <a:gdLst/>
                <a:ahLst/>
                <a:cxnLst/>
                <a:rect l="l" t="t" r="r" b="b"/>
                <a:pathLst>
                  <a:path w="3" h="13" extrusionOk="0">
                    <a:moveTo>
                      <a:pt x="3" y="0"/>
                    </a:moveTo>
                    <a:cubicBezTo>
                      <a:pt x="0" y="4"/>
                      <a:pt x="0" y="9"/>
                      <a:pt x="3" y="13"/>
                    </a:cubicBezTo>
                    <a:cubicBezTo>
                      <a:pt x="3" y="13"/>
                      <a:pt x="3" y="13"/>
                      <a:pt x="3" y="13"/>
                    </a:cubicBezTo>
                    <a:cubicBezTo>
                      <a:pt x="3" y="11"/>
                      <a:pt x="2" y="9"/>
                      <a:pt x="2" y="7"/>
                    </a:cubicBezTo>
                    <a:cubicBezTo>
                      <a:pt x="2" y="5"/>
                      <a:pt x="2" y="3"/>
                      <a:pt x="3" y="0"/>
                    </a:cubicBezTo>
                    <a:cubicBezTo>
                      <a:pt x="3" y="0"/>
                      <a:pt x="3" y="0"/>
                      <a:pt x="3" y="0"/>
                    </a:cubicBezTo>
                  </a:path>
                </a:pathLst>
              </a:custGeom>
              <a:solidFill>
                <a:srgbClr val="F2B9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5" name="Google Shape;1305;p20"/>
              <p:cNvSpPr/>
              <p:nvPr/>
            </p:nvSpPr>
            <p:spPr>
              <a:xfrm>
                <a:off x="7625" y="2029"/>
                <a:ext cx="3" cy="7"/>
              </a:xfrm>
              <a:custGeom>
                <a:avLst/>
                <a:gdLst/>
                <a:ahLst/>
                <a:cxnLst/>
                <a:rect l="l" t="t" r="r" b="b"/>
                <a:pathLst>
                  <a:path w="4" h="9" extrusionOk="0">
                    <a:moveTo>
                      <a:pt x="2" y="0"/>
                    </a:moveTo>
                    <a:cubicBezTo>
                      <a:pt x="0" y="2"/>
                      <a:pt x="0" y="8"/>
                      <a:pt x="3" y="9"/>
                    </a:cubicBezTo>
                    <a:cubicBezTo>
                      <a:pt x="3" y="9"/>
                      <a:pt x="3" y="9"/>
                      <a:pt x="3" y="9"/>
                    </a:cubicBezTo>
                    <a:cubicBezTo>
                      <a:pt x="3" y="9"/>
                      <a:pt x="4" y="9"/>
                      <a:pt x="4" y="9"/>
                    </a:cubicBezTo>
                    <a:cubicBezTo>
                      <a:pt x="3" y="6"/>
                      <a:pt x="1" y="3"/>
                      <a:pt x="2" y="0"/>
                    </a:cubicBezTo>
                    <a:cubicBezTo>
                      <a:pt x="2" y="0"/>
                      <a:pt x="2" y="0"/>
                      <a:pt x="2" y="0"/>
                    </a:cubicBezTo>
                  </a:path>
                </a:pathLst>
              </a:custGeom>
              <a:solidFill>
                <a:srgbClr val="F2B9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6" name="Google Shape;1306;p20"/>
              <p:cNvSpPr/>
              <p:nvPr/>
            </p:nvSpPr>
            <p:spPr>
              <a:xfrm>
                <a:off x="7625" y="2046"/>
                <a:ext cx="4" cy="9"/>
              </a:xfrm>
              <a:custGeom>
                <a:avLst/>
                <a:gdLst/>
                <a:ahLst/>
                <a:cxnLst/>
                <a:rect l="l" t="t" r="r" b="b"/>
                <a:pathLst>
                  <a:path w="5" h="12" extrusionOk="0">
                    <a:moveTo>
                      <a:pt x="5" y="0"/>
                    </a:moveTo>
                    <a:cubicBezTo>
                      <a:pt x="3" y="0"/>
                      <a:pt x="2" y="2"/>
                      <a:pt x="1" y="3"/>
                    </a:cubicBezTo>
                    <a:cubicBezTo>
                      <a:pt x="0" y="6"/>
                      <a:pt x="0" y="9"/>
                      <a:pt x="2" y="12"/>
                    </a:cubicBezTo>
                    <a:cubicBezTo>
                      <a:pt x="2" y="12"/>
                      <a:pt x="2" y="12"/>
                      <a:pt x="2" y="12"/>
                    </a:cubicBezTo>
                    <a:cubicBezTo>
                      <a:pt x="3" y="12"/>
                      <a:pt x="3" y="11"/>
                      <a:pt x="3" y="11"/>
                    </a:cubicBezTo>
                    <a:cubicBezTo>
                      <a:pt x="2" y="9"/>
                      <a:pt x="2" y="7"/>
                      <a:pt x="2" y="5"/>
                    </a:cubicBezTo>
                    <a:cubicBezTo>
                      <a:pt x="2" y="4"/>
                      <a:pt x="3" y="1"/>
                      <a:pt x="5" y="0"/>
                    </a:cubicBezTo>
                    <a:cubicBezTo>
                      <a:pt x="5" y="0"/>
                      <a:pt x="5" y="0"/>
                      <a:pt x="5" y="0"/>
                    </a:cubicBezTo>
                  </a:path>
                </a:pathLst>
              </a:custGeom>
              <a:solidFill>
                <a:srgbClr val="F2B9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7" name="Google Shape;1307;p20"/>
              <p:cNvSpPr/>
              <p:nvPr/>
            </p:nvSpPr>
            <p:spPr>
              <a:xfrm>
                <a:off x="7491" y="1996"/>
                <a:ext cx="13" cy="75"/>
              </a:xfrm>
              <a:custGeom>
                <a:avLst/>
                <a:gdLst/>
                <a:ahLst/>
                <a:cxnLst/>
                <a:rect l="l" t="t" r="r" b="b"/>
                <a:pathLst>
                  <a:path w="17" h="100" extrusionOk="0">
                    <a:moveTo>
                      <a:pt x="14" y="98"/>
                    </a:moveTo>
                    <a:cubicBezTo>
                      <a:pt x="15" y="97"/>
                      <a:pt x="16" y="95"/>
                      <a:pt x="17" y="93"/>
                    </a:cubicBezTo>
                    <a:cubicBezTo>
                      <a:pt x="17" y="93"/>
                      <a:pt x="17" y="93"/>
                      <a:pt x="17" y="93"/>
                    </a:cubicBezTo>
                    <a:cubicBezTo>
                      <a:pt x="15" y="96"/>
                      <a:pt x="14" y="97"/>
                      <a:pt x="11" y="97"/>
                    </a:cubicBezTo>
                    <a:cubicBezTo>
                      <a:pt x="7" y="93"/>
                      <a:pt x="11" y="88"/>
                      <a:pt x="7" y="83"/>
                    </a:cubicBezTo>
                    <a:cubicBezTo>
                      <a:pt x="7" y="83"/>
                      <a:pt x="6" y="80"/>
                      <a:pt x="6" y="77"/>
                    </a:cubicBezTo>
                    <a:cubicBezTo>
                      <a:pt x="7" y="74"/>
                      <a:pt x="9" y="72"/>
                      <a:pt x="8" y="69"/>
                    </a:cubicBezTo>
                    <a:cubicBezTo>
                      <a:pt x="8" y="64"/>
                      <a:pt x="4" y="62"/>
                      <a:pt x="5" y="56"/>
                    </a:cubicBezTo>
                    <a:cubicBezTo>
                      <a:pt x="7" y="51"/>
                      <a:pt x="8" y="48"/>
                      <a:pt x="7" y="43"/>
                    </a:cubicBezTo>
                    <a:cubicBezTo>
                      <a:pt x="7" y="42"/>
                      <a:pt x="6" y="41"/>
                      <a:pt x="6" y="39"/>
                    </a:cubicBezTo>
                    <a:cubicBezTo>
                      <a:pt x="5" y="33"/>
                      <a:pt x="4" y="29"/>
                      <a:pt x="6" y="22"/>
                    </a:cubicBezTo>
                    <a:cubicBezTo>
                      <a:pt x="7" y="20"/>
                      <a:pt x="7" y="18"/>
                      <a:pt x="7" y="16"/>
                    </a:cubicBezTo>
                    <a:cubicBezTo>
                      <a:pt x="8" y="12"/>
                      <a:pt x="8" y="7"/>
                      <a:pt x="8" y="4"/>
                    </a:cubicBezTo>
                    <a:cubicBezTo>
                      <a:pt x="8" y="3"/>
                      <a:pt x="8" y="3"/>
                      <a:pt x="8" y="3"/>
                    </a:cubicBezTo>
                    <a:cubicBezTo>
                      <a:pt x="7" y="2"/>
                      <a:pt x="7" y="2"/>
                      <a:pt x="7" y="2"/>
                    </a:cubicBezTo>
                    <a:cubicBezTo>
                      <a:pt x="7" y="2"/>
                      <a:pt x="7" y="2"/>
                      <a:pt x="7" y="2"/>
                    </a:cubicBezTo>
                    <a:cubicBezTo>
                      <a:pt x="7" y="2"/>
                      <a:pt x="7" y="2"/>
                      <a:pt x="7" y="2"/>
                    </a:cubicBezTo>
                    <a:cubicBezTo>
                      <a:pt x="7" y="1"/>
                      <a:pt x="7" y="1"/>
                      <a:pt x="6" y="0"/>
                    </a:cubicBezTo>
                    <a:cubicBezTo>
                      <a:pt x="7" y="2"/>
                      <a:pt x="6" y="4"/>
                      <a:pt x="6" y="6"/>
                    </a:cubicBezTo>
                    <a:cubicBezTo>
                      <a:pt x="6" y="6"/>
                      <a:pt x="6" y="6"/>
                      <a:pt x="6" y="6"/>
                    </a:cubicBezTo>
                    <a:cubicBezTo>
                      <a:pt x="5" y="9"/>
                      <a:pt x="5" y="11"/>
                      <a:pt x="4" y="13"/>
                    </a:cubicBezTo>
                    <a:cubicBezTo>
                      <a:pt x="3" y="18"/>
                      <a:pt x="4" y="22"/>
                      <a:pt x="2" y="26"/>
                    </a:cubicBezTo>
                    <a:cubicBezTo>
                      <a:pt x="0" y="29"/>
                      <a:pt x="1" y="33"/>
                      <a:pt x="2" y="37"/>
                    </a:cubicBezTo>
                    <a:cubicBezTo>
                      <a:pt x="2" y="38"/>
                      <a:pt x="3" y="40"/>
                      <a:pt x="3" y="42"/>
                    </a:cubicBezTo>
                    <a:cubicBezTo>
                      <a:pt x="4" y="47"/>
                      <a:pt x="2" y="52"/>
                      <a:pt x="2" y="57"/>
                    </a:cubicBezTo>
                    <a:cubicBezTo>
                      <a:pt x="2" y="58"/>
                      <a:pt x="2" y="60"/>
                      <a:pt x="2" y="60"/>
                    </a:cubicBezTo>
                    <a:cubicBezTo>
                      <a:pt x="2" y="61"/>
                      <a:pt x="3" y="63"/>
                      <a:pt x="4" y="65"/>
                    </a:cubicBezTo>
                    <a:cubicBezTo>
                      <a:pt x="4" y="68"/>
                      <a:pt x="5" y="70"/>
                      <a:pt x="4" y="75"/>
                    </a:cubicBezTo>
                    <a:cubicBezTo>
                      <a:pt x="4" y="77"/>
                      <a:pt x="3" y="80"/>
                      <a:pt x="5" y="82"/>
                    </a:cubicBezTo>
                    <a:cubicBezTo>
                      <a:pt x="9" y="87"/>
                      <a:pt x="5" y="94"/>
                      <a:pt x="10" y="97"/>
                    </a:cubicBezTo>
                    <a:cubicBezTo>
                      <a:pt x="9" y="98"/>
                      <a:pt x="9" y="98"/>
                      <a:pt x="9" y="98"/>
                    </a:cubicBezTo>
                    <a:cubicBezTo>
                      <a:pt x="6" y="98"/>
                      <a:pt x="4" y="97"/>
                      <a:pt x="2" y="94"/>
                    </a:cubicBezTo>
                    <a:cubicBezTo>
                      <a:pt x="2" y="94"/>
                      <a:pt x="2" y="94"/>
                      <a:pt x="2" y="94"/>
                    </a:cubicBezTo>
                    <a:cubicBezTo>
                      <a:pt x="4" y="99"/>
                      <a:pt x="10" y="100"/>
                      <a:pt x="14" y="98"/>
                    </a:cubicBezTo>
                    <a:close/>
                  </a:path>
                </a:pathLst>
              </a:custGeom>
              <a:solidFill>
                <a:srgbClr val="EB90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8" name="Google Shape;1308;p20"/>
              <p:cNvSpPr/>
              <p:nvPr/>
            </p:nvSpPr>
            <p:spPr>
              <a:xfrm>
                <a:off x="7594" y="1987"/>
                <a:ext cx="46" cy="119"/>
              </a:xfrm>
              <a:custGeom>
                <a:avLst/>
                <a:gdLst/>
                <a:ahLst/>
                <a:cxnLst/>
                <a:rect l="l" t="t" r="r" b="b"/>
                <a:pathLst>
                  <a:path w="61" h="158" extrusionOk="0">
                    <a:moveTo>
                      <a:pt x="58" y="56"/>
                    </a:moveTo>
                    <a:cubicBezTo>
                      <a:pt x="58" y="55"/>
                      <a:pt x="58" y="54"/>
                      <a:pt x="58" y="53"/>
                    </a:cubicBezTo>
                    <a:cubicBezTo>
                      <a:pt x="59" y="47"/>
                      <a:pt x="61" y="42"/>
                      <a:pt x="61" y="36"/>
                    </a:cubicBezTo>
                    <a:cubicBezTo>
                      <a:pt x="60" y="27"/>
                      <a:pt x="56" y="21"/>
                      <a:pt x="56" y="12"/>
                    </a:cubicBezTo>
                    <a:cubicBezTo>
                      <a:pt x="57" y="8"/>
                      <a:pt x="56" y="4"/>
                      <a:pt x="55" y="1"/>
                    </a:cubicBezTo>
                    <a:cubicBezTo>
                      <a:pt x="54" y="1"/>
                      <a:pt x="53" y="0"/>
                      <a:pt x="52" y="0"/>
                    </a:cubicBezTo>
                    <a:cubicBezTo>
                      <a:pt x="54" y="4"/>
                      <a:pt x="54" y="7"/>
                      <a:pt x="54" y="11"/>
                    </a:cubicBezTo>
                    <a:cubicBezTo>
                      <a:pt x="54" y="13"/>
                      <a:pt x="52" y="15"/>
                      <a:pt x="53" y="18"/>
                    </a:cubicBezTo>
                    <a:cubicBezTo>
                      <a:pt x="53" y="22"/>
                      <a:pt x="55" y="26"/>
                      <a:pt x="57" y="30"/>
                    </a:cubicBezTo>
                    <a:cubicBezTo>
                      <a:pt x="58" y="33"/>
                      <a:pt x="59" y="36"/>
                      <a:pt x="58" y="40"/>
                    </a:cubicBezTo>
                    <a:cubicBezTo>
                      <a:pt x="58" y="47"/>
                      <a:pt x="54" y="54"/>
                      <a:pt x="55" y="61"/>
                    </a:cubicBezTo>
                    <a:cubicBezTo>
                      <a:pt x="55" y="70"/>
                      <a:pt x="58" y="78"/>
                      <a:pt x="55" y="88"/>
                    </a:cubicBezTo>
                    <a:cubicBezTo>
                      <a:pt x="54" y="95"/>
                      <a:pt x="50" y="100"/>
                      <a:pt x="47" y="107"/>
                    </a:cubicBezTo>
                    <a:cubicBezTo>
                      <a:pt x="44" y="115"/>
                      <a:pt x="44" y="123"/>
                      <a:pt x="37" y="129"/>
                    </a:cubicBezTo>
                    <a:cubicBezTo>
                      <a:pt x="30" y="136"/>
                      <a:pt x="22" y="137"/>
                      <a:pt x="14" y="141"/>
                    </a:cubicBezTo>
                    <a:cubicBezTo>
                      <a:pt x="11" y="142"/>
                      <a:pt x="8" y="143"/>
                      <a:pt x="5" y="145"/>
                    </a:cubicBezTo>
                    <a:cubicBezTo>
                      <a:pt x="5" y="142"/>
                      <a:pt x="6" y="140"/>
                      <a:pt x="8" y="139"/>
                    </a:cubicBezTo>
                    <a:cubicBezTo>
                      <a:pt x="8" y="139"/>
                      <a:pt x="8" y="139"/>
                      <a:pt x="8" y="139"/>
                    </a:cubicBezTo>
                    <a:cubicBezTo>
                      <a:pt x="4" y="141"/>
                      <a:pt x="0" y="148"/>
                      <a:pt x="3" y="152"/>
                    </a:cubicBezTo>
                    <a:cubicBezTo>
                      <a:pt x="5" y="154"/>
                      <a:pt x="7" y="157"/>
                      <a:pt x="10" y="158"/>
                    </a:cubicBezTo>
                    <a:cubicBezTo>
                      <a:pt x="11" y="158"/>
                      <a:pt x="11" y="158"/>
                      <a:pt x="12" y="158"/>
                    </a:cubicBezTo>
                    <a:cubicBezTo>
                      <a:pt x="14" y="158"/>
                      <a:pt x="17" y="157"/>
                      <a:pt x="19" y="156"/>
                    </a:cubicBezTo>
                    <a:cubicBezTo>
                      <a:pt x="16" y="157"/>
                      <a:pt x="11" y="157"/>
                      <a:pt x="8" y="154"/>
                    </a:cubicBezTo>
                    <a:cubicBezTo>
                      <a:pt x="5" y="153"/>
                      <a:pt x="5" y="149"/>
                      <a:pt x="5" y="145"/>
                    </a:cubicBezTo>
                    <a:cubicBezTo>
                      <a:pt x="17" y="141"/>
                      <a:pt x="33" y="139"/>
                      <a:pt x="41" y="128"/>
                    </a:cubicBezTo>
                    <a:cubicBezTo>
                      <a:pt x="41" y="127"/>
                      <a:pt x="41" y="127"/>
                      <a:pt x="41" y="127"/>
                    </a:cubicBezTo>
                    <a:cubicBezTo>
                      <a:pt x="44" y="125"/>
                      <a:pt x="48" y="122"/>
                      <a:pt x="49" y="118"/>
                    </a:cubicBezTo>
                    <a:cubicBezTo>
                      <a:pt x="51" y="111"/>
                      <a:pt x="51" y="105"/>
                      <a:pt x="53" y="99"/>
                    </a:cubicBezTo>
                    <a:cubicBezTo>
                      <a:pt x="55" y="94"/>
                      <a:pt x="57" y="90"/>
                      <a:pt x="58" y="85"/>
                    </a:cubicBezTo>
                    <a:cubicBezTo>
                      <a:pt x="58" y="84"/>
                      <a:pt x="59" y="82"/>
                      <a:pt x="59" y="80"/>
                    </a:cubicBezTo>
                    <a:cubicBezTo>
                      <a:pt x="60" y="75"/>
                      <a:pt x="61" y="71"/>
                      <a:pt x="61" y="66"/>
                    </a:cubicBezTo>
                    <a:cubicBezTo>
                      <a:pt x="61" y="63"/>
                      <a:pt x="59" y="59"/>
                      <a:pt x="58" y="56"/>
                    </a:cubicBezTo>
                    <a:close/>
                  </a:path>
                </a:pathLst>
              </a:custGeom>
              <a:solidFill>
                <a:srgbClr val="EB90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9" name="Google Shape;1309;p20"/>
              <p:cNvSpPr/>
              <p:nvPr/>
            </p:nvSpPr>
            <p:spPr>
              <a:xfrm>
                <a:off x="7498" y="1965"/>
                <a:ext cx="140" cy="46"/>
              </a:xfrm>
              <a:custGeom>
                <a:avLst/>
                <a:gdLst/>
                <a:ahLst/>
                <a:cxnLst/>
                <a:rect l="l" t="t" r="r" b="b"/>
                <a:pathLst>
                  <a:path w="187" h="62" extrusionOk="0">
                    <a:moveTo>
                      <a:pt x="186" y="0"/>
                    </a:moveTo>
                    <a:cubicBezTo>
                      <a:pt x="184" y="0"/>
                      <a:pt x="183" y="1"/>
                      <a:pt x="182" y="2"/>
                    </a:cubicBezTo>
                    <a:cubicBezTo>
                      <a:pt x="181" y="4"/>
                      <a:pt x="180" y="5"/>
                      <a:pt x="180" y="7"/>
                    </a:cubicBezTo>
                    <a:cubicBezTo>
                      <a:pt x="178" y="9"/>
                      <a:pt x="176" y="9"/>
                      <a:pt x="175" y="10"/>
                    </a:cubicBezTo>
                    <a:cubicBezTo>
                      <a:pt x="174" y="10"/>
                      <a:pt x="173" y="11"/>
                      <a:pt x="172" y="11"/>
                    </a:cubicBezTo>
                    <a:cubicBezTo>
                      <a:pt x="168" y="13"/>
                      <a:pt x="166" y="17"/>
                      <a:pt x="164" y="21"/>
                    </a:cubicBezTo>
                    <a:cubicBezTo>
                      <a:pt x="162" y="25"/>
                      <a:pt x="161" y="28"/>
                      <a:pt x="157" y="30"/>
                    </a:cubicBezTo>
                    <a:cubicBezTo>
                      <a:pt x="154" y="30"/>
                      <a:pt x="152" y="31"/>
                      <a:pt x="149" y="35"/>
                    </a:cubicBezTo>
                    <a:cubicBezTo>
                      <a:pt x="148" y="36"/>
                      <a:pt x="148" y="36"/>
                      <a:pt x="148" y="37"/>
                    </a:cubicBezTo>
                    <a:cubicBezTo>
                      <a:pt x="142" y="42"/>
                      <a:pt x="136" y="45"/>
                      <a:pt x="129" y="46"/>
                    </a:cubicBezTo>
                    <a:cubicBezTo>
                      <a:pt x="126" y="47"/>
                      <a:pt x="124" y="48"/>
                      <a:pt x="122" y="49"/>
                    </a:cubicBezTo>
                    <a:cubicBezTo>
                      <a:pt x="113" y="55"/>
                      <a:pt x="106" y="56"/>
                      <a:pt x="97" y="56"/>
                    </a:cubicBezTo>
                    <a:cubicBezTo>
                      <a:pt x="95" y="56"/>
                      <a:pt x="93" y="55"/>
                      <a:pt x="91" y="54"/>
                    </a:cubicBezTo>
                    <a:cubicBezTo>
                      <a:pt x="86" y="53"/>
                      <a:pt x="81" y="55"/>
                      <a:pt x="76" y="57"/>
                    </a:cubicBezTo>
                    <a:cubicBezTo>
                      <a:pt x="75" y="58"/>
                      <a:pt x="73" y="58"/>
                      <a:pt x="71" y="59"/>
                    </a:cubicBezTo>
                    <a:cubicBezTo>
                      <a:pt x="68" y="59"/>
                      <a:pt x="64" y="56"/>
                      <a:pt x="62" y="53"/>
                    </a:cubicBezTo>
                    <a:cubicBezTo>
                      <a:pt x="61" y="53"/>
                      <a:pt x="61" y="53"/>
                      <a:pt x="61" y="53"/>
                    </a:cubicBezTo>
                    <a:cubicBezTo>
                      <a:pt x="52" y="48"/>
                      <a:pt x="42" y="49"/>
                      <a:pt x="34" y="41"/>
                    </a:cubicBezTo>
                    <a:cubicBezTo>
                      <a:pt x="32" y="39"/>
                      <a:pt x="29" y="35"/>
                      <a:pt x="27" y="34"/>
                    </a:cubicBezTo>
                    <a:cubicBezTo>
                      <a:pt x="26" y="34"/>
                      <a:pt x="26" y="34"/>
                      <a:pt x="26" y="34"/>
                    </a:cubicBezTo>
                    <a:cubicBezTo>
                      <a:pt x="25" y="33"/>
                      <a:pt x="24" y="32"/>
                      <a:pt x="22" y="32"/>
                    </a:cubicBezTo>
                    <a:cubicBezTo>
                      <a:pt x="21" y="32"/>
                      <a:pt x="21" y="32"/>
                      <a:pt x="21" y="32"/>
                    </a:cubicBezTo>
                    <a:cubicBezTo>
                      <a:pt x="20" y="32"/>
                      <a:pt x="18" y="33"/>
                      <a:pt x="16" y="32"/>
                    </a:cubicBezTo>
                    <a:cubicBezTo>
                      <a:pt x="13" y="30"/>
                      <a:pt x="12" y="28"/>
                      <a:pt x="11" y="25"/>
                    </a:cubicBezTo>
                    <a:cubicBezTo>
                      <a:pt x="9" y="21"/>
                      <a:pt x="5" y="18"/>
                      <a:pt x="0" y="18"/>
                    </a:cubicBezTo>
                    <a:cubicBezTo>
                      <a:pt x="0" y="18"/>
                      <a:pt x="0" y="18"/>
                      <a:pt x="0" y="18"/>
                    </a:cubicBezTo>
                    <a:cubicBezTo>
                      <a:pt x="5" y="19"/>
                      <a:pt x="8" y="22"/>
                      <a:pt x="10" y="26"/>
                    </a:cubicBezTo>
                    <a:cubicBezTo>
                      <a:pt x="11" y="28"/>
                      <a:pt x="11" y="31"/>
                      <a:pt x="13" y="33"/>
                    </a:cubicBezTo>
                    <a:cubicBezTo>
                      <a:pt x="15" y="35"/>
                      <a:pt x="19" y="35"/>
                      <a:pt x="21" y="35"/>
                    </a:cubicBezTo>
                    <a:cubicBezTo>
                      <a:pt x="28" y="34"/>
                      <a:pt x="32" y="42"/>
                      <a:pt x="36" y="46"/>
                    </a:cubicBezTo>
                    <a:cubicBezTo>
                      <a:pt x="38" y="48"/>
                      <a:pt x="40" y="48"/>
                      <a:pt x="43" y="49"/>
                    </a:cubicBezTo>
                    <a:cubicBezTo>
                      <a:pt x="45" y="50"/>
                      <a:pt x="47" y="51"/>
                      <a:pt x="49" y="52"/>
                    </a:cubicBezTo>
                    <a:cubicBezTo>
                      <a:pt x="52" y="52"/>
                      <a:pt x="55" y="53"/>
                      <a:pt x="57" y="54"/>
                    </a:cubicBezTo>
                    <a:cubicBezTo>
                      <a:pt x="60" y="55"/>
                      <a:pt x="62" y="57"/>
                      <a:pt x="64" y="59"/>
                    </a:cubicBezTo>
                    <a:cubicBezTo>
                      <a:pt x="70" y="62"/>
                      <a:pt x="74" y="61"/>
                      <a:pt x="79" y="59"/>
                    </a:cubicBezTo>
                    <a:cubicBezTo>
                      <a:pt x="82" y="58"/>
                      <a:pt x="85" y="56"/>
                      <a:pt x="88" y="56"/>
                    </a:cubicBezTo>
                    <a:cubicBezTo>
                      <a:pt x="91" y="56"/>
                      <a:pt x="94" y="57"/>
                      <a:pt x="97" y="58"/>
                    </a:cubicBezTo>
                    <a:cubicBezTo>
                      <a:pt x="104" y="58"/>
                      <a:pt x="111" y="59"/>
                      <a:pt x="116" y="55"/>
                    </a:cubicBezTo>
                    <a:cubicBezTo>
                      <a:pt x="117" y="55"/>
                      <a:pt x="117" y="55"/>
                      <a:pt x="118" y="54"/>
                    </a:cubicBezTo>
                    <a:cubicBezTo>
                      <a:pt x="120" y="52"/>
                      <a:pt x="123" y="50"/>
                      <a:pt x="126" y="48"/>
                    </a:cubicBezTo>
                    <a:cubicBezTo>
                      <a:pt x="132" y="46"/>
                      <a:pt x="138" y="47"/>
                      <a:pt x="143" y="45"/>
                    </a:cubicBezTo>
                    <a:cubicBezTo>
                      <a:pt x="144" y="45"/>
                      <a:pt x="144" y="45"/>
                      <a:pt x="144" y="45"/>
                    </a:cubicBezTo>
                    <a:cubicBezTo>
                      <a:pt x="145" y="45"/>
                      <a:pt x="145" y="45"/>
                      <a:pt x="146" y="44"/>
                    </a:cubicBezTo>
                    <a:cubicBezTo>
                      <a:pt x="148" y="43"/>
                      <a:pt x="149" y="41"/>
                      <a:pt x="150" y="39"/>
                    </a:cubicBezTo>
                    <a:cubicBezTo>
                      <a:pt x="150" y="38"/>
                      <a:pt x="151" y="38"/>
                      <a:pt x="151" y="37"/>
                    </a:cubicBezTo>
                    <a:cubicBezTo>
                      <a:pt x="154" y="35"/>
                      <a:pt x="156" y="33"/>
                      <a:pt x="160" y="31"/>
                    </a:cubicBezTo>
                    <a:cubicBezTo>
                      <a:pt x="167" y="28"/>
                      <a:pt x="164" y="16"/>
                      <a:pt x="173" y="12"/>
                    </a:cubicBezTo>
                    <a:cubicBezTo>
                      <a:pt x="174" y="12"/>
                      <a:pt x="175" y="12"/>
                      <a:pt x="176" y="12"/>
                    </a:cubicBezTo>
                    <a:cubicBezTo>
                      <a:pt x="178" y="12"/>
                      <a:pt x="179" y="11"/>
                      <a:pt x="180" y="10"/>
                    </a:cubicBezTo>
                    <a:cubicBezTo>
                      <a:pt x="183" y="7"/>
                      <a:pt x="183" y="0"/>
                      <a:pt x="187" y="0"/>
                    </a:cubicBezTo>
                    <a:cubicBezTo>
                      <a:pt x="187" y="0"/>
                      <a:pt x="187" y="0"/>
                      <a:pt x="186" y="0"/>
                    </a:cubicBezTo>
                    <a:close/>
                  </a:path>
                </a:pathLst>
              </a:custGeom>
              <a:solidFill>
                <a:srgbClr val="EB90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0" name="Google Shape;1310;p20"/>
              <p:cNvSpPr/>
              <p:nvPr/>
            </p:nvSpPr>
            <p:spPr>
              <a:xfrm>
                <a:off x="7446" y="2213"/>
                <a:ext cx="230" cy="230"/>
              </a:xfrm>
              <a:prstGeom prst="ellipse">
                <a:avLst/>
              </a:prstGeom>
              <a:solidFill>
                <a:srgbClr val="B7E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311" name="Google Shape;1311;p20"/>
              <p:cNvPicPr preferRelativeResize="0"/>
              <p:nvPr/>
            </p:nvPicPr>
            <p:blipFill rotWithShape="1">
              <a:blip r:embed="rId3">
                <a:alphaModFix/>
              </a:blip>
              <a:srcRect/>
              <a:stretch/>
            </p:blipFill>
            <p:spPr>
              <a:xfrm>
                <a:off x="7485" y="2235"/>
                <a:ext cx="151" cy="119"/>
              </a:xfrm>
              <a:prstGeom prst="rect">
                <a:avLst/>
              </a:prstGeom>
              <a:noFill/>
              <a:ln>
                <a:noFill/>
              </a:ln>
            </p:spPr>
          </p:pic>
          <p:pic>
            <p:nvPicPr>
              <p:cNvPr id="1312" name="Google Shape;1312;p20"/>
              <p:cNvPicPr preferRelativeResize="0"/>
              <p:nvPr/>
            </p:nvPicPr>
            <p:blipFill rotWithShape="1">
              <a:blip r:embed="rId4">
                <a:alphaModFix/>
              </a:blip>
              <a:srcRect/>
              <a:stretch/>
            </p:blipFill>
            <p:spPr>
              <a:xfrm>
                <a:off x="7455" y="2270"/>
                <a:ext cx="30" cy="27"/>
              </a:xfrm>
              <a:prstGeom prst="rect">
                <a:avLst/>
              </a:prstGeom>
              <a:noFill/>
              <a:ln>
                <a:noFill/>
              </a:ln>
            </p:spPr>
          </p:pic>
          <p:pic>
            <p:nvPicPr>
              <p:cNvPr id="1313" name="Google Shape;1313;p20"/>
              <p:cNvPicPr preferRelativeResize="0"/>
              <p:nvPr/>
            </p:nvPicPr>
            <p:blipFill rotWithShape="1">
              <a:blip r:embed="rId5">
                <a:alphaModFix/>
              </a:blip>
              <a:srcRect/>
              <a:stretch/>
            </p:blipFill>
            <p:spPr>
              <a:xfrm>
                <a:off x="7445" y="2301"/>
                <a:ext cx="184" cy="131"/>
              </a:xfrm>
              <a:prstGeom prst="rect">
                <a:avLst/>
              </a:prstGeom>
              <a:noFill/>
              <a:ln>
                <a:noFill/>
              </a:ln>
            </p:spPr>
          </p:pic>
          <p:pic>
            <p:nvPicPr>
              <p:cNvPr id="1314" name="Google Shape;1314;p20"/>
              <p:cNvPicPr preferRelativeResize="0"/>
              <p:nvPr/>
            </p:nvPicPr>
            <p:blipFill rotWithShape="1">
              <a:blip r:embed="rId6">
                <a:alphaModFix/>
              </a:blip>
              <a:srcRect/>
              <a:stretch/>
            </p:blipFill>
            <p:spPr>
              <a:xfrm>
                <a:off x="7617" y="2319"/>
                <a:ext cx="63" cy="103"/>
              </a:xfrm>
              <a:prstGeom prst="rect">
                <a:avLst/>
              </a:prstGeom>
              <a:noFill/>
              <a:ln>
                <a:noFill/>
              </a:ln>
            </p:spPr>
          </p:pic>
          <p:pic>
            <p:nvPicPr>
              <p:cNvPr id="1315" name="Google Shape;1315;p20"/>
              <p:cNvPicPr preferRelativeResize="0"/>
              <p:nvPr/>
            </p:nvPicPr>
            <p:blipFill rotWithShape="1">
              <a:blip r:embed="rId7">
                <a:alphaModFix/>
              </a:blip>
              <a:srcRect/>
              <a:stretch/>
            </p:blipFill>
            <p:spPr>
              <a:xfrm>
                <a:off x="7666" y="2334"/>
                <a:ext cx="13" cy="9"/>
              </a:xfrm>
              <a:prstGeom prst="rect">
                <a:avLst/>
              </a:prstGeom>
              <a:noFill/>
              <a:ln>
                <a:noFill/>
              </a:ln>
            </p:spPr>
          </p:pic>
          <p:pic>
            <p:nvPicPr>
              <p:cNvPr id="1316" name="Google Shape;1316;p20"/>
              <p:cNvPicPr preferRelativeResize="0"/>
              <p:nvPr/>
            </p:nvPicPr>
            <p:blipFill rotWithShape="1">
              <a:blip r:embed="rId8">
                <a:alphaModFix/>
              </a:blip>
              <a:srcRect/>
              <a:stretch/>
            </p:blipFill>
            <p:spPr>
              <a:xfrm>
                <a:off x="7647" y="2334"/>
                <a:ext cx="30" cy="21"/>
              </a:xfrm>
              <a:prstGeom prst="rect">
                <a:avLst/>
              </a:prstGeom>
              <a:noFill/>
              <a:ln>
                <a:noFill/>
              </a:ln>
            </p:spPr>
          </p:pic>
          <p:pic>
            <p:nvPicPr>
              <p:cNvPr id="1317" name="Google Shape;1317;p20"/>
              <p:cNvPicPr preferRelativeResize="0"/>
              <p:nvPr/>
            </p:nvPicPr>
            <p:blipFill rotWithShape="1">
              <a:blip r:embed="rId9">
                <a:alphaModFix/>
              </a:blip>
              <a:srcRect/>
              <a:stretch/>
            </p:blipFill>
            <p:spPr>
              <a:xfrm>
                <a:off x="7408" y="2197"/>
                <a:ext cx="225" cy="221"/>
              </a:xfrm>
              <a:prstGeom prst="rect">
                <a:avLst/>
              </a:prstGeom>
              <a:noFill/>
              <a:ln>
                <a:noFill/>
              </a:ln>
            </p:spPr>
          </p:pic>
          <p:pic>
            <p:nvPicPr>
              <p:cNvPr id="1318" name="Google Shape;1318;p20"/>
              <p:cNvPicPr preferRelativeResize="0"/>
              <p:nvPr/>
            </p:nvPicPr>
            <p:blipFill rotWithShape="1">
              <a:blip r:embed="rId10">
                <a:alphaModFix/>
              </a:blip>
              <a:srcRect/>
              <a:stretch/>
            </p:blipFill>
            <p:spPr>
              <a:xfrm>
                <a:off x="7457" y="2271"/>
                <a:ext cx="21" cy="20"/>
              </a:xfrm>
              <a:prstGeom prst="rect">
                <a:avLst/>
              </a:prstGeom>
              <a:noFill/>
              <a:ln>
                <a:noFill/>
              </a:ln>
            </p:spPr>
          </p:pic>
          <p:pic>
            <p:nvPicPr>
              <p:cNvPr id="1319" name="Google Shape;1319;p20"/>
              <p:cNvPicPr preferRelativeResize="0"/>
              <p:nvPr/>
            </p:nvPicPr>
            <p:blipFill rotWithShape="1">
              <a:blip r:embed="rId11">
                <a:alphaModFix/>
              </a:blip>
              <a:srcRect/>
              <a:stretch/>
            </p:blipFill>
            <p:spPr>
              <a:xfrm>
                <a:off x="7461" y="2238"/>
                <a:ext cx="160" cy="142"/>
              </a:xfrm>
              <a:prstGeom prst="rect">
                <a:avLst/>
              </a:prstGeom>
              <a:noFill/>
              <a:ln>
                <a:noFill/>
              </a:ln>
            </p:spPr>
          </p:pic>
          <p:pic>
            <p:nvPicPr>
              <p:cNvPr id="1320" name="Google Shape;1320;p20"/>
              <p:cNvPicPr preferRelativeResize="0"/>
              <p:nvPr/>
            </p:nvPicPr>
            <p:blipFill rotWithShape="1">
              <a:blip r:embed="rId12">
                <a:alphaModFix/>
              </a:blip>
              <a:srcRect/>
              <a:stretch/>
            </p:blipFill>
            <p:spPr>
              <a:xfrm>
                <a:off x="7538" y="2297"/>
                <a:ext cx="85" cy="65"/>
              </a:xfrm>
              <a:prstGeom prst="rect">
                <a:avLst/>
              </a:prstGeom>
              <a:noFill/>
              <a:ln>
                <a:noFill/>
              </a:ln>
            </p:spPr>
          </p:pic>
          <p:pic>
            <p:nvPicPr>
              <p:cNvPr id="1321" name="Google Shape;1321;p20"/>
              <p:cNvPicPr preferRelativeResize="0"/>
              <p:nvPr/>
            </p:nvPicPr>
            <p:blipFill rotWithShape="1">
              <a:blip r:embed="rId13">
                <a:alphaModFix/>
              </a:blip>
              <a:srcRect/>
              <a:stretch/>
            </p:blipFill>
            <p:spPr>
              <a:xfrm>
                <a:off x="7511" y="2281"/>
                <a:ext cx="109" cy="89"/>
              </a:xfrm>
              <a:prstGeom prst="rect">
                <a:avLst/>
              </a:prstGeom>
              <a:noFill/>
              <a:ln>
                <a:noFill/>
              </a:ln>
            </p:spPr>
          </p:pic>
          <p:pic>
            <p:nvPicPr>
              <p:cNvPr id="1322" name="Google Shape;1322;p20"/>
              <p:cNvPicPr preferRelativeResize="0"/>
              <p:nvPr/>
            </p:nvPicPr>
            <p:blipFill rotWithShape="1">
              <a:blip r:embed="rId14">
                <a:alphaModFix/>
              </a:blip>
              <a:srcRect/>
              <a:stretch/>
            </p:blipFill>
            <p:spPr>
              <a:xfrm>
                <a:off x="7535" y="2334"/>
                <a:ext cx="28" cy="21"/>
              </a:xfrm>
              <a:prstGeom prst="rect">
                <a:avLst/>
              </a:prstGeom>
              <a:noFill/>
              <a:ln>
                <a:noFill/>
              </a:ln>
            </p:spPr>
          </p:pic>
          <p:pic>
            <p:nvPicPr>
              <p:cNvPr id="1323" name="Google Shape;1323;p20"/>
              <p:cNvPicPr preferRelativeResize="0"/>
              <p:nvPr/>
            </p:nvPicPr>
            <p:blipFill rotWithShape="1">
              <a:blip r:embed="rId15">
                <a:alphaModFix/>
              </a:blip>
              <a:srcRect/>
              <a:stretch/>
            </p:blipFill>
            <p:spPr>
              <a:xfrm>
                <a:off x="7473" y="2286"/>
                <a:ext cx="6" cy="5"/>
              </a:xfrm>
              <a:prstGeom prst="rect">
                <a:avLst/>
              </a:prstGeom>
              <a:noFill/>
              <a:ln>
                <a:noFill/>
              </a:ln>
            </p:spPr>
          </p:pic>
          <p:pic>
            <p:nvPicPr>
              <p:cNvPr id="1324" name="Google Shape;1324;p20"/>
              <p:cNvPicPr preferRelativeResize="0"/>
              <p:nvPr/>
            </p:nvPicPr>
            <p:blipFill rotWithShape="1">
              <a:blip r:embed="rId16">
                <a:alphaModFix/>
              </a:blip>
              <a:srcRect/>
              <a:stretch/>
            </p:blipFill>
            <p:spPr>
              <a:xfrm>
                <a:off x="7473" y="2287"/>
                <a:ext cx="6" cy="4"/>
              </a:xfrm>
              <a:prstGeom prst="rect">
                <a:avLst/>
              </a:prstGeom>
              <a:noFill/>
              <a:ln>
                <a:noFill/>
              </a:ln>
            </p:spPr>
          </p:pic>
          <p:pic>
            <p:nvPicPr>
              <p:cNvPr id="1325" name="Google Shape;1325;p20"/>
              <p:cNvPicPr preferRelativeResize="0"/>
              <p:nvPr/>
            </p:nvPicPr>
            <p:blipFill rotWithShape="1">
              <a:blip r:embed="rId17">
                <a:alphaModFix/>
              </a:blip>
              <a:srcRect/>
              <a:stretch/>
            </p:blipFill>
            <p:spPr>
              <a:xfrm>
                <a:off x="7559" y="2352"/>
                <a:ext cx="4" cy="5"/>
              </a:xfrm>
              <a:prstGeom prst="rect">
                <a:avLst/>
              </a:prstGeom>
              <a:noFill/>
              <a:ln>
                <a:noFill/>
              </a:ln>
            </p:spPr>
          </p:pic>
          <p:pic>
            <p:nvPicPr>
              <p:cNvPr id="1326" name="Google Shape;1326;p20"/>
              <p:cNvPicPr preferRelativeResize="0"/>
              <p:nvPr/>
            </p:nvPicPr>
            <p:blipFill rotWithShape="1">
              <a:blip r:embed="rId18">
                <a:alphaModFix/>
              </a:blip>
              <a:srcRect/>
              <a:stretch/>
            </p:blipFill>
            <p:spPr>
              <a:xfrm>
                <a:off x="7652" y="2344"/>
                <a:ext cx="17" cy="10"/>
              </a:xfrm>
              <a:prstGeom prst="rect">
                <a:avLst/>
              </a:prstGeom>
              <a:noFill/>
              <a:ln>
                <a:noFill/>
              </a:ln>
            </p:spPr>
          </p:pic>
          <p:pic>
            <p:nvPicPr>
              <p:cNvPr id="1327" name="Google Shape;1327;p20"/>
              <p:cNvPicPr preferRelativeResize="0"/>
              <p:nvPr/>
            </p:nvPicPr>
            <p:blipFill rotWithShape="1">
              <a:blip r:embed="rId19">
                <a:alphaModFix/>
              </a:blip>
              <a:srcRect/>
              <a:stretch/>
            </p:blipFill>
            <p:spPr>
              <a:xfrm>
                <a:off x="7497" y="2228"/>
                <a:ext cx="36" cy="24"/>
              </a:xfrm>
              <a:prstGeom prst="rect">
                <a:avLst/>
              </a:prstGeom>
              <a:noFill/>
              <a:ln>
                <a:noFill/>
              </a:ln>
            </p:spPr>
          </p:pic>
          <p:pic>
            <p:nvPicPr>
              <p:cNvPr id="1328" name="Google Shape;1328;p20"/>
              <p:cNvPicPr preferRelativeResize="0"/>
              <p:nvPr/>
            </p:nvPicPr>
            <p:blipFill rotWithShape="1">
              <a:blip r:embed="rId20">
                <a:alphaModFix/>
              </a:blip>
              <a:srcRect/>
              <a:stretch/>
            </p:blipFill>
            <p:spPr>
              <a:xfrm>
                <a:off x="7496" y="2228"/>
                <a:ext cx="36" cy="25"/>
              </a:xfrm>
              <a:prstGeom prst="rect">
                <a:avLst/>
              </a:prstGeom>
              <a:noFill/>
              <a:ln>
                <a:noFill/>
              </a:ln>
            </p:spPr>
          </p:pic>
          <p:pic>
            <p:nvPicPr>
              <p:cNvPr id="1329" name="Google Shape;1329;p20"/>
              <p:cNvPicPr preferRelativeResize="0"/>
              <p:nvPr/>
            </p:nvPicPr>
            <p:blipFill rotWithShape="1">
              <a:blip r:embed="rId21">
                <a:alphaModFix/>
              </a:blip>
              <a:srcRect/>
              <a:stretch/>
            </p:blipFill>
            <p:spPr>
              <a:xfrm>
                <a:off x="7496" y="2229"/>
                <a:ext cx="34" cy="26"/>
              </a:xfrm>
              <a:prstGeom prst="rect">
                <a:avLst/>
              </a:prstGeom>
              <a:noFill/>
              <a:ln>
                <a:noFill/>
              </a:ln>
            </p:spPr>
          </p:pic>
          <p:pic>
            <p:nvPicPr>
              <p:cNvPr id="1330" name="Google Shape;1330;p20"/>
              <p:cNvPicPr preferRelativeResize="0"/>
              <p:nvPr/>
            </p:nvPicPr>
            <p:blipFill rotWithShape="1">
              <a:blip r:embed="rId22">
                <a:alphaModFix/>
              </a:blip>
              <a:srcRect/>
              <a:stretch/>
            </p:blipFill>
            <p:spPr>
              <a:xfrm>
                <a:off x="7494" y="2229"/>
                <a:ext cx="35" cy="27"/>
              </a:xfrm>
              <a:prstGeom prst="rect">
                <a:avLst/>
              </a:prstGeom>
              <a:noFill/>
              <a:ln>
                <a:noFill/>
              </a:ln>
            </p:spPr>
          </p:pic>
          <p:pic>
            <p:nvPicPr>
              <p:cNvPr id="1331" name="Google Shape;1331;p20"/>
              <p:cNvPicPr preferRelativeResize="0"/>
              <p:nvPr/>
            </p:nvPicPr>
            <p:blipFill rotWithShape="1">
              <a:blip r:embed="rId23">
                <a:alphaModFix/>
              </a:blip>
              <a:srcRect/>
              <a:stretch/>
            </p:blipFill>
            <p:spPr>
              <a:xfrm>
                <a:off x="7493" y="2231"/>
                <a:ext cx="36" cy="30"/>
              </a:xfrm>
              <a:prstGeom prst="rect">
                <a:avLst/>
              </a:prstGeom>
              <a:noFill/>
              <a:ln>
                <a:noFill/>
              </a:ln>
            </p:spPr>
          </p:pic>
          <p:pic>
            <p:nvPicPr>
              <p:cNvPr id="1332" name="Google Shape;1332;p20"/>
              <p:cNvPicPr preferRelativeResize="0"/>
              <p:nvPr/>
            </p:nvPicPr>
            <p:blipFill rotWithShape="1">
              <a:blip r:embed="rId24">
                <a:alphaModFix/>
              </a:blip>
              <a:srcRect/>
              <a:stretch/>
            </p:blipFill>
            <p:spPr>
              <a:xfrm>
                <a:off x="7492" y="2230"/>
                <a:ext cx="40" cy="36"/>
              </a:xfrm>
              <a:prstGeom prst="rect">
                <a:avLst/>
              </a:prstGeom>
              <a:noFill/>
              <a:ln>
                <a:noFill/>
              </a:ln>
            </p:spPr>
          </p:pic>
          <p:pic>
            <p:nvPicPr>
              <p:cNvPr id="1333" name="Google Shape;1333;p20"/>
              <p:cNvPicPr preferRelativeResize="0"/>
              <p:nvPr/>
            </p:nvPicPr>
            <p:blipFill rotWithShape="1">
              <a:blip r:embed="rId25">
                <a:alphaModFix/>
              </a:blip>
              <a:srcRect/>
              <a:stretch/>
            </p:blipFill>
            <p:spPr>
              <a:xfrm>
                <a:off x="7491" y="2232"/>
                <a:ext cx="47" cy="45"/>
              </a:xfrm>
              <a:prstGeom prst="rect">
                <a:avLst/>
              </a:prstGeom>
              <a:noFill/>
              <a:ln>
                <a:noFill/>
              </a:ln>
            </p:spPr>
          </p:pic>
          <p:pic>
            <p:nvPicPr>
              <p:cNvPr id="1334" name="Google Shape;1334;p20"/>
              <p:cNvPicPr preferRelativeResize="0"/>
              <p:nvPr/>
            </p:nvPicPr>
            <p:blipFill rotWithShape="1">
              <a:blip r:embed="rId26">
                <a:alphaModFix/>
              </a:blip>
              <a:srcRect/>
              <a:stretch/>
            </p:blipFill>
            <p:spPr>
              <a:xfrm>
                <a:off x="7489" y="2233"/>
                <a:ext cx="76" cy="69"/>
              </a:xfrm>
              <a:prstGeom prst="rect">
                <a:avLst/>
              </a:prstGeom>
              <a:noFill/>
              <a:ln>
                <a:noFill/>
              </a:ln>
            </p:spPr>
          </p:pic>
          <p:pic>
            <p:nvPicPr>
              <p:cNvPr id="1335" name="Google Shape;1335;p20"/>
              <p:cNvPicPr preferRelativeResize="0"/>
              <p:nvPr/>
            </p:nvPicPr>
            <p:blipFill rotWithShape="1">
              <a:blip r:embed="rId27">
                <a:alphaModFix/>
              </a:blip>
              <a:srcRect/>
              <a:stretch/>
            </p:blipFill>
            <p:spPr>
              <a:xfrm>
                <a:off x="7489" y="2234"/>
                <a:ext cx="158" cy="118"/>
              </a:xfrm>
              <a:prstGeom prst="rect">
                <a:avLst/>
              </a:prstGeom>
              <a:noFill/>
              <a:ln>
                <a:noFill/>
              </a:ln>
            </p:spPr>
          </p:pic>
          <p:pic>
            <p:nvPicPr>
              <p:cNvPr id="1336" name="Google Shape;1336;p20"/>
              <p:cNvPicPr preferRelativeResize="0"/>
              <p:nvPr/>
            </p:nvPicPr>
            <p:blipFill rotWithShape="1">
              <a:blip r:embed="rId28">
                <a:alphaModFix/>
              </a:blip>
              <a:srcRect/>
              <a:stretch/>
            </p:blipFill>
            <p:spPr>
              <a:xfrm>
                <a:off x="7633" y="2348"/>
                <a:ext cx="7" cy="4"/>
              </a:xfrm>
              <a:prstGeom prst="rect">
                <a:avLst/>
              </a:prstGeom>
              <a:noFill/>
              <a:ln>
                <a:noFill/>
              </a:ln>
            </p:spPr>
          </p:pic>
          <p:pic>
            <p:nvPicPr>
              <p:cNvPr id="1337" name="Google Shape;1337;p20"/>
              <p:cNvPicPr preferRelativeResize="0"/>
              <p:nvPr/>
            </p:nvPicPr>
            <p:blipFill rotWithShape="1">
              <a:blip r:embed="rId29">
                <a:alphaModFix/>
              </a:blip>
              <a:srcRect/>
              <a:stretch/>
            </p:blipFill>
            <p:spPr>
              <a:xfrm>
                <a:off x="7636" y="2346"/>
                <a:ext cx="4" cy="4"/>
              </a:xfrm>
              <a:prstGeom prst="rect">
                <a:avLst/>
              </a:prstGeom>
              <a:noFill/>
              <a:ln>
                <a:noFill/>
              </a:ln>
            </p:spPr>
          </p:pic>
          <p:pic>
            <p:nvPicPr>
              <p:cNvPr id="1338" name="Google Shape;1338;p20"/>
              <p:cNvPicPr preferRelativeResize="0"/>
              <p:nvPr/>
            </p:nvPicPr>
            <p:blipFill rotWithShape="1">
              <a:blip r:embed="rId29">
                <a:alphaModFix/>
              </a:blip>
              <a:srcRect/>
              <a:stretch/>
            </p:blipFill>
            <p:spPr>
              <a:xfrm>
                <a:off x="7636" y="2346"/>
                <a:ext cx="4" cy="4"/>
              </a:xfrm>
              <a:prstGeom prst="rect">
                <a:avLst/>
              </a:prstGeom>
              <a:noFill/>
              <a:ln>
                <a:noFill/>
              </a:ln>
            </p:spPr>
          </p:pic>
          <p:pic>
            <p:nvPicPr>
              <p:cNvPr id="1339" name="Google Shape;1339;p20"/>
              <p:cNvPicPr preferRelativeResize="0"/>
              <p:nvPr/>
            </p:nvPicPr>
            <p:blipFill rotWithShape="1">
              <a:blip r:embed="rId30">
                <a:alphaModFix/>
              </a:blip>
              <a:srcRect/>
              <a:stretch/>
            </p:blipFill>
            <p:spPr>
              <a:xfrm>
                <a:off x="7525" y="2247"/>
                <a:ext cx="103" cy="84"/>
              </a:xfrm>
              <a:prstGeom prst="rect">
                <a:avLst/>
              </a:prstGeom>
              <a:noFill/>
              <a:ln>
                <a:noFill/>
              </a:ln>
            </p:spPr>
          </p:pic>
          <p:pic>
            <p:nvPicPr>
              <p:cNvPr id="1340" name="Google Shape;1340;p20"/>
              <p:cNvPicPr preferRelativeResize="0"/>
              <p:nvPr/>
            </p:nvPicPr>
            <p:blipFill rotWithShape="1">
              <a:blip r:embed="rId31">
                <a:alphaModFix/>
              </a:blip>
              <a:srcRect/>
              <a:stretch/>
            </p:blipFill>
            <p:spPr>
              <a:xfrm>
                <a:off x="7500" y="2226"/>
                <a:ext cx="151" cy="121"/>
              </a:xfrm>
              <a:prstGeom prst="rect">
                <a:avLst/>
              </a:prstGeom>
              <a:noFill/>
              <a:ln>
                <a:noFill/>
              </a:ln>
            </p:spPr>
          </p:pic>
          <p:pic>
            <p:nvPicPr>
              <p:cNvPr id="1341" name="Google Shape;1341;p20"/>
              <p:cNvPicPr preferRelativeResize="0"/>
              <p:nvPr/>
            </p:nvPicPr>
            <p:blipFill rotWithShape="1">
              <a:blip r:embed="rId32">
                <a:alphaModFix/>
              </a:blip>
              <a:srcRect/>
              <a:stretch/>
            </p:blipFill>
            <p:spPr>
              <a:xfrm>
                <a:off x="7499" y="2226"/>
                <a:ext cx="36" cy="24"/>
              </a:xfrm>
              <a:prstGeom prst="rect">
                <a:avLst/>
              </a:prstGeom>
              <a:noFill/>
              <a:ln>
                <a:noFill/>
              </a:ln>
            </p:spPr>
          </p:pic>
          <p:pic>
            <p:nvPicPr>
              <p:cNvPr id="1342" name="Google Shape;1342;p20"/>
              <p:cNvPicPr preferRelativeResize="0"/>
              <p:nvPr/>
            </p:nvPicPr>
            <p:blipFill rotWithShape="1">
              <a:blip r:embed="rId33">
                <a:alphaModFix/>
              </a:blip>
              <a:srcRect/>
              <a:stretch/>
            </p:blipFill>
            <p:spPr>
              <a:xfrm>
                <a:off x="7499" y="2228"/>
                <a:ext cx="28" cy="19"/>
              </a:xfrm>
              <a:prstGeom prst="rect">
                <a:avLst/>
              </a:prstGeom>
              <a:noFill/>
              <a:ln>
                <a:noFill/>
              </a:ln>
            </p:spPr>
          </p:pic>
          <p:pic>
            <p:nvPicPr>
              <p:cNvPr id="1343" name="Google Shape;1343;p20"/>
              <p:cNvPicPr preferRelativeResize="0"/>
              <p:nvPr/>
            </p:nvPicPr>
            <p:blipFill rotWithShape="1">
              <a:blip r:embed="rId34">
                <a:alphaModFix/>
              </a:blip>
              <a:srcRect/>
              <a:stretch/>
            </p:blipFill>
            <p:spPr>
              <a:xfrm>
                <a:off x="7489" y="2233"/>
                <a:ext cx="148" cy="119"/>
              </a:xfrm>
              <a:prstGeom prst="rect">
                <a:avLst/>
              </a:prstGeom>
              <a:noFill/>
              <a:ln>
                <a:noFill/>
              </a:ln>
            </p:spPr>
          </p:pic>
          <p:pic>
            <p:nvPicPr>
              <p:cNvPr id="1344" name="Google Shape;1344;p20"/>
              <p:cNvPicPr preferRelativeResize="0"/>
              <p:nvPr/>
            </p:nvPicPr>
            <p:blipFill rotWithShape="1">
              <a:blip r:embed="rId35">
                <a:alphaModFix/>
              </a:blip>
              <a:srcRect/>
              <a:stretch/>
            </p:blipFill>
            <p:spPr>
              <a:xfrm>
                <a:off x="7488" y="2235"/>
                <a:ext cx="161" cy="117"/>
              </a:xfrm>
              <a:prstGeom prst="rect">
                <a:avLst/>
              </a:prstGeom>
              <a:noFill/>
              <a:ln>
                <a:noFill/>
              </a:ln>
            </p:spPr>
          </p:pic>
          <p:pic>
            <p:nvPicPr>
              <p:cNvPr id="1345" name="Google Shape;1345;p20"/>
              <p:cNvPicPr preferRelativeResize="0"/>
              <p:nvPr/>
            </p:nvPicPr>
            <p:blipFill rotWithShape="1">
              <a:blip r:embed="rId36">
                <a:alphaModFix/>
              </a:blip>
              <a:srcRect/>
              <a:stretch/>
            </p:blipFill>
            <p:spPr>
              <a:xfrm>
                <a:off x="7631" y="2343"/>
                <a:ext cx="20" cy="9"/>
              </a:xfrm>
              <a:prstGeom prst="rect">
                <a:avLst/>
              </a:prstGeom>
              <a:noFill/>
              <a:ln>
                <a:noFill/>
              </a:ln>
            </p:spPr>
          </p:pic>
          <p:pic>
            <p:nvPicPr>
              <p:cNvPr id="1346" name="Google Shape;1346;p20"/>
              <p:cNvPicPr preferRelativeResize="0"/>
              <p:nvPr/>
            </p:nvPicPr>
            <p:blipFill rotWithShape="1">
              <a:blip r:embed="rId37">
                <a:alphaModFix/>
              </a:blip>
              <a:srcRect/>
              <a:stretch/>
            </p:blipFill>
            <p:spPr>
              <a:xfrm>
                <a:off x="7647" y="2343"/>
                <a:ext cx="21" cy="9"/>
              </a:xfrm>
              <a:prstGeom prst="rect">
                <a:avLst/>
              </a:prstGeom>
              <a:noFill/>
              <a:ln>
                <a:noFill/>
              </a:ln>
            </p:spPr>
          </p:pic>
          <p:pic>
            <p:nvPicPr>
              <p:cNvPr id="1347" name="Google Shape;1347;p20"/>
              <p:cNvPicPr preferRelativeResize="0"/>
              <p:nvPr/>
            </p:nvPicPr>
            <p:blipFill rotWithShape="1">
              <a:blip r:embed="rId38">
                <a:alphaModFix/>
              </a:blip>
              <a:srcRect/>
              <a:stretch/>
            </p:blipFill>
            <p:spPr>
              <a:xfrm>
                <a:off x="7532" y="2247"/>
                <a:ext cx="96" cy="81"/>
              </a:xfrm>
              <a:prstGeom prst="rect">
                <a:avLst/>
              </a:prstGeom>
              <a:noFill/>
              <a:ln>
                <a:noFill/>
              </a:ln>
            </p:spPr>
          </p:pic>
          <p:pic>
            <p:nvPicPr>
              <p:cNvPr id="1348" name="Google Shape;1348;p20"/>
              <p:cNvPicPr preferRelativeResize="0"/>
              <p:nvPr/>
            </p:nvPicPr>
            <p:blipFill rotWithShape="1">
              <a:blip r:embed="rId39">
                <a:alphaModFix/>
              </a:blip>
              <a:srcRect/>
              <a:stretch/>
            </p:blipFill>
            <p:spPr>
              <a:xfrm>
                <a:off x="7530" y="2247"/>
                <a:ext cx="98" cy="81"/>
              </a:xfrm>
              <a:prstGeom prst="rect">
                <a:avLst/>
              </a:prstGeom>
              <a:noFill/>
              <a:ln>
                <a:noFill/>
              </a:ln>
            </p:spPr>
          </p:pic>
          <p:pic>
            <p:nvPicPr>
              <p:cNvPr id="1349" name="Google Shape;1349;p20"/>
              <p:cNvPicPr preferRelativeResize="0"/>
              <p:nvPr/>
            </p:nvPicPr>
            <p:blipFill rotWithShape="1">
              <a:blip r:embed="rId40">
                <a:alphaModFix/>
              </a:blip>
              <a:srcRect/>
              <a:stretch/>
            </p:blipFill>
            <p:spPr>
              <a:xfrm>
                <a:off x="7664" y="2345"/>
                <a:ext cx="4" cy="4"/>
              </a:xfrm>
              <a:prstGeom prst="rect">
                <a:avLst/>
              </a:prstGeom>
              <a:noFill/>
              <a:ln>
                <a:noFill/>
              </a:ln>
            </p:spPr>
          </p:pic>
          <p:pic>
            <p:nvPicPr>
              <p:cNvPr id="1350" name="Google Shape;1350;p20"/>
              <p:cNvPicPr preferRelativeResize="0"/>
              <p:nvPr/>
            </p:nvPicPr>
            <p:blipFill rotWithShape="1">
              <a:blip r:embed="rId41">
                <a:alphaModFix/>
              </a:blip>
              <a:srcRect/>
              <a:stretch/>
            </p:blipFill>
            <p:spPr>
              <a:xfrm>
                <a:off x="7657" y="2349"/>
                <a:ext cx="4" cy="3"/>
              </a:xfrm>
              <a:prstGeom prst="rect">
                <a:avLst/>
              </a:prstGeom>
              <a:noFill/>
              <a:ln>
                <a:noFill/>
              </a:ln>
            </p:spPr>
          </p:pic>
          <p:pic>
            <p:nvPicPr>
              <p:cNvPr id="1351" name="Google Shape;1351;p20"/>
              <p:cNvPicPr preferRelativeResize="0"/>
              <p:nvPr/>
            </p:nvPicPr>
            <p:blipFill rotWithShape="1">
              <a:blip r:embed="rId42">
                <a:alphaModFix/>
              </a:blip>
              <a:srcRect/>
              <a:stretch/>
            </p:blipFill>
            <p:spPr>
              <a:xfrm>
                <a:off x="7568" y="2310"/>
                <a:ext cx="28" cy="21"/>
              </a:xfrm>
              <a:prstGeom prst="rect">
                <a:avLst/>
              </a:prstGeom>
              <a:noFill/>
              <a:ln>
                <a:noFill/>
              </a:ln>
            </p:spPr>
          </p:pic>
          <p:pic>
            <p:nvPicPr>
              <p:cNvPr id="1352" name="Google Shape;1352;p20"/>
              <p:cNvPicPr preferRelativeResize="0"/>
              <p:nvPr/>
            </p:nvPicPr>
            <p:blipFill rotWithShape="1">
              <a:blip r:embed="rId43">
                <a:alphaModFix/>
              </a:blip>
              <a:srcRect/>
              <a:stretch/>
            </p:blipFill>
            <p:spPr>
              <a:xfrm>
                <a:off x="7489" y="2235"/>
                <a:ext cx="118" cy="100"/>
              </a:xfrm>
              <a:prstGeom prst="rect">
                <a:avLst/>
              </a:prstGeom>
              <a:noFill/>
              <a:ln>
                <a:noFill/>
              </a:ln>
            </p:spPr>
          </p:pic>
          <p:pic>
            <p:nvPicPr>
              <p:cNvPr id="1353" name="Google Shape;1353;p20"/>
              <p:cNvPicPr preferRelativeResize="0"/>
              <p:nvPr/>
            </p:nvPicPr>
            <p:blipFill rotWithShape="1">
              <a:blip r:embed="rId44">
                <a:alphaModFix/>
              </a:blip>
              <a:srcRect/>
              <a:stretch/>
            </p:blipFill>
            <p:spPr>
              <a:xfrm>
                <a:off x="7602" y="2331"/>
                <a:ext cx="33" cy="21"/>
              </a:xfrm>
              <a:prstGeom prst="rect">
                <a:avLst/>
              </a:prstGeom>
              <a:noFill/>
              <a:ln>
                <a:noFill/>
              </a:ln>
            </p:spPr>
          </p:pic>
          <p:pic>
            <p:nvPicPr>
              <p:cNvPr id="1354" name="Google Shape;1354;p20"/>
              <p:cNvPicPr preferRelativeResize="0"/>
              <p:nvPr/>
            </p:nvPicPr>
            <p:blipFill rotWithShape="1">
              <a:blip r:embed="rId45">
                <a:alphaModFix/>
              </a:blip>
              <a:srcRect/>
              <a:stretch/>
            </p:blipFill>
            <p:spPr>
              <a:xfrm>
                <a:off x="7631" y="2349"/>
                <a:ext cx="4" cy="3"/>
              </a:xfrm>
              <a:prstGeom prst="rect">
                <a:avLst/>
              </a:prstGeom>
              <a:noFill/>
              <a:ln>
                <a:noFill/>
              </a:ln>
            </p:spPr>
          </p:pic>
          <p:pic>
            <p:nvPicPr>
              <p:cNvPr id="1355" name="Google Shape;1355;p20"/>
              <p:cNvPicPr preferRelativeResize="0"/>
              <p:nvPr/>
            </p:nvPicPr>
            <p:blipFill rotWithShape="1">
              <a:blip r:embed="rId46">
                <a:alphaModFix/>
              </a:blip>
              <a:srcRect/>
              <a:stretch/>
            </p:blipFill>
            <p:spPr>
              <a:xfrm>
                <a:off x="7533" y="2280"/>
                <a:ext cx="102" cy="72"/>
              </a:xfrm>
              <a:prstGeom prst="rect">
                <a:avLst/>
              </a:prstGeom>
              <a:noFill/>
              <a:ln>
                <a:noFill/>
              </a:ln>
            </p:spPr>
          </p:pic>
          <p:pic>
            <p:nvPicPr>
              <p:cNvPr id="1356" name="Google Shape;1356;p20"/>
              <p:cNvPicPr preferRelativeResize="0"/>
              <p:nvPr/>
            </p:nvPicPr>
            <p:blipFill rotWithShape="1">
              <a:blip r:embed="rId47">
                <a:alphaModFix/>
              </a:blip>
              <a:srcRect/>
              <a:stretch/>
            </p:blipFill>
            <p:spPr>
              <a:xfrm>
                <a:off x="7488" y="2235"/>
                <a:ext cx="147" cy="117"/>
              </a:xfrm>
              <a:prstGeom prst="rect">
                <a:avLst/>
              </a:prstGeom>
              <a:noFill/>
              <a:ln>
                <a:noFill/>
              </a:ln>
            </p:spPr>
          </p:pic>
          <p:pic>
            <p:nvPicPr>
              <p:cNvPr id="1357" name="Google Shape;1357;p20"/>
              <p:cNvPicPr preferRelativeResize="0"/>
              <p:nvPr/>
            </p:nvPicPr>
            <p:blipFill rotWithShape="1">
              <a:blip r:embed="rId48">
                <a:alphaModFix/>
              </a:blip>
              <a:srcRect/>
              <a:stretch/>
            </p:blipFill>
            <p:spPr>
              <a:xfrm>
                <a:off x="7631" y="2349"/>
                <a:ext cx="4" cy="3"/>
              </a:xfrm>
              <a:prstGeom prst="rect">
                <a:avLst/>
              </a:prstGeom>
              <a:noFill/>
              <a:ln>
                <a:noFill/>
              </a:ln>
            </p:spPr>
          </p:pic>
          <p:pic>
            <p:nvPicPr>
              <p:cNvPr id="1358" name="Google Shape;1358;p20"/>
              <p:cNvPicPr preferRelativeResize="0"/>
              <p:nvPr/>
            </p:nvPicPr>
            <p:blipFill rotWithShape="1">
              <a:blip r:embed="rId49">
                <a:alphaModFix/>
              </a:blip>
              <a:srcRect/>
              <a:stretch/>
            </p:blipFill>
            <p:spPr>
              <a:xfrm>
                <a:off x="7489" y="2234"/>
                <a:ext cx="70" cy="64"/>
              </a:xfrm>
              <a:prstGeom prst="rect">
                <a:avLst/>
              </a:prstGeom>
              <a:noFill/>
              <a:ln>
                <a:noFill/>
              </a:ln>
            </p:spPr>
          </p:pic>
          <p:pic>
            <p:nvPicPr>
              <p:cNvPr id="1359" name="Google Shape;1359;p20"/>
              <p:cNvPicPr preferRelativeResize="0"/>
              <p:nvPr/>
            </p:nvPicPr>
            <p:blipFill rotWithShape="1">
              <a:blip r:embed="rId50">
                <a:alphaModFix/>
              </a:blip>
              <a:srcRect/>
              <a:stretch/>
            </p:blipFill>
            <p:spPr>
              <a:xfrm>
                <a:off x="7555" y="2295"/>
                <a:ext cx="53" cy="38"/>
              </a:xfrm>
              <a:prstGeom prst="rect">
                <a:avLst/>
              </a:prstGeom>
              <a:noFill/>
              <a:ln>
                <a:noFill/>
              </a:ln>
            </p:spPr>
          </p:pic>
          <p:pic>
            <p:nvPicPr>
              <p:cNvPr id="1360" name="Google Shape;1360;p20"/>
              <p:cNvPicPr preferRelativeResize="0"/>
              <p:nvPr/>
            </p:nvPicPr>
            <p:blipFill rotWithShape="1">
              <a:blip r:embed="rId51">
                <a:alphaModFix/>
              </a:blip>
              <a:srcRect/>
              <a:stretch/>
            </p:blipFill>
            <p:spPr>
              <a:xfrm>
                <a:off x="7496" y="2241"/>
                <a:ext cx="5" cy="6"/>
              </a:xfrm>
              <a:prstGeom prst="rect">
                <a:avLst/>
              </a:prstGeom>
              <a:noFill/>
              <a:ln>
                <a:noFill/>
              </a:ln>
            </p:spPr>
          </p:pic>
          <p:pic>
            <p:nvPicPr>
              <p:cNvPr id="1361" name="Google Shape;1361;p20"/>
              <p:cNvPicPr preferRelativeResize="0"/>
              <p:nvPr/>
            </p:nvPicPr>
            <p:blipFill rotWithShape="1">
              <a:blip r:embed="rId52">
                <a:alphaModFix/>
              </a:blip>
              <a:srcRect/>
              <a:stretch/>
            </p:blipFill>
            <p:spPr>
              <a:xfrm>
                <a:off x="7541" y="2284"/>
                <a:ext cx="60" cy="44"/>
              </a:xfrm>
              <a:prstGeom prst="rect">
                <a:avLst/>
              </a:prstGeom>
              <a:noFill/>
              <a:ln>
                <a:noFill/>
              </a:ln>
            </p:spPr>
          </p:pic>
          <p:pic>
            <p:nvPicPr>
              <p:cNvPr id="1362" name="Google Shape;1362;p20"/>
              <p:cNvPicPr preferRelativeResize="0"/>
              <p:nvPr/>
            </p:nvPicPr>
            <p:blipFill rotWithShape="1">
              <a:blip r:embed="rId53">
                <a:alphaModFix/>
              </a:blip>
              <a:srcRect/>
              <a:stretch/>
            </p:blipFill>
            <p:spPr>
              <a:xfrm>
                <a:off x="7633" y="2348"/>
                <a:ext cx="4" cy="4"/>
              </a:xfrm>
              <a:prstGeom prst="rect">
                <a:avLst/>
              </a:prstGeom>
              <a:noFill/>
              <a:ln>
                <a:noFill/>
              </a:ln>
            </p:spPr>
          </p:pic>
          <p:pic>
            <p:nvPicPr>
              <p:cNvPr id="1363" name="Google Shape;1363;p20"/>
              <p:cNvPicPr preferRelativeResize="0"/>
              <p:nvPr/>
            </p:nvPicPr>
            <p:blipFill rotWithShape="1">
              <a:blip r:embed="rId53">
                <a:alphaModFix/>
              </a:blip>
              <a:srcRect/>
              <a:stretch/>
            </p:blipFill>
            <p:spPr>
              <a:xfrm>
                <a:off x="7633" y="2348"/>
                <a:ext cx="4" cy="4"/>
              </a:xfrm>
              <a:prstGeom prst="rect">
                <a:avLst/>
              </a:prstGeom>
              <a:noFill/>
              <a:ln>
                <a:noFill/>
              </a:ln>
            </p:spPr>
          </p:pic>
          <p:pic>
            <p:nvPicPr>
              <p:cNvPr id="1364" name="Google Shape;1364;p20"/>
              <p:cNvPicPr preferRelativeResize="0"/>
              <p:nvPr/>
            </p:nvPicPr>
            <p:blipFill rotWithShape="1">
              <a:blip r:embed="rId54">
                <a:alphaModFix/>
              </a:blip>
              <a:srcRect/>
              <a:stretch/>
            </p:blipFill>
            <p:spPr>
              <a:xfrm>
                <a:off x="7610" y="2332"/>
                <a:ext cx="27" cy="20"/>
              </a:xfrm>
              <a:prstGeom prst="rect">
                <a:avLst/>
              </a:prstGeom>
              <a:noFill/>
              <a:ln>
                <a:noFill/>
              </a:ln>
            </p:spPr>
          </p:pic>
          <p:pic>
            <p:nvPicPr>
              <p:cNvPr id="1365" name="Google Shape;1365;p20"/>
              <p:cNvPicPr preferRelativeResize="0"/>
              <p:nvPr/>
            </p:nvPicPr>
            <p:blipFill rotWithShape="1">
              <a:blip r:embed="rId55">
                <a:alphaModFix/>
              </a:blip>
              <a:srcRect/>
              <a:stretch/>
            </p:blipFill>
            <p:spPr>
              <a:xfrm>
                <a:off x="7489" y="2234"/>
                <a:ext cx="148" cy="118"/>
              </a:xfrm>
              <a:prstGeom prst="rect">
                <a:avLst/>
              </a:prstGeom>
              <a:noFill/>
              <a:ln>
                <a:noFill/>
              </a:ln>
            </p:spPr>
          </p:pic>
          <p:pic>
            <p:nvPicPr>
              <p:cNvPr id="1366" name="Google Shape;1366;p20"/>
              <p:cNvPicPr preferRelativeResize="0"/>
              <p:nvPr/>
            </p:nvPicPr>
            <p:blipFill rotWithShape="1">
              <a:blip r:embed="rId56">
                <a:alphaModFix/>
              </a:blip>
              <a:srcRect/>
              <a:stretch/>
            </p:blipFill>
            <p:spPr>
              <a:xfrm>
                <a:off x="7633" y="2348"/>
                <a:ext cx="4" cy="4"/>
              </a:xfrm>
              <a:prstGeom prst="rect">
                <a:avLst/>
              </a:prstGeom>
              <a:noFill/>
              <a:ln>
                <a:noFill/>
              </a:ln>
            </p:spPr>
          </p:pic>
          <p:pic>
            <p:nvPicPr>
              <p:cNvPr id="1367" name="Google Shape;1367;p20"/>
              <p:cNvPicPr preferRelativeResize="0"/>
              <p:nvPr/>
            </p:nvPicPr>
            <p:blipFill rotWithShape="1">
              <a:blip r:embed="rId57">
                <a:alphaModFix/>
              </a:blip>
              <a:srcRect/>
              <a:stretch/>
            </p:blipFill>
            <p:spPr>
              <a:xfrm>
                <a:off x="7539" y="2283"/>
                <a:ext cx="98" cy="69"/>
              </a:xfrm>
              <a:prstGeom prst="rect">
                <a:avLst/>
              </a:prstGeom>
              <a:noFill/>
              <a:ln>
                <a:noFill/>
              </a:ln>
            </p:spPr>
          </p:pic>
          <p:pic>
            <p:nvPicPr>
              <p:cNvPr id="1368" name="Google Shape;1368;p20"/>
              <p:cNvPicPr preferRelativeResize="0"/>
              <p:nvPr/>
            </p:nvPicPr>
            <p:blipFill rotWithShape="1">
              <a:blip r:embed="rId56">
                <a:alphaModFix/>
              </a:blip>
              <a:srcRect/>
              <a:stretch/>
            </p:blipFill>
            <p:spPr>
              <a:xfrm>
                <a:off x="7633" y="2348"/>
                <a:ext cx="4" cy="4"/>
              </a:xfrm>
              <a:prstGeom prst="rect">
                <a:avLst/>
              </a:prstGeom>
              <a:noFill/>
              <a:ln>
                <a:noFill/>
              </a:ln>
            </p:spPr>
          </p:pic>
          <p:pic>
            <p:nvPicPr>
              <p:cNvPr id="1369" name="Google Shape;1369;p20"/>
              <p:cNvPicPr preferRelativeResize="0"/>
              <p:nvPr/>
            </p:nvPicPr>
            <p:blipFill rotWithShape="1">
              <a:blip r:embed="rId58">
                <a:alphaModFix/>
              </a:blip>
              <a:srcRect/>
              <a:stretch/>
            </p:blipFill>
            <p:spPr>
              <a:xfrm>
                <a:off x="7491" y="2234"/>
                <a:ext cx="120" cy="97"/>
              </a:xfrm>
              <a:prstGeom prst="rect">
                <a:avLst/>
              </a:prstGeom>
              <a:noFill/>
              <a:ln>
                <a:noFill/>
              </a:ln>
            </p:spPr>
          </p:pic>
          <p:pic>
            <p:nvPicPr>
              <p:cNvPr id="1370" name="Google Shape;1370;p20"/>
              <p:cNvPicPr preferRelativeResize="0"/>
              <p:nvPr/>
            </p:nvPicPr>
            <p:blipFill rotWithShape="1">
              <a:blip r:embed="rId59">
                <a:alphaModFix/>
              </a:blip>
              <a:srcRect/>
              <a:stretch/>
            </p:blipFill>
            <p:spPr>
              <a:xfrm>
                <a:off x="7533" y="2273"/>
                <a:ext cx="73" cy="55"/>
              </a:xfrm>
              <a:prstGeom prst="rect">
                <a:avLst/>
              </a:prstGeom>
              <a:noFill/>
              <a:ln>
                <a:noFill/>
              </a:ln>
            </p:spPr>
          </p:pic>
          <p:pic>
            <p:nvPicPr>
              <p:cNvPr id="1371" name="Google Shape;1371;p20"/>
              <p:cNvPicPr preferRelativeResize="0"/>
              <p:nvPr/>
            </p:nvPicPr>
            <p:blipFill rotWithShape="1">
              <a:blip r:embed="rId60">
                <a:alphaModFix/>
              </a:blip>
              <a:srcRect/>
              <a:stretch/>
            </p:blipFill>
            <p:spPr>
              <a:xfrm>
                <a:off x="7607" y="2328"/>
                <a:ext cx="6" cy="5"/>
              </a:xfrm>
              <a:prstGeom prst="rect">
                <a:avLst/>
              </a:prstGeom>
              <a:noFill/>
              <a:ln>
                <a:noFill/>
              </a:ln>
            </p:spPr>
          </p:pic>
          <p:pic>
            <p:nvPicPr>
              <p:cNvPr id="1372" name="Google Shape;1372;p20"/>
              <p:cNvPicPr preferRelativeResize="0"/>
              <p:nvPr/>
            </p:nvPicPr>
            <p:blipFill rotWithShape="1">
              <a:blip r:embed="rId61">
                <a:alphaModFix/>
              </a:blip>
              <a:srcRect/>
              <a:stretch/>
            </p:blipFill>
            <p:spPr>
              <a:xfrm>
                <a:off x="7619" y="2334"/>
                <a:ext cx="21" cy="16"/>
              </a:xfrm>
              <a:prstGeom prst="rect">
                <a:avLst/>
              </a:prstGeom>
              <a:noFill/>
              <a:ln>
                <a:noFill/>
              </a:ln>
            </p:spPr>
          </p:pic>
          <p:pic>
            <p:nvPicPr>
              <p:cNvPr id="1373" name="Google Shape;1373;p20"/>
              <p:cNvPicPr preferRelativeResize="0"/>
              <p:nvPr/>
            </p:nvPicPr>
            <p:blipFill rotWithShape="1">
              <a:blip r:embed="rId62">
                <a:alphaModFix/>
              </a:blip>
              <a:srcRect/>
              <a:stretch/>
            </p:blipFill>
            <p:spPr>
              <a:xfrm>
                <a:off x="7636" y="2346"/>
                <a:ext cx="4" cy="4"/>
              </a:xfrm>
              <a:prstGeom prst="rect">
                <a:avLst/>
              </a:prstGeom>
              <a:noFill/>
              <a:ln>
                <a:noFill/>
              </a:ln>
            </p:spPr>
          </p:pic>
          <p:pic>
            <p:nvPicPr>
              <p:cNvPr id="1374" name="Google Shape;1374;p20"/>
              <p:cNvPicPr preferRelativeResize="0"/>
              <p:nvPr/>
            </p:nvPicPr>
            <p:blipFill rotWithShape="1">
              <a:blip r:embed="rId62">
                <a:alphaModFix/>
              </a:blip>
              <a:srcRect/>
              <a:stretch/>
            </p:blipFill>
            <p:spPr>
              <a:xfrm>
                <a:off x="7636" y="2346"/>
                <a:ext cx="4" cy="4"/>
              </a:xfrm>
              <a:prstGeom prst="rect">
                <a:avLst/>
              </a:prstGeom>
              <a:noFill/>
              <a:ln>
                <a:noFill/>
              </a:ln>
            </p:spPr>
          </p:pic>
          <p:pic>
            <p:nvPicPr>
              <p:cNvPr id="1375" name="Google Shape;1375;p20"/>
              <p:cNvPicPr preferRelativeResize="0"/>
              <p:nvPr/>
            </p:nvPicPr>
            <p:blipFill rotWithShape="1">
              <a:blip r:embed="rId63">
                <a:alphaModFix/>
              </a:blip>
              <a:srcRect/>
              <a:stretch/>
            </p:blipFill>
            <p:spPr>
              <a:xfrm>
                <a:off x="7610" y="2328"/>
                <a:ext cx="12" cy="10"/>
              </a:xfrm>
              <a:prstGeom prst="rect">
                <a:avLst/>
              </a:prstGeom>
              <a:noFill/>
              <a:ln>
                <a:noFill/>
              </a:ln>
            </p:spPr>
          </p:pic>
          <p:pic>
            <p:nvPicPr>
              <p:cNvPr id="1376" name="Google Shape;1376;p20"/>
              <p:cNvPicPr preferRelativeResize="0"/>
              <p:nvPr/>
            </p:nvPicPr>
            <p:blipFill rotWithShape="1">
              <a:blip r:embed="rId64">
                <a:alphaModFix/>
              </a:blip>
              <a:srcRect/>
              <a:stretch/>
            </p:blipFill>
            <p:spPr>
              <a:xfrm>
                <a:off x="7491" y="2234"/>
                <a:ext cx="149" cy="118"/>
              </a:xfrm>
              <a:prstGeom prst="rect">
                <a:avLst/>
              </a:prstGeom>
              <a:noFill/>
              <a:ln>
                <a:noFill/>
              </a:ln>
            </p:spPr>
          </p:pic>
          <p:pic>
            <p:nvPicPr>
              <p:cNvPr id="1377" name="Google Shape;1377;p20"/>
              <p:cNvPicPr preferRelativeResize="0"/>
              <p:nvPr/>
            </p:nvPicPr>
            <p:blipFill rotWithShape="1">
              <a:blip r:embed="rId65">
                <a:alphaModFix/>
              </a:blip>
              <a:srcRect/>
              <a:stretch/>
            </p:blipFill>
            <p:spPr>
              <a:xfrm>
                <a:off x="7636" y="2346"/>
                <a:ext cx="4" cy="6"/>
              </a:xfrm>
              <a:prstGeom prst="rect">
                <a:avLst/>
              </a:prstGeom>
              <a:noFill/>
              <a:ln>
                <a:noFill/>
              </a:ln>
            </p:spPr>
          </p:pic>
          <p:pic>
            <p:nvPicPr>
              <p:cNvPr id="1378" name="Google Shape;1378;p20"/>
              <p:cNvPicPr preferRelativeResize="0"/>
              <p:nvPr/>
            </p:nvPicPr>
            <p:blipFill rotWithShape="1">
              <a:blip r:embed="rId66">
                <a:alphaModFix/>
              </a:blip>
              <a:srcRect/>
              <a:stretch/>
            </p:blipFill>
            <p:spPr>
              <a:xfrm>
                <a:off x="7636" y="2346"/>
                <a:ext cx="4" cy="4"/>
              </a:xfrm>
              <a:prstGeom prst="rect">
                <a:avLst/>
              </a:prstGeom>
              <a:noFill/>
              <a:ln>
                <a:noFill/>
              </a:ln>
            </p:spPr>
          </p:pic>
          <p:pic>
            <p:nvPicPr>
              <p:cNvPr id="1379" name="Google Shape;1379;p20"/>
              <p:cNvPicPr preferRelativeResize="0"/>
              <p:nvPr/>
            </p:nvPicPr>
            <p:blipFill rotWithShape="1">
              <a:blip r:embed="rId66">
                <a:alphaModFix/>
              </a:blip>
              <a:srcRect/>
              <a:stretch/>
            </p:blipFill>
            <p:spPr>
              <a:xfrm>
                <a:off x="7636" y="2346"/>
                <a:ext cx="4" cy="4"/>
              </a:xfrm>
              <a:prstGeom prst="rect">
                <a:avLst/>
              </a:prstGeom>
              <a:noFill/>
              <a:ln>
                <a:noFill/>
              </a:ln>
            </p:spPr>
          </p:pic>
          <p:pic>
            <p:nvPicPr>
              <p:cNvPr id="1380" name="Google Shape;1380;p20"/>
              <p:cNvPicPr preferRelativeResize="0"/>
              <p:nvPr/>
            </p:nvPicPr>
            <p:blipFill rotWithShape="1">
              <a:blip r:embed="rId67">
                <a:alphaModFix/>
              </a:blip>
              <a:srcRect/>
              <a:stretch/>
            </p:blipFill>
            <p:spPr>
              <a:xfrm>
                <a:off x="7533" y="2273"/>
                <a:ext cx="73" cy="55"/>
              </a:xfrm>
              <a:prstGeom prst="rect">
                <a:avLst/>
              </a:prstGeom>
              <a:noFill/>
              <a:ln>
                <a:noFill/>
              </a:ln>
            </p:spPr>
          </p:pic>
          <p:pic>
            <p:nvPicPr>
              <p:cNvPr id="1381" name="Google Shape;1381;p20"/>
              <p:cNvPicPr preferRelativeResize="0"/>
              <p:nvPr/>
            </p:nvPicPr>
            <p:blipFill rotWithShape="1">
              <a:blip r:embed="rId68">
                <a:alphaModFix/>
              </a:blip>
              <a:srcRect/>
              <a:stretch/>
            </p:blipFill>
            <p:spPr>
              <a:xfrm>
                <a:off x="7604" y="2325"/>
                <a:ext cx="22" cy="16"/>
              </a:xfrm>
              <a:prstGeom prst="rect">
                <a:avLst/>
              </a:prstGeom>
              <a:noFill/>
              <a:ln>
                <a:noFill/>
              </a:ln>
            </p:spPr>
          </p:pic>
          <p:pic>
            <p:nvPicPr>
              <p:cNvPr id="1382" name="Google Shape;1382;p20"/>
              <p:cNvPicPr preferRelativeResize="0"/>
              <p:nvPr/>
            </p:nvPicPr>
            <p:blipFill rotWithShape="1">
              <a:blip r:embed="rId69">
                <a:alphaModFix/>
              </a:blip>
              <a:srcRect/>
              <a:stretch/>
            </p:blipFill>
            <p:spPr>
              <a:xfrm>
                <a:off x="7492" y="2232"/>
                <a:ext cx="149" cy="118"/>
              </a:xfrm>
              <a:prstGeom prst="rect">
                <a:avLst/>
              </a:prstGeom>
              <a:noFill/>
              <a:ln>
                <a:noFill/>
              </a:ln>
            </p:spPr>
          </p:pic>
          <p:pic>
            <p:nvPicPr>
              <p:cNvPr id="1383" name="Google Shape;1383;p20"/>
              <p:cNvPicPr preferRelativeResize="0"/>
              <p:nvPr/>
            </p:nvPicPr>
            <p:blipFill rotWithShape="1">
              <a:blip r:embed="rId70">
                <a:alphaModFix/>
              </a:blip>
              <a:srcRect/>
              <a:stretch/>
            </p:blipFill>
            <p:spPr>
              <a:xfrm>
                <a:off x="7636" y="2346"/>
                <a:ext cx="5" cy="4"/>
              </a:xfrm>
              <a:prstGeom prst="rect">
                <a:avLst/>
              </a:prstGeom>
              <a:noFill/>
              <a:ln>
                <a:noFill/>
              </a:ln>
            </p:spPr>
          </p:pic>
          <p:pic>
            <p:nvPicPr>
              <p:cNvPr id="1384" name="Google Shape;1384;p20"/>
              <p:cNvPicPr preferRelativeResize="0"/>
              <p:nvPr/>
            </p:nvPicPr>
            <p:blipFill rotWithShape="1">
              <a:blip r:embed="rId71">
                <a:alphaModFix/>
              </a:blip>
              <a:srcRect/>
              <a:stretch/>
            </p:blipFill>
            <p:spPr>
              <a:xfrm>
                <a:off x="7636" y="2346"/>
                <a:ext cx="4" cy="4"/>
              </a:xfrm>
              <a:prstGeom prst="rect">
                <a:avLst/>
              </a:prstGeom>
              <a:noFill/>
              <a:ln>
                <a:noFill/>
              </a:ln>
            </p:spPr>
          </p:pic>
          <p:pic>
            <p:nvPicPr>
              <p:cNvPr id="1385" name="Google Shape;1385;p20"/>
              <p:cNvPicPr preferRelativeResize="0"/>
              <p:nvPr/>
            </p:nvPicPr>
            <p:blipFill rotWithShape="1">
              <a:blip r:embed="rId72">
                <a:alphaModFix/>
              </a:blip>
              <a:srcRect/>
              <a:stretch/>
            </p:blipFill>
            <p:spPr>
              <a:xfrm>
                <a:off x="7528" y="2262"/>
                <a:ext cx="88" cy="69"/>
              </a:xfrm>
              <a:prstGeom prst="rect">
                <a:avLst/>
              </a:prstGeom>
              <a:noFill/>
              <a:ln>
                <a:noFill/>
              </a:ln>
            </p:spPr>
          </p:pic>
          <p:pic>
            <p:nvPicPr>
              <p:cNvPr id="1386" name="Google Shape;1386;p20"/>
              <p:cNvPicPr preferRelativeResize="0"/>
              <p:nvPr/>
            </p:nvPicPr>
            <p:blipFill rotWithShape="1">
              <a:blip r:embed="rId73">
                <a:alphaModFix/>
              </a:blip>
              <a:srcRect/>
              <a:stretch/>
            </p:blipFill>
            <p:spPr>
              <a:xfrm>
                <a:off x="7493" y="2231"/>
                <a:ext cx="147" cy="119"/>
              </a:xfrm>
              <a:prstGeom prst="rect">
                <a:avLst/>
              </a:prstGeom>
              <a:noFill/>
              <a:ln>
                <a:noFill/>
              </a:ln>
            </p:spPr>
          </p:pic>
          <p:pic>
            <p:nvPicPr>
              <p:cNvPr id="1387" name="Google Shape;1387;p20"/>
              <p:cNvPicPr preferRelativeResize="0"/>
              <p:nvPr/>
            </p:nvPicPr>
            <p:blipFill rotWithShape="1">
              <a:blip r:embed="rId74">
                <a:alphaModFix/>
              </a:blip>
              <a:srcRect/>
              <a:stretch/>
            </p:blipFill>
            <p:spPr>
              <a:xfrm>
                <a:off x="7525" y="2257"/>
                <a:ext cx="93" cy="74"/>
              </a:xfrm>
              <a:prstGeom prst="rect">
                <a:avLst/>
              </a:prstGeom>
              <a:noFill/>
              <a:ln>
                <a:noFill/>
              </a:ln>
            </p:spPr>
          </p:pic>
          <p:pic>
            <p:nvPicPr>
              <p:cNvPr id="1388" name="Google Shape;1388;p20"/>
              <p:cNvPicPr preferRelativeResize="0"/>
              <p:nvPr/>
            </p:nvPicPr>
            <p:blipFill rotWithShape="1">
              <a:blip r:embed="rId75">
                <a:alphaModFix/>
              </a:blip>
              <a:srcRect/>
              <a:stretch/>
            </p:blipFill>
            <p:spPr>
              <a:xfrm>
                <a:off x="7493" y="2231"/>
                <a:ext cx="147" cy="119"/>
              </a:xfrm>
              <a:prstGeom prst="rect">
                <a:avLst/>
              </a:prstGeom>
              <a:noFill/>
              <a:ln>
                <a:noFill/>
              </a:ln>
            </p:spPr>
          </p:pic>
          <p:pic>
            <p:nvPicPr>
              <p:cNvPr id="1389" name="Google Shape;1389;p20"/>
              <p:cNvPicPr preferRelativeResize="0"/>
              <p:nvPr/>
            </p:nvPicPr>
            <p:blipFill rotWithShape="1">
              <a:blip r:embed="rId76">
                <a:alphaModFix/>
              </a:blip>
              <a:srcRect/>
              <a:stretch/>
            </p:blipFill>
            <p:spPr>
              <a:xfrm>
                <a:off x="7525" y="2257"/>
                <a:ext cx="93" cy="74"/>
              </a:xfrm>
              <a:prstGeom prst="rect">
                <a:avLst/>
              </a:prstGeom>
              <a:noFill/>
              <a:ln>
                <a:noFill/>
              </a:ln>
            </p:spPr>
          </p:pic>
          <p:pic>
            <p:nvPicPr>
              <p:cNvPr id="1390" name="Google Shape;1390;p20"/>
              <p:cNvPicPr preferRelativeResize="0"/>
              <p:nvPr/>
            </p:nvPicPr>
            <p:blipFill rotWithShape="1">
              <a:blip r:embed="rId77">
                <a:alphaModFix/>
              </a:blip>
              <a:srcRect/>
              <a:stretch/>
            </p:blipFill>
            <p:spPr>
              <a:xfrm>
                <a:off x="7494" y="2229"/>
                <a:ext cx="146" cy="121"/>
              </a:xfrm>
              <a:prstGeom prst="rect">
                <a:avLst/>
              </a:prstGeom>
              <a:noFill/>
              <a:ln>
                <a:noFill/>
              </a:ln>
            </p:spPr>
          </p:pic>
          <p:pic>
            <p:nvPicPr>
              <p:cNvPr id="1391" name="Google Shape;1391;p20"/>
              <p:cNvPicPr preferRelativeResize="0"/>
              <p:nvPr/>
            </p:nvPicPr>
            <p:blipFill rotWithShape="1">
              <a:blip r:embed="rId78">
                <a:alphaModFix/>
              </a:blip>
              <a:srcRect/>
              <a:stretch/>
            </p:blipFill>
            <p:spPr>
              <a:xfrm>
                <a:off x="7525" y="2253"/>
                <a:ext cx="96" cy="78"/>
              </a:xfrm>
              <a:prstGeom prst="rect">
                <a:avLst/>
              </a:prstGeom>
              <a:noFill/>
              <a:ln>
                <a:noFill/>
              </a:ln>
            </p:spPr>
          </p:pic>
          <p:pic>
            <p:nvPicPr>
              <p:cNvPr id="1392" name="Google Shape;1392;p20"/>
              <p:cNvPicPr preferRelativeResize="0"/>
              <p:nvPr/>
            </p:nvPicPr>
            <p:blipFill rotWithShape="1">
              <a:blip r:embed="rId79">
                <a:alphaModFix/>
              </a:blip>
              <a:srcRect/>
              <a:stretch/>
            </p:blipFill>
            <p:spPr>
              <a:xfrm>
                <a:off x="7494" y="2229"/>
                <a:ext cx="148" cy="121"/>
              </a:xfrm>
              <a:prstGeom prst="rect">
                <a:avLst/>
              </a:prstGeom>
              <a:noFill/>
              <a:ln>
                <a:noFill/>
              </a:ln>
            </p:spPr>
          </p:pic>
          <p:pic>
            <p:nvPicPr>
              <p:cNvPr id="1393" name="Google Shape;1393;p20"/>
              <p:cNvPicPr preferRelativeResize="0"/>
              <p:nvPr/>
            </p:nvPicPr>
            <p:blipFill rotWithShape="1">
              <a:blip r:embed="rId80">
                <a:alphaModFix/>
              </a:blip>
              <a:srcRect/>
              <a:stretch/>
            </p:blipFill>
            <p:spPr>
              <a:xfrm>
                <a:off x="7525" y="2251"/>
                <a:ext cx="97" cy="80"/>
              </a:xfrm>
              <a:prstGeom prst="rect">
                <a:avLst/>
              </a:prstGeom>
              <a:noFill/>
              <a:ln>
                <a:noFill/>
              </a:ln>
            </p:spPr>
          </p:pic>
          <p:pic>
            <p:nvPicPr>
              <p:cNvPr id="1394" name="Google Shape;1394;p20"/>
              <p:cNvPicPr preferRelativeResize="0"/>
              <p:nvPr/>
            </p:nvPicPr>
            <p:blipFill rotWithShape="1">
              <a:blip r:embed="rId81">
                <a:alphaModFix/>
              </a:blip>
              <a:srcRect/>
              <a:stretch/>
            </p:blipFill>
            <p:spPr>
              <a:xfrm>
                <a:off x="7496" y="2229"/>
                <a:ext cx="146" cy="121"/>
              </a:xfrm>
              <a:prstGeom prst="rect">
                <a:avLst/>
              </a:prstGeom>
              <a:noFill/>
              <a:ln>
                <a:noFill/>
              </a:ln>
            </p:spPr>
          </p:pic>
          <p:pic>
            <p:nvPicPr>
              <p:cNvPr id="1395" name="Google Shape;1395;p20"/>
              <p:cNvPicPr preferRelativeResize="0"/>
              <p:nvPr/>
            </p:nvPicPr>
            <p:blipFill rotWithShape="1">
              <a:blip r:embed="rId82">
                <a:alphaModFix/>
              </a:blip>
              <a:srcRect/>
              <a:stretch/>
            </p:blipFill>
            <p:spPr>
              <a:xfrm>
                <a:off x="7526" y="2250"/>
                <a:ext cx="99" cy="81"/>
              </a:xfrm>
              <a:prstGeom prst="rect">
                <a:avLst/>
              </a:prstGeom>
              <a:noFill/>
              <a:ln>
                <a:noFill/>
              </a:ln>
            </p:spPr>
          </p:pic>
          <p:pic>
            <p:nvPicPr>
              <p:cNvPr id="1396" name="Google Shape;1396;p20"/>
              <p:cNvPicPr preferRelativeResize="0"/>
              <p:nvPr/>
            </p:nvPicPr>
            <p:blipFill rotWithShape="1">
              <a:blip r:embed="rId83">
                <a:alphaModFix/>
              </a:blip>
              <a:srcRect/>
              <a:stretch/>
            </p:blipFill>
            <p:spPr>
              <a:xfrm>
                <a:off x="7496" y="2229"/>
                <a:ext cx="147" cy="121"/>
              </a:xfrm>
              <a:prstGeom prst="rect">
                <a:avLst/>
              </a:prstGeom>
              <a:noFill/>
              <a:ln>
                <a:noFill/>
              </a:ln>
            </p:spPr>
          </p:pic>
          <p:pic>
            <p:nvPicPr>
              <p:cNvPr id="1397" name="Google Shape;1397;p20"/>
              <p:cNvPicPr preferRelativeResize="0"/>
              <p:nvPr/>
            </p:nvPicPr>
            <p:blipFill rotWithShape="1">
              <a:blip r:embed="rId84">
                <a:alphaModFix/>
              </a:blip>
              <a:srcRect/>
              <a:stretch/>
            </p:blipFill>
            <p:spPr>
              <a:xfrm>
                <a:off x="7526" y="2250"/>
                <a:ext cx="99" cy="81"/>
              </a:xfrm>
              <a:prstGeom prst="rect">
                <a:avLst/>
              </a:prstGeom>
              <a:noFill/>
              <a:ln>
                <a:noFill/>
              </a:ln>
            </p:spPr>
          </p:pic>
          <p:pic>
            <p:nvPicPr>
              <p:cNvPr id="1398" name="Google Shape;1398;p20"/>
              <p:cNvPicPr preferRelativeResize="0"/>
              <p:nvPr/>
            </p:nvPicPr>
            <p:blipFill rotWithShape="1">
              <a:blip r:embed="rId85">
                <a:alphaModFix/>
              </a:blip>
              <a:srcRect/>
              <a:stretch/>
            </p:blipFill>
            <p:spPr>
              <a:xfrm>
                <a:off x="7658" y="2350"/>
                <a:ext cx="4" cy="4"/>
              </a:xfrm>
              <a:prstGeom prst="rect">
                <a:avLst/>
              </a:prstGeom>
              <a:noFill/>
              <a:ln>
                <a:noFill/>
              </a:ln>
            </p:spPr>
          </p:pic>
          <p:pic>
            <p:nvPicPr>
              <p:cNvPr id="1399" name="Google Shape;1399;p20"/>
              <p:cNvPicPr preferRelativeResize="0"/>
              <p:nvPr/>
            </p:nvPicPr>
            <p:blipFill rotWithShape="1">
              <a:blip r:embed="rId86">
                <a:alphaModFix/>
              </a:blip>
              <a:srcRect/>
              <a:stretch/>
            </p:blipFill>
            <p:spPr>
              <a:xfrm>
                <a:off x="7655" y="2349"/>
                <a:ext cx="8" cy="5"/>
              </a:xfrm>
              <a:prstGeom prst="rect">
                <a:avLst/>
              </a:prstGeom>
              <a:noFill/>
              <a:ln>
                <a:noFill/>
              </a:ln>
            </p:spPr>
          </p:pic>
          <p:pic>
            <p:nvPicPr>
              <p:cNvPr id="1400" name="Google Shape;1400;p20"/>
              <p:cNvPicPr preferRelativeResize="0"/>
              <p:nvPr/>
            </p:nvPicPr>
            <p:blipFill rotWithShape="1">
              <a:blip r:embed="rId87">
                <a:alphaModFix/>
              </a:blip>
              <a:srcRect/>
              <a:stretch/>
            </p:blipFill>
            <p:spPr>
              <a:xfrm>
                <a:off x="7497" y="2228"/>
                <a:ext cx="148" cy="121"/>
              </a:xfrm>
              <a:prstGeom prst="rect">
                <a:avLst/>
              </a:prstGeom>
              <a:noFill/>
              <a:ln>
                <a:noFill/>
              </a:ln>
            </p:spPr>
          </p:pic>
          <p:pic>
            <p:nvPicPr>
              <p:cNvPr id="1401" name="Google Shape;1401;p20"/>
              <p:cNvPicPr preferRelativeResize="0"/>
              <p:nvPr/>
            </p:nvPicPr>
            <p:blipFill rotWithShape="1">
              <a:blip r:embed="rId88">
                <a:alphaModFix/>
              </a:blip>
              <a:srcRect/>
              <a:stretch/>
            </p:blipFill>
            <p:spPr>
              <a:xfrm>
                <a:off x="7528" y="2248"/>
                <a:ext cx="99" cy="82"/>
              </a:xfrm>
              <a:prstGeom prst="rect">
                <a:avLst/>
              </a:prstGeom>
              <a:noFill/>
              <a:ln>
                <a:noFill/>
              </a:ln>
            </p:spPr>
          </p:pic>
          <p:pic>
            <p:nvPicPr>
              <p:cNvPr id="1402" name="Google Shape;1402;p20"/>
              <p:cNvPicPr preferRelativeResize="0"/>
              <p:nvPr/>
            </p:nvPicPr>
            <p:blipFill rotWithShape="1">
              <a:blip r:embed="rId89">
                <a:alphaModFix/>
              </a:blip>
              <a:srcRect/>
              <a:stretch/>
            </p:blipFill>
            <p:spPr>
              <a:xfrm>
                <a:off x="7658" y="2349"/>
                <a:ext cx="4" cy="3"/>
              </a:xfrm>
              <a:prstGeom prst="rect">
                <a:avLst/>
              </a:prstGeom>
              <a:noFill/>
              <a:ln>
                <a:noFill/>
              </a:ln>
            </p:spPr>
          </p:pic>
          <p:pic>
            <p:nvPicPr>
              <p:cNvPr id="1403" name="Google Shape;1403;p20"/>
              <p:cNvPicPr preferRelativeResize="0"/>
              <p:nvPr/>
            </p:nvPicPr>
            <p:blipFill rotWithShape="1">
              <a:blip r:embed="rId90">
                <a:alphaModFix/>
              </a:blip>
              <a:srcRect/>
              <a:stretch/>
            </p:blipFill>
            <p:spPr>
              <a:xfrm>
                <a:off x="7658" y="2349"/>
                <a:ext cx="4" cy="5"/>
              </a:xfrm>
              <a:prstGeom prst="rect">
                <a:avLst/>
              </a:prstGeom>
              <a:noFill/>
              <a:ln>
                <a:noFill/>
              </a:ln>
            </p:spPr>
          </p:pic>
          <p:pic>
            <p:nvPicPr>
              <p:cNvPr id="1404" name="Google Shape;1404;p20"/>
              <p:cNvPicPr preferRelativeResize="0"/>
              <p:nvPr/>
            </p:nvPicPr>
            <p:blipFill rotWithShape="1">
              <a:blip r:embed="rId91">
                <a:alphaModFix/>
              </a:blip>
              <a:srcRect/>
              <a:stretch/>
            </p:blipFill>
            <p:spPr>
              <a:xfrm>
                <a:off x="7653" y="2349"/>
                <a:ext cx="10" cy="5"/>
              </a:xfrm>
              <a:prstGeom prst="rect">
                <a:avLst/>
              </a:prstGeom>
              <a:noFill/>
              <a:ln>
                <a:noFill/>
              </a:ln>
            </p:spPr>
          </p:pic>
          <p:pic>
            <p:nvPicPr>
              <p:cNvPr id="1405" name="Google Shape;1405;p20"/>
              <p:cNvPicPr preferRelativeResize="0"/>
              <p:nvPr/>
            </p:nvPicPr>
            <p:blipFill rotWithShape="1">
              <a:blip r:embed="rId92">
                <a:alphaModFix/>
              </a:blip>
              <a:srcRect/>
              <a:stretch/>
            </p:blipFill>
            <p:spPr>
              <a:xfrm>
                <a:off x="7497" y="2228"/>
                <a:ext cx="148" cy="121"/>
              </a:xfrm>
              <a:prstGeom prst="rect">
                <a:avLst/>
              </a:prstGeom>
              <a:noFill/>
              <a:ln>
                <a:noFill/>
              </a:ln>
            </p:spPr>
          </p:pic>
          <p:pic>
            <p:nvPicPr>
              <p:cNvPr id="1406" name="Google Shape;1406;p20"/>
              <p:cNvPicPr preferRelativeResize="0"/>
              <p:nvPr/>
            </p:nvPicPr>
            <p:blipFill rotWithShape="1">
              <a:blip r:embed="rId93">
                <a:alphaModFix/>
              </a:blip>
              <a:srcRect/>
              <a:stretch/>
            </p:blipFill>
            <p:spPr>
              <a:xfrm>
                <a:off x="7528" y="2248"/>
                <a:ext cx="99" cy="82"/>
              </a:xfrm>
              <a:prstGeom prst="rect">
                <a:avLst/>
              </a:prstGeom>
              <a:noFill/>
              <a:ln>
                <a:noFill/>
              </a:ln>
            </p:spPr>
          </p:pic>
          <p:pic>
            <p:nvPicPr>
              <p:cNvPr id="1407" name="Google Shape;1407;p20"/>
              <p:cNvPicPr preferRelativeResize="0"/>
              <p:nvPr/>
            </p:nvPicPr>
            <p:blipFill rotWithShape="1">
              <a:blip r:embed="rId94">
                <a:alphaModFix/>
              </a:blip>
              <a:srcRect/>
              <a:stretch/>
            </p:blipFill>
            <p:spPr>
              <a:xfrm>
                <a:off x="7655" y="2346"/>
                <a:ext cx="11" cy="4"/>
              </a:xfrm>
              <a:prstGeom prst="rect">
                <a:avLst/>
              </a:prstGeom>
              <a:noFill/>
              <a:ln>
                <a:noFill/>
              </a:ln>
            </p:spPr>
          </p:pic>
          <p:pic>
            <p:nvPicPr>
              <p:cNvPr id="1408" name="Google Shape;1408;p20"/>
              <p:cNvPicPr preferRelativeResize="0"/>
              <p:nvPr/>
            </p:nvPicPr>
            <p:blipFill rotWithShape="1">
              <a:blip r:embed="rId95">
                <a:alphaModFix/>
              </a:blip>
              <a:srcRect/>
              <a:stretch/>
            </p:blipFill>
            <p:spPr>
              <a:xfrm>
                <a:off x="7610" y="2301"/>
                <a:ext cx="25" cy="34"/>
              </a:xfrm>
              <a:prstGeom prst="rect">
                <a:avLst/>
              </a:prstGeom>
              <a:noFill/>
              <a:ln>
                <a:noFill/>
              </a:ln>
            </p:spPr>
          </p:pic>
          <p:pic>
            <p:nvPicPr>
              <p:cNvPr id="1409" name="Google Shape;1409;p20"/>
              <p:cNvPicPr preferRelativeResize="0"/>
              <p:nvPr/>
            </p:nvPicPr>
            <p:blipFill rotWithShape="1">
              <a:blip r:embed="rId96">
                <a:alphaModFix/>
              </a:blip>
              <a:srcRect/>
              <a:stretch/>
            </p:blipFill>
            <p:spPr>
              <a:xfrm>
                <a:off x="7655" y="2346"/>
                <a:ext cx="11" cy="4"/>
              </a:xfrm>
              <a:prstGeom prst="rect">
                <a:avLst/>
              </a:prstGeom>
              <a:noFill/>
              <a:ln>
                <a:noFill/>
              </a:ln>
            </p:spPr>
          </p:pic>
          <p:pic>
            <p:nvPicPr>
              <p:cNvPr id="1410" name="Google Shape;1410;p20"/>
              <p:cNvPicPr preferRelativeResize="0"/>
              <p:nvPr/>
            </p:nvPicPr>
            <p:blipFill rotWithShape="1">
              <a:blip r:embed="rId97">
                <a:alphaModFix/>
              </a:blip>
              <a:srcRect/>
              <a:stretch/>
            </p:blipFill>
            <p:spPr>
              <a:xfrm>
                <a:off x="7523" y="2244"/>
                <a:ext cx="10" cy="6"/>
              </a:xfrm>
              <a:prstGeom prst="rect">
                <a:avLst/>
              </a:prstGeom>
              <a:noFill/>
              <a:ln>
                <a:noFill/>
              </a:ln>
            </p:spPr>
          </p:pic>
          <p:pic>
            <p:nvPicPr>
              <p:cNvPr id="1411" name="Google Shape;1411;p20"/>
              <p:cNvPicPr preferRelativeResize="0"/>
              <p:nvPr/>
            </p:nvPicPr>
            <p:blipFill rotWithShape="1">
              <a:blip r:embed="rId98">
                <a:alphaModFix/>
              </a:blip>
              <a:srcRect/>
              <a:stretch/>
            </p:blipFill>
            <p:spPr>
              <a:xfrm>
                <a:off x="7529" y="2246"/>
                <a:ext cx="78" cy="53"/>
              </a:xfrm>
              <a:prstGeom prst="rect">
                <a:avLst/>
              </a:prstGeom>
              <a:noFill/>
              <a:ln>
                <a:noFill/>
              </a:ln>
            </p:spPr>
          </p:pic>
          <p:pic>
            <p:nvPicPr>
              <p:cNvPr id="1412" name="Google Shape;1412;p20"/>
              <p:cNvPicPr preferRelativeResize="0"/>
              <p:nvPr/>
            </p:nvPicPr>
            <p:blipFill rotWithShape="1">
              <a:blip r:embed="rId99">
                <a:alphaModFix/>
              </a:blip>
              <a:srcRect/>
              <a:stretch/>
            </p:blipFill>
            <p:spPr>
              <a:xfrm>
                <a:off x="7624" y="2323"/>
                <a:ext cx="24" cy="23"/>
              </a:xfrm>
              <a:prstGeom prst="rect">
                <a:avLst/>
              </a:prstGeom>
              <a:noFill/>
              <a:ln>
                <a:noFill/>
              </a:ln>
            </p:spPr>
          </p:pic>
          <p:pic>
            <p:nvPicPr>
              <p:cNvPr id="1413" name="Google Shape;1413;p20"/>
              <p:cNvPicPr preferRelativeResize="0"/>
              <p:nvPr/>
            </p:nvPicPr>
            <p:blipFill rotWithShape="1">
              <a:blip r:embed="rId100">
                <a:alphaModFix/>
              </a:blip>
              <a:srcRect/>
              <a:stretch/>
            </p:blipFill>
            <p:spPr>
              <a:xfrm>
                <a:off x="7499" y="2228"/>
                <a:ext cx="150" cy="119"/>
              </a:xfrm>
              <a:prstGeom prst="rect">
                <a:avLst/>
              </a:prstGeom>
              <a:noFill/>
              <a:ln>
                <a:noFill/>
              </a:ln>
            </p:spPr>
          </p:pic>
          <p:pic>
            <p:nvPicPr>
              <p:cNvPr id="1414" name="Google Shape;1414;p20"/>
              <p:cNvPicPr preferRelativeResize="0"/>
              <p:nvPr/>
            </p:nvPicPr>
            <p:blipFill rotWithShape="1">
              <a:blip r:embed="rId101">
                <a:alphaModFix/>
              </a:blip>
              <a:srcRect/>
              <a:stretch/>
            </p:blipFill>
            <p:spPr>
              <a:xfrm>
                <a:off x="7652" y="2346"/>
                <a:ext cx="8" cy="4"/>
              </a:xfrm>
              <a:prstGeom prst="rect">
                <a:avLst/>
              </a:prstGeom>
              <a:noFill/>
              <a:ln>
                <a:noFill/>
              </a:ln>
            </p:spPr>
          </p:pic>
          <p:pic>
            <p:nvPicPr>
              <p:cNvPr id="1415" name="Google Shape;1415;p20"/>
              <p:cNvPicPr preferRelativeResize="0"/>
              <p:nvPr/>
            </p:nvPicPr>
            <p:blipFill rotWithShape="1">
              <a:blip r:embed="rId102">
                <a:alphaModFix/>
              </a:blip>
              <a:srcRect/>
              <a:stretch/>
            </p:blipFill>
            <p:spPr>
              <a:xfrm>
                <a:off x="7604" y="2295"/>
                <a:ext cx="24" cy="32"/>
              </a:xfrm>
              <a:prstGeom prst="rect">
                <a:avLst/>
              </a:prstGeom>
              <a:noFill/>
              <a:ln>
                <a:noFill/>
              </a:ln>
            </p:spPr>
          </p:pic>
          <p:pic>
            <p:nvPicPr>
              <p:cNvPr id="1416" name="Google Shape;1416;p20"/>
              <p:cNvPicPr preferRelativeResize="0"/>
              <p:nvPr/>
            </p:nvPicPr>
            <p:blipFill rotWithShape="1">
              <a:blip r:embed="rId103">
                <a:alphaModFix/>
              </a:blip>
              <a:srcRect/>
              <a:stretch/>
            </p:blipFill>
            <p:spPr>
              <a:xfrm>
                <a:off x="7529" y="2247"/>
                <a:ext cx="82" cy="57"/>
              </a:xfrm>
              <a:prstGeom prst="rect">
                <a:avLst/>
              </a:prstGeom>
              <a:noFill/>
              <a:ln>
                <a:noFill/>
              </a:ln>
            </p:spPr>
          </p:pic>
          <p:pic>
            <p:nvPicPr>
              <p:cNvPr id="1417" name="Google Shape;1417;p20"/>
              <p:cNvPicPr preferRelativeResize="0"/>
              <p:nvPr/>
            </p:nvPicPr>
            <p:blipFill rotWithShape="1">
              <a:blip r:embed="rId104">
                <a:alphaModFix/>
              </a:blip>
              <a:srcRect/>
              <a:stretch/>
            </p:blipFill>
            <p:spPr>
              <a:xfrm>
                <a:off x="7403" y="2241"/>
                <a:ext cx="234" cy="195"/>
              </a:xfrm>
              <a:prstGeom prst="rect">
                <a:avLst/>
              </a:prstGeom>
              <a:noFill/>
              <a:ln>
                <a:noFill/>
              </a:ln>
            </p:spPr>
          </p:pic>
          <p:pic>
            <p:nvPicPr>
              <p:cNvPr id="1418" name="Google Shape;1418;p20"/>
              <p:cNvPicPr preferRelativeResize="0"/>
              <p:nvPr/>
            </p:nvPicPr>
            <p:blipFill rotWithShape="1">
              <a:blip r:embed="rId105">
                <a:alphaModFix/>
              </a:blip>
              <a:srcRect/>
              <a:stretch/>
            </p:blipFill>
            <p:spPr>
              <a:xfrm>
                <a:off x="7470" y="2316"/>
                <a:ext cx="104" cy="83"/>
              </a:xfrm>
              <a:prstGeom prst="rect">
                <a:avLst/>
              </a:prstGeom>
              <a:noFill/>
              <a:ln>
                <a:noFill/>
              </a:ln>
            </p:spPr>
          </p:pic>
          <p:pic>
            <p:nvPicPr>
              <p:cNvPr id="1419" name="Google Shape;1419;p20"/>
              <p:cNvPicPr preferRelativeResize="0"/>
              <p:nvPr/>
            </p:nvPicPr>
            <p:blipFill rotWithShape="1">
              <a:blip r:embed="rId106">
                <a:alphaModFix/>
              </a:blip>
              <a:srcRect/>
              <a:stretch/>
            </p:blipFill>
            <p:spPr>
              <a:xfrm>
                <a:off x="7585" y="2403"/>
                <a:ext cx="8" cy="6"/>
              </a:xfrm>
              <a:prstGeom prst="rect">
                <a:avLst/>
              </a:prstGeom>
              <a:noFill/>
              <a:ln>
                <a:noFill/>
              </a:ln>
            </p:spPr>
          </p:pic>
          <p:pic>
            <p:nvPicPr>
              <p:cNvPr id="1420" name="Google Shape;1420;p20"/>
              <p:cNvPicPr preferRelativeResize="0"/>
              <p:nvPr/>
            </p:nvPicPr>
            <p:blipFill rotWithShape="1">
              <a:blip r:embed="rId107">
                <a:alphaModFix/>
              </a:blip>
              <a:srcRect/>
              <a:stretch/>
            </p:blipFill>
            <p:spPr>
              <a:xfrm>
                <a:off x="7446" y="2300"/>
                <a:ext cx="131" cy="100"/>
              </a:xfrm>
              <a:prstGeom prst="rect">
                <a:avLst/>
              </a:prstGeom>
              <a:noFill/>
              <a:ln>
                <a:noFill/>
              </a:ln>
            </p:spPr>
          </p:pic>
          <p:pic>
            <p:nvPicPr>
              <p:cNvPr id="1421" name="Google Shape;1421;p20"/>
              <p:cNvPicPr preferRelativeResize="0"/>
              <p:nvPr/>
            </p:nvPicPr>
            <p:blipFill rotWithShape="1">
              <a:blip r:embed="rId108">
                <a:alphaModFix/>
              </a:blip>
              <a:srcRect/>
              <a:stretch/>
            </p:blipFill>
            <p:spPr>
              <a:xfrm>
                <a:off x="7470" y="2316"/>
                <a:ext cx="104" cy="83"/>
              </a:xfrm>
              <a:prstGeom prst="rect">
                <a:avLst/>
              </a:prstGeom>
              <a:noFill/>
              <a:ln>
                <a:noFill/>
              </a:ln>
            </p:spPr>
          </p:pic>
          <p:pic>
            <p:nvPicPr>
              <p:cNvPr id="1422" name="Google Shape;1422;p20"/>
              <p:cNvPicPr preferRelativeResize="0"/>
              <p:nvPr/>
            </p:nvPicPr>
            <p:blipFill rotWithShape="1">
              <a:blip r:embed="rId109">
                <a:alphaModFix/>
              </a:blip>
              <a:srcRect/>
              <a:stretch/>
            </p:blipFill>
            <p:spPr>
              <a:xfrm>
                <a:off x="7447" y="2297"/>
                <a:ext cx="135" cy="105"/>
              </a:xfrm>
              <a:prstGeom prst="rect">
                <a:avLst/>
              </a:prstGeom>
              <a:noFill/>
              <a:ln>
                <a:noFill/>
              </a:ln>
            </p:spPr>
          </p:pic>
          <p:pic>
            <p:nvPicPr>
              <p:cNvPr id="1423" name="Google Shape;1423;p20"/>
              <p:cNvPicPr preferRelativeResize="0"/>
              <p:nvPr/>
            </p:nvPicPr>
            <p:blipFill rotWithShape="1">
              <a:blip r:embed="rId110">
                <a:alphaModFix/>
              </a:blip>
              <a:srcRect/>
              <a:stretch/>
            </p:blipFill>
            <p:spPr>
              <a:xfrm>
                <a:off x="7476" y="2316"/>
                <a:ext cx="97" cy="81"/>
              </a:xfrm>
              <a:prstGeom prst="rect">
                <a:avLst/>
              </a:prstGeom>
              <a:noFill/>
              <a:ln>
                <a:noFill/>
              </a:ln>
            </p:spPr>
          </p:pic>
          <p:pic>
            <p:nvPicPr>
              <p:cNvPr id="1424" name="Google Shape;1424;p20"/>
              <p:cNvPicPr preferRelativeResize="0"/>
              <p:nvPr/>
            </p:nvPicPr>
            <p:blipFill rotWithShape="1">
              <a:blip r:embed="rId111">
                <a:alphaModFix/>
              </a:blip>
              <a:srcRect/>
              <a:stretch/>
            </p:blipFill>
            <p:spPr>
              <a:xfrm>
                <a:off x="7601" y="2414"/>
                <a:ext cx="6" cy="7"/>
              </a:xfrm>
              <a:prstGeom prst="rect">
                <a:avLst/>
              </a:prstGeom>
              <a:noFill/>
              <a:ln>
                <a:noFill/>
              </a:ln>
            </p:spPr>
          </p:pic>
          <p:pic>
            <p:nvPicPr>
              <p:cNvPr id="1425" name="Google Shape;1425;p20"/>
              <p:cNvPicPr preferRelativeResize="0"/>
              <p:nvPr/>
            </p:nvPicPr>
            <p:blipFill rotWithShape="1">
              <a:blip r:embed="rId112">
                <a:alphaModFix/>
              </a:blip>
              <a:srcRect/>
              <a:stretch/>
            </p:blipFill>
            <p:spPr>
              <a:xfrm>
                <a:off x="7604" y="2417"/>
                <a:ext cx="8" cy="7"/>
              </a:xfrm>
              <a:prstGeom prst="rect">
                <a:avLst/>
              </a:prstGeom>
              <a:noFill/>
              <a:ln>
                <a:noFill/>
              </a:ln>
            </p:spPr>
          </p:pic>
          <p:pic>
            <p:nvPicPr>
              <p:cNvPr id="1426" name="Google Shape;1426;p20"/>
              <p:cNvPicPr preferRelativeResize="0"/>
              <p:nvPr/>
            </p:nvPicPr>
            <p:blipFill rotWithShape="1">
              <a:blip r:embed="rId113">
                <a:alphaModFix/>
              </a:blip>
              <a:srcRect/>
              <a:stretch/>
            </p:blipFill>
            <p:spPr>
              <a:xfrm>
                <a:off x="7601" y="2414"/>
                <a:ext cx="10" cy="8"/>
              </a:xfrm>
              <a:prstGeom prst="rect">
                <a:avLst/>
              </a:prstGeom>
              <a:noFill/>
              <a:ln>
                <a:noFill/>
              </a:ln>
            </p:spPr>
          </p:pic>
          <p:pic>
            <p:nvPicPr>
              <p:cNvPr id="1427" name="Google Shape;1427;p20"/>
              <p:cNvPicPr preferRelativeResize="0"/>
              <p:nvPr/>
            </p:nvPicPr>
            <p:blipFill rotWithShape="1">
              <a:blip r:embed="rId114">
                <a:alphaModFix/>
              </a:blip>
              <a:srcRect/>
              <a:stretch/>
            </p:blipFill>
            <p:spPr>
              <a:xfrm>
                <a:off x="7447" y="2295"/>
                <a:ext cx="139" cy="108"/>
              </a:xfrm>
              <a:prstGeom prst="rect">
                <a:avLst/>
              </a:prstGeom>
              <a:noFill/>
              <a:ln>
                <a:noFill/>
              </a:ln>
            </p:spPr>
          </p:pic>
          <p:pic>
            <p:nvPicPr>
              <p:cNvPr id="1428" name="Google Shape;1428;p20"/>
              <p:cNvPicPr preferRelativeResize="0"/>
              <p:nvPr/>
            </p:nvPicPr>
            <p:blipFill rotWithShape="1">
              <a:blip r:embed="rId115">
                <a:alphaModFix/>
              </a:blip>
              <a:srcRect/>
              <a:stretch/>
            </p:blipFill>
            <p:spPr>
              <a:xfrm>
                <a:off x="7482" y="2317"/>
                <a:ext cx="91" cy="79"/>
              </a:xfrm>
              <a:prstGeom prst="rect">
                <a:avLst/>
              </a:prstGeom>
              <a:noFill/>
              <a:ln>
                <a:noFill/>
              </a:ln>
            </p:spPr>
          </p:pic>
          <p:pic>
            <p:nvPicPr>
              <p:cNvPr id="1429" name="Google Shape;1429;p20"/>
              <p:cNvPicPr preferRelativeResize="0"/>
              <p:nvPr/>
            </p:nvPicPr>
            <p:blipFill rotWithShape="1">
              <a:blip r:embed="rId116">
                <a:alphaModFix/>
              </a:blip>
              <a:srcRect/>
              <a:stretch/>
            </p:blipFill>
            <p:spPr>
              <a:xfrm>
                <a:off x="7449" y="2292"/>
                <a:ext cx="139" cy="113"/>
              </a:xfrm>
              <a:prstGeom prst="rect">
                <a:avLst/>
              </a:prstGeom>
              <a:noFill/>
              <a:ln>
                <a:noFill/>
              </a:ln>
            </p:spPr>
          </p:pic>
          <p:pic>
            <p:nvPicPr>
              <p:cNvPr id="1430" name="Google Shape;1430;p20"/>
              <p:cNvPicPr preferRelativeResize="0"/>
              <p:nvPr/>
            </p:nvPicPr>
            <p:blipFill rotWithShape="1">
              <a:blip r:embed="rId117">
                <a:alphaModFix/>
              </a:blip>
              <a:srcRect/>
              <a:stretch/>
            </p:blipFill>
            <p:spPr>
              <a:xfrm>
                <a:off x="7489" y="2320"/>
                <a:ext cx="83" cy="73"/>
              </a:xfrm>
              <a:prstGeom prst="rect">
                <a:avLst/>
              </a:prstGeom>
              <a:noFill/>
              <a:ln>
                <a:noFill/>
              </a:ln>
            </p:spPr>
          </p:pic>
          <p:pic>
            <p:nvPicPr>
              <p:cNvPr id="1431" name="Google Shape;1431;p20"/>
              <p:cNvPicPr preferRelativeResize="0"/>
              <p:nvPr/>
            </p:nvPicPr>
            <p:blipFill rotWithShape="1">
              <a:blip r:embed="rId118">
                <a:alphaModFix/>
              </a:blip>
              <a:srcRect/>
              <a:stretch/>
            </p:blipFill>
            <p:spPr>
              <a:xfrm>
                <a:off x="7450" y="2289"/>
                <a:ext cx="141" cy="116"/>
              </a:xfrm>
              <a:prstGeom prst="rect">
                <a:avLst/>
              </a:prstGeom>
              <a:noFill/>
              <a:ln>
                <a:noFill/>
              </a:ln>
            </p:spPr>
          </p:pic>
          <p:pic>
            <p:nvPicPr>
              <p:cNvPr id="1432" name="Google Shape;1432;p20"/>
              <p:cNvPicPr preferRelativeResize="0"/>
              <p:nvPr/>
            </p:nvPicPr>
            <p:blipFill rotWithShape="1">
              <a:blip r:embed="rId119">
                <a:alphaModFix/>
              </a:blip>
              <a:srcRect/>
              <a:stretch/>
            </p:blipFill>
            <p:spPr>
              <a:xfrm>
                <a:off x="7496" y="2322"/>
                <a:ext cx="74" cy="68"/>
              </a:xfrm>
              <a:prstGeom prst="rect">
                <a:avLst/>
              </a:prstGeom>
              <a:noFill/>
              <a:ln>
                <a:noFill/>
              </a:ln>
            </p:spPr>
          </p:pic>
          <p:pic>
            <p:nvPicPr>
              <p:cNvPr id="1433" name="Google Shape;1433;p20"/>
              <p:cNvPicPr preferRelativeResize="0"/>
              <p:nvPr/>
            </p:nvPicPr>
            <p:blipFill rotWithShape="1">
              <a:blip r:embed="rId120">
                <a:alphaModFix/>
              </a:blip>
              <a:srcRect/>
              <a:stretch/>
            </p:blipFill>
            <p:spPr>
              <a:xfrm>
                <a:off x="7450" y="2287"/>
                <a:ext cx="141" cy="118"/>
              </a:xfrm>
              <a:prstGeom prst="rect">
                <a:avLst/>
              </a:prstGeom>
              <a:noFill/>
              <a:ln>
                <a:noFill/>
              </a:ln>
            </p:spPr>
          </p:pic>
          <p:pic>
            <p:nvPicPr>
              <p:cNvPr id="1434" name="Google Shape;1434;p20"/>
              <p:cNvPicPr preferRelativeResize="0"/>
              <p:nvPr/>
            </p:nvPicPr>
            <p:blipFill rotWithShape="1">
              <a:blip r:embed="rId121">
                <a:alphaModFix/>
              </a:blip>
              <a:srcRect/>
              <a:stretch/>
            </p:blipFill>
            <p:spPr>
              <a:xfrm>
                <a:off x="7503" y="2326"/>
                <a:ext cx="65" cy="60"/>
              </a:xfrm>
              <a:prstGeom prst="rect">
                <a:avLst/>
              </a:prstGeom>
              <a:noFill/>
              <a:ln>
                <a:noFill/>
              </a:ln>
            </p:spPr>
          </p:pic>
          <p:pic>
            <p:nvPicPr>
              <p:cNvPr id="1435" name="Google Shape;1435;p20"/>
              <p:cNvPicPr preferRelativeResize="0"/>
              <p:nvPr/>
            </p:nvPicPr>
            <p:blipFill rotWithShape="1">
              <a:blip r:embed="rId122">
                <a:alphaModFix/>
              </a:blip>
              <a:srcRect/>
              <a:stretch/>
            </p:blipFill>
            <p:spPr>
              <a:xfrm>
                <a:off x="7452" y="2284"/>
                <a:ext cx="140" cy="121"/>
              </a:xfrm>
              <a:prstGeom prst="rect">
                <a:avLst/>
              </a:prstGeom>
              <a:noFill/>
              <a:ln>
                <a:noFill/>
              </a:ln>
            </p:spPr>
          </p:pic>
          <p:pic>
            <p:nvPicPr>
              <p:cNvPr id="1436" name="Google Shape;1436;p20"/>
              <p:cNvPicPr preferRelativeResize="0"/>
              <p:nvPr/>
            </p:nvPicPr>
            <p:blipFill rotWithShape="1">
              <a:blip r:embed="rId123">
                <a:alphaModFix/>
              </a:blip>
              <a:srcRect/>
              <a:stretch/>
            </p:blipFill>
            <p:spPr>
              <a:xfrm>
                <a:off x="7514" y="2331"/>
                <a:ext cx="51" cy="49"/>
              </a:xfrm>
              <a:prstGeom prst="rect">
                <a:avLst/>
              </a:prstGeom>
              <a:noFill/>
              <a:ln>
                <a:noFill/>
              </a:ln>
            </p:spPr>
          </p:pic>
          <p:pic>
            <p:nvPicPr>
              <p:cNvPr id="1437" name="Google Shape;1437;p20"/>
              <p:cNvPicPr preferRelativeResize="0"/>
              <p:nvPr/>
            </p:nvPicPr>
            <p:blipFill rotWithShape="1">
              <a:blip r:embed="rId124">
                <a:alphaModFix/>
              </a:blip>
              <a:srcRect/>
              <a:stretch/>
            </p:blipFill>
            <p:spPr>
              <a:xfrm>
                <a:off x="7452" y="2281"/>
                <a:ext cx="140" cy="122"/>
              </a:xfrm>
              <a:prstGeom prst="rect">
                <a:avLst/>
              </a:prstGeom>
              <a:noFill/>
              <a:ln>
                <a:noFill/>
              </a:ln>
            </p:spPr>
          </p:pic>
          <p:pic>
            <p:nvPicPr>
              <p:cNvPr id="1438" name="Google Shape;1438;p20"/>
              <p:cNvPicPr preferRelativeResize="0"/>
              <p:nvPr/>
            </p:nvPicPr>
            <p:blipFill rotWithShape="1">
              <a:blip r:embed="rId125">
                <a:alphaModFix/>
              </a:blip>
              <a:srcRect/>
              <a:stretch/>
            </p:blipFill>
            <p:spPr>
              <a:xfrm>
                <a:off x="7529" y="2341"/>
                <a:ext cx="28" cy="30"/>
              </a:xfrm>
              <a:prstGeom prst="rect">
                <a:avLst/>
              </a:prstGeom>
              <a:noFill/>
              <a:ln>
                <a:noFill/>
              </a:ln>
            </p:spPr>
          </p:pic>
          <p:pic>
            <p:nvPicPr>
              <p:cNvPr id="1439" name="Google Shape;1439;p20"/>
              <p:cNvPicPr preferRelativeResize="0"/>
              <p:nvPr/>
            </p:nvPicPr>
            <p:blipFill rotWithShape="1">
              <a:blip r:embed="rId126">
                <a:alphaModFix/>
              </a:blip>
              <a:srcRect/>
              <a:stretch/>
            </p:blipFill>
            <p:spPr>
              <a:xfrm>
                <a:off x="7527" y="2330"/>
                <a:ext cx="14" cy="13"/>
              </a:xfrm>
              <a:prstGeom prst="rect">
                <a:avLst/>
              </a:prstGeom>
              <a:noFill/>
              <a:ln>
                <a:noFill/>
              </a:ln>
            </p:spPr>
          </p:pic>
          <p:pic>
            <p:nvPicPr>
              <p:cNvPr id="1440" name="Google Shape;1440;p20"/>
              <p:cNvPicPr preferRelativeResize="0"/>
              <p:nvPr/>
            </p:nvPicPr>
            <p:blipFill rotWithShape="1">
              <a:blip r:embed="rId127">
                <a:alphaModFix/>
              </a:blip>
              <a:srcRect/>
              <a:stretch/>
            </p:blipFill>
            <p:spPr>
              <a:xfrm>
                <a:off x="7523" y="2325"/>
                <a:ext cx="10" cy="10"/>
              </a:xfrm>
              <a:prstGeom prst="rect">
                <a:avLst/>
              </a:prstGeom>
              <a:noFill/>
              <a:ln>
                <a:noFill/>
              </a:ln>
            </p:spPr>
          </p:pic>
          <p:pic>
            <p:nvPicPr>
              <p:cNvPr id="1441" name="Google Shape;1441;p20"/>
              <p:cNvPicPr preferRelativeResize="0"/>
              <p:nvPr/>
            </p:nvPicPr>
            <p:blipFill rotWithShape="1">
              <a:blip r:embed="rId128">
                <a:alphaModFix/>
              </a:blip>
              <a:srcRect/>
              <a:stretch/>
            </p:blipFill>
            <p:spPr>
              <a:xfrm>
                <a:off x="7466" y="2281"/>
                <a:ext cx="152" cy="135"/>
              </a:xfrm>
              <a:prstGeom prst="rect">
                <a:avLst/>
              </a:prstGeom>
              <a:noFill/>
              <a:ln>
                <a:noFill/>
              </a:ln>
            </p:spPr>
          </p:pic>
          <p:pic>
            <p:nvPicPr>
              <p:cNvPr id="1442" name="Google Shape;1442;p20"/>
              <p:cNvPicPr preferRelativeResize="0"/>
              <p:nvPr/>
            </p:nvPicPr>
            <p:blipFill rotWithShape="1">
              <a:blip r:embed="rId129">
                <a:alphaModFix/>
              </a:blip>
              <a:srcRect/>
              <a:stretch/>
            </p:blipFill>
            <p:spPr>
              <a:xfrm>
                <a:off x="7446" y="2274"/>
                <a:ext cx="178" cy="155"/>
              </a:xfrm>
              <a:prstGeom prst="rect">
                <a:avLst/>
              </a:prstGeom>
              <a:noFill/>
              <a:ln>
                <a:noFill/>
              </a:ln>
            </p:spPr>
          </p:pic>
          <p:pic>
            <p:nvPicPr>
              <p:cNvPr id="1443" name="Google Shape;1443;p20"/>
              <p:cNvPicPr preferRelativeResize="0"/>
              <p:nvPr/>
            </p:nvPicPr>
            <p:blipFill rotWithShape="1">
              <a:blip r:embed="rId130">
                <a:alphaModFix/>
              </a:blip>
              <a:srcRect/>
              <a:stretch/>
            </p:blipFill>
            <p:spPr>
              <a:xfrm>
                <a:off x="7469" y="2316"/>
                <a:ext cx="105" cy="84"/>
              </a:xfrm>
              <a:prstGeom prst="rect">
                <a:avLst/>
              </a:prstGeom>
              <a:noFill/>
              <a:ln>
                <a:noFill/>
              </a:ln>
            </p:spPr>
          </p:pic>
          <p:pic>
            <p:nvPicPr>
              <p:cNvPr id="1444" name="Google Shape;1444;p20"/>
              <p:cNvPicPr preferRelativeResize="0"/>
              <p:nvPr/>
            </p:nvPicPr>
            <p:blipFill rotWithShape="1">
              <a:blip r:embed="rId131">
                <a:alphaModFix/>
              </a:blip>
              <a:srcRect/>
              <a:stretch/>
            </p:blipFill>
            <p:spPr>
              <a:xfrm>
                <a:off x="7446" y="2300"/>
                <a:ext cx="150" cy="110"/>
              </a:xfrm>
              <a:prstGeom prst="rect">
                <a:avLst/>
              </a:prstGeom>
              <a:noFill/>
              <a:ln>
                <a:noFill/>
              </a:ln>
            </p:spPr>
          </p:pic>
          <p:pic>
            <p:nvPicPr>
              <p:cNvPr id="1445" name="Google Shape;1445;p20"/>
              <p:cNvPicPr preferRelativeResize="0"/>
              <p:nvPr/>
            </p:nvPicPr>
            <p:blipFill rotWithShape="1">
              <a:blip r:embed="rId132">
                <a:alphaModFix/>
              </a:blip>
              <a:srcRect/>
              <a:stretch/>
            </p:blipFill>
            <p:spPr>
              <a:xfrm>
                <a:off x="7470" y="2316"/>
                <a:ext cx="7" cy="6"/>
              </a:xfrm>
              <a:prstGeom prst="rect">
                <a:avLst/>
              </a:prstGeom>
              <a:noFill/>
              <a:ln>
                <a:noFill/>
              </a:ln>
            </p:spPr>
          </p:pic>
          <p:pic>
            <p:nvPicPr>
              <p:cNvPr id="1446" name="Google Shape;1446;p20"/>
              <p:cNvPicPr preferRelativeResize="0"/>
              <p:nvPr/>
            </p:nvPicPr>
            <p:blipFill rotWithShape="1">
              <a:blip r:embed="rId133">
                <a:alphaModFix/>
              </a:blip>
              <a:srcRect/>
              <a:stretch/>
            </p:blipFill>
            <p:spPr>
              <a:xfrm>
                <a:off x="7592" y="2406"/>
                <a:ext cx="29" cy="23"/>
              </a:xfrm>
              <a:prstGeom prst="rect">
                <a:avLst/>
              </a:prstGeom>
              <a:noFill/>
              <a:ln>
                <a:noFill/>
              </a:ln>
            </p:spPr>
          </p:pic>
          <p:pic>
            <p:nvPicPr>
              <p:cNvPr id="1447" name="Google Shape;1447;p20"/>
              <p:cNvPicPr preferRelativeResize="0"/>
              <p:nvPr/>
            </p:nvPicPr>
            <p:blipFill rotWithShape="1">
              <a:blip r:embed="rId134">
                <a:alphaModFix/>
              </a:blip>
              <a:srcRect/>
              <a:stretch/>
            </p:blipFill>
            <p:spPr>
              <a:xfrm>
                <a:off x="7578" y="2398"/>
                <a:ext cx="24" cy="18"/>
              </a:xfrm>
              <a:prstGeom prst="rect">
                <a:avLst/>
              </a:prstGeom>
              <a:noFill/>
              <a:ln>
                <a:noFill/>
              </a:ln>
            </p:spPr>
          </p:pic>
          <p:pic>
            <p:nvPicPr>
              <p:cNvPr id="1448" name="Google Shape;1448;p20"/>
              <p:cNvPicPr preferRelativeResize="0"/>
              <p:nvPr/>
            </p:nvPicPr>
            <p:blipFill rotWithShape="1">
              <a:blip r:embed="rId135">
                <a:alphaModFix/>
              </a:blip>
              <a:srcRect/>
              <a:stretch/>
            </p:blipFill>
            <p:spPr>
              <a:xfrm>
                <a:off x="7598" y="2412"/>
                <a:ext cx="6" cy="4"/>
              </a:xfrm>
              <a:prstGeom prst="rect">
                <a:avLst/>
              </a:prstGeom>
              <a:noFill/>
              <a:ln>
                <a:noFill/>
              </a:ln>
            </p:spPr>
          </p:pic>
          <p:pic>
            <p:nvPicPr>
              <p:cNvPr id="1449" name="Google Shape;1449;p20"/>
              <p:cNvPicPr preferRelativeResize="0"/>
              <p:nvPr/>
            </p:nvPicPr>
            <p:blipFill rotWithShape="1">
              <a:blip r:embed="rId136">
                <a:alphaModFix/>
              </a:blip>
              <a:srcRect/>
              <a:stretch/>
            </p:blipFill>
            <p:spPr>
              <a:xfrm>
                <a:off x="7600" y="2412"/>
                <a:ext cx="5" cy="6"/>
              </a:xfrm>
              <a:prstGeom prst="rect">
                <a:avLst/>
              </a:prstGeom>
              <a:noFill/>
              <a:ln>
                <a:noFill/>
              </a:ln>
            </p:spPr>
          </p:pic>
          <p:pic>
            <p:nvPicPr>
              <p:cNvPr id="1450" name="Google Shape;1450;p20"/>
              <p:cNvPicPr preferRelativeResize="0"/>
              <p:nvPr/>
            </p:nvPicPr>
            <p:blipFill rotWithShape="1">
              <a:blip r:embed="rId137">
                <a:alphaModFix/>
              </a:blip>
              <a:srcRect/>
              <a:stretch/>
            </p:blipFill>
            <p:spPr>
              <a:xfrm>
                <a:off x="7608" y="2419"/>
                <a:ext cx="14" cy="10"/>
              </a:xfrm>
              <a:prstGeom prst="rect">
                <a:avLst/>
              </a:prstGeom>
              <a:noFill/>
              <a:ln>
                <a:noFill/>
              </a:ln>
            </p:spPr>
          </p:pic>
          <p:pic>
            <p:nvPicPr>
              <p:cNvPr id="1451" name="Google Shape;1451;p20"/>
              <p:cNvPicPr preferRelativeResize="0"/>
              <p:nvPr/>
            </p:nvPicPr>
            <p:blipFill rotWithShape="1">
              <a:blip r:embed="rId138">
                <a:alphaModFix/>
              </a:blip>
              <a:srcRect/>
              <a:stretch/>
            </p:blipFill>
            <p:spPr>
              <a:xfrm>
                <a:off x="7583" y="2399"/>
                <a:ext cx="39" cy="30"/>
              </a:xfrm>
              <a:prstGeom prst="rect">
                <a:avLst/>
              </a:prstGeom>
              <a:noFill/>
              <a:ln>
                <a:noFill/>
              </a:ln>
            </p:spPr>
          </p:pic>
          <p:pic>
            <p:nvPicPr>
              <p:cNvPr id="1452" name="Google Shape;1452;p20"/>
              <p:cNvPicPr preferRelativeResize="0"/>
              <p:nvPr/>
            </p:nvPicPr>
            <p:blipFill rotWithShape="1">
              <a:blip r:embed="rId139">
                <a:alphaModFix/>
              </a:blip>
              <a:srcRect/>
              <a:stretch/>
            </p:blipFill>
            <p:spPr>
              <a:xfrm>
                <a:off x="7583" y="2400"/>
                <a:ext cx="39" cy="27"/>
              </a:xfrm>
              <a:prstGeom prst="rect">
                <a:avLst/>
              </a:prstGeom>
              <a:noFill/>
              <a:ln>
                <a:noFill/>
              </a:ln>
            </p:spPr>
          </p:pic>
          <p:pic>
            <p:nvPicPr>
              <p:cNvPr id="1453" name="Google Shape;1453;p20"/>
              <p:cNvPicPr preferRelativeResize="0"/>
              <p:nvPr/>
            </p:nvPicPr>
            <p:blipFill rotWithShape="1">
              <a:blip r:embed="rId140">
                <a:alphaModFix/>
              </a:blip>
              <a:srcRect/>
              <a:stretch/>
            </p:blipFill>
            <p:spPr>
              <a:xfrm>
                <a:off x="7586" y="2400"/>
                <a:ext cx="35" cy="26"/>
              </a:xfrm>
              <a:prstGeom prst="rect">
                <a:avLst/>
              </a:prstGeom>
              <a:noFill/>
              <a:ln>
                <a:noFill/>
              </a:ln>
            </p:spPr>
          </p:pic>
          <p:pic>
            <p:nvPicPr>
              <p:cNvPr id="1454" name="Google Shape;1454;p20"/>
              <p:cNvPicPr preferRelativeResize="0"/>
              <p:nvPr/>
            </p:nvPicPr>
            <p:blipFill rotWithShape="1">
              <a:blip r:embed="rId141">
                <a:alphaModFix/>
              </a:blip>
              <a:srcRect/>
              <a:stretch/>
            </p:blipFill>
            <p:spPr>
              <a:xfrm>
                <a:off x="7586" y="2400"/>
                <a:ext cx="33" cy="24"/>
              </a:xfrm>
              <a:prstGeom prst="rect">
                <a:avLst/>
              </a:prstGeom>
              <a:noFill/>
              <a:ln>
                <a:noFill/>
              </a:ln>
            </p:spPr>
          </p:pic>
          <p:pic>
            <p:nvPicPr>
              <p:cNvPr id="1455" name="Google Shape;1455;p20"/>
              <p:cNvPicPr preferRelativeResize="0"/>
              <p:nvPr/>
            </p:nvPicPr>
            <p:blipFill rotWithShape="1">
              <a:blip r:embed="rId142">
                <a:alphaModFix/>
              </a:blip>
              <a:srcRect/>
              <a:stretch/>
            </p:blipFill>
            <p:spPr>
              <a:xfrm>
                <a:off x="7588" y="2401"/>
                <a:ext cx="30" cy="23"/>
              </a:xfrm>
              <a:prstGeom prst="rect">
                <a:avLst/>
              </a:prstGeom>
              <a:noFill/>
              <a:ln>
                <a:noFill/>
              </a:ln>
            </p:spPr>
          </p:pic>
          <p:pic>
            <p:nvPicPr>
              <p:cNvPr id="1456" name="Google Shape;1456;p20"/>
              <p:cNvPicPr preferRelativeResize="0"/>
              <p:nvPr/>
            </p:nvPicPr>
            <p:blipFill rotWithShape="1">
              <a:blip r:embed="rId143">
                <a:alphaModFix/>
              </a:blip>
              <a:srcRect/>
              <a:stretch/>
            </p:blipFill>
            <p:spPr>
              <a:xfrm>
                <a:off x="7479" y="2300"/>
                <a:ext cx="139" cy="122"/>
              </a:xfrm>
              <a:prstGeom prst="rect">
                <a:avLst/>
              </a:prstGeom>
              <a:noFill/>
              <a:ln>
                <a:noFill/>
              </a:ln>
            </p:spPr>
          </p:pic>
          <p:pic>
            <p:nvPicPr>
              <p:cNvPr id="1457" name="Google Shape;1457;p20"/>
              <p:cNvPicPr preferRelativeResize="0"/>
              <p:nvPr/>
            </p:nvPicPr>
            <p:blipFill rotWithShape="1">
              <a:blip r:embed="rId144">
                <a:alphaModFix/>
              </a:blip>
              <a:srcRect/>
              <a:stretch/>
            </p:blipFill>
            <p:spPr>
              <a:xfrm>
                <a:off x="7453" y="2278"/>
                <a:ext cx="165" cy="143"/>
              </a:xfrm>
              <a:prstGeom prst="rect">
                <a:avLst/>
              </a:prstGeom>
              <a:noFill/>
              <a:ln>
                <a:noFill/>
              </a:ln>
            </p:spPr>
          </p:pic>
          <p:pic>
            <p:nvPicPr>
              <p:cNvPr id="1458" name="Google Shape;1458;p20"/>
              <p:cNvPicPr preferRelativeResize="0"/>
              <p:nvPr/>
            </p:nvPicPr>
            <p:blipFill rotWithShape="1">
              <a:blip r:embed="rId145">
                <a:alphaModFix/>
              </a:blip>
              <a:srcRect/>
              <a:stretch/>
            </p:blipFill>
            <p:spPr>
              <a:xfrm>
                <a:off x="7455" y="2275"/>
                <a:ext cx="161" cy="143"/>
              </a:xfrm>
              <a:prstGeom prst="rect">
                <a:avLst/>
              </a:prstGeom>
              <a:noFill/>
              <a:ln>
                <a:noFill/>
              </a:ln>
            </p:spPr>
          </p:pic>
          <p:pic>
            <p:nvPicPr>
              <p:cNvPr id="1459" name="Google Shape;1459;p20"/>
              <p:cNvPicPr preferRelativeResize="0"/>
              <p:nvPr/>
            </p:nvPicPr>
            <p:blipFill rotWithShape="1">
              <a:blip r:embed="rId146">
                <a:alphaModFix/>
              </a:blip>
              <a:srcRect/>
              <a:stretch/>
            </p:blipFill>
            <p:spPr>
              <a:xfrm>
                <a:off x="7457" y="2310"/>
                <a:ext cx="5" cy="4"/>
              </a:xfrm>
              <a:prstGeom prst="rect">
                <a:avLst/>
              </a:prstGeom>
              <a:noFill/>
              <a:ln>
                <a:noFill/>
              </a:ln>
            </p:spPr>
          </p:pic>
          <p:pic>
            <p:nvPicPr>
              <p:cNvPr id="1460" name="Google Shape;1460;p20"/>
              <p:cNvPicPr preferRelativeResize="0"/>
              <p:nvPr/>
            </p:nvPicPr>
            <p:blipFill rotWithShape="1">
              <a:blip r:embed="rId147">
                <a:alphaModFix/>
              </a:blip>
              <a:srcRect/>
              <a:stretch/>
            </p:blipFill>
            <p:spPr>
              <a:xfrm>
                <a:off x="7457" y="2271"/>
                <a:ext cx="21" cy="20"/>
              </a:xfrm>
              <a:prstGeom prst="rect">
                <a:avLst/>
              </a:prstGeom>
              <a:noFill/>
              <a:ln>
                <a:noFill/>
              </a:ln>
            </p:spPr>
          </p:pic>
          <p:pic>
            <p:nvPicPr>
              <p:cNvPr id="1461" name="Google Shape;1461;p20"/>
              <p:cNvPicPr preferRelativeResize="0"/>
              <p:nvPr/>
            </p:nvPicPr>
            <p:blipFill rotWithShape="1">
              <a:blip r:embed="rId148">
                <a:alphaModFix/>
              </a:blip>
              <a:srcRect/>
              <a:stretch/>
            </p:blipFill>
            <p:spPr>
              <a:xfrm>
                <a:off x="7458" y="2238"/>
                <a:ext cx="165" cy="167"/>
              </a:xfrm>
              <a:prstGeom prst="rect">
                <a:avLst/>
              </a:prstGeom>
              <a:noFill/>
              <a:ln>
                <a:noFill/>
              </a:ln>
            </p:spPr>
          </p:pic>
          <p:pic>
            <p:nvPicPr>
              <p:cNvPr id="1462" name="Google Shape;1462;p20"/>
              <p:cNvPicPr preferRelativeResize="0"/>
              <p:nvPr/>
            </p:nvPicPr>
            <p:blipFill rotWithShape="1">
              <a:blip r:embed="rId149">
                <a:alphaModFix/>
              </a:blip>
              <a:srcRect/>
              <a:stretch/>
            </p:blipFill>
            <p:spPr>
              <a:xfrm>
                <a:off x="7619" y="2358"/>
                <a:ext cx="3" cy="3"/>
              </a:xfrm>
              <a:prstGeom prst="rect">
                <a:avLst/>
              </a:prstGeom>
              <a:noFill/>
              <a:ln>
                <a:noFill/>
              </a:ln>
            </p:spPr>
          </p:pic>
          <p:pic>
            <p:nvPicPr>
              <p:cNvPr id="1463" name="Google Shape;1463;p20"/>
              <p:cNvPicPr preferRelativeResize="0"/>
              <p:nvPr/>
            </p:nvPicPr>
            <p:blipFill rotWithShape="1">
              <a:blip r:embed="rId150">
                <a:alphaModFix/>
              </a:blip>
              <a:srcRect/>
              <a:stretch/>
            </p:blipFill>
            <p:spPr>
              <a:xfrm>
                <a:off x="7511" y="2281"/>
                <a:ext cx="111" cy="89"/>
              </a:xfrm>
              <a:prstGeom prst="rect">
                <a:avLst/>
              </a:prstGeom>
              <a:noFill/>
              <a:ln>
                <a:noFill/>
              </a:ln>
            </p:spPr>
          </p:pic>
          <p:pic>
            <p:nvPicPr>
              <p:cNvPr id="1464" name="Google Shape;1464;p20"/>
              <p:cNvPicPr preferRelativeResize="0"/>
              <p:nvPr/>
            </p:nvPicPr>
            <p:blipFill rotWithShape="1">
              <a:blip r:embed="rId151">
                <a:alphaModFix/>
              </a:blip>
              <a:srcRect/>
              <a:stretch/>
            </p:blipFill>
            <p:spPr>
              <a:xfrm>
                <a:off x="7457" y="2271"/>
                <a:ext cx="21" cy="20"/>
              </a:xfrm>
              <a:prstGeom prst="rect">
                <a:avLst/>
              </a:prstGeom>
              <a:noFill/>
              <a:ln>
                <a:noFill/>
              </a:ln>
            </p:spPr>
          </p:pic>
          <p:pic>
            <p:nvPicPr>
              <p:cNvPr id="1465" name="Google Shape;1465;p20"/>
              <p:cNvPicPr preferRelativeResize="0"/>
              <p:nvPr/>
            </p:nvPicPr>
            <p:blipFill rotWithShape="1">
              <a:blip r:embed="rId152">
                <a:alphaModFix/>
              </a:blip>
              <a:srcRect/>
              <a:stretch/>
            </p:blipFill>
            <p:spPr>
              <a:xfrm>
                <a:off x="7457" y="2269"/>
                <a:ext cx="105" cy="86"/>
              </a:xfrm>
              <a:prstGeom prst="rect">
                <a:avLst/>
              </a:prstGeom>
              <a:noFill/>
              <a:ln>
                <a:noFill/>
              </a:ln>
            </p:spPr>
          </p:pic>
          <p:pic>
            <p:nvPicPr>
              <p:cNvPr id="1466" name="Google Shape;1466;p20"/>
              <p:cNvPicPr preferRelativeResize="0"/>
              <p:nvPr/>
            </p:nvPicPr>
            <p:blipFill rotWithShape="1">
              <a:blip r:embed="rId153">
                <a:alphaModFix/>
              </a:blip>
              <a:srcRect/>
              <a:stretch/>
            </p:blipFill>
            <p:spPr>
              <a:xfrm>
                <a:off x="7514" y="2319"/>
                <a:ext cx="15" cy="12"/>
              </a:xfrm>
              <a:prstGeom prst="rect">
                <a:avLst/>
              </a:prstGeom>
              <a:noFill/>
              <a:ln>
                <a:noFill/>
              </a:ln>
            </p:spPr>
          </p:pic>
          <p:pic>
            <p:nvPicPr>
              <p:cNvPr id="1467" name="Google Shape;1467;p20"/>
              <p:cNvPicPr preferRelativeResize="0"/>
              <p:nvPr/>
            </p:nvPicPr>
            <p:blipFill rotWithShape="1">
              <a:blip r:embed="rId154">
                <a:alphaModFix/>
              </a:blip>
              <a:srcRect/>
              <a:stretch/>
            </p:blipFill>
            <p:spPr>
              <a:xfrm>
                <a:off x="7480" y="2292"/>
                <a:ext cx="43" cy="36"/>
              </a:xfrm>
              <a:prstGeom prst="rect">
                <a:avLst/>
              </a:prstGeom>
              <a:noFill/>
              <a:ln>
                <a:noFill/>
              </a:ln>
            </p:spPr>
          </p:pic>
          <p:pic>
            <p:nvPicPr>
              <p:cNvPr id="1468" name="Google Shape;1468;p20"/>
              <p:cNvPicPr preferRelativeResize="0"/>
              <p:nvPr/>
            </p:nvPicPr>
            <p:blipFill rotWithShape="1">
              <a:blip r:embed="rId155">
                <a:alphaModFix/>
              </a:blip>
              <a:srcRect/>
              <a:stretch/>
            </p:blipFill>
            <p:spPr>
              <a:xfrm>
                <a:off x="7493" y="2303"/>
                <a:ext cx="34" cy="27"/>
              </a:xfrm>
              <a:prstGeom prst="rect">
                <a:avLst/>
              </a:prstGeom>
              <a:noFill/>
              <a:ln>
                <a:noFill/>
              </a:ln>
            </p:spPr>
          </p:pic>
          <p:pic>
            <p:nvPicPr>
              <p:cNvPr id="1469" name="Google Shape;1469;p20"/>
              <p:cNvPicPr preferRelativeResize="0"/>
              <p:nvPr/>
            </p:nvPicPr>
            <p:blipFill rotWithShape="1">
              <a:blip r:embed="rId156">
                <a:alphaModFix/>
              </a:blip>
              <a:srcRect/>
              <a:stretch/>
            </p:blipFill>
            <p:spPr>
              <a:xfrm>
                <a:off x="7464" y="2240"/>
                <a:ext cx="149" cy="130"/>
              </a:xfrm>
              <a:prstGeom prst="rect">
                <a:avLst/>
              </a:prstGeom>
              <a:noFill/>
              <a:ln>
                <a:noFill/>
              </a:ln>
            </p:spPr>
          </p:pic>
          <p:pic>
            <p:nvPicPr>
              <p:cNvPr id="1470" name="Google Shape;1470;p20"/>
              <p:cNvPicPr preferRelativeResize="0"/>
              <p:nvPr/>
            </p:nvPicPr>
            <p:blipFill rotWithShape="1">
              <a:blip r:embed="rId157">
                <a:alphaModFix/>
              </a:blip>
              <a:srcRect/>
              <a:stretch/>
            </p:blipFill>
            <p:spPr>
              <a:xfrm>
                <a:off x="7511" y="2283"/>
                <a:ext cx="105" cy="87"/>
              </a:xfrm>
              <a:prstGeom prst="rect">
                <a:avLst/>
              </a:prstGeom>
              <a:noFill/>
              <a:ln>
                <a:noFill/>
              </a:ln>
            </p:spPr>
          </p:pic>
          <p:sp>
            <p:nvSpPr>
              <p:cNvPr id="1471" name="Google Shape;1471;p20"/>
              <p:cNvSpPr/>
              <p:nvPr/>
            </p:nvSpPr>
            <p:spPr>
              <a:xfrm>
                <a:off x="7446" y="2478"/>
                <a:ext cx="230" cy="231"/>
              </a:xfrm>
              <a:prstGeom prst="ellipse">
                <a:avLst/>
              </a:prstGeom>
              <a:solidFill>
                <a:srgbClr val="B7E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472" name="Google Shape;1472;p20"/>
              <p:cNvPicPr preferRelativeResize="0"/>
              <p:nvPr/>
            </p:nvPicPr>
            <p:blipFill rotWithShape="1">
              <a:blip r:embed="rId158">
                <a:alphaModFix/>
              </a:blip>
              <a:srcRect/>
              <a:stretch/>
            </p:blipFill>
            <p:spPr>
              <a:xfrm>
                <a:off x="7500" y="2661"/>
                <a:ext cx="38" cy="46"/>
              </a:xfrm>
              <a:prstGeom prst="rect">
                <a:avLst/>
              </a:prstGeom>
              <a:noFill/>
              <a:ln>
                <a:noFill/>
              </a:ln>
            </p:spPr>
          </p:pic>
          <p:pic>
            <p:nvPicPr>
              <p:cNvPr id="1473" name="Google Shape;1473;p20"/>
              <p:cNvPicPr preferRelativeResize="0"/>
              <p:nvPr/>
            </p:nvPicPr>
            <p:blipFill rotWithShape="1">
              <a:blip r:embed="rId159">
                <a:alphaModFix/>
              </a:blip>
              <a:srcRect/>
              <a:stretch/>
            </p:blipFill>
            <p:spPr>
              <a:xfrm>
                <a:off x="7507" y="2600"/>
                <a:ext cx="117" cy="110"/>
              </a:xfrm>
              <a:prstGeom prst="rect">
                <a:avLst/>
              </a:prstGeom>
              <a:noFill/>
              <a:ln>
                <a:noFill/>
              </a:ln>
            </p:spPr>
          </p:pic>
          <p:pic>
            <p:nvPicPr>
              <p:cNvPr id="1474" name="Google Shape;1474;p20"/>
              <p:cNvPicPr preferRelativeResize="0"/>
              <p:nvPr/>
            </p:nvPicPr>
            <p:blipFill rotWithShape="1">
              <a:blip r:embed="rId160">
                <a:alphaModFix/>
              </a:blip>
              <a:srcRect/>
              <a:stretch/>
            </p:blipFill>
            <p:spPr>
              <a:xfrm>
                <a:off x="7533" y="2655"/>
                <a:ext cx="5" cy="18"/>
              </a:xfrm>
              <a:prstGeom prst="rect">
                <a:avLst/>
              </a:prstGeom>
              <a:noFill/>
              <a:ln>
                <a:noFill/>
              </a:ln>
            </p:spPr>
          </p:pic>
          <p:pic>
            <p:nvPicPr>
              <p:cNvPr id="1475" name="Google Shape;1475;p20"/>
              <p:cNvPicPr preferRelativeResize="0"/>
              <p:nvPr/>
            </p:nvPicPr>
            <p:blipFill rotWithShape="1">
              <a:blip r:embed="rId161">
                <a:alphaModFix/>
              </a:blip>
              <a:srcRect/>
              <a:stretch/>
            </p:blipFill>
            <p:spPr>
              <a:xfrm>
                <a:off x="7585" y="2478"/>
                <a:ext cx="54" cy="110"/>
              </a:xfrm>
              <a:prstGeom prst="rect">
                <a:avLst/>
              </a:prstGeom>
              <a:noFill/>
              <a:ln>
                <a:noFill/>
              </a:ln>
            </p:spPr>
          </p:pic>
          <p:pic>
            <p:nvPicPr>
              <p:cNvPr id="1476" name="Google Shape;1476;p20"/>
              <p:cNvPicPr preferRelativeResize="0"/>
              <p:nvPr/>
            </p:nvPicPr>
            <p:blipFill rotWithShape="1">
              <a:blip r:embed="rId162">
                <a:alphaModFix/>
              </a:blip>
              <a:srcRect/>
              <a:stretch/>
            </p:blipFill>
            <p:spPr>
              <a:xfrm>
                <a:off x="7490" y="2480"/>
                <a:ext cx="135" cy="128"/>
              </a:xfrm>
              <a:prstGeom prst="rect">
                <a:avLst/>
              </a:prstGeom>
              <a:noFill/>
              <a:ln>
                <a:noFill/>
              </a:ln>
            </p:spPr>
          </p:pic>
          <p:pic>
            <p:nvPicPr>
              <p:cNvPr id="1477" name="Google Shape;1477;p20"/>
              <p:cNvPicPr preferRelativeResize="0"/>
              <p:nvPr/>
            </p:nvPicPr>
            <p:blipFill rotWithShape="1">
              <a:blip r:embed="rId163">
                <a:alphaModFix/>
              </a:blip>
              <a:srcRect/>
              <a:stretch/>
            </p:blipFill>
            <p:spPr>
              <a:xfrm>
                <a:off x="7497" y="2625"/>
                <a:ext cx="52" cy="86"/>
              </a:xfrm>
              <a:prstGeom prst="rect">
                <a:avLst/>
              </a:prstGeom>
              <a:noFill/>
              <a:ln>
                <a:noFill/>
              </a:ln>
            </p:spPr>
          </p:pic>
          <p:pic>
            <p:nvPicPr>
              <p:cNvPr id="1478" name="Google Shape;1478;p20"/>
              <p:cNvPicPr preferRelativeResize="0"/>
              <p:nvPr/>
            </p:nvPicPr>
            <p:blipFill rotWithShape="1">
              <a:blip r:embed="rId164">
                <a:alphaModFix/>
              </a:blip>
              <a:srcRect/>
              <a:stretch/>
            </p:blipFill>
            <p:spPr>
              <a:xfrm>
                <a:off x="7511" y="2686"/>
                <a:ext cx="4" cy="5"/>
              </a:xfrm>
              <a:prstGeom prst="rect">
                <a:avLst/>
              </a:prstGeom>
              <a:noFill/>
              <a:ln>
                <a:noFill/>
              </a:ln>
            </p:spPr>
          </p:pic>
        </p:grpSp>
        <p:grpSp>
          <p:nvGrpSpPr>
            <p:cNvPr id="1479" name="Google Shape;1479;p20"/>
            <p:cNvGrpSpPr/>
            <p:nvPr/>
          </p:nvGrpSpPr>
          <p:grpSpPr>
            <a:xfrm>
              <a:off x="11891964" y="3760788"/>
              <a:ext cx="225424" cy="542925"/>
              <a:chOff x="7491" y="2369"/>
              <a:chExt cx="142" cy="342"/>
            </a:xfrm>
          </p:grpSpPr>
          <p:pic>
            <p:nvPicPr>
              <p:cNvPr id="1480" name="Google Shape;1480;p20"/>
              <p:cNvPicPr preferRelativeResize="0"/>
              <p:nvPr/>
            </p:nvPicPr>
            <p:blipFill rotWithShape="1">
              <a:blip r:embed="rId165">
                <a:alphaModFix/>
              </a:blip>
              <a:srcRect/>
              <a:stretch/>
            </p:blipFill>
            <p:spPr>
              <a:xfrm>
                <a:off x="7499" y="2637"/>
                <a:ext cx="36" cy="69"/>
              </a:xfrm>
              <a:prstGeom prst="rect">
                <a:avLst/>
              </a:prstGeom>
              <a:noFill/>
              <a:ln>
                <a:noFill/>
              </a:ln>
            </p:spPr>
          </p:pic>
          <p:pic>
            <p:nvPicPr>
              <p:cNvPr id="1481" name="Google Shape;1481;p20"/>
              <p:cNvPicPr preferRelativeResize="0"/>
              <p:nvPr/>
            </p:nvPicPr>
            <p:blipFill rotWithShape="1">
              <a:blip r:embed="rId166">
                <a:alphaModFix/>
              </a:blip>
              <a:srcRect/>
              <a:stretch/>
            </p:blipFill>
            <p:spPr>
              <a:xfrm>
                <a:off x="7511" y="2634"/>
                <a:ext cx="6" cy="7"/>
              </a:xfrm>
              <a:prstGeom prst="rect">
                <a:avLst/>
              </a:prstGeom>
              <a:noFill/>
              <a:ln>
                <a:noFill/>
              </a:ln>
            </p:spPr>
          </p:pic>
          <p:pic>
            <p:nvPicPr>
              <p:cNvPr id="1482" name="Google Shape;1482;p20"/>
              <p:cNvPicPr preferRelativeResize="0"/>
              <p:nvPr/>
            </p:nvPicPr>
            <p:blipFill rotWithShape="1">
              <a:blip r:embed="rId167">
                <a:alphaModFix/>
              </a:blip>
              <a:srcRect/>
              <a:stretch/>
            </p:blipFill>
            <p:spPr>
              <a:xfrm>
                <a:off x="7516" y="2626"/>
                <a:ext cx="22" cy="35"/>
              </a:xfrm>
              <a:prstGeom prst="rect">
                <a:avLst/>
              </a:prstGeom>
              <a:noFill/>
              <a:ln>
                <a:noFill/>
              </a:ln>
            </p:spPr>
          </p:pic>
          <p:pic>
            <p:nvPicPr>
              <p:cNvPr id="1483" name="Google Shape;1483;p20"/>
              <p:cNvPicPr preferRelativeResize="0"/>
              <p:nvPr/>
            </p:nvPicPr>
            <p:blipFill rotWithShape="1">
              <a:blip r:embed="rId168">
                <a:alphaModFix/>
              </a:blip>
              <a:srcRect/>
              <a:stretch/>
            </p:blipFill>
            <p:spPr>
              <a:xfrm>
                <a:off x="7499" y="2632"/>
                <a:ext cx="18" cy="33"/>
              </a:xfrm>
              <a:prstGeom prst="rect">
                <a:avLst/>
              </a:prstGeom>
              <a:noFill/>
              <a:ln>
                <a:noFill/>
              </a:ln>
            </p:spPr>
          </p:pic>
          <p:pic>
            <p:nvPicPr>
              <p:cNvPr id="1484" name="Google Shape;1484;p20"/>
              <p:cNvPicPr preferRelativeResize="0"/>
              <p:nvPr/>
            </p:nvPicPr>
            <p:blipFill rotWithShape="1">
              <a:blip r:embed="rId169">
                <a:alphaModFix/>
              </a:blip>
              <a:srcRect/>
              <a:stretch/>
            </p:blipFill>
            <p:spPr>
              <a:xfrm>
                <a:off x="7500" y="2661"/>
                <a:ext cx="37" cy="40"/>
              </a:xfrm>
              <a:prstGeom prst="rect">
                <a:avLst/>
              </a:prstGeom>
              <a:noFill/>
              <a:ln>
                <a:noFill/>
              </a:ln>
            </p:spPr>
          </p:pic>
          <p:pic>
            <p:nvPicPr>
              <p:cNvPr id="1485" name="Google Shape;1485;p20"/>
              <p:cNvPicPr preferRelativeResize="0"/>
              <p:nvPr/>
            </p:nvPicPr>
            <p:blipFill rotWithShape="1">
              <a:blip r:embed="rId170">
                <a:alphaModFix/>
              </a:blip>
              <a:srcRect/>
              <a:stretch/>
            </p:blipFill>
            <p:spPr>
              <a:xfrm>
                <a:off x="7513" y="2627"/>
                <a:ext cx="7" cy="10"/>
              </a:xfrm>
              <a:prstGeom prst="rect">
                <a:avLst/>
              </a:prstGeom>
              <a:noFill/>
              <a:ln>
                <a:noFill/>
              </a:ln>
            </p:spPr>
          </p:pic>
          <p:pic>
            <p:nvPicPr>
              <p:cNvPr id="1486" name="Google Shape;1486;p20"/>
              <p:cNvPicPr preferRelativeResize="0"/>
              <p:nvPr/>
            </p:nvPicPr>
            <p:blipFill rotWithShape="1">
              <a:blip r:embed="rId171">
                <a:alphaModFix/>
              </a:blip>
              <a:srcRect/>
              <a:stretch/>
            </p:blipFill>
            <p:spPr>
              <a:xfrm>
                <a:off x="7533" y="2657"/>
                <a:ext cx="5" cy="10"/>
              </a:xfrm>
              <a:prstGeom prst="rect">
                <a:avLst/>
              </a:prstGeom>
              <a:noFill/>
              <a:ln>
                <a:noFill/>
              </a:ln>
            </p:spPr>
          </p:pic>
          <p:pic>
            <p:nvPicPr>
              <p:cNvPr id="1487" name="Google Shape;1487;p20"/>
              <p:cNvPicPr preferRelativeResize="0"/>
              <p:nvPr/>
            </p:nvPicPr>
            <p:blipFill rotWithShape="1">
              <a:blip r:embed="rId172">
                <a:alphaModFix/>
              </a:blip>
              <a:srcRect/>
              <a:stretch/>
            </p:blipFill>
            <p:spPr>
              <a:xfrm>
                <a:off x="7505" y="2647"/>
                <a:ext cx="30" cy="59"/>
              </a:xfrm>
              <a:prstGeom prst="rect">
                <a:avLst/>
              </a:prstGeom>
              <a:noFill/>
              <a:ln>
                <a:noFill/>
              </a:ln>
            </p:spPr>
          </p:pic>
          <p:pic>
            <p:nvPicPr>
              <p:cNvPr id="1488" name="Google Shape;1488;p20"/>
              <p:cNvPicPr preferRelativeResize="0"/>
              <p:nvPr/>
            </p:nvPicPr>
            <p:blipFill rotWithShape="1">
              <a:blip r:embed="rId173">
                <a:alphaModFix/>
              </a:blip>
              <a:srcRect/>
              <a:stretch/>
            </p:blipFill>
            <p:spPr>
              <a:xfrm>
                <a:off x="7511" y="2634"/>
                <a:ext cx="6" cy="6"/>
              </a:xfrm>
              <a:prstGeom prst="rect">
                <a:avLst/>
              </a:prstGeom>
              <a:noFill/>
              <a:ln>
                <a:noFill/>
              </a:ln>
            </p:spPr>
          </p:pic>
          <p:pic>
            <p:nvPicPr>
              <p:cNvPr id="1489" name="Google Shape;1489;p20"/>
              <p:cNvPicPr preferRelativeResize="0"/>
              <p:nvPr/>
            </p:nvPicPr>
            <p:blipFill rotWithShape="1">
              <a:blip r:embed="rId174">
                <a:alphaModFix/>
              </a:blip>
              <a:srcRect/>
              <a:stretch/>
            </p:blipFill>
            <p:spPr>
              <a:xfrm>
                <a:off x="7511" y="2686"/>
                <a:ext cx="4" cy="5"/>
              </a:xfrm>
              <a:prstGeom prst="rect">
                <a:avLst/>
              </a:prstGeom>
              <a:noFill/>
              <a:ln>
                <a:noFill/>
              </a:ln>
            </p:spPr>
          </p:pic>
          <p:pic>
            <p:nvPicPr>
              <p:cNvPr id="1490" name="Google Shape;1490;p20"/>
              <p:cNvPicPr preferRelativeResize="0"/>
              <p:nvPr/>
            </p:nvPicPr>
            <p:blipFill rotWithShape="1">
              <a:blip r:embed="rId175">
                <a:alphaModFix/>
              </a:blip>
              <a:srcRect/>
              <a:stretch/>
            </p:blipFill>
            <p:spPr>
              <a:xfrm>
                <a:off x="7499" y="2635"/>
                <a:ext cx="38" cy="71"/>
              </a:xfrm>
              <a:prstGeom prst="rect">
                <a:avLst/>
              </a:prstGeom>
              <a:noFill/>
              <a:ln>
                <a:noFill/>
              </a:ln>
            </p:spPr>
          </p:pic>
          <p:pic>
            <p:nvPicPr>
              <p:cNvPr id="1491" name="Google Shape;1491;p20"/>
              <p:cNvPicPr preferRelativeResize="0"/>
              <p:nvPr/>
            </p:nvPicPr>
            <p:blipFill rotWithShape="1">
              <a:blip r:embed="rId176">
                <a:alphaModFix/>
              </a:blip>
              <a:srcRect/>
              <a:stretch/>
            </p:blipFill>
            <p:spPr>
              <a:xfrm>
                <a:off x="7511" y="2635"/>
                <a:ext cx="4" cy="5"/>
              </a:xfrm>
              <a:prstGeom prst="rect">
                <a:avLst/>
              </a:prstGeom>
              <a:noFill/>
              <a:ln>
                <a:noFill/>
              </a:ln>
            </p:spPr>
          </p:pic>
          <p:pic>
            <p:nvPicPr>
              <p:cNvPr id="1492" name="Google Shape;1492;p20"/>
              <p:cNvPicPr preferRelativeResize="0"/>
              <p:nvPr/>
            </p:nvPicPr>
            <p:blipFill rotWithShape="1">
              <a:blip r:embed="rId177">
                <a:alphaModFix/>
              </a:blip>
              <a:srcRect/>
              <a:stretch/>
            </p:blipFill>
            <p:spPr>
              <a:xfrm>
                <a:off x="7532" y="2666"/>
                <a:ext cx="3" cy="8"/>
              </a:xfrm>
              <a:prstGeom prst="rect">
                <a:avLst/>
              </a:prstGeom>
              <a:noFill/>
              <a:ln>
                <a:noFill/>
              </a:ln>
            </p:spPr>
          </p:pic>
          <p:pic>
            <p:nvPicPr>
              <p:cNvPr id="1493" name="Google Shape;1493;p20"/>
              <p:cNvPicPr preferRelativeResize="0"/>
              <p:nvPr/>
            </p:nvPicPr>
            <p:blipFill rotWithShape="1">
              <a:blip r:embed="rId178">
                <a:alphaModFix/>
              </a:blip>
              <a:srcRect/>
              <a:stretch/>
            </p:blipFill>
            <p:spPr>
              <a:xfrm>
                <a:off x="7511" y="2627"/>
                <a:ext cx="27" cy="47"/>
              </a:xfrm>
              <a:prstGeom prst="rect">
                <a:avLst/>
              </a:prstGeom>
              <a:noFill/>
              <a:ln>
                <a:noFill/>
              </a:ln>
            </p:spPr>
          </p:pic>
          <p:pic>
            <p:nvPicPr>
              <p:cNvPr id="1494" name="Google Shape;1494;p20"/>
              <p:cNvPicPr preferRelativeResize="0"/>
              <p:nvPr/>
            </p:nvPicPr>
            <p:blipFill rotWithShape="1">
              <a:blip r:embed="rId179">
                <a:alphaModFix/>
              </a:blip>
              <a:srcRect/>
              <a:stretch/>
            </p:blipFill>
            <p:spPr>
              <a:xfrm>
                <a:off x="7505" y="2657"/>
                <a:ext cx="12" cy="22"/>
              </a:xfrm>
              <a:prstGeom prst="rect">
                <a:avLst/>
              </a:prstGeom>
              <a:noFill/>
              <a:ln>
                <a:noFill/>
              </a:ln>
            </p:spPr>
          </p:pic>
          <p:pic>
            <p:nvPicPr>
              <p:cNvPr id="1495" name="Google Shape;1495;p20"/>
              <p:cNvPicPr preferRelativeResize="0"/>
              <p:nvPr/>
            </p:nvPicPr>
            <p:blipFill rotWithShape="1">
              <a:blip r:embed="rId180">
                <a:alphaModFix/>
              </a:blip>
              <a:srcRect/>
              <a:stretch/>
            </p:blipFill>
            <p:spPr>
              <a:xfrm>
                <a:off x="7503" y="2655"/>
                <a:ext cx="5" cy="10"/>
              </a:xfrm>
              <a:prstGeom prst="rect">
                <a:avLst/>
              </a:prstGeom>
              <a:noFill/>
              <a:ln>
                <a:noFill/>
              </a:ln>
            </p:spPr>
          </p:pic>
          <p:pic>
            <p:nvPicPr>
              <p:cNvPr id="1496" name="Google Shape;1496;p20"/>
              <p:cNvPicPr preferRelativeResize="0"/>
              <p:nvPr/>
            </p:nvPicPr>
            <p:blipFill rotWithShape="1">
              <a:blip r:embed="rId181">
                <a:alphaModFix/>
              </a:blip>
              <a:srcRect/>
              <a:stretch/>
            </p:blipFill>
            <p:spPr>
              <a:xfrm>
                <a:off x="7491" y="2552"/>
                <a:ext cx="14" cy="106"/>
              </a:xfrm>
              <a:prstGeom prst="rect">
                <a:avLst/>
              </a:prstGeom>
              <a:noFill/>
              <a:ln>
                <a:noFill/>
              </a:ln>
            </p:spPr>
          </p:pic>
          <p:pic>
            <p:nvPicPr>
              <p:cNvPr id="1497" name="Google Shape;1497;p20"/>
              <p:cNvPicPr preferRelativeResize="0"/>
              <p:nvPr/>
            </p:nvPicPr>
            <p:blipFill rotWithShape="1">
              <a:blip r:embed="rId182">
                <a:alphaModFix/>
              </a:blip>
              <a:srcRect/>
              <a:stretch/>
            </p:blipFill>
            <p:spPr>
              <a:xfrm>
                <a:off x="7494" y="2533"/>
                <a:ext cx="9" cy="29"/>
              </a:xfrm>
              <a:prstGeom prst="rect">
                <a:avLst/>
              </a:prstGeom>
              <a:noFill/>
              <a:ln>
                <a:noFill/>
              </a:ln>
            </p:spPr>
          </p:pic>
          <p:pic>
            <p:nvPicPr>
              <p:cNvPr id="1498" name="Google Shape;1498;p20"/>
              <p:cNvPicPr preferRelativeResize="0"/>
              <p:nvPr/>
            </p:nvPicPr>
            <p:blipFill rotWithShape="1">
              <a:blip r:embed="rId183">
                <a:alphaModFix/>
              </a:blip>
              <a:srcRect/>
              <a:stretch/>
            </p:blipFill>
            <p:spPr>
              <a:xfrm>
                <a:off x="7499" y="2649"/>
                <a:ext cx="5" cy="8"/>
              </a:xfrm>
              <a:prstGeom prst="rect">
                <a:avLst/>
              </a:prstGeom>
              <a:noFill/>
              <a:ln>
                <a:noFill/>
              </a:ln>
            </p:spPr>
          </p:pic>
          <p:pic>
            <p:nvPicPr>
              <p:cNvPr id="1499" name="Google Shape;1499;p20"/>
              <p:cNvPicPr preferRelativeResize="0"/>
              <p:nvPr/>
            </p:nvPicPr>
            <p:blipFill rotWithShape="1">
              <a:blip r:embed="rId184">
                <a:alphaModFix/>
              </a:blip>
              <a:srcRect/>
              <a:stretch/>
            </p:blipFill>
            <p:spPr>
              <a:xfrm>
                <a:off x="7505" y="2655"/>
                <a:ext cx="3" cy="4"/>
              </a:xfrm>
              <a:prstGeom prst="rect">
                <a:avLst/>
              </a:prstGeom>
              <a:noFill/>
              <a:ln>
                <a:noFill/>
              </a:ln>
            </p:spPr>
          </p:pic>
          <p:pic>
            <p:nvPicPr>
              <p:cNvPr id="1500" name="Google Shape;1500;p20"/>
              <p:cNvPicPr preferRelativeResize="0"/>
              <p:nvPr/>
            </p:nvPicPr>
            <p:blipFill rotWithShape="1">
              <a:blip r:embed="rId185">
                <a:alphaModFix/>
              </a:blip>
              <a:srcRect/>
              <a:stretch/>
            </p:blipFill>
            <p:spPr>
              <a:xfrm>
                <a:off x="7499" y="2648"/>
                <a:ext cx="11" cy="11"/>
              </a:xfrm>
              <a:prstGeom prst="rect">
                <a:avLst/>
              </a:prstGeom>
              <a:noFill/>
              <a:ln>
                <a:noFill/>
              </a:ln>
            </p:spPr>
          </p:pic>
          <p:pic>
            <p:nvPicPr>
              <p:cNvPr id="1501" name="Google Shape;1501;p20"/>
              <p:cNvPicPr preferRelativeResize="0"/>
              <p:nvPr/>
            </p:nvPicPr>
            <p:blipFill rotWithShape="1">
              <a:blip r:embed="rId186">
                <a:alphaModFix/>
              </a:blip>
              <a:srcRect/>
              <a:stretch/>
            </p:blipFill>
            <p:spPr>
              <a:xfrm>
                <a:off x="7503" y="2654"/>
                <a:ext cx="5" cy="5"/>
              </a:xfrm>
              <a:prstGeom prst="rect">
                <a:avLst/>
              </a:prstGeom>
              <a:noFill/>
              <a:ln>
                <a:noFill/>
              </a:ln>
            </p:spPr>
          </p:pic>
          <p:pic>
            <p:nvPicPr>
              <p:cNvPr id="1502" name="Google Shape;1502;p20"/>
              <p:cNvPicPr preferRelativeResize="0"/>
              <p:nvPr/>
            </p:nvPicPr>
            <p:blipFill rotWithShape="1">
              <a:blip r:embed="rId187">
                <a:alphaModFix/>
              </a:blip>
              <a:srcRect/>
              <a:stretch/>
            </p:blipFill>
            <p:spPr>
              <a:xfrm>
                <a:off x="7511" y="2676"/>
                <a:ext cx="9" cy="27"/>
              </a:xfrm>
              <a:prstGeom prst="rect">
                <a:avLst/>
              </a:prstGeom>
              <a:noFill/>
              <a:ln>
                <a:noFill/>
              </a:ln>
            </p:spPr>
          </p:pic>
          <p:pic>
            <p:nvPicPr>
              <p:cNvPr id="1503" name="Google Shape;1503;p20"/>
              <p:cNvPicPr preferRelativeResize="0"/>
              <p:nvPr/>
            </p:nvPicPr>
            <p:blipFill rotWithShape="1">
              <a:blip r:embed="rId188">
                <a:alphaModFix/>
              </a:blip>
              <a:srcRect/>
              <a:stretch/>
            </p:blipFill>
            <p:spPr>
              <a:xfrm>
                <a:off x="7509" y="2676"/>
                <a:ext cx="7" cy="15"/>
              </a:xfrm>
              <a:prstGeom prst="rect">
                <a:avLst/>
              </a:prstGeom>
              <a:noFill/>
              <a:ln>
                <a:noFill/>
              </a:ln>
            </p:spPr>
          </p:pic>
          <p:pic>
            <p:nvPicPr>
              <p:cNvPr id="1504" name="Google Shape;1504;p20"/>
              <p:cNvPicPr preferRelativeResize="0"/>
              <p:nvPr/>
            </p:nvPicPr>
            <p:blipFill rotWithShape="1">
              <a:blip r:embed="rId189">
                <a:alphaModFix/>
              </a:blip>
              <a:srcRect/>
              <a:stretch/>
            </p:blipFill>
            <p:spPr>
              <a:xfrm>
                <a:off x="7511" y="2676"/>
                <a:ext cx="10" cy="27"/>
              </a:xfrm>
              <a:prstGeom prst="rect">
                <a:avLst/>
              </a:prstGeom>
              <a:noFill/>
              <a:ln>
                <a:noFill/>
              </a:ln>
            </p:spPr>
          </p:pic>
          <p:pic>
            <p:nvPicPr>
              <p:cNvPr id="1505" name="Google Shape;1505;p20"/>
              <p:cNvPicPr preferRelativeResize="0"/>
              <p:nvPr/>
            </p:nvPicPr>
            <p:blipFill rotWithShape="1">
              <a:blip r:embed="rId190">
                <a:alphaModFix/>
              </a:blip>
              <a:srcRect/>
              <a:stretch/>
            </p:blipFill>
            <p:spPr>
              <a:xfrm>
                <a:off x="7510" y="2594"/>
                <a:ext cx="112" cy="117"/>
              </a:xfrm>
              <a:prstGeom prst="rect">
                <a:avLst/>
              </a:prstGeom>
              <a:noFill/>
              <a:ln>
                <a:noFill/>
              </a:ln>
            </p:spPr>
          </p:pic>
          <p:pic>
            <p:nvPicPr>
              <p:cNvPr id="1506" name="Google Shape;1506;p20"/>
              <p:cNvPicPr preferRelativeResize="0"/>
              <p:nvPr/>
            </p:nvPicPr>
            <p:blipFill rotWithShape="1">
              <a:blip r:embed="rId191">
                <a:alphaModFix/>
              </a:blip>
              <a:srcRect/>
              <a:stretch/>
            </p:blipFill>
            <p:spPr>
              <a:xfrm>
                <a:off x="7510" y="2594"/>
                <a:ext cx="103" cy="117"/>
              </a:xfrm>
              <a:prstGeom prst="rect">
                <a:avLst/>
              </a:prstGeom>
              <a:noFill/>
              <a:ln>
                <a:noFill/>
              </a:ln>
            </p:spPr>
          </p:pic>
          <p:pic>
            <p:nvPicPr>
              <p:cNvPr id="1507" name="Google Shape;1507;p20"/>
              <p:cNvPicPr preferRelativeResize="0"/>
              <p:nvPr/>
            </p:nvPicPr>
            <p:blipFill rotWithShape="1">
              <a:blip r:embed="rId192">
                <a:alphaModFix/>
              </a:blip>
              <a:srcRect/>
              <a:stretch/>
            </p:blipFill>
            <p:spPr>
              <a:xfrm>
                <a:off x="7536" y="2606"/>
                <a:ext cx="18" cy="34"/>
              </a:xfrm>
              <a:prstGeom prst="rect">
                <a:avLst/>
              </a:prstGeom>
              <a:noFill/>
              <a:ln>
                <a:noFill/>
              </a:ln>
            </p:spPr>
          </p:pic>
          <p:pic>
            <p:nvPicPr>
              <p:cNvPr id="1508" name="Google Shape;1508;p20"/>
              <p:cNvPicPr preferRelativeResize="0"/>
              <p:nvPr/>
            </p:nvPicPr>
            <p:blipFill rotWithShape="1">
              <a:blip r:embed="rId193">
                <a:alphaModFix/>
              </a:blip>
              <a:srcRect/>
              <a:stretch/>
            </p:blipFill>
            <p:spPr>
              <a:xfrm>
                <a:off x="7570" y="2594"/>
                <a:ext cx="52" cy="117"/>
              </a:xfrm>
              <a:prstGeom prst="rect">
                <a:avLst/>
              </a:prstGeom>
              <a:noFill/>
              <a:ln>
                <a:noFill/>
              </a:ln>
            </p:spPr>
          </p:pic>
          <p:pic>
            <p:nvPicPr>
              <p:cNvPr id="1509" name="Google Shape;1509;p20"/>
              <p:cNvPicPr preferRelativeResize="0"/>
              <p:nvPr/>
            </p:nvPicPr>
            <p:blipFill rotWithShape="1">
              <a:blip r:embed="rId194">
                <a:alphaModFix/>
              </a:blip>
              <a:srcRect/>
              <a:stretch/>
            </p:blipFill>
            <p:spPr>
              <a:xfrm>
                <a:off x="7530" y="2646"/>
                <a:ext cx="5" cy="6"/>
              </a:xfrm>
              <a:prstGeom prst="rect">
                <a:avLst/>
              </a:prstGeom>
              <a:noFill/>
              <a:ln>
                <a:noFill/>
              </a:ln>
            </p:spPr>
          </p:pic>
          <p:pic>
            <p:nvPicPr>
              <p:cNvPr id="1510" name="Google Shape;1510;p20"/>
              <p:cNvPicPr preferRelativeResize="0"/>
              <p:nvPr/>
            </p:nvPicPr>
            <p:blipFill rotWithShape="1">
              <a:blip r:embed="rId195">
                <a:alphaModFix/>
              </a:blip>
              <a:srcRect/>
              <a:stretch/>
            </p:blipFill>
            <p:spPr>
              <a:xfrm>
                <a:off x="7513" y="2619"/>
                <a:ext cx="43" cy="60"/>
              </a:xfrm>
              <a:prstGeom prst="rect">
                <a:avLst/>
              </a:prstGeom>
              <a:noFill/>
              <a:ln>
                <a:noFill/>
              </a:ln>
            </p:spPr>
          </p:pic>
          <p:pic>
            <p:nvPicPr>
              <p:cNvPr id="1511" name="Google Shape;1511;p20"/>
              <p:cNvPicPr preferRelativeResize="0"/>
              <p:nvPr/>
            </p:nvPicPr>
            <p:blipFill rotWithShape="1">
              <a:blip r:embed="rId196">
                <a:alphaModFix/>
              </a:blip>
              <a:srcRect/>
              <a:stretch/>
            </p:blipFill>
            <p:spPr>
              <a:xfrm>
                <a:off x="7541" y="2637"/>
                <a:ext cx="15" cy="37"/>
              </a:xfrm>
              <a:prstGeom prst="rect">
                <a:avLst/>
              </a:prstGeom>
              <a:noFill/>
              <a:ln>
                <a:noFill/>
              </a:ln>
            </p:spPr>
          </p:pic>
          <p:pic>
            <p:nvPicPr>
              <p:cNvPr id="1512" name="Google Shape;1512;p20"/>
              <p:cNvPicPr preferRelativeResize="0"/>
              <p:nvPr/>
            </p:nvPicPr>
            <p:blipFill rotWithShape="1">
              <a:blip r:embed="rId197">
                <a:alphaModFix/>
              </a:blip>
              <a:srcRect/>
              <a:stretch/>
            </p:blipFill>
            <p:spPr>
              <a:xfrm>
                <a:off x="7541" y="2627"/>
                <a:ext cx="11" cy="24"/>
              </a:xfrm>
              <a:prstGeom prst="rect">
                <a:avLst/>
              </a:prstGeom>
              <a:noFill/>
              <a:ln>
                <a:noFill/>
              </a:ln>
            </p:spPr>
          </p:pic>
          <p:pic>
            <p:nvPicPr>
              <p:cNvPr id="1513" name="Google Shape;1513;p20"/>
              <p:cNvPicPr preferRelativeResize="0"/>
              <p:nvPr/>
            </p:nvPicPr>
            <p:blipFill rotWithShape="1">
              <a:blip r:embed="rId198">
                <a:alphaModFix/>
              </a:blip>
              <a:srcRect/>
              <a:stretch/>
            </p:blipFill>
            <p:spPr>
              <a:xfrm>
                <a:off x="7547" y="2646"/>
                <a:ext cx="6" cy="12"/>
              </a:xfrm>
              <a:prstGeom prst="rect">
                <a:avLst/>
              </a:prstGeom>
              <a:noFill/>
              <a:ln>
                <a:noFill/>
              </a:ln>
            </p:spPr>
          </p:pic>
          <p:pic>
            <p:nvPicPr>
              <p:cNvPr id="1514" name="Google Shape;1514;p20"/>
              <p:cNvPicPr preferRelativeResize="0"/>
              <p:nvPr/>
            </p:nvPicPr>
            <p:blipFill rotWithShape="1">
              <a:blip r:embed="rId199">
                <a:alphaModFix/>
              </a:blip>
              <a:srcRect/>
              <a:stretch/>
            </p:blipFill>
            <p:spPr>
              <a:xfrm>
                <a:off x="7542" y="2641"/>
                <a:ext cx="14" cy="41"/>
              </a:xfrm>
              <a:prstGeom prst="rect">
                <a:avLst/>
              </a:prstGeom>
              <a:noFill/>
              <a:ln>
                <a:noFill/>
              </a:ln>
            </p:spPr>
          </p:pic>
          <p:pic>
            <p:nvPicPr>
              <p:cNvPr id="1515" name="Google Shape;1515;p20"/>
              <p:cNvPicPr preferRelativeResize="0"/>
              <p:nvPr/>
            </p:nvPicPr>
            <p:blipFill rotWithShape="1">
              <a:blip r:embed="rId200">
                <a:alphaModFix/>
              </a:blip>
              <a:srcRect/>
              <a:stretch/>
            </p:blipFill>
            <p:spPr>
              <a:xfrm>
                <a:off x="7533" y="2652"/>
                <a:ext cx="23" cy="58"/>
              </a:xfrm>
              <a:prstGeom prst="rect">
                <a:avLst/>
              </a:prstGeom>
              <a:noFill/>
              <a:ln>
                <a:noFill/>
              </a:ln>
            </p:spPr>
          </p:pic>
          <p:pic>
            <p:nvPicPr>
              <p:cNvPr id="1516" name="Google Shape;1516;p20"/>
              <p:cNvPicPr preferRelativeResize="0"/>
              <p:nvPr/>
            </p:nvPicPr>
            <p:blipFill rotWithShape="1">
              <a:blip r:embed="rId201">
                <a:alphaModFix/>
              </a:blip>
              <a:srcRect/>
              <a:stretch/>
            </p:blipFill>
            <p:spPr>
              <a:xfrm>
                <a:off x="7533" y="2646"/>
                <a:ext cx="24" cy="64"/>
              </a:xfrm>
              <a:prstGeom prst="rect">
                <a:avLst/>
              </a:prstGeom>
              <a:noFill/>
              <a:ln>
                <a:noFill/>
              </a:ln>
            </p:spPr>
          </p:pic>
          <p:pic>
            <p:nvPicPr>
              <p:cNvPr id="1517" name="Google Shape;1517;p20"/>
              <p:cNvPicPr preferRelativeResize="0"/>
              <p:nvPr/>
            </p:nvPicPr>
            <p:blipFill rotWithShape="1">
              <a:blip r:embed="rId202">
                <a:alphaModFix/>
              </a:blip>
              <a:srcRect/>
              <a:stretch/>
            </p:blipFill>
            <p:spPr>
              <a:xfrm>
                <a:off x="7552" y="2676"/>
                <a:ext cx="4" cy="8"/>
              </a:xfrm>
              <a:prstGeom prst="rect">
                <a:avLst/>
              </a:prstGeom>
              <a:noFill/>
              <a:ln>
                <a:noFill/>
              </a:ln>
            </p:spPr>
          </p:pic>
          <p:pic>
            <p:nvPicPr>
              <p:cNvPr id="1518" name="Google Shape;1518;p20"/>
              <p:cNvPicPr preferRelativeResize="0"/>
              <p:nvPr/>
            </p:nvPicPr>
            <p:blipFill rotWithShape="1">
              <a:blip r:embed="rId203">
                <a:alphaModFix/>
              </a:blip>
              <a:srcRect/>
              <a:stretch/>
            </p:blipFill>
            <p:spPr>
              <a:xfrm>
                <a:off x="7511" y="2611"/>
                <a:ext cx="4" cy="4"/>
              </a:xfrm>
              <a:prstGeom prst="rect">
                <a:avLst/>
              </a:prstGeom>
              <a:noFill/>
              <a:ln>
                <a:noFill/>
              </a:ln>
            </p:spPr>
          </p:pic>
          <p:pic>
            <p:nvPicPr>
              <p:cNvPr id="1519" name="Google Shape;1519;p20"/>
              <p:cNvPicPr preferRelativeResize="0"/>
              <p:nvPr/>
            </p:nvPicPr>
            <p:blipFill rotWithShape="1">
              <a:blip r:embed="rId203">
                <a:alphaModFix/>
              </a:blip>
              <a:srcRect/>
              <a:stretch/>
            </p:blipFill>
            <p:spPr>
              <a:xfrm>
                <a:off x="7511" y="2611"/>
                <a:ext cx="4" cy="4"/>
              </a:xfrm>
              <a:prstGeom prst="rect">
                <a:avLst/>
              </a:prstGeom>
              <a:noFill/>
              <a:ln>
                <a:noFill/>
              </a:ln>
            </p:spPr>
          </p:pic>
          <p:pic>
            <p:nvPicPr>
              <p:cNvPr id="1520" name="Google Shape;1520;p20"/>
              <p:cNvPicPr preferRelativeResize="0"/>
              <p:nvPr/>
            </p:nvPicPr>
            <p:blipFill rotWithShape="1">
              <a:blip r:embed="rId204">
                <a:alphaModFix/>
              </a:blip>
              <a:srcRect/>
              <a:stretch/>
            </p:blipFill>
            <p:spPr>
              <a:xfrm>
                <a:off x="7580" y="2595"/>
                <a:ext cx="33" cy="7"/>
              </a:xfrm>
              <a:prstGeom prst="rect">
                <a:avLst/>
              </a:prstGeom>
              <a:noFill/>
              <a:ln>
                <a:noFill/>
              </a:ln>
            </p:spPr>
          </p:pic>
          <p:pic>
            <p:nvPicPr>
              <p:cNvPr id="1521" name="Google Shape;1521;p20"/>
              <p:cNvPicPr preferRelativeResize="0"/>
              <p:nvPr/>
            </p:nvPicPr>
            <p:blipFill rotWithShape="1">
              <a:blip r:embed="rId205">
                <a:alphaModFix/>
              </a:blip>
              <a:srcRect/>
              <a:stretch/>
            </p:blipFill>
            <p:spPr>
              <a:xfrm>
                <a:off x="7586" y="2597"/>
                <a:ext cx="12" cy="5"/>
              </a:xfrm>
              <a:prstGeom prst="rect">
                <a:avLst/>
              </a:prstGeom>
              <a:noFill/>
              <a:ln>
                <a:noFill/>
              </a:ln>
            </p:spPr>
          </p:pic>
          <p:pic>
            <p:nvPicPr>
              <p:cNvPr id="1522" name="Google Shape;1522;p20"/>
              <p:cNvPicPr preferRelativeResize="0"/>
              <p:nvPr/>
            </p:nvPicPr>
            <p:blipFill rotWithShape="1">
              <a:blip r:embed="rId206">
                <a:alphaModFix/>
              </a:blip>
              <a:srcRect/>
              <a:stretch/>
            </p:blipFill>
            <p:spPr>
              <a:xfrm>
                <a:off x="7511" y="2607"/>
                <a:ext cx="4" cy="8"/>
              </a:xfrm>
              <a:prstGeom prst="rect">
                <a:avLst/>
              </a:prstGeom>
              <a:noFill/>
              <a:ln>
                <a:noFill/>
              </a:ln>
            </p:spPr>
          </p:pic>
          <p:pic>
            <p:nvPicPr>
              <p:cNvPr id="1523" name="Google Shape;1523;p20"/>
              <p:cNvPicPr preferRelativeResize="0"/>
              <p:nvPr/>
            </p:nvPicPr>
            <p:blipFill rotWithShape="1">
              <a:blip r:embed="rId207">
                <a:alphaModFix/>
              </a:blip>
              <a:srcRect/>
              <a:stretch/>
            </p:blipFill>
            <p:spPr>
              <a:xfrm>
                <a:off x="7608" y="2598"/>
                <a:ext cx="5" cy="4"/>
              </a:xfrm>
              <a:prstGeom prst="rect">
                <a:avLst/>
              </a:prstGeom>
              <a:noFill/>
              <a:ln>
                <a:noFill/>
              </a:ln>
            </p:spPr>
          </p:pic>
          <p:pic>
            <p:nvPicPr>
              <p:cNvPr id="1524" name="Google Shape;1524;p20"/>
              <p:cNvPicPr preferRelativeResize="0"/>
              <p:nvPr/>
            </p:nvPicPr>
            <p:blipFill rotWithShape="1">
              <a:blip r:embed="rId208">
                <a:alphaModFix/>
              </a:blip>
              <a:srcRect/>
              <a:stretch/>
            </p:blipFill>
            <p:spPr>
              <a:xfrm>
                <a:off x="7511" y="2611"/>
                <a:ext cx="4" cy="4"/>
              </a:xfrm>
              <a:prstGeom prst="rect">
                <a:avLst/>
              </a:prstGeom>
              <a:noFill/>
              <a:ln>
                <a:noFill/>
              </a:ln>
            </p:spPr>
          </p:pic>
          <p:pic>
            <p:nvPicPr>
              <p:cNvPr id="1525" name="Google Shape;1525;p20"/>
              <p:cNvPicPr preferRelativeResize="0"/>
              <p:nvPr/>
            </p:nvPicPr>
            <p:blipFill rotWithShape="1">
              <a:blip r:embed="rId208">
                <a:alphaModFix/>
              </a:blip>
              <a:srcRect/>
              <a:stretch/>
            </p:blipFill>
            <p:spPr>
              <a:xfrm>
                <a:off x="7511" y="2611"/>
                <a:ext cx="4" cy="4"/>
              </a:xfrm>
              <a:prstGeom prst="rect">
                <a:avLst/>
              </a:prstGeom>
              <a:noFill/>
              <a:ln>
                <a:noFill/>
              </a:ln>
            </p:spPr>
          </p:pic>
          <p:pic>
            <p:nvPicPr>
              <p:cNvPr id="1526" name="Google Shape;1526;p20"/>
              <p:cNvPicPr preferRelativeResize="0"/>
              <p:nvPr/>
            </p:nvPicPr>
            <p:blipFill rotWithShape="1">
              <a:blip r:embed="rId208">
                <a:alphaModFix/>
              </a:blip>
              <a:srcRect/>
              <a:stretch/>
            </p:blipFill>
            <p:spPr>
              <a:xfrm>
                <a:off x="7511" y="2611"/>
                <a:ext cx="4" cy="4"/>
              </a:xfrm>
              <a:prstGeom prst="rect">
                <a:avLst/>
              </a:prstGeom>
              <a:noFill/>
              <a:ln>
                <a:noFill/>
              </a:ln>
            </p:spPr>
          </p:pic>
          <p:pic>
            <p:nvPicPr>
              <p:cNvPr id="1527" name="Google Shape;1527;p20"/>
              <p:cNvPicPr preferRelativeResize="0"/>
              <p:nvPr/>
            </p:nvPicPr>
            <p:blipFill rotWithShape="1">
              <a:blip r:embed="rId209">
                <a:alphaModFix/>
              </a:blip>
              <a:srcRect/>
              <a:stretch/>
            </p:blipFill>
            <p:spPr>
              <a:xfrm>
                <a:off x="7511" y="2611"/>
                <a:ext cx="4" cy="5"/>
              </a:xfrm>
              <a:prstGeom prst="rect">
                <a:avLst/>
              </a:prstGeom>
              <a:noFill/>
              <a:ln>
                <a:noFill/>
              </a:ln>
            </p:spPr>
          </p:pic>
          <p:pic>
            <p:nvPicPr>
              <p:cNvPr id="1528" name="Google Shape;1528;p20"/>
              <p:cNvPicPr preferRelativeResize="0"/>
              <p:nvPr/>
            </p:nvPicPr>
            <p:blipFill rotWithShape="1">
              <a:blip r:embed="rId210">
                <a:alphaModFix/>
              </a:blip>
              <a:srcRect/>
              <a:stretch/>
            </p:blipFill>
            <p:spPr>
              <a:xfrm>
                <a:off x="7511" y="2595"/>
                <a:ext cx="84" cy="30"/>
              </a:xfrm>
              <a:prstGeom prst="rect">
                <a:avLst/>
              </a:prstGeom>
              <a:noFill/>
              <a:ln>
                <a:noFill/>
              </a:ln>
            </p:spPr>
          </p:pic>
          <p:pic>
            <p:nvPicPr>
              <p:cNvPr id="1529" name="Google Shape;1529;p20"/>
              <p:cNvPicPr preferRelativeResize="0"/>
              <p:nvPr/>
            </p:nvPicPr>
            <p:blipFill rotWithShape="1">
              <a:blip r:embed="rId211">
                <a:alphaModFix/>
              </a:blip>
              <a:srcRect/>
              <a:stretch/>
            </p:blipFill>
            <p:spPr>
              <a:xfrm>
                <a:off x="7544" y="2604"/>
                <a:ext cx="30" cy="8"/>
              </a:xfrm>
              <a:prstGeom prst="rect">
                <a:avLst/>
              </a:prstGeom>
              <a:noFill/>
              <a:ln>
                <a:noFill/>
              </a:ln>
            </p:spPr>
          </p:pic>
          <p:pic>
            <p:nvPicPr>
              <p:cNvPr id="1530" name="Google Shape;1530;p20"/>
              <p:cNvPicPr preferRelativeResize="0"/>
              <p:nvPr/>
            </p:nvPicPr>
            <p:blipFill rotWithShape="1">
              <a:blip r:embed="rId212">
                <a:alphaModFix/>
              </a:blip>
              <a:srcRect/>
              <a:stretch/>
            </p:blipFill>
            <p:spPr>
              <a:xfrm>
                <a:off x="7589" y="2595"/>
                <a:ext cx="27" cy="9"/>
              </a:xfrm>
              <a:prstGeom prst="rect">
                <a:avLst/>
              </a:prstGeom>
              <a:noFill/>
              <a:ln>
                <a:noFill/>
              </a:ln>
            </p:spPr>
          </p:pic>
          <p:pic>
            <p:nvPicPr>
              <p:cNvPr id="1531" name="Google Shape;1531;p20"/>
              <p:cNvPicPr preferRelativeResize="0"/>
              <p:nvPr/>
            </p:nvPicPr>
            <p:blipFill rotWithShape="1">
              <a:blip r:embed="rId213">
                <a:alphaModFix/>
              </a:blip>
              <a:srcRect/>
              <a:stretch/>
            </p:blipFill>
            <p:spPr>
              <a:xfrm>
                <a:off x="7511" y="2618"/>
                <a:ext cx="6" cy="7"/>
              </a:xfrm>
              <a:prstGeom prst="rect">
                <a:avLst/>
              </a:prstGeom>
              <a:noFill/>
              <a:ln>
                <a:noFill/>
              </a:ln>
            </p:spPr>
          </p:pic>
          <p:pic>
            <p:nvPicPr>
              <p:cNvPr id="1532" name="Google Shape;1532;p20"/>
              <p:cNvPicPr preferRelativeResize="0"/>
              <p:nvPr/>
            </p:nvPicPr>
            <p:blipFill rotWithShape="1">
              <a:blip r:embed="rId214">
                <a:alphaModFix/>
              </a:blip>
              <a:srcRect/>
              <a:stretch/>
            </p:blipFill>
            <p:spPr>
              <a:xfrm>
                <a:off x="7542" y="2630"/>
                <a:ext cx="17" cy="80"/>
              </a:xfrm>
              <a:prstGeom prst="rect">
                <a:avLst/>
              </a:prstGeom>
              <a:noFill/>
              <a:ln>
                <a:noFill/>
              </a:ln>
            </p:spPr>
          </p:pic>
          <p:pic>
            <p:nvPicPr>
              <p:cNvPr id="1533" name="Google Shape;1533;p20"/>
              <p:cNvPicPr preferRelativeResize="0"/>
              <p:nvPr/>
            </p:nvPicPr>
            <p:blipFill rotWithShape="1">
              <a:blip r:embed="rId215">
                <a:alphaModFix/>
              </a:blip>
              <a:srcRect/>
              <a:stretch/>
            </p:blipFill>
            <p:spPr>
              <a:xfrm>
                <a:off x="7539" y="2617"/>
                <a:ext cx="8" cy="23"/>
              </a:xfrm>
              <a:prstGeom prst="rect">
                <a:avLst/>
              </a:prstGeom>
              <a:noFill/>
              <a:ln>
                <a:noFill/>
              </a:ln>
            </p:spPr>
          </p:pic>
          <p:pic>
            <p:nvPicPr>
              <p:cNvPr id="1534" name="Google Shape;1534;p20"/>
              <p:cNvPicPr preferRelativeResize="0"/>
              <p:nvPr/>
            </p:nvPicPr>
            <p:blipFill rotWithShape="1">
              <a:blip r:embed="rId216">
                <a:alphaModFix/>
              </a:blip>
              <a:srcRect/>
              <a:stretch/>
            </p:blipFill>
            <p:spPr>
              <a:xfrm>
                <a:off x="7553" y="2689"/>
                <a:ext cx="4" cy="21"/>
              </a:xfrm>
              <a:prstGeom prst="rect">
                <a:avLst/>
              </a:prstGeom>
              <a:noFill/>
              <a:ln>
                <a:noFill/>
              </a:ln>
            </p:spPr>
          </p:pic>
          <p:pic>
            <p:nvPicPr>
              <p:cNvPr id="1535" name="Google Shape;1535;p20"/>
              <p:cNvPicPr preferRelativeResize="0"/>
              <p:nvPr/>
            </p:nvPicPr>
            <p:blipFill rotWithShape="1">
              <a:blip r:embed="rId217">
                <a:alphaModFix/>
              </a:blip>
              <a:srcRect/>
              <a:stretch/>
            </p:blipFill>
            <p:spPr>
              <a:xfrm>
                <a:off x="7544" y="2635"/>
                <a:ext cx="15" cy="63"/>
              </a:xfrm>
              <a:prstGeom prst="rect">
                <a:avLst/>
              </a:prstGeom>
              <a:noFill/>
              <a:ln>
                <a:noFill/>
              </a:ln>
            </p:spPr>
          </p:pic>
          <p:pic>
            <p:nvPicPr>
              <p:cNvPr id="1536" name="Google Shape;1536;p20"/>
              <p:cNvPicPr preferRelativeResize="0"/>
              <p:nvPr/>
            </p:nvPicPr>
            <p:blipFill rotWithShape="1">
              <a:blip r:embed="rId218">
                <a:alphaModFix/>
              </a:blip>
              <a:srcRect/>
              <a:stretch/>
            </p:blipFill>
            <p:spPr>
              <a:xfrm>
                <a:off x="7541" y="2627"/>
                <a:ext cx="9" cy="22"/>
              </a:xfrm>
              <a:prstGeom prst="rect">
                <a:avLst/>
              </a:prstGeom>
              <a:noFill/>
              <a:ln>
                <a:noFill/>
              </a:ln>
            </p:spPr>
          </p:pic>
          <p:pic>
            <p:nvPicPr>
              <p:cNvPr id="1537" name="Google Shape;1537;p20"/>
              <p:cNvPicPr preferRelativeResize="0"/>
              <p:nvPr/>
            </p:nvPicPr>
            <p:blipFill rotWithShape="1">
              <a:blip r:embed="rId219">
                <a:alphaModFix/>
              </a:blip>
              <a:srcRect/>
              <a:stretch/>
            </p:blipFill>
            <p:spPr>
              <a:xfrm>
                <a:off x="7552" y="2670"/>
                <a:ext cx="5" cy="24"/>
              </a:xfrm>
              <a:prstGeom prst="rect">
                <a:avLst/>
              </a:prstGeom>
              <a:noFill/>
              <a:ln>
                <a:noFill/>
              </a:ln>
            </p:spPr>
          </p:pic>
          <p:pic>
            <p:nvPicPr>
              <p:cNvPr id="1538" name="Google Shape;1538;p20"/>
              <p:cNvPicPr preferRelativeResize="0"/>
              <p:nvPr/>
            </p:nvPicPr>
            <p:blipFill rotWithShape="1">
              <a:blip r:embed="rId220">
                <a:alphaModFix/>
              </a:blip>
              <a:srcRect/>
              <a:stretch/>
            </p:blipFill>
            <p:spPr>
              <a:xfrm>
                <a:off x="7552" y="2662"/>
                <a:ext cx="5" cy="17"/>
              </a:xfrm>
              <a:prstGeom prst="rect">
                <a:avLst/>
              </a:prstGeom>
              <a:noFill/>
              <a:ln>
                <a:noFill/>
              </a:ln>
            </p:spPr>
          </p:pic>
          <p:pic>
            <p:nvPicPr>
              <p:cNvPr id="1539" name="Google Shape;1539;p20"/>
              <p:cNvPicPr preferRelativeResize="0"/>
              <p:nvPr/>
            </p:nvPicPr>
            <p:blipFill rotWithShape="1">
              <a:blip r:embed="rId221">
                <a:alphaModFix/>
              </a:blip>
              <a:srcRect/>
              <a:stretch/>
            </p:blipFill>
            <p:spPr>
              <a:xfrm>
                <a:off x="7552" y="2680"/>
                <a:ext cx="5" cy="30"/>
              </a:xfrm>
              <a:prstGeom prst="rect">
                <a:avLst/>
              </a:prstGeom>
              <a:noFill/>
              <a:ln>
                <a:noFill/>
              </a:ln>
            </p:spPr>
          </p:pic>
          <p:pic>
            <p:nvPicPr>
              <p:cNvPr id="1540" name="Google Shape;1540;p20"/>
              <p:cNvPicPr preferRelativeResize="0"/>
              <p:nvPr/>
            </p:nvPicPr>
            <p:blipFill rotWithShape="1">
              <a:blip r:embed="rId222">
                <a:alphaModFix/>
              </a:blip>
              <a:srcRect/>
              <a:stretch/>
            </p:blipFill>
            <p:spPr>
              <a:xfrm>
                <a:off x="7552" y="2679"/>
                <a:ext cx="5" cy="14"/>
              </a:xfrm>
              <a:prstGeom prst="rect">
                <a:avLst/>
              </a:prstGeom>
              <a:noFill/>
              <a:ln>
                <a:noFill/>
              </a:ln>
            </p:spPr>
          </p:pic>
          <p:pic>
            <p:nvPicPr>
              <p:cNvPr id="1541" name="Google Shape;1541;p20"/>
              <p:cNvPicPr preferRelativeResize="0"/>
              <p:nvPr/>
            </p:nvPicPr>
            <p:blipFill rotWithShape="1">
              <a:blip r:embed="rId223">
                <a:alphaModFix/>
              </a:blip>
              <a:srcRect/>
              <a:stretch/>
            </p:blipFill>
            <p:spPr>
              <a:xfrm>
                <a:off x="7517" y="2619"/>
                <a:ext cx="24" cy="21"/>
              </a:xfrm>
              <a:prstGeom prst="rect">
                <a:avLst/>
              </a:prstGeom>
              <a:noFill/>
              <a:ln>
                <a:noFill/>
              </a:ln>
            </p:spPr>
          </p:pic>
          <p:pic>
            <p:nvPicPr>
              <p:cNvPr id="1542" name="Google Shape;1542;p20"/>
              <p:cNvPicPr preferRelativeResize="0"/>
              <p:nvPr/>
            </p:nvPicPr>
            <p:blipFill rotWithShape="1">
              <a:blip r:embed="rId224">
                <a:alphaModFix/>
              </a:blip>
              <a:srcRect/>
              <a:stretch/>
            </p:blipFill>
            <p:spPr>
              <a:xfrm>
                <a:off x="7517" y="2618"/>
                <a:ext cx="24" cy="22"/>
              </a:xfrm>
              <a:prstGeom prst="rect">
                <a:avLst/>
              </a:prstGeom>
              <a:noFill/>
              <a:ln>
                <a:noFill/>
              </a:ln>
            </p:spPr>
          </p:pic>
          <p:pic>
            <p:nvPicPr>
              <p:cNvPr id="1543" name="Google Shape;1543;p20"/>
              <p:cNvPicPr preferRelativeResize="0"/>
              <p:nvPr/>
            </p:nvPicPr>
            <p:blipFill rotWithShape="1">
              <a:blip r:embed="rId225">
                <a:alphaModFix/>
              </a:blip>
              <a:srcRect/>
              <a:stretch/>
            </p:blipFill>
            <p:spPr>
              <a:xfrm>
                <a:off x="7517" y="2625"/>
                <a:ext cx="24" cy="17"/>
              </a:xfrm>
              <a:prstGeom prst="rect">
                <a:avLst/>
              </a:prstGeom>
              <a:noFill/>
              <a:ln>
                <a:noFill/>
              </a:ln>
            </p:spPr>
          </p:pic>
          <p:pic>
            <p:nvPicPr>
              <p:cNvPr id="1544" name="Google Shape;1544;p20"/>
              <p:cNvPicPr preferRelativeResize="0"/>
              <p:nvPr/>
            </p:nvPicPr>
            <p:blipFill rotWithShape="1">
              <a:blip r:embed="rId226">
                <a:alphaModFix/>
              </a:blip>
              <a:srcRect/>
              <a:stretch/>
            </p:blipFill>
            <p:spPr>
              <a:xfrm>
                <a:off x="7597" y="2616"/>
                <a:ext cx="16" cy="16"/>
              </a:xfrm>
              <a:prstGeom prst="rect">
                <a:avLst/>
              </a:prstGeom>
              <a:noFill/>
              <a:ln>
                <a:noFill/>
              </a:ln>
            </p:spPr>
          </p:pic>
          <p:pic>
            <p:nvPicPr>
              <p:cNvPr id="1545" name="Google Shape;1545;p20"/>
              <p:cNvPicPr preferRelativeResize="0"/>
              <p:nvPr/>
            </p:nvPicPr>
            <p:blipFill rotWithShape="1">
              <a:blip r:embed="rId227">
                <a:alphaModFix/>
              </a:blip>
              <a:srcRect/>
              <a:stretch/>
            </p:blipFill>
            <p:spPr>
              <a:xfrm>
                <a:off x="7595" y="2616"/>
                <a:ext cx="16" cy="15"/>
              </a:xfrm>
              <a:prstGeom prst="rect">
                <a:avLst/>
              </a:prstGeom>
              <a:noFill/>
              <a:ln>
                <a:noFill/>
              </a:ln>
            </p:spPr>
          </p:pic>
          <p:pic>
            <p:nvPicPr>
              <p:cNvPr id="1546" name="Google Shape;1546;p20"/>
              <p:cNvPicPr preferRelativeResize="0"/>
              <p:nvPr/>
            </p:nvPicPr>
            <p:blipFill rotWithShape="1">
              <a:blip r:embed="rId228">
                <a:alphaModFix/>
              </a:blip>
              <a:srcRect/>
              <a:stretch/>
            </p:blipFill>
            <p:spPr>
              <a:xfrm>
                <a:off x="7591" y="2612"/>
                <a:ext cx="28" cy="47"/>
              </a:xfrm>
              <a:prstGeom prst="rect">
                <a:avLst/>
              </a:prstGeom>
              <a:noFill/>
              <a:ln>
                <a:noFill/>
              </a:ln>
            </p:spPr>
          </p:pic>
          <p:pic>
            <p:nvPicPr>
              <p:cNvPr id="1547" name="Google Shape;1547;p20"/>
              <p:cNvPicPr preferRelativeResize="0"/>
              <p:nvPr/>
            </p:nvPicPr>
            <p:blipFill rotWithShape="1">
              <a:blip r:embed="rId229">
                <a:alphaModFix/>
              </a:blip>
              <a:srcRect/>
              <a:stretch/>
            </p:blipFill>
            <p:spPr>
              <a:xfrm>
                <a:off x="7569" y="2609"/>
                <a:ext cx="27" cy="36"/>
              </a:xfrm>
              <a:prstGeom prst="rect">
                <a:avLst/>
              </a:prstGeom>
              <a:noFill/>
              <a:ln>
                <a:noFill/>
              </a:ln>
            </p:spPr>
          </p:pic>
          <p:pic>
            <p:nvPicPr>
              <p:cNvPr id="1548" name="Google Shape;1548;p20"/>
              <p:cNvPicPr preferRelativeResize="0"/>
              <p:nvPr/>
            </p:nvPicPr>
            <p:blipFill rotWithShape="1">
              <a:blip r:embed="rId230">
                <a:alphaModFix/>
              </a:blip>
              <a:srcRect/>
              <a:stretch/>
            </p:blipFill>
            <p:spPr>
              <a:xfrm>
                <a:off x="7565" y="2607"/>
                <a:ext cx="22" cy="8"/>
              </a:xfrm>
              <a:prstGeom prst="rect">
                <a:avLst/>
              </a:prstGeom>
              <a:noFill/>
              <a:ln>
                <a:noFill/>
              </a:ln>
            </p:spPr>
          </p:pic>
          <p:pic>
            <p:nvPicPr>
              <p:cNvPr id="1549" name="Google Shape;1549;p20"/>
              <p:cNvPicPr preferRelativeResize="0"/>
              <p:nvPr/>
            </p:nvPicPr>
            <p:blipFill rotWithShape="1">
              <a:blip r:embed="rId231">
                <a:alphaModFix/>
              </a:blip>
              <a:srcRect/>
              <a:stretch/>
            </p:blipFill>
            <p:spPr>
              <a:xfrm>
                <a:off x="7552" y="2649"/>
                <a:ext cx="5" cy="8"/>
              </a:xfrm>
              <a:prstGeom prst="rect">
                <a:avLst/>
              </a:prstGeom>
              <a:noFill/>
              <a:ln>
                <a:noFill/>
              </a:ln>
            </p:spPr>
          </p:pic>
          <p:pic>
            <p:nvPicPr>
              <p:cNvPr id="1550" name="Google Shape;1550;p20"/>
              <p:cNvPicPr preferRelativeResize="0"/>
              <p:nvPr/>
            </p:nvPicPr>
            <p:blipFill rotWithShape="1">
              <a:blip r:embed="rId232">
                <a:alphaModFix/>
              </a:blip>
              <a:srcRect/>
              <a:stretch/>
            </p:blipFill>
            <p:spPr>
              <a:xfrm>
                <a:off x="7549" y="2643"/>
                <a:ext cx="10" cy="42"/>
              </a:xfrm>
              <a:prstGeom prst="rect">
                <a:avLst/>
              </a:prstGeom>
              <a:noFill/>
              <a:ln>
                <a:noFill/>
              </a:ln>
            </p:spPr>
          </p:pic>
          <p:pic>
            <p:nvPicPr>
              <p:cNvPr id="1551" name="Google Shape;1551;p20"/>
              <p:cNvPicPr preferRelativeResize="0"/>
              <p:nvPr/>
            </p:nvPicPr>
            <p:blipFill rotWithShape="1">
              <a:blip r:embed="rId233">
                <a:alphaModFix/>
              </a:blip>
              <a:srcRect/>
              <a:stretch/>
            </p:blipFill>
            <p:spPr>
              <a:xfrm>
                <a:off x="7572" y="2615"/>
                <a:ext cx="27" cy="47"/>
              </a:xfrm>
              <a:prstGeom prst="rect">
                <a:avLst/>
              </a:prstGeom>
              <a:noFill/>
              <a:ln>
                <a:noFill/>
              </a:ln>
            </p:spPr>
          </p:pic>
          <p:pic>
            <p:nvPicPr>
              <p:cNvPr id="1552" name="Google Shape;1552;p20"/>
              <p:cNvPicPr preferRelativeResize="0"/>
              <p:nvPr/>
            </p:nvPicPr>
            <p:blipFill rotWithShape="1">
              <a:blip r:embed="rId234">
                <a:alphaModFix/>
              </a:blip>
              <a:srcRect/>
              <a:stretch/>
            </p:blipFill>
            <p:spPr>
              <a:xfrm>
                <a:off x="7595" y="2617"/>
                <a:ext cx="4" cy="4"/>
              </a:xfrm>
              <a:prstGeom prst="rect">
                <a:avLst/>
              </a:prstGeom>
              <a:noFill/>
              <a:ln>
                <a:noFill/>
              </a:ln>
            </p:spPr>
          </p:pic>
          <p:pic>
            <p:nvPicPr>
              <p:cNvPr id="1553" name="Google Shape;1553;p20"/>
              <p:cNvPicPr preferRelativeResize="0"/>
              <p:nvPr/>
            </p:nvPicPr>
            <p:blipFill rotWithShape="1">
              <a:blip r:embed="rId235">
                <a:alphaModFix/>
              </a:blip>
              <a:srcRect/>
              <a:stretch/>
            </p:blipFill>
            <p:spPr>
              <a:xfrm>
                <a:off x="7594" y="2618"/>
                <a:ext cx="4" cy="5"/>
              </a:xfrm>
              <a:prstGeom prst="rect">
                <a:avLst/>
              </a:prstGeom>
              <a:noFill/>
              <a:ln>
                <a:noFill/>
              </a:ln>
            </p:spPr>
          </p:pic>
          <p:pic>
            <p:nvPicPr>
              <p:cNvPr id="1554" name="Google Shape;1554;p20"/>
              <p:cNvPicPr preferRelativeResize="0"/>
              <p:nvPr/>
            </p:nvPicPr>
            <p:blipFill rotWithShape="1">
              <a:blip r:embed="rId236">
                <a:alphaModFix/>
              </a:blip>
              <a:srcRect/>
              <a:stretch/>
            </p:blipFill>
            <p:spPr>
              <a:xfrm>
                <a:off x="7575" y="2629"/>
                <a:ext cx="23" cy="36"/>
              </a:xfrm>
              <a:prstGeom prst="rect">
                <a:avLst/>
              </a:prstGeom>
              <a:noFill/>
              <a:ln>
                <a:noFill/>
              </a:ln>
            </p:spPr>
          </p:pic>
          <p:pic>
            <p:nvPicPr>
              <p:cNvPr id="1555" name="Google Shape;1555;p20"/>
              <p:cNvPicPr preferRelativeResize="0"/>
              <p:nvPr/>
            </p:nvPicPr>
            <p:blipFill rotWithShape="1">
              <a:blip r:embed="rId237">
                <a:alphaModFix/>
              </a:blip>
              <a:srcRect/>
              <a:stretch/>
            </p:blipFill>
            <p:spPr>
              <a:xfrm>
                <a:off x="7575" y="2621"/>
                <a:ext cx="24" cy="43"/>
              </a:xfrm>
              <a:prstGeom prst="rect">
                <a:avLst/>
              </a:prstGeom>
              <a:noFill/>
              <a:ln>
                <a:noFill/>
              </a:ln>
            </p:spPr>
          </p:pic>
          <p:pic>
            <p:nvPicPr>
              <p:cNvPr id="1556" name="Google Shape;1556;p20"/>
              <p:cNvPicPr preferRelativeResize="0"/>
              <p:nvPr/>
            </p:nvPicPr>
            <p:blipFill rotWithShape="1">
              <a:blip r:embed="rId238">
                <a:alphaModFix/>
              </a:blip>
              <a:srcRect/>
              <a:stretch/>
            </p:blipFill>
            <p:spPr>
              <a:xfrm>
                <a:off x="7578" y="2631"/>
                <a:ext cx="20" cy="28"/>
              </a:xfrm>
              <a:prstGeom prst="rect">
                <a:avLst/>
              </a:prstGeom>
              <a:noFill/>
              <a:ln>
                <a:noFill/>
              </a:ln>
            </p:spPr>
          </p:pic>
          <p:pic>
            <p:nvPicPr>
              <p:cNvPr id="1557" name="Google Shape;1557;p20"/>
              <p:cNvPicPr preferRelativeResize="0"/>
              <p:nvPr/>
            </p:nvPicPr>
            <p:blipFill rotWithShape="1">
              <a:blip r:embed="rId239">
                <a:alphaModFix/>
              </a:blip>
              <a:srcRect/>
              <a:stretch/>
            </p:blipFill>
            <p:spPr>
              <a:xfrm>
                <a:off x="7572" y="2673"/>
                <a:ext cx="4" cy="6"/>
              </a:xfrm>
              <a:prstGeom prst="rect">
                <a:avLst/>
              </a:prstGeom>
              <a:noFill/>
              <a:ln>
                <a:noFill/>
              </a:ln>
            </p:spPr>
          </p:pic>
          <p:pic>
            <p:nvPicPr>
              <p:cNvPr id="1558" name="Google Shape;1558;p20"/>
              <p:cNvPicPr preferRelativeResize="0"/>
              <p:nvPr/>
            </p:nvPicPr>
            <p:blipFill rotWithShape="1">
              <a:blip r:embed="rId240">
                <a:alphaModFix/>
              </a:blip>
              <a:srcRect/>
              <a:stretch/>
            </p:blipFill>
            <p:spPr>
              <a:xfrm>
                <a:off x="7568" y="2658"/>
                <a:ext cx="8" cy="43"/>
              </a:xfrm>
              <a:prstGeom prst="rect">
                <a:avLst/>
              </a:prstGeom>
              <a:noFill/>
              <a:ln>
                <a:noFill/>
              </a:ln>
            </p:spPr>
          </p:pic>
          <p:pic>
            <p:nvPicPr>
              <p:cNvPr id="1559" name="Google Shape;1559;p20"/>
              <p:cNvPicPr preferRelativeResize="0"/>
              <p:nvPr/>
            </p:nvPicPr>
            <p:blipFill rotWithShape="1">
              <a:blip r:embed="rId241">
                <a:alphaModFix/>
              </a:blip>
              <a:srcRect/>
              <a:stretch/>
            </p:blipFill>
            <p:spPr>
              <a:xfrm>
                <a:off x="7594" y="2627"/>
                <a:ext cx="7" cy="8"/>
              </a:xfrm>
              <a:prstGeom prst="rect">
                <a:avLst/>
              </a:prstGeom>
              <a:noFill/>
              <a:ln>
                <a:noFill/>
              </a:ln>
            </p:spPr>
          </p:pic>
          <p:pic>
            <p:nvPicPr>
              <p:cNvPr id="1560" name="Google Shape;1560;p20"/>
              <p:cNvPicPr preferRelativeResize="0"/>
              <p:nvPr/>
            </p:nvPicPr>
            <p:blipFill rotWithShape="1">
              <a:blip r:embed="rId242">
                <a:alphaModFix/>
              </a:blip>
              <a:srcRect/>
              <a:stretch/>
            </p:blipFill>
            <p:spPr>
              <a:xfrm>
                <a:off x="7594" y="2621"/>
                <a:ext cx="7" cy="13"/>
              </a:xfrm>
              <a:prstGeom prst="rect">
                <a:avLst/>
              </a:prstGeom>
              <a:noFill/>
              <a:ln>
                <a:noFill/>
              </a:ln>
            </p:spPr>
          </p:pic>
          <p:pic>
            <p:nvPicPr>
              <p:cNvPr id="1561" name="Google Shape;1561;p20"/>
              <p:cNvPicPr preferRelativeResize="0"/>
              <p:nvPr/>
            </p:nvPicPr>
            <p:blipFill rotWithShape="1">
              <a:blip r:embed="rId243">
                <a:alphaModFix/>
              </a:blip>
              <a:srcRect/>
              <a:stretch/>
            </p:blipFill>
            <p:spPr>
              <a:xfrm>
                <a:off x="7594" y="2628"/>
                <a:ext cx="7" cy="9"/>
              </a:xfrm>
              <a:prstGeom prst="rect">
                <a:avLst/>
              </a:prstGeom>
              <a:noFill/>
              <a:ln>
                <a:noFill/>
              </a:ln>
            </p:spPr>
          </p:pic>
          <p:pic>
            <p:nvPicPr>
              <p:cNvPr id="1562" name="Google Shape;1562;p20"/>
              <p:cNvPicPr preferRelativeResize="0"/>
              <p:nvPr/>
            </p:nvPicPr>
            <p:blipFill rotWithShape="1">
              <a:blip r:embed="rId244">
                <a:alphaModFix/>
              </a:blip>
              <a:srcRect/>
              <a:stretch/>
            </p:blipFill>
            <p:spPr>
              <a:xfrm>
                <a:off x="7572" y="2659"/>
                <a:ext cx="7" cy="17"/>
              </a:xfrm>
              <a:prstGeom prst="rect">
                <a:avLst/>
              </a:prstGeom>
              <a:noFill/>
              <a:ln>
                <a:noFill/>
              </a:ln>
            </p:spPr>
          </p:pic>
          <p:pic>
            <p:nvPicPr>
              <p:cNvPr id="1563" name="Google Shape;1563;p20"/>
              <p:cNvPicPr preferRelativeResize="0"/>
              <p:nvPr/>
            </p:nvPicPr>
            <p:blipFill rotWithShape="1">
              <a:blip r:embed="rId245">
                <a:alphaModFix/>
              </a:blip>
              <a:srcRect/>
              <a:stretch/>
            </p:blipFill>
            <p:spPr>
              <a:xfrm>
                <a:off x="7572" y="2621"/>
                <a:ext cx="26" cy="55"/>
              </a:xfrm>
              <a:prstGeom prst="rect">
                <a:avLst/>
              </a:prstGeom>
              <a:noFill/>
              <a:ln>
                <a:noFill/>
              </a:ln>
            </p:spPr>
          </p:pic>
          <p:pic>
            <p:nvPicPr>
              <p:cNvPr id="1564" name="Google Shape;1564;p20"/>
              <p:cNvPicPr preferRelativeResize="0"/>
              <p:nvPr/>
            </p:nvPicPr>
            <p:blipFill rotWithShape="1">
              <a:blip r:embed="rId246">
                <a:alphaModFix/>
              </a:blip>
              <a:srcRect/>
              <a:stretch/>
            </p:blipFill>
            <p:spPr>
              <a:xfrm>
                <a:off x="7544" y="2634"/>
                <a:ext cx="5" cy="6"/>
              </a:xfrm>
              <a:prstGeom prst="rect">
                <a:avLst/>
              </a:prstGeom>
              <a:noFill/>
              <a:ln>
                <a:noFill/>
              </a:ln>
            </p:spPr>
          </p:pic>
          <p:pic>
            <p:nvPicPr>
              <p:cNvPr id="1565" name="Google Shape;1565;p20"/>
              <p:cNvPicPr preferRelativeResize="0"/>
              <p:nvPr/>
            </p:nvPicPr>
            <p:blipFill rotWithShape="1">
              <a:blip r:embed="rId247">
                <a:alphaModFix/>
              </a:blip>
              <a:srcRect/>
              <a:stretch/>
            </p:blipFill>
            <p:spPr>
              <a:xfrm>
                <a:off x="7555" y="2682"/>
                <a:ext cx="5" cy="28"/>
              </a:xfrm>
              <a:prstGeom prst="rect">
                <a:avLst/>
              </a:prstGeom>
              <a:noFill/>
              <a:ln>
                <a:noFill/>
              </a:ln>
            </p:spPr>
          </p:pic>
          <p:pic>
            <p:nvPicPr>
              <p:cNvPr id="1566" name="Google Shape;1566;p20"/>
              <p:cNvPicPr preferRelativeResize="0"/>
              <p:nvPr/>
            </p:nvPicPr>
            <p:blipFill rotWithShape="1">
              <a:blip r:embed="rId248">
                <a:alphaModFix/>
              </a:blip>
              <a:srcRect/>
              <a:stretch/>
            </p:blipFill>
            <p:spPr>
              <a:xfrm>
                <a:off x="7547" y="2643"/>
                <a:ext cx="12" cy="47"/>
              </a:xfrm>
              <a:prstGeom prst="rect">
                <a:avLst/>
              </a:prstGeom>
              <a:noFill/>
              <a:ln>
                <a:noFill/>
              </a:ln>
            </p:spPr>
          </p:pic>
          <p:pic>
            <p:nvPicPr>
              <p:cNvPr id="1567" name="Google Shape;1567;p20"/>
              <p:cNvPicPr preferRelativeResize="0"/>
              <p:nvPr/>
            </p:nvPicPr>
            <p:blipFill rotWithShape="1">
              <a:blip r:embed="rId249">
                <a:alphaModFix/>
              </a:blip>
              <a:srcRect/>
              <a:stretch/>
            </p:blipFill>
            <p:spPr>
              <a:xfrm>
                <a:off x="7550" y="2646"/>
                <a:ext cx="10" cy="41"/>
              </a:xfrm>
              <a:prstGeom prst="rect">
                <a:avLst/>
              </a:prstGeom>
              <a:noFill/>
              <a:ln>
                <a:noFill/>
              </a:ln>
            </p:spPr>
          </p:pic>
          <p:pic>
            <p:nvPicPr>
              <p:cNvPr id="1568" name="Google Shape;1568;p20"/>
              <p:cNvPicPr preferRelativeResize="0"/>
              <p:nvPr/>
            </p:nvPicPr>
            <p:blipFill rotWithShape="1">
              <a:blip r:embed="rId250">
                <a:alphaModFix/>
              </a:blip>
              <a:srcRect/>
              <a:stretch/>
            </p:blipFill>
            <p:spPr>
              <a:xfrm>
                <a:off x="7549" y="2643"/>
                <a:ext cx="10" cy="42"/>
              </a:xfrm>
              <a:prstGeom prst="rect">
                <a:avLst/>
              </a:prstGeom>
              <a:noFill/>
              <a:ln>
                <a:noFill/>
              </a:ln>
            </p:spPr>
          </p:pic>
          <p:pic>
            <p:nvPicPr>
              <p:cNvPr id="1569" name="Google Shape;1569;p20"/>
              <p:cNvPicPr preferRelativeResize="0"/>
              <p:nvPr/>
            </p:nvPicPr>
            <p:blipFill rotWithShape="1">
              <a:blip r:embed="rId251">
                <a:alphaModFix/>
              </a:blip>
              <a:srcRect/>
              <a:stretch/>
            </p:blipFill>
            <p:spPr>
              <a:xfrm>
                <a:off x="7561" y="2646"/>
                <a:ext cx="18" cy="64"/>
              </a:xfrm>
              <a:prstGeom prst="rect">
                <a:avLst/>
              </a:prstGeom>
              <a:noFill/>
              <a:ln>
                <a:noFill/>
              </a:ln>
            </p:spPr>
          </p:pic>
          <p:pic>
            <p:nvPicPr>
              <p:cNvPr id="1570" name="Google Shape;1570;p20"/>
              <p:cNvPicPr preferRelativeResize="0"/>
              <p:nvPr/>
            </p:nvPicPr>
            <p:blipFill rotWithShape="1">
              <a:blip r:embed="rId252">
                <a:alphaModFix/>
              </a:blip>
              <a:srcRect/>
              <a:stretch/>
            </p:blipFill>
            <p:spPr>
              <a:xfrm>
                <a:off x="7550" y="2608"/>
                <a:ext cx="12" cy="5"/>
              </a:xfrm>
              <a:prstGeom prst="rect">
                <a:avLst/>
              </a:prstGeom>
              <a:noFill/>
              <a:ln>
                <a:noFill/>
              </a:ln>
            </p:spPr>
          </p:pic>
          <p:pic>
            <p:nvPicPr>
              <p:cNvPr id="1571" name="Google Shape;1571;p20"/>
              <p:cNvPicPr preferRelativeResize="0"/>
              <p:nvPr/>
            </p:nvPicPr>
            <p:blipFill rotWithShape="1">
              <a:blip r:embed="rId253">
                <a:alphaModFix/>
              </a:blip>
              <a:srcRect/>
              <a:stretch/>
            </p:blipFill>
            <p:spPr>
              <a:xfrm>
                <a:off x="7555" y="2607"/>
                <a:ext cx="14" cy="5"/>
              </a:xfrm>
              <a:prstGeom prst="rect">
                <a:avLst/>
              </a:prstGeom>
              <a:noFill/>
              <a:ln>
                <a:noFill/>
              </a:ln>
            </p:spPr>
          </p:pic>
          <p:pic>
            <p:nvPicPr>
              <p:cNvPr id="1572" name="Google Shape;1572;p20"/>
              <p:cNvPicPr preferRelativeResize="0"/>
              <p:nvPr/>
            </p:nvPicPr>
            <p:blipFill rotWithShape="1">
              <a:blip r:embed="rId254">
                <a:alphaModFix/>
              </a:blip>
              <a:srcRect/>
              <a:stretch/>
            </p:blipFill>
            <p:spPr>
              <a:xfrm>
                <a:off x="7542" y="2618"/>
                <a:ext cx="40" cy="31"/>
              </a:xfrm>
              <a:prstGeom prst="rect">
                <a:avLst/>
              </a:prstGeom>
              <a:noFill/>
              <a:ln>
                <a:noFill/>
              </a:ln>
            </p:spPr>
          </p:pic>
          <p:pic>
            <p:nvPicPr>
              <p:cNvPr id="1573" name="Google Shape;1573;p20"/>
              <p:cNvPicPr preferRelativeResize="0"/>
              <p:nvPr/>
            </p:nvPicPr>
            <p:blipFill rotWithShape="1">
              <a:blip r:embed="rId255">
                <a:alphaModFix/>
              </a:blip>
              <a:srcRect/>
              <a:stretch/>
            </p:blipFill>
            <p:spPr>
              <a:xfrm>
                <a:off x="7542" y="2608"/>
                <a:ext cx="47" cy="40"/>
              </a:xfrm>
              <a:prstGeom prst="rect">
                <a:avLst/>
              </a:prstGeom>
              <a:noFill/>
              <a:ln>
                <a:noFill/>
              </a:ln>
            </p:spPr>
          </p:pic>
          <p:pic>
            <p:nvPicPr>
              <p:cNvPr id="1574" name="Google Shape;1574;p20"/>
              <p:cNvPicPr preferRelativeResize="0"/>
              <p:nvPr/>
            </p:nvPicPr>
            <p:blipFill rotWithShape="1">
              <a:blip r:embed="rId256">
                <a:alphaModFix/>
              </a:blip>
              <a:srcRect/>
              <a:stretch/>
            </p:blipFill>
            <p:spPr>
              <a:xfrm>
                <a:off x="7545" y="2613"/>
                <a:ext cx="5" cy="6"/>
              </a:xfrm>
              <a:prstGeom prst="rect">
                <a:avLst/>
              </a:prstGeom>
              <a:noFill/>
              <a:ln>
                <a:noFill/>
              </a:ln>
            </p:spPr>
          </p:pic>
          <p:pic>
            <p:nvPicPr>
              <p:cNvPr id="1575" name="Google Shape;1575;p20"/>
              <p:cNvPicPr preferRelativeResize="0"/>
              <p:nvPr/>
            </p:nvPicPr>
            <p:blipFill rotWithShape="1">
              <a:blip r:embed="rId257">
                <a:alphaModFix/>
              </a:blip>
              <a:srcRect/>
              <a:stretch/>
            </p:blipFill>
            <p:spPr>
              <a:xfrm>
                <a:off x="7558" y="2607"/>
                <a:ext cx="16" cy="8"/>
              </a:xfrm>
              <a:prstGeom prst="rect">
                <a:avLst/>
              </a:prstGeom>
              <a:noFill/>
              <a:ln>
                <a:noFill/>
              </a:ln>
            </p:spPr>
          </p:pic>
          <p:pic>
            <p:nvPicPr>
              <p:cNvPr id="1576" name="Google Shape;1576;p20"/>
              <p:cNvPicPr preferRelativeResize="0"/>
              <p:nvPr/>
            </p:nvPicPr>
            <p:blipFill rotWithShape="1">
              <a:blip r:embed="rId258">
                <a:alphaModFix/>
              </a:blip>
              <a:srcRect/>
              <a:stretch/>
            </p:blipFill>
            <p:spPr>
              <a:xfrm>
                <a:off x="7544" y="2631"/>
                <a:ext cx="8" cy="15"/>
              </a:xfrm>
              <a:prstGeom prst="rect">
                <a:avLst/>
              </a:prstGeom>
              <a:noFill/>
              <a:ln>
                <a:noFill/>
              </a:ln>
            </p:spPr>
          </p:pic>
          <p:pic>
            <p:nvPicPr>
              <p:cNvPr id="1577" name="Google Shape;1577;p20"/>
              <p:cNvPicPr preferRelativeResize="0"/>
              <p:nvPr/>
            </p:nvPicPr>
            <p:blipFill rotWithShape="1">
              <a:blip r:embed="rId259">
                <a:alphaModFix/>
              </a:blip>
              <a:srcRect/>
              <a:stretch/>
            </p:blipFill>
            <p:spPr>
              <a:xfrm>
                <a:off x="7562" y="2644"/>
                <a:ext cx="18" cy="14"/>
              </a:xfrm>
              <a:prstGeom prst="rect">
                <a:avLst/>
              </a:prstGeom>
              <a:noFill/>
              <a:ln>
                <a:noFill/>
              </a:ln>
            </p:spPr>
          </p:pic>
          <p:pic>
            <p:nvPicPr>
              <p:cNvPr id="1578" name="Google Shape;1578;p20"/>
              <p:cNvPicPr preferRelativeResize="0"/>
              <p:nvPr/>
            </p:nvPicPr>
            <p:blipFill rotWithShape="1">
              <a:blip r:embed="rId260">
                <a:alphaModFix/>
              </a:blip>
              <a:srcRect/>
              <a:stretch/>
            </p:blipFill>
            <p:spPr>
              <a:xfrm>
                <a:off x="7544" y="2611"/>
                <a:ext cx="42" cy="44"/>
              </a:xfrm>
              <a:prstGeom prst="rect">
                <a:avLst/>
              </a:prstGeom>
              <a:noFill/>
              <a:ln>
                <a:noFill/>
              </a:ln>
            </p:spPr>
          </p:pic>
          <p:pic>
            <p:nvPicPr>
              <p:cNvPr id="1579" name="Google Shape;1579;p20"/>
              <p:cNvPicPr preferRelativeResize="0"/>
              <p:nvPr/>
            </p:nvPicPr>
            <p:blipFill rotWithShape="1">
              <a:blip r:embed="rId261">
                <a:alphaModFix/>
              </a:blip>
              <a:srcRect/>
              <a:stretch/>
            </p:blipFill>
            <p:spPr>
              <a:xfrm>
                <a:off x="7544" y="2628"/>
                <a:ext cx="5" cy="12"/>
              </a:xfrm>
              <a:prstGeom prst="rect">
                <a:avLst/>
              </a:prstGeom>
              <a:noFill/>
              <a:ln>
                <a:noFill/>
              </a:ln>
            </p:spPr>
          </p:pic>
          <p:pic>
            <p:nvPicPr>
              <p:cNvPr id="1580" name="Google Shape;1580;p20"/>
              <p:cNvPicPr preferRelativeResize="0"/>
              <p:nvPr/>
            </p:nvPicPr>
            <p:blipFill rotWithShape="1">
              <a:blip r:embed="rId262">
                <a:alphaModFix/>
              </a:blip>
              <a:srcRect/>
              <a:stretch/>
            </p:blipFill>
            <p:spPr>
              <a:xfrm>
                <a:off x="7544" y="2632"/>
                <a:ext cx="9" cy="14"/>
              </a:xfrm>
              <a:prstGeom prst="rect">
                <a:avLst/>
              </a:prstGeom>
              <a:noFill/>
              <a:ln>
                <a:noFill/>
              </a:ln>
            </p:spPr>
          </p:pic>
          <p:pic>
            <p:nvPicPr>
              <p:cNvPr id="1581" name="Google Shape;1581;p20"/>
              <p:cNvPicPr preferRelativeResize="0"/>
              <p:nvPr/>
            </p:nvPicPr>
            <p:blipFill rotWithShape="1">
              <a:blip r:embed="rId263">
                <a:alphaModFix/>
              </a:blip>
              <a:srcRect/>
              <a:stretch/>
            </p:blipFill>
            <p:spPr>
              <a:xfrm>
                <a:off x="7544" y="2627"/>
                <a:ext cx="15" cy="27"/>
              </a:xfrm>
              <a:prstGeom prst="rect">
                <a:avLst/>
              </a:prstGeom>
              <a:noFill/>
              <a:ln>
                <a:noFill/>
              </a:ln>
            </p:spPr>
          </p:pic>
          <p:pic>
            <p:nvPicPr>
              <p:cNvPr id="1582" name="Google Shape;1582;p20"/>
              <p:cNvPicPr preferRelativeResize="0"/>
              <p:nvPr/>
            </p:nvPicPr>
            <p:blipFill rotWithShape="1">
              <a:blip r:embed="rId264">
                <a:alphaModFix/>
              </a:blip>
              <a:srcRect/>
              <a:stretch/>
            </p:blipFill>
            <p:spPr>
              <a:xfrm>
                <a:off x="7545" y="2635"/>
                <a:ext cx="10" cy="14"/>
              </a:xfrm>
              <a:prstGeom prst="rect">
                <a:avLst/>
              </a:prstGeom>
              <a:noFill/>
              <a:ln>
                <a:noFill/>
              </a:ln>
            </p:spPr>
          </p:pic>
          <p:pic>
            <p:nvPicPr>
              <p:cNvPr id="1583" name="Google Shape;1583;p20"/>
              <p:cNvPicPr preferRelativeResize="0"/>
              <p:nvPr/>
            </p:nvPicPr>
            <p:blipFill rotWithShape="1">
              <a:blip r:embed="rId265">
                <a:alphaModFix/>
              </a:blip>
              <a:srcRect/>
              <a:stretch/>
            </p:blipFill>
            <p:spPr>
              <a:xfrm>
                <a:off x="7542" y="2608"/>
                <a:ext cx="56" cy="27"/>
              </a:xfrm>
              <a:prstGeom prst="rect">
                <a:avLst/>
              </a:prstGeom>
              <a:noFill/>
              <a:ln>
                <a:noFill/>
              </a:ln>
            </p:spPr>
          </p:pic>
          <p:pic>
            <p:nvPicPr>
              <p:cNvPr id="1584" name="Google Shape;1584;p20"/>
              <p:cNvPicPr preferRelativeResize="0"/>
              <p:nvPr/>
            </p:nvPicPr>
            <p:blipFill rotWithShape="1">
              <a:blip r:embed="rId266">
                <a:alphaModFix/>
              </a:blip>
              <a:srcRect/>
              <a:stretch/>
            </p:blipFill>
            <p:spPr>
              <a:xfrm>
                <a:off x="7541" y="2608"/>
                <a:ext cx="17" cy="26"/>
              </a:xfrm>
              <a:prstGeom prst="rect">
                <a:avLst/>
              </a:prstGeom>
              <a:noFill/>
              <a:ln>
                <a:noFill/>
              </a:ln>
            </p:spPr>
          </p:pic>
          <p:pic>
            <p:nvPicPr>
              <p:cNvPr id="1585" name="Google Shape;1585;p20"/>
              <p:cNvPicPr preferRelativeResize="0"/>
              <p:nvPr/>
            </p:nvPicPr>
            <p:blipFill rotWithShape="1">
              <a:blip r:embed="rId267">
                <a:alphaModFix/>
              </a:blip>
              <a:srcRect/>
              <a:stretch/>
            </p:blipFill>
            <p:spPr>
              <a:xfrm>
                <a:off x="7541" y="2625"/>
                <a:ext cx="5" cy="7"/>
              </a:xfrm>
              <a:prstGeom prst="rect">
                <a:avLst/>
              </a:prstGeom>
              <a:noFill/>
              <a:ln>
                <a:noFill/>
              </a:ln>
            </p:spPr>
          </p:pic>
          <p:pic>
            <p:nvPicPr>
              <p:cNvPr id="1586" name="Google Shape;1586;p20"/>
              <p:cNvPicPr preferRelativeResize="0"/>
              <p:nvPr/>
            </p:nvPicPr>
            <p:blipFill rotWithShape="1">
              <a:blip r:embed="rId268">
                <a:alphaModFix/>
              </a:blip>
              <a:srcRect/>
              <a:stretch/>
            </p:blipFill>
            <p:spPr>
              <a:xfrm>
                <a:off x="7553" y="2605"/>
                <a:ext cx="36" cy="8"/>
              </a:xfrm>
              <a:prstGeom prst="rect">
                <a:avLst/>
              </a:prstGeom>
              <a:noFill/>
              <a:ln>
                <a:noFill/>
              </a:ln>
            </p:spPr>
          </p:pic>
          <p:pic>
            <p:nvPicPr>
              <p:cNvPr id="1587" name="Google Shape;1587;p20"/>
              <p:cNvPicPr preferRelativeResize="0"/>
              <p:nvPr/>
            </p:nvPicPr>
            <p:blipFill rotWithShape="1">
              <a:blip r:embed="rId269">
                <a:alphaModFix/>
              </a:blip>
              <a:srcRect/>
              <a:stretch/>
            </p:blipFill>
            <p:spPr>
              <a:xfrm>
                <a:off x="7550" y="2604"/>
                <a:ext cx="24" cy="8"/>
              </a:xfrm>
              <a:prstGeom prst="rect">
                <a:avLst/>
              </a:prstGeom>
              <a:noFill/>
              <a:ln>
                <a:noFill/>
              </a:ln>
            </p:spPr>
          </p:pic>
          <p:pic>
            <p:nvPicPr>
              <p:cNvPr id="1588" name="Google Shape;1588;p20"/>
              <p:cNvPicPr preferRelativeResize="0"/>
              <p:nvPr/>
            </p:nvPicPr>
            <p:blipFill rotWithShape="1">
              <a:blip r:embed="rId270">
                <a:alphaModFix/>
              </a:blip>
              <a:srcRect/>
              <a:stretch/>
            </p:blipFill>
            <p:spPr>
              <a:xfrm>
                <a:off x="7592" y="2619"/>
                <a:ext cx="4" cy="6"/>
              </a:xfrm>
              <a:prstGeom prst="rect">
                <a:avLst/>
              </a:prstGeom>
              <a:noFill/>
              <a:ln>
                <a:noFill/>
              </a:ln>
            </p:spPr>
          </p:pic>
          <p:pic>
            <p:nvPicPr>
              <p:cNvPr id="1589" name="Google Shape;1589;p20"/>
              <p:cNvPicPr preferRelativeResize="0"/>
              <p:nvPr/>
            </p:nvPicPr>
            <p:blipFill rotWithShape="1">
              <a:blip r:embed="rId271">
                <a:alphaModFix/>
              </a:blip>
              <a:srcRect/>
              <a:stretch/>
            </p:blipFill>
            <p:spPr>
              <a:xfrm>
                <a:off x="7542" y="2630"/>
                <a:ext cx="5" cy="5"/>
              </a:xfrm>
              <a:prstGeom prst="rect">
                <a:avLst/>
              </a:prstGeom>
              <a:noFill/>
              <a:ln>
                <a:noFill/>
              </a:ln>
            </p:spPr>
          </p:pic>
          <p:pic>
            <p:nvPicPr>
              <p:cNvPr id="1590" name="Google Shape;1590;p20"/>
              <p:cNvPicPr preferRelativeResize="0"/>
              <p:nvPr/>
            </p:nvPicPr>
            <p:blipFill rotWithShape="1">
              <a:blip r:embed="rId272">
                <a:alphaModFix/>
              </a:blip>
              <a:srcRect/>
              <a:stretch/>
            </p:blipFill>
            <p:spPr>
              <a:xfrm>
                <a:off x="7542" y="2630"/>
                <a:ext cx="4" cy="4"/>
              </a:xfrm>
              <a:prstGeom prst="rect">
                <a:avLst/>
              </a:prstGeom>
              <a:noFill/>
              <a:ln>
                <a:noFill/>
              </a:ln>
            </p:spPr>
          </p:pic>
          <p:pic>
            <p:nvPicPr>
              <p:cNvPr id="1591" name="Google Shape;1591;p20"/>
              <p:cNvPicPr preferRelativeResize="0"/>
              <p:nvPr/>
            </p:nvPicPr>
            <p:blipFill rotWithShape="1">
              <a:blip r:embed="rId273">
                <a:alphaModFix/>
              </a:blip>
              <a:srcRect/>
              <a:stretch/>
            </p:blipFill>
            <p:spPr>
              <a:xfrm>
                <a:off x="7583" y="2609"/>
                <a:ext cx="15" cy="14"/>
              </a:xfrm>
              <a:prstGeom prst="rect">
                <a:avLst/>
              </a:prstGeom>
              <a:noFill/>
              <a:ln>
                <a:noFill/>
              </a:ln>
            </p:spPr>
          </p:pic>
          <p:pic>
            <p:nvPicPr>
              <p:cNvPr id="1592" name="Google Shape;1592;p20"/>
              <p:cNvPicPr preferRelativeResize="0"/>
              <p:nvPr/>
            </p:nvPicPr>
            <p:blipFill rotWithShape="1">
              <a:blip r:embed="rId274">
                <a:alphaModFix/>
              </a:blip>
              <a:srcRect/>
              <a:stretch/>
            </p:blipFill>
            <p:spPr>
              <a:xfrm>
                <a:off x="7574" y="2607"/>
                <a:ext cx="15" cy="6"/>
              </a:xfrm>
              <a:prstGeom prst="rect">
                <a:avLst/>
              </a:prstGeom>
              <a:noFill/>
              <a:ln>
                <a:noFill/>
              </a:ln>
            </p:spPr>
          </p:pic>
          <p:pic>
            <p:nvPicPr>
              <p:cNvPr id="1593" name="Google Shape;1593;p20"/>
              <p:cNvPicPr preferRelativeResize="0"/>
              <p:nvPr/>
            </p:nvPicPr>
            <p:blipFill rotWithShape="1">
              <a:blip r:embed="rId275">
                <a:alphaModFix/>
              </a:blip>
              <a:srcRect/>
              <a:stretch/>
            </p:blipFill>
            <p:spPr>
              <a:xfrm>
                <a:off x="7592" y="2618"/>
                <a:ext cx="6" cy="8"/>
              </a:xfrm>
              <a:prstGeom prst="rect">
                <a:avLst/>
              </a:prstGeom>
              <a:noFill/>
              <a:ln>
                <a:noFill/>
              </a:ln>
            </p:spPr>
          </p:pic>
          <p:pic>
            <p:nvPicPr>
              <p:cNvPr id="1594" name="Google Shape;1594;p20"/>
              <p:cNvPicPr preferRelativeResize="0"/>
              <p:nvPr/>
            </p:nvPicPr>
            <p:blipFill rotWithShape="1">
              <a:blip r:embed="rId276">
                <a:alphaModFix/>
              </a:blip>
              <a:srcRect/>
              <a:stretch/>
            </p:blipFill>
            <p:spPr>
              <a:xfrm>
                <a:off x="7592" y="2618"/>
                <a:ext cx="6" cy="5"/>
              </a:xfrm>
              <a:prstGeom prst="rect">
                <a:avLst/>
              </a:prstGeom>
              <a:noFill/>
              <a:ln>
                <a:noFill/>
              </a:ln>
            </p:spPr>
          </p:pic>
          <p:pic>
            <p:nvPicPr>
              <p:cNvPr id="1595" name="Google Shape;1595;p20"/>
              <p:cNvPicPr preferRelativeResize="0"/>
              <p:nvPr/>
            </p:nvPicPr>
            <p:blipFill rotWithShape="1">
              <a:blip r:embed="rId277">
                <a:alphaModFix/>
              </a:blip>
              <a:srcRect/>
              <a:stretch/>
            </p:blipFill>
            <p:spPr>
              <a:xfrm>
                <a:off x="7592" y="2622"/>
                <a:ext cx="4" cy="4"/>
              </a:xfrm>
              <a:prstGeom prst="rect">
                <a:avLst/>
              </a:prstGeom>
              <a:noFill/>
              <a:ln>
                <a:noFill/>
              </a:ln>
            </p:spPr>
          </p:pic>
          <p:pic>
            <p:nvPicPr>
              <p:cNvPr id="1596" name="Google Shape;1596;p20"/>
              <p:cNvPicPr preferRelativeResize="0"/>
              <p:nvPr/>
            </p:nvPicPr>
            <p:blipFill rotWithShape="1">
              <a:blip r:embed="rId278">
                <a:alphaModFix/>
              </a:blip>
              <a:srcRect/>
              <a:stretch/>
            </p:blipFill>
            <p:spPr>
              <a:xfrm>
                <a:off x="7542" y="2608"/>
                <a:ext cx="17" cy="29"/>
              </a:xfrm>
              <a:prstGeom prst="rect">
                <a:avLst/>
              </a:prstGeom>
              <a:noFill/>
              <a:ln>
                <a:noFill/>
              </a:ln>
            </p:spPr>
          </p:pic>
          <p:pic>
            <p:nvPicPr>
              <p:cNvPr id="1597" name="Google Shape;1597;p20"/>
              <p:cNvPicPr preferRelativeResize="0"/>
              <p:nvPr/>
            </p:nvPicPr>
            <p:blipFill rotWithShape="1">
              <a:blip r:embed="rId279">
                <a:alphaModFix/>
              </a:blip>
              <a:srcRect/>
              <a:stretch/>
            </p:blipFill>
            <p:spPr>
              <a:xfrm>
                <a:off x="7541" y="2608"/>
                <a:ext cx="17" cy="20"/>
              </a:xfrm>
              <a:prstGeom prst="rect">
                <a:avLst/>
              </a:prstGeom>
              <a:noFill/>
              <a:ln>
                <a:noFill/>
              </a:ln>
            </p:spPr>
          </p:pic>
          <p:pic>
            <p:nvPicPr>
              <p:cNvPr id="1598" name="Google Shape;1598;p20"/>
              <p:cNvPicPr preferRelativeResize="0"/>
              <p:nvPr/>
            </p:nvPicPr>
            <p:blipFill rotWithShape="1">
              <a:blip r:embed="rId280">
                <a:alphaModFix/>
              </a:blip>
              <a:srcRect/>
              <a:stretch/>
            </p:blipFill>
            <p:spPr>
              <a:xfrm>
                <a:off x="7553" y="2605"/>
                <a:ext cx="15" cy="7"/>
              </a:xfrm>
              <a:prstGeom prst="rect">
                <a:avLst/>
              </a:prstGeom>
              <a:noFill/>
              <a:ln>
                <a:noFill/>
              </a:ln>
            </p:spPr>
          </p:pic>
          <p:pic>
            <p:nvPicPr>
              <p:cNvPr id="1599" name="Google Shape;1599;p20"/>
              <p:cNvPicPr preferRelativeResize="0"/>
              <p:nvPr/>
            </p:nvPicPr>
            <p:blipFill rotWithShape="1">
              <a:blip r:embed="rId281">
                <a:alphaModFix/>
              </a:blip>
              <a:srcRect/>
              <a:stretch/>
            </p:blipFill>
            <p:spPr>
              <a:xfrm>
                <a:off x="7553" y="2605"/>
                <a:ext cx="12" cy="7"/>
              </a:xfrm>
              <a:prstGeom prst="rect">
                <a:avLst/>
              </a:prstGeom>
              <a:noFill/>
              <a:ln>
                <a:noFill/>
              </a:ln>
            </p:spPr>
          </p:pic>
          <p:pic>
            <p:nvPicPr>
              <p:cNvPr id="1600" name="Google Shape;1600;p20"/>
              <p:cNvPicPr preferRelativeResize="0"/>
              <p:nvPr/>
            </p:nvPicPr>
            <p:blipFill rotWithShape="1">
              <a:blip r:embed="rId282">
                <a:alphaModFix/>
              </a:blip>
              <a:srcRect/>
              <a:stretch/>
            </p:blipFill>
            <p:spPr>
              <a:xfrm>
                <a:off x="7544" y="2631"/>
                <a:ext cx="3" cy="6"/>
              </a:xfrm>
              <a:prstGeom prst="rect">
                <a:avLst/>
              </a:prstGeom>
              <a:noFill/>
              <a:ln>
                <a:noFill/>
              </a:ln>
            </p:spPr>
          </p:pic>
          <p:pic>
            <p:nvPicPr>
              <p:cNvPr id="1601" name="Google Shape;1601;p20"/>
              <p:cNvPicPr preferRelativeResize="0"/>
              <p:nvPr/>
            </p:nvPicPr>
            <p:blipFill rotWithShape="1">
              <a:blip r:embed="rId283">
                <a:alphaModFix/>
              </a:blip>
              <a:srcRect/>
              <a:stretch/>
            </p:blipFill>
            <p:spPr>
              <a:xfrm>
                <a:off x="7544" y="2610"/>
                <a:ext cx="11" cy="12"/>
              </a:xfrm>
              <a:prstGeom prst="rect">
                <a:avLst/>
              </a:prstGeom>
              <a:noFill/>
              <a:ln>
                <a:noFill/>
              </a:ln>
            </p:spPr>
          </p:pic>
          <p:pic>
            <p:nvPicPr>
              <p:cNvPr id="1602" name="Google Shape;1602;p20"/>
              <p:cNvPicPr preferRelativeResize="0"/>
              <p:nvPr/>
            </p:nvPicPr>
            <p:blipFill rotWithShape="1">
              <a:blip r:embed="rId284">
                <a:alphaModFix/>
              </a:blip>
              <a:srcRect/>
              <a:stretch/>
            </p:blipFill>
            <p:spPr>
              <a:xfrm>
                <a:off x="7544" y="2610"/>
                <a:ext cx="11" cy="12"/>
              </a:xfrm>
              <a:prstGeom prst="rect">
                <a:avLst/>
              </a:prstGeom>
              <a:noFill/>
              <a:ln>
                <a:noFill/>
              </a:ln>
            </p:spPr>
          </p:pic>
          <p:pic>
            <p:nvPicPr>
              <p:cNvPr id="1603" name="Google Shape;1603;p20"/>
              <p:cNvPicPr preferRelativeResize="0"/>
              <p:nvPr/>
            </p:nvPicPr>
            <p:blipFill rotWithShape="1">
              <a:blip r:embed="rId285">
                <a:alphaModFix/>
              </a:blip>
              <a:srcRect/>
              <a:stretch/>
            </p:blipFill>
            <p:spPr>
              <a:xfrm>
                <a:off x="7544" y="2630"/>
                <a:ext cx="5" cy="8"/>
              </a:xfrm>
              <a:prstGeom prst="rect">
                <a:avLst/>
              </a:prstGeom>
              <a:noFill/>
              <a:ln>
                <a:noFill/>
              </a:ln>
            </p:spPr>
          </p:pic>
          <p:pic>
            <p:nvPicPr>
              <p:cNvPr id="1604" name="Google Shape;1604;p20"/>
              <p:cNvPicPr preferRelativeResize="0"/>
              <p:nvPr/>
            </p:nvPicPr>
            <p:blipFill rotWithShape="1">
              <a:blip r:embed="rId286">
                <a:alphaModFix/>
              </a:blip>
              <a:srcRect/>
              <a:stretch/>
            </p:blipFill>
            <p:spPr>
              <a:xfrm>
                <a:off x="7544" y="2633"/>
                <a:ext cx="5" cy="5"/>
              </a:xfrm>
              <a:prstGeom prst="rect">
                <a:avLst/>
              </a:prstGeom>
              <a:noFill/>
              <a:ln>
                <a:noFill/>
              </a:ln>
            </p:spPr>
          </p:pic>
          <p:pic>
            <p:nvPicPr>
              <p:cNvPr id="1605" name="Google Shape;1605;p20"/>
              <p:cNvPicPr preferRelativeResize="0"/>
              <p:nvPr/>
            </p:nvPicPr>
            <p:blipFill rotWithShape="1">
              <a:blip r:embed="rId287">
                <a:alphaModFix/>
              </a:blip>
              <a:srcRect/>
              <a:stretch/>
            </p:blipFill>
            <p:spPr>
              <a:xfrm>
                <a:off x="7545" y="2633"/>
                <a:ext cx="4" cy="5"/>
              </a:xfrm>
              <a:prstGeom prst="rect">
                <a:avLst/>
              </a:prstGeom>
              <a:noFill/>
              <a:ln>
                <a:noFill/>
              </a:ln>
            </p:spPr>
          </p:pic>
          <p:pic>
            <p:nvPicPr>
              <p:cNvPr id="1606" name="Google Shape;1606;p20"/>
              <p:cNvPicPr preferRelativeResize="0"/>
              <p:nvPr/>
            </p:nvPicPr>
            <p:blipFill rotWithShape="1">
              <a:blip r:embed="rId288">
                <a:alphaModFix/>
              </a:blip>
              <a:srcRect/>
              <a:stretch/>
            </p:blipFill>
            <p:spPr>
              <a:xfrm>
                <a:off x="7572" y="2640"/>
                <a:ext cx="24" cy="70"/>
              </a:xfrm>
              <a:prstGeom prst="rect">
                <a:avLst/>
              </a:prstGeom>
              <a:noFill/>
              <a:ln>
                <a:noFill/>
              </a:ln>
            </p:spPr>
          </p:pic>
          <p:pic>
            <p:nvPicPr>
              <p:cNvPr id="1607" name="Google Shape;1607;p20"/>
              <p:cNvPicPr preferRelativeResize="0"/>
              <p:nvPr/>
            </p:nvPicPr>
            <p:blipFill rotWithShape="1">
              <a:blip r:embed="rId289">
                <a:alphaModFix/>
              </a:blip>
              <a:srcRect/>
              <a:stretch/>
            </p:blipFill>
            <p:spPr>
              <a:xfrm>
                <a:off x="7571" y="2692"/>
                <a:ext cx="3" cy="18"/>
              </a:xfrm>
              <a:prstGeom prst="rect">
                <a:avLst/>
              </a:prstGeom>
              <a:noFill/>
              <a:ln>
                <a:noFill/>
              </a:ln>
            </p:spPr>
          </p:pic>
          <p:pic>
            <p:nvPicPr>
              <p:cNvPr id="1608" name="Google Shape;1608;p20"/>
              <p:cNvPicPr preferRelativeResize="0"/>
              <p:nvPr/>
            </p:nvPicPr>
            <p:blipFill rotWithShape="1">
              <a:blip r:embed="rId290">
                <a:alphaModFix/>
              </a:blip>
              <a:srcRect/>
              <a:stretch/>
            </p:blipFill>
            <p:spPr>
              <a:xfrm>
                <a:off x="7569" y="2694"/>
                <a:ext cx="5" cy="16"/>
              </a:xfrm>
              <a:prstGeom prst="rect">
                <a:avLst/>
              </a:prstGeom>
              <a:noFill/>
              <a:ln>
                <a:noFill/>
              </a:ln>
            </p:spPr>
          </p:pic>
          <p:pic>
            <p:nvPicPr>
              <p:cNvPr id="1609" name="Google Shape;1609;p20"/>
              <p:cNvPicPr preferRelativeResize="0"/>
              <p:nvPr/>
            </p:nvPicPr>
            <p:blipFill rotWithShape="1">
              <a:blip r:embed="rId291">
                <a:alphaModFix/>
              </a:blip>
              <a:srcRect/>
              <a:stretch/>
            </p:blipFill>
            <p:spPr>
              <a:xfrm>
                <a:off x="7571" y="2690"/>
                <a:ext cx="5" cy="14"/>
              </a:xfrm>
              <a:prstGeom prst="rect">
                <a:avLst/>
              </a:prstGeom>
              <a:noFill/>
              <a:ln>
                <a:noFill/>
              </a:ln>
            </p:spPr>
          </p:pic>
          <p:pic>
            <p:nvPicPr>
              <p:cNvPr id="1610" name="Google Shape;1610;p20"/>
              <p:cNvPicPr preferRelativeResize="0"/>
              <p:nvPr/>
            </p:nvPicPr>
            <p:blipFill rotWithShape="1">
              <a:blip r:embed="rId292">
                <a:alphaModFix/>
              </a:blip>
              <a:srcRect/>
              <a:stretch/>
            </p:blipFill>
            <p:spPr>
              <a:xfrm>
                <a:off x="7589" y="2626"/>
                <a:ext cx="15" cy="33"/>
              </a:xfrm>
              <a:prstGeom prst="rect">
                <a:avLst/>
              </a:prstGeom>
              <a:noFill/>
              <a:ln>
                <a:noFill/>
              </a:ln>
            </p:spPr>
          </p:pic>
          <p:pic>
            <p:nvPicPr>
              <p:cNvPr id="1611" name="Google Shape;1611;p20"/>
              <p:cNvPicPr preferRelativeResize="0"/>
              <p:nvPr/>
            </p:nvPicPr>
            <p:blipFill rotWithShape="1">
              <a:blip r:embed="rId293">
                <a:alphaModFix/>
              </a:blip>
              <a:srcRect/>
              <a:stretch/>
            </p:blipFill>
            <p:spPr>
              <a:xfrm>
                <a:off x="7571" y="2700"/>
                <a:ext cx="3" cy="10"/>
              </a:xfrm>
              <a:prstGeom prst="rect">
                <a:avLst/>
              </a:prstGeom>
              <a:noFill/>
              <a:ln>
                <a:noFill/>
              </a:ln>
            </p:spPr>
          </p:pic>
          <p:pic>
            <p:nvPicPr>
              <p:cNvPr id="1612" name="Google Shape;1612;p20"/>
              <p:cNvPicPr preferRelativeResize="0"/>
              <p:nvPr/>
            </p:nvPicPr>
            <p:blipFill rotWithShape="1">
              <a:blip r:embed="rId294">
                <a:alphaModFix/>
              </a:blip>
              <a:srcRect/>
              <a:stretch/>
            </p:blipFill>
            <p:spPr>
              <a:xfrm>
                <a:off x="7571" y="2706"/>
                <a:ext cx="3" cy="4"/>
              </a:xfrm>
              <a:prstGeom prst="rect">
                <a:avLst/>
              </a:prstGeom>
              <a:noFill/>
              <a:ln>
                <a:noFill/>
              </a:ln>
            </p:spPr>
          </p:pic>
          <p:pic>
            <p:nvPicPr>
              <p:cNvPr id="1613" name="Google Shape;1613;p20"/>
              <p:cNvPicPr preferRelativeResize="0"/>
              <p:nvPr/>
            </p:nvPicPr>
            <p:blipFill rotWithShape="1">
              <a:blip r:embed="rId295">
                <a:alphaModFix/>
              </a:blip>
              <a:srcRect/>
              <a:stretch/>
            </p:blipFill>
            <p:spPr>
              <a:xfrm>
                <a:off x="7571" y="2683"/>
                <a:ext cx="6" cy="27"/>
              </a:xfrm>
              <a:prstGeom prst="rect">
                <a:avLst/>
              </a:prstGeom>
              <a:noFill/>
              <a:ln>
                <a:noFill/>
              </a:ln>
            </p:spPr>
          </p:pic>
          <p:pic>
            <p:nvPicPr>
              <p:cNvPr id="1614" name="Google Shape;1614;p20"/>
              <p:cNvPicPr preferRelativeResize="0"/>
              <p:nvPr/>
            </p:nvPicPr>
            <p:blipFill rotWithShape="1">
              <a:blip r:embed="rId296">
                <a:alphaModFix/>
              </a:blip>
              <a:srcRect/>
              <a:stretch/>
            </p:blipFill>
            <p:spPr>
              <a:xfrm>
                <a:off x="7575" y="2638"/>
                <a:ext cx="17" cy="30"/>
              </a:xfrm>
              <a:prstGeom prst="rect">
                <a:avLst/>
              </a:prstGeom>
              <a:noFill/>
              <a:ln>
                <a:noFill/>
              </a:ln>
            </p:spPr>
          </p:pic>
          <p:pic>
            <p:nvPicPr>
              <p:cNvPr id="1615" name="Google Shape;1615;p20"/>
              <p:cNvPicPr preferRelativeResize="0"/>
              <p:nvPr/>
            </p:nvPicPr>
            <p:blipFill rotWithShape="1">
              <a:blip r:embed="rId297">
                <a:alphaModFix/>
              </a:blip>
              <a:srcRect/>
              <a:stretch/>
            </p:blipFill>
            <p:spPr>
              <a:xfrm>
                <a:off x="7574" y="2633"/>
                <a:ext cx="24" cy="54"/>
              </a:xfrm>
              <a:prstGeom prst="rect">
                <a:avLst/>
              </a:prstGeom>
              <a:noFill/>
              <a:ln>
                <a:noFill/>
              </a:ln>
            </p:spPr>
          </p:pic>
          <p:pic>
            <p:nvPicPr>
              <p:cNvPr id="1616" name="Google Shape;1616;p20"/>
              <p:cNvPicPr preferRelativeResize="0"/>
              <p:nvPr/>
            </p:nvPicPr>
            <p:blipFill rotWithShape="1">
              <a:blip r:embed="rId298">
                <a:alphaModFix/>
              </a:blip>
              <a:srcRect/>
              <a:stretch/>
            </p:blipFill>
            <p:spPr>
              <a:xfrm>
                <a:off x="7571" y="2673"/>
                <a:ext cx="5" cy="25"/>
              </a:xfrm>
              <a:prstGeom prst="rect">
                <a:avLst/>
              </a:prstGeom>
              <a:noFill/>
              <a:ln>
                <a:noFill/>
              </a:ln>
            </p:spPr>
          </p:pic>
          <p:pic>
            <p:nvPicPr>
              <p:cNvPr id="1617" name="Google Shape;1617;p20"/>
              <p:cNvPicPr preferRelativeResize="0"/>
              <p:nvPr/>
            </p:nvPicPr>
            <p:blipFill rotWithShape="1">
              <a:blip r:embed="rId299">
                <a:alphaModFix/>
              </a:blip>
              <a:srcRect/>
              <a:stretch/>
            </p:blipFill>
            <p:spPr>
              <a:xfrm>
                <a:off x="7571" y="2676"/>
                <a:ext cx="5" cy="22"/>
              </a:xfrm>
              <a:prstGeom prst="rect">
                <a:avLst/>
              </a:prstGeom>
              <a:noFill/>
              <a:ln>
                <a:noFill/>
              </a:ln>
            </p:spPr>
          </p:pic>
          <p:pic>
            <p:nvPicPr>
              <p:cNvPr id="1618" name="Google Shape;1618;p20"/>
              <p:cNvPicPr preferRelativeResize="0"/>
              <p:nvPr/>
            </p:nvPicPr>
            <p:blipFill rotWithShape="1">
              <a:blip r:embed="rId300">
                <a:alphaModFix/>
              </a:blip>
              <a:srcRect/>
              <a:stretch/>
            </p:blipFill>
            <p:spPr>
              <a:xfrm>
                <a:off x="7571" y="2678"/>
                <a:ext cx="5" cy="17"/>
              </a:xfrm>
              <a:prstGeom prst="rect">
                <a:avLst/>
              </a:prstGeom>
              <a:noFill/>
              <a:ln>
                <a:noFill/>
              </a:ln>
            </p:spPr>
          </p:pic>
          <p:pic>
            <p:nvPicPr>
              <p:cNvPr id="1619" name="Google Shape;1619;p20"/>
              <p:cNvPicPr preferRelativeResize="0"/>
              <p:nvPr/>
            </p:nvPicPr>
            <p:blipFill rotWithShape="1">
              <a:blip r:embed="rId301">
                <a:alphaModFix/>
              </a:blip>
              <a:srcRect/>
              <a:stretch/>
            </p:blipFill>
            <p:spPr>
              <a:xfrm>
                <a:off x="7592" y="2629"/>
                <a:ext cx="9" cy="14"/>
              </a:xfrm>
              <a:prstGeom prst="rect">
                <a:avLst/>
              </a:prstGeom>
              <a:noFill/>
              <a:ln>
                <a:noFill/>
              </a:ln>
            </p:spPr>
          </p:pic>
          <p:pic>
            <p:nvPicPr>
              <p:cNvPr id="1620" name="Google Shape;1620;p20"/>
              <p:cNvPicPr preferRelativeResize="0"/>
              <p:nvPr/>
            </p:nvPicPr>
            <p:blipFill rotWithShape="1">
              <a:blip r:embed="rId302">
                <a:alphaModFix/>
              </a:blip>
              <a:srcRect/>
              <a:stretch/>
            </p:blipFill>
            <p:spPr>
              <a:xfrm>
                <a:off x="7572" y="2661"/>
                <a:ext cx="7" cy="21"/>
              </a:xfrm>
              <a:prstGeom prst="rect">
                <a:avLst/>
              </a:prstGeom>
              <a:noFill/>
              <a:ln>
                <a:noFill/>
              </a:ln>
            </p:spPr>
          </p:pic>
          <p:pic>
            <p:nvPicPr>
              <p:cNvPr id="1621" name="Google Shape;1621;p20"/>
              <p:cNvPicPr preferRelativeResize="0"/>
              <p:nvPr/>
            </p:nvPicPr>
            <p:blipFill rotWithShape="1">
              <a:blip r:embed="rId303">
                <a:alphaModFix/>
              </a:blip>
              <a:srcRect/>
              <a:stretch/>
            </p:blipFill>
            <p:spPr>
              <a:xfrm>
                <a:off x="7572" y="2664"/>
                <a:ext cx="7" cy="30"/>
              </a:xfrm>
              <a:prstGeom prst="rect">
                <a:avLst/>
              </a:prstGeom>
              <a:noFill/>
              <a:ln>
                <a:noFill/>
              </a:ln>
            </p:spPr>
          </p:pic>
          <p:pic>
            <p:nvPicPr>
              <p:cNvPr id="1622" name="Google Shape;1622;p20"/>
              <p:cNvPicPr preferRelativeResize="0"/>
              <p:nvPr/>
            </p:nvPicPr>
            <p:blipFill rotWithShape="1">
              <a:blip r:embed="rId304">
                <a:alphaModFix/>
              </a:blip>
              <a:srcRect/>
              <a:stretch/>
            </p:blipFill>
            <p:spPr>
              <a:xfrm>
                <a:off x="7544" y="2624"/>
                <a:ext cx="3" cy="7"/>
              </a:xfrm>
              <a:prstGeom prst="rect">
                <a:avLst/>
              </a:prstGeom>
              <a:noFill/>
              <a:ln>
                <a:noFill/>
              </a:ln>
            </p:spPr>
          </p:pic>
          <p:pic>
            <p:nvPicPr>
              <p:cNvPr id="1623" name="Google Shape;1623;p20"/>
              <p:cNvPicPr preferRelativeResize="0"/>
              <p:nvPr/>
            </p:nvPicPr>
            <p:blipFill rotWithShape="1">
              <a:blip r:embed="rId305">
                <a:alphaModFix/>
              </a:blip>
              <a:srcRect/>
              <a:stretch/>
            </p:blipFill>
            <p:spPr>
              <a:xfrm>
                <a:off x="7556" y="2655"/>
                <a:ext cx="10" cy="55"/>
              </a:xfrm>
              <a:prstGeom prst="rect">
                <a:avLst/>
              </a:prstGeom>
              <a:noFill/>
              <a:ln>
                <a:noFill/>
              </a:ln>
            </p:spPr>
          </p:pic>
          <p:pic>
            <p:nvPicPr>
              <p:cNvPr id="1624" name="Google Shape;1624;p20"/>
              <p:cNvPicPr preferRelativeResize="0"/>
              <p:nvPr/>
            </p:nvPicPr>
            <p:blipFill rotWithShape="1">
              <a:blip r:embed="rId306">
                <a:alphaModFix/>
              </a:blip>
              <a:srcRect/>
              <a:stretch/>
            </p:blipFill>
            <p:spPr>
              <a:xfrm>
                <a:off x="7555" y="2649"/>
                <a:ext cx="10" cy="36"/>
              </a:xfrm>
              <a:prstGeom prst="rect">
                <a:avLst/>
              </a:prstGeom>
              <a:noFill/>
              <a:ln>
                <a:noFill/>
              </a:ln>
            </p:spPr>
          </p:pic>
          <p:pic>
            <p:nvPicPr>
              <p:cNvPr id="1625" name="Google Shape;1625;p20"/>
              <p:cNvPicPr preferRelativeResize="0"/>
              <p:nvPr/>
            </p:nvPicPr>
            <p:blipFill rotWithShape="1">
              <a:blip r:embed="rId307">
                <a:alphaModFix/>
              </a:blip>
              <a:srcRect/>
              <a:stretch/>
            </p:blipFill>
            <p:spPr>
              <a:xfrm>
                <a:off x="7544" y="2619"/>
                <a:ext cx="3" cy="12"/>
              </a:xfrm>
              <a:prstGeom prst="rect">
                <a:avLst/>
              </a:prstGeom>
              <a:noFill/>
              <a:ln>
                <a:noFill/>
              </a:ln>
            </p:spPr>
          </p:pic>
          <p:pic>
            <p:nvPicPr>
              <p:cNvPr id="1626" name="Google Shape;1626;p20"/>
              <p:cNvPicPr preferRelativeResize="0"/>
              <p:nvPr/>
            </p:nvPicPr>
            <p:blipFill rotWithShape="1">
              <a:blip r:embed="rId308">
                <a:alphaModFix/>
              </a:blip>
              <a:srcRect/>
              <a:stretch/>
            </p:blipFill>
            <p:spPr>
              <a:xfrm>
                <a:off x="7561" y="2652"/>
                <a:ext cx="5" cy="6"/>
              </a:xfrm>
              <a:prstGeom prst="rect">
                <a:avLst/>
              </a:prstGeom>
              <a:noFill/>
              <a:ln>
                <a:noFill/>
              </a:ln>
            </p:spPr>
          </p:pic>
          <p:pic>
            <p:nvPicPr>
              <p:cNvPr id="1627" name="Google Shape;1627;p20"/>
              <p:cNvPicPr preferRelativeResize="0"/>
              <p:nvPr/>
            </p:nvPicPr>
            <p:blipFill rotWithShape="1">
              <a:blip r:embed="rId309">
                <a:alphaModFix/>
              </a:blip>
              <a:srcRect/>
              <a:stretch/>
            </p:blipFill>
            <p:spPr>
              <a:xfrm>
                <a:off x="7544" y="2620"/>
                <a:ext cx="22" cy="38"/>
              </a:xfrm>
              <a:prstGeom prst="rect">
                <a:avLst/>
              </a:prstGeom>
              <a:noFill/>
              <a:ln>
                <a:noFill/>
              </a:ln>
            </p:spPr>
          </p:pic>
          <p:pic>
            <p:nvPicPr>
              <p:cNvPr id="1628" name="Google Shape;1628;p20"/>
              <p:cNvPicPr preferRelativeResize="0"/>
              <p:nvPr/>
            </p:nvPicPr>
            <p:blipFill rotWithShape="1">
              <a:blip r:embed="rId310">
                <a:alphaModFix/>
              </a:blip>
              <a:srcRect/>
              <a:stretch/>
            </p:blipFill>
            <p:spPr>
              <a:xfrm>
                <a:off x="7496" y="2369"/>
                <a:ext cx="137" cy="236"/>
              </a:xfrm>
              <a:prstGeom prst="rect">
                <a:avLst/>
              </a:prstGeom>
              <a:noFill/>
              <a:ln>
                <a:noFill/>
              </a:ln>
            </p:spPr>
          </p:pic>
          <p:pic>
            <p:nvPicPr>
              <p:cNvPr id="1629" name="Google Shape;1629;p20"/>
              <p:cNvPicPr preferRelativeResize="0"/>
              <p:nvPr/>
            </p:nvPicPr>
            <p:blipFill rotWithShape="1">
              <a:blip r:embed="rId311">
                <a:alphaModFix/>
              </a:blip>
              <a:srcRect/>
              <a:stretch/>
            </p:blipFill>
            <p:spPr>
              <a:xfrm>
                <a:off x="7516" y="2497"/>
                <a:ext cx="5" cy="7"/>
              </a:xfrm>
              <a:prstGeom prst="rect">
                <a:avLst/>
              </a:prstGeom>
              <a:noFill/>
              <a:ln>
                <a:noFill/>
              </a:ln>
            </p:spPr>
          </p:pic>
          <p:pic>
            <p:nvPicPr>
              <p:cNvPr id="1630" name="Google Shape;1630;p20"/>
              <p:cNvPicPr preferRelativeResize="0"/>
              <p:nvPr/>
            </p:nvPicPr>
            <p:blipFill rotWithShape="1">
              <a:blip r:embed="rId312">
                <a:alphaModFix/>
              </a:blip>
              <a:srcRect/>
              <a:stretch/>
            </p:blipFill>
            <p:spPr>
              <a:xfrm>
                <a:off x="7499" y="2477"/>
                <a:ext cx="119" cy="94"/>
              </a:xfrm>
              <a:prstGeom prst="rect">
                <a:avLst/>
              </a:prstGeom>
              <a:noFill/>
              <a:ln>
                <a:noFill/>
              </a:ln>
            </p:spPr>
          </p:pic>
          <p:pic>
            <p:nvPicPr>
              <p:cNvPr id="1631" name="Google Shape;1631;p20"/>
              <p:cNvPicPr preferRelativeResize="0"/>
              <p:nvPr/>
            </p:nvPicPr>
            <p:blipFill rotWithShape="1">
              <a:blip r:embed="rId313">
                <a:alphaModFix/>
              </a:blip>
              <a:srcRect/>
              <a:stretch/>
            </p:blipFill>
            <p:spPr>
              <a:xfrm>
                <a:off x="7517" y="2480"/>
                <a:ext cx="18" cy="43"/>
              </a:xfrm>
              <a:prstGeom prst="rect">
                <a:avLst/>
              </a:prstGeom>
              <a:noFill/>
              <a:ln>
                <a:noFill/>
              </a:ln>
            </p:spPr>
          </p:pic>
          <p:pic>
            <p:nvPicPr>
              <p:cNvPr id="1632" name="Google Shape;1632;p20"/>
              <p:cNvPicPr preferRelativeResize="0"/>
              <p:nvPr/>
            </p:nvPicPr>
            <p:blipFill rotWithShape="1">
              <a:blip r:embed="rId314">
                <a:alphaModFix/>
              </a:blip>
              <a:srcRect/>
              <a:stretch/>
            </p:blipFill>
            <p:spPr>
              <a:xfrm>
                <a:off x="7500" y="2507"/>
                <a:ext cx="23" cy="33"/>
              </a:xfrm>
              <a:prstGeom prst="rect">
                <a:avLst/>
              </a:prstGeom>
              <a:noFill/>
              <a:ln>
                <a:noFill/>
              </a:ln>
            </p:spPr>
          </p:pic>
          <p:pic>
            <p:nvPicPr>
              <p:cNvPr id="1633" name="Google Shape;1633;p20"/>
              <p:cNvPicPr preferRelativeResize="0"/>
              <p:nvPr/>
            </p:nvPicPr>
            <p:blipFill rotWithShape="1">
              <a:blip r:embed="rId315">
                <a:alphaModFix/>
              </a:blip>
              <a:srcRect/>
              <a:stretch/>
            </p:blipFill>
            <p:spPr>
              <a:xfrm>
                <a:off x="7528" y="2503"/>
                <a:ext cx="4" cy="5"/>
              </a:xfrm>
              <a:prstGeom prst="rect">
                <a:avLst/>
              </a:prstGeom>
              <a:noFill/>
              <a:ln>
                <a:noFill/>
              </a:ln>
            </p:spPr>
          </p:pic>
          <p:pic>
            <p:nvPicPr>
              <p:cNvPr id="1634" name="Google Shape;1634;p20"/>
              <p:cNvPicPr preferRelativeResize="0"/>
              <p:nvPr/>
            </p:nvPicPr>
            <p:blipFill rotWithShape="1">
              <a:blip r:embed="rId316">
                <a:alphaModFix/>
              </a:blip>
              <a:srcRect/>
              <a:stretch/>
            </p:blipFill>
            <p:spPr>
              <a:xfrm>
                <a:off x="7519" y="2478"/>
                <a:ext cx="17" cy="48"/>
              </a:xfrm>
              <a:prstGeom prst="rect">
                <a:avLst/>
              </a:prstGeom>
              <a:noFill/>
              <a:ln>
                <a:noFill/>
              </a:ln>
            </p:spPr>
          </p:pic>
          <p:pic>
            <p:nvPicPr>
              <p:cNvPr id="1635" name="Google Shape;1635;p20"/>
              <p:cNvPicPr preferRelativeResize="0"/>
              <p:nvPr/>
            </p:nvPicPr>
            <p:blipFill rotWithShape="1">
              <a:blip r:embed="rId317">
                <a:alphaModFix/>
              </a:blip>
              <a:srcRect/>
              <a:stretch/>
            </p:blipFill>
            <p:spPr>
              <a:xfrm>
                <a:off x="7522" y="2516"/>
                <a:ext cx="5" cy="5"/>
              </a:xfrm>
              <a:prstGeom prst="rect">
                <a:avLst/>
              </a:prstGeom>
              <a:noFill/>
              <a:ln>
                <a:noFill/>
              </a:ln>
            </p:spPr>
          </p:pic>
          <p:pic>
            <p:nvPicPr>
              <p:cNvPr id="1636" name="Google Shape;1636;p20"/>
              <p:cNvPicPr preferRelativeResize="0"/>
              <p:nvPr/>
            </p:nvPicPr>
            <p:blipFill rotWithShape="1">
              <a:blip r:embed="rId318">
                <a:alphaModFix/>
              </a:blip>
              <a:srcRect/>
              <a:stretch/>
            </p:blipFill>
            <p:spPr>
              <a:xfrm>
                <a:off x="7516" y="2478"/>
                <a:ext cx="19" cy="49"/>
              </a:xfrm>
              <a:prstGeom prst="rect">
                <a:avLst/>
              </a:prstGeom>
              <a:noFill/>
              <a:ln>
                <a:noFill/>
              </a:ln>
            </p:spPr>
          </p:pic>
          <p:pic>
            <p:nvPicPr>
              <p:cNvPr id="1637" name="Google Shape;1637;p20"/>
              <p:cNvPicPr preferRelativeResize="0"/>
              <p:nvPr/>
            </p:nvPicPr>
            <p:blipFill rotWithShape="1">
              <a:blip r:embed="rId319">
                <a:alphaModFix/>
              </a:blip>
              <a:srcRect/>
              <a:stretch/>
            </p:blipFill>
            <p:spPr>
              <a:xfrm>
                <a:off x="7513" y="2505"/>
                <a:ext cx="16" cy="27"/>
              </a:xfrm>
              <a:prstGeom prst="rect">
                <a:avLst/>
              </a:prstGeom>
              <a:noFill/>
              <a:ln>
                <a:noFill/>
              </a:ln>
            </p:spPr>
          </p:pic>
          <p:pic>
            <p:nvPicPr>
              <p:cNvPr id="1638" name="Google Shape;1638;p20"/>
              <p:cNvPicPr preferRelativeResize="0"/>
              <p:nvPr/>
            </p:nvPicPr>
            <p:blipFill rotWithShape="1">
              <a:blip r:embed="rId320">
                <a:alphaModFix/>
              </a:blip>
              <a:srcRect/>
              <a:stretch/>
            </p:blipFill>
            <p:spPr>
              <a:xfrm>
                <a:off x="7519" y="2517"/>
                <a:ext cx="7" cy="9"/>
              </a:xfrm>
              <a:prstGeom prst="rect">
                <a:avLst/>
              </a:prstGeom>
              <a:noFill/>
              <a:ln>
                <a:noFill/>
              </a:ln>
            </p:spPr>
          </p:pic>
          <p:pic>
            <p:nvPicPr>
              <p:cNvPr id="1639" name="Google Shape;1639;p20"/>
              <p:cNvPicPr preferRelativeResize="0"/>
              <p:nvPr/>
            </p:nvPicPr>
            <p:blipFill rotWithShape="1">
              <a:blip r:embed="rId321">
                <a:alphaModFix/>
              </a:blip>
              <a:srcRect/>
              <a:stretch/>
            </p:blipFill>
            <p:spPr>
              <a:xfrm>
                <a:off x="7522" y="2516"/>
                <a:ext cx="5" cy="5"/>
              </a:xfrm>
              <a:prstGeom prst="rect">
                <a:avLst/>
              </a:prstGeom>
              <a:noFill/>
              <a:ln>
                <a:noFill/>
              </a:ln>
            </p:spPr>
          </p:pic>
          <p:pic>
            <p:nvPicPr>
              <p:cNvPr id="1640" name="Google Shape;1640;p20"/>
              <p:cNvPicPr preferRelativeResize="0"/>
              <p:nvPr/>
            </p:nvPicPr>
            <p:blipFill rotWithShape="1">
              <a:blip r:embed="rId322">
                <a:alphaModFix/>
              </a:blip>
              <a:srcRect/>
              <a:stretch/>
            </p:blipFill>
            <p:spPr>
              <a:xfrm>
                <a:off x="7572" y="2477"/>
                <a:ext cx="17" cy="21"/>
              </a:xfrm>
              <a:prstGeom prst="rect">
                <a:avLst/>
              </a:prstGeom>
              <a:noFill/>
              <a:ln>
                <a:noFill/>
              </a:ln>
            </p:spPr>
          </p:pic>
          <p:pic>
            <p:nvPicPr>
              <p:cNvPr id="1641" name="Google Shape;1641;p20"/>
              <p:cNvPicPr preferRelativeResize="0"/>
              <p:nvPr/>
            </p:nvPicPr>
            <p:blipFill rotWithShape="1">
              <a:blip r:embed="rId323">
                <a:alphaModFix/>
              </a:blip>
              <a:srcRect/>
              <a:stretch/>
            </p:blipFill>
            <p:spPr>
              <a:xfrm>
                <a:off x="7574" y="2477"/>
                <a:ext cx="15" cy="21"/>
              </a:xfrm>
              <a:prstGeom prst="rect">
                <a:avLst/>
              </a:prstGeom>
              <a:noFill/>
              <a:ln>
                <a:noFill/>
              </a:ln>
            </p:spPr>
          </p:pic>
          <p:pic>
            <p:nvPicPr>
              <p:cNvPr id="1642" name="Google Shape;1642;p20"/>
              <p:cNvPicPr preferRelativeResize="0"/>
              <p:nvPr/>
            </p:nvPicPr>
            <p:blipFill rotWithShape="1">
              <a:blip r:embed="rId324">
                <a:alphaModFix/>
              </a:blip>
              <a:srcRect/>
              <a:stretch/>
            </p:blipFill>
            <p:spPr>
              <a:xfrm>
                <a:off x="7532" y="2475"/>
                <a:ext cx="41" cy="71"/>
              </a:xfrm>
              <a:prstGeom prst="rect">
                <a:avLst/>
              </a:prstGeom>
              <a:noFill/>
              <a:ln>
                <a:noFill/>
              </a:ln>
            </p:spPr>
          </p:pic>
          <p:pic>
            <p:nvPicPr>
              <p:cNvPr id="1643" name="Google Shape;1643;p20"/>
              <p:cNvPicPr preferRelativeResize="0"/>
              <p:nvPr/>
            </p:nvPicPr>
            <p:blipFill rotWithShape="1">
              <a:blip r:embed="rId325">
                <a:alphaModFix/>
              </a:blip>
              <a:srcRect/>
              <a:stretch/>
            </p:blipFill>
            <p:spPr>
              <a:xfrm>
                <a:off x="7536" y="2510"/>
                <a:ext cx="40" cy="30"/>
              </a:xfrm>
              <a:prstGeom prst="rect">
                <a:avLst/>
              </a:prstGeom>
              <a:noFill/>
              <a:ln>
                <a:noFill/>
              </a:ln>
            </p:spPr>
          </p:pic>
          <p:pic>
            <p:nvPicPr>
              <p:cNvPr id="1644" name="Google Shape;1644;p20"/>
              <p:cNvPicPr preferRelativeResize="0"/>
              <p:nvPr/>
            </p:nvPicPr>
            <p:blipFill rotWithShape="1">
              <a:blip r:embed="rId326">
                <a:alphaModFix/>
              </a:blip>
              <a:srcRect/>
              <a:stretch/>
            </p:blipFill>
            <p:spPr>
              <a:xfrm>
                <a:off x="7525" y="2504"/>
                <a:ext cx="7" cy="13"/>
              </a:xfrm>
              <a:prstGeom prst="rect">
                <a:avLst/>
              </a:prstGeom>
              <a:noFill/>
              <a:ln>
                <a:noFill/>
              </a:ln>
            </p:spPr>
          </p:pic>
          <p:pic>
            <p:nvPicPr>
              <p:cNvPr id="1645" name="Google Shape;1645;p20"/>
              <p:cNvPicPr preferRelativeResize="0"/>
              <p:nvPr/>
            </p:nvPicPr>
            <p:blipFill rotWithShape="1">
              <a:blip r:embed="rId327">
                <a:alphaModFix/>
              </a:blip>
              <a:srcRect/>
              <a:stretch/>
            </p:blipFill>
            <p:spPr>
              <a:xfrm>
                <a:off x="7523" y="2511"/>
                <a:ext cx="6" cy="9"/>
              </a:xfrm>
              <a:prstGeom prst="rect">
                <a:avLst/>
              </a:prstGeom>
              <a:noFill/>
              <a:ln>
                <a:noFill/>
              </a:ln>
            </p:spPr>
          </p:pic>
          <p:pic>
            <p:nvPicPr>
              <p:cNvPr id="1646" name="Google Shape;1646;p20"/>
              <p:cNvPicPr preferRelativeResize="0"/>
              <p:nvPr/>
            </p:nvPicPr>
            <p:blipFill rotWithShape="1">
              <a:blip r:embed="rId328">
                <a:alphaModFix/>
              </a:blip>
              <a:srcRect/>
              <a:stretch/>
            </p:blipFill>
            <p:spPr>
              <a:xfrm>
                <a:off x="7516" y="2522"/>
                <a:ext cx="7" cy="8"/>
              </a:xfrm>
              <a:prstGeom prst="rect">
                <a:avLst/>
              </a:prstGeom>
              <a:noFill/>
              <a:ln>
                <a:noFill/>
              </a:ln>
            </p:spPr>
          </p:pic>
          <p:pic>
            <p:nvPicPr>
              <p:cNvPr id="1647" name="Google Shape;1647;p20"/>
              <p:cNvPicPr preferRelativeResize="0"/>
              <p:nvPr/>
            </p:nvPicPr>
            <p:blipFill rotWithShape="1">
              <a:blip r:embed="rId329">
                <a:alphaModFix/>
              </a:blip>
              <a:srcRect/>
              <a:stretch/>
            </p:blipFill>
            <p:spPr>
              <a:xfrm>
                <a:off x="7506" y="2530"/>
                <a:ext cx="10" cy="23"/>
              </a:xfrm>
              <a:prstGeom prst="rect">
                <a:avLst/>
              </a:prstGeom>
              <a:noFill/>
              <a:ln>
                <a:noFill/>
              </a:ln>
            </p:spPr>
          </p:pic>
          <p:pic>
            <p:nvPicPr>
              <p:cNvPr id="1648" name="Google Shape;1648;p20"/>
              <p:cNvPicPr preferRelativeResize="0"/>
              <p:nvPr/>
            </p:nvPicPr>
            <p:blipFill rotWithShape="1">
              <a:blip r:embed="rId330">
                <a:alphaModFix/>
              </a:blip>
              <a:srcRect/>
              <a:stretch/>
            </p:blipFill>
            <p:spPr>
              <a:xfrm>
                <a:off x="7528" y="2505"/>
                <a:ext cx="4" cy="3"/>
              </a:xfrm>
              <a:prstGeom prst="rect">
                <a:avLst/>
              </a:prstGeom>
              <a:noFill/>
              <a:ln>
                <a:noFill/>
              </a:ln>
            </p:spPr>
          </p:pic>
          <p:pic>
            <p:nvPicPr>
              <p:cNvPr id="1649" name="Google Shape;1649;p20"/>
              <p:cNvPicPr preferRelativeResize="0"/>
              <p:nvPr/>
            </p:nvPicPr>
            <p:blipFill rotWithShape="1">
              <a:blip r:embed="rId331">
                <a:alphaModFix/>
              </a:blip>
              <a:srcRect/>
              <a:stretch/>
            </p:blipFill>
            <p:spPr>
              <a:xfrm>
                <a:off x="7508" y="2527"/>
                <a:ext cx="9" cy="14"/>
              </a:xfrm>
              <a:prstGeom prst="rect">
                <a:avLst/>
              </a:prstGeom>
              <a:noFill/>
              <a:ln>
                <a:noFill/>
              </a:ln>
            </p:spPr>
          </p:pic>
          <p:pic>
            <p:nvPicPr>
              <p:cNvPr id="1650" name="Google Shape;1650;p20"/>
              <p:cNvPicPr preferRelativeResize="0"/>
              <p:nvPr/>
            </p:nvPicPr>
            <p:blipFill rotWithShape="1">
              <a:blip r:embed="rId332">
                <a:alphaModFix/>
              </a:blip>
              <a:srcRect/>
              <a:stretch/>
            </p:blipFill>
            <p:spPr>
              <a:xfrm>
                <a:off x="7525" y="2504"/>
                <a:ext cx="7" cy="11"/>
              </a:xfrm>
              <a:prstGeom prst="rect">
                <a:avLst/>
              </a:prstGeom>
              <a:noFill/>
              <a:ln>
                <a:noFill/>
              </a:ln>
            </p:spPr>
          </p:pic>
          <p:pic>
            <p:nvPicPr>
              <p:cNvPr id="1651" name="Google Shape;1651;p20"/>
              <p:cNvPicPr preferRelativeResize="0"/>
              <p:nvPr/>
            </p:nvPicPr>
            <p:blipFill rotWithShape="1">
              <a:blip r:embed="rId333">
                <a:alphaModFix/>
              </a:blip>
              <a:srcRect/>
              <a:stretch/>
            </p:blipFill>
            <p:spPr>
              <a:xfrm>
                <a:off x="7523" y="2511"/>
                <a:ext cx="6" cy="9"/>
              </a:xfrm>
              <a:prstGeom prst="rect">
                <a:avLst/>
              </a:prstGeom>
              <a:noFill/>
              <a:ln>
                <a:noFill/>
              </a:ln>
            </p:spPr>
          </p:pic>
          <p:pic>
            <p:nvPicPr>
              <p:cNvPr id="1652" name="Google Shape;1652;p20"/>
              <p:cNvPicPr preferRelativeResize="0"/>
              <p:nvPr/>
            </p:nvPicPr>
            <p:blipFill rotWithShape="1">
              <a:blip r:embed="rId334">
                <a:alphaModFix/>
              </a:blip>
              <a:srcRect/>
              <a:stretch/>
            </p:blipFill>
            <p:spPr>
              <a:xfrm>
                <a:off x="7517" y="2522"/>
                <a:ext cx="6" cy="7"/>
              </a:xfrm>
              <a:prstGeom prst="rect">
                <a:avLst/>
              </a:prstGeom>
              <a:noFill/>
              <a:ln>
                <a:noFill/>
              </a:ln>
            </p:spPr>
          </p:pic>
          <p:pic>
            <p:nvPicPr>
              <p:cNvPr id="1653" name="Google Shape;1653;p20"/>
              <p:cNvPicPr preferRelativeResize="0"/>
              <p:nvPr/>
            </p:nvPicPr>
            <p:blipFill rotWithShape="1">
              <a:blip r:embed="rId335">
                <a:alphaModFix/>
              </a:blip>
              <a:srcRect/>
              <a:stretch/>
            </p:blipFill>
            <p:spPr>
              <a:xfrm>
                <a:off x="7516" y="2478"/>
                <a:ext cx="19" cy="51"/>
              </a:xfrm>
              <a:prstGeom prst="rect">
                <a:avLst/>
              </a:prstGeom>
              <a:noFill/>
              <a:ln>
                <a:noFill/>
              </a:ln>
            </p:spPr>
          </p:pic>
          <p:pic>
            <p:nvPicPr>
              <p:cNvPr id="1654" name="Google Shape;1654;p20"/>
              <p:cNvPicPr preferRelativeResize="0"/>
              <p:nvPr/>
            </p:nvPicPr>
            <p:blipFill rotWithShape="1">
              <a:blip r:embed="rId336">
                <a:alphaModFix/>
              </a:blip>
              <a:srcRect/>
              <a:stretch/>
            </p:blipFill>
            <p:spPr>
              <a:xfrm>
                <a:off x="7513" y="2507"/>
                <a:ext cx="17" cy="25"/>
              </a:xfrm>
              <a:prstGeom prst="rect">
                <a:avLst/>
              </a:prstGeom>
              <a:noFill/>
              <a:ln>
                <a:noFill/>
              </a:ln>
            </p:spPr>
          </p:pic>
          <p:pic>
            <p:nvPicPr>
              <p:cNvPr id="1655" name="Google Shape;1655;p20"/>
              <p:cNvPicPr preferRelativeResize="0"/>
              <p:nvPr/>
            </p:nvPicPr>
            <p:blipFill rotWithShape="1">
              <a:blip r:embed="rId337">
                <a:alphaModFix/>
              </a:blip>
              <a:srcRect/>
              <a:stretch/>
            </p:blipFill>
            <p:spPr>
              <a:xfrm>
                <a:off x="7562" y="2475"/>
                <a:ext cx="52" cy="71"/>
              </a:xfrm>
              <a:prstGeom prst="rect">
                <a:avLst/>
              </a:prstGeom>
              <a:noFill/>
              <a:ln>
                <a:noFill/>
              </a:ln>
            </p:spPr>
          </p:pic>
          <p:pic>
            <p:nvPicPr>
              <p:cNvPr id="1656" name="Google Shape;1656;p20"/>
              <p:cNvPicPr preferRelativeResize="0"/>
              <p:nvPr/>
            </p:nvPicPr>
            <p:blipFill rotWithShape="1">
              <a:blip r:embed="rId338">
                <a:alphaModFix/>
              </a:blip>
              <a:srcRect/>
              <a:stretch/>
            </p:blipFill>
            <p:spPr>
              <a:xfrm>
                <a:off x="7571" y="2505"/>
                <a:ext cx="45" cy="52"/>
              </a:xfrm>
              <a:prstGeom prst="rect">
                <a:avLst/>
              </a:prstGeom>
              <a:noFill/>
              <a:ln>
                <a:noFill/>
              </a:ln>
            </p:spPr>
          </p:pic>
          <p:pic>
            <p:nvPicPr>
              <p:cNvPr id="1657" name="Google Shape;1657;p20"/>
              <p:cNvPicPr preferRelativeResize="0"/>
              <p:nvPr/>
            </p:nvPicPr>
            <p:blipFill rotWithShape="1">
              <a:blip r:embed="rId339">
                <a:alphaModFix/>
              </a:blip>
              <a:srcRect/>
              <a:stretch/>
            </p:blipFill>
            <p:spPr>
              <a:xfrm>
                <a:off x="7571" y="2478"/>
                <a:ext cx="12" cy="18"/>
              </a:xfrm>
              <a:prstGeom prst="rect">
                <a:avLst/>
              </a:prstGeom>
              <a:noFill/>
              <a:ln>
                <a:noFill/>
              </a:ln>
            </p:spPr>
          </p:pic>
          <p:pic>
            <p:nvPicPr>
              <p:cNvPr id="1658" name="Google Shape;1658;p20"/>
              <p:cNvPicPr preferRelativeResize="0"/>
              <p:nvPr/>
            </p:nvPicPr>
            <p:blipFill rotWithShape="1">
              <a:blip r:embed="rId340">
                <a:alphaModFix/>
              </a:blip>
              <a:srcRect/>
              <a:stretch/>
            </p:blipFill>
            <p:spPr>
              <a:xfrm>
                <a:off x="7514" y="2477"/>
                <a:ext cx="37" cy="82"/>
              </a:xfrm>
              <a:prstGeom prst="rect">
                <a:avLst/>
              </a:prstGeom>
              <a:noFill/>
              <a:ln>
                <a:noFill/>
              </a:ln>
            </p:spPr>
          </p:pic>
          <p:pic>
            <p:nvPicPr>
              <p:cNvPr id="1659" name="Google Shape;1659;p20"/>
              <p:cNvPicPr preferRelativeResize="0"/>
              <p:nvPr/>
            </p:nvPicPr>
            <p:blipFill rotWithShape="1">
              <a:blip r:embed="rId341">
                <a:alphaModFix/>
              </a:blip>
              <a:srcRect/>
              <a:stretch/>
            </p:blipFill>
            <p:spPr>
              <a:xfrm>
                <a:off x="7511" y="2517"/>
                <a:ext cx="17" cy="40"/>
              </a:xfrm>
              <a:prstGeom prst="rect">
                <a:avLst/>
              </a:prstGeom>
              <a:noFill/>
              <a:ln>
                <a:noFill/>
              </a:ln>
            </p:spPr>
          </p:pic>
          <p:pic>
            <p:nvPicPr>
              <p:cNvPr id="1660" name="Google Shape;1660;p20"/>
              <p:cNvPicPr preferRelativeResize="0"/>
              <p:nvPr/>
            </p:nvPicPr>
            <p:blipFill rotWithShape="1">
              <a:blip r:embed="rId342">
                <a:alphaModFix/>
              </a:blip>
              <a:srcRect/>
              <a:stretch/>
            </p:blipFill>
            <p:spPr>
              <a:xfrm>
                <a:off x="7528" y="2494"/>
                <a:ext cx="7" cy="13"/>
              </a:xfrm>
              <a:prstGeom prst="rect">
                <a:avLst/>
              </a:prstGeom>
              <a:noFill/>
              <a:ln>
                <a:noFill/>
              </a:ln>
            </p:spPr>
          </p:pic>
          <p:pic>
            <p:nvPicPr>
              <p:cNvPr id="1661" name="Google Shape;1661;p20"/>
              <p:cNvPicPr preferRelativeResize="0"/>
              <p:nvPr/>
            </p:nvPicPr>
            <p:blipFill rotWithShape="1">
              <a:blip r:embed="rId343">
                <a:alphaModFix/>
              </a:blip>
              <a:srcRect/>
              <a:stretch/>
            </p:blipFill>
            <p:spPr>
              <a:xfrm>
                <a:off x="7530" y="2494"/>
                <a:ext cx="4" cy="5"/>
              </a:xfrm>
              <a:prstGeom prst="rect">
                <a:avLst/>
              </a:prstGeom>
              <a:noFill/>
              <a:ln>
                <a:noFill/>
              </a:ln>
            </p:spPr>
          </p:pic>
          <p:pic>
            <p:nvPicPr>
              <p:cNvPr id="1662" name="Google Shape;1662;p20"/>
              <p:cNvPicPr preferRelativeResize="0"/>
              <p:nvPr/>
            </p:nvPicPr>
            <p:blipFill rotWithShape="1">
              <a:blip r:embed="rId344">
                <a:alphaModFix/>
              </a:blip>
              <a:srcRect/>
              <a:stretch/>
            </p:blipFill>
            <p:spPr>
              <a:xfrm>
                <a:off x="7528" y="2494"/>
                <a:ext cx="7" cy="13"/>
              </a:xfrm>
              <a:prstGeom prst="rect">
                <a:avLst/>
              </a:prstGeom>
              <a:noFill/>
              <a:ln>
                <a:noFill/>
              </a:ln>
            </p:spPr>
          </p:pic>
          <p:pic>
            <p:nvPicPr>
              <p:cNvPr id="1663" name="Google Shape;1663;p20"/>
              <p:cNvPicPr preferRelativeResize="0"/>
              <p:nvPr/>
            </p:nvPicPr>
            <p:blipFill rotWithShape="1">
              <a:blip r:embed="rId345">
                <a:alphaModFix/>
              </a:blip>
              <a:srcRect/>
              <a:stretch/>
            </p:blipFill>
            <p:spPr>
              <a:xfrm>
                <a:off x="7538" y="2475"/>
                <a:ext cx="19" cy="51"/>
              </a:xfrm>
              <a:prstGeom prst="rect">
                <a:avLst/>
              </a:prstGeom>
              <a:noFill/>
              <a:ln>
                <a:noFill/>
              </a:ln>
            </p:spPr>
          </p:pic>
          <p:pic>
            <p:nvPicPr>
              <p:cNvPr id="1664" name="Google Shape;1664;p20"/>
              <p:cNvPicPr preferRelativeResize="0"/>
              <p:nvPr/>
            </p:nvPicPr>
            <p:blipFill rotWithShape="1">
              <a:blip r:embed="rId346">
                <a:alphaModFix/>
              </a:blip>
              <a:srcRect/>
              <a:stretch/>
            </p:blipFill>
            <p:spPr>
              <a:xfrm>
                <a:off x="7547" y="2507"/>
                <a:ext cx="11" cy="11"/>
              </a:xfrm>
              <a:prstGeom prst="rect">
                <a:avLst/>
              </a:prstGeom>
              <a:noFill/>
              <a:ln>
                <a:noFill/>
              </a:ln>
            </p:spPr>
          </p:pic>
          <p:pic>
            <p:nvPicPr>
              <p:cNvPr id="1665" name="Google Shape;1665;p20"/>
              <p:cNvPicPr preferRelativeResize="0"/>
              <p:nvPr/>
            </p:nvPicPr>
            <p:blipFill rotWithShape="1">
              <a:blip r:embed="rId347">
                <a:alphaModFix/>
              </a:blip>
              <a:srcRect/>
              <a:stretch/>
            </p:blipFill>
            <p:spPr>
              <a:xfrm>
                <a:off x="7505" y="2582"/>
                <a:ext cx="55" cy="13"/>
              </a:xfrm>
              <a:prstGeom prst="rect">
                <a:avLst/>
              </a:prstGeom>
              <a:noFill/>
              <a:ln>
                <a:noFill/>
              </a:ln>
            </p:spPr>
          </p:pic>
          <p:pic>
            <p:nvPicPr>
              <p:cNvPr id="1666" name="Google Shape;1666;p20"/>
              <p:cNvPicPr preferRelativeResize="0"/>
              <p:nvPr/>
            </p:nvPicPr>
            <p:blipFill rotWithShape="1">
              <a:blip r:embed="rId348">
                <a:alphaModFix/>
              </a:blip>
              <a:srcRect/>
              <a:stretch/>
            </p:blipFill>
            <p:spPr>
              <a:xfrm>
                <a:off x="7503" y="2586"/>
                <a:ext cx="4" cy="4"/>
              </a:xfrm>
              <a:prstGeom prst="rect">
                <a:avLst/>
              </a:prstGeom>
              <a:noFill/>
              <a:ln>
                <a:noFill/>
              </a:ln>
            </p:spPr>
          </p:pic>
          <p:pic>
            <p:nvPicPr>
              <p:cNvPr id="1667" name="Google Shape;1667;p20"/>
              <p:cNvPicPr preferRelativeResize="0"/>
              <p:nvPr/>
            </p:nvPicPr>
            <p:blipFill rotWithShape="1">
              <a:blip r:embed="rId348">
                <a:alphaModFix/>
              </a:blip>
              <a:srcRect/>
              <a:stretch/>
            </p:blipFill>
            <p:spPr>
              <a:xfrm>
                <a:off x="7503" y="2586"/>
                <a:ext cx="4" cy="4"/>
              </a:xfrm>
              <a:prstGeom prst="rect">
                <a:avLst/>
              </a:prstGeom>
              <a:noFill/>
              <a:ln>
                <a:noFill/>
              </a:ln>
            </p:spPr>
          </p:pic>
          <p:pic>
            <p:nvPicPr>
              <p:cNvPr id="1668" name="Google Shape;1668;p20"/>
              <p:cNvPicPr preferRelativeResize="0"/>
              <p:nvPr/>
            </p:nvPicPr>
            <p:blipFill rotWithShape="1">
              <a:blip r:embed="rId349">
                <a:alphaModFix/>
              </a:blip>
              <a:srcRect/>
              <a:stretch/>
            </p:blipFill>
            <p:spPr>
              <a:xfrm>
                <a:off x="7514" y="2526"/>
                <a:ext cx="6" cy="6"/>
              </a:xfrm>
              <a:prstGeom prst="rect">
                <a:avLst/>
              </a:prstGeom>
              <a:noFill/>
              <a:ln>
                <a:noFill/>
              </a:ln>
            </p:spPr>
          </p:pic>
          <p:pic>
            <p:nvPicPr>
              <p:cNvPr id="1669" name="Google Shape;1669;p20"/>
              <p:cNvPicPr preferRelativeResize="0"/>
              <p:nvPr/>
            </p:nvPicPr>
            <p:blipFill rotWithShape="1">
              <a:blip r:embed="rId350">
                <a:alphaModFix/>
              </a:blip>
              <a:srcRect/>
              <a:stretch/>
            </p:blipFill>
            <p:spPr>
              <a:xfrm>
                <a:off x="7509" y="2527"/>
                <a:ext cx="10" cy="36"/>
              </a:xfrm>
              <a:prstGeom prst="rect">
                <a:avLst/>
              </a:prstGeom>
              <a:noFill/>
              <a:ln>
                <a:noFill/>
              </a:ln>
            </p:spPr>
          </p:pic>
          <p:pic>
            <p:nvPicPr>
              <p:cNvPr id="1670" name="Google Shape;1670;p20"/>
              <p:cNvPicPr preferRelativeResize="0"/>
              <p:nvPr/>
            </p:nvPicPr>
            <p:blipFill rotWithShape="1">
              <a:blip r:embed="rId351">
                <a:alphaModFix/>
              </a:blip>
              <a:srcRect/>
              <a:stretch/>
            </p:blipFill>
            <p:spPr>
              <a:xfrm>
                <a:off x="7514" y="2525"/>
                <a:ext cx="7" cy="7"/>
              </a:xfrm>
              <a:prstGeom prst="rect">
                <a:avLst/>
              </a:prstGeom>
              <a:noFill/>
              <a:ln>
                <a:noFill/>
              </a:ln>
            </p:spPr>
          </p:pic>
          <p:pic>
            <p:nvPicPr>
              <p:cNvPr id="1671" name="Google Shape;1671;p20"/>
              <p:cNvPicPr preferRelativeResize="0"/>
              <p:nvPr/>
            </p:nvPicPr>
            <p:blipFill rotWithShape="1">
              <a:blip r:embed="rId352">
                <a:alphaModFix/>
              </a:blip>
              <a:srcRect/>
              <a:stretch/>
            </p:blipFill>
            <p:spPr>
              <a:xfrm>
                <a:off x="7508" y="2527"/>
                <a:ext cx="11" cy="24"/>
              </a:xfrm>
              <a:prstGeom prst="rect">
                <a:avLst/>
              </a:prstGeom>
              <a:noFill/>
              <a:ln>
                <a:noFill/>
              </a:ln>
            </p:spPr>
          </p:pic>
          <p:pic>
            <p:nvPicPr>
              <p:cNvPr id="1672" name="Google Shape;1672;p20"/>
              <p:cNvPicPr preferRelativeResize="0"/>
              <p:nvPr/>
            </p:nvPicPr>
            <p:blipFill rotWithShape="1">
              <a:blip r:embed="rId353">
                <a:alphaModFix/>
              </a:blip>
              <a:srcRect/>
              <a:stretch/>
            </p:blipFill>
            <p:spPr>
              <a:xfrm>
                <a:off x="7511" y="2529"/>
                <a:ext cx="6" cy="5"/>
              </a:xfrm>
              <a:prstGeom prst="rect">
                <a:avLst/>
              </a:prstGeom>
              <a:noFill/>
              <a:ln>
                <a:noFill/>
              </a:ln>
            </p:spPr>
          </p:pic>
          <p:pic>
            <p:nvPicPr>
              <p:cNvPr id="1673" name="Google Shape;1673;p20"/>
              <p:cNvPicPr preferRelativeResize="0"/>
              <p:nvPr/>
            </p:nvPicPr>
            <p:blipFill rotWithShape="1">
              <a:blip r:embed="rId354">
                <a:alphaModFix/>
              </a:blip>
              <a:srcRect/>
              <a:stretch/>
            </p:blipFill>
            <p:spPr>
              <a:xfrm>
                <a:off x="7514" y="2525"/>
                <a:ext cx="7" cy="7"/>
              </a:xfrm>
              <a:prstGeom prst="rect">
                <a:avLst/>
              </a:prstGeom>
              <a:noFill/>
              <a:ln>
                <a:noFill/>
              </a:ln>
            </p:spPr>
          </p:pic>
          <p:pic>
            <p:nvPicPr>
              <p:cNvPr id="1674" name="Google Shape;1674;p20"/>
              <p:cNvPicPr preferRelativeResize="0"/>
              <p:nvPr/>
            </p:nvPicPr>
            <p:blipFill rotWithShape="1">
              <a:blip r:embed="rId355">
                <a:alphaModFix/>
              </a:blip>
              <a:srcRect/>
              <a:stretch/>
            </p:blipFill>
            <p:spPr>
              <a:xfrm>
                <a:off x="7513" y="2527"/>
                <a:ext cx="5" cy="7"/>
              </a:xfrm>
              <a:prstGeom prst="rect">
                <a:avLst/>
              </a:prstGeom>
              <a:noFill/>
              <a:ln>
                <a:noFill/>
              </a:ln>
            </p:spPr>
          </p:pic>
          <p:pic>
            <p:nvPicPr>
              <p:cNvPr id="1675" name="Google Shape;1675;p20"/>
              <p:cNvPicPr preferRelativeResize="0"/>
              <p:nvPr/>
            </p:nvPicPr>
            <p:blipFill rotWithShape="1">
              <a:blip r:embed="rId356">
                <a:alphaModFix/>
              </a:blip>
              <a:srcRect/>
              <a:stretch/>
            </p:blipFill>
            <p:spPr>
              <a:xfrm>
                <a:off x="7514" y="2519"/>
                <a:ext cx="10" cy="13"/>
              </a:xfrm>
              <a:prstGeom prst="rect">
                <a:avLst/>
              </a:prstGeom>
              <a:noFill/>
              <a:ln>
                <a:noFill/>
              </a:ln>
            </p:spPr>
          </p:pic>
          <p:pic>
            <p:nvPicPr>
              <p:cNvPr id="1676" name="Google Shape;1676;p20"/>
              <p:cNvPicPr preferRelativeResize="0"/>
              <p:nvPr/>
            </p:nvPicPr>
            <p:blipFill rotWithShape="1">
              <a:blip r:embed="rId357">
                <a:alphaModFix/>
              </a:blip>
              <a:srcRect/>
              <a:stretch/>
            </p:blipFill>
            <p:spPr>
              <a:xfrm>
                <a:off x="7513" y="2524"/>
                <a:ext cx="7" cy="10"/>
              </a:xfrm>
              <a:prstGeom prst="rect">
                <a:avLst/>
              </a:prstGeom>
              <a:noFill/>
              <a:ln>
                <a:noFill/>
              </a:ln>
            </p:spPr>
          </p:pic>
          <p:pic>
            <p:nvPicPr>
              <p:cNvPr id="1677" name="Google Shape;1677;p20"/>
              <p:cNvPicPr preferRelativeResize="0"/>
              <p:nvPr/>
            </p:nvPicPr>
            <p:blipFill rotWithShape="1">
              <a:blip r:embed="rId358">
                <a:alphaModFix/>
              </a:blip>
              <a:srcRect/>
              <a:stretch/>
            </p:blipFill>
            <p:spPr>
              <a:xfrm>
                <a:off x="7509" y="2529"/>
                <a:ext cx="10" cy="22"/>
              </a:xfrm>
              <a:prstGeom prst="rect">
                <a:avLst/>
              </a:prstGeom>
              <a:noFill/>
              <a:ln>
                <a:noFill/>
              </a:ln>
            </p:spPr>
          </p:pic>
          <p:pic>
            <p:nvPicPr>
              <p:cNvPr id="1678" name="Google Shape;1678;p20"/>
              <p:cNvPicPr preferRelativeResize="0"/>
              <p:nvPr/>
            </p:nvPicPr>
            <p:blipFill rotWithShape="1">
              <a:blip r:embed="rId359">
                <a:alphaModFix/>
              </a:blip>
              <a:srcRect/>
              <a:stretch/>
            </p:blipFill>
            <p:spPr>
              <a:xfrm>
                <a:off x="7509" y="2530"/>
                <a:ext cx="8" cy="17"/>
              </a:xfrm>
              <a:prstGeom prst="rect">
                <a:avLst/>
              </a:prstGeom>
              <a:noFill/>
              <a:ln>
                <a:noFill/>
              </a:ln>
            </p:spPr>
          </p:pic>
          <p:pic>
            <p:nvPicPr>
              <p:cNvPr id="1679" name="Google Shape;1679;p20"/>
              <p:cNvPicPr preferRelativeResize="0"/>
              <p:nvPr/>
            </p:nvPicPr>
            <p:blipFill rotWithShape="1">
              <a:blip r:embed="rId360">
                <a:alphaModFix/>
              </a:blip>
              <a:srcRect/>
              <a:stretch/>
            </p:blipFill>
            <p:spPr>
              <a:xfrm>
                <a:off x="7577" y="2486"/>
                <a:ext cx="3" cy="4"/>
              </a:xfrm>
              <a:prstGeom prst="rect">
                <a:avLst/>
              </a:prstGeom>
              <a:noFill/>
              <a:ln>
                <a:noFill/>
              </a:ln>
            </p:spPr>
          </p:pic>
        </p:grpSp>
        <p:grpSp>
          <p:nvGrpSpPr>
            <p:cNvPr id="1680" name="Google Shape;1680;p20"/>
            <p:cNvGrpSpPr/>
            <p:nvPr/>
          </p:nvGrpSpPr>
          <p:grpSpPr>
            <a:xfrm>
              <a:off x="11895138" y="3929063"/>
              <a:ext cx="223838" cy="374650"/>
              <a:chOff x="7493" y="2475"/>
              <a:chExt cx="141" cy="236"/>
            </a:xfrm>
          </p:grpSpPr>
          <p:pic>
            <p:nvPicPr>
              <p:cNvPr id="1681" name="Google Shape;1681;p20"/>
              <p:cNvPicPr preferRelativeResize="0"/>
              <p:nvPr/>
            </p:nvPicPr>
            <p:blipFill rotWithShape="1">
              <a:blip r:embed="rId361">
                <a:alphaModFix/>
              </a:blip>
              <a:srcRect/>
              <a:stretch/>
            </p:blipFill>
            <p:spPr>
              <a:xfrm>
                <a:off x="7575" y="2477"/>
                <a:ext cx="5" cy="13"/>
              </a:xfrm>
              <a:prstGeom prst="rect">
                <a:avLst/>
              </a:prstGeom>
              <a:noFill/>
              <a:ln>
                <a:noFill/>
              </a:ln>
            </p:spPr>
          </p:pic>
          <p:pic>
            <p:nvPicPr>
              <p:cNvPr id="1682" name="Google Shape;1682;p20"/>
              <p:cNvPicPr preferRelativeResize="0"/>
              <p:nvPr/>
            </p:nvPicPr>
            <p:blipFill rotWithShape="1">
              <a:blip r:embed="rId362">
                <a:alphaModFix/>
              </a:blip>
              <a:srcRect/>
              <a:stretch/>
            </p:blipFill>
            <p:spPr>
              <a:xfrm>
                <a:off x="7577" y="2477"/>
                <a:ext cx="42" cy="67"/>
              </a:xfrm>
              <a:prstGeom prst="rect">
                <a:avLst/>
              </a:prstGeom>
              <a:noFill/>
              <a:ln>
                <a:noFill/>
              </a:ln>
            </p:spPr>
          </p:pic>
          <p:pic>
            <p:nvPicPr>
              <p:cNvPr id="1683" name="Google Shape;1683;p20"/>
              <p:cNvPicPr preferRelativeResize="0"/>
              <p:nvPr/>
            </p:nvPicPr>
            <p:blipFill rotWithShape="1">
              <a:blip r:embed="rId363">
                <a:alphaModFix/>
              </a:blip>
              <a:srcRect/>
              <a:stretch/>
            </p:blipFill>
            <p:spPr>
              <a:xfrm>
                <a:off x="7608" y="2513"/>
                <a:ext cx="7" cy="13"/>
              </a:xfrm>
              <a:prstGeom prst="rect">
                <a:avLst/>
              </a:prstGeom>
              <a:noFill/>
              <a:ln>
                <a:noFill/>
              </a:ln>
            </p:spPr>
          </p:pic>
          <p:pic>
            <p:nvPicPr>
              <p:cNvPr id="1684" name="Google Shape;1684;p20"/>
              <p:cNvPicPr preferRelativeResize="0"/>
              <p:nvPr/>
            </p:nvPicPr>
            <p:blipFill rotWithShape="1">
              <a:blip r:embed="rId364">
                <a:alphaModFix/>
              </a:blip>
              <a:srcRect/>
              <a:stretch/>
            </p:blipFill>
            <p:spPr>
              <a:xfrm>
                <a:off x="7601" y="2502"/>
                <a:ext cx="12" cy="8"/>
              </a:xfrm>
              <a:prstGeom prst="rect">
                <a:avLst/>
              </a:prstGeom>
              <a:noFill/>
              <a:ln>
                <a:noFill/>
              </a:ln>
            </p:spPr>
          </p:pic>
          <p:pic>
            <p:nvPicPr>
              <p:cNvPr id="1685" name="Google Shape;1685;p20"/>
              <p:cNvPicPr preferRelativeResize="0"/>
              <p:nvPr/>
            </p:nvPicPr>
            <p:blipFill rotWithShape="1">
              <a:blip r:embed="rId365">
                <a:alphaModFix/>
              </a:blip>
              <a:srcRect/>
              <a:stretch/>
            </p:blipFill>
            <p:spPr>
              <a:xfrm>
                <a:off x="7499" y="2506"/>
                <a:ext cx="123" cy="80"/>
              </a:xfrm>
              <a:prstGeom prst="rect">
                <a:avLst/>
              </a:prstGeom>
              <a:noFill/>
              <a:ln>
                <a:noFill/>
              </a:ln>
            </p:spPr>
          </p:pic>
          <p:pic>
            <p:nvPicPr>
              <p:cNvPr id="1686" name="Google Shape;1686;p20"/>
              <p:cNvPicPr preferRelativeResize="0"/>
              <p:nvPr/>
            </p:nvPicPr>
            <p:blipFill rotWithShape="1">
              <a:blip r:embed="rId366">
                <a:alphaModFix/>
              </a:blip>
              <a:srcRect/>
              <a:stretch/>
            </p:blipFill>
            <p:spPr>
              <a:xfrm>
                <a:off x="7500" y="2529"/>
                <a:ext cx="14" cy="20"/>
              </a:xfrm>
              <a:prstGeom prst="rect">
                <a:avLst/>
              </a:prstGeom>
              <a:noFill/>
              <a:ln>
                <a:noFill/>
              </a:ln>
            </p:spPr>
          </p:pic>
          <p:pic>
            <p:nvPicPr>
              <p:cNvPr id="1687" name="Google Shape;1687;p20"/>
              <p:cNvPicPr preferRelativeResize="0"/>
              <p:nvPr/>
            </p:nvPicPr>
            <p:blipFill rotWithShape="1">
              <a:blip r:embed="rId367">
                <a:alphaModFix/>
              </a:blip>
              <a:srcRect/>
              <a:stretch/>
            </p:blipFill>
            <p:spPr>
              <a:xfrm>
                <a:off x="7505" y="2538"/>
                <a:ext cx="6" cy="27"/>
              </a:xfrm>
              <a:prstGeom prst="rect">
                <a:avLst/>
              </a:prstGeom>
              <a:noFill/>
              <a:ln>
                <a:noFill/>
              </a:ln>
            </p:spPr>
          </p:pic>
          <p:pic>
            <p:nvPicPr>
              <p:cNvPr id="1688" name="Google Shape;1688;p20"/>
              <p:cNvPicPr preferRelativeResize="0"/>
              <p:nvPr/>
            </p:nvPicPr>
            <p:blipFill rotWithShape="1">
              <a:blip r:embed="rId368">
                <a:alphaModFix/>
              </a:blip>
              <a:srcRect/>
              <a:stretch/>
            </p:blipFill>
            <p:spPr>
              <a:xfrm>
                <a:off x="7506" y="2536"/>
                <a:ext cx="5" cy="7"/>
              </a:xfrm>
              <a:prstGeom prst="rect">
                <a:avLst/>
              </a:prstGeom>
              <a:noFill/>
              <a:ln>
                <a:noFill/>
              </a:ln>
            </p:spPr>
          </p:pic>
          <p:pic>
            <p:nvPicPr>
              <p:cNvPr id="1689" name="Google Shape;1689;p20"/>
              <p:cNvPicPr preferRelativeResize="0"/>
              <p:nvPr/>
            </p:nvPicPr>
            <p:blipFill rotWithShape="1">
              <a:blip r:embed="rId369">
                <a:alphaModFix/>
              </a:blip>
              <a:srcRect/>
              <a:stretch/>
            </p:blipFill>
            <p:spPr>
              <a:xfrm>
                <a:off x="7503" y="2582"/>
                <a:ext cx="4" cy="8"/>
              </a:xfrm>
              <a:prstGeom prst="rect">
                <a:avLst/>
              </a:prstGeom>
              <a:noFill/>
              <a:ln>
                <a:noFill/>
              </a:ln>
            </p:spPr>
          </p:pic>
          <p:pic>
            <p:nvPicPr>
              <p:cNvPr id="1690" name="Google Shape;1690;p20"/>
              <p:cNvPicPr preferRelativeResize="0"/>
              <p:nvPr/>
            </p:nvPicPr>
            <p:blipFill rotWithShape="1">
              <a:blip r:embed="rId370">
                <a:alphaModFix/>
              </a:blip>
              <a:srcRect/>
              <a:stretch/>
            </p:blipFill>
            <p:spPr>
              <a:xfrm>
                <a:off x="7503" y="2568"/>
                <a:ext cx="121" cy="36"/>
              </a:xfrm>
              <a:prstGeom prst="rect">
                <a:avLst/>
              </a:prstGeom>
              <a:noFill/>
              <a:ln>
                <a:noFill/>
              </a:ln>
            </p:spPr>
          </p:pic>
          <p:pic>
            <p:nvPicPr>
              <p:cNvPr id="1691" name="Google Shape;1691;p20"/>
              <p:cNvPicPr preferRelativeResize="0"/>
              <p:nvPr/>
            </p:nvPicPr>
            <p:blipFill rotWithShape="1">
              <a:blip r:embed="rId371">
                <a:alphaModFix/>
              </a:blip>
              <a:srcRect/>
              <a:stretch/>
            </p:blipFill>
            <p:spPr>
              <a:xfrm>
                <a:off x="7617" y="2520"/>
                <a:ext cx="14" cy="39"/>
              </a:xfrm>
              <a:prstGeom prst="rect">
                <a:avLst/>
              </a:prstGeom>
              <a:noFill/>
              <a:ln>
                <a:noFill/>
              </a:ln>
            </p:spPr>
          </p:pic>
          <p:pic>
            <p:nvPicPr>
              <p:cNvPr id="1692" name="Google Shape;1692;p20"/>
              <p:cNvPicPr preferRelativeResize="0"/>
              <p:nvPr/>
            </p:nvPicPr>
            <p:blipFill rotWithShape="1">
              <a:blip r:embed="rId372">
                <a:alphaModFix/>
              </a:blip>
              <a:srcRect/>
              <a:stretch/>
            </p:blipFill>
            <p:spPr>
              <a:xfrm>
                <a:off x="7614" y="2520"/>
                <a:ext cx="17" cy="48"/>
              </a:xfrm>
              <a:prstGeom prst="rect">
                <a:avLst/>
              </a:prstGeom>
              <a:noFill/>
              <a:ln>
                <a:noFill/>
              </a:ln>
            </p:spPr>
          </p:pic>
          <p:pic>
            <p:nvPicPr>
              <p:cNvPr id="1693" name="Google Shape;1693;p20"/>
              <p:cNvPicPr preferRelativeResize="0"/>
              <p:nvPr/>
            </p:nvPicPr>
            <p:blipFill rotWithShape="1">
              <a:blip r:embed="rId373">
                <a:alphaModFix/>
              </a:blip>
              <a:srcRect/>
              <a:stretch/>
            </p:blipFill>
            <p:spPr>
              <a:xfrm>
                <a:off x="7597" y="2499"/>
                <a:ext cx="8" cy="6"/>
              </a:xfrm>
              <a:prstGeom prst="rect">
                <a:avLst/>
              </a:prstGeom>
              <a:noFill/>
              <a:ln>
                <a:noFill/>
              </a:ln>
            </p:spPr>
          </p:pic>
          <p:pic>
            <p:nvPicPr>
              <p:cNvPr id="1694" name="Google Shape;1694;p20"/>
              <p:cNvPicPr preferRelativeResize="0"/>
              <p:nvPr/>
            </p:nvPicPr>
            <p:blipFill rotWithShape="1">
              <a:blip r:embed="rId374">
                <a:alphaModFix/>
              </a:blip>
              <a:srcRect/>
              <a:stretch/>
            </p:blipFill>
            <p:spPr>
              <a:xfrm>
                <a:off x="7611" y="2540"/>
                <a:ext cx="7" cy="13"/>
              </a:xfrm>
              <a:prstGeom prst="rect">
                <a:avLst/>
              </a:prstGeom>
              <a:noFill/>
              <a:ln>
                <a:noFill/>
              </a:ln>
            </p:spPr>
          </p:pic>
          <p:pic>
            <p:nvPicPr>
              <p:cNvPr id="1695" name="Google Shape;1695;p20"/>
              <p:cNvPicPr preferRelativeResize="0"/>
              <p:nvPr/>
            </p:nvPicPr>
            <p:blipFill rotWithShape="1">
              <a:blip r:embed="rId375">
                <a:alphaModFix/>
              </a:blip>
              <a:srcRect/>
              <a:stretch/>
            </p:blipFill>
            <p:spPr>
              <a:xfrm>
                <a:off x="7592" y="2494"/>
                <a:ext cx="30" cy="57"/>
              </a:xfrm>
              <a:prstGeom prst="rect">
                <a:avLst/>
              </a:prstGeom>
              <a:noFill/>
              <a:ln>
                <a:noFill/>
              </a:ln>
            </p:spPr>
          </p:pic>
          <p:pic>
            <p:nvPicPr>
              <p:cNvPr id="1696" name="Google Shape;1696;p20"/>
              <p:cNvPicPr preferRelativeResize="0"/>
              <p:nvPr/>
            </p:nvPicPr>
            <p:blipFill rotWithShape="1">
              <a:blip r:embed="rId376">
                <a:alphaModFix/>
              </a:blip>
              <a:srcRect/>
              <a:stretch/>
            </p:blipFill>
            <p:spPr>
              <a:xfrm>
                <a:off x="7617" y="2523"/>
                <a:ext cx="4" cy="7"/>
              </a:xfrm>
              <a:prstGeom prst="rect">
                <a:avLst/>
              </a:prstGeom>
              <a:noFill/>
              <a:ln>
                <a:noFill/>
              </a:ln>
            </p:spPr>
          </p:pic>
          <p:pic>
            <p:nvPicPr>
              <p:cNvPr id="1697" name="Google Shape;1697;p20"/>
              <p:cNvPicPr preferRelativeResize="0"/>
              <p:nvPr/>
            </p:nvPicPr>
            <p:blipFill rotWithShape="1">
              <a:blip r:embed="rId377">
                <a:alphaModFix/>
              </a:blip>
              <a:srcRect/>
              <a:stretch/>
            </p:blipFill>
            <p:spPr>
              <a:xfrm>
                <a:off x="7572" y="2522"/>
                <a:ext cx="4" cy="7"/>
              </a:xfrm>
              <a:prstGeom prst="rect">
                <a:avLst/>
              </a:prstGeom>
              <a:noFill/>
              <a:ln>
                <a:noFill/>
              </a:ln>
            </p:spPr>
          </p:pic>
          <p:pic>
            <p:nvPicPr>
              <p:cNvPr id="1698" name="Google Shape;1698;p20"/>
              <p:cNvPicPr preferRelativeResize="0"/>
              <p:nvPr/>
            </p:nvPicPr>
            <p:blipFill rotWithShape="1">
              <a:blip r:embed="rId378">
                <a:alphaModFix/>
              </a:blip>
              <a:srcRect/>
              <a:stretch/>
            </p:blipFill>
            <p:spPr>
              <a:xfrm>
                <a:off x="7552" y="2475"/>
                <a:ext cx="19" cy="43"/>
              </a:xfrm>
              <a:prstGeom prst="rect">
                <a:avLst/>
              </a:prstGeom>
              <a:noFill/>
              <a:ln>
                <a:noFill/>
              </a:ln>
            </p:spPr>
          </p:pic>
          <p:pic>
            <p:nvPicPr>
              <p:cNvPr id="1699" name="Google Shape;1699;p20"/>
              <p:cNvPicPr preferRelativeResize="0"/>
              <p:nvPr/>
            </p:nvPicPr>
            <p:blipFill rotWithShape="1">
              <a:blip r:embed="rId379">
                <a:alphaModFix/>
              </a:blip>
              <a:srcRect/>
              <a:stretch/>
            </p:blipFill>
            <p:spPr>
              <a:xfrm>
                <a:off x="7553" y="2508"/>
                <a:ext cx="23" cy="19"/>
              </a:xfrm>
              <a:prstGeom prst="rect">
                <a:avLst/>
              </a:prstGeom>
              <a:noFill/>
              <a:ln>
                <a:noFill/>
              </a:ln>
            </p:spPr>
          </p:pic>
          <p:pic>
            <p:nvPicPr>
              <p:cNvPr id="1700" name="Google Shape;1700;p20"/>
              <p:cNvPicPr preferRelativeResize="0"/>
              <p:nvPr/>
            </p:nvPicPr>
            <p:blipFill rotWithShape="1">
              <a:blip r:embed="rId380">
                <a:alphaModFix/>
              </a:blip>
              <a:srcRect/>
              <a:stretch/>
            </p:blipFill>
            <p:spPr>
              <a:xfrm>
                <a:off x="7552" y="2480"/>
                <a:ext cx="8" cy="31"/>
              </a:xfrm>
              <a:prstGeom prst="rect">
                <a:avLst/>
              </a:prstGeom>
              <a:noFill/>
              <a:ln>
                <a:noFill/>
              </a:ln>
            </p:spPr>
          </p:pic>
          <p:pic>
            <p:nvPicPr>
              <p:cNvPr id="1701" name="Google Shape;1701;p20"/>
              <p:cNvPicPr preferRelativeResize="0"/>
              <p:nvPr/>
            </p:nvPicPr>
            <p:blipFill rotWithShape="1">
              <a:blip r:embed="rId381">
                <a:alphaModFix/>
              </a:blip>
              <a:srcRect/>
              <a:stretch/>
            </p:blipFill>
            <p:spPr>
              <a:xfrm>
                <a:off x="7553" y="2508"/>
                <a:ext cx="6" cy="6"/>
              </a:xfrm>
              <a:prstGeom prst="rect">
                <a:avLst/>
              </a:prstGeom>
              <a:noFill/>
              <a:ln>
                <a:noFill/>
              </a:ln>
            </p:spPr>
          </p:pic>
          <p:pic>
            <p:nvPicPr>
              <p:cNvPr id="1702" name="Google Shape;1702;p20"/>
              <p:cNvPicPr preferRelativeResize="0"/>
              <p:nvPr/>
            </p:nvPicPr>
            <p:blipFill rotWithShape="1">
              <a:blip r:embed="rId382">
                <a:alphaModFix/>
              </a:blip>
              <a:srcRect/>
              <a:stretch/>
            </p:blipFill>
            <p:spPr>
              <a:xfrm>
                <a:off x="7586" y="2545"/>
                <a:ext cx="24" cy="23"/>
              </a:xfrm>
              <a:prstGeom prst="rect">
                <a:avLst/>
              </a:prstGeom>
              <a:noFill/>
              <a:ln>
                <a:noFill/>
              </a:ln>
            </p:spPr>
          </p:pic>
          <p:pic>
            <p:nvPicPr>
              <p:cNvPr id="1703" name="Google Shape;1703;p20"/>
              <p:cNvPicPr preferRelativeResize="0"/>
              <p:nvPr/>
            </p:nvPicPr>
            <p:blipFill rotWithShape="1">
              <a:blip r:embed="rId383">
                <a:alphaModFix/>
              </a:blip>
              <a:srcRect/>
              <a:stretch/>
            </p:blipFill>
            <p:spPr>
              <a:xfrm>
                <a:off x="7517" y="2553"/>
                <a:ext cx="16" cy="13"/>
              </a:xfrm>
              <a:prstGeom prst="rect">
                <a:avLst/>
              </a:prstGeom>
              <a:noFill/>
              <a:ln>
                <a:noFill/>
              </a:ln>
            </p:spPr>
          </p:pic>
          <p:pic>
            <p:nvPicPr>
              <p:cNvPr id="1704" name="Google Shape;1704;p20"/>
              <p:cNvPicPr preferRelativeResize="0"/>
              <p:nvPr/>
            </p:nvPicPr>
            <p:blipFill rotWithShape="1">
              <a:blip r:embed="rId384">
                <a:alphaModFix/>
              </a:blip>
              <a:srcRect/>
              <a:stretch/>
            </p:blipFill>
            <p:spPr>
              <a:xfrm>
                <a:off x="7517" y="2544"/>
                <a:ext cx="93" cy="26"/>
              </a:xfrm>
              <a:prstGeom prst="rect">
                <a:avLst/>
              </a:prstGeom>
              <a:noFill/>
              <a:ln>
                <a:noFill/>
              </a:ln>
            </p:spPr>
          </p:pic>
          <p:pic>
            <p:nvPicPr>
              <p:cNvPr id="1705" name="Google Shape;1705;p20"/>
              <p:cNvPicPr preferRelativeResize="0"/>
              <p:nvPr/>
            </p:nvPicPr>
            <p:blipFill rotWithShape="1">
              <a:blip r:embed="rId385">
                <a:alphaModFix/>
              </a:blip>
              <a:srcRect/>
              <a:stretch/>
            </p:blipFill>
            <p:spPr>
              <a:xfrm>
                <a:off x="7523" y="2558"/>
                <a:ext cx="71" cy="28"/>
              </a:xfrm>
              <a:prstGeom prst="rect">
                <a:avLst/>
              </a:prstGeom>
              <a:noFill/>
              <a:ln>
                <a:noFill/>
              </a:ln>
            </p:spPr>
          </p:pic>
          <p:pic>
            <p:nvPicPr>
              <p:cNvPr id="1706" name="Google Shape;1706;p20"/>
              <p:cNvPicPr preferRelativeResize="0"/>
              <p:nvPr/>
            </p:nvPicPr>
            <p:blipFill rotWithShape="1">
              <a:blip r:embed="rId386">
                <a:alphaModFix/>
              </a:blip>
              <a:srcRect/>
              <a:stretch/>
            </p:blipFill>
            <p:spPr>
              <a:xfrm>
                <a:off x="7505" y="2562"/>
                <a:ext cx="17" cy="23"/>
              </a:xfrm>
              <a:prstGeom prst="rect">
                <a:avLst/>
              </a:prstGeom>
              <a:noFill/>
              <a:ln>
                <a:noFill/>
              </a:ln>
            </p:spPr>
          </p:pic>
          <p:pic>
            <p:nvPicPr>
              <p:cNvPr id="1707" name="Google Shape;1707;p20"/>
              <p:cNvPicPr preferRelativeResize="0"/>
              <p:nvPr/>
            </p:nvPicPr>
            <p:blipFill rotWithShape="1">
              <a:blip r:embed="rId387">
                <a:alphaModFix/>
              </a:blip>
              <a:srcRect/>
              <a:stretch/>
            </p:blipFill>
            <p:spPr>
              <a:xfrm>
                <a:off x="7505" y="2580"/>
                <a:ext cx="55" cy="21"/>
              </a:xfrm>
              <a:prstGeom prst="rect">
                <a:avLst/>
              </a:prstGeom>
              <a:noFill/>
              <a:ln>
                <a:noFill/>
              </a:ln>
            </p:spPr>
          </p:pic>
          <p:pic>
            <p:nvPicPr>
              <p:cNvPr id="1708" name="Google Shape;1708;p20"/>
              <p:cNvPicPr preferRelativeResize="0"/>
              <p:nvPr/>
            </p:nvPicPr>
            <p:blipFill rotWithShape="1">
              <a:blip r:embed="rId388">
                <a:alphaModFix/>
              </a:blip>
              <a:srcRect/>
              <a:stretch/>
            </p:blipFill>
            <p:spPr>
              <a:xfrm>
                <a:off x="7503" y="2568"/>
                <a:ext cx="8" cy="17"/>
              </a:xfrm>
              <a:prstGeom prst="rect">
                <a:avLst/>
              </a:prstGeom>
              <a:noFill/>
              <a:ln>
                <a:noFill/>
              </a:ln>
            </p:spPr>
          </p:pic>
          <p:pic>
            <p:nvPicPr>
              <p:cNvPr id="1709" name="Google Shape;1709;p20"/>
              <p:cNvPicPr preferRelativeResize="0"/>
              <p:nvPr/>
            </p:nvPicPr>
            <p:blipFill rotWithShape="1">
              <a:blip r:embed="rId389">
                <a:alphaModFix/>
              </a:blip>
              <a:srcRect/>
              <a:stretch/>
            </p:blipFill>
            <p:spPr>
              <a:xfrm>
                <a:off x="7505" y="2581"/>
                <a:ext cx="57" cy="20"/>
              </a:xfrm>
              <a:prstGeom prst="rect">
                <a:avLst/>
              </a:prstGeom>
              <a:noFill/>
              <a:ln>
                <a:noFill/>
              </a:ln>
            </p:spPr>
          </p:pic>
          <p:pic>
            <p:nvPicPr>
              <p:cNvPr id="1710" name="Google Shape;1710;p20"/>
              <p:cNvPicPr preferRelativeResize="0"/>
              <p:nvPr/>
            </p:nvPicPr>
            <p:blipFill rotWithShape="1">
              <a:blip r:embed="rId390">
                <a:alphaModFix/>
              </a:blip>
              <a:srcRect/>
              <a:stretch/>
            </p:blipFill>
            <p:spPr>
              <a:xfrm>
                <a:off x="7517" y="2562"/>
                <a:ext cx="4" cy="6"/>
              </a:xfrm>
              <a:prstGeom prst="rect">
                <a:avLst/>
              </a:prstGeom>
              <a:noFill/>
              <a:ln>
                <a:noFill/>
              </a:ln>
            </p:spPr>
          </p:pic>
          <p:pic>
            <p:nvPicPr>
              <p:cNvPr id="1711" name="Google Shape;1711;p20"/>
              <p:cNvPicPr preferRelativeResize="0"/>
              <p:nvPr/>
            </p:nvPicPr>
            <p:blipFill rotWithShape="1">
              <a:blip r:embed="rId391">
                <a:alphaModFix/>
              </a:blip>
              <a:srcRect/>
              <a:stretch/>
            </p:blipFill>
            <p:spPr>
              <a:xfrm>
                <a:off x="7549" y="2582"/>
                <a:ext cx="7" cy="5"/>
              </a:xfrm>
              <a:prstGeom prst="rect">
                <a:avLst/>
              </a:prstGeom>
              <a:noFill/>
              <a:ln>
                <a:noFill/>
              </a:ln>
            </p:spPr>
          </p:pic>
          <p:pic>
            <p:nvPicPr>
              <p:cNvPr id="1712" name="Google Shape;1712;p20"/>
              <p:cNvPicPr preferRelativeResize="0"/>
              <p:nvPr/>
            </p:nvPicPr>
            <p:blipFill rotWithShape="1">
              <a:blip r:embed="rId392">
                <a:alphaModFix/>
              </a:blip>
              <a:srcRect/>
              <a:stretch/>
            </p:blipFill>
            <p:spPr>
              <a:xfrm>
                <a:off x="7509" y="2562"/>
                <a:ext cx="18" cy="21"/>
              </a:xfrm>
              <a:prstGeom prst="rect">
                <a:avLst/>
              </a:prstGeom>
              <a:noFill/>
              <a:ln>
                <a:noFill/>
              </a:ln>
            </p:spPr>
          </p:pic>
          <p:pic>
            <p:nvPicPr>
              <p:cNvPr id="1713" name="Google Shape;1713;p20"/>
              <p:cNvPicPr preferRelativeResize="0"/>
              <p:nvPr/>
            </p:nvPicPr>
            <p:blipFill rotWithShape="1">
              <a:blip r:embed="rId393">
                <a:alphaModFix/>
              </a:blip>
              <a:srcRect/>
              <a:stretch/>
            </p:blipFill>
            <p:spPr>
              <a:xfrm>
                <a:off x="7508" y="2566"/>
                <a:ext cx="51" cy="32"/>
              </a:xfrm>
              <a:prstGeom prst="rect">
                <a:avLst/>
              </a:prstGeom>
              <a:noFill/>
              <a:ln>
                <a:noFill/>
              </a:ln>
            </p:spPr>
          </p:pic>
          <p:pic>
            <p:nvPicPr>
              <p:cNvPr id="1714" name="Google Shape;1714;p20"/>
              <p:cNvPicPr preferRelativeResize="0"/>
              <p:nvPr/>
            </p:nvPicPr>
            <p:blipFill rotWithShape="1">
              <a:blip r:embed="rId394">
                <a:alphaModFix/>
              </a:blip>
              <a:srcRect/>
              <a:stretch/>
            </p:blipFill>
            <p:spPr>
              <a:xfrm>
                <a:off x="7617" y="2563"/>
                <a:ext cx="4" cy="8"/>
              </a:xfrm>
              <a:prstGeom prst="rect">
                <a:avLst/>
              </a:prstGeom>
              <a:noFill/>
              <a:ln>
                <a:noFill/>
              </a:ln>
            </p:spPr>
          </p:pic>
          <p:pic>
            <p:nvPicPr>
              <p:cNvPr id="1715" name="Google Shape;1715;p20"/>
              <p:cNvPicPr preferRelativeResize="0"/>
              <p:nvPr/>
            </p:nvPicPr>
            <p:blipFill rotWithShape="1">
              <a:blip r:embed="rId395">
                <a:alphaModFix/>
              </a:blip>
              <a:srcRect/>
              <a:stretch/>
            </p:blipFill>
            <p:spPr>
              <a:xfrm>
                <a:off x="7617" y="2568"/>
                <a:ext cx="7" cy="21"/>
              </a:xfrm>
              <a:prstGeom prst="rect">
                <a:avLst/>
              </a:prstGeom>
              <a:noFill/>
              <a:ln>
                <a:noFill/>
              </a:ln>
            </p:spPr>
          </p:pic>
          <p:pic>
            <p:nvPicPr>
              <p:cNvPr id="1716" name="Google Shape;1716;p20"/>
              <p:cNvPicPr preferRelativeResize="0"/>
              <p:nvPr/>
            </p:nvPicPr>
            <p:blipFill rotWithShape="1">
              <a:blip r:embed="rId396">
                <a:alphaModFix/>
              </a:blip>
              <a:srcRect/>
              <a:stretch/>
            </p:blipFill>
            <p:spPr>
              <a:xfrm>
                <a:off x="7617" y="2552"/>
                <a:ext cx="14" cy="18"/>
              </a:xfrm>
              <a:prstGeom prst="rect">
                <a:avLst/>
              </a:prstGeom>
              <a:noFill/>
              <a:ln>
                <a:noFill/>
              </a:ln>
            </p:spPr>
          </p:pic>
          <p:pic>
            <p:nvPicPr>
              <p:cNvPr id="1717" name="Google Shape;1717;p20"/>
              <p:cNvPicPr preferRelativeResize="0"/>
              <p:nvPr/>
            </p:nvPicPr>
            <p:blipFill rotWithShape="1">
              <a:blip r:embed="rId397">
                <a:alphaModFix/>
              </a:blip>
              <a:srcRect/>
              <a:stretch/>
            </p:blipFill>
            <p:spPr>
              <a:xfrm>
                <a:off x="7619" y="2567"/>
                <a:ext cx="5" cy="19"/>
              </a:xfrm>
              <a:prstGeom prst="rect">
                <a:avLst/>
              </a:prstGeom>
              <a:noFill/>
              <a:ln>
                <a:noFill/>
              </a:ln>
            </p:spPr>
          </p:pic>
          <p:pic>
            <p:nvPicPr>
              <p:cNvPr id="1718" name="Google Shape;1718;p20"/>
              <p:cNvPicPr preferRelativeResize="0"/>
              <p:nvPr/>
            </p:nvPicPr>
            <p:blipFill rotWithShape="1">
              <a:blip r:embed="rId398">
                <a:alphaModFix/>
              </a:blip>
              <a:srcRect/>
              <a:stretch/>
            </p:blipFill>
            <p:spPr>
              <a:xfrm>
                <a:off x="7493" y="2528"/>
                <a:ext cx="27" cy="130"/>
              </a:xfrm>
              <a:prstGeom prst="rect">
                <a:avLst/>
              </a:prstGeom>
              <a:noFill/>
              <a:ln>
                <a:noFill/>
              </a:ln>
            </p:spPr>
          </p:pic>
          <p:pic>
            <p:nvPicPr>
              <p:cNvPr id="1719" name="Google Shape;1719;p20"/>
              <p:cNvPicPr preferRelativeResize="0"/>
              <p:nvPr/>
            </p:nvPicPr>
            <p:blipFill rotWithShape="1">
              <a:blip r:embed="rId399">
                <a:alphaModFix/>
              </a:blip>
              <a:srcRect/>
              <a:stretch/>
            </p:blipFill>
            <p:spPr>
              <a:xfrm>
                <a:off x="7504" y="2651"/>
                <a:ext cx="7" cy="7"/>
              </a:xfrm>
              <a:prstGeom prst="rect">
                <a:avLst/>
              </a:prstGeom>
              <a:noFill/>
              <a:ln>
                <a:noFill/>
              </a:ln>
            </p:spPr>
          </p:pic>
          <p:pic>
            <p:nvPicPr>
              <p:cNvPr id="1720" name="Google Shape;1720;p20"/>
              <p:cNvPicPr preferRelativeResize="0"/>
              <p:nvPr/>
            </p:nvPicPr>
            <p:blipFill rotWithShape="1">
              <a:blip r:embed="rId400">
                <a:alphaModFix/>
              </a:blip>
              <a:srcRect/>
              <a:stretch/>
            </p:blipFill>
            <p:spPr>
              <a:xfrm>
                <a:off x="7496" y="2538"/>
                <a:ext cx="17" cy="113"/>
              </a:xfrm>
              <a:prstGeom prst="rect">
                <a:avLst/>
              </a:prstGeom>
              <a:noFill/>
              <a:ln>
                <a:noFill/>
              </a:ln>
            </p:spPr>
          </p:pic>
          <p:pic>
            <p:nvPicPr>
              <p:cNvPr id="1721" name="Google Shape;1721;p20"/>
              <p:cNvPicPr preferRelativeResize="0"/>
              <p:nvPr/>
            </p:nvPicPr>
            <p:blipFill rotWithShape="1">
              <a:blip r:embed="rId401">
                <a:alphaModFix/>
              </a:blip>
              <a:srcRect/>
              <a:stretch/>
            </p:blipFill>
            <p:spPr>
              <a:xfrm>
                <a:off x="7499" y="2562"/>
                <a:ext cx="6" cy="18"/>
              </a:xfrm>
              <a:prstGeom prst="rect">
                <a:avLst/>
              </a:prstGeom>
              <a:noFill/>
              <a:ln>
                <a:noFill/>
              </a:ln>
            </p:spPr>
          </p:pic>
          <p:pic>
            <p:nvPicPr>
              <p:cNvPr id="1722" name="Google Shape;1722;p20"/>
              <p:cNvPicPr preferRelativeResize="0"/>
              <p:nvPr/>
            </p:nvPicPr>
            <p:blipFill rotWithShape="1">
              <a:blip r:embed="rId402">
                <a:alphaModFix/>
              </a:blip>
              <a:srcRect/>
              <a:stretch/>
            </p:blipFill>
            <p:spPr>
              <a:xfrm>
                <a:off x="7496" y="2562"/>
                <a:ext cx="9" cy="51"/>
              </a:xfrm>
              <a:prstGeom prst="rect">
                <a:avLst/>
              </a:prstGeom>
              <a:noFill/>
              <a:ln>
                <a:noFill/>
              </a:ln>
            </p:spPr>
          </p:pic>
          <p:pic>
            <p:nvPicPr>
              <p:cNvPr id="1723" name="Google Shape;1723;p20"/>
              <p:cNvPicPr preferRelativeResize="0"/>
              <p:nvPr/>
            </p:nvPicPr>
            <p:blipFill rotWithShape="1">
              <a:blip r:embed="rId403">
                <a:alphaModFix/>
              </a:blip>
              <a:srcRect/>
              <a:stretch/>
            </p:blipFill>
            <p:spPr>
              <a:xfrm>
                <a:off x="7494" y="2601"/>
                <a:ext cx="12" cy="53"/>
              </a:xfrm>
              <a:prstGeom prst="rect">
                <a:avLst/>
              </a:prstGeom>
              <a:noFill/>
              <a:ln>
                <a:noFill/>
              </a:ln>
            </p:spPr>
          </p:pic>
          <p:pic>
            <p:nvPicPr>
              <p:cNvPr id="1724" name="Google Shape;1724;p20"/>
              <p:cNvPicPr preferRelativeResize="0"/>
              <p:nvPr/>
            </p:nvPicPr>
            <p:blipFill rotWithShape="1">
              <a:blip r:embed="rId404">
                <a:alphaModFix/>
              </a:blip>
              <a:srcRect/>
              <a:stretch/>
            </p:blipFill>
            <p:spPr>
              <a:xfrm>
                <a:off x="7496" y="2610"/>
                <a:ext cx="7" cy="33"/>
              </a:xfrm>
              <a:prstGeom prst="rect">
                <a:avLst/>
              </a:prstGeom>
              <a:noFill/>
              <a:ln>
                <a:noFill/>
              </a:ln>
            </p:spPr>
          </p:pic>
          <p:pic>
            <p:nvPicPr>
              <p:cNvPr id="1725" name="Google Shape;1725;p20"/>
              <p:cNvPicPr preferRelativeResize="0"/>
              <p:nvPr/>
            </p:nvPicPr>
            <p:blipFill rotWithShape="1">
              <a:blip r:embed="rId405">
                <a:alphaModFix/>
              </a:blip>
              <a:srcRect/>
              <a:stretch/>
            </p:blipFill>
            <p:spPr>
              <a:xfrm>
                <a:off x="7497" y="2629"/>
                <a:ext cx="8" cy="17"/>
              </a:xfrm>
              <a:prstGeom prst="rect">
                <a:avLst/>
              </a:prstGeom>
              <a:noFill/>
              <a:ln>
                <a:noFill/>
              </a:ln>
            </p:spPr>
          </p:pic>
          <p:pic>
            <p:nvPicPr>
              <p:cNvPr id="1726" name="Google Shape;1726;p20"/>
              <p:cNvPicPr preferRelativeResize="0"/>
              <p:nvPr/>
            </p:nvPicPr>
            <p:blipFill rotWithShape="1">
              <a:blip r:embed="rId406">
                <a:alphaModFix/>
              </a:blip>
              <a:srcRect/>
              <a:stretch/>
            </p:blipFill>
            <p:spPr>
              <a:xfrm>
                <a:off x="7496" y="2581"/>
                <a:ext cx="9" cy="59"/>
              </a:xfrm>
              <a:prstGeom prst="rect">
                <a:avLst/>
              </a:prstGeom>
              <a:noFill/>
              <a:ln>
                <a:noFill/>
              </a:ln>
            </p:spPr>
          </p:pic>
          <p:pic>
            <p:nvPicPr>
              <p:cNvPr id="1727" name="Google Shape;1727;p20"/>
              <p:cNvPicPr preferRelativeResize="0"/>
              <p:nvPr/>
            </p:nvPicPr>
            <p:blipFill rotWithShape="1">
              <a:blip r:embed="rId407">
                <a:alphaModFix/>
              </a:blip>
              <a:srcRect/>
              <a:stretch/>
            </p:blipFill>
            <p:spPr>
              <a:xfrm>
                <a:off x="7500" y="2544"/>
                <a:ext cx="10" cy="51"/>
              </a:xfrm>
              <a:prstGeom prst="rect">
                <a:avLst/>
              </a:prstGeom>
              <a:noFill/>
              <a:ln>
                <a:noFill/>
              </a:ln>
            </p:spPr>
          </p:pic>
          <p:pic>
            <p:nvPicPr>
              <p:cNvPr id="1728" name="Google Shape;1728;p20"/>
              <p:cNvPicPr preferRelativeResize="0"/>
              <p:nvPr/>
            </p:nvPicPr>
            <p:blipFill rotWithShape="1">
              <a:blip r:embed="rId408">
                <a:alphaModFix/>
              </a:blip>
              <a:srcRect/>
              <a:stretch/>
            </p:blipFill>
            <p:spPr>
              <a:xfrm>
                <a:off x="7500" y="2550"/>
                <a:ext cx="8" cy="40"/>
              </a:xfrm>
              <a:prstGeom prst="rect">
                <a:avLst/>
              </a:prstGeom>
              <a:noFill/>
              <a:ln>
                <a:noFill/>
              </a:ln>
            </p:spPr>
          </p:pic>
          <p:pic>
            <p:nvPicPr>
              <p:cNvPr id="1729" name="Google Shape;1729;p20"/>
              <p:cNvPicPr preferRelativeResize="0"/>
              <p:nvPr/>
            </p:nvPicPr>
            <p:blipFill rotWithShape="1">
              <a:blip r:embed="rId409">
                <a:alphaModFix/>
              </a:blip>
              <a:srcRect/>
              <a:stretch/>
            </p:blipFill>
            <p:spPr>
              <a:xfrm>
                <a:off x="7499" y="2605"/>
                <a:ext cx="5" cy="10"/>
              </a:xfrm>
              <a:prstGeom prst="rect">
                <a:avLst/>
              </a:prstGeom>
              <a:noFill/>
              <a:ln>
                <a:noFill/>
              </a:ln>
            </p:spPr>
          </p:pic>
          <p:pic>
            <p:nvPicPr>
              <p:cNvPr id="1730" name="Google Shape;1730;p20"/>
              <p:cNvPicPr preferRelativeResize="0"/>
              <p:nvPr/>
            </p:nvPicPr>
            <p:blipFill rotWithShape="1">
              <a:blip r:embed="rId410">
                <a:alphaModFix/>
              </a:blip>
              <a:srcRect/>
              <a:stretch/>
            </p:blipFill>
            <p:spPr>
              <a:xfrm>
                <a:off x="7499" y="2598"/>
                <a:ext cx="5" cy="20"/>
              </a:xfrm>
              <a:prstGeom prst="rect">
                <a:avLst/>
              </a:prstGeom>
              <a:noFill/>
              <a:ln>
                <a:noFill/>
              </a:ln>
            </p:spPr>
          </p:pic>
          <p:pic>
            <p:nvPicPr>
              <p:cNvPr id="1731" name="Google Shape;1731;p20"/>
              <p:cNvPicPr preferRelativeResize="0"/>
              <p:nvPr/>
            </p:nvPicPr>
            <p:blipFill rotWithShape="1">
              <a:blip r:embed="rId411">
                <a:alphaModFix/>
              </a:blip>
              <a:srcRect/>
              <a:stretch/>
            </p:blipFill>
            <p:spPr>
              <a:xfrm>
                <a:off x="7506" y="2631"/>
                <a:ext cx="8" cy="12"/>
              </a:xfrm>
              <a:prstGeom prst="rect">
                <a:avLst/>
              </a:prstGeom>
              <a:noFill/>
              <a:ln>
                <a:noFill/>
              </a:ln>
            </p:spPr>
          </p:pic>
          <p:pic>
            <p:nvPicPr>
              <p:cNvPr id="1732" name="Google Shape;1732;p20"/>
              <p:cNvPicPr preferRelativeResize="0"/>
              <p:nvPr/>
            </p:nvPicPr>
            <p:blipFill rotWithShape="1">
              <a:blip r:embed="rId412">
                <a:alphaModFix/>
              </a:blip>
              <a:srcRect/>
              <a:stretch/>
            </p:blipFill>
            <p:spPr>
              <a:xfrm>
                <a:off x="7502" y="2618"/>
                <a:ext cx="11" cy="24"/>
              </a:xfrm>
              <a:prstGeom prst="rect">
                <a:avLst/>
              </a:prstGeom>
              <a:noFill/>
              <a:ln>
                <a:noFill/>
              </a:ln>
            </p:spPr>
          </p:pic>
          <p:pic>
            <p:nvPicPr>
              <p:cNvPr id="1733" name="Google Shape;1733;p20"/>
              <p:cNvPicPr preferRelativeResize="0"/>
              <p:nvPr/>
            </p:nvPicPr>
            <p:blipFill rotWithShape="1">
              <a:blip r:embed="rId413">
                <a:alphaModFix/>
              </a:blip>
              <a:srcRect/>
              <a:stretch/>
            </p:blipFill>
            <p:spPr>
              <a:xfrm>
                <a:off x="7497" y="2559"/>
                <a:ext cx="4" cy="4"/>
              </a:xfrm>
              <a:prstGeom prst="rect">
                <a:avLst/>
              </a:prstGeom>
              <a:noFill/>
              <a:ln>
                <a:noFill/>
              </a:ln>
            </p:spPr>
          </p:pic>
          <p:pic>
            <p:nvPicPr>
              <p:cNvPr id="1734" name="Google Shape;1734;p20"/>
              <p:cNvPicPr preferRelativeResize="0"/>
              <p:nvPr/>
            </p:nvPicPr>
            <p:blipFill rotWithShape="1">
              <a:blip r:embed="rId414">
                <a:alphaModFix/>
              </a:blip>
              <a:srcRect/>
              <a:stretch/>
            </p:blipFill>
            <p:spPr>
              <a:xfrm>
                <a:off x="7494" y="2559"/>
                <a:ext cx="9" cy="45"/>
              </a:xfrm>
              <a:prstGeom prst="rect">
                <a:avLst/>
              </a:prstGeom>
              <a:noFill/>
              <a:ln>
                <a:noFill/>
              </a:ln>
            </p:spPr>
          </p:pic>
          <p:pic>
            <p:nvPicPr>
              <p:cNvPr id="1735" name="Google Shape;1735;p20"/>
              <p:cNvPicPr preferRelativeResize="0"/>
              <p:nvPr/>
            </p:nvPicPr>
            <p:blipFill rotWithShape="1">
              <a:blip r:embed="rId415">
                <a:alphaModFix/>
              </a:blip>
              <a:srcRect/>
              <a:stretch/>
            </p:blipFill>
            <p:spPr>
              <a:xfrm>
                <a:off x="7496" y="2562"/>
                <a:ext cx="7" cy="30"/>
              </a:xfrm>
              <a:prstGeom prst="rect">
                <a:avLst/>
              </a:prstGeom>
              <a:noFill/>
              <a:ln>
                <a:noFill/>
              </a:ln>
            </p:spPr>
          </p:pic>
          <p:pic>
            <p:nvPicPr>
              <p:cNvPr id="1736" name="Google Shape;1736;p20"/>
              <p:cNvPicPr preferRelativeResize="0"/>
              <p:nvPr/>
            </p:nvPicPr>
            <p:blipFill rotWithShape="1">
              <a:blip r:embed="rId416">
                <a:alphaModFix/>
              </a:blip>
              <a:srcRect/>
              <a:stretch/>
            </p:blipFill>
            <p:spPr>
              <a:xfrm>
                <a:off x="7496" y="2622"/>
                <a:ext cx="8" cy="26"/>
              </a:xfrm>
              <a:prstGeom prst="rect">
                <a:avLst/>
              </a:prstGeom>
              <a:noFill/>
              <a:ln>
                <a:noFill/>
              </a:ln>
            </p:spPr>
          </p:pic>
          <p:pic>
            <p:nvPicPr>
              <p:cNvPr id="1737" name="Google Shape;1737;p20"/>
              <p:cNvPicPr preferRelativeResize="0"/>
              <p:nvPr/>
            </p:nvPicPr>
            <p:blipFill rotWithShape="1">
              <a:blip r:embed="rId417">
                <a:alphaModFix/>
              </a:blip>
              <a:srcRect/>
              <a:stretch/>
            </p:blipFill>
            <p:spPr>
              <a:xfrm>
                <a:off x="7496" y="2621"/>
                <a:ext cx="8" cy="27"/>
              </a:xfrm>
              <a:prstGeom prst="rect">
                <a:avLst/>
              </a:prstGeom>
              <a:noFill/>
              <a:ln>
                <a:noFill/>
              </a:ln>
            </p:spPr>
          </p:pic>
          <p:pic>
            <p:nvPicPr>
              <p:cNvPr id="1738" name="Google Shape;1738;p20"/>
              <p:cNvPicPr preferRelativeResize="0"/>
              <p:nvPr/>
            </p:nvPicPr>
            <p:blipFill rotWithShape="1">
              <a:blip r:embed="rId418">
                <a:alphaModFix/>
              </a:blip>
              <a:srcRect/>
              <a:stretch/>
            </p:blipFill>
            <p:spPr>
              <a:xfrm>
                <a:off x="7494" y="2588"/>
                <a:ext cx="6" cy="47"/>
              </a:xfrm>
              <a:prstGeom prst="rect">
                <a:avLst/>
              </a:prstGeom>
              <a:noFill/>
              <a:ln>
                <a:noFill/>
              </a:ln>
            </p:spPr>
          </p:pic>
          <p:pic>
            <p:nvPicPr>
              <p:cNvPr id="1739" name="Google Shape;1739;p20"/>
              <p:cNvPicPr preferRelativeResize="0"/>
              <p:nvPr/>
            </p:nvPicPr>
            <p:blipFill rotWithShape="1">
              <a:blip r:embed="rId419">
                <a:alphaModFix/>
              </a:blip>
              <a:srcRect/>
              <a:stretch/>
            </p:blipFill>
            <p:spPr>
              <a:xfrm>
                <a:off x="7494" y="2580"/>
                <a:ext cx="7" cy="60"/>
              </a:xfrm>
              <a:prstGeom prst="rect">
                <a:avLst/>
              </a:prstGeom>
              <a:noFill/>
              <a:ln>
                <a:noFill/>
              </a:ln>
            </p:spPr>
          </p:pic>
          <p:pic>
            <p:nvPicPr>
              <p:cNvPr id="1740" name="Google Shape;1740;p20"/>
              <p:cNvPicPr preferRelativeResize="0"/>
              <p:nvPr/>
            </p:nvPicPr>
            <p:blipFill rotWithShape="1">
              <a:blip r:embed="rId420">
                <a:alphaModFix/>
              </a:blip>
              <a:srcRect/>
              <a:stretch/>
            </p:blipFill>
            <p:spPr>
              <a:xfrm>
                <a:off x="7499" y="2545"/>
                <a:ext cx="9" cy="95"/>
              </a:xfrm>
              <a:prstGeom prst="rect">
                <a:avLst/>
              </a:prstGeom>
              <a:noFill/>
              <a:ln>
                <a:noFill/>
              </a:ln>
            </p:spPr>
          </p:pic>
          <p:pic>
            <p:nvPicPr>
              <p:cNvPr id="1741" name="Google Shape;1741;p20"/>
              <p:cNvPicPr preferRelativeResize="0"/>
              <p:nvPr/>
            </p:nvPicPr>
            <p:blipFill rotWithShape="1">
              <a:blip r:embed="rId421">
                <a:alphaModFix/>
              </a:blip>
              <a:srcRect/>
              <a:stretch/>
            </p:blipFill>
            <p:spPr>
              <a:xfrm>
                <a:off x="7497" y="2545"/>
                <a:ext cx="11" cy="95"/>
              </a:xfrm>
              <a:prstGeom prst="rect">
                <a:avLst/>
              </a:prstGeom>
              <a:noFill/>
              <a:ln>
                <a:noFill/>
              </a:ln>
            </p:spPr>
          </p:pic>
          <p:pic>
            <p:nvPicPr>
              <p:cNvPr id="1742" name="Google Shape;1742;p20"/>
              <p:cNvPicPr preferRelativeResize="0"/>
              <p:nvPr/>
            </p:nvPicPr>
            <p:blipFill rotWithShape="1">
              <a:blip r:embed="rId422">
                <a:alphaModFix/>
              </a:blip>
              <a:srcRect/>
              <a:stretch/>
            </p:blipFill>
            <p:spPr>
              <a:xfrm>
                <a:off x="7500" y="2549"/>
                <a:ext cx="4" cy="17"/>
              </a:xfrm>
              <a:prstGeom prst="rect">
                <a:avLst/>
              </a:prstGeom>
              <a:noFill/>
              <a:ln>
                <a:noFill/>
              </a:ln>
            </p:spPr>
          </p:pic>
          <p:pic>
            <p:nvPicPr>
              <p:cNvPr id="1743" name="Google Shape;1743;p20"/>
              <p:cNvPicPr preferRelativeResize="0"/>
              <p:nvPr/>
            </p:nvPicPr>
            <p:blipFill rotWithShape="1">
              <a:blip r:embed="rId423">
                <a:alphaModFix/>
              </a:blip>
              <a:srcRect/>
              <a:stretch/>
            </p:blipFill>
            <p:spPr>
              <a:xfrm>
                <a:off x="7497" y="2555"/>
                <a:ext cx="7" cy="60"/>
              </a:xfrm>
              <a:prstGeom prst="rect">
                <a:avLst/>
              </a:prstGeom>
              <a:noFill/>
              <a:ln>
                <a:noFill/>
              </a:ln>
            </p:spPr>
          </p:pic>
          <p:pic>
            <p:nvPicPr>
              <p:cNvPr id="1744" name="Google Shape;1744;p20"/>
              <p:cNvPicPr preferRelativeResize="0"/>
              <p:nvPr/>
            </p:nvPicPr>
            <p:blipFill rotWithShape="1">
              <a:blip r:embed="rId424">
                <a:alphaModFix/>
              </a:blip>
              <a:srcRect/>
              <a:stretch/>
            </p:blipFill>
            <p:spPr>
              <a:xfrm>
                <a:off x="7502" y="2628"/>
                <a:ext cx="6" cy="15"/>
              </a:xfrm>
              <a:prstGeom prst="rect">
                <a:avLst/>
              </a:prstGeom>
              <a:noFill/>
              <a:ln>
                <a:noFill/>
              </a:ln>
            </p:spPr>
          </p:pic>
          <p:pic>
            <p:nvPicPr>
              <p:cNvPr id="1745" name="Google Shape;1745;p20"/>
              <p:cNvPicPr preferRelativeResize="0"/>
              <p:nvPr/>
            </p:nvPicPr>
            <p:blipFill rotWithShape="1">
              <a:blip r:embed="rId425">
                <a:alphaModFix/>
              </a:blip>
              <a:srcRect/>
              <a:stretch/>
            </p:blipFill>
            <p:spPr>
              <a:xfrm>
                <a:off x="7499" y="2625"/>
                <a:ext cx="11" cy="18"/>
              </a:xfrm>
              <a:prstGeom prst="rect">
                <a:avLst/>
              </a:prstGeom>
              <a:noFill/>
              <a:ln>
                <a:noFill/>
              </a:ln>
            </p:spPr>
          </p:pic>
          <p:pic>
            <p:nvPicPr>
              <p:cNvPr id="1746" name="Google Shape;1746;p20"/>
              <p:cNvPicPr preferRelativeResize="0"/>
              <p:nvPr/>
            </p:nvPicPr>
            <p:blipFill rotWithShape="1">
              <a:blip r:embed="rId426">
                <a:alphaModFix/>
              </a:blip>
              <a:srcRect/>
              <a:stretch/>
            </p:blipFill>
            <p:spPr>
              <a:xfrm>
                <a:off x="7497" y="2558"/>
                <a:ext cx="8" cy="74"/>
              </a:xfrm>
              <a:prstGeom prst="rect">
                <a:avLst/>
              </a:prstGeom>
              <a:noFill/>
              <a:ln>
                <a:noFill/>
              </a:ln>
            </p:spPr>
          </p:pic>
          <p:pic>
            <p:nvPicPr>
              <p:cNvPr id="1747" name="Google Shape;1747;p20"/>
              <p:cNvPicPr preferRelativeResize="0"/>
              <p:nvPr/>
            </p:nvPicPr>
            <p:blipFill rotWithShape="1">
              <a:blip r:embed="rId427">
                <a:alphaModFix/>
              </a:blip>
              <a:srcRect/>
              <a:stretch/>
            </p:blipFill>
            <p:spPr>
              <a:xfrm>
                <a:off x="7497" y="2559"/>
                <a:ext cx="8" cy="76"/>
              </a:xfrm>
              <a:prstGeom prst="rect">
                <a:avLst/>
              </a:prstGeom>
              <a:noFill/>
              <a:ln>
                <a:noFill/>
              </a:ln>
            </p:spPr>
          </p:pic>
          <p:pic>
            <p:nvPicPr>
              <p:cNvPr id="1748" name="Google Shape;1748;p20"/>
              <p:cNvPicPr preferRelativeResize="0"/>
              <p:nvPr/>
            </p:nvPicPr>
            <p:blipFill rotWithShape="1">
              <a:blip r:embed="rId428">
                <a:alphaModFix/>
              </a:blip>
              <a:srcRect/>
              <a:stretch/>
            </p:blipFill>
            <p:spPr>
              <a:xfrm>
                <a:off x="7500" y="2591"/>
                <a:ext cx="5" cy="22"/>
              </a:xfrm>
              <a:prstGeom prst="rect">
                <a:avLst/>
              </a:prstGeom>
              <a:noFill/>
              <a:ln>
                <a:noFill/>
              </a:ln>
            </p:spPr>
          </p:pic>
          <p:pic>
            <p:nvPicPr>
              <p:cNvPr id="1749" name="Google Shape;1749;p20"/>
              <p:cNvPicPr preferRelativeResize="0"/>
              <p:nvPr/>
            </p:nvPicPr>
            <p:blipFill rotWithShape="1">
              <a:blip r:embed="rId429">
                <a:alphaModFix/>
              </a:blip>
              <a:srcRect/>
              <a:stretch/>
            </p:blipFill>
            <p:spPr>
              <a:xfrm>
                <a:off x="7500" y="2595"/>
                <a:ext cx="5" cy="27"/>
              </a:xfrm>
              <a:prstGeom prst="rect">
                <a:avLst/>
              </a:prstGeom>
              <a:noFill/>
              <a:ln>
                <a:noFill/>
              </a:ln>
            </p:spPr>
          </p:pic>
          <p:pic>
            <p:nvPicPr>
              <p:cNvPr id="1750" name="Google Shape;1750;p20"/>
              <p:cNvPicPr preferRelativeResize="0"/>
              <p:nvPr/>
            </p:nvPicPr>
            <p:blipFill rotWithShape="1">
              <a:blip r:embed="rId430">
                <a:alphaModFix/>
              </a:blip>
              <a:srcRect/>
              <a:stretch/>
            </p:blipFill>
            <p:spPr>
              <a:xfrm>
                <a:off x="7497" y="2622"/>
                <a:ext cx="7" cy="18"/>
              </a:xfrm>
              <a:prstGeom prst="rect">
                <a:avLst/>
              </a:prstGeom>
              <a:noFill/>
              <a:ln>
                <a:noFill/>
              </a:ln>
            </p:spPr>
          </p:pic>
          <p:pic>
            <p:nvPicPr>
              <p:cNvPr id="1751" name="Google Shape;1751;p20"/>
              <p:cNvPicPr preferRelativeResize="0"/>
              <p:nvPr/>
            </p:nvPicPr>
            <p:blipFill rotWithShape="1">
              <a:blip r:embed="rId431">
                <a:alphaModFix/>
              </a:blip>
              <a:srcRect/>
              <a:stretch/>
            </p:blipFill>
            <p:spPr>
              <a:xfrm>
                <a:off x="7496" y="2610"/>
                <a:ext cx="8" cy="30"/>
              </a:xfrm>
              <a:prstGeom prst="rect">
                <a:avLst/>
              </a:prstGeom>
              <a:noFill/>
              <a:ln>
                <a:noFill/>
              </a:ln>
            </p:spPr>
          </p:pic>
          <p:pic>
            <p:nvPicPr>
              <p:cNvPr id="1752" name="Google Shape;1752;p20"/>
              <p:cNvPicPr preferRelativeResize="0"/>
              <p:nvPr/>
            </p:nvPicPr>
            <p:blipFill rotWithShape="1">
              <a:blip r:embed="rId432">
                <a:alphaModFix/>
              </a:blip>
              <a:srcRect/>
              <a:stretch/>
            </p:blipFill>
            <p:spPr>
              <a:xfrm>
                <a:off x="7497" y="2630"/>
                <a:ext cx="4" cy="5"/>
              </a:xfrm>
              <a:prstGeom prst="rect">
                <a:avLst/>
              </a:prstGeom>
              <a:noFill/>
              <a:ln>
                <a:noFill/>
              </a:ln>
            </p:spPr>
          </p:pic>
          <p:pic>
            <p:nvPicPr>
              <p:cNvPr id="1753" name="Google Shape;1753;p20"/>
              <p:cNvPicPr preferRelativeResize="0"/>
              <p:nvPr/>
            </p:nvPicPr>
            <p:blipFill rotWithShape="1">
              <a:blip r:embed="rId433">
                <a:alphaModFix/>
              </a:blip>
              <a:srcRect/>
              <a:stretch/>
            </p:blipFill>
            <p:spPr>
              <a:xfrm>
                <a:off x="7496" y="2592"/>
                <a:ext cx="7" cy="46"/>
              </a:xfrm>
              <a:prstGeom prst="rect">
                <a:avLst/>
              </a:prstGeom>
              <a:noFill/>
              <a:ln>
                <a:noFill/>
              </a:ln>
            </p:spPr>
          </p:pic>
          <p:pic>
            <p:nvPicPr>
              <p:cNvPr id="1754" name="Google Shape;1754;p20"/>
              <p:cNvPicPr preferRelativeResize="0"/>
              <p:nvPr/>
            </p:nvPicPr>
            <p:blipFill rotWithShape="1">
              <a:blip r:embed="rId434">
                <a:alphaModFix/>
              </a:blip>
              <a:srcRect/>
              <a:stretch/>
            </p:blipFill>
            <p:spPr>
              <a:xfrm>
                <a:off x="7500" y="2615"/>
                <a:ext cx="14" cy="30"/>
              </a:xfrm>
              <a:prstGeom prst="rect">
                <a:avLst/>
              </a:prstGeom>
              <a:noFill/>
              <a:ln>
                <a:noFill/>
              </a:ln>
            </p:spPr>
          </p:pic>
          <p:pic>
            <p:nvPicPr>
              <p:cNvPr id="1755" name="Google Shape;1755;p20"/>
              <p:cNvPicPr preferRelativeResize="0"/>
              <p:nvPr/>
            </p:nvPicPr>
            <p:blipFill rotWithShape="1">
              <a:blip r:embed="rId435">
                <a:alphaModFix/>
              </a:blip>
              <a:srcRect/>
              <a:stretch/>
            </p:blipFill>
            <p:spPr>
              <a:xfrm>
                <a:off x="7500" y="2613"/>
                <a:ext cx="13" cy="29"/>
              </a:xfrm>
              <a:prstGeom prst="rect">
                <a:avLst/>
              </a:prstGeom>
              <a:noFill/>
              <a:ln>
                <a:noFill/>
              </a:ln>
            </p:spPr>
          </p:pic>
          <p:pic>
            <p:nvPicPr>
              <p:cNvPr id="1756" name="Google Shape;1756;p20"/>
              <p:cNvPicPr preferRelativeResize="0"/>
              <p:nvPr/>
            </p:nvPicPr>
            <p:blipFill rotWithShape="1">
              <a:blip r:embed="rId436">
                <a:alphaModFix/>
              </a:blip>
              <a:srcRect/>
              <a:stretch/>
            </p:blipFill>
            <p:spPr>
              <a:xfrm>
                <a:off x="7499" y="2586"/>
                <a:ext cx="14" cy="57"/>
              </a:xfrm>
              <a:prstGeom prst="rect">
                <a:avLst/>
              </a:prstGeom>
              <a:noFill/>
              <a:ln>
                <a:noFill/>
              </a:ln>
            </p:spPr>
          </p:pic>
          <p:pic>
            <p:nvPicPr>
              <p:cNvPr id="1757" name="Google Shape;1757;p20"/>
              <p:cNvPicPr preferRelativeResize="0"/>
              <p:nvPr/>
            </p:nvPicPr>
            <p:blipFill rotWithShape="1">
              <a:blip r:embed="rId437">
                <a:alphaModFix/>
              </a:blip>
              <a:srcRect/>
              <a:stretch/>
            </p:blipFill>
            <p:spPr>
              <a:xfrm>
                <a:off x="7499" y="2576"/>
                <a:ext cx="14" cy="66"/>
              </a:xfrm>
              <a:prstGeom prst="rect">
                <a:avLst/>
              </a:prstGeom>
              <a:noFill/>
              <a:ln>
                <a:noFill/>
              </a:ln>
            </p:spPr>
          </p:pic>
          <p:pic>
            <p:nvPicPr>
              <p:cNvPr id="1758" name="Google Shape;1758;p20"/>
              <p:cNvPicPr preferRelativeResize="0"/>
              <p:nvPr/>
            </p:nvPicPr>
            <p:blipFill rotWithShape="1">
              <a:blip r:embed="rId438">
                <a:alphaModFix/>
              </a:blip>
              <a:srcRect/>
              <a:stretch/>
            </p:blipFill>
            <p:spPr>
              <a:xfrm>
                <a:off x="7497" y="2566"/>
                <a:ext cx="6" cy="21"/>
              </a:xfrm>
              <a:prstGeom prst="rect">
                <a:avLst/>
              </a:prstGeom>
              <a:noFill/>
              <a:ln>
                <a:noFill/>
              </a:ln>
            </p:spPr>
          </p:pic>
          <p:pic>
            <p:nvPicPr>
              <p:cNvPr id="1759" name="Google Shape;1759;p20"/>
              <p:cNvPicPr preferRelativeResize="0"/>
              <p:nvPr/>
            </p:nvPicPr>
            <p:blipFill rotWithShape="1">
              <a:blip r:embed="rId439">
                <a:alphaModFix/>
              </a:blip>
              <a:srcRect/>
              <a:stretch/>
            </p:blipFill>
            <p:spPr>
              <a:xfrm>
                <a:off x="7494" y="2575"/>
                <a:ext cx="9" cy="44"/>
              </a:xfrm>
              <a:prstGeom prst="rect">
                <a:avLst/>
              </a:prstGeom>
              <a:noFill/>
              <a:ln>
                <a:noFill/>
              </a:ln>
            </p:spPr>
          </p:pic>
          <p:pic>
            <p:nvPicPr>
              <p:cNvPr id="1760" name="Google Shape;1760;p20"/>
              <p:cNvPicPr preferRelativeResize="0"/>
              <p:nvPr/>
            </p:nvPicPr>
            <p:blipFill rotWithShape="1">
              <a:blip r:embed="rId440">
                <a:alphaModFix/>
              </a:blip>
              <a:srcRect/>
              <a:stretch/>
            </p:blipFill>
            <p:spPr>
              <a:xfrm>
                <a:off x="7589" y="2581"/>
                <a:ext cx="45" cy="126"/>
              </a:xfrm>
              <a:prstGeom prst="rect">
                <a:avLst/>
              </a:prstGeom>
              <a:noFill/>
              <a:ln>
                <a:noFill/>
              </a:ln>
            </p:spPr>
          </p:pic>
          <p:pic>
            <p:nvPicPr>
              <p:cNvPr id="1761" name="Google Shape;1761;p20"/>
              <p:cNvPicPr preferRelativeResize="0"/>
              <p:nvPr/>
            </p:nvPicPr>
            <p:blipFill rotWithShape="1">
              <a:blip r:embed="rId441">
                <a:alphaModFix/>
              </a:blip>
              <a:srcRect/>
              <a:stretch/>
            </p:blipFill>
            <p:spPr>
              <a:xfrm>
                <a:off x="7616" y="2620"/>
                <a:ext cx="9" cy="20"/>
              </a:xfrm>
              <a:prstGeom prst="rect">
                <a:avLst/>
              </a:prstGeom>
              <a:noFill/>
              <a:ln>
                <a:noFill/>
              </a:ln>
            </p:spPr>
          </p:pic>
          <p:pic>
            <p:nvPicPr>
              <p:cNvPr id="1762" name="Google Shape;1762;p20"/>
              <p:cNvPicPr preferRelativeResize="0"/>
              <p:nvPr/>
            </p:nvPicPr>
            <p:blipFill rotWithShape="1">
              <a:blip r:embed="rId442">
                <a:alphaModFix/>
              </a:blip>
              <a:srcRect/>
              <a:stretch/>
            </p:blipFill>
            <p:spPr>
              <a:xfrm>
                <a:off x="7627" y="2553"/>
                <a:ext cx="7" cy="36"/>
              </a:xfrm>
              <a:prstGeom prst="rect">
                <a:avLst/>
              </a:prstGeom>
              <a:noFill/>
              <a:ln>
                <a:noFill/>
              </a:ln>
            </p:spPr>
          </p:pic>
          <p:pic>
            <p:nvPicPr>
              <p:cNvPr id="1763" name="Google Shape;1763;p20"/>
              <p:cNvPicPr preferRelativeResize="0"/>
              <p:nvPr/>
            </p:nvPicPr>
            <p:blipFill rotWithShape="1">
              <a:blip r:embed="rId443">
                <a:alphaModFix/>
              </a:blip>
              <a:srcRect/>
              <a:stretch/>
            </p:blipFill>
            <p:spPr>
              <a:xfrm>
                <a:off x="7627" y="2558"/>
                <a:ext cx="4" cy="5"/>
              </a:xfrm>
              <a:prstGeom prst="rect">
                <a:avLst/>
              </a:prstGeom>
              <a:noFill/>
              <a:ln>
                <a:noFill/>
              </a:ln>
            </p:spPr>
          </p:pic>
          <p:pic>
            <p:nvPicPr>
              <p:cNvPr id="1764" name="Google Shape;1764;p20"/>
              <p:cNvPicPr preferRelativeResize="0"/>
              <p:nvPr/>
            </p:nvPicPr>
            <p:blipFill rotWithShape="1">
              <a:blip r:embed="rId444">
                <a:alphaModFix/>
              </a:blip>
              <a:srcRect/>
              <a:stretch/>
            </p:blipFill>
            <p:spPr>
              <a:xfrm>
                <a:off x="7625" y="2556"/>
                <a:ext cx="6" cy="7"/>
              </a:xfrm>
              <a:prstGeom prst="rect">
                <a:avLst/>
              </a:prstGeom>
              <a:noFill/>
              <a:ln>
                <a:noFill/>
              </a:ln>
            </p:spPr>
          </p:pic>
          <p:pic>
            <p:nvPicPr>
              <p:cNvPr id="1765" name="Google Shape;1765;p20"/>
              <p:cNvPicPr preferRelativeResize="0"/>
              <p:nvPr/>
            </p:nvPicPr>
            <p:blipFill rotWithShape="1">
              <a:blip r:embed="rId445">
                <a:alphaModFix/>
              </a:blip>
              <a:srcRect/>
              <a:stretch/>
            </p:blipFill>
            <p:spPr>
              <a:xfrm>
                <a:off x="7625" y="2558"/>
                <a:ext cx="6" cy="5"/>
              </a:xfrm>
              <a:prstGeom prst="rect">
                <a:avLst/>
              </a:prstGeom>
              <a:noFill/>
              <a:ln>
                <a:noFill/>
              </a:ln>
            </p:spPr>
          </p:pic>
          <p:pic>
            <p:nvPicPr>
              <p:cNvPr id="1766" name="Google Shape;1766;p20"/>
              <p:cNvPicPr preferRelativeResize="0"/>
              <p:nvPr/>
            </p:nvPicPr>
            <p:blipFill rotWithShape="1">
              <a:blip r:embed="rId446">
                <a:alphaModFix/>
              </a:blip>
              <a:srcRect/>
              <a:stretch/>
            </p:blipFill>
            <p:spPr>
              <a:xfrm>
                <a:off x="7619" y="2557"/>
                <a:ext cx="10" cy="13"/>
              </a:xfrm>
              <a:prstGeom prst="rect">
                <a:avLst/>
              </a:prstGeom>
              <a:noFill/>
              <a:ln>
                <a:noFill/>
              </a:ln>
            </p:spPr>
          </p:pic>
          <p:pic>
            <p:nvPicPr>
              <p:cNvPr id="1767" name="Google Shape;1767;p20"/>
              <p:cNvPicPr preferRelativeResize="0"/>
              <p:nvPr/>
            </p:nvPicPr>
            <p:blipFill rotWithShape="1">
              <a:blip r:embed="rId447">
                <a:alphaModFix/>
              </a:blip>
              <a:srcRect/>
              <a:stretch/>
            </p:blipFill>
            <p:spPr>
              <a:xfrm>
                <a:off x="7619" y="2566"/>
                <a:ext cx="4" cy="4"/>
              </a:xfrm>
              <a:prstGeom prst="rect">
                <a:avLst/>
              </a:prstGeom>
              <a:noFill/>
              <a:ln>
                <a:noFill/>
              </a:ln>
            </p:spPr>
          </p:pic>
          <p:pic>
            <p:nvPicPr>
              <p:cNvPr id="1768" name="Google Shape;1768;p20"/>
              <p:cNvPicPr preferRelativeResize="0"/>
              <p:nvPr/>
            </p:nvPicPr>
            <p:blipFill rotWithShape="1">
              <a:blip r:embed="rId448">
                <a:alphaModFix/>
              </a:blip>
              <a:srcRect/>
              <a:stretch/>
            </p:blipFill>
            <p:spPr>
              <a:xfrm>
                <a:off x="7581" y="2553"/>
                <a:ext cx="52" cy="158"/>
              </a:xfrm>
              <a:prstGeom prst="rect">
                <a:avLst/>
              </a:prstGeom>
              <a:noFill/>
              <a:ln>
                <a:noFill/>
              </a:ln>
            </p:spPr>
          </p:pic>
          <p:pic>
            <p:nvPicPr>
              <p:cNvPr id="1769" name="Google Shape;1769;p20"/>
              <p:cNvPicPr preferRelativeResize="0"/>
              <p:nvPr/>
            </p:nvPicPr>
            <p:blipFill rotWithShape="1">
              <a:blip r:embed="rId449">
                <a:alphaModFix/>
              </a:blip>
              <a:srcRect/>
              <a:stretch/>
            </p:blipFill>
            <p:spPr>
              <a:xfrm>
                <a:off x="7585" y="2594"/>
                <a:ext cx="43" cy="113"/>
              </a:xfrm>
              <a:prstGeom prst="rect">
                <a:avLst/>
              </a:prstGeom>
              <a:noFill/>
              <a:ln>
                <a:noFill/>
              </a:ln>
            </p:spPr>
          </p:pic>
          <p:pic>
            <p:nvPicPr>
              <p:cNvPr id="1770" name="Google Shape;1770;p20"/>
              <p:cNvPicPr preferRelativeResize="0"/>
              <p:nvPr/>
            </p:nvPicPr>
            <p:blipFill rotWithShape="1">
              <a:blip r:embed="rId450">
                <a:alphaModFix/>
              </a:blip>
              <a:srcRect/>
              <a:stretch/>
            </p:blipFill>
            <p:spPr>
              <a:xfrm>
                <a:off x="7583" y="2627"/>
                <a:ext cx="39" cy="82"/>
              </a:xfrm>
              <a:prstGeom prst="rect">
                <a:avLst/>
              </a:prstGeom>
              <a:noFill/>
              <a:ln>
                <a:noFill/>
              </a:ln>
            </p:spPr>
          </p:pic>
          <p:pic>
            <p:nvPicPr>
              <p:cNvPr id="1771" name="Google Shape;1771;p20"/>
              <p:cNvPicPr preferRelativeResize="0"/>
              <p:nvPr/>
            </p:nvPicPr>
            <p:blipFill rotWithShape="1">
              <a:blip r:embed="rId451">
                <a:alphaModFix/>
              </a:blip>
              <a:srcRect/>
              <a:stretch/>
            </p:blipFill>
            <p:spPr>
              <a:xfrm>
                <a:off x="7585" y="2598"/>
                <a:ext cx="41" cy="109"/>
              </a:xfrm>
              <a:prstGeom prst="rect">
                <a:avLst/>
              </a:prstGeom>
              <a:noFill/>
              <a:ln>
                <a:noFill/>
              </a:ln>
            </p:spPr>
          </p:pic>
          <p:pic>
            <p:nvPicPr>
              <p:cNvPr id="1772" name="Google Shape;1772;p20"/>
              <p:cNvPicPr preferRelativeResize="0"/>
              <p:nvPr/>
            </p:nvPicPr>
            <p:blipFill rotWithShape="1">
              <a:blip r:embed="rId452">
                <a:alphaModFix/>
              </a:blip>
              <a:srcRect/>
              <a:stretch/>
            </p:blipFill>
            <p:spPr>
              <a:xfrm>
                <a:off x="7625" y="2601"/>
                <a:ext cx="4" cy="5"/>
              </a:xfrm>
              <a:prstGeom prst="rect">
                <a:avLst/>
              </a:prstGeom>
              <a:noFill/>
              <a:ln>
                <a:noFill/>
              </a:ln>
            </p:spPr>
          </p:pic>
          <p:pic>
            <p:nvPicPr>
              <p:cNvPr id="1773" name="Google Shape;1773;p20"/>
              <p:cNvPicPr preferRelativeResize="0"/>
              <p:nvPr/>
            </p:nvPicPr>
            <p:blipFill rotWithShape="1">
              <a:blip r:embed="rId453">
                <a:alphaModFix/>
              </a:blip>
              <a:srcRect/>
              <a:stretch/>
            </p:blipFill>
            <p:spPr>
              <a:xfrm>
                <a:off x="7624" y="2568"/>
                <a:ext cx="8" cy="47"/>
              </a:xfrm>
              <a:prstGeom prst="rect">
                <a:avLst/>
              </a:prstGeom>
              <a:noFill/>
              <a:ln>
                <a:noFill/>
              </a:ln>
            </p:spPr>
          </p:pic>
          <p:pic>
            <p:nvPicPr>
              <p:cNvPr id="1774" name="Google Shape;1774;p20"/>
              <p:cNvPicPr preferRelativeResize="0"/>
              <p:nvPr/>
            </p:nvPicPr>
            <p:blipFill rotWithShape="1">
              <a:blip r:embed="rId454">
                <a:alphaModFix/>
              </a:blip>
              <a:srcRect/>
              <a:stretch/>
            </p:blipFill>
            <p:spPr>
              <a:xfrm>
                <a:off x="7622" y="2611"/>
                <a:ext cx="6" cy="4"/>
              </a:xfrm>
              <a:prstGeom prst="rect">
                <a:avLst/>
              </a:prstGeom>
              <a:noFill/>
              <a:ln>
                <a:noFill/>
              </a:ln>
            </p:spPr>
          </p:pic>
          <p:pic>
            <p:nvPicPr>
              <p:cNvPr id="1775" name="Google Shape;1775;p20"/>
              <p:cNvPicPr preferRelativeResize="0"/>
              <p:nvPr/>
            </p:nvPicPr>
            <p:blipFill rotWithShape="1">
              <a:blip r:embed="rId455">
                <a:alphaModFix/>
              </a:blip>
              <a:srcRect/>
              <a:stretch/>
            </p:blipFill>
            <p:spPr>
              <a:xfrm>
                <a:off x="7622" y="2608"/>
                <a:ext cx="4" cy="7"/>
              </a:xfrm>
              <a:prstGeom prst="rect">
                <a:avLst/>
              </a:prstGeom>
              <a:noFill/>
              <a:ln>
                <a:noFill/>
              </a:ln>
            </p:spPr>
          </p:pic>
          <p:pic>
            <p:nvPicPr>
              <p:cNvPr id="1776" name="Google Shape;1776;p20"/>
              <p:cNvPicPr preferRelativeResize="0"/>
              <p:nvPr/>
            </p:nvPicPr>
            <p:blipFill rotWithShape="1">
              <a:blip r:embed="rId456">
                <a:alphaModFix/>
              </a:blip>
              <a:srcRect/>
              <a:stretch/>
            </p:blipFill>
            <p:spPr>
              <a:xfrm>
                <a:off x="7625" y="2555"/>
                <a:ext cx="6" cy="8"/>
              </a:xfrm>
              <a:prstGeom prst="rect">
                <a:avLst/>
              </a:prstGeom>
              <a:noFill/>
              <a:ln>
                <a:noFill/>
              </a:ln>
            </p:spPr>
          </p:pic>
          <p:pic>
            <p:nvPicPr>
              <p:cNvPr id="1777" name="Google Shape;1777;p20"/>
              <p:cNvPicPr preferRelativeResize="0"/>
              <p:nvPr/>
            </p:nvPicPr>
            <p:blipFill rotWithShape="1">
              <a:blip r:embed="rId457">
                <a:alphaModFix/>
              </a:blip>
              <a:srcRect/>
              <a:stretch/>
            </p:blipFill>
            <p:spPr>
              <a:xfrm>
                <a:off x="7622" y="2559"/>
                <a:ext cx="6" cy="7"/>
              </a:xfrm>
              <a:prstGeom prst="rect">
                <a:avLst/>
              </a:prstGeom>
              <a:noFill/>
              <a:ln>
                <a:noFill/>
              </a:ln>
            </p:spPr>
          </p:pic>
          <p:pic>
            <p:nvPicPr>
              <p:cNvPr id="1778" name="Google Shape;1778;p20"/>
              <p:cNvPicPr preferRelativeResize="0"/>
              <p:nvPr/>
            </p:nvPicPr>
            <p:blipFill rotWithShape="1">
              <a:blip r:embed="rId458">
                <a:alphaModFix/>
              </a:blip>
              <a:srcRect/>
              <a:stretch/>
            </p:blipFill>
            <p:spPr>
              <a:xfrm>
                <a:off x="7621" y="2561"/>
                <a:ext cx="4" cy="4"/>
              </a:xfrm>
              <a:prstGeom prst="rect">
                <a:avLst/>
              </a:prstGeom>
              <a:noFill/>
              <a:ln>
                <a:noFill/>
              </a:ln>
            </p:spPr>
          </p:pic>
          <p:pic>
            <p:nvPicPr>
              <p:cNvPr id="1779" name="Google Shape;1779;p20"/>
              <p:cNvPicPr preferRelativeResize="0"/>
              <p:nvPr/>
            </p:nvPicPr>
            <p:blipFill rotWithShape="1">
              <a:blip r:embed="rId459">
                <a:alphaModFix/>
              </a:blip>
              <a:srcRect/>
              <a:stretch/>
            </p:blipFill>
            <p:spPr>
              <a:xfrm>
                <a:off x="7621" y="2562"/>
                <a:ext cx="5" cy="6"/>
              </a:xfrm>
              <a:prstGeom prst="rect">
                <a:avLst/>
              </a:prstGeom>
              <a:noFill/>
              <a:ln>
                <a:noFill/>
              </a:ln>
            </p:spPr>
          </p:pic>
          <p:pic>
            <p:nvPicPr>
              <p:cNvPr id="1780" name="Google Shape;1780;p20"/>
              <p:cNvPicPr preferRelativeResize="0"/>
              <p:nvPr/>
            </p:nvPicPr>
            <p:blipFill rotWithShape="1">
              <a:blip r:embed="rId460">
                <a:alphaModFix/>
              </a:blip>
              <a:srcRect/>
              <a:stretch/>
            </p:blipFill>
            <p:spPr>
              <a:xfrm>
                <a:off x="7621" y="2563"/>
                <a:ext cx="4" cy="5"/>
              </a:xfrm>
              <a:prstGeom prst="rect">
                <a:avLst/>
              </a:prstGeom>
              <a:noFill/>
              <a:ln>
                <a:noFill/>
              </a:ln>
            </p:spPr>
          </p:pic>
          <p:pic>
            <p:nvPicPr>
              <p:cNvPr id="1781" name="Google Shape;1781;p20"/>
              <p:cNvPicPr preferRelativeResize="0"/>
              <p:nvPr/>
            </p:nvPicPr>
            <p:blipFill rotWithShape="1">
              <a:blip r:embed="rId461">
                <a:alphaModFix/>
              </a:blip>
              <a:srcRect/>
              <a:stretch/>
            </p:blipFill>
            <p:spPr>
              <a:xfrm>
                <a:off x="7619" y="2568"/>
                <a:ext cx="5" cy="18"/>
              </a:xfrm>
              <a:prstGeom prst="rect">
                <a:avLst/>
              </a:prstGeom>
              <a:noFill/>
              <a:ln>
                <a:noFill/>
              </a:ln>
            </p:spPr>
          </p:pic>
          <p:pic>
            <p:nvPicPr>
              <p:cNvPr id="1782" name="Google Shape;1782;p20"/>
              <p:cNvPicPr preferRelativeResize="0"/>
              <p:nvPr/>
            </p:nvPicPr>
            <p:blipFill rotWithShape="1">
              <a:blip r:embed="rId462">
                <a:alphaModFix/>
              </a:blip>
              <a:srcRect/>
              <a:stretch/>
            </p:blipFill>
            <p:spPr>
              <a:xfrm>
                <a:off x="7619" y="2568"/>
                <a:ext cx="4" cy="3"/>
              </a:xfrm>
              <a:prstGeom prst="rect">
                <a:avLst/>
              </a:prstGeom>
              <a:noFill/>
              <a:ln>
                <a:noFill/>
              </a:ln>
            </p:spPr>
          </p:pic>
          <p:pic>
            <p:nvPicPr>
              <p:cNvPr id="1783" name="Google Shape;1783;p20"/>
              <p:cNvPicPr preferRelativeResize="0"/>
              <p:nvPr/>
            </p:nvPicPr>
            <p:blipFill rotWithShape="1">
              <a:blip r:embed="rId463">
                <a:alphaModFix/>
              </a:blip>
              <a:srcRect/>
              <a:stretch/>
            </p:blipFill>
            <p:spPr>
              <a:xfrm>
                <a:off x="7619" y="2592"/>
                <a:ext cx="4" cy="4"/>
              </a:xfrm>
              <a:prstGeom prst="rect">
                <a:avLst/>
              </a:prstGeom>
              <a:noFill/>
              <a:ln>
                <a:noFill/>
              </a:ln>
            </p:spPr>
          </p:pic>
          <p:pic>
            <p:nvPicPr>
              <p:cNvPr id="1784" name="Google Shape;1784;p20"/>
              <p:cNvPicPr preferRelativeResize="0"/>
              <p:nvPr/>
            </p:nvPicPr>
            <p:blipFill rotWithShape="1">
              <a:blip r:embed="rId464">
                <a:alphaModFix/>
              </a:blip>
              <a:srcRect/>
              <a:stretch/>
            </p:blipFill>
            <p:spPr>
              <a:xfrm>
                <a:off x="7619" y="2592"/>
                <a:ext cx="6" cy="6"/>
              </a:xfrm>
              <a:prstGeom prst="rect">
                <a:avLst/>
              </a:prstGeom>
              <a:noFill/>
              <a:ln>
                <a:noFill/>
              </a:ln>
            </p:spPr>
          </p:pic>
          <p:pic>
            <p:nvPicPr>
              <p:cNvPr id="1785" name="Google Shape;1785;p20"/>
              <p:cNvPicPr preferRelativeResize="0"/>
              <p:nvPr/>
            </p:nvPicPr>
            <p:blipFill rotWithShape="1">
              <a:blip r:embed="rId465">
                <a:alphaModFix/>
              </a:blip>
              <a:srcRect/>
              <a:stretch/>
            </p:blipFill>
            <p:spPr>
              <a:xfrm>
                <a:off x="7621" y="2594"/>
                <a:ext cx="5" cy="8"/>
              </a:xfrm>
              <a:prstGeom prst="rect">
                <a:avLst/>
              </a:prstGeom>
              <a:noFill/>
              <a:ln>
                <a:noFill/>
              </a:ln>
            </p:spPr>
          </p:pic>
          <p:pic>
            <p:nvPicPr>
              <p:cNvPr id="1786" name="Google Shape;1786;p20"/>
              <p:cNvPicPr preferRelativeResize="0"/>
              <p:nvPr/>
            </p:nvPicPr>
            <p:blipFill rotWithShape="1">
              <a:blip r:embed="rId466">
                <a:alphaModFix/>
              </a:blip>
              <a:srcRect/>
              <a:stretch/>
            </p:blipFill>
            <p:spPr>
              <a:xfrm>
                <a:off x="7621" y="2598"/>
                <a:ext cx="5" cy="6"/>
              </a:xfrm>
              <a:prstGeom prst="rect">
                <a:avLst/>
              </a:prstGeom>
              <a:noFill/>
              <a:ln>
                <a:noFill/>
              </a:ln>
            </p:spPr>
          </p:pic>
          <p:pic>
            <p:nvPicPr>
              <p:cNvPr id="1787" name="Google Shape;1787;p20"/>
              <p:cNvPicPr preferRelativeResize="0"/>
              <p:nvPr/>
            </p:nvPicPr>
            <p:blipFill rotWithShape="1">
              <a:blip r:embed="rId467">
                <a:alphaModFix/>
              </a:blip>
              <a:srcRect/>
              <a:stretch/>
            </p:blipFill>
            <p:spPr>
              <a:xfrm>
                <a:off x="7619" y="2585"/>
                <a:ext cx="4" cy="11"/>
              </a:xfrm>
              <a:prstGeom prst="rect">
                <a:avLst/>
              </a:prstGeom>
              <a:noFill/>
              <a:ln>
                <a:noFill/>
              </a:ln>
            </p:spPr>
          </p:pic>
          <p:pic>
            <p:nvPicPr>
              <p:cNvPr id="1788" name="Google Shape;1788;p20"/>
              <p:cNvPicPr preferRelativeResize="0"/>
              <p:nvPr/>
            </p:nvPicPr>
            <p:blipFill rotWithShape="1">
              <a:blip r:embed="rId468">
                <a:alphaModFix/>
              </a:blip>
              <a:srcRect/>
              <a:stretch/>
            </p:blipFill>
            <p:spPr>
              <a:xfrm>
                <a:off x="7619" y="2555"/>
                <a:ext cx="14" cy="60"/>
              </a:xfrm>
              <a:prstGeom prst="rect">
                <a:avLst/>
              </a:prstGeom>
              <a:noFill/>
              <a:ln>
                <a:noFill/>
              </a:ln>
            </p:spPr>
          </p:pic>
          <p:pic>
            <p:nvPicPr>
              <p:cNvPr id="1789" name="Google Shape;1789;p20"/>
              <p:cNvPicPr preferRelativeResize="0"/>
              <p:nvPr/>
            </p:nvPicPr>
            <p:blipFill rotWithShape="1">
              <a:blip r:embed="rId469">
                <a:alphaModFix/>
              </a:blip>
              <a:srcRect/>
              <a:stretch/>
            </p:blipFill>
            <p:spPr>
              <a:xfrm>
                <a:off x="7619" y="2559"/>
                <a:ext cx="13" cy="56"/>
              </a:xfrm>
              <a:prstGeom prst="rect">
                <a:avLst/>
              </a:prstGeom>
              <a:noFill/>
              <a:ln>
                <a:noFill/>
              </a:ln>
            </p:spPr>
          </p:pic>
          <p:pic>
            <p:nvPicPr>
              <p:cNvPr id="1790" name="Google Shape;1790;p20"/>
              <p:cNvPicPr preferRelativeResize="0"/>
              <p:nvPr/>
            </p:nvPicPr>
            <p:blipFill rotWithShape="1">
              <a:blip r:embed="rId470">
                <a:alphaModFix/>
              </a:blip>
              <a:srcRect/>
              <a:stretch/>
            </p:blipFill>
            <p:spPr>
              <a:xfrm>
                <a:off x="7625" y="2562"/>
                <a:ext cx="4" cy="42"/>
              </a:xfrm>
              <a:prstGeom prst="rect">
                <a:avLst/>
              </a:prstGeom>
              <a:noFill/>
              <a:ln>
                <a:noFill/>
              </a:ln>
            </p:spPr>
          </p:pic>
          <p:pic>
            <p:nvPicPr>
              <p:cNvPr id="1791" name="Google Shape;1791;p20"/>
              <p:cNvPicPr preferRelativeResize="0"/>
              <p:nvPr/>
            </p:nvPicPr>
            <p:blipFill rotWithShape="1">
              <a:blip r:embed="rId471">
                <a:alphaModFix/>
              </a:blip>
              <a:srcRect/>
              <a:stretch/>
            </p:blipFill>
            <p:spPr>
              <a:xfrm>
                <a:off x="7622" y="2562"/>
                <a:ext cx="9" cy="53"/>
              </a:xfrm>
              <a:prstGeom prst="rect">
                <a:avLst/>
              </a:prstGeom>
              <a:noFill/>
              <a:ln>
                <a:noFill/>
              </a:ln>
            </p:spPr>
          </p:pic>
          <p:pic>
            <p:nvPicPr>
              <p:cNvPr id="1792" name="Google Shape;1792;p20"/>
              <p:cNvPicPr preferRelativeResize="0"/>
              <p:nvPr/>
            </p:nvPicPr>
            <p:blipFill rotWithShape="1">
              <a:blip r:embed="rId472">
                <a:alphaModFix/>
              </a:blip>
              <a:srcRect/>
              <a:stretch/>
            </p:blipFill>
            <p:spPr>
              <a:xfrm>
                <a:off x="7622" y="2572"/>
                <a:ext cx="4" cy="4"/>
              </a:xfrm>
              <a:prstGeom prst="rect">
                <a:avLst/>
              </a:prstGeom>
              <a:noFill/>
              <a:ln>
                <a:noFill/>
              </a:ln>
            </p:spPr>
          </p:pic>
          <p:pic>
            <p:nvPicPr>
              <p:cNvPr id="1793" name="Google Shape;1793;p20"/>
              <p:cNvPicPr preferRelativeResize="0"/>
              <p:nvPr/>
            </p:nvPicPr>
            <p:blipFill rotWithShape="1">
              <a:blip r:embed="rId473">
                <a:alphaModFix/>
              </a:blip>
              <a:srcRect/>
              <a:stretch/>
            </p:blipFill>
            <p:spPr>
              <a:xfrm>
                <a:off x="7621" y="2569"/>
                <a:ext cx="7" cy="33"/>
              </a:xfrm>
              <a:prstGeom prst="rect">
                <a:avLst/>
              </a:prstGeom>
              <a:noFill/>
              <a:ln>
                <a:noFill/>
              </a:ln>
            </p:spPr>
          </p:pic>
          <p:pic>
            <p:nvPicPr>
              <p:cNvPr id="1794" name="Google Shape;1794;p20"/>
              <p:cNvPicPr preferRelativeResize="0"/>
              <p:nvPr/>
            </p:nvPicPr>
            <p:blipFill rotWithShape="1">
              <a:blip r:embed="rId474">
                <a:alphaModFix/>
              </a:blip>
              <a:srcRect/>
              <a:stretch/>
            </p:blipFill>
            <p:spPr>
              <a:xfrm>
                <a:off x="7525" y="2648"/>
                <a:ext cx="8" cy="31"/>
              </a:xfrm>
              <a:prstGeom prst="rect">
                <a:avLst/>
              </a:prstGeom>
              <a:noFill/>
              <a:ln>
                <a:noFill/>
              </a:ln>
            </p:spPr>
          </p:pic>
          <p:pic>
            <p:nvPicPr>
              <p:cNvPr id="1795" name="Google Shape;1795;p20"/>
              <p:cNvPicPr preferRelativeResize="0"/>
              <p:nvPr/>
            </p:nvPicPr>
            <p:blipFill rotWithShape="1">
              <a:blip r:embed="rId475">
                <a:alphaModFix/>
              </a:blip>
              <a:srcRect/>
              <a:stretch/>
            </p:blipFill>
            <p:spPr>
              <a:xfrm>
                <a:off x="7511" y="2640"/>
                <a:ext cx="21" cy="18"/>
              </a:xfrm>
              <a:prstGeom prst="rect">
                <a:avLst/>
              </a:prstGeom>
              <a:noFill/>
              <a:ln>
                <a:noFill/>
              </a:ln>
            </p:spPr>
          </p:pic>
          <p:pic>
            <p:nvPicPr>
              <p:cNvPr id="1796" name="Google Shape;1796;p20"/>
              <p:cNvPicPr preferRelativeResize="0"/>
              <p:nvPr/>
            </p:nvPicPr>
            <p:blipFill rotWithShape="1">
              <a:blip r:embed="rId476">
                <a:alphaModFix/>
              </a:blip>
              <a:srcRect/>
              <a:stretch/>
            </p:blipFill>
            <p:spPr>
              <a:xfrm>
                <a:off x="7511" y="2641"/>
                <a:ext cx="4" cy="4"/>
              </a:xfrm>
              <a:prstGeom prst="rect">
                <a:avLst/>
              </a:prstGeom>
              <a:noFill/>
              <a:ln>
                <a:noFill/>
              </a:ln>
            </p:spPr>
          </p:pic>
          <p:pic>
            <p:nvPicPr>
              <p:cNvPr id="1797" name="Google Shape;1797;p20"/>
              <p:cNvPicPr preferRelativeResize="0"/>
              <p:nvPr/>
            </p:nvPicPr>
            <p:blipFill rotWithShape="1">
              <a:blip r:embed="rId477">
                <a:alphaModFix/>
              </a:blip>
              <a:srcRect/>
              <a:stretch/>
            </p:blipFill>
            <p:spPr>
              <a:xfrm>
                <a:off x="7505" y="2643"/>
                <a:ext cx="27" cy="61"/>
              </a:xfrm>
              <a:prstGeom prst="rect">
                <a:avLst/>
              </a:prstGeom>
              <a:noFill/>
              <a:ln>
                <a:noFill/>
              </a:ln>
            </p:spPr>
          </p:pic>
          <p:pic>
            <p:nvPicPr>
              <p:cNvPr id="1798" name="Google Shape;1798;p20"/>
              <p:cNvPicPr preferRelativeResize="0"/>
              <p:nvPr/>
            </p:nvPicPr>
            <p:blipFill rotWithShape="1">
              <a:blip r:embed="rId478">
                <a:alphaModFix/>
              </a:blip>
              <a:srcRect/>
              <a:stretch/>
            </p:blipFill>
            <p:spPr>
              <a:xfrm>
                <a:off x="7506" y="2643"/>
                <a:ext cx="23" cy="12"/>
              </a:xfrm>
              <a:prstGeom prst="rect">
                <a:avLst/>
              </a:prstGeom>
              <a:noFill/>
              <a:ln>
                <a:noFill/>
              </a:ln>
            </p:spPr>
          </p:pic>
          <p:pic>
            <p:nvPicPr>
              <p:cNvPr id="1799" name="Google Shape;1799;p20"/>
              <p:cNvPicPr preferRelativeResize="0"/>
              <p:nvPr/>
            </p:nvPicPr>
            <p:blipFill rotWithShape="1">
              <a:blip r:embed="rId479">
                <a:alphaModFix/>
              </a:blip>
              <a:srcRect/>
              <a:stretch/>
            </p:blipFill>
            <p:spPr>
              <a:xfrm>
                <a:off x="7506" y="2660"/>
                <a:ext cx="13" cy="19"/>
              </a:xfrm>
              <a:prstGeom prst="rect">
                <a:avLst/>
              </a:prstGeom>
              <a:noFill/>
              <a:ln>
                <a:noFill/>
              </a:ln>
            </p:spPr>
          </p:pic>
          <p:pic>
            <p:nvPicPr>
              <p:cNvPr id="1800" name="Google Shape;1800;p20"/>
              <p:cNvPicPr preferRelativeResize="0"/>
              <p:nvPr/>
            </p:nvPicPr>
            <p:blipFill rotWithShape="1">
              <a:blip r:embed="rId480">
                <a:alphaModFix/>
              </a:blip>
              <a:srcRect/>
              <a:stretch/>
            </p:blipFill>
            <p:spPr>
              <a:xfrm>
                <a:off x="7505" y="2643"/>
                <a:ext cx="12" cy="16"/>
              </a:xfrm>
              <a:prstGeom prst="rect">
                <a:avLst/>
              </a:prstGeom>
              <a:noFill/>
              <a:ln>
                <a:noFill/>
              </a:ln>
            </p:spPr>
          </p:pic>
          <p:pic>
            <p:nvPicPr>
              <p:cNvPr id="1801" name="Google Shape;1801;p20"/>
              <p:cNvPicPr preferRelativeResize="0"/>
              <p:nvPr/>
            </p:nvPicPr>
            <p:blipFill rotWithShape="1">
              <a:blip r:embed="rId481">
                <a:alphaModFix/>
              </a:blip>
              <a:srcRect/>
              <a:stretch/>
            </p:blipFill>
            <p:spPr>
              <a:xfrm>
                <a:off x="7505" y="2643"/>
                <a:ext cx="11" cy="16"/>
              </a:xfrm>
              <a:prstGeom prst="rect">
                <a:avLst/>
              </a:prstGeom>
              <a:noFill/>
              <a:ln>
                <a:noFill/>
              </a:ln>
            </p:spPr>
          </p:pic>
          <p:pic>
            <p:nvPicPr>
              <p:cNvPr id="1802" name="Google Shape;1802;p20"/>
              <p:cNvPicPr preferRelativeResize="0"/>
              <p:nvPr/>
            </p:nvPicPr>
            <p:blipFill rotWithShape="1">
              <a:blip r:embed="rId482">
                <a:alphaModFix/>
              </a:blip>
              <a:srcRect/>
              <a:stretch/>
            </p:blipFill>
            <p:spPr>
              <a:xfrm>
                <a:off x="7514" y="2676"/>
                <a:ext cx="9" cy="28"/>
              </a:xfrm>
              <a:prstGeom prst="rect">
                <a:avLst/>
              </a:prstGeom>
              <a:noFill/>
              <a:ln>
                <a:noFill/>
              </a:ln>
            </p:spPr>
          </p:pic>
          <p:pic>
            <p:nvPicPr>
              <p:cNvPr id="1803" name="Google Shape;1803;p20"/>
              <p:cNvPicPr preferRelativeResize="0"/>
              <p:nvPr/>
            </p:nvPicPr>
            <p:blipFill rotWithShape="1">
              <a:blip r:embed="rId483">
                <a:alphaModFix/>
              </a:blip>
              <a:srcRect/>
              <a:stretch/>
            </p:blipFill>
            <p:spPr>
              <a:xfrm>
                <a:off x="7513" y="2676"/>
                <a:ext cx="8" cy="27"/>
              </a:xfrm>
              <a:prstGeom prst="rect">
                <a:avLst/>
              </a:prstGeom>
              <a:noFill/>
              <a:ln>
                <a:noFill/>
              </a:ln>
            </p:spPr>
          </p:pic>
          <p:pic>
            <p:nvPicPr>
              <p:cNvPr id="1804" name="Google Shape;1804;p20"/>
              <p:cNvPicPr preferRelativeResize="0"/>
              <p:nvPr/>
            </p:nvPicPr>
            <p:blipFill rotWithShape="1">
              <a:blip r:embed="rId484">
                <a:alphaModFix/>
              </a:blip>
              <a:srcRect/>
              <a:stretch/>
            </p:blipFill>
            <p:spPr>
              <a:xfrm>
                <a:off x="7506" y="2643"/>
                <a:ext cx="13" cy="12"/>
              </a:xfrm>
              <a:prstGeom prst="rect">
                <a:avLst/>
              </a:prstGeom>
              <a:noFill/>
              <a:ln>
                <a:noFill/>
              </a:ln>
            </p:spPr>
          </p:pic>
          <p:pic>
            <p:nvPicPr>
              <p:cNvPr id="1805" name="Google Shape;1805;p20"/>
              <p:cNvPicPr preferRelativeResize="0"/>
              <p:nvPr/>
            </p:nvPicPr>
            <p:blipFill rotWithShape="1">
              <a:blip r:embed="rId485">
                <a:alphaModFix/>
              </a:blip>
              <a:srcRect/>
              <a:stretch/>
            </p:blipFill>
            <p:spPr>
              <a:xfrm>
                <a:off x="7508" y="2647"/>
                <a:ext cx="3" cy="5"/>
              </a:xfrm>
              <a:prstGeom prst="rect">
                <a:avLst/>
              </a:prstGeom>
              <a:noFill/>
              <a:ln>
                <a:noFill/>
              </a:ln>
            </p:spPr>
          </p:pic>
          <p:pic>
            <p:nvPicPr>
              <p:cNvPr id="1806" name="Google Shape;1806;p20"/>
              <p:cNvPicPr preferRelativeResize="0"/>
              <p:nvPr/>
            </p:nvPicPr>
            <p:blipFill rotWithShape="1">
              <a:blip r:embed="rId486">
                <a:alphaModFix/>
              </a:blip>
              <a:srcRect/>
              <a:stretch/>
            </p:blipFill>
            <p:spPr>
              <a:xfrm>
                <a:off x="7508" y="2644"/>
                <a:ext cx="5" cy="8"/>
              </a:xfrm>
              <a:prstGeom prst="rect">
                <a:avLst/>
              </a:prstGeom>
              <a:noFill/>
              <a:ln>
                <a:noFill/>
              </a:ln>
            </p:spPr>
          </p:pic>
          <p:pic>
            <p:nvPicPr>
              <p:cNvPr id="1807" name="Google Shape;1807;p20"/>
              <p:cNvPicPr preferRelativeResize="0"/>
              <p:nvPr/>
            </p:nvPicPr>
            <p:blipFill rotWithShape="1">
              <a:blip r:embed="rId487">
                <a:alphaModFix/>
              </a:blip>
              <a:srcRect/>
              <a:stretch/>
            </p:blipFill>
            <p:spPr>
              <a:xfrm>
                <a:off x="7522" y="2600"/>
                <a:ext cx="4" cy="4"/>
              </a:xfrm>
              <a:prstGeom prst="rect">
                <a:avLst/>
              </a:prstGeom>
              <a:noFill/>
              <a:ln>
                <a:noFill/>
              </a:ln>
            </p:spPr>
          </p:pic>
          <p:pic>
            <p:nvPicPr>
              <p:cNvPr id="1808" name="Google Shape;1808;p20"/>
              <p:cNvPicPr preferRelativeResize="0"/>
              <p:nvPr/>
            </p:nvPicPr>
            <p:blipFill rotWithShape="1">
              <a:blip r:embed="rId488">
                <a:alphaModFix/>
              </a:blip>
              <a:srcRect/>
              <a:stretch/>
            </p:blipFill>
            <p:spPr>
              <a:xfrm>
                <a:off x="7514" y="2584"/>
                <a:ext cx="108" cy="20"/>
              </a:xfrm>
              <a:prstGeom prst="rect">
                <a:avLst/>
              </a:prstGeom>
              <a:noFill/>
              <a:ln>
                <a:noFill/>
              </a:ln>
            </p:spPr>
          </p:pic>
          <p:pic>
            <p:nvPicPr>
              <p:cNvPr id="1809" name="Google Shape;1809;p20"/>
              <p:cNvPicPr preferRelativeResize="0"/>
              <p:nvPr/>
            </p:nvPicPr>
            <p:blipFill rotWithShape="1">
              <a:blip r:embed="rId489">
                <a:alphaModFix/>
              </a:blip>
              <a:srcRect/>
              <a:stretch/>
            </p:blipFill>
            <p:spPr>
              <a:xfrm>
                <a:off x="7520" y="2584"/>
                <a:ext cx="39" cy="18"/>
              </a:xfrm>
              <a:prstGeom prst="rect">
                <a:avLst/>
              </a:prstGeom>
              <a:noFill/>
              <a:ln>
                <a:noFill/>
              </a:ln>
            </p:spPr>
          </p:pic>
          <p:pic>
            <p:nvPicPr>
              <p:cNvPr id="1810" name="Google Shape;1810;p20"/>
              <p:cNvPicPr preferRelativeResize="0"/>
              <p:nvPr/>
            </p:nvPicPr>
            <p:blipFill rotWithShape="1">
              <a:blip r:embed="rId490">
                <a:alphaModFix/>
              </a:blip>
              <a:srcRect/>
              <a:stretch/>
            </p:blipFill>
            <p:spPr>
              <a:xfrm>
                <a:off x="7617" y="2583"/>
                <a:ext cx="5" cy="6"/>
              </a:xfrm>
              <a:prstGeom prst="rect">
                <a:avLst/>
              </a:prstGeom>
              <a:noFill/>
              <a:ln>
                <a:noFill/>
              </a:ln>
            </p:spPr>
          </p:pic>
          <p:pic>
            <p:nvPicPr>
              <p:cNvPr id="1811" name="Google Shape;1811;p20"/>
              <p:cNvPicPr preferRelativeResize="0"/>
              <p:nvPr/>
            </p:nvPicPr>
            <p:blipFill rotWithShape="1">
              <a:blip r:embed="rId491">
                <a:alphaModFix/>
              </a:blip>
              <a:srcRect/>
              <a:stretch/>
            </p:blipFill>
            <p:spPr>
              <a:xfrm>
                <a:off x="7528" y="2694"/>
                <a:ext cx="4" cy="10"/>
              </a:xfrm>
              <a:prstGeom prst="rect">
                <a:avLst/>
              </a:prstGeom>
              <a:noFill/>
              <a:ln>
                <a:noFill/>
              </a:ln>
            </p:spPr>
          </p:pic>
          <p:pic>
            <p:nvPicPr>
              <p:cNvPr id="1812" name="Google Shape;1812;p20"/>
              <p:cNvPicPr preferRelativeResize="0"/>
              <p:nvPr/>
            </p:nvPicPr>
            <p:blipFill rotWithShape="1">
              <a:blip r:embed="rId492">
                <a:alphaModFix/>
              </a:blip>
              <a:srcRect/>
              <a:stretch/>
            </p:blipFill>
            <p:spPr>
              <a:xfrm>
                <a:off x="7528" y="2694"/>
                <a:ext cx="4" cy="10"/>
              </a:xfrm>
              <a:prstGeom prst="rect">
                <a:avLst/>
              </a:prstGeom>
              <a:noFill/>
              <a:ln>
                <a:noFill/>
              </a:ln>
            </p:spPr>
          </p:pic>
          <p:pic>
            <p:nvPicPr>
              <p:cNvPr id="1813" name="Google Shape;1813;p20"/>
              <p:cNvPicPr preferRelativeResize="0"/>
              <p:nvPr/>
            </p:nvPicPr>
            <p:blipFill rotWithShape="1">
              <a:blip r:embed="rId493">
                <a:alphaModFix/>
              </a:blip>
              <a:srcRect/>
              <a:stretch/>
            </p:blipFill>
            <p:spPr>
              <a:xfrm>
                <a:off x="7526" y="2694"/>
                <a:ext cx="6" cy="12"/>
              </a:xfrm>
              <a:prstGeom prst="rect">
                <a:avLst/>
              </a:prstGeom>
              <a:noFill/>
              <a:ln>
                <a:noFill/>
              </a:ln>
            </p:spPr>
          </p:pic>
          <p:pic>
            <p:nvPicPr>
              <p:cNvPr id="1814" name="Google Shape;1814;p20"/>
              <p:cNvPicPr preferRelativeResize="0"/>
              <p:nvPr/>
            </p:nvPicPr>
            <p:blipFill rotWithShape="1">
              <a:blip r:embed="rId494">
                <a:alphaModFix/>
              </a:blip>
              <a:srcRect/>
              <a:stretch/>
            </p:blipFill>
            <p:spPr>
              <a:xfrm>
                <a:off x="7568" y="2696"/>
                <a:ext cx="5" cy="14"/>
              </a:xfrm>
              <a:prstGeom prst="rect">
                <a:avLst/>
              </a:prstGeom>
              <a:noFill/>
              <a:ln>
                <a:noFill/>
              </a:ln>
            </p:spPr>
          </p:pic>
          <p:pic>
            <p:nvPicPr>
              <p:cNvPr id="1815" name="Google Shape;1815;p20"/>
              <p:cNvPicPr preferRelativeResize="0"/>
              <p:nvPr/>
            </p:nvPicPr>
            <p:blipFill rotWithShape="1">
              <a:blip r:embed="rId495">
                <a:alphaModFix/>
              </a:blip>
              <a:srcRect/>
              <a:stretch/>
            </p:blipFill>
            <p:spPr>
              <a:xfrm>
                <a:off x="7568" y="2684"/>
                <a:ext cx="6" cy="17"/>
              </a:xfrm>
              <a:prstGeom prst="rect">
                <a:avLst/>
              </a:prstGeom>
              <a:noFill/>
              <a:ln>
                <a:noFill/>
              </a:ln>
            </p:spPr>
          </p:pic>
          <p:pic>
            <p:nvPicPr>
              <p:cNvPr id="1816" name="Google Shape;1816;p20"/>
              <p:cNvPicPr preferRelativeResize="0"/>
              <p:nvPr/>
            </p:nvPicPr>
            <p:blipFill rotWithShape="1">
              <a:blip r:embed="rId496">
                <a:alphaModFix/>
              </a:blip>
              <a:srcRect/>
              <a:stretch/>
            </p:blipFill>
            <p:spPr>
              <a:xfrm>
                <a:off x="7571" y="2685"/>
                <a:ext cx="3" cy="9"/>
              </a:xfrm>
              <a:prstGeom prst="rect">
                <a:avLst/>
              </a:prstGeom>
              <a:noFill/>
              <a:ln>
                <a:noFill/>
              </a:ln>
            </p:spPr>
          </p:pic>
          <p:pic>
            <p:nvPicPr>
              <p:cNvPr id="1817" name="Google Shape;1817;p20"/>
              <p:cNvPicPr preferRelativeResize="0"/>
              <p:nvPr/>
            </p:nvPicPr>
            <p:blipFill rotWithShape="1">
              <a:blip r:embed="rId497">
                <a:alphaModFix/>
              </a:blip>
              <a:srcRect/>
              <a:stretch/>
            </p:blipFill>
            <p:spPr>
              <a:xfrm>
                <a:off x="7571" y="2682"/>
                <a:ext cx="3" cy="15"/>
              </a:xfrm>
              <a:prstGeom prst="rect">
                <a:avLst/>
              </a:prstGeom>
              <a:noFill/>
              <a:ln>
                <a:noFill/>
              </a:ln>
            </p:spPr>
          </p:pic>
          <p:pic>
            <p:nvPicPr>
              <p:cNvPr id="1818" name="Google Shape;1818;p20"/>
              <p:cNvPicPr preferRelativeResize="0"/>
              <p:nvPr/>
            </p:nvPicPr>
            <p:blipFill rotWithShape="1">
              <a:blip r:embed="rId498">
                <a:alphaModFix/>
              </a:blip>
              <a:srcRect/>
              <a:stretch/>
            </p:blipFill>
            <p:spPr>
              <a:xfrm>
                <a:off x="7572" y="2525"/>
                <a:ext cx="18" cy="24"/>
              </a:xfrm>
              <a:prstGeom prst="rect">
                <a:avLst/>
              </a:prstGeom>
              <a:noFill/>
              <a:ln>
                <a:noFill/>
              </a:ln>
            </p:spPr>
          </p:pic>
          <p:pic>
            <p:nvPicPr>
              <p:cNvPr id="1819" name="Google Shape;1819;p20"/>
              <p:cNvPicPr preferRelativeResize="0"/>
              <p:nvPr/>
            </p:nvPicPr>
            <p:blipFill rotWithShape="1">
              <a:blip r:embed="rId499">
                <a:alphaModFix/>
              </a:blip>
              <a:srcRect/>
              <a:stretch/>
            </p:blipFill>
            <p:spPr>
              <a:xfrm>
                <a:off x="7541" y="2511"/>
                <a:ext cx="18" cy="19"/>
              </a:xfrm>
              <a:prstGeom prst="rect">
                <a:avLst/>
              </a:prstGeom>
              <a:noFill/>
              <a:ln>
                <a:noFill/>
              </a:ln>
            </p:spPr>
          </p:pic>
          <p:pic>
            <p:nvPicPr>
              <p:cNvPr id="1820" name="Google Shape;1820;p20"/>
              <p:cNvPicPr preferRelativeResize="0"/>
              <p:nvPr/>
            </p:nvPicPr>
            <p:blipFill rotWithShape="1">
              <a:blip r:embed="rId500">
                <a:alphaModFix/>
              </a:blip>
              <a:srcRect/>
              <a:stretch/>
            </p:blipFill>
            <p:spPr>
              <a:xfrm>
                <a:off x="7547" y="2510"/>
                <a:ext cx="10" cy="8"/>
              </a:xfrm>
              <a:prstGeom prst="rect">
                <a:avLst/>
              </a:prstGeom>
              <a:noFill/>
              <a:ln>
                <a:noFill/>
              </a:ln>
            </p:spPr>
          </p:pic>
          <p:pic>
            <p:nvPicPr>
              <p:cNvPr id="1821" name="Google Shape;1821;p20"/>
              <p:cNvPicPr preferRelativeResize="0"/>
              <p:nvPr/>
            </p:nvPicPr>
            <p:blipFill rotWithShape="1">
              <a:blip r:embed="rId501">
                <a:alphaModFix/>
              </a:blip>
              <a:srcRect/>
              <a:stretch/>
            </p:blipFill>
            <p:spPr>
              <a:xfrm>
                <a:off x="7571" y="2523"/>
                <a:ext cx="5" cy="6"/>
              </a:xfrm>
              <a:prstGeom prst="rect">
                <a:avLst/>
              </a:prstGeom>
              <a:noFill/>
              <a:ln>
                <a:noFill/>
              </a:ln>
            </p:spPr>
          </p:pic>
          <p:pic>
            <p:nvPicPr>
              <p:cNvPr id="1822" name="Google Shape;1822;p20"/>
              <p:cNvPicPr preferRelativeResize="0"/>
              <p:nvPr/>
            </p:nvPicPr>
            <p:blipFill rotWithShape="1">
              <a:blip r:embed="rId502">
                <a:alphaModFix/>
              </a:blip>
              <a:srcRect/>
              <a:stretch/>
            </p:blipFill>
            <p:spPr>
              <a:xfrm>
                <a:off x="7553" y="2511"/>
                <a:ext cx="23" cy="18"/>
              </a:xfrm>
              <a:prstGeom prst="rect">
                <a:avLst/>
              </a:prstGeom>
              <a:noFill/>
              <a:ln>
                <a:noFill/>
              </a:ln>
            </p:spPr>
          </p:pic>
          <p:pic>
            <p:nvPicPr>
              <p:cNvPr id="1823" name="Google Shape;1823;p20"/>
              <p:cNvPicPr preferRelativeResize="0"/>
              <p:nvPr/>
            </p:nvPicPr>
            <p:blipFill rotWithShape="1">
              <a:blip r:embed="rId503">
                <a:alphaModFix/>
              </a:blip>
              <a:srcRect/>
              <a:stretch/>
            </p:blipFill>
            <p:spPr>
              <a:xfrm>
                <a:off x="7581" y="2544"/>
                <a:ext cx="10" cy="5"/>
              </a:xfrm>
              <a:prstGeom prst="rect">
                <a:avLst/>
              </a:prstGeom>
              <a:noFill/>
              <a:ln>
                <a:noFill/>
              </a:ln>
            </p:spPr>
          </p:pic>
          <p:pic>
            <p:nvPicPr>
              <p:cNvPr id="1824" name="Google Shape;1824;p20"/>
              <p:cNvPicPr preferRelativeResize="0"/>
              <p:nvPr/>
            </p:nvPicPr>
            <p:blipFill rotWithShape="1">
              <a:blip r:embed="rId504">
                <a:alphaModFix/>
              </a:blip>
              <a:srcRect/>
              <a:stretch/>
            </p:blipFill>
            <p:spPr>
              <a:xfrm>
                <a:off x="7581" y="2544"/>
                <a:ext cx="10" cy="18"/>
              </a:xfrm>
              <a:prstGeom prst="rect">
                <a:avLst/>
              </a:prstGeom>
              <a:noFill/>
              <a:ln>
                <a:noFill/>
              </a:ln>
            </p:spPr>
          </p:pic>
          <p:pic>
            <p:nvPicPr>
              <p:cNvPr id="1825" name="Google Shape;1825;p20"/>
              <p:cNvPicPr preferRelativeResize="0"/>
              <p:nvPr/>
            </p:nvPicPr>
            <p:blipFill rotWithShape="1">
              <a:blip r:embed="rId505">
                <a:alphaModFix/>
              </a:blip>
              <a:srcRect/>
              <a:stretch/>
            </p:blipFill>
            <p:spPr>
              <a:xfrm>
                <a:off x="7580" y="2558"/>
                <a:ext cx="6" cy="8"/>
              </a:xfrm>
              <a:prstGeom prst="rect">
                <a:avLst/>
              </a:prstGeom>
              <a:noFill/>
              <a:ln>
                <a:noFill/>
              </a:ln>
            </p:spPr>
          </p:pic>
          <p:pic>
            <p:nvPicPr>
              <p:cNvPr id="1826" name="Google Shape;1826;p20"/>
              <p:cNvPicPr preferRelativeResize="0"/>
              <p:nvPr/>
            </p:nvPicPr>
            <p:blipFill rotWithShape="1">
              <a:blip r:embed="rId506">
                <a:alphaModFix/>
              </a:blip>
              <a:srcRect/>
              <a:stretch/>
            </p:blipFill>
            <p:spPr>
              <a:xfrm>
                <a:off x="7530" y="2541"/>
                <a:ext cx="7" cy="10"/>
              </a:xfrm>
              <a:prstGeom prst="rect">
                <a:avLst/>
              </a:prstGeom>
              <a:noFill/>
              <a:ln>
                <a:noFill/>
              </a:ln>
            </p:spPr>
          </p:pic>
          <p:pic>
            <p:nvPicPr>
              <p:cNvPr id="1827" name="Google Shape;1827;p20"/>
              <p:cNvPicPr preferRelativeResize="0"/>
              <p:nvPr/>
            </p:nvPicPr>
            <p:blipFill rotWithShape="1">
              <a:blip r:embed="rId507">
                <a:alphaModFix/>
              </a:blip>
              <a:srcRect/>
              <a:stretch/>
            </p:blipFill>
            <p:spPr>
              <a:xfrm>
                <a:off x="7530" y="2543"/>
                <a:ext cx="7" cy="10"/>
              </a:xfrm>
              <a:prstGeom prst="rect">
                <a:avLst/>
              </a:prstGeom>
              <a:noFill/>
              <a:ln>
                <a:noFill/>
              </a:ln>
            </p:spPr>
          </p:pic>
          <p:pic>
            <p:nvPicPr>
              <p:cNvPr id="1828" name="Google Shape;1828;p20"/>
              <p:cNvPicPr preferRelativeResize="0"/>
              <p:nvPr/>
            </p:nvPicPr>
            <p:blipFill rotWithShape="1">
              <a:blip r:embed="rId508">
                <a:alphaModFix/>
              </a:blip>
              <a:srcRect/>
              <a:stretch/>
            </p:blipFill>
            <p:spPr>
              <a:xfrm>
                <a:off x="7533" y="2536"/>
                <a:ext cx="7" cy="11"/>
              </a:xfrm>
              <a:prstGeom prst="rect">
                <a:avLst/>
              </a:prstGeom>
              <a:noFill/>
              <a:ln>
                <a:noFill/>
              </a:ln>
            </p:spPr>
          </p:pic>
          <p:pic>
            <p:nvPicPr>
              <p:cNvPr id="1829" name="Google Shape;1829;p20"/>
              <p:cNvPicPr preferRelativeResize="0"/>
              <p:nvPr/>
            </p:nvPicPr>
            <p:blipFill rotWithShape="1">
              <a:blip r:embed="rId509">
                <a:alphaModFix/>
              </a:blip>
              <a:srcRect/>
              <a:stretch/>
            </p:blipFill>
            <p:spPr>
              <a:xfrm>
                <a:off x="7533" y="2526"/>
                <a:ext cx="11" cy="21"/>
              </a:xfrm>
              <a:prstGeom prst="rect">
                <a:avLst/>
              </a:prstGeom>
              <a:noFill/>
              <a:ln>
                <a:noFill/>
              </a:ln>
            </p:spPr>
          </p:pic>
          <p:pic>
            <p:nvPicPr>
              <p:cNvPr id="1830" name="Google Shape;1830;p20"/>
              <p:cNvPicPr preferRelativeResize="0"/>
              <p:nvPr/>
            </p:nvPicPr>
            <p:blipFill rotWithShape="1">
              <a:blip r:embed="rId510">
                <a:alphaModFix/>
              </a:blip>
              <a:srcRect/>
              <a:stretch/>
            </p:blipFill>
            <p:spPr>
              <a:xfrm>
                <a:off x="7532" y="2559"/>
                <a:ext cx="3" cy="6"/>
              </a:xfrm>
              <a:prstGeom prst="rect">
                <a:avLst/>
              </a:prstGeom>
              <a:noFill/>
              <a:ln>
                <a:noFill/>
              </a:ln>
            </p:spPr>
          </p:pic>
          <p:pic>
            <p:nvPicPr>
              <p:cNvPr id="1831" name="Google Shape;1831;p20"/>
              <p:cNvPicPr preferRelativeResize="0"/>
              <p:nvPr/>
            </p:nvPicPr>
            <p:blipFill rotWithShape="1">
              <a:blip r:embed="rId511">
                <a:alphaModFix/>
              </a:blip>
              <a:srcRect/>
              <a:stretch/>
            </p:blipFill>
            <p:spPr>
              <a:xfrm>
                <a:off x="7532" y="2561"/>
                <a:ext cx="51" cy="22"/>
              </a:xfrm>
              <a:prstGeom prst="rect">
                <a:avLst/>
              </a:prstGeom>
              <a:noFill/>
              <a:ln>
                <a:noFill/>
              </a:ln>
            </p:spPr>
          </p:pic>
          <p:pic>
            <p:nvPicPr>
              <p:cNvPr id="1832" name="Google Shape;1832;p20"/>
              <p:cNvPicPr preferRelativeResize="0"/>
              <p:nvPr/>
            </p:nvPicPr>
            <p:blipFill rotWithShape="1">
              <a:blip r:embed="rId512">
                <a:alphaModFix/>
              </a:blip>
              <a:srcRect/>
              <a:stretch/>
            </p:blipFill>
            <p:spPr>
              <a:xfrm>
                <a:off x="7571" y="2525"/>
                <a:ext cx="14" cy="22"/>
              </a:xfrm>
              <a:prstGeom prst="rect">
                <a:avLst/>
              </a:prstGeom>
              <a:noFill/>
              <a:ln>
                <a:noFill/>
              </a:ln>
            </p:spPr>
          </p:pic>
          <p:pic>
            <p:nvPicPr>
              <p:cNvPr id="1833" name="Google Shape;1833;p20"/>
              <p:cNvPicPr preferRelativeResize="0"/>
              <p:nvPr/>
            </p:nvPicPr>
            <p:blipFill rotWithShape="1">
              <a:blip r:embed="rId513">
                <a:alphaModFix/>
              </a:blip>
              <a:srcRect/>
              <a:stretch/>
            </p:blipFill>
            <p:spPr>
              <a:xfrm>
                <a:off x="7538" y="2513"/>
                <a:ext cx="36" cy="25"/>
              </a:xfrm>
              <a:prstGeom prst="rect">
                <a:avLst/>
              </a:prstGeom>
              <a:noFill/>
              <a:ln>
                <a:noFill/>
              </a:ln>
            </p:spPr>
          </p:pic>
          <p:pic>
            <p:nvPicPr>
              <p:cNvPr id="1834" name="Google Shape;1834;p20"/>
              <p:cNvPicPr preferRelativeResize="0"/>
              <p:nvPr/>
            </p:nvPicPr>
            <p:blipFill rotWithShape="1">
              <a:blip r:embed="rId514">
                <a:alphaModFix/>
              </a:blip>
              <a:srcRect/>
              <a:stretch/>
            </p:blipFill>
            <p:spPr>
              <a:xfrm>
                <a:off x="7571" y="2525"/>
                <a:ext cx="5" cy="4"/>
              </a:xfrm>
              <a:prstGeom prst="rect">
                <a:avLst/>
              </a:prstGeom>
              <a:noFill/>
              <a:ln>
                <a:noFill/>
              </a:ln>
            </p:spPr>
          </p:pic>
          <p:pic>
            <p:nvPicPr>
              <p:cNvPr id="1835" name="Google Shape;1835;p20"/>
              <p:cNvPicPr preferRelativeResize="0"/>
              <p:nvPr/>
            </p:nvPicPr>
            <p:blipFill rotWithShape="1">
              <a:blip r:embed="rId515">
                <a:alphaModFix/>
              </a:blip>
              <a:srcRect/>
              <a:stretch/>
            </p:blipFill>
            <p:spPr>
              <a:xfrm>
                <a:off x="7555" y="2513"/>
                <a:ext cx="19" cy="16"/>
              </a:xfrm>
              <a:prstGeom prst="rect">
                <a:avLst/>
              </a:prstGeom>
              <a:noFill/>
              <a:ln>
                <a:noFill/>
              </a:ln>
            </p:spPr>
          </p:pic>
          <p:pic>
            <p:nvPicPr>
              <p:cNvPr id="1836" name="Google Shape;1836;p20"/>
              <p:cNvPicPr preferRelativeResize="0"/>
              <p:nvPr/>
            </p:nvPicPr>
            <p:blipFill rotWithShape="1">
              <a:blip r:embed="rId516">
                <a:alphaModFix/>
              </a:blip>
              <a:srcRect/>
              <a:stretch/>
            </p:blipFill>
            <p:spPr>
              <a:xfrm>
                <a:off x="7580" y="2544"/>
                <a:ext cx="5" cy="3"/>
              </a:xfrm>
              <a:prstGeom prst="rect">
                <a:avLst/>
              </a:prstGeom>
              <a:noFill/>
              <a:ln>
                <a:noFill/>
              </a:ln>
            </p:spPr>
          </p:pic>
          <p:pic>
            <p:nvPicPr>
              <p:cNvPr id="1837" name="Google Shape;1837;p20"/>
              <p:cNvPicPr preferRelativeResize="0"/>
              <p:nvPr/>
            </p:nvPicPr>
            <p:blipFill rotWithShape="1">
              <a:blip r:embed="rId517">
                <a:alphaModFix/>
              </a:blip>
              <a:srcRect/>
              <a:stretch/>
            </p:blipFill>
            <p:spPr>
              <a:xfrm>
                <a:off x="7580" y="2544"/>
                <a:ext cx="6" cy="18"/>
              </a:xfrm>
              <a:prstGeom prst="rect">
                <a:avLst/>
              </a:prstGeom>
              <a:noFill/>
              <a:ln>
                <a:noFill/>
              </a:ln>
            </p:spPr>
          </p:pic>
          <p:pic>
            <p:nvPicPr>
              <p:cNvPr id="1838" name="Google Shape;1838;p20"/>
              <p:cNvPicPr preferRelativeResize="0"/>
              <p:nvPr/>
            </p:nvPicPr>
            <p:blipFill rotWithShape="1">
              <a:blip r:embed="rId518">
                <a:alphaModFix/>
              </a:blip>
              <a:srcRect/>
              <a:stretch/>
            </p:blipFill>
            <p:spPr>
              <a:xfrm>
                <a:off x="7556" y="2556"/>
                <a:ext cx="29" cy="27"/>
              </a:xfrm>
              <a:prstGeom prst="rect">
                <a:avLst/>
              </a:prstGeom>
              <a:noFill/>
              <a:ln>
                <a:noFill/>
              </a:ln>
            </p:spPr>
          </p:pic>
          <p:pic>
            <p:nvPicPr>
              <p:cNvPr id="1839" name="Google Shape;1839;p20"/>
              <p:cNvPicPr preferRelativeResize="0"/>
              <p:nvPr/>
            </p:nvPicPr>
            <p:blipFill rotWithShape="1">
              <a:blip r:embed="rId519">
                <a:alphaModFix/>
              </a:blip>
              <a:srcRect/>
              <a:stretch/>
            </p:blipFill>
            <p:spPr>
              <a:xfrm>
                <a:off x="7529" y="2514"/>
                <a:ext cx="58" cy="69"/>
              </a:xfrm>
              <a:prstGeom prst="rect">
                <a:avLst/>
              </a:prstGeom>
              <a:noFill/>
              <a:ln>
                <a:noFill/>
              </a:ln>
            </p:spPr>
          </p:pic>
          <p:pic>
            <p:nvPicPr>
              <p:cNvPr id="1840" name="Google Shape;1840;p20"/>
              <p:cNvPicPr preferRelativeResize="0"/>
              <p:nvPr/>
            </p:nvPicPr>
            <p:blipFill rotWithShape="1">
              <a:blip r:embed="rId520">
                <a:alphaModFix/>
              </a:blip>
              <a:srcRect/>
              <a:stretch/>
            </p:blipFill>
            <p:spPr>
              <a:xfrm>
                <a:off x="7580" y="2558"/>
                <a:ext cx="3" cy="5"/>
              </a:xfrm>
              <a:prstGeom prst="rect">
                <a:avLst/>
              </a:prstGeom>
              <a:noFill/>
              <a:ln>
                <a:noFill/>
              </a:ln>
            </p:spPr>
          </p:pic>
          <p:pic>
            <p:nvPicPr>
              <p:cNvPr id="1841" name="Google Shape;1841;p20"/>
              <p:cNvPicPr preferRelativeResize="0"/>
              <p:nvPr/>
            </p:nvPicPr>
            <p:blipFill rotWithShape="1">
              <a:blip r:embed="rId521">
                <a:alphaModFix/>
              </a:blip>
              <a:srcRect/>
              <a:stretch/>
            </p:blipFill>
            <p:spPr>
              <a:xfrm>
                <a:off x="7530" y="2529"/>
                <a:ext cx="53" cy="53"/>
              </a:xfrm>
              <a:prstGeom prst="rect">
                <a:avLst/>
              </a:prstGeom>
              <a:noFill/>
              <a:ln>
                <a:noFill/>
              </a:ln>
            </p:spPr>
          </p:pic>
          <p:pic>
            <p:nvPicPr>
              <p:cNvPr id="1842" name="Google Shape;1842;p20"/>
              <p:cNvPicPr preferRelativeResize="0"/>
              <p:nvPr/>
            </p:nvPicPr>
            <p:blipFill rotWithShape="1">
              <a:blip r:embed="rId522">
                <a:alphaModFix/>
              </a:blip>
              <a:srcRect/>
              <a:stretch/>
            </p:blipFill>
            <p:spPr>
              <a:xfrm>
                <a:off x="7536" y="2519"/>
                <a:ext cx="46" cy="31"/>
              </a:xfrm>
              <a:prstGeom prst="rect">
                <a:avLst/>
              </a:prstGeom>
              <a:noFill/>
              <a:ln>
                <a:noFill/>
              </a:ln>
            </p:spPr>
          </p:pic>
          <p:pic>
            <p:nvPicPr>
              <p:cNvPr id="1843" name="Google Shape;1843;p20"/>
              <p:cNvPicPr preferRelativeResize="0"/>
              <p:nvPr/>
            </p:nvPicPr>
            <p:blipFill rotWithShape="1">
              <a:blip r:embed="rId523">
                <a:alphaModFix/>
              </a:blip>
              <a:srcRect/>
              <a:stretch/>
            </p:blipFill>
            <p:spPr>
              <a:xfrm>
                <a:off x="7578" y="2547"/>
                <a:ext cx="4" cy="3"/>
              </a:xfrm>
              <a:prstGeom prst="rect">
                <a:avLst/>
              </a:prstGeom>
              <a:noFill/>
              <a:ln>
                <a:noFill/>
              </a:ln>
            </p:spPr>
          </p:pic>
          <p:pic>
            <p:nvPicPr>
              <p:cNvPr id="1844" name="Google Shape;1844;p20"/>
              <p:cNvPicPr preferRelativeResize="0"/>
              <p:nvPr/>
            </p:nvPicPr>
            <p:blipFill rotWithShape="1">
              <a:blip r:embed="rId524">
                <a:alphaModFix/>
              </a:blip>
              <a:srcRect/>
              <a:stretch/>
            </p:blipFill>
            <p:spPr>
              <a:xfrm>
                <a:off x="7536" y="2519"/>
                <a:ext cx="46" cy="31"/>
              </a:xfrm>
              <a:prstGeom prst="rect">
                <a:avLst/>
              </a:prstGeom>
              <a:noFill/>
              <a:ln>
                <a:noFill/>
              </a:ln>
            </p:spPr>
          </p:pic>
          <p:pic>
            <p:nvPicPr>
              <p:cNvPr id="1845" name="Google Shape;1845;p20"/>
              <p:cNvPicPr preferRelativeResize="0"/>
              <p:nvPr/>
            </p:nvPicPr>
            <p:blipFill rotWithShape="1">
              <a:blip r:embed="rId525">
                <a:alphaModFix/>
              </a:blip>
              <a:srcRect/>
              <a:stretch/>
            </p:blipFill>
            <p:spPr>
              <a:xfrm>
                <a:off x="7578" y="2542"/>
                <a:ext cx="4" cy="8"/>
              </a:xfrm>
              <a:prstGeom prst="rect">
                <a:avLst/>
              </a:prstGeom>
              <a:noFill/>
              <a:ln>
                <a:noFill/>
              </a:ln>
            </p:spPr>
          </p:pic>
          <p:pic>
            <p:nvPicPr>
              <p:cNvPr id="1846" name="Google Shape;1846;p20"/>
              <p:cNvPicPr preferRelativeResize="0"/>
              <p:nvPr/>
            </p:nvPicPr>
            <p:blipFill rotWithShape="1">
              <a:blip r:embed="rId526">
                <a:alphaModFix/>
              </a:blip>
              <a:srcRect/>
              <a:stretch/>
            </p:blipFill>
            <p:spPr>
              <a:xfrm>
                <a:off x="7509" y="2558"/>
                <a:ext cx="5" cy="7"/>
              </a:xfrm>
              <a:prstGeom prst="rect">
                <a:avLst/>
              </a:prstGeom>
              <a:noFill/>
              <a:ln>
                <a:noFill/>
              </a:ln>
            </p:spPr>
          </p:pic>
          <p:pic>
            <p:nvPicPr>
              <p:cNvPr id="1847" name="Google Shape;1847;p20"/>
              <p:cNvPicPr preferRelativeResize="0"/>
              <p:nvPr/>
            </p:nvPicPr>
            <p:blipFill rotWithShape="1">
              <a:blip r:embed="rId527">
                <a:alphaModFix/>
              </a:blip>
              <a:srcRect/>
              <a:stretch/>
            </p:blipFill>
            <p:spPr>
              <a:xfrm>
                <a:off x="7509" y="2556"/>
                <a:ext cx="4" cy="6"/>
              </a:xfrm>
              <a:prstGeom prst="rect">
                <a:avLst/>
              </a:prstGeom>
              <a:noFill/>
              <a:ln>
                <a:noFill/>
              </a:ln>
            </p:spPr>
          </p:pic>
          <p:pic>
            <p:nvPicPr>
              <p:cNvPr id="1848" name="Google Shape;1848;p20"/>
              <p:cNvPicPr preferRelativeResize="0"/>
              <p:nvPr/>
            </p:nvPicPr>
            <p:blipFill rotWithShape="1">
              <a:blip r:embed="rId528">
                <a:alphaModFix/>
              </a:blip>
              <a:srcRect/>
              <a:stretch/>
            </p:blipFill>
            <p:spPr>
              <a:xfrm>
                <a:off x="7508" y="2564"/>
                <a:ext cx="6" cy="19"/>
              </a:xfrm>
              <a:prstGeom prst="rect">
                <a:avLst/>
              </a:prstGeom>
              <a:noFill/>
              <a:ln>
                <a:noFill/>
              </a:ln>
            </p:spPr>
          </p:pic>
          <p:pic>
            <p:nvPicPr>
              <p:cNvPr id="1849" name="Google Shape;1849;p20"/>
              <p:cNvPicPr preferRelativeResize="0"/>
              <p:nvPr/>
            </p:nvPicPr>
            <p:blipFill rotWithShape="1">
              <a:blip r:embed="rId529">
                <a:alphaModFix/>
              </a:blip>
              <a:srcRect/>
              <a:stretch/>
            </p:blipFill>
            <p:spPr>
              <a:xfrm>
                <a:off x="7508" y="2580"/>
                <a:ext cx="11" cy="19"/>
              </a:xfrm>
              <a:prstGeom prst="rect">
                <a:avLst/>
              </a:prstGeom>
              <a:noFill/>
              <a:ln>
                <a:noFill/>
              </a:ln>
            </p:spPr>
          </p:pic>
          <p:pic>
            <p:nvPicPr>
              <p:cNvPr id="1850" name="Google Shape;1850;p20"/>
              <p:cNvPicPr preferRelativeResize="0"/>
              <p:nvPr/>
            </p:nvPicPr>
            <p:blipFill rotWithShape="1">
              <a:blip r:embed="rId530">
                <a:alphaModFix/>
              </a:blip>
              <a:srcRect/>
              <a:stretch/>
            </p:blipFill>
            <p:spPr>
              <a:xfrm>
                <a:off x="7514" y="2595"/>
                <a:ext cx="10" cy="6"/>
              </a:xfrm>
              <a:prstGeom prst="rect">
                <a:avLst/>
              </a:prstGeom>
              <a:noFill/>
              <a:ln>
                <a:noFill/>
              </a:ln>
            </p:spPr>
          </p:pic>
          <p:pic>
            <p:nvPicPr>
              <p:cNvPr id="1851" name="Google Shape;1851;p20"/>
              <p:cNvPicPr preferRelativeResize="0"/>
              <p:nvPr/>
            </p:nvPicPr>
            <p:blipFill rotWithShape="1">
              <a:blip r:embed="rId531">
                <a:alphaModFix/>
              </a:blip>
              <a:srcRect/>
              <a:stretch/>
            </p:blipFill>
            <p:spPr>
              <a:xfrm>
                <a:off x="7509" y="2586"/>
                <a:ext cx="4" cy="6"/>
              </a:xfrm>
              <a:prstGeom prst="rect">
                <a:avLst/>
              </a:prstGeom>
              <a:noFill/>
              <a:ln>
                <a:noFill/>
              </a:ln>
            </p:spPr>
          </p:pic>
          <p:pic>
            <p:nvPicPr>
              <p:cNvPr id="1852" name="Google Shape;1852;p20"/>
              <p:cNvPicPr preferRelativeResize="0"/>
              <p:nvPr/>
            </p:nvPicPr>
            <p:blipFill rotWithShape="1">
              <a:blip r:embed="rId532">
                <a:alphaModFix/>
              </a:blip>
              <a:srcRect/>
              <a:stretch/>
            </p:blipFill>
            <p:spPr>
              <a:xfrm>
                <a:off x="7520" y="2597"/>
                <a:ext cx="7" cy="5"/>
              </a:xfrm>
              <a:prstGeom prst="rect">
                <a:avLst/>
              </a:prstGeom>
              <a:noFill/>
              <a:ln>
                <a:noFill/>
              </a:ln>
            </p:spPr>
          </p:pic>
          <p:pic>
            <p:nvPicPr>
              <p:cNvPr id="1853" name="Google Shape;1853;p20"/>
              <p:cNvPicPr preferRelativeResize="0"/>
              <p:nvPr/>
            </p:nvPicPr>
            <p:blipFill rotWithShape="1">
              <a:blip r:embed="rId533">
                <a:alphaModFix/>
              </a:blip>
              <a:srcRect/>
              <a:stretch/>
            </p:blipFill>
            <p:spPr>
              <a:xfrm>
                <a:off x="7520" y="2598"/>
                <a:ext cx="4" cy="4"/>
              </a:xfrm>
              <a:prstGeom prst="rect">
                <a:avLst/>
              </a:prstGeom>
              <a:noFill/>
              <a:ln>
                <a:noFill/>
              </a:ln>
            </p:spPr>
          </p:pic>
          <p:pic>
            <p:nvPicPr>
              <p:cNvPr id="1854" name="Google Shape;1854;p20"/>
              <p:cNvPicPr preferRelativeResize="0"/>
              <p:nvPr/>
            </p:nvPicPr>
            <p:blipFill rotWithShape="1">
              <a:blip r:embed="rId534">
                <a:alphaModFix/>
              </a:blip>
              <a:srcRect/>
              <a:stretch/>
            </p:blipFill>
            <p:spPr>
              <a:xfrm>
                <a:off x="7509" y="2558"/>
                <a:ext cx="5" cy="10"/>
              </a:xfrm>
              <a:prstGeom prst="rect">
                <a:avLst/>
              </a:prstGeom>
              <a:noFill/>
              <a:ln>
                <a:noFill/>
              </a:ln>
            </p:spPr>
          </p:pic>
          <p:pic>
            <p:nvPicPr>
              <p:cNvPr id="1855" name="Google Shape;1855;p20"/>
              <p:cNvPicPr preferRelativeResize="0"/>
              <p:nvPr/>
            </p:nvPicPr>
            <p:blipFill rotWithShape="1">
              <a:blip r:embed="rId535">
                <a:alphaModFix/>
              </a:blip>
              <a:srcRect/>
              <a:stretch/>
            </p:blipFill>
            <p:spPr>
              <a:xfrm>
                <a:off x="7509" y="2556"/>
                <a:ext cx="4" cy="6"/>
              </a:xfrm>
              <a:prstGeom prst="rect">
                <a:avLst/>
              </a:prstGeom>
              <a:noFill/>
              <a:ln>
                <a:noFill/>
              </a:ln>
            </p:spPr>
          </p:pic>
          <p:pic>
            <p:nvPicPr>
              <p:cNvPr id="1856" name="Google Shape;1856;p20"/>
              <p:cNvPicPr preferRelativeResize="0"/>
              <p:nvPr/>
            </p:nvPicPr>
            <p:blipFill rotWithShape="1">
              <a:blip r:embed="rId536">
                <a:alphaModFix/>
              </a:blip>
              <a:srcRect/>
              <a:stretch/>
            </p:blipFill>
            <p:spPr>
              <a:xfrm>
                <a:off x="7508" y="2563"/>
                <a:ext cx="6" cy="7"/>
              </a:xfrm>
              <a:prstGeom prst="rect">
                <a:avLst/>
              </a:prstGeom>
              <a:noFill/>
              <a:ln>
                <a:noFill/>
              </a:ln>
            </p:spPr>
          </p:pic>
          <p:pic>
            <p:nvPicPr>
              <p:cNvPr id="1857" name="Google Shape;1857;p20"/>
              <p:cNvPicPr preferRelativeResize="0"/>
              <p:nvPr/>
            </p:nvPicPr>
            <p:blipFill rotWithShape="1">
              <a:blip r:embed="rId537">
                <a:alphaModFix/>
              </a:blip>
              <a:srcRect/>
              <a:stretch/>
            </p:blipFill>
            <p:spPr>
              <a:xfrm>
                <a:off x="7506" y="2588"/>
                <a:ext cx="10" cy="10"/>
              </a:xfrm>
              <a:prstGeom prst="rect">
                <a:avLst/>
              </a:prstGeom>
              <a:noFill/>
              <a:ln>
                <a:noFill/>
              </a:ln>
            </p:spPr>
          </p:pic>
          <p:pic>
            <p:nvPicPr>
              <p:cNvPr id="1858" name="Google Shape;1858;p20"/>
              <p:cNvPicPr preferRelativeResize="0"/>
              <p:nvPr/>
            </p:nvPicPr>
            <p:blipFill rotWithShape="1">
              <a:blip r:embed="rId538">
                <a:alphaModFix/>
              </a:blip>
              <a:srcRect/>
              <a:stretch/>
            </p:blipFill>
            <p:spPr>
              <a:xfrm>
                <a:off x="7508" y="2591"/>
                <a:ext cx="14" cy="11"/>
              </a:xfrm>
              <a:prstGeom prst="rect">
                <a:avLst/>
              </a:prstGeom>
              <a:noFill/>
              <a:ln>
                <a:noFill/>
              </a:ln>
            </p:spPr>
          </p:pic>
          <p:pic>
            <p:nvPicPr>
              <p:cNvPr id="1859" name="Google Shape;1859;p20"/>
              <p:cNvPicPr preferRelativeResize="0"/>
              <p:nvPr/>
            </p:nvPicPr>
            <p:blipFill rotWithShape="1">
              <a:blip r:embed="rId539">
                <a:alphaModFix/>
              </a:blip>
              <a:srcRect/>
              <a:stretch/>
            </p:blipFill>
            <p:spPr>
              <a:xfrm>
                <a:off x="7505" y="2564"/>
                <a:ext cx="9" cy="21"/>
              </a:xfrm>
              <a:prstGeom prst="rect">
                <a:avLst/>
              </a:prstGeom>
              <a:noFill/>
              <a:ln>
                <a:noFill/>
              </a:ln>
            </p:spPr>
          </p:pic>
          <p:pic>
            <p:nvPicPr>
              <p:cNvPr id="1860" name="Google Shape;1860;p20"/>
              <p:cNvPicPr preferRelativeResize="0"/>
              <p:nvPr/>
            </p:nvPicPr>
            <p:blipFill rotWithShape="1">
              <a:blip r:embed="rId540">
                <a:alphaModFix/>
              </a:blip>
              <a:srcRect/>
              <a:stretch/>
            </p:blipFill>
            <p:spPr>
              <a:xfrm>
                <a:off x="7505" y="2580"/>
                <a:ext cx="14" cy="19"/>
              </a:xfrm>
              <a:prstGeom prst="rect">
                <a:avLst/>
              </a:prstGeom>
              <a:noFill/>
              <a:ln>
                <a:noFill/>
              </a:ln>
            </p:spPr>
          </p:pic>
          <p:pic>
            <p:nvPicPr>
              <p:cNvPr id="1861" name="Google Shape;1861;p20"/>
              <p:cNvPicPr preferRelativeResize="0"/>
              <p:nvPr/>
            </p:nvPicPr>
            <p:blipFill rotWithShape="1">
              <a:blip r:embed="rId541">
                <a:alphaModFix/>
              </a:blip>
              <a:srcRect/>
              <a:stretch/>
            </p:blipFill>
            <p:spPr>
              <a:xfrm>
                <a:off x="7506" y="2569"/>
                <a:ext cx="5" cy="7"/>
              </a:xfrm>
              <a:prstGeom prst="rect">
                <a:avLst/>
              </a:prstGeom>
              <a:noFill/>
              <a:ln>
                <a:noFill/>
              </a:ln>
            </p:spPr>
          </p:pic>
          <p:pic>
            <p:nvPicPr>
              <p:cNvPr id="1862" name="Google Shape;1862;p20"/>
              <p:cNvPicPr preferRelativeResize="0"/>
              <p:nvPr/>
            </p:nvPicPr>
            <p:blipFill rotWithShape="1">
              <a:blip r:embed="rId542">
                <a:alphaModFix/>
              </a:blip>
              <a:srcRect/>
              <a:stretch/>
            </p:blipFill>
            <p:spPr>
              <a:xfrm>
                <a:off x="7511" y="2594"/>
                <a:ext cx="13" cy="8"/>
              </a:xfrm>
              <a:prstGeom prst="rect">
                <a:avLst/>
              </a:prstGeom>
              <a:noFill/>
              <a:ln>
                <a:noFill/>
              </a:ln>
            </p:spPr>
          </p:pic>
          <p:pic>
            <p:nvPicPr>
              <p:cNvPr id="1863" name="Google Shape;1863;p20"/>
              <p:cNvPicPr preferRelativeResize="0"/>
              <p:nvPr/>
            </p:nvPicPr>
            <p:blipFill rotWithShape="1">
              <a:blip r:embed="rId543">
                <a:alphaModFix/>
              </a:blip>
              <a:srcRect/>
              <a:stretch/>
            </p:blipFill>
            <p:spPr>
              <a:xfrm>
                <a:off x="7509" y="2586"/>
                <a:ext cx="4" cy="6"/>
              </a:xfrm>
              <a:prstGeom prst="rect">
                <a:avLst/>
              </a:prstGeom>
              <a:noFill/>
              <a:ln>
                <a:noFill/>
              </a:ln>
            </p:spPr>
          </p:pic>
          <p:pic>
            <p:nvPicPr>
              <p:cNvPr id="1864" name="Google Shape;1864;p20"/>
              <p:cNvPicPr preferRelativeResize="0"/>
              <p:nvPr/>
            </p:nvPicPr>
            <p:blipFill rotWithShape="1">
              <a:blip r:embed="rId544">
                <a:alphaModFix/>
              </a:blip>
              <a:srcRect/>
              <a:stretch/>
            </p:blipFill>
            <p:spPr>
              <a:xfrm>
                <a:off x="7516" y="2598"/>
                <a:ext cx="10" cy="4"/>
              </a:xfrm>
              <a:prstGeom prst="rect">
                <a:avLst/>
              </a:prstGeom>
              <a:noFill/>
              <a:ln>
                <a:noFill/>
              </a:ln>
            </p:spPr>
          </p:pic>
          <p:pic>
            <p:nvPicPr>
              <p:cNvPr id="1865" name="Google Shape;1865;p20"/>
              <p:cNvPicPr preferRelativeResize="0"/>
              <p:nvPr/>
            </p:nvPicPr>
            <p:blipFill rotWithShape="1">
              <a:blip r:embed="rId545">
                <a:alphaModFix/>
              </a:blip>
              <a:srcRect/>
              <a:stretch/>
            </p:blipFill>
            <p:spPr>
              <a:xfrm>
                <a:off x="7517" y="2597"/>
                <a:ext cx="10" cy="5"/>
              </a:xfrm>
              <a:prstGeom prst="rect">
                <a:avLst/>
              </a:prstGeom>
              <a:noFill/>
              <a:ln>
                <a:noFill/>
              </a:ln>
            </p:spPr>
          </p:pic>
          <p:pic>
            <p:nvPicPr>
              <p:cNvPr id="1866" name="Google Shape;1866;p20"/>
              <p:cNvPicPr preferRelativeResize="0"/>
              <p:nvPr/>
            </p:nvPicPr>
            <p:blipFill rotWithShape="1">
              <a:blip r:embed="rId546">
                <a:alphaModFix/>
              </a:blip>
              <a:srcRect/>
              <a:stretch/>
            </p:blipFill>
            <p:spPr>
              <a:xfrm>
                <a:off x="7511" y="2550"/>
                <a:ext cx="24" cy="18"/>
              </a:xfrm>
              <a:prstGeom prst="rect">
                <a:avLst/>
              </a:prstGeom>
              <a:noFill/>
              <a:ln>
                <a:noFill/>
              </a:ln>
            </p:spPr>
          </p:pic>
          <p:pic>
            <p:nvPicPr>
              <p:cNvPr id="1867" name="Google Shape;1867;p20"/>
              <p:cNvPicPr preferRelativeResize="0"/>
              <p:nvPr/>
            </p:nvPicPr>
            <p:blipFill rotWithShape="1">
              <a:blip r:embed="rId547">
                <a:alphaModFix/>
              </a:blip>
              <a:srcRect/>
              <a:stretch/>
            </p:blipFill>
            <p:spPr>
              <a:xfrm>
                <a:off x="7513" y="2559"/>
                <a:ext cx="4" cy="6"/>
              </a:xfrm>
              <a:prstGeom prst="rect">
                <a:avLst/>
              </a:prstGeom>
              <a:noFill/>
              <a:ln>
                <a:noFill/>
              </a:ln>
            </p:spPr>
          </p:pic>
          <p:pic>
            <p:nvPicPr>
              <p:cNvPr id="1868" name="Google Shape;1868;p20"/>
              <p:cNvPicPr preferRelativeResize="0"/>
              <p:nvPr/>
            </p:nvPicPr>
            <p:blipFill rotWithShape="1">
              <a:blip r:embed="rId548">
                <a:alphaModFix/>
              </a:blip>
              <a:srcRect/>
              <a:stretch/>
            </p:blipFill>
            <p:spPr>
              <a:xfrm>
                <a:off x="7519" y="2552"/>
                <a:ext cx="14" cy="13"/>
              </a:xfrm>
              <a:prstGeom prst="rect">
                <a:avLst/>
              </a:prstGeom>
              <a:noFill/>
              <a:ln>
                <a:noFill/>
              </a:ln>
            </p:spPr>
          </p:pic>
          <p:pic>
            <p:nvPicPr>
              <p:cNvPr id="1869" name="Google Shape;1869;p20"/>
              <p:cNvPicPr preferRelativeResize="0"/>
              <p:nvPr/>
            </p:nvPicPr>
            <p:blipFill rotWithShape="1">
              <a:blip r:embed="rId549">
                <a:alphaModFix/>
              </a:blip>
              <a:srcRect/>
              <a:stretch/>
            </p:blipFill>
            <p:spPr>
              <a:xfrm>
                <a:off x="7519" y="2552"/>
                <a:ext cx="17" cy="14"/>
              </a:xfrm>
              <a:prstGeom prst="rect">
                <a:avLst/>
              </a:prstGeom>
              <a:noFill/>
              <a:ln>
                <a:noFill/>
              </a:ln>
            </p:spPr>
          </p:pic>
          <p:pic>
            <p:nvPicPr>
              <p:cNvPr id="1870" name="Google Shape;1870;p20"/>
              <p:cNvPicPr preferRelativeResize="0"/>
              <p:nvPr/>
            </p:nvPicPr>
            <p:blipFill rotWithShape="1">
              <a:blip r:embed="rId550">
                <a:alphaModFix/>
              </a:blip>
              <a:srcRect/>
              <a:stretch/>
            </p:blipFill>
            <p:spPr>
              <a:xfrm>
                <a:off x="7529" y="2561"/>
                <a:ext cx="6" cy="5"/>
              </a:xfrm>
              <a:prstGeom prst="rect">
                <a:avLst/>
              </a:prstGeom>
              <a:noFill/>
              <a:ln>
                <a:noFill/>
              </a:ln>
            </p:spPr>
          </p:pic>
          <p:pic>
            <p:nvPicPr>
              <p:cNvPr id="1871" name="Google Shape;1871;p20"/>
              <p:cNvPicPr preferRelativeResize="0"/>
              <p:nvPr/>
            </p:nvPicPr>
            <p:blipFill rotWithShape="1">
              <a:blip r:embed="rId551">
                <a:alphaModFix/>
              </a:blip>
              <a:srcRect/>
              <a:stretch/>
            </p:blipFill>
            <p:spPr>
              <a:xfrm>
                <a:off x="7511" y="2564"/>
                <a:ext cx="5" cy="4"/>
              </a:xfrm>
              <a:prstGeom prst="rect">
                <a:avLst/>
              </a:prstGeom>
              <a:noFill/>
              <a:ln>
                <a:noFill/>
              </a:ln>
            </p:spPr>
          </p:pic>
          <p:pic>
            <p:nvPicPr>
              <p:cNvPr id="1872" name="Google Shape;1872;p20"/>
              <p:cNvPicPr preferRelativeResize="0"/>
              <p:nvPr/>
            </p:nvPicPr>
            <p:blipFill rotWithShape="1">
              <a:blip r:embed="rId552">
                <a:alphaModFix/>
              </a:blip>
              <a:srcRect/>
              <a:stretch/>
            </p:blipFill>
            <p:spPr>
              <a:xfrm>
                <a:off x="7530" y="2543"/>
                <a:ext cx="7" cy="8"/>
              </a:xfrm>
              <a:prstGeom prst="rect">
                <a:avLst/>
              </a:prstGeom>
              <a:noFill/>
              <a:ln>
                <a:noFill/>
              </a:ln>
            </p:spPr>
          </p:pic>
          <p:pic>
            <p:nvPicPr>
              <p:cNvPr id="1873" name="Google Shape;1873;p20"/>
              <p:cNvPicPr preferRelativeResize="0"/>
              <p:nvPr/>
            </p:nvPicPr>
            <p:blipFill rotWithShape="1">
              <a:blip r:embed="rId553">
                <a:alphaModFix/>
              </a:blip>
              <a:srcRect/>
              <a:stretch/>
            </p:blipFill>
            <p:spPr>
              <a:xfrm>
                <a:off x="7529" y="2543"/>
                <a:ext cx="9" cy="13"/>
              </a:xfrm>
              <a:prstGeom prst="rect">
                <a:avLst/>
              </a:prstGeom>
              <a:noFill/>
              <a:ln>
                <a:noFill/>
              </a:ln>
            </p:spPr>
          </p:pic>
          <p:pic>
            <p:nvPicPr>
              <p:cNvPr id="1874" name="Google Shape;1874;p20"/>
              <p:cNvPicPr preferRelativeResize="0"/>
              <p:nvPr/>
            </p:nvPicPr>
            <p:blipFill rotWithShape="1">
              <a:blip r:embed="rId554">
                <a:alphaModFix/>
              </a:blip>
              <a:srcRect/>
              <a:stretch/>
            </p:blipFill>
            <p:spPr>
              <a:xfrm>
                <a:off x="7529" y="2552"/>
                <a:ext cx="5" cy="4"/>
              </a:xfrm>
              <a:prstGeom prst="rect">
                <a:avLst/>
              </a:prstGeom>
              <a:noFill/>
              <a:ln>
                <a:noFill/>
              </a:ln>
            </p:spPr>
          </p:pic>
          <p:pic>
            <p:nvPicPr>
              <p:cNvPr id="1875" name="Google Shape;1875;p20"/>
              <p:cNvPicPr preferRelativeResize="0"/>
              <p:nvPr/>
            </p:nvPicPr>
            <p:blipFill rotWithShape="1">
              <a:blip r:embed="rId555">
                <a:alphaModFix/>
              </a:blip>
              <a:srcRect/>
              <a:stretch/>
            </p:blipFill>
            <p:spPr>
              <a:xfrm>
                <a:off x="7529" y="2552"/>
                <a:ext cx="6" cy="13"/>
              </a:xfrm>
              <a:prstGeom prst="rect">
                <a:avLst/>
              </a:prstGeom>
              <a:noFill/>
              <a:ln>
                <a:noFill/>
              </a:ln>
            </p:spPr>
          </p:pic>
          <p:pic>
            <p:nvPicPr>
              <p:cNvPr id="1876" name="Google Shape;1876;p20"/>
              <p:cNvPicPr preferRelativeResize="0"/>
              <p:nvPr/>
            </p:nvPicPr>
            <p:blipFill rotWithShape="1">
              <a:blip r:embed="rId556">
                <a:alphaModFix/>
              </a:blip>
              <a:srcRect/>
              <a:stretch/>
            </p:blipFill>
            <p:spPr>
              <a:xfrm>
                <a:off x="7530" y="2547"/>
                <a:ext cx="5" cy="9"/>
              </a:xfrm>
              <a:prstGeom prst="rect">
                <a:avLst/>
              </a:prstGeom>
              <a:noFill/>
              <a:ln>
                <a:noFill/>
              </a:ln>
            </p:spPr>
          </p:pic>
          <p:pic>
            <p:nvPicPr>
              <p:cNvPr id="1877" name="Google Shape;1877;p20"/>
              <p:cNvPicPr preferRelativeResize="0"/>
              <p:nvPr/>
            </p:nvPicPr>
            <p:blipFill rotWithShape="1">
              <a:blip r:embed="rId557">
                <a:alphaModFix/>
              </a:blip>
              <a:srcRect/>
              <a:stretch/>
            </p:blipFill>
            <p:spPr>
              <a:xfrm>
                <a:off x="7533" y="2542"/>
                <a:ext cx="5" cy="8"/>
              </a:xfrm>
              <a:prstGeom prst="rect">
                <a:avLst/>
              </a:prstGeom>
              <a:noFill/>
              <a:ln>
                <a:noFill/>
              </a:ln>
            </p:spPr>
          </p:pic>
          <p:pic>
            <p:nvPicPr>
              <p:cNvPr id="1878" name="Google Shape;1878;p20"/>
              <p:cNvPicPr preferRelativeResize="0"/>
              <p:nvPr/>
            </p:nvPicPr>
            <p:blipFill rotWithShape="1">
              <a:blip r:embed="rId558">
                <a:alphaModFix/>
              </a:blip>
              <a:srcRect/>
              <a:stretch/>
            </p:blipFill>
            <p:spPr>
              <a:xfrm>
                <a:off x="7530" y="2542"/>
                <a:ext cx="8" cy="21"/>
              </a:xfrm>
              <a:prstGeom prst="rect">
                <a:avLst/>
              </a:prstGeom>
              <a:noFill/>
              <a:ln>
                <a:noFill/>
              </a:ln>
            </p:spPr>
          </p:pic>
          <p:pic>
            <p:nvPicPr>
              <p:cNvPr id="1879" name="Google Shape;1879;p20"/>
              <p:cNvPicPr preferRelativeResize="0"/>
              <p:nvPr/>
            </p:nvPicPr>
            <p:blipFill rotWithShape="1">
              <a:blip r:embed="rId559">
                <a:alphaModFix/>
              </a:blip>
              <a:srcRect/>
              <a:stretch/>
            </p:blipFill>
            <p:spPr>
              <a:xfrm>
                <a:off x="7509" y="2564"/>
                <a:ext cx="4" cy="4"/>
              </a:xfrm>
              <a:prstGeom prst="rect">
                <a:avLst/>
              </a:prstGeom>
              <a:noFill/>
              <a:ln>
                <a:noFill/>
              </a:ln>
            </p:spPr>
          </p:pic>
          <p:pic>
            <p:nvPicPr>
              <p:cNvPr id="1880" name="Google Shape;1880;p20"/>
              <p:cNvPicPr preferRelativeResize="0"/>
              <p:nvPr/>
            </p:nvPicPr>
            <p:blipFill rotWithShape="1">
              <a:blip r:embed="rId559">
                <a:alphaModFix/>
              </a:blip>
              <a:srcRect/>
              <a:stretch/>
            </p:blipFill>
            <p:spPr>
              <a:xfrm>
                <a:off x="7509" y="2564"/>
                <a:ext cx="4" cy="4"/>
              </a:xfrm>
              <a:prstGeom prst="rect">
                <a:avLst/>
              </a:prstGeom>
              <a:noFill/>
              <a:ln>
                <a:noFill/>
              </a:ln>
            </p:spPr>
          </p:pic>
        </p:grpSp>
        <p:grpSp>
          <p:nvGrpSpPr>
            <p:cNvPr id="1881" name="Google Shape;1881;p20"/>
            <p:cNvGrpSpPr/>
            <p:nvPr/>
          </p:nvGrpSpPr>
          <p:grpSpPr>
            <a:xfrm>
              <a:off x="10579100" y="2587625"/>
              <a:ext cx="1606550" cy="1719263"/>
              <a:chOff x="6664" y="1630"/>
              <a:chExt cx="1012" cy="1083"/>
            </a:xfrm>
          </p:grpSpPr>
          <p:pic>
            <p:nvPicPr>
              <p:cNvPr id="1882" name="Google Shape;1882;p20"/>
              <p:cNvPicPr preferRelativeResize="0"/>
              <p:nvPr/>
            </p:nvPicPr>
            <p:blipFill rotWithShape="1">
              <a:blip r:embed="rId560">
                <a:alphaModFix/>
              </a:blip>
              <a:srcRect/>
              <a:stretch/>
            </p:blipFill>
            <p:spPr>
              <a:xfrm>
                <a:off x="7511" y="2561"/>
                <a:ext cx="3" cy="7"/>
              </a:xfrm>
              <a:prstGeom prst="rect">
                <a:avLst/>
              </a:prstGeom>
              <a:noFill/>
              <a:ln>
                <a:noFill/>
              </a:ln>
            </p:spPr>
          </p:pic>
          <p:pic>
            <p:nvPicPr>
              <p:cNvPr id="1883" name="Google Shape;1883;p20"/>
              <p:cNvPicPr preferRelativeResize="0"/>
              <p:nvPr/>
            </p:nvPicPr>
            <p:blipFill rotWithShape="1">
              <a:blip r:embed="rId561">
                <a:alphaModFix/>
              </a:blip>
              <a:srcRect/>
              <a:stretch/>
            </p:blipFill>
            <p:spPr>
              <a:xfrm>
                <a:off x="7511" y="2564"/>
                <a:ext cx="3" cy="4"/>
              </a:xfrm>
              <a:prstGeom prst="rect">
                <a:avLst/>
              </a:prstGeom>
              <a:noFill/>
              <a:ln>
                <a:noFill/>
              </a:ln>
            </p:spPr>
          </p:pic>
          <p:pic>
            <p:nvPicPr>
              <p:cNvPr id="1884" name="Google Shape;1884;p20"/>
              <p:cNvPicPr preferRelativeResize="0"/>
              <p:nvPr/>
            </p:nvPicPr>
            <p:blipFill rotWithShape="1">
              <a:blip r:embed="rId562">
                <a:alphaModFix/>
              </a:blip>
              <a:srcRect/>
              <a:stretch/>
            </p:blipFill>
            <p:spPr>
              <a:xfrm>
                <a:off x="7509" y="2561"/>
                <a:ext cx="5" cy="7"/>
              </a:xfrm>
              <a:prstGeom prst="rect">
                <a:avLst/>
              </a:prstGeom>
              <a:noFill/>
              <a:ln>
                <a:noFill/>
              </a:ln>
            </p:spPr>
          </p:pic>
          <p:pic>
            <p:nvPicPr>
              <p:cNvPr id="1885" name="Google Shape;1885;p20"/>
              <p:cNvPicPr preferRelativeResize="0"/>
              <p:nvPr/>
            </p:nvPicPr>
            <p:blipFill rotWithShape="1">
              <a:blip r:embed="rId563">
                <a:alphaModFix/>
              </a:blip>
              <a:srcRect/>
              <a:stretch/>
            </p:blipFill>
            <p:spPr>
              <a:xfrm>
                <a:off x="7511" y="2564"/>
                <a:ext cx="3" cy="4"/>
              </a:xfrm>
              <a:prstGeom prst="rect">
                <a:avLst/>
              </a:prstGeom>
              <a:noFill/>
              <a:ln>
                <a:noFill/>
              </a:ln>
            </p:spPr>
          </p:pic>
          <p:pic>
            <p:nvPicPr>
              <p:cNvPr id="1886" name="Google Shape;1886;p20"/>
              <p:cNvPicPr preferRelativeResize="0"/>
              <p:nvPr/>
            </p:nvPicPr>
            <p:blipFill rotWithShape="1">
              <a:blip r:embed="rId564">
                <a:alphaModFix/>
              </a:blip>
              <a:srcRect/>
              <a:stretch/>
            </p:blipFill>
            <p:spPr>
              <a:xfrm>
                <a:off x="7511" y="2599"/>
                <a:ext cx="16" cy="16"/>
              </a:xfrm>
              <a:prstGeom prst="rect">
                <a:avLst/>
              </a:prstGeom>
              <a:noFill/>
              <a:ln>
                <a:noFill/>
              </a:ln>
            </p:spPr>
          </p:pic>
          <p:pic>
            <p:nvPicPr>
              <p:cNvPr id="1887" name="Google Shape;1887;p20"/>
              <p:cNvPicPr preferRelativeResize="0"/>
              <p:nvPr/>
            </p:nvPicPr>
            <p:blipFill rotWithShape="1">
              <a:blip r:embed="rId565">
                <a:alphaModFix/>
              </a:blip>
              <a:srcRect/>
              <a:stretch/>
            </p:blipFill>
            <p:spPr>
              <a:xfrm>
                <a:off x="7541" y="2607"/>
                <a:ext cx="3" cy="5"/>
              </a:xfrm>
              <a:prstGeom prst="rect">
                <a:avLst/>
              </a:prstGeom>
              <a:noFill/>
              <a:ln>
                <a:noFill/>
              </a:ln>
            </p:spPr>
          </p:pic>
          <p:pic>
            <p:nvPicPr>
              <p:cNvPr id="1888" name="Google Shape;1888;p20"/>
              <p:cNvPicPr preferRelativeResize="0"/>
              <p:nvPr/>
            </p:nvPicPr>
            <p:blipFill rotWithShape="1">
              <a:blip r:embed="rId566">
                <a:alphaModFix/>
              </a:blip>
              <a:srcRect/>
              <a:stretch/>
            </p:blipFill>
            <p:spPr>
              <a:xfrm>
                <a:off x="7536" y="2601"/>
                <a:ext cx="8" cy="9"/>
              </a:xfrm>
              <a:prstGeom prst="rect">
                <a:avLst/>
              </a:prstGeom>
              <a:noFill/>
              <a:ln>
                <a:noFill/>
              </a:ln>
            </p:spPr>
          </p:pic>
          <p:pic>
            <p:nvPicPr>
              <p:cNvPr id="1889" name="Google Shape;1889;p20"/>
              <p:cNvPicPr preferRelativeResize="0"/>
              <p:nvPr/>
            </p:nvPicPr>
            <p:blipFill rotWithShape="1">
              <a:blip r:embed="rId567">
                <a:alphaModFix/>
              </a:blip>
              <a:srcRect/>
              <a:stretch/>
            </p:blipFill>
            <p:spPr>
              <a:xfrm>
                <a:off x="7541" y="2608"/>
                <a:ext cx="3" cy="5"/>
              </a:xfrm>
              <a:prstGeom prst="rect">
                <a:avLst/>
              </a:prstGeom>
              <a:noFill/>
              <a:ln>
                <a:noFill/>
              </a:ln>
            </p:spPr>
          </p:pic>
          <p:pic>
            <p:nvPicPr>
              <p:cNvPr id="1890" name="Google Shape;1890;p20"/>
              <p:cNvPicPr preferRelativeResize="0"/>
              <p:nvPr/>
            </p:nvPicPr>
            <p:blipFill rotWithShape="1">
              <a:blip r:embed="rId568">
                <a:alphaModFix/>
              </a:blip>
              <a:srcRect/>
              <a:stretch/>
            </p:blipFill>
            <p:spPr>
              <a:xfrm>
                <a:off x="7526" y="2621"/>
                <a:ext cx="4" cy="4"/>
              </a:xfrm>
              <a:prstGeom prst="rect">
                <a:avLst/>
              </a:prstGeom>
              <a:noFill/>
              <a:ln>
                <a:noFill/>
              </a:ln>
            </p:spPr>
          </p:pic>
          <p:pic>
            <p:nvPicPr>
              <p:cNvPr id="1891" name="Google Shape;1891;p20"/>
              <p:cNvPicPr preferRelativeResize="0"/>
              <p:nvPr/>
            </p:nvPicPr>
            <p:blipFill rotWithShape="1">
              <a:blip r:embed="rId569">
                <a:alphaModFix/>
              </a:blip>
              <a:srcRect/>
              <a:stretch/>
            </p:blipFill>
            <p:spPr>
              <a:xfrm>
                <a:off x="7514" y="2605"/>
                <a:ext cx="30" cy="18"/>
              </a:xfrm>
              <a:prstGeom prst="rect">
                <a:avLst/>
              </a:prstGeom>
              <a:noFill/>
              <a:ln>
                <a:noFill/>
              </a:ln>
            </p:spPr>
          </p:pic>
          <p:pic>
            <p:nvPicPr>
              <p:cNvPr id="1892" name="Google Shape;1892;p20"/>
              <p:cNvPicPr preferRelativeResize="0"/>
              <p:nvPr/>
            </p:nvPicPr>
            <p:blipFill rotWithShape="1">
              <a:blip r:embed="rId570">
                <a:alphaModFix/>
              </a:blip>
              <a:srcRect/>
              <a:stretch/>
            </p:blipFill>
            <p:spPr>
              <a:xfrm>
                <a:off x="7538" y="2611"/>
                <a:ext cx="6" cy="10"/>
              </a:xfrm>
              <a:prstGeom prst="rect">
                <a:avLst/>
              </a:prstGeom>
              <a:noFill/>
              <a:ln>
                <a:noFill/>
              </a:ln>
            </p:spPr>
          </p:pic>
          <p:pic>
            <p:nvPicPr>
              <p:cNvPr id="1893" name="Google Shape;1893;p20"/>
              <p:cNvPicPr preferRelativeResize="0"/>
              <p:nvPr/>
            </p:nvPicPr>
            <p:blipFill rotWithShape="1">
              <a:blip r:embed="rId571">
                <a:alphaModFix/>
              </a:blip>
              <a:srcRect/>
              <a:stretch/>
            </p:blipFill>
            <p:spPr>
              <a:xfrm>
                <a:off x="7511" y="2600"/>
                <a:ext cx="33" cy="21"/>
              </a:xfrm>
              <a:prstGeom prst="rect">
                <a:avLst/>
              </a:prstGeom>
              <a:noFill/>
              <a:ln>
                <a:noFill/>
              </a:ln>
            </p:spPr>
          </p:pic>
          <p:pic>
            <p:nvPicPr>
              <p:cNvPr id="1894" name="Google Shape;1894;p20"/>
              <p:cNvPicPr preferRelativeResize="0"/>
              <p:nvPr/>
            </p:nvPicPr>
            <p:blipFill rotWithShape="1">
              <a:blip r:embed="rId572">
                <a:alphaModFix/>
              </a:blip>
              <a:srcRect/>
              <a:stretch/>
            </p:blipFill>
            <p:spPr>
              <a:xfrm>
                <a:off x="7517" y="2607"/>
                <a:ext cx="21" cy="16"/>
              </a:xfrm>
              <a:prstGeom prst="rect">
                <a:avLst/>
              </a:prstGeom>
              <a:noFill/>
              <a:ln>
                <a:noFill/>
              </a:ln>
            </p:spPr>
          </p:pic>
          <p:pic>
            <p:nvPicPr>
              <p:cNvPr id="1895" name="Google Shape;1895;p20"/>
              <p:cNvPicPr preferRelativeResize="0"/>
              <p:nvPr/>
            </p:nvPicPr>
            <p:blipFill rotWithShape="1">
              <a:blip r:embed="rId573">
                <a:alphaModFix/>
              </a:blip>
              <a:srcRect/>
              <a:stretch/>
            </p:blipFill>
            <p:spPr>
              <a:xfrm>
                <a:off x="7517" y="2607"/>
                <a:ext cx="21" cy="18"/>
              </a:xfrm>
              <a:prstGeom prst="rect">
                <a:avLst/>
              </a:prstGeom>
              <a:noFill/>
              <a:ln>
                <a:noFill/>
              </a:ln>
            </p:spPr>
          </p:pic>
          <p:pic>
            <p:nvPicPr>
              <p:cNvPr id="1896" name="Google Shape;1896;p20"/>
              <p:cNvPicPr preferRelativeResize="0"/>
              <p:nvPr/>
            </p:nvPicPr>
            <p:blipFill rotWithShape="1">
              <a:blip r:embed="rId574">
                <a:alphaModFix/>
              </a:blip>
              <a:srcRect/>
              <a:stretch/>
            </p:blipFill>
            <p:spPr>
              <a:xfrm>
                <a:off x="7619" y="2536"/>
                <a:ext cx="9" cy="27"/>
              </a:xfrm>
              <a:prstGeom prst="rect">
                <a:avLst/>
              </a:prstGeom>
              <a:noFill/>
              <a:ln>
                <a:noFill/>
              </a:ln>
            </p:spPr>
          </p:pic>
          <p:pic>
            <p:nvPicPr>
              <p:cNvPr id="1897" name="Google Shape;1897;p20"/>
              <p:cNvPicPr preferRelativeResize="0"/>
              <p:nvPr/>
            </p:nvPicPr>
            <p:blipFill rotWithShape="1">
              <a:blip r:embed="rId575">
                <a:alphaModFix/>
              </a:blip>
              <a:srcRect/>
              <a:stretch/>
            </p:blipFill>
            <p:spPr>
              <a:xfrm>
                <a:off x="7617" y="2566"/>
                <a:ext cx="5" cy="5"/>
              </a:xfrm>
              <a:prstGeom prst="rect">
                <a:avLst/>
              </a:prstGeom>
              <a:noFill/>
              <a:ln>
                <a:noFill/>
              </a:ln>
            </p:spPr>
          </p:pic>
          <p:pic>
            <p:nvPicPr>
              <p:cNvPr id="1898" name="Google Shape;1898;p20"/>
              <p:cNvPicPr preferRelativeResize="0"/>
              <p:nvPr/>
            </p:nvPicPr>
            <p:blipFill rotWithShape="1">
              <a:blip r:embed="rId576">
                <a:alphaModFix/>
              </a:blip>
              <a:srcRect/>
              <a:stretch/>
            </p:blipFill>
            <p:spPr>
              <a:xfrm>
                <a:off x="7617" y="2568"/>
                <a:ext cx="5" cy="3"/>
              </a:xfrm>
              <a:prstGeom prst="rect">
                <a:avLst/>
              </a:prstGeom>
              <a:noFill/>
              <a:ln>
                <a:noFill/>
              </a:ln>
            </p:spPr>
          </p:pic>
          <p:pic>
            <p:nvPicPr>
              <p:cNvPr id="1899" name="Google Shape;1899;p20"/>
              <p:cNvPicPr preferRelativeResize="0"/>
              <p:nvPr/>
            </p:nvPicPr>
            <p:blipFill rotWithShape="1">
              <a:blip r:embed="rId577">
                <a:alphaModFix/>
              </a:blip>
              <a:srcRect/>
              <a:stretch/>
            </p:blipFill>
            <p:spPr>
              <a:xfrm>
                <a:off x="7617" y="2556"/>
                <a:ext cx="10" cy="15"/>
              </a:xfrm>
              <a:prstGeom prst="rect">
                <a:avLst/>
              </a:prstGeom>
              <a:noFill/>
              <a:ln>
                <a:noFill/>
              </a:ln>
            </p:spPr>
          </p:pic>
          <p:pic>
            <p:nvPicPr>
              <p:cNvPr id="1900" name="Google Shape;1900;p20"/>
              <p:cNvPicPr preferRelativeResize="0"/>
              <p:nvPr/>
            </p:nvPicPr>
            <p:blipFill rotWithShape="1">
              <a:blip r:embed="rId578">
                <a:alphaModFix/>
              </a:blip>
              <a:srcRect/>
              <a:stretch/>
            </p:blipFill>
            <p:spPr>
              <a:xfrm>
                <a:off x="7619" y="2566"/>
                <a:ext cx="5" cy="5"/>
              </a:xfrm>
              <a:prstGeom prst="rect">
                <a:avLst/>
              </a:prstGeom>
              <a:noFill/>
              <a:ln>
                <a:noFill/>
              </a:ln>
            </p:spPr>
          </p:pic>
          <p:pic>
            <p:nvPicPr>
              <p:cNvPr id="1901" name="Google Shape;1901;p20"/>
              <p:cNvPicPr preferRelativeResize="0"/>
              <p:nvPr/>
            </p:nvPicPr>
            <p:blipFill rotWithShape="1">
              <a:blip r:embed="rId579">
                <a:alphaModFix/>
              </a:blip>
              <a:srcRect/>
              <a:stretch/>
            </p:blipFill>
            <p:spPr>
              <a:xfrm>
                <a:off x="7619" y="2565"/>
                <a:ext cx="4" cy="5"/>
              </a:xfrm>
              <a:prstGeom prst="rect">
                <a:avLst/>
              </a:prstGeom>
              <a:noFill/>
              <a:ln>
                <a:noFill/>
              </a:ln>
            </p:spPr>
          </p:pic>
          <p:pic>
            <p:nvPicPr>
              <p:cNvPr id="1902" name="Google Shape;1902;p20"/>
              <p:cNvPicPr preferRelativeResize="0"/>
              <p:nvPr/>
            </p:nvPicPr>
            <p:blipFill rotWithShape="1">
              <a:blip r:embed="rId580">
                <a:alphaModFix/>
              </a:blip>
              <a:srcRect/>
              <a:stretch/>
            </p:blipFill>
            <p:spPr>
              <a:xfrm>
                <a:off x="7619" y="2566"/>
                <a:ext cx="3" cy="4"/>
              </a:xfrm>
              <a:prstGeom prst="rect">
                <a:avLst/>
              </a:prstGeom>
              <a:noFill/>
              <a:ln>
                <a:noFill/>
              </a:ln>
            </p:spPr>
          </p:pic>
          <p:pic>
            <p:nvPicPr>
              <p:cNvPr id="1903" name="Google Shape;1903;p20"/>
              <p:cNvPicPr preferRelativeResize="0"/>
              <p:nvPr/>
            </p:nvPicPr>
            <p:blipFill rotWithShape="1">
              <a:blip r:embed="rId581">
                <a:alphaModFix/>
              </a:blip>
              <a:srcRect/>
              <a:stretch/>
            </p:blipFill>
            <p:spPr>
              <a:xfrm>
                <a:off x="7619" y="2566"/>
                <a:ext cx="3" cy="5"/>
              </a:xfrm>
              <a:prstGeom prst="rect">
                <a:avLst/>
              </a:prstGeom>
              <a:noFill/>
              <a:ln>
                <a:noFill/>
              </a:ln>
            </p:spPr>
          </p:pic>
          <p:pic>
            <p:nvPicPr>
              <p:cNvPr id="1904" name="Google Shape;1904;p20"/>
              <p:cNvPicPr preferRelativeResize="0"/>
              <p:nvPr/>
            </p:nvPicPr>
            <p:blipFill rotWithShape="1">
              <a:blip r:embed="rId582">
                <a:alphaModFix/>
              </a:blip>
              <a:srcRect/>
              <a:stretch/>
            </p:blipFill>
            <p:spPr>
              <a:xfrm>
                <a:off x="7619" y="2566"/>
                <a:ext cx="5" cy="5"/>
              </a:xfrm>
              <a:prstGeom prst="rect">
                <a:avLst/>
              </a:prstGeom>
              <a:noFill/>
              <a:ln>
                <a:noFill/>
              </a:ln>
            </p:spPr>
          </p:pic>
          <p:sp>
            <p:nvSpPr>
              <p:cNvPr id="1905" name="Google Shape;1905;p20"/>
              <p:cNvSpPr/>
              <p:nvPr/>
            </p:nvSpPr>
            <p:spPr>
              <a:xfrm>
                <a:off x="6959" y="1630"/>
                <a:ext cx="419" cy="1083"/>
              </a:xfrm>
              <a:custGeom>
                <a:avLst/>
                <a:gdLst/>
                <a:ahLst/>
                <a:cxnLst/>
                <a:rect l="l" t="t" r="r" b="b"/>
                <a:pathLst>
                  <a:path w="559" h="1444" extrusionOk="0">
                    <a:moveTo>
                      <a:pt x="557" y="763"/>
                    </a:moveTo>
                    <a:cubicBezTo>
                      <a:pt x="555" y="759"/>
                      <a:pt x="553" y="755"/>
                      <a:pt x="550" y="751"/>
                    </a:cubicBezTo>
                    <a:cubicBezTo>
                      <a:pt x="547" y="746"/>
                      <a:pt x="546" y="740"/>
                      <a:pt x="544" y="734"/>
                    </a:cubicBezTo>
                    <a:cubicBezTo>
                      <a:pt x="543" y="727"/>
                      <a:pt x="541" y="720"/>
                      <a:pt x="540" y="713"/>
                    </a:cubicBezTo>
                    <a:cubicBezTo>
                      <a:pt x="538" y="707"/>
                      <a:pt x="535" y="702"/>
                      <a:pt x="531" y="697"/>
                    </a:cubicBezTo>
                    <a:cubicBezTo>
                      <a:pt x="525" y="690"/>
                      <a:pt x="520" y="683"/>
                      <a:pt x="515" y="676"/>
                    </a:cubicBezTo>
                    <a:cubicBezTo>
                      <a:pt x="514" y="675"/>
                      <a:pt x="514" y="673"/>
                      <a:pt x="513" y="671"/>
                    </a:cubicBezTo>
                    <a:cubicBezTo>
                      <a:pt x="513" y="668"/>
                      <a:pt x="513" y="664"/>
                      <a:pt x="513" y="661"/>
                    </a:cubicBezTo>
                    <a:cubicBezTo>
                      <a:pt x="512" y="652"/>
                      <a:pt x="510" y="643"/>
                      <a:pt x="510" y="633"/>
                    </a:cubicBezTo>
                    <a:cubicBezTo>
                      <a:pt x="509" y="618"/>
                      <a:pt x="508" y="602"/>
                      <a:pt x="507" y="586"/>
                    </a:cubicBezTo>
                    <a:cubicBezTo>
                      <a:pt x="506" y="574"/>
                      <a:pt x="505" y="561"/>
                      <a:pt x="504" y="549"/>
                    </a:cubicBezTo>
                    <a:cubicBezTo>
                      <a:pt x="503" y="529"/>
                      <a:pt x="499" y="509"/>
                      <a:pt x="491" y="491"/>
                    </a:cubicBezTo>
                    <a:cubicBezTo>
                      <a:pt x="490" y="490"/>
                      <a:pt x="490" y="488"/>
                      <a:pt x="490" y="487"/>
                    </a:cubicBezTo>
                    <a:cubicBezTo>
                      <a:pt x="491" y="483"/>
                      <a:pt x="491" y="479"/>
                      <a:pt x="492" y="476"/>
                    </a:cubicBezTo>
                    <a:cubicBezTo>
                      <a:pt x="492" y="464"/>
                      <a:pt x="492" y="453"/>
                      <a:pt x="490" y="441"/>
                    </a:cubicBezTo>
                    <a:cubicBezTo>
                      <a:pt x="487" y="416"/>
                      <a:pt x="480" y="391"/>
                      <a:pt x="472" y="367"/>
                    </a:cubicBezTo>
                    <a:cubicBezTo>
                      <a:pt x="472" y="365"/>
                      <a:pt x="471" y="363"/>
                      <a:pt x="471" y="361"/>
                    </a:cubicBezTo>
                    <a:cubicBezTo>
                      <a:pt x="471" y="357"/>
                      <a:pt x="472" y="354"/>
                      <a:pt x="472" y="350"/>
                    </a:cubicBezTo>
                    <a:cubicBezTo>
                      <a:pt x="473" y="346"/>
                      <a:pt x="473" y="342"/>
                      <a:pt x="473" y="338"/>
                    </a:cubicBezTo>
                    <a:cubicBezTo>
                      <a:pt x="474" y="330"/>
                      <a:pt x="474" y="321"/>
                      <a:pt x="472" y="312"/>
                    </a:cubicBezTo>
                    <a:cubicBezTo>
                      <a:pt x="470" y="298"/>
                      <a:pt x="464" y="283"/>
                      <a:pt x="455" y="269"/>
                    </a:cubicBezTo>
                    <a:cubicBezTo>
                      <a:pt x="447" y="255"/>
                      <a:pt x="437" y="248"/>
                      <a:pt x="426" y="240"/>
                    </a:cubicBezTo>
                    <a:cubicBezTo>
                      <a:pt x="420" y="237"/>
                      <a:pt x="415" y="234"/>
                      <a:pt x="409" y="233"/>
                    </a:cubicBezTo>
                    <a:cubicBezTo>
                      <a:pt x="402" y="231"/>
                      <a:pt x="396" y="231"/>
                      <a:pt x="390" y="228"/>
                    </a:cubicBezTo>
                    <a:cubicBezTo>
                      <a:pt x="387" y="227"/>
                      <a:pt x="384" y="226"/>
                      <a:pt x="382" y="225"/>
                    </a:cubicBezTo>
                    <a:cubicBezTo>
                      <a:pt x="371" y="219"/>
                      <a:pt x="360" y="213"/>
                      <a:pt x="350" y="208"/>
                    </a:cubicBezTo>
                    <a:cubicBezTo>
                      <a:pt x="342" y="204"/>
                      <a:pt x="334" y="200"/>
                      <a:pt x="326" y="197"/>
                    </a:cubicBezTo>
                    <a:cubicBezTo>
                      <a:pt x="323" y="196"/>
                      <a:pt x="323" y="196"/>
                      <a:pt x="322" y="193"/>
                    </a:cubicBezTo>
                    <a:cubicBezTo>
                      <a:pt x="321" y="177"/>
                      <a:pt x="324" y="159"/>
                      <a:pt x="324" y="159"/>
                    </a:cubicBezTo>
                    <a:cubicBezTo>
                      <a:pt x="324" y="159"/>
                      <a:pt x="324" y="159"/>
                      <a:pt x="324" y="159"/>
                    </a:cubicBezTo>
                    <a:cubicBezTo>
                      <a:pt x="325" y="158"/>
                      <a:pt x="325" y="158"/>
                      <a:pt x="325" y="158"/>
                    </a:cubicBezTo>
                    <a:cubicBezTo>
                      <a:pt x="327" y="154"/>
                      <a:pt x="328" y="151"/>
                      <a:pt x="329" y="146"/>
                    </a:cubicBezTo>
                    <a:cubicBezTo>
                      <a:pt x="330" y="143"/>
                      <a:pt x="330" y="140"/>
                      <a:pt x="330" y="137"/>
                    </a:cubicBezTo>
                    <a:cubicBezTo>
                      <a:pt x="334" y="138"/>
                      <a:pt x="337" y="138"/>
                      <a:pt x="339" y="135"/>
                    </a:cubicBezTo>
                    <a:cubicBezTo>
                      <a:pt x="340" y="133"/>
                      <a:pt x="340" y="131"/>
                      <a:pt x="342" y="129"/>
                    </a:cubicBezTo>
                    <a:cubicBezTo>
                      <a:pt x="343" y="127"/>
                      <a:pt x="344" y="126"/>
                      <a:pt x="346" y="124"/>
                    </a:cubicBezTo>
                    <a:cubicBezTo>
                      <a:pt x="349" y="120"/>
                      <a:pt x="350" y="115"/>
                      <a:pt x="350" y="110"/>
                    </a:cubicBezTo>
                    <a:cubicBezTo>
                      <a:pt x="350" y="106"/>
                      <a:pt x="351" y="95"/>
                      <a:pt x="345" y="94"/>
                    </a:cubicBezTo>
                    <a:cubicBezTo>
                      <a:pt x="343" y="94"/>
                      <a:pt x="342" y="95"/>
                      <a:pt x="340" y="96"/>
                    </a:cubicBezTo>
                    <a:cubicBezTo>
                      <a:pt x="340" y="96"/>
                      <a:pt x="340" y="96"/>
                      <a:pt x="340" y="96"/>
                    </a:cubicBezTo>
                    <a:cubicBezTo>
                      <a:pt x="341" y="91"/>
                      <a:pt x="341" y="87"/>
                      <a:pt x="342" y="83"/>
                    </a:cubicBezTo>
                    <a:cubicBezTo>
                      <a:pt x="346" y="67"/>
                      <a:pt x="343" y="51"/>
                      <a:pt x="336" y="39"/>
                    </a:cubicBezTo>
                    <a:cubicBezTo>
                      <a:pt x="328" y="22"/>
                      <a:pt x="311" y="9"/>
                      <a:pt x="291" y="5"/>
                    </a:cubicBezTo>
                    <a:cubicBezTo>
                      <a:pt x="289" y="5"/>
                      <a:pt x="287" y="5"/>
                      <a:pt x="284" y="5"/>
                    </a:cubicBezTo>
                    <a:cubicBezTo>
                      <a:pt x="284" y="5"/>
                      <a:pt x="284" y="5"/>
                      <a:pt x="284" y="5"/>
                    </a:cubicBezTo>
                    <a:cubicBezTo>
                      <a:pt x="238" y="0"/>
                      <a:pt x="201" y="33"/>
                      <a:pt x="207" y="82"/>
                    </a:cubicBezTo>
                    <a:cubicBezTo>
                      <a:pt x="207" y="86"/>
                      <a:pt x="209" y="90"/>
                      <a:pt x="210" y="95"/>
                    </a:cubicBezTo>
                    <a:cubicBezTo>
                      <a:pt x="210" y="95"/>
                      <a:pt x="210" y="96"/>
                      <a:pt x="211" y="96"/>
                    </a:cubicBezTo>
                    <a:cubicBezTo>
                      <a:pt x="209" y="95"/>
                      <a:pt x="207" y="94"/>
                      <a:pt x="206" y="94"/>
                    </a:cubicBezTo>
                    <a:cubicBezTo>
                      <a:pt x="200" y="95"/>
                      <a:pt x="201" y="106"/>
                      <a:pt x="201" y="110"/>
                    </a:cubicBezTo>
                    <a:cubicBezTo>
                      <a:pt x="201" y="115"/>
                      <a:pt x="202" y="120"/>
                      <a:pt x="205" y="124"/>
                    </a:cubicBezTo>
                    <a:cubicBezTo>
                      <a:pt x="206" y="126"/>
                      <a:pt x="208" y="127"/>
                      <a:pt x="209" y="129"/>
                    </a:cubicBezTo>
                    <a:cubicBezTo>
                      <a:pt x="210" y="131"/>
                      <a:pt x="211" y="133"/>
                      <a:pt x="212" y="135"/>
                    </a:cubicBezTo>
                    <a:cubicBezTo>
                      <a:pt x="214" y="138"/>
                      <a:pt x="218" y="138"/>
                      <a:pt x="222" y="137"/>
                    </a:cubicBezTo>
                    <a:cubicBezTo>
                      <a:pt x="223" y="138"/>
                      <a:pt x="223" y="140"/>
                      <a:pt x="223" y="142"/>
                    </a:cubicBezTo>
                    <a:cubicBezTo>
                      <a:pt x="223" y="147"/>
                      <a:pt x="224" y="152"/>
                      <a:pt x="227" y="156"/>
                    </a:cubicBezTo>
                    <a:cubicBezTo>
                      <a:pt x="228" y="158"/>
                      <a:pt x="230" y="160"/>
                      <a:pt x="231" y="162"/>
                    </a:cubicBezTo>
                    <a:cubicBezTo>
                      <a:pt x="232" y="170"/>
                      <a:pt x="233" y="187"/>
                      <a:pt x="234" y="190"/>
                    </a:cubicBezTo>
                    <a:cubicBezTo>
                      <a:pt x="234" y="195"/>
                      <a:pt x="232" y="196"/>
                      <a:pt x="228" y="198"/>
                    </a:cubicBezTo>
                    <a:cubicBezTo>
                      <a:pt x="227" y="198"/>
                      <a:pt x="227" y="199"/>
                      <a:pt x="227" y="199"/>
                    </a:cubicBezTo>
                    <a:cubicBezTo>
                      <a:pt x="219" y="202"/>
                      <a:pt x="212" y="206"/>
                      <a:pt x="205" y="210"/>
                    </a:cubicBezTo>
                    <a:cubicBezTo>
                      <a:pt x="195" y="215"/>
                      <a:pt x="186" y="220"/>
                      <a:pt x="176" y="226"/>
                    </a:cubicBezTo>
                    <a:cubicBezTo>
                      <a:pt x="172" y="229"/>
                      <a:pt x="167" y="231"/>
                      <a:pt x="161" y="232"/>
                    </a:cubicBezTo>
                    <a:cubicBezTo>
                      <a:pt x="159" y="233"/>
                      <a:pt x="157" y="233"/>
                      <a:pt x="154" y="234"/>
                    </a:cubicBezTo>
                    <a:cubicBezTo>
                      <a:pt x="150" y="235"/>
                      <a:pt x="144" y="236"/>
                      <a:pt x="140" y="238"/>
                    </a:cubicBezTo>
                    <a:cubicBezTo>
                      <a:pt x="125" y="247"/>
                      <a:pt x="113" y="255"/>
                      <a:pt x="103" y="273"/>
                    </a:cubicBezTo>
                    <a:cubicBezTo>
                      <a:pt x="91" y="293"/>
                      <a:pt x="83" y="317"/>
                      <a:pt x="86" y="341"/>
                    </a:cubicBezTo>
                    <a:cubicBezTo>
                      <a:pt x="86" y="342"/>
                      <a:pt x="86" y="343"/>
                      <a:pt x="86" y="343"/>
                    </a:cubicBezTo>
                    <a:cubicBezTo>
                      <a:pt x="86" y="347"/>
                      <a:pt x="87" y="352"/>
                      <a:pt x="87" y="356"/>
                    </a:cubicBezTo>
                    <a:cubicBezTo>
                      <a:pt x="88" y="360"/>
                      <a:pt x="89" y="364"/>
                      <a:pt x="87" y="368"/>
                    </a:cubicBezTo>
                    <a:cubicBezTo>
                      <a:pt x="80" y="390"/>
                      <a:pt x="74" y="412"/>
                      <a:pt x="70" y="435"/>
                    </a:cubicBezTo>
                    <a:cubicBezTo>
                      <a:pt x="67" y="452"/>
                      <a:pt x="66" y="470"/>
                      <a:pt x="69" y="488"/>
                    </a:cubicBezTo>
                    <a:cubicBezTo>
                      <a:pt x="69" y="490"/>
                      <a:pt x="69" y="492"/>
                      <a:pt x="68" y="494"/>
                    </a:cubicBezTo>
                    <a:cubicBezTo>
                      <a:pt x="64" y="504"/>
                      <a:pt x="61" y="514"/>
                      <a:pt x="59" y="524"/>
                    </a:cubicBezTo>
                    <a:cubicBezTo>
                      <a:pt x="55" y="544"/>
                      <a:pt x="53" y="563"/>
                      <a:pt x="52" y="583"/>
                    </a:cubicBezTo>
                    <a:cubicBezTo>
                      <a:pt x="52" y="593"/>
                      <a:pt x="52" y="602"/>
                      <a:pt x="51" y="611"/>
                    </a:cubicBezTo>
                    <a:cubicBezTo>
                      <a:pt x="50" y="622"/>
                      <a:pt x="49" y="634"/>
                      <a:pt x="48" y="645"/>
                    </a:cubicBezTo>
                    <a:cubicBezTo>
                      <a:pt x="48" y="652"/>
                      <a:pt x="47" y="660"/>
                      <a:pt x="46" y="667"/>
                    </a:cubicBezTo>
                    <a:cubicBezTo>
                      <a:pt x="46" y="673"/>
                      <a:pt x="45" y="678"/>
                      <a:pt x="41" y="683"/>
                    </a:cubicBezTo>
                    <a:cubicBezTo>
                      <a:pt x="36" y="689"/>
                      <a:pt x="31" y="695"/>
                      <a:pt x="26" y="701"/>
                    </a:cubicBezTo>
                    <a:cubicBezTo>
                      <a:pt x="24" y="704"/>
                      <a:pt x="22" y="706"/>
                      <a:pt x="21" y="710"/>
                    </a:cubicBezTo>
                    <a:cubicBezTo>
                      <a:pt x="19" y="718"/>
                      <a:pt x="17" y="727"/>
                      <a:pt x="15" y="736"/>
                    </a:cubicBezTo>
                    <a:cubicBezTo>
                      <a:pt x="14" y="741"/>
                      <a:pt x="13" y="746"/>
                      <a:pt x="10" y="750"/>
                    </a:cubicBezTo>
                    <a:cubicBezTo>
                      <a:pt x="8" y="755"/>
                      <a:pt x="5" y="760"/>
                      <a:pt x="2" y="765"/>
                    </a:cubicBezTo>
                    <a:cubicBezTo>
                      <a:pt x="0" y="768"/>
                      <a:pt x="1" y="770"/>
                      <a:pt x="4" y="771"/>
                    </a:cubicBezTo>
                    <a:cubicBezTo>
                      <a:pt x="9" y="772"/>
                      <a:pt x="14" y="772"/>
                      <a:pt x="19" y="768"/>
                    </a:cubicBezTo>
                    <a:cubicBezTo>
                      <a:pt x="21" y="766"/>
                      <a:pt x="24" y="763"/>
                      <a:pt x="26" y="761"/>
                    </a:cubicBezTo>
                    <a:cubicBezTo>
                      <a:pt x="27" y="760"/>
                      <a:pt x="27" y="759"/>
                      <a:pt x="28" y="758"/>
                    </a:cubicBezTo>
                    <a:cubicBezTo>
                      <a:pt x="29" y="758"/>
                      <a:pt x="29" y="758"/>
                      <a:pt x="29" y="758"/>
                    </a:cubicBezTo>
                    <a:cubicBezTo>
                      <a:pt x="29" y="759"/>
                      <a:pt x="29" y="760"/>
                      <a:pt x="28" y="762"/>
                    </a:cubicBezTo>
                    <a:cubicBezTo>
                      <a:pt x="27" y="770"/>
                      <a:pt x="26" y="779"/>
                      <a:pt x="25" y="788"/>
                    </a:cubicBezTo>
                    <a:cubicBezTo>
                      <a:pt x="25" y="796"/>
                      <a:pt x="24" y="804"/>
                      <a:pt x="23" y="811"/>
                    </a:cubicBezTo>
                    <a:cubicBezTo>
                      <a:pt x="23" y="814"/>
                      <a:pt x="23" y="818"/>
                      <a:pt x="23" y="821"/>
                    </a:cubicBezTo>
                    <a:cubicBezTo>
                      <a:pt x="23" y="822"/>
                      <a:pt x="24" y="823"/>
                      <a:pt x="26" y="823"/>
                    </a:cubicBezTo>
                    <a:cubicBezTo>
                      <a:pt x="27" y="824"/>
                      <a:pt x="28" y="823"/>
                      <a:pt x="28" y="822"/>
                    </a:cubicBezTo>
                    <a:cubicBezTo>
                      <a:pt x="33" y="818"/>
                      <a:pt x="36" y="812"/>
                      <a:pt x="37" y="806"/>
                    </a:cubicBezTo>
                    <a:cubicBezTo>
                      <a:pt x="40" y="795"/>
                      <a:pt x="43" y="783"/>
                      <a:pt x="45" y="772"/>
                    </a:cubicBezTo>
                    <a:cubicBezTo>
                      <a:pt x="46" y="771"/>
                      <a:pt x="46" y="771"/>
                      <a:pt x="46" y="770"/>
                    </a:cubicBezTo>
                    <a:cubicBezTo>
                      <a:pt x="47" y="771"/>
                      <a:pt x="47" y="771"/>
                      <a:pt x="47" y="772"/>
                    </a:cubicBezTo>
                    <a:cubicBezTo>
                      <a:pt x="47" y="775"/>
                      <a:pt x="47" y="778"/>
                      <a:pt x="47" y="780"/>
                    </a:cubicBezTo>
                    <a:cubicBezTo>
                      <a:pt x="47" y="788"/>
                      <a:pt x="46" y="795"/>
                      <a:pt x="46" y="802"/>
                    </a:cubicBezTo>
                    <a:cubicBezTo>
                      <a:pt x="45" y="810"/>
                      <a:pt x="45" y="819"/>
                      <a:pt x="46" y="827"/>
                    </a:cubicBezTo>
                    <a:cubicBezTo>
                      <a:pt x="47" y="828"/>
                      <a:pt x="48" y="828"/>
                      <a:pt x="49" y="828"/>
                    </a:cubicBezTo>
                    <a:cubicBezTo>
                      <a:pt x="50" y="830"/>
                      <a:pt x="52" y="829"/>
                      <a:pt x="53" y="828"/>
                    </a:cubicBezTo>
                    <a:cubicBezTo>
                      <a:pt x="54" y="827"/>
                      <a:pt x="55" y="826"/>
                      <a:pt x="55" y="824"/>
                    </a:cubicBezTo>
                    <a:cubicBezTo>
                      <a:pt x="58" y="815"/>
                      <a:pt x="59" y="805"/>
                      <a:pt x="61" y="796"/>
                    </a:cubicBezTo>
                    <a:cubicBezTo>
                      <a:pt x="62" y="791"/>
                      <a:pt x="63" y="785"/>
                      <a:pt x="63" y="780"/>
                    </a:cubicBezTo>
                    <a:cubicBezTo>
                      <a:pt x="64" y="780"/>
                      <a:pt x="64" y="781"/>
                      <a:pt x="64" y="782"/>
                    </a:cubicBezTo>
                    <a:cubicBezTo>
                      <a:pt x="64" y="792"/>
                      <a:pt x="64" y="801"/>
                      <a:pt x="64" y="811"/>
                    </a:cubicBezTo>
                    <a:cubicBezTo>
                      <a:pt x="64" y="814"/>
                      <a:pt x="65" y="817"/>
                      <a:pt x="65" y="821"/>
                    </a:cubicBezTo>
                    <a:cubicBezTo>
                      <a:pt x="65" y="823"/>
                      <a:pt x="67" y="824"/>
                      <a:pt x="69" y="824"/>
                    </a:cubicBezTo>
                    <a:cubicBezTo>
                      <a:pt x="70" y="824"/>
                      <a:pt x="72" y="823"/>
                      <a:pt x="73" y="822"/>
                    </a:cubicBezTo>
                    <a:cubicBezTo>
                      <a:pt x="73" y="821"/>
                      <a:pt x="73" y="820"/>
                      <a:pt x="74" y="819"/>
                    </a:cubicBezTo>
                    <a:cubicBezTo>
                      <a:pt x="74" y="814"/>
                      <a:pt x="75" y="810"/>
                      <a:pt x="76" y="804"/>
                    </a:cubicBezTo>
                    <a:cubicBezTo>
                      <a:pt x="77" y="808"/>
                      <a:pt x="78" y="810"/>
                      <a:pt x="79" y="813"/>
                    </a:cubicBezTo>
                    <a:cubicBezTo>
                      <a:pt x="81" y="816"/>
                      <a:pt x="81" y="816"/>
                      <a:pt x="85" y="816"/>
                    </a:cubicBezTo>
                    <a:cubicBezTo>
                      <a:pt x="85" y="816"/>
                      <a:pt x="85" y="816"/>
                      <a:pt x="86" y="816"/>
                    </a:cubicBezTo>
                    <a:cubicBezTo>
                      <a:pt x="87" y="814"/>
                      <a:pt x="87" y="812"/>
                      <a:pt x="87" y="811"/>
                    </a:cubicBezTo>
                    <a:cubicBezTo>
                      <a:pt x="87" y="806"/>
                      <a:pt x="87" y="801"/>
                      <a:pt x="87" y="796"/>
                    </a:cubicBezTo>
                    <a:cubicBezTo>
                      <a:pt x="87" y="785"/>
                      <a:pt x="86" y="774"/>
                      <a:pt x="88" y="763"/>
                    </a:cubicBezTo>
                    <a:cubicBezTo>
                      <a:pt x="90" y="756"/>
                      <a:pt x="90" y="749"/>
                      <a:pt x="90" y="743"/>
                    </a:cubicBezTo>
                    <a:cubicBezTo>
                      <a:pt x="90" y="741"/>
                      <a:pt x="90" y="738"/>
                      <a:pt x="90" y="736"/>
                    </a:cubicBezTo>
                    <a:cubicBezTo>
                      <a:pt x="91" y="727"/>
                      <a:pt x="92" y="719"/>
                      <a:pt x="91" y="710"/>
                    </a:cubicBezTo>
                    <a:cubicBezTo>
                      <a:pt x="91" y="702"/>
                      <a:pt x="90" y="693"/>
                      <a:pt x="88" y="685"/>
                    </a:cubicBezTo>
                    <a:cubicBezTo>
                      <a:pt x="87" y="683"/>
                      <a:pt x="87" y="680"/>
                      <a:pt x="88" y="677"/>
                    </a:cubicBezTo>
                    <a:cubicBezTo>
                      <a:pt x="92" y="667"/>
                      <a:pt x="96" y="657"/>
                      <a:pt x="99" y="647"/>
                    </a:cubicBezTo>
                    <a:cubicBezTo>
                      <a:pt x="107" y="622"/>
                      <a:pt x="114" y="598"/>
                      <a:pt x="122" y="574"/>
                    </a:cubicBezTo>
                    <a:cubicBezTo>
                      <a:pt x="126" y="558"/>
                      <a:pt x="129" y="543"/>
                      <a:pt x="129" y="526"/>
                    </a:cubicBezTo>
                    <a:cubicBezTo>
                      <a:pt x="128" y="522"/>
                      <a:pt x="129" y="518"/>
                      <a:pt x="129" y="514"/>
                    </a:cubicBezTo>
                    <a:cubicBezTo>
                      <a:pt x="129" y="509"/>
                      <a:pt x="129" y="504"/>
                      <a:pt x="129" y="499"/>
                    </a:cubicBezTo>
                    <a:cubicBezTo>
                      <a:pt x="129" y="496"/>
                      <a:pt x="130" y="493"/>
                      <a:pt x="131" y="491"/>
                    </a:cubicBezTo>
                    <a:cubicBezTo>
                      <a:pt x="136" y="483"/>
                      <a:pt x="139" y="474"/>
                      <a:pt x="142" y="466"/>
                    </a:cubicBezTo>
                    <a:cubicBezTo>
                      <a:pt x="145" y="457"/>
                      <a:pt x="148" y="447"/>
                      <a:pt x="150" y="438"/>
                    </a:cubicBezTo>
                    <a:cubicBezTo>
                      <a:pt x="150" y="437"/>
                      <a:pt x="151" y="436"/>
                      <a:pt x="152" y="434"/>
                    </a:cubicBezTo>
                    <a:cubicBezTo>
                      <a:pt x="153" y="438"/>
                      <a:pt x="155" y="441"/>
                      <a:pt x="156" y="445"/>
                    </a:cubicBezTo>
                    <a:cubicBezTo>
                      <a:pt x="157" y="446"/>
                      <a:pt x="157" y="446"/>
                      <a:pt x="157" y="447"/>
                    </a:cubicBezTo>
                    <a:cubicBezTo>
                      <a:pt x="158" y="460"/>
                      <a:pt x="159" y="473"/>
                      <a:pt x="161" y="486"/>
                    </a:cubicBezTo>
                    <a:cubicBezTo>
                      <a:pt x="162" y="493"/>
                      <a:pt x="163" y="501"/>
                      <a:pt x="163" y="508"/>
                    </a:cubicBezTo>
                    <a:cubicBezTo>
                      <a:pt x="164" y="516"/>
                      <a:pt x="163" y="525"/>
                      <a:pt x="164" y="533"/>
                    </a:cubicBezTo>
                    <a:cubicBezTo>
                      <a:pt x="164" y="543"/>
                      <a:pt x="164" y="553"/>
                      <a:pt x="164" y="564"/>
                    </a:cubicBezTo>
                    <a:cubicBezTo>
                      <a:pt x="165" y="568"/>
                      <a:pt x="166" y="572"/>
                      <a:pt x="167" y="576"/>
                    </a:cubicBezTo>
                    <a:cubicBezTo>
                      <a:pt x="167" y="579"/>
                      <a:pt x="168" y="581"/>
                      <a:pt x="166" y="584"/>
                    </a:cubicBezTo>
                    <a:cubicBezTo>
                      <a:pt x="165" y="587"/>
                      <a:pt x="165" y="590"/>
                      <a:pt x="164" y="593"/>
                    </a:cubicBezTo>
                    <a:cubicBezTo>
                      <a:pt x="161" y="607"/>
                      <a:pt x="159" y="620"/>
                      <a:pt x="162" y="633"/>
                    </a:cubicBezTo>
                    <a:cubicBezTo>
                      <a:pt x="163" y="634"/>
                      <a:pt x="162" y="636"/>
                      <a:pt x="162" y="637"/>
                    </a:cubicBezTo>
                    <a:cubicBezTo>
                      <a:pt x="161" y="645"/>
                      <a:pt x="159" y="653"/>
                      <a:pt x="157" y="661"/>
                    </a:cubicBezTo>
                    <a:cubicBezTo>
                      <a:pt x="153" y="687"/>
                      <a:pt x="148" y="713"/>
                      <a:pt x="143" y="739"/>
                    </a:cubicBezTo>
                    <a:cubicBezTo>
                      <a:pt x="141" y="751"/>
                      <a:pt x="140" y="764"/>
                      <a:pt x="138" y="777"/>
                    </a:cubicBezTo>
                    <a:cubicBezTo>
                      <a:pt x="137" y="795"/>
                      <a:pt x="136" y="813"/>
                      <a:pt x="136" y="830"/>
                    </a:cubicBezTo>
                    <a:cubicBezTo>
                      <a:pt x="136" y="841"/>
                      <a:pt x="137" y="852"/>
                      <a:pt x="138" y="863"/>
                    </a:cubicBezTo>
                    <a:cubicBezTo>
                      <a:pt x="138" y="869"/>
                      <a:pt x="139" y="875"/>
                      <a:pt x="140" y="881"/>
                    </a:cubicBezTo>
                    <a:cubicBezTo>
                      <a:pt x="142" y="897"/>
                      <a:pt x="145" y="914"/>
                      <a:pt x="146" y="931"/>
                    </a:cubicBezTo>
                    <a:cubicBezTo>
                      <a:pt x="147" y="943"/>
                      <a:pt x="148" y="954"/>
                      <a:pt x="146" y="965"/>
                    </a:cubicBezTo>
                    <a:cubicBezTo>
                      <a:pt x="143" y="981"/>
                      <a:pt x="142" y="996"/>
                      <a:pt x="143" y="1012"/>
                    </a:cubicBezTo>
                    <a:cubicBezTo>
                      <a:pt x="143" y="1015"/>
                      <a:pt x="143" y="1018"/>
                      <a:pt x="141" y="1021"/>
                    </a:cubicBezTo>
                    <a:cubicBezTo>
                      <a:pt x="136" y="1035"/>
                      <a:pt x="134" y="1050"/>
                      <a:pt x="132" y="1064"/>
                    </a:cubicBezTo>
                    <a:cubicBezTo>
                      <a:pt x="127" y="1119"/>
                      <a:pt x="128" y="1174"/>
                      <a:pt x="132" y="1229"/>
                    </a:cubicBezTo>
                    <a:cubicBezTo>
                      <a:pt x="132" y="1229"/>
                      <a:pt x="134" y="1272"/>
                      <a:pt x="134" y="1282"/>
                    </a:cubicBezTo>
                    <a:cubicBezTo>
                      <a:pt x="134" y="1292"/>
                      <a:pt x="131" y="1306"/>
                      <a:pt x="126" y="1315"/>
                    </a:cubicBezTo>
                    <a:cubicBezTo>
                      <a:pt x="114" y="1341"/>
                      <a:pt x="92" y="1365"/>
                      <a:pt x="73" y="1388"/>
                    </a:cubicBezTo>
                    <a:cubicBezTo>
                      <a:pt x="63" y="1400"/>
                      <a:pt x="62" y="1398"/>
                      <a:pt x="57" y="1402"/>
                    </a:cubicBezTo>
                    <a:cubicBezTo>
                      <a:pt x="53" y="1406"/>
                      <a:pt x="52" y="1408"/>
                      <a:pt x="49" y="1412"/>
                    </a:cubicBezTo>
                    <a:cubicBezTo>
                      <a:pt x="47" y="1415"/>
                      <a:pt x="48" y="1418"/>
                      <a:pt x="48" y="1418"/>
                    </a:cubicBezTo>
                    <a:cubicBezTo>
                      <a:pt x="46" y="1426"/>
                      <a:pt x="51" y="1427"/>
                      <a:pt x="51" y="1427"/>
                    </a:cubicBezTo>
                    <a:cubicBezTo>
                      <a:pt x="54" y="1433"/>
                      <a:pt x="60" y="1431"/>
                      <a:pt x="60" y="1431"/>
                    </a:cubicBezTo>
                    <a:cubicBezTo>
                      <a:pt x="68" y="1439"/>
                      <a:pt x="73" y="1433"/>
                      <a:pt x="73" y="1433"/>
                    </a:cubicBezTo>
                    <a:cubicBezTo>
                      <a:pt x="82" y="1443"/>
                      <a:pt x="92" y="1441"/>
                      <a:pt x="103" y="1432"/>
                    </a:cubicBezTo>
                    <a:cubicBezTo>
                      <a:pt x="113" y="1422"/>
                      <a:pt x="112" y="1426"/>
                      <a:pt x="118" y="1424"/>
                    </a:cubicBezTo>
                    <a:cubicBezTo>
                      <a:pt x="144" y="1414"/>
                      <a:pt x="145" y="1389"/>
                      <a:pt x="167" y="1377"/>
                    </a:cubicBezTo>
                    <a:cubicBezTo>
                      <a:pt x="191" y="1363"/>
                      <a:pt x="197" y="1348"/>
                      <a:pt x="194" y="1339"/>
                    </a:cubicBezTo>
                    <a:cubicBezTo>
                      <a:pt x="192" y="1329"/>
                      <a:pt x="190" y="1316"/>
                      <a:pt x="190" y="1316"/>
                    </a:cubicBezTo>
                    <a:cubicBezTo>
                      <a:pt x="192" y="1314"/>
                      <a:pt x="193" y="1309"/>
                      <a:pt x="192" y="1303"/>
                    </a:cubicBezTo>
                    <a:cubicBezTo>
                      <a:pt x="187" y="1286"/>
                      <a:pt x="189" y="1284"/>
                      <a:pt x="193" y="1248"/>
                    </a:cubicBezTo>
                    <a:cubicBezTo>
                      <a:pt x="198" y="1215"/>
                      <a:pt x="202" y="1178"/>
                      <a:pt x="218" y="1149"/>
                    </a:cubicBezTo>
                    <a:cubicBezTo>
                      <a:pt x="223" y="1139"/>
                      <a:pt x="227" y="1127"/>
                      <a:pt x="228" y="1115"/>
                    </a:cubicBezTo>
                    <a:cubicBezTo>
                      <a:pt x="229" y="1106"/>
                      <a:pt x="229" y="1097"/>
                      <a:pt x="229" y="1088"/>
                    </a:cubicBezTo>
                    <a:cubicBezTo>
                      <a:pt x="229" y="1077"/>
                      <a:pt x="228" y="1066"/>
                      <a:pt x="226" y="1055"/>
                    </a:cubicBezTo>
                    <a:cubicBezTo>
                      <a:pt x="225" y="1047"/>
                      <a:pt x="224" y="1039"/>
                      <a:pt x="222" y="1031"/>
                    </a:cubicBezTo>
                    <a:cubicBezTo>
                      <a:pt x="222" y="1029"/>
                      <a:pt x="222" y="1028"/>
                      <a:pt x="223" y="1026"/>
                    </a:cubicBezTo>
                    <a:cubicBezTo>
                      <a:pt x="226" y="1022"/>
                      <a:pt x="228" y="1017"/>
                      <a:pt x="230" y="1012"/>
                    </a:cubicBezTo>
                    <a:cubicBezTo>
                      <a:pt x="233" y="1001"/>
                      <a:pt x="234" y="991"/>
                      <a:pt x="234" y="981"/>
                    </a:cubicBezTo>
                    <a:cubicBezTo>
                      <a:pt x="234" y="975"/>
                      <a:pt x="234" y="969"/>
                      <a:pt x="235" y="963"/>
                    </a:cubicBezTo>
                    <a:cubicBezTo>
                      <a:pt x="235" y="959"/>
                      <a:pt x="235" y="955"/>
                      <a:pt x="238" y="951"/>
                    </a:cubicBezTo>
                    <a:cubicBezTo>
                      <a:pt x="247" y="933"/>
                      <a:pt x="254" y="915"/>
                      <a:pt x="260" y="896"/>
                    </a:cubicBezTo>
                    <a:cubicBezTo>
                      <a:pt x="265" y="878"/>
                      <a:pt x="269" y="859"/>
                      <a:pt x="273" y="840"/>
                    </a:cubicBezTo>
                    <a:cubicBezTo>
                      <a:pt x="277" y="825"/>
                      <a:pt x="281" y="809"/>
                      <a:pt x="284" y="793"/>
                    </a:cubicBezTo>
                    <a:cubicBezTo>
                      <a:pt x="284" y="794"/>
                      <a:pt x="284" y="795"/>
                      <a:pt x="284" y="796"/>
                    </a:cubicBezTo>
                    <a:cubicBezTo>
                      <a:pt x="284" y="796"/>
                      <a:pt x="284" y="796"/>
                      <a:pt x="284" y="796"/>
                    </a:cubicBezTo>
                    <a:cubicBezTo>
                      <a:pt x="285" y="797"/>
                      <a:pt x="285" y="797"/>
                      <a:pt x="285" y="798"/>
                    </a:cubicBezTo>
                    <a:cubicBezTo>
                      <a:pt x="286" y="803"/>
                      <a:pt x="287" y="807"/>
                      <a:pt x="288" y="812"/>
                    </a:cubicBezTo>
                    <a:cubicBezTo>
                      <a:pt x="292" y="828"/>
                      <a:pt x="296" y="843"/>
                      <a:pt x="300" y="859"/>
                    </a:cubicBezTo>
                    <a:cubicBezTo>
                      <a:pt x="307" y="891"/>
                      <a:pt x="318" y="922"/>
                      <a:pt x="334" y="951"/>
                    </a:cubicBezTo>
                    <a:cubicBezTo>
                      <a:pt x="333" y="951"/>
                      <a:pt x="333" y="951"/>
                      <a:pt x="333" y="951"/>
                    </a:cubicBezTo>
                    <a:cubicBezTo>
                      <a:pt x="334" y="952"/>
                      <a:pt x="334" y="953"/>
                      <a:pt x="335" y="954"/>
                    </a:cubicBezTo>
                    <a:cubicBezTo>
                      <a:pt x="335" y="954"/>
                      <a:pt x="335" y="955"/>
                      <a:pt x="335" y="955"/>
                    </a:cubicBezTo>
                    <a:cubicBezTo>
                      <a:pt x="336" y="966"/>
                      <a:pt x="337" y="973"/>
                      <a:pt x="337" y="976"/>
                    </a:cubicBezTo>
                    <a:cubicBezTo>
                      <a:pt x="337" y="976"/>
                      <a:pt x="337" y="976"/>
                      <a:pt x="337" y="976"/>
                    </a:cubicBezTo>
                    <a:cubicBezTo>
                      <a:pt x="337" y="977"/>
                      <a:pt x="337" y="979"/>
                      <a:pt x="337" y="981"/>
                    </a:cubicBezTo>
                    <a:cubicBezTo>
                      <a:pt x="338" y="988"/>
                      <a:pt x="338" y="999"/>
                      <a:pt x="342" y="1012"/>
                    </a:cubicBezTo>
                    <a:cubicBezTo>
                      <a:pt x="343" y="1017"/>
                      <a:pt x="345" y="1022"/>
                      <a:pt x="348" y="1026"/>
                    </a:cubicBezTo>
                    <a:cubicBezTo>
                      <a:pt x="349" y="1027"/>
                      <a:pt x="352" y="1033"/>
                      <a:pt x="348" y="1059"/>
                    </a:cubicBezTo>
                    <a:cubicBezTo>
                      <a:pt x="346" y="1070"/>
                      <a:pt x="346" y="1081"/>
                      <a:pt x="346" y="1092"/>
                    </a:cubicBezTo>
                    <a:cubicBezTo>
                      <a:pt x="346" y="1101"/>
                      <a:pt x="346" y="1110"/>
                      <a:pt x="347" y="1118"/>
                    </a:cubicBezTo>
                    <a:cubicBezTo>
                      <a:pt x="349" y="1130"/>
                      <a:pt x="353" y="1142"/>
                      <a:pt x="359" y="1152"/>
                    </a:cubicBezTo>
                    <a:cubicBezTo>
                      <a:pt x="375" y="1179"/>
                      <a:pt x="378" y="1216"/>
                      <a:pt x="384" y="1248"/>
                    </a:cubicBezTo>
                    <a:cubicBezTo>
                      <a:pt x="389" y="1284"/>
                      <a:pt x="390" y="1285"/>
                      <a:pt x="386" y="1302"/>
                    </a:cubicBezTo>
                    <a:cubicBezTo>
                      <a:pt x="385" y="1308"/>
                      <a:pt x="387" y="1314"/>
                      <a:pt x="390" y="1316"/>
                    </a:cubicBezTo>
                    <a:cubicBezTo>
                      <a:pt x="390" y="1316"/>
                      <a:pt x="388" y="1325"/>
                      <a:pt x="387" y="1335"/>
                    </a:cubicBezTo>
                    <a:cubicBezTo>
                      <a:pt x="385" y="1352"/>
                      <a:pt x="387" y="1362"/>
                      <a:pt x="413" y="1377"/>
                    </a:cubicBezTo>
                    <a:cubicBezTo>
                      <a:pt x="435" y="1390"/>
                      <a:pt x="435" y="1415"/>
                      <a:pt x="462" y="1424"/>
                    </a:cubicBezTo>
                    <a:cubicBezTo>
                      <a:pt x="468" y="1426"/>
                      <a:pt x="467" y="1423"/>
                      <a:pt x="478" y="1433"/>
                    </a:cubicBezTo>
                    <a:cubicBezTo>
                      <a:pt x="489" y="1444"/>
                      <a:pt x="498" y="1444"/>
                      <a:pt x="507" y="1433"/>
                    </a:cubicBezTo>
                    <a:cubicBezTo>
                      <a:pt x="507" y="1433"/>
                      <a:pt x="512" y="1438"/>
                      <a:pt x="519" y="1431"/>
                    </a:cubicBezTo>
                    <a:cubicBezTo>
                      <a:pt x="519" y="1431"/>
                      <a:pt x="526" y="1433"/>
                      <a:pt x="528" y="1427"/>
                    </a:cubicBezTo>
                    <a:cubicBezTo>
                      <a:pt x="528" y="1427"/>
                      <a:pt x="535" y="1424"/>
                      <a:pt x="530" y="1418"/>
                    </a:cubicBezTo>
                    <a:cubicBezTo>
                      <a:pt x="530" y="1418"/>
                      <a:pt x="535" y="1416"/>
                      <a:pt x="525" y="1404"/>
                    </a:cubicBezTo>
                    <a:cubicBezTo>
                      <a:pt x="522" y="1401"/>
                      <a:pt x="517" y="1402"/>
                      <a:pt x="507" y="1389"/>
                    </a:cubicBezTo>
                    <a:cubicBezTo>
                      <a:pt x="493" y="1370"/>
                      <a:pt x="479" y="1351"/>
                      <a:pt x="465" y="1332"/>
                    </a:cubicBezTo>
                    <a:cubicBezTo>
                      <a:pt x="458" y="1323"/>
                      <a:pt x="452" y="1315"/>
                      <a:pt x="449" y="1305"/>
                    </a:cubicBezTo>
                    <a:cubicBezTo>
                      <a:pt x="446" y="1295"/>
                      <a:pt x="445" y="1293"/>
                      <a:pt x="445" y="1284"/>
                    </a:cubicBezTo>
                    <a:cubicBezTo>
                      <a:pt x="445" y="1259"/>
                      <a:pt x="446" y="1233"/>
                      <a:pt x="446" y="1208"/>
                    </a:cubicBezTo>
                    <a:cubicBezTo>
                      <a:pt x="446" y="1160"/>
                      <a:pt x="447" y="1112"/>
                      <a:pt x="442" y="1064"/>
                    </a:cubicBezTo>
                    <a:cubicBezTo>
                      <a:pt x="441" y="1054"/>
                      <a:pt x="433" y="1027"/>
                      <a:pt x="432" y="1024"/>
                    </a:cubicBezTo>
                    <a:cubicBezTo>
                      <a:pt x="430" y="1019"/>
                      <a:pt x="429" y="1014"/>
                      <a:pt x="429" y="1012"/>
                    </a:cubicBezTo>
                    <a:cubicBezTo>
                      <a:pt x="430" y="996"/>
                      <a:pt x="429" y="981"/>
                      <a:pt x="426" y="965"/>
                    </a:cubicBezTo>
                    <a:cubicBezTo>
                      <a:pt x="424" y="954"/>
                      <a:pt x="423" y="942"/>
                      <a:pt x="424" y="931"/>
                    </a:cubicBezTo>
                    <a:cubicBezTo>
                      <a:pt x="425" y="925"/>
                      <a:pt x="425" y="920"/>
                      <a:pt x="425" y="914"/>
                    </a:cubicBezTo>
                    <a:cubicBezTo>
                      <a:pt x="426" y="908"/>
                      <a:pt x="427" y="902"/>
                      <a:pt x="428" y="896"/>
                    </a:cubicBezTo>
                    <a:cubicBezTo>
                      <a:pt x="428" y="888"/>
                      <a:pt x="429" y="881"/>
                      <a:pt x="430" y="874"/>
                    </a:cubicBezTo>
                    <a:cubicBezTo>
                      <a:pt x="431" y="867"/>
                      <a:pt x="432" y="860"/>
                      <a:pt x="432" y="853"/>
                    </a:cubicBezTo>
                    <a:cubicBezTo>
                      <a:pt x="432" y="843"/>
                      <a:pt x="432" y="832"/>
                      <a:pt x="432" y="821"/>
                    </a:cubicBezTo>
                    <a:cubicBezTo>
                      <a:pt x="432" y="803"/>
                      <a:pt x="431" y="785"/>
                      <a:pt x="428" y="767"/>
                    </a:cubicBezTo>
                    <a:cubicBezTo>
                      <a:pt x="426" y="752"/>
                      <a:pt x="424" y="737"/>
                      <a:pt x="421" y="722"/>
                    </a:cubicBezTo>
                    <a:cubicBezTo>
                      <a:pt x="418" y="707"/>
                      <a:pt x="415" y="691"/>
                      <a:pt x="412" y="676"/>
                    </a:cubicBezTo>
                    <a:cubicBezTo>
                      <a:pt x="409" y="662"/>
                      <a:pt x="405" y="648"/>
                      <a:pt x="402" y="633"/>
                    </a:cubicBezTo>
                    <a:cubicBezTo>
                      <a:pt x="402" y="632"/>
                      <a:pt x="402" y="631"/>
                      <a:pt x="402" y="630"/>
                    </a:cubicBezTo>
                    <a:cubicBezTo>
                      <a:pt x="404" y="621"/>
                      <a:pt x="404" y="612"/>
                      <a:pt x="402" y="603"/>
                    </a:cubicBezTo>
                    <a:cubicBezTo>
                      <a:pt x="401" y="596"/>
                      <a:pt x="399" y="589"/>
                      <a:pt x="397" y="583"/>
                    </a:cubicBezTo>
                    <a:cubicBezTo>
                      <a:pt x="397" y="580"/>
                      <a:pt x="397" y="577"/>
                      <a:pt x="397" y="574"/>
                    </a:cubicBezTo>
                    <a:cubicBezTo>
                      <a:pt x="398" y="571"/>
                      <a:pt x="399" y="567"/>
                      <a:pt x="399" y="563"/>
                    </a:cubicBezTo>
                    <a:cubicBezTo>
                      <a:pt x="399" y="555"/>
                      <a:pt x="399" y="548"/>
                      <a:pt x="399" y="540"/>
                    </a:cubicBezTo>
                    <a:cubicBezTo>
                      <a:pt x="398" y="534"/>
                      <a:pt x="398" y="527"/>
                      <a:pt x="398" y="521"/>
                    </a:cubicBezTo>
                    <a:cubicBezTo>
                      <a:pt x="399" y="511"/>
                      <a:pt x="399" y="501"/>
                      <a:pt x="400" y="491"/>
                    </a:cubicBezTo>
                    <a:cubicBezTo>
                      <a:pt x="401" y="476"/>
                      <a:pt x="403" y="461"/>
                      <a:pt x="404" y="446"/>
                    </a:cubicBezTo>
                    <a:cubicBezTo>
                      <a:pt x="404" y="444"/>
                      <a:pt x="407" y="437"/>
                      <a:pt x="409" y="435"/>
                    </a:cubicBezTo>
                    <a:cubicBezTo>
                      <a:pt x="409" y="436"/>
                      <a:pt x="409" y="437"/>
                      <a:pt x="410" y="438"/>
                    </a:cubicBezTo>
                    <a:cubicBezTo>
                      <a:pt x="414" y="456"/>
                      <a:pt x="420" y="473"/>
                      <a:pt x="429" y="490"/>
                    </a:cubicBezTo>
                    <a:cubicBezTo>
                      <a:pt x="430" y="491"/>
                      <a:pt x="430" y="493"/>
                      <a:pt x="430" y="495"/>
                    </a:cubicBezTo>
                    <a:cubicBezTo>
                      <a:pt x="430" y="498"/>
                      <a:pt x="430" y="501"/>
                      <a:pt x="430" y="503"/>
                    </a:cubicBezTo>
                    <a:cubicBezTo>
                      <a:pt x="430" y="511"/>
                      <a:pt x="431" y="518"/>
                      <a:pt x="431" y="525"/>
                    </a:cubicBezTo>
                    <a:cubicBezTo>
                      <a:pt x="430" y="540"/>
                      <a:pt x="433" y="554"/>
                      <a:pt x="437" y="569"/>
                    </a:cubicBezTo>
                    <a:cubicBezTo>
                      <a:pt x="440" y="579"/>
                      <a:pt x="443" y="590"/>
                      <a:pt x="446" y="600"/>
                    </a:cubicBezTo>
                    <a:cubicBezTo>
                      <a:pt x="452" y="619"/>
                      <a:pt x="457" y="638"/>
                      <a:pt x="464" y="656"/>
                    </a:cubicBezTo>
                    <a:cubicBezTo>
                      <a:pt x="467" y="663"/>
                      <a:pt x="469" y="670"/>
                      <a:pt x="472" y="677"/>
                    </a:cubicBezTo>
                    <a:cubicBezTo>
                      <a:pt x="472" y="679"/>
                      <a:pt x="472" y="680"/>
                      <a:pt x="472" y="682"/>
                    </a:cubicBezTo>
                    <a:cubicBezTo>
                      <a:pt x="471" y="684"/>
                      <a:pt x="470" y="686"/>
                      <a:pt x="470" y="688"/>
                    </a:cubicBezTo>
                    <a:cubicBezTo>
                      <a:pt x="468" y="699"/>
                      <a:pt x="467" y="709"/>
                      <a:pt x="468" y="720"/>
                    </a:cubicBezTo>
                    <a:cubicBezTo>
                      <a:pt x="468" y="725"/>
                      <a:pt x="469" y="731"/>
                      <a:pt x="469" y="736"/>
                    </a:cubicBezTo>
                    <a:cubicBezTo>
                      <a:pt x="469" y="747"/>
                      <a:pt x="469" y="757"/>
                      <a:pt x="472" y="767"/>
                    </a:cubicBezTo>
                    <a:cubicBezTo>
                      <a:pt x="472" y="768"/>
                      <a:pt x="472" y="768"/>
                      <a:pt x="472" y="768"/>
                    </a:cubicBezTo>
                    <a:cubicBezTo>
                      <a:pt x="472" y="777"/>
                      <a:pt x="472" y="785"/>
                      <a:pt x="472" y="793"/>
                    </a:cubicBezTo>
                    <a:cubicBezTo>
                      <a:pt x="472" y="798"/>
                      <a:pt x="472" y="803"/>
                      <a:pt x="472" y="808"/>
                    </a:cubicBezTo>
                    <a:cubicBezTo>
                      <a:pt x="472" y="810"/>
                      <a:pt x="473" y="812"/>
                      <a:pt x="473" y="813"/>
                    </a:cubicBezTo>
                    <a:cubicBezTo>
                      <a:pt x="474" y="813"/>
                      <a:pt x="475" y="814"/>
                      <a:pt x="476" y="814"/>
                    </a:cubicBezTo>
                    <a:cubicBezTo>
                      <a:pt x="478" y="814"/>
                      <a:pt x="478" y="814"/>
                      <a:pt x="480" y="812"/>
                    </a:cubicBezTo>
                    <a:cubicBezTo>
                      <a:pt x="480" y="810"/>
                      <a:pt x="481" y="808"/>
                      <a:pt x="482" y="806"/>
                    </a:cubicBezTo>
                    <a:cubicBezTo>
                      <a:pt x="482" y="805"/>
                      <a:pt x="483" y="804"/>
                      <a:pt x="483" y="803"/>
                    </a:cubicBezTo>
                    <a:cubicBezTo>
                      <a:pt x="484" y="808"/>
                      <a:pt x="485" y="812"/>
                      <a:pt x="486" y="817"/>
                    </a:cubicBezTo>
                    <a:cubicBezTo>
                      <a:pt x="486" y="817"/>
                      <a:pt x="486" y="818"/>
                      <a:pt x="486" y="819"/>
                    </a:cubicBezTo>
                    <a:cubicBezTo>
                      <a:pt x="487" y="821"/>
                      <a:pt x="489" y="822"/>
                      <a:pt x="490" y="822"/>
                    </a:cubicBezTo>
                    <a:cubicBezTo>
                      <a:pt x="492" y="822"/>
                      <a:pt x="494" y="820"/>
                      <a:pt x="494" y="818"/>
                    </a:cubicBezTo>
                    <a:cubicBezTo>
                      <a:pt x="495" y="815"/>
                      <a:pt x="495" y="812"/>
                      <a:pt x="495" y="809"/>
                    </a:cubicBezTo>
                    <a:cubicBezTo>
                      <a:pt x="495" y="800"/>
                      <a:pt x="495" y="790"/>
                      <a:pt x="495" y="780"/>
                    </a:cubicBezTo>
                    <a:cubicBezTo>
                      <a:pt x="495" y="779"/>
                      <a:pt x="495" y="778"/>
                      <a:pt x="496" y="777"/>
                    </a:cubicBezTo>
                    <a:cubicBezTo>
                      <a:pt x="497" y="786"/>
                      <a:pt x="498" y="794"/>
                      <a:pt x="500" y="803"/>
                    </a:cubicBezTo>
                    <a:cubicBezTo>
                      <a:pt x="501" y="809"/>
                      <a:pt x="502" y="816"/>
                      <a:pt x="504" y="822"/>
                    </a:cubicBezTo>
                    <a:cubicBezTo>
                      <a:pt x="505" y="827"/>
                      <a:pt x="507" y="828"/>
                      <a:pt x="511" y="826"/>
                    </a:cubicBezTo>
                    <a:cubicBezTo>
                      <a:pt x="512" y="826"/>
                      <a:pt x="512" y="825"/>
                      <a:pt x="513" y="825"/>
                    </a:cubicBezTo>
                    <a:cubicBezTo>
                      <a:pt x="515" y="806"/>
                      <a:pt x="512" y="787"/>
                      <a:pt x="512" y="768"/>
                    </a:cubicBezTo>
                    <a:cubicBezTo>
                      <a:pt x="514" y="769"/>
                      <a:pt x="514" y="770"/>
                      <a:pt x="514" y="771"/>
                    </a:cubicBezTo>
                    <a:cubicBezTo>
                      <a:pt x="515" y="775"/>
                      <a:pt x="516" y="780"/>
                      <a:pt x="517" y="785"/>
                    </a:cubicBezTo>
                    <a:cubicBezTo>
                      <a:pt x="519" y="790"/>
                      <a:pt x="520" y="796"/>
                      <a:pt x="522" y="801"/>
                    </a:cubicBezTo>
                    <a:cubicBezTo>
                      <a:pt x="523" y="808"/>
                      <a:pt x="525" y="815"/>
                      <a:pt x="531" y="820"/>
                    </a:cubicBezTo>
                    <a:cubicBezTo>
                      <a:pt x="531" y="821"/>
                      <a:pt x="532" y="822"/>
                      <a:pt x="533" y="821"/>
                    </a:cubicBezTo>
                    <a:cubicBezTo>
                      <a:pt x="535" y="821"/>
                      <a:pt x="536" y="820"/>
                      <a:pt x="536" y="819"/>
                    </a:cubicBezTo>
                    <a:cubicBezTo>
                      <a:pt x="536" y="818"/>
                      <a:pt x="536" y="817"/>
                      <a:pt x="536" y="817"/>
                    </a:cubicBezTo>
                    <a:cubicBezTo>
                      <a:pt x="535" y="808"/>
                      <a:pt x="535" y="799"/>
                      <a:pt x="534" y="791"/>
                    </a:cubicBezTo>
                    <a:cubicBezTo>
                      <a:pt x="533" y="779"/>
                      <a:pt x="532" y="767"/>
                      <a:pt x="530" y="755"/>
                    </a:cubicBezTo>
                    <a:cubicBezTo>
                      <a:pt x="531" y="756"/>
                      <a:pt x="532" y="757"/>
                      <a:pt x="533" y="758"/>
                    </a:cubicBezTo>
                    <a:cubicBezTo>
                      <a:pt x="535" y="760"/>
                      <a:pt x="536" y="762"/>
                      <a:pt x="538" y="764"/>
                    </a:cubicBezTo>
                    <a:cubicBezTo>
                      <a:pt x="542" y="768"/>
                      <a:pt x="548" y="770"/>
                      <a:pt x="554" y="768"/>
                    </a:cubicBezTo>
                    <a:cubicBezTo>
                      <a:pt x="558" y="768"/>
                      <a:pt x="559" y="765"/>
                      <a:pt x="557" y="763"/>
                    </a:cubicBezTo>
                    <a:close/>
                  </a:path>
                </a:pathLst>
              </a:custGeom>
              <a:solidFill>
                <a:srgbClr val="ECCCA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06" name="Google Shape;1906;p20"/>
              <p:cNvSpPr/>
              <p:nvPr/>
            </p:nvSpPr>
            <p:spPr>
              <a:xfrm>
                <a:off x="7446" y="1644"/>
                <a:ext cx="230" cy="230"/>
              </a:xfrm>
              <a:prstGeom prst="ellipse">
                <a:avLst/>
              </a:prstGeom>
              <a:solidFill>
                <a:srgbClr val="B7E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907" name="Google Shape;1907;p20"/>
              <p:cNvPicPr preferRelativeResize="0"/>
              <p:nvPr/>
            </p:nvPicPr>
            <p:blipFill rotWithShape="1">
              <a:blip r:embed="rId583">
                <a:alphaModFix/>
              </a:blip>
              <a:srcRect/>
              <a:stretch/>
            </p:blipFill>
            <p:spPr>
              <a:xfrm>
                <a:off x="7497" y="1749"/>
                <a:ext cx="87" cy="83"/>
              </a:xfrm>
              <a:prstGeom prst="rect">
                <a:avLst/>
              </a:prstGeom>
              <a:noFill/>
              <a:ln>
                <a:noFill/>
              </a:ln>
            </p:spPr>
          </p:pic>
          <p:pic>
            <p:nvPicPr>
              <p:cNvPr id="1908" name="Google Shape;1908;p20"/>
              <p:cNvPicPr preferRelativeResize="0"/>
              <p:nvPr/>
            </p:nvPicPr>
            <p:blipFill rotWithShape="1">
              <a:blip r:embed="rId584">
                <a:alphaModFix/>
              </a:blip>
              <a:srcRect/>
              <a:stretch/>
            </p:blipFill>
            <p:spPr>
              <a:xfrm>
                <a:off x="7497" y="1794"/>
                <a:ext cx="128" cy="38"/>
              </a:xfrm>
              <a:prstGeom prst="rect">
                <a:avLst/>
              </a:prstGeom>
              <a:noFill/>
              <a:ln>
                <a:noFill/>
              </a:ln>
            </p:spPr>
          </p:pic>
          <p:pic>
            <p:nvPicPr>
              <p:cNvPr id="1909" name="Google Shape;1909;p20"/>
              <p:cNvPicPr preferRelativeResize="0"/>
              <p:nvPr/>
            </p:nvPicPr>
            <p:blipFill rotWithShape="1">
              <a:blip r:embed="rId585">
                <a:alphaModFix/>
              </a:blip>
              <a:srcRect/>
              <a:stretch/>
            </p:blipFill>
            <p:spPr>
              <a:xfrm>
                <a:off x="7497" y="1812"/>
                <a:ext cx="87" cy="32"/>
              </a:xfrm>
              <a:prstGeom prst="rect">
                <a:avLst/>
              </a:prstGeom>
              <a:noFill/>
              <a:ln>
                <a:noFill/>
              </a:ln>
            </p:spPr>
          </p:pic>
          <p:pic>
            <p:nvPicPr>
              <p:cNvPr id="1910" name="Google Shape;1910;p20"/>
              <p:cNvPicPr preferRelativeResize="0"/>
              <p:nvPr/>
            </p:nvPicPr>
            <p:blipFill rotWithShape="1">
              <a:blip r:embed="rId586">
                <a:alphaModFix/>
              </a:blip>
              <a:srcRect/>
              <a:stretch/>
            </p:blipFill>
            <p:spPr>
              <a:xfrm>
                <a:off x="7497" y="1751"/>
                <a:ext cx="87" cy="70"/>
              </a:xfrm>
              <a:prstGeom prst="rect">
                <a:avLst/>
              </a:prstGeom>
              <a:noFill/>
              <a:ln>
                <a:noFill/>
              </a:ln>
            </p:spPr>
          </p:pic>
          <p:pic>
            <p:nvPicPr>
              <p:cNvPr id="1911" name="Google Shape;1911;p20"/>
              <p:cNvPicPr preferRelativeResize="0"/>
              <p:nvPr/>
            </p:nvPicPr>
            <p:blipFill rotWithShape="1">
              <a:blip r:embed="rId587">
                <a:alphaModFix/>
              </a:blip>
              <a:srcRect/>
              <a:stretch/>
            </p:blipFill>
            <p:spPr>
              <a:xfrm>
                <a:off x="7497" y="1752"/>
                <a:ext cx="87" cy="69"/>
              </a:xfrm>
              <a:prstGeom prst="rect">
                <a:avLst/>
              </a:prstGeom>
              <a:noFill/>
              <a:ln>
                <a:noFill/>
              </a:ln>
            </p:spPr>
          </p:pic>
          <p:pic>
            <p:nvPicPr>
              <p:cNvPr id="1912" name="Google Shape;1912;p20"/>
              <p:cNvPicPr preferRelativeResize="0"/>
              <p:nvPr/>
            </p:nvPicPr>
            <p:blipFill rotWithShape="1">
              <a:blip r:embed="rId588">
                <a:alphaModFix/>
              </a:blip>
              <a:srcRect/>
              <a:stretch/>
            </p:blipFill>
            <p:spPr>
              <a:xfrm>
                <a:off x="7497" y="1751"/>
                <a:ext cx="85" cy="17"/>
              </a:xfrm>
              <a:prstGeom prst="rect">
                <a:avLst/>
              </a:prstGeom>
              <a:noFill/>
              <a:ln>
                <a:noFill/>
              </a:ln>
            </p:spPr>
          </p:pic>
          <p:pic>
            <p:nvPicPr>
              <p:cNvPr id="1913" name="Google Shape;1913;p20"/>
              <p:cNvPicPr preferRelativeResize="0"/>
              <p:nvPr/>
            </p:nvPicPr>
            <p:blipFill rotWithShape="1">
              <a:blip r:embed="rId589">
                <a:alphaModFix/>
              </a:blip>
              <a:srcRect/>
              <a:stretch/>
            </p:blipFill>
            <p:spPr>
              <a:xfrm>
                <a:off x="7497" y="1752"/>
                <a:ext cx="85" cy="65"/>
              </a:xfrm>
              <a:prstGeom prst="rect">
                <a:avLst/>
              </a:prstGeom>
              <a:noFill/>
              <a:ln>
                <a:noFill/>
              </a:ln>
            </p:spPr>
          </p:pic>
          <p:pic>
            <p:nvPicPr>
              <p:cNvPr id="1914" name="Google Shape;1914;p20"/>
              <p:cNvPicPr preferRelativeResize="0"/>
              <p:nvPr/>
            </p:nvPicPr>
            <p:blipFill rotWithShape="1">
              <a:blip r:embed="rId590">
                <a:alphaModFix/>
              </a:blip>
              <a:srcRect/>
              <a:stretch/>
            </p:blipFill>
            <p:spPr>
              <a:xfrm>
                <a:off x="7567" y="1816"/>
                <a:ext cx="13" cy="11"/>
              </a:xfrm>
              <a:prstGeom prst="rect">
                <a:avLst/>
              </a:prstGeom>
              <a:noFill/>
              <a:ln>
                <a:noFill/>
              </a:ln>
            </p:spPr>
          </p:pic>
          <p:pic>
            <p:nvPicPr>
              <p:cNvPr id="1915" name="Google Shape;1915;p20"/>
              <p:cNvPicPr preferRelativeResize="0"/>
              <p:nvPr/>
            </p:nvPicPr>
            <p:blipFill rotWithShape="1">
              <a:blip r:embed="rId591">
                <a:alphaModFix/>
              </a:blip>
              <a:srcRect/>
              <a:stretch/>
            </p:blipFill>
            <p:spPr>
              <a:xfrm>
                <a:off x="7561" y="1816"/>
                <a:ext cx="9" cy="9"/>
              </a:xfrm>
              <a:prstGeom prst="rect">
                <a:avLst/>
              </a:prstGeom>
              <a:noFill/>
              <a:ln>
                <a:noFill/>
              </a:ln>
            </p:spPr>
          </p:pic>
          <p:pic>
            <p:nvPicPr>
              <p:cNvPr id="1916" name="Google Shape;1916;p20"/>
              <p:cNvPicPr preferRelativeResize="0"/>
              <p:nvPr/>
            </p:nvPicPr>
            <p:blipFill rotWithShape="1">
              <a:blip r:embed="rId592">
                <a:alphaModFix/>
              </a:blip>
              <a:srcRect/>
              <a:stretch/>
            </p:blipFill>
            <p:spPr>
              <a:xfrm>
                <a:off x="7499" y="1809"/>
                <a:ext cx="13" cy="12"/>
              </a:xfrm>
              <a:prstGeom prst="rect">
                <a:avLst/>
              </a:prstGeom>
              <a:noFill/>
              <a:ln>
                <a:noFill/>
              </a:ln>
            </p:spPr>
          </p:pic>
          <p:pic>
            <p:nvPicPr>
              <p:cNvPr id="1917" name="Google Shape;1917;p20"/>
              <p:cNvPicPr preferRelativeResize="0"/>
              <p:nvPr/>
            </p:nvPicPr>
            <p:blipFill rotWithShape="1">
              <a:blip r:embed="rId593">
                <a:alphaModFix/>
              </a:blip>
              <a:srcRect/>
              <a:stretch/>
            </p:blipFill>
            <p:spPr>
              <a:xfrm>
                <a:off x="7500" y="1813"/>
                <a:ext cx="8" cy="5"/>
              </a:xfrm>
              <a:prstGeom prst="rect">
                <a:avLst/>
              </a:prstGeom>
              <a:noFill/>
              <a:ln>
                <a:noFill/>
              </a:ln>
            </p:spPr>
          </p:pic>
          <p:pic>
            <p:nvPicPr>
              <p:cNvPr id="1918" name="Google Shape;1918;p20"/>
              <p:cNvPicPr preferRelativeResize="0"/>
              <p:nvPr/>
            </p:nvPicPr>
            <p:blipFill rotWithShape="1">
              <a:blip r:embed="rId594">
                <a:alphaModFix/>
              </a:blip>
              <a:srcRect/>
              <a:stretch/>
            </p:blipFill>
            <p:spPr>
              <a:xfrm>
                <a:off x="7500" y="1812"/>
                <a:ext cx="8" cy="6"/>
              </a:xfrm>
              <a:prstGeom prst="rect">
                <a:avLst/>
              </a:prstGeom>
              <a:noFill/>
              <a:ln>
                <a:noFill/>
              </a:ln>
            </p:spPr>
          </p:pic>
          <p:pic>
            <p:nvPicPr>
              <p:cNvPr id="1919" name="Google Shape;1919;p20"/>
              <p:cNvPicPr preferRelativeResize="0"/>
              <p:nvPr/>
            </p:nvPicPr>
            <p:blipFill rotWithShape="1">
              <a:blip r:embed="rId595">
                <a:alphaModFix/>
              </a:blip>
              <a:srcRect/>
              <a:stretch/>
            </p:blipFill>
            <p:spPr>
              <a:xfrm>
                <a:off x="7505" y="1813"/>
                <a:ext cx="11" cy="9"/>
              </a:xfrm>
              <a:prstGeom prst="rect">
                <a:avLst/>
              </a:prstGeom>
              <a:noFill/>
              <a:ln>
                <a:noFill/>
              </a:ln>
            </p:spPr>
          </p:pic>
          <p:pic>
            <p:nvPicPr>
              <p:cNvPr id="1920" name="Google Shape;1920;p20"/>
              <p:cNvPicPr preferRelativeResize="0"/>
              <p:nvPr/>
            </p:nvPicPr>
            <p:blipFill rotWithShape="1">
              <a:blip r:embed="rId596">
                <a:alphaModFix/>
              </a:blip>
              <a:srcRect/>
              <a:stretch/>
            </p:blipFill>
            <p:spPr>
              <a:xfrm>
                <a:off x="7506" y="1813"/>
                <a:ext cx="7" cy="7"/>
              </a:xfrm>
              <a:prstGeom prst="rect">
                <a:avLst/>
              </a:prstGeom>
              <a:noFill/>
              <a:ln>
                <a:noFill/>
              </a:ln>
            </p:spPr>
          </p:pic>
          <p:pic>
            <p:nvPicPr>
              <p:cNvPr id="1921" name="Google Shape;1921;p20"/>
              <p:cNvPicPr preferRelativeResize="0"/>
              <p:nvPr/>
            </p:nvPicPr>
            <p:blipFill rotWithShape="1">
              <a:blip r:embed="rId597">
                <a:alphaModFix/>
              </a:blip>
              <a:srcRect/>
              <a:stretch/>
            </p:blipFill>
            <p:spPr>
              <a:xfrm>
                <a:off x="7509" y="1804"/>
                <a:ext cx="11" cy="9"/>
              </a:xfrm>
              <a:prstGeom prst="rect">
                <a:avLst/>
              </a:prstGeom>
              <a:noFill/>
              <a:ln>
                <a:noFill/>
              </a:ln>
            </p:spPr>
          </p:pic>
          <p:pic>
            <p:nvPicPr>
              <p:cNvPr id="1922" name="Google Shape;1922;p20"/>
              <p:cNvPicPr preferRelativeResize="0"/>
              <p:nvPr/>
            </p:nvPicPr>
            <p:blipFill rotWithShape="1">
              <a:blip r:embed="rId598">
                <a:alphaModFix/>
              </a:blip>
              <a:srcRect/>
              <a:stretch/>
            </p:blipFill>
            <p:spPr>
              <a:xfrm>
                <a:off x="7511" y="1806"/>
                <a:ext cx="6" cy="6"/>
              </a:xfrm>
              <a:prstGeom prst="rect">
                <a:avLst/>
              </a:prstGeom>
              <a:noFill/>
              <a:ln>
                <a:noFill/>
              </a:ln>
            </p:spPr>
          </p:pic>
          <p:pic>
            <p:nvPicPr>
              <p:cNvPr id="1923" name="Google Shape;1923;p20"/>
              <p:cNvPicPr preferRelativeResize="0"/>
              <p:nvPr/>
            </p:nvPicPr>
            <p:blipFill rotWithShape="1">
              <a:blip r:embed="rId599">
                <a:alphaModFix/>
              </a:blip>
              <a:srcRect/>
              <a:stretch/>
            </p:blipFill>
            <p:spPr>
              <a:xfrm>
                <a:off x="7511" y="1806"/>
                <a:ext cx="6" cy="6"/>
              </a:xfrm>
              <a:prstGeom prst="rect">
                <a:avLst/>
              </a:prstGeom>
              <a:noFill/>
              <a:ln>
                <a:noFill/>
              </a:ln>
            </p:spPr>
          </p:pic>
          <p:pic>
            <p:nvPicPr>
              <p:cNvPr id="1924" name="Google Shape;1924;p20"/>
              <p:cNvPicPr preferRelativeResize="0"/>
              <p:nvPr/>
            </p:nvPicPr>
            <p:blipFill rotWithShape="1">
              <a:blip r:embed="rId600">
                <a:alphaModFix/>
              </a:blip>
              <a:srcRect/>
              <a:stretch/>
            </p:blipFill>
            <p:spPr>
              <a:xfrm>
                <a:off x="7562" y="1811"/>
                <a:ext cx="11" cy="9"/>
              </a:xfrm>
              <a:prstGeom prst="rect">
                <a:avLst/>
              </a:prstGeom>
              <a:noFill/>
              <a:ln>
                <a:noFill/>
              </a:ln>
            </p:spPr>
          </p:pic>
          <p:pic>
            <p:nvPicPr>
              <p:cNvPr id="1925" name="Google Shape;1925;p20"/>
              <p:cNvPicPr preferRelativeResize="0"/>
              <p:nvPr/>
            </p:nvPicPr>
            <p:blipFill rotWithShape="1">
              <a:blip r:embed="rId601">
                <a:alphaModFix/>
              </a:blip>
              <a:srcRect/>
              <a:stretch/>
            </p:blipFill>
            <p:spPr>
              <a:xfrm>
                <a:off x="7514" y="1812"/>
                <a:ext cx="9" cy="9"/>
              </a:xfrm>
              <a:prstGeom prst="rect">
                <a:avLst/>
              </a:prstGeom>
              <a:noFill/>
              <a:ln>
                <a:noFill/>
              </a:ln>
            </p:spPr>
          </p:pic>
          <p:pic>
            <p:nvPicPr>
              <p:cNvPr id="1926" name="Google Shape;1926;p20"/>
              <p:cNvPicPr preferRelativeResize="0"/>
              <p:nvPr/>
            </p:nvPicPr>
            <p:blipFill rotWithShape="1">
              <a:blip r:embed="rId602">
                <a:alphaModFix/>
              </a:blip>
              <a:srcRect/>
              <a:stretch/>
            </p:blipFill>
            <p:spPr>
              <a:xfrm>
                <a:off x="7514" y="1813"/>
                <a:ext cx="7" cy="5"/>
              </a:xfrm>
              <a:prstGeom prst="rect">
                <a:avLst/>
              </a:prstGeom>
              <a:noFill/>
              <a:ln>
                <a:noFill/>
              </a:ln>
            </p:spPr>
          </p:pic>
          <p:pic>
            <p:nvPicPr>
              <p:cNvPr id="1927" name="Google Shape;1927;p20"/>
              <p:cNvPicPr preferRelativeResize="0"/>
              <p:nvPr/>
            </p:nvPicPr>
            <p:blipFill rotWithShape="1">
              <a:blip r:embed="rId603">
                <a:alphaModFix/>
              </a:blip>
              <a:srcRect/>
              <a:stretch/>
            </p:blipFill>
            <p:spPr>
              <a:xfrm>
                <a:off x="7497" y="1760"/>
                <a:ext cx="29" cy="16"/>
              </a:xfrm>
              <a:prstGeom prst="rect">
                <a:avLst/>
              </a:prstGeom>
              <a:noFill/>
              <a:ln>
                <a:noFill/>
              </a:ln>
            </p:spPr>
          </p:pic>
          <p:pic>
            <p:nvPicPr>
              <p:cNvPr id="1928" name="Google Shape;1928;p20"/>
              <p:cNvPicPr preferRelativeResize="0"/>
              <p:nvPr/>
            </p:nvPicPr>
            <p:blipFill rotWithShape="1">
              <a:blip r:embed="rId604">
                <a:alphaModFix/>
              </a:blip>
              <a:srcRect/>
              <a:stretch/>
            </p:blipFill>
            <p:spPr>
              <a:xfrm>
                <a:off x="7507" y="1806"/>
                <a:ext cx="9" cy="9"/>
              </a:xfrm>
              <a:prstGeom prst="rect">
                <a:avLst/>
              </a:prstGeom>
              <a:noFill/>
              <a:ln>
                <a:noFill/>
              </a:ln>
            </p:spPr>
          </p:pic>
          <p:pic>
            <p:nvPicPr>
              <p:cNvPr id="1929" name="Google Shape;1929;p20"/>
              <p:cNvPicPr preferRelativeResize="0"/>
              <p:nvPr/>
            </p:nvPicPr>
            <p:blipFill rotWithShape="1">
              <a:blip r:embed="rId605">
                <a:alphaModFix/>
              </a:blip>
              <a:srcRect/>
              <a:stretch/>
            </p:blipFill>
            <p:spPr>
              <a:xfrm>
                <a:off x="7508" y="1809"/>
                <a:ext cx="6" cy="3"/>
              </a:xfrm>
              <a:prstGeom prst="rect">
                <a:avLst/>
              </a:prstGeom>
              <a:noFill/>
              <a:ln>
                <a:noFill/>
              </a:ln>
            </p:spPr>
          </p:pic>
          <p:pic>
            <p:nvPicPr>
              <p:cNvPr id="1930" name="Google Shape;1930;p20"/>
              <p:cNvPicPr preferRelativeResize="0"/>
              <p:nvPr/>
            </p:nvPicPr>
            <p:blipFill rotWithShape="1">
              <a:blip r:embed="rId606">
                <a:alphaModFix/>
              </a:blip>
              <a:srcRect/>
              <a:stretch/>
            </p:blipFill>
            <p:spPr>
              <a:xfrm>
                <a:off x="7508" y="1807"/>
                <a:ext cx="6" cy="5"/>
              </a:xfrm>
              <a:prstGeom prst="rect">
                <a:avLst/>
              </a:prstGeom>
              <a:noFill/>
              <a:ln>
                <a:noFill/>
              </a:ln>
            </p:spPr>
          </p:pic>
          <p:pic>
            <p:nvPicPr>
              <p:cNvPr id="1931" name="Google Shape;1931;p20"/>
              <p:cNvPicPr preferRelativeResize="0"/>
              <p:nvPr/>
            </p:nvPicPr>
            <p:blipFill rotWithShape="1">
              <a:blip r:embed="rId607">
                <a:alphaModFix/>
              </a:blip>
              <a:srcRect/>
              <a:stretch/>
            </p:blipFill>
            <p:spPr>
              <a:xfrm>
                <a:off x="7505" y="1819"/>
                <a:ext cx="72" cy="21"/>
              </a:xfrm>
              <a:prstGeom prst="rect">
                <a:avLst/>
              </a:prstGeom>
              <a:noFill/>
              <a:ln>
                <a:noFill/>
              </a:ln>
            </p:spPr>
          </p:pic>
          <p:pic>
            <p:nvPicPr>
              <p:cNvPr id="1932" name="Google Shape;1932;p20"/>
              <p:cNvPicPr preferRelativeResize="0"/>
              <p:nvPr/>
            </p:nvPicPr>
            <p:blipFill rotWithShape="1">
              <a:blip r:embed="rId608">
                <a:alphaModFix/>
              </a:blip>
              <a:srcRect/>
              <a:stretch/>
            </p:blipFill>
            <p:spPr>
              <a:xfrm>
                <a:off x="7499" y="1819"/>
                <a:ext cx="78" cy="21"/>
              </a:xfrm>
              <a:prstGeom prst="rect">
                <a:avLst/>
              </a:prstGeom>
              <a:noFill/>
              <a:ln>
                <a:noFill/>
              </a:ln>
            </p:spPr>
          </p:pic>
          <p:pic>
            <p:nvPicPr>
              <p:cNvPr id="1933" name="Google Shape;1933;p20"/>
              <p:cNvPicPr preferRelativeResize="0"/>
              <p:nvPr/>
            </p:nvPicPr>
            <p:blipFill rotWithShape="1">
              <a:blip r:embed="rId609">
                <a:alphaModFix/>
              </a:blip>
              <a:srcRect/>
              <a:stretch/>
            </p:blipFill>
            <p:spPr>
              <a:xfrm>
                <a:off x="7497" y="1811"/>
                <a:ext cx="87" cy="25"/>
              </a:xfrm>
              <a:prstGeom prst="rect">
                <a:avLst/>
              </a:prstGeom>
              <a:noFill/>
              <a:ln>
                <a:noFill/>
              </a:ln>
            </p:spPr>
          </p:pic>
          <p:pic>
            <p:nvPicPr>
              <p:cNvPr id="1934" name="Google Shape;1934;p20"/>
              <p:cNvPicPr preferRelativeResize="0"/>
              <p:nvPr/>
            </p:nvPicPr>
            <p:blipFill rotWithShape="1">
              <a:blip r:embed="rId610">
                <a:alphaModFix/>
              </a:blip>
              <a:srcRect/>
              <a:stretch/>
            </p:blipFill>
            <p:spPr>
              <a:xfrm>
                <a:off x="7497" y="1811"/>
                <a:ext cx="87" cy="25"/>
              </a:xfrm>
              <a:prstGeom prst="rect">
                <a:avLst/>
              </a:prstGeom>
              <a:noFill/>
              <a:ln>
                <a:noFill/>
              </a:ln>
            </p:spPr>
          </p:pic>
          <p:pic>
            <p:nvPicPr>
              <p:cNvPr id="1935" name="Google Shape;1935;p20"/>
              <p:cNvPicPr preferRelativeResize="0"/>
              <p:nvPr/>
            </p:nvPicPr>
            <p:blipFill rotWithShape="1">
              <a:blip r:embed="rId611">
                <a:alphaModFix/>
              </a:blip>
              <a:srcRect/>
              <a:stretch/>
            </p:blipFill>
            <p:spPr>
              <a:xfrm>
                <a:off x="7497" y="1818"/>
                <a:ext cx="36" cy="11"/>
              </a:xfrm>
              <a:prstGeom prst="rect">
                <a:avLst/>
              </a:prstGeom>
              <a:noFill/>
              <a:ln>
                <a:noFill/>
              </a:ln>
            </p:spPr>
          </p:pic>
          <p:pic>
            <p:nvPicPr>
              <p:cNvPr id="1936" name="Google Shape;1936;p20"/>
              <p:cNvPicPr preferRelativeResize="0"/>
              <p:nvPr/>
            </p:nvPicPr>
            <p:blipFill rotWithShape="1">
              <a:blip r:embed="rId612">
                <a:alphaModFix/>
              </a:blip>
              <a:srcRect/>
              <a:stretch/>
            </p:blipFill>
            <p:spPr>
              <a:xfrm>
                <a:off x="7530" y="1823"/>
                <a:ext cx="43" cy="10"/>
              </a:xfrm>
              <a:prstGeom prst="rect">
                <a:avLst/>
              </a:prstGeom>
              <a:noFill/>
              <a:ln>
                <a:noFill/>
              </a:ln>
            </p:spPr>
          </p:pic>
          <p:pic>
            <p:nvPicPr>
              <p:cNvPr id="1937" name="Google Shape;1937;p20"/>
              <p:cNvPicPr preferRelativeResize="0"/>
              <p:nvPr/>
            </p:nvPicPr>
            <p:blipFill rotWithShape="1">
              <a:blip r:embed="rId613">
                <a:alphaModFix/>
              </a:blip>
              <a:srcRect/>
              <a:stretch/>
            </p:blipFill>
            <p:spPr>
              <a:xfrm>
                <a:off x="7497" y="1813"/>
                <a:ext cx="87" cy="27"/>
              </a:xfrm>
              <a:prstGeom prst="rect">
                <a:avLst/>
              </a:prstGeom>
              <a:noFill/>
              <a:ln>
                <a:noFill/>
              </a:ln>
            </p:spPr>
          </p:pic>
          <p:pic>
            <p:nvPicPr>
              <p:cNvPr id="1938" name="Google Shape;1938;p20"/>
              <p:cNvPicPr preferRelativeResize="0"/>
              <p:nvPr/>
            </p:nvPicPr>
            <p:blipFill rotWithShape="1">
              <a:blip r:embed="rId614">
                <a:alphaModFix/>
              </a:blip>
              <a:srcRect/>
              <a:stretch/>
            </p:blipFill>
            <p:spPr>
              <a:xfrm>
                <a:off x="7497" y="1821"/>
                <a:ext cx="80" cy="16"/>
              </a:xfrm>
              <a:prstGeom prst="rect">
                <a:avLst/>
              </a:prstGeom>
              <a:noFill/>
              <a:ln>
                <a:noFill/>
              </a:ln>
            </p:spPr>
          </p:pic>
          <p:pic>
            <p:nvPicPr>
              <p:cNvPr id="1939" name="Google Shape;1939;p20"/>
              <p:cNvPicPr preferRelativeResize="0"/>
              <p:nvPr/>
            </p:nvPicPr>
            <p:blipFill rotWithShape="1">
              <a:blip r:embed="rId615">
                <a:alphaModFix/>
              </a:blip>
              <a:srcRect/>
              <a:stretch/>
            </p:blipFill>
            <p:spPr>
              <a:xfrm>
                <a:off x="7497" y="1821"/>
                <a:ext cx="38" cy="11"/>
              </a:xfrm>
              <a:prstGeom prst="rect">
                <a:avLst/>
              </a:prstGeom>
              <a:noFill/>
              <a:ln>
                <a:noFill/>
              </a:ln>
            </p:spPr>
          </p:pic>
          <p:pic>
            <p:nvPicPr>
              <p:cNvPr id="1940" name="Google Shape;1940;p20"/>
              <p:cNvPicPr preferRelativeResize="0"/>
              <p:nvPr/>
            </p:nvPicPr>
            <p:blipFill rotWithShape="1">
              <a:blip r:embed="rId616">
                <a:alphaModFix/>
              </a:blip>
              <a:srcRect/>
              <a:stretch/>
            </p:blipFill>
            <p:spPr>
              <a:xfrm>
                <a:off x="7497" y="1816"/>
                <a:ext cx="36" cy="11"/>
              </a:xfrm>
              <a:prstGeom prst="rect">
                <a:avLst/>
              </a:prstGeom>
              <a:noFill/>
              <a:ln>
                <a:noFill/>
              </a:ln>
            </p:spPr>
          </p:pic>
          <p:pic>
            <p:nvPicPr>
              <p:cNvPr id="1941" name="Google Shape;1941;p20"/>
              <p:cNvPicPr preferRelativeResize="0"/>
              <p:nvPr/>
            </p:nvPicPr>
            <p:blipFill rotWithShape="1">
              <a:blip r:embed="rId617">
                <a:alphaModFix/>
              </a:blip>
              <a:srcRect/>
              <a:stretch/>
            </p:blipFill>
            <p:spPr>
              <a:xfrm>
                <a:off x="7544" y="1776"/>
                <a:ext cx="31" cy="34"/>
              </a:xfrm>
              <a:prstGeom prst="rect">
                <a:avLst/>
              </a:prstGeom>
              <a:noFill/>
              <a:ln>
                <a:noFill/>
              </a:ln>
            </p:spPr>
          </p:pic>
          <p:pic>
            <p:nvPicPr>
              <p:cNvPr id="1942" name="Google Shape;1942;p20"/>
              <p:cNvPicPr preferRelativeResize="0"/>
              <p:nvPr/>
            </p:nvPicPr>
            <p:blipFill rotWithShape="1">
              <a:blip r:embed="rId618">
                <a:alphaModFix/>
              </a:blip>
              <a:srcRect/>
              <a:stretch/>
            </p:blipFill>
            <p:spPr>
              <a:xfrm>
                <a:off x="7497" y="1732"/>
                <a:ext cx="128" cy="36"/>
              </a:xfrm>
              <a:prstGeom prst="rect">
                <a:avLst/>
              </a:prstGeom>
              <a:noFill/>
              <a:ln>
                <a:noFill/>
              </a:ln>
            </p:spPr>
          </p:pic>
          <p:pic>
            <p:nvPicPr>
              <p:cNvPr id="1943" name="Google Shape;1943;p20"/>
              <p:cNvPicPr preferRelativeResize="0"/>
              <p:nvPr/>
            </p:nvPicPr>
            <p:blipFill rotWithShape="1">
              <a:blip r:embed="rId619">
                <a:alphaModFix/>
              </a:blip>
              <a:srcRect/>
              <a:stretch/>
            </p:blipFill>
            <p:spPr>
              <a:xfrm>
                <a:off x="7515" y="1802"/>
                <a:ext cx="11" cy="11"/>
              </a:xfrm>
              <a:prstGeom prst="rect">
                <a:avLst/>
              </a:prstGeom>
              <a:noFill/>
              <a:ln>
                <a:noFill/>
              </a:ln>
            </p:spPr>
          </p:pic>
          <p:pic>
            <p:nvPicPr>
              <p:cNvPr id="1944" name="Google Shape;1944;p20"/>
              <p:cNvPicPr preferRelativeResize="0"/>
              <p:nvPr/>
            </p:nvPicPr>
            <p:blipFill rotWithShape="1">
              <a:blip r:embed="rId620">
                <a:alphaModFix/>
              </a:blip>
              <a:srcRect/>
              <a:stretch/>
            </p:blipFill>
            <p:spPr>
              <a:xfrm>
                <a:off x="7562" y="1799"/>
                <a:ext cx="11" cy="9"/>
              </a:xfrm>
              <a:prstGeom prst="rect">
                <a:avLst/>
              </a:prstGeom>
              <a:noFill/>
              <a:ln>
                <a:noFill/>
              </a:ln>
            </p:spPr>
          </p:pic>
          <p:pic>
            <p:nvPicPr>
              <p:cNvPr id="1945" name="Google Shape;1945;p20"/>
              <p:cNvPicPr preferRelativeResize="0"/>
              <p:nvPr/>
            </p:nvPicPr>
            <p:blipFill rotWithShape="1">
              <a:blip r:embed="rId621">
                <a:alphaModFix/>
              </a:blip>
              <a:srcRect/>
              <a:stretch/>
            </p:blipFill>
            <p:spPr>
              <a:xfrm>
                <a:off x="7541" y="1813"/>
                <a:ext cx="9" cy="9"/>
              </a:xfrm>
              <a:prstGeom prst="rect">
                <a:avLst/>
              </a:prstGeom>
              <a:noFill/>
              <a:ln>
                <a:noFill/>
              </a:ln>
            </p:spPr>
          </p:pic>
          <p:pic>
            <p:nvPicPr>
              <p:cNvPr id="1946" name="Google Shape;1946;p20"/>
              <p:cNvPicPr preferRelativeResize="0"/>
              <p:nvPr/>
            </p:nvPicPr>
            <p:blipFill rotWithShape="1">
              <a:blip r:embed="rId622">
                <a:alphaModFix/>
              </a:blip>
              <a:srcRect/>
              <a:stretch/>
            </p:blipFill>
            <p:spPr>
              <a:xfrm>
                <a:off x="7547" y="1806"/>
                <a:ext cx="9" cy="9"/>
              </a:xfrm>
              <a:prstGeom prst="rect">
                <a:avLst/>
              </a:prstGeom>
              <a:noFill/>
              <a:ln>
                <a:noFill/>
              </a:ln>
            </p:spPr>
          </p:pic>
          <p:pic>
            <p:nvPicPr>
              <p:cNvPr id="1947" name="Google Shape;1947;p20"/>
              <p:cNvPicPr preferRelativeResize="0"/>
              <p:nvPr/>
            </p:nvPicPr>
            <p:blipFill rotWithShape="1">
              <a:blip r:embed="rId623">
                <a:alphaModFix/>
              </a:blip>
              <a:srcRect/>
              <a:stretch/>
            </p:blipFill>
            <p:spPr>
              <a:xfrm>
                <a:off x="7551" y="1800"/>
                <a:ext cx="11" cy="11"/>
              </a:xfrm>
              <a:prstGeom prst="rect">
                <a:avLst/>
              </a:prstGeom>
              <a:noFill/>
              <a:ln>
                <a:noFill/>
              </a:ln>
            </p:spPr>
          </p:pic>
          <p:pic>
            <p:nvPicPr>
              <p:cNvPr id="1948" name="Google Shape;1948;p20"/>
              <p:cNvPicPr preferRelativeResize="0"/>
              <p:nvPr/>
            </p:nvPicPr>
            <p:blipFill rotWithShape="1">
              <a:blip r:embed="rId624">
                <a:alphaModFix/>
              </a:blip>
              <a:srcRect/>
              <a:stretch/>
            </p:blipFill>
            <p:spPr>
              <a:xfrm>
                <a:off x="7562" y="1805"/>
                <a:ext cx="11" cy="9"/>
              </a:xfrm>
              <a:prstGeom prst="rect">
                <a:avLst/>
              </a:prstGeom>
              <a:noFill/>
              <a:ln>
                <a:noFill/>
              </a:ln>
            </p:spPr>
          </p:pic>
          <p:pic>
            <p:nvPicPr>
              <p:cNvPr id="1949" name="Google Shape;1949;p20"/>
              <p:cNvPicPr preferRelativeResize="0"/>
              <p:nvPr/>
            </p:nvPicPr>
            <p:blipFill rotWithShape="1">
              <a:blip r:embed="rId625">
                <a:alphaModFix/>
              </a:blip>
              <a:srcRect/>
              <a:stretch/>
            </p:blipFill>
            <p:spPr>
              <a:xfrm>
                <a:off x="7569" y="1803"/>
                <a:ext cx="9" cy="9"/>
              </a:xfrm>
              <a:prstGeom prst="rect">
                <a:avLst/>
              </a:prstGeom>
              <a:noFill/>
              <a:ln>
                <a:noFill/>
              </a:ln>
            </p:spPr>
          </p:pic>
          <p:pic>
            <p:nvPicPr>
              <p:cNvPr id="1950" name="Google Shape;1950;p20"/>
              <p:cNvPicPr preferRelativeResize="0"/>
              <p:nvPr/>
            </p:nvPicPr>
            <p:blipFill rotWithShape="1">
              <a:blip r:embed="rId626">
                <a:alphaModFix/>
              </a:blip>
              <a:srcRect/>
              <a:stretch/>
            </p:blipFill>
            <p:spPr>
              <a:xfrm>
                <a:off x="7497" y="1751"/>
                <a:ext cx="44" cy="18"/>
              </a:xfrm>
              <a:prstGeom prst="rect">
                <a:avLst/>
              </a:prstGeom>
              <a:noFill/>
              <a:ln>
                <a:noFill/>
              </a:ln>
            </p:spPr>
          </p:pic>
          <p:sp>
            <p:nvSpPr>
              <p:cNvPr id="1951" name="Google Shape;1951;p20"/>
              <p:cNvSpPr/>
              <p:nvPr/>
            </p:nvSpPr>
            <p:spPr>
              <a:xfrm>
                <a:off x="7500" y="1754"/>
                <a:ext cx="38" cy="7"/>
              </a:xfrm>
              <a:custGeom>
                <a:avLst/>
                <a:gdLst/>
                <a:ahLst/>
                <a:cxnLst/>
                <a:rect l="l" t="t" r="r" b="b"/>
                <a:pathLst>
                  <a:path w="51" h="9" extrusionOk="0">
                    <a:moveTo>
                      <a:pt x="49" y="7"/>
                    </a:moveTo>
                    <a:cubicBezTo>
                      <a:pt x="33" y="5"/>
                      <a:pt x="17" y="2"/>
                      <a:pt x="0" y="0"/>
                    </a:cubicBezTo>
                    <a:cubicBezTo>
                      <a:pt x="0" y="1"/>
                      <a:pt x="0" y="1"/>
                      <a:pt x="0" y="2"/>
                    </a:cubicBezTo>
                    <a:cubicBezTo>
                      <a:pt x="17" y="5"/>
                      <a:pt x="34" y="7"/>
                      <a:pt x="50" y="9"/>
                    </a:cubicBezTo>
                    <a:cubicBezTo>
                      <a:pt x="51" y="7"/>
                      <a:pt x="51" y="7"/>
                      <a:pt x="49" y="7"/>
                    </a:cubicBezTo>
                  </a:path>
                </a:pathLst>
              </a:custGeom>
              <a:solidFill>
                <a:srgbClr val="F8DDD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952" name="Google Shape;1952;p20"/>
              <p:cNvPicPr preferRelativeResize="0"/>
              <p:nvPr/>
            </p:nvPicPr>
            <p:blipFill rotWithShape="1">
              <a:blip r:embed="rId627">
                <a:alphaModFix/>
              </a:blip>
              <a:srcRect/>
              <a:stretch/>
            </p:blipFill>
            <p:spPr>
              <a:xfrm>
                <a:off x="7508" y="1749"/>
                <a:ext cx="28" cy="9"/>
              </a:xfrm>
              <a:prstGeom prst="rect">
                <a:avLst/>
              </a:prstGeom>
              <a:noFill/>
              <a:ln>
                <a:noFill/>
              </a:ln>
            </p:spPr>
          </p:pic>
          <p:pic>
            <p:nvPicPr>
              <p:cNvPr id="1953" name="Google Shape;1953;p20"/>
              <p:cNvPicPr preferRelativeResize="0"/>
              <p:nvPr/>
            </p:nvPicPr>
            <p:blipFill rotWithShape="1">
              <a:blip r:embed="rId628">
                <a:alphaModFix/>
              </a:blip>
              <a:srcRect/>
              <a:stretch/>
            </p:blipFill>
            <p:spPr>
              <a:xfrm>
                <a:off x="7503" y="1747"/>
                <a:ext cx="23" cy="11"/>
              </a:xfrm>
              <a:prstGeom prst="rect">
                <a:avLst/>
              </a:prstGeom>
              <a:noFill/>
              <a:ln>
                <a:noFill/>
              </a:ln>
            </p:spPr>
          </p:pic>
          <p:pic>
            <p:nvPicPr>
              <p:cNvPr id="1954" name="Google Shape;1954;p20"/>
              <p:cNvPicPr preferRelativeResize="0"/>
              <p:nvPr/>
            </p:nvPicPr>
            <p:blipFill rotWithShape="1">
              <a:blip r:embed="rId629">
                <a:alphaModFix/>
              </a:blip>
              <a:srcRect/>
              <a:stretch/>
            </p:blipFill>
            <p:spPr>
              <a:xfrm>
                <a:off x="7508" y="1746"/>
                <a:ext cx="27" cy="11"/>
              </a:xfrm>
              <a:prstGeom prst="rect">
                <a:avLst/>
              </a:prstGeom>
              <a:noFill/>
              <a:ln>
                <a:noFill/>
              </a:ln>
            </p:spPr>
          </p:pic>
          <p:pic>
            <p:nvPicPr>
              <p:cNvPr id="1955" name="Google Shape;1955;p20"/>
              <p:cNvPicPr preferRelativeResize="0"/>
              <p:nvPr/>
            </p:nvPicPr>
            <p:blipFill rotWithShape="1">
              <a:blip r:embed="rId630">
                <a:alphaModFix/>
              </a:blip>
              <a:srcRect/>
              <a:stretch/>
            </p:blipFill>
            <p:spPr>
              <a:xfrm>
                <a:off x="7509" y="1749"/>
                <a:ext cx="23" cy="8"/>
              </a:xfrm>
              <a:prstGeom prst="rect">
                <a:avLst/>
              </a:prstGeom>
              <a:noFill/>
              <a:ln>
                <a:noFill/>
              </a:ln>
            </p:spPr>
          </p:pic>
          <p:pic>
            <p:nvPicPr>
              <p:cNvPr id="1956" name="Google Shape;1956;p20"/>
              <p:cNvPicPr preferRelativeResize="0"/>
              <p:nvPr/>
            </p:nvPicPr>
            <p:blipFill rotWithShape="1">
              <a:blip r:embed="rId631">
                <a:alphaModFix/>
              </a:blip>
              <a:srcRect/>
              <a:stretch/>
            </p:blipFill>
            <p:spPr>
              <a:xfrm>
                <a:off x="7526" y="1695"/>
                <a:ext cx="27" cy="128"/>
              </a:xfrm>
              <a:prstGeom prst="rect">
                <a:avLst/>
              </a:prstGeom>
              <a:noFill/>
              <a:ln>
                <a:noFill/>
              </a:ln>
            </p:spPr>
          </p:pic>
          <p:pic>
            <p:nvPicPr>
              <p:cNvPr id="1957" name="Google Shape;1957;p20"/>
              <p:cNvPicPr preferRelativeResize="0"/>
              <p:nvPr/>
            </p:nvPicPr>
            <p:blipFill rotWithShape="1">
              <a:blip r:embed="rId632">
                <a:alphaModFix/>
              </a:blip>
              <a:srcRect/>
              <a:stretch/>
            </p:blipFill>
            <p:spPr>
              <a:xfrm>
                <a:off x="7538" y="1694"/>
                <a:ext cx="11" cy="41"/>
              </a:xfrm>
              <a:prstGeom prst="rect">
                <a:avLst/>
              </a:prstGeom>
              <a:noFill/>
              <a:ln>
                <a:noFill/>
              </a:ln>
            </p:spPr>
          </p:pic>
          <p:pic>
            <p:nvPicPr>
              <p:cNvPr id="1958" name="Google Shape;1958;p20"/>
              <p:cNvPicPr preferRelativeResize="0"/>
              <p:nvPr/>
            </p:nvPicPr>
            <p:blipFill rotWithShape="1">
              <a:blip r:embed="rId633">
                <a:alphaModFix/>
              </a:blip>
              <a:srcRect/>
              <a:stretch/>
            </p:blipFill>
            <p:spPr>
              <a:xfrm>
                <a:off x="7528" y="1805"/>
                <a:ext cx="4" cy="5"/>
              </a:xfrm>
              <a:prstGeom prst="rect">
                <a:avLst/>
              </a:prstGeom>
              <a:noFill/>
              <a:ln>
                <a:noFill/>
              </a:ln>
            </p:spPr>
          </p:pic>
          <p:pic>
            <p:nvPicPr>
              <p:cNvPr id="1959" name="Google Shape;1959;p20"/>
              <p:cNvPicPr preferRelativeResize="0"/>
              <p:nvPr/>
            </p:nvPicPr>
            <p:blipFill rotWithShape="1">
              <a:blip r:embed="rId634">
                <a:alphaModFix/>
              </a:blip>
              <a:srcRect/>
              <a:stretch/>
            </p:blipFill>
            <p:spPr>
              <a:xfrm>
                <a:off x="7528" y="1696"/>
                <a:ext cx="21" cy="125"/>
              </a:xfrm>
              <a:prstGeom prst="rect">
                <a:avLst/>
              </a:prstGeom>
              <a:noFill/>
              <a:ln>
                <a:noFill/>
              </a:ln>
            </p:spPr>
          </p:pic>
          <p:pic>
            <p:nvPicPr>
              <p:cNvPr id="1960" name="Google Shape;1960;p20"/>
              <p:cNvPicPr preferRelativeResize="0"/>
              <p:nvPr/>
            </p:nvPicPr>
            <p:blipFill rotWithShape="1">
              <a:blip r:embed="rId635">
                <a:alphaModFix/>
              </a:blip>
              <a:srcRect/>
              <a:stretch/>
            </p:blipFill>
            <p:spPr>
              <a:xfrm>
                <a:off x="7516" y="1683"/>
                <a:ext cx="20" cy="72"/>
              </a:xfrm>
              <a:prstGeom prst="rect">
                <a:avLst/>
              </a:prstGeom>
              <a:noFill/>
              <a:ln>
                <a:noFill/>
              </a:ln>
            </p:spPr>
          </p:pic>
          <p:pic>
            <p:nvPicPr>
              <p:cNvPr id="1961" name="Google Shape;1961;p20"/>
              <p:cNvPicPr preferRelativeResize="0"/>
              <p:nvPr/>
            </p:nvPicPr>
            <p:blipFill rotWithShape="1">
              <a:blip r:embed="rId636">
                <a:alphaModFix/>
              </a:blip>
              <a:srcRect/>
              <a:stretch/>
            </p:blipFill>
            <p:spPr>
              <a:xfrm>
                <a:off x="7517" y="1702"/>
                <a:ext cx="13" cy="52"/>
              </a:xfrm>
              <a:prstGeom prst="rect">
                <a:avLst/>
              </a:prstGeom>
              <a:noFill/>
              <a:ln>
                <a:noFill/>
              </a:ln>
            </p:spPr>
          </p:pic>
          <p:pic>
            <p:nvPicPr>
              <p:cNvPr id="1962" name="Google Shape;1962;p20"/>
              <p:cNvPicPr preferRelativeResize="0"/>
              <p:nvPr/>
            </p:nvPicPr>
            <p:blipFill rotWithShape="1">
              <a:blip r:embed="rId637">
                <a:alphaModFix/>
              </a:blip>
              <a:srcRect/>
              <a:stretch/>
            </p:blipFill>
            <p:spPr>
              <a:xfrm>
                <a:off x="7577" y="1672"/>
                <a:ext cx="23" cy="81"/>
              </a:xfrm>
              <a:prstGeom prst="rect">
                <a:avLst/>
              </a:prstGeom>
              <a:noFill/>
              <a:ln>
                <a:noFill/>
              </a:ln>
            </p:spPr>
          </p:pic>
          <p:pic>
            <p:nvPicPr>
              <p:cNvPr id="1963" name="Google Shape;1963;p20"/>
              <p:cNvPicPr preferRelativeResize="0"/>
              <p:nvPr/>
            </p:nvPicPr>
            <p:blipFill rotWithShape="1">
              <a:blip r:embed="rId638">
                <a:alphaModFix/>
              </a:blip>
              <a:srcRect/>
              <a:stretch/>
            </p:blipFill>
            <p:spPr>
              <a:xfrm>
                <a:off x="7583" y="1674"/>
                <a:ext cx="12" cy="75"/>
              </a:xfrm>
              <a:prstGeom prst="rect">
                <a:avLst/>
              </a:prstGeom>
              <a:noFill/>
              <a:ln>
                <a:noFill/>
              </a:ln>
            </p:spPr>
          </p:pic>
          <p:pic>
            <p:nvPicPr>
              <p:cNvPr id="1964" name="Google Shape;1964;p20"/>
              <p:cNvPicPr preferRelativeResize="0"/>
              <p:nvPr/>
            </p:nvPicPr>
            <p:blipFill rotWithShape="1">
              <a:blip r:embed="rId639">
                <a:alphaModFix/>
              </a:blip>
              <a:srcRect/>
              <a:stretch/>
            </p:blipFill>
            <p:spPr>
              <a:xfrm>
                <a:off x="7580" y="1693"/>
                <a:ext cx="15" cy="55"/>
              </a:xfrm>
              <a:prstGeom prst="rect">
                <a:avLst/>
              </a:prstGeom>
              <a:noFill/>
              <a:ln>
                <a:noFill/>
              </a:ln>
            </p:spPr>
          </p:pic>
          <p:sp>
            <p:nvSpPr>
              <p:cNvPr id="1965" name="Google Shape;1965;p20"/>
              <p:cNvSpPr/>
              <p:nvPr/>
            </p:nvSpPr>
            <p:spPr>
              <a:xfrm>
                <a:off x="6664" y="1651"/>
                <a:ext cx="229" cy="228"/>
              </a:xfrm>
              <a:prstGeom prst="ellipse">
                <a:avLst/>
              </a:prstGeom>
              <a:solidFill>
                <a:srgbClr val="B7E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66" name="Google Shape;1966;p20"/>
              <p:cNvSpPr/>
              <p:nvPr/>
            </p:nvSpPr>
            <p:spPr>
              <a:xfrm>
                <a:off x="6691" y="1700"/>
                <a:ext cx="176" cy="103"/>
              </a:xfrm>
              <a:custGeom>
                <a:avLst/>
                <a:gdLst/>
                <a:ahLst/>
                <a:cxnLst/>
                <a:rect l="l" t="t" r="r" b="b"/>
                <a:pathLst>
                  <a:path w="234" h="138" extrusionOk="0">
                    <a:moveTo>
                      <a:pt x="232" y="99"/>
                    </a:moveTo>
                    <a:cubicBezTo>
                      <a:pt x="232" y="98"/>
                      <a:pt x="232" y="97"/>
                      <a:pt x="232" y="96"/>
                    </a:cubicBezTo>
                    <a:cubicBezTo>
                      <a:pt x="232" y="95"/>
                      <a:pt x="232" y="95"/>
                      <a:pt x="233" y="94"/>
                    </a:cubicBezTo>
                    <a:cubicBezTo>
                      <a:pt x="234" y="87"/>
                      <a:pt x="227" y="77"/>
                      <a:pt x="223" y="71"/>
                    </a:cubicBezTo>
                    <a:cubicBezTo>
                      <a:pt x="222" y="69"/>
                      <a:pt x="221" y="66"/>
                      <a:pt x="220" y="64"/>
                    </a:cubicBezTo>
                    <a:cubicBezTo>
                      <a:pt x="219" y="62"/>
                      <a:pt x="218" y="60"/>
                      <a:pt x="216" y="58"/>
                    </a:cubicBezTo>
                    <a:cubicBezTo>
                      <a:pt x="215" y="57"/>
                      <a:pt x="212" y="54"/>
                      <a:pt x="210" y="54"/>
                    </a:cubicBezTo>
                    <a:cubicBezTo>
                      <a:pt x="209" y="53"/>
                      <a:pt x="208" y="53"/>
                      <a:pt x="208" y="52"/>
                    </a:cubicBezTo>
                    <a:cubicBezTo>
                      <a:pt x="207" y="50"/>
                      <a:pt x="206" y="49"/>
                      <a:pt x="205" y="48"/>
                    </a:cubicBezTo>
                    <a:cubicBezTo>
                      <a:pt x="203" y="44"/>
                      <a:pt x="201" y="41"/>
                      <a:pt x="199" y="38"/>
                    </a:cubicBezTo>
                    <a:cubicBezTo>
                      <a:pt x="195" y="33"/>
                      <a:pt x="188" y="27"/>
                      <a:pt x="181" y="23"/>
                    </a:cubicBezTo>
                    <a:cubicBezTo>
                      <a:pt x="179" y="22"/>
                      <a:pt x="177" y="20"/>
                      <a:pt x="175" y="19"/>
                    </a:cubicBezTo>
                    <a:cubicBezTo>
                      <a:pt x="175" y="19"/>
                      <a:pt x="174" y="18"/>
                      <a:pt x="174" y="18"/>
                    </a:cubicBezTo>
                    <a:cubicBezTo>
                      <a:pt x="173" y="17"/>
                      <a:pt x="171" y="17"/>
                      <a:pt x="170" y="17"/>
                    </a:cubicBezTo>
                    <a:cubicBezTo>
                      <a:pt x="170" y="17"/>
                      <a:pt x="169" y="17"/>
                      <a:pt x="169" y="17"/>
                    </a:cubicBezTo>
                    <a:cubicBezTo>
                      <a:pt x="169" y="17"/>
                      <a:pt x="168" y="17"/>
                      <a:pt x="168" y="17"/>
                    </a:cubicBezTo>
                    <a:cubicBezTo>
                      <a:pt x="167" y="17"/>
                      <a:pt x="167" y="16"/>
                      <a:pt x="166" y="16"/>
                    </a:cubicBezTo>
                    <a:cubicBezTo>
                      <a:pt x="163" y="15"/>
                      <a:pt x="160" y="14"/>
                      <a:pt x="157" y="12"/>
                    </a:cubicBezTo>
                    <a:cubicBezTo>
                      <a:pt x="150" y="9"/>
                      <a:pt x="145" y="6"/>
                      <a:pt x="138" y="4"/>
                    </a:cubicBezTo>
                    <a:cubicBezTo>
                      <a:pt x="134" y="2"/>
                      <a:pt x="127" y="0"/>
                      <a:pt x="123" y="2"/>
                    </a:cubicBezTo>
                    <a:cubicBezTo>
                      <a:pt x="122" y="2"/>
                      <a:pt x="122" y="2"/>
                      <a:pt x="122" y="2"/>
                    </a:cubicBezTo>
                    <a:cubicBezTo>
                      <a:pt x="121" y="2"/>
                      <a:pt x="120" y="3"/>
                      <a:pt x="119" y="4"/>
                    </a:cubicBezTo>
                    <a:cubicBezTo>
                      <a:pt x="118" y="5"/>
                      <a:pt x="117" y="7"/>
                      <a:pt x="117" y="10"/>
                    </a:cubicBezTo>
                    <a:cubicBezTo>
                      <a:pt x="117" y="17"/>
                      <a:pt x="117" y="25"/>
                      <a:pt x="117" y="32"/>
                    </a:cubicBezTo>
                    <a:cubicBezTo>
                      <a:pt x="117" y="33"/>
                      <a:pt x="117" y="34"/>
                      <a:pt x="117" y="35"/>
                    </a:cubicBezTo>
                    <a:cubicBezTo>
                      <a:pt x="117" y="34"/>
                      <a:pt x="117" y="33"/>
                      <a:pt x="117" y="32"/>
                    </a:cubicBezTo>
                    <a:cubicBezTo>
                      <a:pt x="116" y="25"/>
                      <a:pt x="117" y="17"/>
                      <a:pt x="116" y="10"/>
                    </a:cubicBezTo>
                    <a:cubicBezTo>
                      <a:pt x="116" y="7"/>
                      <a:pt x="116" y="5"/>
                      <a:pt x="114" y="4"/>
                    </a:cubicBezTo>
                    <a:cubicBezTo>
                      <a:pt x="114" y="3"/>
                      <a:pt x="113" y="2"/>
                      <a:pt x="112" y="2"/>
                    </a:cubicBezTo>
                    <a:cubicBezTo>
                      <a:pt x="111" y="2"/>
                      <a:pt x="111" y="2"/>
                      <a:pt x="111" y="2"/>
                    </a:cubicBezTo>
                    <a:cubicBezTo>
                      <a:pt x="106" y="0"/>
                      <a:pt x="100" y="2"/>
                      <a:pt x="95" y="4"/>
                    </a:cubicBezTo>
                    <a:cubicBezTo>
                      <a:pt x="89" y="6"/>
                      <a:pt x="83" y="9"/>
                      <a:pt x="77" y="12"/>
                    </a:cubicBezTo>
                    <a:cubicBezTo>
                      <a:pt x="74" y="14"/>
                      <a:pt x="71" y="15"/>
                      <a:pt x="68" y="16"/>
                    </a:cubicBezTo>
                    <a:cubicBezTo>
                      <a:pt x="67" y="16"/>
                      <a:pt x="66" y="17"/>
                      <a:pt x="65" y="17"/>
                    </a:cubicBezTo>
                    <a:cubicBezTo>
                      <a:pt x="65" y="17"/>
                      <a:pt x="65" y="17"/>
                      <a:pt x="64" y="17"/>
                    </a:cubicBezTo>
                    <a:cubicBezTo>
                      <a:pt x="64" y="17"/>
                      <a:pt x="64" y="17"/>
                      <a:pt x="64" y="17"/>
                    </a:cubicBezTo>
                    <a:cubicBezTo>
                      <a:pt x="62" y="17"/>
                      <a:pt x="61" y="17"/>
                      <a:pt x="60" y="18"/>
                    </a:cubicBezTo>
                    <a:cubicBezTo>
                      <a:pt x="59" y="18"/>
                      <a:pt x="59" y="19"/>
                      <a:pt x="58" y="19"/>
                    </a:cubicBezTo>
                    <a:cubicBezTo>
                      <a:pt x="56" y="20"/>
                      <a:pt x="54" y="22"/>
                      <a:pt x="52" y="23"/>
                    </a:cubicBezTo>
                    <a:cubicBezTo>
                      <a:pt x="46" y="27"/>
                      <a:pt x="38" y="33"/>
                      <a:pt x="35" y="38"/>
                    </a:cubicBezTo>
                    <a:cubicBezTo>
                      <a:pt x="32" y="41"/>
                      <a:pt x="30" y="44"/>
                      <a:pt x="29" y="48"/>
                    </a:cubicBezTo>
                    <a:cubicBezTo>
                      <a:pt x="27" y="49"/>
                      <a:pt x="26" y="50"/>
                      <a:pt x="26" y="52"/>
                    </a:cubicBezTo>
                    <a:cubicBezTo>
                      <a:pt x="25" y="53"/>
                      <a:pt x="24" y="53"/>
                      <a:pt x="23" y="54"/>
                    </a:cubicBezTo>
                    <a:cubicBezTo>
                      <a:pt x="21" y="54"/>
                      <a:pt x="18" y="57"/>
                      <a:pt x="17" y="58"/>
                    </a:cubicBezTo>
                    <a:cubicBezTo>
                      <a:pt x="16" y="60"/>
                      <a:pt x="15" y="62"/>
                      <a:pt x="14" y="64"/>
                    </a:cubicBezTo>
                    <a:cubicBezTo>
                      <a:pt x="12" y="66"/>
                      <a:pt x="11" y="69"/>
                      <a:pt x="11" y="71"/>
                    </a:cubicBezTo>
                    <a:cubicBezTo>
                      <a:pt x="7" y="77"/>
                      <a:pt x="0" y="87"/>
                      <a:pt x="1" y="94"/>
                    </a:cubicBezTo>
                    <a:cubicBezTo>
                      <a:pt x="1" y="95"/>
                      <a:pt x="1" y="95"/>
                      <a:pt x="1" y="96"/>
                    </a:cubicBezTo>
                    <a:cubicBezTo>
                      <a:pt x="1" y="97"/>
                      <a:pt x="1" y="98"/>
                      <a:pt x="1" y="99"/>
                    </a:cubicBezTo>
                    <a:cubicBezTo>
                      <a:pt x="1" y="100"/>
                      <a:pt x="2" y="101"/>
                      <a:pt x="2" y="102"/>
                    </a:cubicBezTo>
                    <a:cubicBezTo>
                      <a:pt x="2" y="107"/>
                      <a:pt x="1" y="112"/>
                      <a:pt x="1" y="117"/>
                    </a:cubicBezTo>
                    <a:cubicBezTo>
                      <a:pt x="1" y="122"/>
                      <a:pt x="2" y="126"/>
                      <a:pt x="5" y="129"/>
                    </a:cubicBezTo>
                    <a:cubicBezTo>
                      <a:pt x="7" y="132"/>
                      <a:pt x="15" y="134"/>
                      <a:pt x="18" y="135"/>
                    </a:cubicBezTo>
                    <a:cubicBezTo>
                      <a:pt x="22" y="136"/>
                      <a:pt x="26" y="138"/>
                      <a:pt x="30" y="137"/>
                    </a:cubicBezTo>
                    <a:cubicBezTo>
                      <a:pt x="33" y="137"/>
                      <a:pt x="35" y="135"/>
                      <a:pt x="38" y="133"/>
                    </a:cubicBezTo>
                    <a:cubicBezTo>
                      <a:pt x="43" y="129"/>
                      <a:pt x="49" y="127"/>
                      <a:pt x="55" y="126"/>
                    </a:cubicBezTo>
                    <a:cubicBezTo>
                      <a:pt x="59" y="126"/>
                      <a:pt x="63" y="126"/>
                      <a:pt x="67" y="125"/>
                    </a:cubicBezTo>
                    <a:cubicBezTo>
                      <a:pt x="71" y="124"/>
                      <a:pt x="74" y="121"/>
                      <a:pt x="77" y="118"/>
                    </a:cubicBezTo>
                    <a:cubicBezTo>
                      <a:pt x="77" y="118"/>
                      <a:pt x="87" y="124"/>
                      <a:pt x="88" y="125"/>
                    </a:cubicBezTo>
                    <a:cubicBezTo>
                      <a:pt x="89" y="125"/>
                      <a:pt x="89" y="125"/>
                      <a:pt x="90" y="125"/>
                    </a:cubicBezTo>
                    <a:cubicBezTo>
                      <a:pt x="90" y="125"/>
                      <a:pt x="90" y="125"/>
                      <a:pt x="90" y="125"/>
                    </a:cubicBezTo>
                    <a:cubicBezTo>
                      <a:pt x="97" y="128"/>
                      <a:pt x="105" y="130"/>
                      <a:pt x="111" y="126"/>
                    </a:cubicBezTo>
                    <a:cubicBezTo>
                      <a:pt x="112" y="125"/>
                      <a:pt x="113" y="124"/>
                      <a:pt x="114" y="123"/>
                    </a:cubicBezTo>
                    <a:cubicBezTo>
                      <a:pt x="116" y="120"/>
                      <a:pt x="116" y="117"/>
                      <a:pt x="117" y="115"/>
                    </a:cubicBezTo>
                    <a:cubicBezTo>
                      <a:pt x="117" y="117"/>
                      <a:pt x="118" y="120"/>
                      <a:pt x="120" y="123"/>
                    </a:cubicBezTo>
                    <a:cubicBezTo>
                      <a:pt x="121" y="124"/>
                      <a:pt x="122" y="125"/>
                      <a:pt x="123" y="126"/>
                    </a:cubicBezTo>
                    <a:cubicBezTo>
                      <a:pt x="129" y="130"/>
                      <a:pt x="137" y="128"/>
                      <a:pt x="144" y="125"/>
                    </a:cubicBezTo>
                    <a:cubicBezTo>
                      <a:pt x="144" y="125"/>
                      <a:pt x="144" y="125"/>
                      <a:pt x="144" y="125"/>
                    </a:cubicBezTo>
                    <a:cubicBezTo>
                      <a:pt x="144" y="125"/>
                      <a:pt x="145" y="125"/>
                      <a:pt x="145" y="125"/>
                    </a:cubicBezTo>
                    <a:cubicBezTo>
                      <a:pt x="147" y="124"/>
                      <a:pt x="156" y="118"/>
                      <a:pt x="157" y="118"/>
                    </a:cubicBezTo>
                    <a:cubicBezTo>
                      <a:pt x="160" y="121"/>
                      <a:pt x="162" y="124"/>
                      <a:pt x="167" y="125"/>
                    </a:cubicBezTo>
                    <a:cubicBezTo>
                      <a:pt x="171" y="126"/>
                      <a:pt x="175" y="126"/>
                      <a:pt x="178" y="126"/>
                    </a:cubicBezTo>
                    <a:cubicBezTo>
                      <a:pt x="185" y="127"/>
                      <a:pt x="191" y="129"/>
                      <a:pt x="196" y="133"/>
                    </a:cubicBezTo>
                    <a:cubicBezTo>
                      <a:pt x="199" y="135"/>
                      <a:pt x="200" y="137"/>
                      <a:pt x="204" y="137"/>
                    </a:cubicBezTo>
                    <a:cubicBezTo>
                      <a:pt x="208" y="138"/>
                      <a:pt x="212" y="136"/>
                      <a:pt x="215" y="135"/>
                    </a:cubicBezTo>
                    <a:cubicBezTo>
                      <a:pt x="219" y="134"/>
                      <a:pt x="226" y="132"/>
                      <a:pt x="229" y="129"/>
                    </a:cubicBezTo>
                    <a:cubicBezTo>
                      <a:pt x="232" y="126"/>
                      <a:pt x="233" y="122"/>
                      <a:pt x="232" y="117"/>
                    </a:cubicBezTo>
                    <a:cubicBezTo>
                      <a:pt x="232" y="112"/>
                      <a:pt x="232" y="107"/>
                      <a:pt x="232" y="102"/>
                    </a:cubicBezTo>
                    <a:cubicBezTo>
                      <a:pt x="232" y="101"/>
                      <a:pt x="232" y="100"/>
                      <a:pt x="232" y="99"/>
                    </a:cubicBezTo>
                  </a:path>
                </a:pathLst>
              </a:custGeom>
              <a:solidFill>
                <a:srgbClr val="962F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67" name="Google Shape;1967;p20"/>
              <p:cNvSpPr/>
              <p:nvPr/>
            </p:nvSpPr>
            <p:spPr>
              <a:xfrm>
                <a:off x="6742" y="1702"/>
                <a:ext cx="36" cy="62"/>
              </a:xfrm>
              <a:custGeom>
                <a:avLst/>
                <a:gdLst/>
                <a:ahLst/>
                <a:cxnLst/>
                <a:rect l="l" t="t" r="r" b="b"/>
                <a:pathLst>
                  <a:path w="48" h="84" extrusionOk="0">
                    <a:moveTo>
                      <a:pt x="0" y="28"/>
                    </a:moveTo>
                    <a:cubicBezTo>
                      <a:pt x="0" y="25"/>
                      <a:pt x="0" y="22"/>
                      <a:pt x="0" y="19"/>
                    </a:cubicBezTo>
                    <a:cubicBezTo>
                      <a:pt x="0" y="16"/>
                      <a:pt x="1" y="14"/>
                      <a:pt x="4" y="14"/>
                    </a:cubicBezTo>
                    <a:cubicBezTo>
                      <a:pt x="5" y="14"/>
                      <a:pt x="6" y="13"/>
                      <a:pt x="6" y="13"/>
                    </a:cubicBezTo>
                    <a:cubicBezTo>
                      <a:pt x="11" y="11"/>
                      <a:pt x="19" y="6"/>
                      <a:pt x="26" y="3"/>
                    </a:cubicBezTo>
                    <a:cubicBezTo>
                      <a:pt x="26" y="3"/>
                      <a:pt x="26" y="3"/>
                      <a:pt x="26" y="3"/>
                    </a:cubicBezTo>
                    <a:cubicBezTo>
                      <a:pt x="25" y="4"/>
                      <a:pt x="23" y="5"/>
                      <a:pt x="22" y="6"/>
                    </a:cubicBezTo>
                    <a:cubicBezTo>
                      <a:pt x="20" y="8"/>
                      <a:pt x="19" y="9"/>
                      <a:pt x="19" y="12"/>
                    </a:cubicBezTo>
                    <a:cubicBezTo>
                      <a:pt x="19" y="13"/>
                      <a:pt x="18" y="16"/>
                      <a:pt x="20" y="17"/>
                    </a:cubicBezTo>
                    <a:cubicBezTo>
                      <a:pt x="20" y="17"/>
                      <a:pt x="20" y="17"/>
                      <a:pt x="20" y="17"/>
                    </a:cubicBezTo>
                    <a:cubicBezTo>
                      <a:pt x="19" y="16"/>
                      <a:pt x="20" y="14"/>
                      <a:pt x="20" y="13"/>
                    </a:cubicBezTo>
                    <a:cubicBezTo>
                      <a:pt x="20" y="13"/>
                      <a:pt x="20" y="13"/>
                      <a:pt x="20" y="13"/>
                    </a:cubicBezTo>
                    <a:cubicBezTo>
                      <a:pt x="20" y="14"/>
                      <a:pt x="21" y="15"/>
                      <a:pt x="22" y="15"/>
                    </a:cubicBezTo>
                    <a:cubicBezTo>
                      <a:pt x="24" y="17"/>
                      <a:pt x="24" y="19"/>
                      <a:pt x="25" y="21"/>
                    </a:cubicBezTo>
                    <a:cubicBezTo>
                      <a:pt x="25" y="21"/>
                      <a:pt x="25" y="21"/>
                      <a:pt x="25" y="21"/>
                    </a:cubicBezTo>
                    <a:cubicBezTo>
                      <a:pt x="24" y="19"/>
                      <a:pt x="24" y="18"/>
                      <a:pt x="24" y="16"/>
                    </a:cubicBezTo>
                    <a:cubicBezTo>
                      <a:pt x="23" y="15"/>
                      <a:pt x="22" y="14"/>
                      <a:pt x="21" y="13"/>
                    </a:cubicBezTo>
                    <a:cubicBezTo>
                      <a:pt x="21" y="11"/>
                      <a:pt x="22" y="9"/>
                      <a:pt x="23" y="8"/>
                    </a:cubicBezTo>
                    <a:cubicBezTo>
                      <a:pt x="24" y="7"/>
                      <a:pt x="25" y="6"/>
                      <a:pt x="26" y="6"/>
                    </a:cubicBezTo>
                    <a:cubicBezTo>
                      <a:pt x="27" y="5"/>
                      <a:pt x="28" y="3"/>
                      <a:pt x="30" y="3"/>
                    </a:cubicBezTo>
                    <a:cubicBezTo>
                      <a:pt x="32" y="2"/>
                      <a:pt x="33" y="1"/>
                      <a:pt x="35" y="1"/>
                    </a:cubicBezTo>
                    <a:cubicBezTo>
                      <a:pt x="36" y="1"/>
                      <a:pt x="36" y="1"/>
                      <a:pt x="36" y="1"/>
                    </a:cubicBezTo>
                    <a:cubicBezTo>
                      <a:pt x="37" y="1"/>
                      <a:pt x="37" y="1"/>
                      <a:pt x="38" y="0"/>
                    </a:cubicBezTo>
                    <a:cubicBezTo>
                      <a:pt x="39" y="0"/>
                      <a:pt x="39" y="0"/>
                      <a:pt x="40" y="0"/>
                    </a:cubicBezTo>
                    <a:cubicBezTo>
                      <a:pt x="42" y="1"/>
                      <a:pt x="44" y="1"/>
                      <a:pt x="45" y="2"/>
                    </a:cubicBezTo>
                    <a:cubicBezTo>
                      <a:pt x="46" y="3"/>
                      <a:pt x="46" y="5"/>
                      <a:pt x="47" y="6"/>
                    </a:cubicBezTo>
                    <a:cubicBezTo>
                      <a:pt x="48" y="10"/>
                      <a:pt x="46" y="14"/>
                      <a:pt x="46" y="18"/>
                    </a:cubicBezTo>
                    <a:cubicBezTo>
                      <a:pt x="46" y="23"/>
                      <a:pt x="47" y="28"/>
                      <a:pt x="47" y="33"/>
                    </a:cubicBezTo>
                    <a:cubicBezTo>
                      <a:pt x="47" y="36"/>
                      <a:pt x="46" y="37"/>
                      <a:pt x="45" y="39"/>
                    </a:cubicBezTo>
                    <a:cubicBezTo>
                      <a:pt x="44" y="38"/>
                      <a:pt x="43" y="37"/>
                      <a:pt x="43" y="35"/>
                    </a:cubicBezTo>
                    <a:cubicBezTo>
                      <a:pt x="42" y="34"/>
                      <a:pt x="41" y="33"/>
                      <a:pt x="40" y="32"/>
                    </a:cubicBezTo>
                    <a:cubicBezTo>
                      <a:pt x="40" y="31"/>
                      <a:pt x="39" y="30"/>
                      <a:pt x="39" y="29"/>
                    </a:cubicBezTo>
                    <a:cubicBezTo>
                      <a:pt x="37" y="27"/>
                      <a:pt x="36" y="25"/>
                      <a:pt x="36" y="22"/>
                    </a:cubicBezTo>
                    <a:cubicBezTo>
                      <a:pt x="36" y="22"/>
                      <a:pt x="36" y="22"/>
                      <a:pt x="36" y="22"/>
                    </a:cubicBezTo>
                    <a:cubicBezTo>
                      <a:pt x="35" y="24"/>
                      <a:pt x="35" y="27"/>
                      <a:pt x="36" y="29"/>
                    </a:cubicBezTo>
                    <a:cubicBezTo>
                      <a:pt x="37" y="30"/>
                      <a:pt x="37" y="30"/>
                      <a:pt x="37" y="30"/>
                    </a:cubicBezTo>
                    <a:cubicBezTo>
                      <a:pt x="33" y="29"/>
                      <a:pt x="30" y="30"/>
                      <a:pt x="28" y="27"/>
                    </a:cubicBezTo>
                    <a:cubicBezTo>
                      <a:pt x="27" y="27"/>
                      <a:pt x="27" y="27"/>
                      <a:pt x="27" y="27"/>
                    </a:cubicBezTo>
                    <a:cubicBezTo>
                      <a:pt x="28" y="29"/>
                      <a:pt x="30" y="30"/>
                      <a:pt x="31" y="30"/>
                    </a:cubicBezTo>
                    <a:cubicBezTo>
                      <a:pt x="32" y="30"/>
                      <a:pt x="36" y="31"/>
                      <a:pt x="36" y="31"/>
                    </a:cubicBezTo>
                    <a:cubicBezTo>
                      <a:pt x="38" y="32"/>
                      <a:pt x="39" y="34"/>
                      <a:pt x="40" y="36"/>
                    </a:cubicBezTo>
                    <a:cubicBezTo>
                      <a:pt x="41" y="38"/>
                      <a:pt x="43" y="40"/>
                      <a:pt x="44" y="43"/>
                    </a:cubicBezTo>
                    <a:cubicBezTo>
                      <a:pt x="44" y="43"/>
                      <a:pt x="45" y="44"/>
                      <a:pt x="45" y="45"/>
                    </a:cubicBezTo>
                    <a:cubicBezTo>
                      <a:pt x="45" y="46"/>
                      <a:pt x="45" y="46"/>
                      <a:pt x="45" y="46"/>
                    </a:cubicBezTo>
                    <a:cubicBezTo>
                      <a:pt x="44" y="44"/>
                      <a:pt x="41" y="43"/>
                      <a:pt x="39" y="43"/>
                    </a:cubicBezTo>
                    <a:cubicBezTo>
                      <a:pt x="39" y="43"/>
                      <a:pt x="39" y="43"/>
                      <a:pt x="39" y="43"/>
                    </a:cubicBezTo>
                    <a:cubicBezTo>
                      <a:pt x="42" y="44"/>
                      <a:pt x="45" y="47"/>
                      <a:pt x="46" y="49"/>
                    </a:cubicBezTo>
                    <a:cubicBezTo>
                      <a:pt x="46" y="51"/>
                      <a:pt x="46" y="53"/>
                      <a:pt x="46" y="57"/>
                    </a:cubicBezTo>
                    <a:cubicBezTo>
                      <a:pt x="47" y="61"/>
                      <a:pt x="47" y="65"/>
                      <a:pt x="47" y="70"/>
                    </a:cubicBezTo>
                    <a:cubicBezTo>
                      <a:pt x="47" y="71"/>
                      <a:pt x="46" y="71"/>
                      <a:pt x="45" y="72"/>
                    </a:cubicBezTo>
                    <a:cubicBezTo>
                      <a:pt x="43" y="72"/>
                      <a:pt x="41" y="72"/>
                      <a:pt x="39" y="71"/>
                    </a:cubicBezTo>
                    <a:cubicBezTo>
                      <a:pt x="39" y="71"/>
                      <a:pt x="39" y="71"/>
                      <a:pt x="38" y="71"/>
                    </a:cubicBezTo>
                    <a:cubicBezTo>
                      <a:pt x="36" y="70"/>
                      <a:pt x="34" y="68"/>
                      <a:pt x="32" y="67"/>
                    </a:cubicBezTo>
                    <a:cubicBezTo>
                      <a:pt x="33" y="67"/>
                      <a:pt x="33" y="67"/>
                      <a:pt x="34" y="67"/>
                    </a:cubicBezTo>
                    <a:cubicBezTo>
                      <a:pt x="36" y="68"/>
                      <a:pt x="40" y="68"/>
                      <a:pt x="42" y="66"/>
                    </a:cubicBezTo>
                    <a:cubicBezTo>
                      <a:pt x="42" y="66"/>
                      <a:pt x="42" y="66"/>
                      <a:pt x="42" y="66"/>
                    </a:cubicBezTo>
                    <a:cubicBezTo>
                      <a:pt x="40" y="67"/>
                      <a:pt x="35" y="66"/>
                      <a:pt x="34" y="66"/>
                    </a:cubicBezTo>
                    <a:cubicBezTo>
                      <a:pt x="32" y="65"/>
                      <a:pt x="30" y="63"/>
                      <a:pt x="29" y="62"/>
                    </a:cubicBezTo>
                    <a:cubicBezTo>
                      <a:pt x="29" y="62"/>
                      <a:pt x="29" y="62"/>
                      <a:pt x="29" y="62"/>
                    </a:cubicBezTo>
                    <a:cubicBezTo>
                      <a:pt x="26" y="59"/>
                      <a:pt x="26" y="54"/>
                      <a:pt x="26" y="49"/>
                    </a:cubicBezTo>
                    <a:cubicBezTo>
                      <a:pt x="26" y="46"/>
                      <a:pt x="25" y="44"/>
                      <a:pt x="25" y="42"/>
                    </a:cubicBezTo>
                    <a:cubicBezTo>
                      <a:pt x="25" y="42"/>
                      <a:pt x="25" y="42"/>
                      <a:pt x="25" y="42"/>
                    </a:cubicBezTo>
                    <a:cubicBezTo>
                      <a:pt x="25" y="44"/>
                      <a:pt x="25" y="46"/>
                      <a:pt x="25" y="48"/>
                    </a:cubicBezTo>
                    <a:cubicBezTo>
                      <a:pt x="24" y="47"/>
                      <a:pt x="24" y="46"/>
                      <a:pt x="23" y="45"/>
                    </a:cubicBezTo>
                    <a:cubicBezTo>
                      <a:pt x="22" y="43"/>
                      <a:pt x="19" y="42"/>
                      <a:pt x="17" y="42"/>
                    </a:cubicBezTo>
                    <a:cubicBezTo>
                      <a:pt x="17" y="42"/>
                      <a:pt x="17" y="42"/>
                      <a:pt x="17" y="42"/>
                    </a:cubicBezTo>
                    <a:cubicBezTo>
                      <a:pt x="22" y="43"/>
                      <a:pt x="23" y="48"/>
                      <a:pt x="25" y="52"/>
                    </a:cubicBezTo>
                    <a:cubicBezTo>
                      <a:pt x="25" y="56"/>
                      <a:pt x="25" y="60"/>
                      <a:pt x="26" y="63"/>
                    </a:cubicBezTo>
                    <a:cubicBezTo>
                      <a:pt x="29" y="70"/>
                      <a:pt x="42" y="71"/>
                      <a:pt x="41" y="78"/>
                    </a:cubicBezTo>
                    <a:cubicBezTo>
                      <a:pt x="40" y="78"/>
                      <a:pt x="41" y="78"/>
                      <a:pt x="41" y="78"/>
                    </a:cubicBezTo>
                    <a:cubicBezTo>
                      <a:pt x="42" y="76"/>
                      <a:pt x="42" y="74"/>
                      <a:pt x="41" y="73"/>
                    </a:cubicBezTo>
                    <a:cubicBezTo>
                      <a:pt x="43" y="73"/>
                      <a:pt x="45" y="74"/>
                      <a:pt x="47" y="72"/>
                    </a:cubicBezTo>
                    <a:cubicBezTo>
                      <a:pt x="47" y="75"/>
                      <a:pt x="47" y="78"/>
                      <a:pt x="47" y="81"/>
                    </a:cubicBezTo>
                    <a:cubicBezTo>
                      <a:pt x="47" y="82"/>
                      <a:pt x="47" y="82"/>
                      <a:pt x="47" y="83"/>
                    </a:cubicBezTo>
                    <a:cubicBezTo>
                      <a:pt x="47" y="83"/>
                      <a:pt x="46" y="83"/>
                      <a:pt x="45" y="83"/>
                    </a:cubicBezTo>
                    <a:cubicBezTo>
                      <a:pt x="34" y="84"/>
                      <a:pt x="22" y="79"/>
                      <a:pt x="15" y="71"/>
                    </a:cubicBezTo>
                    <a:cubicBezTo>
                      <a:pt x="15" y="71"/>
                      <a:pt x="15" y="71"/>
                      <a:pt x="15" y="71"/>
                    </a:cubicBezTo>
                    <a:cubicBezTo>
                      <a:pt x="14" y="70"/>
                      <a:pt x="14" y="69"/>
                      <a:pt x="13" y="69"/>
                    </a:cubicBezTo>
                    <a:cubicBezTo>
                      <a:pt x="14" y="69"/>
                      <a:pt x="16" y="69"/>
                      <a:pt x="17" y="70"/>
                    </a:cubicBezTo>
                    <a:cubicBezTo>
                      <a:pt x="16" y="69"/>
                      <a:pt x="15" y="68"/>
                      <a:pt x="14" y="67"/>
                    </a:cubicBezTo>
                    <a:cubicBezTo>
                      <a:pt x="13" y="67"/>
                      <a:pt x="12" y="66"/>
                      <a:pt x="11" y="65"/>
                    </a:cubicBezTo>
                    <a:cubicBezTo>
                      <a:pt x="10" y="64"/>
                      <a:pt x="10" y="63"/>
                      <a:pt x="9" y="62"/>
                    </a:cubicBezTo>
                    <a:cubicBezTo>
                      <a:pt x="9" y="61"/>
                      <a:pt x="8" y="60"/>
                      <a:pt x="8" y="58"/>
                    </a:cubicBezTo>
                    <a:cubicBezTo>
                      <a:pt x="8" y="57"/>
                      <a:pt x="8" y="56"/>
                      <a:pt x="8" y="55"/>
                    </a:cubicBezTo>
                    <a:cubicBezTo>
                      <a:pt x="7" y="51"/>
                      <a:pt x="7" y="46"/>
                      <a:pt x="8" y="41"/>
                    </a:cubicBezTo>
                    <a:cubicBezTo>
                      <a:pt x="10" y="36"/>
                      <a:pt x="15" y="32"/>
                      <a:pt x="15" y="27"/>
                    </a:cubicBezTo>
                    <a:cubicBezTo>
                      <a:pt x="14" y="31"/>
                      <a:pt x="11" y="33"/>
                      <a:pt x="9" y="36"/>
                    </a:cubicBezTo>
                    <a:cubicBezTo>
                      <a:pt x="9" y="35"/>
                      <a:pt x="8" y="34"/>
                      <a:pt x="8" y="33"/>
                    </a:cubicBezTo>
                    <a:cubicBezTo>
                      <a:pt x="8" y="30"/>
                      <a:pt x="10" y="26"/>
                      <a:pt x="11" y="24"/>
                    </a:cubicBezTo>
                    <a:cubicBezTo>
                      <a:pt x="11" y="24"/>
                      <a:pt x="11" y="24"/>
                      <a:pt x="11" y="24"/>
                    </a:cubicBezTo>
                    <a:cubicBezTo>
                      <a:pt x="10" y="26"/>
                      <a:pt x="8" y="29"/>
                      <a:pt x="7" y="32"/>
                    </a:cubicBezTo>
                    <a:cubicBezTo>
                      <a:pt x="7" y="34"/>
                      <a:pt x="7" y="36"/>
                      <a:pt x="8" y="38"/>
                    </a:cubicBezTo>
                    <a:cubicBezTo>
                      <a:pt x="7" y="39"/>
                      <a:pt x="7" y="39"/>
                      <a:pt x="7" y="40"/>
                    </a:cubicBezTo>
                    <a:cubicBezTo>
                      <a:pt x="6" y="44"/>
                      <a:pt x="6" y="46"/>
                      <a:pt x="6" y="50"/>
                    </a:cubicBezTo>
                    <a:cubicBezTo>
                      <a:pt x="6" y="52"/>
                      <a:pt x="7" y="55"/>
                      <a:pt x="7" y="58"/>
                    </a:cubicBezTo>
                    <a:cubicBezTo>
                      <a:pt x="5" y="52"/>
                      <a:pt x="3" y="45"/>
                      <a:pt x="2" y="38"/>
                    </a:cubicBezTo>
                    <a:cubicBezTo>
                      <a:pt x="1" y="35"/>
                      <a:pt x="0" y="32"/>
                      <a:pt x="0" y="28"/>
                    </a:cubicBezTo>
                  </a:path>
                </a:pathLst>
              </a:custGeom>
              <a:solidFill>
                <a:srgbClr val="E889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68" name="Google Shape;1968;p20"/>
              <p:cNvSpPr/>
              <p:nvPr/>
            </p:nvSpPr>
            <p:spPr>
              <a:xfrm>
                <a:off x="6693" y="1757"/>
                <a:ext cx="55" cy="44"/>
              </a:xfrm>
              <a:custGeom>
                <a:avLst/>
                <a:gdLst/>
                <a:ahLst/>
                <a:cxnLst/>
                <a:rect l="l" t="t" r="r" b="b"/>
                <a:pathLst>
                  <a:path w="73" h="59" extrusionOk="0">
                    <a:moveTo>
                      <a:pt x="71" y="44"/>
                    </a:moveTo>
                    <a:cubicBezTo>
                      <a:pt x="70" y="45"/>
                      <a:pt x="70" y="45"/>
                      <a:pt x="70" y="46"/>
                    </a:cubicBezTo>
                    <a:cubicBezTo>
                      <a:pt x="65" y="48"/>
                      <a:pt x="62" y="48"/>
                      <a:pt x="56" y="47"/>
                    </a:cubicBezTo>
                    <a:cubicBezTo>
                      <a:pt x="54" y="47"/>
                      <a:pt x="50" y="46"/>
                      <a:pt x="48" y="45"/>
                    </a:cubicBezTo>
                    <a:cubicBezTo>
                      <a:pt x="47" y="45"/>
                      <a:pt x="46" y="45"/>
                      <a:pt x="45" y="45"/>
                    </a:cubicBezTo>
                    <a:cubicBezTo>
                      <a:pt x="48" y="46"/>
                      <a:pt x="52" y="48"/>
                      <a:pt x="55" y="48"/>
                    </a:cubicBezTo>
                    <a:cubicBezTo>
                      <a:pt x="54" y="49"/>
                      <a:pt x="53" y="49"/>
                      <a:pt x="53" y="49"/>
                    </a:cubicBezTo>
                    <a:cubicBezTo>
                      <a:pt x="49" y="50"/>
                      <a:pt x="46" y="51"/>
                      <a:pt x="42" y="52"/>
                    </a:cubicBezTo>
                    <a:cubicBezTo>
                      <a:pt x="40" y="53"/>
                      <a:pt x="39" y="54"/>
                      <a:pt x="37" y="54"/>
                    </a:cubicBezTo>
                    <a:cubicBezTo>
                      <a:pt x="34" y="56"/>
                      <a:pt x="32" y="58"/>
                      <a:pt x="29" y="59"/>
                    </a:cubicBezTo>
                    <a:cubicBezTo>
                      <a:pt x="28" y="59"/>
                      <a:pt x="26" y="59"/>
                      <a:pt x="25" y="59"/>
                    </a:cubicBezTo>
                    <a:cubicBezTo>
                      <a:pt x="22" y="59"/>
                      <a:pt x="19" y="58"/>
                      <a:pt x="16" y="57"/>
                    </a:cubicBezTo>
                    <a:cubicBezTo>
                      <a:pt x="12" y="56"/>
                      <a:pt x="7" y="55"/>
                      <a:pt x="4" y="52"/>
                    </a:cubicBezTo>
                    <a:cubicBezTo>
                      <a:pt x="1" y="50"/>
                      <a:pt x="1" y="47"/>
                      <a:pt x="1" y="43"/>
                    </a:cubicBezTo>
                    <a:cubicBezTo>
                      <a:pt x="1" y="40"/>
                      <a:pt x="2" y="36"/>
                      <a:pt x="2" y="33"/>
                    </a:cubicBezTo>
                    <a:cubicBezTo>
                      <a:pt x="3" y="35"/>
                      <a:pt x="4" y="36"/>
                      <a:pt x="6" y="38"/>
                    </a:cubicBezTo>
                    <a:cubicBezTo>
                      <a:pt x="9" y="40"/>
                      <a:pt x="13" y="42"/>
                      <a:pt x="17" y="43"/>
                    </a:cubicBezTo>
                    <a:cubicBezTo>
                      <a:pt x="17" y="44"/>
                      <a:pt x="18" y="45"/>
                      <a:pt x="18" y="45"/>
                    </a:cubicBezTo>
                    <a:cubicBezTo>
                      <a:pt x="19" y="47"/>
                      <a:pt x="19" y="48"/>
                      <a:pt x="20" y="48"/>
                    </a:cubicBezTo>
                    <a:cubicBezTo>
                      <a:pt x="21" y="49"/>
                      <a:pt x="22" y="50"/>
                      <a:pt x="23" y="50"/>
                    </a:cubicBezTo>
                    <a:cubicBezTo>
                      <a:pt x="24" y="50"/>
                      <a:pt x="24" y="50"/>
                      <a:pt x="24" y="50"/>
                    </a:cubicBezTo>
                    <a:cubicBezTo>
                      <a:pt x="24" y="50"/>
                      <a:pt x="25" y="50"/>
                      <a:pt x="26" y="50"/>
                    </a:cubicBezTo>
                    <a:cubicBezTo>
                      <a:pt x="26" y="50"/>
                      <a:pt x="26" y="50"/>
                      <a:pt x="26" y="50"/>
                    </a:cubicBezTo>
                    <a:cubicBezTo>
                      <a:pt x="23" y="49"/>
                      <a:pt x="23" y="49"/>
                      <a:pt x="23" y="49"/>
                    </a:cubicBezTo>
                    <a:cubicBezTo>
                      <a:pt x="22" y="48"/>
                      <a:pt x="21" y="48"/>
                      <a:pt x="20" y="46"/>
                    </a:cubicBezTo>
                    <a:cubicBezTo>
                      <a:pt x="19" y="46"/>
                      <a:pt x="19" y="44"/>
                      <a:pt x="19" y="43"/>
                    </a:cubicBezTo>
                    <a:cubicBezTo>
                      <a:pt x="20" y="43"/>
                      <a:pt x="21" y="43"/>
                      <a:pt x="22" y="43"/>
                    </a:cubicBezTo>
                    <a:cubicBezTo>
                      <a:pt x="23" y="43"/>
                      <a:pt x="24" y="43"/>
                      <a:pt x="24" y="43"/>
                    </a:cubicBezTo>
                    <a:cubicBezTo>
                      <a:pt x="27" y="43"/>
                      <a:pt x="29" y="45"/>
                      <a:pt x="32" y="45"/>
                    </a:cubicBezTo>
                    <a:cubicBezTo>
                      <a:pt x="32" y="45"/>
                      <a:pt x="32" y="45"/>
                      <a:pt x="32" y="45"/>
                    </a:cubicBezTo>
                    <a:cubicBezTo>
                      <a:pt x="29" y="44"/>
                      <a:pt x="28" y="43"/>
                      <a:pt x="25" y="42"/>
                    </a:cubicBezTo>
                    <a:cubicBezTo>
                      <a:pt x="23" y="42"/>
                      <a:pt x="22" y="42"/>
                      <a:pt x="20" y="42"/>
                    </a:cubicBezTo>
                    <a:cubicBezTo>
                      <a:pt x="15" y="41"/>
                      <a:pt x="10" y="40"/>
                      <a:pt x="7" y="37"/>
                    </a:cubicBezTo>
                    <a:cubicBezTo>
                      <a:pt x="2" y="33"/>
                      <a:pt x="1" y="27"/>
                      <a:pt x="1" y="21"/>
                    </a:cubicBezTo>
                    <a:cubicBezTo>
                      <a:pt x="0" y="19"/>
                      <a:pt x="0" y="17"/>
                      <a:pt x="0" y="15"/>
                    </a:cubicBezTo>
                    <a:cubicBezTo>
                      <a:pt x="0" y="14"/>
                      <a:pt x="1" y="13"/>
                      <a:pt x="1" y="11"/>
                    </a:cubicBezTo>
                    <a:cubicBezTo>
                      <a:pt x="2" y="9"/>
                      <a:pt x="4" y="3"/>
                      <a:pt x="7" y="1"/>
                    </a:cubicBezTo>
                    <a:cubicBezTo>
                      <a:pt x="7" y="1"/>
                      <a:pt x="7" y="1"/>
                      <a:pt x="7" y="1"/>
                    </a:cubicBezTo>
                    <a:cubicBezTo>
                      <a:pt x="7" y="1"/>
                      <a:pt x="7" y="1"/>
                      <a:pt x="7" y="1"/>
                    </a:cubicBezTo>
                    <a:cubicBezTo>
                      <a:pt x="7" y="1"/>
                      <a:pt x="7" y="1"/>
                      <a:pt x="7" y="1"/>
                    </a:cubicBezTo>
                    <a:cubicBezTo>
                      <a:pt x="9" y="0"/>
                      <a:pt x="10" y="2"/>
                      <a:pt x="10" y="4"/>
                    </a:cubicBezTo>
                    <a:cubicBezTo>
                      <a:pt x="10" y="5"/>
                      <a:pt x="11" y="6"/>
                      <a:pt x="12" y="7"/>
                    </a:cubicBezTo>
                    <a:cubicBezTo>
                      <a:pt x="10" y="6"/>
                      <a:pt x="9" y="7"/>
                      <a:pt x="7" y="7"/>
                    </a:cubicBezTo>
                    <a:cubicBezTo>
                      <a:pt x="7" y="7"/>
                      <a:pt x="7" y="7"/>
                      <a:pt x="7" y="7"/>
                    </a:cubicBezTo>
                    <a:cubicBezTo>
                      <a:pt x="10" y="7"/>
                      <a:pt x="12" y="9"/>
                      <a:pt x="14" y="12"/>
                    </a:cubicBezTo>
                    <a:cubicBezTo>
                      <a:pt x="14" y="13"/>
                      <a:pt x="14" y="13"/>
                      <a:pt x="15" y="14"/>
                    </a:cubicBezTo>
                    <a:cubicBezTo>
                      <a:pt x="17" y="19"/>
                      <a:pt x="20" y="24"/>
                      <a:pt x="24" y="28"/>
                    </a:cubicBezTo>
                    <a:cubicBezTo>
                      <a:pt x="24" y="28"/>
                      <a:pt x="24" y="28"/>
                      <a:pt x="24" y="28"/>
                    </a:cubicBezTo>
                    <a:cubicBezTo>
                      <a:pt x="21" y="26"/>
                      <a:pt x="19" y="25"/>
                      <a:pt x="16" y="26"/>
                    </a:cubicBezTo>
                    <a:cubicBezTo>
                      <a:pt x="15" y="26"/>
                      <a:pt x="15" y="26"/>
                      <a:pt x="15" y="26"/>
                    </a:cubicBezTo>
                    <a:cubicBezTo>
                      <a:pt x="19" y="25"/>
                      <a:pt x="22" y="29"/>
                      <a:pt x="25" y="30"/>
                    </a:cubicBezTo>
                    <a:cubicBezTo>
                      <a:pt x="27" y="32"/>
                      <a:pt x="29" y="32"/>
                      <a:pt x="31" y="33"/>
                    </a:cubicBezTo>
                    <a:cubicBezTo>
                      <a:pt x="35" y="35"/>
                      <a:pt x="40" y="36"/>
                      <a:pt x="46" y="36"/>
                    </a:cubicBezTo>
                    <a:cubicBezTo>
                      <a:pt x="46" y="36"/>
                      <a:pt x="46" y="36"/>
                      <a:pt x="46" y="36"/>
                    </a:cubicBezTo>
                    <a:cubicBezTo>
                      <a:pt x="45" y="37"/>
                      <a:pt x="44" y="39"/>
                      <a:pt x="43" y="41"/>
                    </a:cubicBezTo>
                    <a:cubicBezTo>
                      <a:pt x="44" y="40"/>
                      <a:pt x="44" y="40"/>
                      <a:pt x="44" y="40"/>
                    </a:cubicBezTo>
                    <a:cubicBezTo>
                      <a:pt x="46" y="38"/>
                      <a:pt x="47" y="37"/>
                      <a:pt x="50" y="36"/>
                    </a:cubicBezTo>
                    <a:cubicBezTo>
                      <a:pt x="52" y="35"/>
                      <a:pt x="55" y="35"/>
                      <a:pt x="57" y="35"/>
                    </a:cubicBezTo>
                    <a:cubicBezTo>
                      <a:pt x="62" y="34"/>
                      <a:pt x="67" y="34"/>
                      <a:pt x="71" y="39"/>
                    </a:cubicBezTo>
                    <a:cubicBezTo>
                      <a:pt x="72" y="40"/>
                      <a:pt x="72" y="40"/>
                      <a:pt x="73" y="41"/>
                    </a:cubicBezTo>
                    <a:cubicBezTo>
                      <a:pt x="72" y="42"/>
                      <a:pt x="72" y="43"/>
                      <a:pt x="71" y="44"/>
                    </a:cubicBezTo>
                  </a:path>
                </a:pathLst>
              </a:custGeom>
              <a:solidFill>
                <a:srgbClr val="E26C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69" name="Google Shape;1969;p20"/>
              <p:cNvSpPr/>
              <p:nvPr/>
            </p:nvSpPr>
            <p:spPr>
              <a:xfrm>
                <a:off x="6700" y="1713"/>
                <a:ext cx="78" cy="81"/>
              </a:xfrm>
              <a:custGeom>
                <a:avLst/>
                <a:gdLst/>
                <a:ahLst/>
                <a:cxnLst/>
                <a:rect l="l" t="t" r="r" b="b"/>
                <a:pathLst>
                  <a:path w="104" h="109" extrusionOk="0">
                    <a:moveTo>
                      <a:pt x="104" y="97"/>
                    </a:moveTo>
                    <a:cubicBezTo>
                      <a:pt x="103" y="100"/>
                      <a:pt x="102" y="103"/>
                      <a:pt x="100" y="105"/>
                    </a:cubicBezTo>
                    <a:cubicBezTo>
                      <a:pt x="99" y="106"/>
                      <a:pt x="97" y="107"/>
                      <a:pt x="96" y="108"/>
                    </a:cubicBezTo>
                    <a:cubicBezTo>
                      <a:pt x="95" y="108"/>
                      <a:pt x="95" y="108"/>
                      <a:pt x="95" y="108"/>
                    </a:cubicBezTo>
                    <a:cubicBezTo>
                      <a:pt x="94" y="108"/>
                      <a:pt x="94" y="108"/>
                      <a:pt x="94" y="108"/>
                    </a:cubicBezTo>
                    <a:cubicBezTo>
                      <a:pt x="92" y="108"/>
                      <a:pt x="90" y="108"/>
                      <a:pt x="88" y="107"/>
                    </a:cubicBezTo>
                    <a:cubicBezTo>
                      <a:pt x="85" y="105"/>
                      <a:pt x="84" y="102"/>
                      <a:pt x="83" y="98"/>
                    </a:cubicBezTo>
                    <a:cubicBezTo>
                      <a:pt x="82" y="103"/>
                      <a:pt x="84" y="107"/>
                      <a:pt x="89" y="109"/>
                    </a:cubicBezTo>
                    <a:cubicBezTo>
                      <a:pt x="85" y="109"/>
                      <a:pt x="80" y="108"/>
                      <a:pt x="76" y="106"/>
                    </a:cubicBezTo>
                    <a:cubicBezTo>
                      <a:pt x="74" y="106"/>
                      <a:pt x="72" y="104"/>
                      <a:pt x="71" y="102"/>
                    </a:cubicBezTo>
                    <a:cubicBezTo>
                      <a:pt x="69" y="99"/>
                      <a:pt x="71" y="96"/>
                      <a:pt x="71" y="93"/>
                    </a:cubicBezTo>
                    <a:cubicBezTo>
                      <a:pt x="70" y="96"/>
                      <a:pt x="69" y="98"/>
                      <a:pt x="69" y="101"/>
                    </a:cubicBezTo>
                    <a:cubicBezTo>
                      <a:pt x="68" y="100"/>
                      <a:pt x="68" y="100"/>
                      <a:pt x="68" y="100"/>
                    </a:cubicBezTo>
                    <a:cubicBezTo>
                      <a:pt x="68" y="99"/>
                      <a:pt x="68" y="99"/>
                      <a:pt x="68" y="99"/>
                    </a:cubicBezTo>
                    <a:cubicBezTo>
                      <a:pt x="67" y="99"/>
                      <a:pt x="66" y="98"/>
                      <a:pt x="65" y="97"/>
                    </a:cubicBezTo>
                    <a:cubicBezTo>
                      <a:pt x="62" y="95"/>
                      <a:pt x="61" y="93"/>
                      <a:pt x="59" y="90"/>
                    </a:cubicBezTo>
                    <a:cubicBezTo>
                      <a:pt x="58" y="87"/>
                      <a:pt x="58" y="84"/>
                      <a:pt x="58" y="82"/>
                    </a:cubicBezTo>
                    <a:cubicBezTo>
                      <a:pt x="58" y="80"/>
                      <a:pt x="58" y="79"/>
                      <a:pt x="59" y="77"/>
                    </a:cubicBezTo>
                    <a:cubicBezTo>
                      <a:pt x="59" y="77"/>
                      <a:pt x="60" y="76"/>
                      <a:pt x="60" y="76"/>
                    </a:cubicBezTo>
                    <a:cubicBezTo>
                      <a:pt x="58" y="77"/>
                      <a:pt x="58" y="78"/>
                      <a:pt x="57" y="79"/>
                    </a:cubicBezTo>
                    <a:cubicBezTo>
                      <a:pt x="55" y="70"/>
                      <a:pt x="54" y="60"/>
                      <a:pt x="49" y="54"/>
                    </a:cubicBezTo>
                    <a:cubicBezTo>
                      <a:pt x="48" y="54"/>
                      <a:pt x="48" y="53"/>
                      <a:pt x="47" y="52"/>
                    </a:cubicBezTo>
                    <a:cubicBezTo>
                      <a:pt x="42" y="48"/>
                      <a:pt x="39" y="43"/>
                      <a:pt x="41" y="37"/>
                    </a:cubicBezTo>
                    <a:cubicBezTo>
                      <a:pt x="41" y="37"/>
                      <a:pt x="41" y="37"/>
                      <a:pt x="41" y="37"/>
                    </a:cubicBezTo>
                    <a:cubicBezTo>
                      <a:pt x="39" y="41"/>
                      <a:pt x="39" y="44"/>
                      <a:pt x="41" y="48"/>
                    </a:cubicBezTo>
                    <a:cubicBezTo>
                      <a:pt x="41" y="49"/>
                      <a:pt x="41" y="49"/>
                      <a:pt x="42" y="50"/>
                    </a:cubicBezTo>
                    <a:cubicBezTo>
                      <a:pt x="40" y="49"/>
                      <a:pt x="39" y="49"/>
                      <a:pt x="37" y="49"/>
                    </a:cubicBezTo>
                    <a:cubicBezTo>
                      <a:pt x="37" y="49"/>
                      <a:pt x="37" y="49"/>
                      <a:pt x="37" y="49"/>
                    </a:cubicBezTo>
                    <a:cubicBezTo>
                      <a:pt x="39" y="49"/>
                      <a:pt x="41" y="50"/>
                      <a:pt x="43" y="51"/>
                    </a:cubicBezTo>
                    <a:cubicBezTo>
                      <a:pt x="44" y="52"/>
                      <a:pt x="45" y="52"/>
                      <a:pt x="46" y="53"/>
                    </a:cubicBezTo>
                    <a:cubicBezTo>
                      <a:pt x="47" y="54"/>
                      <a:pt x="48" y="55"/>
                      <a:pt x="49" y="57"/>
                    </a:cubicBezTo>
                    <a:cubicBezTo>
                      <a:pt x="50" y="60"/>
                      <a:pt x="51" y="63"/>
                      <a:pt x="52" y="67"/>
                    </a:cubicBezTo>
                    <a:cubicBezTo>
                      <a:pt x="50" y="65"/>
                      <a:pt x="48" y="63"/>
                      <a:pt x="45" y="62"/>
                    </a:cubicBezTo>
                    <a:cubicBezTo>
                      <a:pt x="43" y="61"/>
                      <a:pt x="41" y="60"/>
                      <a:pt x="38" y="59"/>
                    </a:cubicBezTo>
                    <a:cubicBezTo>
                      <a:pt x="35" y="58"/>
                      <a:pt x="33" y="55"/>
                      <a:pt x="32" y="52"/>
                    </a:cubicBezTo>
                    <a:cubicBezTo>
                      <a:pt x="32" y="52"/>
                      <a:pt x="32" y="52"/>
                      <a:pt x="32" y="52"/>
                    </a:cubicBezTo>
                    <a:cubicBezTo>
                      <a:pt x="33" y="57"/>
                      <a:pt x="35" y="60"/>
                      <a:pt x="40" y="61"/>
                    </a:cubicBezTo>
                    <a:cubicBezTo>
                      <a:pt x="40" y="62"/>
                      <a:pt x="40" y="62"/>
                      <a:pt x="40" y="62"/>
                    </a:cubicBezTo>
                    <a:cubicBezTo>
                      <a:pt x="39" y="62"/>
                      <a:pt x="39" y="62"/>
                      <a:pt x="38" y="63"/>
                    </a:cubicBezTo>
                    <a:cubicBezTo>
                      <a:pt x="38" y="63"/>
                      <a:pt x="38" y="63"/>
                      <a:pt x="38" y="63"/>
                    </a:cubicBezTo>
                    <a:cubicBezTo>
                      <a:pt x="39" y="63"/>
                      <a:pt x="39" y="62"/>
                      <a:pt x="41" y="62"/>
                    </a:cubicBezTo>
                    <a:cubicBezTo>
                      <a:pt x="42" y="62"/>
                      <a:pt x="42" y="63"/>
                      <a:pt x="43" y="63"/>
                    </a:cubicBezTo>
                    <a:cubicBezTo>
                      <a:pt x="45" y="63"/>
                      <a:pt x="46" y="63"/>
                      <a:pt x="47" y="64"/>
                    </a:cubicBezTo>
                    <a:cubicBezTo>
                      <a:pt x="49" y="65"/>
                      <a:pt x="51" y="67"/>
                      <a:pt x="52" y="69"/>
                    </a:cubicBezTo>
                    <a:cubicBezTo>
                      <a:pt x="53" y="74"/>
                      <a:pt x="54" y="79"/>
                      <a:pt x="55" y="83"/>
                    </a:cubicBezTo>
                    <a:cubicBezTo>
                      <a:pt x="56" y="87"/>
                      <a:pt x="58" y="90"/>
                      <a:pt x="60" y="94"/>
                    </a:cubicBezTo>
                    <a:cubicBezTo>
                      <a:pt x="57" y="92"/>
                      <a:pt x="54" y="91"/>
                      <a:pt x="51" y="91"/>
                    </a:cubicBezTo>
                    <a:cubicBezTo>
                      <a:pt x="46" y="92"/>
                      <a:pt x="41" y="92"/>
                      <a:pt x="37" y="93"/>
                    </a:cubicBezTo>
                    <a:cubicBezTo>
                      <a:pt x="34" y="92"/>
                      <a:pt x="32" y="92"/>
                      <a:pt x="30" y="91"/>
                    </a:cubicBezTo>
                    <a:cubicBezTo>
                      <a:pt x="28" y="90"/>
                      <a:pt x="27" y="89"/>
                      <a:pt x="27" y="87"/>
                    </a:cubicBezTo>
                    <a:cubicBezTo>
                      <a:pt x="26" y="86"/>
                      <a:pt x="26" y="85"/>
                      <a:pt x="26" y="84"/>
                    </a:cubicBezTo>
                    <a:cubicBezTo>
                      <a:pt x="25" y="87"/>
                      <a:pt x="26" y="89"/>
                      <a:pt x="27" y="91"/>
                    </a:cubicBezTo>
                    <a:cubicBezTo>
                      <a:pt x="27" y="91"/>
                      <a:pt x="28" y="92"/>
                      <a:pt x="28" y="92"/>
                    </a:cubicBezTo>
                    <a:cubicBezTo>
                      <a:pt x="23" y="91"/>
                      <a:pt x="18" y="89"/>
                      <a:pt x="13" y="85"/>
                    </a:cubicBezTo>
                    <a:cubicBezTo>
                      <a:pt x="12" y="84"/>
                      <a:pt x="12" y="84"/>
                      <a:pt x="12" y="84"/>
                    </a:cubicBezTo>
                    <a:cubicBezTo>
                      <a:pt x="11" y="82"/>
                      <a:pt x="10" y="80"/>
                      <a:pt x="9" y="78"/>
                    </a:cubicBezTo>
                    <a:cubicBezTo>
                      <a:pt x="8" y="75"/>
                      <a:pt x="7" y="72"/>
                      <a:pt x="8" y="69"/>
                    </a:cubicBezTo>
                    <a:cubicBezTo>
                      <a:pt x="7" y="71"/>
                      <a:pt x="7" y="72"/>
                      <a:pt x="7" y="74"/>
                    </a:cubicBezTo>
                    <a:cubicBezTo>
                      <a:pt x="7" y="74"/>
                      <a:pt x="7" y="74"/>
                      <a:pt x="7" y="74"/>
                    </a:cubicBezTo>
                    <a:cubicBezTo>
                      <a:pt x="6" y="72"/>
                      <a:pt x="5" y="71"/>
                      <a:pt x="4" y="69"/>
                    </a:cubicBezTo>
                    <a:cubicBezTo>
                      <a:pt x="4" y="67"/>
                      <a:pt x="3" y="65"/>
                      <a:pt x="3" y="63"/>
                    </a:cubicBezTo>
                    <a:cubicBezTo>
                      <a:pt x="2" y="61"/>
                      <a:pt x="1" y="59"/>
                      <a:pt x="1" y="58"/>
                    </a:cubicBezTo>
                    <a:cubicBezTo>
                      <a:pt x="0" y="55"/>
                      <a:pt x="1" y="51"/>
                      <a:pt x="2" y="48"/>
                    </a:cubicBezTo>
                    <a:cubicBezTo>
                      <a:pt x="3" y="48"/>
                      <a:pt x="3" y="48"/>
                      <a:pt x="3" y="48"/>
                    </a:cubicBezTo>
                    <a:cubicBezTo>
                      <a:pt x="3" y="47"/>
                      <a:pt x="3" y="47"/>
                      <a:pt x="3" y="47"/>
                    </a:cubicBezTo>
                    <a:cubicBezTo>
                      <a:pt x="3" y="47"/>
                      <a:pt x="4" y="46"/>
                      <a:pt x="4" y="45"/>
                    </a:cubicBezTo>
                    <a:cubicBezTo>
                      <a:pt x="6" y="43"/>
                      <a:pt x="8" y="40"/>
                      <a:pt x="10" y="39"/>
                    </a:cubicBezTo>
                    <a:cubicBezTo>
                      <a:pt x="11" y="38"/>
                      <a:pt x="12" y="38"/>
                      <a:pt x="12" y="39"/>
                    </a:cubicBezTo>
                    <a:cubicBezTo>
                      <a:pt x="12" y="40"/>
                      <a:pt x="12" y="40"/>
                      <a:pt x="12" y="41"/>
                    </a:cubicBezTo>
                    <a:cubicBezTo>
                      <a:pt x="12" y="44"/>
                      <a:pt x="13" y="47"/>
                      <a:pt x="15" y="50"/>
                    </a:cubicBezTo>
                    <a:cubicBezTo>
                      <a:pt x="19" y="56"/>
                      <a:pt x="24" y="60"/>
                      <a:pt x="28" y="67"/>
                    </a:cubicBezTo>
                    <a:cubicBezTo>
                      <a:pt x="28" y="67"/>
                      <a:pt x="28" y="67"/>
                      <a:pt x="28" y="67"/>
                    </a:cubicBezTo>
                    <a:cubicBezTo>
                      <a:pt x="27" y="66"/>
                      <a:pt x="25" y="64"/>
                      <a:pt x="25" y="64"/>
                    </a:cubicBezTo>
                    <a:cubicBezTo>
                      <a:pt x="23" y="63"/>
                      <a:pt x="22" y="63"/>
                      <a:pt x="20" y="63"/>
                    </a:cubicBezTo>
                    <a:cubicBezTo>
                      <a:pt x="20" y="63"/>
                      <a:pt x="19" y="63"/>
                      <a:pt x="18" y="64"/>
                    </a:cubicBezTo>
                    <a:cubicBezTo>
                      <a:pt x="18" y="64"/>
                      <a:pt x="19" y="64"/>
                      <a:pt x="19" y="64"/>
                    </a:cubicBezTo>
                    <a:cubicBezTo>
                      <a:pt x="20" y="64"/>
                      <a:pt x="21" y="64"/>
                      <a:pt x="22" y="65"/>
                    </a:cubicBezTo>
                    <a:cubicBezTo>
                      <a:pt x="23" y="65"/>
                      <a:pt x="25" y="65"/>
                      <a:pt x="26" y="66"/>
                    </a:cubicBezTo>
                    <a:cubicBezTo>
                      <a:pt x="27" y="67"/>
                      <a:pt x="27" y="68"/>
                      <a:pt x="28" y="69"/>
                    </a:cubicBezTo>
                    <a:cubicBezTo>
                      <a:pt x="29" y="69"/>
                      <a:pt x="29" y="69"/>
                      <a:pt x="29" y="69"/>
                    </a:cubicBezTo>
                    <a:cubicBezTo>
                      <a:pt x="29" y="70"/>
                      <a:pt x="29" y="70"/>
                      <a:pt x="29" y="70"/>
                    </a:cubicBezTo>
                    <a:cubicBezTo>
                      <a:pt x="30" y="72"/>
                      <a:pt x="31" y="75"/>
                      <a:pt x="33" y="77"/>
                    </a:cubicBezTo>
                    <a:cubicBezTo>
                      <a:pt x="34" y="79"/>
                      <a:pt x="35" y="80"/>
                      <a:pt x="36" y="81"/>
                    </a:cubicBezTo>
                    <a:cubicBezTo>
                      <a:pt x="37" y="83"/>
                      <a:pt x="39" y="84"/>
                      <a:pt x="40" y="86"/>
                    </a:cubicBezTo>
                    <a:cubicBezTo>
                      <a:pt x="41" y="87"/>
                      <a:pt x="41" y="87"/>
                      <a:pt x="41" y="87"/>
                    </a:cubicBezTo>
                    <a:cubicBezTo>
                      <a:pt x="41" y="85"/>
                      <a:pt x="41" y="84"/>
                      <a:pt x="40" y="83"/>
                    </a:cubicBezTo>
                    <a:cubicBezTo>
                      <a:pt x="42" y="84"/>
                      <a:pt x="46" y="83"/>
                      <a:pt x="48" y="82"/>
                    </a:cubicBezTo>
                    <a:cubicBezTo>
                      <a:pt x="46" y="83"/>
                      <a:pt x="43" y="83"/>
                      <a:pt x="41" y="83"/>
                    </a:cubicBezTo>
                    <a:cubicBezTo>
                      <a:pt x="39" y="82"/>
                      <a:pt x="38" y="81"/>
                      <a:pt x="37" y="80"/>
                    </a:cubicBezTo>
                    <a:cubicBezTo>
                      <a:pt x="37" y="80"/>
                      <a:pt x="37" y="80"/>
                      <a:pt x="37" y="80"/>
                    </a:cubicBezTo>
                    <a:cubicBezTo>
                      <a:pt x="37" y="80"/>
                      <a:pt x="36" y="79"/>
                      <a:pt x="36" y="79"/>
                    </a:cubicBezTo>
                    <a:cubicBezTo>
                      <a:pt x="35" y="78"/>
                      <a:pt x="34" y="77"/>
                      <a:pt x="33" y="75"/>
                    </a:cubicBezTo>
                    <a:cubicBezTo>
                      <a:pt x="32" y="74"/>
                      <a:pt x="31" y="72"/>
                      <a:pt x="30" y="70"/>
                    </a:cubicBezTo>
                    <a:cubicBezTo>
                      <a:pt x="30" y="69"/>
                      <a:pt x="30" y="69"/>
                      <a:pt x="30" y="69"/>
                    </a:cubicBezTo>
                    <a:cubicBezTo>
                      <a:pt x="30" y="69"/>
                      <a:pt x="30" y="69"/>
                      <a:pt x="30" y="69"/>
                    </a:cubicBezTo>
                    <a:cubicBezTo>
                      <a:pt x="30" y="69"/>
                      <a:pt x="30" y="69"/>
                      <a:pt x="30" y="69"/>
                    </a:cubicBezTo>
                    <a:cubicBezTo>
                      <a:pt x="29" y="67"/>
                      <a:pt x="28" y="65"/>
                      <a:pt x="28" y="64"/>
                    </a:cubicBezTo>
                    <a:cubicBezTo>
                      <a:pt x="26" y="60"/>
                      <a:pt x="24" y="58"/>
                      <a:pt x="21" y="55"/>
                    </a:cubicBezTo>
                    <a:cubicBezTo>
                      <a:pt x="21" y="54"/>
                      <a:pt x="21" y="54"/>
                      <a:pt x="21" y="54"/>
                    </a:cubicBezTo>
                    <a:cubicBezTo>
                      <a:pt x="21" y="53"/>
                      <a:pt x="20" y="51"/>
                      <a:pt x="19" y="49"/>
                    </a:cubicBezTo>
                    <a:cubicBezTo>
                      <a:pt x="19" y="46"/>
                      <a:pt x="19" y="44"/>
                      <a:pt x="21" y="41"/>
                    </a:cubicBezTo>
                    <a:cubicBezTo>
                      <a:pt x="20" y="41"/>
                      <a:pt x="20" y="41"/>
                      <a:pt x="20" y="41"/>
                    </a:cubicBezTo>
                    <a:cubicBezTo>
                      <a:pt x="18" y="43"/>
                      <a:pt x="17" y="48"/>
                      <a:pt x="18" y="51"/>
                    </a:cubicBezTo>
                    <a:cubicBezTo>
                      <a:pt x="18" y="51"/>
                      <a:pt x="18" y="51"/>
                      <a:pt x="18" y="51"/>
                    </a:cubicBezTo>
                    <a:cubicBezTo>
                      <a:pt x="17" y="49"/>
                      <a:pt x="16" y="47"/>
                      <a:pt x="15" y="45"/>
                    </a:cubicBezTo>
                    <a:cubicBezTo>
                      <a:pt x="14" y="42"/>
                      <a:pt x="14" y="39"/>
                      <a:pt x="15" y="36"/>
                    </a:cubicBezTo>
                    <a:cubicBezTo>
                      <a:pt x="16" y="35"/>
                      <a:pt x="16" y="34"/>
                      <a:pt x="17" y="32"/>
                    </a:cubicBezTo>
                    <a:cubicBezTo>
                      <a:pt x="17" y="32"/>
                      <a:pt x="18" y="31"/>
                      <a:pt x="18" y="30"/>
                    </a:cubicBezTo>
                    <a:cubicBezTo>
                      <a:pt x="19" y="29"/>
                      <a:pt x="19" y="29"/>
                      <a:pt x="20" y="28"/>
                    </a:cubicBezTo>
                    <a:cubicBezTo>
                      <a:pt x="21" y="24"/>
                      <a:pt x="24" y="21"/>
                      <a:pt x="27" y="18"/>
                    </a:cubicBezTo>
                    <a:cubicBezTo>
                      <a:pt x="27" y="19"/>
                      <a:pt x="28" y="20"/>
                      <a:pt x="28" y="21"/>
                    </a:cubicBezTo>
                    <a:cubicBezTo>
                      <a:pt x="28" y="22"/>
                      <a:pt x="28" y="23"/>
                      <a:pt x="28" y="24"/>
                    </a:cubicBezTo>
                    <a:cubicBezTo>
                      <a:pt x="29" y="25"/>
                      <a:pt x="29" y="26"/>
                      <a:pt x="30" y="26"/>
                    </a:cubicBezTo>
                    <a:cubicBezTo>
                      <a:pt x="30" y="27"/>
                      <a:pt x="30" y="27"/>
                      <a:pt x="30" y="27"/>
                    </a:cubicBezTo>
                    <a:cubicBezTo>
                      <a:pt x="36" y="30"/>
                      <a:pt x="43" y="28"/>
                      <a:pt x="48" y="33"/>
                    </a:cubicBezTo>
                    <a:cubicBezTo>
                      <a:pt x="49" y="35"/>
                      <a:pt x="50" y="36"/>
                      <a:pt x="51" y="38"/>
                    </a:cubicBezTo>
                    <a:cubicBezTo>
                      <a:pt x="53" y="40"/>
                      <a:pt x="54" y="43"/>
                      <a:pt x="54" y="46"/>
                    </a:cubicBezTo>
                    <a:cubicBezTo>
                      <a:pt x="54" y="47"/>
                      <a:pt x="54" y="47"/>
                      <a:pt x="54" y="47"/>
                    </a:cubicBezTo>
                    <a:cubicBezTo>
                      <a:pt x="55" y="45"/>
                      <a:pt x="54" y="44"/>
                      <a:pt x="54" y="42"/>
                    </a:cubicBezTo>
                    <a:cubicBezTo>
                      <a:pt x="54" y="42"/>
                      <a:pt x="54" y="42"/>
                      <a:pt x="54" y="42"/>
                    </a:cubicBezTo>
                    <a:cubicBezTo>
                      <a:pt x="53" y="38"/>
                      <a:pt x="52" y="34"/>
                      <a:pt x="49" y="32"/>
                    </a:cubicBezTo>
                    <a:cubicBezTo>
                      <a:pt x="45" y="27"/>
                      <a:pt x="37" y="27"/>
                      <a:pt x="40" y="17"/>
                    </a:cubicBezTo>
                    <a:cubicBezTo>
                      <a:pt x="40" y="17"/>
                      <a:pt x="40" y="17"/>
                      <a:pt x="40" y="17"/>
                    </a:cubicBezTo>
                    <a:cubicBezTo>
                      <a:pt x="38" y="21"/>
                      <a:pt x="37" y="25"/>
                      <a:pt x="41" y="28"/>
                    </a:cubicBezTo>
                    <a:cubicBezTo>
                      <a:pt x="41" y="28"/>
                      <a:pt x="41" y="29"/>
                      <a:pt x="42" y="29"/>
                    </a:cubicBezTo>
                    <a:cubicBezTo>
                      <a:pt x="41" y="29"/>
                      <a:pt x="41" y="29"/>
                      <a:pt x="41" y="28"/>
                    </a:cubicBezTo>
                    <a:cubicBezTo>
                      <a:pt x="39" y="28"/>
                      <a:pt x="34" y="27"/>
                      <a:pt x="33" y="26"/>
                    </a:cubicBezTo>
                    <a:cubicBezTo>
                      <a:pt x="31" y="25"/>
                      <a:pt x="30" y="23"/>
                      <a:pt x="30" y="21"/>
                    </a:cubicBezTo>
                    <a:cubicBezTo>
                      <a:pt x="27" y="16"/>
                      <a:pt x="33" y="11"/>
                      <a:pt x="38" y="8"/>
                    </a:cubicBezTo>
                    <a:cubicBezTo>
                      <a:pt x="41" y="6"/>
                      <a:pt x="44" y="5"/>
                      <a:pt x="46" y="3"/>
                    </a:cubicBezTo>
                    <a:cubicBezTo>
                      <a:pt x="48" y="2"/>
                      <a:pt x="51" y="0"/>
                      <a:pt x="53" y="1"/>
                    </a:cubicBezTo>
                    <a:cubicBezTo>
                      <a:pt x="54" y="2"/>
                      <a:pt x="54" y="2"/>
                      <a:pt x="54" y="3"/>
                    </a:cubicBezTo>
                    <a:cubicBezTo>
                      <a:pt x="55" y="6"/>
                      <a:pt x="54" y="9"/>
                      <a:pt x="54" y="12"/>
                    </a:cubicBezTo>
                    <a:cubicBezTo>
                      <a:pt x="53" y="16"/>
                      <a:pt x="54" y="19"/>
                      <a:pt x="55" y="23"/>
                    </a:cubicBezTo>
                    <a:cubicBezTo>
                      <a:pt x="58" y="32"/>
                      <a:pt x="61" y="41"/>
                      <a:pt x="65" y="49"/>
                    </a:cubicBezTo>
                    <a:cubicBezTo>
                      <a:pt x="65" y="50"/>
                      <a:pt x="65" y="50"/>
                      <a:pt x="65" y="50"/>
                    </a:cubicBezTo>
                    <a:cubicBezTo>
                      <a:pt x="63" y="49"/>
                      <a:pt x="61" y="49"/>
                      <a:pt x="60" y="51"/>
                    </a:cubicBezTo>
                    <a:cubicBezTo>
                      <a:pt x="60" y="51"/>
                      <a:pt x="60" y="51"/>
                      <a:pt x="60" y="51"/>
                    </a:cubicBezTo>
                    <a:cubicBezTo>
                      <a:pt x="62" y="49"/>
                      <a:pt x="64" y="50"/>
                      <a:pt x="66" y="52"/>
                    </a:cubicBezTo>
                    <a:cubicBezTo>
                      <a:pt x="67" y="54"/>
                      <a:pt x="68" y="55"/>
                      <a:pt x="69" y="56"/>
                    </a:cubicBezTo>
                    <a:cubicBezTo>
                      <a:pt x="73" y="63"/>
                      <a:pt x="82" y="67"/>
                      <a:pt x="90" y="70"/>
                    </a:cubicBezTo>
                    <a:cubicBezTo>
                      <a:pt x="93" y="71"/>
                      <a:pt x="95" y="71"/>
                      <a:pt x="98" y="71"/>
                    </a:cubicBezTo>
                    <a:cubicBezTo>
                      <a:pt x="99" y="71"/>
                      <a:pt x="100" y="70"/>
                      <a:pt x="101" y="70"/>
                    </a:cubicBezTo>
                    <a:cubicBezTo>
                      <a:pt x="101" y="70"/>
                      <a:pt x="101" y="70"/>
                      <a:pt x="101" y="70"/>
                    </a:cubicBezTo>
                    <a:cubicBezTo>
                      <a:pt x="102" y="70"/>
                      <a:pt x="102" y="70"/>
                      <a:pt x="102" y="70"/>
                    </a:cubicBezTo>
                    <a:cubicBezTo>
                      <a:pt x="102" y="70"/>
                      <a:pt x="102" y="70"/>
                      <a:pt x="102" y="70"/>
                    </a:cubicBezTo>
                    <a:cubicBezTo>
                      <a:pt x="102" y="70"/>
                      <a:pt x="102" y="70"/>
                      <a:pt x="102" y="70"/>
                    </a:cubicBezTo>
                    <a:cubicBezTo>
                      <a:pt x="104" y="72"/>
                      <a:pt x="103" y="76"/>
                      <a:pt x="103" y="79"/>
                    </a:cubicBezTo>
                    <a:cubicBezTo>
                      <a:pt x="103" y="82"/>
                      <a:pt x="104" y="86"/>
                      <a:pt x="102" y="88"/>
                    </a:cubicBezTo>
                    <a:cubicBezTo>
                      <a:pt x="101" y="88"/>
                      <a:pt x="99" y="88"/>
                      <a:pt x="97" y="87"/>
                    </a:cubicBezTo>
                    <a:cubicBezTo>
                      <a:pt x="96" y="86"/>
                      <a:pt x="94" y="85"/>
                      <a:pt x="93" y="85"/>
                    </a:cubicBezTo>
                    <a:cubicBezTo>
                      <a:pt x="92" y="84"/>
                      <a:pt x="91" y="83"/>
                      <a:pt x="90" y="82"/>
                    </a:cubicBezTo>
                    <a:cubicBezTo>
                      <a:pt x="87" y="78"/>
                      <a:pt x="79" y="77"/>
                      <a:pt x="74" y="74"/>
                    </a:cubicBezTo>
                    <a:cubicBezTo>
                      <a:pt x="72" y="73"/>
                      <a:pt x="70" y="72"/>
                      <a:pt x="68" y="71"/>
                    </a:cubicBezTo>
                    <a:cubicBezTo>
                      <a:pt x="68" y="70"/>
                      <a:pt x="67" y="70"/>
                      <a:pt x="67" y="69"/>
                    </a:cubicBezTo>
                    <a:cubicBezTo>
                      <a:pt x="67" y="67"/>
                      <a:pt x="68" y="66"/>
                      <a:pt x="68" y="64"/>
                    </a:cubicBezTo>
                    <a:cubicBezTo>
                      <a:pt x="68" y="64"/>
                      <a:pt x="68" y="64"/>
                      <a:pt x="68" y="64"/>
                    </a:cubicBezTo>
                    <a:cubicBezTo>
                      <a:pt x="67" y="66"/>
                      <a:pt x="66" y="68"/>
                      <a:pt x="66" y="69"/>
                    </a:cubicBezTo>
                    <a:cubicBezTo>
                      <a:pt x="63" y="66"/>
                      <a:pt x="61" y="63"/>
                      <a:pt x="58" y="58"/>
                    </a:cubicBezTo>
                    <a:cubicBezTo>
                      <a:pt x="58" y="58"/>
                      <a:pt x="58" y="58"/>
                      <a:pt x="58" y="58"/>
                    </a:cubicBezTo>
                    <a:cubicBezTo>
                      <a:pt x="62" y="66"/>
                      <a:pt x="65" y="71"/>
                      <a:pt x="72" y="75"/>
                    </a:cubicBezTo>
                    <a:cubicBezTo>
                      <a:pt x="72" y="75"/>
                      <a:pt x="72" y="75"/>
                      <a:pt x="72" y="75"/>
                    </a:cubicBezTo>
                    <a:cubicBezTo>
                      <a:pt x="70" y="75"/>
                      <a:pt x="67" y="76"/>
                      <a:pt x="66" y="77"/>
                    </a:cubicBezTo>
                    <a:cubicBezTo>
                      <a:pt x="66" y="78"/>
                      <a:pt x="66" y="78"/>
                      <a:pt x="66" y="77"/>
                    </a:cubicBezTo>
                    <a:cubicBezTo>
                      <a:pt x="66" y="78"/>
                      <a:pt x="66" y="78"/>
                      <a:pt x="66" y="78"/>
                    </a:cubicBezTo>
                    <a:cubicBezTo>
                      <a:pt x="67" y="78"/>
                      <a:pt x="67" y="78"/>
                      <a:pt x="67" y="78"/>
                    </a:cubicBezTo>
                    <a:cubicBezTo>
                      <a:pt x="67" y="77"/>
                      <a:pt x="67" y="77"/>
                      <a:pt x="67" y="77"/>
                    </a:cubicBezTo>
                    <a:cubicBezTo>
                      <a:pt x="67" y="77"/>
                      <a:pt x="67" y="77"/>
                      <a:pt x="68" y="77"/>
                    </a:cubicBezTo>
                    <a:cubicBezTo>
                      <a:pt x="70" y="76"/>
                      <a:pt x="72" y="77"/>
                      <a:pt x="73" y="77"/>
                    </a:cubicBezTo>
                    <a:cubicBezTo>
                      <a:pt x="75" y="78"/>
                      <a:pt x="78" y="79"/>
                      <a:pt x="80" y="79"/>
                    </a:cubicBezTo>
                    <a:cubicBezTo>
                      <a:pt x="89" y="83"/>
                      <a:pt x="101" y="89"/>
                      <a:pt x="93" y="101"/>
                    </a:cubicBezTo>
                    <a:cubicBezTo>
                      <a:pt x="94" y="101"/>
                      <a:pt x="94" y="101"/>
                      <a:pt x="94" y="101"/>
                    </a:cubicBezTo>
                    <a:cubicBezTo>
                      <a:pt x="97" y="96"/>
                      <a:pt x="97" y="91"/>
                      <a:pt x="94" y="87"/>
                    </a:cubicBezTo>
                    <a:cubicBezTo>
                      <a:pt x="95" y="87"/>
                      <a:pt x="95" y="87"/>
                      <a:pt x="96" y="88"/>
                    </a:cubicBezTo>
                    <a:cubicBezTo>
                      <a:pt x="97" y="88"/>
                      <a:pt x="97" y="89"/>
                      <a:pt x="98" y="90"/>
                    </a:cubicBezTo>
                    <a:cubicBezTo>
                      <a:pt x="99" y="90"/>
                      <a:pt x="100" y="92"/>
                      <a:pt x="100" y="93"/>
                    </a:cubicBezTo>
                    <a:cubicBezTo>
                      <a:pt x="100" y="94"/>
                      <a:pt x="100" y="94"/>
                      <a:pt x="100" y="94"/>
                    </a:cubicBezTo>
                    <a:cubicBezTo>
                      <a:pt x="101" y="92"/>
                      <a:pt x="99" y="89"/>
                      <a:pt x="98" y="88"/>
                    </a:cubicBezTo>
                    <a:cubicBezTo>
                      <a:pt x="100" y="89"/>
                      <a:pt x="102" y="90"/>
                      <a:pt x="103" y="89"/>
                    </a:cubicBezTo>
                    <a:cubicBezTo>
                      <a:pt x="104" y="92"/>
                      <a:pt x="104" y="94"/>
                      <a:pt x="104" y="97"/>
                    </a:cubicBezTo>
                  </a:path>
                </a:pathLst>
              </a:custGeom>
              <a:solidFill>
                <a:srgbClr val="E98F9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70" name="Google Shape;1970;p20"/>
              <p:cNvSpPr/>
              <p:nvPr/>
            </p:nvSpPr>
            <p:spPr>
              <a:xfrm>
                <a:off x="6694" y="1767"/>
                <a:ext cx="13" cy="20"/>
              </a:xfrm>
              <a:custGeom>
                <a:avLst/>
                <a:gdLst/>
                <a:ahLst/>
                <a:cxnLst/>
                <a:rect l="l" t="t" r="r" b="b"/>
                <a:pathLst>
                  <a:path w="17" h="26" extrusionOk="0">
                    <a:moveTo>
                      <a:pt x="1" y="0"/>
                    </a:moveTo>
                    <a:cubicBezTo>
                      <a:pt x="0" y="0"/>
                      <a:pt x="0" y="0"/>
                      <a:pt x="0" y="0"/>
                    </a:cubicBezTo>
                    <a:cubicBezTo>
                      <a:pt x="1" y="6"/>
                      <a:pt x="0" y="11"/>
                      <a:pt x="3" y="17"/>
                    </a:cubicBezTo>
                    <a:cubicBezTo>
                      <a:pt x="6" y="22"/>
                      <a:pt x="11" y="24"/>
                      <a:pt x="17" y="26"/>
                    </a:cubicBezTo>
                    <a:cubicBezTo>
                      <a:pt x="17" y="25"/>
                      <a:pt x="17" y="25"/>
                      <a:pt x="17" y="25"/>
                    </a:cubicBezTo>
                    <a:cubicBezTo>
                      <a:pt x="13" y="23"/>
                      <a:pt x="9" y="21"/>
                      <a:pt x="6" y="16"/>
                    </a:cubicBezTo>
                    <a:cubicBezTo>
                      <a:pt x="2" y="12"/>
                      <a:pt x="2" y="5"/>
                      <a:pt x="1" y="0"/>
                    </a:cubicBezTo>
                  </a:path>
                </a:pathLst>
              </a:custGeom>
              <a:solidFill>
                <a:srgbClr val="EC94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71" name="Google Shape;1971;p20"/>
              <p:cNvSpPr/>
              <p:nvPr/>
            </p:nvSpPr>
            <p:spPr>
              <a:xfrm>
                <a:off x="6709" y="1787"/>
                <a:ext cx="3" cy="1"/>
              </a:xfrm>
              <a:custGeom>
                <a:avLst/>
                <a:gdLst/>
                <a:ahLst/>
                <a:cxnLst/>
                <a:rect l="l" t="t" r="r" b="b"/>
                <a:pathLst>
                  <a:path w="3" h="1" extrusionOk="0">
                    <a:moveTo>
                      <a:pt x="0" y="0"/>
                    </a:moveTo>
                    <a:cubicBezTo>
                      <a:pt x="0" y="0"/>
                      <a:pt x="0" y="0"/>
                      <a:pt x="0" y="0"/>
                    </a:cubicBezTo>
                    <a:cubicBezTo>
                      <a:pt x="0" y="0"/>
                      <a:pt x="1" y="1"/>
                      <a:pt x="2" y="1"/>
                    </a:cubicBezTo>
                    <a:cubicBezTo>
                      <a:pt x="2" y="1"/>
                      <a:pt x="3" y="1"/>
                      <a:pt x="3" y="0"/>
                    </a:cubicBezTo>
                    <a:cubicBezTo>
                      <a:pt x="2" y="0"/>
                      <a:pt x="2" y="0"/>
                      <a:pt x="2" y="0"/>
                    </a:cubicBezTo>
                    <a:cubicBezTo>
                      <a:pt x="2" y="0"/>
                      <a:pt x="2" y="0"/>
                      <a:pt x="1" y="0"/>
                    </a:cubicBezTo>
                    <a:cubicBezTo>
                      <a:pt x="1" y="0"/>
                      <a:pt x="0" y="0"/>
                      <a:pt x="0" y="0"/>
                    </a:cubicBezTo>
                  </a:path>
                </a:pathLst>
              </a:custGeom>
              <a:solidFill>
                <a:srgbClr val="EC94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72" name="Google Shape;1972;p20"/>
              <p:cNvSpPr/>
              <p:nvPr/>
            </p:nvSpPr>
            <p:spPr>
              <a:xfrm>
                <a:off x="6694" y="1789"/>
                <a:ext cx="9" cy="9"/>
              </a:xfrm>
              <a:custGeom>
                <a:avLst/>
                <a:gdLst/>
                <a:ahLst/>
                <a:cxnLst/>
                <a:rect l="l" t="t" r="r" b="b"/>
                <a:pathLst>
                  <a:path w="12" h="12" extrusionOk="0">
                    <a:moveTo>
                      <a:pt x="2" y="0"/>
                    </a:moveTo>
                    <a:cubicBezTo>
                      <a:pt x="2" y="0"/>
                      <a:pt x="2" y="0"/>
                      <a:pt x="2" y="0"/>
                    </a:cubicBezTo>
                    <a:cubicBezTo>
                      <a:pt x="0" y="6"/>
                      <a:pt x="6" y="11"/>
                      <a:pt x="11" y="12"/>
                    </a:cubicBezTo>
                    <a:cubicBezTo>
                      <a:pt x="12" y="11"/>
                      <a:pt x="12" y="11"/>
                      <a:pt x="12" y="11"/>
                    </a:cubicBezTo>
                    <a:cubicBezTo>
                      <a:pt x="7" y="8"/>
                      <a:pt x="1" y="6"/>
                      <a:pt x="2" y="0"/>
                    </a:cubicBezTo>
                  </a:path>
                </a:pathLst>
              </a:custGeom>
              <a:solidFill>
                <a:srgbClr val="EC94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73" name="Google Shape;1973;p20"/>
              <p:cNvSpPr/>
              <p:nvPr/>
            </p:nvSpPr>
            <p:spPr>
              <a:xfrm>
                <a:off x="6709" y="1791"/>
                <a:ext cx="3" cy="2"/>
              </a:xfrm>
              <a:custGeom>
                <a:avLst/>
                <a:gdLst/>
                <a:ahLst/>
                <a:cxnLst/>
                <a:rect l="l" t="t" r="r" b="b"/>
                <a:pathLst>
                  <a:path w="5" h="3" extrusionOk="0">
                    <a:moveTo>
                      <a:pt x="1" y="0"/>
                    </a:moveTo>
                    <a:cubicBezTo>
                      <a:pt x="0" y="0"/>
                      <a:pt x="0" y="0"/>
                      <a:pt x="0" y="0"/>
                    </a:cubicBezTo>
                    <a:cubicBezTo>
                      <a:pt x="1" y="2"/>
                      <a:pt x="2" y="3"/>
                      <a:pt x="3" y="3"/>
                    </a:cubicBezTo>
                    <a:cubicBezTo>
                      <a:pt x="4" y="3"/>
                      <a:pt x="4" y="3"/>
                      <a:pt x="5" y="3"/>
                    </a:cubicBezTo>
                    <a:cubicBezTo>
                      <a:pt x="5" y="3"/>
                      <a:pt x="5" y="3"/>
                      <a:pt x="5" y="2"/>
                    </a:cubicBezTo>
                    <a:cubicBezTo>
                      <a:pt x="4" y="2"/>
                      <a:pt x="3" y="2"/>
                      <a:pt x="3" y="2"/>
                    </a:cubicBezTo>
                    <a:cubicBezTo>
                      <a:pt x="2" y="2"/>
                      <a:pt x="1" y="1"/>
                      <a:pt x="1" y="0"/>
                    </a:cubicBezTo>
                  </a:path>
                </a:pathLst>
              </a:custGeom>
              <a:solidFill>
                <a:srgbClr val="EC94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74" name="Google Shape;1974;p20"/>
              <p:cNvSpPr/>
              <p:nvPr/>
            </p:nvSpPr>
            <p:spPr>
              <a:xfrm>
                <a:off x="6730" y="1788"/>
                <a:ext cx="13" cy="4"/>
              </a:xfrm>
              <a:custGeom>
                <a:avLst/>
                <a:gdLst/>
                <a:ahLst/>
                <a:cxnLst/>
                <a:rect l="l" t="t" r="r" b="b"/>
                <a:pathLst>
                  <a:path w="18" h="5" extrusionOk="0">
                    <a:moveTo>
                      <a:pt x="0" y="0"/>
                    </a:moveTo>
                    <a:cubicBezTo>
                      <a:pt x="0" y="0"/>
                      <a:pt x="0" y="0"/>
                      <a:pt x="0" y="0"/>
                    </a:cubicBezTo>
                    <a:cubicBezTo>
                      <a:pt x="2" y="3"/>
                      <a:pt x="6" y="5"/>
                      <a:pt x="10" y="5"/>
                    </a:cubicBezTo>
                    <a:cubicBezTo>
                      <a:pt x="13" y="5"/>
                      <a:pt x="15" y="4"/>
                      <a:pt x="18" y="3"/>
                    </a:cubicBezTo>
                    <a:cubicBezTo>
                      <a:pt x="18" y="3"/>
                      <a:pt x="18" y="2"/>
                      <a:pt x="18" y="2"/>
                    </a:cubicBezTo>
                    <a:cubicBezTo>
                      <a:pt x="18" y="2"/>
                      <a:pt x="18" y="2"/>
                      <a:pt x="18" y="2"/>
                    </a:cubicBezTo>
                    <a:cubicBezTo>
                      <a:pt x="15" y="3"/>
                      <a:pt x="13" y="3"/>
                      <a:pt x="11" y="3"/>
                    </a:cubicBezTo>
                    <a:cubicBezTo>
                      <a:pt x="7" y="3"/>
                      <a:pt x="3" y="2"/>
                      <a:pt x="0" y="0"/>
                    </a:cubicBezTo>
                  </a:path>
                </a:pathLst>
              </a:custGeom>
              <a:solidFill>
                <a:srgbClr val="EC94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75" name="Google Shape;1975;p20"/>
              <p:cNvSpPr/>
              <p:nvPr/>
            </p:nvSpPr>
            <p:spPr>
              <a:xfrm>
                <a:off x="6711" y="1794"/>
                <a:ext cx="13" cy="6"/>
              </a:xfrm>
              <a:custGeom>
                <a:avLst/>
                <a:gdLst/>
                <a:ahLst/>
                <a:cxnLst/>
                <a:rect l="l" t="t" r="r" b="b"/>
                <a:pathLst>
                  <a:path w="18" h="7" extrusionOk="0">
                    <a:moveTo>
                      <a:pt x="17" y="0"/>
                    </a:moveTo>
                    <a:cubicBezTo>
                      <a:pt x="15" y="0"/>
                      <a:pt x="13" y="1"/>
                      <a:pt x="11" y="2"/>
                    </a:cubicBezTo>
                    <a:cubicBezTo>
                      <a:pt x="8" y="3"/>
                      <a:pt x="5" y="6"/>
                      <a:pt x="1" y="6"/>
                    </a:cubicBezTo>
                    <a:cubicBezTo>
                      <a:pt x="1" y="6"/>
                      <a:pt x="1" y="6"/>
                      <a:pt x="0" y="6"/>
                    </a:cubicBezTo>
                    <a:cubicBezTo>
                      <a:pt x="0" y="6"/>
                      <a:pt x="0" y="6"/>
                      <a:pt x="0" y="6"/>
                    </a:cubicBezTo>
                    <a:cubicBezTo>
                      <a:pt x="1" y="7"/>
                      <a:pt x="2" y="7"/>
                      <a:pt x="3" y="7"/>
                    </a:cubicBezTo>
                    <a:cubicBezTo>
                      <a:pt x="4" y="7"/>
                      <a:pt x="5" y="7"/>
                      <a:pt x="7" y="6"/>
                    </a:cubicBezTo>
                    <a:cubicBezTo>
                      <a:pt x="8" y="5"/>
                      <a:pt x="10" y="4"/>
                      <a:pt x="11" y="3"/>
                    </a:cubicBezTo>
                    <a:cubicBezTo>
                      <a:pt x="13" y="2"/>
                      <a:pt x="15" y="2"/>
                      <a:pt x="17" y="1"/>
                    </a:cubicBezTo>
                    <a:cubicBezTo>
                      <a:pt x="17" y="1"/>
                      <a:pt x="18" y="0"/>
                      <a:pt x="17" y="0"/>
                    </a:cubicBezTo>
                    <a:cubicBezTo>
                      <a:pt x="17" y="0"/>
                      <a:pt x="17" y="0"/>
                      <a:pt x="17" y="0"/>
                    </a:cubicBezTo>
                  </a:path>
                </a:pathLst>
              </a:custGeom>
              <a:solidFill>
                <a:srgbClr val="EC94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76" name="Google Shape;1976;p20"/>
              <p:cNvSpPr/>
              <p:nvPr/>
            </p:nvSpPr>
            <p:spPr>
              <a:xfrm>
                <a:off x="6707" y="1764"/>
                <a:ext cx="9" cy="15"/>
              </a:xfrm>
              <a:custGeom>
                <a:avLst/>
                <a:gdLst/>
                <a:ahLst/>
                <a:cxnLst/>
                <a:rect l="l" t="t" r="r" b="b"/>
                <a:pathLst>
                  <a:path w="12" h="19" extrusionOk="0">
                    <a:moveTo>
                      <a:pt x="2" y="0"/>
                    </a:moveTo>
                    <a:cubicBezTo>
                      <a:pt x="2" y="0"/>
                      <a:pt x="2" y="0"/>
                      <a:pt x="2" y="0"/>
                    </a:cubicBezTo>
                    <a:cubicBezTo>
                      <a:pt x="1" y="4"/>
                      <a:pt x="0" y="7"/>
                      <a:pt x="3" y="11"/>
                    </a:cubicBezTo>
                    <a:cubicBezTo>
                      <a:pt x="4" y="14"/>
                      <a:pt x="8" y="17"/>
                      <a:pt x="12" y="19"/>
                    </a:cubicBezTo>
                    <a:cubicBezTo>
                      <a:pt x="12" y="18"/>
                      <a:pt x="12" y="18"/>
                      <a:pt x="12" y="18"/>
                    </a:cubicBezTo>
                    <a:cubicBezTo>
                      <a:pt x="7" y="13"/>
                      <a:pt x="2" y="7"/>
                      <a:pt x="2" y="0"/>
                    </a:cubicBezTo>
                  </a:path>
                </a:pathLst>
              </a:custGeom>
              <a:solidFill>
                <a:srgbClr val="F1AD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77" name="Google Shape;1977;p20"/>
              <p:cNvSpPr/>
              <p:nvPr/>
            </p:nvSpPr>
            <p:spPr>
              <a:xfrm>
                <a:off x="6702" y="1752"/>
                <a:ext cx="3" cy="7"/>
              </a:xfrm>
              <a:custGeom>
                <a:avLst/>
                <a:gdLst/>
                <a:ahLst/>
                <a:cxnLst/>
                <a:rect l="l" t="t" r="r" b="b"/>
                <a:pathLst>
                  <a:path w="4" h="9" extrusionOk="0">
                    <a:moveTo>
                      <a:pt x="1" y="0"/>
                    </a:moveTo>
                    <a:cubicBezTo>
                      <a:pt x="1" y="0"/>
                      <a:pt x="1" y="0"/>
                      <a:pt x="1" y="0"/>
                    </a:cubicBezTo>
                    <a:cubicBezTo>
                      <a:pt x="0" y="1"/>
                      <a:pt x="0" y="2"/>
                      <a:pt x="0" y="4"/>
                    </a:cubicBezTo>
                    <a:cubicBezTo>
                      <a:pt x="1" y="6"/>
                      <a:pt x="2" y="8"/>
                      <a:pt x="3" y="9"/>
                    </a:cubicBezTo>
                    <a:cubicBezTo>
                      <a:pt x="3" y="9"/>
                      <a:pt x="3" y="9"/>
                      <a:pt x="3" y="9"/>
                    </a:cubicBezTo>
                    <a:cubicBezTo>
                      <a:pt x="3" y="9"/>
                      <a:pt x="4" y="9"/>
                      <a:pt x="3" y="9"/>
                    </a:cubicBezTo>
                    <a:cubicBezTo>
                      <a:pt x="3" y="7"/>
                      <a:pt x="3" y="6"/>
                      <a:pt x="2" y="4"/>
                    </a:cubicBezTo>
                    <a:cubicBezTo>
                      <a:pt x="1" y="3"/>
                      <a:pt x="1" y="1"/>
                      <a:pt x="1" y="0"/>
                    </a:cubicBezTo>
                  </a:path>
                </a:pathLst>
              </a:custGeom>
              <a:solidFill>
                <a:srgbClr val="F1AD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78" name="Google Shape;1978;p20"/>
              <p:cNvSpPr/>
              <p:nvPr/>
            </p:nvSpPr>
            <p:spPr>
              <a:xfrm>
                <a:off x="6716" y="1745"/>
                <a:ext cx="5" cy="13"/>
              </a:xfrm>
              <a:custGeom>
                <a:avLst/>
                <a:gdLst/>
                <a:ahLst/>
                <a:cxnLst/>
                <a:rect l="l" t="t" r="r" b="b"/>
                <a:pathLst>
                  <a:path w="7" h="17" extrusionOk="0">
                    <a:moveTo>
                      <a:pt x="2" y="0"/>
                    </a:moveTo>
                    <a:cubicBezTo>
                      <a:pt x="1" y="0"/>
                      <a:pt x="1" y="0"/>
                      <a:pt x="1" y="0"/>
                    </a:cubicBezTo>
                    <a:cubicBezTo>
                      <a:pt x="0" y="3"/>
                      <a:pt x="0" y="6"/>
                      <a:pt x="1" y="10"/>
                    </a:cubicBezTo>
                    <a:cubicBezTo>
                      <a:pt x="1" y="13"/>
                      <a:pt x="5" y="15"/>
                      <a:pt x="7" y="17"/>
                    </a:cubicBezTo>
                    <a:cubicBezTo>
                      <a:pt x="7" y="17"/>
                      <a:pt x="7" y="17"/>
                      <a:pt x="7" y="17"/>
                    </a:cubicBezTo>
                    <a:cubicBezTo>
                      <a:pt x="6" y="14"/>
                      <a:pt x="4" y="12"/>
                      <a:pt x="3" y="9"/>
                    </a:cubicBezTo>
                    <a:cubicBezTo>
                      <a:pt x="1" y="7"/>
                      <a:pt x="1" y="3"/>
                      <a:pt x="2" y="0"/>
                    </a:cubicBezTo>
                  </a:path>
                </a:pathLst>
              </a:custGeom>
              <a:solidFill>
                <a:srgbClr val="F1AD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79" name="Google Shape;1979;p20"/>
              <p:cNvSpPr/>
              <p:nvPr/>
            </p:nvSpPr>
            <p:spPr>
              <a:xfrm>
                <a:off x="6724" y="1763"/>
                <a:ext cx="10" cy="10"/>
              </a:xfrm>
              <a:custGeom>
                <a:avLst/>
                <a:gdLst/>
                <a:ahLst/>
                <a:cxnLst/>
                <a:rect l="l" t="t" r="r" b="b"/>
                <a:pathLst>
                  <a:path w="13" h="14" extrusionOk="0">
                    <a:moveTo>
                      <a:pt x="0" y="0"/>
                    </a:moveTo>
                    <a:cubicBezTo>
                      <a:pt x="0" y="0"/>
                      <a:pt x="0" y="0"/>
                      <a:pt x="0" y="0"/>
                    </a:cubicBezTo>
                    <a:cubicBezTo>
                      <a:pt x="1" y="2"/>
                      <a:pt x="1" y="4"/>
                      <a:pt x="1" y="6"/>
                    </a:cubicBezTo>
                    <a:cubicBezTo>
                      <a:pt x="2" y="7"/>
                      <a:pt x="3" y="9"/>
                      <a:pt x="4" y="10"/>
                    </a:cubicBezTo>
                    <a:cubicBezTo>
                      <a:pt x="6" y="13"/>
                      <a:pt x="9" y="14"/>
                      <a:pt x="12" y="14"/>
                    </a:cubicBezTo>
                    <a:cubicBezTo>
                      <a:pt x="13" y="14"/>
                      <a:pt x="13" y="14"/>
                      <a:pt x="13" y="14"/>
                    </a:cubicBezTo>
                    <a:cubicBezTo>
                      <a:pt x="13" y="14"/>
                      <a:pt x="13" y="14"/>
                      <a:pt x="13" y="14"/>
                    </a:cubicBezTo>
                    <a:cubicBezTo>
                      <a:pt x="10" y="13"/>
                      <a:pt x="7" y="11"/>
                      <a:pt x="5" y="8"/>
                    </a:cubicBezTo>
                    <a:cubicBezTo>
                      <a:pt x="4" y="6"/>
                      <a:pt x="3" y="5"/>
                      <a:pt x="2" y="3"/>
                    </a:cubicBezTo>
                    <a:cubicBezTo>
                      <a:pt x="1" y="2"/>
                      <a:pt x="1" y="1"/>
                      <a:pt x="0" y="0"/>
                    </a:cubicBezTo>
                  </a:path>
                </a:pathLst>
              </a:custGeom>
              <a:solidFill>
                <a:srgbClr val="F1AD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80" name="Google Shape;1980;p20"/>
              <p:cNvSpPr/>
              <p:nvPr/>
            </p:nvSpPr>
            <p:spPr>
              <a:xfrm>
                <a:off x="6736" y="1773"/>
                <a:ext cx="2" cy="0"/>
              </a:xfrm>
              <a:custGeom>
                <a:avLst/>
                <a:gdLst/>
                <a:ahLst/>
                <a:cxnLst/>
                <a:rect l="l" t="t" r="r" b="b"/>
                <a:pathLst>
                  <a:path w="2" h="1" extrusionOk="0">
                    <a:moveTo>
                      <a:pt x="1" y="0"/>
                    </a:moveTo>
                    <a:cubicBezTo>
                      <a:pt x="0" y="0"/>
                      <a:pt x="0" y="0"/>
                      <a:pt x="0" y="0"/>
                    </a:cubicBezTo>
                    <a:cubicBezTo>
                      <a:pt x="1" y="0"/>
                      <a:pt x="1" y="0"/>
                      <a:pt x="1" y="0"/>
                    </a:cubicBezTo>
                    <a:cubicBezTo>
                      <a:pt x="1" y="0"/>
                      <a:pt x="1" y="0"/>
                      <a:pt x="1" y="0"/>
                    </a:cubicBezTo>
                    <a:cubicBezTo>
                      <a:pt x="2" y="0"/>
                      <a:pt x="2" y="0"/>
                      <a:pt x="2" y="0"/>
                    </a:cubicBezTo>
                    <a:cubicBezTo>
                      <a:pt x="1" y="0"/>
                      <a:pt x="1" y="0"/>
                      <a:pt x="1" y="0"/>
                    </a:cubicBezTo>
                  </a:path>
                </a:pathLst>
              </a:custGeom>
              <a:solidFill>
                <a:srgbClr val="F1AD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81" name="Google Shape;1981;p20"/>
              <p:cNvSpPr/>
              <p:nvPr/>
            </p:nvSpPr>
            <p:spPr>
              <a:xfrm>
                <a:off x="6745" y="1773"/>
                <a:ext cx="5" cy="11"/>
              </a:xfrm>
              <a:custGeom>
                <a:avLst/>
                <a:gdLst/>
                <a:ahLst/>
                <a:cxnLst/>
                <a:rect l="l" t="t" r="r" b="b"/>
                <a:pathLst>
                  <a:path w="6" h="15" extrusionOk="0">
                    <a:moveTo>
                      <a:pt x="2" y="0"/>
                    </a:moveTo>
                    <a:cubicBezTo>
                      <a:pt x="1" y="0"/>
                      <a:pt x="1" y="0"/>
                      <a:pt x="1" y="0"/>
                    </a:cubicBezTo>
                    <a:cubicBezTo>
                      <a:pt x="1" y="3"/>
                      <a:pt x="0" y="5"/>
                      <a:pt x="1" y="8"/>
                    </a:cubicBezTo>
                    <a:cubicBezTo>
                      <a:pt x="1" y="11"/>
                      <a:pt x="3" y="13"/>
                      <a:pt x="5" y="15"/>
                    </a:cubicBezTo>
                    <a:cubicBezTo>
                      <a:pt x="5" y="15"/>
                      <a:pt x="5" y="15"/>
                      <a:pt x="5" y="15"/>
                    </a:cubicBezTo>
                    <a:cubicBezTo>
                      <a:pt x="5" y="15"/>
                      <a:pt x="6" y="15"/>
                      <a:pt x="5" y="14"/>
                    </a:cubicBezTo>
                    <a:cubicBezTo>
                      <a:pt x="4" y="12"/>
                      <a:pt x="3" y="10"/>
                      <a:pt x="2" y="7"/>
                    </a:cubicBezTo>
                    <a:cubicBezTo>
                      <a:pt x="2" y="5"/>
                      <a:pt x="2" y="2"/>
                      <a:pt x="2" y="0"/>
                    </a:cubicBezTo>
                  </a:path>
                </a:pathLst>
              </a:custGeom>
              <a:solidFill>
                <a:srgbClr val="F1AD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82" name="Google Shape;1982;p20"/>
              <p:cNvSpPr/>
              <p:nvPr/>
            </p:nvSpPr>
            <p:spPr>
              <a:xfrm>
                <a:off x="6752" y="1781"/>
                <a:ext cx="7" cy="10"/>
              </a:xfrm>
              <a:custGeom>
                <a:avLst/>
                <a:gdLst/>
                <a:ahLst/>
                <a:cxnLst/>
                <a:rect l="l" t="t" r="r" b="b"/>
                <a:pathLst>
                  <a:path w="9" h="14" extrusionOk="0">
                    <a:moveTo>
                      <a:pt x="4" y="0"/>
                    </a:moveTo>
                    <a:cubicBezTo>
                      <a:pt x="0" y="5"/>
                      <a:pt x="3" y="11"/>
                      <a:pt x="8" y="14"/>
                    </a:cubicBezTo>
                    <a:cubicBezTo>
                      <a:pt x="9" y="13"/>
                      <a:pt x="9" y="13"/>
                      <a:pt x="9" y="13"/>
                    </a:cubicBezTo>
                    <a:cubicBezTo>
                      <a:pt x="7" y="11"/>
                      <a:pt x="6" y="10"/>
                      <a:pt x="5" y="8"/>
                    </a:cubicBezTo>
                    <a:cubicBezTo>
                      <a:pt x="4" y="5"/>
                      <a:pt x="3" y="2"/>
                      <a:pt x="4" y="0"/>
                    </a:cubicBezTo>
                    <a:cubicBezTo>
                      <a:pt x="4" y="0"/>
                      <a:pt x="4" y="0"/>
                      <a:pt x="4" y="0"/>
                    </a:cubicBezTo>
                  </a:path>
                </a:pathLst>
              </a:custGeom>
              <a:solidFill>
                <a:srgbClr val="F1AD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83" name="Google Shape;1983;p20"/>
              <p:cNvSpPr/>
              <p:nvPr/>
            </p:nvSpPr>
            <p:spPr>
              <a:xfrm>
                <a:off x="6757" y="1773"/>
                <a:ext cx="12" cy="8"/>
              </a:xfrm>
              <a:custGeom>
                <a:avLst/>
                <a:gdLst/>
                <a:ahLst/>
                <a:cxnLst/>
                <a:rect l="l" t="t" r="r" b="b"/>
                <a:pathLst>
                  <a:path w="17" h="11" extrusionOk="0">
                    <a:moveTo>
                      <a:pt x="0" y="0"/>
                    </a:moveTo>
                    <a:cubicBezTo>
                      <a:pt x="0" y="0"/>
                      <a:pt x="0" y="0"/>
                      <a:pt x="0" y="0"/>
                    </a:cubicBezTo>
                    <a:cubicBezTo>
                      <a:pt x="3" y="2"/>
                      <a:pt x="6" y="2"/>
                      <a:pt x="9" y="4"/>
                    </a:cubicBezTo>
                    <a:cubicBezTo>
                      <a:pt x="11" y="6"/>
                      <a:pt x="14" y="8"/>
                      <a:pt x="16" y="11"/>
                    </a:cubicBezTo>
                    <a:cubicBezTo>
                      <a:pt x="17" y="11"/>
                      <a:pt x="17" y="11"/>
                      <a:pt x="17" y="11"/>
                    </a:cubicBezTo>
                    <a:cubicBezTo>
                      <a:pt x="16" y="8"/>
                      <a:pt x="13" y="5"/>
                      <a:pt x="11" y="3"/>
                    </a:cubicBezTo>
                    <a:cubicBezTo>
                      <a:pt x="7" y="1"/>
                      <a:pt x="4" y="1"/>
                      <a:pt x="0" y="0"/>
                    </a:cubicBezTo>
                  </a:path>
                </a:pathLst>
              </a:custGeom>
              <a:solidFill>
                <a:srgbClr val="F1AD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84" name="Google Shape;1984;p20"/>
              <p:cNvSpPr/>
              <p:nvPr/>
            </p:nvSpPr>
            <p:spPr>
              <a:xfrm>
                <a:off x="6733" y="1741"/>
                <a:ext cx="5" cy="11"/>
              </a:xfrm>
              <a:custGeom>
                <a:avLst/>
                <a:gdLst/>
                <a:ahLst/>
                <a:cxnLst/>
                <a:rect l="l" t="t" r="r" b="b"/>
                <a:pathLst>
                  <a:path w="7" h="14" extrusionOk="0">
                    <a:moveTo>
                      <a:pt x="0" y="0"/>
                    </a:moveTo>
                    <a:cubicBezTo>
                      <a:pt x="0" y="0"/>
                      <a:pt x="0" y="0"/>
                      <a:pt x="0" y="0"/>
                    </a:cubicBezTo>
                    <a:cubicBezTo>
                      <a:pt x="0" y="3"/>
                      <a:pt x="0" y="5"/>
                      <a:pt x="1" y="8"/>
                    </a:cubicBezTo>
                    <a:cubicBezTo>
                      <a:pt x="2" y="11"/>
                      <a:pt x="4" y="12"/>
                      <a:pt x="7" y="14"/>
                    </a:cubicBezTo>
                    <a:cubicBezTo>
                      <a:pt x="7" y="14"/>
                      <a:pt x="7" y="14"/>
                      <a:pt x="7" y="14"/>
                    </a:cubicBezTo>
                    <a:cubicBezTo>
                      <a:pt x="6" y="12"/>
                      <a:pt x="3" y="10"/>
                      <a:pt x="2" y="8"/>
                    </a:cubicBezTo>
                    <a:cubicBezTo>
                      <a:pt x="1" y="5"/>
                      <a:pt x="0" y="3"/>
                      <a:pt x="0" y="0"/>
                    </a:cubicBezTo>
                  </a:path>
                </a:pathLst>
              </a:custGeom>
              <a:solidFill>
                <a:srgbClr val="F1AD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85" name="Google Shape;1985;p20"/>
              <p:cNvSpPr/>
              <p:nvPr/>
            </p:nvSpPr>
            <p:spPr>
              <a:xfrm>
                <a:off x="6739" y="1754"/>
                <a:ext cx="2" cy="3"/>
              </a:xfrm>
              <a:custGeom>
                <a:avLst/>
                <a:gdLst/>
                <a:ahLst/>
                <a:cxnLst/>
                <a:rect l="l" t="t" r="r" b="b"/>
                <a:pathLst>
                  <a:path w="2" h="4" extrusionOk="0">
                    <a:moveTo>
                      <a:pt x="0" y="0"/>
                    </a:moveTo>
                    <a:cubicBezTo>
                      <a:pt x="0" y="0"/>
                      <a:pt x="0" y="0"/>
                      <a:pt x="0" y="0"/>
                    </a:cubicBezTo>
                    <a:cubicBezTo>
                      <a:pt x="0" y="1"/>
                      <a:pt x="1" y="1"/>
                      <a:pt x="1" y="2"/>
                    </a:cubicBezTo>
                    <a:cubicBezTo>
                      <a:pt x="1" y="3"/>
                      <a:pt x="1" y="3"/>
                      <a:pt x="1" y="4"/>
                    </a:cubicBezTo>
                    <a:cubicBezTo>
                      <a:pt x="1" y="4"/>
                      <a:pt x="2" y="4"/>
                      <a:pt x="2" y="4"/>
                    </a:cubicBezTo>
                    <a:cubicBezTo>
                      <a:pt x="2" y="4"/>
                      <a:pt x="2" y="4"/>
                      <a:pt x="2" y="3"/>
                    </a:cubicBezTo>
                    <a:cubicBezTo>
                      <a:pt x="2" y="3"/>
                      <a:pt x="2" y="2"/>
                      <a:pt x="1" y="2"/>
                    </a:cubicBezTo>
                    <a:cubicBezTo>
                      <a:pt x="1" y="1"/>
                      <a:pt x="1" y="1"/>
                      <a:pt x="0" y="0"/>
                    </a:cubicBezTo>
                  </a:path>
                </a:pathLst>
              </a:custGeom>
              <a:solidFill>
                <a:srgbClr val="F1AD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86" name="Google Shape;1986;p20"/>
              <p:cNvSpPr/>
              <p:nvPr/>
            </p:nvSpPr>
            <p:spPr>
              <a:xfrm>
                <a:off x="6729" y="1755"/>
                <a:ext cx="5" cy="3"/>
              </a:xfrm>
              <a:custGeom>
                <a:avLst/>
                <a:gdLst/>
                <a:ahLst/>
                <a:cxnLst/>
                <a:rect l="l" t="t" r="r" b="b"/>
                <a:pathLst>
                  <a:path w="7" h="4" extrusionOk="0">
                    <a:moveTo>
                      <a:pt x="0" y="0"/>
                    </a:moveTo>
                    <a:cubicBezTo>
                      <a:pt x="0" y="0"/>
                      <a:pt x="0" y="0"/>
                      <a:pt x="0" y="0"/>
                    </a:cubicBezTo>
                    <a:cubicBezTo>
                      <a:pt x="1" y="1"/>
                      <a:pt x="2" y="2"/>
                      <a:pt x="3" y="3"/>
                    </a:cubicBezTo>
                    <a:cubicBezTo>
                      <a:pt x="4" y="4"/>
                      <a:pt x="5" y="4"/>
                      <a:pt x="6" y="4"/>
                    </a:cubicBezTo>
                    <a:cubicBezTo>
                      <a:pt x="6" y="4"/>
                      <a:pt x="6" y="4"/>
                      <a:pt x="6" y="4"/>
                    </a:cubicBezTo>
                    <a:cubicBezTo>
                      <a:pt x="6" y="4"/>
                      <a:pt x="7" y="3"/>
                      <a:pt x="7" y="3"/>
                    </a:cubicBezTo>
                    <a:cubicBezTo>
                      <a:pt x="6" y="2"/>
                      <a:pt x="5" y="2"/>
                      <a:pt x="4" y="2"/>
                    </a:cubicBezTo>
                    <a:cubicBezTo>
                      <a:pt x="2" y="2"/>
                      <a:pt x="1" y="1"/>
                      <a:pt x="0" y="0"/>
                    </a:cubicBezTo>
                  </a:path>
                </a:pathLst>
              </a:custGeom>
              <a:solidFill>
                <a:srgbClr val="F1AD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87" name="Google Shape;1987;p20"/>
              <p:cNvSpPr/>
              <p:nvPr/>
            </p:nvSpPr>
            <p:spPr>
              <a:xfrm>
                <a:off x="6724" y="1724"/>
                <a:ext cx="3" cy="7"/>
              </a:xfrm>
              <a:custGeom>
                <a:avLst/>
                <a:gdLst/>
                <a:ahLst/>
                <a:cxnLst/>
                <a:rect l="l" t="t" r="r" b="b"/>
                <a:pathLst>
                  <a:path w="5" h="9" extrusionOk="0">
                    <a:moveTo>
                      <a:pt x="1" y="0"/>
                    </a:moveTo>
                    <a:cubicBezTo>
                      <a:pt x="1" y="0"/>
                      <a:pt x="1" y="0"/>
                      <a:pt x="1" y="0"/>
                    </a:cubicBezTo>
                    <a:cubicBezTo>
                      <a:pt x="0" y="2"/>
                      <a:pt x="0" y="4"/>
                      <a:pt x="0" y="6"/>
                    </a:cubicBezTo>
                    <a:cubicBezTo>
                      <a:pt x="1" y="8"/>
                      <a:pt x="2" y="9"/>
                      <a:pt x="4" y="9"/>
                    </a:cubicBezTo>
                    <a:cubicBezTo>
                      <a:pt x="4" y="9"/>
                      <a:pt x="5" y="9"/>
                      <a:pt x="4" y="8"/>
                    </a:cubicBezTo>
                    <a:cubicBezTo>
                      <a:pt x="3" y="7"/>
                      <a:pt x="2" y="6"/>
                      <a:pt x="2" y="4"/>
                    </a:cubicBezTo>
                    <a:cubicBezTo>
                      <a:pt x="1" y="3"/>
                      <a:pt x="1" y="2"/>
                      <a:pt x="1" y="0"/>
                    </a:cubicBezTo>
                  </a:path>
                </a:pathLst>
              </a:custGeom>
              <a:solidFill>
                <a:srgbClr val="F1AD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88" name="Google Shape;1988;p20"/>
              <p:cNvSpPr/>
              <p:nvPr/>
            </p:nvSpPr>
            <p:spPr>
              <a:xfrm>
                <a:off x="6731" y="1726"/>
                <a:ext cx="10" cy="14"/>
              </a:xfrm>
              <a:custGeom>
                <a:avLst/>
                <a:gdLst/>
                <a:ahLst/>
                <a:cxnLst/>
                <a:rect l="l" t="t" r="r" b="b"/>
                <a:pathLst>
                  <a:path w="13" h="19" extrusionOk="0">
                    <a:moveTo>
                      <a:pt x="0" y="0"/>
                    </a:moveTo>
                    <a:cubicBezTo>
                      <a:pt x="0" y="0"/>
                      <a:pt x="0" y="0"/>
                      <a:pt x="0" y="0"/>
                    </a:cubicBezTo>
                    <a:cubicBezTo>
                      <a:pt x="0" y="3"/>
                      <a:pt x="0" y="5"/>
                      <a:pt x="3" y="8"/>
                    </a:cubicBezTo>
                    <a:cubicBezTo>
                      <a:pt x="4" y="9"/>
                      <a:pt x="6" y="11"/>
                      <a:pt x="8" y="12"/>
                    </a:cubicBezTo>
                    <a:cubicBezTo>
                      <a:pt x="10" y="14"/>
                      <a:pt x="11" y="16"/>
                      <a:pt x="12" y="19"/>
                    </a:cubicBezTo>
                    <a:cubicBezTo>
                      <a:pt x="13" y="18"/>
                      <a:pt x="13" y="18"/>
                      <a:pt x="13" y="18"/>
                    </a:cubicBezTo>
                    <a:cubicBezTo>
                      <a:pt x="12" y="10"/>
                      <a:pt x="0" y="9"/>
                      <a:pt x="0" y="0"/>
                    </a:cubicBezTo>
                  </a:path>
                </a:pathLst>
              </a:custGeom>
              <a:solidFill>
                <a:srgbClr val="F1AD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89" name="Google Shape;1989;p20"/>
              <p:cNvSpPr/>
              <p:nvPr/>
            </p:nvSpPr>
            <p:spPr>
              <a:xfrm>
                <a:off x="6742" y="1715"/>
                <a:ext cx="3" cy="15"/>
              </a:xfrm>
              <a:custGeom>
                <a:avLst/>
                <a:gdLst/>
                <a:ahLst/>
                <a:cxnLst/>
                <a:rect l="l" t="t" r="r" b="b"/>
                <a:pathLst>
                  <a:path w="3" h="20" extrusionOk="0">
                    <a:moveTo>
                      <a:pt x="3" y="0"/>
                    </a:moveTo>
                    <a:cubicBezTo>
                      <a:pt x="0" y="6"/>
                      <a:pt x="1" y="14"/>
                      <a:pt x="3" y="20"/>
                    </a:cubicBezTo>
                    <a:cubicBezTo>
                      <a:pt x="3" y="20"/>
                      <a:pt x="3" y="20"/>
                      <a:pt x="3" y="20"/>
                    </a:cubicBezTo>
                    <a:cubicBezTo>
                      <a:pt x="3" y="14"/>
                      <a:pt x="1" y="6"/>
                      <a:pt x="3" y="0"/>
                    </a:cubicBezTo>
                    <a:cubicBezTo>
                      <a:pt x="3" y="0"/>
                      <a:pt x="3" y="0"/>
                      <a:pt x="3" y="0"/>
                    </a:cubicBezTo>
                  </a:path>
                </a:pathLst>
              </a:custGeom>
              <a:solidFill>
                <a:srgbClr val="F0A9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90" name="Google Shape;1990;p20"/>
              <p:cNvSpPr/>
              <p:nvPr/>
            </p:nvSpPr>
            <p:spPr>
              <a:xfrm>
                <a:off x="6747" y="1730"/>
                <a:ext cx="7" cy="19"/>
              </a:xfrm>
              <a:custGeom>
                <a:avLst/>
                <a:gdLst/>
                <a:ahLst/>
                <a:cxnLst/>
                <a:rect l="l" t="t" r="r" b="b"/>
                <a:pathLst>
                  <a:path w="9" h="26" extrusionOk="0">
                    <a:moveTo>
                      <a:pt x="6" y="0"/>
                    </a:moveTo>
                    <a:cubicBezTo>
                      <a:pt x="0" y="8"/>
                      <a:pt x="1" y="19"/>
                      <a:pt x="8" y="26"/>
                    </a:cubicBezTo>
                    <a:cubicBezTo>
                      <a:pt x="9" y="26"/>
                      <a:pt x="9" y="26"/>
                      <a:pt x="9" y="26"/>
                    </a:cubicBezTo>
                    <a:cubicBezTo>
                      <a:pt x="4" y="18"/>
                      <a:pt x="3" y="9"/>
                      <a:pt x="6" y="0"/>
                    </a:cubicBezTo>
                    <a:cubicBezTo>
                      <a:pt x="6" y="0"/>
                      <a:pt x="6" y="0"/>
                      <a:pt x="6" y="0"/>
                    </a:cubicBezTo>
                  </a:path>
                </a:pathLst>
              </a:custGeom>
              <a:solidFill>
                <a:srgbClr val="F0A9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91" name="Google Shape;1991;p20"/>
              <p:cNvSpPr/>
              <p:nvPr/>
            </p:nvSpPr>
            <p:spPr>
              <a:xfrm>
                <a:off x="6754" y="1751"/>
                <a:ext cx="2" cy="1"/>
              </a:xfrm>
              <a:custGeom>
                <a:avLst/>
                <a:gdLst/>
                <a:ahLst/>
                <a:cxnLst/>
                <a:rect l="l" t="t" r="r" b="b"/>
                <a:pathLst>
                  <a:path w="2" h="2" extrusionOk="0">
                    <a:moveTo>
                      <a:pt x="0" y="0"/>
                    </a:moveTo>
                    <a:cubicBezTo>
                      <a:pt x="0" y="0"/>
                      <a:pt x="0" y="0"/>
                      <a:pt x="0" y="0"/>
                    </a:cubicBezTo>
                    <a:cubicBezTo>
                      <a:pt x="0" y="1"/>
                      <a:pt x="0" y="2"/>
                      <a:pt x="1" y="2"/>
                    </a:cubicBezTo>
                    <a:cubicBezTo>
                      <a:pt x="1" y="2"/>
                      <a:pt x="1" y="2"/>
                      <a:pt x="1" y="2"/>
                    </a:cubicBezTo>
                    <a:cubicBezTo>
                      <a:pt x="1" y="2"/>
                      <a:pt x="2" y="1"/>
                      <a:pt x="2" y="1"/>
                    </a:cubicBezTo>
                    <a:cubicBezTo>
                      <a:pt x="1" y="1"/>
                      <a:pt x="1" y="0"/>
                      <a:pt x="0" y="0"/>
                    </a:cubicBezTo>
                  </a:path>
                </a:pathLst>
              </a:custGeom>
              <a:solidFill>
                <a:srgbClr val="F0A9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92" name="Google Shape;1992;p20"/>
              <p:cNvSpPr/>
              <p:nvPr/>
            </p:nvSpPr>
            <p:spPr>
              <a:xfrm>
                <a:off x="6763" y="1740"/>
                <a:ext cx="5" cy="9"/>
              </a:xfrm>
              <a:custGeom>
                <a:avLst/>
                <a:gdLst/>
                <a:ahLst/>
                <a:cxnLst/>
                <a:rect l="l" t="t" r="r" b="b"/>
                <a:pathLst>
                  <a:path w="7" h="12" extrusionOk="0">
                    <a:moveTo>
                      <a:pt x="0" y="0"/>
                    </a:moveTo>
                    <a:cubicBezTo>
                      <a:pt x="0" y="0"/>
                      <a:pt x="0" y="0"/>
                      <a:pt x="0" y="0"/>
                    </a:cubicBezTo>
                    <a:cubicBezTo>
                      <a:pt x="0" y="5"/>
                      <a:pt x="2" y="11"/>
                      <a:pt x="6" y="12"/>
                    </a:cubicBezTo>
                    <a:cubicBezTo>
                      <a:pt x="7" y="11"/>
                      <a:pt x="7" y="11"/>
                      <a:pt x="7" y="11"/>
                    </a:cubicBezTo>
                    <a:cubicBezTo>
                      <a:pt x="3" y="8"/>
                      <a:pt x="1" y="5"/>
                      <a:pt x="0" y="0"/>
                    </a:cubicBezTo>
                  </a:path>
                </a:pathLst>
              </a:custGeom>
              <a:solidFill>
                <a:srgbClr val="F0A9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93" name="Google Shape;1993;p20"/>
              <p:cNvSpPr/>
              <p:nvPr/>
            </p:nvSpPr>
            <p:spPr>
              <a:xfrm>
                <a:off x="6763" y="1758"/>
                <a:ext cx="9" cy="4"/>
              </a:xfrm>
              <a:custGeom>
                <a:avLst/>
                <a:gdLst/>
                <a:ahLst/>
                <a:cxnLst/>
                <a:rect l="l" t="t" r="r" b="b"/>
                <a:pathLst>
                  <a:path w="13" h="5" extrusionOk="0">
                    <a:moveTo>
                      <a:pt x="0" y="0"/>
                    </a:moveTo>
                    <a:cubicBezTo>
                      <a:pt x="0" y="0"/>
                      <a:pt x="0" y="0"/>
                      <a:pt x="0" y="0"/>
                    </a:cubicBezTo>
                    <a:cubicBezTo>
                      <a:pt x="2" y="3"/>
                      <a:pt x="6" y="5"/>
                      <a:pt x="10" y="5"/>
                    </a:cubicBezTo>
                    <a:cubicBezTo>
                      <a:pt x="11" y="5"/>
                      <a:pt x="11" y="5"/>
                      <a:pt x="12" y="5"/>
                    </a:cubicBezTo>
                    <a:cubicBezTo>
                      <a:pt x="12" y="5"/>
                      <a:pt x="13" y="4"/>
                      <a:pt x="12" y="4"/>
                    </a:cubicBezTo>
                    <a:cubicBezTo>
                      <a:pt x="8" y="3"/>
                      <a:pt x="3" y="3"/>
                      <a:pt x="0" y="0"/>
                    </a:cubicBezTo>
                  </a:path>
                </a:pathLst>
              </a:custGeom>
              <a:solidFill>
                <a:srgbClr val="F0A9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94" name="Google Shape;1994;p20"/>
              <p:cNvSpPr/>
              <p:nvPr/>
            </p:nvSpPr>
            <p:spPr>
              <a:xfrm>
                <a:off x="6760" y="1706"/>
                <a:ext cx="3" cy="8"/>
              </a:xfrm>
              <a:custGeom>
                <a:avLst/>
                <a:gdLst/>
                <a:ahLst/>
                <a:cxnLst/>
                <a:rect l="l" t="t" r="r" b="b"/>
                <a:pathLst>
                  <a:path w="5" h="11" extrusionOk="0">
                    <a:moveTo>
                      <a:pt x="5" y="0"/>
                    </a:moveTo>
                    <a:cubicBezTo>
                      <a:pt x="1" y="2"/>
                      <a:pt x="0" y="8"/>
                      <a:pt x="4" y="11"/>
                    </a:cubicBezTo>
                    <a:cubicBezTo>
                      <a:pt x="4" y="11"/>
                      <a:pt x="4" y="11"/>
                      <a:pt x="4" y="11"/>
                    </a:cubicBezTo>
                    <a:cubicBezTo>
                      <a:pt x="4" y="11"/>
                      <a:pt x="5" y="11"/>
                      <a:pt x="5" y="11"/>
                    </a:cubicBezTo>
                    <a:cubicBezTo>
                      <a:pt x="4" y="9"/>
                      <a:pt x="3" y="8"/>
                      <a:pt x="3" y="6"/>
                    </a:cubicBezTo>
                    <a:cubicBezTo>
                      <a:pt x="2" y="3"/>
                      <a:pt x="3" y="2"/>
                      <a:pt x="5" y="0"/>
                    </a:cubicBezTo>
                    <a:cubicBezTo>
                      <a:pt x="5" y="0"/>
                      <a:pt x="5" y="0"/>
                      <a:pt x="5" y="0"/>
                    </a:cubicBezTo>
                  </a:path>
                </a:pathLst>
              </a:custGeom>
              <a:solidFill>
                <a:srgbClr val="F0A9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95" name="Google Shape;1995;p20"/>
              <p:cNvSpPr/>
              <p:nvPr/>
            </p:nvSpPr>
            <p:spPr>
              <a:xfrm>
                <a:off x="6762" y="1718"/>
                <a:ext cx="6" cy="5"/>
              </a:xfrm>
              <a:custGeom>
                <a:avLst/>
                <a:gdLst/>
                <a:ahLst/>
                <a:cxnLst/>
                <a:rect l="l" t="t" r="r" b="b"/>
                <a:pathLst>
                  <a:path w="8" h="6" extrusionOk="0">
                    <a:moveTo>
                      <a:pt x="0" y="0"/>
                    </a:moveTo>
                    <a:cubicBezTo>
                      <a:pt x="0" y="0"/>
                      <a:pt x="0" y="0"/>
                      <a:pt x="0" y="0"/>
                    </a:cubicBezTo>
                    <a:cubicBezTo>
                      <a:pt x="0" y="1"/>
                      <a:pt x="0" y="3"/>
                      <a:pt x="1" y="4"/>
                    </a:cubicBezTo>
                    <a:cubicBezTo>
                      <a:pt x="3" y="6"/>
                      <a:pt x="5" y="6"/>
                      <a:pt x="7" y="6"/>
                    </a:cubicBezTo>
                    <a:cubicBezTo>
                      <a:pt x="7" y="6"/>
                      <a:pt x="7" y="6"/>
                      <a:pt x="7" y="6"/>
                    </a:cubicBezTo>
                    <a:cubicBezTo>
                      <a:pt x="7" y="6"/>
                      <a:pt x="8" y="6"/>
                      <a:pt x="8" y="5"/>
                    </a:cubicBezTo>
                    <a:cubicBezTo>
                      <a:pt x="6" y="5"/>
                      <a:pt x="5" y="4"/>
                      <a:pt x="4" y="4"/>
                    </a:cubicBezTo>
                    <a:cubicBezTo>
                      <a:pt x="2" y="3"/>
                      <a:pt x="0" y="1"/>
                      <a:pt x="0" y="0"/>
                    </a:cubicBezTo>
                  </a:path>
                </a:pathLst>
              </a:custGeom>
              <a:solidFill>
                <a:srgbClr val="F0A9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96" name="Google Shape;1996;p20"/>
              <p:cNvSpPr/>
              <p:nvPr/>
            </p:nvSpPr>
            <p:spPr>
              <a:xfrm>
                <a:off x="6770" y="1712"/>
                <a:ext cx="3" cy="11"/>
              </a:xfrm>
              <a:custGeom>
                <a:avLst/>
                <a:gdLst/>
                <a:ahLst/>
                <a:cxnLst/>
                <a:rect l="l" t="t" r="r" b="b"/>
                <a:pathLst>
                  <a:path w="4" h="14" extrusionOk="0">
                    <a:moveTo>
                      <a:pt x="3" y="0"/>
                    </a:moveTo>
                    <a:cubicBezTo>
                      <a:pt x="2" y="0"/>
                      <a:pt x="2" y="0"/>
                      <a:pt x="2" y="0"/>
                    </a:cubicBezTo>
                    <a:cubicBezTo>
                      <a:pt x="2" y="2"/>
                      <a:pt x="0" y="4"/>
                      <a:pt x="0" y="7"/>
                    </a:cubicBezTo>
                    <a:cubicBezTo>
                      <a:pt x="1" y="10"/>
                      <a:pt x="1" y="12"/>
                      <a:pt x="4" y="14"/>
                    </a:cubicBezTo>
                    <a:cubicBezTo>
                      <a:pt x="4" y="14"/>
                      <a:pt x="4" y="14"/>
                      <a:pt x="4" y="14"/>
                    </a:cubicBezTo>
                    <a:cubicBezTo>
                      <a:pt x="4" y="11"/>
                      <a:pt x="3" y="9"/>
                      <a:pt x="2" y="7"/>
                    </a:cubicBezTo>
                    <a:cubicBezTo>
                      <a:pt x="1" y="5"/>
                      <a:pt x="2" y="3"/>
                      <a:pt x="3" y="0"/>
                    </a:cubicBezTo>
                  </a:path>
                </a:pathLst>
              </a:custGeom>
              <a:solidFill>
                <a:srgbClr val="F0A9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97" name="Google Shape;1997;p20"/>
              <p:cNvSpPr/>
              <p:nvPr/>
            </p:nvSpPr>
            <p:spPr>
              <a:xfrm>
                <a:off x="6748" y="1758"/>
                <a:ext cx="1" cy="3"/>
              </a:xfrm>
              <a:custGeom>
                <a:avLst/>
                <a:gdLst/>
                <a:ahLst/>
                <a:cxnLst/>
                <a:rect l="l" t="t" r="r" b="b"/>
                <a:pathLst>
                  <a:path w="2" h="4" extrusionOk="0">
                    <a:moveTo>
                      <a:pt x="0" y="0"/>
                    </a:moveTo>
                    <a:cubicBezTo>
                      <a:pt x="0" y="0"/>
                      <a:pt x="0" y="0"/>
                      <a:pt x="0" y="0"/>
                    </a:cubicBezTo>
                    <a:cubicBezTo>
                      <a:pt x="0" y="1"/>
                      <a:pt x="0" y="4"/>
                      <a:pt x="2" y="4"/>
                    </a:cubicBezTo>
                    <a:cubicBezTo>
                      <a:pt x="2" y="4"/>
                      <a:pt x="2" y="4"/>
                      <a:pt x="2" y="4"/>
                    </a:cubicBezTo>
                    <a:cubicBezTo>
                      <a:pt x="2" y="3"/>
                      <a:pt x="2" y="3"/>
                      <a:pt x="2" y="3"/>
                    </a:cubicBezTo>
                    <a:cubicBezTo>
                      <a:pt x="1" y="2"/>
                      <a:pt x="0" y="2"/>
                      <a:pt x="0" y="0"/>
                    </a:cubicBezTo>
                  </a:path>
                </a:pathLst>
              </a:custGeom>
              <a:solidFill>
                <a:srgbClr val="F1AD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98" name="Google Shape;1998;p20"/>
              <p:cNvSpPr/>
              <p:nvPr/>
            </p:nvSpPr>
            <p:spPr>
              <a:xfrm>
                <a:off x="6780" y="1702"/>
                <a:ext cx="36" cy="62"/>
              </a:xfrm>
              <a:custGeom>
                <a:avLst/>
                <a:gdLst/>
                <a:ahLst/>
                <a:cxnLst/>
                <a:rect l="l" t="t" r="r" b="b"/>
                <a:pathLst>
                  <a:path w="48" h="84" extrusionOk="0">
                    <a:moveTo>
                      <a:pt x="46" y="38"/>
                    </a:moveTo>
                    <a:cubicBezTo>
                      <a:pt x="45" y="45"/>
                      <a:pt x="43" y="52"/>
                      <a:pt x="40" y="58"/>
                    </a:cubicBezTo>
                    <a:cubicBezTo>
                      <a:pt x="41" y="55"/>
                      <a:pt x="41" y="52"/>
                      <a:pt x="42" y="50"/>
                    </a:cubicBezTo>
                    <a:cubicBezTo>
                      <a:pt x="42" y="46"/>
                      <a:pt x="42" y="44"/>
                      <a:pt x="41" y="40"/>
                    </a:cubicBezTo>
                    <a:cubicBezTo>
                      <a:pt x="40" y="39"/>
                      <a:pt x="40" y="39"/>
                      <a:pt x="40" y="38"/>
                    </a:cubicBezTo>
                    <a:cubicBezTo>
                      <a:pt x="40" y="36"/>
                      <a:pt x="40" y="34"/>
                      <a:pt x="40" y="32"/>
                    </a:cubicBezTo>
                    <a:cubicBezTo>
                      <a:pt x="40" y="29"/>
                      <a:pt x="38" y="26"/>
                      <a:pt x="36" y="24"/>
                    </a:cubicBezTo>
                    <a:cubicBezTo>
                      <a:pt x="36" y="24"/>
                      <a:pt x="36" y="24"/>
                      <a:pt x="36" y="24"/>
                    </a:cubicBezTo>
                    <a:cubicBezTo>
                      <a:pt x="38" y="26"/>
                      <a:pt x="40" y="30"/>
                      <a:pt x="39" y="33"/>
                    </a:cubicBezTo>
                    <a:cubicBezTo>
                      <a:pt x="39" y="34"/>
                      <a:pt x="39" y="35"/>
                      <a:pt x="39" y="36"/>
                    </a:cubicBezTo>
                    <a:cubicBezTo>
                      <a:pt x="36" y="33"/>
                      <a:pt x="34" y="31"/>
                      <a:pt x="33" y="27"/>
                    </a:cubicBezTo>
                    <a:cubicBezTo>
                      <a:pt x="33" y="32"/>
                      <a:pt x="37" y="36"/>
                      <a:pt x="39" y="41"/>
                    </a:cubicBezTo>
                    <a:cubicBezTo>
                      <a:pt x="41" y="46"/>
                      <a:pt x="40" y="51"/>
                      <a:pt x="40" y="55"/>
                    </a:cubicBezTo>
                    <a:cubicBezTo>
                      <a:pt x="40" y="56"/>
                      <a:pt x="39" y="57"/>
                      <a:pt x="39" y="58"/>
                    </a:cubicBezTo>
                    <a:cubicBezTo>
                      <a:pt x="39" y="60"/>
                      <a:pt x="39" y="61"/>
                      <a:pt x="38" y="62"/>
                    </a:cubicBezTo>
                    <a:cubicBezTo>
                      <a:pt x="38" y="63"/>
                      <a:pt x="37" y="64"/>
                      <a:pt x="37" y="65"/>
                    </a:cubicBezTo>
                    <a:cubicBezTo>
                      <a:pt x="36" y="66"/>
                      <a:pt x="35" y="67"/>
                      <a:pt x="33" y="67"/>
                    </a:cubicBezTo>
                    <a:cubicBezTo>
                      <a:pt x="32" y="68"/>
                      <a:pt x="32" y="69"/>
                      <a:pt x="31" y="70"/>
                    </a:cubicBezTo>
                    <a:cubicBezTo>
                      <a:pt x="32" y="69"/>
                      <a:pt x="33" y="69"/>
                      <a:pt x="34" y="69"/>
                    </a:cubicBezTo>
                    <a:cubicBezTo>
                      <a:pt x="34" y="69"/>
                      <a:pt x="33" y="70"/>
                      <a:pt x="33" y="71"/>
                    </a:cubicBezTo>
                    <a:cubicBezTo>
                      <a:pt x="33" y="71"/>
                      <a:pt x="33" y="71"/>
                      <a:pt x="33" y="71"/>
                    </a:cubicBezTo>
                    <a:cubicBezTo>
                      <a:pt x="25" y="79"/>
                      <a:pt x="13" y="84"/>
                      <a:pt x="2" y="83"/>
                    </a:cubicBezTo>
                    <a:cubicBezTo>
                      <a:pt x="1" y="83"/>
                      <a:pt x="1" y="83"/>
                      <a:pt x="1" y="83"/>
                    </a:cubicBezTo>
                    <a:cubicBezTo>
                      <a:pt x="1" y="82"/>
                      <a:pt x="0" y="82"/>
                      <a:pt x="0" y="81"/>
                    </a:cubicBezTo>
                    <a:cubicBezTo>
                      <a:pt x="1" y="78"/>
                      <a:pt x="1" y="75"/>
                      <a:pt x="1" y="72"/>
                    </a:cubicBezTo>
                    <a:cubicBezTo>
                      <a:pt x="2" y="74"/>
                      <a:pt x="5" y="73"/>
                      <a:pt x="7" y="73"/>
                    </a:cubicBezTo>
                    <a:cubicBezTo>
                      <a:pt x="6" y="74"/>
                      <a:pt x="5" y="76"/>
                      <a:pt x="6" y="78"/>
                    </a:cubicBezTo>
                    <a:cubicBezTo>
                      <a:pt x="7" y="78"/>
                      <a:pt x="7" y="78"/>
                      <a:pt x="7" y="78"/>
                    </a:cubicBezTo>
                    <a:cubicBezTo>
                      <a:pt x="5" y="71"/>
                      <a:pt x="19" y="70"/>
                      <a:pt x="21" y="63"/>
                    </a:cubicBezTo>
                    <a:cubicBezTo>
                      <a:pt x="22" y="60"/>
                      <a:pt x="23" y="56"/>
                      <a:pt x="23" y="52"/>
                    </a:cubicBezTo>
                    <a:cubicBezTo>
                      <a:pt x="24" y="48"/>
                      <a:pt x="26" y="43"/>
                      <a:pt x="31" y="42"/>
                    </a:cubicBezTo>
                    <a:cubicBezTo>
                      <a:pt x="31" y="42"/>
                      <a:pt x="31" y="42"/>
                      <a:pt x="31" y="42"/>
                    </a:cubicBezTo>
                    <a:cubicBezTo>
                      <a:pt x="28" y="42"/>
                      <a:pt x="26" y="43"/>
                      <a:pt x="24" y="45"/>
                    </a:cubicBezTo>
                    <a:cubicBezTo>
                      <a:pt x="24" y="46"/>
                      <a:pt x="23" y="47"/>
                      <a:pt x="23" y="48"/>
                    </a:cubicBezTo>
                    <a:cubicBezTo>
                      <a:pt x="23" y="46"/>
                      <a:pt x="23" y="44"/>
                      <a:pt x="23" y="42"/>
                    </a:cubicBezTo>
                    <a:cubicBezTo>
                      <a:pt x="22" y="42"/>
                      <a:pt x="22" y="42"/>
                      <a:pt x="22" y="42"/>
                    </a:cubicBezTo>
                    <a:cubicBezTo>
                      <a:pt x="22" y="44"/>
                      <a:pt x="22" y="46"/>
                      <a:pt x="22" y="49"/>
                    </a:cubicBezTo>
                    <a:cubicBezTo>
                      <a:pt x="22" y="54"/>
                      <a:pt x="21" y="59"/>
                      <a:pt x="19" y="62"/>
                    </a:cubicBezTo>
                    <a:cubicBezTo>
                      <a:pt x="19" y="62"/>
                      <a:pt x="19" y="62"/>
                      <a:pt x="19" y="62"/>
                    </a:cubicBezTo>
                    <a:cubicBezTo>
                      <a:pt x="17" y="63"/>
                      <a:pt x="16" y="65"/>
                      <a:pt x="14" y="66"/>
                    </a:cubicBezTo>
                    <a:cubicBezTo>
                      <a:pt x="12" y="66"/>
                      <a:pt x="7" y="67"/>
                      <a:pt x="6" y="66"/>
                    </a:cubicBezTo>
                    <a:cubicBezTo>
                      <a:pt x="6" y="66"/>
                      <a:pt x="6" y="66"/>
                      <a:pt x="6" y="66"/>
                    </a:cubicBezTo>
                    <a:cubicBezTo>
                      <a:pt x="7" y="68"/>
                      <a:pt x="11" y="68"/>
                      <a:pt x="13" y="67"/>
                    </a:cubicBezTo>
                    <a:cubicBezTo>
                      <a:pt x="14" y="67"/>
                      <a:pt x="15" y="67"/>
                      <a:pt x="15" y="67"/>
                    </a:cubicBezTo>
                    <a:cubicBezTo>
                      <a:pt x="14" y="68"/>
                      <a:pt x="12" y="70"/>
                      <a:pt x="9" y="71"/>
                    </a:cubicBezTo>
                    <a:cubicBezTo>
                      <a:pt x="9" y="71"/>
                      <a:pt x="8" y="71"/>
                      <a:pt x="8" y="71"/>
                    </a:cubicBezTo>
                    <a:cubicBezTo>
                      <a:pt x="6" y="72"/>
                      <a:pt x="4" y="72"/>
                      <a:pt x="3" y="72"/>
                    </a:cubicBezTo>
                    <a:cubicBezTo>
                      <a:pt x="1" y="71"/>
                      <a:pt x="1" y="71"/>
                      <a:pt x="1" y="70"/>
                    </a:cubicBezTo>
                    <a:cubicBezTo>
                      <a:pt x="1" y="65"/>
                      <a:pt x="1" y="61"/>
                      <a:pt x="1" y="57"/>
                    </a:cubicBezTo>
                    <a:cubicBezTo>
                      <a:pt x="1" y="53"/>
                      <a:pt x="1" y="51"/>
                      <a:pt x="2" y="49"/>
                    </a:cubicBezTo>
                    <a:cubicBezTo>
                      <a:pt x="3" y="47"/>
                      <a:pt x="5" y="44"/>
                      <a:pt x="8" y="43"/>
                    </a:cubicBezTo>
                    <a:cubicBezTo>
                      <a:pt x="8" y="43"/>
                      <a:pt x="8" y="43"/>
                      <a:pt x="8" y="43"/>
                    </a:cubicBezTo>
                    <a:cubicBezTo>
                      <a:pt x="6" y="43"/>
                      <a:pt x="4" y="44"/>
                      <a:pt x="2" y="46"/>
                    </a:cubicBezTo>
                    <a:cubicBezTo>
                      <a:pt x="2" y="45"/>
                      <a:pt x="2" y="45"/>
                      <a:pt x="2" y="45"/>
                    </a:cubicBezTo>
                    <a:cubicBezTo>
                      <a:pt x="3" y="44"/>
                      <a:pt x="3" y="43"/>
                      <a:pt x="3" y="43"/>
                    </a:cubicBezTo>
                    <a:cubicBezTo>
                      <a:pt x="5" y="40"/>
                      <a:pt x="6" y="38"/>
                      <a:pt x="8" y="36"/>
                    </a:cubicBezTo>
                    <a:cubicBezTo>
                      <a:pt x="8" y="34"/>
                      <a:pt x="10" y="32"/>
                      <a:pt x="12" y="31"/>
                    </a:cubicBezTo>
                    <a:cubicBezTo>
                      <a:pt x="12" y="31"/>
                      <a:pt x="16" y="30"/>
                      <a:pt x="16" y="30"/>
                    </a:cubicBezTo>
                    <a:cubicBezTo>
                      <a:pt x="18" y="30"/>
                      <a:pt x="19" y="29"/>
                      <a:pt x="20" y="27"/>
                    </a:cubicBezTo>
                    <a:cubicBezTo>
                      <a:pt x="20" y="27"/>
                      <a:pt x="20" y="27"/>
                      <a:pt x="20" y="27"/>
                    </a:cubicBezTo>
                    <a:cubicBezTo>
                      <a:pt x="17" y="30"/>
                      <a:pt x="14" y="29"/>
                      <a:pt x="11" y="30"/>
                    </a:cubicBezTo>
                    <a:cubicBezTo>
                      <a:pt x="11" y="29"/>
                      <a:pt x="11" y="29"/>
                      <a:pt x="11" y="29"/>
                    </a:cubicBezTo>
                    <a:cubicBezTo>
                      <a:pt x="13" y="27"/>
                      <a:pt x="12" y="24"/>
                      <a:pt x="12" y="22"/>
                    </a:cubicBezTo>
                    <a:cubicBezTo>
                      <a:pt x="11" y="22"/>
                      <a:pt x="11" y="22"/>
                      <a:pt x="11" y="22"/>
                    </a:cubicBezTo>
                    <a:cubicBezTo>
                      <a:pt x="12" y="25"/>
                      <a:pt x="10" y="27"/>
                      <a:pt x="9" y="29"/>
                    </a:cubicBezTo>
                    <a:cubicBezTo>
                      <a:pt x="8" y="30"/>
                      <a:pt x="8" y="31"/>
                      <a:pt x="7" y="32"/>
                    </a:cubicBezTo>
                    <a:cubicBezTo>
                      <a:pt x="6" y="33"/>
                      <a:pt x="5" y="34"/>
                      <a:pt x="5" y="35"/>
                    </a:cubicBezTo>
                    <a:cubicBezTo>
                      <a:pt x="4" y="37"/>
                      <a:pt x="3" y="38"/>
                      <a:pt x="2" y="39"/>
                    </a:cubicBezTo>
                    <a:cubicBezTo>
                      <a:pt x="2" y="37"/>
                      <a:pt x="1" y="36"/>
                      <a:pt x="1" y="33"/>
                    </a:cubicBezTo>
                    <a:cubicBezTo>
                      <a:pt x="1" y="28"/>
                      <a:pt x="1" y="23"/>
                      <a:pt x="1" y="18"/>
                    </a:cubicBezTo>
                    <a:cubicBezTo>
                      <a:pt x="1" y="14"/>
                      <a:pt x="0" y="10"/>
                      <a:pt x="1" y="6"/>
                    </a:cubicBezTo>
                    <a:cubicBezTo>
                      <a:pt x="1" y="5"/>
                      <a:pt x="2" y="3"/>
                      <a:pt x="3" y="2"/>
                    </a:cubicBezTo>
                    <a:cubicBezTo>
                      <a:pt x="4" y="1"/>
                      <a:pt x="5" y="1"/>
                      <a:pt x="7" y="0"/>
                    </a:cubicBezTo>
                    <a:cubicBezTo>
                      <a:pt x="8" y="0"/>
                      <a:pt x="9" y="0"/>
                      <a:pt x="10" y="0"/>
                    </a:cubicBezTo>
                    <a:cubicBezTo>
                      <a:pt x="10" y="1"/>
                      <a:pt x="11" y="1"/>
                      <a:pt x="11" y="1"/>
                    </a:cubicBezTo>
                    <a:cubicBezTo>
                      <a:pt x="12" y="1"/>
                      <a:pt x="12" y="1"/>
                      <a:pt x="12" y="1"/>
                    </a:cubicBezTo>
                    <a:cubicBezTo>
                      <a:pt x="14" y="1"/>
                      <a:pt x="16" y="2"/>
                      <a:pt x="18" y="3"/>
                    </a:cubicBezTo>
                    <a:cubicBezTo>
                      <a:pt x="19" y="3"/>
                      <a:pt x="20" y="5"/>
                      <a:pt x="21" y="6"/>
                    </a:cubicBezTo>
                    <a:cubicBezTo>
                      <a:pt x="23" y="6"/>
                      <a:pt x="24" y="7"/>
                      <a:pt x="25" y="8"/>
                    </a:cubicBezTo>
                    <a:cubicBezTo>
                      <a:pt x="25" y="9"/>
                      <a:pt x="27" y="11"/>
                      <a:pt x="26" y="13"/>
                    </a:cubicBezTo>
                    <a:cubicBezTo>
                      <a:pt x="26" y="14"/>
                      <a:pt x="25" y="15"/>
                      <a:pt x="24" y="16"/>
                    </a:cubicBezTo>
                    <a:cubicBezTo>
                      <a:pt x="23" y="18"/>
                      <a:pt x="23" y="19"/>
                      <a:pt x="23" y="21"/>
                    </a:cubicBezTo>
                    <a:cubicBezTo>
                      <a:pt x="23" y="21"/>
                      <a:pt x="23" y="21"/>
                      <a:pt x="23" y="21"/>
                    </a:cubicBezTo>
                    <a:cubicBezTo>
                      <a:pt x="23" y="19"/>
                      <a:pt x="24" y="17"/>
                      <a:pt x="26" y="15"/>
                    </a:cubicBezTo>
                    <a:cubicBezTo>
                      <a:pt x="26" y="15"/>
                      <a:pt x="27" y="14"/>
                      <a:pt x="27" y="13"/>
                    </a:cubicBezTo>
                    <a:cubicBezTo>
                      <a:pt x="27" y="13"/>
                      <a:pt x="27" y="13"/>
                      <a:pt x="27" y="13"/>
                    </a:cubicBezTo>
                    <a:cubicBezTo>
                      <a:pt x="28" y="14"/>
                      <a:pt x="28" y="16"/>
                      <a:pt x="28" y="17"/>
                    </a:cubicBezTo>
                    <a:cubicBezTo>
                      <a:pt x="28" y="17"/>
                      <a:pt x="28" y="17"/>
                      <a:pt x="28" y="17"/>
                    </a:cubicBezTo>
                    <a:cubicBezTo>
                      <a:pt x="29" y="16"/>
                      <a:pt x="28" y="13"/>
                      <a:pt x="28" y="12"/>
                    </a:cubicBezTo>
                    <a:cubicBezTo>
                      <a:pt x="28" y="9"/>
                      <a:pt x="27" y="8"/>
                      <a:pt x="26" y="6"/>
                    </a:cubicBezTo>
                    <a:cubicBezTo>
                      <a:pt x="24" y="5"/>
                      <a:pt x="23" y="4"/>
                      <a:pt x="22" y="3"/>
                    </a:cubicBezTo>
                    <a:cubicBezTo>
                      <a:pt x="21" y="3"/>
                      <a:pt x="21" y="3"/>
                      <a:pt x="21" y="3"/>
                    </a:cubicBezTo>
                    <a:cubicBezTo>
                      <a:pt x="29" y="6"/>
                      <a:pt x="37" y="11"/>
                      <a:pt x="41" y="13"/>
                    </a:cubicBezTo>
                    <a:cubicBezTo>
                      <a:pt x="42" y="13"/>
                      <a:pt x="43" y="14"/>
                      <a:pt x="43" y="14"/>
                    </a:cubicBezTo>
                    <a:cubicBezTo>
                      <a:pt x="46" y="14"/>
                      <a:pt x="47" y="16"/>
                      <a:pt x="47" y="19"/>
                    </a:cubicBezTo>
                    <a:cubicBezTo>
                      <a:pt x="47" y="22"/>
                      <a:pt x="47" y="25"/>
                      <a:pt x="47" y="28"/>
                    </a:cubicBezTo>
                    <a:cubicBezTo>
                      <a:pt x="48" y="32"/>
                      <a:pt x="47" y="35"/>
                      <a:pt x="46" y="38"/>
                    </a:cubicBezTo>
                  </a:path>
                </a:pathLst>
              </a:custGeom>
              <a:solidFill>
                <a:srgbClr val="E889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99" name="Google Shape;1999;p20"/>
              <p:cNvSpPr/>
              <p:nvPr/>
            </p:nvSpPr>
            <p:spPr>
              <a:xfrm>
                <a:off x="6794" y="1706"/>
                <a:ext cx="4" cy="8"/>
              </a:xfrm>
              <a:custGeom>
                <a:avLst/>
                <a:gdLst/>
                <a:ahLst/>
                <a:cxnLst/>
                <a:rect l="l" t="t" r="r" b="b"/>
                <a:pathLst>
                  <a:path w="6" h="11" extrusionOk="0">
                    <a:moveTo>
                      <a:pt x="0" y="0"/>
                    </a:moveTo>
                    <a:cubicBezTo>
                      <a:pt x="0" y="0"/>
                      <a:pt x="0" y="0"/>
                      <a:pt x="0" y="0"/>
                    </a:cubicBezTo>
                    <a:cubicBezTo>
                      <a:pt x="2" y="2"/>
                      <a:pt x="3" y="3"/>
                      <a:pt x="3" y="6"/>
                    </a:cubicBezTo>
                    <a:cubicBezTo>
                      <a:pt x="3" y="8"/>
                      <a:pt x="2" y="9"/>
                      <a:pt x="1" y="11"/>
                    </a:cubicBezTo>
                    <a:cubicBezTo>
                      <a:pt x="1" y="11"/>
                      <a:pt x="1" y="11"/>
                      <a:pt x="1" y="11"/>
                    </a:cubicBezTo>
                    <a:cubicBezTo>
                      <a:pt x="2" y="11"/>
                      <a:pt x="2" y="11"/>
                      <a:pt x="2" y="11"/>
                    </a:cubicBezTo>
                    <a:cubicBezTo>
                      <a:pt x="6" y="8"/>
                      <a:pt x="5" y="2"/>
                      <a:pt x="0" y="0"/>
                    </a:cubicBezTo>
                  </a:path>
                </a:pathLst>
              </a:custGeom>
              <a:solidFill>
                <a:srgbClr val="F0A9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00" name="Google Shape;2000;p20"/>
              <p:cNvSpPr/>
              <p:nvPr/>
            </p:nvSpPr>
            <p:spPr>
              <a:xfrm>
                <a:off x="6784" y="1712"/>
                <a:ext cx="3" cy="11"/>
              </a:xfrm>
              <a:custGeom>
                <a:avLst/>
                <a:gdLst/>
                <a:ahLst/>
                <a:cxnLst/>
                <a:rect l="l" t="t" r="r" b="b"/>
                <a:pathLst>
                  <a:path w="4" h="14" extrusionOk="0">
                    <a:moveTo>
                      <a:pt x="2" y="0"/>
                    </a:moveTo>
                    <a:cubicBezTo>
                      <a:pt x="2" y="3"/>
                      <a:pt x="3" y="5"/>
                      <a:pt x="3" y="7"/>
                    </a:cubicBezTo>
                    <a:cubicBezTo>
                      <a:pt x="2" y="9"/>
                      <a:pt x="1" y="11"/>
                      <a:pt x="0" y="14"/>
                    </a:cubicBezTo>
                    <a:cubicBezTo>
                      <a:pt x="1" y="14"/>
                      <a:pt x="1" y="14"/>
                      <a:pt x="1" y="14"/>
                    </a:cubicBezTo>
                    <a:cubicBezTo>
                      <a:pt x="3" y="12"/>
                      <a:pt x="4" y="10"/>
                      <a:pt x="4" y="7"/>
                    </a:cubicBezTo>
                    <a:cubicBezTo>
                      <a:pt x="4" y="4"/>
                      <a:pt x="3" y="2"/>
                      <a:pt x="2" y="0"/>
                    </a:cubicBezTo>
                    <a:cubicBezTo>
                      <a:pt x="2" y="0"/>
                      <a:pt x="2" y="0"/>
                      <a:pt x="2" y="0"/>
                    </a:cubicBezTo>
                  </a:path>
                </a:pathLst>
              </a:custGeom>
              <a:solidFill>
                <a:srgbClr val="F0A9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01" name="Google Shape;2001;p20"/>
              <p:cNvSpPr/>
              <p:nvPr/>
            </p:nvSpPr>
            <p:spPr>
              <a:xfrm>
                <a:off x="6669" y="2466"/>
                <a:ext cx="228" cy="228"/>
              </a:xfrm>
              <a:prstGeom prst="ellipse">
                <a:avLst/>
              </a:prstGeom>
              <a:solidFill>
                <a:srgbClr val="B7E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02" name="Google Shape;2002;p20"/>
              <p:cNvSpPr/>
              <p:nvPr/>
            </p:nvSpPr>
            <p:spPr>
              <a:xfrm>
                <a:off x="6699" y="2532"/>
                <a:ext cx="168" cy="118"/>
              </a:xfrm>
              <a:custGeom>
                <a:avLst/>
                <a:gdLst/>
                <a:ahLst/>
                <a:cxnLst/>
                <a:rect l="l" t="t" r="r" b="b"/>
                <a:pathLst>
                  <a:path w="225" h="158" extrusionOk="0">
                    <a:moveTo>
                      <a:pt x="208" y="10"/>
                    </a:moveTo>
                    <a:cubicBezTo>
                      <a:pt x="200" y="11"/>
                      <a:pt x="191" y="11"/>
                      <a:pt x="182" y="10"/>
                    </a:cubicBezTo>
                    <a:cubicBezTo>
                      <a:pt x="178" y="10"/>
                      <a:pt x="174" y="10"/>
                      <a:pt x="169" y="10"/>
                    </a:cubicBezTo>
                    <a:cubicBezTo>
                      <a:pt x="154" y="10"/>
                      <a:pt x="137" y="7"/>
                      <a:pt x="122" y="4"/>
                    </a:cubicBezTo>
                    <a:cubicBezTo>
                      <a:pt x="104" y="0"/>
                      <a:pt x="85" y="0"/>
                      <a:pt x="67" y="2"/>
                    </a:cubicBezTo>
                    <a:cubicBezTo>
                      <a:pt x="55" y="3"/>
                      <a:pt x="44" y="7"/>
                      <a:pt x="35" y="14"/>
                    </a:cubicBezTo>
                    <a:cubicBezTo>
                      <a:pt x="26" y="24"/>
                      <a:pt x="19" y="37"/>
                      <a:pt x="13" y="50"/>
                    </a:cubicBezTo>
                    <a:cubicBezTo>
                      <a:pt x="9" y="59"/>
                      <a:pt x="7" y="69"/>
                      <a:pt x="5" y="79"/>
                    </a:cubicBezTo>
                    <a:cubicBezTo>
                      <a:pt x="4" y="87"/>
                      <a:pt x="3" y="94"/>
                      <a:pt x="2" y="101"/>
                    </a:cubicBezTo>
                    <a:cubicBezTo>
                      <a:pt x="1" y="110"/>
                      <a:pt x="0" y="120"/>
                      <a:pt x="0" y="129"/>
                    </a:cubicBezTo>
                    <a:cubicBezTo>
                      <a:pt x="1" y="137"/>
                      <a:pt x="3" y="148"/>
                      <a:pt x="10" y="154"/>
                    </a:cubicBezTo>
                    <a:cubicBezTo>
                      <a:pt x="13" y="156"/>
                      <a:pt x="20" y="158"/>
                      <a:pt x="24" y="156"/>
                    </a:cubicBezTo>
                    <a:cubicBezTo>
                      <a:pt x="42" y="151"/>
                      <a:pt x="51" y="138"/>
                      <a:pt x="65" y="126"/>
                    </a:cubicBezTo>
                    <a:cubicBezTo>
                      <a:pt x="79" y="114"/>
                      <a:pt x="100" y="110"/>
                      <a:pt x="118" y="104"/>
                    </a:cubicBezTo>
                    <a:cubicBezTo>
                      <a:pt x="120" y="105"/>
                      <a:pt x="121" y="105"/>
                      <a:pt x="122" y="104"/>
                    </a:cubicBezTo>
                    <a:cubicBezTo>
                      <a:pt x="129" y="103"/>
                      <a:pt x="136" y="100"/>
                      <a:pt x="142" y="97"/>
                    </a:cubicBezTo>
                    <a:cubicBezTo>
                      <a:pt x="159" y="91"/>
                      <a:pt x="175" y="83"/>
                      <a:pt x="190" y="74"/>
                    </a:cubicBezTo>
                    <a:cubicBezTo>
                      <a:pt x="196" y="70"/>
                      <a:pt x="203" y="64"/>
                      <a:pt x="210" y="58"/>
                    </a:cubicBezTo>
                    <a:cubicBezTo>
                      <a:pt x="215" y="52"/>
                      <a:pt x="221" y="46"/>
                      <a:pt x="223" y="39"/>
                    </a:cubicBezTo>
                    <a:cubicBezTo>
                      <a:pt x="222" y="39"/>
                      <a:pt x="222" y="39"/>
                      <a:pt x="222" y="39"/>
                    </a:cubicBezTo>
                    <a:cubicBezTo>
                      <a:pt x="223" y="37"/>
                      <a:pt x="224" y="35"/>
                      <a:pt x="224" y="33"/>
                    </a:cubicBezTo>
                    <a:cubicBezTo>
                      <a:pt x="225" y="22"/>
                      <a:pt x="220" y="13"/>
                      <a:pt x="208" y="10"/>
                    </a:cubicBezTo>
                  </a:path>
                </a:pathLst>
              </a:custGeom>
              <a:solidFill>
                <a:srgbClr val="5B19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03" name="Google Shape;2003;p20"/>
              <p:cNvSpPr/>
              <p:nvPr/>
            </p:nvSpPr>
            <p:spPr>
              <a:xfrm>
                <a:off x="6700" y="2532"/>
                <a:ext cx="92" cy="117"/>
              </a:xfrm>
              <a:custGeom>
                <a:avLst/>
                <a:gdLst/>
                <a:ahLst/>
                <a:cxnLst/>
                <a:rect l="l" t="t" r="r" b="b"/>
                <a:pathLst>
                  <a:path w="123" h="155" extrusionOk="0">
                    <a:moveTo>
                      <a:pt x="103" y="103"/>
                    </a:moveTo>
                    <a:cubicBezTo>
                      <a:pt x="95" y="106"/>
                      <a:pt x="87" y="109"/>
                      <a:pt x="79" y="112"/>
                    </a:cubicBezTo>
                    <a:cubicBezTo>
                      <a:pt x="70" y="117"/>
                      <a:pt x="61" y="123"/>
                      <a:pt x="53" y="130"/>
                    </a:cubicBezTo>
                    <a:cubicBezTo>
                      <a:pt x="45" y="138"/>
                      <a:pt x="34" y="150"/>
                      <a:pt x="22" y="152"/>
                    </a:cubicBezTo>
                    <a:cubicBezTo>
                      <a:pt x="5" y="155"/>
                      <a:pt x="0" y="137"/>
                      <a:pt x="1" y="122"/>
                    </a:cubicBezTo>
                    <a:cubicBezTo>
                      <a:pt x="1" y="112"/>
                      <a:pt x="3" y="101"/>
                      <a:pt x="4" y="92"/>
                    </a:cubicBezTo>
                    <a:cubicBezTo>
                      <a:pt x="7" y="72"/>
                      <a:pt x="11" y="52"/>
                      <a:pt x="21" y="34"/>
                    </a:cubicBezTo>
                    <a:cubicBezTo>
                      <a:pt x="23" y="29"/>
                      <a:pt x="27" y="25"/>
                      <a:pt x="30" y="21"/>
                    </a:cubicBezTo>
                    <a:cubicBezTo>
                      <a:pt x="40" y="11"/>
                      <a:pt x="51" y="5"/>
                      <a:pt x="64" y="3"/>
                    </a:cubicBezTo>
                    <a:cubicBezTo>
                      <a:pt x="85" y="0"/>
                      <a:pt x="104" y="4"/>
                      <a:pt x="123" y="7"/>
                    </a:cubicBezTo>
                    <a:cubicBezTo>
                      <a:pt x="111" y="14"/>
                      <a:pt x="108" y="47"/>
                      <a:pt x="107" y="56"/>
                    </a:cubicBezTo>
                    <a:cubicBezTo>
                      <a:pt x="105" y="71"/>
                      <a:pt x="106" y="87"/>
                      <a:pt x="113" y="100"/>
                    </a:cubicBezTo>
                    <a:cubicBezTo>
                      <a:pt x="110" y="101"/>
                      <a:pt x="106" y="102"/>
                      <a:pt x="103" y="103"/>
                    </a:cubicBezTo>
                  </a:path>
                </a:pathLst>
              </a:custGeom>
              <a:solidFill>
                <a:srgbClr val="8D243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04" name="Google Shape;2004;p20"/>
              <p:cNvSpPr/>
              <p:nvPr/>
            </p:nvSpPr>
            <p:spPr>
              <a:xfrm>
                <a:off x="6780" y="2538"/>
                <a:ext cx="85" cy="69"/>
              </a:xfrm>
              <a:custGeom>
                <a:avLst/>
                <a:gdLst/>
                <a:ahLst/>
                <a:cxnLst/>
                <a:rect l="l" t="t" r="r" b="b"/>
                <a:pathLst>
                  <a:path w="113" h="91" extrusionOk="0">
                    <a:moveTo>
                      <a:pt x="108" y="37"/>
                    </a:moveTo>
                    <a:cubicBezTo>
                      <a:pt x="98" y="49"/>
                      <a:pt x="86" y="60"/>
                      <a:pt x="72" y="67"/>
                    </a:cubicBezTo>
                    <a:cubicBezTo>
                      <a:pt x="54" y="76"/>
                      <a:pt x="34" y="84"/>
                      <a:pt x="14" y="90"/>
                    </a:cubicBezTo>
                    <a:cubicBezTo>
                      <a:pt x="14" y="90"/>
                      <a:pt x="13" y="91"/>
                      <a:pt x="13" y="91"/>
                    </a:cubicBezTo>
                    <a:cubicBezTo>
                      <a:pt x="4" y="89"/>
                      <a:pt x="3" y="76"/>
                      <a:pt x="2" y="66"/>
                    </a:cubicBezTo>
                    <a:cubicBezTo>
                      <a:pt x="0" y="51"/>
                      <a:pt x="2" y="2"/>
                      <a:pt x="24" y="0"/>
                    </a:cubicBezTo>
                    <a:cubicBezTo>
                      <a:pt x="30" y="1"/>
                      <a:pt x="36" y="2"/>
                      <a:pt x="42" y="2"/>
                    </a:cubicBezTo>
                    <a:cubicBezTo>
                      <a:pt x="62" y="4"/>
                      <a:pt x="83" y="7"/>
                      <a:pt x="103" y="4"/>
                    </a:cubicBezTo>
                    <a:cubicBezTo>
                      <a:pt x="110" y="7"/>
                      <a:pt x="113" y="16"/>
                      <a:pt x="113" y="24"/>
                    </a:cubicBezTo>
                    <a:cubicBezTo>
                      <a:pt x="113" y="29"/>
                      <a:pt x="111" y="33"/>
                      <a:pt x="108" y="37"/>
                    </a:cubicBezTo>
                  </a:path>
                </a:pathLst>
              </a:custGeom>
              <a:solidFill>
                <a:srgbClr val="8D243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05" name="Google Shape;2005;p20"/>
              <p:cNvSpPr/>
              <p:nvPr/>
            </p:nvSpPr>
            <p:spPr>
              <a:xfrm>
                <a:off x="6701" y="2589"/>
                <a:ext cx="84" cy="57"/>
              </a:xfrm>
              <a:custGeom>
                <a:avLst/>
                <a:gdLst/>
                <a:ahLst/>
                <a:cxnLst/>
                <a:rect l="l" t="t" r="r" b="b"/>
                <a:pathLst>
                  <a:path w="112" h="76" extrusionOk="0">
                    <a:moveTo>
                      <a:pt x="18" y="76"/>
                    </a:moveTo>
                    <a:cubicBezTo>
                      <a:pt x="18" y="76"/>
                      <a:pt x="18" y="76"/>
                      <a:pt x="18" y="76"/>
                    </a:cubicBezTo>
                    <a:cubicBezTo>
                      <a:pt x="18" y="76"/>
                      <a:pt x="18" y="76"/>
                      <a:pt x="18" y="76"/>
                    </a:cubicBezTo>
                    <a:cubicBezTo>
                      <a:pt x="18" y="76"/>
                      <a:pt x="18" y="76"/>
                      <a:pt x="18" y="76"/>
                    </a:cubicBezTo>
                    <a:moveTo>
                      <a:pt x="21" y="76"/>
                    </a:moveTo>
                    <a:cubicBezTo>
                      <a:pt x="20" y="76"/>
                      <a:pt x="19" y="76"/>
                      <a:pt x="18" y="76"/>
                    </a:cubicBezTo>
                    <a:cubicBezTo>
                      <a:pt x="19" y="76"/>
                      <a:pt x="20" y="76"/>
                      <a:pt x="21" y="76"/>
                    </a:cubicBezTo>
                    <a:moveTo>
                      <a:pt x="0" y="46"/>
                    </a:moveTo>
                    <a:cubicBezTo>
                      <a:pt x="0" y="46"/>
                      <a:pt x="0" y="46"/>
                      <a:pt x="0" y="47"/>
                    </a:cubicBezTo>
                    <a:cubicBezTo>
                      <a:pt x="0" y="46"/>
                      <a:pt x="0" y="46"/>
                      <a:pt x="0" y="46"/>
                    </a:cubicBezTo>
                    <a:cubicBezTo>
                      <a:pt x="0" y="46"/>
                      <a:pt x="0" y="46"/>
                      <a:pt x="0" y="46"/>
                    </a:cubicBezTo>
                    <a:moveTo>
                      <a:pt x="0" y="43"/>
                    </a:moveTo>
                    <a:cubicBezTo>
                      <a:pt x="0" y="44"/>
                      <a:pt x="0" y="45"/>
                      <a:pt x="0" y="46"/>
                    </a:cubicBezTo>
                    <a:cubicBezTo>
                      <a:pt x="0" y="45"/>
                      <a:pt x="0" y="44"/>
                      <a:pt x="0" y="43"/>
                    </a:cubicBezTo>
                    <a:moveTo>
                      <a:pt x="106" y="0"/>
                    </a:moveTo>
                    <a:cubicBezTo>
                      <a:pt x="105" y="0"/>
                      <a:pt x="105" y="0"/>
                      <a:pt x="105" y="0"/>
                    </a:cubicBezTo>
                    <a:cubicBezTo>
                      <a:pt x="106" y="8"/>
                      <a:pt x="108" y="17"/>
                      <a:pt x="112" y="24"/>
                    </a:cubicBezTo>
                    <a:cubicBezTo>
                      <a:pt x="108" y="17"/>
                      <a:pt x="106" y="8"/>
                      <a:pt x="106" y="0"/>
                    </a:cubicBezTo>
                  </a:path>
                </a:pathLst>
              </a:custGeom>
              <a:solidFill>
                <a:srgbClr val="49131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06" name="Google Shape;2006;p20"/>
              <p:cNvSpPr/>
              <p:nvPr/>
            </p:nvSpPr>
            <p:spPr>
              <a:xfrm>
                <a:off x="6700" y="2589"/>
                <a:ext cx="85" cy="57"/>
              </a:xfrm>
              <a:custGeom>
                <a:avLst/>
                <a:gdLst/>
                <a:ahLst/>
                <a:cxnLst/>
                <a:rect l="l" t="t" r="r" b="b"/>
                <a:pathLst>
                  <a:path w="113" h="76" extrusionOk="0">
                    <a:moveTo>
                      <a:pt x="106" y="0"/>
                    </a:moveTo>
                    <a:cubicBezTo>
                      <a:pt x="94" y="3"/>
                      <a:pt x="82" y="6"/>
                      <a:pt x="71" y="10"/>
                    </a:cubicBezTo>
                    <a:cubicBezTo>
                      <a:pt x="56" y="15"/>
                      <a:pt x="44" y="23"/>
                      <a:pt x="30" y="30"/>
                    </a:cubicBezTo>
                    <a:cubicBezTo>
                      <a:pt x="24" y="33"/>
                      <a:pt x="18" y="36"/>
                      <a:pt x="12" y="36"/>
                    </a:cubicBezTo>
                    <a:cubicBezTo>
                      <a:pt x="11" y="36"/>
                      <a:pt x="10" y="36"/>
                      <a:pt x="9" y="35"/>
                    </a:cubicBezTo>
                    <a:cubicBezTo>
                      <a:pt x="9" y="45"/>
                      <a:pt x="10" y="54"/>
                      <a:pt x="14" y="62"/>
                    </a:cubicBezTo>
                    <a:cubicBezTo>
                      <a:pt x="14" y="62"/>
                      <a:pt x="14" y="62"/>
                      <a:pt x="14" y="62"/>
                    </a:cubicBezTo>
                    <a:cubicBezTo>
                      <a:pt x="8" y="55"/>
                      <a:pt x="6" y="45"/>
                      <a:pt x="6" y="35"/>
                    </a:cubicBezTo>
                    <a:cubicBezTo>
                      <a:pt x="4" y="34"/>
                      <a:pt x="3" y="34"/>
                      <a:pt x="2" y="33"/>
                    </a:cubicBezTo>
                    <a:cubicBezTo>
                      <a:pt x="2" y="36"/>
                      <a:pt x="1" y="40"/>
                      <a:pt x="1" y="43"/>
                    </a:cubicBezTo>
                    <a:cubicBezTo>
                      <a:pt x="1" y="44"/>
                      <a:pt x="1" y="45"/>
                      <a:pt x="1" y="46"/>
                    </a:cubicBezTo>
                    <a:cubicBezTo>
                      <a:pt x="1" y="46"/>
                      <a:pt x="1" y="46"/>
                      <a:pt x="1" y="46"/>
                    </a:cubicBezTo>
                    <a:cubicBezTo>
                      <a:pt x="1" y="46"/>
                      <a:pt x="1" y="46"/>
                      <a:pt x="1" y="46"/>
                    </a:cubicBezTo>
                    <a:cubicBezTo>
                      <a:pt x="1" y="46"/>
                      <a:pt x="1" y="46"/>
                      <a:pt x="1" y="46"/>
                    </a:cubicBezTo>
                    <a:cubicBezTo>
                      <a:pt x="1" y="46"/>
                      <a:pt x="1" y="46"/>
                      <a:pt x="1" y="47"/>
                    </a:cubicBezTo>
                    <a:cubicBezTo>
                      <a:pt x="0" y="60"/>
                      <a:pt x="5" y="76"/>
                      <a:pt x="19" y="76"/>
                    </a:cubicBezTo>
                    <a:cubicBezTo>
                      <a:pt x="19" y="76"/>
                      <a:pt x="19" y="76"/>
                      <a:pt x="19" y="76"/>
                    </a:cubicBezTo>
                    <a:cubicBezTo>
                      <a:pt x="19" y="76"/>
                      <a:pt x="19" y="76"/>
                      <a:pt x="19" y="76"/>
                    </a:cubicBezTo>
                    <a:cubicBezTo>
                      <a:pt x="20" y="76"/>
                      <a:pt x="21" y="76"/>
                      <a:pt x="22" y="76"/>
                    </a:cubicBezTo>
                    <a:cubicBezTo>
                      <a:pt x="22" y="76"/>
                      <a:pt x="22" y="76"/>
                      <a:pt x="22" y="76"/>
                    </a:cubicBezTo>
                    <a:cubicBezTo>
                      <a:pt x="34" y="74"/>
                      <a:pt x="45" y="62"/>
                      <a:pt x="53" y="54"/>
                    </a:cubicBezTo>
                    <a:cubicBezTo>
                      <a:pt x="61" y="47"/>
                      <a:pt x="70" y="41"/>
                      <a:pt x="79" y="36"/>
                    </a:cubicBezTo>
                    <a:cubicBezTo>
                      <a:pt x="87" y="33"/>
                      <a:pt x="95" y="30"/>
                      <a:pt x="103" y="27"/>
                    </a:cubicBezTo>
                    <a:cubicBezTo>
                      <a:pt x="106" y="26"/>
                      <a:pt x="110" y="25"/>
                      <a:pt x="113" y="24"/>
                    </a:cubicBezTo>
                    <a:cubicBezTo>
                      <a:pt x="113" y="24"/>
                      <a:pt x="113" y="24"/>
                      <a:pt x="113" y="24"/>
                    </a:cubicBezTo>
                    <a:cubicBezTo>
                      <a:pt x="113" y="24"/>
                      <a:pt x="113" y="24"/>
                      <a:pt x="113" y="24"/>
                    </a:cubicBezTo>
                    <a:cubicBezTo>
                      <a:pt x="109" y="17"/>
                      <a:pt x="107" y="8"/>
                      <a:pt x="106" y="0"/>
                    </a:cubicBezTo>
                  </a:path>
                </a:pathLst>
              </a:custGeom>
              <a:solidFill>
                <a:srgbClr val="711C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07" name="Google Shape;2007;p20"/>
              <p:cNvSpPr/>
              <p:nvPr/>
            </p:nvSpPr>
            <p:spPr>
              <a:xfrm>
                <a:off x="6723" y="2534"/>
                <a:ext cx="69" cy="14"/>
              </a:xfrm>
              <a:custGeom>
                <a:avLst/>
                <a:gdLst/>
                <a:ahLst/>
                <a:cxnLst/>
                <a:rect l="l" t="t" r="r" b="b"/>
                <a:pathLst>
                  <a:path w="93" h="19" extrusionOk="0">
                    <a:moveTo>
                      <a:pt x="87" y="11"/>
                    </a:moveTo>
                    <a:cubicBezTo>
                      <a:pt x="87" y="12"/>
                      <a:pt x="86" y="13"/>
                      <a:pt x="86" y="14"/>
                    </a:cubicBezTo>
                    <a:cubicBezTo>
                      <a:pt x="86" y="14"/>
                      <a:pt x="86" y="14"/>
                      <a:pt x="86" y="14"/>
                    </a:cubicBezTo>
                    <a:cubicBezTo>
                      <a:pt x="86" y="13"/>
                      <a:pt x="87" y="12"/>
                      <a:pt x="87" y="11"/>
                    </a:cubicBezTo>
                    <a:moveTo>
                      <a:pt x="90" y="4"/>
                    </a:moveTo>
                    <a:cubicBezTo>
                      <a:pt x="91" y="4"/>
                      <a:pt x="92" y="5"/>
                      <a:pt x="93" y="5"/>
                    </a:cubicBezTo>
                    <a:cubicBezTo>
                      <a:pt x="93" y="5"/>
                      <a:pt x="93" y="5"/>
                      <a:pt x="93" y="5"/>
                    </a:cubicBezTo>
                    <a:cubicBezTo>
                      <a:pt x="92" y="5"/>
                      <a:pt x="91" y="4"/>
                      <a:pt x="90" y="4"/>
                    </a:cubicBezTo>
                    <a:moveTo>
                      <a:pt x="87" y="4"/>
                    </a:moveTo>
                    <a:cubicBezTo>
                      <a:pt x="88" y="4"/>
                      <a:pt x="89" y="4"/>
                      <a:pt x="90" y="4"/>
                    </a:cubicBezTo>
                    <a:cubicBezTo>
                      <a:pt x="89" y="4"/>
                      <a:pt x="88" y="4"/>
                      <a:pt x="87" y="4"/>
                    </a:cubicBezTo>
                    <a:moveTo>
                      <a:pt x="86" y="4"/>
                    </a:moveTo>
                    <a:cubicBezTo>
                      <a:pt x="86" y="4"/>
                      <a:pt x="87" y="4"/>
                      <a:pt x="87" y="4"/>
                    </a:cubicBezTo>
                    <a:cubicBezTo>
                      <a:pt x="87" y="4"/>
                      <a:pt x="86" y="4"/>
                      <a:pt x="86" y="4"/>
                    </a:cubicBezTo>
                    <a:moveTo>
                      <a:pt x="35" y="1"/>
                    </a:moveTo>
                    <a:cubicBezTo>
                      <a:pt x="35" y="1"/>
                      <a:pt x="35" y="1"/>
                      <a:pt x="34" y="1"/>
                    </a:cubicBezTo>
                    <a:cubicBezTo>
                      <a:pt x="21" y="3"/>
                      <a:pt x="10" y="9"/>
                      <a:pt x="0" y="19"/>
                    </a:cubicBezTo>
                    <a:cubicBezTo>
                      <a:pt x="0" y="19"/>
                      <a:pt x="0" y="19"/>
                      <a:pt x="0" y="19"/>
                    </a:cubicBezTo>
                    <a:cubicBezTo>
                      <a:pt x="0" y="19"/>
                      <a:pt x="0" y="19"/>
                      <a:pt x="0" y="19"/>
                    </a:cubicBezTo>
                    <a:cubicBezTo>
                      <a:pt x="10" y="9"/>
                      <a:pt x="21" y="3"/>
                      <a:pt x="34" y="1"/>
                    </a:cubicBezTo>
                    <a:cubicBezTo>
                      <a:pt x="35" y="1"/>
                      <a:pt x="35" y="1"/>
                      <a:pt x="35" y="1"/>
                    </a:cubicBezTo>
                    <a:moveTo>
                      <a:pt x="51" y="0"/>
                    </a:moveTo>
                    <a:cubicBezTo>
                      <a:pt x="46" y="0"/>
                      <a:pt x="41" y="0"/>
                      <a:pt x="37" y="1"/>
                    </a:cubicBezTo>
                    <a:cubicBezTo>
                      <a:pt x="41" y="0"/>
                      <a:pt x="46" y="0"/>
                      <a:pt x="51" y="0"/>
                    </a:cubicBezTo>
                    <a:moveTo>
                      <a:pt x="51" y="0"/>
                    </a:moveTo>
                    <a:cubicBezTo>
                      <a:pt x="51" y="0"/>
                      <a:pt x="51" y="0"/>
                      <a:pt x="51" y="0"/>
                    </a:cubicBezTo>
                    <a:cubicBezTo>
                      <a:pt x="51" y="0"/>
                      <a:pt x="51" y="0"/>
                      <a:pt x="51" y="0"/>
                    </a:cubicBezTo>
                    <a:cubicBezTo>
                      <a:pt x="51" y="0"/>
                      <a:pt x="51" y="0"/>
                      <a:pt x="51" y="0"/>
                    </a:cubicBezTo>
                  </a:path>
                </a:pathLst>
              </a:custGeom>
              <a:solidFill>
                <a:srgbClr val="49131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08" name="Google Shape;2008;p20"/>
              <p:cNvSpPr/>
              <p:nvPr/>
            </p:nvSpPr>
            <p:spPr>
              <a:xfrm>
                <a:off x="6722" y="2534"/>
                <a:ext cx="70" cy="16"/>
              </a:xfrm>
              <a:custGeom>
                <a:avLst/>
                <a:gdLst/>
                <a:ahLst/>
                <a:cxnLst/>
                <a:rect l="l" t="t" r="r" b="b"/>
                <a:pathLst>
                  <a:path w="94" h="21" extrusionOk="0">
                    <a:moveTo>
                      <a:pt x="52" y="0"/>
                    </a:moveTo>
                    <a:cubicBezTo>
                      <a:pt x="52" y="0"/>
                      <a:pt x="52" y="0"/>
                      <a:pt x="52" y="0"/>
                    </a:cubicBezTo>
                    <a:cubicBezTo>
                      <a:pt x="47" y="0"/>
                      <a:pt x="42" y="0"/>
                      <a:pt x="38" y="1"/>
                    </a:cubicBezTo>
                    <a:cubicBezTo>
                      <a:pt x="37" y="1"/>
                      <a:pt x="37" y="1"/>
                      <a:pt x="36" y="1"/>
                    </a:cubicBezTo>
                    <a:cubicBezTo>
                      <a:pt x="36" y="1"/>
                      <a:pt x="36" y="1"/>
                      <a:pt x="35" y="1"/>
                    </a:cubicBezTo>
                    <a:cubicBezTo>
                      <a:pt x="22" y="3"/>
                      <a:pt x="11" y="9"/>
                      <a:pt x="1" y="19"/>
                    </a:cubicBezTo>
                    <a:cubicBezTo>
                      <a:pt x="1" y="19"/>
                      <a:pt x="1" y="19"/>
                      <a:pt x="1" y="19"/>
                    </a:cubicBezTo>
                    <a:cubicBezTo>
                      <a:pt x="1" y="19"/>
                      <a:pt x="0" y="20"/>
                      <a:pt x="0" y="21"/>
                    </a:cubicBezTo>
                    <a:cubicBezTo>
                      <a:pt x="13" y="13"/>
                      <a:pt x="29" y="10"/>
                      <a:pt x="45" y="10"/>
                    </a:cubicBezTo>
                    <a:cubicBezTo>
                      <a:pt x="47" y="10"/>
                      <a:pt x="49" y="10"/>
                      <a:pt x="51" y="10"/>
                    </a:cubicBezTo>
                    <a:cubicBezTo>
                      <a:pt x="63" y="11"/>
                      <a:pt x="75" y="12"/>
                      <a:pt x="87" y="14"/>
                    </a:cubicBezTo>
                    <a:cubicBezTo>
                      <a:pt x="87" y="13"/>
                      <a:pt x="88" y="12"/>
                      <a:pt x="88" y="11"/>
                    </a:cubicBezTo>
                    <a:cubicBezTo>
                      <a:pt x="90" y="9"/>
                      <a:pt x="92" y="6"/>
                      <a:pt x="94" y="5"/>
                    </a:cubicBezTo>
                    <a:cubicBezTo>
                      <a:pt x="93" y="5"/>
                      <a:pt x="92" y="4"/>
                      <a:pt x="91" y="4"/>
                    </a:cubicBezTo>
                    <a:cubicBezTo>
                      <a:pt x="91" y="4"/>
                      <a:pt x="91" y="4"/>
                      <a:pt x="91" y="4"/>
                    </a:cubicBezTo>
                    <a:cubicBezTo>
                      <a:pt x="90" y="4"/>
                      <a:pt x="89" y="4"/>
                      <a:pt x="88" y="4"/>
                    </a:cubicBezTo>
                    <a:cubicBezTo>
                      <a:pt x="88" y="4"/>
                      <a:pt x="88" y="4"/>
                      <a:pt x="88" y="4"/>
                    </a:cubicBezTo>
                    <a:cubicBezTo>
                      <a:pt x="88" y="4"/>
                      <a:pt x="87" y="4"/>
                      <a:pt x="87" y="4"/>
                    </a:cubicBezTo>
                    <a:cubicBezTo>
                      <a:pt x="76" y="2"/>
                      <a:pt x="64" y="0"/>
                      <a:pt x="52" y="0"/>
                    </a:cubicBezTo>
                    <a:cubicBezTo>
                      <a:pt x="52" y="0"/>
                      <a:pt x="52" y="0"/>
                      <a:pt x="52" y="0"/>
                    </a:cubicBezTo>
                  </a:path>
                </a:pathLst>
              </a:custGeom>
              <a:solidFill>
                <a:srgbClr val="711C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09" name="Google Shape;2009;p20"/>
              <p:cNvSpPr/>
              <p:nvPr/>
            </p:nvSpPr>
            <p:spPr>
              <a:xfrm>
                <a:off x="6798" y="2538"/>
                <a:ext cx="60" cy="4"/>
              </a:xfrm>
              <a:custGeom>
                <a:avLst/>
                <a:gdLst/>
                <a:ahLst/>
                <a:cxnLst/>
                <a:rect l="l" t="t" r="r" b="b"/>
                <a:pathLst>
                  <a:path w="79" h="5" extrusionOk="0">
                    <a:moveTo>
                      <a:pt x="60" y="5"/>
                    </a:moveTo>
                    <a:cubicBezTo>
                      <a:pt x="60" y="5"/>
                      <a:pt x="60" y="5"/>
                      <a:pt x="60" y="5"/>
                    </a:cubicBezTo>
                    <a:cubicBezTo>
                      <a:pt x="60" y="5"/>
                      <a:pt x="60" y="5"/>
                      <a:pt x="60" y="5"/>
                    </a:cubicBezTo>
                    <a:cubicBezTo>
                      <a:pt x="60" y="5"/>
                      <a:pt x="60" y="5"/>
                      <a:pt x="60" y="5"/>
                    </a:cubicBezTo>
                    <a:moveTo>
                      <a:pt x="79" y="4"/>
                    </a:moveTo>
                    <a:cubicBezTo>
                      <a:pt x="73" y="5"/>
                      <a:pt x="67" y="5"/>
                      <a:pt x="60" y="5"/>
                    </a:cubicBezTo>
                    <a:cubicBezTo>
                      <a:pt x="67" y="5"/>
                      <a:pt x="73" y="5"/>
                      <a:pt x="79" y="4"/>
                    </a:cubicBezTo>
                    <a:moveTo>
                      <a:pt x="21" y="3"/>
                    </a:moveTo>
                    <a:cubicBezTo>
                      <a:pt x="24" y="3"/>
                      <a:pt x="26" y="3"/>
                      <a:pt x="29" y="3"/>
                    </a:cubicBezTo>
                    <a:cubicBezTo>
                      <a:pt x="26" y="3"/>
                      <a:pt x="24" y="3"/>
                      <a:pt x="21" y="3"/>
                    </a:cubicBezTo>
                    <a:moveTo>
                      <a:pt x="0" y="0"/>
                    </a:moveTo>
                    <a:cubicBezTo>
                      <a:pt x="0" y="0"/>
                      <a:pt x="0" y="0"/>
                      <a:pt x="0" y="0"/>
                    </a:cubicBezTo>
                    <a:cubicBezTo>
                      <a:pt x="0" y="0"/>
                      <a:pt x="0" y="0"/>
                      <a:pt x="0" y="0"/>
                    </a:cubicBezTo>
                    <a:cubicBezTo>
                      <a:pt x="6" y="1"/>
                      <a:pt x="12" y="2"/>
                      <a:pt x="18" y="2"/>
                    </a:cubicBezTo>
                    <a:cubicBezTo>
                      <a:pt x="19" y="2"/>
                      <a:pt x="20" y="2"/>
                      <a:pt x="21" y="3"/>
                    </a:cubicBezTo>
                    <a:cubicBezTo>
                      <a:pt x="20" y="2"/>
                      <a:pt x="19" y="2"/>
                      <a:pt x="18" y="2"/>
                    </a:cubicBezTo>
                    <a:cubicBezTo>
                      <a:pt x="12" y="2"/>
                      <a:pt x="6" y="1"/>
                      <a:pt x="0" y="0"/>
                    </a:cubicBezTo>
                  </a:path>
                </a:pathLst>
              </a:custGeom>
              <a:solidFill>
                <a:srgbClr val="49131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10" name="Google Shape;2010;p20"/>
              <p:cNvSpPr/>
              <p:nvPr/>
            </p:nvSpPr>
            <p:spPr>
              <a:xfrm>
                <a:off x="6782" y="2538"/>
                <a:ext cx="83" cy="69"/>
              </a:xfrm>
              <a:custGeom>
                <a:avLst/>
                <a:gdLst/>
                <a:ahLst/>
                <a:cxnLst/>
                <a:rect l="l" t="t" r="r" b="b"/>
                <a:pathLst>
                  <a:path w="111" h="91" extrusionOk="0">
                    <a:moveTo>
                      <a:pt x="22" y="0"/>
                    </a:moveTo>
                    <a:cubicBezTo>
                      <a:pt x="22" y="0"/>
                      <a:pt x="22" y="0"/>
                      <a:pt x="22" y="0"/>
                    </a:cubicBezTo>
                    <a:cubicBezTo>
                      <a:pt x="16" y="0"/>
                      <a:pt x="12" y="4"/>
                      <a:pt x="9" y="8"/>
                    </a:cubicBezTo>
                    <a:cubicBezTo>
                      <a:pt x="13" y="9"/>
                      <a:pt x="17" y="9"/>
                      <a:pt x="20" y="10"/>
                    </a:cubicBezTo>
                    <a:cubicBezTo>
                      <a:pt x="27" y="11"/>
                      <a:pt x="33" y="11"/>
                      <a:pt x="39" y="11"/>
                    </a:cubicBezTo>
                    <a:cubicBezTo>
                      <a:pt x="43" y="11"/>
                      <a:pt x="46" y="11"/>
                      <a:pt x="50" y="11"/>
                    </a:cubicBezTo>
                    <a:cubicBezTo>
                      <a:pt x="51" y="10"/>
                      <a:pt x="52" y="10"/>
                      <a:pt x="53" y="10"/>
                    </a:cubicBezTo>
                    <a:cubicBezTo>
                      <a:pt x="58" y="10"/>
                      <a:pt x="64" y="11"/>
                      <a:pt x="67" y="12"/>
                    </a:cubicBezTo>
                    <a:cubicBezTo>
                      <a:pt x="78" y="14"/>
                      <a:pt x="78" y="19"/>
                      <a:pt x="71" y="28"/>
                    </a:cubicBezTo>
                    <a:cubicBezTo>
                      <a:pt x="54" y="52"/>
                      <a:pt x="27" y="61"/>
                      <a:pt x="0" y="67"/>
                    </a:cubicBezTo>
                    <a:cubicBezTo>
                      <a:pt x="1" y="77"/>
                      <a:pt x="3" y="89"/>
                      <a:pt x="11" y="91"/>
                    </a:cubicBezTo>
                    <a:cubicBezTo>
                      <a:pt x="11" y="91"/>
                      <a:pt x="12" y="90"/>
                      <a:pt x="12" y="90"/>
                    </a:cubicBezTo>
                    <a:cubicBezTo>
                      <a:pt x="32" y="84"/>
                      <a:pt x="52" y="76"/>
                      <a:pt x="70" y="67"/>
                    </a:cubicBezTo>
                    <a:cubicBezTo>
                      <a:pt x="84" y="60"/>
                      <a:pt x="96" y="49"/>
                      <a:pt x="106" y="37"/>
                    </a:cubicBezTo>
                    <a:cubicBezTo>
                      <a:pt x="109" y="33"/>
                      <a:pt x="111" y="29"/>
                      <a:pt x="111" y="24"/>
                    </a:cubicBezTo>
                    <a:cubicBezTo>
                      <a:pt x="111" y="23"/>
                      <a:pt x="111" y="23"/>
                      <a:pt x="111" y="23"/>
                    </a:cubicBezTo>
                    <a:cubicBezTo>
                      <a:pt x="111" y="15"/>
                      <a:pt x="108" y="7"/>
                      <a:pt x="101" y="4"/>
                    </a:cubicBezTo>
                    <a:cubicBezTo>
                      <a:pt x="101" y="4"/>
                      <a:pt x="101" y="4"/>
                      <a:pt x="101" y="4"/>
                    </a:cubicBezTo>
                    <a:cubicBezTo>
                      <a:pt x="101" y="4"/>
                      <a:pt x="101" y="4"/>
                      <a:pt x="101" y="4"/>
                    </a:cubicBezTo>
                    <a:cubicBezTo>
                      <a:pt x="95" y="5"/>
                      <a:pt x="89" y="5"/>
                      <a:pt x="82" y="5"/>
                    </a:cubicBezTo>
                    <a:cubicBezTo>
                      <a:pt x="82" y="5"/>
                      <a:pt x="82" y="5"/>
                      <a:pt x="82" y="5"/>
                    </a:cubicBezTo>
                    <a:cubicBezTo>
                      <a:pt x="82" y="5"/>
                      <a:pt x="82" y="5"/>
                      <a:pt x="82" y="5"/>
                    </a:cubicBezTo>
                    <a:cubicBezTo>
                      <a:pt x="82" y="5"/>
                      <a:pt x="82" y="5"/>
                      <a:pt x="82" y="5"/>
                    </a:cubicBezTo>
                    <a:cubicBezTo>
                      <a:pt x="82" y="5"/>
                      <a:pt x="82" y="5"/>
                      <a:pt x="82" y="5"/>
                    </a:cubicBezTo>
                    <a:cubicBezTo>
                      <a:pt x="72" y="5"/>
                      <a:pt x="61" y="4"/>
                      <a:pt x="51" y="3"/>
                    </a:cubicBezTo>
                    <a:cubicBezTo>
                      <a:pt x="48" y="3"/>
                      <a:pt x="46" y="3"/>
                      <a:pt x="43" y="3"/>
                    </a:cubicBezTo>
                    <a:cubicBezTo>
                      <a:pt x="43" y="3"/>
                      <a:pt x="43" y="3"/>
                      <a:pt x="43" y="3"/>
                    </a:cubicBezTo>
                    <a:cubicBezTo>
                      <a:pt x="42" y="2"/>
                      <a:pt x="41" y="2"/>
                      <a:pt x="40" y="2"/>
                    </a:cubicBezTo>
                    <a:cubicBezTo>
                      <a:pt x="34" y="2"/>
                      <a:pt x="28" y="1"/>
                      <a:pt x="22" y="0"/>
                    </a:cubicBezTo>
                  </a:path>
                </a:pathLst>
              </a:custGeom>
              <a:solidFill>
                <a:srgbClr val="711C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11" name="Google Shape;2011;p20"/>
              <p:cNvSpPr/>
              <p:nvPr/>
            </p:nvSpPr>
            <p:spPr>
              <a:xfrm>
                <a:off x="6704" y="2547"/>
                <a:ext cx="47" cy="69"/>
              </a:xfrm>
              <a:custGeom>
                <a:avLst/>
                <a:gdLst/>
                <a:ahLst/>
                <a:cxnLst/>
                <a:rect l="l" t="t" r="r" b="b"/>
                <a:pathLst>
                  <a:path w="63" h="92" extrusionOk="0">
                    <a:moveTo>
                      <a:pt x="63" y="0"/>
                    </a:moveTo>
                    <a:cubicBezTo>
                      <a:pt x="51" y="2"/>
                      <a:pt x="41" y="4"/>
                      <a:pt x="30" y="11"/>
                    </a:cubicBezTo>
                    <a:cubicBezTo>
                      <a:pt x="19" y="17"/>
                      <a:pt x="13" y="33"/>
                      <a:pt x="9" y="45"/>
                    </a:cubicBezTo>
                    <a:cubicBezTo>
                      <a:pt x="5" y="57"/>
                      <a:pt x="0" y="75"/>
                      <a:pt x="1" y="92"/>
                    </a:cubicBezTo>
                    <a:cubicBezTo>
                      <a:pt x="1" y="92"/>
                      <a:pt x="1" y="92"/>
                      <a:pt x="2" y="92"/>
                    </a:cubicBezTo>
                    <a:cubicBezTo>
                      <a:pt x="2" y="92"/>
                      <a:pt x="3" y="92"/>
                      <a:pt x="4" y="92"/>
                    </a:cubicBezTo>
                    <a:cubicBezTo>
                      <a:pt x="5" y="79"/>
                      <a:pt x="9" y="65"/>
                      <a:pt x="13" y="54"/>
                    </a:cubicBezTo>
                    <a:cubicBezTo>
                      <a:pt x="17" y="44"/>
                      <a:pt x="21" y="34"/>
                      <a:pt x="26" y="25"/>
                    </a:cubicBezTo>
                    <a:cubicBezTo>
                      <a:pt x="34" y="13"/>
                      <a:pt x="49" y="4"/>
                      <a:pt x="63" y="0"/>
                    </a:cubicBezTo>
                    <a:cubicBezTo>
                      <a:pt x="63" y="0"/>
                      <a:pt x="63" y="0"/>
                      <a:pt x="63" y="0"/>
                    </a:cubicBezTo>
                  </a:path>
                </a:pathLst>
              </a:custGeom>
              <a:solidFill>
                <a:srgbClr val="CA35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12" name="Google Shape;2012;p20"/>
              <p:cNvSpPr/>
              <p:nvPr/>
            </p:nvSpPr>
            <p:spPr>
              <a:xfrm>
                <a:off x="6705" y="2616"/>
                <a:ext cx="6" cy="20"/>
              </a:xfrm>
              <a:custGeom>
                <a:avLst/>
                <a:gdLst/>
                <a:ahLst/>
                <a:cxnLst/>
                <a:rect l="l" t="t" r="r" b="b"/>
                <a:pathLst>
                  <a:path w="8" h="27" extrusionOk="0">
                    <a:moveTo>
                      <a:pt x="0" y="0"/>
                    </a:moveTo>
                    <a:cubicBezTo>
                      <a:pt x="0" y="10"/>
                      <a:pt x="2" y="20"/>
                      <a:pt x="8" y="27"/>
                    </a:cubicBezTo>
                    <a:cubicBezTo>
                      <a:pt x="8" y="27"/>
                      <a:pt x="8" y="27"/>
                      <a:pt x="8" y="27"/>
                    </a:cubicBezTo>
                    <a:cubicBezTo>
                      <a:pt x="4" y="19"/>
                      <a:pt x="3" y="10"/>
                      <a:pt x="3" y="0"/>
                    </a:cubicBezTo>
                    <a:cubicBezTo>
                      <a:pt x="2" y="0"/>
                      <a:pt x="1" y="0"/>
                      <a:pt x="1" y="0"/>
                    </a:cubicBezTo>
                    <a:cubicBezTo>
                      <a:pt x="0" y="0"/>
                      <a:pt x="0" y="0"/>
                      <a:pt x="0" y="0"/>
                    </a:cubicBezTo>
                  </a:path>
                </a:pathLst>
              </a:custGeom>
              <a:solidFill>
                <a:srgbClr val="C02F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13" name="Google Shape;2013;p20"/>
              <p:cNvSpPr/>
              <p:nvPr/>
            </p:nvSpPr>
            <p:spPr>
              <a:xfrm>
                <a:off x="6784" y="2548"/>
                <a:ext cx="19" cy="21"/>
              </a:xfrm>
              <a:custGeom>
                <a:avLst/>
                <a:gdLst/>
                <a:ahLst/>
                <a:cxnLst/>
                <a:rect l="l" t="t" r="r" b="b"/>
                <a:pathLst>
                  <a:path w="25" h="28" extrusionOk="0">
                    <a:moveTo>
                      <a:pt x="25" y="0"/>
                    </a:moveTo>
                    <a:cubicBezTo>
                      <a:pt x="21" y="1"/>
                      <a:pt x="16" y="1"/>
                      <a:pt x="12" y="3"/>
                    </a:cubicBezTo>
                    <a:cubicBezTo>
                      <a:pt x="8" y="5"/>
                      <a:pt x="6" y="10"/>
                      <a:pt x="4" y="14"/>
                    </a:cubicBezTo>
                    <a:cubicBezTo>
                      <a:pt x="1" y="19"/>
                      <a:pt x="0" y="24"/>
                      <a:pt x="0" y="28"/>
                    </a:cubicBezTo>
                    <a:cubicBezTo>
                      <a:pt x="1" y="25"/>
                      <a:pt x="3" y="20"/>
                      <a:pt x="5" y="16"/>
                    </a:cubicBezTo>
                    <a:cubicBezTo>
                      <a:pt x="10" y="9"/>
                      <a:pt x="18" y="1"/>
                      <a:pt x="25" y="0"/>
                    </a:cubicBezTo>
                  </a:path>
                </a:pathLst>
              </a:custGeom>
              <a:solidFill>
                <a:srgbClr val="CA35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14" name="Google Shape;2014;p20"/>
              <p:cNvSpPr/>
              <p:nvPr/>
            </p:nvSpPr>
            <p:spPr>
              <a:xfrm>
                <a:off x="6664" y="1914"/>
                <a:ext cx="230" cy="230"/>
              </a:xfrm>
              <a:prstGeom prst="ellipse">
                <a:avLst/>
              </a:prstGeom>
              <a:solidFill>
                <a:srgbClr val="B7E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15" name="Google Shape;2015;p20"/>
              <p:cNvSpPr/>
              <p:nvPr/>
            </p:nvSpPr>
            <p:spPr>
              <a:xfrm>
                <a:off x="6664" y="2178"/>
                <a:ext cx="229" cy="230"/>
              </a:xfrm>
              <a:prstGeom prst="ellipse">
                <a:avLst/>
              </a:prstGeom>
              <a:solidFill>
                <a:srgbClr val="B7E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16" name="Google Shape;2016;p20"/>
              <p:cNvSpPr/>
              <p:nvPr/>
            </p:nvSpPr>
            <p:spPr>
              <a:xfrm>
                <a:off x="6721" y="2204"/>
                <a:ext cx="106" cy="173"/>
              </a:xfrm>
              <a:custGeom>
                <a:avLst/>
                <a:gdLst/>
                <a:ahLst/>
                <a:cxnLst/>
                <a:rect l="l" t="t" r="r" b="b"/>
                <a:pathLst>
                  <a:path w="141" h="231" extrusionOk="0">
                    <a:moveTo>
                      <a:pt x="66" y="20"/>
                    </a:moveTo>
                    <a:cubicBezTo>
                      <a:pt x="65" y="21"/>
                      <a:pt x="20" y="22"/>
                      <a:pt x="12" y="59"/>
                    </a:cubicBezTo>
                    <a:cubicBezTo>
                      <a:pt x="3" y="95"/>
                      <a:pt x="0" y="135"/>
                      <a:pt x="7" y="161"/>
                    </a:cubicBezTo>
                    <a:cubicBezTo>
                      <a:pt x="15" y="188"/>
                      <a:pt x="34" y="231"/>
                      <a:pt x="80" y="217"/>
                    </a:cubicBezTo>
                    <a:cubicBezTo>
                      <a:pt x="126" y="203"/>
                      <a:pt x="129" y="189"/>
                      <a:pt x="134" y="164"/>
                    </a:cubicBezTo>
                    <a:cubicBezTo>
                      <a:pt x="139" y="140"/>
                      <a:pt x="138" y="120"/>
                      <a:pt x="138" y="120"/>
                    </a:cubicBezTo>
                    <a:cubicBezTo>
                      <a:pt x="138" y="120"/>
                      <a:pt x="141" y="0"/>
                      <a:pt x="66" y="20"/>
                    </a:cubicBezTo>
                  </a:path>
                </a:pathLst>
              </a:custGeom>
              <a:solidFill>
                <a:srgbClr val="CA585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17" name="Google Shape;2017;p20"/>
              <p:cNvSpPr/>
              <p:nvPr/>
            </p:nvSpPr>
            <p:spPr>
              <a:xfrm>
                <a:off x="6725" y="2255"/>
                <a:ext cx="98" cy="46"/>
              </a:xfrm>
              <a:custGeom>
                <a:avLst/>
                <a:gdLst/>
                <a:ahLst/>
                <a:cxnLst/>
                <a:rect l="l" t="t" r="r" b="b"/>
                <a:pathLst>
                  <a:path w="131" h="61" extrusionOk="0">
                    <a:moveTo>
                      <a:pt x="10" y="0"/>
                    </a:moveTo>
                    <a:cubicBezTo>
                      <a:pt x="6" y="13"/>
                      <a:pt x="3" y="29"/>
                      <a:pt x="2" y="41"/>
                    </a:cubicBezTo>
                    <a:cubicBezTo>
                      <a:pt x="2" y="41"/>
                      <a:pt x="2" y="41"/>
                      <a:pt x="2" y="41"/>
                    </a:cubicBezTo>
                    <a:cubicBezTo>
                      <a:pt x="2" y="41"/>
                      <a:pt x="2" y="41"/>
                      <a:pt x="2" y="41"/>
                    </a:cubicBezTo>
                    <a:cubicBezTo>
                      <a:pt x="2" y="41"/>
                      <a:pt x="2" y="41"/>
                      <a:pt x="2" y="41"/>
                    </a:cubicBezTo>
                    <a:cubicBezTo>
                      <a:pt x="1" y="46"/>
                      <a:pt x="0" y="50"/>
                      <a:pt x="0" y="53"/>
                    </a:cubicBezTo>
                    <a:cubicBezTo>
                      <a:pt x="1" y="53"/>
                      <a:pt x="1" y="53"/>
                      <a:pt x="2" y="52"/>
                    </a:cubicBezTo>
                    <a:cubicBezTo>
                      <a:pt x="2" y="52"/>
                      <a:pt x="2" y="52"/>
                      <a:pt x="2" y="52"/>
                    </a:cubicBezTo>
                    <a:cubicBezTo>
                      <a:pt x="2" y="52"/>
                      <a:pt x="2" y="52"/>
                      <a:pt x="2" y="52"/>
                    </a:cubicBezTo>
                    <a:cubicBezTo>
                      <a:pt x="2" y="52"/>
                      <a:pt x="2" y="52"/>
                      <a:pt x="2" y="52"/>
                    </a:cubicBezTo>
                    <a:cubicBezTo>
                      <a:pt x="2" y="52"/>
                      <a:pt x="2" y="52"/>
                      <a:pt x="2" y="52"/>
                    </a:cubicBezTo>
                    <a:cubicBezTo>
                      <a:pt x="2" y="52"/>
                      <a:pt x="3" y="52"/>
                      <a:pt x="3" y="52"/>
                    </a:cubicBezTo>
                    <a:cubicBezTo>
                      <a:pt x="8" y="52"/>
                      <a:pt x="11" y="58"/>
                      <a:pt x="11" y="61"/>
                    </a:cubicBezTo>
                    <a:cubicBezTo>
                      <a:pt x="11" y="60"/>
                      <a:pt x="11" y="60"/>
                      <a:pt x="11" y="60"/>
                    </a:cubicBezTo>
                    <a:cubicBezTo>
                      <a:pt x="11" y="58"/>
                      <a:pt x="11" y="56"/>
                      <a:pt x="10" y="54"/>
                    </a:cubicBezTo>
                    <a:cubicBezTo>
                      <a:pt x="10" y="53"/>
                      <a:pt x="9" y="53"/>
                      <a:pt x="9" y="52"/>
                    </a:cubicBezTo>
                    <a:cubicBezTo>
                      <a:pt x="9" y="53"/>
                      <a:pt x="9" y="53"/>
                      <a:pt x="9" y="53"/>
                    </a:cubicBezTo>
                    <a:cubicBezTo>
                      <a:pt x="9" y="53"/>
                      <a:pt x="8" y="53"/>
                      <a:pt x="8" y="51"/>
                    </a:cubicBezTo>
                    <a:cubicBezTo>
                      <a:pt x="6" y="49"/>
                      <a:pt x="5" y="48"/>
                      <a:pt x="5" y="45"/>
                    </a:cubicBezTo>
                    <a:cubicBezTo>
                      <a:pt x="3" y="41"/>
                      <a:pt x="4" y="35"/>
                      <a:pt x="5" y="31"/>
                    </a:cubicBezTo>
                    <a:cubicBezTo>
                      <a:pt x="6" y="26"/>
                      <a:pt x="7" y="21"/>
                      <a:pt x="9" y="16"/>
                    </a:cubicBezTo>
                    <a:cubicBezTo>
                      <a:pt x="10" y="12"/>
                      <a:pt x="13" y="8"/>
                      <a:pt x="16" y="4"/>
                    </a:cubicBezTo>
                    <a:cubicBezTo>
                      <a:pt x="16" y="4"/>
                      <a:pt x="16" y="4"/>
                      <a:pt x="16" y="4"/>
                    </a:cubicBezTo>
                    <a:cubicBezTo>
                      <a:pt x="14" y="4"/>
                      <a:pt x="12" y="3"/>
                      <a:pt x="11" y="1"/>
                    </a:cubicBezTo>
                    <a:cubicBezTo>
                      <a:pt x="10" y="1"/>
                      <a:pt x="10" y="1"/>
                      <a:pt x="10" y="0"/>
                    </a:cubicBezTo>
                    <a:moveTo>
                      <a:pt x="121" y="0"/>
                    </a:moveTo>
                    <a:cubicBezTo>
                      <a:pt x="121" y="0"/>
                      <a:pt x="121" y="1"/>
                      <a:pt x="121" y="1"/>
                    </a:cubicBezTo>
                    <a:cubicBezTo>
                      <a:pt x="120" y="3"/>
                      <a:pt x="118" y="4"/>
                      <a:pt x="116" y="4"/>
                    </a:cubicBezTo>
                    <a:cubicBezTo>
                      <a:pt x="114" y="4"/>
                      <a:pt x="113" y="3"/>
                      <a:pt x="111" y="3"/>
                    </a:cubicBezTo>
                    <a:cubicBezTo>
                      <a:pt x="111" y="3"/>
                      <a:pt x="111" y="4"/>
                      <a:pt x="111" y="4"/>
                    </a:cubicBezTo>
                    <a:cubicBezTo>
                      <a:pt x="112" y="6"/>
                      <a:pt x="114" y="8"/>
                      <a:pt x="115" y="10"/>
                    </a:cubicBezTo>
                    <a:cubicBezTo>
                      <a:pt x="121" y="17"/>
                      <a:pt x="125" y="26"/>
                      <a:pt x="127" y="35"/>
                    </a:cubicBezTo>
                    <a:cubicBezTo>
                      <a:pt x="127" y="37"/>
                      <a:pt x="128" y="40"/>
                      <a:pt x="127" y="42"/>
                    </a:cubicBezTo>
                    <a:cubicBezTo>
                      <a:pt x="127" y="44"/>
                      <a:pt x="127" y="45"/>
                      <a:pt x="127" y="47"/>
                    </a:cubicBezTo>
                    <a:cubicBezTo>
                      <a:pt x="126" y="48"/>
                      <a:pt x="125" y="49"/>
                      <a:pt x="124" y="50"/>
                    </a:cubicBezTo>
                    <a:cubicBezTo>
                      <a:pt x="124" y="50"/>
                      <a:pt x="123" y="50"/>
                      <a:pt x="123" y="50"/>
                    </a:cubicBezTo>
                    <a:cubicBezTo>
                      <a:pt x="123" y="52"/>
                      <a:pt x="123" y="53"/>
                      <a:pt x="122" y="53"/>
                    </a:cubicBezTo>
                    <a:cubicBezTo>
                      <a:pt x="122" y="53"/>
                      <a:pt x="122" y="53"/>
                      <a:pt x="122" y="52"/>
                    </a:cubicBezTo>
                    <a:cubicBezTo>
                      <a:pt x="122" y="52"/>
                      <a:pt x="121" y="53"/>
                      <a:pt x="121" y="54"/>
                    </a:cubicBezTo>
                    <a:cubicBezTo>
                      <a:pt x="121" y="56"/>
                      <a:pt x="120" y="58"/>
                      <a:pt x="120" y="60"/>
                    </a:cubicBezTo>
                    <a:cubicBezTo>
                      <a:pt x="120" y="60"/>
                      <a:pt x="120" y="61"/>
                      <a:pt x="120" y="61"/>
                    </a:cubicBezTo>
                    <a:cubicBezTo>
                      <a:pt x="121" y="58"/>
                      <a:pt x="123" y="52"/>
                      <a:pt x="128" y="52"/>
                    </a:cubicBezTo>
                    <a:cubicBezTo>
                      <a:pt x="129" y="52"/>
                      <a:pt x="129" y="52"/>
                      <a:pt x="129" y="52"/>
                    </a:cubicBezTo>
                    <a:cubicBezTo>
                      <a:pt x="129" y="52"/>
                      <a:pt x="129" y="52"/>
                      <a:pt x="129" y="52"/>
                    </a:cubicBezTo>
                    <a:cubicBezTo>
                      <a:pt x="130" y="52"/>
                      <a:pt x="131" y="53"/>
                      <a:pt x="131" y="53"/>
                    </a:cubicBezTo>
                    <a:cubicBezTo>
                      <a:pt x="131" y="49"/>
                      <a:pt x="130" y="44"/>
                      <a:pt x="129" y="39"/>
                    </a:cubicBezTo>
                    <a:cubicBezTo>
                      <a:pt x="129" y="39"/>
                      <a:pt x="129" y="39"/>
                      <a:pt x="129" y="39"/>
                    </a:cubicBezTo>
                    <a:cubicBezTo>
                      <a:pt x="128" y="27"/>
                      <a:pt x="125" y="12"/>
                      <a:pt x="121" y="0"/>
                    </a:cubicBezTo>
                  </a:path>
                </a:pathLst>
              </a:custGeom>
              <a:solidFill>
                <a:srgbClr val="AA2D3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018" name="Google Shape;2018;p20"/>
              <p:cNvPicPr preferRelativeResize="0"/>
              <p:nvPr/>
            </p:nvPicPr>
            <p:blipFill rotWithShape="1">
              <a:blip r:embed="rId640">
                <a:alphaModFix/>
              </a:blip>
              <a:srcRect/>
              <a:stretch/>
            </p:blipFill>
            <p:spPr>
              <a:xfrm>
                <a:off x="6726" y="2256"/>
                <a:ext cx="96" cy="66"/>
              </a:xfrm>
              <a:prstGeom prst="rect">
                <a:avLst/>
              </a:prstGeom>
              <a:noFill/>
              <a:ln>
                <a:noFill/>
              </a:ln>
            </p:spPr>
          </p:pic>
          <p:sp>
            <p:nvSpPr>
              <p:cNvPr id="2019" name="Google Shape;2019;p20"/>
              <p:cNvSpPr/>
              <p:nvPr/>
            </p:nvSpPr>
            <p:spPr>
              <a:xfrm>
                <a:off x="6730" y="2260"/>
                <a:ext cx="89" cy="59"/>
              </a:xfrm>
              <a:custGeom>
                <a:avLst/>
                <a:gdLst/>
                <a:ahLst/>
                <a:cxnLst/>
                <a:rect l="l" t="t" r="r" b="b"/>
                <a:pathLst>
                  <a:path w="120" h="78" extrusionOk="0">
                    <a:moveTo>
                      <a:pt x="114" y="30"/>
                    </a:moveTo>
                    <a:cubicBezTo>
                      <a:pt x="111" y="14"/>
                      <a:pt x="97" y="0"/>
                      <a:pt x="80" y="2"/>
                    </a:cubicBezTo>
                    <a:cubicBezTo>
                      <a:pt x="77" y="2"/>
                      <a:pt x="72" y="2"/>
                      <a:pt x="69" y="4"/>
                    </a:cubicBezTo>
                    <a:cubicBezTo>
                      <a:pt x="66" y="6"/>
                      <a:pt x="64" y="11"/>
                      <a:pt x="65" y="15"/>
                    </a:cubicBezTo>
                    <a:cubicBezTo>
                      <a:pt x="68" y="25"/>
                      <a:pt x="62" y="34"/>
                      <a:pt x="56" y="29"/>
                    </a:cubicBezTo>
                    <a:cubicBezTo>
                      <a:pt x="48" y="24"/>
                      <a:pt x="60" y="14"/>
                      <a:pt x="50" y="4"/>
                    </a:cubicBezTo>
                    <a:cubicBezTo>
                      <a:pt x="46" y="1"/>
                      <a:pt x="40" y="2"/>
                      <a:pt x="35" y="2"/>
                    </a:cubicBezTo>
                    <a:cubicBezTo>
                      <a:pt x="26" y="2"/>
                      <a:pt x="18" y="7"/>
                      <a:pt x="12" y="14"/>
                    </a:cubicBezTo>
                    <a:cubicBezTo>
                      <a:pt x="9" y="18"/>
                      <a:pt x="6" y="24"/>
                      <a:pt x="5" y="30"/>
                    </a:cubicBezTo>
                    <a:cubicBezTo>
                      <a:pt x="0" y="57"/>
                      <a:pt x="17" y="78"/>
                      <a:pt x="17" y="78"/>
                    </a:cubicBezTo>
                    <a:cubicBezTo>
                      <a:pt x="102" y="78"/>
                      <a:pt x="102" y="78"/>
                      <a:pt x="102" y="78"/>
                    </a:cubicBezTo>
                    <a:cubicBezTo>
                      <a:pt x="102" y="78"/>
                      <a:pt x="120" y="57"/>
                      <a:pt x="114" y="30"/>
                    </a:cubicBezTo>
                  </a:path>
                </a:pathLst>
              </a:custGeom>
              <a:solidFill>
                <a:srgbClr val="1B080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20" name="Google Shape;2020;p20"/>
              <p:cNvSpPr/>
              <p:nvPr/>
            </p:nvSpPr>
            <p:spPr>
              <a:xfrm>
                <a:off x="6721" y="2293"/>
                <a:ext cx="27" cy="55"/>
              </a:xfrm>
              <a:custGeom>
                <a:avLst/>
                <a:gdLst/>
                <a:ahLst/>
                <a:cxnLst/>
                <a:rect l="l" t="t" r="r" b="b"/>
                <a:pathLst>
                  <a:path w="37" h="73" extrusionOk="0">
                    <a:moveTo>
                      <a:pt x="18" y="11"/>
                    </a:moveTo>
                    <a:cubicBezTo>
                      <a:pt x="18" y="11"/>
                      <a:pt x="16" y="0"/>
                      <a:pt x="8" y="1"/>
                    </a:cubicBezTo>
                    <a:cubicBezTo>
                      <a:pt x="0" y="2"/>
                      <a:pt x="3" y="19"/>
                      <a:pt x="4" y="23"/>
                    </a:cubicBezTo>
                    <a:cubicBezTo>
                      <a:pt x="5" y="27"/>
                      <a:pt x="17" y="63"/>
                      <a:pt x="27" y="68"/>
                    </a:cubicBezTo>
                    <a:cubicBezTo>
                      <a:pt x="37" y="73"/>
                      <a:pt x="18" y="11"/>
                      <a:pt x="18" y="11"/>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21" name="Google Shape;2021;p20"/>
              <p:cNvSpPr/>
              <p:nvPr/>
            </p:nvSpPr>
            <p:spPr>
              <a:xfrm>
                <a:off x="6727" y="2294"/>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8D2D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22" name="Google Shape;2022;p20"/>
              <p:cNvSpPr/>
              <p:nvPr/>
            </p:nvSpPr>
            <p:spPr>
              <a:xfrm>
                <a:off x="6727" y="2294"/>
                <a:ext cx="10" cy="41"/>
              </a:xfrm>
              <a:custGeom>
                <a:avLst/>
                <a:gdLst/>
                <a:ahLst/>
                <a:cxnLst/>
                <a:rect l="l" t="t" r="r" b="b"/>
                <a:pathLst>
                  <a:path w="14" h="55" extrusionOk="0">
                    <a:moveTo>
                      <a:pt x="1" y="0"/>
                    </a:moveTo>
                    <a:cubicBezTo>
                      <a:pt x="1" y="0"/>
                      <a:pt x="0" y="0"/>
                      <a:pt x="0" y="0"/>
                    </a:cubicBezTo>
                    <a:cubicBezTo>
                      <a:pt x="0" y="0"/>
                      <a:pt x="0" y="0"/>
                      <a:pt x="0" y="0"/>
                    </a:cubicBezTo>
                    <a:cubicBezTo>
                      <a:pt x="0" y="0"/>
                      <a:pt x="0" y="0"/>
                      <a:pt x="0" y="0"/>
                    </a:cubicBezTo>
                    <a:cubicBezTo>
                      <a:pt x="0" y="0"/>
                      <a:pt x="0" y="0"/>
                      <a:pt x="0" y="0"/>
                    </a:cubicBezTo>
                    <a:cubicBezTo>
                      <a:pt x="0" y="0"/>
                      <a:pt x="0" y="0"/>
                      <a:pt x="0" y="0"/>
                    </a:cubicBezTo>
                    <a:cubicBezTo>
                      <a:pt x="2" y="0"/>
                      <a:pt x="4" y="1"/>
                      <a:pt x="4" y="3"/>
                    </a:cubicBezTo>
                    <a:cubicBezTo>
                      <a:pt x="5" y="5"/>
                      <a:pt x="5" y="8"/>
                      <a:pt x="4" y="10"/>
                    </a:cubicBezTo>
                    <a:cubicBezTo>
                      <a:pt x="3" y="12"/>
                      <a:pt x="1" y="13"/>
                      <a:pt x="0" y="13"/>
                    </a:cubicBezTo>
                    <a:cubicBezTo>
                      <a:pt x="0" y="13"/>
                      <a:pt x="1" y="13"/>
                      <a:pt x="1" y="13"/>
                    </a:cubicBezTo>
                    <a:cubicBezTo>
                      <a:pt x="3" y="13"/>
                      <a:pt x="4" y="13"/>
                      <a:pt x="4" y="14"/>
                    </a:cubicBezTo>
                    <a:cubicBezTo>
                      <a:pt x="6" y="16"/>
                      <a:pt x="6" y="17"/>
                      <a:pt x="6" y="19"/>
                    </a:cubicBezTo>
                    <a:cubicBezTo>
                      <a:pt x="6" y="20"/>
                      <a:pt x="6" y="20"/>
                      <a:pt x="6" y="20"/>
                    </a:cubicBezTo>
                    <a:cubicBezTo>
                      <a:pt x="5" y="19"/>
                      <a:pt x="4" y="18"/>
                      <a:pt x="3" y="17"/>
                    </a:cubicBezTo>
                    <a:cubicBezTo>
                      <a:pt x="3" y="19"/>
                      <a:pt x="3" y="21"/>
                      <a:pt x="3" y="23"/>
                    </a:cubicBezTo>
                    <a:cubicBezTo>
                      <a:pt x="4" y="25"/>
                      <a:pt x="5" y="27"/>
                      <a:pt x="5" y="29"/>
                    </a:cubicBezTo>
                    <a:cubicBezTo>
                      <a:pt x="5" y="32"/>
                      <a:pt x="6" y="35"/>
                      <a:pt x="6" y="38"/>
                    </a:cubicBezTo>
                    <a:cubicBezTo>
                      <a:pt x="8" y="44"/>
                      <a:pt x="11" y="50"/>
                      <a:pt x="14" y="55"/>
                    </a:cubicBezTo>
                    <a:cubicBezTo>
                      <a:pt x="10" y="44"/>
                      <a:pt x="8" y="31"/>
                      <a:pt x="8" y="19"/>
                    </a:cubicBezTo>
                    <a:cubicBezTo>
                      <a:pt x="8" y="19"/>
                      <a:pt x="8" y="18"/>
                      <a:pt x="8" y="18"/>
                    </a:cubicBezTo>
                    <a:cubicBezTo>
                      <a:pt x="8" y="14"/>
                      <a:pt x="9" y="11"/>
                      <a:pt x="9" y="9"/>
                    </a:cubicBezTo>
                    <a:cubicBezTo>
                      <a:pt x="9" y="6"/>
                      <a:pt x="6" y="0"/>
                      <a:pt x="1" y="0"/>
                    </a:cubicBezTo>
                  </a:path>
                </a:pathLst>
              </a:custGeom>
              <a:solidFill>
                <a:srgbClr val="CAC9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23" name="Google Shape;2023;p20"/>
              <p:cNvSpPr/>
              <p:nvPr/>
            </p:nvSpPr>
            <p:spPr>
              <a:xfrm>
                <a:off x="6801" y="2293"/>
                <a:ext cx="27" cy="55"/>
              </a:xfrm>
              <a:custGeom>
                <a:avLst/>
                <a:gdLst/>
                <a:ahLst/>
                <a:cxnLst/>
                <a:rect l="l" t="t" r="r" b="b"/>
                <a:pathLst>
                  <a:path w="36" h="73" extrusionOk="0">
                    <a:moveTo>
                      <a:pt x="19" y="11"/>
                    </a:moveTo>
                    <a:cubicBezTo>
                      <a:pt x="19" y="11"/>
                      <a:pt x="21" y="0"/>
                      <a:pt x="28" y="1"/>
                    </a:cubicBezTo>
                    <a:cubicBezTo>
                      <a:pt x="36" y="2"/>
                      <a:pt x="33" y="19"/>
                      <a:pt x="32" y="23"/>
                    </a:cubicBezTo>
                    <a:cubicBezTo>
                      <a:pt x="32" y="27"/>
                      <a:pt x="20" y="63"/>
                      <a:pt x="10" y="68"/>
                    </a:cubicBezTo>
                    <a:cubicBezTo>
                      <a:pt x="0" y="73"/>
                      <a:pt x="19" y="11"/>
                      <a:pt x="19" y="11"/>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24" name="Google Shape;2024;p20"/>
              <p:cNvSpPr/>
              <p:nvPr/>
            </p:nvSpPr>
            <p:spPr>
              <a:xfrm>
                <a:off x="6811" y="2294"/>
                <a:ext cx="11" cy="41"/>
              </a:xfrm>
              <a:custGeom>
                <a:avLst/>
                <a:gdLst/>
                <a:ahLst/>
                <a:cxnLst/>
                <a:rect l="l" t="t" r="r" b="b"/>
                <a:pathLst>
                  <a:path w="15" h="55" extrusionOk="0">
                    <a:moveTo>
                      <a:pt x="13" y="0"/>
                    </a:moveTo>
                    <a:cubicBezTo>
                      <a:pt x="8" y="0"/>
                      <a:pt x="6" y="6"/>
                      <a:pt x="5" y="9"/>
                    </a:cubicBezTo>
                    <a:cubicBezTo>
                      <a:pt x="6" y="11"/>
                      <a:pt x="6" y="14"/>
                      <a:pt x="6" y="18"/>
                    </a:cubicBezTo>
                    <a:cubicBezTo>
                      <a:pt x="6" y="18"/>
                      <a:pt x="6" y="18"/>
                      <a:pt x="6" y="18"/>
                    </a:cubicBezTo>
                    <a:cubicBezTo>
                      <a:pt x="6" y="18"/>
                      <a:pt x="6" y="19"/>
                      <a:pt x="6" y="19"/>
                    </a:cubicBezTo>
                    <a:cubicBezTo>
                      <a:pt x="6" y="19"/>
                      <a:pt x="6" y="19"/>
                      <a:pt x="6" y="19"/>
                    </a:cubicBezTo>
                    <a:cubicBezTo>
                      <a:pt x="6" y="31"/>
                      <a:pt x="5" y="44"/>
                      <a:pt x="0" y="55"/>
                    </a:cubicBezTo>
                    <a:cubicBezTo>
                      <a:pt x="3" y="49"/>
                      <a:pt x="6" y="44"/>
                      <a:pt x="9" y="38"/>
                    </a:cubicBezTo>
                    <a:cubicBezTo>
                      <a:pt x="9" y="35"/>
                      <a:pt x="9" y="32"/>
                      <a:pt x="10" y="29"/>
                    </a:cubicBezTo>
                    <a:cubicBezTo>
                      <a:pt x="10" y="27"/>
                      <a:pt x="11" y="25"/>
                      <a:pt x="11" y="23"/>
                    </a:cubicBezTo>
                    <a:cubicBezTo>
                      <a:pt x="12" y="21"/>
                      <a:pt x="11" y="19"/>
                      <a:pt x="12" y="17"/>
                    </a:cubicBezTo>
                    <a:cubicBezTo>
                      <a:pt x="11" y="18"/>
                      <a:pt x="10" y="19"/>
                      <a:pt x="9" y="20"/>
                    </a:cubicBezTo>
                    <a:cubicBezTo>
                      <a:pt x="8" y="19"/>
                      <a:pt x="8" y="19"/>
                      <a:pt x="8" y="19"/>
                    </a:cubicBezTo>
                    <a:cubicBezTo>
                      <a:pt x="9" y="17"/>
                      <a:pt x="9" y="16"/>
                      <a:pt x="10" y="14"/>
                    </a:cubicBezTo>
                    <a:cubicBezTo>
                      <a:pt x="11" y="13"/>
                      <a:pt x="12" y="13"/>
                      <a:pt x="13" y="13"/>
                    </a:cubicBezTo>
                    <a:cubicBezTo>
                      <a:pt x="14" y="13"/>
                      <a:pt x="14" y="13"/>
                      <a:pt x="15" y="13"/>
                    </a:cubicBezTo>
                    <a:cubicBezTo>
                      <a:pt x="13" y="13"/>
                      <a:pt x="11" y="12"/>
                      <a:pt x="11" y="10"/>
                    </a:cubicBezTo>
                    <a:cubicBezTo>
                      <a:pt x="10" y="8"/>
                      <a:pt x="10" y="5"/>
                      <a:pt x="10" y="3"/>
                    </a:cubicBezTo>
                    <a:cubicBezTo>
                      <a:pt x="11" y="1"/>
                      <a:pt x="13" y="0"/>
                      <a:pt x="14" y="0"/>
                    </a:cubicBezTo>
                    <a:cubicBezTo>
                      <a:pt x="14" y="0"/>
                      <a:pt x="15" y="0"/>
                      <a:pt x="15" y="0"/>
                    </a:cubicBezTo>
                    <a:cubicBezTo>
                      <a:pt x="14" y="0"/>
                      <a:pt x="14" y="0"/>
                      <a:pt x="14" y="0"/>
                    </a:cubicBezTo>
                    <a:cubicBezTo>
                      <a:pt x="14" y="0"/>
                      <a:pt x="14" y="0"/>
                      <a:pt x="14" y="0"/>
                    </a:cubicBezTo>
                    <a:cubicBezTo>
                      <a:pt x="14" y="0"/>
                      <a:pt x="14" y="0"/>
                      <a:pt x="13" y="0"/>
                    </a:cubicBezTo>
                  </a:path>
                </a:pathLst>
              </a:custGeom>
              <a:solidFill>
                <a:srgbClr val="CAC9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25" name="Google Shape;2025;p20"/>
              <p:cNvSpPr/>
              <p:nvPr/>
            </p:nvSpPr>
            <p:spPr>
              <a:xfrm>
                <a:off x="6770" y="2271"/>
                <a:ext cx="7" cy="11"/>
              </a:xfrm>
              <a:custGeom>
                <a:avLst/>
                <a:gdLst/>
                <a:ahLst/>
                <a:cxnLst/>
                <a:rect l="l" t="t" r="r" b="b"/>
                <a:pathLst>
                  <a:path w="9" h="15" extrusionOk="0">
                    <a:moveTo>
                      <a:pt x="4" y="3"/>
                    </a:moveTo>
                    <a:cubicBezTo>
                      <a:pt x="4" y="3"/>
                      <a:pt x="1" y="0"/>
                      <a:pt x="0" y="6"/>
                    </a:cubicBezTo>
                    <a:cubicBezTo>
                      <a:pt x="0" y="12"/>
                      <a:pt x="2" y="15"/>
                      <a:pt x="6" y="15"/>
                    </a:cubicBezTo>
                    <a:cubicBezTo>
                      <a:pt x="9" y="14"/>
                      <a:pt x="7" y="6"/>
                      <a:pt x="4" y="3"/>
                    </a:cubicBezTo>
                    <a:close/>
                  </a:path>
                </a:pathLst>
              </a:custGeom>
              <a:solidFill>
                <a:srgbClr val="EB817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26" name="Google Shape;2026;p20"/>
              <p:cNvSpPr/>
              <p:nvPr/>
            </p:nvSpPr>
            <p:spPr>
              <a:xfrm>
                <a:off x="6727" y="2256"/>
                <a:ext cx="36" cy="46"/>
              </a:xfrm>
              <a:custGeom>
                <a:avLst/>
                <a:gdLst/>
                <a:ahLst/>
                <a:cxnLst/>
                <a:rect l="l" t="t" r="r" b="b"/>
                <a:pathLst>
                  <a:path w="48" h="61" extrusionOk="0">
                    <a:moveTo>
                      <a:pt x="48" y="5"/>
                    </a:moveTo>
                    <a:cubicBezTo>
                      <a:pt x="48" y="5"/>
                      <a:pt x="29" y="5"/>
                      <a:pt x="19" y="15"/>
                    </a:cubicBezTo>
                    <a:cubicBezTo>
                      <a:pt x="9" y="25"/>
                      <a:pt x="6" y="35"/>
                      <a:pt x="7" y="48"/>
                    </a:cubicBezTo>
                    <a:cubicBezTo>
                      <a:pt x="8" y="61"/>
                      <a:pt x="0" y="31"/>
                      <a:pt x="15" y="16"/>
                    </a:cubicBezTo>
                    <a:cubicBezTo>
                      <a:pt x="30" y="0"/>
                      <a:pt x="47" y="4"/>
                      <a:pt x="48" y="5"/>
                    </a:cubicBezTo>
                  </a:path>
                </a:pathLst>
              </a:custGeom>
              <a:solidFill>
                <a:srgbClr val="EB817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27" name="Google Shape;2027;p20"/>
              <p:cNvSpPr/>
              <p:nvPr/>
            </p:nvSpPr>
            <p:spPr>
              <a:xfrm>
                <a:off x="6786" y="2256"/>
                <a:ext cx="36" cy="46"/>
              </a:xfrm>
              <a:custGeom>
                <a:avLst/>
                <a:gdLst/>
                <a:ahLst/>
                <a:cxnLst/>
                <a:rect l="l" t="t" r="r" b="b"/>
                <a:pathLst>
                  <a:path w="48" h="61" extrusionOk="0">
                    <a:moveTo>
                      <a:pt x="0" y="5"/>
                    </a:moveTo>
                    <a:cubicBezTo>
                      <a:pt x="0" y="5"/>
                      <a:pt x="20" y="5"/>
                      <a:pt x="30" y="15"/>
                    </a:cubicBezTo>
                    <a:cubicBezTo>
                      <a:pt x="40" y="25"/>
                      <a:pt x="42" y="35"/>
                      <a:pt x="41" y="48"/>
                    </a:cubicBezTo>
                    <a:cubicBezTo>
                      <a:pt x="41" y="61"/>
                      <a:pt x="48" y="31"/>
                      <a:pt x="33" y="16"/>
                    </a:cubicBezTo>
                    <a:cubicBezTo>
                      <a:pt x="18" y="0"/>
                      <a:pt x="1" y="4"/>
                      <a:pt x="0" y="5"/>
                    </a:cubicBezTo>
                  </a:path>
                </a:pathLst>
              </a:custGeom>
              <a:solidFill>
                <a:srgbClr val="EB817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28" name="Google Shape;2028;p20"/>
              <p:cNvSpPr/>
              <p:nvPr/>
            </p:nvSpPr>
            <p:spPr>
              <a:xfrm>
                <a:off x="6733" y="2337"/>
                <a:ext cx="0" cy="0"/>
              </a:xfrm>
              <a:custGeom>
                <a:avLst/>
                <a:gdLst/>
                <a:ahLst/>
                <a:cxnLst/>
                <a:rect l="l" t="t" r="r" b="b"/>
                <a:pathLst>
                  <a:path w="120000" h="120000" extrusionOk="0">
                    <a:moveTo>
                      <a:pt x="0" y="0"/>
                    </a:moveTo>
                    <a:lnTo>
                      <a:pt x="0" y="0"/>
                    </a:lnTo>
                    <a:lnTo>
                      <a:pt x="0" y="0"/>
                    </a:lnTo>
                    <a:close/>
                  </a:path>
                </a:pathLst>
              </a:custGeom>
              <a:solidFill>
                <a:srgbClr val="ADD8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29" name="Google Shape;2029;p20"/>
              <p:cNvSpPr/>
              <p:nvPr/>
            </p:nvSpPr>
            <p:spPr>
              <a:xfrm>
                <a:off x="6733" y="2337"/>
                <a:ext cx="0" cy="0"/>
              </a:xfrm>
              <a:custGeom>
                <a:avLst/>
                <a:gdLst/>
                <a:ahLst/>
                <a:cxnLst/>
                <a:rect l="l" t="t" r="r" b="b"/>
                <a:pathLst>
                  <a:path w="120000" h="120000" extrusionOk="0">
                    <a:moveTo>
                      <a:pt x="0" y="0"/>
                    </a:moveTo>
                    <a:lnTo>
                      <a:pt x="0" y="0"/>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30" name="Google Shape;2030;p20"/>
              <p:cNvSpPr/>
              <p:nvPr/>
            </p:nvSpPr>
            <p:spPr>
              <a:xfrm>
                <a:off x="6733" y="2282"/>
                <a:ext cx="83" cy="79"/>
              </a:xfrm>
              <a:custGeom>
                <a:avLst/>
                <a:gdLst/>
                <a:ahLst/>
                <a:cxnLst/>
                <a:rect l="l" t="t" r="r" b="b"/>
                <a:pathLst>
                  <a:path w="112" h="106" extrusionOk="0">
                    <a:moveTo>
                      <a:pt x="111" y="34"/>
                    </a:moveTo>
                    <a:cubicBezTo>
                      <a:pt x="111" y="0"/>
                      <a:pt x="72" y="8"/>
                      <a:pt x="64" y="12"/>
                    </a:cubicBezTo>
                    <a:cubicBezTo>
                      <a:pt x="60" y="14"/>
                      <a:pt x="51" y="14"/>
                      <a:pt x="48" y="12"/>
                    </a:cubicBezTo>
                    <a:cubicBezTo>
                      <a:pt x="39" y="8"/>
                      <a:pt x="1" y="0"/>
                      <a:pt x="0" y="34"/>
                    </a:cubicBezTo>
                    <a:cubicBezTo>
                      <a:pt x="0" y="66"/>
                      <a:pt x="12" y="103"/>
                      <a:pt x="50" y="105"/>
                    </a:cubicBezTo>
                    <a:cubicBezTo>
                      <a:pt x="52" y="106"/>
                      <a:pt x="54" y="106"/>
                      <a:pt x="56" y="106"/>
                    </a:cubicBezTo>
                    <a:cubicBezTo>
                      <a:pt x="57" y="106"/>
                      <a:pt x="59" y="106"/>
                      <a:pt x="61" y="105"/>
                    </a:cubicBezTo>
                    <a:cubicBezTo>
                      <a:pt x="100" y="103"/>
                      <a:pt x="112" y="66"/>
                      <a:pt x="111" y="34"/>
                    </a:cubicBezTo>
                  </a:path>
                </a:pathLst>
              </a:custGeom>
              <a:solidFill>
                <a:srgbClr val="CA5D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031" name="Google Shape;2031;p20"/>
              <p:cNvPicPr preferRelativeResize="0"/>
              <p:nvPr/>
            </p:nvPicPr>
            <p:blipFill rotWithShape="1">
              <a:blip r:embed="rId641">
                <a:alphaModFix/>
              </a:blip>
              <a:srcRect/>
              <a:stretch/>
            </p:blipFill>
            <p:spPr>
              <a:xfrm>
                <a:off x="6729" y="2285"/>
                <a:ext cx="90" cy="72"/>
              </a:xfrm>
              <a:prstGeom prst="rect">
                <a:avLst/>
              </a:prstGeom>
              <a:noFill/>
              <a:ln>
                <a:noFill/>
              </a:ln>
            </p:spPr>
          </p:pic>
          <p:pic>
            <p:nvPicPr>
              <p:cNvPr id="2032" name="Google Shape;2032;p20"/>
              <p:cNvPicPr preferRelativeResize="0"/>
              <p:nvPr/>
            </p:nvPicPr>
            <p:blipFill rotWithShape="1">
              <a:blip r:embed="rId642">
                <a:alphaModFix/>
              </a:blip>
              <a:srcRect/>
              <a:stretch/>
            </p:blipFill>
            <p:spPr>
              <a:xfrm>
                <a:off x="6797" y="2285"/>
                <a:ext cx="22" cy="25"/>
              </a:xfrm>
              <a:prstGeom prst="rect">
                <a:avLst/>
              </a:prstGeom>
              <a:noFill/>
              <a:ln>
                <a:noFill/>
              </a:ln>
            </p:spPr>
          </p:pic>
          <p:pic>
            <p:nvPicPr>
              <p:cNvPr id="2033" name="Google Shape;2033;p20"/>
              <p:cNvPicPr preferRelativeResize="0"/>
              <p:nvPr/>
            </p:nvPicPr>
            <p:blipFill rotWithShape="1">
              <a:blip r:embed="rId643">
                <a:alphaModFix/>
              </a:blip>
              <a:srcRect/>
              <a:stretch/>
            </p:blipFill>
            <p:spPr>
              <a:xfrm>
                <a:off x="6789" y="2284"/>
                <a:ext cx="13" cy="7"/>
              </a:xfrm>
              <a:prstGeom prst="rect">
                <a:avLst/>
              </a:prstGeom>
              <a:noFill/>
              <a:ln>
                <a:noFill/>
              </a:ln>
            </p:spPr>
          </p:pic>
          <p:pic>
            <p:nvPicPr>
              <p:cNvPr id="2034" name="Google Shape;2034;p20"/>
              <p:cNvPicPr preferRelativeResize="0"/>
              <p:nvPr/>
            </p:nvPicPr>
            <p:blipFill rotWithShape="1">
              <a:blip r:embed="rId644">
                <a:alphaModFix/>
              </a:blip>
              <a:srcRect/>
              <a:stretch/>
            </p:blipFill>
            <p:spPr>
              <a:xfrm>
                <a:off x="6790" y="2286"/>
                <a:ext cx="27" cy="66"/>
              </a:xfrm>
              <a:prstGeom prst="rect">
                <a:avLst/>
              </a:prstGeom>
              <a:noFill/>
              <a:ln>
                <a:noFill/>
              </a:ln>
            </p:spPr>
          </p:pic>
          <p:pic>
            <p:nvPicPr>
              <p:cNvPr id="2035" name="Google Shape;2035;p20"/>
              <p:cNvPicPr preferRelativeResize="0"/>
              <p:nvPr/>
            </p:nvPicPr>
            <p:blipFill rotWithShape="1">
              <a:blip r:embed="rId645">
                <a:alphaModFix/>
              </a:blip>
              <a:srcRect/>
              <a:stretch/>
            </p:blipFill>
            <p:spPr>
              <a:xfrm>
                <a:off x="6734" y="2296"/>
                <a:ext cx="40" cy="56"/>
              </a:xfrm>
              <a:prstGeom prst="rect">
                <a:avLst/>
              </a:prstGeom>
              <a:noFill/>
              <a:ln>
                <a:noFill/>
              </a:ln>
            </p:spPr>
          </p:pic>
          <p:pic>
            <p:nvPicPr>
              <p:cNvPr id="2036" name="Google Shape;2036;p20"/>
              <p:cNvPicPr preferRelativeResize="0"/>
              <p:nvPr/>
            </p:nvPicPr>
            <p:blipFill rotWithShape="1">
              <a:blip r:embed="rId646">
                <a:alphaModFix/>
              </a:blip>
              <a:srcRect/>
              <a:stretch/>
            </p:blipFill>
            <p:spPr>
              <a:xfrm>
                <a:off x="6736" y="2293"/>
                <a:ext cx="38" cy="59"/>
              </a:xfrm>
              <a:prstGeom prst="rect">
                <a:avLst/>
              </a:prstGeom>
              <a:noFill/>
              <a:ln>
                <a:noFill/>
              </a:ln>
            </p:spPr>
          </p:pic>
          <p:sp>
            <p:nvSpPr>
              <p:cNvPr id="2037" name="Google Shape;2037;p20"/>
              <p:cNvSpPr/>
              <p:nvPr/>
            </p:nvSpPr>
            <p:spPr>
              <a:xfrm>
                <a:off x="6732" y="2227"/>
                <a:ext cx="84" cy="26"/>
              </a:xfrm>
              <a:custGeom>
                <a:avLst/>
                <a:gdLst/>
                <a:ahLst/>
                <a:cxnLst/>
                <a:rect l="l" t="t" r="r" b="b"/>
                <a:pathLst>
                  <a:path w="113" h="35" extrusionOk="0">
                    <a:moveTo>
                      <a:pt x="0" y="21"/>
                    </a:moveTo>
                    <a:cubicBezTo>
                      <a:pt x="0" y="21"/>
                      <a:pt x="78" y="35"/>
                      <a:pt x="113" y="18"/>
                    </a:cubicBezTo>
                    <a:cubicBezTo>
                      <a:pt x="113" y="18"/>
                      <a:pt x="108" y="0"/>
                      <a:pt x="75" y="3"/>
                    </a:cubicBezTo>
                    <a:cubicBezTo>
                      <a:pt x="41" y="6"/>
                      <a:pt x="2" y="0"/>
                      <a:pt x="0" y="21"/>
                    </a:cubicBezTo>
                  </a:path>
                </a:pathLst>
              </a:custGeom>
              <a:solidFill>
                <a:srgbClr val="EC777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38" name="Google Shape;2038;p20"/>
              <p:cNvSpPr/>
              <p:nvPr/>
            </p:nvSpPr>
            <p:spPr>
              <a:xfrm>
                <a:off x="6731" y="2237"/>
                <a:ext cx="15" cy="22"/>
              </a:xfrm>
              <a:custGeom>
                <a:avLst/>
                <a:gdLst/>
                <a:ahLst/>
                <a:cxnLst/>
                <a:rect l="l" t="t" r="r" b="b"/>
                <a:pathLst>
                  <a:path w="20" h="29" extrusionOk="0">
                    <a:moveTo>
                      <a:pt x="18" y="9"/>
                    </a:moveTo>
                    <a:cubicBezTo>
                      <a:pt x="18" y="9"/>
                      <a:pt x="14" y="0"/>
                      <a:pt x="9" y="5"/>
                    </a:cubicBezTo>
                    <a:cubicBezTo>
                      <a:pt x="3" y="9"/>
                      <a:pt x="0" y="21"/>
                      <a:pt x="3" y="25"/>
                    </a:cubicBezTo>
                    <a:cubicBezTo>
                      <a:pt x="5" y="29"/>
                      <a:pt x="11" y="29"/>
                      <a:pt x="15" y="23"/>
                    </a:cubicBezTo>
                    <a:cubicBezTo>
                      <a:pt x="20" y="17"/>
                      <a:pt x="18" y="9"/>
                      <a:pt x="18" y="9"/>
                    </a:cubicBezTo>
                  </a:path>
                </a:pathLst>
              </a:custGeom>
              <a:solidFill>
                <a:srgbClr val="ECEA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39" name="Google Shape;2039;p20"/>
              <p:cNvSpPr/>
              <p:nvPr/>
            </p:nvSpPr>
            <p:spPr>
              <a:xfrm>
                <a:off x="6739" y="2236"/>
                <a:ext cx="12" cy="25"/>
              </a:xfrm>
              <a:custGeom>
                <a:avLst/>
                <a:gdLst/>
                <a:ahLst/>
                <a:cxnLst/>
                <a:rect l="l" t="t" r="r" b="b"/>
                <a:pathLst>
                  <a:path w="16" h="33" extrusionOk="0">
                    <a:moveTo>
                      <a:pt x="16" y="10"/>
                    </a:moveTo>
                    <a:cubicBezTo>
                      <a:pt x="16" y="10"/>
                      <a:pt x="13" y="0"/>
                      <a:pt x="6" y="5"/>
                    </a:cubicBezTo>
                    <a:cubicBezTo>
                      <a:pt x="0" y="11"/>
                      <a:pt x="0" y="27"/>
                      <a:pt x="2" y="30"/>
                    </a:cubicBezTo>
                    <a:cubicBezTo>
                      <a:pt x="4" y="33"/>
                      <a:pt x="14" y="27"/>
                      <a:pt x="14" y="25"/>
                    </a:cubicBezTo>
                    <a:cubicBezTo>
                      <a:pt x="15" y="23"/>
                      <a:pt x="16" y="10"/>
                      <a:pt x="16" y="10"/>
                    </a:cubicBezTo>
                  </a:path>
                </a:pathLst>
              </a:custGeom>
              <a:solidFill>
                <a:srgbClr val="ECEA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40" name="Google Shape;2040;p20"/>
              <p:cNvSpPr/>
              <p:nvPr/>
            </p:nvSpPr>
            <p:spPr>
              <a:xfrm>
                <a:off x="6739" y="2239"/>
                <a:ext cx="12" cy="20"/>
              </a:xfrm>
              <a:custGeom>
                <a:avLst/>
                <a:gdLst/>
                <a:ahLst/>
                <a:cxnLst/>
                <a:rect l="l" t="t" r="r" b="b"/>
                <a:pathLst>
                  <a:path w="15" h="27" extrusionOk="0">
                    <a:moveTo>
                      <a:pt x="4" y="25"/>
                    </a:moveTo>
                    <a:cubicBezTo>
                      <a:pt x="1" y="25"/>
                      <a:pt x="1" y="14"/>
                      <a:pt x="3" y="9"/>
                    </a:cubicBezTo>
                    <a:cubicBezTo>
                      <a:pt x="5" y="4"/>
                      <a:pt x="7" y="3"/>
                      <a:pt x="7" y="3"/>
                    </a:cubicBezTo>
                    <a:cubicBezTo>
                      <a:pt x="7" y="3"/>
                      <a:pt x="7" y="2"/>
                      <a:pt x="7" y="2"/>
                    </a:cubicBezTo>
                    <a:cubicBezTo>
                      <a:pt x="9" y="2"/>
                      <a:pt x="10" y="9"/>
                      <a:pt x="10" y="13"/>
                    </a:cubicBezTo>
                    <a:cubicBezTo>
                      <a:pt x="10" y="18"/>
                      <a:pt x="9" y="23"/>
                      <a:pt x="5" y="25"/>
                    </a:cubicBezTo>
                    <a:cubicBezTo>
                      <a:pt x="4" y="25"/>
                      <a:pt x="4" y="25"/>
                      <a:pt x="4" y="25"/>
                    </a:cubicBezTo>
                    <a:moveTo>
                      <a:pt x="10" y="0"/>
                    </a:moveTo>
                    <a:cubicBezTo>
                      <a:pt x="9" y="0"/>
                      <a:pt x="7" y="0"/>
                      <a:pt x="6" y="1"/>
                    </a:cubicBezTo>
                    <a:cubicBezTo>
                      <a:pt x="6" y="2"/>
                      <a:pt x="5" y="2"/>
                      <a:pt x="5" y="3"/>
                    </a:cubicBezTo>
                    <a:cubicBezTo>
                      <a:pt x="2" y="6"/>
                      <a:pt x="0" y="13"/>
                      <a:pt x="0" y="18"/>
                    </a:cubicBezTo>
                    <a:cubicBezTo>
                      <a:pt x="0" y="22"/>
                      <a:pt x="1" y="24"/>
                      <a:pt x="2" y="26"/>
                    </a:cubicBezTo>
                    <a:cubicBezTo>
                      <a:pt x="2" y="26"/>
                      <a:pt x="3" y="27"/>
                      <a:pt x="4" y="27"/>
                    </a:cubicBezTo>
                    <a:cubicBezTo>
                      <a:pt x="6" y="27"/>
                      <a:pt x="10" y="25"/>
                      <a:pt x="12" y="24"/>
                    </a:cubicBezTo>
                    <a:cubicBezTo>
                      <a:pt x="11" y="19"/>
                      <a:pt x="11" y="12"/>
                      <a:pt x="14" y="7"/>
                    </a:cubicBezTo>
                    <a:cubicBezTo>
                      <a:pt x="14" y="7"/>
                      <a:pt x="14" y="7"/>
                      <a:pt x="14" y="7"/>
                    </a:cubicBezTo>
                    <a:cubicBezTo>
                      <a:pt x="14" y="7"/>
                      <a:pt x="14" y="6"/>
                      <a:pt x="14" y="6"/>
                    </a:cubicBezTo>
                    <a:cubicBezTo>
                      <a:pt x="14" y="6"/>
                      <a:pt x="14" y="6"/>
                      <a:pt x="14" y="6"/>
                    </a:cubicBezTo>
                    <a:cubicBezTo>
                      <a:pt x="14" y="6"/>
                      <a:pt x="14" y="6"/>
                      <a:pt x="14" y="6"/>
                    </a:cubicBezTo>
                    <a:cubicBezTo>
                      <a:pt x="14" y="5"/>
                      <a:pt x="15" y="4"/>
                      <a:pt x="15" y="4"/>
                    </a:cubicBezTo>
                    <a:cubicBezTo>
                      <a:pt x="14" y="2"/>
                      <a:pt x="12" y="0"/>
                      <a:pt x="10" y="0"/>
                    </a:cubicBezTo>
                  </a:path>
                </a:pathLst>
              </a:custGeom>
              <a:solidFill>
                <a:srgbClr val="DBD8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41" name="Google Shape;2041;p20"/>
              <p:cNvSpPr/>
              <p:nvPr/>
            </p:nvSpPr>
            <p:spPr>
              <a:xfrm>
                <a:off x="6745" y="2235"/>
                <a:ext cx="18" cy="27"/>
              </a:xfrm>
              <a:custGeom>
                <a:avLst/>
                <a:gdLst/>
                <a:ahLst/>
                <a:cxnLst/>
                <a:rect l="l" t="t" r="r" b="b"/>
                <a:pathLst>
                  <a:path w="24" h="36" extrusionOk="0">
                    <a:moveTo>
                      <a:pt x="21" y="9"/>
                    </a:moveTo>
                    <a:cubicBezTo>
                      <a:pt x="21" y="9"/>
                      <a:pt x="16" y="0"/>
                      <a:pt x="8" y="9"/>
                    </a:cubicBezTo>
                    <a:cubicBezTo>
                      <a:pt x="0" y="19"/>
                      <a:pt x="5" y="35"/>
                      <a:pt x="5" y="35"/>
                    </a:cubicBezTo>
                    <a:cubicBezTo>
                      <a:pt x="6" y="35"/>
                      <a:pt x="7" y="35"/>
                      <a:pt x="8" y="35"/>
                    </a:cubicBezTo>
                    <a:cubicBezTo>
                      <a:pt x="12" y="35"/>
                      <a:pt x="19" y="36"/>
                      <a:pt x="21" y="31"/>
                    </a:cubicBezTo>
                    <a:cubicBezTo>
                      <a:pt x="24" y="24"/>
                      <a:pt x="21" y="9"/>
                      <a:pt x="21" y="9"/>
                    </a:cubicBezTo>
                  </a:path>
                </a:pathLst>
              </a:custGeom>
              <a:solidFill>
                <a:srgbClr val="ECEA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42" name="Google Shape;2042;p20"/>
              <p:cNvSpPr/>
              <p:nvPr/>
            </p:nvSpPr>
            <p:spPr>
              <a:xfrm>
                <a:off x="6750" y="2244"/>
                <a:ext cx="0" cy="0"/>
              </a:xfrm>
              <a:custGeom>
                <a:avLst/>
                <a:gdLst/>
                <a:ahLst/>
                <a:cxnLst/>
                <a:rect l="l" t="t" r="r" b="b"/>
                <a:pathLst>
                  <a:path w="120000" h="1" extrusionOk="0">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CBC7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43" name="Google Shape;2043;p20"/>
              <p:cNvSpPr/>
              <p:nvPr/>
            </p:nvSpPr>
            <p:spPr>
              <a:xfrm>
                <a:off x="6750" y="2238"/>
                <a:ext cx="11" cy="23"/>
              </a:xfrm>
              <a:custGeom>
                <a:avLst/>
                <a:gdLst/>
                <a:ahLst/>
                <a:cxnLst/>
                <a:rect l="l" t="t" r="r" b="b"/>
                <a:pathLst>
                  <a:path w="15" h="30" extrusionOk="0">
                    <a:moveTo>
                      <a:pt x="9" y="0"/>
                    </a:moveTo>
                    <a:cubicBezTo>
                      <a:pt x="7" y="0"/>
                      <a:pt x="4" y="1"/>
                      <a:pt x="2" y="4"/>
                    </a:cubicBezTo>
                    <a:cubicBezTo>
                      <a:pt x="2" y="4"/>
                      <a:pt x="2" y="4"/>
                      <a:pt x="2" y="4"/>
                    </a:cubicBezTo>
                    <a:cubicBezTo>
                      <a:pt x="1" y="5"/>
                      <a:pt x="1" y="6"/>
                      <a:pt x="0" y="7"/>
                    </a:cubicBezTo>
                    <a:cubicBezTo>
                      <a:pt x="0" y="7"/>
                      <a:pt x="0" y="7"/>
                      <a:pt x="0" y="7"/>
                    </a:cubicBezTo>
                    <a:cubicBezTo>
                      <a:pt x="0" y="7"/>
                      <a:pt x="0" y="7"/>
                      <a:pt x="0" y="7"/>
                    </a:cubicBezTo>
                    <a:cubicBezTo>
                      <a:pt x="0" y="7"/>
                      <a:pt x="0" y="8"/>
                      <a:pt x="0" y="8"/>
                    </a:cubicBezTo>
                    <a:cubicBezTo>
                      <a:pt x="0" y="7"/>
                      <a:pt x="2" y="5"/>
                      <a:pt x="3" y="5"/>
                    </a:cubicBezTo>
                    <a:cubicBezTo>
                      <a:pt x="4" y="4"/>
                      <a:pt x="5" y="3"/>
                      <a:pt x="7" y="3"/>
                    </a:cubicBezTo>
                    <a:cubicBezTo>
                      <a:pt x="9" y="3"/>
                      <a:pt x="10" y="4"/>
                      <a:pt x="11" y="6"/>
                    </a:cubicBezTo>
                    <a:cubicBezTo>
                      <a:pt x="11" y="9"/>
                      <a:pt x="11" y="12"/>
                      <a:pt x="10" y="15"/>
                    </a:cubicBezTo>
                    <a:cubicBezTo>
                      <a:pt x="10" y="18"/>
                      <a:pt x="11" y="21"/>
                      <a:pt x="11" y="24"/>
                    </a:cubicBezTo>
                    <a:cubicBezTo>
                      <a:pt x="11" y="26"/>
                      <a:pt x="10" y="28"/>
                      <a:pt x="8" y="29"/>
                    </a:cubicBezTo>
                    <a:cubicBezTo>
                      <a:pt x="8" y="30"/>
                      <a:pt x="7" y="30"/>
                      <a:pt x="7" y="30"/>
                    </a:cubicBezTo>
                    <a:cubicBezTo>
                      <a:pt x="9" y="30"/>
                      <a:pt x="11" y="30"/>
                      <a:pt x="12" y="29"/>
                    </a:cubicBezTo>
                    <a:cubicBezTo>
                      <a:pt x="12" y="27"/>
                      <a:pt x="12" y="25"/>
                      <a:pt x="12" y="25"/>
                    </a:cubicBezTo>
                    <a:cubicBezTo>
                      <a:pt x="12" y="25"/>
                      <a:pt x="12" y="12"/>
                      <a:pt x="15" y="4"/>
                    </a:cubicBezTo>
                    <a:cubicBezTo>
                      <a:pt x="15" y="4"/>
                      <a:pt x="13" y="0"/>
                      <a:pt x="9" y="0"/>
                    </a:cubicBezTo>
                  </a:path>
                </a:pathLst>
              </a:custGeom>
              <a:solidFill>
                <a:srgbClr val="DBD8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44" name="Google Shape;2044;p20"/>
              <p:cNvSpPr/>
              <p:nvPr/>
            </p:nvSpPr>
            <p:spPr>
              <a:xfrm>
                <a:off x="6758" y="2235"/>
                <a:ext cx="17" cy="28"/>
              </a:xfrm>
              <a:custGeom>
                <a:avLst/>
                <a:gdLst/>
                <a:ahLst/>
                <a:cxnLst/>
                <a:rect l="l" t="t" r="r" b="b"/>
                <a:pathLst>
                  <a:path w="23" h="38" extrusionOk="0">
                    <a:moveTo>
                      <a:pt x="21" y="10"/>
                    </a:moveTo>
                    <a:cubicBezTo>
                      <a:pt x="21" y="10"/>
                      <a:pt x="18" y="0"/>
                      <a:pt x="9" y="4"/>
                    </a:cubicBezTo>
                    <a:cubicBezTo>
                      <a:pt x="0" y="7"/>
                      <a:pt x="1" y="30"/>
                      <a:pt x="1" y="30"/>
                    </a:cubicBezTo>
                    <a:cubicBezTo>
                      <a:pt x="1" y="30"/>
                      <a:pt x="0" y="35"/>
                      <a:pt x="4" y="36"/>
                    </a:cubicBezTo>
                    <a:cubicBezTo>
                      <a:pt x="8" y="37"/>
                      <a:pt x="22" y="38"/>
                      <a:pt x="22" y="35"/>
                    </a:cubicBezTo>
                    <a:cubicBezTo>
                      <a:pt x="22" y="31"/>
                      <a:pt x="23" y="15"/>
                      <a:pt x="21" y="10"/>
                    </a:cubicBezTo>
                  </a:path>
                </a:pathLst>
              </a:custGeom>
              <a:solidFill>
                <a:srgbClr val="ECEA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45" name="Google Shape;2045;p20"/>
              <p:cNvSpPr/>
              <p:nvPr/>
            </p:nvSpPr>
            <p:spPr>
              <a:xfrm>
                <a:off x="6760" y="2238"/>
                <a:ext cx="14" cy="23"/>
              </a:xfrm>
              <a:custGeom>
                <a:avLst/>
                <a:gdLst/>
                <a:ahLst/>
                <a:cxnLst/>
                <a:rect l="l" t="t" r="r" b="b"/>
                <a:pathLst>
                  <a:path w="19" h="31" extrusionOk="0">
                    <a:moveTo>
                      <a:pt x="16" y="8"/>
                    </a:moveTo>
                    <a:cubicBezTo>
                      <a:pt x="16" y="8"/>
                      <a:pt x="14" y="0"/>
                      <a:pt x="7" y="2"/>
                    </a:cubicBezTo>
                    <a:cubicBezTo>
                      <a:pt x="0" y="5"/>
                      <a:pt x="0" y="24"/>
                      <a:pt x="0" y="24"/>
                    </a:cubicBezTo>
                    <a:cubicBezTo>
                      <a:pt x="0" y="24"/>
                      <a:pt x="0" y="29"/>
                      <a:pt x="3" y="29"/>
                    </a:cubicBezTo>
                    <a:cubicBezTo>
                      <a:pt x="6" y="30"/>
                      <a:pt x="17" y="31"/>
                      <a:pt x="17" y="28"/>
                    </a:cubicBezTo>
                    <a:cubicBezTo>
                      <a:pt x="17" y="25"/>
                      <a:pt x="19" y="12"/>
                      <a:pt x="16" y="8"/>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46" name="Google Shape;2046;p20"/>
              <p:cNvSpPr/>
              <p:nvPr/>
            </p:nvSpPr>
            <p:spPr>
              <a:xfrm>
                <a:off x="6748" y="2241"/>
                <a:ext cx="7" cy="20"/>
              </a:xfrm>
              <a:custGeom>
                <a:avLst/>
                <a:gdLst/>
                <a:ahLst/>
                <a:cxnLst/>
                <a:rect l="l" t="t" r="r" b="b"/>
                <a:pathLst>
                  <a:path w="9" h="26" extrusionOk="0">
                    <a:moveTo>
                      <a:pt x="4" y="2"/>
                    </a:moveTo>
                    <a:cubicBezTo>
                      <a:pt x="4" y="2"/>
                      <a:pt x="3" y="3"/>
                      <a:pt x="2" y="9"/>
                    </a:cubicBezTo>
                    <a:cubicBezTo>
                      <a:pt x="0" y="15"/>
                      <a:pt x="2" y="24"/>
                      <a:pt x="2" y="24"/>
                    </a:cubicBezTo>
                    <a:cubicBezTo>
                      <a:pt x="3" y="25"/>
                      <a:pt x="8" y="26"/>
                      <a:pt x="8" y="20"/>
                    </a:cubicBezTo>
                    <a:cubicBezTo>
                      <a:pt x="9" y="14"/>
                      <a:pt x="9" y="0"/>
                      <a:pt x="4"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47" name="Google Shape;2047;p20"/>
              <p:cNvSpPr/>
              <p:nvPr/>
            </p:nvSpPr>
            <p:spPr>
              <a:xfrm>
                <a:off x="6740" y="2239"/>
                <a:ext cx="7" cy="20"/>
              </a:xfrm>
              <a:custGeom>
                <a:avLst/>
                <a:gdLst/>
                <a:ahLst/>
                <a:cxnLst/>
                <a:rect l="l" t="t" r="r" b="b"/>
                <a:pathLst>
                  <a:path w="9" h="27" extrusionOk="0">
                    <a:moveTo>
                      <a:pt x="6" y="3"/>
                    </a:moveTo>
                    <a:cubicBezTo>
                      <a:pt x="6" y="3"/>
                      <a:pt x="4" y="4"/>
                      <a:pt x="2" y="9"/>
                    </a:cubicBezTo>
                    <a:cubicBezTo>
                      <a:pt x="0" y="14"/>
                      <a:pt x="0" y="27"/>
                      <a:pt x="4" y="25"/>
                    </a:cubicBezTo>
                    <a:cubicBezTo>
                      <a:pt x="8" y="23"/>
                      <a:pt x="9" y="18"/>
                      <a:pt x="9" y="13"/>
                    </a:cubicBezTo>
                    <a:cubicBezTo>
                      <a:pt x="9" y="8"/>
                      <a:pt x="7" y="0"/>
                      <a:pt x="6" y="3"/>
                    </a:cubicBezTo>
                  </a:path>
                </a:pathLst>
              </a:custGeom>
              <a:solidFill>
                <a:srgbClr val="ECEA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48" name="Google Shape;2048;p20"/>
              <p:cNvSpPr/>
              <p:nvPr/>
            </p:nvSpPr>
            <p:spPr>
              <a:xfrm>
                <a:off x="6740" y="2243"/>
                <a:ext cx="5" cy="15"/>
              </a:xfrm>
              <a:custGeom>
                <a:avLst/>
                <a:gdLst/>
                <a:ahLst/>
                <a:cxnLst/>
                <a:rect l="l" t="t" r="r" b="b"/>
                <a:pathLst>
                  <a:path w="7" h="20" extrusionOk="0">
                    <a:moveTo>
                      <a:pt x="4" y="2"/>
                    </a:moveTo>
                    <a:cubicBezTo>
                      <a:pt x="4" y="2"/>
                      <a:pt x="3" y="3"/>
                      <a:pt x="2" y="7"/>
                    </a:cubicBezTo>
                    <a:cubicBezTo>
                      <a:pt x="0" y="10"/>
                      <a:pt x="0" y="20"/>
                      <a:pt x="3" y="19"/>
                    </a:cubicBezTo>
                    <a:cubicBezTo>
                      <a:pt x="6" y="17"/>
                      <a:pt x="7" y="13"/>
                      <a:pt x="7" y="10"/>
                    </a:cubicBezTo>
                    <a:cubicBezTo>
                      <a:pt x="7" y="6"/>
                      <a:pt x="6" y="0"/>
                      <a:pt x="4"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49" name="Google Shape;2049;p20"/>
              <p:cNvSpPr/>
              <p:nvPr/>
            </p:nvSpPr>
            <p:spPr>
              <a:xfrm>
                <a:off x="6732" y="2243"/>
                <a:ext cx="8" cy="13"/>
              </a:xfrm>
              <a:custGeom>
                <a:avLst/>
                <a:gdLst/>
                <a:ahLst/>
                <a:cxnLst/>
                <a:rect l="l" t="t" r="r" b="b"/>
                <a:pathLst>
                  <a:path w="11" h="18" extrusionOk="0">
                    <a:moveTo>
                      <a:pt x="7" y="0"/>
                    </a:moveTo>
                    <a:cubicBezTo>
                      <a:pt x="7" y="0"/>
                      <a:pt x="6" y="0"/>
                      <a:pt x="4" y="4"/>
                    </a:cubicBezTo>
                    <a:cubicBezTo>
                      <a:pt x="2" y="8"/>
                      <a:pt x="0" y="18"/>
                      <a:pt x="4" y="17"/>
                    </a:cubicBezTo>
                    <a:cubicBezTo>
                      <a:pt x="9" y="17"/>
                      <a:pt x="11" y="0"/>
                      <a:pt x="7" y="0"/>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50" name="Google Shape;2050;p20"/>
              <p:cNvSpPr/>
              <p:nvPr/>
            </p:nvSpPr>
            <p:spPr>
              <a:xfrm>
                <a:off x="6802" y="2237"/>
                <a:ext cx="16" cy="22"/>
              </a:xfrm>
              <a:custGeom>
                <a:avLst/>
                <a:gdLst/>
                <a:ahLst/>
                <a:cxnLst/>
                <a:rect l="l" t="t" r="r" b="b"/>
                <a:pathLst>
                  <a:path w="21" h="29" extrusionOk="0">
                    <a:moveTo>
                      <a:pt x="3" y="9"/>
                    </a:moveTo>
                    <a:cubicBezTo>
                      <a:pt x="3" y="9"/>
                      <a:pt x="6" y="0"/>
                      <a:pt x="12" y="4"/>
                    </a:cubicBezTo>
                    <a:cubicBezTo>
                      <a:pt x="17" y="9"/>
                      <a:pt x="21" y="21"/>
                      <a:pt x="18" y="25"/>
                    </a:cubicBezTo>
                    <a:cubicBezTo>
                      <a:pt x="15" y="29"/>
                      <a:pt x="9" y="29"/>
                      <a:pt x="5" y="23"/>
                    </a:cubicBezTo>
                    <a:cubicBezTo>
                      <a:pt x="0" y="17"/>
                      <a:pt x="3" y="9"/>
                      <a:pt x="3" y="9"/>
                    </a:cubicBezTo>
                  </a:path>
                </a:pathLst>
              </a:custGeom>
              <a:solidFill>
                <a:srgbClr val="ECEA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51" name="Google Shape;2051;p20"/>
              <p:cNvSpPr/>
              <p:nvPr/>
            </p:nvSpPr>
            <p:spPr>
              <a:xfrm>
                <a:off x="6797" y="2236"/>
                <a:ext cx="13" cy="24"/>
              </a:xfrm>
              <a:custGeom>
                <a:avLst/>
                <a:gdLst/>
                <a:ahLst/>
                <a:cxnLst/>
                <a:rect l="l" t="t" r="r" b="b"/>
                <a:pathLst>
                  <a:path w="17" h="32" extrusionOk="0">
                    <a:moveTo>
                      <a:pt x="0" y="10"/>
                    </a:moveTo>
                    <a:cubicBezTo>
                      <a:pt x="0" y="10"/>
                      <a:pt x="4" y="0"/>
                      <a:pt x="10" y="5"/>
                    </a:cubicBezTo>
                    <a:cubicBezTo>
                      <a:pt x="17" y="10"/>
                      <a:pt x="17" y="26"/>
                      <a:pt x="15" y="29"/>
                    </a:cubicBezTo>
                    <a:cubicBezTo>
                      <a:pt x="13" y="32"/>
                      <a:pt x="3" y="27"/>
                      <a:pt x="2" y="25"/>
                    </a:cubicBezTo>
                    <a:cubicBezTo>
                      <a:pt x="2" y="22"/>
                      <a:pt x="0" y="10"/>
                      <a:pt x="0" y="10"/>
                    </a:cubicBezTo>
                  </a:path>
                </a:pathLst>
              </a:custGeom>
              <a:solidFill>
                <a:srgbClr val="ECEA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52" name="Google Shape;2052;p20"/>
              <p:cNvSpPr/>
              <p:nvPr/>
            </p:nvSpPr>
            <p:spPr>
              <a:xfrm>
                <a:off x="6798" y="2238"/>
                <a:ext cx="11" cy="21"/>
              </a:xfrm>
              <a:custGeom>
                <a:avLst/>
                <a:gdLst/>
                <a:ahLst/>
                <a:cxnLst/>
                <a:rect l="l" t="t" r="r" b="b"/>
                <a:pathLst>
                  <a:path w="15" h="27" extrusionOk="0">
                    <a:moveTo>
                      <a:pt x="11" y="26"/>
                    </a:moveTo>
                    <a:cubicBezTo>
                      <a:pt x="11" y="26"/>
                      <a:pt x="11" y="26"/>
                      <a:pt x="11" y="26"/>
                    </a:cubicBezTo>
                    <a:cubicBezTo>
                      <a:pt x="7" y="24"/>
                      <a:pt x="5" y="19"/>
                      <a:pt x="6" y="14"/>
                    </a:cubicBezTo>
                    <a:cubicBezTo>
                      <a:pt x="6" y="10"/>
                      <a:pt x="7" y="3"/>
                      <a:pt x="8" y="3"/>
                    </a:cubicBezTo>
                    <a:cubicBezTo>
                      <a:pt x="8" y="3"/>
                      <a:pt x="9" y="3"/>
                      <a:pt x="9" y="4"/>
                    </a:cubicBezTo>
                    <a:cubicBezTo>
                      <a:pt x="9" y="4"/>
                      <a:pt x="10" y="5"/>
                      <a:pt x="12" y="10"/>
                    </a:cubicBezTo>
                    <a:cubicBezTo>
                      <a:pt x="15" y="15"/>
                      <a:pt x="15" y="26"/>
                      <a:pt x="11" y="26"/>
                    </a:cubicBezTo>
                    <a:moveTo>
                      <a:pt x="5" y="0"/>
                    </a:moveTo>
                    <a:cubicBezTo>
                      <a:pt x="3" y="0"/>
                      <a:pt x="1" y="3"/>
                      <a:pt x="0" y="5"/>
                    </a:cubicBezTo>
                    <a:cubicBezTo>
                      <a:pt x="0" y="5"/>
                      <a:pt x="1" y="6"/>
                      <a:pt x="1" y="6"/>
                    </a:cubicBezTo>
                    <a:cubicBezTo>
                      <a:pt x="4" y="12"/>
                      <a:pt x="4" y="20"/>
                      <a:pt x="4" y="24"/>
                    </a:cubicBezTo>
                    <a:cubicBezTo>
                      <a:pt x="6" y="26"/>
                      <a:pt x="9" y="27"/>
                      <a:pt x="11" y="27"/>
                    </a:cubicBezTo>
                    <a:cubicBezTo>
                      <a:pt x="12" y="27"/>
                      <a:pt x="13" y="27"/>
                      <a:pt x="14" y="26"/>
                    </a:cubicBezTo>
                    <a:cubicBezTo>
                      <a:pt x="14" y="25"/>
                      <a:pt x="15" y="23"/>
                      <a:pt x="15" y="19"/>
                    </a:cubicBezTo>
                    <a:cubicBezTo>
                      <a:pt x="15" y="14"/>
                      <a:pt x="14" y="7"/>
                      <a:pt x="11" y="4"/>
                    </a:cubicBezTo>
                    <a:cubicBezTo>
                      <a:pt x="10" y="3"/>
                      <a:pt x="10" y="2"/>
                      <a:pt x="9" y="2"/>
                    </a:cubicBezTo>
                    <a:cubicBezTo>
                      <a:pt x="8" y="1"/>
                      <a:pt x="7" y="0"/>
                      <a:pt x="5" y="0"/>
                    </a:cubicBezTo>
                  </a:path>
                </a:pathLst>
              </a:custGeom>
              <a:solidFill>
                <a:srgbClr val="DBD8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53" name="Google Shape;2053;p20"/>
              <p:cNvSpPr/>
              <p:nvPr/>
            </p:nvSpPr>
            <p:spPr>
              <a:xfrm>
                <a:off x="6785" y="2235"/>
                <a:ext cx="18" cy="27"/>
              </a:xfrm>
              <a:custGeom>
                <a:avLst/>
                <a:gdLst/>
                <a:ahLst/>
                <a:cxnLst/>
                <a:rect l="l" t="t" r="r" b="b"/>
                <a:pathLst>
                  <a:path w="24" h="36" extrusionOk="0">
                    <a:moveTo>
                      <a:pt x="3" y="9"/>
                    </a:moveTo>
                    <a:cubicBezTo>
                      <a:pt x="3" y="9"/>
                      <a:pt x="9" y="0"/>
                      <a:pt x="17" y="9"/>
                    </a:cubicBezTo>
                    <a:cubicBezTo>
                      <a:pt x="24" y="19"/>
                      <a:pt x="20" y="35"/>
                      <a:pt x="19" y="35"/>
                    </a:cubicBezTo>
                    <a:cubicBezTo>
                      <a:pt x="19" y="35"/>
                      <a:pt x="18" y="35"/>
                      <a:pt x="16" y="35"/>
                    </a:cubicBezTo>
                    <a:cubicBezTo>
                      <a:pt x="13" y="35"/>
                      <a:pt x="6" y="36"/>
                      <a:pt x="3" y="30"/>
                    </a:cubicBezTo>
                    <a:cubicBezTo>
                      <a:pt x="0" y="23"/>
                      <a:pt x="3" y="9"/>
                      <a:pt x="3" y="9"/>
                    </a:cubicBezTo>
                  </a:path>
                </a:pathLst>
              </a:custGeom>
              <a:solidFill>
                <a:srgbClr val="ECEA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54" name="Google Shape;2054;p20"/>
              <p:cNvSpPr/>
              <p:nvPr/>
            </p:nvSpPr>
            <p:spPr>
              <a:xfrm>
                <a:off x="6787" y="2238"/>
                <a:ext cx="11" cy="4"/>
              </a:xfrm>
              <a:custGeom>
                <a:avLst/>
                <a:gdLst/>
                <a:ahLst/>
                <a:cxnLst/>
                <a:rect l="l" t="t" r="r" b="b"/>
                <a:pathLst>
                  <a:path w="14" h="5" extrusionOk="0">
                    <a:moveTo>
                      <a:pt x="7" y="0"/>
                    </a:moveTo>
                    <a:cubicBezTo>
                      <a:pt x="3" y="0"/>
                      <a:pt x="1" y="4"/>
                      <a:pt x="0" y="4"/>
                    </a:cubicBezTo>
                    <a:cubicBezTo>
                      <a:pt x="0" y="4"/>
                      <a:pt x="0" y="4"/>
                      <a:pt x="0" y="4"/>
                    </a:cubicBezTo>
                    <a:cubicBezTo>
                      <a:pt x="1" y="4"/>
                      <a:pt x="3" y="0"/>
                      <a:pt x="7" y="0"/>
                    </a:cubicBezTo>
                    <a:cubicBezTo>
                      <a:pt x="9" y="0"/>
                      <a:pt x="11" y="1"/>
                      <a:pt x="14" y="4"/>
                    </a:cubicBezTo>
                    <a:cubicBezTo>
                      <a:pt x="14" y="4"/>
                      <a:pt x="14" y="4"/>
                      <a:pt x="14" y="5"/>
                    </a:cubicBezTo>
                    <a:cubicBezTo>
                      <a:pt x="14" y="5"/>
                      <a:pt x="14" y="5"/>
                      <a:pt x="14" y="5"/>
                    </a:cubicBezTo>
                    <a:cubicBezTo>
                      <a:pt x="14" y="4"/>
                      <a:pt x="14" y="4"/>
                      <a:pt x="14" y="4"/>
                    </a:cubicBezTo>
                    <a:cubicBezTo>
                      <a:pt x="11" y="1"/>
                      <a:pt x="9" y="0"/>
                      <a:pt x="7" y="0"/>
                    </a:cubicBezTo>
                  </a:path>
                </a:pathLst>
              </a:custGeom>
              <a:solidFill>
                <a:srgbClr val="DC6F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55" name="Google Shape;2055;p20"/>
              <p:cNvSpPr/>
              <p:nvPr/>
            </p:nvSpPr>
            <p:spPr>
              <a:xfrm>
                <a:off x="6798" y="2242"/>
                <a:ext cx="0" cy="1"/>
              </a:xfrm>
              <a:custGeom>
                <a:avLst/>
                <a:gdLst/>
                <a:ahLst/>
                <a:cxnLst/>
                <a:rect l="l" t="t" r="r" b="b"/>
                <a:pathLst>
                  <a:path w="1" h="1" extrusionOk="0">
                    <a:moveTo>
                      <a:pt x="0" y="0"/>
                    </a:moveTo>
                    <a:cubicBezTo>
                      <a:pt x="0" y="0"/>
                      <a:pt x="0" y="0"/>
                      <a:pt x="0" y="0"/>
                    </a:cubicBezTo>
                    <a:cubicBezTo>
                      <a:pt x="0" y="0"/>
                      <a:pt x="0" y="1"/>
                      <a:pt x="0" y="1"/>
                    </a:cubicBezTo>
                    <a:cubicBezTo>
                      <a:pt x="0" y="1"/>
                      <a:pt x="0" y="0"/>
                      <a:pt x="0" y="0"/>
                    </a:cubicBezTo>
                  </a:path>
                </a:pathLst>
              </a:custGeom>
              <a:solidFill>
                <a:srgbClr val="CBC7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56" name="Google Shape;2056;p20"/>
              <p:cNvSpPr/>
              <p:nvPr/>
            </p:nvSpPr>
            <p:spPr>
              <a:xfrm>
                <a:off x="6787" y="2238"/>
                <a:ext cx="12" cy="23"/>
              </a:xfrm>
              <a:custGeom>
                <a:avLst/>
                <a:gdLst/>
                <a:ahLst/>
                <a:cxnLst/>
                <a:rect l="l" t="t" r="r" b="b"/>
                <a:pathLst>
                  <a:path w="16" h="30" extrusionOk="0">
                    <a:moveTo>
                      <a:pt x="7" y="0"/>
                    </a:moveTo>
                    <a:cubicBezTo>
                      <a:pt x="3" y="0"/>
                      <a:pt x="1" y="4"/>
                      <a:pt x="0" y="4"/>
                    </a:cubicBezTo>
                    <a:cubicBezTo>
                      <a:pt x="4" y="12"/>
                      <a:pt x="4" y="24"/>
                      <a:pt x="4" y="24"/>
                    </a:cubicBezTo>
                    <a:cubicBezTo>
                      <a:pt x="4" y="24"/>
                      <a:pt x="4" y="27"/>
                      <a:pt x="3" y="28"/>
                    </a:cubicBezTo>
                    <a:cubicBezTo>
                      <a:pt x="5" y="30"/>
                      <a:pt x="7" y="30"/>
                      <a:pt x="9" y="30"/>
                    </a:cubicBezTo>
                    <a:cubicBezTo>
                      <a:pt x="8" y="30"/>
                      <a:pt x="8" y="29"/>
                      <a:pt x="7" y="29"/>
                    </a:cubicBezTo>
                    <a:cubicBezTo>
                      <a:pt x="5" y="28"/>
                      <a:pt x="5" y="26"/>
                      <a:pt x="5" y="23"/>
                    </a:cubicBezTo>
                    <a:cubicBezTo>
                      <a:pt x="5" y="21"/>
                      <a:pt x="5" y="18"/>
                      <a:pt x="5" y="15"/>
                    </a:cubicBezTo>
                    <a:cubicBezTo>
                      <a:pt x="5" y="12"/>
                      <a:pt x="4" y="9"/>
                      <a:pt x="5" y="6"/>
                    </a:cubicBezTo>
                    <a:cubicBezTo>
                      <a:pt x="5" y="4"/>
                      <a:pt x="7" y="3"/>
                      <a:pt x="8" y="3"/>
                    </a:cubicBezTo>
                    <a:cubicBezTo>
                      <a:pt x="10" y="3"/>
                      <a:pt x="11" y="4"/>
                      <a:pt x="13" y="4"/>
                    </a:cubicBezTo>
                    <a:cubicBezTo>
                      <a:pt x="14" y="5"/>
                      <a:pt x="15" y="7"/>
                      <a:pt x="16" y="8"/>
                    </a:cubicBezTo>
                    <a:cubicBezTo>
                      <a:pt x="16" y="7"/>
                      <a:pt x="15" y="7"/>
                      <a:pt x="15" y="6"/>
                    </a:cubicBezTo>
                    <a:cubicBezTo>
                      <a:pt x="15" y="6"/>
                      <a:pt x="14" y="5"/>
                      <a:pt x="14" y="5"/>
                    </a:cubicBezTo>
                    <a:cubicBezTo>
                      <a:pt x="14" y="5"/>
                      <a:pt x="14" y="5"/>
                      <a:pt x="14" y="5"/>
                    </a:cubicBezTo>
                    <a:cubicBezTo>
                      <a:pt x="14" y="4"/>
                      <a:pt x="14" y="4"/>
                      <a:pt x="14" y="4"/>
                    </a:cubicBezTo>
                    <a:cubicBezTo>
                      <a:pt x="11" y="1"/>
                      <a:pt x="9" y="0"/>
                      <a:pt x="7" y="0"/>
                    </a:cubicBezTo>
                  </a:path>
                </a:pathLst>
              </a:custGeom>
              <a:solidFill>
                <a:srgbClr val="DBD8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57" name="Google Shape;2057;p20"/>
              <p:cNvSpPr/>
              <p:nvPr/>
            </p:nvSpPr>
            <p:spPr>
              <a:xfrm>
                <a:off x="6773" y="2235"/>
                <a:ext cx="17" cy="28"/>
              </a:xfrm>
              <a:custGeom>
                <a:avLst/>
                <a:gdLst/>
                <a:ahLst/>
                <a:cxnLst/>
                <a:rect l="l" t="t" r="r" b="b"/>
                <a:pathLst>
                  <a:path w="23" h="38" extrusionOk="0">
                    <a:moveTo>
                      <a:pt x="3" y="10"/>
                    </a:moveTo>
                    <a:cubicBezTo>
                      <a:pt x="3" y="10"/>
                      <a:pt x="5" y="0"/>
                      <a:pt x="14" y="3"/>
                    </a:cubicBezTo>
                    <a:cubicBezTo>
                      <a:pt x="23" y="7"/>
                      <a:pt x="23" y="29"/>
                      <a:pt x="23" y="29"/>
                    </a:cubicBezTo>
                    <a:cubicBezTo>
                      <a:pt x="23" y="29"/>
                      <a:pt x="23" y="35"/>
                      <a:pt x="19" y="36"/>
                    </a:cubicBezTo>
                    <a:cubicBezTo>
                      <a:pt x="15" y="37"/>
                      <a:pt x="2" y="38"/>
                      <a:pt x="2" y="35"/>
                    </a:cubicBezTo>
                    <a:cubicBezTo>
                      <a:pt x="1" y="31"/>
                      <a:pt x="0" y="14"/>
                      <a:pt x="3" y="10"/>
                    </a:cubicBezTo>
                  </a:path>
                </a:pathLst>
              </a:custGeom>
              <a:solidFill>
                <a:srgbClr val="ECEA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58" name="Google Shape;2058;p20"/>
              <p:cNvSpPr/>
              <p:nvPr/>
            </p:nvSpPr>
            <p:spPr>
              <a:xfrm>
                <a:off x="6775" y="2238"/>
                <a:ext cx="14" cy="23"/>
              </a:xfrm>
              <a:custGeom>
                <a:avLst/>
                <a:gdLst/>
                <a:ahLst/>
                <a:cxnLst/>
                <a:rect l="l" t="t" r="r" b="b"/>
                <a:pathLst>
                  <a:path w="19" h="31" extrusionOk="0">
                    <a:moveTo>
                      <a:pt x="2" y="8"/>
                    </a:moveTo>
                    <a:cubicBezTo>
                      <a:pt x="2" y="8"/>
                      <a:pt x="4" y="0"/>
                      <a:pt x="11" y="2"/>
                    </a:cubicBezTo>
                    <a:cubicBezTo>
                      <a:pt x="19" y="5"/>
                      <a:pt x="18" y="24"/>
                      <a:pt x="18" y="24"/>
                    </a:cubicBezTo>
                    <a:cubicBezTo>
                      <a:pt x="18" y="24"/>
                      <a:pt x="19" y="29"/>
                      <a:pt x="15" y="29"/>
                    </a:cubicBezTo>
                    <a:cubicBezTo>
                      <a:pt x="12" y="30"/>
                      <a:pt x="1" y="31"/>
                      <a:pt x="1" y="28"/>
                    </a:cubicBezTo>
                    <a:cubicBezTo>
                      <a:pt x="1" y="25"/>
                      <a:pt x="0" y="12"/>
                      <a:pt x="2" y="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59" name="Google Shape;2059;p20"/>
              <p:cNvSpPr/>
              <p:nvPr/>
            </p:nvSpPr>
            <p:spPr>
              <a:xfrm>
                <a:off x="6793" y="2241"/>
                <a:ext cx="7" cy="19"/>
              </a:xfrm>
              <a:custGeom>
                <a:avLst/>
                <a:gdLst/>
                <a:ahLst/>
                <a:cxnLst/>
                <a:rect l="l" t="t" r="r" b="b"/>
                <a:pathLst>
                  <a:path w="9" h="26" extrusionOk="0">
                    <a:moveTo>
                      <a:pt x="5" y="3"/>
                    </a:moveTo>
                    <a:cubicBezTo>
                      <a:pt x="5" y="3"/>
                      <a:pt x="7" y="4"/>
                      <a:pt x="8" y="10"/>
                    </a:cubicBezTo>
                    <a:cubicBezTo>
                      <a:pt x="9" y="15"/>
                      <a:pt x="8" y="25"/>
                      <a:pt x="7" y="25"/>
                    </a:cubicBezTo>
                    <a:cubicBezTo>
                      <a:pt x="7" y="26"/>
                      <a:pt x="2" y="26"/>
                      <a:pt x="1" y="21"/>
                    </a:cubicBezTo>
                    <a:cubicBezTo>
                      <a:pt x="0" y="15"/>
                      <a:pt x="0" y="0"/>
                      <a:pt x="5" y="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60" name="Google Shape;2060;p20"/>
              <p:cNvSpPr/>
              <p:nvPr/>
            </p:nvSpPr>
            <p:spPr>
              <a:xfrm>
                <a:off x="6801" y="2239"/>
                <a:ext cx="8" cy="20"/>
              </a:xfrm>
              <a:custGeom>
                <a:avLst/>
                <a:gdLst/>
                <a:ahLst/>
                <a:cxnLst/>
                <a:rect l="l" t="t" r="r" b="b"/>
                <a:pathLst>
                  <a:path w="10" h="27" extrusionOk="0">
                    <a:moveTo>
                      <a:pt x="4" y="3"/>
                    </a:moveTo>
                    <a:cubicBezTo>
                      <a:pt x="4" y="3"/>
                      <a:pt x="5" y="4"/>
                      <a:pt x="7" y="9"/>
                    </a:cubicBezTo>
                    <a:cubicBezTo>
                      <a:pt x="10" y="14"/>
                      <a:pt x="10" y="27"/>
                      <a:pt x="6" y="25"/>
                    </a:cubicBezTo>
                    <a:cubicBezTo>
                      <a:pt x="2" y="23"/>
                      <a:pt x="0" y="18"/>
                      <a:pt x="1" y="13"/>
                    </a:cubicBezTo>
                    <a:cubicBezTo>
                      <a:pt x="1" y="8"/>
                      <a:pt x="2" y="0"/>
                      <a:pt x="4" y="3"/>
                    </a:cubicBezTo>
                  </a:path>
                </a:pathLst>
              </a:custGeom>
              <a:solidFill>
                <a:srgbClr val="ECEA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61" name="Google Shape;2061;p20"/>
              <p:cNvSpPr/>
              <p:nvPr/>
            </p:nvSpPr>
            <p:spPr>
              <a:xfrm>
                <a:off x="6804" y="2243"/>
                <a:ext cx="4" cy="15"/>
              </a:xfrm>
              <a:custGeom>
                <a:avLst/>
                <a:gdLst/>
                <a:ahLst/>
                <a:cxnLst/>
                <a:rect l="l" t="t" r="r" b="b"/>
                <a:pathLst>
                  <a:path w="6" h="20" extrusionOk="0">
                    <a:moveTo>
                      <a:pt x="2" y="2"/>
                    </a:moveTo>
                    <a:cubicBezTo>
                      <a:pt x="2" y="2"/>
                      <a:pt x="3" y="3"/>
                      <a:pt x="5" y="6"/>
                    </a:cubicBezTo>
                    <a:cubicBezTo>
                      <a:pt x="6" y="10"/>
                      <a:pt x="6" y="20"/>
                      <a:pt x="3" y="19"/>
                    </a:cubicBezTo>
                    <a:cubicBezTo>
                      <a:pt x="0" y="17"/>
                      <a:pt x="0" y="13"/>
                      <a:pt x="0" y="9"/>
                    </a:cubicBezTo>
                    <a:cubicBezTo>
                      <a:pt x="0" y="6"/>
                      <a:pt x="1" y="0"/>
                      <a:pt x="2"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62" name="Google Shape;2062;p20"/>
              <p:cNvSpPr/>
              <p:nvPr/>
            </p:nvSpPr>
            <p:spPr>
              <a:xfrm>
                <a:off x="6808" y="2243"/>
                <a:ext cx="8" cy="13"/>
              </a:xfrm>
              <a:custGeom>
                <a:avLst/>
                <a:gdLst/>
                <a:ahLst/>
                <a:cxnLst/>
                <a:rect l="l" t="t" r="r" b="b"/>
                <a:pathLst>
                  <a:path w="11" h="18" extrusionOk="0">
                    <a:moveTo>
                      <a:pt x="4" y="0"/>
                    </a:moveTo>
                    <a:cubicBezTo>
                      <a:pt x="4" y="0"/>
                      <a:pt x="6" y="0"/>
                      <a:pt x="8" y="4"/>
                    </a:cubicBezTo>
                    <a:cubicBezTo>
                      <a:pt x="10" y="8"/>
                      <a:pt x="11" y="18"/>
                      <a:pt x="7" y="17"/>
                    </a:cubicBezTo>
                    <a:cubicBezTo>
                      <a:pt x="3" y="16"/>
                      <a:pt x="0" y="0"/>
                      <a:pt x="4" y="0"/>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063" name="Google Shape;2063;p20"/>
              <p:cNvPicPr preferRelativeResize="0"/>
              <p:nvPr/>
            </p:nvPicPr>
            <p:blipFill rotWithShape="1">
              <a:blip r:embed="rId647">
                <a:alphaModFix/>
              </a:blip>
              <a:srcRect/>
              <a:stretch/>
            </p:blipFill>
            <p:spPr>
              <a:xfrm>
                <a:off x="6758" y="2233"/>
                <a:ext cx="11" cy="9"/>
              </a:xfrm>
              <a:prstGeom prst="rect">
                <a:avLst/>
              </a:prstGeom>
              <a:noFill/>
              <a:ln>
                <a:noFill/>
              </a:ln>
            </p:spPr>
          </p:pic>
          <p:pic>
            <p:nvPicPr>
              <p:cNvPr id="2064" name="Google Shape;2064;p20"/>
              <p:cNvPicPr preferRelativeResize="0"/>
              <p:nvPr/>
            </p:nvPicPr>
            <p:blipFill rotWithShape="1">
              <a:blip r:embed="rId648">
                <a:alphaModFix/>
              </a:blip>
              <a:srcRect/>
              <a:stretch/>
            </p:blipFill>
            <p:spPr>
              <a:xfrm>
                <a:off x="6748" y="2233"/>
                <a:ext cx="12" cy="9"/>
              </a:xfrm>
              <a:prstGeom prst="rect">
                <a:avLst/>
              </a:prstGeom>
              <a:noFill/>
              <a:ln>
                <a:noFill/>
              </a:ln>
            </p:spPr>
          </p:pic>
          <p:pic>
            <p:nvPicPr>
              <p:cNvPr id="2065" name="Google Shape;2065;p20"/>
              <p:cNvPicPr preferRelativeResize="0"/>
              <p:nvPr/>
            </p:nvPicPr>
            <p:blipFill rotWithShape="1">
              <a:blip r:embed="rId649">
                <a:alphaModFix/>
              </a:blip>
              <a:srcRect/>
              <a:stretch/>
            </p:blipFill>
            <p:spPr>
              <a:xfrm>
                <a:off x="6740" y="2235"/>
                <a:ext cx="9" cy="6"/>
              </a:xfrm>
              <a:prstGeom prst="rect">
                <a:avLst/>
              </a:prstGeom>
              <a:noFill/>
              <a:ln>
                <a:noFill/>
              </a:ln>
            </p:spPr>
          </p:pic>
          <p:pic>
            <p:nvPicPr>
              <p:cNvPr id="2066" name="Google Shape;2066;p20"/>
              <p:cNvPicPr preferRelativeResize="0"/>
              <p:nvPr/>
            </p:nvPicPr>
            <p:blipFill rotWithShape="1">
              <a:blip r:embed="rId650">
                <a:alphaModFix/>
              </a:blip>
              <a:srcRect/>
              <a:stretch/>
            </p:blipFill>
            <p:spPr>
              <a:xfrm>
                <a:off x="6772" y="2232"/>
                <a:ext cx="9" cy="9"/>
              </a:xfrm>
              <a:prstGeom prst="rect">
                <a:avLst/>
              </a:prstGeom>
              <a:noFill/>
              <a:ln>
                <a:noFill/>
              </a:ln>
            </p:spPr>
          </p:pic>
          <p:pic>
            <p:nvPicPr>
              <p:cNvPr id="2067" name="Google Shape;2067;p20"/>
              <p:cNvPicPr preferRelativeResize="0"/>
              <p:nvPr/>
            </p:nvPicPr>
            <p:blipFill rotWithShape="1">
              <a:blip r:embed="rId651">
                <a:alphaModFix/>
              </a:blip>
              <a:srcRect/>
              <a:stretch/>
            </p:blipFill>
            <p:spPr>
              <a:xfrm>
                <a:off x="6769" y="2234"/>
                <a:ext cx="6" cy="7"/>
              </a:xfrm>
              <a:prstGeom prst="rect">
                <a:avLst/>
              </a:prstGeom>
              <a:noFill/>
              <a:ln>
                <a:noFill/>
              </a:ln>
            </p:spPr>
          </p:pic>
          <p:pic>
            <p:nvPicPr>
              <p:cNvPr id="2068" name="Google Shape;2068;p20"/>
              <p:cNvPicPr preferRelativeResize="0"/>
              <p:nvPr/>
            </p:nvPicPr>
            <p:blipFill rotWithShape="1">
              <a:blip r:embed="rId652">
                <a:alphaModFix/>
              </a:blip>
              <a:srcRect/>
              <a:stretch/>
            </p:blipFill>
            <p:spPr>
              <a:xfrm>
                <a:off x="6783" y="2235"/>
                <a:ext cx="6" cy="6"/>
              </a:xfrm>
              <a:prstGeom prst="rect">
                <a:avLst/>
              </a:prstGeom>
              <a:noFill/>
              <a:ln>
                <a:noFill/>
              </a:ln>
            </p:spPr>
          </p:pic>
          <p:pic>
            <p:nvPicPr>
              <p:cNvPr id="2069" name="Google Shape;2069;p20"/>
              <p:cNvPicPr preferRelativeResize="0"/>
              <p:nvPr/>
            </p:nvPicPr>
            <p:blipFill rotWithShape="1">
              <a:blip r:embed="rId653">
                <a:alphaModFix/>
              </a:blip>
              <a:srcRect/>
              <a:stretch/>
            </p:blipFill>
            <p:spPr>
              <a:xfrm>
                <a:off x="6792" y="2235"/>
                <a:ext cx="6" cy="7"/>
              </a:xfrm>
              <a:prstGeom prst="rect">
                <a:avLst/>
              </a:prstGeom>
              <a:noFill/>
              <a:ln>
                <a:noFill/>
              </a:ln>
            </p:spPr>
          </p:pic>
          <p:pic>
            <p:nvPicPr>
              <p:cNvPr id="2070" name="Google Shape;2070;p20"/>
              <p:cNvPicPr preferRelativeResize="0"/>
              <p:nvPr/>
            </p:nvPicPr>
            <p:blipFill rotWithShape="1">
              <a:blip r:embed="rId654">
                <a:alphaModFix/>
              </a:blip>
              <a:srcRect/>
              <a:stretch/>
            </p:blipFill>
            <p:spPr>
              <a:xfrm>
                <a:off x="6801" y="2235"/>
                <a:ext cx="6" cy="7"/>
              </a:xfrm>
              <a:prstGeom prst="rect">
                <a:avLst/>
              </a:prstGeom>
              <a:noFill/>
              <a:ln>
                <a:noFill/>
              </a:ln>
            </p:spPr>
          </p:pic>
          <p:sp>
            <p:nvSpPr>
              <p:cNvPr id="2071" name="Google Shape;2071;p20"/>
              <p:cNvSpPr/>
              <p:nvPr/>
            </p:nvSpPr>
            <p:spPr>
              <a:xfrm>
                <a:off x="6716" y="2206"/>
                <a:ext cx="116" cy="170"/>
              </a:xfrm>
              <a:custGeom>
                <a:avLst/>
                <a:gdLst/>
                <a:ahLst/>
                <a:cxnLst/>
                <a:rect l="l" t="t" r="r" b="b"/>
                <a:pathLst>
                  <a:path w="155" h="226" extrusionOk="0">
                    <a:moveTo>
                      <a:pt x="137" y="27"/>
                    </a:moveTo>
                    <a:cubicBezTo>
                      <a:pt x="118" y="0"/>
                      <a:pt x="86" y="6"/>
                      <a:pt x="78" y="8"/>
                    </a:cubicBezTo>
                    <a:cubicBezTo>
                      <a:pt x="70" y="6"/>
                      <a:pt x="37" y="0"/>
                      <a:pt x="19" y="27"/>
                    </a:cubicBezTo>
                    <a:cubicBezTo>
                      <a:pt x="0" y="56"/>
                      <a:pt x="6" y="117"/>
                      <a:pt x="7" y="130"/>
                    </a:cubicBezTo>
                    <a:cubicBezTo>
                      <a:pt x="7" y="139"/>
                      <a:pt x="4" y="218"/>
                      <a:pt x="47" y="224"/>
                    </a:cubicBezTo>
                    <a:cubicBezTo>
                      <a:pt x="47" y="224"/>
                      <a:pt x="64" y="226"/>
                      <a:pt x="78" y="225"/>
                    </a:cubicBezTo>
                    <a:cubicBezTo>
                      <a:pt x="92" y="226"/>
                      <a:pt x="108" y="224"/>
                      <a:pt x="108" y="224"/>
                    </a:cubicBezTo>
                    <a:cubicBezTo>
                      <a:pt x="152" y="218"/>
                      <a:pt x="148" y="139"/>
                      <a:pt x="148" y="130"/>
                    </a:cubicBezTo>
                    <a:cubicBezTo>
                      <a:pt x="149" y="117"/>
                      <a:pt x="155" y="56"/>
                      <a:pt x="137" y="27"/>
                    </a:cubicBezTo>
                    <a:moveTo>
                      <a:pt x="120" y="183"/>
                    </a:moveTo>
                    <a:cubicBezTo>
                      <a:pt x="111" y="195"/>
                      <a:pt x="90" y="197"/>
                      <a:pt x="78" y="198"/>
                    </a:cubicBezTo>
                    <a:cubicBezTo>
                      <a:pt x="65" y="197"/>
                      <a:pt x="44" y="195"/>
                      <a:pt x="35" y="183"/>
                    </a:cubicBezTo>
                    <a:cubicBezTo>
                      <a:pt x="24" y="169"/>
                      <a:pt x="14" y="142"/>
                      <a:pt x="11" y="132"/>
                    </a:cubicBezTo>
                    <a:cubicBezTo>
                      <a:pt x="11" y="132"/>
                      <a:pt x="11" y="131"/>
                      <a:pt x="11" y="130"/>
                    </a:cubicBezTo>
                    <a:cubicBezTo>
                      <a:pt x="12" y="123"/>
                      <a:pt x="18" y="50"/>
                      <a:pt x="36" y="41"/>
                    </a:cubicBezTo>
                    <a:cubicBezTo>
                      <a:pt x="47" y="37"/>
                      <a:pt x="55" y="37"/>
                      <a:pt x="64" y="37"/>
                    </a:cubicBezTo>
                    <a:cubicBezTo>
                      <a:pt x="69" y="37"/>
                      <a:pt x="73" y="38"/>
                      <a:pt x="78" y="37"/>
                    </a:cubicBezTo>
                    <a:cubicBezTo>
                      <a:pt x="82" y="38"/>
                      <a:pt x="87" y="37"/>
                      <a:pt x="91" y="37"/>
                    </a:cubicBezTo>
                    <a:cubicBezTo>
                      <a:pt x="100" y="37"/>
                      <a:pt x="109" y="37"/>
                      <a:pt x="119" y="41"/>
                    </a:cubicBezTo>
                    <a:cubicBezTo>
                      <a:pt x="138" y="50"/>
                      <a:pt x="144" y="123"/>
                      <a:pt x="144" y="130"/>
                    </a:cubicBezTo>
                    <a:cubicBezTo>
                      <a:pt x="145" y="131"/>
                      <a:pt x="145" y="132"/>
                      <a:pt x="145" y="132"/>
                    </a:cubicBezTo>
                    <a:cubicBezTo>
                      <a:pt x="141" y="142"/>
                      <a:pt x="131" y="169"/>
                      <a:pt x="120" y="183"/>
                    </a:cubicBezTo>
                  </a:path>
                </a:pathLst>
              </a:custGeom>
              <a:solidFill>
                <a:srgbClr val="C767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72" name="Google Shape;2072;p20"/>
              <p:cNvSpPr/>
              <p:nvPr/>
            </p:nvSpPr>
            <p:spPr>
              <a:xfrm>
                <a:off x="6721" y="2298"/>
                <a:ext cx="107" cy="21"/>
              </a:xfrm>
              <a:custGeom>
                <a:avLst/>
                <a:gdLst/>
                <a:ahLst/>
                <a:cxnLst/>
                <a:rect l="l" t="t" r="r" b="b"/>
                <a:pathLst>
                  <a:path w="142" h="27" extrusionOk="0">
                    <a:moveTo>
                      <a:pt x="0" y="11"/>
                    </a:moveTo>
                    <a:cubicBezTo>
                      <a:pt x="0" y="15"/>
                      <a:pt x="0" y="20"/>
                      <a:pt x="0" y="27"/>
                    </a:cubicBezTo>
                    <a:cubicBezTo>
                      <a:pt x="0" y="27"/>
                      <a:pt x="0" y="27"/>
                      <a:pt x="0" y="27"/>
                    </a:cubicBezTo>
                    <a:cubicBezTo>
                      <a:pt x="0" y="22"/>
                      <a:pt x="0" y="17"/>
                      <a:pt x="0" y="14"/>
                    </a:cubicBezTo>
                    <a:cubicBezTo>
                      <a:pt x="0" y="13"/>
                      <a:pt x="0" y="12"/>
                      <a:pt x="0" y="11"/>
                    </a:cubicBezTo>
                    <a:moveTo>
                      <a:pt x="141" y="7"/>
                    </a:moveTo>
                    <a:cubicBezTo>
                      <a:pt x="141" y="7"/>
                      <a:pt x="141" y="7"/>
                      <a:pt x="141" y="7"/>
                    </a:cubicBezTo>
                    <a:cubicBezTo>
                      <a:pt x="141" y="7"/>
                      <a:pt x="141" y="7"/>
                      <a:pt x="141" y="7"/>
                    </a:cubicBezTo>
                    <a:moveTo>
                      <a:pt x="141" y="7"/>
                    </a:moveTo>
                    <a:cubicBezTo>
                      <a:pt x="141" y="7"/>
                      <a:pt x="141" y="7"/>
                      <a:pt x="141" y="7"/>
                    </a:cubicBezTo>
                    <a:cubicBezTo>
                      <a:pt x="141" y="7"/>
                      <a:pt x="141" y="7"/>
                      <a:pt x="141" y="7"/>
                    </a:cubicBezTo>
                    <a:cubicBezTo>
                      <a:pt x="141" y="7"/>
                      <a:pt x="141" y="7"/>
                      <a:pt x="141" y="7"/>
                    </a:cubicBezTo>
                    <a:moveTo>
                      <a:pt x="0" y="4"/>
                    </a:moveTo>
                    <a:cubicBezTo>
                      <a:pt x="0" y="4"/>
                      <a:pt x="0" y="4"/>
                      <a:pt x="0" y="4"/>
                    </a:cubicBezTo>
                    <a:cubicBezTo>
                      <a:pt x="0" y="4"/>
                      <a:pt x="0" y="4"/>
                      <a:pt x="0" y="4"/>
                    </a:cubicBezTo>
                    <a:cubicBezTo>
                      <a:pt x="0" y="4"/>
                      <a:pt x="0" y="4"/>
                      <a:pt x="0" y="4"/>
                    </a:cubicBezTo>
                    <a:moveTo>
                      <a:pt x="142" y="0"/>
                    </a:moveTo>
                    <a:cubicBezTo>
                      <a:pt x="142" y="0"/>
                      <a:pt x="142" y="0"/>
                      <a:pt x="142" y="0"/>
                    </a:cubicBezTo>
                    <a:cubicBezTo>
                      <a:pt x="142" y="0"/>
                      <a:pt x="142" y="0"/>
                      <a:pt x="142" y="0"/>
                    </a:cubicBezTo>
                    <a:cubicBezTo>
                      <a:pt x="142" y="0"/>
                      <a:pt x="142" y="0"/>
                      <a:pt x="142" y="0"/>
                    </a:cubicBezTo>
                  </a:path>
                </a:pathLst>
              </a:custGeom>
              <a:solidFill>
                <a:srgbClr val="ABAE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73" name="Google Shape;2073;p20"/>
              <p:cNvSpPr/>
              <p:nvPr/>
            </p:nvSpPr>
            <p:spPr>
              <a:xfrm>
                <a:off x="6721" y="2230"/>
                <a:ext cx="107" cy="137"/>
              </a:xfrm>
              <a:custGeom>
                <a:avLst/>
                <a:gdLst/>
                <a:ahLst/>
                <a:cxnLst/>
                <a:rect l="l" t="t" r="r" b="b"/>
                <a:pathLst>
                  <a:path w="142" h="183" extrusionOk="0">
                    <a:moveTo>
                      <a:pt x="67" y="176"/>
                    </a:moveTo>
                    <a:cubicBezTo>
                      <a:pt x="67" y="176"/>
                      <a:pt x="67" y="177"/>
                      <a:pt x="67" y="178"/>
                    </a:cubicBezTo>
                    <a:cubicBezTo>
                      <a:pt x="67" y="179"/>
                      <a:pt x="67" y="179"/>
                      <a:pt x="67" y="180"/>
                    </a:cubicBezTo>
                    <a:cubicBezTo>
                      <a:pt x="68" y="180"/>
                      <a:pt x="70" y="180"/>
                      <a:pt x="71" y="180"/>
                    </a:cubicBezTo>
                    <a:cubicBezTo>
                      <a:pt x="72" y="180"/>
                      <a:pt x="74" y="180"/>
                      <a:pt x="75" y="180"/>
                    </a:cubicBezTo>
                    <a:cubicBezTo>
                      <a:pt x="75" y="179"/>
                      <a:pt x="75" y="179"/>
                      <a:pt x="75" y="178"/>
                    </a:cubicBezTo>
                    <a:cubicBezTo>
                      <a:pt x="75" y="177"/>
                      <a:pt x="75" y="177"/>
                      <a:pt x="75" y="176"/>
                    </a:cubicBezTo>
                    <a:cubicBezTo>
                      <a:pt x="74" y="176"/>
                      <a:pt x="73" y="176"/>
                      <a:pt x="72" y="176"/>
                    </a:cubicBezTo>
                    <a:cubicBezTo>
                      <a:pt x="71" y="176"/>
                      <a:pt x="69" y="176"/>
                      <a:pt x="67" y="176"/>
                    </a:cubicBezTo>
                    <a:moveTo>
                      <a:pt x="79" y="176"/>
                    </a:moveTo>
                    <a:cubicBezTo>
                      <a:pt x="79" y="176"/>
                      <a:pt x="78" y="176"/>
                      <a:pt x="78" y="176"/>
                    </a:cubicBezTo>
                    <a:cubicBezTo>
                      <a:pt x="78" y="176"/>
                      <a:pt x="77" y="176"/>
                      <a:pt x="76" y="176"/>
                    </a:cubicBezTo>
                    <a:cubicBezTo>
                      <a:pt x="76" y="177"/>
                      <a:pt x="76" y="179"/>
                      <a:pt x="76" y="180"/>
                    </a:cubicBezTo>
                    <a:cubicBezTo>
                      <a:pt x="77" y="180"/>
                      <a:pt x="78" y="180"/>
                      <a:pt x="79" y="180"/>
                    </a:cubicBezTo>
                    <a:cubicBezTo>
                      <a:pt x="79" y="179"/>
                      <a:pt x="79" y="177"/>
                      <a:pt x="79" y="176"/>
                    </a:cubicBezTo>
                    <a:moveTo>
                      <a:pt x="63" y="175"/>
                    </a:moveTo>
                    <a:cubicBezTo>
                      <a:pt x="63" y="177"/>
                      <a:pt x="63" y="178"/>
                      <a:pt x="63" y="180"/>
                    </a:cubicBezTo>
                    <a:cubicBezTo>
                      <a:pt x="64" y="180"/>
                      <a:pt x="65" y="180"/>
                      <a:pt x="66" y="180"/>
                    </a:cubicBezTo>
                    <a:cubicBezTo>
                      <a:pt x="66" y="179"/>
                      <a:pt x="66" y="177"/>
                      <a:pt x="66" y="176"/>
                    </a:cubicBezTo>
                    <a:cubicBezTo>
                      <a:pt x="65" y="176"/>
                      <a:pt x="64" y="175"/>
                      <a:pt x="63" y="175"/>
                    </a:cubicBezTo>
                    <a:moveTo>
                      <a:pt x="88" y="174"/>
                    </a:moveTo>
                    <a:cubicBezTo>
                      <a:pt x="85" y="175"/>
                      <a:pt x="83" y="175"/>
                      <a:pt x="80" y="176"/>
                    </a:cubicBezTo>
                    <a:cubicBezTo>
                      <a:pt x="80" y="177"/>
                      <a:pt x="80" y="179"/>
                      <a:pt x="80" y="180"/>
                    </a:cubicBezTo>
                    <a:cubicBezTo>
                      <a:pt x="82" y="180"/>
                      <a:pt x="84" y="179"/>
                      <a:pt x="87" y="179"/>
                    </a:cubicBezTo>
                    <a:cubicBezTo>
                      <a:pt x="87" y="179"/>
                      <a:pt x="88" y="179"/>
                      <a:pt x="88" y="179"/>
                    </a:cubicBezTo>
                    <a:cubicBezTo>
                      <a:pt x="88" y="177"/>
                      <a:pt x="88" y="176"/>
                      <a:pt x="88" y="174"/>
                    </a:cubicBezTo>
                    <a:moveTo>
                      <a:pt x="54" y="172"/>
                    </a:moveTo>
                    <a:cubicBezTo>
                      <a:pt x="54" y="175"/>
                      <a:pt x="54" y="177"/>
                      <a:pt x="54" y="179"/>
                    </a:cubicBezTo>
                    <a:cubicBezTo>
                      <a:pt x="54" y="179"/>
                      <a:pt x="54" y="179"/>
                      <a:pt x="55" y="179"/>
                    </a:cubicBezTo>
                    <a:cubicBezTo>
                      <a:pt x="57" y="179"/>
                      <a:pt x="60" y="180"/>
                      <a:pt x="62" y="180"/>
                    </a:cubicBezTo>
                    <a:cubicBezTo>
                      <a:pt x="62" y="178"/>
                      <a:pt x="62" y="177"/>
                      <a:pt x="62" y="175"/>
                    </a:cubicBezTo>
                    <a:cubicBezTo>
                      <a:pt x="60" y="175"/>
                      <a:pt x="58" y="174"/>
                      <a:pt x="56" y="173"/>
                    </a:cubicBezTo>
                    <a:cubicBezTo>
                      <a:pt x="55" y="173"/>
                      <a:pt x="55" y="173"/>
                      <a:pt x="54" y="172"/>
                    </a:cubicBezTo>
                    <a:moveTo>
                      <a:pt x="96" y="171"/>
                    </a:moveTo>
                    <a:cubicBezTo>
                      <a:pt x="94" y="172"/>
                      <a:pt x="91" y="173"/>
                      <a:pt x="89" y="174"/>
                    </a:cubicBezTo>
                    <a:cubicBezTo>
                      <a:pt x="89" y="175"/>
                      <a:pt x="90" y="177"/>
                      <a:pt x="90" y="178"/>
                    </a:cubicBezTo>
                    <a:cubicBezTo>
                      <a:pt x="92" y="178"/>
                      <a:pt x="95" y="177"/>
                      <a:pt x="97" y="177"/>
                    </a:cubicBezTo>
                    <a:cubicBezTo>
                      <a:pt x="97" y="175"/>
                      <a:pt x="97" y="173"/>
                      <a:pt x="96" y="171"/>
                    </a:cubicBezTo>
                    <a:moveTo>
                      <a:pt x="100" y="170"/>
                    </a:moveTo>
                    <a:cubicBezTo>
                      <a:pt x="99" y="170"/>
                      <a:pt x="98" y="171"/>
                      <a:pt x="97" y="171"/>
                    </a:cubicBezTo>
                    <a:cubicBezTo>
                      <a:pt x="98" y="173"/>
                      <a:pt x="98" y="174"/>
                      <a:pt x="98" y="176"/>
                    </a:cubicBezTo>
                    <a:cubicBezTo>
                      <a:pt x="99" y="176"/>
                      <a:pt x="100" y="176"/>
                      <a:pt x="101" y="175"/>
                    </a:cubicBezTo>
                    <a:cubicBezTo>
                      <a:pt x="101" y="173"/>
                      <a:pt x="101" y="171"/>
                      <a:pt x="100" y="170"/>
                    </a:cubicBezTo>
                    <a:moveTo>
                      <a:pt x="47" y="168"/>
                    </a:moveTo>
                    <a:cubicBezTo>
                      <a:pt x="46" y="171"/>
                      <a:pt x="45" y="174"/>
                      <a:pt x="45" y="177"/>
                    </a:cubicBezTo>
                    <a:cubicBezTo>
                      <a:pt x="47" y="177"/>
                      <a:pt x="50" y="178"/>
                      <a:pt x="52" y="179"/>
                    </a:cubicBezTo>
                    <a:cubicBezTo>
                      <a:pt x="52" y="176"/>
                      <a:pt x="53" y="174"/>
                      <a:pt x="54" y="172"/>
                    </a:cubicBezTo>
                    <a:cubicBezTo>
                      <a:pt x="51" y="171"/>
                      <a:pt x="49" y="170"/>
                      <a:pt x="47" y="168"/>
                    </a:cubicBezTo>
                    <a:moveTo>
                      <a:pt x="52" y="164"/>
                    </a:moveTo>
                    <a:cubicBezTo>
                      <a:pt x="52" y="164"/>
                      <a:pt x="52" y="164"/>
                      <a:pt x="52" y="164"/>
                    </a:cubicBezTo>
                    <a:cubicBezTo>
                      <a:pt x="58" y="165"/>
                      <a:pt x="65" y="166"/>
                      <a:pt x="71" y="166"/>
                    </a:cubicBezTo>
                    <a:cubicBezTo>
                      <a:pt x="65" y="166"/>
                      <a:pt x="58" y="165"/>
                      <a:pt x="52" y="164"/>
                    </a:cubicBezTo>
                    <a:moveTo>
                      <a:pt x="44" y="161"/>
                    </a:moveTo>
                    <a:cubicBezTo>
                      <a:pt x="46" y="162"/>
                      <a:pt x="49" y="163"/>
                      <a:pt x="51" y="163"/>
                    </a:cubicBezTo>
                    <a:cubicBezTo>
                      <a:pt x="51" y="163"/>
                      <a:pt x="51" y="163"/>
                      <a:pt x="51" y="163"/>
                    </a:cubicBezTo>
                    <a:cubicBezTo>
                      <a:pt x="49" y="163"/>
                      <a:pt x="46" y="162"/>
                      <a:pt x="44" y="161"/>
                    </a:cubicBezTo>
                    <a:moveTo>
                      <a:pt x="44" y="161"/>
                    </a:moveTo>
                    <a:cubicBezTo>
                      <a:pt x="44" y="161"/>
                      <a:pt x="44" y="161"/>
                      <a:pt x="44" y="161"/>
                    </a:cubicBezTo>
                    <a:cubicBezTo>
                      <a:pt x="44" y="161"/>
                      <a:pt x="44" y="161"/>
                      <a:pt x="44" y="161"/>
                    </a:cubicBezTo>
                    <a:moveTo>
                      <a:pt x="112" y="161"/>
                    </a:moveTo>
                    <a:cubicBezTo>
                      <a:pt x="110" y="163"/>
                      <a:pt x="107" y="165"/>
                      <a:pt x="104" y="167"/>
                    </a:cubicBezTo>
                    <a:cubicBezTo>
                      <a:pt x="103" y="168"/>
                      <a:pt x="102" y="169"/>
                      <a:pt x="100" y="169"/>
                    </a:cubicBezTo>
                    <a:cubicBezTo>
                      <a:pt x="101" y="171"/>
                      <a:pt x="102" y="173"/>
                      <a:pt x="103" y="175"/>
                    </a:cubicBezTo>
                    <a:cubicBezTo>
                      <a:pt x="105" y="174"/>
                      <a:pt x="108" y="173"/>
                      <a:pt x="110" y="172"/>
                    </a:cubicBezTo>
                    <a:cubicBezTo>
                      <a:pt x="112" y="171"/>
                      <a:pt x="113" y="171"/>
                      <a:pt x="115" y="170"/>
                    </a:cubicBezTo>
                    <a:cubicBezTo>
                      <a:pt x="115" y="170"/>
                      <a:pt x="115" y="170"/>
                      <a:pt x="116" y="170"/>
                    </a:cubicBezTo>
                    <a:cubicBezTo>
                      <a:pt x="116" y="170"/>
                      <a:pt x="117" y="170"/>
                      <a:pt x="117" y="171"/>
                    </a:cubicBezTo>
                    <a:cubicBezTo>
                      <a:pt x="116" y="167"/>
                      <a:pt x="115" y="163"/>
                      <a:pt x="112" y="161"/>
                    </a:cubicBezTo>
                    <a:moveTo>
                      <a:pt x="22" y="142"/>
                    </a:moveTo>
                    <a:cubicBezTo>
                      <a:pt x="22" y="142"/>
                      <a:pt x="22" y="142"/>
                      <a:pt x="22" y="142"/>
                    </a:cubicBezTo>
                    <a:cubicBezTo>
                      <a:pt x="22" y="142"/>
                      <a:pt x="22" y="142"/>
                      <a:pt x="22" y="142"/>
                    </a:cubicBezTo>
                    <a:moveTo>
                      <a:pt x="126" y="162"/>
                    </a:moveTo>
                    <a:cubicBezTo>
                      <a:pt x="126" y="162"/>
                      <a:pt x="126" y="162"/>
                      <a:pt x="126" y="162"/>
                    </a:cubicBezTo>
                    <a:cubicBezTo>
                      <a:pt x="125" y="160"/>
                      <a:pt x="125" y="159"/>
                      <a:pt x="124" y="158"/>
                    </a:cubicBezTo>
                    <a:cubicBezTo>
                      <a:pt x="123" y="157"/>
                      <a:pt x="122" y="156"/>
                      <a:pt x="121" y="155"/>
                    </a:cubicBezTo>
                    <a:cubicBezTo>
                      <a:pt x="121" y="155"/>
                      <a:pt x="121" y="155"/>
                      <a:pt x="121" y="155"/>
                    </a:cubicBezTo>
                    <a:cubicBezTo>
                      <a:pt x="123" y="156"/>
                      <a:pt x="124" y="157"/>
                      <a:pt x="125" y="158"/>
                    </a:cubicBezTo>
                    <a:cubicBezTo>
                      <a:pt x="126" y="159"/>
                      <a:pt x="127" y="161"/>
                      <a:pt x="126" y="162"/>
                    </a:cubicBezTo>
                    <a:moveTo>
                      <a:pt x="134" y="150"/>
                    </a:moveTo>
                    <a:cubicBezTo>
                      <a:pt x="134" y="150"/>
                      <a:pt x="134" y="150"/>
                      <a:pt x="134" y="150"/>
                    </a:cubicBezTo>
                    <a:cubicBezTo>
                      <a:pt x="133" y="148"/>
                      <a:pt x="132" y="146"/>
                      <a:pt x="131" y="144"/>
                    </a:cubicBezTo>
                    <a:cubicBezTo>
                      <a:pt x="130" y="143"/>
                      <a:pt x="129" y="142"/>
                      <a:pt x="128" y="141"/>
                    </a:cubicBezTo>
                    <a:cubicBezTo>
                      <a:pt x="128" y="140"/>
                      <a:pt x="128" y="140"/>
                      <a:pt x="128" y="140"/>
                    </a:cubicBezTo>
                    <a:cubicBezTo>
                      <a:pt x="129" y="142"/>
                      <a:pt x="131" y="143"/>
                      <a:pt x="132" y="145"/>
                    </a:cubicBezTo>
                    <a:cubicBezTo>
                      <a:pt x="133" y="146"/>
                      <a:pt x="135" y="148"/>
                      <a:pt x="134" y="150"/>
                    </a:cubicBezTo>
                    <a:moveTo>
                      <a:pt x="136" y="127"/>
                    </a:moveTo>
                    <a:cubicBezTo>
                      <a:pt x="134" y="127"/>
                      <a:pt x="133" y="128"/>
                      <a:pt x="132" y="128"/>
                    </a:cubicBezTo>
                    <a:cubicBezTo>
                      <a:pt x="129" y="130"/>
                      <a:pt x="127" y="133"/>
                      <a:pt x="126" y="136"/>
                    </a:cubicBezTo>
                    <a:cubicBezTo>
                      <a:pt x="124" y="140"/>
                      <a:pt x="122" y="143"/>
                      <a:pt x="121" y="147"/>
                    </a:cubicBezTo>
                    <a:cubicBezTo>
                      <a:pt x="119" y="151"/>
                      <a:pt x="118" y="154"/>
                      <a:pt x="115" y="158"/>
                    </a:cubicBezTo>
                    <a:cubicBezTo>
                      <a:pt x="120" y="161"/>
                      <a:pt x="122" y="167"/>
                      <a:pt x="122" y="173"/>
                    </a:cubicBezTo>
                    <a:cubicBezTo>
                      <a:pt x="122" y="173"/>
                      <a:pt x="122" y="173"/>
                      <a:pt x="122" y="173"/>
                    </a:cubicBezTo>
                    <a:cubicBezTo>
                      <a:pt x="122" y="173"/>
                      <a:pt x="122" y="173"/>
                      <a:pt x="122" y="172"/>
                    </a:cubicBezTo>
                    <a:cubicBezTo>
                      <a:pt x="121" y="170"/>
                      <a:pt x="121" y="167"/>
                      <a:pt x="120" y="165"/>
                    </a:cubicBezTo>
                    <a:cubicBezTo>
                      <a:pt x="119" y="163"/>
                      <a:pt x="117" y="160"/>
                      <a:pt x="115" y="158"/>
                    </a:cubicBezTo>
                    <a:cubicBezTo>
                      <a:pt x="114" y="159"/>
                      <a:pt x="113" y="160"/>
                      <a:pt x="112" y="161"/>
                    </a:cubicBezTo>
                    <a:cubicBezTo>
                      <a:pt x="115" y="163"/>
                      <a:pt x="118" y="167"/>
                      <a:pt x="119" y="171"/>
                    </a:cubicBezTo>
                    <a:cubicBezTo>
                      <a:pt x="121" y="173"/>
                      <a:pt x="121" y="175"/>
                      <a:pt x="121" y="178"/>
                    </a:cubicBezTo>
                    <a:cubicBezTo>
                      <a:pt x="121" y="179"/>
                      <a:pt x="121" y="181"/>
                      <a:pt x="120" y="183"/>
                    </a:cubicBezTo>
                    <a:cubicBezTo>
                      <a:pt x="133" y="170"/>
                      <a:pt x="138" y="147"/>
                      <a:pt x="140" y="128"/>
                    </a:cubicBezTo>
                    <a:cubicBezTo>
                      <a:pt x="140" y="129"/>
                      <a:pt x="140" y="129"/>
                      <a:pt x="140" y="130"/>
                    </a:cubicBezTo>
                    <a:cubicBezTo>
                      <a:pt x="140" y="129"/>
                      <a:pt x="140" y="129"/>
                      <a:pt x="140" y="129"/>
                    </a:cubicBezTo>
                    <a:cubicBezTo>
                      <a:pt x="138" y="128"/>
                      <a:pt x="137" y="127"/>
                      <a:pt x="136" y="127"/>
                    </a:cubicBezTo>
                    <a:moveTo>
                      <a:pt x="0" y="105"/>
                    </a:moveTo>
                    <a:cubicBezTo>
                      <a:pt x="0" y="108"/>
                      <a:pt x="0" y="113"/>
                      <a:pt x="0" y="118"/>
                    </a:cubicBezTo>
                    <a:cubicBezTo>
                      <a:pt x="1" y="117"/>
                      <a:pt x="1" y="117"/>
                      <a:pt x="1" y="117"/>
                    </a:cubicBezTo>
                    <a:cubicBezTo>
                      <a:pt x="1" y="117"/>
                      <a:pt x="2" y="117"/>
                      <a:pt x="3" y="117"/>
                    </a:cubicBezTo>
                    <a:cubicBezTo>
                      <a:pt x="4" y="117"/>
                      <a:pt x="4" y="117"/>
                      <a:pt x="5" y="117"/>
                    </a:cubicBezTo>
                    <a:cubicBezTo>
                      <a:pt x="7" y="119"/>
                      <a:pt x="8" y="122"/>
                      <a:pt x="9" y="125"/>
                    </a:cubicBezTo>
                    <a:cubicBezTo>
                      <a:pt x="10" y="129"/>
                      <a:pt x="12" y="133"/>
                      <a:pt x="13" y="137"/>
                    </a:cubicBezTo>
                    <a:cubicBezTo>
                      <a:pt x="17" y="145"/>
                      <a:pt x="20" y="153"/>
                      <a:pt x="25" y="160"/>
                    </a:cubicBezTo>
                    <a:cubicBezTo>
                      <a:pt x="26" y="159"/>
                      <a:pt x="27" y="158"/>
                      <a:pt x="28" y="157"/>
                    </a:cubicBezTo>
                    <a:cubicBezTo>
                      <a:pt x="28" y="157"/>
                      <a:pt x="28" y="157"/>
                      <a:pt x="28" y="157"/>
                    </a:cubicBezTo>
                    <a:cubicBezTo>
                      <a:pt x="28" y="157"/>
                      <a:pt x="28" y="157"/>
                      <a:pt x="28" y="157"/>
                    </a:cubicBezTo>
                    <a:cubicBezTo>
                      <a:pt x="28" y="157"/>
                      <a:pt x="28" y="157"/>
                      <a:pt x="28" y="157"/>
                    </a:cubicBezTo>
                    <a:cubicBezTo>
                      <a:pt x="27" y="158"/>
                      <a:pt x="26" y="159"/>
                      <a:pt x="25" y="160"/>
                    </a:cubicBezTo>
                    <a:cubicBezTo>
                      <a:pt x="26" y="161"/>
                      <a:pt x="27" y="162"/>
                      <a:pt x="27" y="163"/>
                    </a:cubicBezTo>
                    <a:cubicBezTo>
                      <a:pt x="29" y="161"/>
                      <a:pt x="31" y="160"/>
                      <a:pt x="32" y="160"/>
                    </a:cubicBezTo>
                    <a:cubicBezTo>
                      <a:pt x="32" y="160"/>
                      <a:pt x="32" y="160"/>
                      <a:pt x="32" y="160"/>
                    </a:cubicBezTo>
                    <a:cubicBezTo>
                      <a:pt x="32" y="160"/>
                      <a:pt x="32" y="160"/>
                      <a:pt x="32" y="160"/>
                    </a:cubicBezTo>
                    <a:cubicBezTo>
                      <a:pt x="32" y="160"/>
                      <a:pt x="32" y="160"/>
                      <a:pt x="32" y="160"/>
                    </a:cubicBezTo>
                    <a:cubicBezTo>
                      <a:pt x="30" y="161"/>
                      <a:pt x="29" y="162"/>
                      <a:pt x="28" y="164"/>
                    </a:cubicBezTo>
                    <a:cubicBezTo>
                      <a:pt x="28" y="164"/>
                      <a:pt x="28" y="164"/>
                      <a:pt x="28" y="164"/>
                    </a:cubicBezTo>
                    <a:cubicBezTo>
                      <a:pt x="31" y="168"/>
                      <a:pt x="35" y="172"/>
                      <a:pt x="39" y="174"/>
                    </a:cubicBezTo>
                    <a:cubicBezTo>
                      <a:pt x="39" y="174"/>
                      <a:pt x="40" y="174"/>
                      <a:pt x="40" y="174"/>
                    </a:cubicBezTo>
                    <a:cubicBezTo>
                      <a:pt x="40" y="171"/>
                      <a:pt x="42" y="168"/>
                      <a:pt x="44" y="166"/>
                    </a:cubicBezTo>
                    <a:cubicBezTo>
                      <a:pt x="44" y="166"/>
                      <a:pt x="44" y="166"/>
                      <a:pt x="44" y="166"/>
                    </a:cubicBezTo>
                    <a:cubicBezTo>
                      <a:pt x="42" y="169"/>
                      <a:pt x="41" y="172"/>
                      <a:pt x="41" y="175"/>
                    </a:cubicBezTo>
                    <a:cubicBezTo>
                      <a:pt x="42" y="175"/>
                      <a:pt x="43" y="176"/>
                      <a:pt x="44" y="176"/>
                    </a:cubicBezTo>
                    <a:cubicBezTo>
                      <a:pt x="44" y="173"/>
                      <a:pt x="45" y="170"/>
                      <a:pt x="47" y="168"/>
                    </a:cubicBezTo>
                    <a:cubicBezTo>
                      <a:pt x="44" y="166"/>
                      <a:pt x="41" y="164"/>
                      <a:pt x="39" y="161"/>
                    </a:cubicBezTo>
                    <a:cubicBezTo>
                      <a:pt x="38" y="160"/>
                      <a:pt x="38" y="159"/>
                      <a:pt x="37" y="158"/>
                    </a:cubicBezTo>
                    <a:cubicBezTo>
                      <a:pt x="33" y="156"/>
                      <a:pt x="31" y="154"/>
                      <a:pt x="28" y="151"/>
                    </a:cubicBezTo>
                    <a:cubicBezTo>
                      <a:pt x="28" y="150"/>
                      <a:pt x="27" y="150"/>
                      <a:pt x="26" y="149"/>
                    </a:cubicBezTo>
                    <a:cubicBezTo>
                      <a:pt x="22" y="143"/>
                      <a:pt x="18" y="138"/>
                      <a:pt x="14" y="131"/>
                    </a:cubicBezTo>
                    <a:cubicBezTo>
                      <a:pt x="11" y="124"/>
                      <a:pt x="9" y="114"/>
                      <a:pt x="3" y="109"/>
                    </a:cubicBezTo>
                    <a:cubicBezTo>
                      <a:pt x="2" y="109"/>
                      <a:pt x="2" y="109"/>
                      <a:pt x="2" y="109"/>
                    </a:cubicBezTo>
                    <a:cubicBezTo>
                      <a:pt x="1" y="111"/>
                      <a:pt x="1" y="112"/>
                      <a:pt x="0" y="114"/>
                    </a:cubicBezTo>
                    <a:cubicBezTo>
                      <a:pt x="0" y="110"/>
                      <a:pt x="0" y="108"/>
                      <a:pt x="0" y="105"/>
                    </a:cubicBezTo>
                    <a:moveTo>
                      <a:pt x="5" y="103"/>
                    </a:moveTo>
                    <a:cubicBezTo>
                      <a:pt x="8" y="112"/>
                      <a:pt x="14" y="129"/>
                      <a:pt x="22" y="142"/>
                    </a:cubicBezTo>
                    <a:cubicBezTo>
                      <a:pt x="22" y="141"/>
                      <a:pt x="21" y="140"/>
                      <a:pt x="21" y="140"/>
                    </a:cubicBezTo>
                    <a:cubicBezTo>
                      <a:pt x="21" y="140"/>
                      <a:pt x="21" y="140"/>
                      <a:pt x="21" y="140"/>
                    </a:cubicBezTo>
                    <a:cubicBezTo>
                      <a:pt x="18" y="135"/>
                      <a:pt x="15" y="129"/>
                      <a:pt x="13" y="123"/>
                    </a:cubicBezTo>
                    <a:cubicBezTo>
                      <a:pt x="9" y="116"/>
                      <a:pt x="6" y="108"/>
                      <a:pt x="5" y="103"/>
                    </a:cubicBezTo>
                    <a:moveTo>
                      <a:pt x="5" y="103"/>
                    </a:moveTo>
                    <a:cubicBezTo>
                      <a:pt x="5" y="103"/>
                      <a:pt x="5" y="103"/>
                      <a:pt x="5" y="103"/>
                    </a:cubicBezTo>
                    <a:cubicBezTo>
                      <a:pt x="5" y="103"/>
                      <a:pt x="5" y="103"/>
                      <a:pt x="5" y="103"/>
                    </a:cubicBezTo>
                    <a:moveTo>
                      <a:pt x="5" y="103"/>
                    </a:moveTo>
                    <a:cubicBezTo>
                      <a:pt x="5" y="103"/>
                      <a:pt x="5" y="103"/>
                      <a:pt x="5" y="103"/>
                    </a:cubicBezTo>
                    <a:cubicBezTo>
                      <a:pt x="5" y="103"/>
                      <a:pt x="5" y="103"/>
                      <a:pt x="5" y="103"/>
                    </a:cubicBezTo>
                    <a:moveTo>
                      <a:pt x="141" y="98"/>
                    </a:moveTo>
                    <a:cubicBezTo>
                      <a:pt x="141" y="99"/>
                      <a:pt x="141" y="101"/>
                      <a:pt x="141" y="103"/>
                    </a:cubicBezTo>
                    <a:cubicBezTo>
                      <a:pt x="141" y="101"/>
                      <a:pt x="141" y="99"/>
                      <a:pt x="141" y="98"/>
                    </a:cubicBezTo>
                    <a:cubicBezTo>
                      <a:pt x="141" y="98"/>
                      <a:pt x="141" y="98"/>
                      <a:pt x="141" y="98"/>
                    </a:cubicBezTo>
                    <a:cubicBezTo>
                      <a:pt x="141" y="98"/>
                      <a:pt x="141" y="98"/>
                      <a:pt x="141" y="98"/>
                    </a:cubicBezTo>
                    <a:cubicBezTo>
                      <a:pt x="141" y="98"/>
                      <a:pt x="141" y="98"/>
                      <a:pt x="141" y="98"/>
                    </a:cubicBezTo>
                    <a:moveTo>
                      <a:pt x="1" y="94"/>
                    </a:moveTo>
                    <a:cubicBezTo>
                      <a:pt x="0" y="95"/>
                      <a:pt x="0" y="95"/>
                      <a:pt x="0" y="95"/>
                    </a:cubicBezTo>
                    <a:cubicBezTo>
                      <a:pt x="0" y="95"/>
                      <a:pt x="0" y="95"/>
                      <a:pt x="0" y="95"/>
                    </a:cubicBezTo>
                    <a:cubicBezTo>
                      <a:pt x="0" y="95"/>
                      <a:pt x="0" y="95"/>
                      <a:pt x="0" y="95"/>
                    </a:cubicBezTo>
                    <a:cubicBezTo>
                      <a:pt x="0" y="95"/>
                      <a:pt x="0" y="95"/>
                      <a:pt x="0" y="95"/>
                    </a:cubicBezTo>
                    <a:cubicBezTo>
                      <a:pt x="1" y="94"/>
                      <a:pt x="1" y="94"/>
                      <a:pt x="1" y="94"/>
                    </a:cubicBezTo>
                    <a:moveTo>
                      <a:pt x="141" y="90"/>
                    </a:moveTo>
                    <a:cubicBezTo>
                      <a:pt x="141" y="90"/>
                      <a:pt x="142" y="90"/>
                      <a:pt x="142" y="91"/>
                    </a:cubicBezTo>
                    <a:cubicBezTo>
                      <a:pt x="142" y="91"/>
                      <a:pt x="142" y="91"/>
                      <a:pt x="142" y="91"/>
                    </a:cubicBezTo>
                    <a:cubicBezTo>
                      <a:pt x="142" y="90"/>
                      <a:pt x="141" y="90"/>
                      <a:pt x="141" y="90"/>
                    </a:cubicBezTo>
                    <a:moveTo>
                      <a:pt x="81" y="0"/>
                    </a:moveTo>
                    <a:cubicBezTo>
                      <a:pt x="78" y="0"/>
                      <a:pt x="76" y="0"/>
                      <a:pt x="74" y="0"/>
                    </a:cubicBezTo>
                    <a:cubicBezTo>
                      <a:pt x="70" y="0"/>
                      <a:pt x="66" y="0"/>
                      <a:pt x="62" y="0"/>
                    </a:cubicBezTo>
                    <a:cubicBezTo>
                      <a:pt x="60" y="0"/>
                      <a:pt x="59" y="0"/>
                      <a:pt x="57" y="0"/>
                    </a:cubicBezTo>
                    <a:cubicBezTo>
                      <a:pt x="56" y="0"/>
                      <a:pt x="54" y="0"/>
                      <a:pt x="53" y="0"/>
                    </a:cubicBezTo>
                    <a:cubicBezTo>
                      <a:pt x="49" y="0"/>
                      <a:pt x="45" y="0"/>
                      <a:pt x="41" y="0"/>
                    </a:cubicBezTo>
                    <a:cubicBezTo>
                      <a:pt x="39" y="1"/>
                      <a:pt x="36" y="1"/>
                      <a:pt x="33" y="2"/>
                    </a:cubicBezTo>
                    <a:cubicBezTo>
                      <a:pt x="33" y="2"/>
                      <a:pt x="33" y="2"/>
                      <a:pt x="33" y="2"/>
                    </a:cubicBezTo>
                    <a:cubicBezTo>
                      <a:pt x="33" y="3"/>
                      <a:pt x="33" y="3"/>
                      <a:pt x="33" y="3"/>
                    </a:cubicBezTo>
                    <a:cubicBezTo>
                      <a:pt x="32" y="2"/>
                      <a:pt x="32" y="2"/>
                      <a:pt x="32" y="2"/>
                    </a:cubicBezTo>
                    <a:cubicBezTo>
                      <a:pt x="31" y="2"/>
                      <a:pt x="30" y="2"/>
                      <a:pt x="29" y="3"/>
                    </a:cubicBezTo>
                    <a:cubicBezTo>
                      <a:pt x="24" y="5"/>
                      <a:pt x="21" y="8"/>
                      <a:pt x="18" y="12"/>
                    </a:cubicBezTo>
                    <a:cubicBezTo>
                      <a:pt x="13" y="19"/>
                      <a:pt x="10" y="28"/>
                      <a:pt x="9" y="37"/>
                    </a:cubicBezTo>
                    <a:cubicBezTo>
                      <a:pt x="7" y="46"/>
                      <a:pt x="5" y="55"/>
                      <a:pt x="4" y="64"/>
                    </a:cubicBezTo>
                    <a:cubicBezTo>
                      <a:pt x="3" y="70"/>
                      <a:pt x="2" y="76"/>
                      <a:pt x="2" y="82"/>
                    </a:cubicBezTo>
                    <a:cubicBezTo>
                      <a:pt x="2" y="84"/>
                      <a:pt x="2" y="86"/>
                      <a:pt x="2" y="88"/>
                    </a:cubicBezTo>
                    <a:cubicBezTo>
                      <a:pt x="3" y="83"/>
                      <a:pt x="5" y="79"/>
                      <a:pt x="7" y="74"/>
                    </a:cubicBezTo>
                    <a:cubicBezTo>
                      <a:pt x="10" y="50"/>
                      <a:pt x="17" y="15"/>
                      <a:pt x="29" y="9"/>
                    </a:cubicBezTo>
                    <a:cubicBezTo>
                      <a:pt x="37" y="6"/>
                      <a:pt x="44" y="5"/>
                      <a:pt x="50" y="5"/>
                    </a:cubicBezTo>
                    <a:cubicBezTo>
                      <a:pt x="53" y="5"/>
                      <a:pt x="55" y="5"/>
                      <a:pt x="57" y="5"/>
                    </a:cubicBezTo>
                    <a:cubicBezTo>
                      <a:pt x="59" y="5"/>
                      <a:pt x="61" y="5"/>
                      <a:pt x="64" y="5"/>
                    </a:cubicBezTo>
                    <a:cubicBezTo>
                      <a:pt x="66" y="5"/>
                      <a:pt x="68" y="5"/>
                      <a:pt x="71" y="5"/>
                    </a:cubicBezTo>
                    <a:cubicBezTo>
                      <a:pt x="73" y="5"/>
                      <a:pt x="75" y="5"/>
                      <a:pt x="78" y="5"/>
                    </a:cubicBezTo>
                    <a:cubicBezTo>
                      <a:pt x="80" y="5"/>
                      <a:pt x="82" y="5"/>
                      <a:pt x="84" y="5"/>
                    </a:cubicBezTo>
                    <a:cubicBezTo>
                      <a:pt x="87" y="5"/>
                      <a:pt x="89" y="5"/>
                      <a:pt x="91" y="5"/>
                    </a:cubicBezTo>
                    <a:cubicBezTo>
                      <a:pt x="98" y="5"/>
                      <a:pt x="104" y="6"/>
                      <a:pt x="112" y="9"/>
                    </a:cubicBezTo>
                    <a:cubicBezTo>
                      <a:pt x="124" y="15"/>
                      <a:pt x="131" y="48"/>
                      <a:pt x="134" y="72"/>
                    </a:cubicBezTo>
                    <a:cubicBezTo>
                      <a:pt x="135" y="77"/>
                      <a:pt x="137" y="83"/>
                      <a:pt x="141" y="87"/>
                    </a:cubicBezTo>
                    <a:cubicBezTo>
                      <a:pt x="140" y="84"/>
                      <a:pt x="139" y="81"/>
                      <a:pt x="139" y="78"/>
                    </a:cubicBezTo>
                    <a:cubicBezTo>
                      <a:pt x="137" y="64"/>
                      <a:pt x="136" y="51"/>
                      <a:pt x="133" y="38"/>
                    </a:cubicBezTo>
                    <a:cubicBezTo>
                      <a:pt x="131" y="27"/>
                      <a:pt x="127" y="14"/>
                      <a:pt x="118" y="6"/>
                    </a:cubicBezTo>
                    <a:cubicBezTo>
                      <a:pt x="116" y="4"/>
                      <a:pt x="113" y="3"/>
                      <a:pt x="110" y="2"/>
                    </a:cubicBezTo>
                    <a:cubicBezTo>
                      <a:pt x="110" y="2"/>
                      <a:pt x="110" y="2"/>
                      <a:pt x="109" y="3"/>
                    </a:cubicBezTo>
                    <a:cubicBezTo>
                      <a:pt x="109" y="2"/>
                      <a:pt x="109" y="2"/>
                      <a:pt x="109" y="2"/>
                    </a:cubicBezTo>
                    <a:cubicBezTo>
                      <a:pt x="109" y="2"/>
                      <a:pt x="109" y="2"/>
                      <a:pt x="109" y="2"/>
                    </a:cubicBezTo>
                    <a:cubicBezTo>
                      <a:pt x="107" y="1"/>
                      <a:pt x="105" y="1"/>
                      <a:pt x="102" y="1"/>
                    </a:cubicBezTo>
                    <a:cubicBezTo>
                      <a:pt x="95" y="0"/>
                      <a:pt x="88" y="0"/>
                      <a:pt x="81" y="0"/>
                    </a:cubicBezTo>
                  </a:path>
                </a:pathLst>
              </a:custGeom>
              <a:solidFill>
                <a:srgbClr val="B8524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74" name="Google Shape;2074;p20"/>
              <p:cNvSpPr/>
              <p:nvPr/>
            </p:nvSpPr>
            <p:spPr>
              <a:xfrm>
                <a:off x="6725" y="2286"/>
                <a:ext cx="2" cy="9"/>
              </a:xfrm>
              <a:custGeom>
                <a:avLst/>
                <a:gdLst/>
                <a:ahLst/>
                <a:cxnLst/>
                <a:rect l="l" t="t" r="r" b="b"/>
                <a:pathLst>
                  <a:path w="2" h="12" extrusionOk="0">
                    <a:moveTo>
                      <a:pt x="2" y="0"/>
                    </a:moveTo>
                    <a:cubicBezTo>
                      <a:pt x="2" y="0"/>
                      <a:pt x="2" y="0"/>
                      <a:pt x="2" y="0"/>
                    </a:cubicBezTo>
                    <a:cubicBezTo>
                      <a:pt x="1" y="5"/>
                      <a:pt x="0" y="9"/>
                      <a:pt x="0" y="12"/>
                    </a:cubicBezTo>
                    <a:cubicBezTo>
                      <a:pt x="0" y="12"/>
                      <a:pt x="0" y="12"/>
                      <a:pt x="0" y="12"/>
                    </a:cubicBezTo>
                    <a:cubicBezTo>
                      <a:pt x="0" y="9"/>
                      <a:pt x="1" y="5"/>
                      <a:pt x="2" y="0"/>
                    </a:cubicBezTo>
                  </a:path>
                </a:pathLst>
              </a:custGeom>
              <a:solidFill>
                <a:srgbClr val="9E2A2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75" name="Google Shape;2075;p20"/>
              <p:cNvSpPr/>
              <p:nvPr/>
            </p:nvSpPr>
            <p:spPr>
              <a:xfrm>
                <a:off x="6724" y="2295"/>
                <a:ext cx="1" cy="9"/>
              </a:xfrm>
              <a:custGeom>
                <a:avLst/>
                <a:gdLst/>
                <a:ahLst/>
                <a:cxnLst/>
                <a:rect l="l" t="t" r="r" b="b"/>
                <a:pathLst>
                  <a:path w="1" h="12" extrusionOk="0">
                    <a:moveTo>
                      <a:pt x="1" y="0"/>
                    </a:moveTo>
                    <a:cubicBezTo>
                      <a:pt x="1" y="0"/>
                      <a:pt x="1" y="0"/>
                      <a:pt x="1" y="0"/>
                    </a:cubicBezTo>
                    <a:cubicBezTo>
                      <a:pt x="0" y="6"/>
                      <a:pt x="0" y="11"/>
                      <a:pt x="0" y="12"/>
                    </a:cubicBezTo>
                    <a:cubicBezTo>
                      <a:pt x="0" y="11"/>
                      <a:pt x="0" y="6"/>
                      <a:pt x="1" y="0"/>
                    </a:cubicBezTo>
                  </a:path>
                </a:pathLst>
              </a:custGeom>
              <a:solidFill>
                <a:srgbClr val="E8C3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76" name="Google Shape;2076;p20"/>
              <p:cNvSpPr/>
              <p:nvPr/>
            </p:nvSpPr>
            <p:spPr>
              <a:xfrm>
                <a:off x="6721" y="2301"/>
                <a:ext cx="0" cy="6"/>
              </a:xfrm>
              <a:custGeom>
                <a:avLst/>
                <a:gdLst/>
                <a:ahLst/>
                <a:cxnLst/>
                <a:rect l="l" t="t" r="r" b="b"/>
                <a:pathLst>
                  <a:path w="120000" h="7" extrusionOk="0">
                    <a:moveTo>
                      <a:pt x="0" y="3"/>
                    </a:moveTo>
                    <a:cubicBezTo>
                      <a:pt x="0" y="4"/>
                      <a:pt x="0" y="5"/>
                      <a:pt x="0" y="7"/>
                    </a:cubicBezTo>
                    <a:cubicBezTo>
                      <a:pt x="0" y="5"/>
                      <a:pt x="0" y="4"/>
                      <a:pt x="0" y="3"/>
                    </a:cubicBezTo>
                    <a:cubicBezTo>
                      <a:pt x="0" y="3"/>
                      <a:pt x="0" y="3"/>
                      <a:pt x="0" y="3"/>
                    </a:cubicBezTo>
                    <a:cubicBezTo>
                      <a:pt x="0" y="3"/>
                      <a:pt x="0" y="3"/>
                      <a:pt x="0" y="3"/>
                    </a:cubicBezTo>
                    <a:moveTo>
                      <a:pt x="0" y="0"/>
                    </a:moveTo>
                    <a:cubicBezTo>
                      <a:pt x="0" y="0"/>
                      <a:pt x="0" y="0"/>
                      <a:pt x="0" y="0"/>
                    </a:cubicBezTo>
                    <a:cubicBezTo>
                      <a:pt x="0" y="1"/>
                      <a:pt x="0" y="2"/>
                      <a:pt x="0" y="3"/>
                    </a:cubicBezTo>
                    <a:cubicBezTo>
                      <a:pt x="0" y="2"/>
                      <a:pt x="0" y="1"/>
                      <a:pt x="0" y="0"/>
                    </a:cubicBezTo>
                  </a:path>
                </a:pathLst>
              </a:custGeom>
              <a:solidFill>
                <a:srgbClr val="ABAE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77" name="Google Shape;2077;p20"/>
              <p:cNvSpPr/>
              <p:nvPr/>
            </p:nvSpPr>
            <p:spPr>
              <a:xfrm>
                <a:off x="6724" y="2305"/>
                <a:ext cx="1" cy="2"/>
              </a:xfrm>
              <a:custGeom>
                <a:avLst/>
                <a:gdLst/>
                <a:ahLst/>
                <a:cxnLst/>
                <a:rect l="l" t="t" r="r" b="b"/>
                <a:pathLst>
                  <a:path w="1" h="3" extrusionOk="0">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0" y="0"/>
                    </a:moveTo>
                    <a:cubicBezTo>
                      <a:pt x="0" y="0"/>
                      <a:pt x="0" y="0"/>
                      <a:pt x="0" y="0"/>
                    </a:cubicBezTo>
                    <a:cubicBezTo>
                      <a:pt x="0" y="1"/>
                      <a:pt x="0" y="2"/>
                      <a:pt x="1" y="3"/>
                    </a:cubicBezTo>
                    <a:cubicBezTo>
                      <a:pt x="0" y="2"/>
                      <a:pt x="0" y="1"/>
                      <a:pt x="0" y="0"/>
                    </a:cubicBezTo>
                  </a:path>
                </a:pathLst>
              </a:custGeom>
              <a:solidFill>
                <a:srgbClr val="E8C3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078" name="Google Shape;2078;p20"/>
              <p:cNvPicPr preferRelativeResize="0"/>
              <p:nvPr/>
            </p:nvPicPr>
            <p:blipFill rotWithShape="1">
              <a:blip r:embed="rId655">
                <a:alphaModFix/>
              </a:blip>
              <a:srcRect/>
              <a:stretch/>
            </p:blipFill>
            <p:spPr>
              <a:xfrm>
                <a:off x="6734" y="2333"/>
                <a:ext cx="9" cy="11"/>
              </a:xfrm>
              <a:prstGeom prst="rect">
                <a:avLst/>
              </a:prstGeom>
              <a:noFill/>
              <a:ln>
                <a:noFill/>
              </a:ln>
            </p:spPr>
          </p:pic>
          <p:sp>
            <p:nvSpPr>
              <p:cNvPr id="2079" name="Google Shape;2079;p20"/>
              <p:cNvSpPr/>
              <p:nvPr/>
            </p:nvSpPr>
            <p:spPr>
              <a:xfrm>
                <a:off x="6722" y="2296"/>
                <a:ext cx="1" cy="5"/>
              </a:xfrm>
              <a:custGeom>
                <a:avLst/>
                <a:gdLst/>
                <a:ahLst/>
                <a:cxnLst/>
                <a:rect l="l" t="t" r="r" b="b"/>
                <a:pathLst>
                  <a:path w="1" h="6" extrusionOk="0">
                    <a:moveTo>
                      <a:pt x="1" y="0"/>
                    </a:moveTo>
                    <a:cubicBezTo>
                      <a:pt x="1" y="0"/>
                      <a:pt x="1" y="0"/>
                      <a:pt x="1" y="0"/>
                    </a:cubicBezTo>
                    <a:cubicBezTo>
                      <a:pt x="1" y="2"/>
                      <a:pt x="1" y="4"/>
                      <a:pt x="0" y="6"/>
                    </a:cubicBezTo>
                    <a:cubicBezTo>
                      <a:pt x="0" y="6"/>
                      <a:pt x="0" y="6"/>
                      <a:pt x="0" y="6"/>
                    </a:cubicBezTo>
                    <a:cubicBezTo>
                      <a:pt x="1" y="4"/>
                      <a:pt x="1" y="2"/>
                      <a:pt x="1" y="0"/>
                    </a:cubicBezTo>
                  </a:path>
                </a:pathLst>
              </a:custGeom>
              <a:solidFill>
                <a:srgbClr val="B8524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80" name="Google Shape;2080;p20"/>
              <p:cNvSpPr/>
              <p:nvPr/>
            </p:nvSpPr>
            <p:spPr>
              <a:xfrm>
                <a:off x="6721" y="2301"/>
                <a:ext cx="0" cy="8"/>
              </a:xfrm>
              <a:custGeom>
                <a:avLst/>
                <a:gdLst/>
                <a:ahLst/>
                <a:cxnLst/>
                <a:rect l="l" t="t" r="r" b="b"/>
                <a:pathLst>
                  <a:path w="120000" h="10" extrusionOk="0">
                    <a:moveTo>
                      <a:pt x="0" y="3"/>
                    </a:moveTo>
                    <a:cubicBezTo>
                      <a:pt x="0" y="4"/>
                      <a:pt x="0" y="5"/>
                      <a:pt x="0" y="7"/>
                    </a:cubicBezTo>
                    <a:cubicBezTo>
                      <a:pt x="0" y="8"/>
                      <a:pt x="0" y="9"/>
                      <a:pt x="0" y="10"/>
                    </a:cubicBezTo>
                    <a:cubicBezTo>
                      <a:pt x="0" y="7"/>
                      <a:pt x="0" y="4"/>
                      <a:pt x="0" y="3"/>
                    </a:cubicBezTo>
                    <a:cubicBezTo>
                      <a:pt x="0" y="3"/>
                      <a:pt x="0" y="3"/>
                      <a:pt x="0" y="3"/>
                    </a:cubicBezTo>
                    <a:moveTo>
                      <a:pt x="0" y="0"/>
                    </a:moveTo>
                    <a:cubicBezTo>
                      <a:pt x="0" y="0"/>
                      <a:pt x="0" y="0"/>
                      <a:pt x="0" y="0"/>
                    </a:cubicBezTo>
                    <a:cubicBezTo>
                      <a:pt x="0" y="1"/>
                      <a:pt x="0" y="2"/>
                      <a:pt x="0" y="3"/>
                    </a:cubicBezTo>
                    <a:cubicBezTo>
                      <a:pt x="0" y="3"/>
                      <a:pt x="0" y="3"/>
                      <a:pt x="0" y="3"/>
                    </a:cubicBezTo>
                    <a:cubicBezTo>
                      <a:pt x="0" y="2"/>
                      <a:pt x="0" y="1"/>
                      <a:pt x="0" y="0"/>
                    </a:cubicBezTo>
                  </a:path>
                </a:pathLst>
              </a:custGeom>
              <a:solidFill>
                <a:srgbClr val="9F86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81" name="Google Shape;2081;p20"/>
              <p:cNvSpPr/>
              <p:nvPr/>
            </p:nvSpPr>
            <p:spPr>
              <a:xfrm>
                <a:off x="6721" y="2286"/>
                <a:ext cx="20" cy="56"/>
              </a:xfrm>
              <a:custGeom>
                <a:avLst/>
                <a:gdLst/>
                <a:ahLst/>
                <a:cxnLst/>
                <a:rect l="l" t="t" r="r" b="b"/>
                <a:pathLst>
                  <a:path w="26" h="75" extrusionOk="0">
                    <a:moveTo>
                      <a:pt x="7" y="0"/>
                    </a:moveTo>
                    <a:cubicBezTo>
                      <a:pt x="5" y="5"/>
                      <a:pt x="3" y="9"/>
                      <a:pt x="2" y="14"/>
                    </a:cubicBezTo>
                    <a:cubicBezTo>
                      <a:pt x="2" y="16"/>
                      <a:pt x="2" y="18"/>
                      <a:pt x="1" y="20"/>
                    </a:cubicBezTo>
                    <a:cubicBezTo>
                      <a:pt x="1" y="20"/>
                      <a:pt x="1" y="20"/>
                      <a:pt x="1" y="20"/>
                    </a:cubicBezTo>
                    <a:cubicBezTo>
                      <a:pt x="0" y="21"/>
                      <a:pt x="0" y="21"/>
                      <a:pt x="0" y="21"/>
                    </a:cubicBezTo>
                    <a:cubicBezTo>
                      <a:pt x="0" y="21"/>
                      <a:pt x="0" y="21"/>
                      <a:pt x="0" y="21"/>
                    </a:cubicBezTo>
                    <a:cubicBezTo>
                      <a:pt x="0" y="22"/>
                      <a:pt x="0" y="23"/>
                      <a:pt x="0" y="24"/>
                    </a:cubicBezTo>
                    <a:cubicBezTo>
                      <a:pt x="0" y="24"/>
                      <a:pt x="0" y="24"/>
                      <a:pt x="0" y="24"/>
                    </a:cubicBezTo>
                    <a:cubicBezTo>
                      <a:pt x="0" y="24"/>
                      <a:pt x="0" y="24"/>
                      <a:pt x="0" y="24"/>
                    </a:cubicBezTo>
                    <a:cubicBezTo>
                      <a:pt x="0" y="24"/>
                      <a:pt x="0" y="24"/>
                      <a:pt x="0" y="24"/>
                    </a:cubicBezTo>
                    <a:cubicBezTo>
                      <a:pt x="0" y="24"/>
                      <a:pt x="0" y="24"/>
                      <a:pt x="0" y="24"/>
                    </a:cubicBezTo>
                    <a:cubicBezTo>
                      <a:pt x="0" y="24"/>
                      <a:pt x="0" y="24"/>
                      <a:pt x="0" y="24"/>
                    </a:cubicBezTo>
                    <a:cubicBezTo>
                      <a:pt x="0" y="24"/>
                      <a:pt x="0" y="24"/>
                      <a:pt x="0" y="24"/>
                    </a:cubicBezTo>
                    <a:cubicBezTo>
                      <a:pt x="0" y="25"/>
                      <a:pt x="0" y="28"/>
                      <a:pt x="0" y="31"/>
                    </a:cubicBezTo>
                    <a:cubicBezTo>
                      <a:pt x="0" y="34"/>
                      <a:pt x="0" y="36"/>
                      <a:pt x="0" y="40"/>
                    </a:cubicBezTo>
                    <a:cubicBezTo>
                      <a:pt x="1" y="38"/>
                      <a:pt x="1" y="37"/>
                      <a:pt x="2" y="35"/>
                    </a:cubicBezTo>
                    <a:cubicBezTo>
                      <a:pt x="3" y="35"/>
                      <a:pt x="3" y="35"/>
                      <a:pt x="3" y="35"/>
                    </a:cubicBezTo>
                    <a:cubicBezTo>
                      <a:pt x="9" y="40"/>
                      <a:pt x="11" y="50"/>
                      <a:pt x="14" y="57"/>
                    </a:cubicBezTo>
                    <a:cubicBezTo>
                      <a:pt x="18" y="64"/>
                      <a:pt x="22" y="69"/>
                      <a:pt x="26" y="75"/>
                    </a:cubicBezTo>
                    <a:cubicBezTo>
                      <a:pt x="25" y="73"/>
                      <a:pt x="23" y="70"/>
                      <a:pt x="22" y="68"/>
                    </a:cubicBezTo>
                    <a:cubicBezTo>
                      <a:pt x="22" y="68"/>
                      <a:pt x="22" y="68"/>
                      <a:pt x="22" y="68"/>
                    </a:cubicBezTo>
                    <a:cubicBezTo>
                      <a:pt x="22" y="68"/>
                      <a:pt x="22" y="68"/>
                      <a:pt x="22" y="68"/>
                    </a:cubicBezTo>
                    <a:cubicBezTo>
                      <a:pt x="14" y="55"/>
                      <a:pt x="8" y="38"/>
                      <a:pt x="5" y="29"/>
                    </a:cubicBezTo>
                    <a:cubicBezTo>
                      <a:pt x="5" y="29"/>
                      <a:pt x="5" y="29"/>
                      <a:pt x="5" y="29"/>
                    </a:cubicBezTo>
                    <a:cubicBezTo>
                      <a:pt x="5" y="29"/>
                      <a:pt x="5" y="29"/>
                      <a:pt x="5" y="29"/>
                    </a:cubicBezTo>
                    <a:cubicBezTo>
                      <a:pt x="5" y="29"/>
                      <a:pt x="5" y="29"/>
                      <a:pt x="5" y="29"/>
                    </a:cubicBezTo>
                    <a:cubicBezTo>
                      <a:pt x="5" y="29"/>
                      <a:pt x="5" y="29"/>
                      <a:pt x="5" y="29"/>
                    </a:cubicBezTo>
                    <a:cubicBezTo>
                      <a:pt x="4" y="28"/>
                      <a:pt x="4" y="27"/>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5"/>
                      <a:pt x="4" y="24"/>
                    </a:cubicBezTo>
                    <a:cubicBezTo>
                      <a:pt x="4" y="24"/>
                      <a:pt x="4" y="24"/>
                      <a:pt x="4" y="24"/>
                    </a:cubicBezTo>
                    <a:cubicBezTo>
                      <a:pt x="4" y="22"/>
                      <a:pt x="5" y="12"/>
                      <a:pt x="7" y="0"/>
                    </a:cubicBezTo>
                  </a:path>
                </a:pathLst>
              </a:custGeom>
              <a:solidFill>
                <a:srgbClr val="AA433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082" name="Google Shape;2082;p20"/>
            <p:cNvSpPr/>
            <p:nvPr/>
          </p:nvSpPr>
          <p:spPr>
            <a:xfrm>
              <a:off x="10829925" y="3625850"/>
              <a:ext cx="1588" cy="17463"/>
            </a:xfrm>
            <a:custGeom>
              <a:avLst/>
              <a:gdLst/>
              <a:ahLst/>
              <a:cxnLst/>
              <a:rect l="l" t="t" r="r" b="b"/>
              <a:pathLst>
                <a:path w="2" h="14" extrusionOk="0">
                  <a:moveTo>
                    <a:pt x="0" y="0"/>
                  </a:moveTo>
                  <a:cubicBezTo>
                    <a:pt x="1" y="5"/>
                    <a:pt x="2" y="10"/>
                    <a:pt x="2" y="14"/>
                  </a:cubicBezTo>
                  <a:cubicBezTo>
                    <a:pt x="2" y="14"/>
                    <a:pt x="2" y="14"/>
                    <a:pt x="2" y="14"/>
                  </a:cubicBezTo>
                  <a:cubicBezTo>
                    <a:pt x="2" y="10"/>
                    <a:pt x="1" y="5"/>
                    <a:pt x="0" y="0"/>
                  </a:cubicBezTo>
                  <a:cubicBezTo>
                    <a:pt x="0" y="0"/>
                    <a:pt x="0" y="0"/>
                    <a:pt x="0" y="0"/>
                  </a:cubicBezTo>
                </a:path>
              </a:pathLst>
            </a:custGeom>
            <a:solidFill>
              <a:srgbClr val="9E2A2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83" name="Google Shape;2083;p20"/>
            <p:cNvSpPr/>
            <p:nvPr/>
          </p:nvSpPr>
          <p:spPr>
            <a:xfrm>
              <a:off x="10831513" y="3643313"/>
              <a:ext cx="1588" cy="14288"/>
            </a:xfrm>
            <a:custGeom>
              <a:avLst/>
              <a:gdLst/>
              <a:ahLst/>
              <a:cxnLst/>
              <a:rect l="l" t="t" r="r" b="b"/>
              <a:pathLst>
                <a:path w="1" h="12" extrusionOk="0">
                  <a:moveTo>
                    <a:pt x="0" y="0"/>
                  </a:moveTo>
                  <a:cubicBezTo>
                    <a:pt x="1" y="6"/>
                    <a:pt x="1" y="11"/>
                    <a:pt x="1" y="12"/>
                  </a:cubicBezTo>
                  <a:cubicBezTo>
                    <a:pt x="1" y="11"/>
                    <a:pt x="1" y="6"/>
                    <a:pt x="0" y="0"/>
                  </a:cubicBezTo>
                  <a:cubicBezTo>
                    <a:pt x="0" y="0"/>
                    <a:pt x="0" y="0"/>
                    <a:pt x="0" y="0"/>
                  </a:cubicBezTo>
                </a:path>
              </a:pathLst>
            </a:custGeom>
            <a:solidFill>
              <a:srgbClr val="E8C3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84" name="Google Shape;2084;p20"/>
            <p:cNvSpPr/>
            <p:nvPr/>
          </p:nvSpPr>
          <p:spPr>
            <a:xfrm>
              <a:off x="10837863" y="3667125"/>
              <a:ext cx="0" cy="12700"/>
            </a:xfrm>
            <a:custGeom>
              <a:avLst/>
              <a:gdLst/>
              <a:ahLst/>
              <a:cxnLst/>
              <a:rect l="l" t="t" r="r" b="b"/>
              <a:pathLst>
                <a:path w="120000" h="10" extrusionOk="0">
                  <a:moveTo>
                    <a:pt x="0" y="0"/>
                  </a:moveTo>
                  <a:cubicBezTo>
                    <a:pt x="0" y="3"/>
                    <a:pt x="0" y="6"/>
                    <a:pt x="0" y="10"/>
                  </a:cubicBezTo>
                  <a:cubicBezTo>
                    <a:pt x="0" y="6"/>
                    <a:pt x="0" y="3"/>
                    <a:pt x="0" y="0"/>
                  </a:cubicBezTo>
                </a:path>
              </a:pathLst>
            </a:custGeom>
            <a:solidFill>
              <a:srgbClr val="ABAE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85" name="Google Shape;2085;p20"/>
            <p:cNvSpPr/>
            <p:nvPr/>
          </p:nvSpPr>
          <p:spPr>
            <a:xfrm>
              <a:off x="10836275" y="3643313"/>
              <a:ext cx="1588" cy="49213"/>
            </a:xfrm>
            <a:custGeom>
              <a:avLst/>
              <a:gdLst/>
              <a:ahLst/>
              <a:cxnLst/>
              <a:rect l="l" t="t" r="r" b="b"/>
              <a:pathLst>
                <a:path w="1" h="41" extrusionOk="0">
                  <a:moveTo>
                    <a:pt x="1" y="16"/>
                  </a:moveTo>
                  <a:cubicBezTo>
                    <a:pt x="1" y="22"/>
                    <a:pt x="1" y="31"/>
                    <a:pt x="0" y="41"/>
                  </a:cubicBezTo>
                  <a:cubicBezTo>
                    <a:pt x="1" y="37"/>
                    <a:pt x="1" y="33"/>
                    <a:pt x="1" y="30"/>
                  </a:cubicBezTo>
                  <a:cubicBezTo>
                    <a:pt x="1" y="26"/>
                    <a:pt x="1" y="23"/>
                    <a:pt x="1" y="20"/>
                  </a:cubicBezTo>
                  <a:cubicBezTo>
                    <a:pt x="1" y="19"/>
                    <a:pt x="1" y="18"/>
                    <a:pt x="1" y="16"/>
                  </a:cubicBezTo>
                  <a:moveTo>
                    <a:pt x="1" y="0"/>
                  </a:moveTo>
                  <a:cubicBezTo>
                    <a:pt x="1" y="1"/>
                    <a:pt x="1" y="2"/>
                    <a:pt x="1" y="3"/>
                  </a:cubicBezTo>
                  <a:cubicBezTo>
                    <a:pt x="1" y="2"/>
                    <a:pt x="1" y="1"/>
                    <a:pt x="1" y="0"/>
                  </a:cubicBezTo>
                  <a:cubicBezTo>
                    <a:pt x="1" y="0"/>
                    <a:pt x="1" y="0"/>
                    <a:pt x="1" y="0"/>
                  </a:cubicBezTo>
                </a:path>
              </a:pathLst>
            </a:custGeom>
            <a:solidFill>
              <a:srgbClr val="B8524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86" name="Google Shape;2086;p20"/>
            <p:cNvSpPr/>
            <p:nvPr/>
          </p:nvSpPr>
          <p:spPr>
            <a:xfrm>
              <a:off x="10837863" y="3648075"/>
              <a:ext cx="1588" cy="9525"/>
            </a:xfrm>
            <a:custGeom>
              <a:avLst/>
              <a:gdLst/>
              <a:ahLst/>
              <a:cxnLst/>
              <a:rect l="l" t="t" r="r" b="b"/>
              <a:pathLst>
                <a:path w="1" h="7" extrusionOk="0">
                  <a:moveTo>
                    <a:pt x="1" y="0"/>
                  </a:moveTo>
                  <a:cubicBezTo>
                    <a:pt x="0" y="3"/>
                    <a:pt x="0" y="5"/>
                    <a:pt x="0" y="7"/>
                  </a:cubicBezTo>
                  <a:cubicBezTo>
                    <a:pt x="0" y="5"/>
                    <a:pt x="0" y="3"/>
                    <a:pt x="1" y="0"/>
                  </a:cubicBezTo>
                  <a:cubicBezTo>
                    <a:pt x="1" y="0"/>
                    <a:pt x="1" y="0"/>
                    <a:pt x="1" y="0"/>
                  </a:cubicBezTo>
                  <a:cubicBezTo>
                    <a:pt x="1" y="0"/>
                    <a:pt x="1" y="0"/>
                    <a:pt x="1" y="0"/>
                  </a:cubicBezTo>
                </a:path>
              </a:pathLst>
            </a:custGeom>
            <a:solidFill>
              <a:srgbClr val="9F86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87" name="Google Shape;2087;p20"/>
            <p:cNvSpPr/>
            <p:nvPr/>
          </p:nvSpPr>
          <p:spPr>
            <a:xfrm>
              <a:off x="10726738" y="3625850"/>
              <a:ext cx="112713" cy="123825"/>
            </a:xfrm>
            <a:custGeom>
              <a:avLst/>
              <a:gdLst/>
              <a:ahLst/>
              <a:cxnLst/>
              <a:rect l="l" t="t" r="r" b="b"/>
              <a:pathLst>
                <a:path w="95" h="104" extrusionOk="0">
                  <a:moveTo>
                    <a:pt x="43" y="91"/>
                  </a:moveTo>
                  <a:cubicBezTo>
                    <a:pt x="36" y="93"/>
                    <a:pt x="29" y="94"/>
                    <a:pt x="24" y="94"/>
                  </a:cubicBezTo>
                  <a:cubicBezTo>
                    <a:pt x="24" y="94"/>
                    <a:pt x="24" y="94"/>
                    <a:pt x="24" y="94"/>
                  </a:cubicBezTo>
                  <a:cubicBezTo>
                    <a:pt x="18" y="94"/>
                    <a:pt x="11" y="93"/>
                    <a:pt x="5" y="92"/>
                  </a:cubicBezTo>
                  <a:cubicBezTo>
                    <a:pt x="3" y="93"/>
                    <a:pt x="1" y="94"/>
                    <a:pt x="0" y="96"/>
                  </a:cubicBezTo>
                  <a:cubicBezTo>
                    <a:pt x="2" y="98"/>
                    <a:pt x="4" y="99"/>
                    <a:pt x="7" y="100"/>
                  </a:cubicBezTo>
                  <a:cubicBezTo>
                    <a:pt x="7" y="98"/>
                    <a:pt x="8" y="96"/>
                    <a:pt x="10" y="94"/>
                  </a:cubicBezTo>
                  <a:cubicBezTo>
                    <a:pt x="10" y="94"/>
                    <a:pt x="10" y="94"/>
                    <a:pt x="10" y="94"/>
                  </a:cubicBezTo>
                  <a:cubicBezTo>
                    <a:pt x="9" y="96"/>
                    <a:pt x="8" y="98"/>
                    <a:pt x="7" y="100"/>
                  </a:cubicBezTo>
                  <a:cubicBezTo>
                    <a:pt x="8" y="101"/>
                    <a:pt x="8" y="101"/>
                    <a:pt x="9" y="101"/>
                  </a:cubicBezTo>
                  <a:cubicBezTo>
                    <a:pt x="11" y="102"/>
                    <a:pt x="13" y="103"/>
                    <a:pt x="15" y="103"/>
                  </a:cubicBezTo>
                  <a:cubicBezTo>
                    <a:pt x="16" y="100"/>
                    <a:pt x="16" y="97"/>
                    <a:pt x="17" y="95"/>
                  </a:cubicBezTo>
                  <a:cubicBezTo>
                    <a:pt x="18" y="94"/>
                    <a:pt x="18" y="94"/>
                    <a:pt x="18" y="94"/>
                  </a:cubicBezTo>
                  <a:cubicBezTo>
                    <a:pt x="18" y="94"/>
                    <a:pt x="18" y="94"/>
                    <a:pt x="18" y="94"/>
                  </a:cubicBezTo>
                  <a:cubicBezTo>
                    <a:pt x="17" y="97"/>
                    <a:pt x="16" y="99"/>
                    <a:pt x="16" y="102"/>
                  </a:cubicBezTo>
                  <a:cubicBezTo>
                    <a:pt x="16" y="102"/>
                    <a:pt x="16" y="103"/>
                    <a:pt x="16" y="103"/>
                  </a:cubicBezTo>
                  <a:cubicBezTo>
                    <a:pt x="17" y="103"/>
                    <a:pt x="18" y="104"/>
                    <a:pt x="19" y="104"/>
                  </a:cubicBezTo>
                  <a:cubicBezTo>
                    <a:pt x="19" y="101"/>
                    <a:pt x="19" y="98"/>
                    <a:pt x="20" y="95"/>
                  </a:cubicBezTo>
                  <a:cubicBezTo>
                    <a:pt x="20" y="95"/>
                    <a:pt x="20" y="95"/>
                    <a:pt x="20" y="95"/>
                  </a:cubicBezTo>
                  <a:cubicBezTo>
                    <a:pt x="20" y="95"/>
                    <a:pt x="20" y="95"/>
                    <a:pt x="20" y="95"/>
                  </a:cubicBezTo>
                  <a:cubicBezTo>
                    <a:pt x="20" y="98"/>
                    <a:pt x="20" y="101"/>
                    <a:pt x="20" y="104"/>
                  </a:cubicBezTo>
                  <a:cubicBezTo>
                    <a:pt x="22" y="104"/>
                    <a:pt x="24" y="104"/>
                    <a:pt x="25" y="104"/>
                  </a:cubicBezTo>
                  <a:cubicBezTo>
                    <a:pt x="26" y="104"/>
                    <a:pt x="27" y="104"/>
                    <a:pt x="28" y="104"/>
                  </a:cubicBezTo>
                  <a:cubicBezTo>
                    <a:pt x="28" y="101"/>
                    <a:pt x="28" y="98"/>
                    <a:pt x="28" y="95"/>
                  </a:cubicBezTo>
                  <a:cubicBezTo>
                    <a:pt x="28" y="95"/>
                    <a:pt x="28" y="95"/>
                    <a:pt x="28" y="95"/>
                  </a:cubicBezTo>
                  <a:cubicBezTo>
                    <a:pt x="29" y="98"/>
                    <a:pt x="29" y="101"/>
                    <a:pt x="29" y="104"/>
                  </a:cubicBezTo>
                  <a:cubicBezTo>
                    <a:pt x="30" y="104"/>
                    <a:pt x="31" y="104"/>
                    <a:pt x="31" y="104"/>
                  </a:cubicBezTo>
                  <a:cubicBezTo>
                    <a:pt x="31" y="104"/>
                    <a:pt x="32" y="104"/>
                    <a:pt x="32" y="104"/>
                  </a:cubicBezTo>
                  <a:cubicBezTo>
                    <a:pt x="32" y="103"/>
                    <a:pt x="32" y="103"/>
                    <a:pt x="32" y="102"/>
                  </a:cubicBezTo>
                  <a:cubicBezTo>
                    <a:pt x="32" y="99"/>
                    <a:pt x="31" y="97"/>
                    <a:pt x="31" y="94"/>
                  </a:cubicBezTo>
                  <a:cubicBezTo>
                    <a:pt x="31" y="95"/>
                    <a:pt x="31" y="95"/>
                    <a:pt x="31" y="95"/>
                  </a:cubicBezTo>
                  <a:cubicBezTo>
                    <a:pt x="32" y="98"/>
                    <a:pt x="33" y="101"/>
                    <a:pt x="33" y="104"/>
                  </a:cubicBezTo>
                  <a:cubicBezTo>
                    <a:pt x="36" y="103"/>
                    <a:pt x="38" y="103"/>
                    <a:pt x="41" y="102"/>
                  </a:cubicBezTo>
                  <a:cubicBezTo>
                    <a:pt x="41" y="99"/>
                    <a:pt x="40" y="97"/>
                    <a:pt x="38" y="94"/>
                  </a:cubicBezTo>
                  <a:cubicBezTo>
                    <a:pt x="38" y="94"/>
                    <a:pt x="38" y="94"/>
                    <a:pt x="38" y="94"/>
                  </a:cubicBezTo>
                  <a:cubicBezTo>
                    <a:pt x="40" y="96"/>
                    <a:pt x="41" y="99"/>
                    <a:pt x="42" y="102"/>
                  </a:cubicBezTo>
                  <a:cubicBezTo>
                    <a:pt x="44" y="101"/>
                    <a:pt x="47" y="100"/>
                    <a:pt x="49" y="99"/>
                  </a:cubicBezTo>
                  <a:cubicBezTo>
                    <a:pt x="48" y="96"/>
                    <a:pt x="46" y="93"/>
                    <a:pt x="43" y="91"/>
                  </a:cubicBezTo>
                  <a:moveTo>
                    <a:pt x="87" y="0"/>
                  </a:moveTo>
                  <a:cubicBezTo>
                    <a:pt x="89" y="13"/>
                    <a:pt x="90" y="24"/>
                    <a:pt x="90" y="26"/>
                  </a:cubicBezTo>
                  <a:cubicBezTo>
                    <a:pt x="90" y="26"/>
                    <a:pt x="90" y="26"/>
                    <a:pt x="90" y="26"/>
                  </a:cubicBezTo>
                  <a:cubicBezTo>
                    <a:pt x="91" y="27"/>
                    <a:pt x="91" y="28"/>
                    <a:pt x="91" y="28"/>
                  </a:cubicBezTo>
                  <a:cubicBezTo>
                    <a:pt x="91" y="28"/>
                    <a:pt x="91" y="28"/>
                    <a:pt x="91" y="28"/>
                  </a:cubicBezTo>
                  <a:cubicBezTo>
                    <a:pt x="91" y="28"/>
                    <a:pt x="91" y="28"/>
                    <a:pt x="91" y="28"/>
                  </a:cubicBezTo>
                  <a:cubicBezTo>
                    <a:pt x="91" y="28"/>
                    <a:pt x="91" y="28"/>
                    <a:pt x="91" y="28"/>
                  </a:cubicBezTo>
                  <a:cubicBezTo>
                    <a:pt x="91" y="28"/>
                    <a:pt x="91" y="28"/>
                    <a:pt x="91" y="28"/>
                  </a:cubicBezTo>
                  <a:cubicBezTo>
                    <a:pt x="88" y="36"/>
                    <a:pt x="81" y="54"/>
                    <a:pt x="73" y="68"/>
                  </a:cubicBezTo>
                  <a:cubicBezTo>
                    <a:pt x="71" y="72"/>
                    <a:pt x="69" y="76"/>
                    <a:pt x="66" y="79"/>
                  </a:cubicBezTo>
                  <a:cubicBezTo>
                    <a:pt x="64" y="82"/>
                    <a:pt x="60" y="85"/>
                    <a:pt x="56" y="87"/>
                  </a:cubicBezTo>
                  <a:cubicBezTo>
                    <a:pt x="52" y="89"/>
                    <a:pt x="48" y="90"/>
                    <a:pt x="44" y="91"/>
                  </a:cubicBezTo>
                  <a:cubicBezTo>
                    <a:pt x="47" y="93"/>
                    <a:pt x="49" y="96"/>
                    <a:pt x="50" y="99"/>
                  </a:cubicBezTo>
                  <a:cubicBezTo>
                    <a:pt x="51" y="99"/>
                    <a:pt x="52" y="98"/>
                    <a:pt x="53" y="98"/>
                  </a:cubicBezTo>
                  <a:cubicBezTo>
                    <a:pt x="52" y="97"/>
                    <a:pt x="52" y="95"/>
                    <a:pt x="51" y="94"/>
                  </a:cubicBezTo>
                  <a:cubicBezTo>
                    <a:pt x="51" y="94"/>
                    <a:pt x="51" y="94"/>
                    <a:pt x="51" y="94"/>
                  </a:cubicBezTo>
                  <a:cubicBezTo>
                    <a:pt x="52" y="95"/>
                    <a:pt x="53" y="96"/>
                    <a:pt x="53" y="97"/>
                  </a:cubicBezTo>
                  <a:cubicBezTo>
                    <a:pt x="55" y="97"/>
                    <a:pt x="56" y="96"/>
                    <a:pt x="57" y="95"/>
                  </a:cubicBezTo>
                  <a:cubicBezTo>
                    <a:pt x="60" y="93"/>
                    <a:pt x="63" y="91"/>
                    <a:pt x="65" y="89"/>
                  </a:cubicBezTo>
                  <a:cubicBezTo>
                    <a:pt x="64" y="89"/>
                    <a:pt x="63" y="88"/>
                    <a:pt x="63" y="88"/>
                  </a:cubicBezTo>
                  <a:cubicBezTo>
                    <a:pt x="63" y="88"/>
                    <a:pt x="63" y="88"/>
                    <a:pt x="63" y="88"/>
                  </a:cubicBezTo>
                  <a:cubicBezTo>
                    <a:pt x="63" y="88"/>
                    <a:pt x="64" y="88"/>
                    <a:pt x="65" y="89"/>
                  </a:cubicBezTo>
                  <a:cubicBezTo>
                    <a:pt x="66" y="88"/>
                    <a:pt x="67" y="87"/>
                    <a:pt x="68" y="86"/>
                  </a:cubicBezTo>
                  <a:cubicBezTo>
                    <a:pt x="67" y="86"/>
                    <a:pt x="67" y="86"/>
                    <a:pt x="67" y="85"/>
                  </a:cubicBezTo>
                  <a:cubicBezTo>
                    <a:pt x="67" y="85"/>
                    <a:pt x="67" y="85"/>
                    <a:pt x="67" y="85"/>
                  </a:cubicBezTo>
                  <a:cubicBezTo>
                    <a:pt x="67" y="85"/>
                    <a:pt x="67" y="85"/>
                    <a:pt x="68" y="86"/>
                  </a:cubicBezTo>
                  <a:cubicBezTo>
                    <a:pt x="71" y="82"/>
                    <a:pt x="72" y="79"/>
                    <a:pt x="74" y="75"/>
                  </a:cubicBezTo>
                  <a:cubicBezTo>
                    <a:pt x="75" y="71"/>
                    <a:pt x="77" y="68"/>
                    <a:pt x="79" y="64"/>
                  </a:cubicBezTo>
                  <a:cubicBezTo>
                    <a:pt x="80" y="61"/>
                    <a:pt x="82" y="58"/>
                    <a:pt x="85" y="56"/>
                  </a:cubicBezTo>
                  <a:cubicBezTo>
                    <a:pt x="86" y="56"/>
                    <a:pt x="87" y="55"/>
                    <a:pt x="89" y="55"/>
                  </a:cubicBezTo>
                  <a:cubicBezTo>
                    <a:pt x="90" y="55"/>
                    <a:pt x="91" y="56"/>
                    <a:pt x="93" y="57"/>
                  </a:cubicBezTo>
                  <a:cubicBezTo>
                    <a:pt x="93" y="58"/>
                    <a:pt x="93" y="58"/>
                    <a:pt x="93" y="58"/>
                  </a:cubicBezTo>
                  <a:cubicBezTo>
                    <a:pt x="93" y="57"/>
                    <a:pt x="93" y="57"/>
                    <a:pt x="93" y="56"/>
                  </a:cubicBezTo>
                  <a:cubicBezTo>
                    <a:pt x="94" y="46"/>
                    <a:pt x="94" y="37"/>
                    <a:pt x="94" y="31"/>
                  </a:cubicBezTo>
                  <a:cubicBezTo>
                    <a:pt x="94" y="29"/>
                    <a:pt x="94" y="27"/>
                    <a:pt x="94" y="26"/>
                  </a:cubicBezTo>
                  <a:cubicBezTo>
                    <a:pt x="94" y="26"/>
                    <a:pt x="94" y="26"/>
                    <a:pt x="94" y="26"/>
                  </a:cubicBezTo>
                  <a:cubicBezTo>
                    <a:pt x="94" y="26"/>
                    <a:pt x="94" y="26"/>
                    <a:pt x="94" y="26"/>
                  </a:cubicBezTo>
                  <a:cubicBezTo>
                    <a:pt x="94" y="26"/>
                    <a:pt x="94" y="26"/>
                    <a:pt x="94" y="26"/>
                  </a:cubicBezTo>
                  <a:cubicBezTo>
                    <a:pt x="94" y="26"/>
                    <a:pt x="94" y="26"/>
                    <a:pt x="94" y="26"/>
                  </a:cubicBezTo>
                  <a:cubicBezTo>
                    <a:pt x="94" y="26"/>
                    <a:pt x="94" y="26"/>
                    <a:pt x="94" y="26"/>
                  </a:cubicBezTo>
                  <a:cubicBezTo>
                    <a:pt x="94" y="26"/>
                    <a:pt x="94" y="26"/>
                    <a:pt x="94" y="26"/>
                  </a:cubicBezTo>
                  <a:cubicBezTo>
                    <a:pt x="94" y="26"/>
                    <a:pt x="94" y="26"/>
                    <a:pt x="94" y="26"/>
                  </a:cubicBezTo>
                  <a:cubicBezTo>
                    <a:pt x="94" y="24"/>
                    <a:pt x="94" y="22"/>
                    <a:pt x="95" y="19"/>
                  </a:cubicBezTo>
                  <a:cubicBezTo>
                    <a:pt x="95" y="18"/>
                    <a:pt x="94" y="18"/>
                    <a:pt x="94" y="18"/>
                  </a:cubicBezTo>
                  <a:cubicBezTo>
                    <a:pt x="94" y="17"/>
                    <a:pt x="94" y="16"/>
                    <a:pt x="94" y="15"/>
                  </a:cubicBezTo>
                  <a:cubicBezTo>
                    <a:pt x="90" y="11"/>
                    <a:pt x="88" y="5"/>
                    <a:pt x="87" y="0"/>
                  </a:cubicBezTo>
                </a:path>
              </a:pathLst>
            </a:custGeom>
            <a:solidFill>
              <a:srgbClr val="AA433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088" name="Google Shape;2088;p20"/>
            <p:cNvPicPr preferRelativeResize="0"/>
            <p:nvPr/>
          </p:nvPicPr>
          <p:blipFill rotWithShape="1">
            <a:blip r:embed="rId656">
              <a:alphaModFix/>
            </a:blip>
            <a:srcRect/>
            <a:stretch/>
          </p:blipFill>
          <p:spPr>
            <a:xfrm>
              <a:off x="10707688" y="3722688"/>
              <a:ext cx="19050" cy="14288"/>
            </a:xfrm>
            <a:prstGeom prst="rect">
              <a:avLst/>
            </a:prstGeom>
            <a:noFill/>
            <a:ln>
              <a:noFill/>
            </a:ln>
          </p:spPr>
        </p:pic>
        <p:sp>
          <p:nvSpPr>
            <p:cNvPr id="2089" name="Google Shape;2089;p20"/>
            <p:cNvSpPr/>
            <p:nvPr/>
          </p:nvSpPr>
          <p:spPr>
            <a:xfrm>
              <a:off x="10714038" y="3729038"/>
              <a:ext cx="17463" cy="11113"/>
            </a:xfrm>
            <a:custGeom>
              <a:avLst/>
              <a:gdLst/>
              <a:ahLst/>
              <a:cxnLst/>
              <a:rect l="l" t="t" r="r" b="b"/>
              <a:pathLst>
                <a:path w="14" h="10" extrusionOk="0">
                  <a:moveTo>
                    <a:pt x="0" y="0"/>
                  </a:moveTo>
                  <a:cubicBezTo>
                    <a:pt x="1" y="1"/>
                    <a:pt x="1" y="2"/>
                    <a:pt x="2" y="3"/>
                  </a:cubicBezTo>
                  <a:cubicBezTo>
                    <a:pt x="4" y="6"/>
                    <a:pt x="7" y="8"/>
                    <a:pt x="10" y="10"/>
                  </a:cubicBezTo>
                  <a:cubicBezTo>
                    <a:pt x="11" y="8"/>
                    <a:pt x="12" y="7"/>
                    <a:pt x="14" y="5"/>
                  </a:cubicBezTo>
                  <a:cubicBezTo>
                    <a:pt x="12" y="5"/>
                    <a:pt x="9" y="4"/>
                    <a:pt x="7" y="3"/>
                  </a:cubicBezTo>
                  <a:cubicBezTo>
                    <a:pt x="7" y="3"/>
                    <a:pt x="7" y="3"/>
                    <a:pt x="7" y="3"/>
                  </a:cubicBezTo>
                  <a:cubicBezTo>
                    <a:pt x="7" y="3"/>
                    <a:pt x="7" y="3"/>
                    <a:pt x="7" y="3"/>
                  </a:cubicBezTo>
                  <a:cubicBezTo>
                    <a:pt x="4" y="2"/>
                    <a:pt x="2" y="1"/>
                    <a:pt x="0" y="0"/>
                  </a:cubicBezTo>
                </a:path>
              </a:pathLst>
            </a:custGeom>
            <a:solidFill>
              <a:srgbClr val="AA433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090" name="Google Shape;2090;p20"/>
            <p:cNvPicPr preferRelativeResize="0"/>
            <p:nvPr/>
          </p:nvPicPr>
          <p:blipFill rotWithShape="1">
            <a:blip r:embed="rId657">
              <a:alphaModFix/>
            </a:blip>
            <a:srcRect/>
            <a:stretch/>
          </p:blipFill>
          <p:spPr>
            <a:xfrm>
              <a:off x="10742613" y="3749675"/>
              <a:ext cx="11113" cy="22225"/>
            </a:xfrm>
            <a:prstGeom prst="rect">
              <a:avLst/>
            </a:prstGeom>
            <a:noFill/>
            <a:ln>
              <a:noFill/>
            </a:ln>
          </p:spPr>
        </p:pic>
        <p:pic>
          <p:nvPicPr>
            <p:cNvPr id="2091" name="Google Shape;2091;p20"/>
            <p:cNvPicPr preferRelativeResize="0"/>
            <p:nvPr/>
          </p:nvPicPr>
          <p:blipFill rotWithShape="1">
            <a:blip r:embed="rId658">
              <a:alphaModFix/>
            </a:blip>
            <a:srcRect/>
            <a:stretch/>
          </p:blipFill>
          <p:spPr>
            <a:xfrm>
              <a:off x="10742613" y="3744913"/>
              <a:ext cx="11113" cy="14288"/>
            </a:xfrm>
            <a:prstGeom prst="rect">
              <a:avLst/>
            </a:prstGeom>
            <a:noFill/>
            <a:ln>
              <a:noFill/>
            </a:ln>
          </p:spPr>
        </p:pic>
        <p:pic>
          <p:nvPicPr>
            <p:cNvPr id="2092" name="Google Shape;2092;p20"/>
            <p:cNvPicPr preferRelativeResize="0"/>
            <p:nvPr/>
          </p:nvPicPr>
          <p:blipFill rotWithShape="1">
            <a:blip r:embed="rId659">
              <a:alphaModFix/>
            </a:blip>
            <a:srcRect/>
            <a:stretch/>
          </p:blipFill>
          <p:spPr>
            <a:xfrm>
              <a:off x="10742613" y="3732213"/>
              <a:ext cx="11113" cy="20638"/>
            </a:xfrm>
            <a:prstGeom prst="rect">
              <a:avLst/>
            </a:prstGeom>
            <a:noFill/>
            <a:ln>
              <a:noFill/>
            </a:ln>
          </p:spPr>
        </p:pic>
        <p:pic>
          <p:nvPicPr>
            <p:cNvPr id="2093" name="Google Shape;2093;p20"/>
            <p:cNvPicPr preferRelativeResize="0"/>
            <p:nvPr/>
          </p:nvPicPr>
          <p:blipFill rotWithShape="1">
            <a:blip r:embed="rId660">
              <a:alphaModFix/>
            </a:blip>
            <a:srcRect/>
            <a:stretch/>
          </p:blipFill>
          <p:spPr>
            <a:xfrm>
              <a:off x="10739438" y="3748088"/>
              <a:ext cx="11113" cy="14288"/>
            </a:xfrm>
            <a:prstGeom prst="rect">
              <a:avLst/>
            </a:prstGeom>
            <a:noFill/>
            <a:ln>
              <a:noFill/>
            </a:ln>
          </p:spPr>
        </p:pic>
        <p:pic>
          <p:nvPicPr>
            <p:cNvPr id="2094" name="Google Shape;2094;p20"/>
            <p:cNvPicPr preferRelativeResize="0"/>
            <p:nvPr/>
          </p:nvPicPr>
          <p:blipFill rotWithShape="1">
            <a:blip r:embed="rId661">
              <a:alphaModFix/>
            </a:blip>
            <a:srcRect/>
            <a:stretch/>
          </p:blipFill>
          <p:spPr>
            <a:xfrm>
              <a:off x="10739438" y="3744913"/>
              <a:ext cx="11113" cy="14288"/>
            </a:xfrm>
            <a:prstGeom prst="rect">
              <a:avLst/>
            </a:prstGeom>
            <a:noFill/>
            <a:ln>
              <a:noFill/>
            </a:ln>
          </p:spPr>
        </p:pic>
        <p:pic>
          <p:nvPicPr>
            <p:cNvPr id="2095" name="Google Shape;2095;p20"/>
            <p:cNvPicPr preferRelativeResize="0"/>
            <p:nvPr/>
          </p:nvPicPr>
          <p:blipFill rotWithShape="1">
            <a:blip r:embed="rId662">
              <a:alphaModFix/>
            </a:blip>
            <a:srcRect/>
            <a:stretch/>
          </p:blipFill>
          <p:spPr>
            <a:xfrm>
              <a:off x="10739438" y="3732213"/>
              <a:ext cx="11113" cy="20638"/>
            </a:xfrm>
            <a:prstGeom prst="rect">
              <a:avLst/>
            </a:prstGeom>
            <a:noFill/>
            <a:ln>
              <a:noFill/>
            </a:ln>
          </p:spPr>
        </p:pic>
        <p:pic>
          <p:nvPicPr>
            <p:cNvPr id="2096" name="Google Shape;2096;p20"/>
            <p:cNvPicPr preferRelativeResize="0"/>
            <p:nvPr/>
          </p:nvPicPr>
          <p:blipFill rotWithShape="1">
            <a:blip r:embed="rId663">
              <a:alphaModFix/>
            </a:blip>
            <a:srcRect/>
            <a:stretch/>
          </p:blipFill>
          <p:spPr>
            <a:xfrm>
              <a:off x="10726738" y="3748088"/>
              <a:ext cx="14288" cy="22225"/>
            </a:xfrm>
            <a:prstGeom prst="rect">
              <a:avLst/>
            </a:prstGeom>
            <a:noFill/>
            <a:ln>
              <a:noFill/>
            </a:ln>
          </p:spPr>
        </p:pic>
        <p:pic>
          <p:nvPicPr>
            <p:cNvPr id="2097" name="Google Shape;2097;p20"/>
            <p:cNvPicPr preferRelativeResize="0"/>
            <p:nvPr/>
          </p:nvPicPr>
          <p:blipFill rotWithShape="1">
            <a:blip r:embed="rId664">
              <a:alphaModFix/>
            </a:blip>
            <a:srcRect/>
            <a:stretch/>
          </p:blipFill>
          <p:spPr>
            <a:xfrm>
              <a:off x="10726738" y="3738563"/>
              <a:ext cx="11113" cy="19050"/>
            </a:xfrm>
            <a:prstGeom prst="rect">
              <a:avLst/>
            </a:prstGeom>
            <a:noFill/>
            <a:ln>
              <a:noFill/>
            </a:ln>
          </p:spPr>
        </p:pic>
        <p:pic>
          <p:nvPicPr>
            <p:cNvPr id="2098" name="Google Shape;2098;p20"/>
            <p:cNvPicPr preferRelativeResize="0"/>
            <p:nvPr/>
          </p:nvPicPr>
          <p:blipFill rotWithShape="1">
            <a:blip r:embed="rId665">
              <a:alphaModFix/>
            </a:blip>
            <a:srcRect/>
            <a:stretch/>
          </p:blipFill>
          <p:spPr>
            <a:xfrm>
              <a:off x="10728325" y="3732213"/>
              <a:ext cx="14288" cy="17463"/>
            </a:xfrm>
            <a:prstGeom prst="rect">
              <a:avLst/>
            </a:prstGeom>
            <a:noFill/>
            <a:ln>
              <a:noFill/>
            </a:ln>
          </p:spPr>
        </p:pic>
        <p:pic>
          <p:nvPicPr>
            <p:cNvPr id="2099" name="Google Shape;2099;p20"/>
            <p:cNvPicPr preferRelativeResize="0"/>
            <p:nvPr/>
          </p:nvPicPr>
          <p:blipFill rotWithShape="1">
            <a:blip r:embed="rId666">
              <a:alphaModFix/>
            </a:blip>
            <a:srcRect/>
            <a:stretch/>
          </p:blipFill>
          <p:spPr>
            <a:xfrm>
              <a:off x="10726738" y="3730625"/>
              <a:ext cx="4763" cy="6350"/>
            </a:xfrm>
            <a:prstGeom prst="rect">
              <a:avLst/>
            </a:prstGeom>
            <a:noFill/>
            <a:ln>
              <a:noFill/>
            </a:ln>
          </p:spPr>
        </p:pic>
        <p:pic>
          <p:nvPicPr>
            <p:cNvPr id="2100" name="Google Shape;2100;p20"/>
            <p:cNvPicPr preferRelativeResize="0"/>
            <p:nvPr/>
          </p:nvPicPr>
          <p:blipFill rotWithShape="1">
            <a:blip r:embed="rId667">
              <a:alphaModFix/>
            </a:blip>
            <a:srcRect/>
            <a:stretch/>
          </p:blipFill>
          <p:spPr>
            <a:xfrm>
              <a:off x="10726738" y="3729038"/>
              <a:ext cx="9525" cy="9525"/>
            </a:xfrm>
            <a:prstGeom prst="rect">
              <a:avLst/>
            </a:prstGeom>
            <a:noFill/>
            <a:ln>
              <a:noFill/>
            </a:ln>
          </p:spPr>
        </p:pic>
        <p:pic>
          <p:nvPicPr>
            <p:cNvPr id="2101" name="Google Shape;2101;p20"/>
            <p:cNvPicPr preferRelativeResize="0"/>
            <p:nvPr/>
          </p:nvPicPr>
          <p:blipFill rotWithShape="1">
            <a:blip r:embed="rId668">
              <a:alphaModFix/>
            </a:blip>
            <a:srcRect/>
            <a:stretch/>
          </p:blipFill>
          <p:spPr>
            <a:xfrm>
              <a:off x="10717213" y="3743325"/>
              <a:ext cx="9525" cy="25400"/>
            </a:xfrm>
            <a:prstGeom prst="rect">
              <a:avLst/>
            </a:prstGeom>
            <a:noFill/>
            <a:ln>
              <a:noFill/>
            </a:ln>
          </p:spPr>
        </p:pic>
        <p:pic>
          <p:nvPicPr>
            <p:cNvPr id="2102" name="Google Shape;2102;p20"/>
            <p:cNvPicPr preferRelativeResize="0"/>
            <p:nvPr/>
          </p:nvPicPr>
          <p:blipFill rotWithShape="1">
            <a:blip r:embed="rId669">
              <a:alphaModFix/>
            </a:blip>
            <a:srcRect/>
            <a:stretch/>
          </p:blipFill>
          <p:spPr>
            <a:xfrm>
              <a:off x="10717213" y="3733800"/>
              <a:ext cx="14288" cy="20638"/>
            </a:xfrm>
            <a:prstGeom prst="rect">
              <a:avLst/>
            </a:prstGeom>
            <a:noFill/>
            <a:ln>
              <a:noFill/>
            </a:ln>
          </p:spPr>
        </p:pic>
        <p:pic>
          <p:nvPicPr>
            <p:cNvPr id="2103" name="Google Shape;2103;p20"/>
            <p:cNvPicPr preferRelativeResize="0"/>
            <p:nvPr/>
          </p:nvPicPr>
          <p:blipFill rotWithShape="1">
            <a:blip r:embed="rId670">
              <a:alphaModFix/>
            </a:blip>
            <a:srcRect/>
            <a:stretch/>
          </p:blipFill>
          <p:spPr>
            <a:xfrm>
              <a:off x="10720388" y="3730625"/>
              <a:ext cx="14288" cy="14288"/>
            </a:xfrm>
            <a:prstGeom prst="rect">
              <a:avLst/>
            </a:prstGeom>
            <a:noFill/>
            <a:ln>
              <a:noFill/>
            </a:ln>
          </p:spPr>
        </p:pic>
        <p:pic>
          <p:nvPicPr>
            <p:cNvPr id="2104" name="Google Shape;2104;p20"/>
            <p:cNvPicPr preferRelativeResize="0"/>
            <p:nvPr/>
          </p:nvPicPr>
          <p:blipFill rotWithShape="1">
            <a:blip r:embed="rId671">
              <a:alphaModFix/>
            </a:blip>
            <a:srcRect/>
            <a:stretch/>
          </p:blipFill>
          <p:spPr>
            <a:xfrm>
              <a:off x="10710863" y="3740150"/>
              <a:ext cx="11113" cy="22225"/>
            </a:xfrm>
            <a:prstGeom prst="rect">
              <a:avLst/>
            </a:prstGeom>
            <a:noFill/>
            <a:ln>
              <a:noFill/>
            </a:ln>
          </p:spPr>
        </p:pic>
        <p:pic>
          <p:nvPicPr>
            <p:cNvPr id="2105" name="Google Shape;2105;p20"/>
            <p:cNvPicPr preferRelativeResize="0"/>
            <p:nvPr/>
          </p:nvPicPr>
          <p:blipFill rotWithShape="1">
            <a:blip r:embed="rId672">
              <a:alphaModFix/>
            </a:blip>
            <a:srcRect/>
            <a:stretch/>
          </p:blipFill>
          <p:spPr>
            <a:xfrm>
              <a:off x="10712450" y="3730625"/>
              <a:ext cx="14288" cy="22225"/>
            </a:xfrm>
            <a:prstGeom prst="rect">
              <a:avLst/>
            </a:prstGeom>
            <a:noFill/>
            <a:ln>
              <a:noFill/>
            </a:ln>
          </p:spPr>
        </p:pic>
        <p:pic>
          <p:nvPicPr>
            <p:cNvPr id="2106" name="Google Shape;2106;p20"/>
            <p:cNvPicPr preferRelativeResize="0"/>
            <p:nvPr/>
          </p:nvPicPr>
          <p:blipFill rotWithShape="1">
            <a:blip r:embed="rId673">
              <a:alphaModFix/>
            </a:blip>
            <a:srcRect/>
            <a:stretch/>
          </p:blipFill>
          <p:spPr>
            <a:xfrm>
              <a:off x="10690225" y="3729038"/>
              <a:ext cx="17463" cy="28575"/>
            </a:xfrm>
            <a:prstGeom prst="rect">
              <a:avLst/>
            </a:prstGeom>
            <a:noFill/>
            <a:ln>
              <a:noFill/>
            </a:ln>
          </p:spPr>
        </p:pic>
        <p:pic>
          <p:nvPicPr>
            <p:cNvPr id="2107" name="Google Shape;2107;p20"/>
            <p:cNvPicPr preferRelativeResize="0"/>
            <p:nvPr/>
          </p:nvPicPr>
          <p:blipFill rotWithShape="1">
            <a:blip r:embed="rId674">
              <a:alphaModFix/>
            </a:blip>
            <a:srcRect/>
            <a:stretch/>
          </p:blipFill>
          <p:spPr>
            <a:xfrm>
              <a:off x="10698163" y="3724275"/>
              <a:ext cx="14288" cy="14288"/>
            </a:xfrm>
            <a:prstGeom prst="rect">
              <a:avLst/>
            </a:prstGeom>
            <a:noFill/>
            <a:ln>
              <a:noFill/>
            </a:ln>
          </p:spPr>
        </p:pic>
        <p:pic>
          <p:nvPicPr>
            <p:cNvPr id="2108" name="Google Shape;2108;p20"/>
            <p:cNvPicPr preferRelativeResize="0"/>
            <p:nvPr/>
          </p:nvPicPr>
          <p:blipFill rotWithShape="1">
            <a:blip r:embed="rId675">
              <a:alphaModFix/>
            </a:blip>
            <a:srcRect/>
            <a:stretch/>
          </p:blipFill>
          <p:spPr>
            <a:xfrm>
              <a:off x="10688638" y="3725863"/>
              <a:ext cx="17463" cy="25400"/>
            </a:xfrm>
            <a:prstGeom prst="rect">
              <a:avLst/>
            </a:prstGeom>
            <a:noFill/>
            <a:ln>
              <a:noFill/>
            </a:ln>
          </p:spPr>
        </p:pic>
        <p:pic>
          <p:nvPicPr>
            <p:cNvPr id="2109" name="Google Shape;2109;p20"/>
            <p:cNvPicPr preferRelativeResize="0"/>
            <p:nvPr/>
          </p:nvPicPr>
          <p:blipFill rotWithShape="1">
            <a:blip r:embed="rId676">
              <a:alphaModFix/>
            </a:blip>
            <a:srcRect/>
            <a:stretch/>
          </p:blipFill>
          <p:spPr>
            <a:xfrm>
              <a:off x="10693400" y="3721100"/>
              <a:ext cx="14288" cy="14288"/>
            </a:xfrm>
            <a:prstGeom prst="rect">
              <a:avLst/>
            </a:prstGeom>
            <a:noFill/>
            <a:ln>
              <a:noFill/>
            </a:ln>
          </p:spPr>
        </p:pic>
        <p:pic>
          <p:nvPicPr>
            <p:cNvPr id="2110" name="Google Shape;2110;p20"/>
            <p:cNvPicPr preferRelativeResize="0"/>
            <p:nvPr/>
          </p:nvPicPr>
          <p:blipFill rotWithShape="1">
            <a:blip r:embed="rId677">
              <a:alphaModFix/>
            </a:blip>
            <a:srcRect/>
            <a:stretch/>
          </p:blipFill>
          <p:spPr>
            <a:xfrm>
              <a:off x="10683875" y="3719513"/>
              <a:ext cx="14288" cy="19050"/>
            </a:xfrm>
            <a:prstGeom prst="rect">
              <a:avLst/>
            </a:prstGeom>
            <a:noFill/>
            <a:ln>
              <a:noFill/>
            </a:ln>
          </p:spPr>
        </p:pic>
        <p:pic>
          <p:nvPicPr>
            <p:cNvPr id="2111" name="Google Shape;2111;p20"/>
            <p:cNvPicPr preferRelativeResize="0"/>
            <p:nvPr/>
          </p:nvPicPr>
          <p:blipFill rotWithShape="1">
            <a:blip r:embed="rId678">
              <a:alphaModFix/>
            </a:blip>
            <a:srcRect/>
            <a:stretch/>
          </p:blipFill>
          <p:spPr>
            <a:xfrm>
              <a:off x="10674350" y="3702050"/>
              <a:ext cx="17463" cy="22225"/>
            </a:xfrm>
            <a:prstGeom prst="rect">
              <a:avLst/>
            </a:prstGeom>
            <a:noFill/>
            <a:ln>
              <a:noFill/>
            </a:ln>
          </p:spPr>
        </p:pic>
        <p:pic>
          <p:nvPicPr>
            <p:cNvPr id="2112" name="Google Shape;2112;p20"/>
            <p:cNvPicPr preferRelativeResize="0"/>
            <p:nvPr/>
          </p:nvPicPr>
          <p:blipFill rotWithShape="1">
            <a:blip r:embed="rId679">
              <a:alphaModFix/>
            </a:blip>
            <a:srcRect/>
            <a:stretch/>
          </p:blipFill>
          <p:spPr>
            <a:xfrm>
              <a:off x="10753725" y="3749675"/>
              <a:ext cx="9525" cy="22225"/>
            </a:xfrm>
            <a:prstGeom prst="rect">
              <a:avLst/>
            </a:prstGeom>
            <a:noFill/>
            <a:ln>
              <a:noFill/>
            </a:ln>
          </p:spPr>
        </p:pic>
        <p:pic>
          <p:nvPicPr>
            <p:cNvPr id="2113" name="Google Shape;2113;p20"/>
            <p:cNvPicPr preferRelativeResize="0"/>
            <p:nvPr/>
          </p:nvPicPr>
          <p:blipFill rotWithShape="1">
            <a:blip r:embed="rId680">
              <a:alphaModFix/>
            </a:blip>
            <a:srcRect/>
            <a:stretch/>
          </p:blipFill>
          <p:spPr>
            <a:xfrm>
              <a:off x="10753725" y="3744913"/>
              <a:ext cx="11113" cy="14288"/>
            </a:xfrm>
            <a:prstGeom prst="rect">
              <a:avLst/>
            </a:prstGeom>
            <a:noFill/>
            <a:ln>
              <a:noFill/>
            </a:ln>
          </p:spPr>
        </p:pic>
        <p:pic>
          <p:nvPicPr>
            <p:cNvPr id="2114" name="Google Shape;2114;p20"/>
            <p:cNvPicPr preferRelativeResize="0"/>
            <p:nvPr/>
          </p:nvPicPr>
          <p:blipFill rotWithShape="1">
            <a:blip r:embed="rId681">
              <a:alphaModFix/>
            </a:blip>
            <a:srcRect/>
            <a:stretch/>
          </p:blipFill>
          <p:spPr>
            <a:xfrm>
              <a:off x="10753725" y="3733800"/>
              <a:ext cx="9525" cy="20638"/>
            </a:xfrm>
            <a:prstGeom prst="rect">
              <a:avLst/>
            </a:prstGeom>
            <a:noFill/>
            <a:ln>
              <a:noFill/>
            </a:ln>
          </p:spPr>
        </p:pic>
        <p:pic>
          <p:nvPicPr>
            <p:cNvPr id="2115" name="Google Shape;2115;p20"/>
            <p:cNvPicPr preferRelativeResize="0"/>
            <p:nvPr/>
          </p:nvPicPr>
          <p:blipFill rotWithShape="1">
            <a:blip r:embed="rId682">
              <a:alphaModFix/>
            </a:blip>
            <a:srcRect/>
            <a:stretch/>
          </p:blipFill>
          <p:spPr>
            <a:xfrm>
              <a:off x="10758488" y="3748088"/>
              <a:ext cx="9525" cy="14288"/>
            </a:xfrm>
            <a:prstGeom prst="rect">
              <a:avLst/>
            </a:prstGeom>
            <a:noFill/>
            <a:ln>
              <a:noFill/>
            </a:ln>
          </p:spPr>
        </p:pic>
        <p:pic>
          <p:nvPicPr>
            <p:cNvPr id="2116" name="Google Shape;2116;p20"/>
            <p:cNvPicPr preferRelativeResize="0"/>
            <p:nvPr/>
          </p:nvPicPr>
          <p:blipFill rotWithShape="1">
            <a:blip r:embed="rId683">
              <a:alphaModFix/>
            </a:blip>
            <a:srcRect/>
            <a:stretch/>
          </p:blipFill>
          <p:spPr>
            <a:xfrm>
              <a:off x="10758488" y="3744913"/>
              <a:ext cx="9525" cy="14288"/>
            </a:xfrm>
            <a:prstGeom prst="rect">
              <a:avLst/>
            </a:prstGeom>
            <a:noFill/>
            <a:ln>
              <a:noFill/>
            </a:ln>
          </p:spPr>
        </p:pic>
        <p:pic>
          <p:nvPicPr>
            <p:cNvPr id="2117" name="Google Shape;2117;p20"/>
            <p:cNvPicPr preferRelativeResize="0"/>
            <p:nvPr/>
          </p:nvPicPr>
          <p:blipFill rotWithShape="1">
            <a:blip r:embed="rId684">
              <a:alphaModFix/>
            </a:blip>
            <a:srcRect/>
            <a:stretch/>
          </p:blipFill>
          <p:spPr>
            <a:xfrm>
              <a:off x="10756900" y="3732213"/>
              <a:ext cx="11113" cy="20638"/>
            </a:xfrm>
            <a:prstGeom prst="rect">
              <a:avLst/>
            </a:prstGeom>
            <a:noFill/>
            <a:ln>
              <a:noFill/>
            </a:ln>
          </p:spPr>
        </p:pic>
        <p:pic>
          <p:nvPicPr>
            <p:cNvPr id="2118" name="Google Shape;2118;p20"/>
            <p:cNvPicPr preferRelativeResize="0"/>
            <p:nvPr/>
          </p:nvPicPr>
          <p:blipFill rotWithShape="1">
            <a:blip r:embed="rId685">
              <a:alphaModFix/>
            </a:blip>
            <a:srcRect/>
            <a:stretch/>
          </p:blipFill>
          <p:spPr>
            <a:xfrm>
              <a:off x="10768013" y="3748088"/>
              <a:ext cx="14288" cy="22225"/>
            </a:xfrm>
            <a:prstGeom prst="rect">
              <a:avLst/>
            </a:prstGeom>
            <a:noFill/>
            <a:ln>
              <a:noFill/>
            </a:ln>
          </p:spPr>
        </p:pic>
        <p:pic>
          <p:nvPicPr>
            <p:cNvPr id="2119" name="Google Shape;2119;p20"/>
            <p:cNvPicPr preferRelativeResize="0"/>
            <p:nvPr/>
          </p:nvPicPr>
          <p:blipFill rotWithShape="1">
            <a:blip r:embed="rId686">
              <a:alphaModFix/>
            </a:blip>
            <a:srcRect/>
            <a:stretch/>
          </p:blipFill>
          <p:spPr>
            <a:xfrm>
              <a:off x="10769600" y="3743325"/>
              <a:ext cx="11113" cy="14288"/>
            </a:xfrm>
            <a:prstGeom prst="rect">
              <a:avLst/>
            </a:prstGeom>
            <a:noFill/>
            <a:ln>
              <a:noFill/>
            </a:ln>
          </p:spPr>
        </p:pic>
        <p:pic>
          <p:nvPicPr>
            <p:cNvPr id="2120" name="Google Shape;2120;p20"/>
            <p:cNvPicPr preferRelativeResize="0"/>
            <p:nvPr/>
          </p:nvPicPr>
          <p:blipFill rotWithShape="1">
            <a:blip r:embed="rId687">
              <a:alphaModFix/>
            </a:blip>
            <a:srcRect/>
            <a:stretch/>
          </p:blipFill>
          <p:spPr>
            <a:xfrm>
              <a:off x="10766425" y="3733800"/>
              <a:ext cx="14288" cy="19050"/>
            </a:xfrm>
            <a:prstGeom prst="rect">
              <a:avLst/>
            </a:prstGeom>
            <a:noFill/>
            <a:ln>
              <a:noFill/>
            </a:ln>
          </p:spPr>
        </p:pic>
        <p:pic>
          <p:nvPicPr>
            <p:cNvPr id="2121" name="Google Shape;2121;p20"/>
            <p:cNvPicPr preferRelativeResize="0"/>
            <p:nvPr/>
          </p:nvPicPr>
          <p:blipFill rotWithShape="1">
            <a:blip r:embed="rId688">
              <a:alphaModFix/>
            </a:blip>
            <a:srcRect/>
            <a:stretch/>
          </p:blipFill>
          <p:spPr>
            <a:xfrm>
              <a:off x="10774363" y="3730625"/>
              <a:ext cx="6350" cy="6350"/>
            </a:xfrm>
            <a:prstGeom prst="rect">
              <a:avLst/>
            </a:prstGeom>
            <a:noFill/>
            <a:ln>
              <a:noFill/>
            </a:ln>
          </p:spPr>
        </p:pic>
        <p:pic>
          <p:nvPicPr>
            <p:cNvPr id="2122" name="Google Shape;2122;p20"/>
            <p:cNvPicPr preferRelativeResize="0"/>
            <p:nvPr/>
          </p:nvPicPr>
          <p:blipFill rotWithShape="1">
            <a:blip r:embed="rId689">
              <a:alphaModFix/>
            </a:blip>
            <a:srcRect/>
            <a:stretch/>
          </p:blipFill>
          <p:spPr>
            <a:xfrm>
              <a:off x="10779125" y="3743325"/>
              <a:ext cx="11113" cy="25400"/>
            </a:xfrm>
            <a:prstGeom prst="rect">
              <a:avLst/>
            </a:prstGeom>
            <a:noFill/>
            <a:ln>
              <a:noFill/>
            </a:ln>
          </p:spPr>
        </p:pic>
        <p:pic>
          <p:nvPicPr>
            <p:cNvPr id="2123" name="Google Shape;2123;p20"/>
            <p:cNvPicPr preferRelativeResize="0"/>
            <p:nvPr/>
          </p:nvPicPr>
          <p:blipFill rotWithShape="1">
            <a:blip r:embed="rId690">
              <a:alphaModFix/>
            </a:blip>
            <a:srcRect/>
            <a:stretch/>
          </p:blipFill>
          <p:spPr>
            <a:xfrm>
              <a:off x="10779125" y="3736975"/>
              <a:ext cx="11113" cy="17463"/>
            </a:xfrm>
            <a:prstGeom prst="rect">
              <a:avLst/>
            </a:prstGeom>
            <a:noFill/>
            <a:ln>
              <a:noFill/>
            </a:ln>
          </p:spPr>
        </p:pic>
        <p:pic>
          <p:nvPicPr>
            <p:cNvPr id="2124" name="Google Shape;2124;p20"/>
            <p:cNvPicPr preferRelativeResize="0"/>
            <p:nvPr/>
          </p:nvPicPr>
          <p:blipFill rotWithShape="1">
            <a:blip r:embed="rId691">
              <a:alphaModFix/>
            </a:blip>
            <a:srcRect/>
            <a:stretch/>
          </p:blipFill>
          <p:spPr>
            <a:xfrm>
              <a:off x="10772775" y="3730625"/>
              <a:ext cx="17463" cy="17463"/>
            </a:xfrm>
            <a:prstGeom prst="rect">
              <a:avLst/>
            </a:prstGeom>
            <a:noFill/>
            <a:ln>
              <a:noFill/>
            </a:ln>
          </p:spPr>
        </p:pic>
        <p:pic>
          <p:nvPicPr>
            <p:cNvPr id="2125" name="Google Shape;2125;p20"/>
            <p:cNvPicPr preferRelativeResize="0"/>
            <p:nvPr/>
          </p:nvPicPr>
          <p:blipFill rotWithShape="1">
            <a:blip r:embed="rId692">
              <a:alphaModFix/>
            </a:blip>
            <a:srcRect/>
            <a:stretch/>
          </p:blipFill>
          <p:spPr>
            <a:xfrm>
              <a:off x="10785475" y="3743325"/>
              <a:ext cx="11113" cy="19050"/>
            </a:xfrm>
            <a:prstGeom prst="rect">
              <a:avLst/>
            </a:prstGeom>
            <a:noFill/>
            <a:ln>
              <a:noFill/>
            </a:ln>
          </p:spPr>
        </p:pic>
        <p:pic>
          <p:nvPicPr>
            <p:cNvPr id="2126" name="Google Shape;2126;p20"/>
            <p:cNvPicPr preferRelativeResize="0"/>
            <p:nvPr/>
          </p:nvPicPr>
          <p:blipFill rotWithShape="1">
            <a:blip r:embed="rId693">
              <a:alphaModFix/>
            </a:blip>
            <a:srcRect/>
            <a:stretch/>
          </p:blipFill>
          <p:spPr>
            <a:xfrm>
              <a:off x="10782300" y="3735388"/>
              <a:ext cx="14288" cy="17463"/>
            </a:xfrm>
            <a:prstGeom prst="rect">
              <a:avLst/>
            </a:prstGeom>
            <a:noFill/>
            <a:ln>
              <a:noFill/>
            </a:ln>
          </p:spPr>
        </p:pic>
        <p:pic>
          <p:nvPicPr>
            <p:cNvPr id="2127" name="Google Shape;2127;p20"/>
            <p:cNvPicPr preferRelativeResize="0"/>
            <p:nvPr/>
          </p:nvPicPr>
          <p:blipFill rotWithShape="1">
            <a:blip r:embed="rId694">
              <a:alphaModFix/>
            </a:blip>
            <a:srcRect/>
            <a:stretch/>
          </p:blipFill>
          <p:spPr>
            <a:xfrm>
              <a:off x="10780713" y="3732213"/>
              <a:ext cx="14288" cy="14288"/>
            </a:xfrm>
            <a:prstGeom prst="rect">
              <a:avLst/>
            </a:prstGeom>
            <a:noFill/>
            <a:ln>
              <a:noFill/>
            </a:ln>
          </p:spPr>
        </p:pic>
        <p:pic>
          <p:nvPicPr>
            <p:cNvPr id="2128" name="Google Shape;2128;p20"/>
            <p:cNvPicPr preferRelativeResize="0"/>
            <p:nvPr/>
          </p:nvPicPr>
          <p:blipFill rotWithShape="1">
            <a:blip r:embed="rId695">
              <a:alphaModFix/>
            </a:blip>
            <a:srcRect/>
            <a:stretch/>
          </p:blipFill>
          <p:spPr>
            <a:xfrm>
              <a:off x="10804525" y="3738563"/>
              <a:ext cx="14288" cy="19050"/>
            </a:xfrm>
            <a:prstGeom prst="rect">
              <a:avLst/>
            </a:prstGeom>
            <a:noFill/>
            <a:ln>
              <a:noFill/>
            </a:ln>
          </p:spPr>
        </p:pic>
        <p:pic>
          <p:nvPicPr>
            <p:cNvPr id="2129" name="Google Shape;2129;p20"/>
            <p:cNvPicPr preferRelativeResize="0"/>
            <p:nvPr/>
          </p:nvPicPr>
          <p:blipFill rotWithShape="1">
            <a:blip r:embed="rId696">
              <a:alphaModFix/>
            </a:blip>
            <a:srcRect/>
            <a:stretch/>
          </p:blipFill>
          <p:spPr>
            <a:xfrm>
              <a:off x="10796588" y="3727450"/>
              <a:ext cx="19050" cy="20638"/>
            </a:xfrm>
            <a:prstGeom prst="rect">
              <a:avLst/>
            </a:prstGeom>
            <a:noFill/>
            <a:ln>
              <a:noFill/>
            </a:ln>
          </p:spPr>
        </p:pic>
        <p:pic>
          <p:nvPicPr>
            <p:cNvPr id="2130" name="Google Shape;2130;p20"/>
            <p:cNvPicPr preferRelativeResize="0"/>
            <p:nvPr/>
          </p:nvPicPr>
          <p:blipFill rotWithShape="1">
            <a:blip r:embed="rId697">
              <a:alphaModFix/>
            </a:blip>
            <a:srcRect/>
            <a:stretch/>
          </p:blipFill>
          <p:spPr>
            <a:xfrm>
              <a:off x="10795000" y="3725863"/>
              <a:ext cx="14288" cy="11113"/>
            </a:xfrm>
            <a:prstGeom prst="rect">
              <a:avLst/>
            </a:prstGeom>
            <a:noFill/>
            <a:ln>
              <a:noFill/>
            </a:ln>
          </p:spPr>
        </p:pic>
        <p:pic>
          <p:nvPicPr>
            <p:cNvPr id="2131" name="Google Shape;2131;p20"/>
            <p:cNvPicPr preferRelativeResize="0"/>
            <p:nvPr/>
          </p:nvPicPr>
          <p:blipFill rotWithShape="1">
            <a:blip r:embed="rId698">
              <a:alphaModFix/>
            </a:blip>
            <a:srcRect/>
            <a:stretch/>
          </p:blipFill>
          <p:spPr>
            <a:xfrm>
              <a:off x="10801350" y="3722688"/>
              <a:ext cx="17463" cy="28575"/>
            </a:xfrm>
            <a:prstGeom prst="rect">
              <a:avLst/>
            </a:prstGeom>
            <a:noFill/>
            <a:ln>
              <a:noFill/>
            </a:ln>
          </p:spPr>
        </p:pic>
        <p:pic>
          <p:nvPicPr>
            <p:cNvPr id="2132" name="Google Shape;2132;p20"/>
            <p:cNvPicPr preferRelativeResize="0"/>
            <p:nvPr/>
          </p:nvPicPr>
          <p:blipFill rotWithShape="1">
            <a:blip r:embed="rId699">
              <a:alphaModFix/>
            </a:blip>
            <a:srcRect/>
            <a:stretch/>
          </p:blipFill>
          <p:spPr>
            <a:xfrm>
              <a:off x="10799763" y="3721100"/>
              <a:ext cx="11113" cy="11113"/>
            </a:xfrm>
            <a:prstGeom prst="rect">
              <a:avLst/>
            </a:prstGeom>
            <a:noFill/>
            <a:ln>
              <a:noFill/>
            </a:ln>
          </p:spPr>
        </p:pic>
        <p:pic>
          <p:nvPicPr>
            <p:cNvPr id="2133" name="Google Shape;2133;p20"/>
            <p:cNvPicPr preferRelativeResize="0"/>
            <p:nvPr/>
          </p:nvPicPr>
          <p:blipFill rotWithShape="1">
            <a:blip r:embed="rId700">
              <a:alphaModFix/>
            </a:blip>
            <a:srcRect/>
            <a:stretch/>
          </p:blipFill>
          <p:spPr>
            <a:xfrm>
              <a:off x="10809288" y="3719513"/>
              <a:ext cx="14288" cy="19050"/>
            </a:xfrm>
            <a:prstGeom prst="rect">
              <a:avLst/>
            </a:prstGeom>
            <a:noFill/>
            <a:ln>
              <a:noFill/>
            </a:ln>
          </p:spPr>
        </p:pic>
        <p:pic>
          <p:nvPicPr>
            <p:cNvPr id="2134" name="Google Shape;2134;p20"/>
            <p:cNvPicPr preferRelativeResize="0"/>
            <p:nvPr/>
          </p:nvPicPr>
          <p:blipFill rotWithShape="1">
            <a:blip r:embed="rId701">
              <a:alphaModFix/>
            </a:blip>
            <a:srcRect/>
            <a:stretch/>
          </p:blipFill>
          <p:spPr>
            <a:xfrm>
              <a:off x="10815638" y="3702050"/>
              <a:ext cx="19050" cy="22225"/>
            </a:xfrm>
            <a:prstGeom prst="rect">
              <a:avLst/>
            </a:prstGeom>
            <a:noFill/>
            <a:ln>
              <a:noFill/>
            </a:ln>
          </p:spPr>
        </p:pic>
        <p:sp>
          <p:nvSpPr>
            <p:cNvPr id="2135" name="Google Shape;2135;p20"/>
            <p:cNvSpPr/>
            <p:nvPr/>
          </p:nvSpPr>
          <p:spPr>
            <a:xfrm>
              <a:off x="10745788" y="3535363"/>
              <a:ext cx="1588" cy="1588"/>
            </a:xfrm>
            <a:custGeom>
              <a:avLst/>
              <a:gdLst/>
              <a:ahLst/>
              <a:cxnLst/>
              <a:rect l="l" t="t" r="r" b="b"/>
              <a:pathLst>
                <a:path w="1" h="1" extrusionOk="0">
                  <a:moveTo>
                    <a:pt x="1" y="0"/>
                  </a:moveTo>
                  <a:cubicBezTo>
                    <a:pt x="1" y="0"/>
                    <a:pt x="0" y="0"/>
                    <a:pt x="0" y="0"/>
                  </a:cubicBezTo>
                  <a:cubicBezTo>
                    <a:pt x="0" y="1"/>
                    <a:pt x="0" y="1"/>
                    <a:pt x="1" y="1"/>
                  </a:cubicBezTo>
                  <a:cubicBezTo>
                    <a:pt x="1" y="1"/>
                    <a:pt x="1" y="1"/>
                    <a:pt x="1" y="1"/>
                  </a:cubicBezTo>
                  <a:cubicBezTo>
                    <a:pt x="1" y="1"/>
                    <a:pt x="1" y="0"/>
                    <a:pt x="1" y="0"/>
                  </a:cubicBezTo>
                </a:path>
              </a:pathLst>
            </a:custGeom>
            <a:solidFill>
              <a:srgbClr val="C35A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36" name="Google Shape;2136;p20"/>
            <p:cNvSpPr/>
            <p:nvPr/>
          </p:nvSpPr>
          <p:spPr>
            <a:xfrm>
              <a:off x="10707688" y="3538538"/>
              <a:ext cx="1588" cy="4763"/>
            </a:xfrm>
            <a:custGeom>
              <a:avLst/>
              <a:gdLst/>
              <a:ahLst/>
              <a:cxnLst/>
              <a:rect l="l" t="t" r="r" b="b"/>
              <a:pathLst>
                <a:path w="2" h="4" extrusionOk="0">
                  <a:moveTo>
                    <a:pt x="1" y="0"/>
                  </a:moveTo>
                  <a:cubicBezTo>
                    <a:pt x="0" y="0"/>
                    <a:pt x="0" y="0"/>
                    <a:pt x="0" y="0"/>
                  </a:cubicBezTo>
                  <a:cubicBezTo>
                    <a:pt x="0" y="1"/>
                    <a:pt x="1" y="3"/>
                    <a:pt x="1" y="4"/>
                  </a:cubicBezTo>
                  <a:cubicBezTo>
                    <a:pt x="1" y="4"/>
                    <a:pt x="2" y="4"/>
                    <a:pt x="2" y="4"/>
                  </a:cubicBezTo>
                  <a:cubicBezTo>
                    <a:pt x="1" y="2"/>
                    <a:pt x="1" y="1"/>
                    <a:pt x="1" y="0"/>
                  </a:cubicBezTo>
                </a:path>
              </a:pathLst>
            </a:custGeom>
            <a:solidFill>
              <a:srgbClr val="C35A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37" name="Google Shape;2137;p20"/>
            <p:cNvSpPr/>
            <p:nvPr/>
          </p:nvSpPr>
          <p:spPr>
            <a:xfrm>
              <a:off x="10707688" y="3543300"/>
              <a:ext cx="1588" cy="0"/>
            </a:xfrm>
            <a:custGeom>
              <a:avLst/>
              <a:gdLst/>
              <a:ahLst/>
              <a:cxnLst/>
              <a:rect l="l" t="t" r="r" b="b"/>
              <a:pathLst>
                <a:path w="1" h="1" extrusionOk="0">
                  <a:moveTo>
                    <a:pt x="1" y="0"/>
                  </a:moveTo>
                  <a:cubicBezTo>
                    <a:pt x="1" y="0"/>
                    <a:pt x="0" y="0"/>
                    <a:pt x="0" y="0"/>
                  </a:cubicBezTo>
                  <a:cubicBezTo>
                    <a:pt x="0" y="0"/>
                    <a:pt x="0" y="0"/>
                    <a:pt x="1" y="0"/>
                  </a:cubicBezTo>
                  <a:cubicBezTo>
                    <a:pt x="1" y="0"/>
                    <a:pt x="1" y="0"/>
                    <a:pt x="1" y="0"/>
                  </a:cubicBezTo>
                  <a:cubicBezTo>
                    <a:pt x="1" y="0"/>
                    <a:pt x="1" y="0"/>
                    <a:pt x="1" y="0"/>
                  </a:cubicBezTo>
                </a:path>
              </a:pathLst>
            </a:custGeom>
            <a:solidFill>
              <a:srgbClr val="B5493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38" name="Google Shape;2138;p20"/>
            <p:cNvSpPr/>
            <p:nvPr/>
          </p:nvSpPr>
          <p:spPr>
            <a:xfrm>
              <a:off x="10728325" y="3535363"/>
              <a:ext cx="1588" cy="1588"/>
            </a:xfrm>
            <a:custGeom>
              <a:avLst/>
              <a:gdLst/>
              <a:ahLst/>
              <a:cxnLst/>
              <a:rect l="l" t="t" r="r" b="b"/>
              <a:pathLst>
                <a:path w="1" h="1" extrusionOk="0">
                  <a:moveTo>
                    <a:pt x="1" y="0"/>
                  </a:moveTo>
                  <a:cubicBezTo>
                    <a:pt x="1" y="0"/>
                    <a:pt x="0" y="0"/>
                    <a:pt x="0" y="0"/>
                  </a:cubicBezTo>
                  <a:cubicBezTo>
                    <a:pt x="0" y="1"/>
                    <a:pt x="0" y="1"/>
                    <a:pt x="0" y="1"/>
                  </a:cubicBezTo>
                  <a:cubicBezTo>
                    <a:pt x="1" y="1"/>
                    <a:pt x="1" y="1"/>
                    <a:pt x="1" y="1"/>
                  </a:cubicBezTo>
                  <a:cubicBezTo>
                    <a:pt x="1" y="1"/>
                    <a:pt x="1" y="1"/>
                    <a:pt x="1" y="0"/>
                  </a:cubicBezTo>
                </a:path>
              </a:pathLst>
            </a:custGeom>
            <a:solidFill>
              <a:srgbClr val="C35A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39" name="Google Shape;2139;p20"/>
            <p:cNvSpPr/>
            <p:nvPr/>
          </p:nvSpPr>
          <p:spPr>
            <a:xfrm>
              <a:off x="10731500" y="3535363"/>
              <a:ext cx="1588" cy="3175"/>
            </a:xfrm>
            <a:custGeom>
              <a:avLst/>
              <a:gdLst/>
              <a:ahLst/>
              <a:cxnLst/>
              <a:rect l="l" t="t" r="r" b="b"/>
              <a:pathLst>
                <a:path w="1" h="2" extrusionOk="0">
                  <a:moveTo>
                    <a:pt x="1" y="0"/>
                  </a:moveTo>
                  <a:cubicBezTo>
                    <a:pt x="1" y="0"/>
                    <a:pt x="0" y="0"/>
                    <a:pt x="0" y="0"/>
                  </a:cubicBezTo>
                  <a:cubicBezTo>
                    <a:pt x="0" y="1"/>
                    <a:pt x="0" y="1"/>
                    <a:pt x="0" y="2"/>
                  </a:cubicBezTo>
                  <a:cubicBezTo>
                    <a:pt x="1" y="2"/>
                    <a:pt x="1" y="2"/>
                    <a:pt x="1" y="2"/>
                  </a:cubicBezTo>
                  <a:cubicBezTo>
                    <a:pt x="1" y="1"/>
                    <a:pt x="1" y="1"/>
                    <a:pt x="1" y="0"/>
                  </a:cubicBezTo>
                </a:path>
              </a:pathLst>
            </a:custGeom>
            <a:solidFill>
              <a:srgbClr val="C35A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40" name="Google Shape;2140;p20"/>
            <p:cNvSpPr/>
            <p:nvPr/>
          </p:nvSpPr>
          <p:spPr>
            <a:xfrm>
              <a:off x="10698163" y="3541713"/>
              <a:ext cx="3175" cy="3175"/>
            </a:xfrm>
            <a:custGeom>
              <a:avLst/>
              <a:gdLst/>
              <a:ahLst/>
              <a:cxnLst/>
              <a:rect l="l" t="t" r="r" b="b"/>
              <a:pathLst>
                <a:path w="2" h="3" extrusionOk="0">
                  <a:moveTo>
                    <a:pt x="1" y="0"/>
                  </a:moveTo>
                  <a:cubicBezTo>
                    <a:pt x="1" y="0"/>
                    <a:pt x="1" y="0"/>
                    <a:pt x="0" y="0"/>
                  </a:cubicBezTo>
                  <a:cubicBezTo>
                    <a:pt x="1" y="1"/>
                    <a:pt x="1" y="2"/>
                    <a:pt x="2" y="3"/>
                  </a:cubicBezTo>
                  <a:cubicBezTo>
                    <a:pt x="2" y="3"/>
                    <a:pt x="2" y="3"/>
                    <a:pt x="2" y="3"/>
                  </a:cubicBezTo>
                  <a:cubicBezTo>
                    <a:pt x="2" y="2"/>
                    <a:pt x="2" y="2"/>
                    <a:pt x="2" y="2"/>
                  </a:cubicBezTo>
                  <a:cubicBezTo>
                    <a:pt x="2" y="1"/>
                    <a:pt x="2" y="0"/>
                    <a:pt x="1" y="0"/>
                  </a:cubicBezTo>
                </a:path>
              </a:pathLst>
            </a:custGeom>
            <a:solidFill>
              <a:srgbClr val="C35A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41" name="Google Shape;2141;p20"/>
            <p:cNvSpPr/>
            <p:nvPr/>
          </p:nvSpPr>
          <p:spPr>
            <a:xfrm>
              <a:off x="10694988" y="3543300"/>
              <a:ext cx="3175" cy="1588"/>
            </a:xfrm>
            <a:custGeom>
              <a:avLst/>
              <a:gdLst/>
              <a:ahLst/>
              <a:cxnLst/>
              <a:rect l="l" t="t" r="r" b="b"/>
              <a:pathLst>
                <a:path w="2" h="1" extrusionOk="0">
                  <a:moveTo>
                    <a:pt x="1" y="0"/>
                  </a:moveTo>
                  <a:cubicBezTo>
                    <a:pt x="1" y="0"/>
                    <a:pt x="1" y="1"/>
                    <a:pt x="0" y="1"/>
                  </a:cubicBezTo>
                  <a:cubicBezTo>
                    <a:pt x="1" y="1"/>
                    <a:pt x="1" y="1"/>
                    <a:pt x="1" y="1"/>
                  </a:cubicBezTo>
                  <a:cubicBezTo>
                    <a:pt x="1" y="1"/>
                    <a:pt x="1" y="1"/>
                    <a:pt x="1" y="1"/>
                  </a:cubicBezTo>
                  <a:cubicBezTo>
                    <a:pt x="1" y="1"/>
                    <a:pt x="2" y="1"/>
                    <a:pt x="1" y="0"/>
                  </a:cubicBezTo>
                  <a:cubicBezTo>
                    <a:pt x="1" y="0"/>
                    <a:pt x="1" y="0"/>
                    <a:pt x="1" y="0"/>
                  </a:cubicBezTo>
                </a:path>
              </a:pathLst>
            </a:custGeom>
            <a:solidFill>
              <a:srgbClr val="C35A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42" name="Google Shape;2142;p20"/>
            <p:cNvSpPr/>
            <p:nvPr/>
          </p:nvSpPr>
          <p:spPr>
            <a:xfrm>
              <a:off x="10685463" y="3560763"/>
              <a:ext cx="1588" cy="1588"/>
            </a:xfrm>
            <a:custGeom>
              <a:avLst/>
              <a:gdLst/>
              <a:ahLst/>
              <a:cxnLst/>
              <a:rect l="l" t="t" r="r" b="b"/>
              <a:pathLst>
                <a:path w="1" h="2" extrusionOk="0">
                  <a:moveTo>
                    <a:pt x="0" y="0"/>
                  </a:moveTo>
                  <a:cubicBezTo>
                    <a:pt x="0" y="1"/>
                    <a:pt x="0" y="1"/>
                    <a:pt x="0" y="2"/>
                  </a:cubicBezTo>
                  <a:cubicBezTo>
                    <a:pt x="0" y="2"/>
                    <a:pt x="0" y="2"/>
                    <a:pt x="1" y="2"/>
                  </a:cubicBezTo>
                  <a:cubicBezTo>
                    <a:pt x="1" y="2"/>
                    <a:pt x="1" y="2"/>
                    <a:pt x="1" y="2"/>
                  </a:cubicBezTo>
                  <a:cubicBezTo>
                    <a:pt x="1" y="1"/>
                    <a:pt x="1" y="1"/>
                    <a:pt x="0" y="0"/>
                  </a:cubicBezTo>
                </a:path>
              </a:pathLst>
            </a:custGeom>
            <a:solidFill>
              <a:srgbClr val="C35A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43" name="Google Shape;2143;p20"/>
            <p:cNvSpPr/>
            <p:nvPr/>
          </p:nvSpPr>
          <p:spPr>
            <a:xfrm>
              <a:off x="10760075" y="353536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C35A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44" name="Google Shape;2144;p20"/>
            <p:cNvSpPr/>
            <p:nvPr/>
          </p:nvSpPr>
          <p:spPr>
            <a:xfrm>
              <a:off x="10761663" y="3535363"/>
              <a:ext cx="1588" cy="1588"/>
            </a:xfrm>
            <a:custGeom>
              <a:avLst/>
              <a:gdLst/>
              <a:ahLst/>
              <a:cxnLst/>
              <a:rect l="l" t="t" r="r" b="b"/>
              <a:pathLst>
                <a:path w="1" h="1" extrusionOk="0">
                  <a:moveTo>
                    <a:pt x="1" y="0"/>
                  </a:moveTo>
                  <a:cubicBezTo>
                    <a:pt x="1" y="0"/>
                    <a:pt x="1" y="0"/>
                    <a:pt x="1" y="0"/>
                  </a:cubicBezTo>
                  <a:cubicBezTo>
                    <a:pt x="1" y="0"/>
                    <a:pt x="1" y="0"/>
                    <a:pt x="1" y="0"/>
                  </a:cubicBezTo>
                  <a:cubicBezTo>
                    <a:pt x="0" y="0"/>
                    <a:pt x="0" y="1"/>
                    <a:pt x="0" y="1"/>
                  </a:cubicBezTo>
                  <a:cubicBezTo>
                    <a:pt x="1" y="1"/>
                    <a:pt x="1" y="1"/>
                    <a:pt x="1" y="1"/>
                  </a:cubicBezTo>
                  <a:cubicBezTo>
                    <a:pt x="1" y="1"/>
                    <a:pt x="1" y="0"/>
                    <a:pt x="1" y="0"/>
                  </a:cubicBezTo>
                </a:path>
              </a:pathLst>
            </a:custGeom>
            <a:solidFill>
              <a:srgbClr val="C35A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45" name="Google Shape;2145;p20"/>
            <p:cNvSpPr/>
            <p:nvPr/>
          </p:nvSpPr>
          <p:spPr>
            <a:xfrm>
              <a:off x="10799763" y="3519488"/>
              <a:ext cx="4763" cy="23813"/>
            </a:xfrm>
            <a:custGeom>
              <a:avLst/>
              <a:gdLst/>
              <a:ahLst/>
              <a:cxnLst/>
              <a:rect l="l" t="t" r="r" b="b"/>
              <a:pathLst>
                <a:path w="4" h="20" extrusionOk="0">
                  <a:moveTo>
                    <a:pt x="1" y="17"/>
                  </a:moveTo>
                  <a:cubicBezTo>
                    <a:pt x="1" y="18"/>
                    <a:pt x="1" y="19"/>
                    <a:pt x="0" y="20"/>
                  </a:cubicBezTo>
                  <a:cubicBezTo>
                    <a:pt x="1" y="20"/>
                    <a:pt x="1" y="20"/>
                    <a:pt x="1" y="20"/>
                  </a:cubicBezTo>
                  <a:cubicBezTo>
                    <a:pt x="1" y="19"/>
                    <a:pt x="2" y="18"/>
                    <a:pt x="2" y="17"/>
                  </a:cubicBezTo>
                  <a:cubicBezTo>
                    <a:pt x="2" y="17"/>
                    <a:pt x="1" y="17"/>
                    <a:pt x="1" y="17"/>
                  </a:cubicBezTo>
                  <a:moveTo>
                    <a:pt x="3" y="0"/>
                  </a:moveTo>
                  <a:cubicBezTo>
                    <a:pt x="3" y="0"/>
                    <a:pt x="3" y="1"/>
                    <a:pt x="3" y="1"/>
                  </a:cubicBezTo>
                  <a:cubicBezTo>
                    <a:pt x="3" y="1"/>
                    <a:pt x="3" y="1"/>
                    <a:pt x="4" y="1"/>
                  </a:cubicBezTo>
                  <a:cubicBezTo>
                    <a:pt x="3" y="1"/>
                    <a:pt x="3" y="0"/>
                    <a:pt x="3" y="0"/>
                  </a:cubicBezTo>
                  <a:cubicBezTo>
                    <a:pt x="3" y="0"/>
                    <a:pt x="3" y="0"/>
                    <a:pt x="3" y="0"/>
                  </a:cubicBezTo>
                  <a:cubicBezTo>
                    <a:pt x="3" y="0"/>
                    <a:pt x="3" y="0"/>
                    <a:pt x="3" y="0"/>
                  </a:cubicBezTo>
                  <a:cubicBezTo>
                    <a:pt x="3" y="0"/>
                    <a:pt x="3" y="0"/>
                    <a:pt x="3" y="0"/>
                  </a:cubicBezTo>
                </a:path>
              </a:pathLst>
            </a:custGeom>
            <a:solidFill>
              <a:srgbClr val="C35A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46" name="Google Shape;2146;p20"/>
            <p:cNvSpPr/>
            <p:nvPr/>
          </p:nvSpPr>
          <p:spPr>
            <a:xfrm>
              <a:off x="10799763" y="3543300"/>
              <a:ext cx="1588" cy="0"/>
            </a:xfrm>
            <a:custGeom>
              <a:avLst/>
              <a:gdLst/>
              <a:ahLst/>
              <a:cxnLst/>
              <a:rect l="l" t="t" r="r" b="b"/>
              <a:pathLst>
                <a:path w="1" h="1" extrusionOk="0">
                  <a:moveTo>
                    <a:pt x="0" y="0"/>
                  </a:moveTo>
                  <a:cubicBezTo>
                    <a:pt x="0" y="0"/>
                    <a:pt x="0" y="0"/>
                    <a:pt x="0" y="0"/>
                  </a:cubicBezTo>
                  <a:cubicBezTo>
                    <a:pt x="0" y="0"/>
                    <a:pt x="0" y="0"/>
                    <a:pt x="0" y="0"/>
                  </a:cubicBezTo>
                  <a:cubicBezTo>
                    <a:pt x="1" y="0"/>
                    <a:pt x="1" y="0"/>
                    <a:pt x="1" y="0"/>
                  </a:cubicBezTo>
                  <a:cubicBezTo>
                    <a:pt x="1" y="0"/>
                    <a:pt x="1" y="0"/>
                    <a:pt x="0" y="0"/>
                  </a:cubicBezTo>
                </a:path>
              </a:pathLst>
            </a:custGeom>
            <a:solidFill>
              <a:srgbClr val="B5493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47" name="Google Shape;2147;p20"/>
            <p:cNvSpPr/>
            <p:nvPr/>
          </p:nvSpPr>
          <p:spPr>
            <a:xfrm>
              <a:off x="10796588" y="3517900"/>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C35A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48" name="Google Shape;2148;p20"/>
            <p:cNvSpPr/>
            <p:nvPr/>
          </p:nvSpPr>
          <p:spPr>
            <a:xfrm>
              <a:off x="10779125" y="3533775"/>
              <a:ext cx="1588" cy="3175"/>
            </a:xfrm>
            <a:custGeom>
              <a:avLst/>
              <a:gdLst/>
              <a:ahLst/>
              <a:cxnLst/>
              <a:rect l="l" t="t" r="r" b="b"/>
              <a:pathLst>
                <a:path w="1" h="2" extrusionOk="0">
                  <a:moveTo>
                    <a:pt x="1" y="0"/>
                  </a:moveTo>
                  <a:cubicBezTo>
                    <a:pt x="1" y="1"/>
                    <a:pt x="1" y="1"/>
                    <a:pt x="0" y="2"/>
                  </a:cubicBezTo>
                  <a:cubicBezTo>
                    <a:pt x="1" y="2"/>
                    <a:pt x="1" y="2"/>
                    <a:pt x="1" y="2"/>
                  </a:cubicBezTo>
                  <a:cubicBezTo>
                    <a:pt x="1" y="1"/>
                    <a:pt x="1" y="1"/>
                    <a:pt x="1" y="0"/>
                  </a:cubicBezTo>
                  <a:cubicBezTo>
                    <a:pt x="1" y="0"/>
                    <a:pt x="1" y="0"/>
                    <a:pt x="1" y="0"/>
                  </a:cubicBezTo>
                </a:path>
              </a:pathLst>
            </a:custGeom>
            <a:solidFill>
              <a:srgbClr val="C35A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49" name="Google Shape;2149;p20"/>
            <p:cNvSpPr/>
            <p:nvPr/>
          </p:nvSpPr>
          <p:spPr>
            <a:xfrm>
              <a:off x="10775950" y="3533775"/>
              <a:ext cx="1588" cy="4763"/>
            </a:xfrm>
            <a:custGeom>
              <a:avLst/>
              <a:gdLst/>
              <a:ahLst/>
              <a:cxnLst/>
              <a:rect l="l" t="t" r="r" b="b"/>
              <a:pathLst>
                <a:path w="1" h="3" extrusionOk="0">
                  <a:moveTo>
                    <a:pt x="0" y="0"/>
                  </a:moveTo>
                  <a:cubicBezTo>
                    <a:pt x="0" y="1"/>
                    <a:pt x="0" y="2"/>
                    <a:pt x="0" y="3"/>
                  </a:cubicBezTo>
                  <a:cubicBezTo>
                    <a:pt x="1" y="3"/>
                    <a:pt x="1" y="3"/>
                    <a:pt x="1" y="3"/>
                  </a:cubicBezTo>
                  <a:cubicBezTo>
                    <a:pt x="1" y="2"/>
                    <a:pt x="1" y="1"/>
                    <a:pt x="1" y="0"/>
                  </a:cubicBezTo>
                  <a:cubicBezTo>
                    <a:pt x="1" y="0"/>
                    <a:pt x="1" y="0"/>
                    <a:pt x="0" y="0"/>
                  </a:cubicBezTo>
                </a:path>
              </a:pathLst>
            </a:custGeom>
            <a:solidFill>
              <a:srgbClr val="C35A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50" name="Google Shape;2150;p20"/>
            <p:cNvSpPr/>
            <p:nvPr/>
          </p:nvSpPr>
          <p:spPr>
            <a:xfrm>
              <a:off x="10807700" y="3525838"/>
              <a:ext cx="6350" cy="19050"/>
            </a:xfrm>
            <a:custGeom>
              <a:avLst/>
              <a:gdLst/>
              <a:ahLst/>
              <a:cxnLst/>
              <a:rect l="l" t="t" r="r" b="b"/>
              <a:pathLst>
                <a:path w="5" h="16" extrusionOk="0">
                  <a:moveTo>
                    <a:pt x="0" y="14"/>
                  </a:moveTo>
                  <a:cubicBezTo>
                    <a:pt x="0" y="14"/>
                    <a:pt x="0" y="15"/>
                    <a:pt x="0" y="15"/>
                  </a:cubicBezTo>
                  <a:cubicBezTo>
                    <a:pt x="0" y="16"/>
                    <a:pt x="0" y="16"/>
                    <a:pt x="0" y="16"/>
                  </a:cubicBezTo>
                  <a:cubicBezTo>
                    <a:pt x="0" y="16"/>
                    <a:pt x="0" y="16"/>
                    <a:pt x="0" y="16"/>
                  </a:cubicBezTo>
                  <a:cubicBezTo>
                    <a:pt x="1" y="15"/>
                    <a:pt x="1" y="15"/>
                    <a:pt x="1" y="15"/>
                  </a:cubicBezTo>
                  <a:cubicBezTo>
                    <a:pt x="1" y="15"/>
                    <a:pt x="0" y="14"/>
                    <a:pt x="0" y="14"/>
                  </a:cubicBezTo>
                  <a:moveTo>
                    <a:pt x="5" y="0"/>
                  </a:moveTo>
                  <a:cubicBezTo>
                    <a:pt x="5" y="0"/>
                    <a:pt x="5" y="0"/>
                    <a:pt x="5" y="0"/>
                  </a:cubicBezTo>
                  <a:cubicBezTo>
                    <a:pt x="5" y="0"/>
                    <a:pt x="5" y="1"/>
                    <a:pt x="5" y="1"/>
                  </a:cubicBezTo>
                  <a:cubicBezTo>
                    <a:pt x="5" y="1"/>
                    <a:pt x="5" y="1"/>
                    <a:pt x="5" y="1"/>
                  </a:cubicBezTo>
                  <a:cubicBezTo>
                    <a:pt x="5" y="0"/>
                    <a:pt x="5" y="0"/>
                    <a:pt x="5" y="0"/>
                  </a:cubicBezTo>
                </a:path>
              </a:pathLst>
            </a:custGeom>
            <a:solidFill>
              <a:srgbClr val="C35A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51" name="Google Shape;2151;p20"/>
            <p:cNvSpPr/>
            <p:nvPr/>
          </p:nvSpPr>
          <p:spPr>
            <a:xfrm>
              <a:off x="10821988" y="3552825"/>
              <a:ext cx="7938" cy="9525"/>
            </a:xfrm>
            <a:custGeom>
              <a:avLst/>
              <a:gdLst/>
              <a:ahLst/>
              <a:cxnLst/>
              <a:rect l="l" t="t" r="r" b="b"/>
              <a:pathLst>
                <a:path w="6" h="9" extrusionOk="0">
                  <a:moveTo>
                    <a:pt x="1" y="7"/>
                  </a:moveTo>
                  <a:cubicBezTo>
                    <a:pt x="0" y="8"/>
                    <a:pt x="0" y="8"/>
                    <a:pt x="0" y="9"/>
                  </a:cubicBezTo>
                  <a:cubicBezTo>
                    <a:pt x="0" y="9"/>
                    <a:pt x="0" y="9"/>
                    <a:pt x="0" y="9"/>
                  </a:cubicBezTo>
                  <a:cubicBezTo>
                    <a:pt x="1" y="9"/>
                    <a:pt x="1" y="9"/>
                    <a:pt x="2" y="8"/>
                  </a:cubicBezTo>
                  <a:cubicBezTo>
                    <a:pt x="1" y="8"/>
                    <a:pt x="1" y="8"/>
                    <a:pt x="1" y="7"/>
                  </a:cubicBezTo>
                  <a:moveTo>
                    <a:pt x="6" y="0"/>
                  </a:moveTo>
                  <a:cubicBezTo>
                    <a:pt x="6" y="0"/>
                    <a:pt x="6" y="0"/>
                    <a:pt x="6" y="0"/>
                  </a:cubicBezTo>
                  <a:cubicBezTo>
                    <a:pt x="6" y="0"/>
                    <a:pt x="6" y="0"/>
                    <a:pt x="6" y="0"/>
                  </a:cubicBezTo>
                  <a:cubicBezTo>
                    <a:pt x="6" y="0"/>
                    <a:pt x="6" y="0"/>
                    <a:pt x="6" y="0"/>
                  </a:cubicBezTo>
                </a:path>
              </a:pathLst>
            </a:custGeom>
            <a:solidFill>
              <a:srgbClr val="C35A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152" name="Google Shape;2152;p20"/>
            <p:cNvPicPr preferRelativeResize="0"/>
            <p:nvPr/>
          </p:nvPicPr>
          <p:blipFill rotWithShape="1">
            <a:blip r:embed="rId702">
              <a:alphaModFix/>
            </a:blip>
            <a:srcRect/>
            <a:stretch/>
          </p:blipFill>
          <p:spPr>
            <a:xfrm>
              <a:off x="10669588" y="3590925"/>
              <a:ext cx="4763" cy="6350"/>
            </a:xfrm>
            <a:prstGeom prst="rect">
              <a:avLst/>
            </a:prstGeom>
            <a:noFill/>
            <a:ln>
              <a:noFill/>
            </a:ln>
          </p:spPr>
        </p:pic>
        <p:pic>
          <p:nvPicPr>
            <p:cNvPr id="2153" name="Google Shape;2153;p20"/>
            <p:cNvPicPr preferRelativeResize="0"/>
            <p:nvPr/>
          </p:nvPicPr>
          <p:blipFill rotWithShape="1">
            <a:blip r:embed="rId703">
              <a:alphaModFix/>
            </a:blip>
            <a:srcRect/>
            <a:stretch/>
          </p:blipFill>
          <p:spPr>
            <a:xfrm>
              <a:off x="10668000" y="3509963"/>
              <a:ext cx="166688" cy="87313"/>
            </a:xfrm>
            <a:prstGeom prst="rect">
              <a:avLst/>
            </a:prstGeom>
            <a:noFill/>
            <a:ln>
              <a:noFill/>
            </a:ln>
          </p:spPr>
        </p:pic>
        <p:pic>
          <p:nvPicPr>
            <p:cNvPr id="2154" name="Google Shape;2154;p20"/>
            <p:cNvPicPr preferRelativeResize="0"/>
            <p:nvPr/>
          </p:nvPicPr>
          <p:blipFill rotWithShape="1">
            <a:blip r:embed="rId704">
              <a:alphaModFix/>
            </a:blip>
            <a:srcRect/>
            <a:stretch/>
          </p:blipFill>
          <p:spPr>
            <a:xfrm>
              <a:off x="10742613" y="3514725"/>
              <a:ext cx="7938" cy="23813"/>
            </a:xfrm>
            <a:prstGeom prst="rect">
              <a:avLst/>
            </a:prstGeom>
            <a:noFill/>
            <a:ln>
              <a:noFill/>
            </a:ln>
          </p:spPr>
        </p:pic>
        <p:pic>
          <p:nvPicPr>
            <p:cNvPr id="2155" name="Google Shape;2155;p20"/>
            <p:cNvPicPr preferRelativeResize="0"/>
            <p:nvPr/>
          </p:nvPicPr>
          <p:blipFill rotWithShape="1">
            <a:blip r:embed="rId705">
              <a:alphaModFix/>
            </a:blip>
            <a:srcRect/>
            <a:stretch/>
          </p:blipFill>
          <p:spPr>
            <a:xfrm>
              <a:off x="10741025" y="3517900"/>
              <a:ext cx="7938" cy="20638"/>
            </a:xfrm>
            <a:prstGeom prst="rect">
              <a:avLst/>
            </a:prstGeom>
            <a:noFill/>
            <a:ln>
              <a:noFill/>
            </a:ln>
          </p:spPr>
        </p:pic>
        <p:pic>
          <p:nvPicPr>
            <p:cNvPr id="2156" name="Google Shape;2156;p20"/>
            <p:cNvPicPr preferRelativeResize="0"/>
            <p:nvPr/>
          </p:nvPicPr>
          <p:blipFill rotWithShape="1">
            <a:blip r:embed="rId706">
              <a:alphaModFix/>
            </a:blip>
            <a:srcRect/>
            <a:stretch/>
          </p:blipFill>
          <p:spPr>
            <a:xfrm>
              <a:off x="10701338" y="3524250"/>
              <a:ext cx="7938" cy="15875"/>
            </a:xfrm>
            <a:prstGeom prst="rect">
              <a:avLst/>
            </a:prstGeom>
            <a:noFill/>
            <a:ln>
              <a:noFill/>
            </a:ln>
          </p:spPr>
        </p:pic>
        <p:pic>
          <p:nvPicPr>
            <p:cNvPr id="2157" name="Google Shape;2157;p20"/>
            <p:cNvPicPr preferRelativeResize="0"/>
            <p:nvPr/>
          </p:nvPicPr>
          <p:blipFill rotWithShape="1">
            <a:blip r:embed="rId707">
              <a:alphaModFix/>
            </a:blip>
            <a:srcRect/>
            <a:stretch/>
          </p:blipFill>
          <p:spPr>
            <a:xfrm>
              <a:off x="10707688" y="3519488"/>
              <a:ext cx="9525" cy="19050"/>
            </a:xfrm>
            <a:prstGeom prst="rect">
              <a:avLst/>
            </a:prstGeom>
            <a:noFill/>
            <a:ln>
              <a:noFill/>
            </a:ln>
          </p:spPr>
        </p:pic>
        <p:pic>
          <p:nvPicPr>
            <p:cNvPr id="2158" name="Google Shape;2158;p20"/>
            <p:cNvPicPr preferRelativeResize="0"/>
            <p:nvPr/>
          </p:nvPicPr>
          <p:blipFill rotWithShape="1">
            <a:blip r:embed="rId708">
              <a:alphaModFix/>
            </a:blip>
            <a:srcRect/>
            <a:stretch/>
          </p:blipFill>
          <p:spPr>
            <a:xfrm>
              <a:off x="10706100" y="3522663"/>
              <a:ext cx="7938" cy="15875"/>
            </a:xfrm>
            <a:prstGeom prst="rect">
              <a:avLst/>
            </a:prstGeom>
            <a:noFill/>
            <a:ln>
              <a:noFill/>
            </a:ln>
          </p:spPr>
        </p:pic>
        <p:pic>
          <p:nvPicPr>
            <p:cNvPr id="2159" name="Google Shape;2159;p20"/>
            <p:cNvPicPr preferRelativeResize="0"/>
            <p:nvPr/>
          </p:nvPicPr>
          <p:blipFill rotWithShape="1">
            <a:blip r:embed="rId709">
              <a:alphaModFix/>
            </a:blip>
            <a:srcRect/>
            <a:stretch/>
          </p:blipFill>
          <p:spPr>
            <a:xfrm>
              <a:off x="10721975" y="3514725"/>
              <a:ext cx="9525" cy="23813"/>
            </a:xfrm>
            <a:prstGeom prst="rect">
              <a:avLst/>
            </a:prstGeom>
            <a:noFill/>
            <a:ln>
              <a:noFill/>
            </a:ln>
          </p:spPr>
        </p:pic>
        <p:pic>
          <p:nvPicPr>
            <p:cNvPr id="2160" name="Google Shape;2160;p20"/>
            <p:cNvPicPr preferRelativeResize="0"/>
            <p:nvPr/>
          </p:nvPicPr>
          <p:blipFill rotWithShape="1">
            <a:blip r:embed="rId710">
              <a:alphaModFix/>
            </a:blip>
            <a:srcRect/>
            <a:stretch/>
          </p:blipFill>
          <p:spPr>
            <a:xfrm>
              <a:off x="10726738" y="3517900"/>
              <a:ext cx="7938" cy="20638"/>
            </a:xfrm>
            <a:prstGeom prst="rect">
              <a:avLst/>
            </a:prstGeom>
            <a:noFill/>
            <a:ln>
              <a:noFill/>
            </a:ln>
          </p:spPr>
        </p:pic>
        <p:pic>
          <p:nvPicPr>
            <p:cNvPr id="2161" name="Google Shape;2161;p20"/>
            <p:cNvPicPr preferRelativeResize="0"/>
            <p:nvPr/>
          </p:nvPicPr>
          <p:blipFill rotWithShape="1">
            <a:blip r:embed="rId711">
              <a:alphaModFix/>
            </a:blip>
            <a:srcRect/>
            <a:stretch/>
          </p:blipFill>
          <p:spPr>
            <a:xfrm>
              <a:off x="10731500" y="3521075"/>
              <a:ext cx="4763" cy="11113"/>
            </a:xfrm>
            <a:prstGeom prst="rect">
              <a:avLst/>
            </a:prstGeom>
            <a:noFill/>
            <a:ln>
              <a:noFill/>
            </a:ln>
          </p:spPr>
        </p:pic>
        <p:pic>
          <p:nvPicPr>
            <p:cNvPr id="2162" name="Google Shape;2162;p20"/>
            <p:cNvPicPr preferRelativeResize="0"/>
            <p:nvPr/>
          </p:nvPicPr>
          <p:blipFill rotWithShape="1">
            <a:blip r:embed="rId712">
              <a:alphaModFix/>
            </a:blip>
            <a:srcRect/>
            <a:stretch/>
          </p:blipFill>
          <p:spPr>
            <a:xfrm>
              <a:off x="10693400" y="3529013"/>
              <a:ext cx="9525" cy="15875"/>
            </a:xfrm>
            <a:prstGeom prst="rect">
              <a:avLst/>
            </a:prstGeom>
            <a:noFill/>
            <a:ln>
              <a:noFill/>
            </a:ln>
          </p:spPr>
        </p:pic>
        <p:pic>
          <p:nvPicPr>
            <p:cNvPr id="2163" name="Google Shape;2163;p20"/>
            <p:cNvPicPr preferRelativeResize="0"/>
            <p:nvPr/>
          </p:nvPicPr>
          <p:blipFill rotWithShape="1">
            <a:blip r:embed="rId713">
              <a:alphaModFix/>
            </a:blip>
            <a:srcRect/>
            <a:stretch/>
          </p:blipFill>
          <p:spPr>
            <a:xfrm>
              <a:off x="10688638" y="3533775"/>
              <a:ext cx="9525" cy="14288"/>
            </a:xfrm>
            <a:prstGeom prst="rect">
              <a:avLst/>
            </a:prstGeom>
            <a:noFill/>
            <a:ln>
              <a:noFill/>
            </a:ln>
          </p:spPr>
        </p:pic>
        <p:pic>
          <p:nvPicPr>
            <p:cNvPr id="2164" name="Google Shape;2164;p20"/>
            <p:cNvPicPr preferRelativeResize="0"/>
            <p:nvPr/>
          </p:nvPicPr>
          <p:blipFill rotWithShape="1">
            <a:blip r:embed="rId714">
              <a:alphaModFix/>
            </a:blip>
            <a:srcRect/>
            <a:stretch/>
          </p:blipFill>
          <p:spPr>
            <a:xfrm>
              <a:off x="10683875" y="3541713"/>
              <a:ext cx="12700" cy="11113"/>
            </a:xfrm>
            <a:prstGeom prst="rect">
              <a:avLst/>
            </a:prstGeom>
            <a:noFill/>
            <a:ln>
              <a:noFill/>
            </a:ln>
          </p:spPr>
        </p:pic>
        <p:pic>
          <p:nvPicPr>
            <p:cNvPr id="2165" name="Google Shape;2165;p20"/>
            <p:cNvPicPr preferRelativeResize="0"/>
            <p:nvPr/>
          </p:nvPicPr>
          <p:blipFill rotWithShape="1">
            <a:blip r:embed="rId715">
              <a:alphaModFix/>
            </a:blip>
            <a:srcRect/>
            <a:stretch/>
          </p:blipFill>
          <p:spPr>
            <a:xfrm>
              <a:off x="10675938" y="3552825"/>
              <a:ext cx="11113" cy="12700"/>
            </a:xfrm>
            <a:prstGeom prst="rect">
              <a:avLst/>
            </a:prstGeom>
            <a:noFill/>
            <a:ln>
              <a:noFill/>
            </a:ln>
          </p:spPr>
        </p:pic>
        <p:pic>
          <p:nvPicPr>
            <p:cNvPr id="2166" name="Google Shape;2166;p20"/>
            <p:cNvPicPr preferRelativeResize="0"/>
            <p:nvPr/>
          </p:nvPicPr>
          <p:blipFill rotWithShape="1">
            <a:blip r:embed="rId716">
              <a:alphaModFix/>
            </a:blip>
            <a:srcRect/>
            <a:stretch/>
          </p:blipFill>
          <p:spPr>
            <a:xfrm>
              <a:off x="10755313" y="3514725"/>
              <a:ext cx="7938" cy="23813"/>
            </a:xfrm>
            <a:prstGeom prst="rect">
              <a:avLst/>
            </a:prstGeom>
            <a:noFill/>
            <a:ln>
              <a:noFill/>
            </a:ln>
          </p:spPr>
        </p:pic>
        <p:pic>
          <p:nvPicPr>
            <p:cNvPr id="2167" name="Google Shape;2167;p20"/>
            <p:cNvPicPr preferRelativeResize="0"/>
            <p:nvPr/>
          </p:nvPicPr>
          <p:blipFill rotWithShape="1">
            <a:blip r:embed="rId717">
              <a:alphaModFix/>
            </a:blip>
            <a:srcRect/>
            <a:stretch/>
          </p:blipFill>
          <p:spPr>
            <a:xfrm>
              <a:off x="10758488" y="3517900"/>
              <a:ext cx="7938" cy="20638"/>
            </a:xfrm>
            <a:prstGeom prst="rect">
              <a:avLst/>
            </a:prstGeom>
            <a:noFill/>
            <a:ln>
              <a:noFill/>
            </a:ln>
          </p:spPr>
        </p:pic>
        <p:pic>
          <p:nvPicPr>
            <p:cNvPr id="2168" name="Google Shape;2168;p20"/>
            <p:cNvPicPr preferRelativeResize="0"/>
            <p:nvPr/>
          </p:nvPicPr>
          <p:blipFill rotWithShape="1">
            <a:blip r:embed="rId718">
              <a:alphaModFix/>
            </a:blip>
            <a:srcRect/>
            <a:stretch/>
          </p:blipFill>
          <p:spPr>
            <a:xfrm>
              <a:off x="10796588" y="3514725"/>
              <a:ext cx="9525" cy="28575"/>
            </a:xfrm>
            <a:prstGeom prst="rect">
              <a:avLst/>
            </a:prstGeom>
            <a:noFill/>
            <a:ln>
              <a:noFill/>
            </a:ln>
          </p:spPr>
        </p:pic>
        <p:pic>
          <p:nvPicPr>
            <p:cNvPr id="2169" name="Google Shape;2169;p20"/>
            <p:cNvPicPr preferRelativeResize="0"/>
            <p:nvPr/>
          </p:nvPicPr>
          <p:blipFill rotWithShape="1">
            <a:blip r:embed="rId719">
              <a:alphaModFix/>
            </a:blip>
            <a:srcRect/>
            <a:stretch/>
          </p:blipFill>
          <p:spPr>
            <a:xfrm>
              <a:off x="10790238" y="3513138"/>
              <a:ext cx="11113" cy="25400"/>
            </a:xfrm>
            <a:prstGeom prst="rect">
              <a:avLst/>
            </a:prstGeom>
            <a:noFill/>
            <a:ln>
              <a:noFill/>
            </a:ln>
          </p:spPr>
        </p:pic>
        <p:pic>
          <p:nvPicPr>
            <p:cNvPr id="2170" name="Google Shape;2170;p20"/>
            <p:cNvPicPr preferRelativeResize="0"/>
            <p:nvPr/>
          </p:nvPicPr>
          <p:blipFill rotWithShape="1">
            <a:blip r:embed="rId720">
              <a:alphaModFix/>
            </a:blip>
            <a:srcRect/>
            <a:stretch/>
          </p:blipFill>
          <p:spPr>
            <a:xfrm>
              <a:off x="10795000" y="3519488"/>
              <a:ext cx="6350" cy="19050"/>
            </a:xfrm>
            <a:prstGeom prst="rect">
              <a:avLst/>
            </a:prstGeom>
            <a:noFill/>
            <a:ln>
              <a:noFill/>
            </a:ln>
          </p:spPr>
        </p:pic>
        <p:pic>
          <p:nvPicPr>
            <p:cNvPr id="2171" name="Google Shape;2171;p20"/>
            <p:cNvPicPr preferRelativeResize="0"/>
            <p:nvPr/>
          </p:nvPicPr>
          <p:blipFill rotWithShape="1">
            <a:blip r:embed="rId721">
              <a:alphaModFix/>
            </a:blip>
            <a:srcRect/>
            <a:stretch/>
          </p:blipFill>
          <p:spPr>
            <a:xfrm>
              <a:off x="10777538" y="3509963"/>
              <a:ext cx="7938" cy="28575"/>
            </a:xfrm>
            <a:prstGeom prst="rect">
              <a:avLst/>
            </a:prstGeom>
            <a:noFill/>
            <a:ln>
              <a:noFill/>
            </a:ln>
          </p:spPr>
        </p:pic>
        <p:pic>
          <p:nvPicPr>
            <p:cNvPr id="2172" name="Google Shape;2172;p20"/>
            <p:cNvPicPr preferRelativeResize="0"/>
            <p:nvPr/>
          </p:nvPicPr>
          <p:blipFill rotWithShape="1">
            <a:blip r:embed="rId722">
              <a:alphaModFix/>
            </a:blip>
            <a:srcRect/>
            <a:stretch/>
          </p:blipFill>
          <p:spPr>
            <a:xfrm>
              <a:off x="10772775" y="3517900"/>
              <a:ext cx="7938" cy="20638"/>
            </a:xfrm>
            <a:prstGeom prst="rect">
              <a:avLst/>
            </a:prstGeom>
            <a:noFill/>
            <a:ln>
              <a:noFill/>
            </a:ln>
          </p:spPr>
        </p:pic>
        <p:pic>
          <p:nvPicPr>
            <p:cNvPr id="2173" name="Google Shape;2173;p20"/>
            <p:cNvPicPr preferRelativeResize="0"/>
            <p:nvPr/>
          </p:nvPicPr>
          <p:blipFill rotWithShape="1">
            <a:blip r:embed="rId723">
              <a:alphaModFix/>
            </a:blip>
            <a:srcRect/>
            <a:stretch/>
          </p:blipFill>
          <p:spPr>
            <a:xfrm>
              <a:off x="10769600" y="3521075"/>
              <a:ext cx="6350" cy="11113"/>
            </a:xfrm>
            <a:prstGeom prst="rect">
              <a:avLst/>
            </a:prstGeom>
            <a:noFill/>
            <a:ln>
              <a:noFill/>
            </a:ln>
          </p:spPr>
        </p:pic>
        <p:pic>
          <p:nvPicPr>
            <p:cNvPr id="2174" name="Google Shape;2174;p20"/>
            <p:cNvPicPr preferRelativeResize="0"/>
            <p:nvPr/>
          </p:nvPicPr>
          <p:blipFill rotWithShape="1">
            <a:blip r:embed="rId724">
              <a:alphaModFix/>
            </a:blip>
            <a:srcRect/>
            <a:stretch/>
          </p:blipFill>
          <p:spPr>
            <a:xfrm>
              <a:off x="10804525" y="3522663"/>
              <a:ext cx="12700" cy="25400"/>
            </a:xfrm>
            <a:prstGeom prst="rect">
              <a:avLst/>
            </a:prstGeom>
            <a:noFill/>
            <a:ln>
              <a:noFill/>
            </a:ln>
          </p:spPr>
        </p:pic>
        <p:pic>
          <p:nvPicPr>
            <p:cNvPr id="2175" name="Google Shape;2175;p20"/>
            <p:cNvPicPr preferRelativeResize="0"/>
            <p:nvPr/>
          </p:nvPicPr>
          <p:blipFill rotWithShape="1">
            <a:blip r:embed="rId725">
              <a:alphaModFix/>
            </a:blip>
            <a:srcRect/>
            <a:stretch/>
          </p:blipFill>
          <p:spPr>
            <a:xfrm>
              <a:off x="10809288" y="3533775"/>
              <a:ext cx="11113" cy="14288"/>
            </a:xfrm>
            <a:prstGeom prst="rect">
              <a:avLst/>
            </a:prstGeom>
            <a:noFill/>
            <a:ln>
              <a:noFill/>
            </a:ln>
          </p:spPr>
        </p:pic>
        <p:pic>
          <p:nvPicPr>
            <p:cNvPr id="2176" name="Google Shape;2176;p20"/>
            <p:cNvPicPr preferRelativeResize="0"/>
            <p:nvPr/>
          </p:nvPicPr>
          <p:blipFill rotWithShape="1">
            <a:blip r:embed="rId726">
              <a:alphaModFix/>
            </a:blip>
            <a:srcRect/>
            <a:stretch/>
          </p:blipFill>
          <p:spPr>
            <a:xfrm>
              <a:off x="10812463" y="3536950"/>
              <a:ext cx="12700" cy="15875"/>
            </a:xfrm>
            <a:prstGeom prst="rect">
              <a:avLst/>
            </a:prstGeom>
            <a:noFill/>
            <a:ln>
              <a:noFill/>
            </a:ln>
          </p:spPr>
        </p:pic>
        <p:pic>
          <p:nvPicPr>
            <p:cNvPr id="2177" name="Google Shape;2177;p20"/>
            <p:cNvPicPr preferRelativeResize="0"/>
            <p:nvPr/>
          </p:nvPicPr>
          <p:blipFill rotWithShape="1">
            <a:blip r:embed="rId727">
              <a:alphaModFix/>
            </a:blip>
            <a:srcRect/>
            <a:stretch/>
          </p:blipFill>
          <p:spPr>
            <a:xfrm>
              <a:off x="10820400" y="3548063"/>
              <a:ext cx="9525" cy="17463"/>
            </a:xfrm>
            <a:prstGeom prst="rect">
              <a:avLst/>
            </a:prstGeom>
            <a:noFill/>
            <a:ln>
              <a:noFill/>
            </a:ln>
          </p:spPr>
        </p:pic>
        <p:pic>
          <p:nvPicPr>
            <p:cNvPr id="2178" name="Google Shape;2178;p20"/>
            <p:cNvPicPr preferRelativeResize="0"/>
            <p:nvPr/>
          </p:nvPicPr>
          <p:blipFill rotWithShape="1">
            <a:blip r:embed="rId728">
              <a:alphaModFix/>
            </a:blip>
            <a:srcRect/>
            <a:stretch/>
          </p:blipFill>
          <p:spPr>
            <a:xfrm>
              <a:off x="10685463" y="3519488"/>
              <a:ext cx="15875" cy="14288"/>
            </a:xfrm>
            <a:prstGeom prst="rect">
              <a:avLst/>
            </a:prstGeom>
            <a:noFill/>
            <a:ln>
              <a:noFill/>
            </a:ln>
          </p:spPr>
        </p:pic>
        <p:pic>
          <p:nvPicPr>
            <p:cNvPr id="2179" name="Google Shape;2179;p20"/>
            <p:cNvPicPr preferRelativeResize="0"/>
            <p:nvPr/>
          </p:nvPicPr>
          <p:blipFill rotWithShape="1">
            <a:blip r:embed="rId729">
              <a:alphaModFix/>
            </a:blip>
            <a:srcRect/>
            <a:stretch/>
          </p:blipFill>
          <p:spPr>
            <a:xfrm>
              <a:off x="10668000" y="3508375"/>
              <a:ext cx="71438" cy="74613"/>
            </a:xfrm>
            <a:prstGeom prst="rect">
              <a:avLst/>
            </a:prstGeom>
            <a:noFill/>
            <a:ln>
              <a:noFill/>
            </a:ln>
          </p:spPr>
        </p:pic>
        <p:pic>
          <p:nvPicPr>
            <p:cNvPr id="2180" name="Google Shape;2180;p20"/>
            <p:cNvPicPr preferRelativeResize="0"/>
            <p:nvPr/>
          </p:nvPicPr>
          <p:blipFill rotWithShape="1">
            <a:blip r:embed="rId730">
              <a:alphaModFix/>
            </a:blip>
            <a:srcRect/>
            <a:stretch/>
          </p:blipFill>
          <p:spPr>
            <a:xfrm>
              <a:off x="10669588" y="3509963"/>
              <a:ext cx="101600" cy="71438"/>
            </a:xfrm>
            <a:prstGeom prst="rect">
              <a:avLst/>
            </a:prstGeom>
            <a:noFill/>
            <a:ln>
              <a:noFill/>
            </a:ln>
          </p:spPr>
        </p:pic>
        <p:pic>
          <p:nvPicPr>
            <p:cNvPr id="2181" name="Google Shape;2181;p20"/>
            <p:cNvPicPr preferRelativeResize="0"/>
            <p:nvPr/>
          </p:nvPicPr>
          <p:blipFill rotWithShape="1">
            <a:blip r:embed="rId731">
              <a:alphaModFix/>
            </a:blip>
            <a:srcRect/>
            <a:stretch/>
          </p:blipFill>
          <p:spPr>
            <a:xfrm>
              <a:off x="10777538" y="3508375"/>
              <a:ext cx="11113" cy="11113"/>
            </a:xfrm>
            <a:prstGeom prst="rect">
              <a:avLst/>
            </a:prstGeom>
            <a:noFill/>
            <a:ln>
              <a:noFill/>
            </a:ln>
          </p:spPr>
        </p:pic>
        <p:pic>
          <p:nvPicPr>
            <p:cNvPr id="2182" name="Google Shape;2182;p20"/>
            <p:cNvPicPr preferRelativeResize="0"/>
            <p:nvPr/>
          </p:nvPicPr>
          <p:blipFill rotWithShape="1">
            <a:blip r:embed="rId732">
              <a:alphaModFix/>
            </a:blip>
            <a:srcRect/>
            <a:stretch/>
          </p:blipFill>
          <p:spPr>
            <a:xfrm>
              <a:off x="10728325" y="3511550"/>
              <a:ext cx="57150" cy="11113"/>
            </a:xfrm>
            <a:prstGeom prst="rect">
              <a:avLst/>
            </a:prstGeom>
            <a:noFill/>
            <a:ln>
              <a:noFill/>
            </a:ln>
          </p:spPr>
        </p:pic>
        <p:pic>
          <p:nvPicPr>
            <p:cNvPr id="2183" name="Google Shape;2183;p20"/>
            <p:cNvPicPr preferRelativeResize="0"/>
            <p:nvPr/>
          </p:nvPicPr>
          <p:blipFill rotWithShape="1">
            <a:blip r:embed="rId733">
              <a:alphaModFix/>
            </a:blip>
            <a:srcRect/>
            <a:stretch/>
          </p:blipFill>
          <p:spPr>
            <a:xfrm>
              <a:off x="10742613" y="3516313"/>
              <a:ext cx="7938" cy="6350"/>
            </a:xfrm>
            <a:prstGeom prst="rect">
              <a:avLst/>
            </a:prstGeom>
            <a:noFill/>
            <a:ln>
              <a:noFill/>
            </a:ln>
          </p:spPr>
        </p:pic>
        <p:pic>
          <p:nvPicPr>
            <p:cNvPr id="2184" name="Google Shape;2184;p20"/>
            <p:cNvPicPr preferRelativeResize="0"/>
            <p:nvPr/>
          </p:nvPicPr>
          <p:blipFill rotWithShape="1">
            <a:blip r:embed="rId734">
              <a:alphaModFix/>
            </a:blip>
            <a:srcRect/>
            <a:stretch/>
          </p:blipFill>
          <p:spPr>
            <a:xfrm>
              <a:off x="10674350" y="3509963"/>
              <a:ext cx="111125" cy="49213"/>
            </a:xfrm>
            <a:prstGeom prst="rect">
              <a:avLst/>
            </a:prstGeom>
            <a:noFill/>
            <a:ln>
              <a:noFill/>
            </a:ln>
          </p:spPr>
        </p:pic>
        <p:pic>
          <p:nvPicPr>
            <p:cNvPr id="2185" name="Google Shape;2185;p20"/>
            <p:cNvPicPr preferRelativeResize="0"/>
            <p:nvPr/>
          </p:nvPicPr>
          <p:blipFill rotWithShape="1">
            <a:blip r:embed="rId735">
              <a:alphaModFix/>
            </a:blip>
            <a:srcRect/>
            <a:stretch/>
          </p:blipFill>
          <p:spPr>
            <a:xfrm>
              <a:off x="10669588" y="3509963"/>
              <a:ext cx="114300" cy="71438"/>
            </a:xfrm>
            <a:prstGeom prst="rect">
              <a:avLst/>
            </a:prstGeom>
            <a:noFill/>
            <a:ln>
              <a:noFill/>
            </a:ln>
          </p:spPr>
        </p:pic>
        <p:pic>
          <p:nvPicPr>
            <p:cNvPr id="2186" name="Google Shape;2186;p20"/>
            <p:cNvPicPr preferRelativeResize="0"/>
            <p:nvPr/>
          </p:nvPicPr>
          <p:blipFill rotWithShape="1">
            <a:blip r:embed="rId736">
              <a:alphaModFix/>
            </a:blip>
            <a:srcRect/>
            <a:stretch/>
          </p:blipFill>
          <p:spPr>
            <a:xfrm>
              <a:off x="10742613" y="3511550"/>
              <a:ext cx="7938" cy="11113"/>
            </a:xfrm>
            <a:prstGeom prst="rect">
              <a:avLst/>
            </a:prstGeom>
            <a:noFill/>
            <a:ln>
              <a:noFill/>
            </a:ln>
          </p:spPr>
        </p:pic>
        <p:pic>
          <p:nvPicPr>
            <p:cNvPr id="2187" name="Google Shape;2187;p20"/>
            <p:cNvPicPr preferRelativeResize="0"/>
            <p:nvPr/>
          </p:nvPicPr>
          <p:blipFill rotWithShape="1">
            <a:blip r:embed="rId737">
              <a:alphaModFix/>
            </a:blip>
            <a:srcRect/>
            <a:stretch/>
          </p:blipFill>
          <p:spPr>
            <a:xfrm>
              <a:off x="10701338" y="3516313"/>
              <a:ext cx="6350" cy="15875"/>
            </a:xfrm>
            <a:prstGeom prst="rect">
              <a:avLst/>
            </a:prstGeom>
            <a:noFill/>
            <a:ln>
              <a:noFill/>
            </a:ln>
          </p:spPr>
        </p:pic>
        <p:pic>
          <p:nvPicPr>
            <p:cNvPr id="2188" name="Google Shape;2188;p20"/>
            <p:cNvPicPr preferRelativeResize="0"/>
            <p:nvPr/>
          </p:nvPicPr>
          <p:blipFill rotWithShape="1">
            <a:blip r:embed="rId738">
              <a:alphaModFix/>
            </a:blip>
            <a:srcRect/>
            <a:stretch/>
          </p:blipFill>
          <p:spPr>
            <a:xfrm>
              <a:off x="10707688" y="3514725"/>
              <a:ext cx="6350" cy="12700"/>
            </a:xfrm>
            <a:prstGeom prst="rect">
              <a:avLst/>
            </a:prstGeom>
            <a:noFill/>
            <a:ln>
              <a:noFill/>
            </a:ln>
          </p:spPr>
        </p:pic>
        <p:pic>
          <p:nvPicPr>
            <p:cNvPr id="2189" name="Google Shape;2189;p20"/>
            <p:cNvPicPr preferRelativeResize="0"/>
            <p:nvPr/>
          </p:nvPicPr>
          <p:blipFill rotWithShape="1">
            <a:blip r:embed="rId739">
              <a:alphaModFix/>
            </a:blip>
            <a:srcRect/>
            <a:stretch/>
          </p:blipFill>
          <p:spPr>
            <a:xfrm>
              <a:off x="10706100" y="3521075"/>
              <a:ext cx="6350" cy="7938"/>
            </a:xfrm>
            <a:prstGeom prst="rect">
              <a:avLst/>
            </a:prstGeom>
            <a:noFill/>
            <a:ln>
              <a:noFill/>
            </a:ln>
          </p:spPr>
        </p:pic>
        <p:pic>
          <p:nvPicPr>
            <p:cNvPr id="2190" name="Google Shape;2190;p20"/>
            <p:cNvPicPr preferRelativeResize="0"/>
            <p:nvPr/>
          </p:nvPicPr>
          <p:blipFill rotWithShape="1">
            <a:blip r:embed="rId740">
              <a:alphaModFix/>
            </a:blip>
            <a:srcRect/>
            <a:stretch/>
          </p:blipFill>
          <p:spPr>
            <a:xfrm>
              <a:off x="10721975" y="3511550"/>
              <a:ext cx="9525" cy="11113"/>
            </a:xfrm>
            <a:prstGeom prst="rect">
              <a:avLst/>
            </a:prstGeom>
            <a:noFill/>
            <a:ln>
              <a:noFill/>
            </a:ln>
          </p:spPr>
        </p:pic>
        <p:pic>
          <p:nvPicPr>
            <p:cNvPr id="2191" name="Google Shape;2191;p20"/>
            <p:cNvPicPr preferRelativeResize="0"/>
            <p:nvPr/>
          </p:nvPicPr>
          <p:blipFill rotWithShape="1">
            <a:blip r:embed="rId741">
              <a:alphaModFix/>
            </a:blip>
            <a:srcRect/>
            <a:stretch/>
          </p:blipFill>
          <p:spPr>
            <a:xfrm>
              <a:off x="10690225" y="3522663"/>
              <a:ext cx="7938" cy="15875"/>
            </a:xfrm>
            <a:prstGeom prst="rect">
              <a:avLst/>
            </a:prstGeom>
            <a:noFill/>
            <a:ln>
              <a:noFill/>
            </a:ln>
          </p:spPr>
        </p:pic>
        <p:pic>
          <p:nvPicPr>
            <p:cNvPr id="2192" name="Google Shape;2192;p20"/>
            <p:cNvPicPr preferRelativeResize="0"/>
            <p:nvPr/>
          </p:nvPicPr>
          <p:blipFill rotWithShape="1">
            <a:blip r:embed="rId742">
              <a:alphaModFix/>
            </a:blip>
            <a:srcRect/>
            <a:stretch/>
          </p:blipFill>
          <p:spPr>
            <a:xfrm>
              <a:off x="10688638" y="3533775"/>
              <a:ext cx="7938" cy="9525"/>
            </a:xfrm>
            <a:prstGeom prst="rect">
              <a:avLst/>
            </a:prstGeom>
            <a:noFill/>
            <a:ln>
              <a:noFill/>
            </a:ln>
          </p:spPr>
        </p:pic>
        <p:pic>
          <p:nvPicPr>
            <p:cNvPr id="2193" name="Google Shape;2193;p20"/>
            <p:cNvPicPr preferRelativeResize="0"/>
            <p:nvPr/>
          </p:nvPicPr>
          <p:blipFill rotWithShape="1">
            <a:blip r:embed="rId743">
              <a:alphaModFix/>
            </a:blip>
            <a:srcRect/>
            <a:stretch/>
          </p:blipFill>
          <p:spPr>
            <a:xfrm>
              <a:off x="10680700" y="3536950"/>
              <a:ext cx="11113" cy="11113"/>
            </a:xfrm>
            <a:prstGeom prst="rect">
              <a:avLst/>
            </a:prstGeom>
            <a:noFill/>
            <a:ln>
              <a:noFill/>
            </a:ln>
          </p:spPr>
        </p:pic>
        <p:pic>
          <p:nvPicPr>
            <p:cNvPr id="2194" name="Google Shape;2194;p20"/>
            <p:cNvPicPr preferRelativeResize="0"/>
            <p:nvPr/>
          </p:nvPicPr>
          <p:blipFill rotWithShape="1">
            <a:blip r:embed="rId744">
              <a:alphaModFix/>
            </a:blip>
            <a:srcRect/>
            <a:stretch/>
          </p:blipFill>
          <p:spPr>
            <a:xfrm>
              <a:off x="10675938" y="3548063"/>
              <a:ext cx="7938" cy="11113"/>
            </a:xfrm>
            <a:prstGeom prst="rect">
              <a:avLst/>
            </a:prstGeom>
            <a:noFill/>
            <a:ln>
              <a:noFill/>
            </a:ln>
          </p:spPr>
        </p:pic>
        <p:pic>
          <p:nvPicPr>
            <p:cNvPr id="2195" name="Google Shape;2195;p20"/>
            <p:cNvPicPr preferRelativeResize="0"/>
            <p:nvPr/>
          </p:nvPicPr>
          <p:blipFill rotWithShape="1">
            <a:blip r:embed="rId745">
              <a:alphaModFix/>
            </a:blip>
            <a:srcRect/>
            <a:stretch/>
          </p:blipFill>
          <p:spPr>
            <a:xfrm>
              <a:off x="10755313" y="3511550"/>
              <a:ext cx="7938" cy="11113"/>
            </a:xfrm>
            <a:prstGeom prst="rect">
              <a:avLst/>
            </a:prstGeom>
            <a:noFill/>
            <a:ln>
              <a:noFill/>
            </a:ln>
          </p:spPr>
        </p:pic>
        <p:pic>
          <p:nvPicPr>
            <p:cNvPr id="2196" name="Google Shape;2196;p20"/>
            <p:cNvPicPr preferRelativeResize="0"/>
            <p:nvPr/>
          </p:nvPicPr>
          <p:blipFill rotWithShape="1">
            <a:blip r:embed="rId746">
              <a:alphaModFix/>
            </a:blip>
            <a:srcRect/>
            <a:stretch/>
          </p:blipFill>
          <p:spPr>
            <a:xfrm>
              <a:off x="10777538" y="3511550"/>
              <a:ext cx="7938" cy="6350"/>
            </a:xfrm>
            <a:prstGeom prst="rect">
              <a:avLst/>
            </a:prstGeom>
            <a:noFill/>
            <a:ln>
              <a:noFill/>
            </a:ln>
          </p:spPr>
        </p:pic>
        <p:pic>
          <p:nvPicPr>
            <p:cNvPr id="2197" name="Google Shape;2197;p20"/>
            <p:cNvPicPr preferRelativeResize="0"/>
            <p:nvPr/>
          </p:nvPicPr>
          <p:blipFill rotWithShape="1">
            <a:blip r:embed="rId747">
              <a:alphaModFix/>
            </a:blip>
            <a:srcRect/>
            <a:stretch/>
          </p:blipFill>
          <p:spPr>
            <a:xfrm>
              <a:off x="11933238" y="4035425"/>
              <a:ext cx="166688" cy="127000"/>
            </a:xfrm>
            <a:prstGeom prst="rect">
              <a:avLst/>
            </a:prstGeom>
            <a:noFill/>
            <a:ln>
              <a:noFill/>
            </a:ln>
          </p:spPr>
        </p:pic>
        <p:pic>
          <p:nvPicPr>
            <p:cNvPr id="2198" name="Google Shape;2198;p20"/>
            <p:cNvPicPr preferRelativeResize="0"/>
            <p:nvPr/>
          </p:nvPicPr>
          <p:blipFill rotWithShape="1">
            <a:blip r:embed="rId748">
              <a:alphaModFix/>
            </a:blip>
            <a:srcRect/>
            <a:stretch/>
          </p:blipFill>
          <p:spPr>
            <a:xfrm>
              <a:off x="12007850" y="3719513"/>
              <a:ext cx="176213" cy="133350"/>
            </a:xfrm>
            <a:prstGeom prst="rect">
              <a:avLst/>
            </a:prstGeom>
            <a:noFill/>
            <a:ln>
              <a:noFill/>
            </a:ln>
          </p:spPr>
        </p:pic>
        <p:pic>
          <p:nvPicPr>
            <p:cNvPr id="2199" name="Google Shape;2199;p20"/>
            <p:cNvPicPr preferRelativeResize="0"/>
            <p:nvPr/>
          </p:nvPicPr>
          <p:blipFill rotWithShape="1">
            <a:blip r:embed="rId749">
              <a:alphaModFix/>
            </a:blip>
            <a:srcRect/>
            <a:stretch/>
          </p:blipFill>
          <p:spPr>
            <a:xfrm>
              <a:off x="10663238" y="3092450"/>
              <a:ext cx="195263" cy="269875"/>
            </a:xfrm>
            <a:prstGeom prst="rect">
              <a:avLst/>
            </a:prstGeom>
            <a:noFill/>
            <a:ln>
              <a:noFill/>
            </a:ln>
          </p:spPr>
        </p:pic>
        <p:pic>
          <p:nvPicPr>
            <p:cNvPr id="2200" name="Google Shape;2200;p20"/>
            <p:cNvPicPr preferRelativeResize="0"/>
            <p:nvPr/>
          </p:nvPicPr>
          <p:blipFill rotWithShape="1">
            <a:blip r:embed="rId750">
              <a:alphaModFix/>
            </a:blip>
            <a:srcRect/>
            <a:stretch/>
          </p:blipFill>
          <p:spPr>
            <a:xfrm>
              <a:off x="11933238" y="3216275"/>
              <a:ext cx="166688" cy="136525"/>
            </a:xfrm>
            <a:prstGeom prst="rect">
              <a:avLst/>
            </a:prstGeom>
            <a:noFill/>
            <a:ln>
              <a:noFill/>
            </a:ln>
          </p:spPr>
        </p:pic>
        <p:pic>
          <p:nvPicPr>
            <p:cNvPr id="2201" name="Google Shape;2201;p20"/>
            <p:cNvPicPr preferRelativeResize="0"/>
            <p:nvPr/>
          </p:nvPicPr>
          <p:blipFill rotWithShape="1">
            <a:blip r:embed="rId751">
              <a:alphaModFix/>
            </a:blip>
            <a:srcRect/>
            <a:stretch/>
          </p:blipFill>
          <p:spPr>
            <a:xfrm>
              <a:off x="11933238" y="2727325"/>
              <a:ext cx="168275" cy="196850"/>
            </a:xfrm>
            <a:prstGeom prst="rect">
              <a:avLst/>
            </a:prstGeom>
            <a:noFill/>
            <a:ln>
              <a:noFill/>
            </a:ln>
          </p:spPr>
        </p:pic>
        <p:pic>
          <p:nvPicPr>
            <p:cNvPr id="2202" name="Google Shape;2202;p20"/>
            <p:cNvPicPr preferRelativeResize="0"/>
            <p:nvPr/>
          </p:nvPicPr>
          <p:blipFill rotWithShape="1">
            <a:blip r:embed="rId752">
              <a:alphaModFix/>
            </a:blip>
            <a:srcRect/>
            <a:stretch/>
          </p:blipFill>
          <p:spPr>
            <a:xfrm>
              <a:off x="10741025" y="2717800"/>
              <a:ext cx="157163" cy="142875"/>
            </a:xfrm>
            <a:prstGeom prst="rect">
              <a:avLst/>
            </a:prstGeom>
            <a:noFill/>
            <a:ln>
              <a:noFill/>
            </a:ln>
          </p:spPr>
        </p:pic>
      </p:grpSp>
      <p:sp>
        <p:nvSpPr>
          <p:cNvPr id="2203" name="Google Shape;2203;p20"/>
          <p:cNvSpPr/>
          <p:nvPr/>
        </p:nvSpPr>
        <p:spPr>
          <a:xfrm rot="5400000">
            <a:off x="1326584" y="2376548"/>
            <a:ext cx="3627" cy="3685"/>
          </a:xfrm>
          <a:custGeom>
            <a:avLst/>
            <a:gdLst/>
            <a:ahLst/>
            <a:cxnLst/>
            <a:rect l="l" t="t" r="r" b="b"/>
            <a:pathLst>
              <a:path w="7978" h="8104" extrusionOk="0">
                <a:moveTo>
                  <a:pt x="7694" y="8105"/>
                </a:moveTo>
                <a:cubicBezTo>
                  <a:pt x="3794" y="7534"/>
                  <a:pt x="-675" y="7534"/>
                  <a:pt x="85" y="1733"/>
                </a:cubicBezTo>
                <a:cubicBezTo>
                  <a:pt x="181" y="972"/>
                  <a:pt x="3699" y="-169"/>
                  <a:pt x="3794" y="21"/>
                </a:cubicBezTo>
                <a:cubicBezTo>
                  <a:pt x="5411" y="2494"/>
                  <a:pt x="6647" y="5156"/>
                  <a:pt x="7979" y="7819"/>
                </a:cubicBezTo>
                <a:cubicBezTo>
                  <a:pt x="7979" y="7914"/>
                  <a:pt x="7694" y="8105"/>
                  <a:pt x="7694" y="81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2204" name="Google Shape;2204;p20"/>
          <p:cNvGrpSpPr/>
          <p:nvPr/>
        </p:nvGrpSpPr>
        <p:grpSpPr>
          <a:xfrm>
            <a:off x="8314376" y="1967345"/>
            <a:ext cx="2840856" cy="911409"/>
            <a:chOff x="4965552" y="1736224"/>
            <a:chExt cx="3484978" cy="911409"/>
          </a:xfrm>
        </p:grpSpPr>
        <p:sp>
          <p:nvSpPr>
            <p:cNvPr id="2205" name="Google Shape;2205;p20"/>
            <p:cNvSpPr txBox="1"/>
            <p:nvPr/>
          </p:nvSpPr>
          <p:spPr>
            <a:xfrm>
              <a:off x="4965552" y="2001302"/>
              <a:ext cx="34849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2206" name="Google Shape;2206;p20"/>
            <p:cNvSpPr txBox="1"/>
            <p:nvPr/>
          </p:nvSpPr>
          <p:spPr>
            <a:xfrm>
              <a:off x="4965552" y="1736224"/>
              <a:ext cx="348497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3F3F3F"/>
                  </a:solidFill>
                  <a:latin typeface="Arial"/>
                  <a:ea typeface="Arial"/>
                  <a:cs typeface="Arial"/>
                  <a:sym typeface="Arial"/>
                </a:rPr>
                <a:t>Contents Title</a:t>
              </a:r>
              <a:endParaRPr sz="1400" b="1">
                <a:solidFill>
                  <a:srgbClr val="3F3F3F"/>
                </a:solidFill>
                <a:latin typeface="Arial"/>
                <a:ea typeface="Arial"/>
                <a:cs typeface="Arial"/>
                <a:sym typeface="Arial"/>
              </a:endParaRPr>
            </a:p>
          </p:txBody>
        </p:sp>
      </p:grpSp>
      <p:grpSp>
        <p:nvGrpSpPr>
          <p:cNvPr id="2207" name="Google Shape;2207;p20"/>
          <p:cNvGrpSpPr/>
          <p:nvPr/>
        </p:nvGrpSpPr>
        <p:grpSpPr>
          <a:xfrm>
            <a:off x="8744752" y="3603413"/>
            <a:ext cx="2840856" cy="911409"/>
            <a:chOff x="4965552" y="1736224"/>
            <a:chExt cx="3484978" cy="911409"/>
          </a:xfrm>
        </p:grpSpPr>
        <p:sp>
          <p:nvSpPr>
            <p:cNvPr id="2208" name="Google Shape;2208;p20"/>
            <p:cNvSpPr txBox="1"/>
            <p:nvPr/>
          </p:nvSpPr>
          <p:spPr>
            <a:xfrm>
              <a:off x="4965552" y="2001302"/>
              <a:ext cx="34849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2209" name="Google Shape;2209;p20"/>
            <p:cNvSpPr txBox="1"/>
            <p:nvPr/>
          </p:nvSpPr>
          <p:spPr>
            <a:xfrm>
              <a:off x="4965552" y="1736224"/>
              <a:ext cx="348497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3F3F3F"/>
                  </a:solidFill>
                  <a:latin typeface="Arial"/>
                  <a:ea typeface="Arial"/>
                  <a:cs typeface="Arial"/>
                  <a:sym typeface="Arial"/>
                </a:rPr>
                <a:t>Contents Title</a:t>
              </a:r>
              <a:endParaRPr sz="1400" b="1">
                <a:solidFill>
                  <a:srgbClr val="3F3F3F"/>
                </a:solidFill>
                <a:latin typeface="Arial"/>
                <a:ea typeface="Arial"/>
                <a:cs typeface="Arial"/>
                <a:sym typeface="Arial"/>
              </a:endParaRPr>
            </a:p>
          </p:txBody>
        </p:sp>
      </p:grpSp>
      <p:grpSp>
        <p:nvGrpSpPr>
          <p:cNvPr id="2210" name="Google Shape;2210;p20"/>
          <p:cNvGrpSpPr/>
          <p:nvPr/>
        </p:nvGrpSpPr>
        <p:grpSpPr>
          <a:xfrm>
            <a:off x="8314376" y="5239481"/>
            <a:ext cx="2840856" cy="911409"/>
            <a:chOff x="4965552" y="1736224"/>
            <a:chExt cx="3484978" cy="911409"/>
          </a:xfrm>
        </p:grpSpPr>
        <p:sp>
          <p:nvSpPr>
            <p:cNvPr id="2211" name="Google Shape;2211;p20"/>
            <p:cNvSpPr txBox="1"/>
            <p:nvPr/>
          </p:nvSpPr>
          <p:spPr>
            <a:xfrm>
              <a:off x="4965552" y="2001302"/>
              <a:ext cx="34849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2212" name="Google Shape;2212;p20"/>
            <p:cNvSpPr txBox="1"/>
            <p:nvPr/>
          </p:nvSpPr>
          <p:spPr>
            <a:xfrm>
              <a:off x="4965552" y="1736224"/>
              <a:ext cx="348497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3F3F3F"/>
                  </a:solidFill>
                  <a:latin typeface="Arial"/>
                  <a:ea typeface="Arial"/>
                  <a:cs typeface="Arial"/>
                  <a:sym typeface="Arial"/>
                </a:rPr>
                <a:t>Contents Title</a:t>
              </a:r>
              <a:endParaRPr sz="1400" b="1">
                <a:solidFill>
                  <a:srgbClr val="3F3F3F"/>
                </a:solidFill>
                <a:latin typeface="Arial"/>
                <a:ea typeface="Arial"/>
                <a:cs typeface="Arial"/>
                <a:sym typeface="Arial"/>
              </a:endParaRPr>
            </a:p>
          </p:txBody>
        </p:sp>
      </p:grpSp>
      <p:grpSp>
        <p:nvGrpSpPr>
          <p:cNvPr id="2213" name="Google Shape;2213;p20"/>
          <p:cNvGrpSpPr/>
          <p:nvPr/>
        </p:nvGrpSpPr>
        <p:grpSpPr>
          <a:xfrm flipH="1">
            <a:off x="1036768" y="1967345"/>
            <a:ext cx="2840856" cy="911409"/>
            <a:chOff x="4965552" y="1736224"/>
            <a:chExt cx="3484978" cy="911409"/>
          </a:xfrm>
        </p:grpSpPr>
        <p:sp>
          <p:nvSpPr>
            <p:cNvPr id="2214" name="Google Shape;2214;p20"/>
            <p:cNvSpPr txBox="1"/>
            <p:nvPr/>
          </p:nvSpPr>
          <p:spPr>
            <a:xfrm>
              <a:off x="4965552" y="2001302"/>
              <a:ext cx="3484978"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2215" name="Google Shape;2215;p20"/>
            <p:cNvSpPr txBox="1"/>
            <p:nvPr/>
          </p:nvSpPr>
          <p:spPr>
            <a:xfrm>
              <a:off x="4965552" y="1736224"/>
              <a:ext cx="3484978"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3F3F3F"/>
                  </a:solidFill>
                  <a:latin typeface="Arial"/>
                  <a:ea typeface="Arial"/>
                  <a:cs typeface="Arial"/>
                  <a:sym typeface="Arial"/>
                </a:rPr>
                <a:t>Contents Title</a:t>
              </a:r>
              <a:endParaRPr sz="1400" b="1">
                <a:solidFill>
                  <a:srgbClr val="3F3F3F"/>
                </a:solidFill>
                <a:latin typeface="Arial"/>
                <a:ea typeface="Arial"/>
                <a:cs typeface="Arial"/>
                <a:sym typeface="Arial"/>
              </a:endParaRPr>
            </a:p>
          </p:txBody>
        </p:sp>
      </p:grpSp>
      <p:grpSp>
        <p:nvGrpSpPr>
          <p:cNvPr id="2216" name="Google Shape;2216;p20"/>
          <p:cNvGrpSpPr/>
          <p:nvPr/>
        </p:nvGrpSpPr>
        <p:grpSpPr>
          <a:xfrm flipH="1">
            <a:off x="606392" y="3603413"/>
            <a:ext cx="2840856" cy="911409"/>
            <a:chOff x="4965552" y="1736224"/>
            <a:chExt cx="3484978" cy="911409"/>
          </a:xfrm>
        </p:grpSpPr>
        <p:sp>
          <p:nvSpPr>
            <p:cNvPr id="2217" name="Google Shape;2217;p20"/>
            <p:cNvSpPr txBox="1"/>
            <p:nvPr/>
          </p:nvSpPr>
          <p:spPr>
            <a:xfrm>
              <a:off x="4965552" y="2001302"/>
              <a:ext cx="3484978"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2218" name="Google Shape;2218;p20"/>
            <p:cNvSpPr txBox="1"/>
            <p:nvPr/>
          </p:nvSpPr>
          <p:spPr>
            <a:xfrm>
              <a:off x="4965552" y="1736224"/>
              <a:ext cx="3484978"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3F3F3F"/>
                  </a:solidFill>
                  <a:latin typeface="Arial"/>
                  <a:ea typeface="Arial"/>
                  <a:cs typeface="Arial"/>
                  <a:sym typeface="Arial"/>
                </a:rPr>
                <a:t>Contents Title</a:t>
              </a:r>
              <a:endParaRPr sz="1400" b="1">
                <a:solidFill>
                  <a:srgbClr val="3F3F3F"/>
                </a:solidFill>
                <a:latin typeface="Arial"/>
                <a:ea typeface="Arial"/>
                <a:cs typeface="Arial"/>
                <a:sym typeface="Arial"/>
              </a:endParaRPr>
            </a:p>
          </p:txBody>
        </p:sp>
      </p:grpSp>
      <p:grpSp>
        <p:nvGrpSpPr>
          <p:cNvPr id="2219" name="Google Shape;2219;p20"/>
          <p:cNvGrpSpPr/>
          <p:nvPr/>
        </p:nvGrpSpPr>
        <p:grpSpPr>
          <a:xfrm flipH="1">
            <a:off x="1036768" y="5239481"/>
            <a:ext cx="2840856" cy="911409"/>
            <a:chOff x="4965552" y="1736224"/>
            <a:chExt cx="3484978" cy="911409"/>
          </a:xfrm>
        </p:grpSpPr>
        <p:sp>
          <p:nvSpPr>
            <p:cNvPr id="2220" name="Google Shape;2220;p20"/>
            <p:cNvSpPr txBox="1"/>
            <p:nvPr/>
          </p:nvSpPr>
          <p:spPr>
            <a:xfrm>
              <a:off x="4965552" y="2001302"/>
              <a:ext cx="3484978"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2221" name="Google Shape;2221;p20"/>
            <p:cNvSpPr txBox="1"/>
            <p:nvPr/>
          </p:nvSpPr>
          <p:spPr>
            <a:xfrm>
              <a:off x="4965552" y="1736224"/>
              <a:ext cx="3484978"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3F3F3F"/>
                  </a:solidFill>
                  <a:latin typeface="Arial"/>
                  <a:ea typeface="Arial"/>
                  <a:cs typeface="Arial"/>
                  <a:sym typeface="Arial"/>
                </a:rPr>
                <a:t>Contents Title</a:t>
              </a:r>
              <a:endParaRPr sz="1400" b="1">
                <a:solidFill>
                  <a:srgbClr val="3F3F3F"/>
                </a:solidFill>
                <a:latin typeface="Arial"/>
                <a:ea typeface="Arial"/>
                <a:cs typeface="Arial"/>
                <a:sym typeface="Arial"/>
              </a:endParaRPr>
            </a:p>
          </p:txBody>
        </p:sp>
      </p:grpSp>
      <p:grpSp>
        <p:nvGrpSpPr>
          <p:cNvPr id="2222" name="Google Shape;2222;p20"/>
          <p:cNvGrpSpPr/>
          <p:nvPr/>
        </p:nvGrpSpPr>
        <p:grpSpPr>
          <a:xfrm flipH="1">
            <a:off x="3731781" y="1703578"/>
            <a:ext cx="4734219" cy="4623159"/>
            <a:chOff x="924229" y="1606109"/>
            <a:chExt cx="4734219" cy="4623159"/>
          </a:xfrm>
        </p:grpSpPr>
        <p:sp>
          <p:nvSpPr>
            <p:cNvPr id="2223" name="Google Shape;2223;p20"/>
            <p:cNvSpPr/>
            <p:nvPr/>
          </p:nvSpPr>
          <p:spPr>
            <a:xfrm>
              <a:off x="924229" y="1606109"/>
              <a:ext cx="4623159" cy="4623159"/>
            </a:xfrm>
            <a:prstGeom prst="blockArc">
              <a:avLst>
                <a:gd name="adj1" fmla="val 18816148"/>
                <a:gd name="adj2" fmla="val 2680603"/>
                <a:gd name="adj3" fmla="val 1291"/>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2224" name="Google Shape;2224;p20"/>
            <p:cNvSpPr/>
            <p:nvPr/>
          </p:nvSpPr>
          <p:spPr>
            <a:xfrm>
              <a:off x="4698452" y="2184323"/>
              <a:ext cx="288032" cy="28803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2225" name="Google Shape;2225;p20"/>
            <p:cNvSpPr/>
            <p:nvPr/>
          </p:nvSpPr>
          <p:spPr>
            <a:xfrm>
              <a:off x="5370416" y="3760400"/>
              <a:ext cx="288032" cy="28803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2226" name="Google Shape;2226;p20"/>
            <p:cNvSpPr/>
            <p:nvPr/>
          </p:nvSpPr>
          <p:spPr>
            <a:xfrm>
              <a:off x="4698454" y="5441589"/>
              <a:ext cx="288032" cy="28803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grpSp>
        <p:nvGrpSpPr>
          <p:cNvPr id="2227" name="Google Shape;2227;p20"/>
          <p:cNvGrpSpPr/>
          <p:nvPr/>
        </p:nvGrpSpPr>
        <p:grpSpPr>
          <a:xfrm>
            <a:off x="3731781" y="1756330"/>
            <a:ext cx="4734219" cy="4623159"/>
            <a:chOff x="924229" y="1606109"/>
            <a:chExt cx="4734219" cy="4623159"/>
          </a:xfrm>
        </p:grpSpPr>
        <p:sp>
          <p:nvSpPr>
            <p:cNvPr id="2228" name="Google Shape;2228;p20"/>
            <p:cNvSpPr/>
            <p:nvPr/>
          </p:nvSpPr>
          <p:spPr>
            <a:xfrm>
              <a:off x="924229" y="1606109"/>
              <a:ext cx="4623159" cy="4623159"/>
            </a:xfrm>
            <a:prstGeom prst="blockArc">
              <a:avLst>
                <a:gd name="adj1" fmla="val 18816148"/>
                <a:gd name="adj2" fmla="val 2680603"/>
                <a:gd name="adj3" fmla="val 1291"/>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2229" name="Google Shape;2229;p20"/>
            <p:cNvSpPr/>
            <p:nvPr/>
          </p:nvSpPr>
          <p:spPr>
            <a:xfrm>
              <a:off x="4698452" y="2184323"/>
              <a:ext cx="288032" cy="28803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2230" name="Google Shape;2230;p20"/>
            <p:cNvSpPr/>
            <p:nvPr/>
          </p:nvSpPr>
          <p:spPr>
            <a:xfrm>
              <a:off x="5370416" y="3760400"/>
              <a:ext cx="288032" cy="28803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2231" name="Google Shape;2231;p20"/>
            <p:cNvSpPr/>
            <p:nvPr/>
          </p:nvSpPr>
          <p:spPr>
            <a:xfrm>
              <a:off x="4698454" y="5441589"/>
              <a:ext cx="288032" cy="28803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5"/>
        <p:cNvGrpSpPr/>
        <p:nvPr/>
      </p:nvGrpSpPr>
      <p:grpSpPr>
        <a:xfrm>
          <a:off x="0" y="0"/>
          <a:ext cx="0" cy="0"/>
          <a:chOff x="0" y="0"/>
          <a:chExt cx="0" cy="0"/>
        </a:xfrm>
      </p:grpSpPr>
      <p:sp>
        <p:nvSpPr>
          <p:cNvPr id="2236" name="Google Shape;2236;p21"/>
          <p:cNvSpPr txBox="1">
            <a:spLocks noGrp="1"/>
          </p:cNvSpPr>
          <p:nvPr>
            <p:ph type="title"/>
          </p:nvPr>
        </p:nvSpPr>
        <p:spPr>
          <a:xfrm>
            <a:off x="1435115" y="301930"/>
            <a:ext cx="8474075" cy="7080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E99A0"/>
              </a:buClr>
              <a:buSzPts val="4400"/>
              <a:buFont typeface="Arial Black"/>
              <a:buNone/>
            </a:pPr>
            <a:r>
              <a:rPr lang="en-US" sz="4400">
                <a:solidFill>
                  <a:srgbClr val="DE99A0"/>
                </a:solidFill>
                <a:latin typeface="Arial Black"/>
                <a:ea typeface="Arial Black"/>
                <a:cs typeface="Arial Black"/>
                <a:sym typeface="Arial Black"/>
              </a:rPr>
              <a:t>Infographic Style</a:t>
            </a:r>
            <a:endParaRPr/>
          </a:p>
        </p:txBody>
      </p:sp>
      <p:grpSp>
        <p:nvGrpSpPr>
          <p:cNvPr id="2237" name="Google Shape;2237;p21"/>
          <p:cNvGrpSpPr/>
          <p:nvPr/>
        </p:nvGrpSpPr>
        <p:grpSpPr>
          <a:xfrm>
            <a:off x="3726171" y="1160896"/>
            <a:ext cx="4739659" cy="5198162"/>
            <a:chOff x="5762625" y="2744788"/>
            <a:chExt cx="1411288" cy="1547813"/>
          </a:xfrm>
        </p:grpSpPr>
        <p:sp>
          <p:nvSpPr>
            <p:cNvPr id="2238" name="Google Shape;2238;p21"/>
            <p:cNvSpPr/>
            <p:nvPr/>
          </p:nvSpPr>
          <p:spPr>
            <a:xfrm>
              <a:off x="5926138" y="3124200"/>
              <a:ext cx="6350" cy="1588"/>
            </a:xfrm>
            <a:prstGeom prst="rect">
              <a:avLst/>
            </a:prstGeom>
            <a:solidFill>
              <a:srgbClr val="F7BE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39" name="Google Shape;2239;p21"/>
            <p:cNvSpPr/>
            <p:nvPr/>
          </p:nvSpPr>
          <p:spPr>
            <a:xfrm>
              <a:off x="5926138" y="3124200"/>
              <a:ext cx="6350" cy="0"/>
            </a:xfrm>
            <a:custGeom>
              <a:avLst/>
              <a:gdLst/>
              <a:ahLst/>
              <a:cxnLst/>
              <a:rect l="l" t="t" r="r" b="b"/>
              <a:pathLst>
                <a:path w="4" h="120000" extrusionOk="0">
                  <a:moveTo>
                    <a:pt x="4" y="0"/>
                  </a:moveTo>
                  <a:lnTo>
                    <a:pt x="0" y="0"/>
                  </a:lnTo>
                  <a:lnTo>
                    <a:pt x="0" y="0"/>
                  </a:lnTo>
                  <a:lnTo>
                    <a:pt x="4"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40" name="Google Shape;2240;p21"/>
            <p:cNvSpPr/>
            <p:nvPr/>
          </p:nvSpPr>
          <p:spPr>
            <a:xfrm>
              <a:off x="5926138" y="3132138"/>
              <a:ext cx="9525" cy="3175"/>
            </a:xfrm>
            <a:custGeom>
              <a:avLst/>
              <a:gdLst/>
              <a:ahLst/>
              <a:cxnLst/>
              <a:rect l="l" t="t" r="r" b="b"/>
              <a:pathLst>
                <a:path w="8" h="3" extrusionOk="0">
                  <a:moveTo>
                    <a:pt x="5" y="0"/>
                  </a:moveTo>
                  <a:cubicBezTo>
                    <a:pt x="0" y="0"/>
                    <a:pt x="0" y="0"/>
                    <a:pt x="0" y="0"/>
                  </a:cubicBezTo>
                  <a:cubicBezTo>
                    <a:pt x="0" y="1"/>
                    <a:pt x="0" y="1"/>
                    <a:pt x="0" y="1"/>
                  </a:cubicBezTo>
                  <a:cubicBezTo>
                    <a:pt x="5" y="1"/>
                    <a:pt x="5" y="1"/>
                    <a:pt x="5" y="1"/>
                  </a:cubicBezTo>
                  <a:cubicBezTo>
                    <a:pt x="0" y="1"/>
                    <a:pt x="0" y="1"/>
                    <a:pt x="0" y="1"/>
                  </a:cubicBezTo>
                  <a:cubicBezTo>
                    <a:pt x="0" y="3"/>
                    <a:pt x="0" y="3"/>
                    <a:pt x="0" y="3"/>
                  </a:cubicBezTo>
                  <a:cubicBezTo>
                    <a:pt x="8" y="3"/>
                    <a:pt x="8" y="3"/>
                    <a:pt x="8" y="3"/>
                  </a:cubicBezTo>
                  <a:cubicBezTo>
                    <a:pt x="8" y="3"/>
                    <a:pt x="8" y="3"/>
                    <a:pt x="8" y="3"/>
                  </a:cubicBezTo>
                  <a:cubicBezTo>
                    <a:pt x="8" y="1"/>
                    <a:pt x="7" y="0"/>
                    <a:pt x="5" y="0"/>
                  </a:cubicBezTo>
                </a:path>
              </a:pathLst>
            </a:custGeom>
            <a:solidFill>
              <a:srgbClr val="F193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41" name="Google Shape;2241;p21"/>
            <p:cNvSpPr/>
            <p:nvPr/>
          </p:nvSpPr>
          <p:spPr>
            <a:xfrm>
              <a:off x="5926138" y="3132138"/>
              <a:ext cx="9525" cy="6350"/>
            </a:xfrm>
            <a:custGeom>
              <a:avLst/>
              <a:gdLst/>
              <a:ahLst/>
              <a:cxnLst/>
              <a:rect l="l" t="t" r="r" b="b"/>
              <a:pathLst>
                <a:path w="8" h="6" extrusionOk="0">
                  <a:moveTo>
                    <a:pt x="6" y="6"/>
                  </a:moveTo>
                  <a:cubicBezTo>
                    <a:pt x="6" y="6"/>
                    <a:pt x="6" y="6"/>
                    <a:pt x="6" y="6"/>
                  </a:cubicBezTo>
                  <a:cubicBezTo>
                    <a:pt x="6" y="6"/>
                    <a:pt x="6" y="6"/>
                    <a:pt x="6" y="6"/>
                  </a:cubicBezTo>
                  <a:cubicBezTo>
                    <a:pt x="6" y="6"/>
                    <a:pt x="6" y="6"/>
                    <a:pt x="6" y="6"/>
                  </a:cubicBezTo>
                  <a:moveTo>
                    <a:pt x="7" y="5"/>
                  </a:moveTo>
                  <a:cubicBezTo>
                    <a:pt x="7" y="5"/>
                    <a:pt x="7" y="5"/>
                    <a:pt x="7" y="5"/>
                  </a:cubicBezTo>
                  <a:cubicBezTo>
                    <a:pt x="7" y="5"/>
                    <a:pt x="7" y="5"/>
                    <a:pt x="7" y="5"/>
                  </a:cubicBezTo>
                  <a:cubicBezTo>
                    <a:pt x="7" y="5"/>
                    <a:pt x="7" y="5"/>
                    <a:pt x="7" y="5"/>
                  </a:cubicBezTo>
                  <a:moveTo>
                    <a:pt x="5" y="0"/>
                  </a:moveTo>
                  <a:cubicBezTo>
                    <a:pt x="0" y="0"/>
                    <a:pt x="0" y="0"/>
                    <a:pt x="0" y="0"/>
                  </a:cubicBezTo>
                  <a:cubicBezTo>
                    <a:pt x="0" y="0"/>
                    <a:pt x="0" y="0"/>
                    <a:pt x="0" y="0"/>
                  </a:cubicBezTo>
                  <a:cubicBezTo>
                    <a:pt x="5" y="0"/>
                    <a:pt x="5" y="0"/>
                    <a:pt x="5" y="0"/>
                  </a:cubicBezTo>
                  <a:cubicBezTo>
                    <a:pt x="7" y="0"/>
                    <a:pt x="8" y="1"/>
                    <a:pt x="8" y="3"/>
                  </a:cubicBezTo>
                  <a:cubicBezTo>
                    <a:pt x="8" y="3"/>
                    <a:pt x="8" y="3"/>
                    <a:pt x="8" y="3"/>
                  </a:cubicBezTo>
                  <a:cubicBezTo>
                    <a:pt x="8" y="3"/>
                    <a:pt x="8" y="3"/>
                    <a:pt x="8" y="3"/>
                  </a:cubicBezTo>
                  <a:cubicBezTo>
                    <a:pt x="8" y="3"/>
                    <a:pt x="8" y="3"/>
                    <a:pt x="8" y="3"/>
                  </a:cubicBezTo>
                  <a:cubicBezTo>
                    <a:pt x="8" y="3"/>
                    <a:pt x="8" y="4"/>
                    <a:pt x="8" y="4"/>
                  </a:cubicBezTo>
                  <a:cubicBezTo>
                    <a:pt x="8" y="4"/>
                    <a:pt x="8" y="3"/>
                    <a:pt x="8" y="3"/>
                  </a:cubicBezTo>
                  <a:cubicBezTo>
                    <a:pt x="8" y="3"/>
                    <a:pt x="8" y="3"/>
                    <a:pt x="8" y="3"/>
                  </a:cubicBezTo>
                  <a:cubicBezTo>
                    <a:pt x="8" y="3"/>
                    <a:pt x="8" y="3"/>
                    <a:pt x="8" y="3"/>
                  </a:cubicBezTo>
                  <a:cubicBezTo>
                    <a:pt x="8" y="1"/>
                    <a:pt x="7" y="0"/>
                    <a:pt x="5" y="0"/>
                  </a:cubicBezTo>
                </a:path>
              </a:pathLst>
            </a:custGeom>
            <a:solidFill>
              <a:srgbClr val="D561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42" name="Google Shape;2242;p21"/>
            <p:cNvSpPr/>
            <p:nvPr/>
          </p:nvSpPr>
          <p:spPr>
            <a:xfrm>
              <a:off x="5926138" y="3135313"/>
              <a:ext cx="9525" cy="3175"/>
            </a:xfrm>
            <a:custGeom>
              <a:avLst/>
              <a:gdLst/>
              <a:ahLst/>
              <a:cxnLst/>
              <a:rect l="l" t="t" r="r" b="b"/>
              <a:pathLst>
                <a:path w="8" h="2" extrusionOk="0">
                  <a:moveTo>
                    <a:pt x="8" y="0"/>
                  </a:moveTo>
                  <a:cubicBezTo>
                    <a:pt x="0" y="0"/>
                    <a:pt x="0" y="0"/>
                    <a:pt x="0" y="0"/>
                  </a:cubicBezTo>
                  <a:cubicBezTo>
                    <a:pt x="0" y="2"/>
                    <a:pt x="0" y="2"/>
                    <a:pt x="0" y="2"/>
                  </a:cubicBezTo>
                  <a:cubicBezTo>
                    <a:pt x="5" y="2"/>
                    <a:pt x="5" y="2"/>
                    <a:pt x="5" y="2"/>
                  </a:cubicBezTo>
                  <a:cubicBezTo>
                    <a:pt x="7" y="2"/>
                    <a:pt x="8" y="1"/>
                    <a:pt x="8" y="0"/>
                  </a:cubicBezTo>
                </a:path>
              </a:pathLst>
            </a:custGeom>
            <a:solidFill>
              <a:srgbClr val="EB65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43" name="Google Shape;2243;p21"/>
            <p:cNvSpPr/>
            <p:nvPr/>
          </p:nvSpPr>
          <p:spPr>
            <a:xfrm>
              <a:off x="5926138" y="3135313"/>
              <a:ext cx="9525" cy="3175"/>
            </a:xfrm>
            <a:custGeom>
              <a:avLst/>
              <a:gdLst/>
              <a:ahLst/>
              <a:cxnLst/>
              <a:rect l="l" t="t" r="r" b="b"/>
              <a:pathLst>
                <a:path w="8" h="3" extrusionOk="0">
                  <a:moveTo>
                    <a:pt x="8" y="0"/>
                  </a:moveTo>
                  <a:cubicBezTo>
                    <a:pt x="8" y="0"/>
                    <a:pt x="8" y="0"/>
                    <a:pt x="8" y="0"/>
                  </a:cubicBezTo>
                  <a:cubicBezTo>
                    <a:pt x="8" y="1"/>
                    <a:pt x="7" y="2"/>
                    <a:pt x="5" y="2"/>
                  </a:cubicBezTo>
                  <a:cubicBezTo>
                    <a:pt x="0" y="2"/>
                    <a:pt x="0" y="2"/>
                    <a:pt x="0" y="2"/>
                  </a:cubicBezTo>
                  <a:cubicBezTo>
                    <a:pt x="0" y="3"/>
                    <a:pt x="0" y="3"/>
                    <a:pt x="0" y="3"/>
                  </a:cubicBezTo>
                  <a:cubicBezTo>
                    <a:pt x="5" y="3"/>
                    <a:pt x="5" y="3"/>
                    <a:pt x="5" y="3"/>
                  </a:cubicBezTo>
                  <a:cubicBezTo>
                    <a:pt x="6" y="3"/>
                    <a:pt x="6" y="3"/>
                    <a:pt x="6" y="3"/>
                  </a:cubicBezTo>
                  <a:cubicBezTo>
                    <a:pt x="6" y="3"/>
                    <a:pt x="6" y="3"/>
                    <a:pt x="6" y="3"/>
                  </a:cubicBezTo>
                  <a:cubicBezTo>
                    <a:pt x="6" y="3"/>
                    <a:pt x="6" y="3"/>
                    <a:pt x="6" y="3"/>
                  </a:cubicBezTo>
                  <a:cubicBezTo>
                    <a:pt x="6" y="2"/>
                    <a:pt x="6" y="2"/>
                    <a:pt x="6" y="2"/>
                  </a:cubicBezTo>
                  <a:cubicBezTo>
                    <a:pt x="7" y="2"/>
                    <a:pt x="7" y="2"/>
                    <a:pt x="7" y="2"/>
                  </a:cubicBezTo>
                  <a:cubicBezTo>
                    <a:pt x="7" y="2"/>
                    <a:pt x="7" y="2"/>
                    <a:pt x="7" y="2"/>
                  </a:cubicBezTo>
                  <a:cubicBezTo>
                    <a:pt x="7" y="2"/>
                    <a:pt x="7" y="2"/>
                    <a:pt x="7" y="2"/>
                  </a:cubicBezTo>
                  <a:cubicBezTo>
                    <a:pt x="7" y="2"/>
                    <a:pt x="7" y="2"/>
                    <a:pt x="7" y="2"/>
                  </a:cubicBezTo>
                  <a:cubicBezTo>
                    <a:pt x="7" y="2"/>
                    <a:pt x="7" y="2"/>
                    <a:pt x="7" y="2"/>
                  </a:cubicBezTo>
                  <a:cubicBezTo>
                    <a:pt x="8" y="2"/>
                    <a:pt x="8" y="1"/>
                    <a:pt x="8" y="1"/>
                  </a:cubicBezTo>
                  <a:cubicBezTo>
                    <a:pt x="8" y="1"/>
                    <a:pt x="8" y="0"/>
                    <a:pt x="8" y="0"/>
                  </a:cubicBezTo>
                </a:path>
              </a:pathLst>
            </a:custGeom>
            <a:solidFill>
              <a:srgbClr val="D1453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44" name="Google Shape;2244;p21"/>
            <p:cNvSpPr/>
            <p:nvPr/>
          </p:nvSpPr>
          <p:spPr>
            <a:xfrm>
              <a:off x="5926138" y="3133725"/>
              <a:ext cx="6350" cy="1588"/>
            </a:xfrm>
            <a:prstGeom prst="rect">
              <a:avLst/>
            </a:prstGeom>
            <a:solidFill>
              <a:srgbClr val="F7BE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45" name="Google Shape;2245;p21"/>
            <p:cNvSpPr/>
            <p:nvPr/>
          </p:nvSpPr>
          <p:spPr>
            <a:xfrm>
              <a:off x="5926138" y="3133725"/>
              <a:ext cx="6350" cy="0"/>
            </a:xfrm>
            <a:custGeom>
              <a:avLst/>
              <a:gdLst/>
              <a:ahLst/>
              <a:cxnLst/>
              <a:rect l="l" t="t" r="r" b="b"/>
              <a:pathLst>
                <a:path w="4" h="120000" extrusionOk="0">
                  <a:moveTo>
                    <a:pt x="4" y="0"/>
                  </a:moveTo>
                  <a:lnTo>
                    <a:pt x="0" y="0"/>
                  </a:lnTo>
                  <a:lnTo>
                    <a:pt x="0" y="0"/>
                  </a:lnTo>
                  <a:lnTo>
                    <a:pt x="4"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46" name="Google Shape;2246;p21"/>
            <p:cNvSpPr/>
            <p:nvPr/>
          </p:nvSpPr>
          <p:spPr>
            <a:xfrm>
              <a:off x="5926138" y="3141663"/>
              <a:ext cx="9525" cy="3175"/>
            </a:xfrm>
            <a:custGeom>
              <a:avLst/>
              <a:gdLst/>
              <a:ahLst/>
              <a:cxnLst/>
              <a:rect l="l" t="t" r="r" b="b"/>
              <a:pathLst>
                <a:path w="8" h="3" extrusionOk="0">
                  <a:moveTo>
                    <a:pt x="5" y="0"/>
                  </a:moveTo>
                  <a:cubicBezTo>
                    <a:pt x="0" y="0"/>
                    <a:pt x="0" y="0"/>
                    <a:pt x="0" y="0"/>
                  </a:cubicBezTo>
                  <a:cubicBezTo>
                    <a:pt x="0" y="0"/>
                    <a:pt x="0" y="0"/>
                    <a:pt x="0" y="0"/>
                  </a:cubicBezTo>
                  <a:cubicBezTo>
                    <a:pt x="5" y="0"/>
                    <a:pt x="5" y="0"/>
                    <a:pt x="5" y="0"/>
                  </a:cubicBezTo>
                  <a:cubicBezTo>
                    <a:pt x="0" y="0"/>
                    <a:pt x="0" y="0"/>
                    <a:pt x="0" y="0"/>
                  </a:cubicBezTo>
                  <a:cubicBezTo>
                    <a:pt x="0" y="3"/>
                    <a:pt x="0" y="3"/>
                    <a:pt x="0" y="3"/>
                  </a:cubicBezTo>
                  <a:cubicBezTo>
                    <a:pt x="8" y="3"/>
                    <a:pt x="8" y="3"/>
                    <a:pt x="8" y="3"/>
                  </a:cubicBezTo>
                  <a:cubicBezTo>
                    <a:pt x="8" y="3"/>
                    <a:pt x="8" y="2"/>
                    <a:pt x="8" y="2"/>
                  </a:cubicBezTo>
                  <a:cubicBezTo>
                    <a:pt x="8" y="1"/>
                    <a:pt x="7" y="0"/>
                    <a:pt x="5" y="0"/>
                  </a:cubicBezTo>
                </a:path>
              </a:pathLst>
            </a:custGeom>
            <a:solidFill>
              <a:srgbClr val="F193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47" name="Google Shape;2247;p21"/>
            <p:cNvSpPr/>
            <p:nvPr/>
          </p:nvSpPr>
          <p:spPr>
            <a:xfrm>
              <a:off x="5926138" y="3141663"/>
              <a:ext cx="9525" cy="6350"/>
            </a:xfrm>
            <a:custGeom>
              <a:avLst/>
              <a:gdLst/>
              <a:ahLst/>
              <a:cxnLst/>
              <a:rect l="l" t="t" r="r" b="b"/>
              <a:pathLst>
                <a:path w="8" h="5" extrusionOk="0">
                  <a:moveTo>
                    <a:pt x="7" y="5"/>
                  </a:moveTo>
                  <a:cubicBezTo>
                    <a:pt x="7" y="5"/>
                    <a:pt x="7" y="5"/>
                    <a:pt x="7" y="5"/>
                  </a:cubicBezTo>
                  <a:cubicBezTo>
                    <a:pt x="7" y="5"/>
                    <a:pt x="7" y="5"/>
                    <a:pt x="7" y="5"/>
                  </a:cubicBezTo>
                  <a:cubicBezTo>
                    <a:pt x="7" y="5"/>
                    <a:pt x="7" y="5"/>
                    <a:pt x="7" y="5"/>
                  </a:cubicBezTo>
                  <a:moveTo>
                    <a:pt x="8" y="3"/>
                  </a:moveTo>
                  <a:cubicBezTo>
                    <a:pt x="8" y="3"/>
                    <a:pt x="8" y="3"/>
                    <a:pt x="8" y="3"/>
                  </a:cubicBezTo>
                  <a:cubicBezTo>
                    <a:pt x="8" y="3"/>
                    <a:pt x="8" y="3"/>
                    <a:pt x="8" y="3"/>
                  </a:cubicBezTo>
                  <a:moveTo>
                    <a:pt x="5" y="0"/>
                  </a:moveTo>
                  <a:cubicBezTo>
                    <a:pt x="0" y="0"/>
                    <a:pt x="0" y="0"/>
                    <a:pt x="0" y="0"/>
                  </a:cubicBezTo>
                  <a:cubicBezTo>
                    <a:pt x="0" y="0"/>
                    <a:pt x="0" y="0"/>
                    <a:pt x="0" y="0"/>
                  </a:cubicBezTo>
                  <a:cubicBezTo>
                    <a:pt x="5" y="0"/>
                    <a:pt x="5" y="0"/>
                    <a:pt x="5" y="0"/>
                  </a:cubicBezTo>
                  <a:cubicBezTo>
                    <a:pt x="7" y="0"/>
                    <a:pt x="8" y="1"/>
                    <a:pt x="8" y="2"/>
                  </a:cubicBezTo>
                  <a:cubicBezTo>
                    <a:pt x="8" y="2"/>
                    <a:pt x="8" y="3"/>
                    <a:pt x="8" y="3"/>
                  </a:cubicBezTo>
                  <a:cubicBezTo>
                    <a:pt x="8" y="3"/>
                    <a:pt x="8" y="3"/>
                    <a:pt x="8" y="3"/>
                  </a:cubicBezTo>
                  <a:cubicBezTo>
                    <a:pt x="8" y="3"/>
                    <a:pt x="8" y="3"/>
                    <a:pt x="8" y="3"/>
                  </a:cubicBezTo>
                  <a:cubicBezTo>
                    <a:pt x="8" y="2"/>
                    <a:pt x="8" y="2"/>
                    <a:pt x="8" y="2"/>
                  </a:cubicBezTo>
                  <a:cubicBezTo>
                    <a:pt x="8" y="1"/>
                    <a:pt x="7" y="0"/>
                    <a:pt x="5" y="0"/>
                  </a:cubicBezTo>
                </a:path>
              </a:pathLst>
            </a:custGeom>
            <a:solidFill>
              <a:srgbClr val="D561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48" name="Google Shape;2248;p21"/>
            <p:cNvSpPr/>
            <p:nvPr/>
          </p:nvSpPr>
          <p:spPr>
            <a:xfrm>
              <a:off x="5926138" y="3144838"/>
              <a:ext cx="9525" cy="3175"/>
            </a:xfrm>
            <a:custGeom>
              <a:avLst/>
              <a:gdLst/>
              <a:ahLst/>
              <a:cxnLst/>
              <a:rect l="l" t="t" r="r" b="b"/>
              <a:pathLst>
                <a:path w="8" h="2" extrusionOk="0">
                  <a:moveTo>
                    <a:pt x="8" y="0"/>
                  </a:moveTo>
                  <a:cubicBezTo>
                    <a:pt x="0" y="0"/>
                    <a:pt x="0" y="0"/>
                    <a:pt x="0" y="0"/>
                  </a:cubicBezTo>
                  <a:cubicBezTo>
                    <a:pt x="0" y="2"/>
                    <a:pt x="0" y="2"/>
                    <a:pt x="0" y="2"/>
                  </a:cubicBezTo>
                  <a:cubicBezTo>
                    <a:pt x="5" y="2"/>
                    <a:pt x="5" y="2"/>
                    <a:pt x="5" y="2"/>
                  </a:cubicBezTo>
                  <a:cubicBezTo>
                    <a:pt x="7" y="2"/>
                    <a:pt x="8" y="1"/>
                    <a:pt x="8" y="0"/>
                  </a:cubicBezTo>
                </a:path>
              </a:pathLst>
            </a:custGeom>
            <a:solidFill>
              <a:srgbClr val="EB65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49" name="Google Shape;2249;p21"/>
            <p:cNvSpPr/>
            <p:nvPr/>
          </p:nvSpPr>
          <p:spPr>
            <a:xfrm>
              <a:off x="5926138" y="3144838"/>
              <a:ext cx="9525" cy="3175"/>
            </a:xfrm>
            <a:custGeom>
              <a:avLst/>
              <a:gdLst/>
              <a:ahLst/>
              <a:cxnLst/>
              <a:rect l="l" t="t" r="r" b="b"/>
              <a:pathLst>
                <a:path w="8" h="2" extrusionOk="0">
                  <a:moveTo>
                    <a:pt x="8" y="0"/>
                  </a:moveTo>
                  <a:cubicBezTo>
                    <a:pt x="8" y="0"/>
                    <a:pt x="8" y="0"/>
                    <a:pt x="8" y="0"/>
                  </a:cubicBezTo>
                  <a:cubicBezTo>
                    <a:pt x="8" y="1"/>
                    <a:pt x="7" y="2"/>
                    <a:pt x="5" y="2"/>
                  </a:cubicBezTo>
                  <a:cubicBezTo>
                    <a:pt x="0" y="2"/>
                    <a:pt x="0" y="2"/>
                    <a:pt x="0" y="2"/>
                  </a:cubicBezTo>
                  <a:cubicBezTo>
                    <a:pt x="0" y="2"/>
                    <a:pt x="0" y="2"/>
                    <a:pt x="0" y="2"/>
                  </a:cubicBezTo>
                  <a:cubicBezTo>
                    <a:pt x="5" y="2"/>
                    <a:pt x="5" y="2"/>
                    <a:pt x="5" y="2"/>
                  </a:cubicBezTo>
                  <a:cubicBezTo>
                    <a:pt x="6" y="2"/>
                    <a:pt x="6" y="2"/>
                    <a:pt x="6" y="2"/>
                  </a:cubicBezTo>
                  <a:cubicBezTo>
                    <a:pt x="6" y="2"/>
                    <a:pt x="6" y="2"/>
                    <a:pt x="6" y="2"/>
                  </a:cubicBezTo>
                  <a:cubicBezTo>
                    <a:pt x="6" y="2"/>
                    <a:pt x="6" y="2"/>
                    <a:pt x="6" y="2"/>
                  </a:cubicBezTo>
                  <a:cubicBezTo>
                    <a:pt x="7" y="2"/>
                    <a:pt x="7" y="2"/>
                    <a:pt x="7" y="2"/>
                  </a:cubicBezTo>
                  <a:cubicBezTo>
                    <a:pt x="7" y="2"/>
                    <a:pt x="7" y="2"/>
                    <a:pt x="7" y="2"/>
                  </a:cubicBezTo>
                  <a:cubicBezTo>
                    <a:pt x="7" y="2"/>
                    <a:pt x="7" y="2"/>
                    <a:pt x="7" y="2"/>
                  </a:cubicBezTo>
                  <a:cubicBezTo>
                    <a:pt x="7" y="2"/>
                    <a:pt x="7" y="2"/>
                    <a:pt x="7" y="2"/>
                  </a:cubicBezTo>
                  <a:cubicBezTo>
                    <a:pt x="7" y="2"/>
                    <a:pt x="7" y="2"/>
                    <a:pt x="7" y="2"/>
                  </a:cubicBezTo>
                  <a:cubicBezTo>
                    <a:pt x="8" y="1"/>
                    <a:pt x="8" y="1"/>
                    <a:pt x="8" y="0"/>
                  </a:cubicBezTo>
                  <a:cubicBezTo>
                    <a:pt x="8" y="0"/>
                    <a:pt x="8" y="0"/>
                    <a:pt x="8" y="0"/>
                  </a:cubicBezTo>
                  <a:cubicBezTo>
                    <a:pt x="8" y="0"/>
                    <a:pt x="8" y="0"/>
                    <a:pt x="8" y="0"/>
                  </a:cubicBezTo>
                </a:path>
              </a:pathLst>
            </a:custGeom>
            <a:solidFill>
              <a:srgbClr val="D1453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50" name="Google Shape;2250;p21"/>
            <p:cNvSpPr/>
            <p:nvPr/>
          </p:nvSpPr>
          <p:spPr>
            <a:xfrm>
              <a:off x="5926138" y="3141663"/>
              <a:ext cx="6350" cy="1588"/>
            </a:xfrm>
            <a:prstGeom prst="rect">
              <a:avLst/>
            </a:prstGeom>
            <a:solidFill>
              <a:srgbClr val="F7BE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51" name="Google Shape;2251;p21"/>
            <p:cNvSpPr/>
            <p:nvPr/>
          </p:nvSpPr>
          <p:spPr>
            <a:xfrm>
              <a:off x="5926138" y="3141663"/>
              <a:ext cx="6350" cy="0"/>
            </a:xfrm>
            <a:custGeom>
              <a:avLst/>
              <a:gdLst/>
              <a:ahLst/>
              <a:cxnLst/>
              <a:rect l="l" t="t" r="r" b="b"/>
              <a:pathLst>
                <a:path w="4" h="120000" extrusionOk="0">
                  <a:moveTo>
                    <a:pt x="4" y="0"/>
                  </a:moveTo>
                  <a:lnTo>
                    <a:pt x="0" y="0"/>
                  </a:lnTo>
                  <a:lnTo>
                    <a:pt x="0" y="0"/>
                  </a:lnTo>
                  <a:lnTo>
                    <a:pt x="4"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52" name="Google Shape;2252;p21"/>
            <p:cNvSpPr/>
            <p:nvPr/>
          </p:nvSpPr>
          <p:spPr>
            <a:xfrm>
              <a:off x="5926138" y="3151188"/>
              <a:ext cx="9525" cy="1588"/>
            </a:xfrm>
            <a:custGeom>
              <a:avLst/>
              <a:gdLst/>
              <a:ahLst/>
              <a:cxnLst/>
              <a:rect l="l" t="t" r="r" b="b"/>
              <a:pathLst>
                <a:path w="8" h="2" extrusionOk="0">
                  <a:moveTo>
                    <a:pt x="5" y="0"/>
                  </a:moveTo>
                  <a:cubicBezTo>
                    <a:pt x="0" y="0"/>
                    <a:pt x="0" y="0"/>
                    <a:pt x="0" y="0"/>
                  </a:cubicBezTo>
                  <a:cubicBezTo>
                    <a:pt x="0" y="0"/>
                    <a:pt x="0" y="0"/>
                    <a:pt x="0" y="0"/>
                  </a:cubicBezTo>
                  <a:cubicBezTo>
                    <a:pt x="5" y="0"/>
                    <a:pt x="5" y="0"/>
                    <a:pt x="5" y="0"/>
                  </a:cubicBezTo>
                  <a:cubicBezTo>
                    <a:pt x="0" y="0"/>
                    <a:pt x="0" y="0"/>
                    <a:pt x="0" y="0"/>
                  </a:cubicBezTo>
                  <a:cubicBezTo>
                    <a:pt x="0" y="2"/>
                    <a:pt x="0" y="2"/>
                    <a:pt x="0" y="2"/>
                  </a:cubicBezTo>
                  <a:cubicBezTo>
                    <a:pt x="8" y="2"/>
                    <a:pt x="8" y="2"/>
                    <a:pt x="8" y="2"/>
                  </a:cubicBezTo>
                  <a:cubicBezTo>
                    <a:pt x="8" y="2"/>
                    <a:pt x="8" y="2"/>
                    <a:pt x="8" y="2"/>
                  </a:cubicBezTo>
                  <a:cubicBezTo>
                    <a:pt x="8" y="1"/>
                    <a:pt x="7" y="0"/>
                    <a:pt x="5" y="0"/>
                  </a:cubicBezTo>
                </a:path>
              </a:pathLst>
            </a:custGeom>
            <a:solidFill>
              <a:srgbClr val="F193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53" name="Google Shape;2253;p21"/>
            <p:cNvSpPr/>
            <p:nvPr/>
          </p:nvSpPr>
          <p:spPr>
            <a:xfrm>
              <a:off x="5926138" y="3149600"/>
              <a:ext cx="9525" cy="6350"/>
            </a:xfrm>
            <a:custGeom>
              <a:avLst/>
              <a:gdLst/>
              <a:ahLst/>
              <a:cxnLst/>
              <a:rect l="l" t="t" r="r" b="b"/>
              <a:pathLst>
                <a:path w="8" h="5" extrusionOk="0">
                  <a:moveTo>
                    <a:pt x="5" y="0"/>
                  </a:moveTo>
                  <a:cubicBezTo>
                    <a:pt x="0" y="0"/>
                    <a:pt x="0" y="0"/>
                    <a:pt x="0" y="0"/>
                  </a:cubicBezTo>
                  <a:cubicBezTo>
                    <a:pt x="0" y="1"/>
                    <a:pt x="0" y="1"/>
                    <a:pt x="0" y="1"/>
                  </a:cubicBezTo>
                  <a:cubicBezTo>
                    <a:pt x="5" y="1"/>
                    <a:pt x="5" y="1"/>
                    <a:pt x="5" y="1"/>
                  </a:cubicBezTo>
                  <a:cubicBezTo>
                    <a:pt x="7" y="1"/>
                    <a:pt x="8" y="2"/>
                    <a:pt x="8" y="3"/>
                  </a:cubicBezTo>
                  <a:cubicBezTo>
                    <a:pt x="8" y="3"/>
                    <a:pt x="8" y="3"/>
                    <a:pt x="8" y="3"/>
                  </a:cubicBezTo>
                  <a:cubicBezTo>
                    <a:pt x="8" y="3"/>
                    <a:pt x="8" y="3"/>
                    <a:pt x="8" y="3"/>
                  </a:cubicBezTo>
                  <a:cubicBezTo>
                    <a:pt x="8" y="3"/>
                    <a:pt x="8" y="3"/>
                    <a:pt x="8" y="3"/>
                  </a:cubicBezTo>
                  <a:cubicBezTo>
                    <a:pt x="8" y="4"/>
                    <a:pt x="8" y="4"/>
                    <a:pt x="8" y="5"/>
                  </a:cubicBezTo>
                  <a:cubicBezTo>
                    <a:pt x="8" y="4"/>
                    <a:pt x="8" y="4"/>
                    <a:pt x="8" y="3"/>
                  </a:cubicBezTo>
                  <a:cubicBezTo>
                    <a:pt x="8" y="3"/>
                    <a:pt x="8" y="3"/>
                    <a:pt x="8" y="3"/>
                  </a:cubicBezTo>
                  <a:cubicBezTo>
                    <a:pt x="8" y="3"/>
                    <a:pt x="8" y="3"/>
                    <a:pt x="8" y="3"/>
                  </a:cubicBezTo>
                  <a:cubicBezTo>
                    <a:pt x="8" y="2"/>
                    <a:pt x="7" y="0"/>
                    <a:pt x="5" y="0"/>
                  </a:cubicBezTo>
                </a:path>
              </a:pathLst>
            </a:custGeom>
            <a:solidFill>
              <a:srgbClr val="D561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54" name="Google Shape;2254;p21"/>
            <p:cNvSpPr/>
            <p:nvPr/>
          </p:nvSpPr>
          <p:spPr>
            <a:xfrm>
              <a:off x="5926138" y="3152775"/>
              <a:ext cx="9525" cy="4763"/>
            </a:xfrm>
            <a:custGeom>
              <a:avLst/>
              <a:gdLst/>
              <a:ahLst/>
              <a:cxnLst/>
              <a:rect l="l" t="t" r="r" b="b"/>
              <a:pathLst>
                <a:path w="8" h="3" extrusionOk="0">
                  <a:moveTo>
                    <a:pt x="8" y="0"/>
                  </a:moveTo>
                  <a:cubicBezTo>
                    <a:pt x="0" y="0"/>
                    <a:pt x="0" y="0"/>
                    <a:pt x="0" y="0"/>
                  </a:cubicBezTo>
                  <a:cubicBezTo>
                    <a:pt x="0" y="3"/>
                    <a:pt x="0" y="3"/>
                    <a:pt x="0" y="3"/>
                  </a:cubicBezTo>
                  <a:cubicBezTo>
                    <a:pt x="5" y="3"/>
                    <a:pt x="5" y="3"/>
                    <a:pt x="5" y="3"/>
                  </a:cubicBezTo>
                  <a:cubicBezTo>
                    <a:pt x="7" y="3"/>
                    <a:pt x="8" y="2"/>
                    <a:pt x="8" y="0"/>
                  </a:cubicBezTo>
                </a:path>
              </a:pathLst>
            </a:custGeom>
            <a:solidFill>
              <a:srgbClr val="EB65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55" name="Google Shape;2255;p21"/>
            <p:cNvSpPr/>
            <p:nvPr/>
          </p:nvSpPr>
          <p:spPr>
            <a:xfrm>
              <a:off x="5926138" y="3152775"/>
              <a:ext cx="9525" cy="4763"/>
            </a:xfrm>
            <a:custGeom>
              <a:avLst/>
              <a:gdLst/>
              <a:ahLst/>
              <a:cxnLst/>
              <a:rect l="l" t="t" r="r" b="b"/>
              <a:pathLst>
                <a:path w="8" h="3" extrusionOk="0">
                  <a:moveTo>
                    <a:pt x="8" y="0"/>
                  </a:moveTo>
                  <a:cubicBezTo>
                    <a:pt x="8" y="0"/>
                    <a:pt x="8" y="0"/>
                    <a:pt x="8" y="0"/>
                  </a:cubicBezTo>
                  <a:cubicBezTo>
                    <a:pt x="8" y="2"/>
                    <a:pt x="7" y="3"/>
                    <a:pt x="5" y="3"/>
                  </a:cubicBezTo>
                  <a:cubicBezTo>
                    <a:pt x="0" y="3"/>
                    <a:pt x="0" y="3"/>
                    <a:pt x="0" y="3"/>
                  </a:cubicBezTo>
                  <a:cubicBezTo>
                    <a:pt x="0" y="3"/>
                    <a:pt x="0" y="3"/>
                    <a:pt x="0" y="3"/>
                  </a:cubicBezTo>
                  <a:cubicBezTo>
                    <a:pt x="5" y="3"/>
                    <a:pt x="5" y="3"/>
                    <a:pt x="5" y="3"/>
                  </a:cubicBezTo>
                  <a:cubicBezTo>
                    <a:pt x="6" y="3"/>
                    <a:pt x="6" y="3"/>
                    <a:pt x="6" y="3"/>
                  </a:cubicBezTo>
                  <a:cubicBezTo>
                    <a:pt x="6" y="3"/>
                    <a:pt x="6" y="3"/>
                    <a:pt x="6" y="3"/>
                  </a:cubicBezTo>
                  <a:cubicBezTo>
                    <a:pt x="6" y="3"/>
                    <a:pt x="6" y="3"/>
                    <a:pt x="6" y="3"/>
                  </a:cubicBezTo>
                  <a:cubicBezTo>
                    <a:pt x="7" y="3"/>
                    <a:pt x="7" y="3"/>
                    <a:pt x="7" y="3"/>
                  </a:cubicBezTo>
                  <a:cubicBezTo>
                    <a:pt x="7" y="3"/>
                    <a:pt x="7" y="3"/>
                    <a:pt x="7" y="3"/>
                  </a:cubicBezTo>
                  <a:cubicBezTo>
                    <a:pt x="7" y="2"/>
                    <a:pt x="7" y="2"/>
                    <a:pt x="7" y="2"/>
                  </a:cubicBezTo>
                  <a:cubicBezTo>
                    <a:pt x="7" y="2"/>
                    <a:pt x="7" y="2"/>
                    <a:pt x="7" y="2"/>
                  </a:cubicBezTo>
                  <a:cubicBezTo>
                    <a:pt x="8" y="2"/>
                    <a:pt x="8" y="2"/>
                    <a:pt x="8" y="2"/>
                  </a:cubicBezTo>
                  <a:cubicBezTo>
                    <a:pt x="8" y="1"/>
                    <a:pt x="8" y="1"/>
                    <a:pt x="8" y="0"/>
                  </a:cubicBezTo>
                </a:path>
              </a:pathLst>
            </a:custGeom>
            <a:solidFill>
              <a:srgbClr val="D1453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56" name="Google Shape;2256;p21"/>
            <p:cNvSpPr/>
            <p:nvPr/>
          </p:nvSpPr>
          <p:spPr>
            <a:xfrm>
              <a:off x="5926138" y="3151188"/>
              <a:ext cx="6350" cy="1588"/>
            </a:xfrm>
            <a:prstGeom prst="rect">
              <a:avLst/>
            </a:prstGeom>
            <a:solidFill>
              <a:srgbClr val="F7BE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57" name="Google Shape;2257;p21"/>
            <p:cNvSpPr/>
            <p:nvPr/>
          </p:nvSpPr>
          <p:spPr>
            <a:xfrm>
              <a:off x="5926138" y="3151188"/>
              <a:ext cx="6350" cy="0"/>
            </a:xfrm>
            <a:custGeom>
              <a:avLst/>
              <a:gdLst/>
              <a:ahLst/>
              <a:cxnLst/>
              <a:rect l="l" t="t" r="r" b="b"/>
              <a:pathLst>
                <a:path w="4" h="120000" extrusionOk="0">
                  <a:moveTo>
                    <a:pt x="4" y="0"/>
                  </a:moveTo>
                  <a:lnTo>
                    <a:pt x="0" y="0"/>
                  </a:lnTo>
                  <a:lnTo>
                    <a:pt x="0" y="0"/>
                  </a:lnTo>
                  <a:lnTo>
                    <a:pt x="4"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58" name="Google Shape;2258;p21"/>
            <p:cNvSpPr/>
            <p:nvPr/>
          </p:nvSpPr>
          <p:spPr>
            <a:xfrm>
              <a:off x="5926138" y="3159125"/>
              <a:ext cx="9525" cy="3175"/>
            </a:xfrm>
            <a:custGeom>
              <a:avLst/>
              <a:gdLst/>
              <a:ahLst/>
              <a:cxnLst/>
              <a:rect l="l" t="t" r="r" b="b"/>
              <a:pathLst>
                <a:path w="8" h="3" extrusionOk="0">
                  <a:moveTo>
                    <a:pt x="5" y="0"/>
                  </a:moveTo>
                  <a:cubicBezTo>
                    <a:pt x="0" y="0"/>
                    <a:pt x="0" y="0"/>
                    <a:pt x="0" y="0"/>
                  </a:cubicBezTo>
                  <a:cubicBezTo>
                    <a:pt x="0" y="1"/>
                    <a:pt x="0" y="1"/>
                    <a:pt x="0" y="1"/>
                  </a:cubicBezTo>
                  <a:cubicBezTo>
                    <a:pt x="5" y="1"/>
                    <a:pt x="5" y="1"/>
                    <a:pt x="5" y="1"/>
                  </a:cubicBezTo>
                  <a:cubicBezTo>
                    <a:pt x="0" y="1"/>
                    <a:pt x="0" y="1"/>
                    <a:pt x="0" y="1"/>
                  </a:cubicBezTo>
                  <a:cubicBezTo>
                    <a:pt x="0" y="3"/>
                    <a:pt x="0" y="3"/>
                    <a:pt x="0" y="3"/>
                  </a:cubicBezTo>
                  <a:cubicBezTo>
                    <a:pt x="8" y="3"/>
                    <a:pt x="8" y="3"/>
                    <a:pt x="8" y="3"/>
                  </a:cubicBezTo>
                  <a:cubicBezTo>
                    <a:pt x="8" y="3"/>
                    <a:pt x="8" y="3"/>
                    <a:pt x="8" y="3"/>
                  </a:cubicBezTo>
                  <a:cubicBezTo>
                    <a:pt x="8" y="1"/>
                    <a:pt x="7" y="0"/>
                    <a:pt x="5" y="0"/>
                  </a:cubicBezTo>
                </a:path>
              </a:pathLst>
            </a:custGeom>
            <a:solidFill>
              <a:srgbClr val="F193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59" name="Google Shape;2259;p21"/>
            <p:cNvSpPr/>
            <p:nvPr/>
          </p:nvSpPr>
          <p:spPr>
            <a:xfrm>
              <a:off x="5926138" y="3159125"/>
              <a:ext cx="9525" cy="4763"/>
            </a:xfrm>
            <a:custGeom>
              <a:avLst/>
              <a:gdLst/>
              <a:ahLst/>
              <a:cxnLst/>
              <a:rect l="l" t="t" r="r" b="b"/>
              <a:pathLst>
                <a:path w="8" h="4" extrusionOk="0">
                  <a:moveTo>
                    <a:pt x="5" y="0"/>
                  </a:moveTo>
                  <a:cubicBezTo>
                    <a:pt x="0" y="0"/>
                    <a:pt x="0" y="0"/>
                    <a:pt x="0" y="0"/>
                  </a:cubicBezTo>
                  <a:cubicBezTo>
                    <a:pt x="0" y="0"/>
                    <a:pt x="0" y="0"/>
                    <a:pt x="0" y="0"/>
                  </a:cubicBezTo>
                  <a:cubicBezTo>
                    <a:pt x="5" y="0"/>
                    <a:pt x="5" y="0"/>
                    <a:pt x="5" y="0"/>
                  </a:cubicBezTo>
                  <a:cubicBezTo>
                    <a:pt x="7" y="0"/>
                    <a:pt x="8" y="1"/>
                    <a:pt x="8" y="3"/>
                  </a:cubicBezTo>
                  <a:cubicBezTo>
                    <a:pt x="8" y="3"/>
                    <a:pt x="8" y="3"/>
                    <a:pt x="8" y="3"/>
                  </a:cubicBezTo>
                  <a:cubicBezTo>
                    <a:pt x="8" y="3"/>
                    <a:pt x="8" y="3"/>
                    <a:pt x="8" y="3"/>
                  </a:cubicBezTo>
                  <a:cubicBezTo>
                    <a:pt x="8" y="3"/>
                    <a:pt x="8" y="3"/>
                    <a:pt x="8" y="3"/>
                  </a:cubicBezTo>
                  <a:cubicBezTo>
                    <a:pt x="8" y="3"/>
                    <a:pt x="8" y="3"/>
                    <a:pt x="8" y="4"/>
                  </a:cubicBezTo>
                  <a:cubicBezTo>
                    <a:pt x="8" y="3"/>
                    <a:pt x="8" y="3"/>
                    <a:pt x="8" y="3"/>
                  </a:cubicBezTo>
                  <a:cubicBezTo>
                    <a:pt x="8" y="3"/>
                    <a:pt x="8" y="3"/>
                    <a:pt x="8" y="3"/>
                  </a:cubicBezTo>
                  <a:cubicBezTo>
                    <a:pt x="8" y="3"/>
                    <a:pt x="8" y="3"/>
                    <a:pt x="8" y="3"/>
                  </a:cubicBezTo>
                  <a:cubicBezTo>
                    <a:pt x="8" y="1"/>
                    <a:pt x="7" y="0"/>
                    <a:pt x="5" y="0"/>
                  </a:cubicBezTo>
                </a:path>
              </a:pathLst>
            </a:custGeom>
            <a:solidFill>
              <a:srgbClr val="D561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60" name="Google Shape;2260;p21"/>
            <p:cNvSpPr/>
            <p:nvPr/>
          </p:nvSpPr>
          <p:spPr>
            <a:xfrm>
              <a:off x="5926138" y="3162300"/>
              <a:ext cx="9525" cy="4763"/>
            </a:xfrm>
            <a:custGeom>
              <a:avLst/>
              <a:gdLst/>
              <a:ahLst/>
              <a:cxnLst/>
              <a:rect l="l" t="t" r="r" b="b"/>
              <a:pathLst>
                <a:path w="8" h="3" extrusionOk="0">
                  <a:moveTo>
                    <a:pt x="8" y="0"/>
                  </a:moveTo>
                  <a:cubicBezTo>
                    <a:pt x="0" y="0"/>
                    <a:pt x="0" y="0"/>
                    <a:pt x="0" y="0"/>
                  </a:cubicBezTo>
                  <a:cubicBezTo>
                    <a:pt x="0" y="3"/>
                    <a:pt x="0" y="3"/>
                    <a:pt x="0" y="3"/>
                  </a:cubicBezTo>
                  <a:cubicBezTo>
                    <a:pt x="5" y="3"/>
                    <a:pt x="5" y="3"/>
                    <a:pt x="5" y="3"/>
                  </a:cubicBezTo>
                  <a:cubicBezTo>
                    <a:pt x="7" y="3"/>
                    <a:pt x="8" y="1"/>
                    <a:pt x="8" y="0"/>
                  </a:cubicBezTo>
                </a:path>
              </a:pathLst>
            </a:custGeom>
            <a:solidFill>
              <a:srgbClr val="EB65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61" name="Google Shape;2261;p21"/>
            <p:cNvSpPr/>
            <p:nvPr/>
          </p:nvSpPr>
          <p:spPr>
            <a:xfrm>
              <a:off x="5926138" y="3162300"/>
              <a:ext cx="9525" cy="4763"/>
            </a:xfrm>
            <a:custGeom>
              <a:avLst/>
              <a:gdLst/>
              <a:ahLst/>
              <a:cxnLst/>
              <a:rect l="l" t="t" r="r" b="b"/>
              <a:pathLst>
                <a:path w="8" h="3" extrusionOk="0">
                  <a:moveTo>
                    <a:pt x="8" y="0"/>
                  </a:moveTo>
                  <a:cubicBezTo>
                    <a:pt x="8" y="0"/>
                    <a:pt x="8" y="0"/>
                    <a:pt x="8" y="0"/>
                  </a:cubicBezTo>
                  <a:cubicBezTo>
                    <a:pt x="8" y="1"/>
                    <a:pt x="7" y="3"/>
                    <a:pt x="5" y="3"/>
                  </a:cubicBezTo>
                  <a:cubicBezTo>
                    <a:pt x="0" y="3"/>
                    <a:pt x="0" y="3"/>
                    <a:pt x="0" y="3"/>
                  </a:cubicBezTo>
                  <a:cubicBezTo>
                    <a:pt x="0" y="3"/>
                    <a:pt x="0" y="3"/>
                    <a:pt x="0" y="3"/>
                  </a:cubicBezTo>
                  <a:cubicBezTo>
                    <a:pt x="5" y="3"/>
                    <a:pt x="5" y="3"/>
                    <a:pt x="5" y="3"/>
                  </a:cubicBezTo>
                  <a:cubicBezTo>
                    <a:pt x="6" y="3"/>
                    <a:pt x="6" y="3"/>
                    <a:pt x="6" y="3"/>
                  </a:cubicBezTo>
                  <a:cubicBezTo>
                    <a:pt x="6" y="3"/>
                    <a:pt x="6" y="3"/>
                    <a:pt x="6" y="3"/>
                  </a:cubicBezTo>
                  <a:cubicBezTo>
                    <a:pt x="6" y="3"/>
                    <a:pt x="6" y="3"/>
                    <a:pt x="6" y="3"/>
                  </a:cubicBezTo>
                  <a:cubicBezTo>
                    <a:pt x="7" y="3"/>
                    <a:pt x="7" y="3"/>
                    <a:pt x="7" y="3"/>
                  </a:cubicBezTo>
                  <a:cubicBezTo>
                    <a:pt x="7" y="2"/>
                    <a:pt x="7" y="2"/>
                    <a:pt x="7" y="2"/>
                  </a:cubicBezTo>
                  <a:cubicBezTo>
                    <a:pt x="7" y="2"/>
                    <a:pt x="7" y="2"/>
                    <a:pt x="7" y="2"/>
                  </a:cubicBezTo>
                  <a:cubicBezTo>
                    <a:pt x="7" y="2"/>
                    <a:pt x="7" y="2"/>
                    <a:pt x="7" y="2"/>
                  </a:cubicBezTo>
                  <a:cubicBezTo>
                    <a:pt x="8" y="2"/>
                    <a:pt x="8" y="1"/>
                    <a:pt x="8" y="1"/>
                  </a:cubicBezTo>
                  <a:cubicBezTo>
                    <a:pt x="8" y="0"/>
                    <a:pt x="8" y="0"/>
                    <a:pt x="8" y="0"/>
                  </a:cubicBezTo>
                </a:path>
              </a:pathLst>
            </a:custGeom>
            <a:solidFill>
              <a:srgbClr val="D1453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62" name="Google Shape;2262;p21"/>
            <p:cNvSpPr/>
            <p:nvPr/>
          </p:nvSpPr>
          <p:spPr>
            <a:xfrm>
              <a:off x="5926138" y="3160713"/>
              <a:ext cx="6350" cy="1588"/>
            </a:xfrm>
            <a:prstGeom prst="rect">
              <a:avLst/>
            </a:prstGeom>
            <a:solidFill>
              <a:srgbClr val="F7BE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63" name="Google Shape;2263;p21"/>
            <p:cNvSpPr/>
            <p:nvPr/>
          </p:nvSpPr>
          <p:spPr>
            <a:xfrm>
              <a:off x="5926138" y="3160713"/>
              <a:ext cx="6350" cy="0"/>
            </a:xfrm>
            <a:custGeom>
              <a:avLst/>
              <a:gdLst/>
              <a:ahLst/>
              <a:cxnLst/>
              <a:rect l="l" t="t" r="r" b="b"/>
              <a:pathLst>
                <a:path w="4" h="120000" extrusionOk="0">
                  <a:moveTo>
                    <a:pt x="4" y="0"/>
                  </a:moveTo>
                  <a:lnTo>
                    <a:pt x="0" y="0"/>
                  </a:lnTo>
                  <a:lnTo>
                    <a:pt x="0" y="0"/>
                  </a:lnTo>
                  <a:lnTo>
                    <a:pt x="4"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64" name="Google Shape;2264;p21"/>
            <p:cNvSpPr/>
            <p:nvPr/>
          </p:nvSpPr>
          <p:spPr>
            <a:xfrm>
              <a:off x="5926138" y="3168650"/>
              <a:ext cx="9525" cy="3175"/>
            </a:xfrm>
            <a:custGeom>
              <a:avLst/>
              <a:gdLst/>
              <a:ahLst/>
              <a:cxnLst/>
              <a:rect l="l" t="t" r="r" b="b"/>
              <a:pathLst>
                <a:path w="8" h="3" extrusionOk="0">
                  <a:moveTo>
                    <a:pt x="5" y="0"/>
                  </a:moveTo>
                  <a:cubicBezTo>
                    <a:pt x="0" y="0"/>
                    <a:pt x="0" y="0"/>
                    <a:pt x="0" y="0"/>
                  </a:cubicBezTo>
                  <a:cubicBezTo>
                    <a:pt x="0" y="0"/>
                    <a:pt x="0" y="0"/>
                    <a:pt x="0" y="0"/>
                  </a:cubicBezTo>
                  <a:cubicBezTo>
                    <a:pt x="5" y="0"/>
                    <a:pt x="5" y="0"/>
                    <a:pt x="5" y="0"/>
                  </a:cubicBezTo>
                  <a:cubicBezTo>
                    <a:pt x="0" y="1"/>
                    <a:pt x="0" y="1"/>
                    <a:pt x="0" y="1"/>
                  </a:cubicBezTo>
                  <a:cubicBezTo>
                    <a:pt x="0" y="3"/>
                    <a:pt x="0" y="3"/>
                    <a:pt x="0" y="3"/>
                  </a:cubicBezTo>
                  <a:cubicBezTo>
                    <a:pt x="8" y="3"/>
                    <a:pt x="8" y="3"/>
                    <a:pt x="8" y="3"/>
                  </a:cubicBezTo>
                  <a:cubicBezTo>
                    <a:pt x="8" y="3"/>
                    <a:pt x="8" y="3"/>
                    <a:pt x="8" y="3"/>
                  </a:cubicBezTo>
                  <a:cubicBezTo>
                    <a:pt x="8" y="1"/>
                    <a:pt x="7" y="0"/>
                    <a:pt x="5" y="0"/>
                  </a:cubicBezTo>
                </a:path>
              </a:pathLst>
            </a:custGeom>
            <a:solidFill>
              <a:srgbClr val="F193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65" name="Google Shape;2265;p21"/>
            <p:cNvSpPr/>
            <p:nvPr/>
          </p:nvSpPr>
          <p:spPr>
            <a:xfrm>
              <a:off x="5926138" y="3168650"/>
              <a:ext cx="9525" cy="3175"/>
            </a:xfrm>
            <a:custGeom>
              <a:avLst/>
              <a:gdLst/>
              <a:ahLst/>
              <a:cxnLst/>
              <a:rect l="l" t="t" r="r" b="b"/>
              <a:pathLst>
                <a:path w="8" h="3" extrusionOk="0">
                  <a:moveTo>
                    <a:pt x="8" y="3"/>
                  </a:moveTo>
                  <a:cubicBezTo>
                    <a:pt x="8" y="3"/>
                    <a:pt x="8" y="3"/>
                    <a:pt x="8" y="3"/>
                  </a:cubicBezTo>
                  <a:cubicBezTo>
                    <a:pt x="8" y="3"/>
                    <a:pt x="8" y="3"/>
                    <a:pt x="8" y="3"/>
                  </a:cubicBezTo>
                  <a:moveTo>
                    <a:pt x="5" y="0"/>
                  </a:moveTo>
                  <a:cubicBezTo>
                    <a:pt x="0" y="0"/>
                    <a:pt x="0" y="0"/>
                    <a:pt x="0" y="0"/>
                  </a:cubicBezTo>
                  <a:cubicBezTo>
                    <a:pt x="0" y="0"/>
                    <a:pt x="0" y="0"/>
                    <a:pt x="0" y="0"/>
                  </a:cubicBezTo>
                  <a:cubicBezTo>
                    <a:pt x="5" y="0"/>
                    <a:pt x="5" y="0"/>
                    <a:pt x="5" y="0"/>
                  </a:cubicBezTo>
                  <a:cubicBezTo>
                    <a:pt x="7" y="0"/>
                    <a:pt x="8" y="1"/>
                    <a:pt x="8" y="3"/>
                  </a:cubicBezTo>
                  <a:cubicBezTo>
                    <a:pt x="8" y="3"/>
                    <a:pt x="8" y="3"/>
                    <a:pt x="8" y="3"/>
                  </a:cubicBezTo>
                  <a:cubicBezTo>
                    <a:pt x="8" y="3"/>
                    <a:pt x="8" y="3"/>
                    <a:pt x="8" y="3"/>
                  </a:cubicBezTo>
                  <a:cubicBezTo>
                    <a:pt x="8" y="3"/>
                    <a:pt x="8" y="3"/>
                    <a:pt x="8" y="3"/>
                  </a:cubicBezTo>
                  <a:cubicBezTo>
                    <a:pt x="8" y="3"/>
                    <a:pt x="8" y="3"/>
                    <a:pt x="8" y="3"/>
                  </a:cubicBezTo>
                  <a:cubicBezTo>
                    <a:pt x="8" y="1"/>
                    <a:pt x="7" y="0"/>
                    <a:pt x="5" y="0"/>
                  </a:cubicBezTo>
                </a:path>
              </a:pathLst>
            </a:custGeom>
            <a:solidFill>
              <a:srgbClr val="D561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66" name="Google Shape;2266;p21"/>
            <p:cNvSpPr/>
            <p:nvPr/>
          </p:nvSpPr>
          <p:spPr>
            <a:xfrm>
              <a:off x="5926138" y="3171825"/>
              <a:ext cx="9525" cy="3175"/>
            </a:xfrm>
            <a:custGeom>
              <a:avLst/>
              <a:gdLst/>
              <a:ahLst/>
              <a:cxnLst/>
              <a:rect l="l" t="t" r="r" b="b"/>
              <a:pathLst>
                <a:path w="8" h="2" extrusionOk="0">
                  <a:moveTo>
                    <a:pt x="8" y="0"/>
                  </a:moveTo>
                  <a:cubicBezTo>
                    <a:pt x="0" y="0"/>
                    <a:pt x="0" y="0"/>
                    <a:pt x="0" y="0"/>
                  </a:cubicBezTo>
                  <a:cubicBezTo>
                    <a:pt x="0" y="2"/>
                    <a:pt x="0" y="2"/>
                    <a:pt x="0" y="2"/>
                  </a:cubicBezTo>
                  <a:cubicBezTo>
                    <a:pt x="5" y="2"/>
                    <a:pt x="5" y="2"/>
                    <a:pt x="5" y="2"/>
                  </a:cubicBezTo>
                  <a:cubicBezTo>
                    <a:pt x="7" y="2"/>
                    <a:pt x="8" y="1"/>
                    <a:pt x="8" y="0"/>
                  </a:cubicBezTo>
                </a:path>
              </a:pathLst>
            </a:custGeom>
            <a:solidFill>
              <a:srgbClr val="EB65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67" name="Google Shape;2267;p21"/>
            <p:cNvSpPr/>
            <p:nvPr/>
          </p:nvSpPr>
          <p:spPr>
            <a:xfrm>
              <a:off x="5926138" y="3171825"/>
              <a:ext cx="9525" cy="4763"/>
            </a:xfrm>
            <a:custGeom>
              <a:avLst/>
              <a:gdLst/>
              <a:ahLst/>
              <a:cxnLst/>
              <a:rect l="l" t="t" r="r" b="b"/>
              <a:pathLst>
                <a:path w="8" h="3" extrusionOk="0">
                  <a:moveTo>
                    <a:pt x="8" y="0"/>
                  </a:moveTo>
                  <a:cubicBezTo>
                    <a:pt x="8" y="0"/>
                    <a:pt x="8" y="0"/>
                    <a:pt x="8" y="0"/>
                  </a:cubicBezTo>
                  <a:cubicBezTo>
                    <a:pt x="8" y="1"/>
                    <a:pt x="7" y="2"/>
                    <a:pt x="5" y="2"/>
                  </a:cubicBezTo>
                  <a:cubicBezTo>
                    <a:pt x="0" y="2"/>
                    <a:pt x="0" y="2"/>
                    <a:pt x="0" y="2"/>
                  </a:cubicBezTo>
                  <a:cubicBezTo>
                    <a:pt x="0" y="3"/>
                    <a:pt x="0" y="3"/>
                    <a:pt x="0" y="3"/>
                  </a:cubicBezTo>
                  <a:cubicBezTo>
                    <a:pt x="5" y="3"/>
                    <a:pt x="5" y="3"/>
                    <a:pt x="5" y="3"/>
                  </a:cubicBezTo>
                  <a:cubicBezTo>
                    <a:pt x="6" y="3"/>
                    <a:pt x="6" y="3"/>
                    <a:pt x="6" y="3"/>
                  </a:cubicBezTo>
                  <a:cubicBezTo>
                    <a:pt x="6" y="3"/>
                    <a:pt x="6" y="3"/>
                    <a:pt x="6" y="3"/>
                  </a:cubicBezTo>
                  <a:cubicBezTo>
                    <a:pt x="6" y="2"/>
                    <a:pt x="6" y="2"/>
                    <a:pt x="6" y="2"/>
                  </a:cubicBezTo>
                  <a:cubicBezTo>
                    <a:pt x="7" y="2"/>
                    <a:pt x="7" y="2"/>
                    <a:pt x="7" y="2"/>
                  </a:cubicBezTo>
                  <a:cubicBezTo>
                    <a:pt x="7" y="2"/>
                    <a:pt x="7" y="2"/>
                    <a:pt x="7" y="2"/>
                  </a:cubicBezTo>
                  <a:cubicBezTo>
                    <a:pt x="7" y="2"/>
                    <a:pt x="7" y="2"/>
                    <a:pt x="7" y="2"/>
                  </a:cubicBezTo>
                  <a:cubicBezTo>
                    <a:pt x="7" y="2"/>
                    <a:pt x="7" y="2"/>
                    <a:pt x="7" y="2"/>
                  </a:cubicBezTo>
                  <a:cubicBezTo>
                    <a:pt x="8" y="1"/>
                    <a:pt x="8" y="1"/>
                    <a:pt x="8" y="0"/>
                  </a:cubicBezTo>
                  <a:cubicBezTo>
                    <a:pt x="8" y="0"/>
                    <a:pt x="8" y="0"/>
                    <a:pt x="8" y="0"/>
                  </a:cubicBezTo>
                  <a:cubicBezTo>
                    <a:pt x="8" y="0"/>
                    <a:pt x="8" y="0"/>
                    <a:pt x="8" y="0"/>
                  </a:cubicBezTo>
                </a:path>
              </a:pathLst>
            </a:custGeom>
            <a:solidFill>
              <a:srgbClr val="D1453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68" name="Google Shape;2268;p21"/>
            <p:cNvSpPr/>
            <p:nvPr/>
          </p:nvSpPr>
          <p:spPr>
            <a:xfrm>
              <a:off x="5926138" y="3168650"/>
              <a:ext cx="6350" cy="1588"/>
            </a:xfrm>
            <a:custGeom>
              <a:avLst/>
              <a:gdLst/>
              <a:ahLst/>
              <a:cxnLst/>
              <a:rect l="l" t="t" r="r" b="b"/>
              <a:pathLst>
                <a:path w="4" h="1" extrusionOk="0">
                  <a:moveTo>
                    <a:pt x="4" y="0"/>
                  </a:moveTo>
                  <a:lnTo>
                    <a:pt x="0" y="0"/>
                  </a:lnTo>
                  <a:lnTo>
                    <a:pt x="0" y="1"/>
                  </a:lnTo>
                  <a:lnTo>
                    <a:pt x="4" y="0"/>
                  </a:lnTo>
                  <a:close/>
                </a:path>
              </a:pathLst>
            </a:custGeom>
            <a:solidFill>
              <a:srgbClr val="F7BE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69" name="Google Shape;2269;p21"/>
            <p:cNvSpPr/>
            <p:nvPr/>
          </p:nvSpPr>
          <p:spPr>
            <a:xfrm>
              <a:off x="5926138" y="3168650"/>
              <a:ext cx="6350" cy="1588"/>
            </a:xfrm>
            <a:custGeom>
              <a:avLst/>
              <a:gdLst/>
              <a:ahLst/>
              <a:cxnLst/>
              <a:rect l="l" t="t" r="r" b="b"/>
              <a:pathLst>
                <a:path w="4" h="1" extrusionOk="0">
                  <a:moveTo>
                    <a:pt x="4" y="0"/>
                  </a:moveTo>
                  <a:lnTo>
                    <a:pt x="0" y="0"/>
                  </a:lnTo>
                  <a:lnTo>
                    <a:pt x="0" y="1"/>
                  </a:lnTo>
                  <a:lnTo>
                    <a:pt x="4"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70" name="Google Shape;2270;p21"/>
            <p:cNvSpPr/>
            <p:nvPr/>
          </p:nvSpPr>
          <p:spPr>
            <a:xfrm>
              <a:off x="5926138" y="3178175"/>
              <a:ext cx="9525" cy="3175"/>
            </a:xfrm>
            <a:custGeom>
              <a:avLst/>
              <a:gdLst/>
              <a:ahLst/>
              <a:cxnLst/>
              <a:rect l="l" t="t" r="r" b="b"/>
              <a:pathLst>
                <a:path w="8" h="3" extrusionOk="0">
                  <a:moveTo>
                    <a:pt x="5" y="0"/>
                  </a:moveTo>
                  <a:cubicBezTo>
                    <a:pt x="0" y="0"/>
                    <a:pt x="0" y="0"/>
                    <a:pt x="0" y="0"/>
                  </a:cubicBezTo>
                  <a:cubicBezTo>
                    <a:pt x="0" y="0"/>
                    <a:pt x="0" y="0"/>
                    <a:pt x="0" y="0"/>
                  </a:cubicBezTo>
                  <a:cubicBezTo>
                    <a:pt x="5" y="0"/>
                    <a:pt x="5" y="0"/>
                    <a:pt x="5" y="0"/>
                  </a:cubicBezTo>
                  <a:cubicBezTo>
                    <a:pt x="0" y="0"/>
                    <a:pt x="0" y="0"/>
                    <a:pt x="0" y="0"/>
                  </a:cubicBezTo>
                  <a:cubicBezTo>
                    <a:pt x="0" y="3"/>
                    <a:pt x="0" y="3"/>
                    <a:pt x="0" y="3"/>
                  </a:cubicBezTo>
                  <a:cubicBezTo>
                    <a:pt x="8" y="3"/>
                    <a:pt x="8" y="3"/>
                    <a:pt x="8" y="3"/>
                  </a:cubicBezTo>
                  <a:cubicBezTo>
                    <a:pt x="8" y="2"/>
                    <a:pt x="8" y="2"/>
                    <a:pt x="8" y="2"/>
                  </a:cubicBezTo>
                  <a:cubicBezTo>
                    <a:pt x="8" y="1"/>
                    <a:pt x="7" y="0"/>
                    <a:pt x="5" y="0"/>
                  </a:cubicBezTo>
                </a:path>
              </a:pathLst>
            </a:custGeom>
            <a:solidFill>
              <a:srgbClr val="F193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71" name="Google Shape;2271;p21"/>
            <p:cNvSpPr/>
            <p:nvPr/>
          </p:nvSpPr>
          <p:spPr>
            <a:xfrm>
              <a:off x="5926138" y="3176588"/>
              <a:ext cx="9525" cy="4763"/>
            </a:xfrm>
            <a:custGeom>
              <a:avLst/>
              <a:gdLst/>
              <a:ahLst/>
              <a:cxnLst/>
              <a:rect l="l" t="t" r="r" b="b"/>
              <a:pathLst>
                <a:path w="8" h="4" extrusionOk="0">
                  <a:moveTo>
                    <a:pt x="8" y="4"/>
                  </a:moveTo>
                  <a:cubicBezTo>
                    <a:pt x="8" y="4"/>
                    <a:pt x="8" y="4"/>
                    <a:pt x="8" y="4"/>
                  </a:cubicBezTo>
                  <a:cubicBezTo>
                    <a:pt x="8" y="4"/>
                    <a:pt x="8" y="4"/>
                    <a:pt x="8" y="4"/>
                  </a:cubicBezTo>
                  <a:moveTo>
                    <a:pt x="5" y="0"/>
                  </a:moveTo>
                  <a:cubicBezTo>
                    <a:pt x="0" y="0"/>
                    <a:pt x="0" y="0"/>
                    <a:pt x="0" y="0"/>
                  </a:cubicBezTo>
                  <a:cubicBezTo>
                    <a:pt x="0" y="1"/>
                    <a:pt x="0" y="1"/>
                    <a:pt x="0" y="1"/>
                  </a:cubicBezTo>
                  <a:cubicBezTo>
                    <a:pt x="5" y="1"/>
                    <a:pt x="5" y="1"/>
                    <a:pt x="5" y="1"/>
                  </a:cubicBezTo>
                  <a:cubicBezTo>
                    <a:pt x="7" y="1"/>
                    <a:pt x="8" y="2"/>
                    <a:pt x="8" y="3"/>
                  </a:cubicBezTo>
                  <a:cubicBezTo>
                    <a:pt x="8" y="3"/>
                    <a:pt x="8" y="3"/>
                    <a:pt x="8" y="4"/>
                  </a:cubicBezTo>
                  <a:cubicBezTo>
                    <a:pt x="8" y="4"/>
                    <a:pt x="8" y="4"/>
                    <a:pt x="8" y="4"/>
                  </a:cubicBezTo>
                  <a:cubicBezTo>
                    <a:pt x="8" y="4"/>
                    <a:pt x="8" y="4"/>
                    <a:pt x="8" y="4"/>
                  </a:cubicBezTo>
                  <a:cubicBezTo>
                    <a:pt x="8" y="3"/>
                    <a:pt x="8" y="3"/>
                    <a:pt x="8" y="3"/>
                  </a:cubicBezTo>
                  <a:cubicBezTo>
                    <a:pt x="8" y="2"/>
                    <a:pt x="7" y="0"/>
                    <a:pt x="5" y="0"/>
                  </a:cubicBezTo>
                </a:path>
              </a:pathLst>
            </a:custGeom>
            <a:solidFill>
              <a:srgbClr val="D561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72" name="Google Shape;2272;p21"/>
            <p:cNvSpPr/>
            <p:nvPr/>
          </p:nvSpPr>
          <p:spPr>
            <a:xfrm>
              <a:off x="5926138" y="3181350"/>
              <a:ext cx="9525" cy="3175"/>
            </a:xfrm>
            <a:custGeom>
              <a:avLst/>
              <a:gdLst/>
              <a:ahLst/>
              <a:cxnLst/>
              <a:rect l="l" t="t" r="r" b="b"/>
              <a:pathLst>
                <a:path w="8" h="2" extrusionOk="0">
                  <a:moveTo>
                    <a:pt x="8" y="0"/>
                  </a:moveTo>
                  <a:cubicBezTo>
                    <a:pt x="0" y="0"/>
                    <a:pt x="0" y="0"/>
                    <a:pt x="0" y="0"/>
                  </a:cubicBezTo>
                  <a:cubicBezTo>
                    <a:pt x="0" y="2"/>
                    <a:pt x="0" y="2"/>
                    <a:pt x="0" y="2"/>
                  </a:cubicBezTo>
                  <a:cubicBezTo>
                    <a:pt x="5" y="2"/>
                    <a:pt x="5" y="2"/>
                    <a:pt x="5" y="2"/>
                  </a:cubicBezTo>
                  <a:cubicBezTo>
                    <a:pt x="7" y="2"/>
                    <a:pt x="8" y="1"/>
                    <a:pt x="8" y="0"/>
                  </a:cubicBezTo>
                </a:path>
              </a:pathLst>
            </a:custGeom>
            <a:solidFill>
              <a:srgbClr val="EB65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73" name="Google Shape;2273;p21"/>
            <p:cNvSpPr/>
            <p:nvPr/>
          </p:nvSpPr>
          <p:spPr>
            <a:xfrm>
              <a:off x="5926138" y="3181350"/>
              <a:ext cx="9525" cy="3175"/>
            </a:xfrm>
            <a:custGeom>
              <a:avLst/>
              <a:gdLst/>
              <a:ahLst/>
              <a:cxnLst/>
              <a:rect l="l" t="t" r="r" b="b"/>
              <a:pathLst>
                <a:path w="8" h="2" extrusionOk="0">
                  <a:moveTo>
                    <a:pt x="8" y="0"/>
                  </a:moveTo>
                  <a:cubicBezTo>
                    <a:pt x="8" y="0"/>
                    <a:pt x="8" y="0"/>
                    <a:pt x="8" y="0"/>
                  </a:cubicBezTo>
                  <a:cubicBezTo>
                    <a:pt x="8" y="1"/>
                    <a:pt x="7" y="2"/>
                    <a:pt x="5" y="2"/>
                  </a:cubicBezTo>
                  <a:cubicBezTo>
                    <a:pt x="0" y="2"/>
                    <a:pt x="0" y="2"/>
                    <a:pt x="0" y="2"/>
                  </a:cubicBezTo>
                  <a:cubicBezTo>
                    <a:pt x="0" y="2"/>
                    <a:pt x="0" y="2"/>
                    <a:pt x="0" y="2"/>
                  </a:cubicBezTo>
                  <a:cubicBezTo>
                    <a:pt x="5" y="2"/>
                    <a:pt x="5" y="2"/>
                    <a:pt x="5" y="2"/>
                  </a:cubicBezTo>
                  <a:cubicBezTo>
                    <a:pt x="6" y="2"/>
                    <a:pt x="6" y="2"/>
                    <a:pt x="6" y="2"/>
                  </a:cubicBezTo>
                  <a:cubicBezTo>
                    <a:pt x="6" y="2"/>
                    <a:pt x="6" y="2"/>
                    <a:pt x="6" y="2"/>
                  </a:cubicBezTo>
                  <a:cubicBezTo>
                    <a:pt x="6" y="2"/>
                    <a:pt x="6" y="2"/>
                    <a:pt x="6" y="2"/>
                  </a:cubicBezTo>
                  <a:cubicBezTo>
                    <a:pt x="7" y="2"/>
                    <a:pt x="7" y="2"/>
                    <a:pt x="7" y="2"/>
                  </a:cubicBezTo>
                  <a:cubicBezTo>
                    <a:pt x="7" y="2"/>
                    <a:pt x="7" y="2"/>
                    <a:pt x="7" y="2"/>
                  </a:cubicBezTo>
                  <a:cubicBezTo>
                    <a:pt x="7" y="2"/>
                    <a:pt x="7" y="2"/>
                    <a:pt x="7" y="2"/>
                  </a:cubicBezTo>
                  <a:cubicBezTo>
                    <a:pt x="7" y="2"/>
                    <a:pt x="7" y="2"/>
                    <a:pt x="7" y="2"/>
                  </a:cubicBezTo>
                  <a:cubicBezTo>
                    <a:pt x="8" y="1"/>
                    <a:pt x="8" y="1"/>
                    <a:pt x="8" y="0"/>
                  </a:cubicBezTo>
                  <a:cubicBezTo>
                    <a:pt x="8" y="0"/>
                    <a:pt x="8" y="0"/>
                    <a:pt x="8" y="0"/>
                  </a:cubicBezTo>
                  <a:cubicBezTo>
                    <a:pt x="8" y="0"/>
                    <a:pt x="8" y="0"/>
                    <a:pt x="8" y="0"/>
                  </a:cubicBezTo>
                </a:path>
              </a:pathLst>
            </a:custGeom>
            <a:solidFill>
              <a:srgbClr val="D1453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74" name="Google Shape;2274;p21"/>
            <p:cNvSpPr/>
            <p:nvPr/>
          </p:nvSpPr>
          <p:spPr>
            <a:xfrm>
              <a:off x="5926138" y="3178175"/>
              <a:ext cx="6350" cy="1588"/>
            </a:xfrm>
            <a:prstGeom prst="rect">
              <a:avLst/>
            </a:prstGeom>
            <a:solidFill>
              <a:srgbClr val="F7BE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75" name="Google Shape;2275;p21"/>
            <p:cNvSpPr/>
            <p:nvPr/>
          </p:nvSpPr>
          <p:spPr>
            <a:xfrm>
              <a:off x="5926138" y="3178175"/>
              <a:ext cx="6350" cy="0"/>
            </a:xfrm>
            <a:custGeom>
              <a:avLst/>
              <a:gdLst/>
              <a:ahLst/>
              <a:cxnLst/>
              <a:rect l="l" t="t" r="r" b="b"/>
              <a:pathLst>
                <a:path w="4" h="120000" extrusionOk="0">
                  <a:moveTo>
                    <a:pt x="4" y="0"/>
                  </a:moveTo>
                  <a:lnTo>
                    <a:pt x="0" y="0"/>
                  </a:lnTo>
                  <a:lnTo>
                    <a:pt x="0" y="0"/>
                  </a:lnTo>
                  <a:lnTo>
                    <a:pt x="4"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76" name="Google Shape;2276;p21"/>
            <p:cNvSpPr/>
            <p:nvPr/>
          </p:nvSpPr>
          <p:spPr>
            <a:xfrm>
              <a:off x="5926138" y="3187700"/>
              <a:ext cx="9525" cy="3175"/>
            </a:xfrm>
            <a:custGeom>
              <a:avLst/>
              <a:gdLst/>
              <a:ahLst/>
              <a:cxnLst/>
              <a:rect l="l" t="t" r="r" b="b"/>
              <a:pathLst>
                <a:path w="8" h="2" extrusionOk="0">
                  <a:moveTo>
                    <a:pt x="5" y="0"/>
                  </a:moveTo>
                  <a:cubicBezTo>
                    <a:pt x="0" y="0"/>
                    <a:pt x="0" y="0"/>
                    <a:pt x="0" y="0"/>
                  </a:cubicBezTo>
                  <a:cubicBezTo>
                    <a:pt x="0" y="0"/>
                    <a:pt x="0" y="0"/>
                    <a:pt x="0" y="0"/>
                  </a:cubicBezTo>
                  <a:cubicBezTo>
                    <a:pt x="5" y="0"/>
                    <a:pt x="5" y="0"/>
                    <a:pt x="5" y="0"/>
                  </a:cubicBezTo>
                  <a:cubicBezTo>
                    <a:pt x="0" y="0"/>
                    <a:pt x="0" y="0"/>
                    <a:pt x="0" y="0"/>
                  </a:cubicBezTo>
                  <a:cubicBezTo>
                    <a:pt x="0" y="2"/>
                    <a:pt x="0" y="2"/>
                    <a:pt x="0" y="2"/>
                  </a:cubicBezTo>
                  <a:cubicBezTo>
                    <a:pt x="8" y="2"/>
                    <a:pt x="8" y="2"/>
                    <a:pt x="8" y="2"/>
                  </a:cubicBezTo>
                  <a:cubicBezTo>
                    <a:pt x="8" y="2"/>
                    <a:pt x="8" y="2"/>
                    <a:pt x="8" y="2"/>
                  </a:cubicBezTo>
                  <a:cubicBezTo>
                    <a:pt x="8" y="1"/>
                    <a:pt x="7" y="0"/>
                    <a:pt x="5" y="0"/>
                  </a:cubicBezTo>
                </a:path>
              </a:pathLst>
            </a:custGeom>
            <a:solidFill>
              <a:srgbClr val="F193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77" name="Google Shape;2277;p21"/>
            <p:cNvSpPr/>
            <p:nvPr/>
          </p:nvSpPr>
          <p:spPr>
            <a:xfrm>
              <a:off x="5926138" y="3186113"/>
              <a:ext cx="9525" cy="7938"/>
            </a:xfrm>
            <a:custGeom>
              <a:avLst/>
              <a:gdLst/>
              <a:ahLst/>
              <a:cxnLst/>
              <a:rect l="l" t="t" r="r" b="b"/>
              <a:pathLst>
                <a:path w="8" h="6" extrusionOk="0">
                  <a:moveTo>
                    <a:pt x="7" y="6"/>
                  </a:moveTo>
                  <a:cubicBezTo>
                    <a:pt x="7" y="6"/>
                    <a:pt x="7" y="6"/>
                    <a:pt x="7" y="6"/>
                  </a:cubicBezTo>
                  <a:cubicBezTo>
                    <a:pt x="7" y="6"/>
                    <a:pt x="7" y="6"/>
                    <a:pt x="7" y="6"/>
                  </a:cubicBezTo>
                  <a:cubicBezTo>
                    <a:pt x="7" y="6"/>
                    <a:pt x="7" y="6"/>
                    <a:pt x="7" y="6"/>
                  </a:cubicBezTo>
                  <a:moveTo>
                    <a:pt x="8" y="3"/>
                  </a:moveTo>
                  <a:cubicBezTo>
                    <a:pt x="8" y="4"/>
                    <a:pt x="8" y="5"/>
                    <a:pt x="7" y="5"/>
                  </a:cubicBezTo>
                  <a:cubicBezTo>
                    <a:pt x="8" y="5"/>
                    <a:pt x="8" y="4"/>
                    <a:pt x="8" y="3"/>
                  </a:cubicBezTo>
                  <a:moveTo>
                    <a:pt x="5" y="0"/>
                  </a:moveTo>
                  <a:cubicBezTo>
                    <a:pt x="0" y="0"/>
                    <a:pt x="0" y="0"/>
                    <a:pt x="0" y="0"/>
                  </a:cubicBezTo>
                  <a:cubicBezTo>
                    <a:pt x="0" y="1"/>
                    <a:pt x="0" y="1"/>
                    <a:pt x="0" y="1"/>
                  </a:cubicBezTo>
                  <a:cubicBezTo>
                    <a:pt x="5" y="1"/>
                    <a:pt x="5" y="1"/>
                    <a:pt x="5" y="1"/>
                  </a:cubicBezTo>
                  <a:cubicBezTo>
                    <a:pt x="7" y="1"/>
                    <a:pt x="8" y="2"/>
                    <a:pt x="8" y="3"/>
                  </a:cubicBezTo>
                  <a:cubicBezTo>
                    <a:pt x="8" y="3"/>
                    <a:pt x="8" y="3"/>
                    <a:pt x="8" y="3"/>
                  </a:cubicBezTo>
                  <a:cubicBezTo>
                    <a:pt x="8" y="3"/>
                    <a:pt x="8" y="3"/>
                    <a:pt x="8" y="3"/>
                  </a:cubicBezTo>
                  <a:cubicBezTo>
                    <a:pt x="8" y="3"/>
                    <a:pt x="8" y="3"/>
                    <a:pt x="8" y="3"/>
                  </a:cubicBezTo>
                  <a:cubicBezTo>
                    <a:pt x="8" y="3"/>
                    <a:pt x="8" y="3"/>
                    <a:pt x="8" y="3"/>
                  </a:cubicBezTo>
                  <a:cubicBezTo>
                    <a:pt x="8" y="2"/>
                    <a:pt x="7" y="0"/>
                    <a:pt x="5" y="0"/>
                  </a:cubicBezTo>
                </a:path>
              </a:pathLst>
            </a:custGeom>
            <a:solidFill>
              <a:srgbClr val="D561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78" name="Google Shape;2278;p21"/>
            <p:cNvSpPr/>
            <p:nvPr/>
          </p:nvSpPr>
          <p:spPr>
            <a:xfrm>
              <a:off x="5926138" y="3190875"/>
              <a:ext cx="9525" cy="3175"/>
            </a:xfrm>
            <a:custGeom>
              <a:avLst/>
              <a:gdLst/>
              <a:ahLst/>
              <a:cxnLst/>
              <a:rect l="l" t="t" r="r" b="b"/>
              <a:pathLst>
                <a:path w="8" h="3" extrusionOk="0">
                  <a:moveTo>
                    <a:pt x="8" y="0"/>
                  </a:moveTo>
                  <a:cubicBezTo>
                    <a:pt x="0" y="0"/>
                    <a:pt x="0" y="0"/>
                    <a:pt x="0" y="0"/>
                  </a:cubicBezTo>
                  <a:cubicBezTo>
                    <a:pt x="0" y="3"/>
                    <a:pt x="0" y="3"/>
                    <a:pt x="0" y="3"/>
                  </a:cubicBezTo>
                  <a:cubicBezTo>
                    <a:pt x="5" y="3"/>
                    <a:pt x="5" y="3"/>
                    <a:pt x="5" y="3"/>
                  </a:cubicBezTo>
                  <a:cubicBezTo>
                    <a:pt x="7" y="3"/>
                    <a:pt x="8" y="2"/>
                    <a:pt x="8" y="0"/>
                  </a:cubicBezTo>
                </a:path>
              </a:pathLst>
            </a:custGeom>
            <a:solidFill>
              <a:srgbClr val="EB65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79" name="Google Shape;2279;p21"/>
            <p:cNvSpPr/>
            <p:nvPr/>
          </p:nvSpPr>
          <p:spPr>
            <a:xfrm>
              <a:off x="5926138" y="3190875"/>
              <a:ext cx="9525" cy="3175"/>
            </a:xfrm>
            <a:custGeom>
              <a:avLst/>
              <a:gdLst/>
              <a:ahLst/>
              <a:cxnLst/>
              <a:rect l="l" t="t" r="r" b="b"/>
              <a:pathLst>
                <a:path w="8" h="3" extrusionOk="0">
                  <a:moveTo>
                    <a:pt x="8" y="0"/>
                  </a:moveTo>
                  <a:cubicBezTo>
                    <a:pt x="8" y="0"/>
                    <a:pt x="8" y="0"/>
                    <a:pt x="8" y="0"/>
                  </a:cubicBezTo>
                  <a:cubicBezTo>
                    <a:pt x="8" y="2"/>
                    <a:pt x="7" y="3"/>
                    <a:pt x="5" y="3"/>
                  </a:cubicBezTo>
                  <a:cubicBezTo>
                    <a:pt x="0" y="3"/>
                    <a:pt x="0" y="3"/>
                    <a:pt x="0" y="3"/>
                  </a:cubicBezTo>
                  <a:cubicBezTo>
                    <a:pt x="0" y="3"/>
                    <a:pt x="0" y="3"/>
                    <a:pt x="0" y="3"/>
                  </a:cubicBezTo>
                  <a:cubicBezTo>
                    <a:pt x="5" y="3"/>
                    <a:pt x="5" y="3"/>
                    <a:pt x="5" y="3"/>
                  </a:cubicBezTo>
                  <a:cubicBezTo>
                    <a:pt x="6" y="3"/>
                    <a:pt x="6" y="3"/>
                    <a:pt x="6" y="3"/>
                  </a:cubicBezTo>
                  <a:cubicBezTo>
                    <a:pt x="6" y="3"/>
                    <a:pt x="6" y="3"/>
                    <a:pt x="6" y="3"/>
                  </a:cubicBezTo>
                  <a:cubicBezTo>
                    <a:pt x="6" y="3"/>
                    <a:pt x="6" y="3"/>
                    <a:pt x="6" y="3"/>
                  </a:cubicBezTo>
                  <a:cubicBezTo>
                    <a:pt x="7" y="3"/>
                    <a:pt x="7" y="3"/>
                    <a:pt x="7" y="3"/>
                  </a:cubicBezTo>
                  <a:cubicBezTo>
                    <a:pt x="7" y="3"/>
                    <a:pt x="7" y="3"/>
                    <a:pt x="7" y="3"/>
                  </a:cubicBezTo>
                  <a:cubicBezTo>
                    <a:pt x="7" y="3"/>
                    <a:pt x="7" y="3"/>
                    <a:pt x="7" y="3"/>
                  </a:cubicBezTo>
                  <a:cubicBezTo>
                    <a:pt x="7" y="2"/>
                    <a:pt x="7" y="2"/>
                    <a:pt x="7" y="2"/>
                  </a:cubicBezTo>
                  <a:cubicBezTo>
                    <a:pt x="7" y="2"/>
                    <a:pt x="7" y="2"/>
                    <a:pt x="7" y="2"/>
                  </a:cubicBezTo>
                  <a:cubicBezTo>
                    <a:pt x="7" y="2"/>
                    <a:pt x="7" y="2"/>
                    <a:pt x="7" y="2"/>
                  </a:cubicBezTo>
                  <a:cubicBezTo>
                    <a:pt x="8" y="2"/>
                    <a:pt x="8" y="1"/>
                    <a:pt x="8" y="0"/>
                  </a:cubicBezTo>
                  <a:cubicBezTo>
                    <a:pt x="8" y="0"/>
                    <a:pt x="8" y="0"/>
                    <a:pt x="8" y="0"/>
                  </a:cubicBezTo>
                </a:path>
              </a:pathLst>
            </a:custGeom>
            <a:solidFill>
              <a:srgbClr val="D1453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80" name="Google Shape;2280;p21"/>
            <p:cNvSpPr/>
            <p:nvPr/>
          </p:nvSpPr>
          <p:spPr>
            <a:xfrm>
              <a:off x="5926138" y="3187700"/>
              <a:ext cx="6350" cy="1588"/>
            </a:xfrm>
            <a:prstGeom prst="rect">
              <a:avLst/>
            </a:prstGeom>
            <a:solidFill>
              <a:srgbClr val="F7BE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81" name="Google Shape;2281;p21"/>
            <p:cNvSpPr/>
            <p:nvPr/>
          </p:nvSpPr>
          <p:spPr>
            <a:xfrm>
              <a:off x="5926138" y="3187700"/>
              <a:ext cx="6350" cy="0"/>
            </a:xfrm>
            <a:custGeom>
              <a:avLst/>
              <a:gdLst/>
              <a:ahLst/>
              <a:cxnLst/>
              <a:rect l="l" t="t" r="r" b="b"/>
              <a:pathLst>
                <a:path w="4" h="120000" extrusionOk="0">
                  <a:moveTo>
                    <a:pt x="4" y="0"/>
                  </a:moveTo>
                  <a:lnTo>
                    <a:pt x="0" y="0"/>
                  </a:lnTo>
                  <a:lnTo>
                    <a:pt x="0" y="0"/>
                  </a:lnTo>
                  <a:lnTo>
                    <a:pt x="4"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82" name="Google Shape;2282;p21"/>
            <p:cNvSpPr/>
            <p:nvPr/>
          </p:nvSpPr>
          <p:spPr>
            <a:xfrm>
              <a:off x="5926138" y="3195638"/>
              <a:ext cx="9525" cy="4763"/>
            </a:xfrm>
            <a:custGeom>
              <a:avLst/>
              <a:gdLst/>
              <a:ahLst/>
              <a:cxnLst/>
              <a:rect l="l" t="t" r="r" b="b"/>
              <a:pathLst>
                <a:path w="8" h="3" extrusionOk="0">
                  <a:moveTo>
                    <a:pt x="5" y="0"/>
                  </a:moveTo>
                  <a:cubicBezTo>
                    <a:pt x="0" y="0"/>
                    <a:pt x="0" y="0"/>
                    <a:pt x="0" y="0"/>
                  </a:cubicBezTo>
                  <a:cubicBezTo>
                    <a:pt x="0" y="1"/>
                    <a:pt x="0" y="1"/>
                    <a:pt x="0" y="1"/>
                  </a:cubicBezTo>
                  <a:cubicBezTo>
                    <a:pt x="5" y="1"/>
                    <a:pt x="5" y="1"/>
                    <a:pt x="5" y="1"/>
                  </a:cubicBezTo>
                  <a:cubicBezTo>
                    <a:pt x="0" y="1"/>
                    <a:pt x="0" y="1"/>
                    <a:pt x="0" y="1"/>
                  </a:cubicBezTo>
                  <a:cubicBezTo>
                    <a:pt x="0" y="3"/>
                    <a:pt x="0" y="3"/>
                    <a:pt x="0" y="3"/>
                  </a:cubicBezTo>
                  <a:cubicBezTo>
                    <a:pt x="8" y="3"/>
                    <a:pt x="8" y="3"/>
                    <a:pt x="8" y="3"/>
                  </a:cubicBezTo>
                  <a:cubicBezTo>
                    <a:pt x="8" y="3"/>
                    <a:pt x="8" y="3"/>
                    <a:pt x="8" y="3"/>
                  </a:cubicBezTo>
                  <a:cubicBezTo>
                    <a:pt x="8" y="1"/>
                    <a:pt x="7" y="0"/>
                    <a:pt x="5" y="0"/>
                  </a:cubicBezTo>
                </a:path>
              </a:pathLst>
            </a:custGeom>
            <a:solidFill>
              <a:srgbClr val="F193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83" name="Google Shape;2283;p21"/>
            <p:cNvSpPr/>
            <p:nvPr/>
          </p:nvSpPr>
          <p:spPr>
            <a:xfrm>
              <a:off x="5926138" y="3195638"/>
              <a:ext cx="9525" cy="4763"/>
            </a:xfrm>
            <a:custGeom>
              <a:avLst/>
              <a:gdLst/>
              <a:ahLst/>
              <a:cxnLst/>
              <a:rect l="l" t="t" r="r" b="b"/>
              <a:pathLst>
                <a:path w="8" h="4" extrusionOk="0">
                  <a:moveTo>
                    <a:pt x="8" y="4"/>
                  </a:moveTo>
                  <a:cubicBezTo>
                    <a:pt x="8" y="4"/>
                    <a:pt x="8" y="4"/>
                    <a:pt x="8" y="4"/>
                  </a:cubicBezTo>
                  <a:cubicBezTo>
                    <a:pt x="8" y="4"/>
                    <a:pt x="8" y="4"/>
                    <a:pt x="8" y="4"/>
                  </a:cubicBezTo>
                  <a:moveTo>
                    <a:pt x="8" y="3"/>
                  </a:moveTo>
                  <a:cubicBezTo>
                    <a:pt x="8" y="3"/>
                    <a:pt x="8" y="4"/>
                    <a:pt x="8" y="4"/>
                  </a:cubicBezTo>
                  <a:cubicBezTo>
                    <a:pt x="8" y="4"/>
                    <a:pt x="8" y="3"/>
                    <a:pt x="8" y="3"/>
                  </a:cubicBezTo>
                  <a:moveTo>
                    <a:pt x="5" y="0"/>
                  </a:moveTo>
                  <a:cubicBezTo>
                    <a:pt x="0" y="0"/>
                    <a:pt x="0" y="0"/>
                    <a:pt x="0" y="0"/>
                  </a:cubicBezTo>
                  <a:cubicBezTo>
                    <a:pt x="0" y="0"/>
                    <a:pt x="0" y="0"/>
                    <a:pt x="0" y="0"/>
                  </a:cubicBezTo>
                  <a:cubicBezTo>
                    <a:pt x="5" y="0"/>
                    <a:pt x="5" y="0"/>
                    <a:pt x="5" y="0"/>
                  </a:cubicBezTo>
                  <a:cubicBezTo>
                    <a:pt x="7" y="0"/>
                    <a:pt x="8" y="1"/>
                    <a:pt x="8" y="3"/>
                  </a:cubicBezTo>
                  <a:cubicBezTo>
                    <a:pt x="8" y="3"/>
                    <a:pt x="8" y="3"/>
                    <a:pt x="8" y="3"/>
                  </a:cubicBezTo>
                  <a:cubicBezTo>
                    <a:pt x="8" y="3"/>
                    <a:pt x="8" y="3"/>
                    <a:pt x="8" y="3"/>
                  </a:cubicBezTo>
                  <a:cubicBezTo>
                    <a:pt x="8" y="3"/>
                    <a:pt x="8" y="3"/>
                    <a:pt x="8" y="3"/>
                  </a:cubicBezTo>
                  <a:cubicBezTo>
                    <a:pt x="8" y="3"/>
                    <a:pt x="8" y="3"/>
                    <a:pt x="8" y="3"/>
                  </a:cubicBezTo>
                  <a:cubicBezTo>
                    <a:pt x="8" y="1"/>
                    <a:pt x="7" y="0"/>
                    <a:pt x="5" y="0"/>
                  </a:cubicBezTo>
                </a:path>
              </a:pathLst>
            </a:custGeom>
            <a:solidFill>
              <a:srgbClr val="D561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84" name="Google Shape;2284;p21"/>
            <p:cNvSpPr/>
            <p:nvPr/>
          </p:nvSpPr>
          <p:spPr>
            <a:xfrm>
              <a:off x="5926138" y="3200400"/>
              <a:ext cx="9525" cy="3175"/>
            </a:xfrm>
            <a:custGeom>
              <a:avLst/>
              <a:gdLst/>
              <a:ahLst/>
              <a:cxnLst/>
              <a:rect l="l" t="t" r="r" b="b"/>
              <a:pathLst>
                <a:path w="8" h="3" extrusionOk="0">
                  <a:moveTo>
                    <a:pt x="8" y="0"/>
                  </a:moveTo>
                  <a:cubicBezTo>
                    <a:pt x="0" y="0"/>
                    <a:pt x="0" y="0"/>
                    <a:pt x="0" y="0"/>
                  </a:cubicBezTo>
                  <a:cubicBezTo>
                    <a:pt x="0" y="3"/>
                    <a:pt x="0" y="3"/>
                    <a:pt x="0" y="3"/>
                  </a:cubicBezTo>
                  <a:cubicBezTo>
                    <a:pt x="5" y="3"/>
                    <a:pt x="5" y="3"/>
                    <a:pt x="5" y="3"/>
                  </a:cubicBezTo>
                  <a:cubicBezTo>
                    <a:pt x="7" y="3"/>
                    <a:pt x="8" y="1"/>
                    <a:pt x="8" y="0"/>
                  </a:cubicBezTo>
                </a:path>
              </a:pathLst>
            </a:custGeom>
            <a:solidFill>
              <a:srgbClr val="EB65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85" name="Google Shape;2285;p21"/>
            <p:cNvSpPr/>
            <p:nvPr/>
          </p:nvSpPr>
          <p:spPr>
            <a:xfrm>
              <a:off x="5926138" y="3200400"/>
              <a:ext cx="9525" cy="3175"/>
            </a:xfrm>
            <a:custGeom>
              <a:avLst/>
              <a:gdLst/>
              <a:ahLst/>
              <a:cxnLst/>
              <a:rect l="l" t="t" r="r" b="b"/>
              <a:pathLst>
                <a:path w="8" h="3" extrusionOk="0">
                  <a:moveTo>
                    <a:pt x="8" y="0"/>
                  </a:moveTo>
                  <a:cubicBezTo>
                    <a:pt x="8" y="0"/>
                    <a:pt x="8" y="0"/>
                    <a:pt x="8" y="0"/>
                  </a:cubicBezTo>
                  <a:cubicBezTo>
                    <a:pt x="8" y="1"/>
                    <a:pt x="7" y="3"/>
                    <a:pt x="5" y="3"/>
                  </a:cubicBezTo>
                  <a:cubicBezTo>
                    <a:pt x="0" y="3"/>
                    <a:pt x="0" y="3"/>
                    <a:pt x="0" y="3"/>
                  </a:cubicBezTo>
                  <a:cubicBezTo>
                    <a:pt x="0" y="3"/>
                    <a:pt x="0" y="3"/>
                    <a:pt x="0" y="3"/>
                  </a:cubicBezTo>
                  <a:cubicBezTo>
                    <a:pt x="5" y="3"/>
                    <a:pt x="5" y="3"/>
                    <a:pt x="5" y="3"/>
                  </a:cubicBezTo>
                  <a:cubicBezTo>
                    <a:pt x="6" y="3"/>
                    <a:pt x="6" y="3"/>
                    <a:pt x="6" y="3"/>
                  </a:cubicBezTo>
                  <a:cubicBezTo>
                    <a:pt x="6" y="3"/>
                    <a:pt x="6" y="3"/>
                    <a:pt x="6" y="3"/>
                  </a:cubicBezTo>
                  <a:cubicBezTo>
                    <a:pt x="6" y="3"/>
                    <a:pt x="6" y="3"/>
                    <a:pt x="6" y="3"/>
                  </a:cubicBezTo>
                  <a:cubicBezTo>
                    <a:pt x="7" y="2"/>
                    <a:pt x="7" y="2"/>
                    <a:pt x="7" y="2"/>
                  </a:cubicBezTo>
                  <a:cubicBezTo>
                    <a:pt x="7" y="2"/>
                    <a:pt x="7" y="2"/>
                    <a:pt x="7" y="2"/>
                  </a:cubicBezTo>
                  <a:cubicBezTo>
                    <a:pt x="7" y="2"/>
                    <a:pt x="7" y="2"/>
                    <a:pt x="7" y="2"/>
                  </a:cubicBezTo>
                  <a:cubicBezTo>
                    <a:pt x="7" y="2"/>
                    <a:pt x="7" y="2"/>
                    <a:pt x="7" y="2"/>
                  </a:cubicBezTo>
                  <a:cubicBezTo>
                    <a:pt x="8" y="2"/>
                    <a:pt x="8" y="1"/>
                    <a:pt x="8" y="1"/>
                  </a:cubicBezTo>
                  <a:cubicBezTo>
                    <a:pt x="8" y="1"/>
                    <a:pt x="8" y="1"/>
                    <a:pt x="8" y="1"/>
                  </a:cubicBezTo>
                  <a:cubicBezTo>
                    <a:pt x="8" y="1"/>
                    <a:pt x="8" y="1"/>
                    <a:pt x="8" y="1"/>
                  </a:cubicBezTo>
                  <a:cubicBezTo>
                    <a:pt x="8" y="1"/>
                    <a:pt x="8" y="0"/>
                    <a:pt x="8" y="0"/>
                  </a:cubicBezTo>
                  <a:cubicBezTo>
                    <a:pt x="8" y="0"/>
                    <a:pt x="8" y="0"/>
                    <a:pt x="8" y="0"/>
                  </a:cubicBezTo>
                </a:path>
              </a:pathLst>
            </a:custGeom>
            <a:solidFill>
              <a:srgbClr val="D1453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86" name="Google Shape;2286;p21"/>
            <p:cNvSpPr/>
            <p:nvPr/>
          </p:nvSpPr>
          <p:spPr>
            <a:xfrm>
              <a:off x="5926138" y="3197225"/>
              <a:ext cx="6350" cy="1588"/>
            </a:xfrm>
            <a:prstGeom prst="rect">
              <a:avLst/>
            </a:prstGeom>
            <a:solidFill>
              <a:srgbClr val="F7BE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87" name="Google Shape;2287;p21"/>
            <p:cNvSpPr/>
            <p:nvPr/>
          </p:nvSpPr>
          <p:spPr>
            <a:xfrm>
              <a:off x="5926138" y="3197225"/>
              <a:ext cx="6350" cy="0"/>
            </a:xfrm>
            <a:custGeom>
              <a:avLst/>
              <a:gdLst/>
              <a:ahLst/>
              <a:cxnLst/>
              <a:rect l="l" t="t" r="r" b="b"/>
              <a:pathLst>
                <a:path w="4" h="120000" extrusionOk="0">
                  <a:moveTo>
                    <a:pt x="4" y="0"/>
                  </a:moveTo>
                  <a:lnTo>
                    <a:pt x="0" y="0"/>
                  </a:lnTo>
                  <a:lnTo>
                    <a:pt x="0" y="0"/>
                  </a:lnTo>
                  <a:lnTo>
                    <a:pt x="4"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88" name="Google Shape;2288;p21"/>
            <p:cNvSpPr/>
            <p:nvPr/>
          </p:nvSpPr>
          <p:spPr>
            <a:xfrm>
              <a:off x="5926138" y="3205163"/>
              <a:ext cx="9525" cy="4763"/>
            </a:xfrm>
            <a:custGeom>
              <a:avLst/>
              <a:gdLst/>
              <a:ahLst/>
              <a:cxnLst/>
              <a:rect l="l" t="t" r="r" b="b"/>
              <a:pathLst>
                <a:path w="8" h="3" extrusionOk="0">
                  <a:moveTo>
                    <a:pt x="5" y="0"/>
                  </a:moveTo>
                  <a:cubicBezTo>
                    <a:pt x="0" y="0"/>
                    <a:pt x="0" y="0"/>
                    <a:pt x="0" y="0"/>
                  </a:cubicBezTo>
                  <a:cubicBezTo>
                    <a:pt x="0" y="0"/>
                    <a:pt x="0" y="0"/>
                    <a:pt x="0" y="0"/>
                  </a:cubicBezTo>
                  <a:cubicBezTo>
                    <a:pt x="5" y="0"/>
                    <a:pt x="5" y="0"/>
                    <a:pt x="5" y="0"/>
                  </a:cubicBezTo>
                  <a:cubicBezTo>
                    <a:pt x="0" y="1"/>
                    <a:pt x="0" y="1"/>
                    <a:pt x="0" y="1"/>
                  </a:cubicBezTo>
                  <a:cubicBezTo>
                    <a:pt x="0" y="3"/>
                    <a:pt x="0" y="3"/>
                    <a:pt x="0" y="3"/>
                  </a:cubicBezTo>
                  <a:cubicBezTo>
                    <a:pt x="8" y="3"/>
                    <a:pt x="8" y="3"/>
                    <a:pt x="8" y="3"/>
                  </a:cubicBezTo>
                  <a:cubicBezTo>
                    <a:pt x="8" y="3"/>
                    <a:pt x="8" y="3"/>
                    <a:pt x="8" y="3"/>
                  </a:cubicBezTo>
                  <a:cubicBezTo>
                    <a:pt x="8" y="1"/>
                    <a:pt x="7" y="0"/>
                    <a:pt x="5" y="0"/>
                  </a:cubicBezTo>
                </a:path>
              </a:pathLst>
            </a:custGeom>
            <a:solidFill>
              <a:srgbClr val="F193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89" name="Google Shape;2289;p21"/>
            <p:cNvSpPr/>
            <p:nvPr/>
          </p:nvSpPr>
          <p:spPr>
            <a:xfrm>
              <a:off x="5926138" y="3205163"/>
              <a:ext cx="9525" cy="4763"/>
            </a:xfrm>
            <a:custGeom>
              <a:avLst/>
              <a:gdLst/>
              <a:ahLst/>
              <a:cxnLst/>
              <a:rect l="l" t="t" r="r" b="b"/>
              <a:pathLst>
                <a:path w="8" h="4" extrusionOk="0">
                  <a:moveTo>
                    <a:pt x="5" y="0"/>
                  </a:moveTo>
                  <a:cubicBezTo>
                    <a:pt x="0" y="0"/>
                    <a:pt x="0" y="0"/>
                    <a:pt x="0" y="0"/>
                  </a:cubicBezTo>
                  <a:cubicBezTo>
                    <a:pt x="0" y="0"/>
                    <a:pt x="0" y="0"/>
                    <a:pt x="0" y="0"/>
                  </a:cubicBezTo>
                  <a:cubicBezTo>
                    <a:pt x="5" y="0"/>
                    <a:pt x="5" y="0"/>
                    <a:pt x="5" y="0"/>
                  </a:cubicBezTo>
                  <a:cubicBezTo>
                    <a:pt x="7" y="0"/>
                    <a:pt x="8" y="1"/>
                    <a:pt x="8" y="3"/>
                  </a:cubicBezTo>
                  <a:cubicBezTo>
                    <a:pt x="8" y="3"/>
                    <a:pt x="8" y="3"/>
                    <a:pt x="8" y="3"/>
                  </a:cubicBezTo>
                  <a:cubicBezTo>
                    <a:pt x="8" y="3"/>
                    <a:pt x="8" y="3"/>
                    <a:pt x="8" y="3"/>
                  </a:cubicBezTo>
                  <a:cubicBezTo>
                    <a:pt x="8" y="3"/>
                    <a:pt x="8" y="3"/>
                    <a:pt x="8" y="3"/>
                  </a:cubicBezTo>
                  <a:cubicBezTo>
                    <a:pt x="8" y="3"/>
                    <a:pt x="8" y="4"/>
                    <a:pt x="8" y="4"/>
                  </a:cubicBezTo>
                  <a:cubicBezTo>
                    <a:pt x="8" y="4"/>
                    <a:pt x="8" y="3"/>
                    <a:pt x="8" y="3"/>
                  </a:cubicBezTo>
                  <a:cubicBezTo>
                    <a:pt x="8" y="3"/>
                    <a:pt x="8" y="3"/>
                    <a:pt x="8" y="3"/>
                  </a:cubicBezTo>
                  <a:cubicBezTo>
                    <a:pt x="8" y="1"/>
                    <a:pt x="7" y="0"/>
                    <a:pt x="5" y="0"/>
                  </a:cubicBezTo>
                </a:path>
              </a:pathLst>
            </a:custGeom>
            <a:solidFill>
              <a:srgbClr val="D561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90" name="Google Shape;2290;p21"/>
            <p:cNvSpPr/>
            <p:nvPr/>
          </p:nvSpPr>
          <p:spPr>
            <a:xfrm>
              <a:off x="5926138" y="3205163"/>
              <a:ext cx="6350" cy="1588"/>
            </a:xfrm>
            <a:custGeom>
              <a:avLst/>
              <a:gdLst/>
              <a:ahLst/>
              <a:cxnLst/>
              <a:rect l="l" t="t" r="r" b="b"/>
              <a:pathLst>
                <a:path w="4" h="1" extrusionOk="0">
                  <a:moveTo>
                    <a:pt x="4" y="0"/>
                  </a:moveTo>
                  <a:lnTo>
                    <a:pt x="0" y="0"/>
                  </a:lnTo>
                  <a:lnTo>
                    <a:pt x="0" y="1"/>
                  </a:lnTo>
                  <a:lnTo>
                    <a:pt x="4" y="0"/>
                  </a:lnTo>
                  <a:close/>
                </a:path>
              </a:pathLst>
            </a:custGeom>
            <a:solidFill>
              <a:srgbClr val="F7BE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91" name="Google Shape;2291;p21"/>
            <p:cNvSpPr/>
            <p:nvPr/>
          </p:nvSpPr>
          <p:spPr>
            <a:xfrm>
              <a:off x="5926138" y="3205163"/>
              <a:ext cx="6350" cy="1588"/>
            </a:xfrm>
            <a:custGeom>
              <a:avLst/>
              <a:gdLst/>
              <a:ahLst/>
              <a:cxnLst/>
              <a:rect l="l" t="t" r="r" b="b"/>
              <a:pathLst>
                <a:path w="4" h="1" extrusionOk="0">
                  <a:moveTo>
                    <a:pt x="4" y="0"/>
                  </a:moveTo>
                  <a:lnTo>
                    <a:pt x="0" y="0"/>
                  </a:lnTo>
                  <a:lnTo>
                    <a:pt x="0" y="1"/>
                  </a:lnTo>
                  <a:lnTo>
                    <a:pt x="4"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92" name="Google Shape;2292;p21"/>
            <p:cNvSpPr/>
            <p:nvPr/>
          </p:nvSpPr>
          <p:spPr>
            <a:xfrm>
              <a:off x="5892800" y="3205163"/>
              <a:ext cx="14288" cy="92075"/>
            </a:xfrm>
            <a:custGeom>
              <a:avLst/>
              <a:gdLst/>
              <a:ahLst/>
              <a:cxnLst/>
              <a:rect l="l" t="t" r="r" b="b"/>
              <a:pathLst>
                <a:path w="12" h="77" extrusionOk="0">
                  <a:moveTo>
                    <a:pt x="5" y="6"/>
                  </a:moveTo>
                  <a:cubicBezTo>
                    <a:pt x="6" y="9"/>
                    <a:pt x="7" y="12"/>
                    <a:pt x="7" y="16"/>
                  </a:cubicBezTo>
                  <a:cubicBezTo>
                    <a:pt x="6" y="24"/>
                    <a:pt x="5" y="32"/>
                    <a:pt x="3" y="40"/>
                  </a:cubicBezTo>
                  <a:cubicBezTo>
                    <a:pt x="2" y="49"/>
                    <a:pt x="0" y="57"/>
                    <a:pt x="3" y="65"/>
                  </a:cubicBezTo>
                  <a:cubicBezTo>
                    <a:pt x="5" y="70"/>
                    <a:pt x="7" y="74"/>
                    <a:pt x="9" y="77"/>
                  </a:cubicBezTo>
                  <a:cubicBezTo>
                    <a:pt x="8" y="75"/>
                    <a:pt x="7" y="72"/>
                    <a:pt x="7" y="70"/>
                  </a:cubicBezTo>
                  <a:cubicBezTo>
                    <a:pt x="6" y="66"/>
                    <a:pt x="6" y="61"/>
                    <a:pt x="6" y="57"/>
                  </a:cubicBezTo>
                  <a:cubicBezTo>
                    <a:pt x="6" y="49"/>
                    <a:pt x="7" y="40"/>
                    <a:pt x="8" y="31"/>
                  </a:cubicBezTo>
                  <a:cubicBezTo>
                    <a:pt x="10" y="22"/>
                    <a:pt x="12" y="5"/>
                    <a:pt x="1" y="0"/>
                  </a:cubicBezTo>
                  <a:cubicBezTo>
                    <a:pt x="2" y="2"/>
                    <a:pt x="4" y="4"/>
                    <a:pt x="5" y="6"/>
                  </a:cubicBezTo>
                </a:path>
              </a:pathLst>
            </a:custGeom>
            <a:solidFill>
              <a:srgbClr val="E25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93" name="Google Shape;2293;p21"/>
            <p:cNvSpPr/>
            <p:nvPr/>
          </p:nvSpPr>
          <p:spPr>
            <a:xfrm>
              <a:off x="5945188" y="3205163"/>
              <a:ext cx="14288" cy="92075"/>
            </a:xfrm>
            <a:custGeom>
              <a:avLst/>
              <a:gdLst/>
              <a:ahLst/>
              <a:cxnLst/>
              <a:rect l="l" t="t" r="r" b="b"/>
              <a:pathLst>
                <a:path w="12" h="77" extrusionOk="0">
                  <a:moveTo>
                    <a:pt x="7" y="6"/>
                  </a:moveTo>
                  <a:cubicBezTo>
                    <a:pt x="6" y="9"/>
                    <a:pt x="5" y="12"/>
                    <a:pt x="5" y="16"/>
                  </a:cubicBezTo>
                  <a:cubicBezTo>
                    <a:pt x="5" y="24"/>
                    <a:pt x="7" y="32"/>
                    <a:pt x="9" y="40"/>
                  </a:cubicBezTo>
                  <a:cubicBezTo>
                    <a:pt x="10" y="49"/>
                    <a:pt x="12" y="57"/>
                    <a:pt x="9" y="65"/>
                  </a:cubicBezTo>
                  <a:cubicBezTo>
                    <a:pt x="7" y="70"/>
                    <a:pt x="5" y="74"/>
                    <a:pt x="2" y="77"/>
                  </a:cubicBezTo>
                  <a:cubicBezTo>
                    <a:pt x="3" y="75"/>
                    <a:pt x="4" y="72"/>
                    <a:pt x="5" y="70"/>
                  </a:cubicBezTo>
                  <a:cubicBezTo>
                    <a:pt x="6" y="66"/>
                    <a:pt x="6" y="61"/>
                    <a:pt x="6" y="57"/>
                  </a:cubicBezTo>
                  <a:cubicBezTo>
                    <a:pt x="6" y="49"/>
                    <a:pt x="5" y="40"/>
                    <a:pt x="3" y="31"/>
                  </a:cubicBezTo>
                  <a:cubicBezTo>
                    <a:pt x="2" y="22"/>
                    <a:pt x="0" y="5"/>
                    <a:pt x="11" y="0"/>
                  </a:cubicBezTo>
                  <a:cubicBezTo>
                    <a:pt x="9" y="2"/>
                    <a:pt x="8" y="4"/>
                    <a:pt x="7" y="6"/>
                  </a:cubicBezTo>
                </a:path>
              </a:pathLst>
            </a:custGeom>
            <a:solidFill>
              <a:srgbClr val="E25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94" name="Google Shape;2294;p21"/>
            <p:cNvSpPr/>
            <p:nvPr/>
          </p:nvSpPr>
          <p:spPr>
            <a:xfrm>
              <a:off x="5894388" y="3205163"/>
              <a:ext cx="9525" cy="92075"/>
            </a:xfrm>
            <a:custGeom>
              <a:avLst/>
              <a:gdLst/>
              <a:ahLst/>
              <a:cxnLst/>
              <a:rect l="l" t="t" r="r" b="b"/>
              <a:pathLst>
                <a:path w="9" h="77" extrusionOk="0">
                  <a:moveTo>
                    <a:pt x="3" y="52"/>
                  </a:moveTo>
                  <a:cubicBezTo>
                    <a:pt x="3" y="54"/>
                    <a:pt x="3" y="57"/>
                    <a:pt x="3" y="59"/>
                  </a:cubicBezTo>
                  <a:cubicBezTo>
                    <a:pt x="3" y="68"/>
                    <a:pt x="7" y="74"/>
                    <a:pt x="8" y="76"/>
                  </a:cubicBezTo>
                  <a:cubicBezTo>
                    <a:pt x="8" y="77"/>
                    <a:pt x="8" y="77"/>
                    <a:pt x="8" y="77"/>
                  </a:cubicBezTo>
                  <a:cubicBezTo>
                    <a:pt x="7" y="75"/>
                    <a:pt x="6" y="72"/>
                    <a:pt x="6" y="70"/>
                  </a:cubicBezTo>
                  <a:cubicBezTo>
                    <a:pt x="5" y="66"/>
                    <a:pt x="5" y="61"/>
                    <a:pt x="5" y="57"/>
                  </a:cubicBezTo>
                  <a:cubicBezTo>
                    <a:pt x="5" y="57"/>
                    <a:pt x="5" y="57"/>
                    <a:pt x="5" y="56"/>
                  </a:cubicBezTo>
                  <a:cubicBezTo>
                    <a:pt x="5" y="55"/>
                    <a:pt x="5" y="54"/>
                    <a:pt x="5" y="52"/>
                  </a:cubicBezTo>
                  <a:cubicBezTo>
                    <a:pt x="4" y="52"/>
                    <a:pt x="4" y="52"/>
                    <a:pt x="4" y="52"/>
                  </a:cubicBezTo>
                  <a:cubicBezTo>
                    <a:pt x="3" y="52"/>
                    <a:pt x="3" y="52"/>
                    <a:pt x="3" y="52"/>
                  </a:cubicBezTo>
                  <a:cubicBezTo>
                    <a:pt x="3" y="52"/>
                    <a:pt x="3" y="52"/>
                    <a:pt x="3" y="52"/>
                  </a:cubicBezTo>
                  <a:moveTo>
                    <a:pt x="6" y="31"/>
                  </a:moveTo>
                  <a:cubicBezTo>
                    <a:pt x="6" y="31"/>
                    <a:pt x="6" y="32"/>
                    <a:pt x="6" y="33"/>
                  </a:cubicBezTo>
                  <a:cubicBezTo>
                    <a:pt x="6" y="34"/>
                    <a:pt x="6" y="34"/>
                    <a:pt x="6" y="35"/>
                  </a:cubicBezTo>
                  <a:cubicBezTo>
                    <a:pt x="6" y="35"/>
                    <a:pt x="6" y="36"/>
                    <a:pt x="7" y="37"/>
                  </a:cubicBezTo>
                  <a:cubicBezTo>
                    <a:pt x="7" y="36"/>
                    <a:pt x="7" y="34"/>
                    <a:pt x="7" y="33"/>
                  </a:cubicBezTo>
                  <a:cubicBezTo>
                    <a:pt x="7" y="32"/>
                    <a:pt x="6" y="31"/>
                    <a:pt x="6" y="31"/>
                  </a:cubicBezTo>
                  <a:moveTo>
                    <a:pt x="0" y="0"/>
                  </a:moveTo>
                  <a:cubicBezTo>
                    <a:pt x="0" y="1"/>
                    <a:pt x="0" y="1"/>
                    <a:pt x="0" y="1"/>
                  </a:cubicBezTo>
                  <a:cubicBezTo>
                    <a:pt x="0" y="1"/>
                    <a:pt x="0" y="1"/>
                    <a:pt x="0" y="1"/>
                  </a:cubicBezTo>
                  <a:cubicBezTo>
                    <a:pt x="9" y="6"/>
                    <a:pt x="8" y="21"/>
                    <a:pt x="7" y="29"/>
                  </a:cubicBezTo>
                  <a:cubicBezTo>
                    <a:pt x="7" y="29"/>
                    <a:pt x="7" y="28"/>
                    <a:pt x="8" y="28"/>
                  </a:cubicBezTo>
                  <a:cubicBezTo>
                    <a:pt x="8" y="25"/>
                    <a:pt x="9" y="23"/>
                    <a:pt x="9" y="20"/>
                  </a:cubicBezTo>
                  <a:cubicBezTo>
                    <a:pt x="9" y="12"/>
                    <a:pt x="7" y="4"/>
                    <a:pt x="0" y="0"/>
                  </a:cubicBezTo>
                </a:path>
              </a:pathLst>
            </a:custGeom>
            <a:solidFill>
              <a:srgbClr val="F086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95" name="Google Shape;2295;p21"/>
            <p:cNvSpPr/>
            <p:nvPr/>
          </p:nvSpPr>
          <p:spPr>
            <a:xfrm>
              <a:off x="5953125" y="3282950"/>
              <a:ext cx="3175" cy="6350"/>
            </a:xfrm>
            <a:custGeom>
              <a:avLst/>
              <a:gdLst/>
              <a:ahLst/>
              <a:cxnLst/>
              <a:rect l="l" t="t" r="r" b="b"/>
              <a:pathLst>
                <a:path w="2" h="5" extrusionOk="0">
                  <a:moveTo>
                    <a:pt x="0" y="5"/>
                  </a:moveTo>
                  <a:cubicBezTo>
                    <a:pt x="0" y="5"/>
                    <a:pt x="0" y="5"/>
                    <a:pt x="0" y="5"/>
                  </a:cubicBezTo>
                  <a:cubicBezTo>
                    <a:pt x="0" y="5"/>
                    <a:pt x="0" y="5"/>
                    <a:pt x="0" y="5"/>
                  </a:cubicBezTo>
                  <a:moveTo>
                    <a:pt x="2" y="0"/>
                  </a:moveTo>
                  <a:cubicBezTo>
                    <a:pt x="1" y="2"/>
                    <a:pt x="0" y="4"/>
                    <a:pt x="0" y="5"/>
                  </a:cubicBezTo>
                  <a:cubicBezTo>
                    <a:pt x="0" y="4"/>
                    <a:pt x="1" y="2"/>
                    <a:pt x="2" y="0"/>
                  </a:cubicBezTo>
                </a:path>
              </a:pathLst>
            </a:custGeom>
            <a:solidFill>
              <a:srgbClr val="ED6F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96" name="Google Shape;2296;p21"/>
            <p:cNvSpPr/>
            <p:nvPr/>
          </p:nvSpPr>
          <p:spPr>
            <a:xfrm>
              <a:off x="5948363" y="3205163"/>
              <a:ext cx="9525" cy="90488"/>
            </a:xfrm>
            <a:custGeom>
              <a:avLst/>
              <a:gdLst/>
              <a:ahLst/>
              <a:cxnLst/>
              <a:rect l="l" t="t" r="r" b="b"/>
              <a:pathLst>
                <a:path w="8" h="76" extrusionOk="0">
                  <a:moveTo>
                    <a:pt x="6" y="57"/>
                  </a:moveTo>
                  <a:cubicBezTo>
                    <a:pt x="6" y="57"/>
                    <a:pt x="6" y="57"/>
                    <a:pt x="6" y="58"/>
                  </a:cubicBezTo>
                  <a:cubicBezTo>
                    <a:pt x="5" y="64"/>
                    <a:pt x="2" y="73"/>
                    <a:pt x="0" y="76"/>
                  </a:cubicBezTo>
                  <a:cubicBezTo>
                    <a:pt x="1" y="74"/>
                    <a:pt x="3" y="72"/>
                    <a:pt x="4" y="70"/>
                  </a:cubicBezTo>
                  <a:cubicBezTo>
                    <a:pt x="4" y="70"/>
                    <a:pt x="4" y="70"/>
                    <a:pt x="4" y="70"/>
                  </a:cubicBezTo>
                  <a:cubicBezTo>
                    <a:pt x="4" y="70"/>
                    <a:pt x="4" y="70"/>
                    <a:pt x="4" y="70"/>
                  </a:cubicBezTo>
                  <a:cubicBezTo>
                    <a:pt x="4" y="69"/>
                    <a:pt x="5" y="67"/>
                    <a:pt x="6" y="65"/>
                  </a:cubicBezTo>
                  <a:cubicBezTo>
                    <a:pt x="6" y="65"/>
                    <a:pt x="6" y="65"/>
                    <a:pt x="6" y="65"/>
                  </a:cubicBezTo>
                  <a:cubicBezTo>
                    <a:pt x="7" y="63"/>
                    <a:pt x="7" y="60"/>
                    <a:pt x="7" y="58"/>
                  </a:cubicBezTo>
                  <a:cubicBezTo>
                    <a:pt x="7" y="57"/>
                    <a:pt x="7" y="57"/>
                    <a:pt x="6" y="57"/>
                  </a:cubicBezTo>
                  <a:moveTo>
                    <a:pt x="7" y="50"/>
                  </a:moveTo>
                  <a:cubicBezTo>
                    <a:pt x="7" y="51"/>
                    <a:pt x="6" y="51"/>
                    <a:pt x="6" y="51"/>
                  </a:cubicBezTo>
                  <a:cubicBezTo>
                    <a:pt x="6" y="52"/>
                    <a:pt x="6" y="53"/>
                    <a:pt x="6" y="54"/>
                  </a:cubicBezTo>
                  <a:cubicBezTo>
                    <a:pt x="7" y="54"/>
                    <a:pt x="7" y="53"/>
                    <a:pt x="7" y="53"/>
                  </a:cubicBezTo>
                  <a:cubicBezTo>
                    <a:pt x="7" y="52"/>
                    <a:pt x="7" y="51"/>
                    <a:pt x="7" y="50"/>
                  </a:cubicBezTo>
                  <a:moveTo>
                    <a:pt x="6" y="41"/>
                  </a:moveTo>
                  <a:cubicBezTo>
                    <a:pt x="5" y="41"/>
                    <a:pt x="5" y="42"/>
                    <a:pt x="5" y="42"/>
                  </a:cubicBezTo>
                  <a:cubicBezTo>
                    <a:pt x="5" y="43"/>
                    <a:pt x="5" y="44"/>
                    <a:pt x="5" y="45"/>
                  </a:cubicBezTo>
                  <a:cubicBezTo>
                    <a:pt x="5" y="44"/>
                    <a:pt x="6" y="44"/>
                    <a:pt x="6" y="43"/>
                  </a:cubicBezTo>
                  <a:cubicBezTo>
                    <a:pt x="6" y="42"/>
                    <a:pt x="6" y="42"/>
                    <a:pt x="6" y="41"/>
                  </a:cubicBezTo>
                  <a:moveTo>
                    <a:pt x="8" y="0"/>
                  </a:moveTo>
                  <a:cubicBezTo>
                    <a:pt x="8" y="0"/>
                    <a:pt x="3" y="3"/>
                    <a:pt x="2" y="10"/>
                  </a:cubicBezTo>
                  <a:cubicBezTo>
                    <a:pt x="0" y="16"/>
                    <a:pt x="2" y="24"/>
                    <a:pt x="2" y="30"/>
                  </a:cubicBezTo>
                  <a:cubicBezTo>
                    <a:pt x="3" y="31"/>
                    <a:pt x="3" y="32"/>
                    <a:pt x="3" y="34"/>
                  </a:cubicBezTo>
                  <a:cubicBezTo>
                    <a:pt x="3" y="34"/>
                    <a:pt x="3" y="34"/>
                    <a:pt x="3" y="34"/>
                  </a:cubicBezTo>
                  <a:cubicBezTo>
                    <a:pt x="4" y="33"/>
                    <a:pt x="4" y="33"/>
                    <a:pt x="4" y="33"/>
                  </a:cubicBezTo>
                  <a:cubicBezTo>
                    <a:pt x="4" y="33"/>
                    <a:pt x="4" y="33"/>
                    <a:pt x="4" y="33"/>
                  </a:cubicBezTo>
                  <a:cubicBezTo>
                    <a:pt x="3" y="28"/>
                    <a:pt x="2" y="22"/>
                    <a:pt x="2" y="16"/>
                  </a:cubicBezTo>
                  <a:cubicBezTo>
                    <a:pt x="2" y="16"/>
                    <a:pt x="2" y="16"/>
                    <a:pt x="2" y="16"/>
                  </a:cubicBezTo>
                  <a:cubicBezTo>
                    <a:pt x="2" y="12"/>
                    <a:pt x="3" y="9"/>
                    <a:pt x="4" y="6"/>
                  </a:cubicBezTo>
                  <a:cubicBezTo>
                    <a:pt x="5" y="4"/>
                    <a:pt x="6" y="2"/>
                    <a:pt x="8" y="0"/>
                  </a:cubicBezTo>
                </a:path>
              </a:pathLst>
            </a:custGeom>
            <a:solidFill>
              <a:srgbClr val="F086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97" name="Google Shape;2297;p21"/>
            <p:cNvSpPr/>
            <p:nvPr/>
          </p:nvSpPr>
          <p:spPr>
            <a:xfrm>
              <a:off x="5784850" y="3546475"/>
              <a:ext cx="153988" cy="201613"/>
            </a:xfrm>
            <a:custGeom>
              <a:avLst/>
              <a:gdLst/>
              <a:ahLst/>
              <a:cxnLst/>
              <a:rect l="l" t="t" r="r" b="b"/>
              <a:pathLst>
                <a:path w="130" h="169" extrusionOk="0">
                  <a:moveTo>
                    <a:pt x="123" y="23"/>
                  </a:moveTo>
                  <a:cubicBezTo>
                    <a:pt x="122" y="20"/>
                    <a:pt x="121" y="16"/>
                    <a:pt x="117" y="12"/>
                  </a:cubicBezTo>
                  <a:cubicBezTo>
                    <a:pt x="116" y="11"/>
                    <a:pt x="115" y="9"/>
                    <a:pt x="114" y="8"/>
                  </a:cubicBezTo>
                  <a:cubicBezTo>
                    <a:pt x="113" y="7"/>
                    <a:pt x="112" y="6"/>
                    <a:pt x="111" y="6"/>
                  </a:cubicBezTo>
                  <a:cubicBezTo>
                    <a:pt x="103" y="0"/>
                    <a:pt x="88" y="2"/>
                    <a:pt x="62" y="7"/>
                  </a:cubicBezTo>
                  <a:cubicBezTo>
                    <a:pt x="18" y="18"/>
                    <a:pt x="2" y="39"/>
                    <a:pt x="1" y="68"/>
                  </a:cubicBezTo>
                  <a:cubicBezTo>
                    <a:pt x="0" y="97"/>
                    <a:pt x="15" y="144"/>
                    <a:pt x="15" y="144"/>
                  </a:cubicBezTo>
                  <a:cubicBezTo>
                    <a:pt x="20" y="160"/>
                    <a:pt x="17" y="169"/>
                    <a:pt x="26" y="165"/>
                  </a:cubicBezTo>
                  <a:cubicBezTo>
                    <a:pt x="28" y="165"/>
                    <a:pt x="30" y="164"/>
                    <a:pt x="31" y="163"/>
                  </a:cubicBezTo>
                  <a:cubicBezTo>
                    <a:pt x="36" y="157"/>
                    <a:pt x="45" y="145"/>
                    <a:pt x="51" y="136"/>
                  </a:cubicBezTo>
                  <a:cubicBezTo>
                    <a:pt x="59" y="124"/>
                    <a:pt x="67" y="107"/>
                    <a:pt x="93" y="99"/>
                  </a:cubicBezTo>
                  <a:cubicBezTo>
                    <a:pt x="108" y="95"/>
                    <a:pt x="116" y="94"/>
                    <a:pt x="121" y="94"/>
                  </a:cubicBezTo>
                  <a:cubicBezTo>
                    <a:pt x="119" y="91"/>
                    <a:pt x="116" y="91"/>
                    <a:pt x="114" y="90"/>
                  </a:cubicBezTo>
                  <a:cubicBezTo>
                    <a:pt x="111" y="88"/>
                    <a:pt x="110" y="87"/>
                    <a:pt x="113" y="84"/>
                  </a:cubicBezTo>
                  <a:cubicBezTo>
                    <a:pt x="117" y="82"/>
                    <a:pt x="119" y="82"/>
                    <a:pt x="121" y="78"/>
                  </a:cubicBezTo>
                  <a:cubicBezTo>
                    <a:pt x="124" y="73"/>
                    <a:pt x="126" y="72"/>
                    <a:pt x="126" y="63"/>
                  </a:cubicBezTo>
                  <a:cubicBezTo>
                    <a:pt x="126" y="55"/>
                    <a:pt x="130" y="54"/>
                    <a:pt x="129" y="50"/>
                  </a:cubicBezTo>
                  <a:cubicBezTo>
                    <a:pt x="129" y="46"/>
                    <a:pt x="128" y="39"/>
                    <a:pt x="128" y="33"/>
                  </a:cubicBezTo>
                  <a:cubicBezTo>
                    <a:pt x="129" y="28"/>
                    <a:pt x="123" y="26"/>
                    <a:pt x="123" y="23"/>
                  </a:cubicBezTo>
                </a:path>
              </a:pathLst>
            </a:custGeom>
            <a:solidFill>
              <a:srgbClr val="BF4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98" name="Google Shape;2298;p21"/>
            <p:cNvSpPr/>
            <p:nvPr/>
          </p:nvSpPr>
          <p:spPr>
            <a:xfrm>
              <a:off x="5783263" y="3548063"/>
              <a:ext cx="155575" cy="196850"/>
            </a:xfrm>
            <a:custGeom>
              <a:avLst/>
              <a:gdLst/>
              <a:ahLst/>
              <a:cxnLst/>
              <a:rect l="l" t="t" r="r" b="b"/>
              <a:pathLst>
                <a:path w="131" h="165" extrusionOk="0">
                  <a:moveTo>
                    <a:pt x="24" y="165"/>
                  </a:moveTo>
                  <a:cubicBezTo>
                    <a:pt x="20" y="165"/>
                    <a:pt x="19" y="161"/>
                    <a:pt x="18" y="155"/>
                  </a:cubicBezTo>
                  <a:cubicBezTo>
                    <a:pt x="18" y="151"/>
                    <a:pt x="17" y="147"/>
                    <a:pt x="16" y="142"/>
                  </a:cubicBezTo>
                  <a:cubicBezTo>
                    <a:pt x="15" y="141"/>
                    <a:pt x="0" y="95"/>
                    <a:pt x="1" y="66"/>
                  </a:cubicBezTo>
                  <a:cubicBezTo>
                    <a:pt x="3" y="34"/>
                    <a:pt x="22" y="14"/>
                    <a:pt x="63" y="4"/>
                  </a:cubicBezTo>
                  <a:cubicBezTo>
                    <a:pt x="78" y="1"/>
                    <a:pt x="89" y="0"/>
                    <a:pt x="97" y="0"/>
                  </a:cubicBezTo>
                  <a:cubicBezTo>
                    <a:pt x="104" y="0"/>
                    <a:pt x="109" y="1"/>
                    <a:pt x="113" y="3"/>
                  </a:cubicBezTo>
                  <a:cubicBezTo>
                    <a:pt x="114" y="4"/>
                    <a:pt x="114" y="4"/>
                    <a:pt x="115" y="5"/>
                  </a:cubicBezTo>
                  <a:cubicBezTo>
                    <a:pt x="116" y="6"/>
                    <a:pt x="116" y="6"/>
                    <a:pt x="116" y="6"/>
                  </a:cubicBezTo>
                  <a:cubicBezTo>
                    <a:pt x="117" y="7"/>
                    <a:pt x="118" y="8"/>
                    <a:pt x="119" y="10"/>
                  </a:cubicBezTo>
                  <a:cubicBezTo>
                    <a:pt x="123" y="14"/>
                    <a:pt x="124" y="18"/>
                    <a:pt x="125" y="21"/>
                  </a:cubicBezTo>
                  <a:cubicBezTo>
                    <a:pt x="125" y="22"/>
                    <a:pt x="125" y="23"/>
                    <a:pt x="126" y="23"/>
                  </a:cubicBezTo>
                  <a:cubicBezTo>
                    <a:pt x="128" y="25"/>
                    <a:pt x="130" y="28"/>
                    <a:pt x="130" y="32"/>
                  </a:cubicBezTo>
                  <a:cubicBezTo>
                    <a:pt x="130" y="36"/>
                    <a:pt x="130" y="40"/>
                    <a:pt x="131" y="44"/>
                  </a:cubicBezTo>
                  <a:cubicBezTo>
                    <a:pt x="131" y="46"/>
                    <a:pt x="131" y="47"/>
                    <a:pt x="131" y="48"/>
                  </a:cubicBezTo>
                  <a:cubicBezTo>
                    <a:pt x="131" y="50"/>
                    <a:pt x="131" y="51"/>
                    <a:pt x="130" y="53"/>
                  </a:cubicBezTo>
                  <a:cubicBezTo>
                    <a:pt x="129" y="55"/>
                    <a:pt x="128" y="57"/>
                    <a:pt x="128" y="61"/>
                  </a:cubicBezTo>
                  <a:cubicBezTo>
                    <a:pt x="127" y="68"/>
                    <a:pt x="126" y="70"/>
                    <a:pt x="124" y="73"/>
                  </a:cubicBezTo>
                  <a:cubicBezTo>
                    <a:pt x="124" y="74"/>
                    <a:pt x="124" y="75"/>
                    <a:pt x="123" y="76"/>
                  </a:cubicBezTo>
                  <a:cubicBezTo>
                    <a:pt x="121" y="80"/>
                    <a:pt x="119" y="81"/>
                    <a:pt x="117" y="82"/>
                  </a:cubicBezTo>
                  <a:cubicBezTo>
                    <a:pt x="116" y="82"/>
                    <a:pt x="116" y="83"/>
                    <a:pt x="115" y="83"/>
                  </a:cubicBezTo>
                  <a:cubicBezTo>
                    <a:pt x="114" y="84"/>
                    <a:pt x="113" y="84"/>
                    <a:pt x="113" y="85"/>
                  </a:cubicBezTo>
                  <a:cubicBezTo>
                    <a:pt x="113" y="85"/>
                    <a:pt x="113" y="86"/>
                    <a:pt x="115" y="87"/>
                  </a:cubicBezTo>
                  <a:cubicBezTo>
                    <a:pt x="116" y="87"/>
                    <a:pt x="116" y="87"/>
                    <a:pt x="117" y="87"/>
                  </a:cubicBezTo>
                  <a:cubicBezTo>
                    <a:pt x="119" y="88"/>
                    <a:pt x="121" y="89"/>
                    <a:pt x="123" y="91"/>
                  </a:cubicBezTo>
                  <a:cubicBezTo>
                    <a:pt x="124" y="93"/>
                    <a:pt x="124" y="93"/>
                    <a:pt x="124" y="93"/>
                  </a:cubicBezTo>
                  <a:cubicBezTo>
                    <a:pt x="122" y="93"/>
                    <a:pt x="122" y="93"/>
                    <a:pt x="122" y="93"/>
                  </a:cubicBezTo>
                  <a:cubicBezTo>
                    <a:pt x="117" y="93"/>
                    <a:pt x="109" y="94"/>
                    <a:pt x="94" y="98"/>
                  </a:cubicBezTo>
                  <a:cubicBezTo>
                    <a:pt x="72" y="105"/>
                    <a:pt x="64" y="118"/>
                    <a:pt x="56" y="130"/>
                  </a:cubicBezTo>
                  <a:cubicBezTo>
                    <a:pt x="55" y="131"/>
                    <a:pt x="54" y="133"/>
                    <a:pt x="53" y="135"/>
                  </a:cubicBezTo>
                  <a:cubicBezTo>
                    <a:pt x="47" y="143"/>
                    <a:pt x="38" y="155"/>
                    <a:pt x="33" y="162"/>
                  </a:cubicBezTo>
                  <a:cubicBezTo>
                    <a:pt x="33" y="162"/>
                    <a:pt x="33" y="162"/>
                    <a:pt x="33" y="162"/>
                  </a:cubicBezTo>
                  <a:cubicBezTo>
                    <a:pt x="31" y="163"/>
                    <a:pt x="29" y="164"/>
                    <a:pt x="28" y="164"/>
                  </a:cubicBezTo>
                  <a:cubicBezTo>
                    <a:pt x="26" y="165"/>
                    <a:pt x="25" y="165"/>
                    <a:pt x="24" y="165"/>
                  </a:cubicBezTo>
                  <a:moveTo>
                    <a:pt x="97" y="1"/>
                  </a:moveTo>
                  <a:cubicBezTo>
                    <a:pt x="89" y="1"/>
                    <a:pt x="78" y="3"/>
                    <a:pt x="63" y="6"/>
                  </a:cubicBezTo>
                  <a:cubicBezTo>
                    <a:pt x="23" y="15"/>
                    <a:pt x="4" y="34"/>
                    <a:pt x="3" y="66"/>
                  </a:cubicBezTo>
                  <a:cubicBezTo>
                    <a:pt x="2" y="94"/>
                    <a:pt x="17" y="141"/>
                    <a:pt x="17" y="141"/>
                  </a:cubicBezTo>
                  <a:cubicBezTo>
                    <a:pt x="19" y="147"/>
                    <a:pt x="19" y="151"/>
                    <a:pt x="20" y="155"/>
                  </a:cubicBezTo>
                  <a:cubicBezTo>
                    <a:pt x="21" y="161"/>
                    <a:pt x="21" y="163"/>
                    <a:pt x="24" y="163"/>
                  </a:cubicBezTo>
                  <a:cubicBezTo>
                    <a:pt x="25" y="163"/>
                    <a:pt x="26" y="163"/>
                    <a:pt x="27" y="162"/>
                  </a:cubicBezTo>
                  <a:cubicBezTo>
                    <a:pt x="29" y="162"/>
                    <a:pt x="30" y="161"/>
                    <a:pt x="32" y="160"/>
                  </a:cubicBezTo>
                  <a:cubicBezTo>
                    <a:pt x="37" y="154"/>
                    <a:pt x="46" y="142"/>
                    <a:pt x="51" y="134"/>
                  </a:cubicBezTo>
                  <a:cubicBezTo>
                    <a:pt x="53" y="132"/>
                    <a:pt x="54" y="131"/>
                    <a:pt x="55" y="129"/>
                  </a:cubicBezTo>
                  <a:cubicBezTo>
                    <a:pt x="62" y="117"/>
                    <a:pt x="71" y="103"/>
                    <a:pt x="94" y="97"/>
                  </a:cubicBezTo>
                  <a:cubicBezTo>
                    <a:pt x="107" y="93"/>
                    <a:pt x="115" y="92"/>
                    <a:pt x="120" y="91"/>
                  </a:cubicBezTo>
                  <a:cubicBezTo>
                    <a:pt x="119" y="90"/>
                    <a:pt x="118" y="90"/>
                    <a:pt x="116" y="89"/>
                  </a:cubicBezTo>
                  <a:cubicBezTo>
                    <a:pt x="116" y="89"/>
                    <a:pt x="115" y="89"/>
                    <a:pt x="114" y="88"/>
                  </a:cubicBezTo>
                  <a:cubicBezTo>
                    <a:pt x="112" y="87"/>
                    <a:pt x="111" y="86"/>
                    <a:pt x="111" y="85"/>
                  </a:cubicBezTo>
                  <a:cubicBezTo>
                    <a:pt x="111" y="84"/>
                    <a:pt x="112" y="83"/>
                    <a:pt x="114" y="82"/>
                  </a:cubicBezTo>
                  <a:cubicBezTo>
                    <a:pt x="115" y="81"/>
                    <a:pt x="116" y="81"/>
                    <a:pt x="116" y="80"/>
                  </a:cubicBezTo>
                  <a:cubicBezTo>
                    <a:pt x="118" y="79"/>
                    <a:pt x="120" y="79"/>
                    <a:pt x="122" y="75"/>
                  </a:cubicBezTo>
                  <a:cubicBezTo>
                    <a:pt x="122" y="74"/>
                    <a:pt x="123" y="73"/>
                    <a:pt x="123" y="73"/>
                  </a:cubicBezTo>
                  <a:cubicBezTo>
                    <a:pt x="125" y="70"/>
                    <a:pt x="126" y="68"/>
                    <a:pt x="126" y="61"/>
                  </a:cubicBezTo>
                  <a:cubicBezTo>
                    <a:pt x="126" y="56"/>
                    <a:pt x="128" y="54"/>
                    <a:pt x="128" y="52"/>
                  </a:cubicBezTo>
                  <a:cubicBezTo>
                    <a:pt x="129" y="50"/>
                    <a:pt x="130" y="49"/>
                    <a:pt x="129" y="48"/>
                  </a:cubicBezTo>
                  <a:cubicBezTo>
                    <a:pt x="129" y="47"/>
                    <a:pt x="129" y="46"/>
                    <a:pt x="129" y="45"/>
                  </a:cubicBezTo>
                  <a:cubicBezTo>
                    <a:pt x="129" y="41"/>
                    <a:pt x="128" y="36"/>
                    <a:pt x="128" y="31"/>
                  </a:cubicBezTo>
                  <a:cubicBezTo>
                    <a:pt x="129" y="28"/>
                    <a:pt x="127" y="26"/>
                    <a:pt x="125" y="25"/>
                  </a:cubicBezTo>
                  <a:cubicBezTo>
                    <a:pt x="124" y="24"/>
                    <a:pt x="123" y="23"/>
                    <a:pt x="123" y="21"/>
                  </a:cubicBezTo>
                  <a:cubicBezTo>
                    <a:pt x="122" y="19"/>
                    <a:pt x="121" y="15"/>
                    <a:pt x="118" y="11"/>
                  </a:cubicBezTo>
                  <a:cubicBezTo>
                    <a:pt x="116" y="10"/>
                    <a:pt x="115" y="8"/>
                    <a:pt x="114" y="6"/>
                  </a:cubicBezTo>
                  <a:cubicBezTo>
                    <a:pt x="113" y="6"/>
                    <a:pt x="113" y="5"/>
                    <a:pt x="112" y="5"/>
                  </a:cubicBezTo>
                  <a:cubicBezTo>
                    <a:pt x="108" y="2"/>
                    <a:pt x="103" y="1"/>
                    <a:pt x="97" y="1"/>
                  </a:cubicBezTo>
                </a:path>
              </a:pathLst>
            </a:custGeom>
            <a:solidFill>
              <a:srgbClr val="821C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99" name="Google Shape;2299;p21"/>
            <p:cNvSpPr/>
            <p:nvPr/>
          </p:nvSpPr>
          <p:spPr>
            <a:xfrm>
              <a:off x="5797550" y="3549650"/>
              <a:ext cx="139700" cy="193675"/>
            </a:xfrm>
            <a:custGeom>
              <a:avLst/>
              <a:gdLst/>
              <a:ahLst/>
              <a:cxnLst/>
              <a:rect l="l" t="t" r="r" b="b"/>
              <a:pathLst>
                <a:path w="118" h="162" extrusionOk="0">
                  <a:moveTo>
                    <a:pt x="85" y="0"/>
                  </a:moveTo>
                  <a:cubicBezTo>
                    <a:pt x="83" y="0"/>
                    <a:pt x="81" y="0"/>
                    <a:pt x="79" y="0"/>
                  </a:cubicBezTo>
                  <a:cubicBezTo>
                    <a:pt x="87" y="7"/>
                    <a:pt x="90" y="18"/>
                    <a:pt x="90" y="28"/>
                  </a:cubicBezTo>
                  <a:cubicBezTo>
                    <a:pt x="89" y="45"/>
                    <a:pt x="81" y="61"/>
                    <a:pt x="68" y="73"/>
                  </a:cubicBezTo>
                  <a:cubicBezTo>
                    <a:pt x="62" y="79"/>
                    <a:pt x="55" y="84"/>
                    <a:pt x="48" y="90"/>
                  </a:cubicBezTo>
                  <a:cubicBezTo>
                    <a:pt x="40" y="96"/>
                    <a:pt x="33" y="103"/>
                    <a:pt x="27" y="111"/>
                  </a:cubicBezTo>
                  <a:cubicBezTo>
                    <a:pt x="24" y="114"/>
                    <a:pt x="22" y="118"/>
                    <a:pt x="19" y="122"/>
                  </a:cubicBezTo>
                  <a:cubicBezTo>
                    <a:pt x="18" y="124"/>
                    <a:pt x="16" y="127"/>
                    <a:pt x="13" y="128"/>
                  </a:cubicBezTo>
                  <a:cubicBezTo>
                    <a:pt x="12" y="128"/>
                    <a:pt x="12" y="128"/>
                    <a:pt x="11" y="128"/>
                  </a:cubicBezTo>
                  <a:cubicBezTo>
                    <a:pt x="7" y="128"/>
                    <a:pt x="3" y="125"/>
                    <a:pt x="0" y="123"/>
                  </a:cubicBezTo>
                  <a:cubicBezTo>
                    <a:pt x="3" y="133"/>
                    <a:pt x="5" y="140"/>
                    <a:pt x="5" y="140"/>
                  </a:cubicBezTo>
                  <a:cubicBezTo>
                    <a:pt x="7" y="146"/>
                    <a:pt x="7" y="150"/>
                    <a:pt x="8" y="154"/>
                  </a:cubicBezTo>
                  <a:cubicBezTo>
                    <a:pt x="9" y="160"/>
                    <a:pt x="9" y="162"/>
                    <a:pt x="12" y="162"/>
                  </a:cubicBezTo>
                  <a:cubicBezTo>
                    <a:pt x="13" y="162"/>
                    <a:pt x="14" y="162"/>
                    <a:pt x="15" y="161"/>
                  </a:cubicBezTo>
                  <a:cubicBezTo>
                    <a:pt x="17" y="161"/>
                    <a:pt x="18" y="160"/>
                    <a:pt x="20" y="159"/>
                  </a:cubicBezTo>
                  <a:cubicBezTo>
                    <a:pt x="21" y="158"/>
                    <a:pt x="22" y="156"/>
                    <a:pt x="24" y="154"/>
                  </a:cubicBezTo>
                  <a:cubicBezTo>
                    <a:pt x="27" y="150"/>
                    <a:pt x="31" y="145"/>
                    <a:pt x="34" y="141"/>
                  </a:cubicBezTo>
                  <a:cubicBezTo>
                    <a:pt x="36" y="138"/>
                    <a:pt x="38" y="135"/>
                    <a:pt x="39" y="133"/>
                  </a:cubicBezTo>
                  <a:cubicBezTo>
                    <a:pt x="40" y="131"/>
                    <a:pt x="41" y="130"/>
                    <a:pt x="42" y="128"/>
                  </a:cubicBezTo>
                  <a:cubicBezTo>
                    <a:pt x="43" y="128"/>
                    <a:pt x="43" y="128"/>
                    <a:pt x="43" y="128"/>
                  </a:cubicBezTo>
                  <a:cubicBezTo>
                    <a:pt x="44" y="126"/>
                    <a:pt x="46" y="123"/>
                    <a:pt x="47" y="121"/>
                  </a:cubicBezTo>
                  <a:cubicBezTo>
                    <a:pt x="47" y="121"/>
                    <a:pt x="47" y="121"/>
                    <a:pt x="47" y="121"/>
                  </a:cubicBezTo>
                  <a:cubicBezTo>
                    <a:pt x="47" y="121"/>
                    <a:pt x="47" y="121"/>
                    <a:pt x="47" y="121"/>
                  </a:cubicBezTo>
                  <a:cubicBezTo>
                    <a:pt x="54" y="112"/>
                    <a:pt x="63" y="102"/>
                    <a:pt x="79" y="97"/>
                  </a:cubicBezTo>
                  <a:cubicBezTo>
                    <a:pt x="79" y="97"/>
                    <a:pt x="79" y="97"/>
                    <a:pt x="79" y="97"/>
                  </a:cubicBezTo>
                  <a:cubicBezTo>
                    <a:pt x="79" y="97"/>
                    <a:pt x="79" y="97"/>
                    <a:pt x="79" y="97"/>
                  </a:cubicBezTo>
                  <a:cubicBezTo>
                    <a:pt x="80" y="96"/>
                    <a:pt x="81" y="96"/>
                    <a:pt x="82" y="96"/>
                  </a:cubicBezTo>
                  <a:cubicBezTo>
                    <a:pt x="82" y="96"/>
                    <a:pt x="82" y="96"/>
                    <a:pt x="82" y="96"/>
                  </a:cubicBezTo>
                  <a:cubicBezTo>
                    <a:pt x="88" y="94"/>
                    <a:pt x="93" y="93"/>
                    <a:pt x="97" y="92"/>
                  </a:cubicBezTo>
                  <a:cubicBezTo>
                    <a:pt x="102" y="91"/>
                    <a:pt x="105" y="90"/>
                    <a:pt x="108" y="90"/>
                  </a:cubicBezTo>
                  <a:cubicBezTo>
                    <a:pt x="107" y="89"/>
                    <a:pt x="106" y="89"/>
                    <a:pt x="104" y="88"/>
                  </a:cubicBezTo>
                  <a:cubicBezTo>
                    <a:pt x="104" y="88"/>
                    <a:pt x="103" y="88"/>
                    <a:pt x="102" y="87"/>
                  </a:cubicBezTo>
                  <a:cubicBezTo>
                    <a:pt x="102" y="87"/>
                    <a:pt x="101" y="87"/>
                    <a:pt x="101" y="87"/>
                  </a:cubicBezTo>
                  <a:cubicBezTo>
                    <a:pt x="101" y="87"/>
                    <a:pt x="101" y="87"/>
                    <a:pt x="101" y="87"/>
                  </a:cubicBezTo>
                  <a:cubicBezTo>
                    <a:pt x="101" y="86"/>
                    <a:pt x="101" y="86"/>
                    <a:pt x="101" y="86"/>
                  </a:cubicBezTo>
                  <a:cubicBezTo>
                    <a:pt x="101" y="86"/>
                    <a:pt x="100" y="86"/>
                    <a:pt x="100" y="86"/>
                  </a:cubicBezTo>
                  <a:cubicBezTo>
                    <a:pt x="100" y="85"/>
                    <a:pt x="100" y="85"/>
                    <a:pt x="100" y="85"/>
                  </a:cubicBezTo>
                  <a:cubicBezTo>
                    <a:pt x="100" y="85"/>
                    <a:pt x="100" y="85"/>
                    <a:pt x="100" y="85"/>
                  </a:cubicBezTo>
                  <a:cubicBezTo>
                    <a:pt x="99" y="85"/>
                    <a:pt x="99" y="85"/>
                    <a:pt x="99" y="84"/>
                  </a:cubicBezTo>
                  <a:cubicBezTo>
                    <a:pt x="99" y="84"/>
                    <a:pt x="99" y="84"/>
                    <a:pt x="99" y="84"/>
                  </a:cubicBezTo>
                  <a:cubicBezTo>
                    <a:pt x="99" y="84"/>
                    <a:pt x="99" y="83"/>
                    <a:pt x="99" y="83"/>
                  </a:cubicBezTo>
                  <a:cubicBezTo>
                    <a:pt x="99" y="83"/>
                    <a:pt x="99" y="83"/>
                    <a:pt x="99" y="83"/>
                  </a:cubicBezTo>
                  <a:cubicBezTo>
                    <a:pt x="99" y="83"/>
                    <a:pt x="99" y="83"/>
                    <a:pt x="99" y="83"/>
                  </a:cubicBezTo>
                  <a:cubicBezTo>
                    <a:pt x="100" y="82"/>
                    <a:pt x="100" y="81"/>
                    <a:pt x="102" y="81"/>
                  </a:cubicBezTo>
                  <a:cubicBezTo>
                    <a:pt x="102" y="81"/>
                    <a:pt x="102" y="81"/>
                    <a:pt x="102" y="81"/>
                  </a:cubicBezTo>
                  <a:cubicBezTo>
                    <a:pt x="102" y="81"/>
                    <a:pt x="102" y="81"/>
                    <a:pt x="102" y="81"/>
                  </a:cubicBezTo>
                  <a:cubicBezTo>
                    <a:pt x="103" y="80"/>
                    <a:pt x="104" y="80"/>
                    <a:pt x="104" y="79"/>
                  </a:cubicBezTo>
                  <a:cubicBezTo>
                    <a:pt x="106" y="78"/>
                    <a:pt x="108" y="78"/>
                    <a:pt x="110" y="74"/>
                  </a:cubicBezTo>
                  <a:cubicBezTo>
                    <a:pt x="110" y="73"/>
                    <a:pt x="111" y="72"/>
                    <a:pt x="111" y="72"/>
                  </a:cubicBezTo>
                  <a:cubicBezTo>
                    <a:pt x="113" y="69"/>
                    <a:pt x="114" y="67"/>
                    <a:pt x="114" y="60"/>
                  </a:cubicBezTo>
                  <a:cubicBezTo>
                    <a:pt x="114" y="55"/>
                    <a:pt x="116" y="53"/>
                    <a:pt x="116" y="51"/>
                  </a:cubicBezTo>
                  <a:cubicBezTo>
                    <a:pt x="117" y="50"/>
                    <a:pt x="118" y="49"/>
                    <a:pt x="118" y="47"/>
                  </a:cubicBezTo>
                  <a:cubicBezTo>
                    <a:pt x="118" y="47"/>
                    <a:pt x="117" y="47"/>
                    <a:pt x="117" y="47"/>
                  </a:cubicBezTo>
                  <a:cubicBezTo>
                    <a:pt x="117" y="46"/>
                    <a:pt x="117" y="45"/>
                    <a:pt x="117" y="44"/>
                  </a:cubicBezTo>
                  <a:cubicBezTo>
                    <a:pt x="117" y="41"/>
                    <a:pt x="116" y="37"/>
                    <a:pt x="116" y="34"/>
                  </a:cubicBezTo>
                  <a:cubicBezTo>
                    <a:pt x="116" y="32"/>
                    <a:pt x="116" y="31"/>
                    <a:pt x="116" y="30"/>
                  </a:cubicBezTo>
                  <a:cubicBezTo>
                    <a:pt x="116" y="30"/>
                    <a:pt x="116" y="30"/>
                    <a:pt x="116" y="30"/>
                  </a:cubicBezTo>
                  <a:cubicBezTo>
                    <a:pt x="116" y="27"/>
                    <a:pt x="115" y="25"/>
                    <a:pt x="113" y="24"/>
                  </a:cubicBezTo>
                  <a:cubicBezTo>
                    <a:pt x="112" y="23"/>
                    <a:pt x="111" y="22"/>
                    <a:pt x="111" y="20"/>
                  </a:cubicBezTo>
                  <a:cubicBezTo>
                    <a:pt x="110" y="18"/>
                    <a:pt x="109" y="14"/>
                    <a:pt x="106" y="10"/>
                  </a:cubicBezTo>
                  <a:cubicBezTo>
                    <a:pt x="104" y="9"/>
                    <a:pt x="103" y="7"/>
                    <a:pt x="102" y="5"/>
                  </a:cubicBezTo>
                  <a:cubicBezTo>
                    <a:pt x="102" y="5"/>
                    <a:pt x="101" y="4"/>
                    <a:pt x="100" y="4"/>
                  </a:cubicBezTo>
                  <a:cubicBezTo>
                    <a:pt x="100" y="4"/>
                    <a:pt x="100" y="4"/>
                    <a:pt x="100" y="4"/>
                  </a:cubicBezTo>
                  <a:cubicBezTo>
                    <a:pt x="96" y="1"/>
                    <a:pt x="91" y="0"/>
                    <a:pt x="85" y="0"/>
                  </a:cubicBezTo>
                </a:path>
              </a:pathLst>
            </a:custGeom>
            <a:solidFill>
              <a:srgbClr val="AC323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00" name="Google Shape;2300;p21"/>
            <p:cNvSpPr/>
            <p:nvPr/>
          </p:nvSpPr>
          <p:spPr>
            <a:xfrm>
              <a:off x="5795963" y="3548063"/>
              <a:ext cx="139700" cy="195263"/>
            </a:xfrm>
            <a:custGeom>
              <a:avLst/>
              <a:gdLst/>
              <a:ahLst/>
              <a:cxnLst/>
              <a:rect l="l" t="t" r="r" b="b"/>
              <a:pathLst>
                <a:path w="117" h="164" extrusionOk="0">
                  <a:moveTo>
                    <a:pt x="43" y="129"/>
                  </a:moveTo>
                  <a:cubicBezTo>
                    <a:pt x="42" y="131"/>
                    <a:pt x="41" y="132"/>
                    <a:pt x="40" y="134"/>
                  </a:cubicBezTo>
                  <a:cubicBezTo>
                    <a:pt x="39" y="136"/>
                    <a:pt x="37" y="139"/>
                    <a:pt x="35" y="142"/>
                  </a:cubicBezTo>
                  <a:cubicBezTo>
                    <a:pt x="37" y="139"/>
                    <a:pt x="38" y="137"/>
                    <a:pt x="40" y="134"/>
                  </a:cubicBezTo>
                  <a:cubicBezTo>
                    <a:pt x="40" y="134"/>
                    <a:pt x="40" y="134"/>
                    <a:pt x="40" y="134"/>
                  </a:cubicBezTo>
                  <a:cubicBezTo>
                    <a:pt x="40" y="134"/>
                    <a:pt x="40" y="134"/>
                    <a:pt x="40" y="134"/>
                  </a:cubicBezTo>
                  <a:cubicBezTo>
                    <a:pt x="41" y="132"/>
                    <a:pt x="42" y="131"/>
                    <a:pt x="43" y="129"/>
                  </a:cubicBezTo>
                  <a:moveTo>
                    <a:pt x="0" y="122"/>
                  </a:moveTo>
                  <a:cubicBezTo>
                    <a:pt x="3" y="134"/>
                    <a:pt x="5" y="142"/>
                    <a:pt x="5" y="142"/>
                  </a:cubicBezTo>
                  <a:cubicBezTo>
                    <a:pt x="10" y="156"/>
                    <a:pt x="8" y="164"/>
                    <a:pt x="13" y="164"/>
                  </a:cubicBezTo>
                  <a:cubicBezTo>
                    <a:pt x="14" y="164"/>
                    <a:pt x="15" y="164"/>
                    <a:pt x="16" y="163"/>
                  </a:cubicBezTo>
                  <a:cubicBezTo>
                    <a:pt x="17" y="163"/>
                    <a:pt x="18" y="162"/>
                    <a:pt x="19" y="162"/>
                  </a:cubicBezTo>
                  <a:cubicBezTo>
                    <a:pt x="21" y="161"/>
                    <a:pt x="21" y="161"/>
                    <a:pt x="21" y="161"/>
                  </a:cubicBezTo>
                  <a:cubicBezTo>
                    <a:pt x="22" y="159"/>
                    <a:pt x="23" y="157"/>
                    <a:pt x="25" y="155"/>
                  </a:cubicBezTo>
                  <a:cubicBezTo>
                    <a:pt x="23" y="157"/>
                    <a:pt x="22" y="159"/>
                    <a:pt x="21" y="160"/>
                  </a:cubicBezTo>
                  <a:cubicBezTo>
                    <a:pt x="19" y="161"/>
                    <a:pt x="18" y="162"/>
                    <a:pt x="16" y="162"/>
                  </a:cubicBezTo>
                  <a:cubicBezTo>
                    <a:pt x="15" y="163"/>
                    <a:pt x="14" y="163"/>
                    <a:pt x="13" y="163"/>
                  </a:cubicBezTo>
                  <a:cubicBezTo>
                    <a:pt x="10" y="163"/>
                    <a:pt x="10" y="161"/>
                    <a:pt x="9" y="155"/>
                  </a:cubicBezTo>
                  <a:cubicBezTo>
                    <a:pt x="8" y="151"/>
                    <a:pt x="8" y="147"/>
                    <a:pt x="6" y="141"/>
                  </a:cubicBezTo>
                  <a:cubicBezTo>
                    <a:pt x="6" y="141"/>
                    <a:pt x="4" y="134"/>
                    <a:pt x="1" y="124"/>
                  </a:cubicBezTo>
                  <a:cubicBezTo>
                    <a:pt x="1" y="123"/>
                    <a:pt x="0" y="123"/>
                    <a:pt x="0" y="122"/>
                  </a:cubicBezTo>
                  <a:moveTo>
                    <a:pt x="48" y="122"/>
                  </a:moveTo>
                  <a:cubicBezTo>
                    <a:pt x="48" y="122"/>
                    <a:pt x="48" y="122"/>
                    <a:pt x="48" y="122"/>
                  </a:cubicBezTo>
                  <a:cubicBezTo>
                    <a:pt x="48" y="122"/>
                    <a:pt x="48" y="122"/>
                    <a:pt x="48" y="122"/>
                  </a:cubicBezTo>
                  <a:moveTo>
                    <a:pt x="80" y="98"/>
                  </a:moveTo>
                  <a:cubicBezTo>
                    <a:pt x="64" y="103"/>
                    <a:pt x="55" y="113"/>
                    <a:pt x="48" y="122"/>
                  </a:cubicBezTo>
                  <a:cubicBezTo>
                    <a:pt x="55" y="113"/>
                    <a:pt x="63" y="104"/>
                    <a:pt x="78" y="98"/>
                  </a:cubicBezTo>
                  <a:cubicBezTo>
                    <a:pt x="78" y="98"/>
                    <a:pt x="78" y="98"/>
                    <a:pt x="78" y="98"/>
                  </a:cubicBezTo>
                  <a:cubicBezTo>
                    <a:pt x="78" y="98"/>
                    <a:pt x="78" y="98"/>
                    <a:pt x="78" y="98"/>
                  </a:cubicBezTo>
                  <a:cubicBezTo>
                    <a:pt x="79" y="98"/>
                    <a:pt x="79" y="98"/>
                    <a:pt x="79" y="98"/>
                  </a:cubicBezTo>
                  <a:cubicBezTo>
                    <a:pt x="80" y="98"/>
                    <a:pt x="80" y="98"/>
                    <a:pt x="80" y="98"/>
                  </a:cubicBezTo>
                  <a:moveTo>
                    <a:pt x="83" y="97"/>
                  </a:moveTo>
                  <a:cubicBezTo>
                    <a:pt x="82" y="97"/>
                    <a:pt x="81" y="97"/>
                    <a:pt x="80" y="98"/>
                  </a:cubicBezTo>
                  <a:cubicBezTo>
                    <a:pt x="80" y="98"/>
                    <a:pt x="80" y="98"/>
                    <a:pt x="80" y="98"/>
                  </a:cubicBezTo>
                  <a:cubicBezTo>
                    <a:pt x="81" y="97"/>
                    <a:pt x="82" y="97"/>
                    <a:pt x="83" y="97"/>
                  </a:cubicBezTo>
                  <a:moveTo>
                    <a:pt x="102" y="88"/>
                  </a:moveTo>
                  <a:cubicBezTo>
                    <a:pt x="102" y="88"/>
                    <a:pt x="102" y="88"/>
                    <a:pt x="102" y="88"/>
                  </a:cubicBezTo>
                  <a:cubicBezTo>
                    <a:pt x="102" y="88"/>
                    <a:pt x="103" y="88"/>
                    <a:pt x="103" y="88"/>
                  </a:cubicBezTo>
                  <a:cubicBezTo>
                    <a:pt x="104" y="89"/>
                    <a:pt x="105" y="89"/>
                    <a:pt x="105" y="89"/>
                  </a:cubicBezTo>
                  <a:cubicBezTo>
                    <a:pt x="107" y="90"/>
                    <a:pt x="108" y="90"/>
                    <a:pt x="109" y="91"/>
                  </a:cubicBezTo>
                  <a:cubicBezTo>
                    <a:pt x="106" y="91"/>
                    <a:pt x="103" y="92"/>
                    <a:pt x="98" y="93"/>
                  </a:cubicBezTo>
                  <a:cubicBezTo>
                    <a:pt x="103" y="92"/>
                    <a:pt x="106" y="91"/>
                    <a:pt x="109" y="91"/>
                  </a:cubicBezTo>
                  <a:cubicBezTo>
                    <a:pt x="108" y="90"/>
                    <a:pt x="107" y="90"/>
                    <a:pt x="105" y="89"/>
                  </a:cubicBezTo>
                  <a:cubicBezTo>
                    <a:pt x="105" y="89"/>
                    <a:pt x="104" y="89"/>
                    <a:pt x="103" y="88"/>
                  </a:cubicBezTo>
                  <a:cubicBezTo>
                    <a:pt x="103" y="88"/>
                    <a:pt x="102" y="88"/>
                    <a:pt x="102" y="88"/>
                  </a:cubicBezTo>
                  <a:moveTo>
                    <a:pt x="101" y="87"/>
                  </a:moveTo>
                  <a:cubicBezTo>
                    <a:pt x="101" y="87"/>
                    <a:pt x="102" y="87"/>
                    <a:pt x="102" y="87"/>
                  </a:cubicBezTo>
                  <a:cubicBezTo>
                    <a:pt x="102" y="87"/>
                    <a:pt x="102" y="87"/>
                    <a:pt x="102" y="87"/>
                  </a:cubicBezTo>
                  <a:cubicBezTo>
                    <a:pt x="102" y="87"/>
                    <a:pt x="101" y="87"/>
                    <a:pt x="101" y="87"/>
                  </a:cubicBezTo>
                  <a:cubicBezTo>
                    <a:pt x="101" y="87"/>
                    <a:pt x="101" y="87"/>
                    <a:pt x="101" y="87"/>
                  </a:cubicBezTo>
                  <a:cubicBezTo>
                    <a:pt x="101" y="87"/>
                    <a:pt x="101" y="87"/>
                    <a:pt x="101" y="87"/>
                  </a:cubicBezTo>
                  <a:cubicBezTo>
                    <a:pt x="101" y="87"/>
                    <a:pt x="101" y="87"/>
                    <a:pt x="101" y="87"/>
                  </a:cubicBezTo>
                  <a:moveTo>
                    <a:pt x="100" y="85"/>
                  </a:moveTo>
                  <a:cubicBezTo>
                    <a:pt x="100" y="86"/>
                    <a:pt x="100" y="86"/>
                    <a:pt x="101" y="86"/>
                  </a:cubicBezTo>
                  <a:cubicBezTo>
                    <a:pt x="101" y="86"/>
                    <a:pt x="101" y="86"/>
                    <a:pt x="101" y="86"/>
                  </a:cubicBezTo>
                  <a:cubicBezTo>
                    <a:pt x="101" y="86"/>
                    <a:pt x="100" y="86"/>
                    <a:pt x="100" y="85"/>
                  </a:cubicBezTo>
                  <a:moveTo>
                    <a:pt x="100" y="84"/>
                  </a:moveTo>
                  <a:cubicBezTo>
                    <a:pt x="100" y="84"/>
                    <a:pt x="100" y="85"/>
                    <a:pt x="100" y="85"/>
                  </a:cubicBezTo>
                  <a:cubicBezTo>
                    <a:pt x="100" y="85"/>
                    <a:pt x="100" y="85"/>
                    <a:pt x="100" y="85"/>
                  </a:cubicBezTo>
                  <a:cubicBezTo>
                    <a:pt x="100" y="85"/>
                    <a:pt x="100" y="84"/>
                    <a:pt x="100" y="84"/>
                  </a:cubicBezTo>
                  <a:moveTo>
                    <a:pt x="100" y="84"/>
                  </a:moveTo>
                  <a:cubicBezTo>
                    <a:pt x="100" y="84"/>
                    <a:pt x="100" y="84"/>
                    <a:pt x="100" y="84"/>
                  </a:cubicBezTo>
                  <a:cubicBezTo>
                    <a:pt x="100" y="84"/>
                    <a:pt x="100" y="84"/>
                    <a:pt x="100" y="84"/>
                  </a:cubicBezTo>
                  <a:moveTo>
                    <a:pt x="103" y="82"/>
                  </a:moveTo>
                  <a:cubicBezTo>
                    <a:pt x="103" y="82"/>
                    <a:pt x="103" y="82"/>
                    <a:pt x="103" y="82"/>
                  </a:cubicBezTo>
                  <a:cubicBezTo>
                    <a:pt x="103" y="82"/>
                    <a:pt x="103" y="82"/>
                    <a:pt x="103" y="82"/>
                  </a:cubicBezTo>
                  <a:moveTo>
                    <a:pt x="103" y="6"/>
                  </a:moveTo>
                  <a:cubicBezTo>
                    <a:pt x="104" y="8"/>
                    <a:pt x="105" y="10"/>
                    <a:pt x="107" y="11"/>
                  </a:cubicBezTo>
                  <a:cubicBezTo>
                    <a:pt x="110" y="15"/>
                    <a:pt x="111" y="19"/>
                    <a:pt x="112" y="21"/>
                  </a:cubicBezTo>
                  <a:cubicBezTo>
                    <a:pt x="112" y="23"/>
                    <a:pt x="113" y="24"/>
                    <a:pt x="114" y="25"/>
                  </a:cubicBezTo>
                  <a:cubicBezTo>
                    <a:pt x="116" y="26"/>
                    <a:pt x="117" y="28"/>
                    <a:pt x="117" y="31"/>
                  </a:cubicBezTo>
                  <a:cubicBezTo>
                    <a:pt x="117" y="28"/>
                    <a:pt x="116" y="26"/>
                    <a:pt x="114" y="25"/>
                  </a:cubicBezTo>
                  <a:cubicBezTo>
                    <a:pt x="113" y="24"/>
                    <a:pt x="112" y="23"/>
                    <a:pt x="112" y="21"/>
                  </a:cubicBezTo>
                  <a:cubicBezTo>
                    <a:pt x="111" y="19"/>
                    <a:pt x="110" y="15"/>
                    <a:pt x="107" y="11"/>
                  </a:cubicBezTo>
                  <a:cubicBezTo>
                    <a:pt x="105" y="10"/>
                    <a:pt x="104" y="8"/>
                    <a:pt x="103" y="6"/>
                  </a:cubicBezTo>
                  <a:cubicBezTo>
                    <a:pt x="103" y="6"/>
                    <a:pt x="103" y="6"/>
                    <a:pt x="103" y="6"/>
                  </a:cubicBezTo>
                  <a:moveTo>
                    <a:pt x="86" y="0"/>
                  </a:moveTo>
                  <a:cubicBezTo>
                    <a:pt x="84" y="0"/>
                    <a:pt x="81" y="1"/>
                    <a:pt x="79" y="1"/>
                  </a:cubicBezTo>
                  <a:cubicBezTo>
                    <a:pt x="79" y="1"/>
                    <a:pt x="79" y="1"/>
                    <a:pt x="79" y="1"/>
                  </a:cubicBezTo>
                  <a:cubicBezTo>
                    <a:pt x="79" y="1"/>
                    <a:pt x="80" y="1"/>
                    <a:pt x="80" y="1"/>
                  </a:cubicBezTo>
                  <a:cubicBezTo>
                    <a:pt x="82" y="1"/>
                    <a:pt x="84" y="1"/>
                    <a:pt x="86" y="1"/>
                  </a:cubicBezTo>
                  <a:cubicBezTo>
                    <a:pt x="92" y="1"/>
                    <a:pt x="97" y="2"/>
                    <a:pt x="101" y="5"/>
                  </a:cubicBezTo>
                  <a:cubicBezTo>
                    <a:pt x="101" y="5"/>
                    <a:pt x="101" y="5"/>
                    <a:pt x="101" y="5"/>
                  </a:cubicBezTo>
                  <a:cubicBezTo>
                    <a:pt x="101" y="5"/>
                    <a:pt x="101" y="5"/>
                    <a:pt x="101" y="5"/>
                  </a:cubicBezTo>
                  <a:cubicBezTo>
                    <a:pt x="101" y="4"/>
                    <a:pt x="101" y="4"/>
                    <a:pt x="101" y="4"/>
                  </a:cubicBezTo>
                  <a:cubicBezTo>
                    <a:pt x="101" y="4"/>
                    <a:pt x="101" y="4"/>
                    <a:pt x="101" y="4"/>
                  </a:cubicBezTo>
                  <a:cubicBezTo>
                    <a:pt x="101" y="4"/>
                    <a:pt x="101" y="4"/>
                    <a:pt x="101" y="3"/>
                  </a:cubicBezTo>
                  <a:cubicBezTo>
                    <a:pt x="97" y="1"/>
                    <a:pt x="92" y="0"/>
                    <a:pt x="86" y="0"/>
                  </a:cubicBezTo>
                </a:path>
              </a:pathLst>
            </a:custGeom>
            <a:solidFill>
              <a:srgbClr val="761B1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01" name="Google Shape;2301;p21"/>
            <p:cNvSpPr/>
            <p:nvPr/>
          </p:nvSpPr>
          <p:spPr>
            <a:xfrm>
              <a:off x="5821363" y="3657600"/>
              <a:ext cx="122238" cy="82550"/>
            </a:xfrm>
            <a:custGeom>
              <a:avLst/>
              <a:gdLst/>
              <a:ahLst/>
              <a:cxnLst/>
              <a:rect l="l" t="t" r="r" b="b"/>
              <a:pathLst>
                <a:path w="103" h="69" extrusionOk="0">
                  <a:moveTo>
                    <a:pt x="97" y="5"/>
                  </a:moveTo>
                  <a:cubicBezTo>
                    <a:pt x="94" y="4"/>
                    <a:pt x="92" y="2"/>
                    <a:pt x="90" y="0"/>
                  </a:cubicBezTo>
                  <a:cubicBezTo>
                    <a:pt x="90" y="0"/>
                    <a:pt x="90" y="0"/>
                    <a:pt x="90" y="0"/>
                  </a:cubicBezTo>
                  <a:cubicBezTo>
                    <a:pt x="85" y="0"/>
                    <a:pt x="77" y="1"/>
                    <a:pt x="62" y="5"/>
                  </a:cubicBezTo>
                  <a:cubicBezTo>
                    <a:pt x="61" y="6"/>
                    <a:pt x="59" y="6"/>
                    <a:pt x="58" y="7"/>
                  </a:cubicBezTo>
                  <a:cubicBezTo>
                    <a:pt x="58" y="12"/>
                    <a:pt x="54" y="14"/>
                    <a:pt x="49" y="17"/>
                  </a:cubicBezTo>
                  <a:cubicBezTo>
                    <a:pt x="44" y="20"/>
                    <a:pt x="40" y="28"/>
                    <a:pt x="35" y="37"/>
                  </a:cubicBezTo>
                  <a:cubicBezTo>
                    <a:pt x="31" y="43"/>
                    <a:pt x="24" y="43"/>
                    <a:pt x="20" y="43"/>
                  </a:cubicBezTo>
                  <a:cubicBezTo>
                    <a:pt x="14" y="52"/>
                    <a:pt x="5" y="63"/>
                    <a:pt x="0" y="69"/>
                  </a:cubicBezTo>
                  <a:cubicBezTo>
                    <a:pt x="8" y="65"/>
                    <a:pt x="13" y="58"/>
                    <a:pt x="18" y="54"/>
                  </a:cubicBezTo>
                  <a:cubicBezTo>
                    <a:pt x="23" y="49"/>
                    <a:pt x="30" y="44"/>
                    <a:pt x="34" y="40"/>
                  </a:cubicBezTo>
                  <a:cubicBezTo>
                    <a:pt x="37" y="36"/>
                    <a:pt x="45" y="34"/>
                    <a:pt x="49" y="30"/>
                  </a:cubicBezTo>
                  <a:cubicBezTo>
                    <a:pt x="54" y="25"/>
                    <a:pt x="58" y="22"/>
                    <a:pt x="70" y="19"/>
                  </a:cubicBezTo>
                  <a:cubicBezTo>
                    <a:pt x="85" y="15"/>
                    <a:pt x="101" y="12"/>
                    <a:pt x="103" y="8"/>
                  </a:cubicBezTo>
                  <a:cubicBezTo>
                    <a:pt x="101" y="7"/>
                    <a:pt x="98" y="6"/>
                    <a:pt x="97" y="5"/>
                  </a:cubicBezTo>
                </a:path>
              </a:pathLst>
            </a:custGeom>
            <a:solidFill>
              <a:srgbClr val="A039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02" name="Google Shape;2302;p21"/>
            <p:cNvSpPr/>
            <p:nvPr/>
          </p:nvSpPr>
          <p:spPr>
            <a:xfrm>
              <a:off x="5818188" y="3657600"/>
              <a:ext cx="127000" cy="85725"/>
            </a:xfrm>
            <a:custGeom>
              <a:avLst/>
              <a:gdLst/>
              <a:ahLst/>
              <a:cxnLst/>
              <a:rect l="l" t="t" r="r" b="b"/>
              <a:pathLst>
                <a:path w="107" h="73" extrusionOk="0">
                  <a:moveTo>
                    <a:pt x="0" y="73"/>
                  </a:moveTo>
                  <a:cubicBezTo>
                    <a:pt x="3" y="70"/>
                    <a:pt x="3" y="70"/>
                    <a:pt x="3" y="70"/>
                  </a:cubicBezTo>
                  <a:cubicBezTo>
                    <a:pt x="7" y="64"/>
                    <a:pt x="16" y="52"/>
                    <a:pt x="22" y="43"/>
                  </a:cubicBezTo>
                  <a:cubicBezTo>
                    <a:pt x="22" y="43"/>
                    <a:pt x="22" y="43"/>
                    <a:pt x="22" y="43"/>
                  </a:cubicBezTo>
                  <a:cubicBezTo>
                    <a:pt x="23" y="43"/>
                    <a:pt x="23" y="43"/>
                    <a:pt x="23" y="43"/>
                  </a:cubicBezTo>
                  <a:cubicBezTo>
                    <a:pt x="27" y="43"/>
                    <a:pt x="34" y="43"/>
                    <a:pt x="37" y="37"/>
                  </a:cubicBezTo>
                  <a:cubicBezTo>
                    <a:pt x="38" y="36"/>
                    <a:pt x="39" y="34"/>
                    <a:pt x="40" y="33"/>
                  </a:cubicBezTo>
                  <a:cubicBezTo>
                    <a:pt x="44" y="26"/>
                    <a:pt x="47" y="20"/>
                    <a:pt x="52" y="17"/>
                  </a:cubicBezTo>
                  <a:cubicBezTo>
                    <a:pt x="56" y="14"/>
                    <a:pt x="60" y="12"/>
                    <a:pt x="60" y="8"/>
                  </a:cubicBezTo>
                  <a:cubicBezTo>
                    <a:pt x="60" y="7"/>
                    <a:pt x="60" y="7"/>
                    <a:pt x="60" y="7"/>
                  </a:cubicBezTo>
                  <a:cubicBezTo>
                    <a:pt x="60" y="7"/>
                    <a:pt x="60" y="7"/>
                    <a:pt x="60" y="7"/>
                  </a:cubicBezTo>
                  <a:cubicBezTo>
                    <a:pt x="62" y="7"/>
                    <a:pt x="63" y="6"/>
                    <a:pt x="65" y="6"/>
                  </a:cubicBezTo>
                  <a:cubicBezTo>
                    <a:pt x="80" y="1"/>
                    <a:pt x="88" y="0"/>
                    <a:pt x="93" y="0"/>
                  </a:cubicBezTo>
                  <a:cubicBezTo>
                    <a:pt x="93" y="0"/>
                    <a:pt x="93" y="0"/>
                    <a:pt x="93" y="0"/>
                  </a:cubicBezTo>
                  <a:cubicBezTo>
                    <a:pt x="94" y="0"/>
                    <a:pt x="94" y="0"/>
                    <a:pt x="94" y="0"/>
                  </a:cubicBezTo>
                  <a:cubicBezTo>
                    <a:pt x="94" y="1"/>
                    <a:pt x="94" y="1"/>
                    <a:pt x="94" y="1"/>
                  </a:cubicBezTo>
                  <a:cubicBezTo>
                    <a:pt x="95" y="3"/>
                    <a:pt x="98" y="4"/>
                    <a:pt x="100" y="5"/>
                  </a:cubicBezTo>
                  <a:cubicBezTo>
                    <a:pt x="100" y="5"/>
                    <a:pt x="100" y="5"/>
                    <a:pt x="100" y="5"/>
                  </a:cubicBezTo>
                  <a:cubicBezTo>
                    <a:pt x="102" y="7"/>
                    <a:pt x="104" y="8"/>
                    <a:pt x="106" y="8"/>
                  </a:cubicBezTo>
                  <a:cubicBezTo>
                    <a:pt x="107" y="9"/>
                    <a:pt x="107" y="9"/>
                    <a:pt x="107" y="9"/>
                  </a:cubicBezTo>
                  <a:cubicBezTo>
                    <a:pt x="107" y="9"/>
                    <a:pt x="107" y="9"/>
                    <a:pt x="107" y="9"/>
                  </a:cubicBezTo>
                  <a:cubicBezTo>
                    <a:pt x="105" y="13"/>
                    <a:pt x="94" y="16"/>
                    <a:pt x="81" y="19"/>
                  </a:cubicBezTo>
                  <a:cubicBezTo>
                    <a:pt x="78" y="20"/>
                    <a:pt x="76" y="20"/>
                    <a:pt x="73" y="21"/>
                  </a:cubicBezTo>
                  <a:cubicBezTo>
                    <a:pt x="61" y="24"/>
                    <a:pt x="57" y="27"/>
                    <a:pt x="53" y="31"/>
                  </a:cubicBezTo>
                  <a:cubicBezTo>
                    <a:pt x="51" y="34"/>
                    <a:pt x="48" y="35"/>
                    <a:pt x="45" y="37"/>
                  </a:cubicBezTo>
                  <a:cubicBezTo>
                    <a:pt x="42" y="38"/>
                    <a:pt x="39" y="39"/>
                    <a:pt x="38" y="41"/>
                  </a:cubicBezTo>
                  <a:cubicBezTo>
                    <a:pt x="35" y="44"/>
                    <a:pt x="32" y="47"/>
                    <a:pt x="28" y="50"/>
                  </a:cubicBezTo>
                  <a:cubicBezTo>
                    <a:pt x="26" y="52"/>
                    <a:pt x="23" y="54"/>
                    <a:pt x="21" y="56"/>
                  </a:cubicBezTo>
                  <a:cubicBezTo>
                    <a:pt x="20" y="57"/>
                    <a:pt x="19" y="58"/>
                    <a:pt x="17" y="59"/>
                  </a:cubicBezTo>
                  <a:cubicBezTo>
                    <a:pt x="14" y="63"/>
                    <a:pt x="9" y="68"/>
                    <a:pt x="4" y="71"/>
                  </a:cubicBezTo>
                  <a:cubicBezTo>
                    <a:pt x="0" y="73"/>
                    <a:pt x="0" y="73"/>
                    <a:pt x="0" y="73"/>
                  </a:cubicBezTo>
                  <a:moveTo>
                    <a:pt x="23" y="45"/>
                  </a:moveTo>
                  <a:cubicBezTo>
                    <a:pt x="18" y="52"/>
                    <a:pt x="12" y="60"/>
                    <a:pt x="7" y="66"/>
                  </a:cubicBezTo>
                  <a:cubicBezTo>
                    <a:pt x="11" y="64"/>
                    <a:pt x="14" y="61"/>
                    <a:pt x="16" y="58"/>
                  </a:cubicBezTo>
                  <a:cubicBezTo>
                    <a:pt x="18" y="57"/>
                    <a:pt x="19" y="55"/>
                    <a:pt x="20" y="54"/>
                  </a:cubicBezTo>
                  <a:cubicBezTo>
                    <a:pt x="22" y="52"/>
                    <a:pt x="25" y="50"/>
                    <a:pt x="27" y="48"/>
                  </a:cubicBezTo>
                  <a:cubicBezTo>
                    <a:pt x="29" y="47"/>
                    <a:pt x="32" y="45"/>
                    <a:pt x="33" y="43"/>
                  </a:cubicBezTo>
                  <a:cubicBezTo>
                    <a:pt x="30" y="45"/>
                    <a:pt x="26" y="45"/>
                    <a:pt x="23" y="45"/>
                  </a:cubicBezTo>
                  <a:moveTo>
                    <a:pt x="62" y="9"/>
                  </a:moveTo>
                  <a:cubicBezTo>
                    <a:pt x="61" y="13"/>
                    <a:pt x="57" y="16"/>
                    <a:pt x="52" y="19"/>
                  </a:cubicBezTo>
                  <a:cubicBezTo>
                    <a:pt x="48" y="21"/>
                    <a:pt x="45" y="27"/>
                    <a:pt x="41" y="33"/>
                  </a:cubicBezTo>
                  <a:cubicBezTo>
                    <a:pt x="41" y="35"/>
                    <a:pt x="40" y="36"/>
                    <a:pt x="39" y="38"/>
                  </a:cubicBezTo>
                  <a:cubicBezTo>
                    <a:pt x="40" y="37"/>
                    <a:pt x="42" y="36"/>
                    <a:pt x="44" y="35"/>
                  </a:cubicBezTo>
                  <a:cubicBezTo>
                    <a:pt x="47" y="34"/>
                    <a:pt x="50" y="32"/>
                    <a:pt x="52" y="30"/>
                  </a:cubicBezTo>
                  <a:cubicBezTo>
                    <a:pt x="56" y="25"/>
                    <a:pt x="61" y="23"/>
                    <a:pt x="73" y="19"/>
                  </a:cubicBezTo>
                  <a:cubicBezTo>
                    <a:pt x="75" y="19"/>
                    <a:pt x="78" y="18"/>
                    <a:pt x="80" y="18"/>
                  </a:cubicBezTo>
                  <a:cubicBezTo>
                    <a:pt x="91" y="15"/>
                    <a:pt x="102" y="12"/>
                    <a:pt x="105" y="10"/>
                  </a:cubicBezTo>
                  <a:cubicBezTo>
                    <a:pt x="103" y="9"/>
                    <a:pt x="101" y="8"/>
                    <a:pt x="99" y="7"/>
                  </a:cubicBezTo>
                  <a:cubicBezTo>
                    <a:pt x="97" y="6"/>
                    <a:pt x="94" y="4"/>
                    <a:pt x="93" y="2"/>
                  </a:cubicBezTo>
                  <a:cubicBezTo>
                    <a:pt x="88" y="2"/>
                    <a:pt x="80" y="3"/>
                    <a:pt x="65" y="7"/>
                  </a:cubicBezTo>
                  <a:cubicBezTo>
                    <a:pt x="64" y="8"/>
                    <a:pt x="63" y="8"/>
                    <a:pt x="62" y="9"/>
                  </a:cubicBezTo>
                </a:path>
              </a:pathLst>
            </a:custGeom>
            <a:solidFill>
              <a:srgbClr val="5B12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03" name="Google Shape;2303;p21"/>
            <p:cNvSpPr/>
            <p:nvPr/>
          </p:nvSpPr>
          <p:spPr>
            <a:xfrm>
              <a:off x="5826125" y="3659188"/>
              <a:ext cx="115888" cy="76200"/>
            </a:xfrm>
            <a:custGeom>
              <a:avLst/>
              <a:gdLst/>
              <a:ahLst/>
              <a:cxnLst/>
              <a:rect l="l" t="t" r="r" b="b"/>
              <a:pathLst>
                <a:path w="98" h="64" extrusionOk="0">
                  <a:moveTo>
                    <a:pt x="26" y="41"/>
                  </a:moveTo>
                  <a:cubicBezTo>
                    <a:pt x="24" y="42"/>
                    <a:pt x="21" y="43"/>
                    <a:pt x="18" y="43"/>
                  </a:cubicBezTo>
                  <a:cubicBezTo>
                    <a:pt x="17" y="43"/>
                    <a:pt x="17" y="43"/>
                    <a:pt x="16" y="43"/>
                  </a:cubicBezTo>
                  <a:cubicBezTo>
                    <a:pt x="11" y="50"/>
                    <a:pt x="5" y="58"/>
                    <a:pt x="0" y="64"/>
                  </a:cubicBezTo>
                  <a:cubicBezTo>
                    <a:pt x="4" y="62"/>
                    <a:pt x="7" y="59"/>
                    <a:pt x="9" y="56"/>
                  </a:cubicBezTo>
                  <a:cubicBezTo>
                    <a:pt x="11" y="55"/>
                    <a:pt x="12" y="53"/>
                    <a:pt x="13" y="52"/>
                  </a:cubicBezTo>
                  <a:cubicBezTo>
                    <a:pt x="15" y="50"/>
                    <a:pt x="18" y="48"/>
                    <a:pt x="20" y="46"/>
                  </a:cubicBezTo>
                  <a:cubicBezTo>
                    <a:pt x="22" y="45"/>
                    <a:pt x="25" y="43"/>
                    <a:pt x="26" y="41"/>
                  </a:cubicBezTo>
                  <a:moveTo>
                    <a:pt x="86" y="0"/>
                  </a:moveTo>
                  <a:cubicBezTo>
                    <a:pt x="81" y="0"/>
                    <a:pt x="73" y="1"/>
                    <a:pt x="58" y="5"/>
                  </a:cubicBezTo>
                  <a:cubicBezTo>
                    <a:pt x="57" y="6"/>
                    <a:pt x="56" y="6"/>
                    <a:pt x="55" y="7"/>
                  </a:cubicBezTo>
                  <a:cubicBezTo>
                    <a:pt x="54" y="11"/>
                    <a:pt x="50" y="14"/>
                    <a:pt x="45" y="17"/>
                  </a:cubicBezTo>
                  <a:cubicBezTo>
                    <a:pt x="41" y="19"/>
                    <a:pt x="38" y="25"/>
                    <a:pt x="34" y="31"/>
                  </a:cubicBezTo>
                  <a:cubicBezTo>
                    <a:pt x="34" y="33"/>
                    <a:pt x="33" y="34"/>
                    <a:pt x="32" y="36"/>
                  </a:cubicBezTo>
                  <a:cubicBezTo>
                    <a:pt x="33" y="35"/>
                    <a:pt x="35" y="34"/>
                    <a:pt x="37" y="33"/>
                  </a:cubicBezTo>
                  <a:cubicBezTo>
                    <a:pt x="40" y="32"/>
                    <a:pt x="43" y="30"/>
                    <a:pt x="45" y="28"/>
                  </a:cubicBezTo>
                  <a:cubicBezTo>
                    <a:pt x="47" y="22"/>
                    <a:pt x="53" y="17"/>
                    <a:pt x="59" y="14"/>
                  </a:cubicBezTo>
                  <a:cubicBezTo>
                    <a:pt x="64" y="10"/>
                    <a:pt x="69" y="6"/>
                    <a:pt x="75" y="6"/>
                  </a:cubicBezTo>
                  <a:cubicBezTo>
                    <a:pt x="78" y="6"/>
                    <a:pt x="80" y="7"/>
                    <a:pt x="83" y="8"/>
                  </a:cubicBezTo>
                  <a:cubicBezTo>
                    <a:pt x="85" y="9"/>
                    <a:pt x="86" y="11"/>
                    <a:pt x="87" y="12"/>
                  </a:cubicBezTo>
                  <a:cubicBezTo>
                    <a:pt x="92" y="11"/>
                    <a:pt x="96" y="9"/>
                    <a:pt x="98" y="8"/>
                  </a:cubicBezTo>
                  <a:cubicBezTo>
                    <a:pt x="97" y="7"/>
                    <a:pt x="96" y="7"/>
                    <a:pt x="96" y="7"/>
                  </a:cubicBezTo>
                  <a:cubicBezTo>
                    <a:pt x="96" y="7"/>
                    <a:pt x="96" y="7"/>
                    <a:pt x="96" y="7"/>
                  </a:cubicBezTo>
                  <a:cubicBezTo>
                    <a:pt x="96" y="7"/>
                    <a:pt x="96" y="7"/>
                    <a:pt x="95" y="7"/>
                  </a:cubicBezTo>
                  <a:cubicBezTo>
                    <a:pt x="94" y="6"/>
                    <a:pt x="93" y="5"/>
                    <a:pt x="92" y="5"/>
                  </a:cubicBezTo>
                  <a:cubicBezTo>
                    <a:pt x="90" y="4"/>
                    <a:pt x="87" y="2"/>
                    <a:pt x="86" y="0"/>
                  </a:cubicBezTo>
                </a:path>
              </a:pathLst>
            </a:custGeom>
            <a:solidFill>
              <a:srgbClr val="8221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04" name="Google Shape;2304;p21"/>
            <p:cNvSpPr/>
            <p:nvPr/>
          </p:nvSpPr>
          <p:spPr>
            <a:xfrm>
              <a:off x="5821363" y="3657600"/>
              <a:ext cx="122238" cy="82550"/>
            </a:xfrm>
            <a:custGeom>
              <a:avLst/>
              <a:gdLst/>
              <a:ahLst/>
              <a:cxnLst/>
              <a:rect l="l" t="t" r="r" b="b"/>
              <a:pathLst>
                <a:path w="103" h="69" extrusionOk="0">
                  <a:moveTo>
                    <a:pt x="100" y="8"/>
                  </a:moveTo>
                  <a:cubicBezTo>
                    <a:pt x="100" y="8"/>
                    <a:pt x="101" y="8"/>
                    <a:pt x="102" y="9"/>
                  </a:cubicBezTo>
                  <a:cubicBezTo>
                    <a:pt x="100" y="10"/>
                    <a:pt x="96" y="12"/>
                    <a:pt x="91" y="13"/>
                  </a:cubicBezTo>
                  <a:cubicBezTo>
                    <a:pt x="91" y="13"/>
                    <a:pt x="91" y="14"/>
                    <a:pt x="91" y="14"/>
                  </a:cubicBezTo>
                  <a:cubicBezTo>
                    <a:pt x="96" y="12"/>
                    <a:pt x="101" y="11"/>
                    <a:pt x="103" y="9"/>
                  </a:cubicBezTo>
                  <a:cubicBezTo>
                    <a:pt x="102" y="8"/>
                    <a:pt x="101" y="8"/>
                    <a:pt x="100" y="8"/>
                  </a:cubicBezTo>
                  <a:moveTo>
                    <a:pt x="99" y="8"/>
                  </a:moveTo>
                  <a:cubicBezTo>
                    <a:pt x="100" y="8"/>
                    <a:pt x="100" y="8"/>
                    <a:pt x="100" y="8"/>
                  </a:cubicBezTo>
                  <a:cubicBezTo>
                    <a:pt x="100" y="8"/>
                    <a:pt x="100" y="8"/>
                    <a:pt x="99" y="8"/>
                  </a:cubicBezTo>
                  <a:moveTo>
                    <a:pt x="22" y="44"/>
                  </a:moveTo>
                  <a:cubicBezTo>
                    <a:pt x="25" y="44"/>
                    <a:pt x="28" y="43"/>
                    <a:pt x="30" y="42"/>
                  </a:cubicBezTo>
                  <a:cubicBezTo>
                    <a:pt x="29" y="44"/>
                    <a:pt x="26" y="46"/>
                    <a:pt x="24" y="47"/>
                  </a:cubicBezTo>
                  <a:cubicBezTo>
                    <a:pt x="22" y="49"/>
                    <a:pt x="19" y="51"/>
                    <a:pt x="17" y="53"/>
                  </a:cubicBezTo>
                  <a:cubicBezTo>
                    <a:pt x="16" y="54"/>
                    <a:pt x="15" y="56"/>
                    <a:pt x="13" y="57"/>
                  </a:cubicBezTo>
                  <a:cubicBezTo>
                    <a:pt x="11" y="60"/>
                    <a:pt x="8" y="63"/>
                    <a:pt x="4" y="65"/>
                  </a:cubicBezTo>
                  <a:cubicBezTo>
                    <a:pt x="9" y="59"/>
                    <a:pt x="15" y="51"/>
                    <a:pt x="20" y="44"/>
                  </a:cubicBezTo>
                  <a:cubicBezTo>
                    <a:pt x="21" y="44"/>
                    <a:pt x="21" y="44"/>
                    <a:pt x="22" y="44"/>
                  </a:cubicBezTo>
                  <a:moveTo>
                    <a:pt x="89" y="0"/>
                  </a:moveTo>
                  <a:cubicBezTo>
                    <a:pt x="84" y="0"/>
                    <a:pt x="76" y="2"/>
                    <a:pt x="62" y="5"/>
                  </a:cubicBezTo>
                  <a:cubicBezTo>
                    <a:pt x="61" y="6"/>
                    <a:pt x="60" y="6"/>
                    <a:pt x="59" y="7"/>
                  </a:cubicBezTo>
                  <a:cubicBezTo>
                    <a:pt x="59" y="7"/>
                    <a:pt x="59" y="7"/>
                    <a:pt x="59" y="7"/>
                  </a:cubicBezTo>
                  <a:cubicBezTo>
                    <a:pt x="58" y="12"/>
                    <a:pt x="55" y="15"/>
                    <a:pt x="49" y="18"/>
                  </a:cubicBezTo>
                  <a:cubicBezTo>
                    <a:pt x="49" y="17"/>
                    <a:pt x="49" y="17"/>
                    <a:pt x="49" y="17"/>
                  </a:cubicBezTo>
                  <a:cubicBezTo>
                    <a:pt x="44" y="20"/>
                    <a:pt x="40" y="28"/>
                    <a:pt x="35" y="37"/>
                  </a:cubicBezTo>
                  <a:cubicBezTo>
                    <a:pt x="36" y="37"/>
                    <a:pt x="36" y="37"/>
                    <a:pt x="36" y="37"/>
                  </a:cubicBezTo>
                  <a:cubicBezTo>
                    <a:pt x="33" y="43"/>
                    <a:pt x="27" y="44"/>
                    <a:pt x="22" y="44"/>
                  </a:cubicBezTo>
                  <a:cubicBezTo>
                    <a:pt x="21" y="44"/>
                    <a:pt x="20" y="44"/>
                    <a:pt x="20" y="44"/>
                  </a:cubicBezTo>
                  <a:cubicBezTo>
                    <a:pt x="19" y="44"/>
                    <a:pt x="19" y="44"/>
                    <a:pt x="19" y="44"/>
                  </a:cubicBezTo>
                  <a:cubicBezTo>
                    <a:pt x="13" y="52"/>
                    <a:pt x="5" y="63"/>
                    <a:pt x="0" y="69"/>
                  </a:cubicBezTo>
                  <a:cubicBezTo>
                    <a:pt x="8" y="65"/>
                    <a:pt x="13" y="58"/>
                    <a:pt x="18" y="54"/>
                  </a:cubicBezTo>
                  <a:cubicBezTo>
                    <a:pt x="23" y="49"/>
                    <a:pt x="30" y="44"/>
                    <a:pt x="34" y="40"/>
                  </a:cubicBezTo>
                  <a:cubicBezTo>
                    <a:pt x="37" y="36"/>
                    <a:pt x="43" y="34"/>
                    <a:pt x="48" y="31"/>
                  </a:cubicBezTo>
                  <a:cubicBezTo>
                    <a:pt x="48" y="31"/>
                    <a:pt x="48" y="31"/>
                    <a:pt x="48" y="31"/>
                  </a:cubicBezTo>
                  <a:cubicBezTo>
                    <a:pt x="48" y="30"/>
                    <a:pt x="48" y="30"/>
                    <a:pt x="49" y="29"/>
                  </a:cubicBezTo>
                  <a:cubicBezTo>
                    <a:pt x="47" y="31"/>
                    <a:pt x="44" y="33"/>
                    <a:pt x="41" y="34"/>
                  </a:cubicBezTo>
                  <a:cubicBezTo>
                    <a:pt x="39" y="35"/>
                    <a:pt x="37" y="36"/>
                    <a:pt x="36" y="37"/>
                  </a:cubicBezTo>
                  <a:cubicBezTo>
                    <a:pt x="37" y="35"/>
                    <a:pt x="38" y="34"/>
                    <a:pt x="38" y="32"/>
                  </a:cubicBezTo>
                  <a:cubicBezTo>
                    <a:pt x="42" y="26"/>
                    <a:pt x="45" y="20"/>
                    <a:pt x="49" y="18"/>
                  </a:cubicBezTo>
                  <a:cubicBezTo>
                    <a:pt x="54" y="15"/>
                    <a:pt x="58" y="12"/>
                    <a:pt x="59" y="8"/>
                  </a:cubicBezTo>
                  <a:cubicBezTo>
                    <a:pt x="60" y="7"/>
                    <a:pt x="61" y="7"/>
                    <a:pt x="62" y="6"/>
                  </a:cubicBezTo>
                  <a:cubicBezTo>
                    <a:pt x="77" y="2"/>
                    <a:pt x="85" y="1"/>
                    <a:pt x="90" y="1"/>
                  </a:cubicBezTo>
                  <a:cubicBezTo>
                    <a:pt x="91" y="3"/>
                    <a:pt x="94" y="5"/>
                    <a:pt x="96" y="6"/>
                  </a:cubicBezTo>
                  <a:cubicBezTo>
                    <a:pt x="96" y="6"/>
                    <a:pt x="96" y="6"/>
                    <a:pt x="96" y="6"/>
                  </a:cubicBezTo>
                  <a:cubicBezTo>
                    <a:pt x="94" y="5"/>
                    <a:pt x="91" y="3"/>
                    <a:pt x="90" y="1"/>
                  </a:cubicBezTo>
                  <a:cubicBezTo>
                    <a:pt x="89" y="0"/>
                    <a:pt x="89" y="0"/>
                    <a:pt x="89" y="0"/>
                  </a:cubicBezTo>
                </a:path>
              </a:pathLst>
            </a:custGeom>
            <a:solidFill>
              <a:srgbClr val="4C130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05" name="Google Shape;2305;p21"/>
            <p:cNvSpPr/>
            <p:nvPr/>
          </p:nvSpPr>
          <p:spPr>
            <a:xfrm>
              <a:off x="5842000" y="3665538"/>
              <a:ext cx="49213" cy="44450"/>
            </a:xfrm>
            <a:custGeom>
              <a:avLst/>
              <a:gdLst/>
              <a:ahLst/>
              <a:cxnLst/>
              <a:rect l="l" t="t" r="r" b="b"/>
              <a:pathLst>
                <a:path w="41" h="38" extrusionOk="0">
                  <a:moveTo>
                    <a:pt x="4" y="38"/>
                  </a:moveTo>
                  <a:cubicBezTo>
                    <a:pt x="3" y="38"/>
                    <a:pt x="2" y="38"/>
                    <a:pt x="2" y="38"/>
                  </a:cubicBezTo>
                  <a:cubicBezTo>
                    <a:pt x="0" y="38"/>
                    <a:pt x="0" y="38"/>
                    <a:pt x="0" y="38"/>
                  </a:cubicBezTo>
                  <a:cubicBezTo>
                    <a:pt x="1" y="36"/>
                    <a:pt x="1" y="36"/>
                    <a:pt x="1" y="36"/>
                  </a:cubicBezTo>
                  <a:cubicBezTo>
                    <a:pt x="3" y="34"/>
                    <a:pt x="4" y="33"/>
                    <a:pt x="5" y="31"/>
                  </a:cubicBezTo>
                  <a:cubicBezTo>
                    <a:pt x="11" y="20"/>
                    <a:pt x="20" y="7"/>
                    <a:pt x="39" y="0"/>
                  </a:cubicBezTo>
                  <a:cubicBezTo>
                    <a:pt x="41" y="0"/>
                    <a:pt x="41" y="0"/>
                    <a:pt x="41" y="0"/>
                  </a:cubicBezTo>
                  <a:cubicBezTo>
                    <a:pt x="41" y="1"/>
                    <a:pt x="41" y="1"/>
                    <a:pt x="41" y="1"/>
                  </a:cubicBezTo>
                  <a:cubicBezTo>
                    <a:pt x="40" y="6"/>
                    <a:pt x="37" y="9"/>
                    <a:pt x="31" y="12"/>
                  </a:cubicBezTo>
                  <a:cubicBezTo>
                    <a:pt x="31" y="10"/>
                    <a:pt x="31" y="10"/>
                    <a:pt x="31" y="10"/>
                  </a:cubicBezTo>
                  <a:cubicBezTo>
                    <a:pt x="35" y="8"/>
                    <a:pt x="38" y="6"/>
                    <a:pt x="39" y="2"/>
                  </a:cubicBezTo>
                  <a:cubicBezTo>
                    <a:pt x="21" y="9"/>
                    <a:pt x="13" y="21"/>
                    <a:pt x="6" y="32"/>
                  </a:cubicBezTo>
                  <a:cubicBezTo>
                    <a:pt x="5" y="33"/>
                    <a:pt x="4" y="35"/>
                    <a:pt x="3" y="36"/>
                  </a:cubicBezTo>
                  <a:cubicBezTo>
                    <a:pt x="7" y="36"/>
                    <a:pt x="13" y="35"/>
                    <a:pt x="16" y="30"/>
                  </a:cubicBezTo>
                  <a:cubicBezTo>
                    <a:pt x="18" y="31"/>
                    <a:pt x="18" y="31"/>
                    <a:pt x="18" y="31"/>
                  </a:cubicBezTo>
                  <a:cubicBezTo>
                    <a:pt x="15" y="37"/>
                    <a:pt x="9" y="38"/>
                    <a:pt x="4" y="38"/>
                  </a:cubicBezTo>
                </a:path>
              </a:pathLst>
            </a:custGeom>
            <a:solidFill>
              <a:srgbClr val="96B4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06" name="Google Shape;2306;p21"/>
            <p:cNvSpPr/>
            <p:nvPr/>
          </p:nvSpPr>
          <p:spPr>
            <a:xfrm>
              <a:off x="5916613" y="3541713"/>
              <a:ext cx="149225" cy="112713"/>
            </a:xfrm>
            <a:custGeom>
              <a:avLst/>
              <a:gdLst/>
              <a:ahLst/>
              <a:cxnLst/>
              <a:rect l="l" t="t" r="r" b="b"/>
              <a:pathLst>
                <a:path w="125" h="95" extrusionOk="0">
                  <a:moveTo>
                    <a:pt x="90" y="56"/>
                  </a:moveTo>
                  <a:cubicBezTo>
                    <a:pt x="108" y="48"/>
                    <a:pt x="119" y="44"/>
                    <a:pt x="124" y="35"/>
                  </a:cubicBezTo>
                  <a:cubicBezTo>
                    <a:pt x="125" y="31"/>
                    <a:pt x="125" y="28"/>
                    <a:pt x="125" y="26"/>
                  </a:cubicBezTo>
                  <a:cubicBezTo>
                    <a:pt x="122" y="15"/>
                    <a:pt x="78" y="6"/>
                    <a:pt x="46" y="3"/>
                  </a:cubicBezTo>
                  <a:cubicBezTo>
                    <a:pt x="13" y="0"/>
                    <a:pt x="0" y="5"/>
                    <a:pt x="0" y="10"/>
                  </a:cubicBezTo>
                  <a:cubicBezTo>
                    <a:pt x="8" y="16"/>
                    <a:pt x="33" y="34"/>
                    <a:pt x="24" y="64"/>
                  </a:cubicBezTo>
                  <a:cubicBezTo>
                    <a:pt x="17" y="84"/>
                    <a:pt x="14" y="92"/>
                    <a:pt x="13" y="95"/>
                  </a:cubicBezTo>
                  <a:cubicBezTo>
                    <a:pt x="16" y="95"/>
                    <a:pt x="19" y="92"/>
                    <a:pt x="25" y="90"/>
                  </a:cubicBezTo>
                  <a:cubicBezTo>
                    <a:pt x="33" y="86"/>
                    <a:pt x="68" y="67"/>
                    <a:pt x="90" y="56"/>
                  </a:cubicBezTo>
                </a:path>
              </a:pathLst>
            </a:custGeom>
            <a:solidFill>
              <a:srgbClr val="BF4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07" name="Google Shape;2307;p21"/>
            <p:cNvSpPr/>
            <p:nvPr/>
          </p:nvSpPr>
          <p:spPr>
            <a:xfrm>
              <a:off x="5916613" y="3543300"/>
              <a:ext cx="149225" cy="112713"/>
            </a:xfrm>
            <a:custGeom>
              <a:avLst/>
              <a:gdLst/>
              <a:ahLst/>
              <a:cxnLst/>
              <a:rect l="l" t="t" r="r" b="b"/>
              <a:pathLst>
                <a:path w="126" h="95" extrusionOk="0">
                  <a:moveTo>
                    <a:pt x="12" y="95"/>
                  </a:moveTo>
                  <a:cubicBezTo>
                    <a:pt x="13" y="91"/>
                    <a:pt x="13" y="91"/>
                    <a:pt x="13" y="91"/>
                  </a:cubicBezTo>
                  <a:cubicBezTo>
                    <a:pt x="15" y="87"/>
                    <a:pt x="18" y="79"/>
                    <a:pt x="23" y="63"/>
                  </a:cubicBezTo>
                  <a:cubicBezTo>
                    <a:pt x="29" y="43"/>
                    <a:pt x="21" y="25"/>
                    <a:pt x="0" y="10"/>
                  </a:cubicBezTo>
                  <a:cubicBezTo>
                    <a:pt x="0" y="9"/>
                    <a:pt x="0" y="9"/>
                    <a:pt x="0" y="9"/>
                  </a:cubicBezTo>
                  <a:cubicBezTo>
                    <a:pt x="0" y="9"/>
                    <a:pt x="0" y="9"/>
                    <a:pt x="0" y="9"/>
                  </a:cubicBezTo>
                  <a:cubicBezTo>
                    <a:pt x="0" y="3"/>
                    <a:pt x="10" y="0"/>
                    <a:pt x="27" y="0"/>
                  </a:cubicBezTo>
                  <a:cubicBezTo>
                    <a:pt x="33" y="0"/>
                    <a:pt x="39" y="0"/>
                    <a:pt x="46" y="1"/>
                  </a:cubicBezTo>
                  <a:cubicBezTo>
                    <a:pt x="75" y="4"/>
                    <a:pt x="122" y="13"/>
                    <a:pt x="125" y="25"/>
                  </a:cubicBezTo>
                  <a:cubicBezTo>
                    <a:pt x="126" y="28"/>
                    <a:pt x="126" y="31"/>
                    <a:pt x="125" y="34"/>
                  </a:cubicBezTo>
                  <a:cubicBezTo>
                    <a:pt x="120" y="42"/>
                    <a:pt x="112" y="46"/>
                    <a:pt x="101" y="51"/>
                  </a:cubicBezTo>
                  <a:cubicBezTo>
                    <a:pt x="98" y="53"/>
                    <a:pt x="94" y="54"/>
                    <a:pt x="91" y="56"/>
                  </a:cubicBezTo>
                  <a:cubicBezTo>
                    <a:pt x="81" y="61"/>
                    <a:pt x="69" y="67"/>
                    <a:pt x="58" y="73"/>
                  </a:cubicBezTo>
                  <a:cubicBezTo>
                    <a:pt x="44" y="80"/>
                    <a:pt x="30" y="87"/>
                    <a:pt x="25" y="89"/>
                  </a:cubicBezTo>
                  <a:cubicBezTo>
                    <a:pt x="23" y="90"/>
                    <a:pt x="21" y="91"/>
                    <a:pt x="19" y="92"/>
                  </a:cubicBezTo>
                  <a:cubicBezTo>
                    <a:pt x="17" y="94"/>
                    <a:pt x="15" y="95"/>
                    <a:pt x="13" y="95"/>
                  </a:cubicBezTo>
                  <a:cubicBezTo>
                    <a:pt x="12" y="95"/>
                    <a:pt x="12" y="95"/>
                    <a:pt x="12" y="95"/>
                  </a:cubicBezTo>
                  <a:moveTo>
                    <a:pt x="1" y="9"/>
                  </a:moveTo>
                  <a:cubicBezTo>
                    <a:pt x="23" y="25"/>
                    <a:pt x="31" y="43"/>
                    <a:pt x="25" y="64"/>
                  </a:cubicBezTo>
                  <a:cubicBezTo>
                    <a:pt x="19" y="79"/>
                    <a:pt x="16" y="88"/>
                    <a:pt x="15" y="92"/>
                  </a:cubicBezTo>
                  <a:cubicBezTo>
                    <a:pt x="14" y="93"/>
                    <a:pt x="14" y="93"/>
                    <a:pt x="14" y="93"/>
                  </a:cubicBezTo>
                  <a:cubicBezTo>
                    <a:pt x="16" y="93"/>
                    <a:pt x="17" y="92"/>
                    <a:pt x="19" y="91"/>
                  </a:cubicBezTo>
                  <a:cubicBezTo>
                    <a:pt x="20" y="90"/>
                    <a:pt x="22" y="89"/>
                    <a:pt x="25" y="88"/>
                  </a:cubicBezTo>
                  <a:cubicBezTo>
                    <a:pt x="29" y="86"/>
                    <a:pt x="43" y="79"/>
                    <a:pt x="57" y="71"/>
                  </a:cubicBezTo>
                  <a:cubicBezTo>
                    <a:pt x="69" y="65"/>
                    <a:pt x="80" y="59"/>
                    <a:pt x="90" y="55"/>
                  </a:cubicBezTo>
                  <a:cubicBezTo>
                    <a:pt x="94" y="53"/>
                    <a:pt x="97" y="51"/>
                    <a:pt x="100" y="50"/>
                  </a:cubicBezTo>
                  <a:cubicBezTo>
                    <a:pt x="112" y="44"/>
                    <a:pt x="119" y="41"/>
                    <a:pt x="123" y="33"/>
                  </a:cubicBezTo>
                  <a:cubicBezTo>
                    <a:pt x="124" y="31"/>
                    <a:pt x="124" y="28"/>
                    <a:pt x="124" y="25"/>
                  </a:cubicBezTo>
                  <a:cubicBezTo>
                    <a:pt x="121" y="16"/>
                    <a:pt x="81" y="6"/>
                    <a:pt x="46" y="3"/>
                  </a:cubicBezTo>
                  <a:cubicBezTo>
                    <a:pt x="39" y="2"/>
                    <a:pt x="33" y="2"/>
                    <a:pt x="27" y="2"/>
                  </a:cubicBezTo>
                  <a:cubicBezTo>
                    <a:pt x="10" y="2"/>
                    <a:pt x="2" y="5"/>
                    <a:pt x="1" y="9"/>
                  </a:cubicBezTo>
                </a:path>
              </a:pathLst>
            </a:custGeom>
            <a:solidFill>
              <a:srgbClr val="821C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08" name="Google Shape;2308;p21"/>
            <p:cNvSpPr/>
            <p:nvPr/>
          </p:nvSpPr>
          <p:spPr>
            <a:xfrm>
              <a:off x="5918200" y="3544888"/>
              <a:ext cx="146050" cy="107950"/>
            </a:xfrm>
            <a:custGeom>
              <a:avLst/>
              <a:gdLst/>
              <a:ahLst/>
              <a:cxnLst/>
              <a:rect l="l" t="t" r="r" b="b"/>
              <a:pathLst>
                <a:path w="123" h="91" extrusionOk="0">
                  <a:moveTo>
                    <a:pt x="21" y="0"/>
                  </a:moveTo>
                  <a:cubicBezTo>
                    <a:pt x="7" y="1"/>
                    <a:pt x="1" y="3"/>
                    <a:pt x="0" y="7"/>
                  </a:cubicBezTo>
                  <a:cubicBezTo>
                    <a:pt x="2" y="8"/>
                    <a:pt x="2" y="8"/>
                    <a:pt x="2" y="8"/>
                  </a:cubicBezTo>
                  <a:cubicBezTo>
                    <a:pt x="8" y="13"/>
                    <a:pt x="13" y="18"/>
                    <a:pt x="17" y="23"/>
                  </a:cubicBezTo>
                  <a:cubicBezTo>
                    <a:pt x="25" y="35"/>
                    <a:pt x="28" y="48"/>
                    <a:pt x="24" y="62"/>
                  </a:cubicBezTo>
                  <a:cubicBezTo>
                    <a:pt x="24" y="62"/>
                    <a:pt x="24" y="62"/>
                    <a:pt x="24" y="62"/>
                  </a:cubicBezTo>
                  <a:cubicBezTo>
                    <a:pt x="24" y="62"/>
                    <a:pt x="24" y="62"/>
                    <a:pt x="24" y="62"/>
                  </a:cubicBezTo>
                  <a:cubicBezTo>
                    <a:pt x="23" y="63"/>
                    <a:pt x="23" y="64"/>
                    <a:pt x="23" y="65"/>
                  </a:cubicBezTo>
                  <a:cubicBezTo>
                    <a:pt x="23" y="65"/>
                    <a:pt x="23" y="65"/>
                    <a:pt x="23" y="65"/>
                  </a:cubicBezTo>
                  <a:cubicBezTo>
                    <a:pt x="22" y="65"/>
                    <a:pt x="22" y="65"/>
                    <a:pt x="22" y="65"/>
                  </a:cubicBezTo>
                  <a:cubicBezTo>
                    <a:pt x="19" y="75"/>
                    <a:pt x="17" y="82"/>
                    <a:pt x="15" y="86"/>
                  </a:cubicBezTo>
                  <a:cubicBezTo>
                    <a:pt x="14" y="88"/>
                    <a:pt x="14" y="89"/>
                    <a:pt x="14" y="90"/>
                  </a:cubicBezTo>
                  <a:cubicBezTo>
                    <a:pt x="14" y="90"/>
                    <a:pt x="14" y="90"/>
                    <a:pt x="14" y="90"/>
                  </a:cubicBezTo>
                  <a:cubicBezTo>
                    <a:pt x="13" y="90"/>
                    <a:pt x="13" y="90"/>
                    <a:pt x="13" y="90"/>
                  </a:cubicBezTo>
                  <a:cubicBezTo>
                    <a:pt x="13" y="91"/>
                    <a:pt x="13" y="91"/>
                    <a:pt x="13" y="91"/>
                  </a:cubicBezTo>
                  <a:cubicBezTo>
                    <a:pt x="13" y="91"/>
                    <a:pt x="14" y="91"/>
                    <a:pt x="14" y="91"/>
                  </a:cubicBezTo>
                  <a:cubicBezTo>
                    <a:pt x="15" y="90"/>
                    <a:pt x="16" y="90"/>
                    <a:pt x="18" y="89"/>
                  </a:cubicBezTo>
                  <a:cubicBezTo>
                    <a:pt x="18" y="89"/>
                    <a:pt x="18" y="89"/>
                    <a:pt x="18" y="89"/>
                  </a:cubicBezTo>
                  <a:cubicBezTo>
                    <a:pt x="19" y="88"/>
                    <a:pt x="21" y="87"/>
                    <a:pt x="24" y="86"/>
                  </a:cubicBezTo>
                  <a:cubicBezTo>
                    <a:pt x="28" y="84"/>
                    <a:pt x="42" y="77"/>
                    <a:pt x="56" y="69"/>
                  </a:cubicBezTo>
                  <a:cubicBezTo>
                    <a:pt x="68" y="63"/>
                    <a:pt x="79" y="57"/>
                    <a:pt x="89" y="53"/>
                  </a:cubicBezTo>
                  <a:cubicBezTo>
                    <a:pt x="93" y="51"/>
                    <a:pt x="96" y="49"/>
                    <a:pt x="99" y="48"/>
                  </a:cubicBezTo>
                  <a:cubicBezTo>
                    <a:pt x="111" y="42"/>
                    <a:pt x="118" y="39"/>
                    <a:pt x="122" y="31"/>
                  </a:cubicBezTo>
                  <a:cubicBezTo>
                    <a:pt x="122" y="31"/>
                    <a:pt x="122" y="31"/>
                    <a:pt x="122" y="31"/>
                  </a:cubicBezTo>
                  <a:cubicBezTo>
                    <a:pt x="123" y="29"/>
                    <a:pt x="123" y="26"/>
                    <a:pt x="123" y="23"/>
                  </a:cubicBezTo>
                  <a:cubicBezTo>
                    <a:pt x="122" y="20"/>
                    <a:pt x="115" y="16"/>
                    <a:pt x="106" y="13"/>
                  </a:cubicBezTo>
                  <a:cubicBezTo>
                    <a:pt x="109" y="16"/>
                    <a:pt x="113" y="20"/>
                    <a:pt x="112" y="25"/>
                  </a:cubicBezTo>
                  <a:cubicBezTo>
                    <a:pt x="112" y="31"/>
                    <a:pt x="105" y="33"/>
                    <a:pt x="101" y="34"/>
                  </a:cubicBezTo>
                  <a:cubicBezTo>
                    <a:pt x="92" y="37"/>
                    <a:pt x="82" y="41"/>
                    <a:pt x="74" y="45"/>
                  </a:cubicBezTo>
                  <a:cubicBezTo>
                    <a:pt x="67" y="49"/>
                    <a:pt x="62" y="54"/>
                    <a:pt x="55" y="57"/>
                  </a:cubicBezTo>
                  <a:cubicBezTo>
                    <a:pt x="52" y="59"/>
                    <a:pt x="49" y="60"/>
                    <a:pt x="47" y="60"/>
                  </a:cubicBezTo>
                  <a:cubicBezTo>
                    <a:pt x="44" y="60"/>
                    <a:pt x="42" y="59"/>
                    <a:pt x="40" y="56"/>
                  </a:cubicBezTo>
                  <a:cubicBezTo>
                    <a:pt x="35" y="50"/>
                    <a:pt x="40" y="43"/>
                    <a:pt x="41" y="36"/>
                  </a:cubicBezTo>
                  <a:cubicBezTo>
                    <a:pt x="42" y="26"/>
                    <a:pt x="35" y="20"/>
                    <a:pt x="28" y="15"/>
                  </a:cubicBezTo>
                  <a:cubicBezTo>
                    <a:pt x="24" y="12"/>
                    <a:pt x="18" y="8"/>
                    <a:pt x="20" y="2"/>
                  </a:cubicBezTo>
                  <a:cubicBezTo>
                    <a:pt x="20" y="1"/>
                    <a:pt x="21" y="1"/>
                    <a:pt x="21" y="0"/>
                  </a:cubicBezTo>
                </a:path>
              </a:pathLst>
            </a:custGeom>
            <a:solidFill>
              <a:srgbClr val="AC323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09" name="Google Shape;2309;p21"/>
            <p:cNvSpPr/>
            <p:nvPr/>
          </p:nvSpPr>
          <p:spPr>
            <a:xfrm>
              <a:off x="5916613" y="3543300"/>
              <a:ext cx="149225" cy="109538"/>
            </a:xfrm>
            <a:custGeom>
              <a:avLst/>
              <a:gdLst/>
              <a:ahLst/>
              <a:cxnLst/>
              <a:rect l="l" t="t" r="r" b="b"/>
              <a:pathLst>
                <a:path w="125" h="92" extrusionOk="0">
                  <a:moveTo>
                    <a:pt x="19" y="90"/>
                  </a:moveTo>
                  <a:cubicBezTo>
                    <a:pt x="17" y="91"/>
                    <a:pt x="16" y="91"/>
                    <a:pt x="15" y="92"/>
                  </a:cubicBezTo>
                  <a:cubicBezTo>
                    <a:pt x="16" y="91"/>
                    <a:pt x="17" y="91"/>
                    <a:pt x="19" y="90"/>
                  </a:cubicBezTo>
                  <a:moveTo>
                    <a:pt x="16" y="87"/>
                  </a:moveTo>
                  <a:cubicBezTo>
                    <a:pt x="16" y="89"/>
                    <a:pt x="15" y="90"/>
                    <a:pt x="15" y="91"/>
                  </a:cubicBezTo>
                  <a:cubicBezTo>
                    <a:pt x="15" y="91"/>
                    <a:pt x="15" y="91"/>
                    <a:pt x="15" y="91"/>
                  </a:cubicBezTo>
                  <a:cubicBezTo>
                    <a:pt x="15" y="91"/>
                    <a:pt x="15" y="91"/>
                    <a:pt x="15" y="91"/>
                  </a:cubicBezTo>
                  <a:cubicBezTo>
                    <a:pt x="15" y="90"/>
                    <a:pt x="15" y="89"/>
                    <a:pt x="16" y="87"/>
                  </a:cubicBezTo>
                  <a:moveTo>
                    <a:pt x="24" y="66"/>
                  </a:moveTo>
                  <a:cubicBezTo>
                    <a:pt x="23" y="66"/>
                    <a:pt x="23" y="66"/>
                    <a:pt x="23" y="66"/>
                  </a:cubicBezTo>
                  <a:cubicBezTo>
                    <a:pt x="23" y="66"/>
                    <a:pt x="23" y="66"/>
                    <a:pt x="24" y="66"/>
                  </a:cubicBezTo>
                  <a:moveTo>
                    <a:pt x="25" y="63"/>
                  </a:moveTo>
                  <a:cubicBezTo>
                    <a:pt x="24" y="64"/>
                    <a:pt x="24" y="65"/>
                    <a:pt x="24" y="66"/>
                  </a:cubicBezTo>
                  <a:cubicBezTo>
                    <a:pt x="24" y="65"/>
                    <a:pt x="24" y="64"/>
                    <a:pt x="25" y="63"/>
                  </a:cubicBezTo>
                  <a:moveTo>
                    <a:pt x="18" y="24"/>
                  </a:moveTo>
                  <a:cubicBezTo>
                    <a:pt x="26" y="36"/>
                    <a:pt x="29" y="49"/>
                    <a:pt x="25" y="63"/>
                  </a:cubicBezTo>
                  <a:cubicBezTo>
                    <a:pt x="25" y="63"/>
                    <a:pt x="25" y="63"/>
                    <a:pt x="25" y="63"/>
                  </a:cubicBezTo>
                  <a:cubicBezTo>
                    <a:pt x="25" y="63"/>
                    <a:pt x="25" y="63"/>
                    <a:pt x="25" y="63"/>
                  </a:cubicBezTo>
                  <a:cubicBezTo>
                    <a:pt x="29" y="49"/>
                    <a:pt x="26" y="36"/>
                    <a:pt x="18" y="24"/>
                  </a:cubicBezTo>
                  <a:moveTo>
                    <a:pt x="104" y="12"/>
                  </a:moveTo>
                  <a:cubicBezTo>
                    <a:pt x="105" y="12"/>
                    <a:pt x="106" y="13"/>
                    <a:pt x="106" y="13"/>
                  </a:cubicBezTo>
                  <a:cubicBezTo>
                    <a:pt x="106" y="14"/>
                    <a:pt x="106" y="14"/>
                    <a:pt x="107" y="14"/>
                  </a:cubicBezTo>
                  <a:cubicBezTo>
                    <a:pt x="116" y="17"/>
                    <a:pt x="123" y="21"/>
                    <a:pt x="124" y="24"/>
                  </a:cubicBezTo>
                  <a:cubicBezTo>
                    <a:pt x="124" y="27"/>
                    <a:pt x="124" y="30"/>
                    <a:pt x="123" y="32"/>
                  </a:cubicBezTo>
                  <a:cubicBezTo>
                    <a:pt x="124" y="33"/>
                    <a:pt x="124" y="33"/>
                    <a:pt x="124" y="33"/>
                  </a:cubicBezTo>
                  <a:cubicBezTo>
                    <a:pt x="125" y="29"/>
                    <a:pt x="125" y="26"/>
                    <a:pt x="125" y="24"/>
                  </a:cubicBezTo>
                  <a:cubicBezTo>
                    <a:pt x="123" y="20"/>
                    <a:pt x="115" y="16"/>
                    <a:pt x="104" y="12"/>
                  </a:cubicBezTo>
                  <a:moveTo>
                    <a:pt x="0" y="7"/>
                  </a:moveTo>
                  <a:cubicBezTo>
                    <a:pt x="0" y="7"/>
                    <a:pt x="0" y="8"/>
                    <a:pt x="0" y="8"/>
                  </a:cubicBezTo>
                  <a:cubicBezTo>
                    <a:pt x="1" y="8"/>
                    <a:pt x="1" y="8"/>
                    <a:pt x="1" y="9"/>
                  </a:cubicBezTo>
                  <a:cubicBezTo>
                    <a:pt x="0" y="7"/>
                    <a:pt x="0" y="7"/>
                    <a:pt x="0" y="7"/>
                  </a:cubicBezTo>
                  <a:moveTo>
                    <a:pt x="23" y="0"/>
                  </a:moveTo>
                  <a:cubicBezTo>
                    <a:pt x="9" y="1"/>
                    <a:pt x="2" y="4"/>
                    <a:pt x="1" y="7"/>
                  </a:cubicBezTo>
                  <a:cubicBezTo>
                    <a:pt x="1" y="8"/>
                    <a:pt x="1" y="8"/>
                    <a:pt x="1" y="8"/>
                  </a:cubicBezTo>
                  <a:cubicBezTo>
                    <a:pt x="2" y="4"/>
                    <a:pt x="8" y="2"/>
                    <a:pt x="22" y="1"/>
                  </a:cubicBezTo>
                  <a:cubicBezTo>
                    <a:pt x="23" y="1"/>
                    <a:pt x="23" y="0"/>
                    <a:pt x="23" y="0"/>
                  </a:cubicBezTo>
                </a:path>
              </a:pathLst>
            </a:custGeom>
            <a:solidFill>
              <a:srgbClr val="761B1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10" name="Google Shape;2310;p21"/>
            <p:cNvSpPr/>
            <p:nvPr/>
          </p:nvSpPr>
          <p:spPr>
            <a:xfrm>
              <a:off x="5929313" y="3582988"/>
              <a:ext cx="134938" cy="84138"/>
            </a:xfrm>
            <a:custGeom>
              <a:avLst/>
              <a:gdLst/>
              <a:ahLst/>
              <a:cxnLst/>
              <a:rect l="l" t="t" r="r" b="b"/>
              <a:pathLst>
                <a:path w="113" h="71" extrusionOk="0">
                  <a:moveTo>
                    <a:pt x="79" y="21"/>
                  </a:moveTo>
                  <a:cubicBezTo>
                    <a:pt x="57" y="32"/>
                    <a:pt x="22" y="51"/>
                    <a:pt x="14" y="55"/>
                  </a:cubicBezTo>
                  <a:cubicBezTo>
                    <a:pt x="8" y="57"/>
                    <a:pt x="5" y="60"/>
                    <a:pt x="2" y="60"/>
                  </a:cubicBezTo>
                  <a:cubicBezTo>
                    <a:pt x="2" y="61"/>
                    <a:pt x="2" y="61"/>
                    <a:pt x="2" y="61"/>
                  </a:cubicBezTo>
                  <a:cubicBezTo>
                    <a:pt x="0" y="64"/>
                    <a:pt x="5" y="69"/>
                    <a:pt x="12" y="71"/>
                  </a:cubicBezTo>
                  <a:cubicBezTo>
                    <a:pt x="18" y="70"/>
                    <a:pt x="33" y="67"/>
                    <a:pt x="45" y="58"/>
                  </a:cubicBezTo>
                  <a:cubicBezTo>
                    <a:pt x="60" y="46"/>
                    <a:pt x="69" y="38"/>
                    <a:pt x="91" y="23"/>
                  </a:cubicBezTo>
                  <a:cubicBezTo>
                    <a:pt x="104" y="13"/>
                    <a:pt x="111" y="6"/>
                    <a:pt x="113" y="0"/>
                  </a:cubicBezTo>
                  <a:cubicBezTo>
                    <a:pt x="108" y="9"/>
                    <a:pt x="97" y="13"/>
                    <a:pt x="79" y="21"/>
                  </a:cubicBezTo>
                </a:path>
              </a:pathLst>
            </a:custGeom>
            <a:solidFill>
              <a:srgbClr val="A039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11" name="Google Shape;2311;p21"/>
            <p:cNvSpPr/>
            <p:nvPr/>
          </p:nvSpPr>
          <p:spPr>
            <a:xfrm>
              <a:off x="5929313" y="3581400"/>
              <a:ext cx="136525" cy="87313"/>
            </a:xfrm>
            <a:custGeom>
              <a:avLst/>
              <a:gdLst/>
              <a:ahLst/>
              <a:cxnLst/>
              <a:rect l="l" t="t" r="r" b="b"/>
              <a:pathLst>
                <a:path w="114" h="73" extrusionOk="0">
                  <a:moveTo>
                    <a:pt x="12" y="73"/>
                  </a:moveTo>
                  <a:cubicBezTo>
                    <a:pt x="12" y="73"/>
                    <a:pt x="12" y="73"/>
                    <a:pt x="12" y="73"/>
                  </a:cubicBezTo>
                  <a:cubicBezTo>
                    <a:pt x="7" y="71"/>
                    <a:pt x="3" y="69"/>
                    <a:pt x="1" y="66"/>
                  </a:cubicBezTo>
                  <a:cubicBezTo>
                    <a:pt x="1" y="64"/>
                    <a:pt x="0" y="63"/>
                    <a:pt x="1" y="61"/>
                  </a:cubicBezTo>
                  <a:cubicBezTo>
                    <a:pt x="1" y="61"/>
                    <a:pt x="1" y="61"/>
                    <a:pt x="1" y="61"/>
                  </a:cubicBezTo>
                  <a:cubicBezTo>
                    <a:pt x="2" y="60"/>
                    <a:pt x="2" y="60"/>
                    <a:pt x="2" y="60"/>
                  </a:cubicBezTo>
                  <a:cubicBezTo>
                    <a:pt x="3" y="60"/>
                    <a:pt x="5" y="59"/>
                    <a:pt x="8" y="58"/>
                  </a:cubicBezTo>
                  <a:cubicBezTo>
                    <a:pt x="9" y="57"/>
                    <a:pt x="11" y="56"/>
                    <a:pt x="14" y="55"/>
                  </a:cubicBezTo>
                  <a:cubicBezTo>
                    <a:pt x="18" y="53"/>
                    <a:pt x="32" y="46"/>
                    <a:pt x="46" y="38"/>
                  </a:cubicBezTo>
                  <a:cubicBezTo>
                    <a:pt x="58" y="32"/>
                    <a:pt x="69" y="26"/>
                    <a:pt x="79" y="22"/>
                  </a:cubicBezTo>
                  <a:cubicBezTo>
                    <a:pt x="83" y="20"/>
                    <a:pt x="86" y="18"/>
                    <a:pt x="89" y="17"/>
                  </a:cubicBezTo>
                  <a:cubicBezTo>
                    <a:pt x="101" y="11"/>
                    <a:pt x="108" y="8"/>
                    <a:pt x="112" y="0"/>
                  </a:cubicBezTo>
                  <a:cubicBezTo>
                    <a:pt x="114" y="1"/>
                    <a:pt x="114" y="1"/>
                    <a:pt x="114" y="1"/>
                  </a:cubicBezTo>
                  <a:cubicBezTo>
                    <a:pt x="111" y="8"/>
                    <a:pt x="103" y="16"/>
                    <a:pt x="91" y="25"/>
                  </a:cubicBezTo>
                  <a:cubicBezTo>
                    <a:pt x="76" y="36"/>
                    <a:pt x="66" y="43"/>
                    <a:pt x="57" y="50"/>
                  </a:cubicBezTo>
                  <a:cubicBezTo>
                    <a:pt x="53" y="53"/>
                    <a:pt x="49" y="56"/>
                    <a:pt x="45" y="59"/>
                  </a:cubicBezTo>
                  <a:cubicBezTo>
                    <a:pt x="33" y="68"/>
                    <a:pt x="18" y="72"/>
                    <a:pt x="12" y="73"/>
                  </a:cubicBezTo>
                  <a:cubicBezTo>
                    <a:pt x="12" y="73"/>
                    <a:pt x="12" y="73"/>
                    <a:pt x="12" y="73"/>
                  </a:cubicBezTo>
                  <a:moveTo>
                    <a:pt x="2" y="62"/>
                  </a:moveTo>
                  <a:cubicBezTo>
                    <a:pt x="2" y="63"/>
                    <a:pt x="3" y="64"/>
                    <a:pt x="3" y="65"/>
                  </a:cubicBezTo>
                  <a:cubicBezTo>
                    <a:pt x="4" y="67"/>
                    <a:pt x="8" y="70"/>
                    <a:pt x="12" y="71"/>
                  </a:cubicBezTo>
                  <a:cubicBezTo>
                    <a:pt x="18" y="70"/>
                    <a:pt x="33" y="67"/>
                    <a:pt x="44" y="58"/>
                  </a:cubicBezTo>
                  <a:cubicBezTo>
                    <a:pt x="48" y="55"/>
                    <a:pt x="52" y="52"/>
                    <a:pt x="56" y="49"/>
                  </a:cubicBezTo>
                  <a:cubicBezTo>
                    <a:pt x="65" y="41"/>
                    <a:pt x="75" y="34"/>
                    <a:pt x="90" y="23"/>
                  </a:cubicBezTo>
                  <a:cubicBezTo>
                    <a:pt x="97" y="18"/>
                    <a:pt x="103" y="14"/>
                    <a:pt x="107" y="9"/>
                  </a:cubicBezTo>
                  <a:cubicBezTo>
                    <a:pt x="102" y="12"/>
                    <a:pt x="97" y="15"/>
                    <a:pt x="90" y="18"/>
                  </a:cubicBezTo>
                  <a:cubicBezTo>
                    <a:pt x="87" y="20"/>
                    <a:pt x="83" y="21"/>
                    <a:pt x="80" y="23"/>
                  </a:cubicBezTo>
                  <a:cubicBezTo>
                    <a:pt x="70" y="28"/>
                    <a:pt x="58" y="34"/>
                    <a:pt x="47" y="40"/>
                  </a:cubicBezTo>
                  <a:cubicBezTo>
                    <a:pt x="33" y="47"/>
                    <a:pt x="19" y="54"/>
                    <a:pt x="14" y="56"/>
                  </a:cubicBezTo>
                  <a:cubicBezTo>
                    <a:pt x="12" y="57"/>
                    <a:pt x="10" y="58"/>
                    <a:pt x="8" y="59"/>
                  </a:cubicBezTo>
                  <a:cubicBezTo>
                    <a:pt x="6" y="61"/>
                    <a:pt x="4" y="62"/>
                    <a:pt x="2" y="62"/>
                  </a:cubicBezTo>
                </a:path>
              </a:pathLst>
            </a:custGeom>
            <a:solidFill>
              <a:srgbClr val="5B12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12" name="Google Shape;2312;p21"/>
            <p:cNvSpPr/>
            <p:nvPr/>
          </p:nvSpPr>
          <p:spPr>
            <a:xfrm>
              <a:off x="5932488" y="3592513"/>
              <a:ext cx="123825" cy="74613"/>
            </a:xfrm>
            <a:custGeom>
              <a:avLst/>
              <a:gdLst/>
              <a:ahLst/>
              <a:cxnLst/>
              <a:rect l="l" t="t" r="r" b="b"/>
              <a:pathLst>
                <a:path w="105" h="62" extrusionOk="0">
                  <a:moveTo>
                    <a:pt x="105" y="0"/>
                  </a:moveTo>
                  <a:cubicBezTo>
                    <a:pt x="100" y="3"/>
                    <a:pt x="95" y="6"/>
                    <a:pt x="88" y="9"/>
                  </a:cubicBezTo>
                  <a:cubicBezTo>
                    <a:pt x="85" y="11"/>
                    <a:pt x="81" y="12"/>
                    <a:pt x="78" y="14"/>
                  </a:cubicBezTo>
                  <a:cubicBezTo>
                    <a:pt x="68" y="19"/>
                    <a:pt x="56" y="25"/>
                    <a:pt x="45" y="31"/>
                  </a:cubicBezTo>
                  <a:cubicBezTo>
                    <a:pt x="31" y="38"/>
                    <a:pt x="17" y="45"/>
                    <a:pt x="12" y="47"/>
                  </a:cubicBezTo>
                  <a:cubicBezTo>
                    <a:pt x="10" y="48"/>
                    <a:pt x="8" y="49"/>
                    <a:pt x="6" y="50"/>
                  </a:cubicBezTo>
                  <a:cubicBezTo>
                    <a:pt x="4" y="52"/>
                    <a:pt x="2" y="53"/>
                    <a:pt x="1" y="53"/>
                  </a:cubicBezTo>
                  <a:cubicBezTo>
                    <a:pt x="0" y="55"/>
                    <a:pt x="1" y="57"/>
                    <a:pt x="4" y="59"/>
                  </a:cubicBezTo>
                  <a:cubicBezTo>
                    <a:pt x="5" y="60"/>
                    <a:pt x="5" y="60"/>
                    <a:pt x="5" y="60"/>
                  </a:cubicBezTo>
                  <a:cubicBezTo>
                    <a:pt x="6" y="61"/>
                    <a:pt x="8" y="62"/>
                    <a:pt x="10" y="62"/>
                  </a:cubicBezTo>
                  <a:cubicBezTo>
                    <a:pt x="12" y="62"/>
                    <a:pt x="15" y="61"/>
                    <a:pt x="18" y="61"/>
                  </a:cubicBezTo>
                  <a:cubicBezTo>
                    <a:pt x="16" y="60"/>
                    <a:pt x="15" y="58"/>
                    <a:pt x="15" y="54"/>
                  </a:cubicBezTo>
                  <a:cubicBezTo>
                    <a:pt x="16" y="50"/>
                    <a:pt x="24" y="47"/>
                    <a:pt x="27" y="44"/>
                  </a:cubicBezTo>
                  <a:cubicBezTo>
                    <a:pt x="35" y="39"/>
                    <a:pt x="43" y="34"/>
                    <a:pt x="52" y="30"/>
                  </a:cubicBezTo>
                  <a:cubicBezTo>
                    <a:pt x="61" y="26"/>
                    <a:pt x="70" y="23"/>
                    <a:pt x="79" y="19"/>
                  </a:cubicBezTo>
                  <a:cubicBezTo>
                    <a:pt x="80" y="19"/>
                    <a:pt x="82" y="18"/>
                    <a:pt x="84" y="18"/>
                  </a:cubicBezTo>
                  <a:cubicBezTo>
                    <a:pt x="85" y="17"/>
                    <a:pt x="87" y="15"/>
                    <a:pt x="88" y="14"/>
                  </a:cubicBezTo>
                  <a:cubicBezTo>
                    <a:pt x="95" y="9"/>
                    <a:pt x="101" y="5"/>
                    <a:pt x="105" y="0"/>
                  </a:cubicBezTo>
                </a:path>
              </a:pathLst>
            </a:custGeom>
            <a:solidFill>
              <a:srgbClr val="8221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13" name="Google Shape;2313;p21"/>
            <p:cNvSpPr/>
            <p:nvPr/>
          </p:nvSpPr>
          <p:spPr>
            <a:xfrm>
              <a:off x="5932488" y="3582988"/>
              <a:ext cx="131763" cy="84138"/>
            </a:xfrm>
            <a:custGeom>
              <a:avLst/>
              <a:gdLst/>
              <a:ahLst/>
              <a:cxnLst/>
              <a:rect l="l" t="t" r="r" b="b"/>
              <a:pathLst>
                <a:path w="110" h="71" extrusionOk="0">
                  <a:moveTo>
                    <a:pt x="4" y="68"/>
                  </a:moveTo>
                  <a:cubicBezTo>
                    <a:pt x="8" y="71"/>
                    <a:pt x="8" y="71"/>
                    <a:pt x="8" y="71"/>
                  </a:cubicBezTo>
                  <a:cubicBezTo>
                    <a:pt x="8" y="71"/>
                    <a:pt x="9" y="71"/>
                    <a:pt x="9" y="71"/>
                  </a:cubicBezTo>
                  <a:cubicBezTo>
                    <a:pt x="11" y="71"/>
                    <a:pt x="14" y="70"/>
                    <a:pt x="18" y="69"/>
                  </a:cubicBezTo>
                  <a:cubicBezTo>
                    <a:pt x="18" y="69"/>
                    <a:pt x="17" y="69"/>
                    <a:pt x="17" y="69"/>
                  </a:cubicBezTo>
                  <a:cubicBezTo>
                    <a:pt x="14" y="69"/>
                    <a:pt x="11" y="70"/>
                    <a:pt x="9" y="70"/>
                  </a:cubicBezTo>
                  <a:cubicBezTo>
                    <a:pt x="7" y="70"/>
                    <a:pt x="5" y="69"/>
                    <a:pt x="4" y="68"/>
                  </a:cubicBezTo>
                  <a:moveTo>
                    <a:pt x="110" y="0"/>
                  </a:moveTo>
                  <a:cubicBezTo>
                    <a:pt x="105" y="9"/>
                    <a:pt x="94" y="13"/>
                    <a:pt x="76" y="21"/>
                  </a:cubicBezTo>
                  <a:cubicBezTo>
                    <a:pt x="54" y="32"/>
                    <a:pt x="19" y="51"/>
                    <a:pt x="11" y="55"/>
                  </a:cubicBezTo>
                  <a:cubicBezTo>
                    <a:pt x="6" y="57"/>
                    <a:pt x="3" y="59"/>
                    <a:pt x="0" y="60"/>
                  </a:cubicBezTo>
                  <a:cubicBezTo>
                    <a:pt x="0" y="61"/>
                    <a:pt x="0" y="61"/>
                    <a:pt x="0" y="61"/>
                  </a:cubicBezTo>
                  <a:cubicBezTo>
                    <a:pt x="0" y="61"/>
                    <a:pt x="0" y="61"/>
                    <a:pt x="0" y="61"/>
                  </a:cubicBezTo>
                  <a:cubicBezTo>
                    <a:pt x="1" y="61"/>
                    <a:pt x="3" y="60"/>
                    <a:pt x="5" y="58"/>
                  </a:cubicBezTo>
                  <a:cubicBezTo>
                    <a:pt x="7" y="57"/>
                    <a:pt x="9" y="56"/>
                    <a:pt x="11" y="55"/>
                  </a:cubicBezTo>
                  <a:cubicBezTo>
                    <a:pt x="16" y="53"/>
                    <a:pt x="30" y="46"/>
                    <a:pt x="44" y="39"/>
                  </a:cubicBezTo>
                  <a:cubicBezTo>
                    <a:pt x="55" y="33"/>
                    <a:pt x="67" y="27"/>
                    <a:pt x="77" y="22"/>
                  </a:cubicBezTo>
                  <a:cubicBezTo>
                    <a:pt x="80" y="20"/>
                    <a:pt x="84" y="19"/>
                    <a:pt x="87" y="17"/>
                  </a:cubicBezTo>
                  <a:cubicBezTo>
                    <a:pt x="94" y="14"/>
                    <a:pt x="99" y="11"/>
                    <a:pt x="104" y="8"/>
                  </a:cubicBezTo>
                  <a:cubicBezTo>
                    <a:pt x="100" y="13"/>
                    <a:pt x="94" y="17"/>
                    <a:pt x="87" y="22"/>
                  </a:cubicBezTo>
                  <a:cubicBezTo>
                    <a:pt x="86" y="23"/>
                    <a:pt x="84" y="25"/>
                    <a:pt x="83" y="26"/>
                  </a:cubicBezTo>
                  <a:cubicBezTo>
                    <a:pt x="84" y="25"/>
                    <a:pt x="85" y="25"/>
                    <a:pt x="86" y="24"/>
                  </a:cubicBezTo>
                  <a:cubicBezTo>
                    <a:pt x="87" y="24"/>
                    <a:pt x="87" y="23"/>
                    <a:pt x="88" y="23"/>
                  </a:cubicBezTo>
                  <a:cubicBezTo>
                    <a:pt x="101" y="13"/>
                    <a:pt x="108" y="6"/>
                    <a:pt x="110" y="0"/>
                  </a:cubicBezTo>
                </a:path>
              </a:pathLst>
            </a:custGeom>
            <a:solidFill>
              <a:srgbClr val="4C130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14" name="Google Shape;2314;p21"/>
            <p:cNvSpPr/>
            <p:nvPr/>
          </p:nvSpPr>
          <p:spPr>
            <a:xfrm>
              <a:off x="5918200" y="3651250"/>
              <a:ext cx="19050" cy="12700"/>
            </a:xfrm>
            <a:custGeom>
              <a:avLst/>
              <a:gdLst/>
              <a:ahLst/>
              <a:cxnLst/>
              <a:rect l="l" t="t" r="r" b="b"/>
              <a:pathLst>
                <a:path w="16" h="11" extrusionOk="0">
                  <a:moveTo>
                    <a:pt x="4" y="1"/>
                  </a:moveTo>
                  <a:cubicBezTo>
                    <a:pt x="2" y="0"/>
                    <a:pt x="1" y="0"/>
                    <a:pt x="0" y="0"/>
                  </a:cubicBezTo>
                  <a:cubicBezTo>
                    <a:pt x="0" y="1"/>
                    <a:pt x="1" y="1"/>
                    <a:pt x="2" y="2"/>
                  </a:cubicBezTo>
                  <a:cubicBezTo>
                    <a:pt x="4" y="3"/>
                    <a:pt x="7" y="3"/>
                    <a:pt x="9" y="6"/>
                  </a:cubicBezTo>
                  <a:cubicBezTo>
                    <a:pt x="11" y="8"/>
                    <a:pt x="13" y="10"/>
                    <a:pt x="16" y="11"/>
                  </a:cubicBezTo>
                  <a:cubicBezTo>
                    <a:pt x="13" y="9"/>
                    <a:pt x="11" y="6"/>
                    <a:pt x="12" y="4"/>
                  </a:cubicBezTo>
                  <a:cubicBezTo>
                    <a:pt x="12" y="3"/>
                    <a:pt x="12" y="3"/>
                    <a:pt x="12" y="3"/>
                  </a:cubicBezTo>
                  <a:cubicBezTo>
                    <a:pt x="9" y="5"/>
                    <a:pt x="7" y="3"/>
                    <a:pt x="4" y="1"/>
                  </a:cubicBezTo>
                </a:path>
              </a:pathLst>
            </a:custGeom>
            <a:solidFill>
              <a:srgbClr val="A039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15" name="Google Shape;2315;p21"/>
            <p:cNvSpPr/>
            <p:nvPr/>
          </p:nvSpPr>
          <p:spPr>
            <a:xfrm>
              <a:off x="5916613" y="3649663"/>
              <a:ext cx="25400" cy="17463"/>
            </a:xfrm>
            <a:custGeom>
              <a:avLst/>
              <a:gdLst/>
              <a:ahLst/>
              <a:cxnLst/>
              <a:rect l="l" t="t" r="r" b="b"/>
              <a:pathLst>
                <a:path w="22" h="15" extrusionOk="0">
                  <a:moveTo>
                    <a:pt x="22" y="15"/>
                  </a:moveTo>
                  <a:cubicBezTo>
                    <a:pt x="16" y="13"/>
                    <a:pt x="16" y="13"/>
                    <a:pt x="16" y="13"/>
                  </a:cubicBezTo>
                  <a:cubicBezTo>
                    <a:pt x="14" y="12"/>
                    <a:pt x="11" y="10"/>
                    <a:pt x="10" y="8"/>
                  </a:cubicBezTo>
                  <a:cubicBezTo>
                    <a:pt x="8" y="6"/>
                    <a:pt x="6" y="5"/>
                    <a:pt x="4" y="4"/>
                  </a:cubicBezTo>
                  <a:cubicBezTo>
                    <a:pt x="4" y="4"/>
                    <a:pt x="3" y="4"/>
                    <a:pt x="2" y="3"/>
                  </a:cubicBezTo>
                  <a:cubicBezTo>
                    <a:pt x="2" y="3"/>
                    <a:pt x="1" y="3"/>
                    <a:pt x="0" y="2"/>
                  </a:cubicBezTo>
                  <a:cubicBezTo>
                    <a:pt x="0" y="1"/>
                    <a:pt x="0" y="1"/>
                    <a:pt x="0" y="1"/>
                  </a:cubicBezTo>
                  <a:cubicBezTo>
                    <a:pt x="1" y="1"/>
                    <a:pt x="1" y="1"/>
                    <a:pt x="1" y="1"/>
                  </a:cubicBezTo>
                  <a:cubicBezTo>
                    <a:pt x="2" y="0"/>
                    <a:pt x="4" y="0"/>
                    <a:pt x="5" y="1"/>
                  </a:cubicBezTo>
                  <a:cubicBezTo>
                    <a:pt x="6" y="1"/>
                    <a:pt x="7" y="2"/>
                    <a:pt x="7" y="2"/>
                  </a:cubicBezTo>
                  <a:cubicBezTo>
                    <a:pt x="9" y="3"/>
                    <a:pt x="11" y="4"/>
                    <a:pt x="12" y="3"/>
                  </a:cubicBezTo>
                  <a:cubicBezTo>
                    <a:pt x="15" y="2"/>
                    <a:pt x="15" y="2"/>
                    <a:pt x="15" y="2"/>
                  </a:cubicBezTo>
                  <a:cubicBezTo>
                    <a:pt x="14" y="5"/>
                    <a:pt x="14" y="5"/>
                    <a:pt x="14" y="5"/>
                  </a:cubicBezTo>
                  <a:cubicBezTo>
                    <a:pt x="13" y="7"/>
                    <a:pt x="14" y="9"/>
                    <a:pt x="17" y="11"/>
                  </a:cubicBezTo>
                  <a:cubicBezTo>
                    <a:pt x="22" y="15"/>
                    <a:pt x="22" y="15"/>
                    <a:pt x="22" y="15"/>
                  </a:cubicBezTo>
                  <a:moveTo>
                    <a:pt x="10" y="5"/>
                  </a:moveTo>
                  <a:cubicBezTo>
                    <a:pt x="10" y="6"/>
                    <a:pt x="11" y="6"/>
                    <a:pt x="11" y="7"/>
                  </a:cubicBezTo>
                  <a:cubicBezTo>
                    <a:pt x="11" y="7"/>
                    <a:pt x="12" y="8"/>
                    <a:pt x="12" y="8"/>
                  </a:cubicBezTo>
                  <a:cubicBezTo>
                    <a:pt x="12" y="7"/>
                    <a:pt x="12" y="6"/>
                    <a:pt x="12" y="6"/>
                  </a:cubicBezTo>
                  <a:cubicBezTo>
                    <a:pt x="11" y="6"/>
                    <a:pt x="10" y="6"/>
                    <a:pt x="10" y="5"/>
                  </a:cubicBezTo>
                </a:path>
              </a:pathLst>
            </a:custGeom>
            <a:solidFill>
              <a:srgbClr val="5B12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16" name="Google Shape;2316;p21"/>
            <p:cNvSpPr/>
            <p:nvPr/>
          </p:nvSpPr>
          <p:spPr>
            <a:xfrm>
              <a:off x="5916613" y="3556000"/>
              <a:ext cx="38100" cy="101600"/>
            </a:xfrm>
            <a:custGeom>
              <a:avLst/>
              <a:gdLst/>
              <a:ahLst/>
              <a:cxnLst/>
              <a:rect l="l" t="t" r="r" b="b"/>
              <a:pathLst>
                <a:path w="32" h="85" extrusionOk="0">
                  <a:moveTo>
                    <a:pt x="3" y="0"/>
                  </a:moveTo>
                  <a:cubicBezTo>
                    <a:pt x="4" y="1"/>
                    <a:pt x="5" y="3"/>
                    <a:pt x="6" y="4"/>
                  </a:cubicBezTo>
                  <a:cubicBezTo>
                    <a:pt x="10" y="8"/>
                    <a:pt x="11" y="12"/>
                    <a:pt x="12" y="15"/>
                  </a:cubicBezTo>
                  <a:cubicBezTo>
                    <a:pt x="12" y="18"/>
                    <a:pt x="18" y="20"/>
                    <a:pt x="17" y="25"/>
                  </a:cubicBezTo>
                  <a:cubicBezTo>
                    <a:pt x="17" y="31"/>
                    <a:pt x="18" y="38"/>
                    <a:pt x="18" y="42"/>
                  </a:cubicBezTo>
                  <a:cubicBezTo>
                    <a:pt x="19" y="46"/>
                    <a:pt x="15" y="47"/>
                    <a:pt x="15" y="55"/>
                  </a:cubicBezTo>
                  <a:cubicBezTo>
                    <a:pt x="15" y="64"/>
                    <a:pt x="13" y="65"/>
                    <a:pt x="10" y="70"/>
                  </a:cubicBezTo>
                  <a:cubicBezTo>
                    <a:pt x="8" y="74"/>
                    <a:pt x="6" y="74"/>
                    <a:pt x="2" y="76"/>
                  </a:cubicBezTo>
                  <a:cubicBezTo>
                    <a:pt x="0" y="78"/>
                    <a:pt x="0" y="79"/>
                    <a:pt x="1" y="80"/>
                  </a:cubicBezTo>
                  <a:cubicBezTo>
                    <a:pt x="2" y="80"/>
                    <a:pt x="3" y="80"/>
                    <a:pt x="5" y="81"/>
                  </a:cubicBezTo>
                  <a:cubicBezTo>
                    <a:pt x="8" y="83"/>
                    <a:pt x="10" y="85"/>
                    <a:pt x="13" y="83"/>
                  </a:cubicBezTo>
                  <a:cubicBezTo>
                    <a:pt x="14" y="80"/>
                    <a:pt x="17" y="72"/>
                    <a:pt x="24" y="52"/>
                  </a:cubicBezTo>
                  <a:cubicBezTo>
                    <a:pt x="32" y="25"/>
                    <a:pt x="12" y="7"/>
                    <a:pt x="3" y="0"/>
                  </a:cubicBezTo>
                </a:path>
              </a:pathLst>
            </a:custGeom>
            <a:solidFill>
              <a:srgbClr val="A039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17" name="Google Shape;2317;p21"/>
            <p:cNvSpPr/>
            <p:nvPr/>
          </p:nvSpPr>
          <p:spPr>
            <a:xfrm>
              <a:off x="5915025" y="3552825"/>
              <a:ext cx="36513" cy="104775"/>
            </a:xfrm>
            <a:custGeom>
              <a:avLst/>
              <a:gdLst/>
              <a:ahLst/>
              <a:cxnLst/>
              <a:rect l="l" t="t" r="r" b="b"/>
              <a:pathLst>
                <a:path w="31" h="88" extrusionOk="0">
                  <a:moveTo>
                    <a:pt x="12" y="88"/>
                  </a:moveTo>
                  <a:cubicBezTo>
                    <a:pt x="10" y="88"/>
                    <a:pt x="9" y="87"/>
                    <a:pt x="7" y="86"/>
                  </a:cubicBezTo>
                  <a:cubicBezTo>
                    <a:pt x="7" y="85"/>
                    <a:pt x="6" y="85"/>
                    <a:pt x="6" y="84"/>
                  </a:cubicBezTo>
                  <a:cubicBezTo>
                    <a:pt x="4" y="84"/>
                    <a:pt x="3" y="84"/>
                    <a:pt x="2" y="84"/>
                  </a:cubicBezTo>
                  <a:cubicBezTo>
                    <a:pt x="2" y="85"/>
                    <a:pt x="2" y="85"/>
                    <a:pt x="2" y="85"/>
                  </a:cubicBezTo>
                  <a:cubicBezTo>
                    <a:pt x="1" y="84"/>
                    <a:pt x="1" y="84"/>
                    <a:pt x="1" y="84"/>
                  </a:cubicBezTo>
                  <a:cubicBezTo>
                    <a:pt x="1" y="83"/>
                    <a:pt x="0" y="83"/>
                    <a:pt x="0" y="82"/>
                  </a:cubicBezTo>
                  <a:cubicBezTo>
                    <a:pt x="0" y="81"/>
                    <a:pt x="1" y="80"/>
                    <a:pt x="3" y="79"/>
                  </a:cubicBezTo>
                  <a:cubicBezTo>
                    <a:pt x="4" y="78"/>
                    <a:pt x="5" y="78"/>
                    <a:pt x="5" y="77"/>
                  </a:cubicBezTo>
                  <a:cubicBezTo>
                    <a:pt x="7" y="76"/>
                    <a:pt x="9" y="76"/>
                    <a:pt x="11" y="72"/>
                  </a:cubicBezTo>
                  <a:cubicBezTo>
                    <a:pt x="11" y="71"/>
                    <a:pt x="12" y="70"/>
                    <a:pt x="12" y="70"/>
                  </a:cubicBezTo>
                  <a:cubicBezTo>
                    <a:pt x="14" y="67"/>
                    <a:pt x="15" y="65"/>
                    <a:pt x="15" y="58"/>
                  </a:cubicBezTo>
                  <a:cubicBezTo>
                    <a:pt x="15" y="53"/>
                    <a:pt x="17" y="51"/>
                    <a:pt x="17" y="49"/>
                  </a:cubicBezTo>
                  <a:cubicBezTo>
                    <a:pt x="18" y="47"/>
                    <a:pt x="19" y="46"/>
                    <a:pt x="18" y="45"/>
                  </a:cubicBezTo>
                  <a:cubicBezTo>
                    <a:pt x="18" y="44"/>
                    <a:pt x="18" y="43"/>
                    <a:pt x="18" y="42"/>
                  </a:cubicBezTo>
                  <a:cubicBezTo>
                    <a:pt x="18" y="38"/>
                    <a:pt x="17" y="33"/>
                    <a:pt x="17" y="28"/>
                  </a:cubicBezTo>
                  <a:cubicBezTo>
                    <a:pt x="18" y="25"/>
                    <a:pt x="16" y="23"/>
                    <a:pt x="14" y="22"/>
                  </a:cubicBezTo>
                  <a:cubicBezTo>
                    <a:pt x="13" y="21"/>
                    <a:pt x="12" y="20"/>
                    <a:pt x="12" y="18"/>
                  </a:cubicBezTo>
                  <a:cubicBezTo>
                    <a:pt x="11" y="16"/>
                    <a:pt x="10" y="12"/>
                    <a:pt x="7" y="8"/>
                  </a:cubicBezTo>
                  <a:cubicBezTo>
                    <a:pt x="5" y="7"/>
                    <a:pt x="4" y="5"/>
                    <a:pt x="3" y="3"/>
                  </a:cubicBezTo>
                  <a:cubicBezTo>
                    <a:pt x="1" y="0"/>
                    <a:pt x="1" y="0"/>
                    <a:pt x="1" y="0"/>
                  </a:cubicBezTo>
                  <a:cubicBezTo>
                    <a:pt x="4" y="2"/>
                    <a:pt x="4" y="2"/>
                    <a:pt x="4" y="2"/>
                  </a:cubicBezTo>
                  <a:cubicBezTo>
                    <a:pt x="24" y="17"/>
                    <a:pt x="31" y="36"/>
                    <a:pt x="26" y="56"/>
                  </a:cubicBezTo>
                  <a:cubicBezTo>
                    <a:pt x="20" y="71"/>
                    <a:pt x="17" y="79"/>
                    <a:pt x="16" y="84"/>
                  </a:cubicBezTo>
                  <a:cubicBezTo>
                    <a:pt x="15" y="87"/>
                    <a:pt x="15" y="87"/>
                    <a:pt x="15" y="87"/>
                  </a:cubicBezTo>
                  <a:cubicBezTo>
                    <a:pt x="14" y="87"/>
                    <a:pt x="14" y="87"/>
                    <a:pt x="14" y="87"/>
                  </a:cubicBezTo>
                  <a:cubicBezTo>
                    <a:pt x="14" y="87"/>
                    <a:pt x="13" y="88"/>
                    <a:pt x="12" y="88"/>
                  </a:cubicBezTo>
                  <a:moveTo>
                    <a:pt x="4" y="82"/>
                  </a:moveTo>
                  <a:cubicBezTo>
                    <a:pt x="5" y="82"/>
                    <a:pt x="5" y="82"/>
                    <a:pt x="6" y="83"/>
                  </a:cubicBezTo>
                  <a:cubicBezTo>
                    <a:pt x="7" y="83"/>
                    <a:pt x="8" y="84"/>
                    <a:pt x="8" y="84"/>
                  </a:cubicBezTo>
                  <a:cubicBezTo>
                    <a:pt x="10" y="85"/>
                    <a:pt x="11" y="86"/>
                    <a:pt x="12" y="86"/>
                  </a:cubicBezTo>
                  <a:cubicBezTo>
                    <a:pt x="12" y="86"/>
                    <a:pt x="13" y="86"/>
                    <a:pt x="13" y="86"/>
                  </a:cubicBezTo>
                  <a:cubicBezTo>
                    <a:pt x="14" y="83"/>
                    <a:pt x="14" y="83"/>
                    <a:pt x="14" y="83"/>
                  </a:cubicBezTo>
                  <a:cubicBezTo>
                    <a:pt x="16" y="79"/>
                    <a:pt x="19" y="71"/>
                    <a:pt x="24" y="55"/>
                  </a:cubicBezTo>
                  <a:cubicBezTo>
                    <a:pt x="29" y="39"/>
                    <a:pt x="24" y="23"/>
                    <a:pt x="10" y="9"/>
                  </a:cubicBezTo>
                  <a:cubicBezTo>
                    <a:pt x="12" y="13"/>
                    <a:pt x="13" y="16"/>
                    <a:pt x="14" y="18"/>
                  </a:cubicBezTo>
                  <a:cubicBezTo>
                    <a:pt x="14" y="19"/>
                    <a:pt x="14" y="20"/>
                    <a:pt x="15" y="20"/>
                  </a:cubicBezTo>
                  <a:cubicBezTo>
                    <a:pt x="17" y="22"/>
                    <a:pt x="19" y="25"/>
                    <a:pt x="19" y="29"/>
                  </a:cubicBezTo>
                  <a:cubicBezTo>
                    <a:pt x="19" y="33"/>
                    <a:pt x="19" y="37"/>
                    <a:pt x="20" y="41"/>
                  </a:cubicBezTo>
                  <a:cubicBezTo>
                    <a:pt x="20" y="43"/>
                    <a:pt x="20" y="44"/>
                    <a:pt x="20" y="45"/>
                  </a:cubicBezTo>
                  <a:cubicBezTo>
                    <a:pt x="20" y="47"/>
                    <a:pt x="20" y="48"/>
                    <a:pt x="19" y="50"/>
                  </a:cubicBezTo>
                  <a:cubicBezTo>
                    <a:pt x="18" y="52"/>
                    <a:pt x="17" y="54"/>
                    <a:pt x="17" y="58"/>
                  </a:cubicBezTo>
                  <a:cubicBezTo>
                    <a:pt x="16" y="65"/>
                    <a:pt x="15" y="67"/>
                    <a:pt x="13" y="70"/>
                  </a:cubicBezTo>
                  <a:cubicBezTo>
                    <a:pt x="13" y="71"/>
                    <a:pt x="13" y="72"/>
                    <a:pt x="12" y="73"/>
                  </a:cubicBezTo>
                  <a:cubicBezTo>
                    <a:pt x="10" y="77"/>
                    <a:pt x="8" y="78"/>
                    <a:pt x="6" y="79"/>
                  </a:cubicBezTo>
                  <a:cubicBezTo>
                    <a:pt x="5" y="79"/>
                    <a:pt x="5" y="80"/>
                    <a:pt x="4" y="80"/>
                  </a:cubicBezTo>
                  <a:cubicBezTo>
                    <a:pt x="2" y="81"/>
                    <a:pt x="2" y="82"/>
                    <a:pt x="2" y="82"/>
                  </a:cubicBezTo>
                  <a:cubicBezTo>
                    <a:pt x="2" y="82"/>
                    <a:pt x="2" y="82"/>
                    <a:pt x="2" y="82"/>
                  </a:cubicBezTo>
                  <a:cubicBezTo>
                    <a:pt x="3" y="82"/>
                    <a:pt x="3" y="82"/>
                    <a:pt x="4" y="82"/>
                  </a:cubicBezTo>
                </a:path>
              </a:pathLst>
            </a:custGeom>
            <a:solidFill>
              <a:srgbClr val="5B12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18" name="Google Shape;2318;p21"/>
            <p:cNvSpPr/>
            <p:nvPr/>
          </p:nvSpPr>
          <p:spPr>
            <a:xfrm>
              <a:off x="5918200" y="3562350"/>
              <a:ext cx="23813" cy="92075"/>
            </a:xfrm>
            <a:custGeom>
              <a:avLst/>
              <a:gdLst/>
              <a:ahLst/>
              <a:cxnLst/>
              <a:rect l="l" t="t" r="r" b="b"/>
              <a:pathLst>
                <a:path w="20" h="77" extrusionOk="0">
                  <a:moveTo>
                    <a:pt x="17" y="17"/>
                  </a:moveTo>
                  <a:cubicBezTo>
                    <a:pt x="17" y="18"/>
                    <a:pt x="17" y="19"/>
                    <a:pt x="17" y="20"/>
                  </a:cubicBezTo>
                  <a:cubicBezTo>
                    <a:pt x="17" y="24"/>
                    <a:pt x="17" y="28"/>
                    <a:pt x="18" y="32"/>
                  </a:cubicBezTo>
                  <a:cubicBezTo>
                    <a:pt x="18" y="34"/>
                    <a:pt x="18" y="35"/>
                    <a:pt x="18" y="36"/>
                  </a:cubicBezTo>
                  <a:cubicBezTo>
                    <a:pt x="18" y="38"/>
                    <a:pt x="18" y="39"/>
                    <a:pt x="17" y="41"/>
                  </a:cubicBezTo>
                  <a:cubicBezTo>
                    <a:pt x="16" y="43"/>
                    <a:pt x="15" y="45"/>
                    <a:pt x="15" y="49"/>
                  </a:cubicBezTo>
                  <a:cubicBezTo>
                    <a:pt x="14" y="56"/>
                    <a:pt x="13" y="58"/>
                    <a:pt x="11" y="61"/>
                  </a:cubicBezTo>
                  <a:cubicBezTo>
                    <a:pt x="11" y="62"/>
                    <a:pt x="11" y="63"/>
                    <a:pt x="10" y="64"/>
                  </a:cubicBezTo>
                  <a:cubicBezTo>
                    <a:pt x="8" y="68"/>
                    <a:pt x="6" y="69"/>
                    <a:pt x="4" y="70"/>
                  </a:cubicBezTo>
                  <a:cubicBezTo>
                    <a:pt x="3" y="70"/>
                    <a:pt x="3" y="71"/>
                    <a:pt x="2" y="71"/>
                  </a:cubicBezTo>
                  <a:cubicBezTo>
                    <a:pt x="0" y="72"/>
                    <a:pt x="0" y="73"/>
                    <a:pt x="0" y="73"/>
                  </a:cubicBezTo>
                  <a:cubicBezTo>
                    <a:pt x="0" y="73"/>
                    <a:pt x="0" y="73"/>
                    <a:pt x="0" y="73"/>
                  </a:cubicBezTo>
                  <a:cubicBezTo>
                    <a:pt x="1" y="73"/>
                    <a:pt x="1" y="73"/>
                    <a:pt x="2" y="73"/>
                  </a:cubicBezTo>
                  <a:cubicBezTo>
                    <a:pt x="3" y="73"/>
                    <a:pt x="3" y="73"/>
                    <a:pt x="4" y="74"/>
                  </a:cubicBezTo>
                  <a:cubicBezTo>
                    <a:pt x="5" y="74"/>
                    <a:pt x="6" y="75"/>
                    <a:pt x="6" y="75"/>
                  </a:cubicBezTo>
                  <a:cubicBezTo>
                    <a:pt x="8" y="76"/>
                    <a:pt x="9" y="77"/>
                    <a:pt x="10" y="77"/>
                  </a:cubicBezTo>
                  <a:cubicBezTo>
                    <a:pt x="10" y="77"/>
                    <a:pt x="11" y="77"/>
                    <a:pt x="11" y="77"/>
                  </a:cubicBezTo>
                  <a:cubicBezTo>
                    <a:pt x="12" y="74"/>
                    <a:pt x="12" y="74"/>
                    <a:pt x="12" y="74"/>
                  </a:cubicBezTo>
                  <a:cubicBezTo>
                    <a:pt x="12" y="74"/>
                    <a:pt x="12" y="74"/>
                    <a:pt x="12" y="73"/>
                  </a:cubicBezTo>
                  <a:cubicBezTo>
                    <a:pt x="11" y="71"/>
                    <a:pt x="11" y="68"/>
                    <a:pt x="12" y="66"/>
                  </a:cubicBezTo>
                  <a:cubicBezTo>
                    <a:pt x="13" y="62"/>
                    <a:pt x="14" y="58"/>
                    <a:pt x="16" y="54"/>
                  </a:cubicBezTo>
                  <a:cubicBezTo>
                    <a:pt x="16" y="52"/>
                    <a:pt x="17" y="50"/>
                    <a:pt x="17" y="49"/>
                  </a:cubicBezTo>
                  <a:cubicBezTo>
                    <a:pt x="18" y="46"/>
                    <a:pt x="20" y="43"/>
                    <a:pt x="20" y="40"/>
                  </a:cubicBezTo>
                  <a:cubicBezTo>
                    <a:pt x="20" y="37"/>
                    <a:pt x="19" y="34"/>
                    <a:pt x="19" y="30"/>
                  </a:cubicBezTo>
                  <a:cubicBezTo>
                    <a:pt x="19" y="27"/>
                    <a:pt x="19" y="24"/>
                    <a:pt x="19" y="21"/>
                  </a:cubicBezTo>
                  <a:cubicBezTo>
                    <a:pt x="18" y="20"/>
                    <a:pt x="18" y="19"/>
                    <a:pt x="17" y="17"/>
                  </a:cubicBezTo>
                  <a:moveTo>
                    <a:pt x="8" y="0"/>
                  </a:moveTo>
                  <a:cubicBezTo>
                    <a:pt x="10" y="4"/>
                    <a:pt x="11" y="7"/>
                    <a:pt x="12" y="9"/>
                  </a:cubicBezTo>
                  <a:cubicBezTo>
                    <a:pt x="12" y="10"/>
                    <a:pt x="12" y="11"/>
                    <a:pt x="13" y="11"/>
                  </a:cubicBezTo>
                  <a:cubicBezTo>
                    <a:pt x="14" y="12"/>
                    <a:pt x="14" y="13"/>
                    <a:pt x="15" y="13"/>
                  </a:cubicBezTo>
                  <a:cubicBezTo>
                    <a:pt x="14" y="11"/>
                    <a:pt x="14" y="10"/>
                    <a:pt x="14" y="8"/>
                  </a:cubicBezTo>
                  <a:cubicBezTo>
                    <a:pt x="14" y="8"/>
                    <a:pt x="14" y="7"/>
                    <a:pt x="14" y="7"/>
                  </a:cubicBezTo>
                  <a:cubicBezTo>
                    <a:pt x="12" y="5"/>
                    <a:pt x="10" y="3"/>
                    <a:pt x="8" y="0"/>
                  </a:cubicBezTo>
                </a:path>
              </a:pathLst>
            </a:custGeom>
            <a:solidFill>
              <a:srgbClr val="8221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19" name="Google Shape;2319;p21"/>
            <p:cNvSpPr/>
            <p:nvPr/>
          </p:nvSpPr>
          <p:spPr>
            <a:xfrm>
              <a:off x="5916613" y="3556000"/>
              <a:ext cx="22225" cy="100013"/>
            </a:xfrm>
            <a:custGeom>
              <a:avLst/>
              <a:gdLst/>
              <a:ahLst/>
              <a:cxnLst/>
              <a:rect l="l" t="t" r="r" b="b"/>
              <a:pathLst>
                <a:path w="19" h="84" extrusionOk="0">
                  <a:moveTo>
                    <a:pt x="3" y="0"/>
                  </a:moveTo>
                  <a:cubicBezTo>
                    <a:pt x="4" y="1"/>
                    <a:pt x="5" y="3"/>
                    <a:pt x="6" y="4"/>
                  </a:cubicBezTo>
                  <a:cubicBezTo>
                    <a:pt x="10" y="8"/>
                    <a:pt x="11" y="12"/>
                    <a:pt x="12" y="15"/>
                  </a:cubicBezTo>
                  <a:cubicBezTo>
                    <a:pt x="12" y="18"/>
                    <a:pt x="18" y="20"/>
                    <a:pt x="17" y="25"/>
                  </a:cubicBezTo>
                  <a:cubicBezTo>
                    <a:pt x="17" y="31"/>
                    <a:pt x="18" y="38"/>
                    <a:pt x="18" y="42"/>
                  </a:cubicBezTo>
                  <a:cubicBezTo>
                    <a:pt x="19" y="46"/>
                    <a:pt x="15" y="47"/>
                    <a:pt x="15" y="55"/>
                  </a:cubicBezTo>
                  <a:cubicBezTo>
                    <a:pt x="15" y="64"/>
                    <a:pt x="13" y="65"/>
                    <a:pt x="10" y="70"/>
                  </a:cubicBezTo>
                  <a:cubicBezTo>
                    <a:pt x="8" y="74"/>
                    <a:pt x="6" y="74"/>
                    <a:pt x="2" y="76"/>
                  </a:cubicBezTo>
                  <a:cubicBezTo>
                    <a:pt x="0" y="78"/>
                    <a:pt x="0" y="79"/>
                    <a:pt x="1" y="80"/>
                  </a:cubicBezTo>
                  <a:cubicBezTo>
                    <a:pt x="1" y="80"/>
                    <a:pt x="2" y="80"/>
                    <a:pt x="3" y="80"/>
                  </a:cubicBezTo>
                  <a:cubicBezTo>
                    <a:pt x="3" y="80"/>
                    <a:pt x="4" y="80"/>
                    <a:pt x="5" y="81"/>
                  </a:cubicBezTo>
                  <a:cubicBezTo>
                    <a:pt x="7" y="82"/>
                    <a:pt x="9" y="84"/>
                    <a:pt x="11" y="84"/>
                  </a:cubicBezTo>
                  <a:cubicBezTo>
                    <a:pt x="12" y="84"/>
                    <a:pt x="12" y="84"/>
                    <a:pt x="13" y="83"/>
                  </a:cubicBezTo>
                  <a:cubicBezTo>
                    <a:pt x="13" y="82"/>
                    <a:pt x="14" y="81"/>
                    <a:pt x="14" y="80"/>
                  </a:cubicBezTo>
                  <a:cubicBezTo>
                    <a:pt x="14" y="80"/>
                    <a:pt x="14" y="80"/>
                    <a:pt x="14" y="80"/>
                  </a:cubicBezTo>
                  <a:cubicBezTo>
                    <a:pt x="14" y="80"/>
                    <a:pt x="14" y="80"/>
                    <a:pt x="13" y="79"/>
                  </a:cubicBezTo>
                  <a:cubicBezTo>
                    <a:pt x="13" y="80"/>
                    <a:pt x="13" y="80"/>
                    <a:pt x="13" y="80"/>
                  </a:cubicBezTo>
                  <a:cubicBezTo>
                    <a:pt x="12" y="83"/>
                    <a:pt x="12" y="83"/>
                    <a:pt x="12" y="83"/>
                  </a:cubicBezTo>
                  <a:cubicBezTo>
                    <a:pt x="12" y="83"/>
                    <a:pt x="11" y="83"/>
                    <a:pt x="11" y="83"/>
                  </a:cubicBezTo>
                  <a:cubicBezTo>
                    <a:pt x="10" y="83"/>
                    <a:pt x="9" y="82"/>
                    <a:pt x="7" y="81"/>
                  </a:cubicBezTo>
                  <a:cubicBezTo>
                    <a:pt x="7" y="81"/>
                    <a:pt x="6" y="80"/>
                    <a:pt x="5" y="80"/>
                  </a:cubicBezTo>
                  <a:cubicBezTo>
                    <a:pt x="4" y="79"/>
                    <a:pt x="4" y="79"/>
                    <a:pt x="3" y="79"/>
                  </a:cubicBezTo>
                  <a:cubicBezTo>
                    <a:pt x="2" y="79"/>
                    <a:pt x="2" y="79"/>
                    <a:pt x="1" y="79"/>
                  </a:cubicBezTo>
                  <a:cubicBezTo>
                    <a:pt x="1" y="79"/>
                    <a:pt x="1" y="79"/>
                    <a:pt x="1" y="79"/>
                  </a:cubicBezTo>
                  <a:cubicBezTo>
                    <a:pt x="1" y="79"/>
                    <a:pt x="1" y="78"/>
                    <a:pt x="3" y="77"/>
                  </a:cubicBezTo>
                  <a:cubicBezTo>
                    <a:pt x="4" y="77"/>
                    <a:pt x="4" y="76"/>
                    <a:pt x="5" y="76"/>
                  </a:cubicBezTo>
                  <a:cubicBezTo>
                    <a:pt x="7" y="75"/>
                    <a:pt x="9" y="74"/>
                    <a:pt x="11" y="70"/>
                  </a:cubicBezTo>
                  <a:cubicBezTo>
                    <a:pt x="12" y="69"/>
                    <a:pt x="12" y="68"/>
                    <a:pt x="12" y="67"/>
                  </a:cubicBezTo>
                  <a:cubicBezTo>
                    <a:pt x="14" y="64"/>
                    <a:pt x="15" y="62"/>
                    <a:pt x="16" y="55"/>
                  </a:cubicBezTo>
                  <a:cubicBezTo>
                    <a:pt x="16" y="51"/>
                    <a:pt x="17" y="49"/>
                    <a:pt x="18" y="47"/>
                  </a:cubicBezTo>
                  <a:cubicBezTo>
                    <a:pt x="19" y="45"/>
                    <a:pt x="19" y="44"/>
                    <a:pt x="19" y="42"/>
                  </a:cubicBezTo>
                  <a:cubicBezTo>
                    <a:pt x="19" y="41"/>
                    <a:pt x="19" y="40"/>
                    <a:pt x="19" y="38"/>
                  </a:cubicBezTo>
                  <a:cubicBezTo>
                    <a:pt x="18" y="34"/>
                    <a:pt x="18" y="30"/>
                    <a:pt x="18" y="26"/>
                  </a:cubicBezTo>
                  <a:cubicBezTo>
                    <a:pt x="18" y="25"/>
                    <a:pt x="18" y="24"/>
                    <a:pt x="18" y="23"/>
                  </a:cubicBezTo>
                  <a:cubicBezTo>
                    <a:pt x="17" y="22"/>
                    <a:pt x="17" y="21"/>
                    <a:pt x="16" y="19"/>
                  </a:cubicBezTo>
                  <a:cubicBezTo>
                    <a:pt x="15" y="19"/>
                    <a:pt x="15" y="18"/>
                    <a:pt x="14" y="17"/>
                  </a:cubicBezTo>
                  <a:cubicBezTo>
                    <a:pt x="13" y="17"/>
                    <a:pt x="13" y="16"/>
                    <a:pt x="13" y="15"/>
                  </a:cubicBezTo>
                  <a:cubicBezTo>
                    <a:pt x="12" y="13"/>
                    <a:pt x="11" y="10"/>
                    <a:pt x="9" y="6"/>
                  </a:cubicBezTo>
                  <a:cubicBezTo>
                    <a:pt x="11" y="9"/>
                    <a:pt x="13" y="11"/>
                    <a:pt x="15" y="13"/>
                  </a:cubicBezTo>
                  <a:cubicBezTo>
                    <a:pt x="15" y="13"/>
                    <a:pt x="15" y="12"/>
                    <a:pt x="15" y="12"/>
                  </a:cubicBezTo>
                  <a:cubicBezTo>
                    <a:pt x="11" y="7"/>
                    <a:pt x="6" y="3"/>
                    <a:pt x="3" y="0"/>
                  </a:cubicBezTo>
                </a:path>
              </a:pathLst>
            </a:custGeom>
            <a:solidFill>
              <a:srgbClr val="4C130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0" name="Google Shape;2320;p21"/>
            <p:cNvSpPr/>
            <p:nvPr/>
          </p:nvSpPr>
          <p:spPr>
            <a:xfrm>
              <a:off x="5791200" y="3562350"/>
              <a:ext cx="49213" cy="119063"/>
            </a:xfrm>
            <a:custGeom>
              <a:avLst/>
              <a:gdLst/>
              <a:ahLst/>
              <a:cxnLst/>
              <a:rect l="l" t="t" r="r" b="b"/>
              <a:pathLst>
                <a:path w="41" h="100" extrusionOk="0">
                  <a:moveTo>
                    <a:pt x="41" y="0"/>
                  </a:moveTo>
                  <a:cubicBezTo>
                    <a:pt x="41" y="0"/>
                    <a:pt x="41" y="1"/>
                    <a:pt x="41" y="1"/>
                  </a:cubicBezTo>
                  <a:cubicBezTo>
                    <a:pt x="24" y="7"/>
                    <a:pt x="8" y="18"/>
                    <a:pt x="3" y="36"/>
                  </a:cubicBezTo>
                  <a:cubicBezTo>
                    <a:pt x="0" y="46"/>
                    <a:pt x="0" y="56"/>
                    <a:pt x="1" y="66"/>
                  </a:cubicBezTo>
                  <a:cubicBezTo>
                    <a:pt x="2" y="77"/>
                    <a:pt x="4" y="89"/>
                    <a:pt x="8" y="99"/>
                  </a:cubicBezTo>
                  <a:cubicBezTo>
                    <a:pt x="9" y="100"/>
                    <a:pt x="9" y="100"/>
                    <a:pt x="9" y="100"/>
                  </a:cubicBezTo>
                  <a:cubicBezTo>
                    <a:pt x="9" y="100"/>
                    <a:pt x="9" y="100"/>
                    <a:pt x="9" y="100"/>
                  </a:cubicBezTo>
                  <a:cubicBezTo>
                    <a:pt x="6" y="90"/>
                    <a:pt x="4" y="79"/>
                    <a:pt x="3" y="69"/>
                  </a:cubicBezTo>
                  <a:cubicBezTo>
                    <a:pt x="2" y="60"/>
                    <a:pt x="2" y="49"/>
                    <a:pt x="4" y="40"/>
                  </a:cubicBezTo>
                  <a:cubicBezTo>
                    <a:pt x="6" y="31"/>
                    <a:pt x="10" y="23"/>
                    <a:pt x="17" y="17"/>
                  </a:cubicBezTo>
                  <a:cubicBezTo>
                    <a:pt x="24" y="10"/>
                    <a:pt x="33" y="5"/>
                    <a:pt x="41" y="1"/>
                  </a:cubicBezTo>
                  <a:cubicBezTo>
                    <a:pt x="41" y="1"/>
                    <a:pt x="41" y="0"/>
                    <a:pt x="41" y="0"/>
                  </a:cubicBezTo>
                </a:path>
              </a:pathLst>
            </a:custGeom>
            <a:solidFill>
              <a:srgbClr val="E669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1" name="Google Shape;2321;p21"/>
            <p:cNvSpPr/>
            <p:nvPr/>
          </p:nvSpPr>
          <p:spPr>
            <a:xfrm>
              <a:off x="5967413" y="3548063"/>
              <a:ext cx="69850" cy="14288"/>
            </a:xfrm>
            <a:custGeom>
              <a:avLst/>
              <a:gdLst/>
              <a:ahLst/>
              <a:cxnLst/>
              <a:rect l="l" t="t" r="r" b="b"/>
              <a:pathLst>
                <a:path w="59" h="11" extrusionOk="0">
                  <a:moveTo>
                    <a:pt x="0" y="0"/>
                  </a:moveTo>
                  <a:cubicBezTo>
                    <a:pt x="0" y="0"/>
                    <a:pt x="0" y="0"/>
                    <a:pt x="0" y="0"/>
                  </a:cubicBezTo>
                  <a:cubicBezTo>
                    <a:pt x="4" y="1"/>
                    <a:pt x="8" y="2"/>
                    <a:pt x="12" y="3"/>
                  </a:cubicBezTo>
                  <a:cubicBezTo>
                    <a:pt x="17" y="3"/>
                    <a:pt x="22" y="4"/>
                    <a:pt x="27" y="5"/>
                  </a:cubicBezTo>
                  <a:cubicBezTo>
                    <a:pt x="38" y="7"/>
                    <a:pt x="48" y="9"/>
                    <a:pt x="58" y="11"/>
                  </a:cubicBezTo>
                  <a:cubicBezTo>
                    <a:pt x="58" y="11"/>
                    <a:pt x="58" y="11"/>
                    <a:pt x="58" y="11"/>
                  </a:cubicBezTo>
                  <a:cubicBezTo>
                    <a:pt x="59" y="11"/>
                    <a:pt x="59" y="11"/>
                    <a:pt x="58" y="11"/>
                  </a:cubicBezTo>
                  <a:cubicBezTo>
                    <a:pt x="49" y="8"/>
                    <a:pt x="40" y="6"/>
                    <a:pt x="31" y="4"/>
                  </a:cubicBezTo>
                  <a:cubicBezTo>
                    <a:pt x="26" y="3"/>
                    <a:pt x="20" y="2"/>
                    <a:pt x="15" y="1"/>
                  </a:cubicBezTo>
                  <a:cubicBezTo>
                    <a:pt x="10" y="1"/>
                    <a:pt x="5" y="1"/>
                    <a:pt x="0" y="0"/>
                  </a:cubicBezTo>
                </a:path>
              </a:pathLst>
            </a:custGeom>
            <a:solidFill>
              <a:srgbClr val="E669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2" name="Google Shape;2322;p21"/>
            <p:cNvSpPr/>
            <p:nvPr/>
          </p:nvSpPr>
          <p:spPr>
            <a:xfrm>
              <a:off x="5846763" y="3667125"/>
              <a:ext cx="42863" cy="41275"/>
            </a:xfrm>
            <a:custGeom>
              <a:avLst/>
              <a:gdLst/>
              <a:ahLst/>
              <a:cxnLst/>
              <a:rect l="l" t="t" r="r" b="b"/>
              <a:pathLst>
                <a:path w="36" h="34" extrusionOk="0">
                  <a:moveTo>
                    <a:pt x="36" y="0"/>
                  </a:moveTo>
                  <a:cubicBezTo>
                    <a:pt x="23" y="5"/>
                    <a:pt x="16" y="12"/>
                    <a:pt x="10" y="19"/>
                  </a:cubicBezTo>
                  <a:cubicBezTo>
                    <a:pt x="8" y="23"/>
                    <a:pt x="5" y="26"/>
                    <a:pt x="3" y="30"/>
                  </a:cubicBezTo>
                  <a:cubicBezTo>
                    <a:pt x="3" y="30"/>
                    <a:pt x="3" y="30"/>
                    <a:pt x="3" y="30"/>
                  </a:cubicBezTo>
                  <a:cubicBezTo>
                    <a:pt x="3" y="30"/>
                    <a:pt x="2" y="31"/>
                    <a:pt x="2" y="32"/>
                  </a:cubicBezTo>
                  <a:cubicBezTo>
                    <a:pt x="1" y="32"/>
                    <a:pt x="1" y="33"/>
                    <a:pt x="0" y="34"/>
                  </a:cubicBezTo>
                  <a:cubicBezTo>
                    <a:pt x="0" y="34"/>
                    <a:pt x="1" y="34"/>
                    <a:pt x="1" y="34"/>
                  </a:cubicBezTo>
                  <a:cubicBezTo>
                    <a:pt x="3" y="34"/>
                    <a:pt x="6" y="34"/>
                    <a:pt x="8" y="33"/>
                  </a:cubicBezTo>
                  <a:cubicBezTo>
                    <a:pt x="6" y="32"/>
                    <a:pt x="7" y="28"/>
                    <a:pt x="10" y="24"/>
                  </a:cubicBezTo>
                  <a:cubicBezTo>
                    <a:pt x="16" y="16"/>
                    <a:pt x="19" y="13"/>
                    <a:pt x="28" y="6"/>
                  </a:cubicBezTo>
                  <a:cubicBezTo>
                    <a:pt x="29" y="5"/>
                    <a:pt x="31" y="4"/>
                    <a:pt x="32" y="4"/>
                  </a:cubicBezTo>
                  <a:cubicBezTo>
                    <a:pt x="32" y="4"/>
                    <a:pt x="33" y="4"/>
                    <a:pt x="33" y="5"/>
                  </a:cubicBezTo>
                  <a:cubicBezTo>
                    <a:pt x="34" y="3"/>
                    <a:pt x="35" y="2"/>
                    <a:pt x="36" y="0"/>
                  </a:cubicBezTo>
                </a:path>
              </a:pathLst>
            </a:custGeom>
            <a:solidFill>
              <a:srgbClr val="C2DA9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3" name="Google Shape;2323;p21"/>
            <p:cNvSpPr/>
            <p:nvPr/>
          </p:nvSpPr>
          <p:spPr>
            <a:xfrm>
              <a:off x="5846763" y="3690938"/>
              <a:ext cx="11113" cy="17463"/>
            </a:xfrm>
            <a:custGeom>
              <a:avLst/>
              <a:gdLst/>
              <a:ahLst/>
              <a:cxnLst/>
              <a:rect l="l" t="t" r="r" b="b"/>
              <a:pathLst>
                <a:path w="10" h="15" extrusionOk="0">
                  <a:moveTo>
                    <a:pt x="2" y="13"/>
                  </a:moveTo>
                  <a:cubicBezTo>
                    <a:pt x="1" y="13"/>
                    <a:pt x="1" y="14"/>
                    <a:pt x="0" y="15"/>
                  </a:cubicBezTo>
                  <a:cubicBezTo>
                    <a:pt x="0" y="15"/>
                    <a:pt x="0" y="15"/>
                    <a:pt x="0" y="15"/>
                  </a:cubicBezTo>
                  <a:cubicBezTo>
                    <a:pt x="1" y="14"/>
                    <a:pt x="1" y="13"/>
                    <a:pt x="2" y="13"/>
                  </a:cubicBezTo>
                  <a:moveTo>
                    <a:pt x="10" y="0"/>
                  </a:moveTo>
                  <a:cubicBezTo>
                    <a:pt x="8" y="4"/>
                    <a:pt x="5" y="7"/>
                    <a:pt x="3" y="11"/>
                  </a:cubicBezTo>
                  <a:cubicBezTo>
                    <a:pt x="3" y="11"/>
                    <a:pt x="3" y="11"/>
                    <a:pt x="3" y="11"/>
                  </a:cubicBezTo>
                  <a:cubicBezTo>
                    <a:pt x="3" y="11"/>
                    <a:pt x="3" y="11"/>
                    <a:pt x="3" y="11"/>
                  </a:cubicBezTo>
                  <a:cubicBezTo>
                    <a:pt x="5" y="7"/>
                    <a:pt x="8" y="4"/>
                    <a:pt x="10" y="0"/>
                  </a:cubicBezTo>
                </a:path>
              </a:pathLst>
            </a:custGeom>
            <a:solidFill>
              <a:srgbClr val="68201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4" name="Google Shape;2324;p21"/>
            <p:cNvSpPr/>
            <p:nvPr/>
          </p:nvSpPr>
          <p:spPr>
            <a:xfrm>
              <a:off x="5846763" y="3706813"/>
              <a:ext cx="9525" cy="1588"/>
            </a:xfrm>
            <a:custGeom>
              <a:avLst/>
              <a:gdLst/>
              <a:ahLst/>
              <a:cxnLst/>
              <a:rect l="l" t="t" r="r" b="b"/>
              <a:pathLst>
                <a:path w="8" h="1" extrusionOk="0">
                  <a:moveTo>
                    <a:pt x="8" y="0"/>
                  </a:moveTo>
                  <a:cubicBezTo>
                    <a:pt x="6" y="1"/>
                    <a:pt x="3" y="1"/>
                    <a:pt x="1" y="1"/>
                  </a:cubicBezTo>
                  <a:cubicBezTo>
                    <a:pt x="1" y="1"/>
                    <a:pt x="0" y="1"/>
                    <a:pt x="0" y="1"/>
                  </a:cubicBezTo>
                  <a:cubicBezTo>
                    <a:pt x="0" y="1"/>
                    <a:pt x="0" y="1"/>
                    <a:pt x="0" y="1"/>
                  </a:cubicBezTo>
                  <a:cubicBezTo>
                    <a:pt x="0" y="1"/>
                    <a:pt x="0" y="1"/>
                    <a:pt x="0" y="1"/>
                  </a:cubicBezTo>
                  <a:cubicBezTo>
                    <a:pt x="0" y="1"/>
                    <a:pt x="1" y="1"/>
                    <a:pt x="1" y="1"/>
                  </a:cubicBezTo>
                  <a:cubicBezTo>
                    <a:pt x="3" y="1"/>
                    <a:pt x="6" y="1"/>
                    <a:pt x="8" y="0"/>
                  </a:cubicBezTo>
                  <a:cubicBezTo>
                    <a:pt x="8" y="0"/>
                    <a:pt x="8" y="0"/>
                    <a:pt x="8" y="0"/>
                  </a:cubicBezTo>
                </a:path>
              </a:pathLst>
            </a:custGeom>
            <a:solidFill>
              <a:srgbClr val="491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5" name="Google Shape;2325;p21"/>
            <p:cNvSpPr/>
            <p:nvPr/>
          </p:nvSpPr>
          <p:spPr>
            <a:xfrm>
              <a:off x="5845175" y="3667125"/>
              <a:ext cx="44450" cy="42863"/>
            </a:xfrm>
            <a:custGeom>
              <a:avLst/>
              <a:gdLst/>
              <a:ahLst/>
              <a:cxnLst/>
              <a:rect l="l" t="t" r="r" b="b"/>
              <a:pathLst>
                <a:path w="38" h="36" extrusionOk="0">
                  <a:moveTo>
                    <a:pt x="38" y="0"/>
                  </a:moveTo>
                  <a:cubicBezTo>
                    <a:pt x="16" y="8"/>
                    <a:pt x="8" y="24"/>
                    <a:pt x="0" y="35"/>
                  </a:cubicBezTo>
                  <a:cubicBezTo>
                    <a:pt x="0" y="36"/>
                    <a:pt x="0" y="36"/>
                    <a:pt x="0" y="36"/>
                  </a:cubicBezTo>
                  <a:cubicBezTo>
                    <a:pt x="0" y="36"/>
                    <a:pt x="1" y="36"/>
                    <a:pt x="2" y="36"/>
                  </a:cubicBezTo>
                  <a:cubicBezTo>
                    <a:pt x="5" y="36"/>
                    <a:pt x="8" y="36"/>
                    <a:pt x="11" y="34"/>
                  </a:cubicBezTo>
                  <a:cubicBezTo>
                    <a:pt x="11" y="34"/>
                    <a:pt x="10" y="34"/>
                    <a:pt x="10" y="34"/>
                  </a:cubicBezTo>
                  <a:cubicBezTo>
                    <a:pt x="10" y="34"/>
                    <a:pt x="10" y="34"/>
                    <a:pt x="9" y="34"/>
                  </a:cubicBezTo>
                  <a:cubicBezTo>
                    <a:pt x="7" y="35"/>
                    <a:pt x="4" y="35"/>
                    <a:pt x="2" y="35"/>
                  </a:cubicBezTo>
                  <a:cubicBezTo>
                    <a:pt x="2" y="35"/>
                    <a:pt x="1" y="35"/>
                    <a:pt x="1" y="35"/>
                  </a:cubicBezTo>
                  <a:cubicBezTo>
                    <a:pt x="1" y="35"/>
                    <a:pt x="1" y="35"/>
                    <a:pt x="1" y="35"/>
                  </a:cubicBezTo>
                  <a:cubicBezTo>
                    <a:pt x="2" y="34"/>
                    <a:pt x="2" y="33"/>
                    <a:pt x="3" y="33"/>
                  </a:cubicBezTo>
                  <a:cubicBezTo>
                    <a:pt x="3" y="32"/>
                    <a:pt x="4" y="31"/>
                    <a:pt x="4" y="31"/>
                  </a:cubicBezTo>
                  <a:cubicBezTo>
                    <a:pt x="4" y="31"/>
                    <a:pt x="4" y="31"/>
                    <a:pt x="4" y="31"/>
                  </a:cubicBezTo>
                  <a:cubicBezTo>
                    <a:pt x="6" y="27"/>
                    <a:pt x="9" y="24"/>
                    <a:pt x="11" y="20"/>
                  </a:cubicBezTo>
                  <a:cubicBezTo>
                    <a:pt x="17" y="13"/>
                    <a:pt x="24" y="6"/>
                    <a:pt x="37" y="1"/>
                  </a:cubicBezTo>
                  <a:cubicBezTo>
                    <a:pt x="36" y="3"/>
                    <a:pt x="35" y="4"/>
                    <a:pt x="34" y="6"/>
                  </a:cubicBezTo>
                  <a:cubicBezTo>
                    <a:pt x="34" y="6"/>
                    <a:pt x="35" y="6"/>
                    <a:pt x="35" y="6"/>
                  </a:cubicBezTo>
                  <a:cubicBezTo>
                    <a:pt x="37" y="4"/>
                    <a:pt x="38" y="2"/>
                    <a:pt x="38" y="0"/>
                  </a:cubicBezTo>
                </a:path>
              </a:pathLst>
            </a:custGeom>
            <a:solidFill>
              <a:srgbClr val="69A5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6" name="Google Shape;2326;p21"/>
            <p:cNvSpPr/>
            <p:nvPr/>
          </p:nvSpPr>
          <p:spPr>
            <a:xfrm>
              <a:off x="5762625" y="3917950"/>
              <a:ext cx="322263" cy="261938"/>
            </a:xfrm>
            <a:custGeom>
              <a:avLst/>
              <a:gdLst/>
              <a:ahLst/>
              <a:cxnLst/>
              <a:rect l="l" t="t" r="r" b="b"/>
              <a:pathLst>
                <a:path w="270" h="220" extrusionOk="0">
                  <a:moveTo>
                    <a:pt x="262" y="56"/>
                  </a:moveTo>
                  <a:cubicBezTo>
                    <a:pt x="266" y="50"/>
                    <a:pt x="270" y="44"/>
                    <a:pt x="269" y="34"/>
                  </a:cubicBezTo>
                  <a:cubicBezTo>
                    <a:pt x="268" y="19"/>
                    <a:pt x="258" y="15"/>
                    <a:pt x="255" y="14"/>
                  </a:cubicBezTo>
                  <a:cubicBezTo>
                    <a:pt x="251" y="12"/>
                    <a:pt x="249" y="10"/>
                    <a:pt x="248" y="8"/>
                  </a:cubicBezTo>
                  <a:cubicBezTo>
                    <a:pt x="246" y="7"/>
                    <a:pt x="245" y="5"/>
                    <a:pt x="242" y="3"/>
                  </a:cubicBezTo>
                  <a:cubicBezTo>
                    <a:pt x="239" y="1"/>
                    <a:pt x="236" y="0"/>
                    <a:pt x="233" y="0"/>
                  </a:cubicBezTo>
                  <a:cubicBezTo>
                    <a:pt x="228" y="0"/>
                    <a:pt x="223" y="3"/>
                    <a:pt x="218" y="7"/>
                  </a:cubicBezTo>
                  <a:cubicBezTo>
                    <a:pt x="217" y="7"/>
                    <a:pt x="216" y="8"/>
                    <a:pt x="216" y="8"/>
                  </a:cubicBezTo>
                  <a:cubicBezTo>
                    <a:pt x="211" y="12"/>
                    <a:pt x="210" y="12"/>
                    <a:pt x="199" y="13"/>
                  </a:cubicBezTo>
                  <a:cubicBezTo>
                    <a:pt x="189" y="14"/>
                    <a:pt x="187" y="18"/>
                    <a:pt x="184" y="27"/>
                  </a:cubicBezTo>
                  <a:cubicBezTo>
                    <a:pt x="183" y="35"/>
                    <a:pt x="179" y="42"/>
                    <a:pt x="165" y="42"/>
                  </a:cubicBezTo>
                  <a:cubicBezTo>
                    <a:pt x="162" y="42"/>
                    <a:pt x="158" y="42"/>
                    <a:pt x="154" y="41"/>
                  </a:cubicBezTo>
                  <a:cubicBezTo>
                    <a:pt x="148" y="39"/>
                    <a:pt x="143" y="39"/>
                    <a:pt x="138" y="39"/>
                  </a:cubicBezTo>
                  <a:cubicBezTo>
                    <a:pt x="131" y="39"/>
                    <a:pt x="125" y="40"/>
                    <a:pt x="117" y="42"/>
                  </a:cubicBezTo>
                  <a:cubicBezTo>
                    <a:pt x="114" y="42"/>
                    <a:pt x="111" y="42"/>
                    <a:pt x="108" y="42"/>
                  </a:cubicBezTo>
                  <a:cubicBezTo>
                    <a:pt x="98" y="42"/>
                    <a:pt x="92" y="38"/>
                    <a:pt x="89" y="30"/>
                  </a:cubicBezTo>
                  <a:cubicBezTo>
                    <a:pt x="87" y="18"/>
                    <a:pt x="85" y="14"/>
                    <a:pt x="72" y="13"/>
                  </a:cubicBezTo>
                  <a:cubicBezTo>
                    <a:pt x="64" y="13"/>
                    <a:pt x="62" y="11"/>
                    <a:pt x="58" y="8"/>
                  </a:cubicBezTo>
                  <a:cubicBezTo>
                    <a:pt x="57" y="8"/>
                    <a:pt x="56" y="7"/>
                    <a:pt x="54" y="6"/>
                  </a:cubicBezTo>
                  <a:cubicBezTo>
                    <a:pt x="50" y="3"/>
                    <a:pt x="46" y="0"/>
                    <a:pt x="41" y="0"/>
                  </a:cubicBezTo>
                  <a:cubicBezTo>
                    <a:pt x="38" y="0"/>
                    <a:pt x="36" y="1"/>
                    <a:pt x="34" y="2"/>
                  </a:cubicBezTo>
                  <a:cubicBezTo>
                    <a:pt x="29" y="4"/>
                    <a:pt x="28" y="6"/>
                    <a:pt x="26" y="8"/>
                  </a:cubicBezTo>
                  <a:cubicBezTo>
                    <a:pt x="25" y="9"/>
                    <a:pt x="24" y="11"/>
                    <a:pt x="22" y="12"/>
                  </a:cubicBezTo>
                  <a:cubicBezTo>
                    <a:pt x="20" y="13"/>
                    <a:pt x="19" y="13"/>
                    <a:pt x="18" y="14"/>
                  </a:cubicBezTo>
                  <a:cubicBezTo>
                    <a:pt x="13" y="16"/>
                    <a:pt x="9" y="19"/>
                    <a:pt x="5" y="28"/>
                  </a:cubicBezTo>
                  <a:cubicBezTo>
                    <a:pt x="0" y="40"/>
                    <a:pt x="7" y="50"/>
                    <a:pt x="10" y="55"/>
                  </a:cubicBezTo>
                  <a:cubicBezTo>
                    <a:pt x="11" y="55"/>
                    <a:pt x="11" y="55"/>
                    <a:pt x="11" y="55"/>
                  </a:cubicBezTo>
                  <a:cubicBezTo>
                    <a:pt x="15" y="61"/>
                    <a:pt x="20" y="68"/>
                    <a:pt x="16" y="78"/>
                  </a:cubicBezTo>
                  <a:cubicBezTo>
                    <a:pt x="15" y="78"/>
                    <a:pt x="15" y="80"/>
                    <a:pt x="15" y="81"/>
                  </a:cubicBezTo>
                  <a:cubicBezTo>
                    <a:pt x="16" y="81"/>
                    <a:pt x="16" y="81"/>
                    <a:pt x="16" y="81"/>
                  </a:cubicBezTo>
                  <a:cubicBezTo>
                    <a:pt x="16" y="81"/>
                    <a:pt x="17" y="80"/>
                    <a:pt x="18" y="78"/>
                  </a:cubicBezTo>
                  <a:cubicBezTo>
                    <a:pt x="18" y="79"/>
                    <a:pt x="18" y="79"/>
                    <a:pt x="18" y="79"/>
                  </a:cubicBezTo>
                  <a:cubicBezTo>
                    <a:pt x="18" y="79"/>
                    <a:pt x="18" y="79"/>
                    <a:pt x="18" y="79"/>
                  </a:cubicBezTo>
                  <a:cubicBezTo>
                    <a:pt x="18" y="80"/>
                    <a:pt x="19" y="83"/>
                    <a:pt x="21" y="85"/>
                  </a:cubicBezTo>
                  <a:cubicBezTo>
                    <a:pt x="22" y="86"/>
                    <a:pt x="22" y="86"/>
                    <a:pt x="23" y="86"/>
                  </a:cubicBezTo>
                  <a:cubicBezTo>
                    <a:pt x="23" y="86"/>
                    <a:pt x="23" y="86"/>
                    <a:pt x="23" y="86"/>
                  </a:cubicBezTo>
                  <a:cubicBezTo>
                    <a:pt x="24" y="86"/>
                    <a:pt x="23" y="84"/>
                    <a:pt x="22" y="83"/>
                  </a:cubicBezTo>
                  <a:cubicBezTo>
                    <a:pt x="22" y="82"/>
                    <a:pt x="22" y="81"/>
                    <a:pt x="22" y="80"/>
                  </a:cubicBezTo>
                  <a:cubicBezTo>
                    <a:pt x="22" y="82"/>
                    <a:pt x="23" y="84"/>
                    <a:pt x="25" y="85"/>
                  </a:cubicBezTo>
                  <a:cubicBezTo>
                    <a:pt x="26" y="86"/>
                    <a:pt x="26" y="86"/>
                    <a:pt x="27" y="86"/>
                  </a:cubicBezTo>
                  <a:cubicBezTo>
                    <a:pt x="27" y="85"/>
                    <a:pt x="27" y="84"/>
                    <a:pt x="26" y="83"/>
                  </a:cubicBezTo>
                  <a:cubicBezTo>
                    <a:pt x="26" y="82"/>
                    <a:pt x="25" y="81"/>
                    <a:pt x="25" y="80"/>
                  </a:cubicBezTo>
                  <a:cubicBezTo>
                    <a:pt x="25" y="80"/>
                    <a:pt x="26" y="81"/>
                    <a:pt x="26" y="81"/>
                  </a:cubicBezTo>
                  <a:cubicBezTo>
                    <a:pt x="26" y="82"/>
                    <a:pt x="27" y="83"/>
                    <a:pt x="27" y="84"/>
                  </a:cubicBezTo>
                  <a:cubicBezTo>
                    <a:pt x="28" y="86"/>
                    <a:pt x="31" y="88"/>
                    <a:pt x="33" y="88"/>
                  </a:cubicBezTo>
                  <a:cubicBezTo>
                    <a:pt x="34" y="90"/>
                    <a:pt x="37" y="91"/>
                    <a:pt x="40" y="91"/>
                  </a:cubicBezTo>
                  <a:cubicBezTo>
                    <a:pt x="41" y="91"/>
                    <a:pt x="43" y="91"/>
                    <a:pt x="44" y="90"/>
                  </a:cubicBezTo>
                  <a:cubicBezTo>
                    <a:pt x="45" y="92"/>
                    <a:pt x="47" y="93"/>
                    <a:pt x="50" y="93"/>
                  </a:cubicBezTo>
                  <a:cubicBezTo>
                    <a:pt x="51" y="93"/>
                    <a:pt x="53" y="93"/>
                    <a:pt x="54" y="92"/>
                  </a:cubicBezTo>
                  <a:cubicBezTo>
                    <a:pt x="55" y="92"/>
                    <a:pt x="55" y="92"/>
                    <a:pt x="55" y="92"/>
                  </a:cubicBezTo>
                  <a:cubicBezTo>
                    <a:pt x="59" y="92"/>
                    <a:pt x="61" y="90"/>
                    <a:pt x="61" y="88"/>
                  </a:cubicBezTo>
                  <a:cubicBezTo>
                    <a:pt x="62" y="88"/>
                    <a:pt x="62" y="88"/>
                    <a:pt x="62" y="88"/>
                  </a:cubicBezTo>
                  <a:cubicBezTo>
                    <a:pt x="69" y="83"/>
                    <a:pt x="78" y="80"/>
                    <a:pt x="91" y="78"/>
                  </a:cubicBezTo>
                  <a:cubicBezTo>
                    <a:pt x="94" y="78"/>
                    <a:pt x="95" y="78"/>
                    <a:pt x="96" y="79"/>
                  </a:cubicBezTo>
                  <a:cubicBezTo>
                    <a:pt x="96" y="80"/>
                    <a:pt x="96" y="80"/>
                    <a:pt x="96" y="80"/>
                  </a:cubicBezTo>
                  <a:cubicBezTo>
                    <a:pt x="95" y="83"/>
                    <a:pt x="95" y="83"/>
                    <a:pt x="95" y="83"/>
                  </a:cubicBezTo>
                  <a:cubicBezTo>
                    <a:pt x="95" y="83"/>
                    <a:pt x="95" y="83"/>
                    <a:pt x="95" y="83"/>
                  </a:cubicBezTo>
                  <a:cubicBezTo>
                    <a:pt x="95" y="91"/>
                    <a:pt x="94" y="100"/>
                    <a:pt x="97" y="105"/>
                  </a:cubicBezTo>
                  <a:cubicBezTo>
                    <a:pt x="98" y="109"/>
                    <a:pt x="101" y="112"/>
                    <a:pt x="104" y="116"/>
                  </a:cubicBezTo>
                  <a:cubicBezTo>
                    <a:pt x="108" y="121"/>
                    <a:pt x="112" y="126"/>
                    <a:pt x="113" y="132"/>
                  </a:cubicBezTo>
                  <a:cubicBezTo>
                    <a:pt x="114" y="136"/>
                    <a:pt x="113" y="141"/>
                    <a:pt x="112" y="146"/>
                  </a:cubicBezTo>
                  <a:cubicBezTo>
                    <a:pt x="111" y="153"/>
                    <a:pt x="111" y="160"/>
                    <a:pt x="112" y="166"/>
                  </a:cubicBezTo>
                  <a:cubicBezTo>
                    <a:pt x="114" y="171"/>
                    <a:pt x="115" y="176"/>
                    <a:pt x="117" y="180"/>
                  </a:cubicBezTo>
                  <a:cubicBezTo>
                    <a:pt x="119" y="185"/>
                    <a:pt x="121" y="190"/>
                    <a:pt x="122" y="194"/>
                  </a:cubicBezTo>
                  <a:cubicBezTo>
                    <a:pt x="124" y="202"/>
                    <a:pt x="124" y="210"/>
                    <a:pt x="123" y="216"/>
                  </a:cubicBezTo>
                  <a:cubicBezTo>
                    <a:pt x="123" y="218"/>
                    <a:pt x="123" y="219"/>
                    <a:pt x="123" y="220"/>
                  </a:cubicBezTo>
                  <a:cubicBezTo>
                    <a:pt x="124" y="220"/>
                    <a:pt x="124" y="220"/>
                    <a:pt x="124" y="220"/>
                  </a:cubicBezTo>
                  <a:cubicBezTo>
                    <a:pt x="124" y="220"/>
                    <a:pt x="125" y="220"/>
                    <a:pt x="125" y="220"/>
                  </a:cubicBezTo>
                  <a:cubicBezTo>
                    <a:pt x="125" y="220"/>
                    <a:pt x="125" y="220"/>
                    <a:pt x="125" y="220"/>
                  </a:cubicBezTo>
                  <a:cubicBezTo>
                    <a:pt x="126" y="219"/>
                    <a:pt x="126" y="219"/>
                    <a:pt x="126" y="219"/>
                  </a:cubicBezTo>
                  <a:cubicBezTo>
                    <a:pt x="126" y="219"/>
                    <a:pt x="126" y="219"/>
                    <a:pt x="126" y="219"/>
                  </a:cubicBezTo>
                  <a:cubicBezTo>
                    <a:pt x="126" y="219"/>
                    <a:pt x="126" y="219"/>
                    <a:pt x="126" y="219"/>
                  </a:cubicBezTo>
                  <a:cubicBezTo>
                    <a:pt x="127" y="219"/>
                    <a:pt x="127" y="219"/>
                    <a:pt x="127" y="219"/>
                  </a:cubicBezTo>
                  <a:cubicBezTo>
                    <a:pt x="127" y="218"/>
                    <a:pt x="127" y="218"/>
                    <a:pt x="127" y="218"/>
                  </a:cubicBezTo>
                  <a:cubicBezTo>
                    <a:pt x="129" y="217"/>
                    <a:pt x="133" y="216"/>
                    <a:pt x="137" y="216"/>
                  </a:cubicBezTo>
                  <a:cubicBezTo>
                    <a:pt x="140" y="216"/>
                    <a:pt x="143" y="217"/>
                    <a:pt x="146" y="218"/>
                  </a:cubicBezTo>
                  <a:cubicBezTo>
                    <a:pt x="146" y="218"/>
                    <a:pt x="146" y="218"/>
                    <a:pt x="146" y="218"/>
                  </a:cubicBezTo>
                  <a:cubicBezTo>
                    <a:pt x="146" y="219"/>
                    <a:pt x="146" y="219"/>
                    <a:pt x="146" y="219"/>
                  </a:cubicBezTo>
                  <a:cubicBezTo>
                    <a:pt x="146" y="218"/>
                    <a:pt x="146" y="218"/>
                    <a:pt x="146" y="218"/>
                  </a:cubicBezTo>
                  <a:cubicBezTo>
                    <a:pt x="147" y="219"/>
                    <a:pt x="147" y="219"/>
                    <a:pt x="147" y="219"/>
                  </a:cubicBezTo>
                  <a:cubicBezTo>
                    <a:pt x="147" y="219"/>
                    <a:pt x="147" y="219"/>
                    <a:pt x="147" y="219"/>
                  </a:cubicBezTo>
                  <a:cubicBezTo>
                    <a:pt x="147" y="219"/>
                    <a:pt x="147" y="219"/>
                    <a:pt x="147" y="219"/>
                  </a:cubicBezTo>
                  <a:cubicBezTo>
                    <a:pt x="148" y="219"/>
                    <a:pt x="148" y="219"/>
                    <a:pt x="148" y="219"/>
                  </a:cubicBezTo>
                  <a:cubicBezTo>
                    <a:pt x="148" y="219"/>
                    <a:pt x="148" y="219"/>
                    <a:pt x="148" y="219"/>
                  </a:cubicBezTo>
                  <a:cubicBezTo>
                    <a:pt x="148" y="220"/>
                    <a:pt x="149" y="220"/>
                    <a:pt x="149" y="220"/>
                  </a:cubicBezTo>
                  <a:cubicBezTo>
                    <a:pt x="150" y="219"/>
                    <a:pt x="150" y="219"/>
                    <a:pt x="150" y="219"/>
                  </a:cubicBezTo>
                  <a:cubicBezTo>
                    <a:pt x="150" y="219"/>
                    <a:pt x="150" y="218"/>
                    <a:pt x="150" y="216"/>
                  </a:cubicBezTo>
                  <a:cubicBezTo>
                    <a:pt x="150" y="214"/>
                    <a:pt x="148" y="197"/>
                    <a:pt x="155" y="181"/>
                  </a:cubicBezTo>
                  <a:cubicBezTo>
                    <a:pt x="161" y="167"/>
                    <a:pt x="163" y="162"/>
                    <a:pt x="160" y="146"/>
                  </a:cubicBezTo>
                  <a:cubicBezTo>
                    <a:pt x="158" y="131"/>
                    <a:pt x="163" y="125"/>
                    <a:pt x="168" y="118"/>
                  </a:cubicBezTo>
                  <a:cubicBezTo>
                    <a:pt x="169" y="117"/>
                    <a:pt x="169" y="116"/>
                    <a:pt x="170" y="116"/>
                  </a:cubicBezTo>
                  <a:cubicBezTo>
                    <a:pt x="176" y="108"/>
                    <a:pt x="179" y="102"/>
                    <a:pt x="177" y="86"/>
                  </a:cubicBezTo>
                  <a:cubicBezTo>
                    <a:pt x="177" y="85"/>
                    <a:pt x="177" y="83"/>
                    <a:pt x="177" y="82"/>
                  </a:cubicBezTo>
                  <a:cubicBezTo>
                    <a:pt x="177" y="81"/>
                    <a:pt x="177" y="80"/>
                    <a:pt x="177" y="79"/>
                  </a:cubicBezTo>
                  <a:cubicBezTo>
                    <a:pt x="177" y="78"/>
                    <a:pt x="178" y="78"/>
                    <a:pt x="181" y="78"/>
                  </a:cubicBezTo>
                  <a:cubicBezTo>
                    <a:pt x="194" y="80"/>
                    <a:pt x="203" y="83"/>
                    <a:pt x="210" y="88"/>
                  </a:cubicBezTo>
                  <a:cubicBezTo>
                    <a:pt x="211" y="88"/>
                    <a:pt x="211" y="88"/>
                    <a:pt x="211" y="88"/>
                  </a:cubicBezTo>
                  <a:cubicBezTo>
                    <a:pt x="211" y="88"/>
                    <a:pt x="211" y="88"/>
                    <a:pt x="211" y="88"/>
                  </a:cubicBezTo>
                  <a:cubicBezTo>
                    <a:pt x="211" y="87"/>
                    <a:pt x="211" y="87"/>
                    <a:pt x="211" y="87"/>
                  </a:cubicBezTo>
                  <a:cubicBezTo>
                    <a:pt x="212" y="89"/>
                    <a:pt x="213" y="92"/>
                    <a:pt x="218" y="92"/>
                  </a:cubicBezTo>
                  <a:cubicBezTo>
                    <a:pt x="219" y="92"/>
                    <a:pt x="219" y="92"/>
                    <a:pt x="219" y="92"/>
                  </a:cubicBezTo>
                  <a:cubicBezTo>
                    <a:pt x="220" y="93"/>
                    <a:pt x="221" y="93"/>
                    <a:pt x="223" y="93"/>
                  </a:cubicBezTo>
                  <a:cubicBezTo>
                    <a:pt x="225" y="93"/>
                    <a:pt x="228" y="92"/>
                    <a:pt x="229" y="90"/>
                  </a:cubicBezTo>
                  <a:cubicBezTo>
                    <a:pt x="230" y="91"/>
                    <a:pt x="231" y="91"/>
                    <a:pt x="233" y="91"/>
                  </a:cubicBezTo>
                  <a:cubicBezTo>
                    <a:pt x="236" y="91"/>
                    <a:pt x="239" y="90"/>
                    <a:pt x="240" y="88"/>
                  </a:cubicBezTo>
                  <a:cubicBezTo>
                    <a:pt x="240" y="88"/>
                    <a:pt x="240" y="88"/>
                    <a:pt x="240" y="88"/>
                  </a:cubicBezTo>
                  <a:cubicBezTo>
                    <a:pt x="242" y="88"/>
                    <a:pt x="245" y="86"/>
                    <a:pt x="246" y="84"/>
                  </a:cubicBezTo>
                  <a:cubicBezTo>
                    <a:pt x="246" y="83"/>
                    <a:pt x="247" y="82"/>
                    <a:pt x="247" y="80"/>
                  </a:cubicBezTo>
                  <a:cubicBezTo>
                    <a:pt x="247" y="80"/>
                    <a:pt x="248" y="79"/>
                    <a:pt x="248" y="79"/>
                  </a:cubicBezTo>
                  <a:cubicBezTo>
                    <a:pt x="248" y="80"/>
                    <a:pt x="248" y="82"/>
                    <a:pt x="247" y="83"/>
                  </a:cubicBezTo>
                  <a:cubicBezTo>
                    <a:pt x="247" y="84"/>
                    <a:pt x="246" y="85"/>
                    <a:pt x="246" y="86"/>
                  </a:cubicBezTo>
                  <a:cubicBezTo>
                    <a:pt x="247" y="86"/>
                    <a:pt x="247" y="86"/>
                    <a:pt x="247" y="86"/>
                  </a:cubicBezTo>
                  <a:cubicBezTo>
                    <a:pt x="247" y="86"/>
                    <a:pt x="247" y="86"/>
                    <a:pt x="247" y="86"/>
                  </a:cubicBezTo>
                  <a:cubicBezTo>
                    <a:pt x="249" y="86"/>
                    <a:pt x="250" y="84"/>
                    <a:pt x="251" y="81"/>
                  </a:cubicBezTo>
                  <a:cubicBezTo>
                    <a:pt x="251" y="82"/>
                    <a:pt x="251" y="83"/>
                    <a:pt x="250" y="84"/>
                  </a:cubicBezTo>
                  <a:cubicBezTo>
                    <a:pt x="250" y="85"/>
                    <a:pt x="249" y="86"/>
                    <a:pt x="250" y="86"/>
                  </a:cubicBezTo>
                  <a:cubicBezTo>
                    <a:pt x="250" y="86"/>
                    <a:pt x="250" y="86"/>
                    <a:pt x="250" y="86"/>
                  </a:cubicBezTo>
                  <a:cubicBezTo>
                    <a:pt x="250" y="86"/>
                    <a:pt x="250" y="86"/>
                    <a:pt x="250" y="86"/>
                  </a:cubicBezTo>
                  <a:cubicBezTo>
                    <a:pt x="252" y="86"/>
                    <a:pt x="254" y="82"/>
                    <a:pt x="255" y="78"/>
                  </a:cubicBezTo>
                  <a:cubicBezTo>
                    <a:pt x="255" y="78"/>
                    <a:pt x="255" y="78"/>
                    <a:pt x="255" y="78"/>
                  </a:cubicBezTo>
                  <a:cubicBezTo>
                    <a:pt x="255" y="77"/>
                    <a:pt x="255" y="77"/>
                    <a:pt x="255" y="77"/>
                  </a:cubicBezTo>
                  <a:cubicBezTo>
                    <a:pt x="256" y="81"/>
                    <a:pt x="257" y="81"/>
                    <a:pt x="258" y="81"/>
                  </a:cubicBezTo>
                  <a:cubicBezTo>
                    <a:pt x="258" y="81"/>
                    <a:pt x="258" y="81"/>
                    <a:pt x="258" y="81"/>
                  </a:cubicBezTo>
                  <a:cubicBezTo>
                    <a:pt x="258" y="81"/>
                    <a:pt x="258" y="81"/>
                    <a:pt x="258" y="81"/>
                  </a:cubicBezTo>
                  <a:cubicBezTo>
                    <a:pt x="258" y="81"/>
                    <a:pt x="258" y="81"/>
                    <a:pt x="258" y="81"/>
                  </a:cubicBezTo>
                  <a:cubicBezTo>
                    <a:pt x="258" y="81"/>
                    <a:pt x="258" y="80"/>
                    <a:pt x="258" y="79"/>
                  </a:cubicBezTo>
                  <a:cubicBezTo>
                    <a:pt x="257" y="76"/>
                    <a:pt x="254" y="70"/>
                    <a:pt x="258" y="62"/>
                  </a:cubicBezTo>
                  <a:cubicBezTo>
                    <a:pt x="259" y="60"/>
                    <a:pt x="261" y="58"/>
                    <a:pt x="262" y="56"/>
                  </a:cubicBezTo>
                  <a:moveTo>
                    <a:pt x="97" y="66"/>
                  </a:moveTo>
                  <a:cubicBezTo>
                    <a:pt x="97" y="66"/>
                    <a:pt x="97" y="66"/>
                    <a:pt x="97" y="66"/>
                  </a:cubicBezTo>
                  <a:cubicBezTo>
                    <a:pt x="91" y="75"/>
                    <a:pt x="78" y="76"/>
                    <a:pt x="71" y="76"/>
                  </a:cubicBezTo>
                  <a:cubicBezTo>
                    <a:pt x="68" y="76"/>
                    <a:pt x="66" y="76"/>
                    <a:pt x="65" y="76"/>
                  </a:cubicBezTo>
                  <a:cubicBezTo>
                    <a:pt x="65" y="75"/>
                    <a:pt x="65" y="74"/>
                    <a:pt x="65" y="73"/>
                  </a:cubicBezTo>
                  <a:cubicBezTo>
                    <a:pt x="65" y="72"/>
                    <a:pt x="64" y="71"/>
                    <a:pt x="63" y="70"/>
                  </a:cubicBezTo>
                  <a:cubicBezTo>
                    <a:pt x="63" y="69"/>
                    <a:pt x="62" y="64"/>
                    <a:pt x="58" y="62"/>
                  </a:cubicBezTo>
                  <a:cubicBezTo>
                    <a:pt x="57" y="60"/>
                    <a:pt x="55" y="59"/>
                    <a:pt x="52" y="58"/>
                  </a:cubicBezTo>
                  <a:cubicBezTo>
                    <a:pt x="52" y="58"/>
                    <a:pt x="52" y="58"/>
                    <a:pt x="52" y="58"/>
                  </a:cubicBezTo>
                  <a:cubicBezTo>
                    <a:pt x="53" y="57"/>
                    <a:pt x="53" y="57"/>
                    <a:pt x="53" y="57"/>
                  </a:cubicBezTo>
                  <a:cubicBezTo>
                    <a:pt x="53" y="56"/>
                    <a:pt x="52" y="56"/>
                    <a:pt x="50" y="56"/>
                  </a:cubicBezTo>
                  <a:cubicBezTo>
                    <a:pt x="53" y="55"/>
                    <a:pt x="55" y="53"/>
                    <a:pt x="55" y="52"/>
                  </a:cubicBezTo>
                  <a:cubicBezTo>
                    <a:pt x="55" y="52"/>
                    <a:pt x="55" y="52"/>
                    <a:pt x="54" y="52"/>
                  </a:cubicBezTo>
                  <a:cubicBezTo>
                    <a:pt x="54" y="52"/>
                    <a:pt x="54" y="52"/>
                    <a:pt x="54" y="52"/>
                  </a:cubicBezTo>
                  <a:cubicBezTo>
                    <a:pt x="54" y="52"/>
                    <a:pt x="49" y="54"/>
                    <a:pt x="42" y="54"/>
                  </a:cubicBezTo>
                  <a:cubicBezTo>
                    <a:pt x="38" y="54"/>
                    <a:pt x="34" y="54"/>
                    <a:pt x="31" y="52"/>
                  </a:cubicBezTo>
                  <a:cubicBezTo>
                    <a:pt x="26" y="50"/>
                    <a:pt x="22" y="46"/>
                    <a:pt x="21" y="41"/>
                  </a:cubicBezTo>
                  <a:cubicBezTo>
                    <a:pt x="19" y="36"/>
                    <a:pt x="20" y="31"/>
                    <a:pt x="24" y="26"/>
                  </a:cubicBezTo>
                  <a:cubicBezTo>
                    <a:pt x="28" y="20"/>
                    <a:pt x="36" y="16"/>
                    <a:pt x="42" y="16"/>
                  </a:cubicBezTo>
                  <a:cubicBezTo>
                    <a:pt x="45" y="16"/>
                    <a:pt x="48" y="17"/>
                    <a:pt x="50" y="19"/>
                  </a:cubicBezTo>
                  <a:cubicBezTo>
                    <a:pt x="53" y="22"/>
                    <a:pt x="55" y="23"/>
                    <a:pt x="58" y="23"/>
                  </a:cubicBezTo>
                  <a:cubicBezTo>
                    <a:pt x="60" y="23"/>
                    <a:pt x="61" y="23"/>
                    <a:pt x="64" y="22"/>
                  </a:cubicBezTo>
                  <a:cubicBezTo>
                    <a:pt x="65" y="22"/>
                    <a:pt x="66" y="21"/>
                    <a:pt x="67" y="21"/>
                  </a:cubicBezTo>
                  <a:cubicBezTo>
                    <a:pt x="72" y="21"/>
                    <a:pt x="78" y="24"/>
                    <a:pt x="79" y="30"/>
                  </a:cubicBezTo>
                  <a:cubicBezTo>
                    <a:pt x="79" y="32"/>
                    <a:pt x="79" y="33"/>
                    <a:pt x="79" y="34"/>
                  </a:cubicBezTo>
                  <a:cubicBezTo>
                    <a:pt x="80" y="42"/>
                    <a:pt x="81" y="48"/>
                    <a:pt x="89" y="52"/>
                  </a:cubicBezTo>
                  <a:cubicBezTo>
                    <a:pt x="97" y="56"/>
                    <a:pt x="98" y="60"/>
                    <a:pt x="97" y="66"/>
                  </a:cubicBezTo>
                  <a:moveTo>
                    <a:pt x="210" y="70"/>
                  </a:moveTo>
                  <a:cubicBezTo>
                    <a:pt x="209" y="71"/>
                    <a:pt x="208" y="72"/>
                    <a:pt x="208" y="73"/>
                  </a:cubicBezTo>
                  <a:cubicBezTo>
                    <a:pt x="207" y="74"/>
                    <a:pt x="207" y="75"/>
                    <a:pt x="207" y="76"/>
                  </a:cubicBezTo>
                  <a:cubicBezTo>
                    <a:pt x="207" y="76"/>
                    <a:pt x="207" y="76"/>
                    <a:pt x="207" y="76"/>
                  </a:cubicBezTo>
                  <a:cubicBezTo>
                    <a:pt x="207" y="76"/>
                    <a:pt x="207" y="76"/>
                    <a:pt x="207" y="76"/>
                  </a:cubicBezTo>
                  <a:cubicBezTo>
                    <a:pt x="207" y="76"/>
                    <a:pt x="207" y="76"/>
                    <a:pt x="207" y="76"/>
                  </a:cubicBezTo>
                  <a:cubicBezTo>
                    <a:pt x="207" y="76"/>
                    <a:pt x="205" y="76"/>
                    <a:pt x="202" y="76"/>
                  </a:cubicBezTo>
                  <a:cubicBezTo>
                    <a:pt x="195" y="76"/>
                    <a:pt x="182" y="75"/>
                    <a:pt x="175" y="67"/>
                  </a:cubicBezTo>
                  <a:cubicBezTo>
                    <a:pt x="176" y="61"/>
                    <a:pt x="177" y="56"/>
                    <a:pt x="182" y="53"/>
                  </a:cubicBezTo>
                  <a:cubicBezTo>
                    <a:pt x="191" y="49"/>
                    <a:pt x="192" y="46"/>
                    <a:pt x="194" y="37"/>
                  </a:cubicBezTo>
                  <a:cubicBezTo>
                    <a:pt x="195" y="26"/>
                    <a:pt x="199" y="22"/>
                    <a:pt x="206" y="22"/>
                  </a:cubicBezTo>
                  <a:cubicBezTo>
                    <a:pt x="207" y="22"/>
                    <a:pt x="208" y="22"/>
                    <a:pt x="209" y="22"/>
                  </a:cubicBezTo>
                  <a:cubicBezTo>
                    <a:pt x="210" y="22"/>
                    <a:pt x="210" y="22"/>
                    <a:pt x="210" y="22"/>
                  </a:cubicBezTo>
                  <a:cubicBezTo>
                    <a:pt x="212" y="23"/>
                    <a:pt x="215" y="23"/>
                    <a:pt x="216" y="23"/>
                  </a:cubicBezTo>
                  <a:cubicBezTo>
                    <a:pt x="219" y="23"/>
                    <a:pt x="221" y="22"/>
                    <a:pt x="225" y="18"/>
                  </a:cubicBezTo>
                  <a:cubicBezTo>
                    <a:pt x="226" y="17"/>
                    <a:pt x="228" y="16"/>
                    <a:pt x="230" y="16"/>
                  </a:cubicBezTo>
                  <a:cubicBezTo>
                    <a:pt x="235" y="16"/>
                    <a:pt x="241" y="19"/>
                    <a:pt x="245" y="22"/>
                  </a:cubicBezTo>
                  <a:cubicBezTo>
                    <a:pt x="252" y="28"/>
                    <a:pt x="254" y="34"/>
                    <a:pt x="253" y="40"/>
                  </a:cubicBezTo>
                  <a:cubicBezTo>
                    <a:pt x="251" y="45"/>
                    <a:pt x="246" y="54"/>
                    <a:pt x="232" y="54"/>
                  </a:cubicBezTo>
                  <a:cubicBezTo>
                    <a:pt x="228" y="54"/>
                    <a:pt x="223" y="53"/>
                    <a:pt x="219" y="52"/>
                  </a:cubicBezTo>
                  <a:cubicBezTo>
                    <a:pt x="219" y="52"/>
                    <a:pt x="219" y="52"/>
                    <a:pt x="219" y="52"/>
                  </a:cubicBezTo>
                  <a:cubicBezTo>
                    <a:pt x="219" y="52"/>
                    <a:pt x="219" y="52"/>
                    <a:pt x="219" y="52"/>
                  </a:cubicBezTo>
                  <a:cubicBezTo>
                    <a:pt x="218" y="52"/>
                    <a:pt x="218" y="52"/>
                    <a:pt x="218" y="52"/>
                  </a:cubicBezTo>
                  <a:cubicBezTo>
                    <a:pt x="218" y="53"/>
                    <a:pt x="220" y="55"/>
                    <a:pt x="223" y="56"/>
                  </a:cubicBezTo>
                  <a:cubicBezTo>
                    <a:pt x="223" y="56"/>
                    <a:pt x="223" y="56"/>
                    <a:pt x="222" y="56"/>
                  </a:cubicBezTo>
                  <a:cubicBezTo>
                    <a:pt x="221" y="56"/>
                    <a:pt x="220" y="56"/>
                    <a:pt x="220" y="56"/>
                  </a:cubicBezTo>
                  <a:cubicBezTo>
                    <a:pt x="220" y="57"/>
                    <a:pt x="220" y="57"/>
                    <a:pt x="220" y="57"/>
                  </a:cubicBezTo>
                  <a:cubicBezTo>
                    <a:pt x="221" y="58"/>
                    <a:pt x="221" y="58"/>
                    <a:pt x="221" y="58"/>
                  </a:cubicBezTo>
                  <a:cubicBezTo>
                    <a:pt x="218" y="59"/>
                    <a:pt x="216" y="60"/>
                    <a:pt x="215" y="62"/>
                  </a:cubicBezTo>
                  <a:cubicBezTo>
                    <a:pt x="211" y="64"/>
                    <a:pt x="210" y="69"/>
                    <a:pt x="210" y="70"/>
                  </a:cubicBezTo>
                </a:path>
              </a:pathLst>
            </a:custGeom>
            <a:solidFill>
              <a:srgbClr val="1E1E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7" name="Google Shape;2327;p21"/>
            <p:cNvSpPr/>
            <p:nvPr/>
          </p:nvSpPr>
          <p:spPr>
            <a:xfrm>
              <a:off x="5835650" y="3995738"/>
              <a:ext cx="44450" cy="25400"/>
            </a:xfrm>
            <a:custGeom>
              <a:avLst/>
              <a:gdLst/>
              <a:ahLst/>
              <a:cxnLst/>
              <a:rect l="l" t="t" r="r" b="b"/>
              <a:pathLst>
                <a:path w="37" h="22" extrusionOk="0">
                  <a:moveTo>
                    <a:pt x="4" y="10"/>
                  </a:moveTo>
                  <a:cubicBezTo>
                    <a:pt x="4" y="10"/>
                    <a:pt x="27" y="13"/>
                    <a:pt x="37" y="0"/>
                  </a:cubicBezTo>
                  <a:cubicBezTo>
                    <a:pt x="36" y="5"/>
                    <a:pt x="35" y="15"/>
                    <a:pt x="35" y="15"/>
                  </a:cubicBezTo>
                  <a:cubicBezTo>
                    <a:pt x="35" y="15"/>
                    <a:pt x="37" y="11"/>
                    <a:pt x="30" y="12"/>
                  </a:cubicBezTo>
                  <a:cubicBezTo>
                    <a:pt x="23" y="12"/>
                    <a:pt x="10" y="14"/>
                    <a:pt x="1" y="22"/>
                  </a:cubicBezTo>
                  <a:cubicBezTo>
                    <a:pt x="0" y="18"/>
                    <a:pt x="2" y="13"/>
                    <a:pt x="4" y="10"/>
                  </a:cubicBezTo>
                </a:path>
              </a:pathLst>
            </a:custGeom>
            <a:solidFill>
              <a:srgbClr val="FFFE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8" name="Google Shape;2328;p21"/>
            <p:cNvSpPr/>
            <p:nvPr/>
          </p:nvSpPr>
          <p:spPr>
            <a:xfrm>
              <a:off x="5834063" y="3994150"/>
              <a:ext cx="46038" cy="26988"/>
            </a:xfrm>
            <a:custGeom>
              <a:avLst/>
              <a:gdLst/>
              <a:ahLst/>
              <a:cxnLst/>
              <a:rect l="l" t="t" r="r" b="b"/>
              <a:pathLst>
                <a:path w="38" h="23" extrusionOk="0">
                  <a:moveTo>
                    <a:pt x="1" y="23"/>
                  </a:moveTo>
                  <a:cubicBezTo>
                    <a:pt x="1" y="23"/>
                    <a:pt x="1" y="23"/>
                    <a:pt x="1" y="23"/>
                  </a:cubicBezTo>
                  <a:cubicBezTo>
                    <a:pt x="0" y="19"/>
                    <a:pt x="2" y="14"/>
                    <a:pt x="5" y="11"/>
                  </a:cubicBezTo>
                  <a:cubicBezTo>
                    <a:pt x="5" y="11"/>
                    <a:pt x="5" y="11"/>
                    <a:pt x="5" y="11"/>
                  </a:cubicBezTo>
                  <a:cubicBezTo>
                    <a:pt x="5" y="11"/>
                    <a:pt x="5" y="11"/>
                    <a:pt x="5" y="11"/>
                  </a:cubicBezTo>
                  <a:cubicBezTo>
                    <a:pt x="5" y="11"/>
                    <a:pt x="7" y="11"/>
                    <a:pt x="11" y="11"/>
                  </a:cubicBezTo>
                  <a:cubicBezTo>
                    <a:pt x="18" y="11"/>
                    <a:pt x="31" y="9"/>
                    <a:pt x="37" y="1"/>
                  </a:cubicBezTo>
                  <a:cubicBezTo>
                    <a:pt x="38" y="0"/>
                    <a:pt x="38" y="0"/>
                    <a:pt x="38" y="0"/>
                  </a:cubicBezTo>
                  <a:cubicBezTo>
                    <a:pt x="38" y="1"/>
                    <a:pt x="38" y="1"/>
                    <a:pt x="38" y="1"/>
                  </a:cubicBezTo>
                  <a:cubicBezTo>
                    <a:pt x="38" y="4"/>
                    <a:pt x="37" y="11"/>
                    <a:pt x="36" y="14"/>
                  </a:cubicBezTo>
                  <a:cubicBezTo>
                    <a:pt x="36" y="15"/>
                    <a:pt x="36" y="16"/>
                    <a:pt x="36" y="16"/>
                  </a:cubicBezTo>
                  <a:cubicBezTo>
                    <a:pt x="35" y="18"/>
                    <a:pt x="35" y="18"/>
                    <a:pt x="35" y="18"/>
                  </a:cubicBezTo>
                  <a:cubicBezTo>
                    <a:pt x="36" y="14"/>
                    <a:pt x="36" y="14"/>
                    <a:pt x="36" y="14"/>
                  </a:cubicBezTo>
                  <a:cubicBezTo>
                    <a:pt x="35" y="13"/>
                    <a:pt x="34" y="13"/>
                    <a:pt x="31" y="13"/>
                  </a:cubicBezTo>
                  <a:cubicBezTo>
                    <a:pt x="18" y="14"/>
                    <a:pt x="9" y="18"/>
                    <a:pt x="2" y="23"/>
                  </a:cubicBezTo>
                  <a:cubicBezTo>
                    <a:pt x="1" y="23"/>
                    <a:pt x="1" y="23"/>
                    <a:pt x="1" y="23"/>
                  </a:cubicBezTo>
                  <a:moveTo>
                    <a:pt x="5" y="11"/>
                  </a:moveTo>
                  <a:cubicBezTo>
                    <a:pt x="3" y="14"/>
                    <a:pt x="1" y="19"/>
                    <a:pt x="2" y="22"/>
                  </a:cubicBezTo>
                  <a:cubicBezTo>
                    <a:pt x="9" y="17"/>
                    <a:pt x="18" y="14"/>
                    <a:pt x="31" y="12"/>
                  </a:cubicBezTo>
                  <a:cubicBezTo>
                    <a:pt x="32" y="12"/>
                    <a:pt x="32" y="12"/>
                    <a:pt x="33" y="12"/>
                  </a:cubicBezTo>
                  <a:cubicBezTo>
                    <a:pt x="34" y="12"/>
                    <a:pt x="35" y="13"/>
                    <a:pt x="36" y="13"/>
                  </a:cubicBezTo>
                  <a:cubicBezTo>
                    <a:pt x="36" y="10"/>
                    <a:pt x="37" y="5"/>
                    <a:pt x="37" y="2"/>
                  </a:cubicBezTo>
                  <a:cubicBezTo>
                    <a:pt x="30" y="10"/>
                    <a:pt x="18" y="11"/>
                    <a:pt x="11" y="11"/>
                  </a:cubicBezTo>
                  <a:cubicBezTo>
                    <a:pt x="8" y="11"/>
                    <a:pt x="6" y="11"/>
                    <a:pt x="5" y="11"/>
                  </a:cubicBezTo>
                </a:path>
              </a:pathLst>
            </a:custGeom>
            <a:solidFill>
              <a:srgbClr val="E5E0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9" name="Google Shape;2329;p21"/>
            <p:cNvSpPr/>
            <p:nvPr/>
          </p:nvSpPr>
          <p:spPr>
            <a:xfrm>
              <a:off x="5837238" y="3995738"/>
              <a:ext cx="41275" cy="23813"/>
            </a:xfrm>
            <a:custGeom>
              <a:avLst/>
              <a:gdLst/>
              <a:ahLst/>
              <a:cxnLst/>
              <a:rect l="l" t="t" r="r" b="b"/>
              <a:pathLst>
                <a:path w="35" h="20" extrusionOk="0">
                  <a:moveTo>
                    <a:pt x="35" y="0"/>
                  </a:moveTo>
                  <a:cubicBezTo>
                    <a:pt x="35" y="1"/>
                    <a:pt x="34" y="1"/>
                    <a:pt x="34" y="2"/>
                  </a:cubicBezTo>
                  <a:cubicBezTo>
                    <a:pt x="33" y="2"/>
                    <a:pt x="33" y="3"/>
                    <a:pt x="33" y="4"/>
                  </a:cubicBezTo>
                  <a:cubicBezTo>
                    <a:pt x="32" y="8"/>
                    <a:pt x="27" y="8"/>
                    <a:pt x="23" y="9"/>
                  </a:cubicBezTo>
                  <a:cubicBezTo>
                    <a:pt x="20" y="10"/>
                    <a:pt x="17" y="11"/>
                    <a:pt x="14" y="12"/>
                  </a:cubicBezTo>
                  <a:cubicBezTo>
                    <a:pt x="13" y="12"/>
                    <a:pt x="11" y="13"/>
                    <a:pt x="9" y="13"/>
                  </a:cubicBezTo>
                  <a:cubicBezTo>
                    <a:pt x="9" y="13"/>
                    <a:pt x="8" y="13"/>
                    <a:pt x="8" y="13"/>
                  </a:cubicBezTo>
                  <a:cubicBezTo>
                    <a:pt x="5" y="13"/>
                    <a:pt x="5" y="11"/>
                    <a:pt x="6" y="9"/>
                  </a:cubicBezTo>
                  <a:cubicBezTo>
                    <a:pt x="5" y="9"/>
                    <a:pt x="4" y="9"/>
                    <a:pt x="3" y="9"/>
                  </a:cubicBezTo>
                  <a:cubicBezTo>
                    <a:pt x="3" y="10"/>
                    <a:pt x="3" y="11"/>
                    <a:pt x="3" y="12"/>
                  </a:cubicBezTo>
                  <a:cubicBezTo>
                    <a:pt x="4" y="14"/>
                    <a:pt x="2" y="18"/>
                    <a:pt x="0" y="19"/>
                  </a:cubicBezTo>
                  <a:cubicBezTo>
                    <a:pt x="0" y="19"/>
                    <a:pt x="0" y="19"/>
                    <a:pt x="0" y="20"/>
                  </a:cubicBezTo>
                  <a:cubicBezTo>
                    <a:pt x="7" y="15"/>
                    <a:pt x="16" y="12"/>
                    <a:pt x="29" y="10"/>
                  </a:cubicBezTo>
                  <a:cubicBezTo>
                    <a:pt x="30" y="10"/>
                    <a:pt x="30" y="10"/>
                    <a:pt x="31" y="10"/>
                  </a:cubicBezTo>
                  <a:cubicBezTo>
                    <a:pt x="32" y="10"/>
                    <a:pt x="33" y="11"/>
                    <a:pt x="34" y="11"/>
                  </a:cubicBezTo>
                  <a:cubicBezTo>
                    <a:pt x="34" y="8"/>
                    <a:pt x="34" y="6"/>
                    <a:pt x="35" y="4"/>
                  </a:cubicBezTo>
                  <a:cubicBezTo>
                    <a:pt x="35" y="2"/>
                    <a:pt x="35" y="1"/>
                    <a:pt x="35" y="0"/>
                  </a:cubicBezTo>
                </a:path>
              </a:pathLst>
            </a:custGeom>
            <a:solidFill>
              <a:srgbClr val="F3F1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30" name="Google Shape;2330;p21"/>
            <p:cNvSpPr/>
            <p:nvPr/>
          </p:nvSpPr>
          <p:spPr>
            <a:xfrm>
              <a:off x="5837238" y="3995738"/>
              <a:ext cx="41275" cy="25400"/>
            </a:xfrm>
            <a:custGeom>
              <a:avLst/>
              <a:gdLst/>
              <a:ahLst/>
              <a:cxnLst/>
              <a:rect l="l" t="t" r="r" b="b"/>
              <a:pathLst>
                <a:path w="35" h="22" extrusionOk="0">
                  <a:moveTo>
                    <a:pt x="31" y="11"/>
                  </a:moveTo>
                  <a:cubicBezTo>
                    <a:pt x="30" y="11"/>
                    <a:pt x="30" y="11"/>
                    <a:pt x="29" y="11"/>
                  </a:cubicBezTo>
                  <a:cubicBezTo>
                    <a:pt x="16" y="13"/>
                    <a:pt x="7" y="16"/>
                    <a:pt x="0" y="21"/>
                  </a:cubicBezTo>
                  <a:cubicBezTo>
                    <a:pt x="0" y="21"/>
                    <a:pt x="0" y="21"/>
                    <a:pt x="0" y="22"/>
                  </a:cubicBezTo>
                  <a:cubicBezTo>
                    <a:pt x="9" y="14"/>
                    <a:pt x="22" y="12"/>
                    <a:pt x="29" y="12"/>
                  </a:cubicBezTo>
                  <a:cubicBezTo>
                    <a:pt x="30" y="12"/>
                    <a:pt x="30" y="12"/>
                    <a:pt x="31" y="12"/>
                  </a:cubicBezTo>
                  <a:cubicBezTo>
                    <a:pt x="32" y="12"/>
                    <a:pt x="33" y="12"/>
                    <a:pt x="34" y="13"/>
                  </a:cubicBezTo>
                  <a:cubicBezTo>
                    <a:pt x="34" y="13"/>
                    <a:pt x="34" y="12"/>
                    <a:pt x="34" y="12"/>
                  </a:cubicBezTo>
                  <a:cubicBezTo>
                    <a:pt x="33" y="12"/>
                    <a:pt x="32" y="11"/>
                    <a:pt x="31" y="11"/>
                  </a:cubicBezTo>
                  <a:moveTo>
                    <a:pt x="3" y="10"/>
                  </a:moveTo>
                  <a:cubicBezTo>
                    <a:pt x="3" y="10"/>
                    <a:pt x="3" y="10"/>
                    <a:pt x="3" y="10"/>
                  </a:cubicBezTo>
                  <a:cubicBezTo>
                    <a:pt x="4" y="10"/>
                    <a:pt x="5" y="10"/>
                    <a:pt x="6" y="10"/>
                  </a:cubicBezTo>
                  <a:cubicBezTo>
                    <a:pt x="6" y="10"/>
                    <a:pt x="6" y="10"/>
                    <a:pt x="6" y="10"/>
                  </a:cubicBezTo>
                  <a:cubicBezTo>
                    <a:pt x="5" y="10"/>
                    <a:pt x="4" y="10"/>
                    <a:pt x="3" y="10"/>
                  </a:cubicBezTo>
                  <a:moveTo>
                    <a:pt x="35" y="0"/>
                  </a:moveTo>
                  <a:cubicBezTo>
                    <a:pt x="35" y="1"/>
                    <a:pt x="34" y="1"/>
                    <a:pt x="34" y="2"/>
                  </a:cubicBezTo>
                  <a:cubicBezTo>
                    <a:pt x="34" y="2"/>
                    <a:pt x="34" y="2"/>
                    <a:pt x="34" y="3"/>
                  </a:cubicBezTo>
                  <a:cubicBezTo>
                    <a:pt x="34" y="2"/>
                    <a:pt x="35" y="2"/>
                    <a:pt x="35" y="1"/>
                  </a:cubicBezTo>
                  <a:cubicBezTo>
                    <a:pt x="35" y="2"/>
                    <a:pt x="35" y="3"/>
                    <a:pt x="35" y="5"/>
                  </a:cubicBezTo>
                  <a:cubicBezTo>
                    <a:pt x="35" y="4"/>
                    <a:pt x="35" y="3"/>
                    <a:pt x="35" y="3"/>
                  </a:cubicBezTo>
                  <a:cubicBezTo>
                    <a:pt x="35" y="2"/>
                    <a:pt x="35" y="2"/>
                    <a:pt x="35" y="1"/>
                  </a:cubicBezTo>
                  <a:cubicBezTo>
                    <a:pt x="35" y="1"/>
                    <a:pt x="35" y="0"/>
                    <a:pt x="35" y="0"/>
                  </a:cubicBezTo>
                </a:path>
              </a:pathLst>
            </a:custGeom>
            <a:solidFill>
              <a:srgbClr val="DAD6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31" name="Google Shape;2331;p21"/>
            <p:cNvSpPr/>
            <p:nvPr/>
          </p:nvSpPr>
          <p:spPr>
            <a:xfrm>
              <a:off x="5846763" y="4000500"/>
              <a:ext cx="26988" cy="9525"/>
            </a:xfrm>
            <a:custGeom>
              <a:avLst/>
              <a:gdLst/>
              <a:ahLst/>
              <a:cxnLst/>
              <a:rect l="l" t="t" r="r" b="b"/>
              <a:pathLst>
                <a:path w="22" h="7" extrusionOk="0">
                  <a:moveTo>
                    <a:pt x="22" y="1"/>
                  </a:moveTo>
                  <a:cubicBezTo>
                    <a:pt x="16" y="4"/>
                    <a:pt x="8" y="6"/>
                    <a:pt x="1" y="5"/>
                  </a:cubicBezTo>
                  <a:cubicBezTo>
                    <a:pt x="0" y="6"/>
                    <a:pt x="0" y="6"/>
                    <a:pt x="0" y="6"/>
                  </a:cubicBezTo>
                  <a:cubicBezTo>
                    <a:pt x="4" y="7"/>
                    <a:pt x="8" y="6"/>
                    <a:pt x="11" y="5"/>
                  </a:cubicBezTo>
                  <a:cubicBezTo>
                    <a:pt x="15" y="4"/>
                    <a:pt x="19" y="3"/>
                    <a:pt x="22" y="1"/>
                  </a:cubicBezTo>
                  <a:cubicBezTo>
                    <a:pt x="22" y="1"/>
                    <a:pt x="22" y="0"/>
                    <a:pt x="22" y="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32" name="Google Shape;2332;p21"/>
            <p:cNvSpPr/>
            <p:nvPr/>
          </p:nvSpPr>
          <p:spPr>
            <a:xfrm>
              <a:off x="5970588" y="3995738"/>
              <a:ext cx="42863" cy="25400"/>
            </a:xfrm>
            <a:custGeom>
              <a:avLst/>
              <a:gdLst/>
              <a:ahLst/>
              <a:cxnLst/>
              <a:rect l="l" t="t" r="r" b="b"/>
              <a:pathLst>
                <a:path w="37" h="22" extrusionOk="0">
                  <a:moveTo>
                    <a:pt x="33" y="10"/>
                  </a:moveTo>
                  <a:cubicBezTo>
                    <a:pt x="33" y="10"/>
                    <a:pt x="10" y="13"/>
                    <a:pt x="0" y="0"/>
                  </a:cubicBezTo>
                  <a:cubicBezTo>
                    <a:pt x="1" y="5"/>
                    <a:pt x="2" y="15"/>
                    <a:pt x="2" y="15"/>
                  </a:cubicBezTo>
                  <a:cubicBezTo>
                    <a:pt x="2" y="15"/>
                    <a:pt x="0" y="11"/>
                    <a:pt x="7" y="12"/>
                  </a:cubicBezTo>
                  <a:cubicBezTo>
                    <a:pt x="14" y="12"/>
                    <a:pt x="27" y="14"/>
                    <a:pt x="37" y="22"/>
                  </a:cubicBezTo>
                  <a:cubicBezTo>
                    <a:pt x="37" y="18"/>
                    <a:pt x="35" y="13"/>
                    <a:pt x="33" y="10"/>
                  </a:cubicBezTo>
                </a:path>
              </a:pathLst>
            </a:custGeom>
            <a:solidFill>
              <a:srgbClr val="FFFE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33" name="Google Shape;2333;p21"/>
            <p:cNvSpPr/>
            <p:nvPr/>
          </p:nvSpPr>
          <p:spPr>
            <a:xfrm>
              <a:off x="5970588" y="3994150"/>
              <a:ext cx="44450" cy="26988"/>
            </a:xfrm>
            <a:custGeom>
              <a:avLst/>
              <a:gdLst/>
              <a:ahLst/>
              <a:cxnLst/>
              <a:rect l="l" t="t" r="r" b="b"/>
              <a:pathLst>
                <a:path w="38" h="23" extrusionOk="0">
                  <a:moveTo>
                    <a:pt x="37" y="23"/>
                  </a:moveTo>
                  <a:cubicBezTo>
                    <a:pt x="36" y="23"/>
                    <a:pt x="36" y="23"/>
                    <a:pt x="36" y="23"/>
                  </a:cubicBezTo>
                  <a:cubicBezTo>
                    <a:pt x="29" y="18"/>
                    <a:pt x="20" y="14"/>
                    <a:pt x="7" y="13"/>
                  </a:cubicBezTo>
                  <a:cubicBezTo>
                    <a:pt x="4" y="13"/>
                    <a:pt x="3" y="13"/>
                    <a:pt x="2" y="14"/>
                  </a:cubicBezTo>
                  <a:cubicBezTo>
                    <a:pt x="3" y="18"/>
                    <a:pt x="3" y="18"/>
                    <a:pt x="3" y="18"/>
                  </a:cubicBezTo>
                  <a:cubicBezTo>
                    <a:pt x="2" y="16"/>
                    <a:pt x="2" y="16"/>
                    <a:pt x="2" y="16"/>
                  </a:cubicBezTo>
                  <a:cubicBezTo>
                    <a:pt x="2" y="16"/>
                    <a:pt x="2" y="15"/>
                    <a:pt x="2" y="14"/>
                  </a:cubicBezTo>
                  <a:cubicBezTo>
                    <a:pt x="1" y="11"/>
                    <a:pt x="0" y="4"/>
                    <a:pt x="0" y="1"/>
                  </a:cubicBezTo>
                  <a:cubicBezTo>
                    <a:pt x="0" y="0"/>
                    <a:pt x="0" y="0"/>
                    <a:pt x="0" y="0"/>
                  </a:cubicBezTo>
                  <a:cubicBezTo>
                    <a:pt x="1" y="1"/>
                    <a:pt x="1" y="1"/>
                    <a:pt x="1" y="1"/>
                  </a:cubicBezTo>
                  <a:cubicBezTo>
                    <a:pt x="7" y="9"/>
                    <a:pt x="20" y="11"/>
                    <a:pt x="28" y="11"/>
                  </a:cubicBezTo>
                  <a:cubicBezTo>
                    <a:pt x="31" y="11"/>
                    <a:pt x="33" y="11"/>
                    <a:pt x="33" y="11"/>
                  </a:cubicBezTo>
                  <a:cubicBezTo>
                    <a:pt x="33" y="11"/>
                    <a:pt x="33" y="11"/>
                    <a:pt x="33" y="11"/>
                  </a:cubicBezTo>
                  <a:cubicBezTo>
                    <a:pt x="33" y="11"/>
                    <a:pt x="33" y="11"/>
                    <a:pt x="33" y="11"/>
                  </a:cubicBezTo>
                  <a:cubicBezTo>
                    <a:pt x="36" y="14"/>
                    <a:pt x="38" y="19"/>
                    <a:pt x="37" y="23"/>
                  </a:cubicBezTo>
                  <a:cubicBezTo>
                    <a:pt x="37" y="23"/>
                    <a:pt x="37" y="23"/>
                    <a:pt x="37" y="23"/>
                  </a:cubicBezTo>
                  <a:moveTo>
                    <a:pt x="5" y="12"/>
                  </a:moveTo>
                  <a:cubicBezTo>
                    <a:pt x="6" y="12"/>
                    <a:pt x="6" y="12"/>
                    <a:pt x="7" y="12"/>
                  </a:cubicBezTo>
                  <a:cubicBezTo>
                    <a:pt x="20" y="14"/>
                    <a:pt x="29" y="17"/>
                    <a:pt x="36" y="22"/>
                  </a:cubicBezTo>
                  <a:cubicBezTo>
                    <a:pt x="37" y="19"/>
                    <a:pt x="35" y="14"/>
                    <a:pt x="33" y="11"/>
                  </a:cubicBezTo>
                  <a:cubicBezTo>
                    <a:pt x="32" y="11"/>
                    <a:pt x="30" y="11"/>
                    <a:pt x="28" y="11"/>
                  </a:cubicBezTo>
                  <a:cubicBezTo>
                    <a:pt x="20" y="11"/>
                    <a:pt x="8" y="10"/>
                    <a:pt x="1" y="2"/>
                  </a:cubicBezTo>
                  <a:cubicBezTo>
                    <a:pt x="1" y="5"/>
                    <a:pt x="2" y="10"/>
                    <a:pt x="2" y="13"/>
                  </a:cubicBezTo>
                  <a:cubicBezTo>
                    <a:pt x="3" y="13"/>
                    <a:pt x="4" y="12"/>
                    <a:pt x="5" y="12"/>
                  </a:cubicBezTo>
                </a:path>
              </a:pathLst>
            </a:custGeom>
            <a:solidFill>
              <a:srgbClr val="E5E0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34" name="Google Shape;2334;p21"/>
            <p:cNvSpPr/>
            <p:nvPr/>
          </p:nvSpPr>
          <p:spPr>
            <a:xfrm>
              <a:off x="5970588" y="3997325"/>
              <a:ext cx="42863" cy="22225"/>
            </a:xfrm>
            <a:custGeom>
              <a:avLst/>
              <a:gdLst/>
              <a:ahLst/>
              <a:cxnLst/>
              <a:rect l="l" t="t" r="r" b="b"/>
              <a:pathLst>
                <a:path w="35" h="19" extrusionOk="0">
                  <a:moveTo>
                    <a:pt x="0" y="0"/>
                  </a:moveTo>
                  <a:cubicBezTo>
                    <a:pt x="1" y="3"/>
                    <a:pt x="1" y="6"/>
                    <a:pt x="1" y="10"/>
                  </a:cubicBezTo>
                  <a:cubicBezTo>
                    <a:pt x="2" y="10"/>
                    <a:pt x="3" y="9"/>
                    <a:pt x="4" y="9"/>
                  </a:cubicBezTo>
                  <a:cubicBezTo>
                    <a:pt x="5" y="9"/>
                    <a:pt x="5" y="9"/>
                    <a:pt x="6" y="9"/>
                  </a:cubicBezTo>
                  <a:cubicBezTo>
                    <a:pt x="19" y="11"/>
                    <a:pt x="28" y="14"/>
                    <a:pt x="35" y="19"/>
                  </a:cubicBezTo>
                  <a:cubicBezTo>
                    <a:pt x="35" y="19"/>
                    <a:pt x="35" y="18"/>
                    <a:pt x="35" y="17"/>
                  </a:cubicBezTo>
                  <a:cubicBezTo>
                    <a:pt x="34" y="16"/>
                    <a:pt x="32" y="13"/>
                    <a:pt x="33" y="11"/>
                  </a:cubicBezTo>
                  <a:cubicBezTo>
                    <a:pt x="33" y="10"/>
                    <a:pt x="33" y="10"/>
                    <a:pt x="33" y="10"/>
                  </a:cubicBezTo>
                  <a:cubicBezTo>
                    <a:pt x="32" y="9"/>
                    <a:pt x="32" y="9"/>
                    <a:pt x="32" y="8"/>
                  </a:cubicBezTo>
                  <a:cubicBezTo>
                    <a:pt x="31" y="8"/>
                    <a:pt x="31" y="8"/>
                    <a:pt x="29" y="8"/>
                  </a:cubicBezTo>
                  <a:cubicBezTo>
                    <a:pt x="30" y="10"/>
                    <a:pt x="30" y="12"/>
                    <a:pt x="27" y="12"/>
                  </a:cubicBezTo>
                  <a:cubicBezTo>
                    <a:pt x="27" y="12"/>
                    <a:pt x="27" y="12"/>
                    <a:pt x="26" y="12"/>
                  </a:cubicBezTo>
                  <a:cubicBezTo>
                    <a:pt x="25" y="12"/>
                    <a:pt x="23" y="11"/>
                    <a:pt x="21" y="11"/>
                  </a:cubicBezTo>
                  <a:cubicBezTo>
                    <a:pt x="18" y="10"/>
                    <a:pt x="15" y="9"/>
                    <a:pt x="12" y="8"/>
                  </a:cubicBezTo>
                  <a:cubicBezTo>
                    <a:pt x="8" y="7"/>
                    <a:pt x="4" y="7"/>
                    <a:pt x="2" y="3"/>
                  </a:cubicBezTo>
                  <a:cubicBezTo>
                    <a:pt x="2" y="2"/>
                    <a:pt x="2" y="1"/>
                    <a:pt x="1" y="1"/>
                  </a:cubicBezTo>
                  <a:cubicBezTo>
                    <a:pt x="1" y="0"/>
                    <a:pt x="1" y="0"/>
                    <a:pt x="0" y="0"/>
                  </a:cubicBezTo>
                </a:path>
              </a:pathLst>
            </a:custGeom>
            <a:solidFill>
              <a:srgbClr val="F3F1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35" name="Google Shape;2335;p21"/>
            <p:cNvSpPr/>
            <p:nvPr/>
          </p:nvSpPr>
          <p:spPr>
            <a:xfrm>
              <a:off x="5970588" y="3995738"/>
              <a:ext cx="42863" cy="25400"/>
            </a:xfrm>
            <a:custGeom>
              <a:avLst/>
              <a:gdLst/>
              <a:ahLst/>
              <a:cxnLst/>
              <a:rect l="l" t="t" r="r" b="b"/>
              <a:pathLst>
                <a:path w="36" h="21" extrusionOk="0">
                  <a:moveTo>
                    <a:pt x="4" y="10"/>
                  </a:moveTo>
                  <a:cubicBezTo>
                    <a:pt x="3" y="10"/>
                    <a:pt x="2" y="11"/>
                    <a:pt x="1" y="11"/>
                  </a:cubicBezTo>
                  <a:cubicBezTo>
                    <a:pt x="1" y="11"/>
                    <a:pt x="1" y="11"/>
                    <a:pt x="1" y="12"/>
                  </a:cubicBezTo>
                  <a:cubicBezTo>
                    <a:pt x="2" y="11"/>
                    <a:pt x="3" y="11"/>
                    <a:pt x="4" y="11"/>
                  </a:cubicBezTo>
                  <a:cubicBezTo>
                    <a:pt x="5" y="11"/>
                    <a:pt x="5" y="11"/>
                    <a:pt x="6" y="11"/>
                  </a:cubicBezTo>
                  <a:cubicBezTo>
                    <a:pt x="13" y="11"/>
                    <a:pt x="26" y="13"/>
                    <a:pt x="36" y="21"/>
                  </a:cubicBezTo>
                  <a:cubicBezTo>
                    <a:pt x="36" y="20"/>
                    <a:pt x="36" y="20"/>
                    <a:pt x="36" y="19"/>
                  </a:cubicBezTo>
                  <a:cubicBezTo>
                    <a:pt x="36" y="19"/>
                    <a:pt x="36" y="19"/>
                    <a:pt x="36" y="19"/>
                  </a:cubicBezTo>
                  <a:cubicBezTo>
                    <a:pt x="36" y="19"/>
                    <a:pt x="35" y="18"/>
                    <a:pt x="35" y="18"/>
                  </a:cubicBezTo>
                  <a:cubicBezTo>
                    <a:pt x="35" y="19"/>
                    <a:pt x="35" y="20"/>
                    <a:pt x="35" y="20"/>
                  </a:cubicBezTo>
                  <a:cubicBezTo>
                    <a:pt x="28" y="15"/>
                    <a:pt x="19" y="12"/>
                    <a:pt x="6" y="10"/>
                  </a:cubicBezTo>
                  <a:cubicBezTo>
                    <a:pt x="5" y="10"/>
                    <a:pt x="5" y="10"/>
                    <a:pt x="4" y="10"/>
                  </a:cubicBezTo>
                  <a:moveTo>
                    <a:pt x="32" y="9"/>
                  </a:moveTo>
                  <a:cubicBezTo>
                    <a:pt x="32" y="9"/>
                    <a:pt x="31" y="9"/>
                    <a:pt x="29" y="9"/>
                  </a:cubicBezTo>
                  <a:cubicBezTo>
                    <a:pt x="29" y="9"/>
                    <a:pt x="29" y="9"/>
                    <a:pt x="29" y="9"/>
                  </a:cubicBezTo>
                  <a:cubicBezTo>
                    <a:pt x="31" y="9"/>
                    <a:pt x="31" y="9"/>
                    <a:pt x="32" y="9"/>
                  </a:cubicBezTo>
                  <a:cubicBezTo>
                    <a:pt x="32" y="10"/>
                    <a:pt x="32" y="10"/>
                    <a:pt x="33" y="11"/>
                  </a:cubicBezTo>
                  <a:cubicBezTo>
                    <a:pt x="33" y="10"/>
                    <a:pt x="33" y="10"/>
                    <a:pt x="33" y="10"/>
                  </a:cubicBezTo>
                  <a:cubicBezTo>
                    <a:pt x="32" y="9"/>
                    <a:pt x="32" y="9"/>
                    <a:pt x="32" y="9"/>
                  </a:cubicBezTo>
                  <a:moveTo>
                    <a:pt x="0" y="0"/>
                  </a:moveTo>
                  <a:cubicBezTo>
                    <a:pt x="0" y="0"/>
                    <a:pt x="0" y="0"/>
                    <a:pt x="0" y="1"/>
                  </a:cubicBezTo>
                  <a:cubicBezTo>
                    <a:pt x="1" y="1"/>
                    <a:pt x="1" y="1"/>
                    <a:pt x="1" y="2"/>
                  </a:cubicBezTo>
                  <a:cubicBezTo>
                    <a:pt x="1" y="1"/>
                    <a:pt x="1" y="1"/>
                    <a:pt x="1" y="1"/>
                  </a:cubicBezTo>
                  <a:cubicBezTo>
                    <a:pt x="1" y="1"/>
                    <a:pt x="1" y="0"/>
                    <a:pt x="0" y="0"/>
                  </a:cubicBezTo>
                </a:path>
              </a:pathLst>
            </a:custGeom>
            <a:solidFill>
              <a:srgbClr val="DAD6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36" name="Google Shape;2336;p21"/>
            <p:cNvSpPr/>
            <p:nvPr/>
          </p:nvSpPr>
          <p:spPr>
            <a:xfrm>
              <a:off x="5975350" y="4000500"/>
              <a:ext cx="26988" cy="9525"/>
            </a:xfrm>
            <a:custGeom>
              <a:avLst/>
              <a:gdLst/>
              <a:ahLst/>
              <a:cxnLst/>
              <a:rect l="l" t="t" r="r" b="b"/>
              <a:pathLst>
                <a:path w="22" h="7" extrusionOk="0">
                  <a:moveTo>
                    <a:pt x="0" y="1"/>
                  </a:moveTo>
                  <a:cubicBezTo>
                    <a:pt x="6" y="4"/>
                    <a:pt x="14" y="6"/>
                    <a:pt x="22" y="5"/>
                  </a:cubicBezTo>
                  <a:cubicBezTo>
                    <a:pt x="22" y="6"/>
                    <a:pt x="22" y="6"/>
                    <a:pt x="22" y="6"/>
                  </a:cubicBezTo>
                  <a:cubicBezTo>
                    <a:pt x="18" y="7"/>
                    <a:pt x="14" y="6"/>
                    <a:pt x="11" y="5"/>
                  </a:cubicBezTo>
                  <a:cubicBezTo>
                    <a:pt x="7" y="4"/>
                    <a:pt x="3" y="3"/>
                    <a:pt x="0" y="1"/>
                  </a:cubicBezTo>
                  <a:cubicBezTo>
                    <a:pt x="0" y="1"/>
                    <a:pt x="0" y="0"/>
                    <a:pt x="0" y="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37" name="Google Shape;2337;p21"/>
            <p:cNvSpPr/>
            <p:nvPr/>
          </p:nvSpPr>
          <p:spPr>
            <a:xfrm>
              <a:off x="5767388" y="3914775"/>
              <a:ext cx="315913" cy="261938"/>
            </a:xfrm>
            <a:custGeom>
              <a:avLst/>
              <a:gdLst/>
              <a:ahLst/>
              <a:cxnLst/>
              <a:rect l="l" t="t" r="r" b="b"/>
              <a:pathLst>
                <a:path w="265" h="219" extrusionOk="0">
                  <a:moveTo>
                    <a:pt x="255" y="58"/>
                  </a:moveTo>
                  <a:cubicBezTo>
                    <a:pt x="258" y="53"/>
                    <a:pt x="262" y="51"/>
                    <a:pt x="263" y="42"/>
                  </a:cubicBezTo>
                  <a:cubicBezTo>
                    <a:pt x="265" y="34"/>
                    <a:pt x="262" y="25"/>
                    <a:pt x="258" y="21"/>
                  </a:cubicBezTo>
                  <a:cubicBezTo>
                    <a:pt x="254" y="18"/>
                    <a:pt x="248" y="16"/>
                    <a:pt x="245" y="14"/>
                  </a:cubicBezTo>
                  <a:cubicBezTo>
                    <a:pt x="242" y="11"/>
                    <a:pt x="239" y="5"/>
                    <a:pt x="232" y="4"/>
                  </a:cubicBezTo>
                  <a:cubicBezTo>
                    <a:pt x="225" y="2"/>
                    <a:pt x="219" y="5"/>
                    <a:pt x="213" y="10"/>
                  </a:cubicBezTo>
                  <a:cubicBezTo>
                    <a:pt x="208" y="15"/>
                    <a:pt x="204" y="16"/>
                    <a:pt x="197" y="16"/>
                  </a:cubicBezTo>
                  <a:cubicBezTo>
                    <a:pt x="189" y="17"/>
                    <a:pt x="186" y="17"/>
                    <a:pt x="182" y="30"/>
                  </a:cubicBezTo>
                  <a:cubicBezTo>
                    <a:pt x="179" y="43"/>
                    <a:pt x="178" y="46"/>
                    <a:pt x="168" y="52"/>
                  </a:cubicBezTo>
                  <a:cubicBezTo>
                    <a:pt x="154" y="62"/>
                    <a:pt x="133" y="67"/>
                    <a:pt x="108" y="58"/>
                  </a:cubicBezTo>
                  <a:cubicBezTo>
                    <a:pt x="83" y="50"/>
                    <a:pt x="85" y="35"/>
                    <a:pt x="83" y="28"/>
                  </a:cubicBezTo>
                  <a:cubicBezTo>
                    <a:pt x="80" y="20"/>
                    <a:pt x="77" y="16"/>
                    <a:pt x="67" y="16"/>
                  </a:cubicBezTo>
                  <a:cubicBezTo>
                    <a:pt x="58" y="15"/>
                    <a:pt x="57" y="15"/>
                    <a:pt x="49" y="8"/>
                  </a:cubicBezTo>
                  <a:cubicBezTo>
                    <a:pt x="38" y="0"/>
                    <a:pt x="29" y="4"/>
                    <a:pt x="24" y="9"/>
                  </a:cubicBezTo>
                  <a:cubicBezTo>
                    <a:pt x="19" y="15"/>
                    <a:pt x="20" y="13"/>
                    <a:pt x="14" y="17"/>
                  </a:cubicBezTo>
                  <a:cubicBezTo>
                    <a:pt x="8" y="20"/>
                    <a:pt x="5" y="21"/>
                    <a:pt x="3" y="29"/>
                  </a:cubicBezTo>
                  <a:cubicBezTo>
                    <a:pt x="0" y="39"/>
                    <a:pt x="2" y="47"/>
                    <a:pt x="11" y="58"/>
                  </a:cubicBezTo>
                  <a:cubicBezTo>
                    <a:pt x="16" y="65"/>
                    <a:pt x="15" y="72"/>
                    <a:pt x="14" y="77"/>
                  </a:cubicBezTo>
                  <a:cubicBezTo>
                    <a:pt x="14" y="78"/>
                    <a:pt x="14" y="82"/>
                    <a:pt x="17" y="85"/>
                  </a:cubicBezTo>
                  <a:cubicBezTo>
                    <a:pt x="20" y="89"/>
                    <a:pt x="19" y="86"/>
                    <a:pt x="18" y="84"/>
                  </a:cubicBezTo>
                  <a:cubicBezTo>
                    <a:pt x="17" y="82"/>
                    <a:pt x="17" y="79"/>
                    <a:pt x="17" y="79"/>
                  </a:cubicBezTo>
                  <a:cubicBezTo>
                    <a:pt x="17" y="79"/>
                    <a:pt x="18" y="84"/>
                    <a:pt x="21" y="86"/>
                  </a:cubicBezTo>
                  <a:cubicBezTo>
                    <a:pt x="23" y="87"/>
                    <a:pt x="23" y="86"/>
                    <a:pt x="22" y="84"/>
                  </a:cubicBezTo>
                  <a:cubicBezTo>
                    <a:pt x="21" y="82"/>
                    <a:pt x="20" y="77"/>
                    <a:pt x="20" y="77"/>
                  </a:cubicBezTo>
                  <a:cubicBezTo>
                    <a:pt x="20" y="77"/>
                    <a:pt x="21" y="84"/>
                    <a:pt x="26" y="82"/>
                  </a:cubicBezTo>
                  <a:cubicBezTo>
                    <a:pt x="28" y="82"/>
                    <a:pt x="24" y="71"/>
                    <a:pt x="36" y="65"/>
                  </a:cubicBezTo>
                  <a:cubicBezTo>
                    <a:pt x="45" y="60"/>
                    <a:pt x="47" y="60"/>
                    <a:pt x="48" y="58"/>
                  </a:cubicBezTo>
                  <a:cubicBezTo>
                    <a:pt x="49" y="57"/>
                    <a:pt x="49" y="57"/>
                    <a:pt x="43" y="57"/>
                  </a:cubicBezTo>
                  <a:cubicBezTo>
                    <a:pt x="44" y="57"/>
                    <a:pt x="44" y="57"/>
                    <a:pt x="44" y="57"/>
                  </a:cubicBezTo>
                  <a:cubicBezTo>
                    <a:pt x="41" y="57"/>
                    <a:pt x="36" y="57"/>
                    <a:pt x="30" y="57"/>
                  </a:cubicBezTo>
                  <a:cubicBezTo>
                    <a:pt x="16" y="54"/>
                    <a:pt x="11" y="41"/>
                    <a:pt x="15" y="30"/>
                  </a:cubicBezTo>
                  <a:cubicBezTo>
                    <a:pt x="18" y="21"/>
                    <a:pt x="31" y="15"/>
                    <a:pt x="39" y="15"/>
                  </a:cubicBezTo>
                  <a:cubicBezTo>
                    <a:pt x="44" y="15"/>
                    <a:pt x="45" y="17"/>
                    <a:pt x="48" y="19"/>
                  </a:cubicBezTo>
                  <a:cubicBezTo>
                    <a:pt x="50" y="22"/>
                    <a:pt x="52" y="23"/>
                    <a:pt x="58" y="22"/>
                  </a:cubicBezTo>
                  <a:cubicBezTo>
                    <a:pt x="65" y="20"/>
                    <a:pt x="74" y="21"/>
                    <a:pt x="76" y="29"/>
                  </a:cubicBezTo>
                  <a:cubicBezTo>
                    <a:pt x="79" y="36"/>
                    <a:pt x="76" y="47"/>
                    <a:pt x="91" y="54"/>
                  </a:cubicBezTo>
                  <a:cubicBezTo>
                    <a:pt x="104" y="61"/>
                    <a:pt x="111" y="65"/>
                    <a:pt x="113" y="79"/>
                  </a:cubicBezTo>
                  <a:cubicBezTo>
                    <a:pt x="116" y="92"/>
                    <a:pt x="114" y="94"/>
                    <a:pt x="124" y="104"/>
                  </a:cubicBezTo>
                  <a:cubicBezTo>
                    <a:pt x="130" y="111"/>
                    <a:pt x="132" y="116"/>
                    <a:pt x="130" y="119"/>
                  </a:cubicBezTo>
                  <a:cubicBezTo>
                    <a:pt x="128" y="121"/>
                    <a:pt x="127" y="122"/>
                    <a:pt x="130" y="125"/>
                  </a:cubicBezTo>
                  <a:cubicBezTo>
                    <a:pt x="132" y="129"/>
                    <a:pt x="131" y="130"/>
                    <a:pt x="130" y="132"/>
                  </a:cubicBezTo>
                  <a:cubicBezTo>
                    <a:pt x="129" y="133"/>
                    <a:pt x="129" y="134"/>
                    <a:pt x="130" y="137"/>
                  </a:cubicBezTo>
                  <a:cubicBezTo>
                    <a:pt x="131" y="139"/>
                    <a:pt x="130" y="140"/>
                    <a:pt x="130" y="142"/>
                  </a:cubicBezTo>
                  <a:cubicBezTo>
                    <a:pt x="129" y="144"/>
                    <a:pt x="129" y="144"/>
                    <a:pt x="130" y="146"/>
                  </a:cubicBezTo>
                  <a:cubicBezTo>
                    <a:pt x="131" y="147"/>
                    <a:pt x="131" y="147"/>
                    <a:pt x="130" y="148"/>
                  </a:cubicBezTo>
                  <a:cubicBezTo>
                    <a:pt x="130" y="149"/>
                    <a:pt x="130" y="150"/>
                    <a:pt x="130" y="151"/>
                  </a:cubicBezTo>
                  <a:cubicBezTo>
                    <a:pt x="131" y="152"/>
                    <a:pt x="131" y="153"/>
                    <a:pt x="130" y="154"/>
                  </a:cubicBezTo>
                  <a:cubicBezTo>
                    <a:pt x="130" y="155"/>
                    <a:pt x="131" y="155"/>
                    <a:pt x="131" y="159"/>
                  </a:cubicBezTo>
                  <a:cubicBezTo>
                    <a:pt x="131" y="163"/>
                    <a:pt x="130" y="166"/>
                    <a:pt x="125" y="166"/>
                  </a:cubicBezTo>
                  <a:cubicBezTo>
                    <a:pt x="120" y="165"/>
                    <a:pt x="118" y="160"/>
                    <a:pt x="116" y="155"/>
                  </a:cubicBezTo>
                  <a:cubicBezTo>
                    <a:pt x="115" y="149"/>
                    <a:pt x="113" y="149"/>
                    <a:pt x="112" y="154"/>
                  </a:cubicBezTo>
                  <a:cubicBezTo>
                    <a:pt x="112" y="160"/>
                    <a:pt x="112" y="164"/>
                    <a:pt x="116" y="167"/>
                  </a:cubicBezTo>
                  <a:cubicBezTo>
                    <a:pt x="120" y="171"/>
                    <a:pt x="117" y="172"/>
                    <a:pt x="116" y="174"/>
                  </a:cubicBezTo>
                  <a:cubicBezTo>
                    <a:pt x="115" y="176"/>
                    <a:pt x="117" y="177"/>
                    <a:pt x="118" y="179"/>
                  </a:cubicBezTo>
                  <a:cubicBezTo>
                    <a:pt x="120" y="181"/>
                    <a:pt x="119" y="183"/>
                    <a:pt x="119" y="184"/>
                  </a:cubicBezTo>
                  <a:cubicBezTo>
                    <a:pt x="119" y="185"/>
                    <a:pt x="119" y="186"/>
                    <a:pt x="121" y="188"/>
                  </a:cubicBezTo>
                  <a:cubicBezTo>
                    <a:pt x="123" y="189"/>
                    <a:pt x="124" y="191"/>
                    <a:pt x="123" y="193"/>
                  </a:cubicBezTo>
                  <a:cubicBezTo>
                    <a:pt x="122" y="196"/>
                    <a:pt x="123" y="196"/>
                    <a:pt x="124" y="198"/>
                  </a:cubicBezTo>
                  <a:cubicBezTo>
                    <a:pt x="125" y="200"/>
                    <a:pt x="126" y="201"/>
                    <a:pt x="124" y="202"/>
                  </a:cubicBezTo>
                  <a:cubicBezTo>
                    <a:pt x="122" y="204"/>
                    <a:pt x="123" y="204"/>
                    <a:pt x="124" y="205"/>
                  </a:cubicBezTo>
                  <a:cubicBezTo>
                    <a:pt x="125" y="207"/>
                    <a:pt x="127" y="209"/>
                    <a:pt x="125" y="210"/>
                  </a:cubicBezTo>
                  <a:cubicBezTo>
                    <a:pt x="123" y="211"/>
                    <a:pt x="123" y="212"/>
                    <a:pt x="124" y="213"/>
                  </a:cubicBezTo>
                  <a:cubicBezTo>
                    <a:pt x="125" y="214"/>
                    <a:pt x="125" y="214"/>
                    <a:pt x="124" y="215"/>
                  </a:cubicBezTo>
                  <a:cubicBezTo>
                    <a:pt x="123" y="216"/>
                    <a:pt x="123" y="216"/>
                    <a:pt x="123" y="217"/>
                  </a:cubicBezTo>
                  <a:cubicBezTo>
                    <a:pt x="124" y="217"/>
                    <a:pt x="124" y="218"/>
                    <a:pt x="123" y="219"/>
                  </a:cubicBezTo>
                  <a:cubicBezTo>
                    <a:pt x="126" y="217"/>
                    <a:pt x="135" y="215"/>
                    <a:pt x="142" y="219"/>
                  </a:cubicBezTo>
                  <a:cubicBezTo>
                    <a:pt x="142" y="219"/>
                    <a:pt x="142" y="219"/>
                    <a:pt x="142" y="219"/>
                  </a:cubicBezTo>
                  <a:cubicBezTo>
                    <a:pt x="142" y="218"/>
                    <a:pt x="142" y="218"/>
                    <a:pt x="142" y="217"/>
                  </a:cubicBezTo>
                  <a:cubicBezTo>
                    <a:pt x="142" y="215"/>
                    <a:pt x="139" y="215"/>
                    <a:pt x="141" y="213"/>
                  </a:cubicBezTo>
                  <a:cubicBezTo>
                    <a:pt x="142" y="211"/>
                    <a:pt x="141" y="211"/>
                    <a:pt x="140" y="210"/>
                  </a:cubicBezTo>
                  <a:cubicBezTo>
                    <a:pt x="139" y="208"/>
                    <a:pt x="139" y="207"/>
                    <a:pt x="141" y="205"/>
                  </a:cubicBezTo>
                  <a:cubicBezTo>
                    <a:pt x="143" y="204"/>
                    <a:pt x="142" y="203"/>
                    <a:pt x="141" y="202"/>
                  </a:cubicBezTo>
                  <a:cubicBezTo>
                    <a:pt x="139" y="201"/>
                    <a:pt x="140" y="199"/>
                    <a:pt x="141" y="198"/>
                  </a:cubicBezTo>
                  <a:cubicBezTo>
                    <a:pt x="143" y="196"/>
                    <a:pt x="142" y="194"/>
                    <a:pt x="142" y="192"/>
                  </a:cubicBezTo>
                  <a:cubicBezTo>
                    <a:pt x="141" y="190"/>
                    <a:pt x="142" y="190"/>
                    <a:pt x="144" y="187"/>
                  </a:cubicBezTo>
                  <a:cubicBezTo>
                    <a:pt x="146" y="185"/>
                    <a:pt x="146" y="185"/>
                    <a:pt x="146" y="182"/>
                  </a:cubicBezTo>
                  <a:cubicBezTo>
                    <a:pt x="145" y="180"/>
                    <a:pt x="146" y="180"/>
                    <a:pt x="148" y="178"/>
                  </a:cubicBezTo>
                  <a:cubicBezTo>
                    <a:pt x="150" y="176"/>
                    <a:pt x="150" y="175"/>
                    <a:pt x="148" y="172"/>
                  </a:cubicBezTo>
                  <a:cubicBezTo>
                    <a:pt x="147" y="170"/>
                    <a:pt x="148" y="169"/>
                    <a:pt x="150" y="167"/>
                  </a:cubicBezTo>
                  <a:cubicBezTo>
                    <a:pt x="152" y="165"/>
                    <a:pt x="153" y="160"/>
                    <a:pt x="153" y="155"/>
                  </a:cubicBezTo>
                  <a:cubicBezTo>
                    <a:pt x="152" y="149"/>
                    <a:pt x="150" y="150"/>
                    <a:pt x="149" y="154"/>
                  </a:cubicBezTo>
                  <a:cubicBezTo>
                    <a:pt x="148" y="157"/>
                    <a:pt x="148" y="165"/>
                    <a:pt x="139" y="166"/>
                  </a:cubicBezTo>
                  <a:cubicBezTo>
                    <a:pt x="133" y="165"/>
                    <a:pt x="134" y="159"/>
                    <a:pt x="135" y="156"/>
                  </a:cubicBezTo>
                  <a:cubicBezTo>
                    <a:pt x="135" y="154"/>
                    <a:pt x="133" y="153"/>
                    <a:pt x="135" y="151"/>
                  </a:cubicBezTo>
                  <a:cubicBezTo>
                    <a:pt x="136" y="148"/>
                    <a:pt x="135" y="149"/>
                    <a:pt x="134" y="148"/>
                  </a:cubicBezTo>
                  <a:cubicBezTo>
                    <a:pt x="134" y="146"/>
                    <a:pt x="135" y="146"/>
                    <a:pt x="136" y="144"/>
                  </a:cubicBezTo>
                  <a:cubicBezTo>
                    <a:pt x="136" y="143"/>
                    <a:pt x="134" y="141"/>
                    <a:pt x="136" y="136"/>
                  </a:cubicBezTo>
                  <a:cubicBezTo>
                    <a:pt x="137" y="133"/>
                    <a:pt x="135" y="131"/>
                    <a:pt x="134" y="129"/>
                  </a:cubicBezTo>
                  <a:cubicBezTo>
                    <a:pt x="134" y="127"/>
                    <a:pt x="136" y="125"/>
                    <a:pt x="137" y="124"/>
                  </a:cubicBezTo>
                  <a:cubicBezTo>
                    <a:pt x="137" y="122"/>
                    <a:pt x="137" y="122"/>
                    <a:pt x="135" y="119"/>
                  </a:cubicBezTo>
                  <a:cubicBezTo>
                    <a:pt x="133" y="116"/>
                    <a:pt x="134" y="113"/>
                    <a:pt x="138" y="108"/>
                  </a:cubicBezTo>
                  <a:cubicBezTo>
                    <a:pt x="142" y="103"/>
                    <a:pt x="149" y="100"/>
                    <a:pt x="151" y="85"/>
                  </a:cubicBezTo>
                  <a:cubicBezTo>
                    <a:pt x="153" y="71"/>
                    <a:pt x="153" y="65"/>
                    <a:pt x="172" y="55"/>
                  </a:cubicBezTo>
                  <a:cubicBezTo>
                    <a:pt x="184" y="49"/>
                    <a:pt x="185" y="48"/>
                    <a:pt x="188" y="34"/>
                  </a:cubicBezTo>
                  <a:cubicBezTo>
                    <a:pt x="190" y="25"/>
                    <a:pt x="193" y="20"/>
                    <a:pt x="201" y="21"/>
                  </a:cubicBezTo>
                  <a:cubicBezTo>
                    <a:pt x="208" y="22"/>
                    <a:pt x="214" y="25"/>
                    <a:pt x="219" y="18"/>
                  </a:cubicBezTo>
                  <a:cubicBezTo>
                    <a:pt x="223" y="14"/>
                    <a:pt x="236" y="14"/>
                    <a:pt x="245" y="24"/>
                  </a:cubicBezTo>
                  <a:cubicBezTo>
                    <a:pt x="254" y="33"/>
                    <a:pt x="251" y="42"/>
                    <a:pt x="247" y="50"/>
                  </a:cubicBezTo>
                  <a:cubicBezTo>
                    <a:pt x="242" y="56"/>
                    <a:pt x="232" y="58"/>
                    <a:pt x="220" y="57"/>
                  </a:cubicBezTo>
                  <a:cubicBezTo>
                    <a:pt x="221" y="57"/>
                    <a:pt x="221" y="57"/>
                    <a:pt x="222" y="57"/>
                  </a:cubicBezTo>
                  <a:cubicBezTo>
                    <a:pt x="218" y="57"/>
                    <a:pt x="217" y="57"/>
                    <a:pt x="216" y="57"/>
                  </a:cubicBezTo>
                  <a:cubicBezTo>
                    <a:pt x="216" y="59"/>
                    <a:pt x="222" y="60"/>
                    <a:pt x="225" y="61"/>
                  </a:cubicBezTo>
                  <a:cubicBezTo>
                    <a:pt x="232" y="62"/>
                    <a:pt x="240" y="68"/>
                    <a:pt x="241" y="78"/>
                  </a:cubicBezTo>
                  <a:cubicBezTo>
                    <a:pt x="242" y="82"/>
                    <a:pt x="244" y="81"/>
                    <a:pt x="245" y="78"/>
                  </a:cubicBezTo>
                  <a:cubicBezTo>
                    <a:pt x="245" y="82"/>
                    <a:pt x="242" y="86"/>
                    <a:pt x="243" y="87"/>
                  </a:cubicBezTo>
                  <a:cubicBezTo>
                    <a:pt x="244" y="87"/>
                    <a:pt x="247" y="83"/>
                    <a:pt x="248" y="79"/>
                  </a:cubicBezTo>
                  <a:cubicBezTo>
                    <a:pt x="248" y="83"/>
                    <a:pt x="245" y="87"/>
                    <a:pt x="246" y="87"/>
                  </a:cubicBezTo>
                  <a:cubicBezTo>
                    <a:pt x="248" y="87"/>
                    <a:pt x="250" y="82"/>
                    <a:pt x="251" y="77"/>
                  </a:cubicBezTo>
                  <a:cubicBezTo>
                    <a:pt x="248" y="68"/>
                    <a:pt x="252" y="62"/>
                    <a:pt x="255" y="58"/>
                  </a:cubicBezTo>
                </a:path>
              </a:pathLst>
            </a:custGeom>
            <a:solidFill>
              <a:srgbClr val="BF4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38" name="Google Shape;2338;p21"/>
            <p:cNvSpPr/>
            <p:nvPr/>
          </p:nvSpPr>
          <p:spPr>
            <a:xfrm>
              <a:off x="5767388" y="3917950"/>
              <a:ext cx="315913" cy="258763"/>
            </a:xfrm>
            <a:custGeom>
              <a:avLst/>
              <a:gdLst/>
              <a:ahLst/>
              <a:cxnLst/>
              <a:rect l="l" t="t" r="r" b="b"/>
              <a:pathLst>
                <a:path w="265" h="217" extrusionOk="0">
                  <a:moveTo>
                    <a:pt x="123" y="217"/>
                  </a:moveTo>
                  <a:cubicBezTo>
                    <a:pt x="123" y="217"/>
                    <a:pt x="123" y="217"/>
                    <a:pt x="123" y="217"/>
                  </a:cubicBezTo>
                  <a:cubicBezTo>
                    <a:pt x="123" y="217"/>
                    <a:pt x="123" y="217"/>
                    <a:pt x="123" y="217"/>
                  </a:cubicBezTo>
                  <a:cubicBezTo>
                    <a:pt x="124" y="216"/>
                    <a:pt x="123" y="215"/>
                    <a:pt x="123" y="215"/>
                  </a:cubicBezTo>
                  <a:cubicBezTo>
                    <a:pt x="123" y="214"/>
                    <a:pt x="122" y="214"/>
                    <a:pt x="122" y="214"/>
                  </a:cubicBezTo>
                  <a:cubicBezTo>
                    <a:pt x="123" y="213"/>
                    <a:pt x="123" y="213"/>
                    <a:pt x="123" y="213"/>
                  </a:cubicBezTo>
                  <a:cubicBezTo>
                    <a:pt x="124" y="212"/>
                    <a:pt x="124" y="212"/>
                    <a:pt x="124" y="212"/>
                  </a:cubicBezTo>
                  <a:cubicBezTo>
                    <a:pt x="124" y="212"/>
                    <a:pt x="124" y="211"/>
                    <a:pt x="124" y="211"/>
                  </a:cubicBezTo>
                  <a:cubicBezTo>
                    <a:pt x="123" y="211"/>
                    <a:pt x="123" y="210"/>
                    <a:pt x="123" y="210"/>
                  </a:cubicBezTo>
                  <a:cubicBezTo>
                    <a:pt x="123" y="209"/>
                    <a:pt x="123" y="209"/>
                    <a:pt x="125" y="208"/>
                  </a:cubicBezTo>
                  <a:cubicBezTo>
                    <a:pt x="125" y="207"/>
                    <a:pt x="125" y="207"/>
                    <a:pt x="125" y="206"/>
                  </a:cubicBezTo>
                  <a:cubicBezTo>
                    <a:pt x="125" y="205"/>
                    <a:pt x="125" y="204"/>
                    <a:pt x="124" y="204"/>
                  </a:cubicBezTo>
                  <a:cubicBezTo>
                    <a:pt x="124" y="204"/>
                    <a:pt x="124" y="204"/>
                    <a:pt x="124" y="204"/>
                  </a:cubicBezTo>
                  <a:cubicBezTo>
                    <a:pt x="123" y="203"/>
                    <a:pt x="123" y="203"/>
                    <a:pt x="123" y="202"/>
                  </a:cubicBezTo>
                  <a:cubicBezTo>
                    <a:pt x="123" y="202"/>
                    <a:pt x="123" y="201"/>
                    <a:pt x="124" y="200"/>
                  </a:cubicBezTo>
                  <a:cubicBezTo>
                    <a:pt x="125" y="199"/>
                    <a:pt x="125" y="198"/>
                    <a:pt x="124" y="197"/>
                  </a:cubicBezTo>
                  <a:cubicBezTo>
                    <a:pt x="124" y="196"/>
                    <a:pt x="124" y="196"/>
                    <a:pt x="124" y="196"/>
                  </a:cubicBezTo>
                  <a:cubicBezTo>
                    <a:pt x="122" y="194"/>
                    <a:pt x="122" y="194"/>
                    <a:pt x="123" y="191"/>
                  </a:cubicBezTo>
                  <a:cubicBezTo>
                    <a:pt x="123" y="189"/>
                    <a:pt x="123" y="188"/>
                    <a:pt x="121" y="186"/>
                  </a:cubicBezTo>
                  <a:cubicBezTo>
                    <a:pt x="120" y="185"/>
                    <a:pt x="120" y="185"/>
                    <a:pt x="120" y="185"/>
                  </a:cubicBezTo>
                  <a:cubicBezTo>
                    <a:pt x="119" y="184"/>
                    <a:pt x="118" y="183"/>
                    <a:pt x="119" y="182"/>
                  </a:cubicBezTo>
                  <a:cubicBezTo>
                    <a:pt x="119" y="182"/>
                    <a:pt x="119" y="182"/>
                    <a:pt x="119" y="182"/>
                  </a:cubicBezTo>
                  <a:cubicBezTo>
                    <a:pt x="119" y="180"/>
                    <a:pt x="120" y="179"/>
                    <a:pt x="118" y="177"/>
                  </a:cubicBezTo>
                  <a:cubicBezTo>
                    <a:pt x="118" y="176"/>
                    <a:pt x="117" y="176"/>
                    <a:pt x="117" y="176"/>
                  </a:cubicBezTo>
                  <a:cubicBezTo>
                    <a:pt x="116" y="175"/>
                    <a:pt x="115" y="174"/>
                    <a:pt x="116" y="172"/>
                  </a:cubicBezTo>
                  <a:cubicBezTo>
                    <a:pt x="116" y="172"/>
                    <a:pt x="116" y="171"/>
                    <a:pt x="117" y="171"/>
                  </a:cubicBezTo>
                  <a:cubicBezTo>
                    <a:pt x="117" y="169"/>
                    <a:pt x="118" y="168"/>
                    <a:pt x="115" y="165"/>
                  </a:cubicBezTo>
                  <a:cubicBezTo>
                    <a:pt x="111" y="162"/>
                    <a:pt x="112" y="158"/>
                    <a:pt x="112" y="152"/>
                  </a:cubicBezTo>
                  <a:cubicBezTo>
                    <a:pt x="112" y="150"/>
                    <a:pt x="113" y="148"/>
                    <a:pt x="114" y="148"/>
                  </a:cubicBezTo>
                  <a:cubicBezTo>
                    <a:pt x="115" y="148"/>
                    <a:pt x="116" y="150"/>
                    <a:pt x="117" y="153"/>
                  </a:cubicBezTo>
                  <a:cubicBezTo>
                    <a:pt x="118" y="159"/>
                    <a:pt x="121" y="163"/>
                    <a:pt x="125" y="163"/>
                  </a:cubicBezTo>
                  <a:cubicBezTo>
                    <a:pt x="127" y="164"/>
                    <a:pt x="128" y="163"/>
                    <a:pt x="129" y="162"/>
                  </a:cubicBezTo>
                  <a:cubicBezTo>
                    <a:pt x="130" y="161"/>
                    <a:pt x="131" y="159"/>
                    <a:pt x="130" y="157"/>
                  </a:cubicBezTo>
                  <a:cubicBezTo>
                    <a:pt x="130" y="155"/>
                    <a:pt x="130" y="154"/>
                    <a:pt x="130" y="154"/>
                  </a:cubicBezTo>
                  <a:cubicBezTo>
                    <a:pt x="130" y="153"/>
                    <a:pt x="130" y="153"/>
                    <a:pt x="130" y="152"/>
                  </a:cubicBezTo>
                  <a:cubicBezTo>
                    <a:pt x="131" y="151"/>
                    <a:pt x="131" y="150"/>
                    <a:pt x="130" y="149"/>
                  </a:cubicBezTo>
                  <a:cubicBezTo>
                    <a:pt x="130" y="148"/>
                    <a:pt x="129" y="147"/>
                    <a:pt x="130" y="146"/>
                  </a:cubicBezTo>
                  <a:cubicBezTo>
                    <a:pt x="130" y="146"/>
                    <a:pt x="130" y="146"/>
                    <a:pt x="130" y="146"/>
                  </a:cubicBezTo>
                  <a:cubicBezTo>
                    <a:pt x="131" y="145"/>
                    <a:pt x="131" y="145"/>
                    <a:pt x="130" y="144"/>
                  </a:cubicBezTo>
                  <a:cubicBezTo>
                    <a:pt x="130" y="144"/>
                    <a:pt x="130" y="144"/>
                    <a:pt x="130" y="144"/>
                  </a:cubicBezTo>
                  <a:cubicBezTo>
                    <a:pt x="129" y="142"/>
                    <a:pt x="129" y="142"/>
                    <a:pt x="129" y="140"/>
                  </a:cubicBezTo>
                  <a:cubicBezTo>
                    <a:pt x="130" y="140"/>
                    <a:pt x="130" y="140"/>
                    <a:pt x="130" y="140"/>
                  </a:cubicBezTo>
                  <a:cubicBezTo>
                    <a:pt x="130" y="138"/>
                    <a:pt x="131" y="137"/>
                    <a:pt x="130" y="135"/>
                  </a:cubicBezTo>
                  <a:cubicBezTo>
                    <a:pt x="128" y="132"/>
                    <a:pt x="128" y="131"/>
                    <a:pt x="129" y="129"/>
                  </a:cubicBezTo>
                  <a:cubicBezTo>
                    <a:pt x="130" y="129"/>
                    <a:pt x="130" y="129"/>
                    <a:pt x="130" y="129"/>
                  </a:cubicBezTo>
                  <a:cubicBezTo>
                    <a:pt x="131" y="127"/>
                    <a:pt x="131" y="127"/>
                    <a:pt x="129" y="124"/>
                  </a:cubicBezTo>
                  <a:cubicBezTo>
                    <a:pt x="127" y="120"/>
                    <a:pt x="127" y="119"/>
                    <a:pt x="129" y="117"/>
                  </a:cubicBezTo>
                  <a:cubicBezTo>
                    <a:pt x="130" y="117"/>
                    <a:pt x="130" y="117"/>
                    <a:pt x="130" y="117"/>
                  </a:cubicBezTo>
                  <a:cubicBezTo>
                    <a:pt x="131" y="114"/>
                    <a:pt x="130" y="109"/>
                    <a:pt x="123" y="103"/>
                  </a:cubicBezTo>
                  <a:cubicBezTo>
                    <a:pt x="116" y="94"/>
                    <a:pt x="115" y="91"/>
                    <a:pt x="114" y="84"/>
                  </a:cubicBezTo>
                  <a:cubicBezTo>
                    <a:pt x="114" y="82"/>
                    <a:pt x="114" y="79"/>
                    <a:pt x="113" y="77"/>
                  </a:cubicBezTo>
                  <a:cubicBezTo>
                    <a:pt x="111" y="63"/>
                    <a:pt x="104" y="59"/>
                    <a:pt x="91" y="53"/>
                  </a:cubicBezTo>
                  <a:cubicBezTo>
                    <a:pt x="79" y="47"/>
                    <a:pt x="78" y="39"/>
                    <a:pt x="77" y="32"/>
                  </a:cubicBezTo>
                  <a:cubicBezTo>
                    <a:pt x="77" y="30"/>
                    <a:pt x="77" y="28"/>
                    <a:pt x="76" y="27"/>
                  </a:cubicBezTo>
                  <a:cubicBezTo>
                    <a:pt x="74" y="22"/>
                    <a:pt x="70" y="19"/>
                    <a:pt x="64" y="19"/>
                  </a:cubicBezTo>
                  <a:cubicBezTo>
                    <a:pt x="62" y="19"/>
                    <a:pt x="60" y="19"/>
                    <a:pt x="58" y="20"/>
                  </a:cubicBezTo>
                  <a:cubicBezTo>
                    <a:pt x="57" y="20"/>
                    <a:pt x="55" y="21"/>
                    <a:pt x="54" y="21"/>
                  </a:cubicBezTo>
                  <a:cubicBezTo>
                    <a:pt x="50" y="21"/>
                    <a:pt x="49" y="19"/>
                    <a:pt x="47" y="17"/>
                  </a:cubicBezTo>
                  <a:cubicBezTo>
                    <a:pt x="47" y="17"/>
                    <a:pt x="47" y="17"/>
                    <a:pt x="47" y="17"/>
                  </a:cubicBezTo>
                  <a:cubicBezTo>
                    <a:pt x="45" y="15"/>
                    <a:pt x="44" y="14"/>
                    <a:pt x="39" y="14"/>
                  </a:cubicBezTo>
                  <a:cubicBezTo>
                    <a:pt x="32" y="14"/>
                    <a:pt x="19" y="19"/>
                    <a:pt x="16" y="28"/>
                  </a:cubicBezTo>
                  <a:cubicBezTo>
                    <a:pt x="13" y="34"/>
                    <a:pt x="14" y="41"/>
                    <a:pt x="17" y="46"/>
                  </a:cubicBezTo>
                  <a:cubicBezTo>
                    <a:pt x="19" y="50"/>
                    <a:pt x="24" y="53"/>
                    <a:pt x="30" y="54"/>
                  </a:cubicBezTo>
                  <a:cubicBezTo>
                    <a:pt x="35" y="55"/>
                    <a:pt x="40" y="55"/>
                    <a:pt x="44" y="55"/>
                  </a:cubicBezTo>
                  <a:cubicBezTo>
                    <a:pt x="44" y="55"/>
                    <a:pt x="44" y="55"/>
                    <a:pt x="44" y="55"/>
                  </a:cubicBezTo>
                  <a:cubicBezTo>
                    <a:pt x="48" y="55"/>
                    <a:pt x="49" y="55"/>
                    <a:pt x="49" y="55"/>
                  </a:cubicBezTo>
                  <a:cubicBezTo>
                    <a:pt x="49" y="56"/>
                    <a:pt x="49" y="56"/>
                    <a:pt x="48" y="57"/>
                  </a:cubicBezTo>
                  <a:cubicBezTo>
                    <a:pt x="48" y="57"/>
                    <a:pt x="47" y="58"/>
                    <a:pt x="45" y="58"/>
                  </a:cubicBezTo>
                  <a:cubicBezTo>
                    <a:pt x="43" y="59"/>
                    <a:pt x="41" y="60"/>
                    <a:pt x="36" y="63"/>
                  </a:cubicBezTo>
                  <a:cubicBezTo>
                    <a:pt x="28" y="68"/>
                    <a:pt x="27" y="74"/>
                    <a:pt x="27" y="78"/>
                  </a:cubicBezTo>
                  <a:cubicBezTo>
                    <a:pt x="27" y="80"/>
                    <a:pt x="27" y="81"/>
                    <a:pt x="27" y="81"/>
                  </a:cubicBezTo>
                  <a:cubicBezTo>
                    <a:pt x="26" y="81"/>
                    <a:pt x="25" y="81"/>
                    <a:pt x="25" y="81"/>
                  </a:cubicBezTo>
                  <a:cubicBezTo>
                    <a:pt x="23" y="81"/>
                    <a:pt x="22" y="80"/>
                    <a:pt x="21" y="79"/>
                  </a:cubicBezTo>
                  <a:cubicBezTo>
                    <a:pt x="21" y="80"/>
                    <a:pt x="22" y="81"/>
                    <a:pt x="22" y="82"/>
                  </a:cubicBezTo>
                  <a:cubicBezTo>
                    <a:pt x="23" y="83"/>
                    <a:pt x="23" y="84"/>
                    <a:pt x="23" y="85"/>
                  </a:cubicBezTo>
                  <a:cubicBezTo>
                    <a:pt x="22" y="85"/>
                    <a:pt x="22" y="85"/>
                    <a:pt x="21" y="84"/>
                  </a:cubicBezTo>
                  <a:cubicBezTo>
                    <a:pt x="19" y="83"/>
                    <a:pt x="18" y="81"/>
                    <a:pt x="18" y="79"/>
                  </a:cubicBezTo>
                  <a:cubicBezTo>
                    <a:pt x="18" y="80"/>
                    <a:pt x="18" y="81"/>
                    <a:pt x="18" y="82"/>
                  </a:cubicBezTo>
                  <a:cubicBezTo>
                    <a:pt x="19" y="83"/>
                    <a:pt x="20" y="84"/>
                    <a:pt x="19" y="85"/>
                  </a:cubicBezTo>
                  <a:cubicBezTo>
                    <a:pt x="19" y="85"/>
                    <a:pt x="19" y="85"/>
                    <a:pt x="19" y="85"/>
                  </a:cubicBezTo>
                  <a:cubicBezTo>
                    <a:pt x="18" y="85"/>
                    <a:pt x="18" y="85"/>
                    <a:pt x="17" y="83"/>
                  </a:cubicBezTo>
                  <a:cubicBezTo>
                    <a:pt x="14" y="80"/>
                    <a:pt x="14" y="76"/>
                    <a:pt x="14" y="75"/>
                  </a:cubicBezTo>
                  <a:cubicBezTo>
                    <a:pt x="14" y="75"/>
                    <a:pt x="14" y="75"/>
                    <a:pt x="14" y="75"/>
                  </a:cubicBezTo>
                  <a:cubicBezTo>
                    <a:pt x="15" y="70"/>
                    <a:pt x="15" y="63"/>
                    <a:pt x="10" y="57"/>
                  </a:cubicBezTo>
                  <a:cubicBezTo>
                    <a:pt x="2" y="45"/>
                    <a:pt x="0" y="37"/>
                    <a:pt x="2" y="27"/>
                  </a:cubicBezTo>
                  <a:cubicBezTo>
                    <a:pt x="4" y="20"/>
                    <a:pt x="8" y="18"/>
                    <a:pt x="13" y="15"/>
                  </a:cubicBezTo>
                  <a:cubicBezTo>
                    <a:pt x="14" y="14"/>
                    <a:pt x="14" y="14"/>
                    <a:pt x="14" y="14"/>
                  </a:cubicBezTo>
                  <a:cubicBezTo>
                    <a:pt x="15" y="13"/>
                    <a:pt x="17" y="13"/>
                    <a:pt x="17" y="12"/>
                  </a:cubicBezTo>
                  <a:cubicBezTo>
                    <a:pt x="20" y="11"/>
                    <a:pt x="20" y="11"/>
                    <a:pt x="24" y="7"/>
                  </a:cubicBezTo>
                  <a:cubicBezTo>
                    <a:pt x="27" y="3"/>
                    <a:pt x="32" y="1"/>
                    <a:pt x="36" y="1"/>
                  </a:cubicBezTo>
                  <a:cubicBezTo>
                    <a:pt x="41" y="1"/>
                    <a:pt x="45" y="2"/>
                    <a:pt x="49" y="5"/>
                  </a:cubicBezTo>
                  <a:cubicBezTo>
                    <a:pt x="50" y="6"/>
                    <a:pt x="50" y="6"/>
                    <a:pt x="50" y="6"/>
                  </a:cubicBezTo>
                  <a:cubicBezTo>
                    <a:pt x="58" y="13"/>
                    <a:pt x="58" y="13"/>
                    <a:pt x="67" y="13"/>
                  </a:cubicBezTo>
                  <a:cubicBezTo>
                    <a:pt x="77" y="14"/>
                    <a:pt x="81" y="19"/>
                    <a:pt x="83" y="26"/>
                  </a:cubicBezTo>
                  <a:cubicBezTo>
                    <a:pt x="83" y="27"/>
                    <a:pt x="83" y="28"/>
                    <a:pt x="84" y="30"/>
                  </a:cubicBezTo>
                  <a:cubicBezTo>
                    <a:pt x="85" y="37"/>
                    <a:pt x="87" y="49"/>
                    <a:pt x="108" y="56"/>
                  </a:cubicBezTo>
                  <a:cubicBezTo>
                    <a:pt x="117" y="59"/>
                    <a:pt x="125" y="60"/>
                    <a:pt x="133" y="60"/>
                  </a:cubicBezTo>
                  <a:cubicBezTo>
                    <a:pt x="146" y="60"/>
                    <a:pt x="158" y="57"/>
                    <a:pt x="168" y="50"/>
                  </a:cubicBezTo>
                  <a:cubicBezTo>
                    <a:pt x="177" y="44"/>
                    <a:pt x="179" y="40"/>
                    <a:pt x="182" y="27"/>
                  </a:cubicBezTo>
                  <a:cubicBezTo>
                    <a:pt x="185" y="15"/>
                    <a:pt x="189" y="15"/>
                    <a:pt x="196" y="14"/>
                  </a:cubicBezTo>
                  <a:cubicBezTo>
                    <a:pt x="196" y="14"/>
                    <a:pt x="196" y="14"/>
                    <a:pt x="197" y="14"/>
                  </a:cubicBezTo>
                  <a:cubicBezTo>
                    <a:pt x="204" y="13"/>
                    <a:pt x="208" y="13"/>
                    <a:pt x="213" y="8"/>
                  </a:cubicBezTo>
                  <a:cubicBezTo>
                    <a:pt x="219" y="2"/>
                    <a:pt x="225" y="0"/>
                    <a:pt x="232" y="1"/>
                  </a:cubicBezTo>
                  <a:cubicBezTo>
                    <a:pt x="237" y="2"/>
                    <a:pt x="240" y="6"/>
                    <a:pt x="243" y="9"/>
                  </a:cubicBezTo>
                  <a:cubicBezTo>
                    <a:pt x="244" y="10"/>
                    <a:pt x="245" y="11"/>
                    <a:pt x="246" y="11"/>
                  </a:cubicBezTo>
                  <a:cubicBezTo>
                    <a:pt x="247" y="12"/>
                    <a:pt x="248" y="13"/>
                    <a:pt x="250" y="14"/>
                  </a:cubicBezTo>
                  <a:cubicBezTo>
                    <a:pt x="253" y="15"/>
                    <a:pt x="256" y="17"/>
                    <a:pt x="258" y="19"/>
                  </a:cubicBezTo>
                  <a:cubicBezTo>
                    <a:pt x="262" y="23"/>
                    <a:pt x="265" y="32"/>
                    <a:pt x="264" y="40"/>
                  </a:cubicBezTo>
                  <a:cubicBezTo>
                    <a:pt x="262" y="47"/>
                    <a:pt x="260" y="50"/>
                    <a:pt x="257" y="53"/>
                  </a:cubicBezTo>
                  <a:cubicBezTo>
                    <a:pt x="257" y="54"/>
                    <a:pt x="256" y="55"/>
                    <a:pt x="255" y="56"/>
                  </a:cubicBezTo>
                  <a:cubicBezTo>
                    <a:pt x="252" y="60"/>
                    <a:pt x="248" y="66"/>
                    <a:pt x="251" y="75"/>
                  </a:cubicBezTo>
                  <a:cubicBezTo>
                    <a:pt x="251" y="75"/>
                    <a:pt x="251" y="75"/>
                    <a:pt x="251" y="75"/>
                  </a:cubicBezTo>
                  <a:cubicBezTo>
                    <a:pt x="251" y="79"/>
                    <a:pt x="248" y="85"/>
                    <a:pt x="246" y="85"/>
                  </a:cubicBezTo>
                  <a:cubicBezTo>
                    <a:pt x="246" y="85"/>
                    <a:pt x="246" y="85"/>
                    <a:pt x="246" y="85"/>
                  </a:cubicBezTo>
                  <a:cubicBezTo>
                    <a:pt x="246" y="85"/>
                    <a:pt x="246" y="85"/>
                    <a:pt x="246" y="85"/>
                  </a:cubicBezTo>
                  <a:cubicBezTo>
                    <a:pt x="245" y="84"/>
                    <a:pt x="246" y="84"/>
                    <a:pt x="246" y="83"/>
                  </a:cubicBezTo>
                  <a:cubicBezTo>
                    <a:pt x="247" y="82"/>
                    <a:pt x="247" y="81"/>
                    <a:pt x="247" y="80"/>
                  </a:cubicBezTo>
                  <a:cubicBezTo>
                    <a:pt x="246" y="83"/>
                    <a:pt x="245" y="85"/>
                    <a:pt x="243" y="85"/>
                  </a:cubicBezTo>
                  <a:cubicBezTo>
                    <a:pt x="243" y="85"/>
                    <a:pt x="243" y="85"/>
                    <a:pt x="243" y="85"/>
                  </a:cubicBezTo>
                  <a:cubicBezTo>
                    <a:pt x="242" y="85"/>
                    <a:pt x="242" y="85"/>
                    <a:pt x="242" y="85"/>
                  </a:cubicBezTo>
                  <a:cubicBezTo>
                    <a:pt x="242" y="84"/>
                    <a:pt x="243" y="83"/>
                    <a:pt x="243" y="82"/>
                  </a:cubicBezTo>
                  <a:cubicBezTo>
                    <a:pt x="244" y="81"/>
                    <a:pt x="244" y="79"/>
                    <a:pt x="244" y="78"/>
                  </a:cubicBezTo>
                  <a:cubicBezTo>
                    <a:pt x="244" y="78"/>
                    <a:pt x="243" y="79"/>
                    <a:pt x="243" y="79"/>
                  </a:cubicBezTo>
                  <a:cubicBezTo>
                    <a:pt x="242" y="79"/>
                    <a:pt x="241" y="78"/>
                    <a:pt x="241" y="76"/>
                  </a:cubicBezTo>
                  <a:cubicBezTo>
                    <a:pt x="239" y="66"/>
                    <a:pt x="232" y="60"/>
                    <a:pt x="225" y="59"/>
                  </a:cubicBezTo>
                  <a:cubicBezTo>
                    <a:pt x="220" y="58"/>
                    <a:pt x="217" y="57"/>
                    <a:pt x="216" y="56"/>
                  </a:cubicBezTo>
                  <a:cubicBezTo>
                    <a:pt x="216" y="55"/>
                    <a:pt x="216" y="55"/>
                    <a:pt x="216" y="55"/>
                  </a:cubicBezTo>
                  <a:cubicBezTo>
                    <a:pt x="216" y="55"/>
                    <a:pt x="217" y="55"/>
                    <a:pt x="218" y="55"/>
                  </a:cubicBezTo>
                  <a:cubicBezTo>
                    <a:pt x="219" y="55"/>
                    <a:pt x="219" y="55"/>
                    <a:pt x="220" y="55"/>
                  </a:cubicBezTo>
                  <a:cubicBezTo>
                    <a:pt x="220" y="55"/>
                    <a:pt x="220" y="55"/>
                    <a:pt x="220" y="55"/>
                  </a:cubicBezTo>
                  <a:cubicBezTo>
                    <a:pt x="220" y="54"/>
                    <a:pt x="220" y="54"/>
                    <a:pt x="220" y="54"/>
                  </a:cubicBezTo>
                  <a:cubicBezTo>
                    <a:pt x="222" y="55"/>
                    <a:pt x="224" y="55"/>
                    <a:pt x="227" y="55"/>
                  </a:cubicBezTo>
                  <a:cubicBezTo>
                    <a:pt x="236" y="55"/>
                    <a:pt x="243" y="52"/>
                    <a:pt x="246" y="47"/>
                  </a:cubicBezTo>
                  <a:cubicBezTo>
                    <a:pt x="251" y="41"/>
                    <a:pt x="254" y="31"/>
                    <a:pt x="245" y="22"/>
                  </a:cubicBezTo>
                  <a:cubicBezTo>
                    <a:pt x="240" y="17"/>
                    <a:pt x="233" y="14"/>
                    <a:pt x="226" y="14"/>
                  </a:cubicBezTo>
                  <a:cubicBezTo>
                    <a:pt x="223" y="14"/>
                    <a:pt x="220" y="15"/>
                    <a:pt x="219" y="16"/>
                  </a:cubicBezTo>
                  <a:cubicBezTo>
                    <a:pt x="217" y="19"/>
                    <a:pt x="214" y="21"/>
                    <a:pt x="211" y="21"/>
                  </a:cubicBezTo>
                  <a:cubicBezTo>
                    <a:pt x="209" y="21"/>
                    <a:pt x="207" y="20"/>
                    <a:pt x="206" y="20"/>
                  </a:cubicBezTo>
                  <a:cubicBezTo>
                    <a:pt x="204" y="20"/>
                    <a:pt x="202" y="19"/>
                    <a:pt x="201" y="19"/>
                  </a:cubicBezTo>
                  <a:cubicBezTo>
                    <a:pt x="200" y="19"/>
                    <a:pt x="200" y="19"/>
                    <a:pt x="200" y="19"/>
                  </a:cubicBezTo>
                  <a:cubicBezTo>
                    <a:pt x="193" y="19"/>
                    <a:pt x="190" y="23"/>
                    <a:pt x="188" y="32"/>
                  </a:cubicBezTo>
                  <a:cubicBezTo>
                    <a:pt x="185" y="46"/>
                    <a:pt x="184" y="47"/>
                    <a:pt x="172" y="54"/>
                  </a:cubicBezTo>
                  <a:cubicBezTo>
                    <a:pt x="154" y="63"/>
                    <a:pt x="153" y="69"/>
                    <a:pt x="151" y="83"/>
                  </a:cubicBezTo>
                  <a:cubicBezTo>
                    <a:pt x="150" y="94"/>
                    <a:pt x="145" y="99"/>
                    <a:pt x="142" y="102"/>
                  </a:cubicBezTo>
                  <a:cubicBezTo>
                    <a:pt x="140" y="104"/>
                    <a:pt x="139" y="105"/>
                    <a:pt x="138" y="106"/>
                  </a:cubicBezTo>
                  <a:cubicBezTo>
                    <a:pt x="134" y="111"/>
                    <a:pt x="134" y="114"/>
                    <a:pt x="136" y="117"/>
                  </a:cubicBezTo>
                  <a:cubicBezTo>
                    <a:pt x="138" y="119"/>
                    <a:pt x="138" y="120"/>
                    <a:pt x="137" y="122"/>
                  </a:cubicBezTo>
                  <a:cubicBezTo>
                    <a:pt x="137" y="122"/>
                    <a:pt x="137" y="123"/>
                    <a:pt x="136" y="123"/>
                  </a:cubicBezTo>
                  <a:cubicBezTo>
                    <a:pt x="135" y="124"/>
                    <a:pt x="134" y="125"/>
                    <a:pt x="135" y="127"/>
                  </a:cubicBezTo>
                  <a:cubicBezTo>
                    <a:pt x="135" y="128"/>
                    <a:pt x="135" y="128"/>
                    <a:pt x="135" y="129"/>
                  </a:cubicBezTo>
                  <a:cubicBezTo>
                    <a:pt x="136" y="130"/>
                    <a:pt x="137" y="132"/>
                    <a:pt x="136" y="134"/>
                  </a:cubicBezTo>
                  <a:cubicBezTo>
                    <a:pt x="135" y="137"/>
                    <a:pt x="135" y="139"/>
                    <a:pt x="136" y="140"/>
                  </a:cubicBezTo>
                  <a:cubicBezTo>
                    <a:pt x="136" y="141"/>
                    <a:pt x="136" y="142"/>
                    <a:pt x="136" y="142"/>
                  </a:cubicBezTo>
                  <a:cubicBezTo>
                    <a:pt x="136" y="143"/>
                    <a:pt x="135" y="144"/>
                    <a:pt x="135" y="144"/>
                  </a:cubicBezTo>
                  <a:cubicBezTo>
                    <a:pt x="135" y="145"/>
                    <a:pt x="134" y="145"/>
                    <a:pt x="135" y="145"/>
                  </a:cubicBezTo>
                  <a:cubicBezTo>
                    <a:pt x="135" y="146"/>
                    <a:pt x="135" y="146"/>
                    <a:pt x="135" y="146"/>
                  </a:cubicBezTo>
                  <a:cubicBezTo>
                    <a:pt x="135" y="147"/>
                    <a:pt x="136" y="147"/>
                    <a:pt x="135" y="149"/>
                  </a:cubicBezTo>
                  <a:cubicBezTo>
                    <a:pt x="134" y="150"/>
                    <a:pt x="135" y="151"/>
                    <a:pt x="135" y="151"/>
                  </a:cubicBezTo>
                  <a:cubicBezTo>
                    <a:pt x="135" y="152"/>
                    <a:pt x="135" y="153"/>
                    <a:pt x="135" y="154"/>
                  </a:cubicBezTo>
                  <a:cubicBezTo>
                    <a:pt x="134" y="157"/>
                    <a:pt x="134" y="160"/>
                    <a:pt x="136" y="162"/>
                  </a:cubicBezTo>
                  <a:cubicBezTo>
                    <a:pt x="136" y="163"/>
                    <a:pt x="138" y="163"/>
                    <a:pt x="139" y="163"/>
                  </a:cubicBezTo>
                  <a:cubicBezTo>
                    <a:pt x="146" y="163"/>
                    <a:pt x="148" y="158"/>
                    <a:pt x="148" y="153"/>
                  </a:cubicBezTo>
                  <a:cubicBezTo>
                    <a:pt x="149" y="153"/>
                    <a:pt x="149" y="152"/>
                    <a:pt x="149" y="151"/>
                  </a:cubicBezTo>
                  <a:cubicBezTo>
                    <a:pt x="149" y="150"/>
                    <a:pt x="150" y="148"/>
                    <a:pt x="151" y="148"/>
                  </a:cubicBezTo>
                  <a:cubicBezTo>
                    <a:pt x="152" y="148"/>
                    <a:pt x="153" y="150"/>
                    <a:pt x="153" y="153"/>
                  </a:cubicBezTo>
                  <a:cubicBezTo>
                    <a:pt x="154" y="158"/>
                    <a:pt x="153" y="163"/>
                    <a:pt x="150" y="165"/>
                  </a:cubicBezTo>
                  <a:cubicBezTo>
                    <a:pt x="148" y="167"/>
                    <a:pt x="147" y="168"/>
                    <a:pt x="149" y="170"/>
                  </a:cubicBezTo>
                  <a:cubicBezTo>
                    <a:pt x="149" y="170"/>
                    <a:pt x="149" y="170"/>
                    <a:pt x="149" y="170"/>
                  </a:cubicBezTo>
                  <a:cubicBezTo>
                    <a:pt x="150" y="173"/>
                    <a:pt x="151" y="174"/>
                    <a:pt x="148" y="176"/>
                  </a:cubicBezTo>
                  <a:cubicBezTo>
                    <a:pt x="146" y="178"/>
                    <a:pt x="146" y="178"/>
                    <a:pt x="146" y="180"/>
                  </a:cubicBezTo>
                  <a:cubicBezTo>
                    <a:pt x="147" y="183"/>
                    <a:pt x="146" y="183"/>
                    <a:pt x="144" y="186"/>
                  </a:cubicBezTo>
                  <a:cubicBezTo>
                    <a:pt x="142" y="188"/>
                    <a:pt x="142" y="188"/>
                    <a:pt x="142" y="190"/>
                  </a:cubicBezTo>
                  <a:cubicBezTo>
                    <a:pt x="143" y="192"/>
                    <a:pt x="143" y="194"/>
                    <a:pt x="142" y="196"/>
                  </a:cubicBezTo>
                  <a:cubicBezTo>
                    <a:pt x="141" y="196"/>
                    <a:pt x="141" y="196"/>
                    <a:pt x="141" y="196"/>
                  </a:cubicBezTo>
                  <a:cubicBezTo>
                    <a:pt x="140" y="198"/>
                    <a:pt x="140" y="199"/>
                    <a:pt x="141" y="200"/>
                  </a:cubicBezTo>
                  <a:cubicBezTo>
                    <a:pt x="142" y="201"/>
                    <a:pt x="142" y="201"/>
                    <a:pt x="142" y="202"/>
                  </a:cubicBezTo>
                  <a:cubicBezTo>
                    <a:pt x="142" y="203"/>
                    <a:pt x="142" y="203"/>
                    <a:pt x="141" y="204"/>
                  </a:cubicBezTo>
                  <a:cubicBezTo>
                    <a:pt x="140" y="204"/>
                    <a:pt x="140" y="205"/>
                    <a:pt x="139" y="206"/>
                  </a:cubicBezTo>
                  <a:cubicBezTo>
                    <a:pt x="139" y="207"/>
                    <a:pt x="140" y="207"/>
                    <a:pt x="140" y="207"/>
                  </a:cubicBezTo>
                  <a:cubicBezTo>
                    <a:pt x="141" y="208"/>
                    <a:pt x="141" y="208"/>
                    <a:pt x="141" y="208"/>
                  </a:cubicBezTo>
                  <a:cubicBezTo>
                    <a:pt x="141" y="208"/>
                    <a:pt x="142" y="209"/>
                    <a:pt x="142" y="209"/>
                  </a:cubicBezTo>
                  <a:cubicBezTo>
                    <a:pt x="142" y="210"/>
                    <a:pt x="142" y="210"/>
                    <a:pt x="141" y="211"/>
                  </a:cubicBezTo>
                  <a:cubicBezTo>
                    <a:pt x="140" y="212"/>
                    <a:pt x="141" y="213"/>
                    <a:pt x="141" y="213"/>
                  </a:cubicBezTo>
                  <a:cubicBezTo>
                    <a:pt x="142" y="213"/>
                    <a:pt x="143" y="214"/>
                    <a:pt x="142" y="215"/>
                  </a:cubicBezTo>
                  <a:cubicBezTo>
                    <a:pt x="142" y="216"/>
                    <a:pt x="142" y="216"/>
                    <a:pt x="142" y="217"/>
                  </a:cubicBezTo>
                  <a:cubicBezTo>
                    <a:pt x="142" y="217"/>
                    <a:pt x="142" y="217"/>
                    <a:pt x="142" y="217"/>
                  </a:cubicBezTo>
                  <a:cubicBezTo>
                    <a:pt x="142" y="217"/>
                    <a:pt x="142" y="217"/>
                    <a:pt x="142" y="217"/>
                  </a:cubicBezTo>
                  <a:cubicBezTo>
                    <a:pt x="142" y="217"/>
                    <a:pt x="142" y="217"/>
                    <a:pt x="142" y="217"/>
                  </a:cubicBezTo>
                  <a:cubicBezTo>
                    <a:pt x="142" y="217"/>
                    <a:pt x="142" y="217"/>
                    <a:pt x="142" y="217"/>
                  </a:cubicBezTo>
                  <a:cubicBezTo>
                    <a:pt x="139" y="216"/>
                    <a:pt x="136" y="215"/>
                    <a:pt x="133" y="215"/>
                  </a:cubicBezTo>
                  <a:cubicBezTo>
                    <a:pt x="129" y="215"/>
                    <a:pt x="125" y="216"/>
                    <a:pt x="123" y="217"/>
                  </a:cubicBezTo>
                  <a:cubicBezTo>
                    <a:pt x="123" y="217"/>
                    <a:pt x="123" y="217"/>
                    <a:pt x="123" y="217"/>
                  </a:cubicBezTo>
                  <a:moveTo>
                    <a:pt x="114" y="149"/>
                  </a:moveTo>
                  <a:cubicBezTo>
                    <a:pt x="113" y="149"/>
                    <a:pt x="113" y="150"/>
                    <a:pt x="113" y="152"/>
                  </a:cubicBezTo>
                  <a:cubicBezTo>
                    <a:pt x="112" y="158"/>
                    <a:pt x="112" y="161"/>
                    <a:pt x="116" y="165"/>
                  </a:cubicBezTo>
                  <a:cubicBezTo>
                    <a:pt x="119" y="168"/>
                    <a:pt x="118" y="170"/>
                    <a:pt x="117" y="171"/>
                  </a:cubicBezTo>
                  <a:cubicBezTo>
                    <a:pt x="117" y="172"/>
                    <a:pt x="117" y="172"/>
                    <a:pt x="116" y="172"/>
                  </a:cubicBezTo>
                  <a:cubicBezTo>
                    <a:pt x="116" y="174"/>
                    <a:pt x="116" y="174"/>
                    <a:pt x="117" y="175"/>
                  </a:cubicBezTo>
                  <a:cubicBezTo>
                    <a:pt x="118" y="176"/>
                    <a:pt x="118" y="176"/>
                    <a:pt x="119" y="177"/>
                  </a:cubicBezTo>
                  <a:cubicBezTo>
                    <a:pt x="120" y="179"/>
                    <a:pt x="120" y="180"/>
                    <a:pt x="119" y="182"/>
                  </a:cubicBezTo>
                  <a:cubicBezTo>
                    <a:pt x="119" y="182"/>
                    <a:pt x="119" y="182"/>
                    <a:pt x="119" y="182"/>
                  </a:cubicBezTo>
                  <a:cubicBezTo>
                    <a:pt x="119" y="183"/>
                    <a:pt x="119" y="183"/>
                    <a:pt x="121" y="185"/>
                  </a:cubicBezTo>
                  <a:cubicBezTo>
                    <a:pt x="122" y="185"/>
                    <a:pt x="122" y="185"/>
                    <a:pt x="122" y="185"/>
                  </a:cubicBezTo>
                  <a:cubicBezTo>
                    <a:pt x="124" y="187"/>
                    <a:pt x="124" y="189"/>
                    <a:pt x="123" y="191"/>
                  </a:cubicBezTo>
                  <a:cubicBezTo>
                    <a:pt x="123" y="194"/>
                    <a:pt x="123" y="194"/>
                    <a:pt x="124" y="196"/>
                  </a:cubicBezTo>
                  <a:cubicBezTo>
                    <a:pt x="124" y="196"/>
                    <a:pt x="124" y="196"/>
                    <a:pt x="124" y="196"/>
                  </a:cubicBezTo>
                  <a:cubicBezTo>
                    <a:pt x="126" y="198"/>
                    <a:pt x="126" y="199"/>
                    <a:pt x="124" y="201"/>
                  </a:cubicBezTo>
                  <a:cubicBezTo>
                    <a:pt x="124" y="201"/>
                    <a:pt x="123" y="202"/>
                    <a:pt x="123" y="202"/>
                  </a:cubicBezTo>
                  <a:cubicBezTo>
                    <a:pt x="123" y="202"/>
                    <a:pt x="124" y="203"/>
                    <a:pt x="124" y="203"/>
                  </a:cubicBezTo>
                  <a:cubicBezTo>
                    <a:pt x="124" y="203"/>
                    <a:pt x="124" y="203"/>
                    <a:pt x="124" y="203"/>
                  </a:cubicBezTo>
                  <a:cubicBezTo>
                    <a:pt x="125" y="204"/>
                    <a:pt x="126" y="205"/>
                    <a:pt x="126" y="206"/>
                  </a:cubicBezTo>
                  <a:cubicBezTo>
                    <a:pt x="126" y="207"/>
                    <a:pt x="126" y="208"/>
                    <a:pt x="125" y="208"/>
                  </a:cubicBezTo>
                  <a:cubicBezTo>
                    <a:pt x="124" y="209"/>
                    <a:pt x="124" y="209"/>
                    <a:pt x="124" y="210"/>
                  </a:cubicBezTo>
                  <a:cubicBezTo>
                    <a:pt x="124" y="211"/>
                    <a:pt x="124" y="211"/>
                    <a:pt x="124" y="211"/>
                  </a:cubicBezTo>
                  <a:cubicBezTo>
                    <a:pt x="125" y="211"/>
                    <a:pt x="125" y="212"/>
                    <a:pt x="125" y="212"/>
                  </a:cubicBezTo>
                  <a:cubicBezTo>
                    <a:pt x="125" y="213"/>
                    <a:pt x="124" y="213"/>
                    <a:pt x="124" y="213"/>
                  </a:cubicBezTo>
                  <a:cubicBezTo>
                    <a:pt x="123" y="214"/>
                    <a:pt x="123" y="214"/>
                    <a:pt x="123" y="214"/>
                  </a:cubicBezTo>
                  <a:cubicBezTo>
                    <a:pt x="123" y="214"/>
                    <a:pt x="123" y="214"/>
                    <a:pt x="123" y="214"/>
                  </a:cubicBezTo>
                  <a:cubicBezTo>
                    <a:pt x="124" y="215"/>
                    <a:pt x="124" y="216"/>
                    <a:pt x="124" y="216"/>
                  </a:cubicBezTo>
                  <a:cubicBezTo>
                    <a:pt x="126" y="215"/>
                    <a:pt x="130" y="214"/>
                    <a:pt x="133" y="214"/>
                  </a:cubicBezTo>
                  <a:cubicBezTo>
                    <a:pt x="136" y="214"/>
                    <a:pt x="139" y="215"/>
                    <a:pt x="142" y="216"/>
                  </a:cubicBezTo>
                  <a:cubicBezTo>
                    <a:pt x="141" y="216"/>
                    <a:pt x="142" y="215"/>
                    <a:pt x="142" y="215"/>
                  </a:cubicBezTo>
                  <a:cubicBezTo>
                    <a:pt x="142" y="214"/>
                    <a:pt x="141" y="214"/>
                    <a:pt x="141" y="214"/>
                  </a:cubicBezTo>
                  <a:cubicBezTo>
                    <a:pt x="140" y="213"/>
                    <a:pt x="140" y="212"/>
                    <a:pt x="141" y="211"/>
                  </a:cubicBezTo>
                  <a:cubicBezTo>
                    <a:pt x="141" y="210"/>
                    <a:pt x="141" y="210"/>
                    <a:pt x="141" y="209"/>
                  </a:cubicBezTo>
                  <a:cubicBezTo>
                    <a:pt x="141" y="209"/>
                    <a:pt x="141" y="209"/>
                    <a:pt x="140" y="209"/>
                  </a:cubicBezTo>
                  <a:cubicBezTo>
                    <a:pt x="140" y="208"/>
                    <a:pt x="140" y="208"/>
                    <a:pt x="140" y="208"/>
                  </a:cubicBezTo>
                  <a:cubicBezTo>
                    <a:pt x="139" y="207"/>
                    <a:pt x="139" y="207"/>
                    <a:pt x="139" y="206"/>
                  </a:cubicBezTo>
                  <a:cubicBezTo>
                    <a:pt x="139" y="205"/>
                    <a:pt x="140" y="204"/>
                    <a:pt x="141" y="203"/>
                  </a:cubicBezTo>
                  <a:cubicBezTo>
                    <a:pt x="141" y="203"/>
                    <a:pt x="142" y="202"/>
                    <a:pt x="142" y="202"/>
                  </a:cubicBezTo>
                  <a:cubicBezTo>
                    <a:pt x="142" y="201"/>
                    <a:pt x="141" y="201"/>
                    <a:pt x="140" y="200"/>
                  </a:cubicBezTo>
                  <a:cubicBezTo>
                    <a:pt x="139" y="199"/>
                    <a:pt x="140" y="197"/>
                    <a:pt x="141" y="196"/>
                  </a:cubicBezTo>
                  <a:cubicBezTo>
                    <a:pt x="141" y="195"/>
                    <a:pt x="141" y="195"/>
                    <a:pt x="141" y="195"/>
                  </a:cubicBezTo>
                  <a:cubicBezTo>
                    <a:pt x="142" y="194"/>
                    <a:pt x="142" y="192"/>
                    <a:pt x="141" y="190"/>
                  </a:cubicBezTo>
                  <a:cubicBezTo>
                    <a:pt x="141" y="188"/>
                    <a:pt x="141" y="187"/>
                    <a:pt x="144" y="185"/>
                  </a:cubicBezTo>
                  <a:cubicBezTo>
                    <a:pt x="146" y="183"/>
                    <a:pt x="146" y="183"/>
                    <a:pt x="146" y="180"/>
                  </a:cubicBezTo>
                  <a:cubicBezTo>
                    <a:pt x="145" y="178"/>
                    <a:pt x="145" y="177"/>
                    <a:pt x="148" y="175"/>
                  </a:cubicBezTo>
                  <a:cubicBezTo>
                    <a:pt x="150" y="173"/>
                    <a:pt x="150" y="173"/>
                    <a:pt x="148" y="171"/>
                  </a:cubicBezTo>
                  <a:cubicBezTo>
                    <a:pt x="148" y="170"/>
                    <a:pt x="148" y="170"/>
                    <a:pt x="148" y="170"/>
                  </a:cubicBezTo>
                  <a:cubicBezTo>
                    <a:pt x="147" y="168"/>
                    <a:pt x="147" y="167"/>
                    <a:pt x="150" y="165"/>
                  </a:cubicBezTo>
                  <a:cubicBezTo>
                    <a:pt x="152" y="163"/>
                    <a:pt x="153" y="158"/>
                    <a:pt x="152" y="153"/>
                  </a:cubicBezTo>
                  <a:cubicBezTo>
                    <a:pt x="152" y="149"/>
                    <a:pt x="151" y="149"/>
                    <a:pt x="151" y="149"/>
                  </a:cubicBezTo>
                  <a:cubicBezTo>
                    <a:pt x="151" y="149"/>
                    <a:pt x="150" y="150"/>
                    <a:pt x="149" y="152"/>
                  </a:cubicBezTo>
                  <a:cubicBezTo>
                    <a:pt x="149" y="152"/>
                    <a:pt x="149" y="153"/>
                    <a:pt x="149" y="154"/>
                  </a:cubicBezTo>
                  <a:cubicBezTo>
                    <a:pt x="148" y="158"/>
                    <a:pt x="147" y="164"/>
                    <a:pt x="139" y="164"/>
                  </a:cubicBezTo>
                  <a:cubicBezTo>
                    <a:pt x="137" y="164"/>
                    <a:pt x="136" y="163"/>
                    <a:pt x="135" y="162"/>
                  </a:cubicBezTo>
                  <a:cubicBezTo>
                    <a:pt x="133" y="160"/>
                    <a:pt x="134" y="157"/>
                    <a:pt x="134" y="154"/>
                  </a:cubicBezTo>
                  <a:cubicBezTo>
                    <a:pt x="135" y="153"/>
                    <a:pt x="134" y="152"/>
                    <a:pt x="134" y="152"/>
                  </a:cubicBezTo>
                  <a:cubicBezTo>
                    <a:pt x="134" y="151"/>
                    <a:pt x="134" y="150"/>
                    <a:pt x="134" y="149"/>
                  </a:cubicBezTo>
                  <a:cubicBezTo>
                    <a:pt x="135" y="147"/>
                    <a:pt x="135" y="147"/>
                    <a:pt x="134" y="146"/>
                  </a:cubicBezTo>
                  <a:cubicBezTo>
                    <a:pt x="134" y="146"/>
                    <a:pt x="134" y="146"/>
                    <a:pt x="134" y="146"/>
                  </a:cubicBezTo>
                  <a:cubicBezTo>
                    <a:pt x="134" y="145"/>
                    <a:pt x="134" y="144"/>
                    <a:pt x="134" y="144"/>
                  </a:cubicBezTo>
                  <a:cubicBezTo>
                    <a:pt x="135" y="143"/>
                    <a:pt x="135" y="143"/>
                    <a:pt x="135" y="142"/>
                  </a:cubicBezTo>
                  <a:cubicBezTo>
                    <a:pt x="135" y="142"/>
                    <a:pt x="135" y="141"/>
                    <a:pt x="135" y="140"/>
                  </a:cubicBezTo>
                  <a:cubicBezTo>
                    <a:pt x="135" y="139"/>
                    <a:pt x="134" y="137"/>
                    <a:pt x="135" y="134"/>
                  </a:cubicBezTo>
                  <a:cubicBezTo>
                    <a:pt x="136" y="132"/>
                    <a:pt x="136" y="130"/>
                    <a:pt x="135" y="129"/>
                  </a:cubicBezTo>
                  <a:cubicBezTo>
                    <a:pt x="135" y="128"/>
                    <a:pt x="134" y="128"/>
                    <a:pt x="134" y="127"/>
                  </a:cubicBezTo>
                  <a:cubicBezTo>
                    <a:pt x="134" y="125"/>
                    <a:pt x="135" y="124"/>
                    <a:pt x="136" y="123"/>
                  </a:cubicBezTo>
                  <a:cubicBezTo>
                    <a:pt x="136" y="122"/>
                    <a:pt x="136" y="122"/>
                    <a:pt x="137" y="121"/>
                  </a:cubicBezTo>
                  <a:cubicBezTo>
                    <a:pt x="137" y="120"/>
                    <a:pt x="137" y="120"/>
                    <a:pt x="135" y="117"/>
                  </a:cubicBezTo>
                  <a:cubicBezTo>
                    <a:pt x="133" y="115"/>
                    <a:pt x="134" y="111"/>
                    <a:pt x="138" y="106"/>
                  </a:cubicBezTo>
                  <a:cubicBezTo>
                    <a:pt x="139" y="104"/>
                    <a:pt x="140" y="103"/>
                    <a:pt x="141" y="102"/>
                  </a:cubicBezTo>
                  <a:cubicBezTo>
                    <a:pt x="145" y="98"/>
                    <a:pt x="149" y="94"/>
                    <a:pt x="150" y="83"/>
                  </a:cubicBezTo>
                  <a:cubicBezTo>
                    <a:pt x="152" y="69"/>
                    <a:pt x="153" y="63"/>
                    <a:pt x="172" y="53"/>
                  </a:cubicBezTo>
                  <a:cubicBezTo>
                    <a:pt x="183" y="47"/>
                    <a:pt x="184" y="46"/>
                    <a:pt x="187" y="32"/>
                  </a:cubicBezTo>
                  <a:cubicBezTo>
                    <a:pt x="190" y="20"/>
                    <a:pt x="195" y="18"/>
                    <a:pt x="200" y="18"/>
                  </a:cubicBezTo>
                  <a:cubicBezTo>
                    <a:pt x="201" y="18"/>
                    <a:pt x="201" y="18"/>
                    <a:pt x="201" y="18"/>
                  </a:cubicBezTo>
                  <a:cubicBezTo>
                    <a:pt x="203" y="19"/>
                    <a:pt x="204" y="19"/>
                    <a:pt x="206" y="19"/>
                  </a:cubicBezTo>
                  <a:cubicBezTo>
                    <a:pt x="208" y="20"/>
                    <a:pt x="209" y="20"/>
                    <a:pt x="211" y="20"/>
                  </a:cubicBezTo>
                  <a:cubicBezTo>
                    <a:pt x="214" y="20"/>
                    <a:pt x="216" y="19"/>
                    <a:pt x="218" y="16"/>
                  </a:cubicBezTo>
                  <a:cubicBezTo>
                    <a:pt x="220" y="14"/>
                    <a:pt x="223" y="13"/>
                    <a:pt x="226" y="13"/>
                  </a:cubicBezTo>
                  <a:cubicBezTo>
                    <a:pt x="233" y="13"/>
                    <a:pt x="240" y="16"/>
                    <a:pt x="246" y="22"/>
                  </a:cubicBezTo>
                  <a:cubicBezTo>
                    <a:pt x="255" y="31"/>
                    <a:pt x="251" y="41"/>
                    <a:pt x="247" y="48"/>
                  </a:cubicBezTo>
                  <a:cubicBezTo>
                    <a:pt x="244" y="53"/>
                    <a:pt x="236" y="55"/>
                    <a:pt x="227" y="55"/>
                  </a:cubicBezTo>
                  <a:cubicBezTo>
                    <a:pt x="225" y="55"/>
                    <a:pt x="223" y="55"/>
                    <a:pt x="222" y="55"/>
                  </a:cubicBezTo>
                  <a:cubicBezTo>
                    <a:pt x="222" y="55"/>
                    <a:pt x="222" y="55"/>
                    <a:pt x="222" y="55"/>
                  </a:cubicBezTo>
                  <a:cubicBezTo>
                    <a:pt x="220" y="55"/>
                    <a:pt x="219" y="55"/>
                    <a:pt x="218" y="55"/>
                  </a:cubicBezTo>
                  <a:cubicBezTo>
                    <a:pt x="217" y="55"/>
                    <a:pt x="217" y="55"/>
                    <a:pt x="217" y="56"/>
                  </a:cubicBezTo>
                  <a:cubicBezTo>
                    <a:pt x="217" y="56"/>
                    <a:pt x="217" y="56"/>
                    <a:pt x="217" y="56"/>
                  </a:cubicBezTo>
                  <a:cubicBezTo>
                    <a:pt x="217" y="57"/>
                    <a:pt x="223" y="58"/>
                    <a:pt x="225" y="58"/>
                  </a:cubicBezTo>
                  <a:cubicBezTo>
                    <a:pt x="232" y="59"/>
                    <a:pt x="240" y="65"/>
                    <a:pt x="242" y="76"/>
                  </a:cubicBezTo>
                  <a:cubicBezTo>
                    <a:pt x="242" y="78"/>
                    <a:pt x="242" y="78"/>
                    <a:pt x="243" y="78"/>
                  </a:cubicBezTo>
                  <a:cubicBezTo>
                    <a:pt x="243" y="78"/>
                    <a:pt x="244" y="78"/>
                    <a:pt x="245" y="76"/>
                  </a:cubicBezTo>
                  <a:cubicBezTo>
                    <a:pt x="245" y="76"/>
                    <a:pt x="245" y="76"/>
                    <a:pt x="245" y="76"/>
                  </a:cubicBezTo>
                  <a:cubicBezTo>
                    <a:pt x="245" y="76"/>
                    <a:pt x="245" y="76"/>
                    <a:pt x="245" y="76"/>
                  </a:cubicBezTo>
                  <a:cubicBezTo>
                    <a:pt x="245" y="78"/>
                    <a:pt x="244" y="80"/>
                    <a:pt x="244" y="82"/>
                  </a:cubicBezTo>
                  <a:cubicBezTo>
                    <a:pt x="243" y="83"/>
                    <a:pt x="243" y="84"/>
                    <a:pt x="243" y="84"/>
                  </a:cubicBezTo>
                  <a:cubicBezTo>
                    <a:pt x="243" y="84"/>
                    <a:pt x="243" y="84"/>
                    <a:pt x="243" y="84"/>
                  </a:cubicBezTo>
                  <a:cubicBezTo>
                    <a:pt x="243" y="84"/>
                    <a:pt x="243" y="84"/>
                    <a:pt x="243" y="84"/>
                  </a:cubicBezTo>
                  <a:cubicBezTo>
                    <a:pt x="244" y="84"/>
                    <a:pt x="246" y="81"/>
                    <a:pt x="248" y="77"/>
                  </a:cubicBezTo>
                  <a:cubicBezTo>
                    <a:pt x="248" y="77"/>
                    <a:pt x="248" y="77"/>
                    <a:pt x="248" y="77"/>
                  </a:cubicBezTo>
                  <a:cubicBezTo>
                    <a:pt x="248" y="77"/>
                    <a:pt x="248" y="77"/>
                    <a:pt x="248" y="77"/>
                  </a:cubicBezTo>
                  <a:cubicBezTo>
                    <a:pt x="248" y="79"/>
                    <a:pt x="248" y="81"/>
                    <a:pt x="247" y="83"/>
                  </a:cubicBezTo>
                  <a:cubicBezTo>
                    <a:pt x="247" y="84"/>
                    <a:pt x="246" y="84"/>
                    <a:pt x="246" y="85"/>
                  </a:cubicBezTo>
                  <a:cubicBezTo>
                    <a:pt x="246" y="85"/>
                    <a:pt x="246" y="85"/>
                    <a:pt x="246" y="85"/>
                  </a:cubicBezTo>
                  <a:cubicBezTo>
                    <a:pt x="246" y="85"/>
                    <a:pt x="246" y="85"/>
                    <a:pt x="246" y="85"/>
                  </a:cubicBezTo>
                  <a:cubicBezTo>
                    <a:pt x="247" y="85"/>
                    <a:pt x="250" y="80"/>
                    <a:pt x="250" y="75"/>
                  </a:cubicBezTo>
                  <a:cubicBezTo>
                    <a:pt x="247" y="66"/>
                    <a:pt x="252" y="59"/>
                    <a:pt x="255" y="55"/>
                  </a:cubicBezTo>
                  <a:cubicBezTo>
                    <a:pt x="255" y="54"/>
                    <a:pt x="256" y="53"/>
                    <a:pt x="257" y="53"/>
                  </a:cubicBezTo>
                  <a:cubicBezTo>
                    <a:pt x="259" y="50"/>
                    <a:pt x="262" y="47"/>
                    <a:pt x="263" y="40"/>
                  </a:cubicBezTo>
                  <a:cubicBezTo>
                    <a:pt x="264" y="32"/>
                    <a:pt x="261" y="23"/>
                    <a:pt x="258" y="20"/>
                  </a:cubicBezTo>
                  <a:cubicBezTo>
                    <a:pt x="255" y="17"/>
                    <a:pt x="252" y="16"/>
                    <a:pt x="250" y="15"/>
                  </a:cubicBezTo>
                  <a:cubicBezTo>
                    <a:pt x="248" y="14"/>
                    <a:pt x="246" y="13"/>
                    <a:pt x="245" y="12"/>
                  </a:cubicBezTo>
                  <a:cubicBezTo>
                    <a:pt x="244" y="11"/>
                    <a:pt x="243" y="10"/>
                    <a:pt x="242" y="9"/>
                  </a:cubicBezTo>
                  <a:cubicBezTo>
                    <a:pt x="240" y="6"/>
                    <a:pt x="237" y="3"/>
                    <a:pt x="232" y="2"/>
                  </a:cubicBezTo>
                  <a:cubicBezTo>
                    <a:pt x="225" y="1"/>
                    <a:pt x="219" y="3"/>
                    <a:pt x="214" y="8"/>
                  </a:cubicBezTo>
                  <a:cubicBezTo>
                    <a:pt x="208" y="14"/>
                    <a:pt x="204" y="14"/>
                    <a:pt x="197" y="15"/>
                  </a:cubicBezTo>
                  <a:cubicBezTo>
                    <a:pt x="196" y="15"/>
                    <a:pt x="196" y="15"/>
                    <a:pt x="196" y="15"/>
                  </a:cubicBezTo>
                  <a:cubicBezTo>
                    <a:pt x="189" y="15"/>
                    <a:pt x="186" y="16"/>
                    <a:pt x="183" y="28"/>
                  </a:cubicBezTo>
                  <a:cubicBezTo>
                    <a:pt x="179" y="41"/>
                    <a:pt x="178" y="45"/>
                    <a:pt x="169" y="51"/>
                  </a:cubicBezTo>
                  <a:cubicBezTo>
                    <a:pt x="158" y="57"/>
                    <a:pt x="146" y="61"/>
                    <a:pt x="133" y="61"/>
                  </a:cubicBezTo>
                  <a:cubicBezTo>
                    <a:pt x="125" y="61"/>
                    <a:pt x="117" y="59"/>
                    <a:pt x="108" y="56"/>
                  </a:cubicBezTo>
                  <a:cubicBezTo>
                    <a:pt x="86" y="49"/>
                    <a:pt x="84" y="37"/>
                    <a:pt x="83" y="30"/>
                  </a:cubicBezTo>
                  <a:cubicBezTo>
                    <a:pt x="83" y="28"/>
                    <a:pt x="83" y="27"/>
                    <a:pt x="82" y="26"/>
                  </a:cubicBezTo>
                  <a:cubicBezTo>
                    <a:pt x="80" y="19"/>
                    <a:pt x="77" y="14"/>
                    <a:pt x="67" y="14"/>
                  </a:cubicBezTo>
                  <a:cubicBezTo>
                    <a:pt x="58" y="14"/>
                    <a:pt x="57" y="13"/>
                    <a:pt x="49" y="7"/>
                  </a:cubicBezTo>
                  <a:cubicBezTo>
                    <a:pt x="48" y="6"/>
                    <a:pt x="48" y="6"/>
                    <a:pt x="48" y="6"/>
                  </a:cubicBezTo>
                  <a:cubicBezTo>
                    <a:pt x="44" y="3"/>
                    <a:pt x="40" y="2"/>
                    <a:pt x="36" y="2"/>
                  </a:cubicBezTo>
                  <a:cubicBezTo>
                    <a:pt x="32" y="2"/>
                    <a:pt x="27" y="4"/>
                    <a:pt x="24" y="7"/>
                  </a:cubicBezTo>
                  <a:cubicBezTo>
                    <a:pt x="21" y="11"/>
                    <a:pt x="20" y="12"/>
                    <a:pt x="18" y="13"/>
                  </a:cubicBezTo>
                  <a:cubicBezTo>
                    <a:pt x="17" y="14"/>
                    <a:pt x="16" y="14"/>
                    <a:pt x="14" y="15"/>
                  </a:cubicBezTo>
                  <a:cubicBezTo>
                    <a:pt x="13" y="15"/>
                    <a:pt x="13" y="15"/>
                    <a:pt x="13" y="15"/>
                  </a:cubicBezTo>
                  <a:cubicBezTo>
                    <a:pt x="8" y="18"/>
                    <a:pt x="5" y="20"/>
                    <a:pt x="3" y="27"/>
                  </a:cubicBezTo>
                  <a:cubicBezTo>
                    <a:pt x="0" y="37"/>
                    <a:pt x="3" y="45"/>
                    <a:pt x="11" y="56"/>
                  </a:cubicBezTo>
                  <a:cubicBezTo>
                    <a:pt x="16" y="63"/>
                    <a:pt x="16" y="70"/>
                    <a:pt x="15" y="75"/>
                  </a:cubicBezTo>
                  <a:cubicBezTo>
                    <a:pt x="15" y="76"/>
                    <a:pt x="15" y="80"/>
                    <a:pt x="17" y="83"/>
                  </a:cubicBezTo>
                  <a:cubicBezTo>
                    <a:pt x="18" y="84"/>
                    <a:pt x="18" y="85"/>
                    <a:pt x="19" y="85"/>
                  </a:cubicBezTo>
                  <a:cubicBezTo>
                    <a:pt x="19" y="84"/>
                    <a:pt x="18" y="84"/>
                    <a:pt x="18" y="82"/>
                  </a:cubicBezTo>
                  <a:cubicBezTo>
                    <a:pt x="17" y="80"/>
                    <a:pt x="17" y="77"/>
                    <a:pt x="17" y="77"/>
                  </a:cubicBezTo>
                  <a:cubicBezTo>
                    <a:pt x="17" y="76"/>
                    <a:pt x="17" y="76"/>
                    <a:pt x="17" y="76"/>
                  </a:cubicBezTo>
                  <a:cubicBezTo>
                    <a:pt x="18" y="76"/>
                    <a:pt x="18" y="76"/>
                    <a:pt x="18" y="76"/>
                  </a:cubicBezTo>
                  <a:cubicBezTo>
                    <a:pt x="18" y="77"/>
                    <a:pt x="19" y="82"/>
                    <a:pt x="21" y="84"/>
                  </a:cubicBezTo>
                  <a:cubicBezTo>
                    <a:pt x="22" y="84"/>
                    <a:pt x="22" y="84"/>
                    <a:pt x="22" y="84"/>
                  </a:cubicBezTo>
                  <a:cubicBezTo>
                    <a:pt x="22" y="84"/>
                    <a:pt x="22" y="83"/>
                    <a:pt x="21" y="82"/>
                  </a:cubicBezTo>
                  <a:cubicBezTo>
                    <a:pt x="21" y="80"/>
                    <a:pt x="20" y="76"/>
                    <a:pt x="20" y="75"/>
                  </a:cubicBezTo>
                  <a:cubicBezTo>
                    <a:pt x="20" y="75"/>
                    <a:pt x="20" y="75"/>
                    <a:pt x="20" y="75"/>
                  </a:cubicBezTo>
                  <a:cubicBezTo>
                    <a:pt x="21" y="75"/>
                    <a:pt x="21" y="75"/>
                    <a:pt x="21" y="75"/>
                  </a:cubicBezTo>
                  <a:cubicBezTo>
                    <a:pt x="21" y="75"/>
                    <a:pt x="22" y="80"/>
                    <a:pt x="25" y="80"/>
                  </a:cubicBezTo>
                  <a:cubicBezTo>
                    <a:pt x="25" y="80"/>
                    <a:pt x="26" y="80"/>
                    <a:pt x="26" y="80"/>
                  </a:cubicBezTo>
                  <a:cubicBezTo>
                    <a:pt x="27" y="80"/>
                    <a:pt x="27" y="79"/>
                    <a:pt x="27" y="78"/>
                  </a:cubicBezTo>
                  <a:cubicBezTo>
                    <a:pt x="27" y="74"/>
                    <a:pt x="27" y="67"/>
                    <a:pt x="36" y="62"/>
                  </a:cubicBezTo>
                  <a:cubicBezTo>
                    <a:pt x="40" y="60"/>
                    <a:pt x="43" y="59"/>
                    <a:pt x="45" y="58"/>
                  </a:cubicBezTo>
                  <a:cubicBezTo>
                    <a:pt x="47" y="57"/>
                    <a:pt x="47" y="57"/>
                    <a:pt x="48" y="56"/>
                  </a:cubicBezTo>
                  <a:cubicBezTo>
                    <a:pt x="48" y="56"/>
                    <a:pt x="48" y="56"/>
                    <a:pt x="48" y="56"/>
                  </a:cubicBezTo>
                  <a:cubicBezTo>
                    <a:pt x="48" y="55"/>
                    <a:pt x="45" y="55"/>
                    <a:pt x="43" y="55"/>
                  </a:cubicBezTo>
                  <a:cubicBezTo>
                    <a:pt x="43" y="55"/>
                    <a:pt x="43" y="55"/>
                    <a:pt x="43" y="55"/>
                  </a:cubicBezTo>
                  <a:cubicBezTo>
                    <a:pt x="39" y="56"/>
                    <a:pt x="35" y="56"/>
                    <a:pt x="30" y="55"/>
                  </a:cubicBezTo>
                  <a:cubicBezTo>
                    <a:pt x="24" y="54"/>
                    <a:pt x="19" y="51"/>
                    <a:pt x="16" y="46"/>
                  </a:cubicBezTo>
                  <a:cubicBezTo>
                    <a:pt x="13" y="41"/>
                    <a:pt x="13" y="34"/>
                    <a:pt x="15" y="28"/>
                  </a:cubicBezTo>
                  <a:cubicBezTo>
                    <a:pt x="18" y="19"/>
                    <a:pt x="32" y="13"/>
                    <a:pt x="39" y="13"/>
                  </a:cubicBezTo>
                  <a:cubicBezTo>
                    <a:pt x="44" y="13"/>
                    <a:pt x="46" y="14"/>
                    <a:pt x="47" y="17"/>
                  </a:cubicBezTo>
                  <a:cubicBezTo>
                    <a:pt x="48" y="17"/>
                    <a:pt x="48" y="17"/>
                    <a:pt x="48" y="17"/>
                  </a:cubicBezTo>
                  <a:cubicBezTo>
                    <a:pt x="49" y="19"/>
                    <a:pt x="51" y="20"/>
                    <a:pt x="54" y="20"/>
                  </a:cubicBezTo>
                  <a:cubicBezTo>
                    <a:pt x="55" y="20"/>
                    <a:pt x="57" y="20"/>
                    <a:pt x="58" y="19"/>
                  </a:cubicBezTo>
                  <a:cubicBezTo>
                    <a:pt x="60" y="19"/>
                    <a:pt x="62" y="19"/>
                    <a:pt x="64" y="19"/>
                  </a:cubicBezTo>
                  <a:cubicBezTo>
                    <a:pt x="70" y="19"/>
                    <a:pt x="75" y="21"/>
                    <a:pt x="77" y="26"/>
                  </a:cubicBezTo>
                  <a:cubicBezTo>
                    <a:pt x="77" y="28"/>
                    <a:pt x="77" y="30"/>
                    <a:pt x="78" y="32"/>
                  </a:cubicBezTo>
                  <a:cubicBezTo>
                    <a:pt x="79" y="39"/>
                    <a:pt x="80" y="46"/>
                    <a:pt x="91" y="52"/>
                  </a:cubicBezTo>
                  <a:cubicBezTo>
                    <a:pt x="105" y="59"/>
                    <a:pt x="111" y="63"/>
                    <a:pt x="114" y="77"/>
                  </a:cubicBezTo>
                  <a:cubicBezTo>
                    <a:pt x="114" y="79"/>
                    <a:pt x="115" y="82"/>
                    <a:pt x="115" y="84"/>
                  </a:cubicBezTo>
                  <a:cubicBezTo>
                    <a:pt x="116" y="91"/>
                    <a:pt x="116" y="94"/>
                    <a:pt x="124" y="102"/>
                  </a:cubicBezTo>
                  <a:cubicBezTo>
                    <a:pt x="131" y="109"/>
                    <a:pt x="132" y="114"/>
                    <a:pt x="130" y="117"/>
                  </a:cubicBezTo>
                  <a:cubicBezTo>
                    <a:pt x="130" y="117"/>
                    <a:pt x="130" y="117"/>
                    <a:pt x="130" y="117"/>
                  </a:cubicBezTo>
                  <a:cubicBezTo>
                    <a:pt x="128" y="120"/>
                    <a:pt x="128" y="120"/>
                    <a:pt x="130" y="123"/>
                  </a:cubicBezTo>
                  <a:cubicBezTo>
                    <a:pt x="132" y="126"/>
                    <a:pt x="131" y="127"/>
                    <a:pt x="130" y="129"/>
                  </a:cubicBezTo>
                  <a:cubicBezTo>
                    <a:pt x="130" y="130"/>
                    <a:pt x="130" y="130"/>
                    <a:pt x="130" y="130"/>
                  </a:cubicBezTo>
                  <a:cubicBezTo>
                    <a:pt x="129" y="131"/>
                    <a:pt x="129" y="132"/>
                    <a:pt x="130" y="135"/>
                  </a:cubicBezTo>
                  <a:cubicBezTo>
                    <a:pt x="131" y="137"/>
                    <a:pt x="131" y="138"/>
                    <a:pt x="130" y="140"/>
                  </a:cubicBezTo>
                  <a:cubicBezTo>
                    <a:pt x="130" y="140"/>
                    <a:pt x="130" y="140"/>
                    <a:pt x="130" y="140"/>
                  </a:cubicBezTo>
                  <a:cubicBezTo>
                    <a:pt x="129" y="142"/>
                    <a:pt x="129" y="142"/>
                    <a:pt x="130" y="143"/>
                  </a:cubicBezTo>
                  <a:cubicBezTo>
                    <a:pt x="130" y="144"/>
                    <a:pt x="130" y="144"/>
                    <a:pt x="130" y="144"/>
                  </a:cubicBezTo>
                  <a:cubicBezTo>
                    <a:pt x="131" y="145"/>
                    <a:pt x="131" y="145"/>
                    <a:pt x="131" y="146"/>
                  </a:cubicBezTo>
                  <a:cubicBezTo>
                    <a:pt x="131" y="146"/>
                    <a:pt x="131" y="146"/>
                    <a:pt x="131" y="146"/>
                  </a:cubicBezTo>
                  <a:cubicBezTo>
                    <a:pt x="130" y="147"/>
                    <a:pt x="130" y="148"/>
                    <a:pt x="131" y="149"/>
                  </a:cubicBezTo>
                  <a:cubicBezTo>
                    <a:pt x="131" y="150"/>
                    <a:pt x="131" y="151"/>
                    <a:pt x="131" y="152"/>
                  </a:cubicBezTo>
                  <a:cubicBezTo>
                    <a:pt x="131" y="153"/>
                    <a:pt x="131" y="153"/>
                    <a:pt x="131" y="154"/>
                  </a:cubicBezTo>
                  <a:cubicBezTo>
                    <a:pt x="131" y="154"/>
                    <a:pt x="131" y="155"/>
                    <a:pt x="131" y="157"/>
                  </a:cubicBezTo>
                  <a:cubicBezTo>
                    <a:pt x="131" y="159"/>
                    <a:pt x="131" y="161"/>
                    <a:pt x="129" y="163"/>
                  </a:cubicBezTo>
                  <a:cubicBezTo>
                    <a:pt x="128" y="164"/>
                    <a:pt x="127" y="164"/>
                    <a:pt x="125" y="164"/>
                  </a:cubicBezTo>
                  <a:cubicBezTo>
                    <a:pt x="119" y="163"/>
                    <a:pt x="117" y="157"/>
                    <a:pt x="116" y="153"/>
                  </a:cubicBezTo>
                  <a:cubicBezTo>
                    <a:pt x="115" y="150"/>
                    <a:pt x="114" y="149"/>
                    <a:pt x="114" y="149"/>
                  </a:cubicBezTo>
                </a:path>
              </a:pathLst>
            </a:custGeom>
            <a:solidFill>
              <a:srgbClr val="821C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39" name="Google Shape;2339;p21"/>
            <p:cNvSpPr/>
            <p:nvPr/>
          </p:nvSpPr>
          <p:spPr>
            <a:xfrm>
              <a:off x="5764213" y="3914775"/>
              <a:ext cx="320675" cy="100013"/>
            </a:xfrm>
            <a:custGeom>
              <a:avLst/>
              <a:gdLst/>
              <a:ahLst/>
              <a:cxnLst/>
              <a:rect l="l" t="t" r="r" b="b"/>
              <a:pathLst>
                <a:path w="269" h="84" extrusionOk="0">
                  <a:moveTo>
                    <a:pt x="257" y="83"/>
                  </a:moveTo>
                  <a:cubicBezTo>
                    <a:pt x="258" y="82"/>
                    <a:pt x="251" y="74"/>
                    <a:pt x="257" y="64"/>
                  </a:cubicBezTo>
                  <a:cubicBezTo>
                    <a:pt x="262" y="55"/>
                    <a:pt x="269" y="49"/>
                    <a:pt x="268" y="36"/>
                  </a:cubicBezTo>
                  <a:cubicBezTo>
                    <a:pt x="267" y="22"/>
                    <a:pt x="258" y="18"/>
                    <a:pt x="254" y="16"/>
                  </a:cubicBezTo>
                  <a:cubicBezTo>
                    <a:pt x="246" y="13"/>
                    <a:pt x="247" y="9"/>
                    <a:pt x="241" y="5"/>
                  </a:cubicBezTo>
                  <a:cubicBezTo>
                    <a:pt x="234" y="1"/>
                    <a:pt x="226" y="1"/>
                    <a:pt x="217" y="9"/>
                  </a:cubicBezTo>
                  <a:cubicBezTo>
                    <a:pt x="210" y="14"/>
                    <a:pt x="211" y="14"/>
                    <a:pt x="198" y="15"/>
                  </a:cubicBezTo>
                  <a:cubicBezTo>
                    <a:pt x="189" y="16"/>
                    <a:pt x="186" y="20"/>
                    <a:pt x="184" y="29"/>
                  </a:cubicBezTo>
                  <a:cubicBezTo>
                    <a:pt x="182" y="37"/>
                    <a:pt x="177" y="49"/>
                    <a:pt x="153" y="43"/>
                  </a:cubicBezTo>
                  <a:cubicBezTo>
                    <a:pt x="139" y="39"/>
                    <a:pt x="131" y="40"/>
                    <a:pt x="116" y="44"/>
                  </a:cubicBezTo>
                  <a:cubicBezTo>
                    <a:pt x="104" y="46"/>
                    <a:pt x="92" y="44"/>
                    <a:pt x="88" y="32"/>
                  </a:cubicBezTo>
                  <a:cubicBezTo>
                    <a:pt x="85" y="20"/>
                    <a:pt x="84" y="16"/>
                    <a:pt x="71" y="15"/>
                  </a:cubicBezTo>
                  <a:cubicBezTo>
                    <a:pt x="60" y="15"/>
                    <a:pt x="59" y="12"/>
                    <a:pt x="53" y="8"/>
                  </a:cubicBezTo>
                  <a:cubicBezTo>
                    <a:pt x="47" y="3"/>
                    <a:pt x="41" y="0"/>
                    <a:pt x="33" y="4"/>
                  </a:cubicBezTo>
                  <a:cubicBezTo>
                    <a:pt x="25" y="8"/>
                    <a:pt x="26" y="11"/>
                    <a:pt x="21" y="14"/>
                  </a:cubicBezTo>
                  <a:cubicBezTo>
                    <a:pt x="15" y="18"/>
                    <a:pt x="9" y="18"/>
                    <a:pt x="4" y="30"/>
                  </a:cubicBezTo>
                  <a:cubicBezTo>
                    <a:pt x="0" y="42"/>
                    <a:pt x="6" y="51"/>
                    <a:pt x="10" y="57"/>
                  </a:cubicBezTo>
                  <a:cubicBezTo>
                    <a:pt x="14" y="63"/>
                    <a:pt x="19" y="70"/>
                    <a:pt x="15" y="80"/>
                  </a:cubicBezTo>
                  <a:cubicBezTo>
                    <a:pt x="13" y="84"/>
                    <a:pt x="16" y="84"/>
                    <a:pt x="17" y="78"/>
                  </a:cubicBezTo>
                  <a:cubicBezTo>
                    <a:pt x="17" y="78"/>
                    <a:pt x="17" y="78"/>
                    <a:pt x="17" y="78"/>
                  </a:cubicBezTo>
                  <a:cubicBezTo>
                    <a:pt x="18" y="73"/>
                    <a:pt x="19" y="66"/>
                    <a:pt x="14" y="59"/>
                  </a:cubicBezTo>
                  <a:cubicBezTo>
                    <a:pt x="5" y="48"/>
                    <a:pt x="3" y="40"/>
                    <a:pt x="6" y="30"/>
                  </a:cubicBezTo>
                  <a:cubicBezTo>
                    <a:pt x="8" y="22"/>
                    <a:pt x="11" y="21"/>
                    <a:pt x="17" y="18"/>
                  </a:cubicBezTo>
                  <a:cubicBezTo>
                    <a:pt x="23" y="14"/>
                    <a:pt x="22" y="16"/>
                    <a:pt x="27" y="10"/>
                  </a:cubicBezTo>
                  <a:cubicBezTo>
                    <a:pt x="32" y="5"/>
                    <a:pt x="41" y="1"/>
                    <a:pt x="52" y="9"/>
                  </a:cubicBezTo>
                  <a:cubicBezTo>
                    <a:pt x="60" y="16"/>
                    <a:pt x="61" y="16"/>
                    <a:pt x="70" y="17"/>
                  </a:cubicBezTo>
                  <a:cubicBezTo>
                    <a:pt x="80" y="17"/>
                    <a:pt x="83" y="21"/>
                    <a:pt x="86" y="29"/>
                  </a:cubicBezTo>
                  <a:cubicBezTo>
                    <a:pt x="88" y="36"/>
                    <a:pt x="86" y="51"/>
                    <a:pt x="111" y="59"/>
                  </a:cubicBezTo>
                  <a:cubicBezTo>
                    <a:pt x="136" y="68"/>
                    <a:pt x="157" y="63"/>
                    <a:pt x="171" y="53"/>
                  </a:cubicBezTo>
                  <a:cubicBezTo>
                    <a:pt x="181" y="47"/>
                    <a:pt x="182" y="44"/>
                    <a:pt x="185" y="31"/>
                  </a:cubicBezTo>
                  <a:cubicBezTo>
                    <a:pt x="189" y="18"/>
                    <a:pt x="192" y="18"/>
                    <a:pt x="200" y="17"/>
                  </a:cubicBezTo>
                  <a:cubicBezTo>
                    <a:pt x="207" y="17"/>
                    <a:pt x="211" y="16"/>
                    <a:pt x="216" y="11"/>
                  </a:cubicBezTo>
                  <a:cubicBezTo>
                    <a:pt x="222" y="6"/>
                    <a:pt x="228" y="3"/>
                    <a:pt x="235" y="5"/>
                  </a:cubicBezTo>
                  <a:cubicBezTo>
                    <a:pt x="242" y="6"/>
                    <a:pt x="245" y="12"/>
                    <a:pt x="248" y="15"/>
                  </a:cubicBezTo>
                  <a:cubicBezTo>
                    <a:pt x="251" y="17"/>
                    <a:pt x="257" y="19"/>
                    <a:pt x="261" y="22"/>
                  </a:cubicBezTo>
                  <a:cubicBezTo>
                    <a:pt x="265" y="26"/>
                    <a:pt x="268" y="35"/>
                    <a:pt x="266" y="43"/>
                  </a:cubicBezTo>
                  <a:cubicBezTo>
                    <a:pt x="265" y="52"/>
                    <a:pt x="261" y="54"/>
                    <a:pt x="258" y="59"/>
                  </a:cubicBezTo>
                  <a:cubicBezTo>
                    <a:pt x="255" y="63"/>
                    <a:pt x="251" y="69"/>
                    <a:pt x="254" y="78"/>
                  </a:cubicBezTo>
                  <a:cubicBezTo>
                    <a:pt x="254" y="78"/>
                    <a:pt x="254" y="78"/>
                    <a:pt x="254" y="78"/>
                  </a:cubicBezTo>
                  <a:cubicBezTo>
                    <a:pt x="256" y="83"/>
                    <a:pt x="256" y="83"/>
                    <a:pt x="257" y="83"/>
                  </a:cubicBezTo>
                </a:path>
              </a:pathLst>
            </a:custGeom>
            <a:solidFill>
              <a:srgbClr val="F4A0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40" name="Google Shape;2340;p21"/>
            <p:cNvSpPr/>
            <p:nvPr/>
          </p:nvSpPr>
          <p:spPr>
            <a:xfrm>
              <a:off x="5762625" y="3916363"/>
              <a:ext cx="322263" cy="96838"/>
            </a:xfrm>
            <a:custGeom>
              <a:avLst/>
              <a:gdLst/>
              <a:ahLst/>
              <a:cxnLst/>
              <a:rect l="l" t="t" r="r" b="b"/>
              <a:pathLst>
                <a:path w="270" h="81" extrusionOk="0">
                  <a:moveTo>
                    <a:pt x="258" y="81"/>
                  </a:moveTo>
                  <a:cubicBezTo>
                    <a:pt x="257" y="81"/>
                    <a:pt x="256" y="80"/>
                    <a:pt x="255" y="77"/>
                  </a:cubicBezTo>
                  <a:cubicBezTo>
                    <a:pt x="255" y="78"/>
                    <a:pt x="255" y="78"/>
                    <a:pt x="255" y="78"/>
                  </a:cubicBezTo>
                  <a:cubicBezTo>
                    <a:pt x="254" y="76"/>
                    <a:pt x="254" y="76"/>
                    <a:pt x="254" y="76"/>
                  </a:cubicBezTo>
                  <a:cubicBezTo>
                    <a:pt x="251" y="67"/>
                    <a:pt x="256" y="60"/>
                    <a:pt x="259" y="56"/>
                  </a:cubicBezTo>
                  <a:cubicBezTo>
                    <a:pt x="259" y="55"/>
                    <a:pt x="260" y="54"/>
                    <a:pt x="261" y="54"/>
                  </a:cubicBezTo>
                  <a:cubicBezTo>
                    <a:pt x="263" y="51"/>
                    <a:pt x="266" y="48"/>
                    <a:pt x="267" y="41"/>
                  </a:cubicBezTo>
                  <a:cubicBezTo>
                    <a:pt x="268" y="33"/>
                    <a:pt x="265" y="24"/>
                    <a:pt x="262" y="21"/>
                  </a:cubicBezTo>
                  <a:cubicBezTo>
                    <a:pt x="259" y="18"/>
                    <a:pt x="256" y="17"/>
                    <a:pt x="254" y="16"/>
                  </a:cubicBezTo>
                  <a:cubicBezTo>
                    <a:pt x="252" y="15"/>
                    <a:pt x="250" y="14"/>
                    <a:pt x="249" y="13"/>
                  </a:cubicBezTo>
                  <a:cubicBezTo>
                    <a:pt x="248" y="12"/>
                    <a:pt x="247" y="11"/>
                    <a:pt x="246" y="10"/>
                  </a:cubicBezTo>
                  <a:cubicBezTo>
                    <a:pt x="244" y="7"/>
                    <a:pt x="241" y="4"/>
                    <a:pt x="236" y="3"/>
                  </a:cubicBezTo>
                  <a:cubicBezTo>
                    <a:pt x="229" y="2"/>
                    <a:pt x="223" y="4"/>
                    <a:pt x="218" y="9"/>
                  </a:cubicBezTo>
                  <a:cubicBezTo>
                    <a:pt x="212" y="15"/>
                    <a:pt x="208" y="15"/>
                    <a:pt x="201" y="16"/>
                  </a:cubicBezTo>
                  <a:cubicBezTo>
                    <a:pt x="200" y="16"/>
                    <a:pt x="200" y="16"/>
                    <a:pt x="200" y="16"/>
                  </a:cubicBezTo>
                  <a:cubicBezTo>
                    <a:pt x="193" y="16"/>
                    <a:pt x="190" y="17"/>
                    <a:pt x="187" y="29"/>
                  </a:cubicBezTo>
                  <a:cubicBezTo>
                    <a:pt x="183" y="42"/>
                    <a:pt x="182" y="46"/>
                    <a:pt x="173" y="52"/>
                  </a:cubicBezTo>
                  <a:cubicBezTo>
                    <a:pt x="162" y="58"/>
                    <a:pt x="150" y="62"/>
                    <a:pt x="137" y="62"/>
                  </a:cubicBezTo>
                  <a:cubicBezTo>
                    <a:pt x="129" y="62"/>
                    <a:pt x="121" y="60"/>
                    <a:pt x="112" y="57"/>
                  </a:cubicBezTo>
                  <a:cubicBezTo>
                    <a:pt x="90" y="50"/>
                    <a:pt x="88" y="38"/>
                    <a:pt x="87" y="31"/>
                  </a:cubicBezTo>
                  <a:cubicBezTo>
                    <a:pt x="87" y="29"/>
                    <a:pt x="87" y="28"/>
                    <a:pt x="86" y="27"/>
                  </a:cubicBezTo>
                  <a:cubicBezTo>
                    <a:pt x="84" y="20"/>
                    <a:pt x="81" y="15"/>
                    <a:pt x="71" y="15"/>
                  </a:cubicBezTo>
                  <a:cubicBezTo>
                    <a:pt x="62" y="15"/>
                    <a:pt x="61" y="14"/>
                    <a:pt x="53" y="8"/>
                  </a:cubicBezTo>
                  <a:cubicBezTo>
                    <a:pt x="52" y="7"/>
                    <a:pt x="52" y="7"/>
                    <a:pt x="52" y="7"/>
                  </a:cubicBezTo>
                  <a:cubicBezTo>
                    <a:pt x="48" y="4"/>
                    <a:pt x="44" y="3"/>
                    <a:pt x="40" y="3"/>
                  </a:cubicBezTo>
                  <a:cubicBezTo>
                    <a:pt x="36" y="3"/>
                    <a:pt x="31" y="5"/>
                    <a:pt x="28" y="8"/>
                  </a:cubicBezTo>
                  <a:cubicBezTo>
                    <a:pt x="25" y="12"/>
                    <a:pt x="24" y="13"/>
                    <a:pt x="22" y="14"/>
                  </a:cubicBezTo>
                  <a:cubicBezTo>
                    <a:pt x="21" y="15"/>
                    <a:pt x="20" y="15"/>
                    <a:pt x="18" y="16"/>
                  </a:cubicBezTo>
                  <a:cubicBezTo>
                    <a:pt x="17" y="16"/>
                    <a:pt x="17" y="16"/>
                    <a:pt x="17" y="16"/>
                  </a:cubicBezTo>
                  <a:cubicBezTo>
                    <a:pt x="12" y="19"/>
                    <a:pt x="9" y="21"/>
                    <a:pt x="7" y="28"/>
                  </a:cubicBezTo>
                  <a:cubicBezTo>
                    <a:pt x="4" y="38"/>
                    <a:pt x="7" y="46"/>
                    <a:pt x="15" y="57"/>
                  </a:cubicBezTo>
                  <a:cubicBezTo>
                    <a:pt x="20" y="64"/>
                    <a:pt x="20" y="71"/>
                    <a:pt x="19" y="76"/>
                  </a:cubicBezTo>
                  <a:cubicBezTo>
                    <a:pt x="18" y="79"/>
                    <a:pt x="18" y="79"/>
                    <a:pt x="18" y="79"/>
                  </a:cubicBezTo>
                  <a:cubicBezTo>
                    <a:pt x="18" y="78"/>
                    <a:pt x="18" y="78"/>
                    <a:pt x="18" y="78"/>
                  </a:cubicBezTo>
                  <a:cubicBezTo>
                    <a:pt x="17" y="80"/>
                    <a:pt x="16" y="81"/>
                    <a:pt x="16" y="81"/>
                  </a:cubicBezTo>
                  <a:cubicBezTo>
                    <a:pt x="15" y="81"/>
                    <a:pt x="15" y="81"/>
                    <a:pt x="15" y="81"/>
                  </a:cubicBezTo>
                  <a:cubicBezTo>
                    <a:pt x="15" y="80"/>
                    <a:pt x="15" y="78"/>
                    <a:pt x="16" y="77"/>
                  </a:cubicBezTo>
                  <a:cubicBezTo>
                    <a:pt x="20" y="68"/>
                    <a:pt x="15" y="61"/>
                    <a:pt x="11" y="55"/>
                  </a:cubicBezTo>
                  <a:cubicBezTo>
                    <a:pt x="10" y="55"/>
                    <a:pt x="10" y="55"/>
                    <a:pt x="10" y="55"/>
                  </a:cubicBezTo>
                  <a:cubicBezTo>
                    <a:pt x="7" y="50"/>
                    <a:pt x="0" y="40"/>
                    <a:pt x="5" y="28"/>
                  </a:cubicBezTo>
                  <a:cubicBezTo>
                    <a:pt x="9" y="19"/>
                    <a:pt x="13" y="16"/>
                    <a:pt x="18" y="14"/>
                  </a:cubicBezTo>
                  <a:cubicBezTo>
                    <a:pt x="19" y="13"/>
                    <a:pt x="20" y="13"/>
                    <a:pt x="22" y="12"/>
                  </a:cubicBezTo>
                  <a:cubicBezTo>
                    <a:pt x="24" y="10"/>
                    <a:pt x="25" y="9"/>
                    <a:pt x="26" y="8"/>
                  </a:cubicBezTo>
                  <a:cubicBezTo>
                    <a:pt x="28" y="6"/>
                    <a:pt x="29" y="4"/>
                    <a:pt x="34" y="2"/>
                  </a:cubicBezTo>
                  <a:cubicBezTo>
                    <a:pt x="36" y="0"/>
                    <a:pt x="38" y="0"/>
                    <a:pt x="41" y="0"/>
                  </a:cubicBezTo>
                  <a:cubicBezTo>
                    <a:pt x="46" y="0"/>
                    <a:pt x="50" y="3"/>
                    <a:pt x="54" y="5"/>
                  </a:cubicBezTo>
                  <a:cubicBezTo>
                    <a:pt x="56" y="6"/>
                    <a:pt x="57" y="7"/>
                    <a:pt x="58" y="8"/>
                  </a:cubicBezTo>
                  <a:cubicBezTo>
                    <a:pt x="62" y="11"/>
                    <a:pt x="64" y="13"/>
                    <a:pt x="72" y="13"/>
                  </a:cubicBezTo>
                  <a:cubicBezTo>
                    <a:pt x="85" y="14"/>
                    <a:pt x="87" y="18"/>
                    <a:pt x="89" y="30"/>
                  </a:cubicBezTo>
                  <a:cubicBezTo>
                    <a:pt x="92" y="38"/>
                    <a:pt x="98" y="42"/>
                    <a:pt x="108" y="42"/>
                  </a:cubicBezTo>
                  <a:cubicBezTo>
                    <a:pt x="111" y="42"/>
                    <a:pt x="114" y="42"/>
                    <a:pt x="117" y="41"/>
                  </a:cubicBezTo>
                  <a:cubicBezTo>
                    <a:pt x="125" y="40"/>
                    <a:pt x="131" y="38"/>
                    <a:pt x="138" y="38"/>
                  </a:cubicBezTo>
                  <a:cubicBezTo>
                    <a:pt x="143" y="38"/>
                    <a:pt x="148" y="39"/>
                    <a:pt x="154" y="41"/>
                  </a:cubicBezTo>
                  <a:cubicBezTo>
                    <a:pt x="158" y="42"/>
                    <a:pt x="162" y="42"/>
                    <a:pt x="165" y="42"/>
                  </a:cubicBezTo>
                  <a:cubicBezTo>
                    <a:pt x="179" y="42"/>
                    <a:pt x="183" y="35"/>
                    <a:pt x="184" y="27"/>
                  </a:cubicBezTo>
                  <a:cubicBezTo>
                    <a:pt x="187" y="18"/>
                    <a:pt x="189" y="14"/>
                    <a:pt x="199" y="13"/>
                  </a:cubicBezTo>
                  <a:cubicBezTo>
                    <a:pt x="210" y="12"/>
                    <a:pt x="211" y="12"/>
                    <a:pt x="216" y="8"/>
                  </a:cubicBezTo>
                  <a:cubicBezTo>
                    <a:pt x="216" y="8"/>
                    <a:pt x="217" y="7"/>
                    <a:pt x="218" y="7"/>
                  </a:cubicBezTo>
                  <a:cubicBezTo>
                    <a:pt x="223" y="2"/>
                    <a:pt x="228" y="0"/>
                    <a:pt x="233" y="0"/>
                  </a:cubicBezTo>
                  <a:cubicBezTo>
                    <a:pt x="236" y="0"/>
                    <a:pt x="239" y="1"/>
                    <a:pt x="242" y="3"/>
                  </a:cubicBezTo>
                  <a:cubicBezTo>
                    <a:pt x="245" y="5"/>
                    <a:pt x="246" y="7"/>
                    <a:pt x="248" y="8"/>
                  </a:cubicBezTo>
                  <a:cubicBezTo>
                    <a:pt x="249" y="10"/>
                    <a:pt x="251" y="12"/>
                    <a:pt x="255" y="14"/>
                  </a:cubicBezTo>
                  <a:cubicBezTo>
                    <a:pt x="258" y="15"/>
                    <a:pt x="268" y="19"/>
                    <a:pt x="269" y="34"/>
                  </a:cubicBezTo>
                  <a:cubicBezTo>
                    <a:pt x="270" y="44"/>
                    <a:pt x="266" y="50"/>
                    <a:pt x="262" y="56"/>
                  </a:cubicBezTo>
                  <a:cubicBezTo>
                    <a:pt x="261" y="58"/>
                    <a:pt x="259" y="60"/>
                    <a:pt x="258" y="62"/>
                  </a:cubicBezTo>
                  <a:cubicBezTo>
                    <a:pt x="254" y="70"/>
                    <a:pt x="257" y="76"/>
                    <a:pt x="258" y="79"/>
                  </a:cubicBezTo>
                  <a:cubicBezTo>
                    <a:pt x="258" y="80"/>
                    <a:pt x="258" y="80"/>
                    <a:pt x="258" y="81"/>
                  </a:cubicBezTo>
                  <a:cubicBezTo>
                    <a:pt x="258" y="81"/>
                    <a:pt x="258" y="81"/>
                    <a:pt x="258" y="81"/>
                  </a:cubicBezTo>
                  <a:cubicBezTo>
                    <a:pt x="258" y="81"/>
                    <a:pt x="258" y="81"/>
                    <a:pt x="258" y="81"/>
                  </a:cubicBezTo>
                  <a:cubicBezTo>
                    <a:pt x="258" y="81"/>
                    <a:pt x="258" y="81"/>
                    <a:pt x="258" y="81"/>
                  </a:cubicBezTo>
                  <a:moveTo>
                    <a:pt x="255" y="75"/>
                  </a:moveTo>
                  <a:cubicBezTo>
                    <a:pt x="255" y="76"/>
                    <a:pt x="255" y="76"/>
                    <a:pt x="255" y="76"/>
                  </a:cubicBezTo>
                  <a:cubicBezTo>
                    <a:pt x="256" y="79"/>
                    <a:pt x="257" y="80"/>
                    <a:pt x="258" y="80"/>
                  </a:cubicBezTo>
                  <a:cubicBezTo>
                    <a:pt x="258" y="80"/>
                    <a:pt x="258" y="80"/>
                    <a:pt x="258" y="80"/>
                  </a:cubicBezTo>
                  <a:cubicBezTo>
                    <a:pt x="258" y="80"/>
                    <a:pt x="257" y="80"/>
                    <a:pt x="257" y="79"/>
                  </a:cubicBezTo>
                  <a:cubicBezTo>
                    <a:pt x="256" y="76"/>
                    <a:pt x="253" y="70"/>
                    <a:pt x="257" y="62"/>
                  </a:cubicBezTo>
                  <a:cubicBezTo>
                    <a:pt x="259" y="60"/>
                    <a:pt x="260" y="58"/>
                    <a:pt x="261" y="56"/>
                  </a:cubicBezTo>
                  <a:cubicBezTo>
                    <a:pt x="266" y="50"/>
                    <a:pt x="270" y="44"/>
                    <a:pt x="269" y="34"/>
                  </a:cubicBezTo>
                  <a:cubicBezTo>
                    <a:pt x="268" y="20"/>
                    <a:pt x="258" y="16"/>
                    <a:pt x="255" y="14"/>
                  </a:cubicBezTo>
                  <a:cubicBezTo>
                    <a:pt x="250" y="13"/>
                    <a:pt x="249" y="11"/>
                    <a:pt x="247" y="9"/>
                  </a:cubicBezTo>
                  <a:cubicBezTo>
                    <a:pt x="246" y="7"/>
                    <a:pt x="244" y="5"/>
                    <a:pt x="242" y="4"/>
                  </a:cubicBezTo>
                  <a:cubicBezTo>
                    <a:pt x="239" y="2"/>
                    <a:pt x="236" y="1"/>
                    <a:pt x="233" y="1"/>
                  </a:cubicBezTo>
                  <a:cubicBezTo>
                    <a:pt x="228" y="1"/>
                    <a:pt x="223" y="3"/>
                    <a:pt x="218" y="7"/>
                  </a:cubicBezTo>
                  <a:cubicBezTo>
                    <a:pt x="217" y="8"/>
                    <a:pt x="217" y="8"/>
                    <a:pt x="216" y="9"/>
                  </a:cubicBezTo>
                  <a:cubicBezTo>
                    <a:pt x="211" y="13"/>
                    <a:pt x="211" y="13"/>
                    <a:pt x="199" y="14"/>
                  </a:cubicBezTo>
                  <a:cubicBezTo>
                    <a:pt x="190" y="15"/>
                    <a:pt x="187" y="18"/>
                    <a:pt x="185" y="27"/>
                  </a:cubicBezTo>
                  <a:cubicBezTo>
                    <a:pt x="183" y="35"/>
                    <a:pt x="179" y="43"/>
                    <a:pt x="165" y="43"/>
                  </a:cubicBezTo>
                  <a:cubicBezTo>
                    <a:pt x="162" y="43"/>
                    <a:pt x="158" y="42"/>
                    <a:pt x="154" y="41"/>
                  </a:cubicBezTo>
                  <a:cubicBezTo>
                    <a:pt x="148" y="40"/>
                    <a:pt x="143" y="39"/>
                    <a:pt x="138" y="39"/>
                  </a:cubicBezTo>
                  <a:cubicBezTo>
                    <a:pt x="131" y="39"/>
                    <a:pt x="125" y="40"/>
                    <a:pt x="117" y="42"/>
                  </a:cubicBezTo>
                  <a:cubicBezTo>
                    <a:pt x="101" y="45"/>
                    <a:pt x="92" y="41"/>
                    <a:pt x="89" y="30"/>
                  </a:cubicBezTo>
                  <a:cubicBezTo>
                    <a:pt x="86" y="18"/>
                    <a:pt x="85" y="15"/>
                    <a:pt x="72" y="14"/>
                  </a:cubicBezTo>
                  <a:cubicBezTo>
                    <a:pt x="71" y="14"/>
                    <a:pt x="71" y="14"/>
                    <a:pt x="71" y="14"/>
                  </a:cubicBezTo>
                  <a:cubicBezTo>
                    <a:pt x="64" y="14"/>
                    <a:pt x="61" y="12"/>
                    <a:pt x="58" y="9"/>
                  </a:cubicBezTo>
                  <a:cubicBezTo>
                    <a:pt x="57" y="8"/>
                    <a:pt x="55" y="7"/>
                    <a:pt x="54" y="6"/>
                  </a:cubicBezTo>
                  <a:cubicBezTo>
                    <a:pt x="50" y="3"/>
                    <a:pt x="46" y="1"/>
                    <a:pt x="41" y="1"/>
                  </a:cubicBezTo>
                  <a:cubicBezTo>
                    <a:pt x="39" y="1"/>
                    <a:pt x="36" y="1"/>
                    <a:pt x="34" y="2"/>
                  </a:cubicBezTo>
                  <a:cubicBezTo>
                    <a:pt x="29" y="4"/>
                    <a:pt x="28" y="6"/>
                    <a:pt x="27" y="8"/>
                  </a:cubicBezTo>
                  <a:cubicBezTo>
                    <a:pt x="25" y="9"/>
                    <a:pt x="24" y="11"/>
                    <a:pt x="22" y="12"/>
                  </a:cubicBezTo>
                  <a:cubicBezTo>
                    <a:pt x="21" y="13"/>
                    <a:pt x="19" y="14"/>
                    <a:pt x="18" y="14"/>
                  </a:cubicBezTo>
                  <a:cubicBezTo>
                    <a:pt x="14" y="17"/>
                    <a:pt x="9" y="19"/>
                    <a:pt x="6" y="28"/>
                  </a:cubicBezTo>
                  <a:cubicBezTo>
                    <a:pt x="1" y="40"/>
                    <a:pt x="8" y="49"/>
                    <a:pt x="11" y="54"/>
                  </a:cubicBezTo>
                  <a:cubicBezTo>
                    <a:pt x="11" y="55"/>
                    <a:pt x="11" y="55"/>
                    <a:pt x="11" y="55"/>
                  </a:cubicBezTo>
                  <a:cubicBezTo>
                    <a:pt x="15" y="60"/>
                    <a:pt x="20" y="68"/>
                    <a:pt x="16" y="78"/>
                  </a:cubicBezTo>
                  <a:cubicBezTo>
                    <a:pt x="15" y="79"/>
                    <a:pt x="15" y="80"/>
                    <a:pt x="16" y="80"/>
                  </a:cubicBezTo>
                  <a:cubicBezTo>
                    <a:pt x="16" y="80"/>
                    <a:pt x="17" y="79"/>
                    <a:pt x="18" y="76"/>
                  </a:cubicBezTo>
                  <a:cubicBezTo>
                    <a:pt x="18" y="75"/>
                    <a:pt x="18" y="75"/>
                    <a:pt x="18" y="75"/>
                  </a:cubicBezTo>
                  <a:cubicBezTo>
                    <a:pt x="19" y="71"/>
                    <a:pt x="19" y="64"/>
                    <a:pt x="14" y="58"/>
                  </a:cubicBezTo>
                  <a:cubicBezTo>
                    <a:pt x="6" y="46"/>
                    <a:pt x="4" y="38"/>
                    <a:pt x="6" y="28"/>
                  </a:cubicBezTo>
                  <a:cubicBezTo>
                    <a:pt x="8" y="21"/>
                    <a:pt x="12" y="19"/>
                    <a:pt x="17" y="16"/>
                  </a:cubicBezTo>
                  <a:cubicBezTo>
                    <a:pt x="18" y="15"/>
                    <a:pt x="18" y="15"/>
                    <a:pt x="18" y="15"/>
                  </a:cubicBezTo>
                  <a:cubicBezTo>
                    <a:pt x="19" y="14"/>
                    <a:pt x="21" y="14"/>
                    <a:pt x="21" y="13"/>
                  </a:cubicBezTo>
                  <a:cubicBezTo>
                    <a:pt x="24" y="12"/>
                    <a:pt x="24" y="12"/>
                    <a:pt x="28" y="8"/>
                  </a:cubicBezTo>
                  <a:cubicBezTo>
                    <a:pt x="31" y="4"/>
                    <a:pt x="36" y="2"/>
                    <a:pt x="40" y="2"/>
                  </a:cubicBezTo>
                  <a:cubicBezTo>
                    <a:pt x="45" y="2"/>
                    <a:pt x="49" y="3"/>
                    <a:pt x="53" y="6"/>
                  </a:cubicBezTo>
                  <a:cubicBezTo>
                    <a:pt x="54" y="7"/>
                    <a:pt x="54" y="7"/>
                    <a:pt x="54" y="7"/>
                  </a:cubicBezTo>
                  <a:cubicBezTo>
                    <a:pt x="62" y="14"/>
                    <a:pt x="62" y="14"/>
                    <a:pt x="71" y="14"/>
                  </a:cubicBezTo>
                  <a:cubicBezTo>
                    <a:pt x="81" y="15"/>
                    <a:pt x="85" y="20"/>
                    <a:pt x="87" y="27"/>
                  </a:cubicBezTo>
                  <a:cubicBezTo>
                    <a:pt x="87" y="28"/>
                    <a:pt x="87" y="29"/>
                    <a:pt x="88" y="31"/>
                  </a:cubicBezTo>
                  <a:cubicBezTo>
                    <a:pt x="89" y="38"/>
                    <a:pt x="91" y="50"/>
                    <a:pt x="112" y="57"/>
                  </a:cubicBezTo>
                  <a:cubicBezTo>
                    <a:pt x="121" y="60"/>
                    <a:pt x="129" y="61"/>
                    <a:pt x="137" y="61"/>
                  </a:cubicBezTo>
                  <a:cubicBezTo>
                    <a:pt x="150" y="61"/>
                    <a:pt x="162" y="58"/>
                    <a:pt x="172" y="51"/>
                  </a:cubicBezTo>
                  <a:cubicBezTo>
                    <a:pt x="181" y="45"/>
                    <a:pt x="183" y="41"/>
                    <a:pt x="186" y="28"/>
                  </a:cubicBezTo>
                  <a:cubicBezTo>
                    <a:pt x="189" y="16"/>
                    <a:pt x="193" y="16"/>
                    <a:pt x="200" y="15"/>
                  </a:cubicBezTo>
                  <a:cubicBezTo>
                    <a:pt x="200" y="15"/>
                    <a:pt x="200" y="15"/>
                    <a:pt x="201" y="15"/>
                  </a:cubicBezTo>
                  <a:cubicBezTo>
                    <a:pt x="208" y="14"/>
                    <a:pt x="212" y="14"/>
                    <a:pt x="217" y="9"/>
                  </a:cubicBezTo>
                  <a:cubicBezTo>
                    <a:pt x="223" y="3"/>
                    <a:pt x="229" y="1"/>
                    <a:pt x="236" y="2"/>
                  </a:cubicBezTo>
                  <a:cubicBezTo>
                    <a:pt x="241" y="3"/>
                    <a:pt x="244" y="7"/>
                    <a:pt x="247" y="10"/>
                  </a:cubicBezTo>
                  <a:cubicBezTo>
                    <a:pt x="248" y="11"/>
                    <a:pt x="249" y="12"/>
                    <a:pt x="250" y="12"/>
                  </a:cubicBezTo>
                  <a:cubicBezTo>
                    <a:pt x="251" y="13"/>
                    <a:pt x="252" y="14"/>
                    <a:pt x="254" y="15"/>
                  </a:cubicBezTo>
                  <a:cubicBezTo>
                    <a:pt x="257" y="16"/>
                    <a:pt x="260" y="18"/>
                    <a:pt x="262" y="20"/>
                  </a:cubicBezTo>
                  <a:cubicBezTo>
                    <a:pt x="266" y="24"/>
                    <a:pt x="269" y="33"/>
                    <a:pt x="268" y="41"/>
                  </a:cubicBezTo>
                  <a:cubicBezTo>
                    <a:pt x="266" y="48"/>
                    <a:pt x="264" y="51"/>
                    <a:pt x="261" y="54"/>
                  </a:cubicBezTo>
                  <a:cubicBezTo>
                    <a:pt x="261" y="55"/>
                    <a:pt x="260" y="56"/>
                    <a:pt x="259" y="57"/>
                  </a:cubicBezTo>
                  <a:cubicBezTo>
                    <a:pt x="256" y="61"/>
                    <a:pt x="252" y="66"/>
                    <a:pt x="255" y="75"/>
                  </a:cubicBezTo>
                </a:path>
              </a:pathLst>
            </a:custGeom>
            <a:solidFill>
              <a:srgbClr val="DA70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41" name="Google Shape;2341;p21"/>
            <p:cNvSpPr/>
            <p:nvPr/>
          </p:nvSpPr>
          <p:spPr>
            <a:xfrm>
              <a:off x="5870575" y="3959225"/>
              <a:ext cx="109538" cy="28575"/>
            </a:xfrm>
            <a:custGeom>
              <a:avLst/>
              <a:gdLst/>
              <a:ahLst/>
              <a:cxnLst/>
              <a:rect l="l" t="t" r="r" b="b"/>
              <a:pathLst>
                <a:path w="93" h="24" extrusionOk="0">
                  <a:moveTo>
                    <a:pt x="0" y="0"/>
                  </a:moveTo>
                  <a:cubicBezTo>
                    <a:pt x="0" y="0"/>
                    <a:pt x="7" y="12"/>
                    <a:pt x="29" y="7"/>
                  </a:cubicBezTo>
                  <a:cubicBezTo>
                    <a:pt x="46" y="3"/>
                    <a:pt x="49" y="3"/>
                    <a:pt x="67" y="8"/>
                  </a:cubicBezTo>
                  <a:cubicBezTo>
                    <a:pt x="78" y="10"/>
                    <a:pt x="86" y="8"/>
                    <a:pt x="93" y="0"/>
                  </a:cubicBezTo>
                  <a:cubicBezTo>
                    <a:pt x="89" y="11"/>
                    <a:pt x="75" y="24"/>
                    <a:pt x="45" y="24"/>
                  </a:cubicBezTo>
                  <a:cubicBezTo>
                    <a:pt x="23" y="23"/>
                    <a:pt x="4" y="14"/>
                    <a:pt x="0" y="0"/>
                  </a:cubicBezTo>
                </a:path>
              </a:pathLst>
            </a:custGeom>
            <a:solidFill>
              <a:srgbClr val="F8C4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42" name="Google Shape;2342;p21"/>
            <p:cNvSpPr/>
            <p:nvPr/>
          </p:nvSpPr>
          <p:spPr>
            <a:xfrm>
              <a:off x="5868988" y="3957638"/>
              <a:ext cx="112713" cy="31750"/>
            </a:xfrm>
            <a:custGeom>
              <a:avLst/>
              <a:gdLst/>
              <a:ahLst/>
              <a:cxnLst/>
              <a:rect l="l" t="t" r="r" b="b"/>
              <a:pathLst>
                <a:path w="95" h="27" extrusionOk="0">
                  <a:moveTo>
                    <a:pt x="46" y="27"/>
                  </a:moveTo>
                  <a:cubicBezTo>
                    <a:pt x="46" y="27"/>
                    <a:pt x="46" y="27"/>
                    <a:pt x="46" y="27"/>
                  </a:cubicBezTo>
                  <a:cubicBezTo>
                    <a:pt x="26" y="25"/>
                    <a:pt x="5" y="17"/>
                    <a:pt x="1" y="2"/>
                  </a:cubicBezTo>
                  <a:cubicBezTo>
                    <a:pt x="0" y="0"/>
                    <a:pt x="0" y="0"/>
                    <a:pt x="0" y="0"/>
                  </a:cubicBezTo>
                  <a:cubicBezTo>
                    <a:pt x="1" y="2"/>
                    <a:pt x="1" y="2"/>
                    <a:pt x="1" y="2"/>
                  </a:cubicBezTo>
                  <a:cubicBezTo>
                    <a:pt x="1" y="2"/>
                    <a:pt x="2" y="4"/>
                    <a:pt x="5" y="6"/>
                  </a:cubicBezTo>
                  <a:cubicBezTo>
                    <a:pt x="8" y="8"/>
                    <a:pt x="13" y="10"/>
                    <a:pt x="20" y="10"/>
                  </a:cubicBezTo>
                  <a:cubicBezTo>
                    <a:pt x="23" y="10"/>
                    <a:pt x="26" y="10"/>
                    <a:pt x="29" y="9"/>
                  </a:cubicBezTo>
                  <a:cubicBezTo>
                    <a:pt x="38" y="7"/>
                    <a:pt x="43" y="6"/>
                    <a:pt x="48" y="6"/>
                  </a:cubicBezTo>
                  <a:cubicBezTo>
                    <a:pt x="53" y="6"/>
                    <a:pt x="59" y="7"/>
                    <a:pt x="69" y="9"/>
                  </a:cubicBezTo>
                  <a:cubicBezTo>
                    <a:pt x="71" y="10"/>
                    <a:pt x="74" y="10"/>
                    <a:pt x="76" y="10"/>
                  </a:cubicBezTo>
                  <a:cubicBezTo>
                    <a:pt x="83" y="10"/>
                    <a:pt x="89" y="8"/>
                    <a:pt x="94" y="2"/>
                  </a:cubicBezTo>
                  <a:cubicBezTo>
                    <a:pt x="95" y="1"/>
                    <a:pt x="95" y="1"/>
                    <a:pt x="95" y="1"/>
                  </a:cubicBezTo>
                  <a:cubicBezTo>
                    <a:pt x="94" y="3"/>
                    <a:pt x="94" y="3"/>
                    <a:pt x="94" y="3"/>
                  </a:cubicBezTo>
                  <a:cubicBezTo>
                    <a:pt x="93" y="7"/>
                    <a:pt x="83" y="27"/>
                    <a:pt x="46" y="27"/>
                  </a:cubicBezTo>
                  <a:cubicBezTo>
                    <a:pt x="46" y="27"/>
                    <a:pt x="46" y="27"/>
                    <a:pt x="46" y="27"/>
                  </a:cubicBezTo>
                  <a:moveTo>
                    <a:pt x="2" y="4"/>
                  </a:moveTo>
                  <a:cubicBezTo>
                    <a:pt x="6" y="16"/>
                    <a:pt x="24" y="24"/>
                    <a:pt x="46" y="26"/>
                  </a:cubicBezTo>
                  <a:cubicBezTo>
                    <a:pt x="79" y="26"/>
                    <a:pt x="90" y="10"/>
                    <a:pt x="93" y="4"/>
                  </a:cubicBezTo>
                  <a:cubicBezTo>
                    <a:pt x="88" y="9"/>
                    <a:pt x="83" y="11"/>
                    <a:pt x="76" y="11"/>
                  </a:cubicBezTo>
                  <a:cubicBezTo>
                    <a:pt x="74" y="11"/>
                    <a:pt x="71" y="11"/>
                    <a:pt x="68" y="10"/>
                  </a:cubicBezTo>
                  <a:cubicBezTo>
                    <a:pt x="59" y="8"/>
                    <a:pt x="53" y="6"/>
                    <a:pt x="48" y="6"/>
                  </a:cubicBezTo>
                  <a:cubicBezTo>
                    <a:pt x="43" y="6"/>
                    <a:pt x="38" y="7"/>
                    <a:pt x="30" y="10"/>
                  </a:cubicBezTo>
                  <a:cubicBezTo>
                    <a:pt x="26" y="11"/>
                    <a:pt x="23" y="11"/>
                    <a:pt x="20" y="11"/>
                  </a:cubicBezTo>
                  <a:cubicBezTo>
                    <a:pt x="12" y="11"/>
                    <a:pt x="8" y="9"/>
                    <a:pt x="5" y="7"/>
                  </a:cubicBezTo>
                  <a:cubicBezTo>
                    <a:pt x="4" y="6"/>
                    <a:pt x="3" y="5"/>
                    <a:pt x="2" y="4"/>
                  </a:cubicBezTo>
                </a:path>
              </a:pathLst>
            </a:custGeom>
            <a:solidFill>
              <a:srgbClr val="CA6B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43" name="Google Shape;2343;p21"/>
            <p:cNvSpPr/>
            <p:nvPr/>
          </p:nvSpPr>
          <p:spPr>
            <a:xfrm>
              <a:off x="5870575" y="3962400"/>
              <a:ext cx="109538" cy="25400"/>
            </a:xfrm>
            <a:custGeom>
              <a:avLst/>
              <a:gdLst/>
              <a:ahLst/>
              <a:cxnLst/>
              <a:rect l="l" t="t" r="r" b="b"/>
              <a:pathLst>
                <a:path w="91" h="22" extrusionOk="0">
                  <a:moveTo>
                    <a:pt x="0" y="0"/>
                  </a:moveTo>
                  <a:cubicBezTo>
                    <a:pt x="4" y="12"/>
                    <a:pt x="22" y="20"/>
                    <a:pt x="44" y="22"/>
                  </a:cubicBezTo>
                  <a:cubicBezTo>
                    <a:pt x="77" y="22"/>
                    <a:pt x="88" y="6"/>
                    <a:pt x="91" y="0"/>
                  </a:cubicBezTo>
                  <a:cubicBezTo>
                    <a:pt x="86" y="5"/>
                    <a:pt x="81" y="7"/>
                    <a:pt x="74" y="7"/>
                  </a:cubicBezTo>
                  <a:cubicBezTo>
                    <a:pt x="72" y="7"/>
                    <a:pt x="69" y="7"/>
                    <a:pt x="66" y="6"/>
                  </a:cubicBezTo>
                  <a:cubicBezTo>
                    <a:pt x="58" y="4"/>
                    <a:pt x="53" y="3"/>
                    <a:pt x="48" y="3"/>
                  </a:cubicBezTo>
                  <a:cubicBezTo>
                    <a:pt x="50" y="3"/>
                    <a:pt x="51" y="4"/>
                    <a:pt x="52" y="5"/>
                  </a:cubicBezTo>
                  <a:cubicBezTo>
                    <a:pt x="56" y="7"/>
                    <a:pt x="60" y="7"/>
                    <a:pt x="64" y="9"/>
                  </a:cubicBezTo>
                  <a:cubicBezTo>
                    <a:pt x="67" y="10"/>
                    <a:pt x="70" y="12"/>
                    <a:pt x="68" y="15"/>
                  </a:cubicBezTo>
                  <a:cubicBezTo>
                    <a:pt x="66" y="18"/>
                    <a:pt x="63" y="19"/>
                    <a:pt x="60" y="19"/>
                  </a:cubicBezTo>
                  <a:cubicBezTo>
                    <a:pt x="56" y="20"/>
                    <a:pt x="51" y="21"/>
                    <a:pt x="47" y="21"/>
                  </a:cubicBezTo>
                  <a:cubicBezTo>
                    <a:pt x="45" y="21"/>
                    <a:pt x="43" y="21"/>
                    <a:pt x="41" y="21"/>
                  </a:cubicBezTo>
                  <a:cubicBezTo>
                    <a:pt x="35" y="20"/>
                    <a:pt x="29" y="19"/>
                    <a:pt x="23" y="17"/>
                  </a:cubicBezTo>
                  <a:cubicBezTo>
                    <a:pt x="20" y="15"/>
                    <a:pt x="17" y="12"/>
                    <a:pt x="18" y="7"/>
                  </a:cubicBezTo>
                  <a:cubicBezTo>
                    <a:pt x="18" y="7"/>
                    <a:pt x="18" y="7"/>
                    <a:pt x="18" y="7"/>
                  </a:cubicBezTo>
                  <a:cubicBezTo>
                    <a:pt x="18" y="7"/>
                    <a:pt x="18" y="7"/>
                    <a:pt x="18" y="7"/>
                  </a:cubicBezTo>
                  <a:cubicBezTo>
                    <a:pt x="10" y="7"/>
                    <a:pt x="6" y="5"/>
                    <a:pt x="3" y="3"/>
                  </a:cubicBezTo>
                  <a:cubicBezTo>
                    <a:pt x="2" y="2"/>
                    <a:pt x="1" y="1"/>
                    <a:pt x="0" y="0"/>
                  </a:cubicBezTo>
                </a:path>
              </a:pathLst>
            </a:custGeom>
            <a:solidFill>
              <a:srgbClr val="F4ACA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44" name="Google Shape;2344;p21"/>
            <p:cNvSpPr/>
            <p:nvPr/>
          </p:nvSpPr>
          <p:spPr>
            <a:xfrm>
              <a:off x="5870575" y="3959225"/>
              <a:ext cx="109538" cy="28575"/>
            </a:xfrm>
            <a:custGeom>
              <a:avLst/>
              <a:gdLst/>
              <a:ahLst/>
              <a:cxnLst/>
              <a:rect l="l" t="t" r="r" b="b"/>
              <a:pathLst>
                <a:path w="93" h="24" extrusionOk="0">
                  <a:moveTo>
                    <a:pt x="0" y="0"/>
                  </a:moveTo>
                  <a:cubicBezTo>
                    <a:pt x="4" y="14"/>
                    <a:pt x="23" y="23"/>
                    <a:pt x="45" y="24"/>
                  </a:cubicBezTo>
                  <a:cubicBezTo>
                    <a:pt x="75" y="24"/>
                    <a:pt x="89" y="11"/>
                    <a:pt x="93" y="0"/>
                  </a:cubicBezTo>
                  <a:cubicBezTo>
                    <a:pt x="88" y="6"/>
                    <a:pt x="82" y="9"/>
                    <a:pt x="75" y="9"/>
                  </a:cubicBezTo>
                  <a:cubicBezTo>
                    <a:pt x="73" y="9"/>
                    <a:pt x="70" y="8"/>
                    <a:pt x="67" y="8"/>
                  </a:cubicBezTo>
                  <a:cubicBezTo>
                    <a:pt x="59" y="6"/>
                    <a:pt x="54" y="4"/>
                    <a:pt x="49" y="4"/>
                  </a:cubicBezTo>
                  <a:cubicBezTo>
                    <a:pt x="49" y="4"/>
                    <a:pt x="49" y="4"/>
                    <a:pt x="49" y="5"/>
                  </a:cubicBezTo>
                  <a:cubicBezTo>
                    <a:pt x="54" y="5"/>
                    <a:pt x="59" y="6"/>
                    <a:pt x="67" y="8"/>
                  </a:cubicBezTo>
                  <a:cubicBezTo>
                    <a:pt x="70" y="9"/>
                    <a:pt x="73" y="9"/>
                    <a:pt x="75" y="9"/>
                  </a:cubicBezTo>
                  <a:cubicBezTo>
                    <a:pt x="82" y="9"/>
                    <a:pt x="87" y="7"/>
                    <a:pt x="92" y="2"/>
                  </a:cubicBezTo>
                  <a:cubicBezTo>
                    <a:pt x="89" y="8"/>
                    <a:pt x="78" y="24"/>
                    <a:pt x="45" y="24"/>
                  </a:cubicBezTo>
                  <a:cubicBezTo>
                    <a:pt x="23" y="22"/>
                    <a:pt x="5" y="14"/>
                    <a:pt x="1" y="2"/>
                  </a:cubicBezTo>
                  <a:cubicBezTo>
                    <a:pt x="2" y="3"/>
                    <a:pt x="3" y="4"/>
                    <a:pt x="4" y="5"/>
                  </a:cubicBezTo>
                  <a:cubicBezTo>
                    <a:pt x="7" y="7"/>
                    <a:pt x="11" y="9"/>
                    <a:pt x="19" y="9"/>
                  </a:cubicBezTo>
                  <a:cubicBezTo>
                    <a:pt x="19" y="9"/>
                    <a:pt x="19" y="9"/>
                    <a:pt x="19" y="9"/>
                  </a:cubicBezTo>
                  <a:cubicBezTo>
                    <a:pt x="19" y="9"/>
                    <a:pt x="19" y="9"/>
                    <a:pt x="19" y="9"/>
                  </a:cubicBezTo>
                  <a:cubicBezTo>
                    <a:pt x="19" y="9"/>
                    <a:pt x="19" y="9"/>
                    <a:pt x="19" y="9"/>
                  </a:cubicBezTo>
                  <a:cubicBezTo>
                    <a:pt x="5" y="9"/>
                    <a:pt x="0" y="0"/>
                    <a:pt x="0" y="0"/>
                  </a:cubicBezTo>
                </a:path>
              </a:pathLst>
            </a:custGeom>
            <a:solidFill>
              <a:srgbClr val="C86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45" name="Google Shape;2345;p21"/>
            <p:cNvSpPr/>
            <p:nvPr/>
          </p:nvSpPr>
          <p:spPr>
            <a:xfrm>
              <a:off x="5876925" y="3984625"/>
              <a:ext cx="46038" cy="192088"/>
            </a:xfrm>
            <a:custGeom>
              <a:avLst/>
              <a:gdLst/>
              <a:ahLst/>
              <a:cxnLst/>
              <a:rect l="l" t="t" r="r" b="b"/>
              <a:pathLst>
                <a:path w="38" h="162" extrusionOk="0">
                  <a:moveTo>
                    <a:pt x="31" y="159"/>
                  </a:moveTo>
                  <a:cubicBezTo>
                    <a:pt x="30" y="158"/>
                    <a:pt x="30" y="157"/>
                    <a:pt x="31" y="157"/>
                  </a:cubicBezTo>
                  <a:cubicBezTo>
                    <a:pt x="32" y="156"/>
                    <a:pt x="32" y="156"/>
                    <a:pt x="31" y="155"/>
                  </a:cubicBezTo>
                  <a:cubicBezTo>
                    <a:pt x="30" y="154"/>
                    <a:pt x="30" y="153"/>
                    <a:pt x="32" y="151"/>
                  </a:cubicBezTo>
                  <a:cubicBezTo>
                    <a:pt x="33" y="150"/>
                    <a:pt x="33" y="149"/>
                    <a:pt x="31" y="148"/>
                  </a:cubicBezTo>
                  <a:cubicBezTo>
                    <a:pt x="29" y="147"/>
                    <a:pt x="29" y="145"/>
                    <a:pt x="31" y="144"/>
                  </a:cubicBezTo>
                  <a:cubicBezTo>
                    <a:pt x="32" y="142"/>
                    <a:pt x="32" y="142"/>
                    <a:pt x="30" y="140"/>
                  </a:cubicBezTo>
                  <a:cubicBezTo>
                    <a:pt x="29" y="139"/>
                    <a:pt x="29" y="138"/>
                    <a:pt x="30" y="136"/>
                  </a:cubicBezTo>
                  <a:cubicBezTo>
                    <a:pt x="30" y="133"/>
                    <a:pt x="30" y="132"/>
                    <a:pt x="27" y="130"/>
                  </a:cubicBezTo>
                  <a:cubicBezTo>
                    <a:pt x="25" y="128"/>
                    <a:pt x="25" y="127"/>
                    <a:pt x="26" y="125"/>
                  </a:cubicBezTo>
                  <a:cubicBezTo>
                    <a:pt x="26" y="122"/>
                    <a:pt x="25" y="121"/>
                    <a:pt x="24" y="120"/>
                  </a:cubicBezTo>
                  <a:cubicBezTo>
                    <a:pt x="22" y="119"/>
                    <a:pt x="22" y="117"/>
                    <a:pt x="23" y="114"/>
                  </a:cubicBezTo>
                  <a:cubicBezTo>
                    <a:pt x="25" y="111"/>
                    <a:pt x="20" y="110"/>
                    <a:pt x="19" y="107"/>
                  </a:cubicBezTo>
                  <a:cubicBezTo>
                    <a:pt x="19" y="102"/>
                    <a:pt x="19" y="93"/>
                    <a:pt x="20" y="91"/>
                  </a:cubicBezTo>
                  <a:cubicBezTo>
                    <a:pt x="22" y="90"/>
                    <a:pt x="24" y="91"/>
                    <a:pt x="25" y="95"/>
                  </a:cubicBezTo>
                  <a:cubicBezTo>
                    <a:pt x="27" y="103"/>
                    <a:pt x="29" y="106"/>
                    <a:pt x="33" y="106"/>
                  </a:cubicBezTo>
                  <a:cubicBezTo>
                    <a:pt x="37" y="107"/>
                    <a:pt x="37" y="103"/>
                    <a:pt x="37" y="100"/>
                  </a:cubicBezTo>
                  <a:cubicBezTo>
                    <a:pt x="38" y="97"/>
                    <a:pt x="37" y="96"/>
                    <a:pt x="37" y="95"/>
                  </a:cubicBezTo>
                  <a:cubicBezTo>
                    <a:pt x="37" y="94"/>
                    <a:pt x="38" y="94"/>
                    <a:pt x="37" y="93"/>
                  </a:cubicBezTo>
                  <a:cubicBezTo>
                    <a:pt x="37" y="92"/>
                    <a:pt x="36" y="92"/>
                    <a:pt x="37" y="91"/>
                  </a:cubicBezTo>
                  <a:cubicBezTo>
                    <a:pt x="37" y="90"/>
                    <a:pt x="37" y="88"/>
                    <a:pt x="36" y="87"/>
                  </a:cubicBezTo>
                  <a:cubicBezTo>
                    <a:pt x="35" y="86"/>
                    <a:pt x="34" y="85"/>
                    <a:pt x="36" y="83"/>
                  </a:cubicBezTo>
                  <a:cubicBezTo>
                    <a:pt x="37" y="81"/>
                    <a:pt x="36" y="79"/>
                    <a:pt x="36" y="77"/>
                  </a:cubicBezTo>
                  <a:cubicBezTo>
                    <a:pt x="35" y="75"/>
                    <a:pt x="34" y="74"/>
                    <a:pt x="36" y="72"/>
                  </a:cubicBezTo>
                  <a:cubicBezTo>
                    <a:pt x="37" y="70"/>
                    <a:pt x="37" y="69"/>
                    <a:pt x="36" y="67"/>
                  </a:cubicBezTo>
                  <a:cubicBezTo>
                    <a:pt x="35" y="66"/>
                    <a:pt x="34" y="66"/>
                    <a:pt x="34" y="63"/>
                  </a:cubicBezTo>
                  <a:cubicBezTo>
                    <a:pt x="34" y="60"/>
                    <a:pt x="31" y="57"/>
                    <a:pt x="25" y="54"/>
                  </a:cubicBezTo>
                  <a:cubicBezTo>
                    <a:pt x="15" y="47"/>
                    <a:pt x="16" y="33"/>
                    <a:pt x="17" y="25"/>
                  </a:cubicBezTo>
                  <a:cubicBezTo>
                    <a:pt x="17" y="16"/>
                    <a:pt x="14" y="4"/>
                    <a:pt x="2" y="0"/>
                  </a:cubicBezTo>
                  <a:cubicBezTo>
                    <a:pt x="5" y="3"/>
                    <a:pt x="5" y="10"/>
                    <a:pt x="2" y="22"/>
                  </a:cubicBezTo>
                  <a:cubicBezTo>
                    <a:pt x="0" y="35"/>
                    <a:pt x="0" y="45"/>
                    <a:pt x="8" y="57"/>
                  </a:cubicBezTo>
                  <a:cubicBezTo>
                    <a:pt x="18" y="68"/>
                    <a:pt x="21" y="76"/>
                    <a:pt x="19" y="88"/>
                  </a:cubicBezTo>
                  <a:cubicBezTo>
                    <a:pt x="17" y="104"/>
                    <a:pt x="17" y="107"/>
                    <a:pt x="24" y="124"/>
                  </a:cubicBezTo>
                  <a:cubicBezTo>
                    <a:pt x="30" y="138"/>
                    <a:pt x="30" y="156"/>
                    <a:pt x="30" y="162"/>
                  </a:cubicBezTo>
                  <a:cubicBezTo>
                    <a:pt x="31" y="161"/>
                    <a:pt x="31" y="161"/>
                    <a:pt x="31" y="161"/>
                  </a:cubicBezTo>
                  <a:cubicBezTo>
                    <a:pt x="31" y="161"/>
                    <a:pt x="31" y="161"/>
                    <a:pt x="31" y="161"/>
                  </a:cubicBezTo>
                  <a:cubicBezTo>
                    <a:pt x="31" y="161"/>
                    <a:pt x="31" y="160"/>
                    <a:pt x="31" y="160"/>
                  </a:cubicBezTo>
                  <a:cubicBezTo>
                    <a:pt x="32" y="159"/>
                    <a:pt x="31" y="159"/>
                    <a:pt x="31" y="159"/>
                  </a:cubicBezTo>
                </a:path>
              </a:pathLst>
            </a:custGeom>
            <a:solidFill>
              <a:srgbClr val="F8C4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46" name="Google Shape;2346;p21"/>
            <p:cNvSpPr/>
            <p:nvPr/>
          </p:nvSpPr>
          <p:spPr>
            <a:xfrm>
              <a:off x="5875338" y="3983038"/>
              <a:ext cx="47625" cy="193675"/>
            </a:xfrm>
            <a:custGeom>
              <a:avLst/>
              <a:gdLst/>
              <a:ahLst/>
              <a:cxnLst/>
              <a:rect l="l" t="t" r="r" b="b"/>
              <a:pathLst>
                <a:path w="39" h="163" extrusionOk="0">
                  <a:moveTo>
                    <a:pt x="30" y="163"/>
                  </a:moveTo>
                  <a:cubicBezTo>
                    <a:pt x="30" y="163"/>
                    <a:pt x="30" y="163"/>
                    <a:pt x="30" y="163"/>
                  </a:cubicBezTo>
                  <a:cubicBezTo>
                    <a:pt x="31" y="158"/>
                    <a:pt x="31" y="140"/>
                    <a:pt x="24" y="125"/>
                  </a:cubicBezTo>
                  <a:cubicBezTo>
                    <a:pt x="18" y="109"/>
                    <a:pt x="18" y="105"/>
                    <a:pt x="20" y="89"/>
                  </a:cubicBezTo>
                  <a:cubicBezTo>
                    <a:pt x="21" y="77"/>
                    <a:pt x="18" y="69"/>
                    <a:pt x="9" y="58"/>
                  </a:cubicBezTo>
                  <a:cubicBezTo>
                    <a:pt x="0" y="46"/>
                    <a:pt x="0" y="37"/>
                    <a:pt x="3" y="23"/>
                  </a:cubicBezTo>
                  <a:cubicBezTo>
                    <a:pt x="5" y="11"/>
                    <a:pt x="5" y="4"/>
                    <a:pt x="3" y="1"/>
                  </a:cubicBezTo>
                  <a:cubicBezTo>
                    <a:pt x="2" y="0"/>
                    <a:pt x="2" y="0"/>
                    <a:pt x="2" y="0"/>
                  </a:cubicBezTo>
                  <a:cubicBezTo>
                    <a:pt x="3" y="0"/>
                    <a:pt x="3" y="0"/>
                    <a:pt x="3" y="0"/>
                  </a:cubicBezTo>
                  <a:cubicBezTo>
                    <a:pt x="15" y="5"/>
                    <a:pt x="19" y="16"/>
                    <a:pt x="18" y="26"/>
                  </a:cubicBezTo>
                  <a:cubicBezTo>
                    <a:pt x="18" y="26"/>
                    <a:pt x="18" y="27"/>
                    <a:pt x="18" y="27"/>
                  </a:cubicBezTo>
                  <a:cubicBezTo>
                    <a:pt x="18" y="36"/>
                    <a:pt x="17" y="48"/>
                    <a:pt x="26" y="55"/>
                  </a:cubicBezTo>
                  <a:cubicBezTo>
                    <a:pt x="32" y="58"/>
                    <a:pt x="36" y="60"/>
                    <a:pt x="36" y="64"/>
                  </a:cubicBezTo>
                  <a:cubicBezTo>
                    <a:pt x="35" y="66"/>
                    <a:pt x="36" y="66"/>
                    <a:pt x="36" y="67"/>
                  </a:cubicBezTo>
                  <a:cubicBezTo>
                    <a:pt x="37" y="68"/>
                    <a:pt x="37" y="68"/>
                    <a:pt x="37" y="68"/>
                  </a:cubicBezTo>
                  <a:cubicBezTo>
                    <a:pt x="38" y="70"/>
                    <a:pt x="38" y="71"/>
                    <a:pt x="37" y="73"/>
                  </a:cubicBezTo>
                  <a:cubicBezTo>
                    <a:pt x="36" y="75"/>
                    <a:pt x="36" y="76"/>
                    <a:pt x="37" y="78"/>
                  </a:cubicBezTo>
                  <a:cubicBezTo>
                    <a:pt x="37" y="78"/>
                    <a:pt x="37" y="78"/>
                    <a:pt x="37" y="78"/>
                  </a:cubicBezTo>
                  <a:cubicBezTo>
                    <a:pt x="38" y="80"/>
                    <a:pt x="38" y="82"/>
                    <a:pt x="37" y="84"/>
                  </a:cubicBezTo>
                  <a:cubicBezTo>
                    <a:pt x="36" y="86"/>
                    <a:pt x="36" y="86"/>
                    <a:pt x="37" y="87"/>
                  </a:cubicBezTo>
                  <a:cubicBezTo>
                    <a:pt x="37" y="88"/>
                    <a:pt x="37" y="88"/>
                    <a:pt x="37" y="88"/>
                  </a:cubicBezTo>
                  <a:cubicBezTo>
                    <a:pt x="38" y="89"/>
                    <a:pt x="39" y="91"/>
                    <a:pt x="38" y="92"/>
                  </a:cubicBezTo>
                  <a:cubicBezTo>
                    <a:pt x="38" y="92"/>
                    <a:pt x="38" y="92"/>
                    <a:pt x="38" y="93"/>
                  </a:cubicBezTo>
                  <a:cubicBezTo>
                    <a:pt x="38" y="94"/>
                    <a:pt x="38" y="94"/>
                    <a:pt x="38" y="94"/>
                  </a:cubicBezTo>
                  <a:cubicBezTo>
                    <a:pt x="39" y="94"/>
                    <a:pt x="39" y="95"/>
                    <a:pt x="38" y="96"/>
                  </a:cubicBezTo>
                  <a:cubicBezTo>
                    <a:pt x="38" y="96"/>
                    <a:pt x="38" y="96"/>
                    <a:pt x="38" y="96"/>
                  </a:cubicBezTo>
                  <a:cubicBezTo>
                    <a:pt x="38" y="97"/>
                    <a:pt x="38" y="97"/>
                    <a:pt x="38" y="97"/>
                  </a:cubicBezTo>
                  <a:cubicBezTo>
                    <a:pt x="39" y="98"/>
                    <a:pt x="39" y="99"/>
                    <a:pt x="39" y="101"/>
                  </a:cubicBezTo>
                  <a:cubicBezTo>
                    <a:pt x="39" y="102"/>
                    <a:pt x="39" y="102"/>
                    <a:pt x="39" y="102"/>
                  </a:cubicBezTo>
                  <a:cubicBezTo>
                    <a:pt x="39" y="104"/>
                    <a:pt x="38" y="108"/>
                    <a:pt x="35" y="108"/>
                  </a:cubicBezTo>
                  <a:cubicBezTo>
                    <a:pt x="34" y="108"/>
                    <a:pt x="34" y="108"/>
                    <a:pt x="34" y="108"/>
                  </a:cubicBezTo>
                  <a:cubicBezTo>
                    <a:pt x="29" y="107"/>
                    <a:pt x="28" y="103"/>
                    <a:pt x="26" y="96"/>
                  </a:cubicBezTo>
                  <a:cubicBezTo>
                    <a:pt x="25" y="93"/>
                    <a:pt x="24" y="92"/>
                    <a:pt x="23" y="92"/>
                  </a:cubicBezTo>
                  <a:cubicBezTo>
                    <a:pt x="22" y="92"/>
                    <a:pt x="22" y="92"/>
                    <a:pt x="22" y="93"/>
                  </a:cubicBezTo>
                  <a:cubicBezTo>
                    <a:pt x="20" y="94"/>
                    <a:pt x="20" y="102"/>
                    <a:pt x="21" y="108"/>
                  </a:cubicBezTo>
                  <a:cubicBezTo>
                    <a:pt x="21" y="109"/>
                    <a:pt x="22" y="110"/>
                    <a:pt x="23" y="111"/>
                  </a:cubicBezTo>
                  <a:cubicBezTo>
                    <a:pt x="24" y="112"/>
                    <a:pt x="26" y="113"/>
                    <a:pt x="25" y="115"/>
                  </a:cubicBezTo>
                  <a:cubicBezTo>
                    <a:pt x="23" y="118"/>
                    <a:pt x="23" y="120"/>
                    <a:pt x="25" y="121"/>
                  </a:cubicBezTo>
                  <a:cubicBezTo>
                    <a:pt x="26" y="122"/>
                    <a:pt x="28" y="123"/>
                    <a:pt x="27" y="126"/>
                  </a:cubicBezTo>
                  <a:cubicBezTo>
                    <a:pt x="27" y="128"/>
                    <a:pt x="27" y="128"/>
                    <a:pt x="29" y="130"/>
                  </a:cubicBezTo>
                  <a:cubicBezTo>
                    <a:pt x="31" y="132"/>
                    <a:pt x="32" y="134"/>
                    <a:pt x="31" y="137"/>
                  </a:cubicBezTo>
                  <a:cubicBezTo>
                    <a:pt x="30" y="139"/>
                    <a:pt x="30" y="140"/>
                    <a:pt x="31" y="141"/>
                  </a:cubicBezTo>
                  <a:cubicBezTo>
                    <a:pt x="32" y="142"/>
                    <a:pt x="33" y="142"/>
                    <a:pt x="33" y="143"/>
                  </a:cubicBezTo>
                  <a:cubicBezTo>
                    <a:pt x="33" y="144"/>
                    <a:pt x="33" y="144"/>
                    <a:pt x="32" y="145"/>
                  </a:cubicBezTo>
                  <a:cubicBezTo>
                    <a:pt x="31" y="146"/>
                    <a:pt x="31" y="146"/>
                    <a:pt x="31" y="147"/>
                  </a:cubicBezTo>
                  <a:cubicBezTo>
                    <a:pt x="31" y="148"/>
                    <a:pt x="31" y="148"/>
                    <a:pt x="32" y="149"/>
                  </a:cubicBezTo>
                  <a:cubicBezTo>
                    <a:pt x="33" y="149"/>
                    <a:pt x="34" y="150"/>
                    <a:pt x="34" y="151"/>
                  </a:cubicBezTo>
                  <a:cubicBezTo>
                    <a:pt x="34" y="151"/>
                    <a:pt x="33" y="152"/>
                    <a:pt x="33" y="152"/>
                  </a:cubicBezTo>
                  <a:cubicBezTo>
                    <a:pt x="32" y="153"/>
                    <a:pt x="31" y="154"/>
                    <a:pt x="31" y="155"/>
                  </a:cubicBezTo>
                  <a:cubicBezTo>
                    <a:pt x="31" y="155"/>
                    <a:pt x="31" y="155"/>
                    <a:pt x="32" y="156"/>
                  </a:cubicBezTo>
                  <a:cubicBezTo>
                    <a:pt x="33" y="156"/>
                    <a:pt x="33" y="156"/>
                    <a:pt x="33" y="157"/>
                  </a:cubicBezTo>
                  <a:cubicBezTo>
                    <a:pt x="33" y="157"/>
                    <a:pt x="33" y="157"/>
                    <a:pt x="32" y="158"/>
                  </a:cubicBezTo>
                  <a:cubicBezTo>
                    <a:pt x="32" y="158"/>
                    <a:pt x="32" y="158"/>
                    <a:pt x="32" y="159"/>
                  </a:cubicBezTo>
                  <a:cubicBezTo>
                    <a:pt x="32" y="159"/>
                    <a:pt x="32" y="159"/>
                    <a:pt x="32" y="159"/>
                  </a:cubicBezTo>
                  <a:cubicBezTo>
                    <a:pt x="33" y="160"/>
                    <a:pt x="33" y="160"/>
                    <a:pt x="33" y="161"/>
                  </a:cubicBezTo>
                  <a:cubicBezTo>
                    <a:pt x="33" y="161"/>
                    <a:pt x="32" y="162"/>
                    <a:pt x="32" y="162"/>
                  </a:cubicBezTo>
                  <a:cubicBezTo>
                    <a:pt x="32" y="162"/>
                    <a:pt x="32" y="162"/>
                    <a:pt x="32" y="162"/>
                  </a:cubicBezTo>
                  <a:cubicBezTo>
                    <a:pt x="32" y="162"/>
                    <a:pt x="32" y="162"/>
                    <a:pt x="32" y="162"/>
                  </a:cubicBezTo>
                  <a:cubicBezTo>
                    <a:pt x="31" y="163"/>
                    <a:pt x="31" y="163"/>
                    <a:pt x="31" y="163"/>
                  </a:cubicBezTo>
                  <a:cubicBezTo>
                    <a:pt x="30" y="163"/>
                    <a:pt x="30" y="163"/>
                    <a:pt x="30" y="163"/>
                  </a:cubicBezTo>
                  <a:moveTo>
                    <a:pt x="31" y="159"/>
                  </a:moveTo>
                  <a:cubicBezTo>
                    <a:pt x="31" y="160"/>
                    <a:pt x="31" y="161"/>
                    <a:pt x="31" y="162"/>
                  </a:cubicBezTo>
                  <a:cubicBezTo>
                    <a:pt x="31" y="162"/>
                    <a:pt x="31" y="162"/>
                    <a:pt x="31" y="162"/>
                  </a:cubicBezTo>
                  <a:cubicBezTo>
                    <a:pt x="32" y="162"/>
                    <a:pt x="32" y="162"/>
                    <a:pt x="32" y="162"/>
                  </a:cubicBezTo>
                  <a:cubicBezTo>
                    <a:pt x="32" y="161"/>
                    <a:pt x="32" y="161"/>
                    <a:pt x="32" y="161"/>
                  </a:cubicBezTo>
                  <a:cubicBezTo>
                    <a:pt x="32" y="161"/>
                    <a:pt x="32" y="160"/>
                    <a:pt x="32" y="160"/>
                  </a:cubicBezTo>
                  <a:cubicBezTo>
                    <a:pt x="31" y="159"/>
                    <a:pt x="31" y="159"/>
                    <a:pt x="31" y="159"/>
                  </a:cubicBezTo>
                  <a:moveTo>
                    <a:pt x="31" y="156"/>
                  </a:moveTo>
                  <a:cubicBezTo>
                    <a:pt x="31" y="157"/>
                    <a:pt x="31" y="157"/>
                    <a:pt x="31" y="158"/>
                  </a:cubicBezTo>
                  <a:cubicBezTo>
                    <a:pt x="32" y="157"/>
                    <a:pt x="32" y="157"/>
                    <a:pt x="32" y="157"/>
                  </a:cubicBezTo>
                  <a:cubicBezTo>
                    <a:pt x="32" y="157"/>
                    <a:pt x="32" y="157"/>
                    <a:pt x="32" y="157"/>
                  </a:cubicBezTo>
                  <a:cubicBezTo>
                    <a:pt x="32" y="157"/>
                    <a:pt x="32" y="157"/>
                    <a:pt x="32" y="156"/>
                  </a:cubicBezTo>
                  <a:cubicBezTo>
                    <a:pt x="31" y="156"/>
                    <a:pt x="31" y="156"/>
                    <a:pt x="31" y="156"/>
                  </a:cubicBezTo>
                  <a:moveTo>
                    <a:pt x="31" y="148"/>
                  </a:moveTo>
                  <a:cubicBezTo>
                    <a:pt x="31" y="150"/>
                    <a:pt x="31" y="152"/>
                    <a:pt x="31" y="154"/>
                  </a:cubicBezTo>
                  <a:cubicBezTo>
                    <a:pt x="31" y="153"/>
                    <a:pt x="32" y="153"/>
                    <a:pt x="32" y="152"/>
                  </a:cubicBezTo>
                  <a:cubicBezTo>
                    <a:pt x="33" y="151"/>
                    <a:pt x="33" y="151"/>
                    <a:pt x="33" y="151"/>
                  </a:cubicBezTo>
                  <a:cubicBezTo>
                    <a:pt x="33" y="150"/>
                    <a:pt x="33" y="150"/>
                    <a:pt x="32" y="149"/>
                  </a:cubicBezTo>
                  <a:cubicBezTo>
                    <a:pt x="31" y="149"/>
                    <a:pt x="31" y="148"/>
                    <a:pt x="31" y="148"/>
                  </a:cubicBezTo>
                  <a:moveTo>
                    <a:pt x="27" y="129"/>
                  </a:moveTo>
                  <a:cubicBezTo>
                    <a:pt x="29" y="135"/>
                    <a:pt x="30" y="141"/>
                    <a:pt x="30" y="146"/>
                  </a:cubicBezTo>
                  <a:cubicBezTo>
                    <a:pt x="31" y="146"/>
                    <a:pt x="31" y="145"/>
                    <a:pt x="32" y="144"/>
                  </a:cubicBezTo>
                  <a:cubicBezTo>
                    <a:pt x="32" y="144"/>
                    <a:pt x="32" y="144"/>
                    <a:pt x="32" y="143"/>
                  </a:cubicBezTo>
                  <a:cubicBezTo>
                    <a:pt x="32" y="143"/>
                    <a:pt x="32" y="142"/>
                    <a:pt x="31" y="142"/>
                  </a:cubicBezTo>
                  <a:cubicBezTo>
                    <a:pt x="29" y="140"/>
                    <a:pt x="30" y="139"/>
                    <a:pt x="30" y="136"/>
                  </a:cubicBezTo>
                  <a:cubicBezTo>
                    <a:pt x="31" y="134"/>
                    <a:pt x="30" y="133"/>
                    <a:pt x="28" y="131"/>
                  </a:cubicBezTo>
                  <a:cubicBezTo>
                    <a:pt x="28" y="130"/>
                    <a:pt x="27" y="130"/>
                    <a:pt x="27" y="129"/>
                  </a:cubicBezTo>
                  <a:moveTo>
                    <a:pt x="23" y="120"/>
                  </a:moveTo>
                  <a:cubicBezTo>
                    <a:pt x="24" y="122"/>
                    <a:pt x="24" y="123"/>
                    <a:pt x="25" y="125"/>
                  </a:cubicBezTo>
                  <a:cubicBezTo>
                    <a:pt x="25" y="126"/>
                    <a:pt x="26" y="127"/>
                    <a:pt x="26" y="128"/>
                  </a:cubicBezTo>
                  <a:cubicBezTo>
                    <a:pt x="26" y="127"/>
                    <a:pt x="26" y="126"/>
                    <a:pt x="27" y="125"/>
                  </a:cubicBezTo>
                  <a:cubicBezTo>
                    <a:pt x="27" y="123"/>
                    <a:pt x="26" y="122"/>
                    <a:pt x="24" y="121"/>
                  </a:cubicBezTo>
                  <a:cubicBezTo>
                    <a:pt x="24" y="121"/>
                    <a:pt x="24" y="121"/>
                    <a:pt x="23" y="120"/>
                  </a:cubicBezTo>
                  <a:moveTo>
                    <a:pt x="4" y="1"/>
                  </a:moveTo>
                  <a:cubicBezTo>
                    <a:pt x="6" y="5"/>
                    <a:pt x="6" y="12"/>
                    <a:pt x="4" y="23"/>
                  </a:cubicBezTo>
                  <a:cubicBezTo>
                    <a:pt x="1" y="37"/>
                    <a:pt x="1" y="46"/>
                    <a:pt x="10" y="58"/>
                  </a:cubicBezTo>
                  <a:cubicBezTo>
                    <a:pt x="19" y="69"/>
                    <a:pt x="22" y="77"/>
                    <a:pt x="20" y="89"/>
                  </a:cubicBezTo>
                  <a:cubicBezTo>
                    <a:pt x="19" y="103"/>
                    <a:pt x="18" y="108"/>
                    <a:pt x="23" y="120"/>
                  </a:cubicBezTo>
                  <a:cubicBezTo>
                    <a:pt x="23" y="118"/>
                    <a:pt x="23" y="116"/>
                    <a:pt x="24" y="115"/>
                  </a:cubicBezTo>
                  <a:cubicBezTo>
                    <a:pt x="25" y="113"/>
                    <a:pt x="24" y="112"/>
                    <a:pt x="23" y="111"/>
                  </a:cubicBezTo>
                  <a:cubicBezTo>
                    <a:pt x="22" y="110"/>
                    <a:pt x="20" y="109"/>
                    <a:pt x="20" y="108"/>
                  </a:cubicBezTo>
                  <a:cubicBezTo>
                    <a:pt x="20" y="103"/>
                    <a:pt x="19" y="94"/>
                    <a:pt x="21" y="92"/>
                  </a:cubicBezTo>
                  <a:cubicBezTo>
                    <a:pt x="22" y="92"/>
                    <a:pt x="22" y="92"/>
                    <a:pt x="23" y="92"/>
                  </a:cubicBezTo>
                  <a:cubicBezTo>
                    <a:pt x="24" y="92"/>
                    <a:pt x="26" y="93"/>
                    <a:pt x="26" y="96"/>
                  </a:cubicBezTo>
                  <a:cubicBezTo>
                    <a:pt x="28" y="104"/>
                    <a:pt x="30" y="107"/>
                    <a:pt x="34" y="107"/>
                  </a:cubicBezTo>
                  <a:cubicBezTo>
                    <a:pt x="38" y="107"/>
                    <a:pt x="38" y="105"/>
                    <a:pt x="38" y="102"/>
                  </a:cubicBezTo>
                  <a:cubicBezTo>
                    <a:pt x="38" y="101"/>
                    <a:pt x="38" y="101"/>
                    <a:pt x="38" y="101"/>
                  </a:cubicBezTo>
                  <a:cubicBezTo>
                    <a:pt x="38" y="99"/>
                    <a:pt x="38" y="98"/>
                    <a:pt x="38" y="98"/>
                  </a:cubicBezTo>
                  <a:cubicBezTo>
                    <a:pt x="38" y="97"/>
                    <a:pt x="37" y="97"/>
                    <a:pt x="38" y="96"/>
                  </a:cubicBezTo>
                  <a:cubicBezTo>
                    <a:pt x="38" y="95"/>
                    <a:pt x="38" y="95"/>
                    <a:pt x="38" y="95"/>
                  </a:cubicBezTo>
                  <a:cubicBezTo>
                    <a:pt x="38" y="95"/>
                    <a:pt x="38" y="94"/>
                    <a:pt x="38" y="94"/>
                  </a:cubicBezTo>
                  <a:cubicBezTo>
                    <a:pt x="37" y="93"/>
                    <a:pt x="37" y="93"/>
                    <a:pt x="37" y="93"/>
                  </a:cubicBezTo>
                  <a:cubicBezTo>
                    <a:pt x="37" y="93"/>
                    <a:pt x="37" y="92"/>
                    <a:pt x="37" y="91"/>
                  </a:cubicBezTo>
                  <a:cubicBezTo>
                    <a:pt x="38" y="90"/>
                    <a:pt x="38" y="90"/>
                    <a:pt x="37" y="88"/>
                  </a:cubicBezTo>
                  <a:cubicBezTo>
                    <a:pt x="36" y="88"/>
                    <a:pt x="36" y="88"/>
                    <a:pt x="36" y="88"/>
                  </a:cubicBezTo>
                  <a:cubicBezTo>
                    <a:pt x="35" y="87"/>
                    <a:pt x="35" y="86"/>
                    <a:pt x="36" y="84"/>
                  </a:cubicBezTo>
                  <a:cubicBezTo>
                    <a:pt x="37" y="82"/>
                    <a:pt x="37" y="80"/>
                    <a:pt x="36" y="78"/>
                  </a:cubicBezTo>
                  <a:cubicBezTo>
                    <a:pt x="36" y="78"/>
                    <a:pt x="36" y="78"/>
                    <a:pt x="36" y="78"/>
                  </a:cubicBezTo>
                  <a:cubicBezTo>
                    <a:pt x="35" y="76"/>
                    <a:pt x="35" y="75"/>
                    <a:pt x="36" y="73"/>
                  </a:cubicBezTo>
                  <a:cubicBezTo>
                    <a:pt x="38" y="71"/>
                    <a:pt x="37" y="70"/>
                    <a:pt x="36" y="68"/>
                  </a:cubicBezTo>
                  <a:cubicBezTo>
                    <a:pt x="36" y="68"/>
                    <a:pt x="36" y="68"/>
                    <a:pt x="36" y="68"/>
                  </a:cubicBezTo>
                  <a:cubicBezTo>
                    <a:pt x="35" y="67"/>
                    <a:pt x="35" y="66"/>
                    <a:pt x="35" y="64"/>
                  </a:cubicBezTo>
                  <a:cubicBezTo>
                    <a:pt x="35" y="61"/>
                    <a:pt x="33" y="59"/>
                    <a:pt x="26" y="55"/>
                  </a:cubicBezTo>
                  <a:cubicBezTo>
                    <a:pt x="16" y="48"/>
                    <a:pt x="17" y="36"/>
                    <a:pt x="17" y="27"/>
                  </a:cubicBezTo>
                  <a:cubicBezTo>
                    <a:pt x="18" y="27"/>
                    <a:pt x="18" y="26"/>
                    <a:pt x="18" y="26"/>
                  </a:cubicBezTo>
                  <a:cubicBezTo>
                    <a:pt x="18" y="9"/>
                    <a:pt x="8" y="3"/>
                    <a:pt x="4" y="1"/>
                  </a:cubicBezTo>
                </a:path>
              </a:pathLst>
            </a:custGeom>
            <a:solidFill>
              <a:srgbClr val="CA6B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47" name="Google Shape;2347;p21"/>
            <p:cNvSpPr/>
            <p:nvPr/>
          </p:nvSpPr>
          <p:spPr>
            <a:xfrm>
              <a:off x="5927725" y="3983038"/>
              <a:ext cx="47625" cy="193675"/>
            </a:xfrm>
            <a:custGeom>
              <a:avLst/>
              <a:gdLst/>
              <a:ahLst/>
              <a:cxnLst/>
              <a:rect l="l" t="t" r="r" b="b"/>
              <a:pathLst>
                <a:path w="39" h="163" extrusionOk="0">
                  <a:moveTo>
                    <a:pt x="11" y="134"/>
                  </a:moveTo>
                  <a:cubicBezTo>
                    <a:pt x="15" y="121"/>
                    <a:pt x="22" y="111"/>
                    <a:pt x="20" y="95"/>
                  </a:cubicBezTo>
                  <a:cubicBezTo>
                    <a:pt x="18" y="79"/>
                    <a:pt x="18" y="72"/>
                    <a:pt x="28" y="60"/>
                  </a:cubicBezTo>
                  <a:cubicBezTo>
                    <a:pt x="37" y="49"/>
                    <a:pt x="39" y="42"/>
                    <a:pt x="35" y="22"/>
                  </a:cubicBezTo>
                  <a:cubicBezTo>
                    <a:pt x="33" y="11"/>
                    <a:pt x="34" y="5"/>
                    <a:pt x="36" y="0"/>
                  </a:cubicBezTo>
                  <a:cubicBezTo>
                    <a:pt x="24" y="5"/>
                    <a:pt x="20" y="17"/>
                    <a:pt x="21" y="30"/>
                  </a:cubicBezTo>
                  <a:cubicBezTo>
                    <a:pt x="23" y="43"/>
                    <a:pt x="18" y="53"/>
                    <a:pt x="10" y="57"/>
                  </a:cubicBezTo>
                  <a:cubicBezTo>
                    <a:pt x="5" y="59"/>
                    <a:pt x="3" y="62"/>
                    <a:pt x="4" y="64"/>
                  </a:cubicBezTo>
                  <a:cubicBezTo>
                    <a:pt x="4" y="66"/>
                    <a:pt x="3" y="67"/>
                    <a:pt x="2" y="69"/>
                  </a:cubicBezTo>
                  <a:cubicBezTo>
                    <a:pt x="1" y="70"/>
                    <a:pt x="1" y="71"/>
                    <a:pt x="2" y="73"/>
                  </a:cubicBezTo>
                  <a:cubicBezTo>
                    <a:pt x="3" y="74"/>
                    <a:pt x="4" y="75"/>
                    <a:pt x="3" y="78"/>
                  </a:cubicBezTo>
                  <a:cubicBezTo>
                    <a:pt x="2" y="81"/>
                    <a:pt x="1" y="81"/>
                    <a:pt x="2" y="83"/>
                  </a:cubicBezTo>
                  <a:cubicBezTo>
                    <a:pt x="4" y="86"/>
                    <a:pt x="3" y="87"/>
                    <a:pt x="2" y="88"/>
                  </a:cubicBezTo>
                  <a:cubicBezTo>
                    <a:pt x="0" y="90"/>
                    <a:pt x="1" y="90"/>
                    <a:pt x="1" y="91"/>
                  </a:cubicBezTo>
                  <a:cubicBezTo>
                    <a:pt x="2" y="93"/>
                    <a:pt x="0" y="93"/>
                    <a:pt x="1" y="95"/>
                  </a:cubicBezTo>
                  <a:cubicBezTo>
                    <a:pt x="2" y="97"/>
                    <a:pt x="1" y="97"/>
                    <a:pt x="1" y="99"/>
                  </a:cubicBezTo>
                  <a:cubicBezTo>
                    <a:pt x="0" y="101"/>
                    <a:pt x="0" y="105"/>
                    <a:pt x="2" y="106"/>
                  </a:cubicBezTo>
                  <a:cubicBezTo>
                    <a:pt x="4" y="108"/>
                    <a:pt x="8" y="108"/>
                    <a:pt x="10" y="104"/>
                  </a:cubicBezTo>
                  <a:cubicBezTo>
                    <a:pt x="12" y="101"/>
                    <a:pt x="12" y="94"/>
                    <a:pt x="16" y="92"/>
                  </a:cubicBezTo>
                  <a:cubicBezTo>
                    <a:pt x="19" y="91"/>
                    <a:pt x="19" y="96"/>
                    <a:pt x="19" y="101"/>
                  </a:cubicBezTo>
                  <a:cubicBezTo>
                    <a:pt x="19" y="108"/>
                    <a:pt x="19" y="109"/>
                    <a:pt x="16" y="111"/>
                  </a:cubicBezTo>
                  <a:cubicBezTo>
                    <a:pt x="14" y="113"/>
                    <a:pt x="14" y="114"/>
                    <a:pt x="15" y="117"/>
                  </a:cubicBezTo>
                  <a:cubicBezTo>
                    <a:pt x="17" y="119"/>
                    <a:pt x="16" y="120"/>
                    <a:pt x="14" y="122"/>
                  </a:cubicBezTo>
                  <a:cubicBezTo>
                    <a:pt x="11" y="123"/>
                    <a:pt x="12" y="124"/>
                    <a:pt x="12" y="126"/>
                  </a:cubicBezTo>
                  <a:cubicBezTo>
                    <a:pt x="13" y="128"/>
                    <a:pt x="13" y="129"/>
                    <a:pt x="10" y="131"/>
                  </a:cubicBezTo>
                  <a:cubicBezTo>
                    <a:pt x="8" y="132"/>
                    <a:pt x="8" y="134"/>
                    <a:pt x="8" y="136"/>
                  </a:cubicBezTo>
                  <a:cubicBezTo>
                    <a:pt x="9" y="138"/>
                    <a:pt x="9" y="140"/>
                    <a:pt x="8" y="141"/>
                  </a:cubicBezTo>
                  <a:cubicBezTo>
                    <a:pt x="6" y="143"/>
                    <a:pt x="6" y="143"/>
                    <a:pt x="7" y="145"/>
                  </a:cubicBezTo>
                  <a:cubicBezTo>
                    <a:pt x="8" y="146"/>
                    <a:pt x="8" y="147"/>
                    <a:pt x="7" y="149"/>
                  </a:cubicBezTo>
                  <a:cubicBezTo>
                    <a:pt x="5" y="150"/>
                    <a:pt x="5" y="151"/>
                    <a:pt x="6" y="152"/>
                  </a:cubicBezTo>
                  <a:cubicBezTo>
                    <a:pt x="8" y="153"/>
                    <a:pt x="8" y="154"/>
                    <a:pt x="7" y="156"/>
                  </a:cubicBezTo>
                  <a:cubicBezTo>
                    <a:pt x="6" y="157"/>
                    <a:pt x="6" y="157"/>
                    <a:pt x="7" y="158"/>
                  </a:cubicBezTo>
                  <a:cubicBezTo>
                    <a:pt x="8" y="159"/>
                    <a:pt x="7" y="159"/>
                    <a:pt x="7" y="162"/>
                  </a:cubicBezTo>
                  <a:cubicBezTo>
                    <a:pt x="8" y="162"/>
                    <a:pt x="8" y="163"/>
                    <a:pt x="9" y="163"/>
                  </a:cubicBezTo>
                  <a:cubicBezTo>
                    <a:pt x="8" y="159"/>
                    <a:pt x="8" y="145"/>
                    <a:pt x="11" y="134"/>
                  </a:cubicBezTo>
                </a:path>
              </a:pathLst>
            </a:custGeom>
            <a:solidFill>
              <a:srgbClr val="F8C4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48" name="Google Shape;2348;p21"/>
            <p:cNvSpPr/>
            <p:nvPr/>
          </p:nvSpPr>
          <p:spPr>
            <a:xfrm>
              <a:off x="5927725" y="3983038"/>
              <a:ext cx="47625" cy="193675"/>
            </a:xfrm>
            <a:custGeom>
              <a:avLst/>
              <a:gdLst/>
              <a:ahLst/>
              <a:cxnLst/>
              <a:rect l="l" t="t" r="r" b="b"/>
              <a:pathLst>
                <a:path w="40" h="163" extrusionOk="0">
                  <a:moveTo>
                    <a:pt x="9" y="163"/>
                  </a:moveTo>
                  <a:cubicBezTo>
                    <a:pt x="8" y="163"/>
                    <a:pt x="8" y="163"/>
                    <a:pt x="8" y="163"/>
                  </a:cubicBezTo>
                  <a:cubicBezTo>
                    <a:pt x="8" y="163"/>
                    <a:pt x="7" y="162"/>
                    <a:pt x="7" y="162"/>
                  </a:cubicBezTo>
                  <a:cubicBezTo>
                    <a:pt x="7" y="162"/>
                    <a:pt x="7" y="162"/>
                    <a:pt x="7" y="162"/>
                  </a:cubicBezTo>
                  <a:cubicBezTo>
                    <a:pt x="7" y="162"/>
                    <a:pt x="7" y="162"/>
                    <a:pt x="7" y="162"/>
                  </a:cubicBezTo>
                  <a:cubicBezTo>
                    <a:pt x="7" y="161"/>
                    <a:pt x="7" y="160"/>
                    <a:pt x="7" y="160"/>
                  </a:cubicBezTo>
                  <a:cubicBezTo>
                    <a:pt x="7" y="159"/>
                    <a:pt x="7" y="158"/>
                    <a:pt x="7" y="158"/>
                  </a:cubicBezTo>
                  <a:cubicBezTo>
                    <a:pt x="6" y="157"/>
                    <a:pt x="6" y="157"/>
                    <a:pt x="7" y="156"/>
                  </a:cubicBezTo>
                  <a:cubicBezTo>
                    <a:pt x="7" y="155"/>
                    <a:pt x="7" y="155"/>
                    <a:pt x="7" y="155"/>
                  </a:cubicBezTo>
                  <a:cubicBezTo>
                    <a:pt x="8" y="154"/>
                    <a:pt x="8" y="154"/>
                    <a:pt x="6" y="152"/>
                  </a:cubicBezTo>
                  <a:cubicBezTo>
                    <a:pt x="5" y="151"/>
                    <a:pt x="5" y="150"/>
                    <a:pt x="7" y="148"/>
                  </a:cubicBezTo>
                  <a:cubicBezTo>
                    <a:pt x="8" y="147"/>
                    <a:pt x="8" y="146"/>
                    <a:pt x="7" y="145"/>
                  </a:cubicBezTo>
                  <a:cubicBezTo>
                    <a:pt x="6" y="143"/>
                    <a:pt x="6" y="143"/>
                    <a:pt x="7" y="141"/>
                  </a:cubicBezTo>
                  <a:cubicBezTo>
                    <a:pt x="9" y="140"/>
                    <a:pt x="8" y="138"/>
                    <a:pt x="8" y="136"/>
                  </a:cubicBezTo>
                  <a:cubicBezTo>
                    <a:pt x="7" y="134"/>
                    <a:pt x="8" y="132"/>
                    <a:pt x="10" y="130"/>
                  </a:cubicBezTo>
                  <a:cubicBezTo>
                    <a:pt x="12" y="129"/>
                    <a:pt x="12" y="128"/>
                    <a:pt x="12" y="126"/>
                  </a:cubicBezTo>
                  <a:cubicBezTo>
                    <a:pt x="12" y="126"/>
                    <a:pt x="12" y="126"/>
                    <a:pt x="12" y="126"/>
                  </a:cubicBezTo>
                  <a:cubicBezTo>
                    <a:pt x="12" y="125"/>
                    <a:pt x="12" y="125"/>
                    <a:pt x="12" y="125"/>
                  </a:cubicBezTo>
                  <a:cubicBezTo>
                    <a:pt x="12" y="123"/>
                    <a:pt x="12" y="123"/>
                    <a:pt x="13" y="122"/>
                  </a:cubicBezTo>
                  <a:cubicBezTo>
                    <a:pt x="16" y="120"/>
                    <a:pt x="16" y="119"/>
                    <a:pt x="15" y="117"/>
                  </a:cubicBezTo>
                  <a:cubicBezTo>
                    <a:pt x="14" y="114"/>
                    <a:pt x="13" y="113"/>
                    <a:pt x="16" y="111"/>
                  </a:cubicBezTo>
                  <a:cubicBezTo>
                    <a:pt x="18" y="109"/>
                    <a:pt x="19" y="108"/>
                    <a:pt x="19" y="101"/>
                  </a:cubicBezTo>
                  <a:cubicBezTo>
                    <a:pt x="19" y="99"/>
                    <a:pt x="19" y="94"/>
                    <a:pt x="17" y="93"/>
                  </a:cubicBezTo>
                  <a:cubicBezTo>
                    <a:pt x="17" y="92"/>
                    <a:pt x="16" y="92"/>
                    <a:pt x="16" y="93"/>
                  </a:cubicBezTo>
                  <a:cubicBezTo>
                    <a:pt x="14" y="93"/>
                    <a:pt x="13" y="96"/>
                    <a:pt x="12" y="99"/>
                  </a:cubicBezTo>
                  <a:cubicBezTo>
                    <a:pt x="12" y="101"/>
                    <a:pt x="11" y="103"/>
                    <a:pt x="11" y="104"/>
                  </a:cubicBezTo>
                  <a:cubicBezTo>
                    <a:pt x="9" y="107"/>
                    <a:pt x="7" y="108"/>
                    <a:pt x="5" y="108"/>
                  </a:cubicBezTo>
                  <a:cubicBezTo>
                    <a:pt x="3" y="108"/>
                    <a:pt x="2" y="107"/>
                    <a:pt x="2" y="107"/>
                  </a:cubicBezTo>
                  <a:cubicBezTo>
                    <a:pt x="0" y="105"/>
                    <a:pt x="0" y="101"/>
                    <a:pt x="0" y="99"/>
                  </a:cubicBezTo>
                  <a:cubicBezTo>
                    <a:pt x="1" y="98"/>
                    <a:pt x="1" y="98"/>
                    <a:pt x="1" y="98"/>
                  </a:cubicBezTo>
                  <a:cubicBezTo>
                    <a:pt x="1" y="97"/>
                    <a:pt x="1" y="96"/>
                    <a:pt x="0" y="95"/>
                  </a:cubicBezTo>
                  <a:cubicBezTo>
                    <a:pt x="0" y="94"/>
                    <a:pt x="0" y="93"/>
                    <a:pt x="1" y="93"/>
                  </a:cubicBezTo>
                  <a:cubicBezTo>
                    <a:pt x="1" y="92"/>
                    <a:pt x="1" y="92"/>
                    <a:pt x="1" y="91"/>
                  </a:cubicBezTo>
                  <a:cubicBezTo>
                    <a:pt x="1" y="91"/>
                    <a:pt x="1" y="91"/>
                    <a:pt x="1" y="91"/>
                  </a:cubicBezTo>
                  <a:cubicBezTo>
                    <a:pt x="0" y="90"/>
                    <a:pt x="0" y="89"/>
                    <a:pt x="2" y="88"/>
                  </a:cubicBezTo>
                  <a:cubicBezTo>
                    <a:pt x="3" y="87"/>
                    <a:pt x="3" y="86"/>
                    <a:pt x="2" y="83"/>
                  </a:cubicBezTo>
                  <a:cubicBezTo>
                    <a:pt x="1" y="81"/>
                    <a:pt x="1" y="81"/>
                    <a:pt x="2" y="79"/>
                  </a:cubicBezTo>
                  <a:cubicBezTo>
                    <a:pt x="2" y="79"/>
                    <a:pt x="2" y="78"/>
                    <a:pt x="2" y="78"/>
                  </a:cubicBezTo>
                  <a:cubicBezTo>
                    <a:pt x="3" y="75"/>
                    <a:pt x="3" y="75"/>
                    <a:pt x="2" y="73"/>
                  </a:cubicBezTo>
                  <a:cubicBezTo>
                    <a:pt x="2" y="73"/>
                    <a:pt x="2" y="73"/>
                    <a:pt x="2" y="73"/>
                  </a:cubicBezTo>
                  <a:cubicBezTo>
                    <a:pt x="1" y="71"/>
                    <a:pt x="0" y="70"/>
                    <a:pt x="2" y="68"/>
                  </a:cubicBezTo>
                  <a:cubicBezTo>
                    <a:pt x="3" y="67"/>
                    <a:pt x="4" y="66"/>
                    <a:pt x="3" y="64"/>
                  </a:cubicBezTo>
                  <a:cubicBezTo>
                    <a:pt x="3" y="61"/>
                    <a:pt x="5" y="59"/>
                    <a:pt x="10" y="56"/>
                  </a:cubicBezTo>
                  <a:cubicBezTo>
                    <a:pt x="18" y="53"/>
                    <a:pt x="22" y="43"/>
                    <a:pt x="21" y="30"/>
                  </a:cubicBezTo>
                  <a:cubicBezTo>
                    <a:pt x="20" y="16"/>
                    <a:pt x="25" y="5"/>
                    <a:pt x="36" y="0"/>
                  </a:cubicBezTo>
                  <a:cubicBezTo>
                    <a:pt x="36" y="0"/>
                    <a:pt x="36" y="0"/>
                    <a:pt x="36" y="0"/>
                  </a:cubicBezTo>
                  <a:cubicBezTo>
                    <a:pt x="36" y="1"/>
                    <a:pt x="36" y="1"/>
                    <a:pt x="36" y="1"/>
                  </a:cubicBezTo>
                  <a:cubicBezTo>
                    <a:pt x="34" y="5"/>
                    <a:pt x="34" y="11"/>
                    <a:pt x="36" y="22"/>
                  </a:cubicBezTo>
                  <a:cubicBezTo>
                    <a:pt x="40" y="43"/>
                    <a:pt x="37" y="49"/>
                    <a:pt x="28" y="60"/>
                  </a:cubicBezTo>
                  <a:cubicBezTo>
                    <a:pt x="18" y="72"/>
                    <a:pt x="18" y="79"/>
                    <a:pt x="20" y="95"/>
                  </a:cubicBezTo>
                  <a:cubicBezTo>
                    <a:pt x="22" y="107"/>
                    <a:pt x="18" y="116"/>
                    <a:pt x="15" y="125"/>
                  </a:cubicBezTo>
                  <a:cubicBezTo>
                    <a:pt x="14" y="128"/>
                    <a:pt x="12" y="131"/>
                    <a:pt x="11" y="134"/>
                  </a:cubicBezTo>
                  <a:cubicBezTo>
                    <a:pt x="8" y="145"/>
                    <a:pt x="9" y="159"/>
                    <a:pt x="9" y="163"/>
                  </a:cubicBezTo>
                  <a:cubicBezTo>
                    <a:pt x="9" y="163"/>
                    <a:pt x="9" y="163"/>
                    <a:pt x="9" y="163"/>
                  </a:cubicBezTo>
                  <a:moveTo>
                    <a:pt x="7" y="162"/>
                  </a:moveTo>
                  <a:cubicBezTo>
                    <a:pt x="8" y="162"/>
                    <a:pt x="8" y="162"/>
                    <a:pt x="8" y="162"/>
                  </a:cubicBezTo>
                  <a:cubicBezTo>
                    <a:pt x="8" y="161"/>
                    <a:pt x="8" y="158"/>
                    <a:pt x="8" y="155"/>
                  </a:cubicBezTo>
                  <a:cubicBezTo>
                    <a:pt x="8" y="156"/>
                    <a:pt x="8" y="156"/>
                    <a:pt x="8" y="156"/>
                  </a:cubicBezTo>
                  <a:cubicBezTo>
                    <a:pt x="7" y="156"/>
                    <a:pt x="7" y="156"/>
                    <a:pt x="7" y="156"/>
                  </a:cubicBezTo>
                  <a:cubicBezTo>
                    <a:pt x="7" y="157"/>
                    <a:pt x="7" y="157"/>
                    <a:pt x="7" y="157"/>
                  </a:cubicBezTo>
                  <a:cubicBezTo>
                    <a:pt x="8" y="158"/>
                    <a:pt x="8" y="159"/>
                    <a:pt x="8" y="160"/>
                  </a:cubicBezTo>
                  <a:cubicBezTo>
                    <a:pt x="8" y="160"/>
                    <a:pt x="7" y="161"/>
                    <a:pt x="7" y="162"/>
                  </a:cubicBezTo>
                  <a:moveTo>
                    <a:pt x="17" y="92"/>
                  </a:moveTo>
                  <a:cubicBezTo>
                    <a:pt x="17" y="92"/>
                    <a:pt x="18" y="92"/>
                    <a:pt x="18" y="92"/>
                  </a:cubicBezTo>
                  <a:cubicBezTo>
                    <a:pt x="19" y="94"/>
                    <a:pt x="19" y="97"/>
                    <a:pt x="19" y="101"/>
                  </a:cubicBezTo>
                  <a:cubicBezTo>
                    <a:pt x="19" y="108"/>
                    <a:pt x="19" y="109"/>
                    <a:pt x="16" y="112"/>
                  </a:cubicBezTo>
                  <a:cubicBezTo>
                    <a:pt x="14" y="113"/>
                    <a:pt x="14" y="114"/>
                    <a:pt x="16" y="116"/>
                  </a:cubicBezTo>
                  <a:cubicBezTo>
                    <a:pt x="17" y="120"/>
                    <a:pt x="16" y="120"/>
                    <a:pt x="14" y="122"/>
                  </a:cubicBezTo>
                  <a:cubicBezTo>
                    <a:pt x="12" y="123"/>
                    <a:pt x="12" y="124"/>
                    <a:pt x="12" y="125"/>
                  </a:cubicBezTo>
                  <a:cubicBezTo>
                    <a:pt x="13" y="125"/>
                    <a:pt x="13" y="125"/>
                    <a:pt x="13" y="126"/>
                  </a:cubicBezTo>
                  <a:cubicBezTo>
                    <a:pt x="13" y="126"/>
                    <a:pt x="13" y="126"/>
                    <a:pt x="13" y="126"/>
                  </a:cubicBezTo>
                  <a:cubicBezTo>
                    <a:pt x="13" y="128"/>
                    <a:pt x="13" y="129"/>
                    <a:pt x="11" y="131"/>
                  </a:cubicBezTo>
                  <a:cubicBezTo>
                    <a:pt x="8" y="133"/>
                    <a:pt x="8" y="134"/>
                    <a:pt x="9" y="136"/>
                  </a:cubicBezTo>
                  <a:cubicBezTo>
                    <a:pt x="9" y="138"/>
                    <a:pt x="9" y="140"/>
                    <a:pt x="8" y="142"/>
                  </a:cubicBezTo>
                  <a:cubicBezTo>
                    <a:pt x="6" y="143"/>
                    <a:pt x="6" y="143"/>
                    <a:pt x="7" y="144"/>
                  </a:cubicBezTo>
                  <a:cubicBezTo>
                    <a:pt x="9" y="146"/>
                    <a:pt x="9" y="147"/>
                    <a:pt x="7" y="149"/>
                  </a:cubicBezTo>
                  <a:cubicBezTo>
                    <a:pt x="6" y="150"/>
                    <a:pt x="6" y="151"/>
                    <a:pt x="7" y="152"/>
                  </a:cubicBezTo>
                  <a:cubicBezTo>
                    <a:pt x="7" y="152"/>
                    <a:pt x="8" y="153"/>
                    <a:pt x="8" y="154"/>
                  </a:cubicBezTo>
                  <a:cubicBezTo>
                    <a:pt x="8" y="148"/>
                    <a:pt x="9" y="141"/>
                    <a:pt x="11" y="134"/>
                  </a:cubicBezTo>
                  <a:cubicBezTo>
                    <a:pt x="12" y="131"/>
                    <a:pt x="13" y="128"/>
                    <a:pt x="14" y="125"/>
                  </a:cubicBezTo>
                  <a:cubicBezTo>
                    <a:pt x="18" y="116"/>
                    <a:pt x="21" y="107"/>
                    <a:pt x="19" y="95"/>
                  </a:cubicBezTo>
                  <a:cubicBezTo>
                    <a:pt x="17" y="79"/>
                    <a:pt x="18" y="72"/>
                    <a:pt x="27" y="60"/>
                  </a:cubicBezTo>
                  <a:cubicBezTo>
                    <a:pt x="38" y="47"/>
                    <a:pt x="38" y="40"/>
                    <a:pt x="35" y="22"/>
                  </a:cubicBezTo>
                  <a:cubicBezTo>
                    <a:pt x="33" y="12"/>
                    <a:pt x="33" y="6"/>
                    <a:pt x="35" y="1"/>
                  </a:cubicBezTo>
                  <a:cubicBezTo>
                    <a:pt x="25" y="6"/>
                    <a:pt x="21" y="16"/>
                    <a:pt x="22" y="30"/>
                  </a:cubicBezTo>
                  <a:cubicBezTo>
                    <a:pt x="23" y="43"/>
                    <a:pt x="19" y="53"/>
                    <a:pt x="11" y="57"/>
                  </a:cubicBezTo>
                  <a:cubicBezTo>
                    <a:pt x="4" y="60"/>
                    <a:pt x="4" y="62"/>
                    <a:pt x="4" y="64"/>
                  </a:cubicBezTo>
                  <a:cubicBezTo>
                    <a:pt x="5" y="66"/>
                    <a:pt x="4" y="67"/>
                    <a:pt x="2" y="69"/>
                  </a:cubicBezTo>
                  <a:cubicBezTo>
                    <a:pt x="1" y="70"/>
                    <a:pt x="2" y="71"/>
                    <a:pt x="3" y="73"/>
                  </a:cubicBezTo>
                  <a:cubicBezTo>
                    <a:pt x="3" y="73"/>
                    <a:pt x="3" y="73"/>
                    <a:pt x="3" y="73"/>
                  </a:cubicBezTo>
                  <a:cubicBezTo>
                    <a:pt x="4" y="74"/>
                    <a:pt x="4" y="75"/>
                    <a:pt x="3" y="78"/>
                  </a:cubicBezTo>
                  <a:cubicBezTo>
                    <a:pt x="3" y="79"/>
                    <a:pt x="3" y="79"/>
                    <a:pt x="2" y="79"/>
                  </a:cubicBezTo>
                  <a:cubicBezTo>
                    <a:pt x="2" y="81"/>
                    <a:pt x="2" y="81"/>
                    <a:pt x="3" y="83"/>
                  </a:cubicBezTo>
                  <a:cubicBezTo>
                    <a:pt x="4" y="86"/>
                    <a:pt x="4" y="87"/>
                    <a:pt x="2" y="89"/>
                  </a:cubicBezTo>
                  <a:cubicBezTo>
                    <a:pt x="1" y="90"/>
                    <a:pt x="1" y="90"/>
                    <a:pt x="1" y="91"/>
                  </a:cubicBezTo>
                  <a:cubicBezTo>
                    <a:pt x="2" y="91"/>
                    <a:pt x="2" y="91"/>
                    <a:pt x="2" y="91"/>
                  </a:cubicBezTo>
                  <a:cubicBezTo>
                    <a:pt x="2" y="92"/>
                    <a:pt x="2" y="93"/>
                    <a:pt x="1" y="93"/>
                  </a:cubicBezTo>
                  <a:cubicBezTo>
                    <a:pt x="1" y="94"/>
                    <a:pt x="1" y="94"/>
                    <a:pt x="1" y="95"/>
                  </a:cubicBezTo>
                  <a:cubicBezTo>
                    <a:pt x="2" y="96"/>
                    <a:pt x="2" y="97"/>
                    <a:pt x="1" y="98"/>
                  </a:cubicBezTo>
                  <a:cubicBezTo>
                    <a:pt x="1" y="99"/>
                    <a:pt x="1" y="99"/>
                    <a:pt x="1" y="99"/>
                  </a:cubicBezTo>
                  <a:cubicBezTo>
                    <a:pt x="1" y="101"/>
                    <a:pt x="1" y="105"/>
                    <a:pt x="2" y="106"/>
                  </a:cubicBezTo>
                  <a:cubicBezTo>
                    <a:pt x="3" y="107"/>
                    <a:pt x="4" y="107"/>
                    <a:pt x="5" y="107"/>
                  </a:cubicBezTo>
                  <a:cubicBezTo>
                    <a:pt x="6" y="107"/>
                    <a:pt x="9" y="106"/>
                    <a:pt x="10" y="104"/>
                  </a:cubicBezTo>
                  <a:cubicBezTo>
                    <a:pt x="11" y="103"/>
                    <a:pt x="11" y="101"/>
                    <a:pt x="12" y="99"/>
                  </a:cubicBezTo>
                  <a:cubicBezTo>
                    <a:pt x="13" y="96"/>
                    <a:pt x="13" y="93"/>
                    <a:pt x="16" y="92"/>
                  </a:cubicBezTo>
                  <a:cubicBezTo>
                    <a:pt x="16" y="92"/>
                    <a:pt x="16" y="92"/>
                    <a:pt x="17" y="92"/>
                  </a:cubicBezTo>
                </a:path>
              </a:pathLst>
            </a:custGeom>
            <a:solidFill>
              <a:srgbClr val="CA6B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49" name="Google Shape;2349;p21"/>
            <p:cNvSpPr/>
            <p:nvPr/>
          </p:nvSpPr>
          <p:spPr>
            <a:xfrm>
              <a:off x="5781675" y="3930650"/>
              <a:ext cx="142875" cy="247650"/>
            </a:xfrm>
            <a:custGeom>
              <a:avLst/>
              <a:gdLst/>
              <a:ahLst/>
              <a:cxnLst/>
              <a:rect l="l" t="t" r="r" b="b"/>
              <a:pathLst>
                <a:path w="121" h="208" extrusionOk="0">
                  <a:moveTo>
                    <a:pt x="119" y="112"/>
                  </a:moveTo>
                  <a:cubicBezTo>
                    <a:pt x="116" y="109"/>
                    <a:pt x="117" y="108"/>
                    <a:pt x="119" y="106"/>
                  </a:cubicBezTo>
                  <a:cubicBezTo>
                    <a:pt x="121" y="103"/>
                    <a:pt x="119" y="98"/>
                    <a:pt x="113" y="91"/>
                  </a:cubicBezTo>
                  <a:cubicBezTo>
                    <a:pt x="103" y="81"/>
                    <a:pt x="105" y="79"/>
                    <a:pt x="102" y="66"/>
                  </a:cubicBezTo>
                  <a:cubicBezTo>
                    <a:pt x="100" y="52"/>
                    <a:pt x="93" y="48"/>
                    <a:pt x="80" y="41"/>
                  </a:cubicBezTo>
                  <a:cubicBezTo>
                    <a:pt x="65" y="34"/>
                    <a:pt x="68" y="23"/>
                    <a:pt x="65" y="16"/>
                  </a:cubicBezTo>
                  <a:cubicBezTo>
                    <a:pt x="63" y="8"/>
                    <a:pt x="54" y="7"/>
                    <a:pt x="47" y="9"/>
                  </a:cubicBezTo>
                  <a:cubicBezTo>
                    <a:pt x="41" y="10"/>
                    <a:pt x="39" y="9"/>
                    <a:pt x="37" y="6"/>
                  </a:cubicBezTo>
                  <a:cubicBezTo>
                    <a:pt x="34" y="4"/>
                    <a:pt x="33" y="2"/>
                    <a:pt x="28" y="2"/>
                  </a:cubicBezTo>
                  <a:cubicBezTo>
                    <a:pt x="20" y="2"/>
                    <a:pt x="7" y="8"/>
                    <a:pt x="4" y="17"/>
                  </a:cubicBezTo>
                  <a:cubicBezTo>
                    <a:pt x="0" y="28"/>
                    <a:pt x="5" y="41"/>
                    <a:pt x="19" y="44"/>
                  </a:cubicBezTo>
                  <a:cubicBezTo>
                    <a:pt x="25" y="44"/>
                    <a:pt x="30" y="44"/>
                    <a:pt x="33" y="44"/>
                  </a:cubicBezTo>
                  <a:cubicBezTo>
                    <a:pt x="38" y="43"/>
                    <a:pt x="41" y="40"/>
                    <a:pt x="39" y="40"/>
                  </a:cubicBezTo>
                  <a:cubicBezTo>
                    <a:pt x="39" y="40"/>
                    <a:pt x="29" y="45"/>
                    <a:pt x="16" y="40"/>
                  </a:cubicBezTo>
                  <a:cubicBezTo>
                    <a:pt x="6" y="36"/>
                    <a:pt x="1" y="24"/>
                    <a:pt x="8" y="14"/>
                  </a:cubicBezTo>
                  <a:cubicBezTo>
                    <a:pt x="15" y="5"/>
                    <a:pt x="29" y="0"/>
                    <a:pt x="35" y="7"/>
                  </a:cubicBezTo>
                  <a:cubicBezTo>
                    <a:pt x="40" y="12"/>
                    <a:pt x="44" y="11"/>
                    <a:pt x="49" y="9"/>
                  </a:cubicBezTo>
                  <a:cubicBezTo>
                    <a:pt x="53" y="8"/>
                    <a:pt x="63" y="10"/>
                    <a:pt x="64" y="18"/>
                  </a:cubicBezTo>
                  <a:cubicBezTo>
                    <a:pt x="65" y="27"/>
                    <a:pt x="65" y="35"/>
                    <a:pt x="74" y="40"/>
                  </a:cubicBezTo>
                  <a:cubicBezTo>
                    <a:pt x="83" y="44"/>
                    <a:pt x="84" y="48"/>
                    <a:pt x="83" y="55"/>
                  </a:cubicBezTo>
                  <a:cubicBezTo>
                    <a:pt x="82" y="62"/>
                    <a:pt x="78" y="83"/>
                    <a:pt x="82" y="92"/>
                  </a:cubicBezTo>
                  <a:cubicBezTo>
                    <a:pt x="86" y="102"/>
                    <a:pt x="96" y="109"/>
                    <a:pt x="98" y="120"/>
                  </a:cubicBezTo>
                  <a:cubicBezTo>
                    <a:pt x="100" y="129"/>
                    <a:pt x="95" y="144"/>
                    <a:pt x="97" y="153"/>
                  </a:cubicBezTo>
                  <a:cubicBezTo>
                    <a:pt x="100" y="165"/>
                    <a:pt x="106" y="173"/>
                    <a:pt x="107" y="182"/>
                  </a:cubicBezTo>
                  <a:cubicBezTo>
                    <a:pt x="109" y="191"/>
                    <a:pt x="109" y="198"/>
                    <a:pt x="109" y="203"/>
                  </a:cubicBezTo>
                  <a:cubicBezTo>
                    <a:pt x="108" y="208"/>
                    <a:pt x="109" y="208"/>
                    <a:pt x="111" y="207"/>
                  </a:cubicBezTo>
                  <a:cubicBezTo>
                    <a:pt x="111" y="201"/>
                    <a:pt x="111" y="183"/>
                    <a:pt x="105" y="169"/>
                  </a:cubicBezTo>
                  <a:cubicBezTo>
                    <a:pt x="98" y="152"/>
                    <a:pt x="98" y="149"/>
                    <a:pt x="100" y="133"/>
                  </a:cubicBezTo>
                  <a:cubicBezTo>
                    <a:pt x="102" y="121"/>
                    <a:pt x="99" y="113"/>
                    <a:pt x="89" y="102"/>
                  </a:cubicBezTo>
                  <a:cubicBezTo>
                    <a:pt x="81" y="90"/>
                    <a:pt x="81" y="80"/>
                    <a:pt x="83" y="67"/>
                  </a:cubicBezTo>
                  <a:cubicBezTo>
                    <a:pt x="86" y="55"/>
                    <a:pt x="86" y="48"/>
                    <a:pt x="83" y="45"/>
                  </a:cubicBezTo>
                  <a:cubicBezTo>
                    <a:pt x="95" y="49"/>
                    <a:pt x="98" y="61"/>
                    <a:pt x="98" y="70"/>
                  </a:cubicBezTo>
                  <a:cubicBezTo>
                    <a:pt x="97" y="78"/>
                    <a:pt x="96" y="92"/>
                    <a:pt x="106" y="99"/>
                  </a:cubicBezTo>
                  <a:cubicBezTo>
                    <a:pt x="112" y="102"/>
                    <a:pt x="115" y="105"/>
                    <a:pt x="115" y="108"/>
                  </a:cubicBezTo>
                  <a:cubicBezTo>
                    <a:pt x="115" y="111"/>
                    <a:pt x="116" y="111"/>
                    <a:pt x="117" y="112"/>
                  </a:cubicBezTo>
                  <a:cubicBezTo>
                    <a:pt x="118" y="114"/>
                    <a:pt x="118" y="115"/>
                    <a:pt x="117" y="117"/>
                  </a:cubicBezTo>
                  <a:cubicBezTo>
                    <a:pt x="115" y="119"/>
                    <a:pt x="116" y="120"/>
                    <a:pt x="117" y="122"/>
                  </a:cubicBezTo>
                  <a:cubicBezTo>
                    <a:pt x="117" y="124"/>
                    <a:pt x="118" y="126"/>
                    <a:pt x="117" y="128"/>
                  </a:cubicBezTo>
                  <a:cubicBezTo>
                    <a:pt x="115" y="130"/>
                    <a:pt x="116" y="131"/>
                    <a:pt x="117" y="132"/>
                  </a:cubicBezTo>
                  <a:cubicBezTo>
                    <a:pt x="118" y="133"/>
                    <a:pt x="118" y="135"/>
                    <a:pt x="118" y="136"/>
                  </a:cubicBezTo>
                  <a:cubicBezTo>
                    <a:pt x="117" y="137"/>
                    <a:pt x="118" y="137"/>
                    <a:pt x="118" y="138"/>
                  </a:cubicBezTo>
                  <a:cubicBezTo>
                    <a:pt x="119" y="139"/>
                    <a:pt x="118" y="139"/>
                    <a:pt x="118" y="140"/>
                  </a:cubicBezTo>
                  <a:cubicBezTo>
                    <a:pt x="118" y="141"/>
                    <a:pt x="119" y="142"/>
                    <a:pt x="118" y="145"/>
                  </a:cubicBezTo>
                  <a:cubicBezTo>
                    <a:pt x="118" y="148"/>
                    <a:pt x="118" y="152"/>
                    <a:pt x="114" y="151"/>
                  </a:cubicBezTo>
                  <a:cubicBezTo>
                    <a:pt x="110" y="151"/>
                    <a:pt x="108" y="148"/>
                    <a:pt x="106" y="140"/>
                  </a:cubicBezTo>
                  <a:cubicBezTo>
                    <a:pt x="105" y="136"/>
                    <a:pt x="103" y="135"/>
                    <a:pt x="101" y="136"/>
                  </a:cubicBezTo>
                  <a:cubicBezTo>
                    <a:pt x="100" y="138"/>
                    <a:pt x="100" y="147"/>
                    <a:pt x="100" y="152"/>
                  </a:cubicBezTo>
                  <a:cubicBezTo>
                    <a:pt x="101" y="155"/>
                    <a:pt x="106" y="156"/>
                    <a:pt x="104" y="159"/>
                  </a:cubicBezTo>
                  <a:cubicBezTo>
                    <a:pt x="103" y="162"/>
                    <a:pt x="103" y="164"/>
                    <a:pt x="105" y="165"/>
                  </a:cubicBezTo>
                  <a:cubicBezTo>
                    <a:pt x="106" y="166"/>
                    <a:pt x="107" y="167"/>
                    <a:pt x="107" y="170"/>
                  </a:cubicBezTo>
                  <a:cubicBezTo>
                    <a:pt x="106" y="172"/>
                    <a:pt x="106" y="173"/>
                    <a:pt x="108" y="175"/>
                  </a:cubicBezTo>
                  <a:cubicBezTo>
                    <a:pt x="111" y="177"/>
                    <a:pt x="111" y="178"/>
                    <a:pt x="111" y="181"/>
                  </a:cubicBezTo>
                  <a:cubicBezTo>
                    <a:pt x="110" y="183"/>
                    <a:pt x="110" y="184"/>
                    <a:pt x="111" y="185"/>
                  </a:cubicBezTo>
                  <a:cubicBezTo>
                    <a:pt x="113" y="187"/>
                    <a:pt x="113" y="187"/>
                    <a:pt x="112" y="189"/>
                  </a:cubicBezTo>
                  <a:cubicBezTo>
                    <a:pt x="110" y="190"/>
                    <a:pt x="110" y="192"/>
                    <a:pt x="112" y="193"/>
                  </a:cubicBezTo>
                  <a:cubicBezTo>
                    <a:pt x="114" y="194"/>
                    <a:pt x="114" y="195"/>
                    <a:pt x="113" y="196"/>
                  </a:cubicBezTo>
                  <a:cubicBezTo>
                    <a:pt x="111" y="198"/>
                    <a:pt x="111" y="199"/>
                    <a:pt x="112" y="200"/>
                  </a:cubicBezTo>
                  <a:cubicBezTo>
                    <a:pt x="113" y="201"/>
                    <a:pt x="113" y="201"/>
                    <a:pt x="112" y="202"/>
                  </a:cubicBezTo>
                  <a:cubicBezTo>
                    <a:pt x="111" y="202"/>
                    <a:pt x="111" y="203"/>
                    <a:pt x="112" y="204"/>
                  </a:cubicBezTo>
                  <a:cubicBezTo>
                    <a:pt x="112" y="204"/>
                    <a:pt x="113" y="204"/>
                    <a:pt x="112" y="205"/>
                  </a:cubicBezTo>
                  <a:cubicBezTo>
                    <a:pt x="113" y="204"/>
                    <a:pt x="113" y="204"/>
                    <a:pt x="112" y="204"/>
                  </a:cubicBezTo>
                  <a:cubicBezTo>
                    <a:pt x="112" y="203"/>
                    <a:pt x="112" y="203"/>
                    <a:pt x="113" y="202"/>
                  </a:cubicBezTo>
                  <a:cubicBezTo>
                    <a:pt x="114" y="201"/>
                    <a:pt x="114" y="201"/>
                    <a:pt x="113" y="200"/>
                  </a:cubicBezTo>
                  <a:cubicBezTo>
                    <a:pt x="112" y="199"/>
                    <a:pt x="112" y="198"/>
                    <a:pt x="114" y="197"/>
                  </a:cubicBezTo>
                  <a:cubicBezTo>
                    <a:pt x="116" y="196"/>
                    <a:pt x="114" y="194"/>
                    <a:pt x="113" y="192"/>
                  </a:cubicBezTo>
                  <a:cubicBezTo>
                    <a:pt x="112" y="191"/>
                    <a:pt x="111" y="191"/>
                    <a:pt x="113" y="189"/>
                  </a:cubicBezTo>
                  <a:cubicBezTo>
                    <a:pt x="115" y="188"/>
                    <a:pt x="114" y="187"/>
                    <a:pt x="113" y="185"/>
                  </a:cubicBezTo>
                  <a:cubicBezTo>
                    <a:pt x="112" y="183"/>
                    <a:pt x="111" y="183"/>
                    <a:pt x="112" y="180"/>
                  </a:cubicBezTo>
                  <a:cubicBezTo>
                    <a:pt x="113" y="178"/>
                    <a:pt x="112" y="176"/>
                    <a:pt x="110" y="175"/>
                  </a:cubicBezTo>
                  <a:cubicBezTo>
                    <a:pt x="108" y="173"/>
                    <a:pt x="108" y="172"/>
                    <a:pt x="108" y="171"/>
                  </a:cubicBezTo>
                  <a:cubicBezTo>
                    <a:pt x="108" y="170"/>
                    <a:pt x="109" y="168"/>
                    <a:pt x="107" y="166"/>
                  </a:cubicBezTo>
                  <a:cubicBezTo>
                    <a:pt x="106" y="164"/>
                    <a:pt x="104" y="163"/>
                    <a:pt x="105" y="161"/>
                  </a:cubicBezTo>
                  <a:cubicBezTo>
                    <a:pt x="106" y="159"/>
                    <a:pt x="109" y="158"/>
                    <a:pt x="105" y="154"/>
                  </a:cubicBezTo>
                  <a:cubicBezTo>
                    <a:pt x="101" y="151"/>
                    <a:pt x="101" y="147"/>
                    <a:pt x="101" y="141"/>
                  </a:cubicBezTo>
                  <a:cubicBezTo>
                    <a:pt x="102" y="136"/>
                    <a:pt x="104" y="136"/>
                    <a:pt x="105" y="142"/>
                  </a:cubicBezTo>
                  <a:cubicBezTo>
                    <a:pt x="107" y="147"/>
                    <a:pt x="109" y="152"/>
                    <a:pt x="114" y="153"/>
                  </a:cubicBezTo>
                  <a:cubicBezTo>
                    <a:pt x="119" y="153"/>
                    <a:pt x="120" y="150"/>
                    <a:pt x="120" y="146"/>
                  </a:cubicBezTo>
                  <a:cubicBezTo>
                    <a:pt x="120" y="142"/>
                    <a:pt x="119" y="142"/>
                    <a:pt x="119" y="141"/>
                  </a:cubicBezTo>
                  <a:cubicBezTo>
                    <a:pt x="120" y="140"/>
                    <a:pt x="120" y="139"/>
                    <a:pt x="119" y="138"/>
                  </a:cubicBezTo>
                  <a:cubicBezTo>
                    <a:pt x="119" y="137"/>
                    <a:pt x="119" y="136"/>
                    <a:pt x="119" y="135"/>
                  </a:cubicBezTo>
                  <a:cubicBezTo>
                    <a:pt x="120" y="134"/>
                    <a:pt x="120" y="134"/>
                    <a:pt x="119" y="133"/>
                  </a:cubicBezTo>
                  <a:cubicBezTo>
                    <a:pt x="118" y="131"/>
                    <a:pt x="118" y="131"/>
                    <a:pt x="119" y="129"/>
                  </a:cubicBezTo>
                  <a:cubicBezTo>
                    <a:pt x="119" y="127"/>
                    <a:pt x="120" y="126"/>
                    <a:pt x="119" y="124"/>
                  </a:cubicBezTo>
                  <a:cubicBezTo>
                    <a:pt x="118" y="121"/>
                    <a:pt x="118" y="120"/>
                    <a:pt x="119" y="119"/>
                  </a:cubicBezTo>
                  <a:cubicBezTo>
                    <a:pt x="120" y="117"/>
                    <a:pt x="121" y="116"/>
                    <a:pt x="119" y="112"/>
                  </a:cubicBezTo>
                </a:path>
              </a:pathLst>
            </a:custGeom>
            <a:solidFill>
              <a:srgbClr val="F4A0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50" name="Google Shape;2350;p21"/>
            <p:cNvSpPr/>
            <p:nvPr/>
          </p:nvSpPr>
          <p:spPr>
            <a:xfrm>
              <a:off x="5783263" y="3933825"/>
              <a:ext cx="141288" cy="244475"/>
            </a:xfrm>
            <a:custGeom>
              <a:avLst/>
              <a:gdLst/>
              <a:ahLst/>
              <a:cxnLst/>
              <a:rect l="l" t="t" r="r" b="b"/>
              <a:pathLst>
                <a:path w="119" h="206" extrusionOk="0">
                  <a:moveTo>
                    <a:pt x="107" y="206"/>
                  </a:moveTo>
                  <a:cubicBezTo>
                    <a:pt x="106" y="205"/>
                    <a:pt x="106" y="205"/>
                    <a:pt x="106" y="205"/>
                  </a:cubicBezTo>
                  <a:cubicBezTo>
                    <a:pt x="106" y="205"/>
                    <a:pt x="106" y="204"/>
                    <a:pt x="106" y="201"/>
                  </a:cubicBezTo>
                  <a:cubicBezTo>
                    <a:pt x="107" y="196"/>
                    <a:pt x="107" y="188"/>
                    <a:pt x="105" y="180"/>
                  </a:cubicBezTo>
                  <a:cubicBezTo>
                    <a:pt x="104" y="176"/>
                    <a:pt x="102" y="171"/>
                    <a:pt x="100" y="166"/>
                  </a:cubicBezTo>
                  <a:cubicBezTo>
                    <a:pt x="98" y="161"/>
                    <a:pt x="97" y="157"/>
                    <a:pt x="95" y="152"/>
                  </a:cubicBezTo>
                  <a:cubicBezTo>
                    <a:pt x="94" y="146"/>
                    <a:pt x="94" y="139"/>
                    <a:pt x="95" y="132"/>
                  </a:cubicBezTo>
                  <a:cubicBezTo>
                    <a:pt x="96" y="127"/>
                    <a:pt x="97" y="122"/>
                    <a:pt x="96" y="118"/>
                  </a:cubicBezTo>
                  <a:cubicBezTo>
                    <a:pt x="95" y="112"/>
                    <a:pt x="91" y="107"/>
                    <a:pt x="87" y="102"/>
                  </a:cubicBezTo>
                  <a:cubicBezTo>
                    <a:pt x="84" y="98"/>
                    <a:pt x="81" y="95"/>
                    <a:pt x="80" y="91"/>
                  </a:cubicBezTo>
                  <a:cubicBezTo>
                    <a:pt x="76" y="82"/>
                    <a:pt x="79" y="63"/>
                    <a:pt x="80" y="55"/>
                  </a:cubicBezTo>
                  <a:cubicBezTo>
                    <a:pt x="80" y="54"/>
                    <a:pt x="80" y="54"/>
                    <a:pt x="80" y="53"/>
                  </a:cubicBezTo>
                  <a:cubicBezTo>
                    <a:pt x="81" y="46"/>
                    <a:pt x="80" y="42"/>
                    <a:pt x="72" y="38"/>
                  </a:cubicBezTo>
                  <a:cubicBezTo>
                    <a:pt x="64" y="34"/>
                    <a:pt x="63" y="27"/>
                    <a:pt x="62" y="20"/>
                  </a:cubicBezTo>
                  <a:cubicBezTo>
                    <a:pt x="62" y="19"/>
                    <a:pt x="62" y="18"/>
                    <a:pt x="62" y="16"/>
                  </a:cubicBezTo>
                  <a:cubicBezTo>
                    <a:pt x="61" y="10"/>
                    <a:pt x="55" y="7"/>
                    <a:pt x="50" y="7"/>
                  </a:cubicBezTo>
                  <a:cubicBezTo>
                    <a:pt x="49" y="7"/>
                    <a:pt x="48" y="7"/>
                    <a:pt x="47" y="8"/>
                  </a:cubicBezTo>
                  <a:cubicBezTo>
                    <a:pt x="44" y="8"/>
                    <a:pt x="43" y="9"/>
                    <a:pt x="41" y="9"/>
                  </a:cubicBezTo>
                  <a:cubicBezTo>
                    <a:pt x="38" y="9"/>
                    <a:pt x="36" y="8"/>
                    <a:pt x="33" y="5"/>
                  </a:cubicBezTo>
                  <a:cubicBezTo>
                    <a:pt x="31" y="3"/>
                    <a:pt x="28" y="2"/>
                    <a:pt x="25" y="2"/>
                  </a:cubicBezTo>
                  <a:cubicBezTo>
                    <a:pt x="19" y="2"/>
                    <a:pt x="11" y="6"/>
                    <a:pt x="7" y="12"/>
                  </a:cubicBezTo>
                  <a:cubicBezTo>
                    <a:pt x="3" y="17"/>
                    <a:pt x="2" y="22"/>
                    <a:pt x="4" y="27"/>
                  </a:cubicBezTo>
                  <a:cubicBezTo>
                    <a:pt x="5" y="32"/>
                    <a:pt x="9" y="36"/>
                    <a:pt x="14" y="38"/>
                  </a:cubicBezTo>
                  <a:cubicBezTo>
                    <a:pt x="17" y="39"/>
                    <a:pt x="21" y="40"/>
                    <a:pt x="25" y="40"/>
                  </a:cubicBezTo>
                  <a:cubicBezTo>
                    <a:pt x="32" y="40"/>
                    <a:pt x="37" y="38"/>
                    <a:pt x="37" y="38"/>
                  </a:cubicBezTo>
                  <a:cubicBezTo>
                    <a:pt x="37" y="38"/>
                    <a:pt x="37" y="38"/>
                    <a:pt x="37" y="38"/>
                  </a:cubicBezTo>
                  <a:cubicBezTo>
                    <a:pt x="38" y="37"/>
                    <a:pt x="38" y="38"/>
                    <a:pt x="38" y="38"/>
                  </a:cubicBezTo>
                  <a:cubicBezTo>
                    <a:pt x="38" y="39"/>
                    <a:pt x="35" y="41"/>
                    <a:pt x="31" y="42"/>
                  </a:cubicBezTo>
                  <a:cubicBezTo>
                    <a:pt x="27" y="43"/>
                    <a:pt x="22" y="43"/>
                    <a:pt x="17" y="42"/>
                  </a:cubicBezTo>
                  <a:cubicBezTo>
                    <a:pt x="11" y="41"/>
                    <a:pt x="6" y="38"/>
                    <a:pt x="3" y="33"/>
                  </a:cubicBezTo>
                  <a:cubicBezTo>
                    <a:pt x="0" y="28"/>
                    <a:pt x="0" y="21"/>
                    <a:pt x="2" y="15"/>
                  </a:cubicBezTo>
                  <a:cubicBezTo>
                    <a:pt x="3" y="11"/>
                    <a:pt x="7" y="7"/>
                    <a:pt x="12" y="4"/>
                  </a:cubicBezTo>
                  <a:cubicBezTo>
                    <a:pt x="17" y="2"/>
                    <a:pt x="22" y="0"/>
                    <a:pt x="26" y="0"/>
                  </a:cubicBezTo>
                  <a:cubicBezTo>
                    <a:pt x="31" y="0"/>
                    <a:pt x="33" y="1"/>
                    <a:pt x="34" y="4"/>
                  </a:cubicBezTo>
                  <a:cubicBezTo>
                    <a:pt x="35" y="4"/>
                    <a:pt x="35" y="4"/>
                    <a:pt x="35" y="4"/>
                  </a:cubicBezTo>
                  <a:cubicBezTo>
                    <a:pt x="36" y="6"/>
                    <a:pt x="38" y="7"/>
                    <a:pt x="41" y="7"/>
                  </a:cubicBezTo>
                  <a:cubicBezTo>
                    <a:pt x="42" y="7"/>
                    <a:pt x="44" y="7"/>
                    <a:pt x="45" y="6"/>
                  </a:cubicBezTo>
                  <a:cubicBezTo>
                    <a:pt x="47" y="6"/>
                    <a:pt x="49" y="6"/>
                    <a:pt x="51" y="6"/>
                  </a:cubicBezTo>
                  <a:cubicBezTo>
                    <a:pt x="57" y="6"/>
                    <a:pt x="62" y="8"/>
                    <a:pt x="64" y="13"/>
                  </a:cubicBezTo>
                  <a:cubicBezTo>
                    <a:pt x="64" y="15"/>
                    <a:pt x="64" y="17"/>
                    <a:pt x="65" y="19"/>
                  </a:cubicBezTo>
                  <a:cubicBezTo>
                    <a:pt x="66" y="26"/>
                    <a:pt x="67" y="33"/>
                    <a:pt x="78" y="39"/>
                  </a:cubicBezTo>
                  <a:cubicBezTo>
                    <a:pt x="92" y="46"/>
                    <a:pt x="98" y="50"/>
                    <a:pt x="101" y="64"/>
                  </a:cubicBezTo>
                  <a:cubicBezTo>
                    <a:pt x="101" y="66"/>
                    <a:pt x="102" y="69"/>
                    <a:pt x="102" y="71"/>
                  </a:cubicBezTo>
                  <a:cubicBezTo>
                    <a:pt x="103" y="78"/>
                    <a:pt x="103" y="81"/>
                    <a:pt x="111" y="89"/>
                  </a:cubicBezTo>
                  <a:cubicBezTo>
                    <a:pt x="118" y="96"/>
                    <a:pt x="119" y="101"/>
                    <a:pt x="117" y="104"/>
                  </a:cubicBezTo>
                  <a:cubicBezTo>
                    <a:pt x="117" y="104"/>
                    <a:pt x="117" y="104"/>
                    <a:pt x="117" y="104"/>
                  </a:cubicBezTo>
                  <a:cubicBezTo>
                    <a:pt x="115" y="107"/>
                    <a:pt x="115" y="107"/>
                    <a:pt x="117" y="110"/>
                  </a:cubicBezTo>
                  <a:cubicBezTo>
                    <a:pt x="119" y="113"/>
                    <a:pt x="118" y="114"/>
                    <a:pt x="117" y="116"/>
                  </a:cubicBezTo>
                  <a:cubicBezTo>
                    <a:pt x="117" y="117"/>
                    <a:pt x="117" y="117"/>
                    <a:pt x="117" y="117"/>
                  </a:cubicBezTo>
                  <a:cubicBezTo>
                    <a:pt x="116" y="118"/>
                    <a:pt x="116" y="119"/>
                    <a:pt x="117" y="122"/>
                  </a:cubicBezTo>
                  <a:cubicBezTo>
                    <a:pt x="118" y="124"/>
                    <a:pt x="118" y="125"/>
                    <a:pt x="117" y="127"/>
                  </a:cubicBezTo>
                  <a:cubicBezTo>
                    <a:pt x="117" y="127"/>
                    <a:pt x="117" y="127"/>
                    <a:pt x="117" y="127"/>
                  </a:cubicBezTo>
                  <a:cubicBezTo>
                    <a:pt x="116" y="129"/>
                    <a:pt x="116" y="129"/>
                    <a:pt x="117" y="130"/>
                  </a:cubicBezTo>
                  <a:cubicBezTo>
                    <a:pt x="117" y="131"/>
                    <a:pt x="117" y="131"/>
                    <a:pt x="117" y="131"/>
                  </a:cubicBezTo>
                  <a:cubicBezTo>
                    <a:pt x="118" y="132"/>
                    <a:pt x="118" y="132"/>
                    <a:pt x="118" y="133"/>
                  </a:cubicBezTo>
                  <a:cubicBezTo>
                    <a:pt x="118" y="133"/>
                    <a:pt x="118" y="133"/>
                    <a:pt x="118" y="133"/>
                  </a:cubicBezTo>
                  <a:cubicBezTo>
                    <a:pt x="117" y="134"/>
                    <a:pt x="117" y="135"/>
                    <a:pt x="118" y="136"/>
                  </a:cubicBezTo>
                  <a:cubicBezTo>
                    <a:pt x="118" y="137"/>
                    <a:pt x="118" y="138"/>
                    <a:pt x="118" y="139"/>
                  </a:cubicBezTo>
                  <a:cubicBezTo>
                    <a:pt x="118" y="140"/>
                    <a:pt x="118" y="140"/>
                    <a:pt x="118" y="141"/>
                  </a:cubicBezTo>
                  <a:cubicBezTo>
                    <a:pt x="118" y="141"/>
                    <a:pt x="118" y="142"/>
                    <a:pt x="118" y="144"/>
                  </a:cubicBezTo>
                  <a:cubicBezTo>
                    <a:pt x="118" y="146"/>
                    <a:pt x="118" y="148"/>
                    <a:pt x="116" y="150"/>
                  </a:cubicBezTo>
                  <a:cubicBezTo>
                    <a:pt x="116" y="151"/>
                    <a:pt x="114" y="151"/>
                    <a:pt x="113" y="151"/>
                  </a:cubicBezTo>
                  <a:cubicBezTo>
                    <a:pt x="113" y="151"/>
                    <a:pt x="113" y="151"/>
                    <a:pt x="113" y="151"/>
                  </a:cubicBezTo>
                  <a:cubicBezTo>
                    <a:pt x="113" y="151"/>
                    <a:pt x="112" y="151"/>
                    <a:pt x="112" y="151"/>
                  </a:cubicBezTo>
                  <a:cubicBezTo>
                    <a:pt x="106" y="150"/>
                    <a:pt x="104" y="144"/>
                    <a:pt x="103" y="140"/>
                  </a:cubicBezTo>
                  <a:cubicBezTo>
                    <a:pt x="102" y="137"/>
                    <a:pt x="101" y="136"/>
                    <a:pt x="101" y="136"/>
                  </a:cubicBezTo>
                  <a:cubicBezTo>
                    <a:pt x="100" y="136"/>
                    <a:pt x="100" y="137"/>
                    <a:pt x="100" y="139"/>
                  </a:cubicBezTo>
                  <a:cubicBezTo>
                    <a:pt x="99" y="145"/>
                    <a:pt x="99" y="148"/>
                    <a:pt x="103" y="152"/>
                  </a:cubicBezTo>
                  <a:cubicBezTo>
                    <a:pt x="106" y="155"/>
                    <a:pt x="105" y="157"/>
                    <a:pt x="104" y="158"/>
                  </a:cubicBezTo>
                  <a:cubicBezTo>
                    <a:pt x="104" y="159"/>
                    <a:pt x="104" y="159"/>
                    <a:pt x="103" y="159"/>
                  </a:cubicBezTo>
                  <a:cubicBezTo>
                    <a:pt x="103" y="161"/>
                    <a:pt x="103" y="161"/>
                    <a:pt x="104" y="162"/>
                  </a:cubicBezTo>
                  <a:cubicBezTo>
                    <a:pt x="105" y="163"/>
                    <a:pt x="105" y="163"/>
                    <a:pt x="106" y="164"/>
                  </a:cubicBezTo>
                  <a:cubicBezTo>
                    <a:pt x="107" y="166"/>
                    <a:pt x="107" y="167"/>
                    <a:pt x="106" y="169"/>
                  </a:cubicBezTo>
                  <a:cubicBezTo>
                    <a:pt x="106" y="169"/>
                    <a:pt x="106" y="169"/>
                    <a:pt x="106" y="169"/>
                  </a:cubicBezTo>
                  <a:cubicBezTo>
                    <a:pt x="106" y="170"/>
                    <a:pt x="106" y="170"/>
                    <a:pt x="108" y="172"/>
                  </a:cubicBezTo>
                  <a:cubicBezTo>
                    <a:pt x="109" y="172"/>
                    <a:pt x="109" y="172"/>
                    <a:pt x="109" y="172"/>
                  </a:cubicBezTo>
                  <a:cubicBezTo>
                    <a:pt x="111" y="174"/>
                    <a:pt x="111" y="176"/>
                    <a:pt x="110" y="178"/>
                  </a:cubicBezTo>
                  <a:cubicBezTo>
                    <a:pt x="110" y="181"/>
                    <a:pt x="110" y="181"/>
                    <a:pt x="111" y="183"/>
                  </a:cubicBezTo>
                  <a:cubicBezTo>
                    <a:pt x="111" y="183"/>
                    <a:pt x="111" y="183"/>
                    <a:pt x="111" y="183"/>
                  </a:cubicBezTo>
                  <a:cubicBezTo>
                    <a:pt x="113" y="185"/>
                    <a:pt x="113" y="186"/>
                    <a:pt x="111" y="188"/>
                  </a:cubicBezTo>
                  <a:cubicBezTo>
                    <a:pt x="111" y="188"/>
                    <a:pt x="110" y="189"/>
                    <a:pt x="110" y="189"/>
                  </a:cubicBezTo>
                  <a:cubicBezTo>
                    <a:pt x="110" y="189"/>
                    <a:pt x="111" y="190"/>
                    <a:pt x="111" y="190"/>
                  </a:cubicBezTo>
                  <a:cubicBezTo>
                    <a:pt x="111" y="190"/>
                    <a:pt x="111" y="190"/>
                    <a:pt x="111" y="190"/>
                  </a:cubicBezTo>
                  <a:cubicBezTo>
                    <a:pt x="112" y="191"/>
                    <a:pt x="113" y="192"/>
                    <a:pt x="113" y="193"/>
                  </a:cubicBezTo>
                  <a:cubicBezTo>
                    <a:pt x="113" y="194"/>
                    <a:pt x="113" y="195"/>
                    <a:pt x="112" y="195"/>
                  </a:cubicBezTo>
                  <a:cubicBezTo>
                    <a:pt x="111" y="196"/>
                    <a:pt x="111" y="196"/>
                    <a:pt x="111" y="197"/>
                  </a:cubicBezTo>
                  <a:cubicBezTo>
                    <a:pt x="111" y="198"/>
                    <a:pt x="111" y="198"/>
                    <a:pt x="111" y="198"/>
                  </a:cubicBezTo>
                  <a:cubicBezTo>
                    <a:pt x="112" y="198"/>
                    <a:pt x="112" y="199"/>
                    <a:pt x="112" y="199"/>
                  </a:cubicBezTo>
                  <a:cubicBezTo>
                    <a:pt x="112" y="200"/>
                    <a:pt x="111" y="200"/>
                    <a:pt x="111" y="200"/>
                  </a:cubicBezTo>
                  <a:cubicBezTo>
                    <a:pt x="110" y="201"/>
                    <a:pt x="110" y="201"/>
                    <a:pt x="110" y="201"/>
                  </a:cubicBezTo>
                  <a:cubicBezTo>
                    <a:pt x="110" y="201"/>
                    <a:pt x="110" y="201"/>
                    <a:pt x="110" y="201"/>
                  </a:cubicBezTo>
                  <a:cubicBezTo>
                    <a:pt x="111" y="202"/>
                    <a:pt x="111" y="202"/>
                    <a:pt x="111" y="203"/>
                  </a:cubicBezTo>
                  <a:cubicBezTo>
                    <a:pt x="110" y="203"/>
                    <a:pt x="110" y="203"/>
                    <a:pt x="110" y="203"/>
                  </a:cubicBezTo>
                  <a:cubicBezTo>
                    <a:pt x="110" y="203"/>
                    <a:pt x="110" y="202"/>
                    <a:pt x="110" y="202"/>
                  </a:cubicBezTo>
                  <a:cubicBezTo>
                    <a:pt x="109" y="201"/>
                    <a:pt x="109" y="201"/>
                    <a:pt x="109" y="201"/>
                  </a:cubicBezTo>
                  <a:cubicBezTo>
                    <a:pt x="109" y="203"/>
                    <a:pt x="109" y="204"/>
                    <a:pt x="109" y="205"/>
                  </a:cubicBezTo>
                  <a:cubicBezTo>
                    <a:pt x="109" y="205"/>
                    <a:pt x="109" y="205"/>
                    <a:pt x="109" y="205"/>
                  </a:cubicBezTo>
                  <a:cubicBezTo>
                    <a:pt x="109" y="205"/>
                    <a:pt x="109" y="205"/>
                    <a:pt x="109" y="205"/>
                  </a:cubicBezTo>
                  <a:cubicBezTo>
                    <a:pt x="108" y="206"/>
                    <a:pt x="108" y="206"/>
                    <a:pt x="107" y="206"/>
                  </a:cubicBezTo>
                  <a:moveTo>
                    <a:pt x="50" y="7"/>
                  </a:moveTo>
                  <a:cubicBezTo>
                    <a:pt x="55" y="7"/>
                    <a:pt x="61" y="10"/>
                    <a:pt x="62" y="16"/>
                  </a:cubicBezTo>
                  <a:cubicBezTo>
                    <a:pt x="63" y="17"/>
                    <a:pt x="63" y="19"/>
                    <a:pt x="63" y="20"/>
                  </a:cubicBezTo>
                  <a:cubicBezTo>
                    <a:pt x="64" y="27"/>
                    <a:pt x="65" y="34"/>
                    <a:pt x="72" y="37"/>
                  </a:cubicBezTo>
                  <a:cubicBezTo>
                    <a:pt x="81" y="42"/>
                    <a:pt x="82" y="46"/>
                    <a:pt x="81" y="53"/>
                  </a:cubicBezTo>
                  <a:cubicBezTo>
                    <a:pt x="81" y="54"/>
                    <a:pt x="81" y="54"/>
                    <a:pt x="81" y="55"/>
                  </a:cubicBezTo>
                  <a:cubicBezTo>
                    <a:pt x="79" y="63"/>
                    <a:pt x="77" y="82"/>
                    <a:pt x="80" y="90"/>
                  </a:cubicBezTo>
                  <a:cubicBezTo>
                    <a:pt x="82" y="94"/>
                    <a:pt x="85" y="98"/>
                    <a:pt x="87" y="102"/>
                  </a:cubicBezTo>
                  <a:cubicBezTo>
                    <a:pt x="91" y="106"/>
                    <a:pt x="95" y="112"/>
                    <a:pt x="97" y="118"/>
                  </a:cubicBezTo>
                  <a:cubicBezTo>
                    <a:pt x="97" y="122"/>
                    <a:pt x="97" y="127"/>
                    <a:pt x="96" y="132"/>
                  </a:cubicBezTo>
                  <a:cubicBezTo>
                    <a:pt x="95" y="139"/>
                    <a:pt x="94" y="146"/>
                    <a:pt x="96" y="151"/>
                  </a:cubicBezTo>
                  <a:cubicBezTo>
                    <a:pt x="97" y="157"/>
                    <a:pt x="99" y="161"/>
                    <a:pt x="101" y="166"/>
                  </a:cubicBezTo>
                  <a:cubicBezTo>
                    <a:pt x="103" y="171"/>
                    <a:pt x="105" y="175"/>
                    <a:pt x="106" y="180"/>
                  </a:cubicBezTo>
                  <a:cubicBezTo>
                    <a:pt x="107" y="188"/>
                    <a:pt x="108" y="196"/>
                    <a:pt x="107" y="201"/>
                  </a:cubicBezTo>
                  <a:cubicBezTo>
                    <a:pt x="107" y="204"/>
                    <a:pt x="107" y="205"/>
                    <a:pt x="107" y="205"/>
                  </a:cubicBezTo>
                  <a:cubicBezTo>
                    <a:pt x="107" y="205"/>
                    <a:pt x="108" y="205"/>
                    <a:pt x="108" y="205"/>
                  </a:cubicBezTo>
                  <a:cubicBezTo>
                    <a:pt x="109" y="199"/>
                    <a:pt x="109" y="181"/>
                    <a:pt x="102" y="167"/>
                  </a:cubicBezTo>
                  <a:cubicBezTo>
                    <a:pt x="96" y="151"/>
                    <a:pt x="96" y="147"/>
                    <a:pt x="98" y="131"/>
                  </a:cubicBezTo>
                  <a:cubicBezTo>
                    <a:pt x="99" y="119"/>
                    <a:pt x="96" y="111"/>
                    <a:pt x="87" y="100"/>
                  </a:cubicBezTo>
                  <a:cubicBezTo>
                    <a:pt x="78" y="88"/>
                    <a:pt x="78" y="79"/>
                    <a:pt x="81" y="65"/>
                  </a:cubicBezTo>
                  <a:cubicBezTo>
                    <a:pt x="83" y="53"/>
                    <a:pt x="83" y="46"/>
                    <a:pt x="81" y="43"/>
                  </a:cubicBezTo>
                  <a:cubicBezTo>
                    <a:pt x="80" y="42"/>
                    <a:pt x="80" y="42"/>
                    <a:pt x="80" y="42"/>
                  </a:cubicBezTo>
                  <a:cubicBezTo>
                    <a:pt x="81" y="42"/>
                    <a:pt x="81" y="42"/>
                    <a:pt x="81" y="42"/>
                  </a:cubicBezTo>
                  <a:cubicBezTo>
                    <a:pt x="93" y="47"/>
                    <a:pt x="97" y="58"/>
                    <a:pt x="96" y="68"/>
                  </a:cubicBezTo>
                  <a:cubicBezTo>
                    <a:pt x="96" y="68"/>
                    <a:pt x="96" y="69"/>
                    <a:pt x="96" y="69"/>
                  </a:cubicBezTo>
                  <a:cubicBezTo>
                    <a:pt x="96" y="78"/>
                    <a:pt x="95" y="90"/>
                    <a:pt x="104" y="97"/>
                  </a:cubicBezTo>
                  <a:cubicBezTo>
                    <a:pt x="110" y="100"/>
                    <a:pt x="114" y="102"/>
                    <a:pt x="114" y="106"/>
                  </a:cubicBezTo>
                  <a:cubicBezTo>
                    <a:pt x="113" y="108"/>
                    <a:pt x="114" y="108"/>
                    <a:pt x="114" y="109"/>
                  </a:cubicBezTo>
                  <a:cubicBezTo>
                    <a:pt x="115" y="110"/>
                    <a:pt x="115" y="110"/>
                    <a:pt x="115" y="110"/>
                  </a:cubicBezTo>
                  <a:cubicBezTo>
                    <a:pt x="116" y="112"/>
                    <a:pt x="116" y="113"/>
                    <a:pt x="115" y="115"/>
                  </a:cubicBezTo>
                  <a:cubicBezTo>
                    <a:pt x="114" y="117"/>
                    <a:pt x="114" y="118"/>
                    <a:pt x="115" y="120"/>
                  </a:cubicBezTo>
                  <a:cubicBezTo>
                    <a:pt x="115" y="120"/>
                    <a:pt x="115" y="120"/>
                    <a:pt x="115" y="120"/>
                  </a:cubicBezTo>
                  <a:cubicBezTo>
                    <a:pt x="116" y="122"/>
                    <a:pt x="116" y="124"/>
                    <a:pt x="115" y="126"/>
                  </a:cubicBezTo>
                  <a:cubicBezTo>
                    <a:pt x="114" y="128"/>
                    <a:pt x="114" y="128"/>
                    <a:pt x="115" y="129"/>
                  </a:cubicBezTo>
                  <a:cubicBezTo>
                    <a:pt x="115" y="130"/>
                    <a:pt x="115" y="130"/>
                    <a:pt x="115" y="130"/>
                  </a:cubicBezTo>
                  <a:cubicBezTo>
                    <a:pt x="116" y="131"/>
                    <a:pt x="117" y="133"/>
                    <a:pt x="116" y="134"/>
                  </a:cubicBezTo>
                  <a:cubicBezTo>
                    <a:pt x="116" y="134"/>
                    <a:pt x="116" y="134"/>
                    <a:pt x="116" y="135"/>
                  </a:cubicBezTo>
                  <a:cubicBezTo>
                    <a:pt x="116" y="136"/>
                    <a:pt x="116" y="136"/>
                    <a:pt x="116" y="136"/>
                  </a:cubicBezTo>
                  <a:cubicBezTo>
                    <a:pt x="117" y="136"/>
                    <a:pt x="117" y="137"/>
                    <a:pt x="116" y="138"/>
                  </a:cubicBezTo>
                  <a:cubicBezTo>
                    <a:pt x="116" y="138"/>
                    <a:pt x="116" y="138"/>
                    <a:pt x="116" y="138"/>
                  </a:cubicBezTo>
                  <a:cubicBezTo>
                    <a:pt x="116" y="139"/>
                    <a:pt x="116" y="139"/>
                    <a:pt x="116" y="139"/>
                  </a:cubicBezTo>
                  <a:cubicBezTo>
                    <a:pt x="117" y="140"/>
                    <a:pt x="117" y="141"/>
                    <a:pt x="117" y="143"/>
                  </a:cubicBezTo>
                  <a:cubicBezTo>
                    <a:pt x="117" y="144"/>
                    <a:pt x="117" y="144"/>
                    <a:pt x="117" y="144"/>
                  </a:cubicBezTo>
                  <a:cubicBezTo>
                    <a:pt x="117" y="146"/>
                    <a:pt x="116" y="150"/>
                    <a:pt x="113" y="150"/>
                  </a:cubicBezTo>
                  <a:cubicBezTo>
                    <a:pt x="112" y="150"/>
                    <a:pt x="112" y="150"/>
                    <a:pt x="112" y="150"/>
                  </a:cubicBezTo>
                  <a:cubicBezTo>
                    <a:pt x="107" y="149"/>
                    <a:pt x="106" y="145"/>
                    <a:pt x="104" y="138"/>
                  </a:cubicBezTo>
                  <a:cubicBezTo>
                    <a:pt x="103" y="135"/>
                    <a:pt x="102" y="134"/>
                    <a:pt x="101" y="134"/>
                  </a:cubicBezTo>
                  <a:cubicBezTo>
                    <a:pt x="100" y="134"/>
                    <a:pt x="100" y="134"/>
                    <a:pt x="100" y="135"/>
                  </a:cubicBezTo>
                  <a:cubicBezTo>
                    <a:pt x="98" y="136"/>
                    <a:pt x="98" y="144"/>
                    <a:pt x="99" y="150"/>
                  </a:cubicBezTo>
                  <a:cubicBezTo>
                    <a:pt x="99" y="151"/>
                    <a:pt x="100" y="152"/>
                    <a:pt x="101" y="153"/>
                  </a:cubicBezTo>
                  <a:cubicBezTo>
                    <a:pt x="102" y="154"/>
                    <a:pt x="104" y="155"/>
                    <a:pt x="103" y="157"/>
                  </a:cubicBezTo>
                  <a:cubicBezTo>
                    <a:pt x="101" y="160"/>
                    <a:pt x="101" y="162"/>
                    <a:pt x="103" y="163"/>
                  </a:cubicBezTo>
                  <a:cubicBezTo>
                    <a:pt x="104" y="164"/>
                    <a:pt x="106" y="165"/>
                    <a:pt x="105" y="168"/>
                  </a:cubicBezTo>
                  <a:cubicBezTo>
                    <a:pt x="105" y="170"/>
                    <a:pt x="105" y="170"/>
                    <a:pt x="107" y="172"/>
                  </a:cubicBezTo>
                  <a:cubicBezTo>
                    <a:pt x="109" y="174"/>
                    <a:pt x="110" y="176"/>
                    <a:pt x="109" y="179"/>
                  </a:cubicBezTo>
                  <a:cubicBezTo>
                    <a:pt x="108" y="181"/>
                    <a:pt x="108" y="182"/>
                    <a:pt x="109" y="183"/>
                  </a:cubicBezTo>
                  <a:cubicBezTo>
                    <a:pt x="110" y="184"/>
                    <a:pt x="111" y="184"/>
                    <a:pt x="111" y="185"/>
                  </a:cubicBezTo>
                  <a:cubicBezTo>
                    <a:pt x="111" y="186"/>
                    <a:pt x="111" y="186"/>
                    <a:pt x="110" y="187"/>
                  </a:cubicBezTo>
                  <a:cubicBezTo>
                    <a:pt x="109" y="188"/>
                    <a:pt x="109" y="188"/>
                    <a:pt x="109" y="189"/>
                  </a:cubicBezTo>
                  <a:cubicBezTo>
                    <a:pt x="109" y="190"/>
                    <a:pt x="109" y="190"/>
                    <a:pt x="110" y="191"/>
                  </a:cubicBezTo>
                  <a:cubicBezTo>
                    <a:pt x="111" y="191"/>
                    <a:pt x="112" y="192"/>
                    <a:pt x="112" y="193"/>
                  </a:cubicBezTo>
                  <a:cubicBezTo>
                    <a:pt x="112" y="193"/>
                    <a:pt x="111" y="194"/>
                    <a:pt x="111" y="194"/>
                  </a:cubicBezTo>
                  <a:cubicBezTo>
                    <a:pt x="110" y="195"/>
                    <a:pt x="109" y="196"/>
                    <a:pt x="109" y="197"/>
                  </a:cubicBezTo>
                  <a:cubicBezTo>
                    <a:pt x="109" y="197"/>
                    <a:pt x="109" y="197"/>
                    <a:pt x="110" y="198"/>
                  </a:cubicBezTo>
                  <a:cubicBezTo>
                    <a:pt x="111" y="198"/>
                    <a:pt x="111" y="198"/>
                    <a:pt x="111" y="198"/>
                  </a:cubicBezTo>
                  <a:cubicBezTo>
                    <a:pt x="111" y="198"/>
                    <a:pt x="111" y="198"/>
                    <a:pt x="111" y="198"/>
                  </a:cubicBezTo>
                  <a:cubicBezTo>
                    <a:pt x="110" y="198"/>
                    <a:pt x="110" y="197"/>
                    <a:pt x="110" y="197"/>
                  </a:cubicBezTo>
                  <a:cubicBezTo>
                    <a:pt x="110" y="196"/>
                    <a:pt x="110" y="196"/>
                    <a:pt x="112" y="195"/>
                  </a:cubicBezTo>
                  <a:cubicBezTo>
                    <a:pt x="112" y="194"/>
                    <a:pt x="112" y="194"/>
                    <a:pt x="112" y="193"/>
                  </a:cubicBezTo>
                  <a:cubicBezTo>
                    <a:pt x="112" y="192"/>
                    <a:pt x="112" y="191"/>
                    <a:pt x="111" y="191"/>
                  </a:cubicBezTo>
                  <a:cubicBezTo>
                    <a:pt x="111" y="191"/>
                    <a:pt x="111" y="191"/>
                    <a:pt x="111" y="191"/>
                  </a:cubicBezTo>
                  <a:cubicBezTo>
                    <a:pt x="110" y="190"/>
                    <a:pt x="110" y="190"/>
                    <a:pt x="110" y="189"/>
                  </a:cubicBezTo>
                  <a:cubicBezTo>
                    <a:pt x="110" y="189"/>
                    <a:pt x="110" y="188"/>
                    <a:pt x="111" y="187"/>
                  </a:cubicBezTo>
                  <a:cubicBezTo>
                    <a:pt x="112" y="186"/>
                    <a:pt x="112" y="185"/>
                    <a:pt x="111" y="184"/>
                  </a:cubicBezTo>
                  <a:cubicBezTo>
                    <a:pt x="111" y="183"/>
                    <a:pt x="111" y="183"/>
                    <a:pt x="111" y="183"/>
                  </a:cubicBezTo>
                  <a:cubicBezTo>
                    <a:pt x="109" y="181"/>
                    <a:pt x="109" y="181"/>
                    <a:pt x="110" y="178"/>
                  </a:cubicBezTo>
                  <a:cubicBezTo>
                    <a:pt x="110" y="176"/>
                    <a:pt x="110" y="175"/>
                    <a:pt x="108" y="173"/>
                  </a:cubicBezTo>
                  <a:cubicBezTo>
                    <a:pt x="107" y="172"/>
                    <a:pt x="107" y="172"/>
                    <a:pt x="107" y="172"/>
                  </a:cubicBezTo>
                  <a:cubicBezTo>
                    <a:pt x="106" y="171"/>
                    <a:pt x="105" y="170"/>
                    <a:pt x="106" y="169"/>
                  </a:cubicBezTo>
                  <a:cubicBezTo>
                    <a:pt x="106" y="169"/>
                    <a:pt x="106" y="169"/>
                    <a:pt x="106" y="169"/>
                  </a:cubicBezTo>
                  <a:cubicBezTo>
                    <a:pt x="106" y="167"/>
                    <a:pt x="107" y="166"/>
                    <a:pt x="105" y="164"/>
                  </a:cubicBezTo>
                  <a:cubicBezTo>
                    <a:pt x="105" y="163"/>
                    <a:pt x="104" y="163"/>
                    <a:pt x="104" y="163"/>
                  </a:cubicBezTo>
                  <a:cubicBezTo>
                    <a:pt x="103" y="162"/>
                    <a:pt x="102" y="161"/>
                    <a:pt x="103" y="159"/>
                  </a:cubicBezTo>
                  <a:cubicBezTo>
                    <a:pt x="103" y="159"/>
                    <a:pt x="103" y="158"/>
                    <a:pt x="104" y="158"/>
                  </a:cubicBezTo>
                  <a:cubicBezTo>
                    <a:pt x="104" y="156"/>
                    <a:pt x="105" y="155"/>
                    <a:pt x="102" y="152"/>
                  </a:cubicBezTo>
                  <a:cubicBezTo>
                    <a:pt x="98" y="149"/>
                    <a:pt x="99" y="145"/>
                    <a:pt x="99" y="139"/>
                  </a:cubicBezTo>
                  <a:cubicBezTo>
                    <a:pt x="99" y="137"/>
                    <a:pt x="100" y="135"/>
                    <a:pt x="101" y="135"/>
                  </a:cubicBezTo>
                  <a:cubicBezTo>
                    <a:pt x="102" y="135"/>
                    <a:pt x="103" y="137"/>
                    <a:pt x="104" y="140"/>
                  </a:cubicBezTo>
                  <a:cubicBezTo>
                    <a:pt x="105" y="146"/>
                    <a:pt x="108" y="150"/>
                    <a:pt x="112" y="150"/>
                  </a:cubicBezTo>
                  <a:cubicBezTo>
                    <a:pt x="113" y="150"/>
                    <a:pt x="113" y="150"/>
                    <a:pt x="113" y="150"/>
                  </a:cubicBezTo>
                  <a:cubicBezTo>
                    <a:pt x="113" y="150"/>
                    <a:pt x="113" y="150"/>
                    <a:pt x="113" y="150"/>
                  </a:cubicBezTo>
                  <a:cubicBezTo>
                    <a:pt x="114" y="150"/>
                    <a:pt x="115" y="150"/>
                    <a:pt x="116" y="149"/>
                  </a:cubicBezTo>
                  <a:cubicBezTo>
                    <a:pt x="117" y="148"/>
                    <a:pt x="118" y="146"/>
                    <a:pt x="117" y="144"/>
                  </a:cubicBezTo>
                  <a:cubicBezTo>
                    <a:pt x="117" y="142"/>
                    <a:pt x="117" y="141"/>
                    <a:pt x="117" y="141"/>
                  </a:cubicBezTo>
                  <a:cubicBezTo>
                    <a:pt x="117" y="140"/>
                    <a:pt x="117" y="140"/>
                    <a:pt x="117" y="139"/>
                  </a:cubicBezTo>
                  <a:cubicBezTo>
                    <a:pt x="118" y="138"/>
                    <a:pt x="118" y="137"/>
                    <a:pt x="117" y="136"/>
                  </a:cubicBezTo>
                  <a:cubicBezTo>
                    <a:pt x="117" y="135"/>
                    <a:pt x="116" y="134"/>
                    <a:pt x="117" y="133"/>
                  </a:cubicBezTo>
                  <a:cubicBezTo>
                    <a:pt x="117" y="133"/>
                    <a:pt x="117" y="133"/>
                    <a:pt x="117" y="133"/>
                  </a:cubicBezTo>
                  <a:cubicBezTo>
                    <a:pt x="118" y="132"/>
                    <a:pt x="118" y="132"/>
                    <a:pt x="117" y="131"/>
                  </a:cubicBezTo>
                  <a:cubicBezTo>
                    <a:pt x="117" y="131"/>
                    <a:pt x="117" y="131"/>
                    <a:pt x="117" y="131"/>
                  </a:cubicBezTo>
                  <a:cubicBezTo>
                    <a:pt x="116" y="129"/>
                    <a:pt x="116" y="129"/>
                    <a:pt x="116" y="127"/>
                  </a:cubicBezTo>
                  <a:cubicBezTo>
                    <a:pt x="117" y="127"/>
                    <a:pt x="117" y="127"/>
                    <a:pt x="117" y="127"/>
                  </a:cubicBezTo>
                  <a:cubicBezTo>
                    <a:pt x="117" y="125"/>
                    <a:pt x="118" y="124"/>
                    <a:pt x="117" y="122"/>
                  </a:cubicBezTo>
                  <a:cubicBezTo>
                    <a:pt x="115" y="119"/>
                    <a:pt x="115" y="118"/>
                    <a:pt x="116" y="116"/>
                  </a:cubicBezTo>
                  <a:cubicBezTo>
                    <a:pt x="117" y="116"/>
                    <a:pt x="117" y="116"/>
                    <a:pt x="117" y="116"/>
                  </a:cubicBezTo>
                  <a:cubicBezTo>
                    <a:pt x="118" y="114"/>
                    <a:pt x="118" y="114"/>
                    <a:pt x="116" y="111"/>
                  </a:cubicBezTo>
                  <a:cubicBezTo>
                    <a:pt x="114" y="107"/>
                    <a:pt x="114" y="106"/>
                    <a:pt x="116" y="104"/>
                  </a:cubicBezTo>
                  <a:cubicBezTo>
                    <a:pt x="117" y="104"/>
                    <a:pt x="117" y="104"/>
                    <a:pt x="117" y="104"/>
                  </a:cubicBezTo>
                  <a:cubicBezTo>
                    <a:pt x="118" y="101"/>
                    <a:pt x="117" y="96"/>
                    <a:pt x="110" y="90"/>
                  </a:cubicBezTo>
                  <a:cubicBezTo>
                    <a:pt x="103" y="81"/>
                    <a:pt x="102" y="78"/>
                    <a:pt x="101" y="71"/>
                  </a:cubicBezTo>
                  <a:cubicBezTo>
                    <a:pt x="101" y="69"/>
                    <a:pt x="101" y="66"/>
                    <a:pt x="100" y="64"/>
                  </a:cubicBezTo>
                  <a:cubicBezTo>
                    <a:pt x="98" y="50"/>
                    <a:pt x="91" y="46"/>
                    <a:pt x="78" y="40"/>
                  </a:cubicBezTo>
                  <a:cubicBezTo>
                    <a:pt x="66" y="34"/>
                    <a:pt x="65" y="26"/>
                    <a:pt x="64" y="19"/>
                  </a:cubicBezTo>
                  <a:cubicBezTo>
                    <a:pt x="64" y="17"/>
                    <a:pt x="64" y="15"/>
                    <a:pt x="63" y="14"/>
                  </a:cubicBezTo>
                  <a:cubicBezTo>
                    <a:pt x="61" y="9"/>
                    <a:pt x="57" y="6"/>
                    <a:pt x="51" y="6"/>
                  </a:cubicBezTo>
                  <a:cubicBezTo>
                    <a:pt x="49" y="6"/>
                    <a:pt x="47" y="6"/>
                    <a:pt x="45" y="7"/>
                  </a:cubicBezTo>
                  <a:cubicBezTo>
                    <a:pt x="44" y="7"/>
                    <a:pt x="42" y="8"/>
                    <a:pt x="41" y="8"/>
                  </a:cubicBezTo>
                  <a:cubicBezTo>
                    <a:pt x="37" y="8"/>
                    <a:pt x="36" y="6"/>
                    <a:pt x="34" y="4"/>
                  </a:cubicBezTo>
                  <a:cubicBezTo>
                    <a:pt x="34" y="4"/>
                    <a:pt x="34" y="4"/>
                    <a:pt x="34" y="4"/>
                  </a:cubicBezTo>
                  <a:cubicBezTo>
                    <a:pt x="32" y="2"/>
                    <a:pt x="31" y="1"/>
                    <a:pt x="26" y="1"/>
                  </a:cubicBezTo>
                  <a:cubicBezTo>
                    <a:pt x="14" y="1"/>
                    <a:pt x="5" y="9"/>
                    <a:pt x="3" y="15"/>
                  </a:cubicBezTo>
                  <a:cubicBezTo>
                    <a:pt x="0" y="21"/>
                    <a:pt x="1" y="28"/>
                    <a:pt x="4" y="33"/>
                  </a:cubicBezTo>
                  <a:cubicBezTo>
                    <a:pt x="6" y="37"/>
                    <a:pt x="11" y="40"/>
                    <a:pt x="17" y="41"/>
                  </a:cubicBezTo>
                  <a:cubicBezTo>
                    <a:pt x="22" y="42"/>
                    <a:pt x="27" y="42"/>
                    <a:pt x="31" y="42"/>
                  </a:cubicBezTo>
                  <a:cubicBezTo>
                    <a:pt x="35" y="41"/>
                    <a:pt x="37" y="39"/>
                    <a:pt x="38" y="38"/>
                  </a:cubicBezTo>
                  <a:cubicBezTo>
                    <a:pt x="37" y="38"/>
                    <a:pt x="37" y="38"/>
                    <a:pt x="37" y="38"/>
                  </a:cubicBezTo>
                  <a:cubicBezTo>
                    <a:pt x="37" y="38"/>
                    <a:pt x="32" y="41"/>
                    <a:pt x="25" y="41"/>
                  </a:cubicBezTo>
                  <a:cubicBezTo>
                    <a:pt x="21" y="41"/>
                    <a:pt x="17" y="40"/>
                    <a:pt x="14" y="39"/>
                  </a:cubicBezTo>
                  <a:cubicBezTo>
                    <a:pt x="8" y="36"/>
                    <a:pt x="5" y="32"/>
                    <a:pt x="3" y="27"/>
                  </a:cubicBezTo>
                  <a:cubicBezTo>
                    <a:pt x="2" y="22"/>
                    <a:pt x="3" y="16"/>
                    <a:pt x="6" y="11"/>
                  </a:cubicBezTo>
                  <a:cubicBezTo>
                    <a:pt x="11" y="5"/>
                    <a:pt x="19" y="1"/>
                    <a:pt x="25" y="1"/>
                  </a:cubicBezTo>
                  <a:cubicBezTo>
                    <a:pt x="28" y="1"/>
                    <a:pt x="31" y="2"/>
                    <a:pt x="33" y="5"/>
                  </a:cubicBezTo>
                  <a:cubicBezTo>
                    <a:pt x="36" y="7"/>
                    <a:pt x="38" y="8"/>
                    <a:pt x="41" y="8"/>
                  </a:cubicBezTo>
                  <a:cubicBezTo>
                    <a:pt x="43" y="8"/>
                    <a:pt x="44" y="8"/>
                    <a:pt x="46" y="7"/>
                  </a:cubicBezTo>
                  <a:cubicBezTo>
                    <a:pt x="47" y="7"/>
                    <a:pt x="49" y="7"/>
                    <a:pt x="50" y="7"/>
                  </a:cubicBezTo>
                  <a:moveTo>
                    <a:pt x="109" y="198"/>
                  </a:moveTo>
                  <a:cubicBezTo>
                    <a:pt x="109" y="199"/>
                    <a:pt x="109" y="199"/>
                    <a:pt x="109" y="200"/>
                  </a:cubicBezTo>
                  <a:cubicBezTo>
                    <a:pt x="110" y="199"/>
                    <a:pt x="110" y="199"/>
                    <a:pt x="110" y="199"/>
                  </a:cubicBezTo>
                  <a:cubicBezTo>
                    <a:pt x="110" y="199"/>
                    <a:pt x="110" y="199"/>
                    <a:pt x="110" y="199"/>
                  </a:cubicBezTo>
                  <a:cubicBezTo>
                    <a:pt x="110" y="199"/>
                    <a:pt x="110" y="199"/>
                    <a:pt x="110" y="198"/>
                  </a:cubicBezTo>
                  <a:cubicBezTo>
                    <a:pt x="109" y="198"/>
                    <a:pt x="109" y="198"/>
                    <a:pt x="109" y="198"/>
                  </a:cubicBezTo>
                  <a:moveTo>
                    <a:pt x="111" y="198"/>
                  </a:moveTo>
                  <a:cubicBezTo>
                    <a:pt x="111" y="199"/>
                    <a:pt x="111" y="199"/>
                    <a:pt x="111" y="199"/>
                  </a:cubicBezTo>
                  <a:cubicBezTo>
                    <a:pt x="111" y="199"/>
                    <a:pt x="111" y="199"/>
                    <a:pt x="110" y="200"/>
                  </a:cubicBezTo>
                  <a:cubicBezTo>
                    <a:pt x="110" y="200"/>
                    <a:pt x="110" y="200"/>
                    <a:pt x="110" y="200"/>
                  </a:cubicBezTo>
                  <a:cubicBezTo>
                    <a:pt x="110" y="200"/>
                    <a:pt x="110" y="200"/>
                    <a:pt x="110" y="200"/>
                  </a:cubicBezTo>
                  <a:cubicBezTo>
                    <a:pt x="111" y="199"/>
                    <a:pt x="111" y="199"/>
                    <a:pt x="111" y="199"/>
                  </a:cubicBezTo>
                  <a:cubicBezTo>
                    <a:pt x="111" y="198"/>
                    <a:pt x="111" y="198"/>
                    <a:pt x="111" y="198"/>
                  </a:cubicBezTo>
                  <a:moveTo>
                    <a:pt x="109" y="190"/>
                  </a:moveTo>
                  <a:cubicBezTo>
                    <a:pt x="109" y="192"/>
                    <a:pt x="109" y="194"/>
                    <a:pt x="109" y="196"/>
                  </a:cubicBezTo>
                  <a:cubicBezTo>
                    <a:pt x="109" y="195"/>
                    <a:pt x="110" y="195"/>
                    <a:pt x="110" y="194"/>
                  </a:cubicBezTo>
                  <a:cubicBezTo>
                    <a:pt x="111" y="193"/>
                    <a:pt x="111" y="193"/>
                    <a:pt x="111" y="193"/>
                  </a:cubicBezTo>
                  <a:cubicBezTo>
                    <a:pt x="111" y="192"/>
                    <a:pt x="111" y="192"/>
                    <a:pt x="110" y="191"/>
                  </a:cubicBezTo>
                  <a:cubicBezTo>
                    <a:pt x="109" y="191"/>
                    <a:pt x="109" y="190"/>
                    <a:pt x="109" y="190"/>
                  </a:cubicBezTo>
                  <a:moveTo>
                    <a:pt x="105" y="171"/>
                  </a:moveTo>
                  <a:cubicBezTo>
                    <a:pt x="107" y="177"/>
                    <a:pt x="108" y="183"/>
                    <a:pt x="108" y="188"/>
                  </a:cubicBezTo>
                  <a:cubicBezTo>
                    <a:pt x="109" y="188"/>
                    <a:pt x="109" y="187"/>
                    <a:pt x="110" y="186"/>
                  </a:cubicBezTo>
                  <a:cubicBezTo>
                    <a:pt x="110" y="186"/>
                    <a:pt x="110" y="186"/>
                    <a:pt x="110" y="185"/>
                  </a:cubicBezTo>
                  <a:cubicBezTo>
                    <a:pt x="110" y="185"/>
                    <a:pt x="110" y="184"/>
                    <a:pt x="109" y="184"/>
                  </a:cubicBezTo>
                  <a:cubicBezTo>
                    <a:pt x="107" y="182"/>
                    <a:pt x="108" y="181"/>
                    <a:pt x="108" y="178"/>
                  </a:cubicBezTo>
                  <a:cubicBezTo>
                    <a:pt x="109" y="176"/>
                    <a:pt x="108" y="175"/>
                    <a:pt x="106" y="173"/>
                  </a:cubicBezTo>
                  <a:cubicBezTo>
                    <a:pt x="106" y="172"/>
                    <a:pt x="105" y="172"/>
                    <a:pt x="105" y="171"/>
                  </a:cubicBezTo>
                  <a:moveTo>
                    <a:pt x="101" y="162"/>
                  </a:moveTo>
                  <a:cubicBezTo>
                    <a:pt x="102" y="164"/>
                    <a:pt x="102" y="165"/>
                    <a:pt x="103" y="167"/>
                  </a:cubicBezTo>
                  <a:cubicBezTo>
                    <a:pt x="103" y="168"/>
                    <a:pt x="104" y="169"/>
                    <a:pt x="104" y="170"/>
                  </a:cubicBezTo>
                  <a:cubicBezTo>
                    <a:pt x="104" y="169"/>
                    <a:pt x="104" y="168"/>
                    <a:pt x="105" y="167"/>
                  </a:cubicBezTo>
                  <a:cubicBezTo>
                    <a:pt x="105" y="165"/>
                    <a:pt x="104" y="164"/>
                    <a:pt x="102" y="163"/>
                  </a:cubicBezTo>
                  <a:cubicBezTo>
                    <a:pt x="102" y="163"/>
                    <a:pt x="102" y="163"/>
                    <a:pt x="101" y="162"/>
                  </a:cubicBezTo>
                  <a:moveTo>
                    <a:pt x="82" y="43"/>
                  </a:moveTo>
                  <a:cubicBezTo>
                    <a:pt x="84" y="47"/>
                    <a:pt x="84" y="54"/>
                    <a:pt x="82" y="65"/>
                  </a:cubicBezTo>
                  <a:cubicBezTo>
                    <a:pt x="79" y="79"/>
                    <a:pt x="79" y="88"/>
                    <a:pt x="88" y="100"/>
                  </a:cubicBezTo>
                  <a:cubicBezTo>
                    <a:pt x="97" y="111"/>
                    <a:pt x="100" y="119"/>
                    <a:pt x="98" y="131"/>
                  </a:cubicBezTo>
                  <a:cubicBezTo>
                    <a:pt x="97" y="145"/>
                    <a:pt x="96" y="150"/>
                    <a:pt x="101" y="162"/>
                  </a:cubicBezTo>
                  <a:cubicBezTo>
                    <a:pt x="101" y="160"/>
                    <a:pt x="101" y="158"/>
                    <a:pt x="102" y="157"/>
                  </a:cubicBezTo>
                  <a:cubicBezTo>
                    <a:pt x="103" y="155"/>
                    <a:pt x="102" y="154"/>
                    <a:pt x="101" y="153"/>
                  </a:cubicBezTo>
                  <a:cubicBezTo>
                    <a:pt x="100" y="152"/>
                    <a:pt x="98" y="151"/>
                    <a:pt x="98" y="150"/>
                  </a:cubicBezTo>
                  <a:cubicBezTo>
                    <a:pt x="98" y="145"/>
                    <a:pt x="97" y="136"/>
                    <a:pt x="99" y="134"/>
                  </a:cubicBezTo>
                  <a:cubicBezTo>
                    <a:pt x="100" y="134"/>
                    <a:pt x="100" y="134"/>
                    <a:pt x="101" y="134"/>
                  </a:cubicBezTo>
                  <a:cubicBezTo>
                    <a:pt x="102" y="134"/>
                    <a:pt x="104" y="135"/>
                    <a:pt x="104" y="138"/>
                  </a:cubicBezTo>
                  <a:cubicBezTo>
                    <a:pt x="106" y="146"/>
                    <a:pt x="108" y="149"/>
                    <a:pt x="112" y="149"/>
                  </a:cubicBezTo>
                  <a:cubicBezTo>
                    <a:pt x="116" y="149"/>
                    <a:pt x="116" y="147"/>
                    <a:pt x="116" y="144"/>
                  </a:cubicBezTo>
                  <a:cubicBezTo>
                    <a:pt x="116" y="143"/>
                    <a:pt x="116" y="143"/>
                    <a:pt x="116" y="143"/>
                  </a:cubicBezTo>
                  <a:cubicBezTo>
                    <a:pt x="116" y="141"/>
                    <a:pt x="116" y="140"/>
                    <a:pt x="116" y="140"/>
                  </a:cubicBezTo>
                  <a:cubicBezTo>
                    <a:pt x="116" y="139"/>
                    <a:pt x="115" y="139"/>
                    <a:pt x="116" y="138"/>
                  </a:cubicBezTo>
                  <a:cubicBezTo>
                    <a:pt x="116" y="137"/>
                    <a:pt x="116" y="137"/>
                    <a:pt x="116" y="137"/>
                  </a:cubicBezTo>
                  <a:cubicBezTo>
                    <a:pt x="116" y="137"/>
                    <a:pt x="116" y="136"/>
                    <a:pt x="116" y="136"/>
                  </a:cubicBezTo>
                  <a:cubicBezTo>
                    <a:pt x="115" y="135"/>
                    <a:pt x="115" y="135"/>
                    <a:pt x="115" y="135"/>
                  </a:cubicBezTo>
                  <a:cubicBezTo>
                    <a:pt x="115" y="135"/>
                    <a:pt x="115" y="134"/>
                    <a:pt x="115" y="133"/>
                  </a:cubicBezTo>
                  <a:cubicBezTo>
                    <a:pt x="116" y="132"/>
                    <a:pt x="116" y="132"/>
                    <a:pt x="115" y="130"/>
                  </a:cubicBezTo>
                  <a:cubicBezTo>
                    <a:pt x="114" y="130"/>
                    <a:pt x="114" y="130"/>
                    <a:pt x="114" y="130"/>
                  </a:cubicBezTo>
                  <a:cubicBezTo>
                    <a:pt x="113" y="129"/>
                    <a:pt x="113" y="128"/>
                    <a:pt x="114" y="126"/>
                  </a:cubicBezTo>
                  <a:cubicBezTo>
                    <a:pt x="115" y="124"/>
                    <a:pt x="115" y="122"/>
                    <a:pt x="114" y="120"/>
                  </a:cubicBezTo>
                  <a:cubicBezTo>
                    <a:pt x="114" y="120"/>
                    <a:pt x="114" y="120"/>
                    <a:pt x="114" y="120"/>
                  </a:cubicBezTo>
                  <a:cubicBezTo>
                    <a:pt x="113" y="118"/>
                    <a:pt x="113" y="117"/>
                    <a:pt x="114" y="115"/>
                  </a:cubicBezTo>
                  <a:cubicBezTo>
                    <a:pt x="116" y="113"/>
                    <a:pt x="115" y="112"/>
                    <a:pt x="114" y="110"/>
                  </a:cubicBezTo>
                  <a:cubicBezTo>
                    <a:pt x="114" y="110"/>
                    <a:pt x="114" y="110"/>
                    <a:pt x="114" y="110"/>
                  </a:cubicBezTo>
                  <a:cubicBezTo>
                    <a:pt x="113" y="109"/>
                    <a:pt x="113" y="108"/>
                    <a:pt x="113" y="106"/>
                  </a:cubicBezTo>
                  <a:cubicBezTo>
                    <a:pt x="113" y="103"/>
                    <a:pt x="111" y="101"/>
                    <a:pt x="104" y="97"/>
                  </a:cubicBezTo>
                  <a:cubicBezTo>
                    <a:pt x="94" y="90"/>
                    <a:pt x="95" y="78"/>
                    <a:pt x="95" y="69"/>
                  </a:cubicBezTo>
                  <a:cubicBezTo>
                    <a:pt x="96" y="69"/>
                    <a:pt x="96" y="68"/>
                    <a:pt x="96" y="68"/>
                  </a:cubicBezTo>
                  <a:cubicBezTo>
                    <a:pt x="96" y="51"/>
                    <a:pt x="86" y="45"/>
                    <a:pt x="82" y="43"/>
                  </a:cubicBezTo>
                </a:path>
              </a:pathLst>
            </a:custGeom>
            <a:solidFill>
              <a:srgbClr val="DA70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51" name="Google Shape;2351;p21"/>
            <p:cNvSpPr/>
            <p:nvPr/>
          </p:nvSpPr>
          <p:spPr>
            <a:xfrm>
              <a:off x="5926138" y="3932238"/>
              <a:ext cx="144463" cy="246063"/>
            </a:xfrm>
            <a:custGeom>
              <a:avLst/>
              <a:gdLst/>
              <a:ahLst/>
              <a:cxnLst/>
              <a:rect l="l" t="t" r="r" b="b"/>
              <a:pathLst>
                <a:path w="121" h="207" extrusionOk="0">
                  <a:moveTo>
                    <a:pt x="112" y="10"/>
                  </a:moveTo>
                  <a:cubicBezTo>
                    <a:pt x="103" y="0"/>
                    <a:pt x="90" y="0"/>
                    <a:pt x="86" y="4"/>
                  </a:cubicBezTo>
                  <a:cubicBezTo>
                    <a:pt x="81" y="11"/>
                    <a:pt x="75" y="8"/>
                    <a:pt x="68" y="7"/>
                  </a:cubicBezTo>
                  <a:cubicBezTo>
                    <a:pt x="60" y="6"/>
                    <a:pt x="57" y="11"/>
                    <a:pt x="55" y="20"/>
                  </a:cubicBezTo>
                  <a:cubicBezTo>
                    <a:pt x="52" y="34"/>
                    <a:pt x="51" y="35"/>
                    <a:pt x="39" y="41"/>
                  </a:cubicBezTo>
                  <a:cubicBezTo>
                    <a:pt x="20" y="51"/>
                    <a:pt x="20" y="57"/>
                    <a:pt x="18" y="71"/>
                  </a:cubicBezTo>
                  <a:cubicBezTo>
                    <a:pt x="16" y="86"/>
                    <a:pt x="9" y="89"/>
                    <a:pt x="5" y="94"/>
                  </a:cubicBezTo>
                  <a:cubicBezTo>
                    <a:pt x="1" y="99"/>
                    <a:pt x="0" y="102"/>
                    <a:pt x="2" y="105"/>
                  </a:cubicBezTo>
                  <a:cubicBezTo>
                    <a:pt x="4" y="108"/>
                    <a:pt x="4" y="108"/>
                    <a:pt x="4" y="110"/>
                  </a:cubicBezTo>
                  <a:cubicBezTo>
                    <a:pt x="3" y="111"/>
                    <a:pt x="1" y="113"/>
                    <a:pt x="1" y="115"/>
                  </a:cubicBezTo>
                  <a:cubicBezTo>
                    <a:pt x="2" y="117"/>
                    <a:pt x="4" y="119"/>
                    <a:pt x="3" y="122"/>
                  </a:cubicBezTo>
                  <a:cubicBezTo>
                    <a:pt x="1" y="127"/>
                    <a:pt x="3" y="129"/>
                    <a:pt x="3" y="130"/>
                  </a:cubicBezTo>
                  <a:cubicBezTo>
                    <a:pt x="2" y="132"/>
                    <a:pt x="1" y="132"/>
                    <a:pt x="1" y="134"/>
                  </a:cubicBezTo>
                  <a:cubicBezTo>
                    <a:pt x="2" y="135"/>
                    <a:pt x="3" y="134"/>
                    <a:pt x="2" y="137"/>
                  </a:cubicBezTo>
                  <a:cubicBezTo>
                    <a:pt x="0" y="139"/>
                    <a:pt x="2" y="140"/>
                    <a:pt x="2" y="142"/>
                  </a:cubicBezTo>
                  <a:cubicBezTo>
                    <a:pt x="1" y="145"/>
                    <a:pt x="0" y="151"/>
                    <a:pt x="6" y="152"/>
                  </a:cubicBezTo>
                  <a:cubicBezTo>
                    <a:pt x="15" y="151"/>
                    <a:pt x="15" y="143"/>
                    <a:pt x="16" y="140"/>
                  </a:cubicBezTo>
                  <a:cubicBezTo>
                    <a:pt x="17" y="136"/>
                    <a:pt x="19" y="135"/>
                    <a:pt x="20" y="141"/>
                  </a:cubicBezTo>
                  <a:cubicBezTo>
                    <a:pt x="20" y="146"/>
                    <a:pt x="19" y="151"/>
                    <a:pt x="17" y="153"/>
                  </a:cubicBezTo>
                  <a:cubicBezTo>
                    <a:pt x="15" y="155"/>
                    <a:pt x="14" y="156"/>
                    <a:pt x="15" y="158"/>
                  </a:cubicBezTo>
                  <a:cubicBezTo>
                    <a:pt x="17" y="161"/>
                    <a:pt x="17" y="162"/>
                    <a:pt x="15" y="164"/>
                  </a:cubicBezTo>
                  <a:cubicBezTo>
                    <a:pt x="13" y="166"/>
                    <a:pt x="12" y="166"/>
                    <a:pt x="13" y="168"/>
                  </a:cubicBezTo>
                  <a:cubicBezTo>
                    <a:pt x="13" y="171"/>
                    <a:pt x="13" y="171"/>
                    <a:pt x="11" y="173"/>
                  </a:cubicBezTo>
                  <a:cubicBezTo>
                    <a:pt x="9" y="176"/>
                    <a:pt x="8" y="176"/>
                    <a:pt x="9" y="178"/>
                  </a:cubicBezTo>
                  <a:cubicBezTo>
                    <a:pt x="9" y="180"/>
                    <a:pt x="10" y="182"/>
                    <a:pt x="8" y="184"/>
                  </a:cubicBezTo>
                  <a:cubicBezTo>
                    <a:pt x="7" y="185"/>
                    <a:pt x="6" y="187"/>
                    <a:pt x="8" y="188"/>
                  </a:cubicBezTo>
                  <a:cubicBezTo>
                    <a:pt x="9" y="189"/>
                    <a:pt x="10" y="190"/>
                    <a:pt x="8" y="191"/>
                  </a:cubicBezTo>
                  <a:cubicBezTo>
                    <a:pt x="6" y="193"/>
                    <a:pt x="6" y="194"/>
                    <a:pt x="7" y="196"/>
                  </a:cubicBezTo>
                  <a:cubicBezTo>
                    <a:pt x="8" y="197"/>
                    <a:pt x="9" y="197"/>
                    <a:pt x="8" y="199"/>
                  </a:cubicBezTo>
                  <a:cubicBezTo>
                    <a:pt x="6" y="201"/>
                    <a:pt x="9" y="201"/>
                    <a:pt x="9" y="203"/>
                  </a:cubicBezTo>
                  <a:cubicBezTo>
                    <a:pt x="9" y="204"/>
                    <a:pt x="9" y="204"/>
                    <a:pt x="9" y="205"/>
                  </a:cubicBezTo>
                  <a:cubicBezTo>
                    <a:pt x="9" y="205"/>
                    <a:pt x="9" y="205"/>
                    <a:pt x="9" y="205"/>
                  </a:cubicBezTo>
                  <a:cubicBezTo>
                    <a:pt x="9" y="202"/>
                    <a:pt x="10" y="202"/>
                    <a:pt x="9" y="201"/>
                  </a:cubicBezTo>
                  <a:cubicBezTo>
                    <a:pt x="8" y="200"/>
                    <a:pt x="8" y="200"/>
                    <a:pt x="9" y="199"/>
                  </a:cubicBezTo>
                  <a:cubicBezTo>
                    <a:pt x="10" y="197"/>
                    <a:pt x="10" y="196"/>
                    <a:pt x="8" y="195"/>
                  </a:cubicBezTo>
                  <a:cubicBezTo>
                    <a:pt x="7" y="194"/>
                    <a:pt x="7" y="193"/>
                    <a:pt x="9" y="192"/>
                  </a:cubicBezTo>
                  <a:cubicBezTo>
                    <a:pt x="10" y="190"/>
                    <a:pt x="10" y="189"/>
                    <a:pt x="9" y="188"/>
                  </a:cubicBezTo>
                  <a:cubicBezTo>
                    <a:pt x="8" y="186"/>
                    <a:pt x="8" y="186"/>
                    <a:pt x="10" y="184"/>
                  </a:cubicBezTo>
                  <a:cubicBezTo>
                    <a:pt x="11" y="183"/>
                    <a:pt x="11" y="181"/>
                    <a:pt x="10" y="179"/>
                  </a:cubicBezTo>
                  <a:cubicBezTo>
                    <a:pt x="10" y="177"/>
                    <a:pt x="10" y="175"/>
                    <a:pt x="12" y="174"/>
                  </a:cubicBezTo>
                  <a:cubicBezTo>
                    <a:pt x="15" y="172"/>
                    <a:pt x="15" y="171"/>
                    <a:pt x="14" y="169"/>
                  </a:cubicBezTo>
                  <a:cubicBezTo>
                    <a:pt x="14" y="167"/>
                    <a:pt x="13" y="166"/>
                    <a:pt x="16" y="165"/>
                  </a:cubicBezTo>
                  <a:cubicBezTo>
                    <a:pt x="18" y="163"/>
                    <a:pt x="19" y="162"/>
                    <a:pt x="17" y="160"/>
                  </a:cubicBezTo>
                  <a:cubicBezTo>
                    <a:pt x="16" y="157"/>
                    <a:pt x="16" y="156"/>
                    <a:pt x="18" y="154"/>
                  </a:cubicBezTo>
                  <a:cubicBezTo>
                    <a:pt x="21" y="152"/>
                    <a:pt x="21" y="151"/>
                    <a:pt x="21" y="144"/>
                  </a:cubicBezTo>
                  <a:cubicBezTo>
                    <a:pt x="21" y="139"/>
                    <a:pt x="21" y="134"/>
                    <a:pt x="18" y="135"/>
                  </a:cubicBezTo>
                  <a:cubicBezTo>
                    <a:pt x="14" y="137"/>
                    <a:pt x="14" y="144"/>
                    <a:pt x="12" y="147"/>
                  </a:cubicBezTo>
                  <a:cubicBezTo>
                    <a:pt x="10" y="151"/>
                    <a:pt x="6" y="151"/>
                    <a:pt x="4" y="149"/>
                  </a:cubicBezTo>
                  <a:cubicBezTo>
                    <a:pt x="2" y="148"/>
                    <a:pt x="2" y="144"/>
                    <a:pt x="3" y="142"/>
                  </a:cubicBezTo>
                  <a:cubicBezTo>
                    <a:pt x="3" y="140"/>
                    <a:pt x="4" y="140"/>
                    <a:pt x="3" y="138"/>
                  </a:cubicBezTo>
                  <a:cubicBezTo>
                    <a:pt x="2" y="136"/>
                    <a:pt x="4" y="136"/>
                    <a:pt x="3" y="134"/>
                  </a:cubicBezTo>
                  <a:cubicBezTo>
                    <a:pt x="3" y="133"/>
                    <a:pt x="2" y="133"/>
                    <a:pt x="4" y="131"/>
                  </a:cubicBezTo>
                  <a:cubicBezTo>
                    <a:pt x="5" y="130"/>
                    <a:pt x="6" y="129"/>
                    <a:pt x="4" y="126"/>
                  </a:cubicBezTo>
                  <a:cubicBezTo>
                    <a:pt x="3" y="124"/>
                    <a:pt x="4" y="124"/>
                    <a:pt x="5" y="121"/>
                  </a:cubicBezTo>
                  <a:cubicBezTo>
                    <a:pt x="6" y="118"/>
                    <a:pt x="5" y="117"/>
                    <a:pt x="4" y="116"/>
                  </a:cubicBezTo>
                  <a:cubicBezTo>
                    <a:pt x="3" y="114"/>
                    <a:pt x="3" y="113"/>
                    <a:pt x="4" y="112"/>
                  </a:cubicBezTo>
                  <a:cubicBezTo>
                    <a:pt x="5" y="110"/>
                    <a:pt x="6" y="109"/>
                    <a:pt x="6" y="107"/>
                  </a:cubicBezTo>
                  <a:cubicBezTo>
                    <a:pt x="5" y="105"/>
                    <a:pt x="7" y="102"/>
                    <a:pt x="12" y="100"/>
                  </a:cubicBezTo>
                  <a:cubicBezTo>
                    <a:pt x="20" y="96"/>
                    <a:pt x="25" y="86"/>
                    <a:pt x="23" y="73"/>
                  </a:cubicBezTo>
                  <a:cubicBezTo>
                    <a:pt x="22" y="60"/>
                    <a:pt x="26" y="48"/>
                    <a:pt x="38" y="43"/>
                  </a:cubicBezTo>
                  <a:cubicBezTo>
                    <a:pt x="36" y="48"/>
                    <a:pt x="35" y="54"/>
                    <a:pt x="37" y="65"/>
                  </a:cubicBezTo>
                  <a:cubicBezTo>
                    <a:pt x="41" y="85"/>
                    <a:pt x="39" y="92"/>
                    <a:pt x="30" y="103"/>
                  </a:cubicBezTo>
                  <a:cubicBezTo>
                    <a:pt x="20" y="115"/>
                    <a:pt x="20" y="122"/>
                    <a:pt x="22" y="138"/>
                  </a:cubicBezTo>
                  <a:cubicBezTo>
                    <a:pt x="24" y="154"/>
                    <a:pt x="17" y="164"/>
                    <a:pt x="13" y="177"/>
                  </a:cubicBezTo>
                  <a:cubicBezTo>
                    <a:pt x="10" y="188"/>
                    <a:pt x="10" y="202"/>
                    <a:pt x="11" y="206"/>
                  </a:cubicBezTo>
                  <a:cubicBezTo>
                    <a:pt x="13" y="207"/>
                    <a:pt x="13" y="205"/>
                    <a:pt x="13" y="203"/>
                  </a:cubicBezTo>
                  <a:cubicBezTo>
                    <a:pt x="12" y="201"/>
                    <a:pt x="11" y="183"/>
                    <a:pt x="18" y="168"/>
                  </a:cubicBezTo>
                  <a:cubicBezTo>
                    <a:pt x="24" y="154"/>
                    <a:pt x="26" y="148"/>
                    <a:pt x="23" y="133"/>
                  </a:cubicBezTo>
                  <a:cubicBezTo>
                    <a:pt x="21" y="117"/>
                    <a:pt x="27" y="110"/>
                    <a:pt x="33" y="102"/>
                  </a:cubicBezTo>
                  <a:cubicBezTo>
                    <a:pt x="38" y="95"/>
                    <a:pt x="42" y="89"/>
                    <a:pt x="40" y="73"/>
                  </a:cubicBezTo>
                  <a:cubicBezTo>
                    <a:pt x="38" y="56"/>
                    <a:pt x="35" y="45"/>
                    <a:pt x="45" y="40"/>
                  </a:cubicBezTo>
                  <a:cubicBezTo>
                    <a:pt x="54" y="35"/>
                    <a:pt x="55" y="32"/>
                    <a:pt x="56" y="24"/>
                  </a:cubicBezTo>
                  <a:cubicBezTo>
                    <a:pt x="58" y="13"/>
                    <a:pt x="62" y="7"/>
                    <a:pt x="72" y="9"/>
                  </a:cubicBezTo>
                  <a:cubicBezTo>
                    <a:pt x="81" y="10"/>
                    <a:pt x="82" y="10"/>
                    <a:pt x="88" y="4"/>
                  </a:cubicBezTo>
                  <a:cubicBezTo>
                    <a:pt x="93" y="0"/>
                    <a:pt x="102" y="4"/>
                    <a:pt x="108" y="9"/>
                  </a:cubicBezTo>
                  <a:cubicBezTo>
                    <a:pt x="114" y="14"/>
                    <a:pt x="118" y="20"/>
                    <a:pt x="116" y="27"/>
                  </a:cubicBezTo>
                  <a:cubicBezTo>
                    <a:pt x="114" y="33"/>
                    <a:pt x="105" y="46"/>
                    <a:pt x="82" y="39"/>
                  </a:cubicBezTo>
                  <a:cubicBezTo>
                    <a:pt x="80" y="39"/>
                    <a:pt x="83" y="42"/>
                    <a:pt x="87" y="43"/>
                  </a:cubicBezTo>
                  <a:cubicBezTo>
                    <a:pt x="99" y="44"/>
                    <a:pt x="109" y="42"/>
                    <a:pt x="114" y="36"/>
                  </a:cubicBezTo>
                  <a:cubicBezTo>
                    <a:pt x="118" y="28"/>
                    <a:pt x="121" y="19"/>
                    <a:pt x="112" y="10"/>
                  </a:cubicBezTo>
                </a:path>
              </a:pathLst>
            </a:custGeom>
            <a:solidFill>
              <a:srgbClr val="F4A0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52" name="Google Shape;2352;p21"/>
            <p:cNvSpPr/>
            <p:nvPr/>
          </p:nvSpPr>
          <p:spPr>
            <a:xfrm>
              <a:off x="5926138" y="3933825"/>
              <a:ext cx="144463" cy="244475"/>
            </a:xfrm>
            <a:custGeom>
              <a:avLst/>
              <a:gdLst/>
              <a:ahLst/>
              <a:cxnLst/>
              <a:rect l="l" t="t" r="r" b="b"/>
              <a:pathLst>
                <a:path w="122" h="206" extrusionOk="0">
                  <a:moveTo>
                    <a:pt x="12" y="206"/>
                  </a:moveTo>
                  <a:cubicBezTo>
                    <a:pt x="12" y="206"/>
                    <a:pt x="11" y="205"/>
                    <a:pt x="10" y="205"/>
                  </a:cubicBezTo>
                  <a:cubicBezTo>
                    <a:pt x="10" y="205"/>
                    <a:pt x="10" y="205"/>
                    <a:pt x="10" y="205"/>
                  </a:cubicBezTo>
                  <a:cubicBezTo>
                    <a:pt x="10" y="205"/>
                    <a:pt x="10" y="205"/>
                    <a:pt x="10" y="205"/>
                  </a:cubicBezTo>
                  <a:cubicBezTo>
                    <a:pt x="10" y="203"/>
                    <a:pt x="10" y="200"/>
                    <a:pt x="10" y="197"/>
                  </a:cubicBezTo>
                  <a:cubicBezTo>
                    <a:pt x="10" y="198"/>
                    <a:pt x="10" y="198"/>
                    <a:pt x="10" y="198"/>
                  </a:cubicBezTo>
                  <a:cubicBezTo>
                    <a:pt x="9" y="198"/>
                    <a:pt x="9" y="198"/>
                    <a:pt x="9" y="198"/>
                  </a:cubicBezTo>
                  <a:cubicBezTo>
                    <a:pt x="9" y="199"/>
                    <a:pt x="9" y="199"/>
                    <a:pt x="9" y="199"/>
                  </a:cubicBezTo>
                  <a:cubicBezTo>
                    <a:pt x="10" y="200"/>
                    <a:pt x="10" y="201"/>
                    <a:pt x="10" y="202"/>
                  </a:cubicBezTo>
                  <a:cubicBezTo>
                    <a:pt x="10" y="202"/>
                    <a:pt x="9" y="203"/>
                    <a:pt x="9" y="204"/>
                  </a:cubicBezTo>
                  <a:cubicBezTo>
                    <a:pt x="9" y="204"/>
                    <a:pt x="9" y="204"/>
                    <a:pt x="9" y="204"/>
                  </a:cubicBezTo>
                  <a:cubicBezTo>
                    <a:pt x="9" y="204"/>
                    <a:pt x="9" y="204"/>
                    <a:pt x="9" y="204"/>
                  </a:cubicBezTo>
                  <a:cubicBezTo>
                    <a:pt x="9" y="204"/>
                    <a:pt x="9" y="204"/>
                    <a:pt x="9" y="204"/>
                  </a:cubicBezTo>
                  <a:cubicBezTo>
                    <a:pt x="8" y="203"/>
                    <a:pt x="8" y="203"/>
                    <a:pt x="9" y="202"/>
                  </a:cubicBezTo>
                  <a:cubicBezTo>
                    <a:pt x="9" y="201"/>
                    <a:pt x="8" y="201"/>
                    <a:pt x="8" y="201"/>
                  </a:cubicBezTo>
                  <a:cubicBezTo>
                    <a:pt x="7" y="200"/>
                    <a:pt x="7" y="199"/>
                    <a:pt x="8" y="198"/>
                  </a:cubicBezTo>
                  <a:cubicBezTo>
                    <a:pt x="8" y="197"/>
                    <a:pt x="8" y="197"/>
                    <a:pt x="8" y="196"/>
                  </a:cubicBezTo>
                  <a:cubicBezTo>
                    <a:pt x="8" y="196"/>
                    <a:pt x="8" y="196"/>
                    <a:pt x="7" y="196"/>
                  </a:cubicBezTo>
                  <a:cubicBezTo>
                    <a:pt x="7" y="195"/>
                    <a:pt x="7" y="195"/>
                    <a:pt x="7" y="195"/>
                  </a:cubicBezTo>
                  <a:cubicBezTo>
                    <a:pt x="6" y="194"/>
                    <a:pt x="6" y="194"/>
                    <a:pt x="6" y="193"/>
                  </a:cubicBezTo>
                  <a:cubicBezTo>
                    <a:pt x="6" y="192"/>
                    <a:pt x="7" y="191"/>
                    <a:pt x="8" y="190"/>
                  </a:cubicBezTo>
                  <a:cubicBezTo>
                    <a:pt x="8" y="190"/>
                    <a:pt x="9" y="189"/>
                    <a:pt x="9" y="189"/>
                  </a:cubicBezTo>
                  <a:cubicBezTo>
                    <a:pt x="9" y="188"/>
                    <a:pt x="8" y="188"/>
                    <a:pt x="7" y="187"/>
                  </a:cubicBezTo>
                  <a:cubicBezTo>
                    <a:pt x="6" y="186"/>
                    <a:pt x="7" y="184"/>
                    <a:pt x="8" y="183"/>
                  </a:cubicBezTo>
                  <a:cubicBezTo>
                    <a:pt x="8" y="182"/>
                    <a:pt x="8" y="182"/>
                    <a:pt x="8" y="182"/>
                  </a:cubicBezTo>
                  <a:cubicBezTo>
                    <a:pt x="9" y="181"/>
                    <a:pt x="9" y="179"/>
                    <a:pt x="8" y="177"/>
                  </a:cubicBezTo>
                  <a:cubicBezTo>
                    <a:pt x="8" y="175"/>
                    <a:pt x="8" y="174"/>
                    <a:pt x="11" y="172"/>
                  </a:cubicBezTo>
                  <a:cubicBezTo>
                    <a:pt x="13" y="170"/>
                    <a:pt x="13" y="170"/>
                    <a:pt x="13" y="167"/>
                  </a:cubicBezTo>
                  <a:cubicBezTo>
                    <a:pt x="12" y="165"/>
                    <a:pt x="12" y="164"/>
                    <a:pt x="15" y="162"/>
                  </a:cubicBezTo>
                  <a:cubicBezTo>
                    <a:pt x="17" y="160"/>
                    <a:pt x="17" y="160"/>
                    <a:pt x="15" y="158"/>
                  </a:cubicBezTo>
                  <a:cubicBezTo>
                    <a:pt x="15" y="157"/>
                    <a:pt x="15" y="157"/>
                    <a:pt x="15" y="157"/>
                  </a:cubicBezTo>
                  <a:cubicBezTo>
                    <a:pt x="14" y="155"/>
                    <a:pt x="14" y="154"/>
                    <a:pt x="17" y="152"/>
                  </a:cubicBezTo>
                  <a:cubicBezTo>
                    <a:pt x="19" y="150"/>
                    <a:pt x="20" y="145"/>
                    <a:pt x="19" y="140"/>
                  </a:cubicBezTo>
                  <a:cubicBezTo>
                    <a:pt x="19" y="136"/>
                    <a:pt x="18" y="136"/>
                    <a:pt x="18" y="136"/>
                  </a:cubicBezTo>
                  <a:cubicBezTo>
                    <a:pt x="18" y="136"/>
                    <a:pt x="17" y="137"/>
                    <a:pt x="16" y="139"/>
                  </a:cubicBezTo>
                  <a:cubicBezTo>
                    <a:pt x="16" y="139"/>
                    <a:pt x="16" y="140"/>
                    <a:pt x="16" y="141"/>
                  </a:cubicBezTo>
                  <a:cubicBezTo>
                    <a:pt x="15" y="145"/>
                    <a:pt x="14" y="151"/>
                    <a:pt x="6" y="151"/>
                  </a:cubicBezTo>
                  <a:cubicBezTo>
                    <a:pt x="4" y="151"/>
                    <a:pt x="3" y="150"/>
                    <a:pt x="2" y="149"/>
                  </a:cubicBezTo>
                  <a:cubicBezTo>
                    <a:pt x="0" y="147"/>
                    <a:pt x="1" y="144"/>
                    <a:pt x="1" y="141"/>
                  </a:cubicBezTo>
                  <a:cubicBezTo>
                    <a:pt x="2" y="140"/>
                    <a:pt x="1" y="139"/>
                    <a:pt x="1" y="139"/>
                  </a:cubicBezTo>
                  <a:cubicBezTo>
                    <a:pt x="1" y="138"/>
                    <a:pt x="1" y="137"/>
                    <a:pt x="1" y="136"/>
                  </a:cubicBezTo>
                  <a:cubicBezTo>
                    <a:pt x="2" y="134"/>
                    <a:pt x="2" y="134"/>
                    <a:pt x="1" y="133"/>
                  </a:cubicBezTo>
                  <a:cubicBezTo>
                    <a:pt x="1" y="133"/>
                    <a:pt x="1" y="133"/>
                    <a:pt x="1" y="133"/>
                  </a:cubicBezTo>
                  <a:cubicBezTo>
                    <a:pt x="1" y="132"/>
                    <a:pt x="1" y="131"/>
                    <a:pt x="1" y="131"/>
                  </a:cubicBezTo>
                  <a:cubicBezTo>
                    <a:pt x="2" y="130"/>
                    <a:pt x="2" y="130"/>
                    <a:pt x="2" y="129"/>
                  </a:cubicBezTo>
                  <a:cubicBezTo>
                    <a:pt x="2" y="129"/>
                    <a:pt x="2" y="128"/>
                    <a:pt x="2" y="127"/>
                  </a:cubicBezTo>
                  <a:cubicBezTo>
                    <a:pt x="2" y="126"/>
                    <a:pt x="1" y="124"/>
                    <a:pt x="2" y="121"/>
                  </a:cubicBezTo>
                  <a:cubicBezTo>
                    <a:pt x="3" y="119"/>
                    <a:pt x="3" y="117"/>
                    <a:pt x="2" y="116"/>
                  </a:cubicBezTo>
                  <a:cubicBezTo>
                    <a:pt x="2" y="115"/>
                    <a:pt x="1" y="115"/>
                    <a:pt x="1" y="114"/>
                  </a:cubicBezTo>
                  <a:cubicBezTo>
                    <a:pt x="1" y="112"/>
                    <a:pt x="2" y="111"/>
                    <a:pt x="3" y="110"/>
                  </a:cubicBezTo>
                  <a:cubicBezTo>
                    <a:pt x="3" y="109"/>
                    <a:pt x="3" y="109"/>
                    <a:pt x="4" y="108"/>
                  </a:cubicBezTo>
                  <a:cubicBezTo>
                    <a:pt x="4" y="107"/>
                    <a:pt x="4" y="107"/>
                    <a:pt x="2" y="104"/>
                  </a:cubicBezTo>
                  <a:cubicBezTo>
                    <a:pt x="0" y="102"/>
                    <a:pt x="1" y="98"/>
                    <a:pt x="5" y="93"/>
                  </a:cubicBezTo>
                  <a:cubicBezTo>
                    <a:pt x="6" y="91"/>
                    <a:pt x="7" y="90"/>
                    <a:pt x="8" y="89"/>
                  </a:cubicBezTo>
                  <a:cubicBezTo>
                    <a:pt x="12" y="85"/>
                    <a:pt x="16" y="81"/>
                    <a:pt x="17" y="70"/>
                  </a:cubicBezTo>
                  <a:cubicBezTo>
                    <a:pt x="19" y="56"/>
                    <a:pt x="20" y="50"/>
                    <a:pt x="39" y="40"/>
                  </a:cubicBezTo>
                  <a:cubicBezTo>
                    <a:pt x="51" y="33"/>
                    <a:pt x="52" y="32"/>
                    <a:pt x="54" y="19"/>
                  </a:cubicBezTo>
                  <a:cubicBezTo>
                    <a:pt x="57" y="7"/>
                    <a:pt x="62" y="5"/>
                    <a:pt x="67" y="5"/>
                  </a:cubicBezTo>
                  <a:cubicBezTo>
                    <a:pt x="68" y="5"/>
                    <a:pt x="68" y="5"/>
                    <a:pt x="68" y="5"/>
                  </a:cubicBezTo>
                  <a:cubicBezTo>
                    <a:pt x="70" y="6"/>
                    <a:pt x="71" y="6"/>
                    <a:pt x="73" y="6"/>
                  </a:cubicBezTo>
                  <a:cubicBezTo>
                    <a:pt x="75" y="7"/>
                    <a:pt x="76" y="7"/>
                    <a:pt x="78" y="7"/>
                  </a:cubicBezTo>
                  <a:cubicBezTo>
                    <a:pt x="81" y="7"/>
                    <a:pt x="83" y="6"/>
                    <a:pt x="85" y="3"/>
                  </a:cubicBezTo>
                  <a:cubicBezTo>
                    <a:pt x="87" y="1"/>
                    <a:pt x="90" y="0"/>
                    <a:pt x="93" y="0"/>
                  </a:cubicBezTo>
                  <a:cubicBezTo>
                    <a:pt x="100" y="0"/>
                    <a:pt x="107" y="3"/>
                    <a:pt x="113" y="9"/>
                  </a:cubicBezTo>
                  <a:cubicBezTo>
                    <a:pt x="122" y="18"/>
                    <a:pt x="118" y="28"/>
                    <a:pt x="114" y="35"/>
                  </a:cubicBezTo>
                  <a:cubicBezTo>
                    <a:pt x="111" y="40"/>
                    <a:pt x="103" y="42"/>
                    <a:pt x="94" y="42"/>
                  </a:cubicBezTo>
                  <a:cubicBezTo>
                    <a:pt x="91" y="42"/>
                    <a:pt x="89" y="42"/>
                    <a:pt x="87" y="42"/>
                  </a:cubicBezTo>
                  <a:cubicBezTo>
                    <a:pt x="84" y="41"/>
                    <a:pt x="81" y="39"/>
                    <a:pt x="81" y="38"/>
                  </a:cubicBezTo>
                  <a:cubicBezTo>
                    <a:pt x="81" y="38"/>
                    <a:pt x="81" y="38"/>
                    <a:pt x="82" y="38"/>
                  </a:cubicBezTo>
                  <a:cubicBezTo>
                    <a:pt x="82" y="38"/>
                    <a:pt x="82" y="38"/>
                    <a:pt x="82" y="38"/>
                  </a:cubicBezTo>
                  <a:cubicBezTo>
                    <a:pt x="82" y="38"/>
                    <a:pt x="82" y="38"/>
                    <a:pt x="82" y="38"/>
                  </a:cubicBezTo>
                  <a:cubicBezTo>
                    <a:pt x="86" y="39"/>
                    <a:pt x="91" y="40"/>
                    <a:pt x="95" y="40"/>
                  </a:cubicBezTo>
                  <a:cubicBezTo>
                    <a:pt x="109" y="40"/>
                    <a:pt x="114" y="31"/>
                    <a:pt x="116" y="25"/>
                  </a:cubicBezTo>
                  <a:cubicBezTo>
                    <a:pt x="117" y="20"/>
                    <a:pt x="115" y="14"/>
                    <a:pt x="108" y="8"/>
                  </a:cubicBezTo>
                  <a:cubicBezTo>
                    <a:pt x="104" y="5"/>
                    <a:pt x="98" y="2"/>
                    <a:pt x="93" y="2"/>
                  </a:cubicBezTo>
                  <a:cubicBezTo>
                    <a:pt x="91" y="2"/>
                    <a:pt x="89" y="2"/>
                    <a:pt x="88" y="4"/>
                  </a:cubicBezTo>
                  <a:cubicBezTo>
                    <a:pt x="84" y="8"/>
                    <a:pt x="82" y="9"/>
                    <a:pt x="79" y="9"/>
                  </a:cubicBezTo>
                  <a:cubicBezTo>
                    <a:pt x="78" y="9"/>
                    <a:pt x="75" y="8"/>
                    <a:pt x="73" y="8"/>
                  </a:cubicBezTo>
                  <a:cubicBezTo>
                    <a:pt x="72" y="8"/>
                    <a:pt x="72" y="8"/>
                    <a:pt x="72" y="8"/>
                  </a:cubicBezTo>
                  <a:cubicBezTo>
                    <a:pt x="71" y="8"/>
                    <a:pt x="70" y="8"/>
                    <a:pt x="69" y="8"/>
                  </a:cubicBezTo>
                  <a:cubicBezTo>
                    <a:pt x="62" y="8"/>
                    <a:pt x="58" y="12"/>
                    <a:pt x="57" y="23"/>
                  </a:cubicBezTo>
                  <a:cubicBezTo>
                    <a:pt x="55" y="32"/>
                    <a:pt x="54" y="35"/>
                    <a:pt x="45" y="39"/>
                  </a:cubicBezTo>
                  <a:cubicBezTo>
                    <a:pt x="37" y="44"/>
                    <a:pt x="38" y="53"/>
                    <a:pt x="40" y="67"/>
                  </a:cubicBezTo>
                  <a:cubicBezTo>
                    <a:pt x="40" y="69"/>
                    <a:pt x="40" y="70"/>
                    <a:pt x="40" y="72"/>
                  </a:cubicBezTo>
                  <a:cubicBezTo>
                    <a:pt x="42" y="88"/>
                    <a:pt x="39" y="94"/>
                    <a:pt x="33" y="102"/>
                  </a:cubicBezTo>
                  <a:cubicBezTo>
                    <a:pt x="32" y="102"/>
                    <a:pt x="32" y="103"/>
                    <a:pt x="31" y="104"/>
                  </a:cubicBezTo>
                  <a:cubicBezTo>
                    <a:pt x="26" y="110"/>
                    <a:pt x="21" y="117"/>
                    <a:pt x="23" y="131"/>
                  </a:cubicBezTo>
                  <a:cubicBezTo>
                    <a:pt x="26" y="147"/>
                    <a:pt x="24" y="153"/>
                    <a:pt x="18" y="167"/>
                  </a:cubicBezTo>
                  <a:cubicBezTo>
                    <a:pt x="11" y="183"/>
                    <a:pt x="13" y="200"/>
                    <a:pt x="13" y="202"/>
                  </a:cubicBezTo>
                  <a:cubicBezTo>
                    <a:pt x="13" y="204"/>
                    <a:pt x="13" y="205"/>
                    <a:pt x="13" y="205"/>
                  </a:cubicBezTo>
                  <a:cubicBezTo>
                    <a:pt x="12" y="206"/>
                    <a:pt x="12" y="206"/>
                    <a:pt x="12" y="206"/>
                  </a:cubicBezTo>
                  <a:moveTo>
                    <a:pt x="11" y="205"/>
                  </a:moveTo>
                  <a:cubicBezTo>
                    <a:pt x="12" y="205"/>
                    <a:pt x="12" y="205"/>
                    <a:pt x="12" y="205"/>
                  </a:cubicBezTo>
                  <a:cubicBezTo>
                    <a:pt x="13" y="205"/>
                    <a:pt x="13" y="203"/>
                    <a:pt x="12" y="202"/>
                  </a:cubicBezTo>
                  <a:cubicBezTo>
                    <a:pt x="12" y="200"/>
                    <a:pt x="10" y="183"/>
                    <a:pt x="18" y="167"/>
                  </a:cubicBezTo>
                  <a:cubicBezTo>
                    <a:pt x="23" y="153"/>
                    <a:pt x="26" y="147"/>
                    <a:pt x="23" y="132"/>
                  </a:cubicBezTo>
                  <a:cubicBezTo>
                    <a:pt x="21" y="117"/>
                    <a:pt x="26" y="110"/>
                    <a:pt x="31" y="103"/>
                  </a:cubicBezTo>
                  <a:cubicBezTo>
                    <a:pt x="31" y="103"/>
                    <a:pt x="32" y="102"/>
                    <a:pt x="32" y="101"/>
                  </a:cubicBezTo>
                  <a:cubicBezTo>
                    <a:pt x="38" y="94"/>
                    <a:pt x="42" y="89"/>
                    <a:pt x="40" y="72"/>
                  </a:cubicBezTo>
                  <a:cubicBezTo>
                    <a:pt x="40" y="71"/>
                    <a:pt x="39" y="69"/>
                    <a:pt x="39" y="68"/>
                  </a:cubicBezTo>
                  <a:cubicBezTo>
                    <a:pt x="37" y="53"/>
                    <a:pt x="36" y="44"/>
                    <a:pt x="45" y="39"/>
                  </a:cubicBezTo>
                  <a:cubicBezTo>
                    <a:pt x="54" y="34"/>
                    <a:pt x="55" y="32"/>
                    <a:pt x="56" y="23"/>
                  </a:cubicBezTo>
                  <a:cubicBezTo>
                    <a:pt x="58" y="10"/>
                    <a:pt x="63" y="6"/>
                    <a:pt x="72" y="7"/>
                  </a:cubicBezTo>
                  <a:cubicBezTo>
                    <a:pt x="73" y="7"/>
                    <a:pt x="73" y="7"/>
                    <a:pt x="73" y="7"/>
                  </a:cubicBezTo>
                  <a:cubicBezTo>
                    <a:pt x="76" y="8"/>
                    <a:pt x="78" y="8"/>
                    <a:pt x="79" y="8"/>
                  </a:cubicBezTo>
                  <a:cubicBezTo>
                    <a:pt x="82" y="8"/>
                    <a:pt x="84" y="7"/>
                    <a:pt x="88" y="3"/>
                  </a:cubicBezTo>
                  <a:cubicBezTo>
                    <a:pt x="89" y="2"/>
                    <a:pt x="91" y="1"/>
                    <a:pt x="93" y="1"/>
                  </a:cubicBezTo>
                  <a:cubicBezTo>
                    <a:pt x="99" y="1"/>
                    <a:pt x="104" y="5"/>
                    <a:pt x="108" y="8"/>
                  </a:cubicBezTo>
                  <a:cubicBezTo>
                    <a:pt x="115" y="13"/>
                    <a:pt x="118" y="20"/>
                    <a:pt x="116" y="26"/>
                  </a:cubicBezTo>
                  <a:cubicBezTo>
                    <a:pt x="115" y="31"/>
                    <a:pt x="109" y="40"/>
                    <a:pt x="95" y="40"/>
                  </a:cubicBezTo>
                  <a:cubicBezTo>
                    <a:pt x="91" y="40"/>
                    <a:pt x="86" y="40"/>
                    <a:pt x="82" y="38"/>
                  </a:cubicBezTo>
                  <a:cubicBezTo>
                    <a:pt x="82" y="38"/>
                    <a:pt x="82" y="38"/>
                    <a:pt x="82" y="38"/>
                  </a:cubicBezTo>
                  <a:cubicBezTo>
                    <a:pt x="82" y="39"/>
                    <a:pt x="84" y="40"/>
                    <a:pt x="87" y="41"/>
                  </a:cubicBezTo>
                  <a:cubicBezTo>
                    <a:pt x="89" y="42"/>
                    <a:pt x="91" y="42"/>
                    <a:pt x="94" y="42"/>
                  </a:cubicBezTo>
                  <a:cubicBezTo>
                    <a:pt x="103" y="42"/>
                    <a:pt x="110" y="39"/>
                    <a:pt x="113" y="34"/>
                  </a:cubicBezTo>
                  <a:cubicBezTo>
                    <a:pt x="118" y="28"/>
                    <a:pt x="121" y="18"/>
                    <a:pt x="112" y="9"/>
                  </a:cubicBezTo>
                  <a:cubicBezTo>
                    <a:pt x="107" y="4"/>
                    <a:pt x="100" y="1"/>
                    <a:pt x="93" y="1"/>
                  </a:cubicBezTo>
                  <a:cubicBezTo>
                    <a:pt x="90" y="1"/>
                    <a:pt x="87" y="2"/>
                    <a:pt x="86" y="3"/>
                  </a:cubicBezTo>
                  <a:cubicBezTo>
                    <a:pt x="84" y="6"/>
                    <a:pt x="81" y="8"/>
                    <a:pt x="78" y="8"/>
                  </a:cubicBezTo>
                  <a:cubicBezTo>
                    <a:pt x="76" y="8"/>
                    <a:pt x="74" y="7"/>
                    <a:pt x="73" y="7"/>
                  </a:cubicBezTo>
                  <a:cubicBezTo>
                    <a:pt x="71" y="7"/>
                    <a:pt x="69" y="6"/>
                    <a:pt x="68" y="6"/>
                  </a:cubicBezTo>
                  <a:cubicBezTo>
                    <a:pt x="67" y="6"/>
                    <a:pt x="67" y="6"/>
                    <a:pt x="67" y="6"/>
                  </a:cubicBezTo>
                  <a:cubicBezTo>
                    <a:pt x="60" y="6"/>
                    <a:pt x="57" y="10"/>
                    <a:pt x="55" y="19"/>
                  </a:cubicBezTo>
                  <a:cubicBezTo>
                    <a:pt x="52" y="33"/>
                    <a:pt x="51" y="34"/>
                    <a:pt x="39" y="41"/>
                  </a:cubicBezTo>
                  <a:cubicBezTo>
                    <a:pt x="21" y="50"/>
                    <a:pt x="20" y="56"/>
                    <a:pt x="18" y="70"/>
                  </a:cubicBezTo>
                  <a:cubicBezTo>
                    <a:pt x="17" y="81"/>
                    <a:pt x="12" y="86"/>
                    <a:pt x="9" y="89"/>
                  </a:cubicBezTo>
                  <a:cubicBezTo>
                    <a:pt x="7" y="91"/>
                    <a:pt x="6" y="92"/>
                    <a:pt x="5" y="93"/>
                  </a:cubicBezTo>
                  <a:cubicBezTo>
                    <a:pt x="1" y="98"/>
                    <a:pt x="1" y="101"/>
                    <a:pt x="3" y="104"/>
                  </a:cubicBezTo>
                  <a:cubicBezTo>
                    <a:pt x="5" y="106"/>
                    <a:pt x="5" y="107"/>
                    <a:pt x="4" y="109"/>
                  </a:cubicBezTo>
                  <a:cubicBezTo>
                    <a:pt x="4" y="109"/>
                    <a:pt x="4" y="110"/>
                    <a:pt x="3" y="110"/>
                  </a:cubicBezTo>
                  <a:cubicBezTo>
                    <a:pt x="2" y="111"/>
                    <a:pt x="1" y="112"/>
                    <a:pt x="2" y="114"/>
                  </a:cubicBezTo>
                  <a:cubicBezTo>
                    <a:pt x="2" y="115"/>
                    <a:pt x="2" y="115"/>
                    <a:pt x="2" y="116"/>
                  </a:cubicBezTo>
                  <a:cubicBezTo>
                    <a:pt x="3" y="117"/>
                    <a:pt x="4" y="119"/>
                    <a:pt x="3" y="121"/>
                  </a:cubicBezTo>
                  <a:cubicBezTo>
                    <a:pt x="2" y="124"/>
                    <a:pt x="2" y="126"/>
                    <a:pt x="3" y="127"/>
                  </a:cubicBezTo>
                  <a:cubicBezTo>
                    <a:pt x="3" y="128"/>
                    <a:pt x="3" y="129"/>
                    <a:pt x="3" y="129"/>
                  </a:cubicBezTo>
                  <a:cubicBezTo>
                    <a:pt x="3" y="130"/>
                    <a:pt x="2" y="131"/>
                    <a:pt x="2" y="131"/>
                  </a:cubicBezTo>
                  <a:cubicBezTo>
                    <a:pt x="2" y="132"/>
                    <a:pt x="1" y="132"/>
                    <a:pt x="2" y="132"/>
                  </a:cubicBezTo>
                  <a:cubicBezTo>
                    <a:pt x="2" y="133"/>
                    <a:pt x="2" y="133"/>
                    <a:pt x="2" y="133"/>
                  </a:cubicBezTo>
                  <a:cubicBezTo>
                    <a:pt x="2" y="134"/>
                    <a:pt x="3" y="134"/>
                    <a:pt x="2" y="136"/>
                  </a:cubicBezTo>
                  <a:cubicBezTo>
                    <a:pt x="1" y="137"/>
                    <a:pt x="2" y="138"/>
                    <a:pt x="2" y="138"/>
                  </a:cubicBezTo>
                  <a:cubicBezTo>
                    <a:pt x="2" y="139"/>
                    <a:pt x="2" y="140"/>
                    <a:pt x="2" y="141"/>
                  </a:cubicBezTo>
                  <a:cubicBezTo>
                    <a:pt x="1" y="144"/>
                    <a:pt x="1" y="147"/>
                    <a:pt x="3" y="149"/>
                  </a:cubicBezTo>
                  <a:cubicBezTo>
                    <a:pt x="3" y="150"/>
                    <a:pt x="5" y="150"/>
                    <a:pt x="6" y="150"/>
                  </a:cubicBezTo>
                  <a:cubicBezTo>
                    <a:pt x="13" y="150"/>
                    <a:pt x="15" y="145"/>
                    <a:pt x="15" y="140"/>
                  </a:cubicBezTo>
                  <a:cubicBezTo>
                    <a:pt x="16" y="140"/>
                    <a:pt x="16" y="139"/>
                    <a:pt x="16" y="138"/>
                  </a:cubicBezTo>
                  <a:cubicBezTo>
                    <a:pt x="16" y="137"/>
                    <a:pt x="17" y="135"/>
                    <a:pt x="18" y="135"/>
                  </a:cubicBezTo>
                  <a:cubicBezTo>
                    <a:pt x="19" y="135"/>
                    <a:pt x="20" y="137"/>
                    <a:pt x="20" y="140"/>
                  </a:cubicBezTo>
                  <a:cubicBezTo>
                    <a:pt x="21" y="145"/>
                    <a:pt x="20" y="150"/>
                    <a:pt x="17" y="152"/>
                  </a:cubicBezTo>
                  <a:cubicBezTo>
                    <a:pt x="15" y="154"/>
                    <a:pt x="14" y="155"/>
                    <a:pt x="16" y="157"/>
                  </a:cubicBezTo>
                  <a:cubicBezTo>
                    <a:pt x="16" y="157"/>
                    <a:pt x="16" y="157"/>
                    <a:pt x="16" y="157"/>
                  </a:cubicBezTo>
                  <a:cubicBezTo>
                    <a:pt x="17" y="160"/>
                    <a:pt x="18" y="161"/>
                    <a:pt x="15" y="163"/>
                  </a:cubicBezTo>
                  <a:cubicBezTo>
                    <a:pt x="13" y="165"/>
                    <a:pt x="13" y="165"/>
                    <a:pt x="13" y="167"/>
                  </a:cubicBezTo>
                  <a:cubicBezTo>
                    <a:pt x="14" y="170"/>
                    <a:pt x="13" y="170"/>
                    <a:pt x="11" y="173"/>
                  </a:cubicBezTo>
                  <a:cubicBezTo>
                    <a:pt x="9" y="175"/>
                    <a:pt x="9" y="175"/>
                    <a:pt x="9" y="177"/>
                  </a:cubicBezTo>
                  <a:cubicBezTo>
                    <a:pt x="10" y="179"/>
                    <a:pt x="10" y="181"/>
                    <a:pt x="9" y="183"/>
                  </a:cubicBezTo>
                  <a:cubicBezTo>
                    <a:pt x="8" y="183"/>
                    <a:pt x="8" y="183"/>
                    <a:pt x="8" y="183"/>
                  </a:cubicBezTo>
                  <a:cubicBezTo>
                    <a:pt x="7" y="185"/>
                    <a:pt x="7" y="186"/>
                    <a:pt x="8" y="187"/>
                  </a:cubicBezTo>
                  <a:cubicBezTo>
                    <a:pt x="9" y="188"/>
                    <a:pt x="9" y="188"/>
                    <a:pt x="9" y="189"/>
                  </a:cubicBezTo>
                  <a:cubicBezTo>
                    <a:pt x="9" y="190"/>
                    <a:pt x="9" y="190"/>
                    <a:pt x="8" y="191"/>
                  </a:cubicBezTo>
                  <a:cubicBezTo>
                    <a:pt x="7" y="191"/>
                    <a:pt x="7" y="192"/>
                    <a:pt x="6" y="193"/>
                  </a:cubicBezTo>
                  <a:cubicBezTo>
                    <a:pt x="6" y="194"/>
                    <a:pt x="7" y="194"/>
                    <a:pt x="7" y="194"/>
                  </a:cubicBezTo>
                  <a:cubicBezTo>
                    <a:pt x="8" y="195"/>
                    <a:pt x="8" y="195"/>
                    <a:pt x="8" y="195"/>
                  </a:cubicBezTo>
                  <a:cubicBezTo>
                    <a:pt x="8" y="195"/>
                    <a:pt x="9" y="196"/>
                    <a:pt x="9" y="196"/>
                  </a:cubicBezTo>
                  <a:cubicBezTo>
                    <a:pt x="9" y="197"/>
                    <a:pt x="9" y="197"/>
                    <a:pt x="8" y="198"/>
                  </a:cubicBezTo>
                  <a:cubicBezTo>
                    <a:pt x="7" y="199"/>
                    <a:pt x="8" y="200"/>
                    <a:pt x="8" y="200"/>
                  </a:cubicBezTo>
                  <a:cubicBezTo>
                    <a:pt x="9" y="200"/>
                    <a:pt x="9" y="201"/>
                    <a:pt x="9" y="201"/>
                  </a:cubicBezTo>
                  <a:cubicBezTo>
                    <a:pt x="9" y="201"/>
                    <a:pt x="9" y="200"/>
                    <a:pt x="9" y="200"/>
                  </a:cubicBezTo>
                  <a:cubicBezTo>
                    <a:pt x="8" y="199"/>
                    <a:pt x="8" y="199"/>
                    <a:pt x="9" y="198"/>
                  </a:cubicBezTo>
                  <a:cubicBezTo>
                    <a:pt x="9" y="197"/>
                    <a:pt x="9" y="197"/>
                    <a:pt x="9" y="197"/>
                  </a:cubicBezTo>
                  <a:cubicBezTo>
                    <a:pt x="10" y="196"/>
                    <a:pt x="10" y="196"/>
                    <a:pt x="8" y="194"/>
                  </a:cubicBezTo>
                  <a:cubicBezTo>
                    <a:pt x="7" y="193"/>
                    <a:pt x="7" y="192"/>
                    <a:pt x="9" y="190"/>
                  </a:cubicBezTo>
                  <a:cubicBezTo>
                    <a:pt x="10" y="189"/>
                    <a:pt x="10" y="188"/>
                    <a:pt x="9" y="187"/>
                  </a:cubicBezTo>
                  <a:cubicBezTo>
                    <a:pt x="8" y="185"/>
                    <a:pt x="8" y="185"/>
                    <a:pt x="9" y="183"/>
                  </a:cubicBezTo>
                  <a:cubicBezTo>
                    <a:pt x="11" y="182"/>
                    <a:pt x="10" y="180"/>
                    <a:pt x="10" y="178"/>
                  </a:cubicBezTo>
                  <a:cubicBezTo>
                    <a:pt x="9" y="176"/>
                    <a:pt x="10" y="174"/>
                    <a:pt x="12" y="172"/>
                  </a:cubicBezTo>
                  <a:cubicBezTo>
                    <a:pt x="14" y="171"/>
                    <a:pt x="14" y="170"/>
                    <a:pt x="14" y="168"/>
                  </a:cubicBezTo>
                  <a:cubicBezTo>
                    <a:pt x="14" y="168"/>
                    <a:pt x="14" y="168"/>
                    <a:pt x="14" y="168"/>
                  </a:cubicBezTo>
                  <a:cubicBezTo>
                    <a:pt x="14" y="167"/>
                    <a:pt x="14" y="167"/>
                    <a:pt x="14" y="167"/>
                  </a:cubicBezTo>
                  <a:cubicBezTo>
                    <a:pt x="14" y="165"/>
                    <a:pt x="14" y="165"/>
                    <a:pt x="15" y="164"/>
                  </a:cubicBezTo>
                  <a:cubicBezTo>
                    <a:pt x="18" y="162"/>
                    <a:pt x="18" y="161"/>
                    <a:pt x="17" y="159"/>
                  </a:cubicBezTo>
                  <a:cubicBezTo>
                    <a:pt x="16" y="156"/>
                    <a:pt x="15" y="155"/>
                    <a:pt x="18" y="153"/>
                  </a:cubicBezTo>
                  <a:cubicBezTo>
                    <a:pt x="20" y="151"/>
                    <a:pt x="21" y="150"/>
                    <a:pt x="21" y="143"/>
                  </a:cubicBezTo>
                  <a:cubicBezTo>
                    <a:pt x="21" y="141"/>
                    <a:pt x="21" y="136"/>
                    <a:pt x="19" y="135"/>
                  </a:cubicBezTo>
                  <a:cubicBezTo>
                    <a:pt x="19" y="134"/>
                    <a:pt x="18" y="134"/>
                    <a:pt x="18" y="135"/>
                  </a:cubicBezTo>
                  <a:cubicBezTo>
                    <a:pt x="16" y="135"/>
                    <a:pt x="15" y="138"/>
                    <a:pt x="14" y="141"/>
                  </a:cubicBezTo>
                  <a:cubicBezTo>
                    <a:pt x="14" y="143"/>
                    <a:pt x="13" y="145"/>
                    <a:pt x="13" y="146"/>
                  </a:cubicBezTo>
                  <a:cubicBezTo>
                    <a:pt x="11" y="149"/>
                    <a:pt x="9" y="150"/>
                    <a:pt x="7" y="150"/>
                  </a:cubicBezTo>
                  <a:cubicBezTo>
                    <a:pt x="5" y="150"/>
                    <a:pt x="4" y="149"/>
                    <a:pt x="4" y="149"/>
                  </a:cubicBezTo>
                  <a:cubicBezTo>
                    <a:pt x="2" y="147"/>
                    <a:pt x="2" y="143"/>
                    <a:pt x="2" y="141"/>
                  </a:cubicBezTo>
                  <a:cubicBezTo>
                    <a:pt x="3" y="140"/>
                    <a:pt x="3" y="140"/>
                    <a:pt x="3" y="140"/>
                  </a:cubicBezTo>
                  <a:cubicBezTo>
                    <a:pt x="3" y="139"/>
                    <a:pt x="3" y="138"/>
                    <a:pt x="2" y="137"/>
                  </a:cubicBezTo>
                  <a:cubicBezTo>
                    <a:pt x="2" y="136"/>
                    <a:pt x="2" y="135"/>
                    <a:pt x="3" y="135"/>
                  </a:cubicBezTo>
                  <a:cubicBezTo>
                    <a:pt x="3" y="134"/>
                    <a:pt x="3" y="134"/>
                    <a:pt x="3" y="133"/>
                  </a:cubicBezTo>
                  <a:cubicBezTo>
                    <a:pt x="3" y="133"/>
                    <a:pt x="3" y="133"/>
                    <a:pt x="3" y="133"/>
                  </a:cubicBezTo>
                  <a:cubicBezTo>
                    <a:pt x="2" y="132"/>
                    <a:pt x="2" y="131"/>
                    <a:pt x="4" y="130"/>
                  </a:cubicBezTo>
                  <a:cubicBezTo>
                    <a:pt x="5" y="129"/>
                    <a:pt x="5" y="128"/>
                    <a:pt x="4" y="125"/>
                  </a:cubicBezTo>
                  <a:cubicBezTo>
                    <a:pt x="3" y="123"/>
                    <a:pt x="3" y="123"/>
                    <a:pt x="4" y="121"/>
                  </a:cubicBezTo>
                  <a:cubicBezTo>
                    <a:pt x="4" y="121"/>
                    <a:pt x="4" y="120"/>
                    <a:pt x="4" y="120"/>
                  </a:cubicBezTo>
                  <a:cubicBezTo>
                    <a:pt x="5" y="117"/>
                    <a:pt x="5" y="117"/>
                    <a:pt x="4" y="115"/>
                  </a:cubicBezTo>
                  <a:cubicBezTo>
                    <a:pt x="4" y="115"/>
                    <a:pt x="4" y="115"/>
                    <a:pt x="4" y="115"/>
                  </a:cubicBezTo>
                  <a:cubicBezTo>
                    <a:pt x="3" y="113"/>
                    <a:pt x="2" y="112"/>
                    <a:pt x="4" y="110"/>
                  </a:cubicBezTo>
                  <a:cubicBezTo>
                    <a:pt x="5" y="109"/>
                    <a:pt x="6" y="108"/>
                    <a:pt x="5" y="106"/>
                  </a:cubicBezTo>
                  <a:cubicBezTo>
                    <a:pt x="5" y="103"/>
                    <a:pt x="7" y="101"/>
                    <a:pt x="12" y="98"/>
                  </a:cubicBezTo>
                  <a:cubicBezTo>
                    <a:pt x="20" y="95"/>
                    <a:pt x="24" y="85"/>
                    <a:pt x="23" y="72"/>
                  </a:cubicBezTo>
                  <a:cubicBezTo>
                    <a:pt x="22" y="58"/>
                    <a:pt x="27" y="47"/>
                    <a:pt x="38" y="42"/>
                  </a:cubicBezTo>
                  <a:cubicBezTo>
                    <a:pt x="38" y="42"/>
                    <a:pt x="38" y="42"/>
                    <a:pt x="38" y="42"/>
                  </a:cubicBezTo>
                  <a:cubicBezTo>
                    <a:pt x="38" y="43"/>
                    <a:pt x="38" y="43"/>
                    <a:pt x="38" y="43"/>
                  </a:cubicBezTo>
                  <a:cubicBezTo>
                    <a:pt x="36" y="47"/>
                    <a:pt x="36" y="53"/>
                    <a:pt x="38" y="64"/>
                  </a:cubicBezTo>
                  <a:cubicBezTo>
                    <a:pt x="40" y="74"/>
                    <a:pt x="40" y="81"/>
                    <a:pt x="39" y="86"/>
                  </a:cubicBezTo>
                  <a:cubicBezTo>
                    <a:pt x="37" y="92"/>
                    <a:pt x="34" y="97"/>
                    <a:pt x="30" y="102"/>
                  </a:cubicBezTo>
                  <a:cubicBezTo>
                    <a:pt x="20" y="114"/>
                    <a:pt x="20" y="121"/>
                    <a:pt x="22" y="137"/>
                  </a:cubicBezTo>
                  <a:cubicBezTo>
                    <a:pt x="24" y="149"/>
                    <a:pt x="20" y="158"/>
                    <a:pt x="17" y="167"/>
                  </a:cubicBezTo>
                  <a:cubicBezTo>
                    <a:pt x="16" y="170"/>
                    <a:pt x="14" y="173"/>
                    <a:pt x="13" y="176"/>
                  </a:cubicBezTo>
                  <a:cubicBezTo>
                    <a:pt x="10" y="187"/>
                    <a:pt x="11" y="200"/>
                    <a:pt x="11" y="205"/>
                  </a:cubicBezTo>
                  <a:moveTo>
                    <a:pt x="19" y="134"/>
                  </a:moveTo>
                  <a:cubicBezTo>
                    <a:pt x="19" y="134"/>
                    <a:pt x="20" y="134"/>
                    <a:pt x="20" y="134"/>
                  </a:cubicBezTo>
                  <a:cubicBezTo>
                    <a:pt x="21" y="136"/>
                    <a:pt x="21" y="139"/>
                    <a:pt x="21" y="143"/>
                  </a:cubicBezTo>
                  <a:cubicBezTo>
                    <a:pt x="21" y="150"/>
                    <a:pt x="21" y="151"/>
                    <a:pt x="18" y="154"/>
                  </a:cubicBezTo>
                  <a:cubicBezTo>
                    <a:pt x="16" y="155"/>
                    <a:pt x="16" y="156"/>
                    <a:pt x="18" y="158"/>
                  </a:cubicBezTo>
                  <a:cubicBezTo>
                    <a:pt x="19" y="162"/>
                    <a:pt x="18" y="162"/>
                    <a:pt x="16" y="164"/>
                  </a:cubicBezTo>
                  <a:cubicBezTo>
                    <a:pt x="14" y="165"/>
                    <a:pt x="14" y="166"/>
                    <a:pt x="14" y="167"/>
                  </a:cubicBezTo>
                  <a:cubicBezTo>
                    <a:pt x="15" y="167"/>
                    <a:pt x="15" y="167"/>
                    <a:pt x="15" y="168"/>
                  </a:cubicBezTo>
                  <a:cubicBezTo>
                    <a:pt x="15" y="168"/>
                    <a:pt x="15" y="168"/>
                    <a:pt x="15" y="168"/>
                  </a:cubicBezTo>
                  <a:cubicBezTo>
                    <a:pt x="15" y="170"/>
                    <a:pt x="15" y="171"/>
                    <a:pt x="13" y="173"/>
                  </a:cubicBezTo>
                  <a:cubicBezTo>
                    <a:pt x="10" y="175"/>
                    <a:pt x="10" y="176"/>
                    <a:pt x="11" y="178"/>
                  </a:cubicBezTo>
                  <a:cubicBezTo>
                    <a:pt x="11" y="180"/>
                    <a:pt x="11" y="182"/>
                    <a:pt x="10" y="184"/>
                  </a:cubicBezTo>
                  <a:cubicBezTo>
                    <a:pt x="8" y="185"/>
                    <a:pt x="8" y="185"/>
                    <a:pt x="9" y="186"/>
                  </a:cubicBezTo>
                  <a:cubicBezTo>
                    <a:pt x="11" y="188"/>
                    <a:pt x="11" y="189"/>
                    <a:pt x="9" y="191"/>
                  </a:cubicBezTo>
                  <a:cubicBezTo>
                    <a:pt x="8" y="192"/>
                    <a:pt x="8" y="193"/>
                    <a:pt x="9" y="194"/>
                  </a:cubicBezTo>
                  <a:cubicBezTo>
                    <a:pt x="9" y="194"/>
                    <a:pt x="10" y="195"/>
                    <a:pt x="10" y="196"/>
                  </a:cubicBezTo>
                  <a:cubicBezTo>
                    <a:pt x="10" y="190"/>
                    <a:pt x="11" y="183"/>
                    <a:pt x="13" y="176"/>
                  </a:cubicBezTo>
                  <a:cubicBezTo>
                    <a:pt x="14" y="173"/>
                    <a:pt x="15" y="170"/>
                    <a:pt x="16" y="167"/>
                  </a:cubicBezTo>
                  <a:cubicBezTo>
                    <a:pt x="20" y="158"/>
                    <a:pt x="23" y="149"/>
                    <a:pt x="21" y="137"/>
                  </a:cubicBezTo>
                  <a:cubicBezTo>
                    <a:pt x="19" y="121"/>
                    <a:pt x="20" y="114"/>
                    <a:pt x="29" y="102"/>
                  </a:cubicBezTo>
                  <a:cubicBezTo>
                    <a:pt x="40" y="89"/>
                    <a:pt x="40" y="82"/>
                    <a:pt x="37" y="64"/>
                  </a:cubicBezTo>
                  <a:cubicBezTo>
                    <a:pt x="35" y="54"/>
                    <a:pt x="35" y="48"/>
                    <a:pt x="37" y="43"/>
                  </a:cubicBezTo>
                  <a:cubicBezTo>
                    <a:pt x="27" y="48"/>
                    <a:pt x="23" y="58"/>
                    <a:pt x="24" y="72"/>
                  </a:cubicBezTo>
                  <a:cubicBezTo>
                    <a:pt x="25" y="85"/>
                    <a:pt x="21" y="95"/>
                    <a:pt x="13" y="99"/>
                  </a:cubicBezTo>
                  <a:cubicBezTo>
                    <a:pt x="6" y="102"/>
                    <a:pt x="6" y="104"/>
                    <a:pt x="6" y="106"/>
                  </a:cubicBezTo>
                  <a:cubicBezTo>
                    <a:pt x="7" y="108"/>
                    <a:pt x="6" y="109"/>
                    <a:pt x="4" y="111"/>
                  </a:cubicBezTo>
                  <a:cubicBezTo>
                    <a:pt x="3" y="112"/>
                    <a:pt x="4" y="113"/>
                    <a:pt x="5" y="115"/>
                  </a:cubicBezTo>
                  <a:cubicBezTo>
                    <a:pt x="5" y="115"/>
                    <a:pt x="5" y="115"/>
                    <a:pt x="5" y="115"/>
                  </a:cubicBezTo>
                  <a:cubicBezTo>
                    <a:pt x="6" y="116"/>
                    <a:pt x="6" y="117"/>
                    <a:pt x="5" y="120"/>
                  </a:cubicBezTo>
                  <a:cubicBezTo>
                    <a:pt x="5" y="121"/>
                    <a:pt x="5" y="121"/>
                    <a:pt x="4" y="121"/>
                  </a:cubicBezTo>
                  <a:cubicBezTo>
                    <a:pt x="4" y="123"/>
                    <a:pt x="4" y="123"/>
                    <a:pt x="5" y="125"/>
                  </a:cubicBezTo>
                  <a:cubicBezTo>
                    <a:pt x="6" y="128"/>
                    <a:pt x="6" y="129"/>
                    <a:pt x="4" y="131"/>
                  </a:cubicBezTo>
                  <a:cubicBezTo>
                    <a:pt x="3" y="132"/>
                    <a:pt x="3" y="132"/>
                    <a:pt x="3" y="133"/>
                  </a:cubicBezTo>
                  <a:cubicBezTo>
                    <a:pt x="4" y="133"/>
                    <a:pt x="4" y="133"/>
                    <a:pt x="4" y="133"/>
                  </a:cubicBezTo>
                  <a:cubicBezTo>
                    <a:pt x="4" y="134"/>
                    <a:pt x="4" y="135"/>
                    <a:pt x="3" y="135"/>
                  </a:cubicBezTo>
                  <a:cubicBezTo>
                    <a:pt x="3" y="136"/>
                    <a:pt x="3" y="136"/>
                    <a:pt x="3" y="137"/>
                  </a:cubicBezTo>
                  <a:cubicBezTo>
                    <a:pt x="4" y="138"/>
                    <a:pt x="4" y="139"/>
                    <a:pt x="3" y="140"/>
                  </a:cubicBezTo>
                  <a:cubicBezTo>
                    <a:pt x="3" y="141"/>
                    <a:pt x="3" y="141"/>
                    <a:pt x="3" y="141"/>
                  </a:cubicBezTo>
                  <a:cubicBezTo>
                    <a:pt x="3" y="143"/>
                    <a:pt x="3" y="147"/>
                    <a:pt x="4" y="148"/>
                  </a:cubicBezTo>
                  <a:cubicBezTo>
                    <a:pt x="5" y="149"/>
                    <a:pt x="6" y="149"/>
                    <a:pt x="7" y="149"/>
                  </a:cubicBezTo>
                  <a:cubicBezTo>
                    <a:pt x="8" y="149"/>
                    <a:pt x="11" y="148"/>
                    <a:pt x="12" y="146"/>
                  </a:cubicBezTo>
                  <a:cubicBezTo>
                    <a:pt x="13" y="145"/>
                    <a:pt x="13" y="143"/>
                    <a:pt x="14" y="141"/>
                  </a:cubicBezTo>
                  <a:cubicBezTo>
                    <a:pt x="15" y="138"/>
                    <a:pt x="15" y="135"/>
                    <a:pt x="18" y="134"/>
                  </a:cubicBezTo>
                  <a:cubicBezTo>
                    <a:pt x="18" y="134"/>
                    <a:pt x="18" y="134"/>
                    <a:pt x="19" y="134"/>
                  </a:cubicBezTo>
                </a:path>
              </a:pathLst>
            </a:custGeom>
            <a:solidFill>
              <a:srgbClr val="DA70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53" name="Google Shape;2353;p21"/>
            <p:cNvSpPr/>
            <p:nvPr/>
          </p:nvSpPr>
          <p:spPr>
            <a:xfrm>
              <a:off x="5878513" y="3984625"/>
              <a:ext cx="42863" cy="192088"/>
            </a:xfrm>
            <a:custGeom>
              <a:avLst/>
              <a:gdLst/>
              <a:ahLst/>
              <a:cxnLst/>
              <a:rect l="l" t="t" r="r" b="b"/>
              <a:pathLst>
                <a:path w="36" h="161" extrusionOk="0">
                  <a:moveTo>
                    <a:pt x="29" y="158"/>
                  </a:moveTo>
                  <a:cubicBezTo>
                    <a:pt x="29" y="158"/>
                    <a:pt x="29" y="158"/>
                    <a:pt x="29" y="158"/>
                  </a:cubicBezTo>
                  <a:cubicBezTo>
                    <a:pt x="29" y="159"/>
                    <a:pt x="29" y="160"/>
                    <a:pt x="29" y="161"/>
                  </a:cubicBezTo>
                  <a:cubicBezTo>
                    <a:pt x="29" y="161"/>
                    <a:pt x="29" y="161"/>
                    <a:pt x="29" y="161"/>
                  </a:cubicBezTo>
                  <a:cubicBezTo>
                    <a:pt x="30" y="161"/>
                    <a:pt x="30" y="161"/>
                    <a:pt x="30" y="161"/>
                  </a:cubicBezTo>
                  <a:cubicBezTo>
                    <a:pt x="30" y="160"/>
                    <a:pt x="30" y="160"/>
                    <a:pt x="30" y="160"/>
                  </a:cubicBezTo>
                  <a:cubicBezTo>
                    <a:pt x="30" y="160"/>
                    <a:pt x="30" y="159"/>
                    <a:pt x="30" y="159"/>
                  </a:cubicBezTo>
                  <a:cubicBezTo>
                    <a:pt x="30" y="159"/>
                    <a:pt x="30" y="159"/>
                    <a:pt x="30" y="159"/>
                  </a:cubicBezTo>
                  <a:cubicBezTo>
                    <a:pt x="29" y="158"/>
                    <a:pt x="29" y="158"/>
                    <a:pt x="29" y="158"/>
                  </a:cubicBezTo>
                  <a:moveTo>
                    <a:pt x="29" y="155"/>
                  </a:moveTo>
                  <a:cubicBezTo>
                    <a:pt x="29" y="155"/>
                    <a:pt x="29" y="156"/>
                    <a:pt x="29" y="157"/>
                  </a:cubicBezTo>
                  <a:cubicBezTo>
                    <a:pt x="29" y="157"/>
                    <a:pt x="29" y="157"/>
                    <a:pt x="29" y="157"/>
                  </a:cubicBezTo>
                  <a:cubicBezTo>
                    <a:pt x="30" y="156"/>
                    <a:pt x="30" y="156"/>
                    <a:pt x="30" y="156"/>
                  </a:cubicBezTo>
                  <a:cubicBezTo>
                    <a:pt x="30" y="156"/>
                    <a:pt x="30" y="156"/>
                    <a:pt x="30" y="156"/>
                  </a:cubicBezTo>
                  <a:cubicBezTo>
                    <a:pt x="30" y="156"/>
                    <a:pt x="30" y="156"/>
                    <a:pt x="30" y="155"/>
                  </a:cubicBezTo>
                  <a:cubicBezTo>
                    <a:pt x="29" y="155"/>
                    <a:pt x="29" y="155"/>
                    <a:pt x="29" y="155"/>
                  </a:cubicBezTo>
                  <a:moveTo>
                    <a:pt x="29" y="147"/>
                  </a:moveTo>
                  <a:cubicBezTo>
                    <a:pt x="29" y="149"/>
                    <a:pt x="29" y="151"/>
                    <a:pt x="29" y="153"/>
                  </a:cubicBezTo>
                  <a:cubicBezTo>
                    <a:pt x="29" y="152"/>
                    <a:pt x="30" y="152"/>
                    <a:pt x="30" y="151"/>
                  </a:cubicBezTo>
                  <a:cubicBezTo>
                    <a:pt x="31" y="150"/>
                    <a:pt x="31" y="150"/>
                    <a:pt x="31" y="150"/>
                  </a:cubicBezTo>
                  <a:cubicBezTo>
                    <a:pt x="31" y="150"/>
                    <a:pt x="31" y="150"/>
                    <a:pt x="31" y="150"/>
                  </a:cubicBezTo>
                  <a:cubicBezTo>
                    <a:pt x="31" y="149"/>
                    <a:pt x="31" y="149"/>
                    <a:pt x="30" y="148"/>
                  </a:cubicBezTo>
                  <a:cubicBezTo>
                    <a:pt x="29" y="148"/>
                    <a:pt x="29" y="147"/>
                    <a:pt x="29" y="147"/>
                  </a:cubicBezTo>
                  <a:moveTo>
                    <a:pt x="25" y="128"/>
                  </a:moveTo>
                  <a:cubicBezTo>
                    <a:pt x="27" y="134"/>
                    <a:pt x="28" y="140"/>
                    <a:pt x="28" y="145"/>
                  </a:cubicBezTo>
                  <a:cubicBezTo>
                    <a:pt x="29" y="145"/>
                    <a:pt x="29" y="144"/>
                    <a:pt x="30" y="143"/>
                  </a:cubicBezTo>
                  <a:cubicBezTo>
                    <a:pt x="30" y="143"/>
                    <a:pt x="30" y="143"/>
                    <a:pt x="30" y="142"/>
                  </a:cubicBezTo>
                  <a:cubicBezTo>
                    <a:pt x="30" y="142"/>
                    <a:pt x="30" y="142"/>
                    <a:pt x="30" y="142"/>
                  </a:cubicBezTo>
                  <a:cubicBezTo>
                    <a:pt x="30" y="142"/>
                    <a:pt x="30" y="141"/>
                    <a:pt x="29" y="141"/>
                  </a:cubicBezTo>
                  <a:cubicBezTo>
                    <a:pt x="28" y="140"/>
                    <a:pt x="28" y="139"/>
                    <a:pt x="28" y="138"/>
                  </a:cubicBezTo>
                  <a:cubicBezTo>
                    <a:pt x="28" y="137"/>
                    <a:pt x="28" y="136"/>
                    <a:pt x="28" y="135"/>
                  </a:cubicBezTo>
                  <a:cubicBezTo>
                    <a:pt x="28" y="135"/>
                    <a:pt x="28" y="134"/>
                    <a:pt x="28" y="134"/>
                  </a:cubicBezTo>
                  <a:cubicBezTo>
                    <a:pt x="28" y="132"/>
                    <a:pt x="28" y="131"/>
                    <a:pt x="26" y="130"/>
                  </a:cubicBezTo>
                  <a:cubicBezTo>
                    <a:pt x="26" y="129"/>
                    <a:pt x="25" y="129"/>
                    <a:pt x="25" y="128"/>
                  </a:cubicBezTo>
                  <a:moveTo>
                    <a:pt x="21" y="119"/>
                  </a:moveTo>
                  <a:cubicBezTo>
                    <a:pt x="22" y="121"/>
                    <a:pt x="22" y="122"/>
                    <a:pt x="23" y="124"/>
                  </a:cubicBezTo>
                  <a:cubicBezTo>
                    <a:pt x="23" y="125"/>
                    <a:pt x="24" y="126"/>
                    <a:pt x="24" y="127"/>
                  </a:cubicBezTo>
                  <a:cubicBezTo>
                    <a:pt x="24" y="127"/>
                    <a:pt x="24" y="127"/>
                    <a:pt x="24" y="127"/>
                  </a:cubicBezTo>
                  <a:cubicBezTo>
                    <a:pt x="24" y="126"/>
                    <a:pt x="24" y="125"/>
                    <a:pt x="25" y="124"/>
                  </a:cubicBezTo>
                  <a:cubicBezTo>
                    <a:pt x="25" y="124"/>
                    <a:pt x="25" y="124"/>
                    <a:pt x="25" y="124"/>
                  </a:cubicBezTo>
                  <a:cubicBezTo>
                    <a:pt x="25" y="122"/>
                    <a:pt x="24" y="121"/>
                    <a:pt x="22" y="120"/>
                  </a:cubicBezTo>
                  <a:cubicBezTo>
                    <a:pt x="22" y="120"/>
                    <a:pt x="22" y="120"/>
                    <a:pt x="21" y="119"/>
                  </a:cubicBezTo>
                  <a:moveTo>
                    <a:pt x="2" y="0"/>
                  </a:moveTo>
                  <a:cubicBezTo>
                    <a:pt x="3" y="2"/>
                    <a:pt x="3" y="5"/>
                    <a:pt x="3" y="8"/>
                  </a:cubicBezTo>
                  <a:cubicBezTo>
                    <a:pt x="3" y="12"/>
                    <a:pt x="3" y="17"/>
                    <a:pt x="2" y="22"/>
                  </a:cubicBezTo>
                  <a:cubicBezTo>
                    <a:pt x="1" y="27"/>
                    <a:pt x="0" y="32"/>
                    <a:pt x="0" y="35"/>
                  </a:cubicBezTo>
                  <a:cubicBezTo>
                    <a:pt x="0" y="40"/>
                    <a:pt x="1" y="44"/>
                    <a:pt x="2" y="47"/>
                  </a:cubicBezTo>
                  <a:cubicBezTo>
                    <a:pt x="2" y="45"/>
                    <a:pt x="1" y="38"/>
                    <a:pt x="4" y="28"/>
                  </a:cubicBezTo>
                  <a:cubicBezTo>
                    <a:pt x="4" y="25"/>
                    <a:pt x="5" y="23"/>
                    <a:pt x="5" y="21"/>
                  </a:cubicBezTo>
                  <a:cubicBezTo>
                    <a:pt x="6" y="20"/>
                    <a:pt x="6" y="20"/>
                    <a:pt x="6" y="19"/>
                  </a:cubicBezTo>
                  <a:cubicBezTo>
                    <a:pt x="6" y="19"/>
                    <a:pt x="6" y="19"/>
                    <a:pt x="6" y="19"/>
                  </a:cubicBezTo>
                  <a:cubicBezTo>
                    <a:pt x="6" y="19"/>
                    <a:pt x="6" y="19"/>
                    <a:pt x="6" y="19"/>
                  </a:cubicBezTo>
                  <a:cubicBezTo>
                    <a:pt x="7" y="14"/>
                    <a:pt x="6" y="12"/>
                    <a:pt x="7" y="9"/>
                  </a:cubicBezTo>
                  <a:cubicBezTo>
                    <a:pt x="7" y="8"/>
                    <a:pt x="7" y="8"/>
                    <a:pt x="7" y="8"/>
                  </a:cubicBezTo>
                  <a:cubicBezTo>
                    <a:pt x="9" y="8"/>
                    <a:pt x="15" y="20"/>
                    <a:pt x="12" y="33"/>
                  </a:cubicBezTo>
                  <a:cubicBezTo>
                    <a:pt x="9" y="47"/>
                    <a:pt x="13" y="50"/>
                    <a:pt x="21" y="56"/>
                  </a:cubicBezTo>
                  <a:cubicBezTo>
                    <a:pt x="30" y="62"/>
                    <a:pt x="31" y="65"/>
                    <a:pt x="29" y="68"/>
                  </a:cubicBezTo>
                  <a:cubicBezTo>
                    <a:pt x="28" y="72"/>
                    <a:pt x="28" y="73"/>
                    <a:pt x="29" y="76"/>
                  </a:cubicBezTo>
                  <a:cubicBezTo>
                    <a:pt x="31" y="78"/>
                    <a:pt x="26" y="83"/>
                    <a:pt x="29" y="88"/>
                  </a:cubicBezTo>
                  <a:cubicBezTo>
                    <a:pt x="32" y="91"/>
                    <a:pt x="31" y="95"/>
                    <a:pt x="29" y="95"/>
                  </a:cubicBezTo>
                  <a:cubicBezTo>
                    <a:pt x="29" y="95"/>
                    <a:pt x="28" y="95"/>
                    <a:pt x="26" y="92"/>
                  </a:cubicBezTo>
                  <a:cubicBezTo>
                    <a:pt x="23" y="86"/>
                    <a:pt x="22" y="80"/>
                    <a:pt x="20" y="70"/>
                  </a:cubicBezTo>
                  <a:cubicBezTo>
                    <a:pt x="18" y="66"/>
                    <a:pt x="16" y="63"/>
                    <a:pt x="14" y="60"/>
                  </a:cubicBezTo>
                  <a:cubicBezTo>
                    <a:pt x="11" y="59"/>
                    <a:pt x="9" y="58"/>
                    <a:pt x="7" y="56"/>
                  </a:cubicBezTo>
                  <a:cubicBezTo>
                    <a:pt x="7" y="56"/>
                    <a:pt x="7" y="56"/>
                    <a:pt x="8" y="57"/>
                  </a:cubicBezTo>
                  <a:cubicBezTo>
                    <a:pt x="15" y="66"/>
                    <a:pt x="19" y="73"/>
                    <a:pt x="19" y="82"/>
                  </a:cubicBezTo>
                  <a:cubicBezTo>
                    <a:pt x="19" y="84"/>
                    <a:pt x="19" y="86"/>
                    <a:pt x="18" y="88"/>
                  </a:cubicBezTo>
                  <a:cubicBezTo>
                    <a:pt x="18" y="94"/>
                    <a:pt x="17" y="98"/>
                    <a:pt x="17" y="101"/>
                  </a:cubicBezTo>
                  <a:cubicBezTo>
                    <a:pt x="17" y="107"/>
                    <a:pt x="18" y="111"/>
                    <a:pt x="21" y="119"/>
                  </a:cubicBezTo>
                  <a:cubicBezTo>
                    <a:pt x="21" y="118"/>
                    <a:pt x="21" y="118"/>
                    <a:pt x="21" y="118"/>
                  </a:cubicBezTo>
                  <a:cubicBezTo>
                    <a:pt x="21" y="116"/>
                    <a:pt x="22" y="115"/>
                    <a:pt x="22" y="114"/>
                  </a:cubicBezTo>
                  <a:cubicBezTo>
                    <a:pt x="22" y="113"/>
                    <a:pt x="22" y="113"/>
                    <a:pt x="22" y="113"/>
                  </a:cubicBezTo>
                  <a:cubicBezTo>
                    <a:pt x="22" y="112"/>
                    <a:pt x="22" y="111"/>
                    <a:pt x="21" y="110"/>
                  </a:cubicBezTo>
                  <a:cubicBezTo>
                    <a:pt x="20" y="109"/>
                    <a:pt x="18" y="108"/>
                    <a:pt x="18" y="107"/>
                  </a:cubicBezTo>
                  <a:cubicBezTo>
                    <a:pt x="18" y="105"/>
                    <a:pt x="18" y="103"/>
                    <a:pt x="18" y="100"/>
                  </a:cubicBezTo>
                  <a:cubicBezTo>
                    <a:pt x="18" y="96"/>
                    <a:pt x="18" y="92"/>
                    <a:pt x="19" y="91"/>
                  </a:cubicBezTo>
                  <a:cubicBezTo>
                    <a:pt x="20" y="91"/>
                    <a:pt x="20" y="91"/>
                    <a:pt x="21" y="91"/>
                  </a:cubicBezTo>
                  <a:cubicBezTo>
                    <a:pt x="22" y="91"/>
                    <a:pt x="24" y="92"/>
                    <a:pt x="24" y="95"/>
                  </a:cubicBezTo>
                  <a:cubicBezTo>
                    <a:pt x="26" y="103"/>
                    <a:pt x="28" y="106"/>
                    <a:pt x="32" y="106"/>
                  </a:cubicBezTo>
                  <a:cubicBezTo>
                    <a:pt x="32" y="106"/>
                    <a:pt x="32" y="106"/>
                    <a:pt x="32" y="106"/>
                  </a:cubicBezTo>
                  <a:cubicBezTo>
                    <a:pt x="32" y="106"/>
                    <a:pt x="33" y="106"/>
                    <a:pt x="33" y="106"/>
                  </a:cubicBezTo>
                  <a:cubicBezTo>
                    <a:pt x="33" y="106"/>
                    <a:pt x="33" y="106"/>
                    <a:pt x="34" y="106"/>
                  </a:cubicBezTo>
                  <a:cubicBezTo>
                    <a:pt x="36" y="106"/>
                    <a:pt x="36" y="103"/>
                    <a:pt x="36" y="101"/>
                  </a:cubicBezTo>
                  <a:cubicBezTo>
                    <a:pt x="36" y="100"/>
                    <a:pt x="36" y="100"/>
                    <a:pt x="36" y="100"/>
                  </a:cubicBezTo>
                  <a:cubicBezTo>
                    <a:pt x="36" y="100"/>
                    <a:pt x="36" y="99"/>
                    <a:pt x="36" y="99"/>
                  </a:cubicBezTo>
                  <a:cubicBezTo>
                    <a:pt x="36" y="98"/>
                    <a:pt x="36" y="97"/>
                    <a:pt x="36" y="97"/>
                  </a:cubicBezTo>
                  <a:cubicBezTo>
                    <a:pt x="36" y="96"/>
                    <a:pt x="36" y="96"/>
                    <a:pt x="36" y="96"/>
                  </a:cubicBezTo>
                  <a:cubicBezTo>
                    <a:pt x="36" y="95"/>
                    <a:pt x="36" y="95"/>
                    <a:pt x="36" y="95"/>
                  </a:cubicBezTo>
                  <a:cubicBezTo>
                    <a:pt x="36" y="94"/>
                    <a:pt x="36" y="94"/>
                    <a:pt x="36" y="94"/>
                  </a:cubicBezTo>
                  <a:cubicBezTo>
                    <a:pt x="36" y="94"/>
                    <a:pt x="36" y="94"/>
                    <a:pt x="36" y="94"/>
                  </a:cubicBezTo>
                  <a:cubicBezTo>
                    <a:pt x="36" y="93"/>
                    <a:pt x="36" y="93"/>
                    <a:pt x="36" y="93"/>
                  </a:cubicBezTo>
                  <a:cubicBezTo>
                    <a:pt x="35" y="92"/>
                    <a:pt x="35" y="92"/>
                    <a:pt x="35" y="92"/>
                  </a:cubicBezTo>
                  <a:cubicBezTo>
                    <a:pt x="35" y="92"/>
                    <a:pt x="35" y="92"/>
                    <a:pt x="35" y="91"/>
                  </a:cubicBezTo>
                  <a:cubicBezTo>
                    <a:pt x="35" y="91"/>
                    <a:pt x="35" y="91"/>
                    <a:pt x="35" y="90"/>
                  </a:cubicBezTo>
                  <a:cubicBezTo>
                    <a:pt x="36" y="90"/>
                    <a:pt x="36" y="90"/>
                    <a:pt x="36" y="89"/>
                  </a:cubicBezTo>
                  <a:cubicBezTo>
                    <a:pt x="36" y="89"/>
                    <a:pt x="35" y="88"/>
                    <a:pt x="35" y="87"/>
                  </a:cubicBezTo>
                  <a:cubicBezTo>
                    <a:pt x="34" y="87"/>
                    <a:pt x="34" y="87"/>
                    <a:pt x="34" y="87"/>
                  </a:cubicBezTo>
                  <a:cubicBezTo>
                    <a:pt x="34" y="86"/>
                    <a:pt x="34" y="86"/>
                    <a:pt x="34" y="85"/>
                  </a:cubicBezTo>
                  <a:cubicBezTo>
                    <a:pt x="34" y="85"/>
                    <a:pt x="34" y="84"/>
                    <a:pt x="34" y="83"/>
                  </a:cubicBezTo>
                  <a:cubicBezTo>
                    <a:pt x="35" y="82"/>
                    <a:pt x="35" y="81"/>
                    <a:pt x="35" y="80"/>
                  </a:cubicBezTo>
                  <a:cubicBezTo>
                    <a:pt x="35" y="79"/>
                    <a:pt x="35" y="78"/>
                    <a:pt x="34" y="77"/>
                  </a:cubicBezTo>
                  <a:cubicBezTo>
                    <a:pt x="34" y="77"/>
                    <a:pt x="34" y="77"/>
                    <a:pt x="34" y="77"/>
                  </a:cubicBezTo>
                  <a:cubicBezTo>
                    <a:pt x="34" y="76"/>
                    <a:pt x="33" y="75"/>
                    <a:pt x="33" y="74"/>
                  </a:cubicBezTo>
                  <a:cubicBezTo>
                    <a:pt x="33" y="74"/>
                    <a:pt x="34" y="73"/>
                    <a:pt x="34" y="72"/>
                  </a:cubicBezTo>
                  <a:cubicBezTo>
                    <a:pt x="35" y="71"/>
                    <a:pt x="35" y="70"/>
                    <a:pt x="35" y="70"/>
                  </a:cubicBezTo>
                  <a:cubicBezTo>
                    <a:pt x="35" y="69"/>
                    <a:pt x="35" y="68"/>
                    <a:pt x="34" y="67"/>
                  </a:cubicBezTo>
                  <a:cubicBezTo>
                    <a:pt x="34" y="67"/>
                    <a:pt x="34" y="67"/>
                    <a:pt x="34" y="67"/>
                  </a:cubicBezTo>
                  <a:cubicBezTo>
                    <a:pt x="33" y="66"/>
                    <a:pt x="33" y="65"/>
                    <a:pt x="33" y="64"/>
                  </a:cubicBezTo>
                  <a:cubicBezTo>
                    <a:pt x="33" y="64"/>
                    <a:pt x="33" y="63"/>
                    <a:pt x="33" y="63"/>
                  </a:cubicBezTo>
                  <a:cubicBezTo>
                    <a:pt x="33" y="63"/>
                    <a:pt x="33" y="63"/>
                    <a:pt x="33" y="62"/>
                  </a:cubicBezTo>
                  <a:cubicBezTo>
                    <a:pt x="33" y="60"/>
                    <a:pt x="30" y="58"/>
                    <a:pt x="24" y="54"/>
                  </a:cubicBezTo>
                  <a:cubicBezTo>
                    <a:pt x="17" y="49"/>
                    <a:pt x="15" y="41"/>
                    <a:pt x="15" y="33"/>
                  </a:cubicBezTo>
                  <a:cubicBezTo>
                    <a:pt x="15" y="31"/>
                    <a:pt x="15" y="28"/>
                    <a:pt x="15" y="26"/>
                  </a:cubicBezTo>
                  <a:cubicBezTo>
                    <a:pt x="16" y="26"/>
                    <a:pt x="16" y="25"/>
                    <a:pt x="16" y="25"/>
                  </a:cubicBezTo>
                  <a:cubicBezTo>
                    <a:pt x="16" y="24"/>
                    <a:pt x="16" y="23"/>
                    <a:pt x="16" y="23"/>
                  </a:cubicBezTo>
                  <a:cubicBezTo>
                    <a:pt x="16" y="8"/>
                    <a:pt x="6" y="2"/>
                    <a:pt x="2" y="0"/>
                  </a:cubicBezTo>
                </a:path>
              </a:pathLst>
            </a:custGeom>
            <a:solidFill>
              <a:srgbClr val="F4ACA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54" name="Google Shape;2354;p21"/>
            <p:cNvSpPr/>
            <p:nvPr/>
          </p:nvSpPr>
          <p:spPr>
            <a:xfrm>
              <a:off x="5913438" y="4110038"/>
              <a:ext cx="4763" cy="66675"/>
            </a:xfrm>
            <a:custGeom>
              <a:avLst/>
              <a:gdLst/>
              <a:ahLst/>
              <a:cxnLst/>
              <a:rect l="l" t="t" r="r" b="b"/>
              <a:pathLst>
                <a:path w="5" h="56" extrusionOk="0">
                  <a:moveTo>
                    <a:pt x="1" y="54"/>
                  </a:moveTo>
                  <a:cubicBezTo>
                    <a:pt x="1" y="55"/>
                    <a:pt x="1" y="55"/>
                    <a:pt x="1" y="55"/>
                  </a:cubicBezTo>
                  <a:cubicBezTo>
                    <a:pt x="0" y="55"/>
                    <a:pt x="0" y="55"/>
                    <a:pt x="0" y="55"/>
                  </a:cubicBezTo>
                  <a:cubicBezTo>
                    <a:pt x="0" y="55"/>
                    <a:pt x="0" y="55"/>
                    <a:pt x="0" y="55"/>
                  </a:cubicBezTo>
                  <a:cubicBezTo>
                    <a:pt x="0" y="55"/>
                    <a:pt x="0" y="55"/>
                    <a:pt x="0" y="56"/>
                  </a:cubicBezTo>
                  <a:cubicBezTo>
                    <a:pt x="1" y="55"/>
                    <a:pt x="1" y="55"/>
                    <a:pt x="1" y="55"/>
                  </a:cubicBezTo>
                  <a:cubicBezTo>
                    <a:pt x="1" y="55"/>
                    <a:pt x="1" y="55"/>
                    <a:pt x="1" y="55"/>
                  </a:cubicBezTo>
                  <a:cubicBezTo>
                    <a:pt x="1" y="55"/>
                    <a:pt x="1" y="54"/>
                    <a:pt x="1" y="54"/>
                  </a:cubicBezTo>
                  <a:cubicBezTo>
                    <a:pt x="1" y="54"/>
                    <a:pt x="1" y="54"/>
                    <a:pt x="1" y="54"/>
                  </a:cubicBezTo>
                  <a:cubicBezTo>
                    <a:pt x="1" y="54"/>
                    <a:pt x="1" y="54"/>
                    <a:pt x="1" y="54"/>
                  </a:cubicBezTo>
                  <a:moveTo>
                    <a:pt x="5" y="0"/>
                  </a:moveTo>
                  <a:cubicBezTo>
                    <a:pt x="4" y="0"/>
                    <a:pt x="4" y="0"/>
                    <a:pt x="4" y="0"/>
                  </a:cubicBezTo>
                  <a:cubicBezTo>
                    <a:pt x="4" y="0"/>
                    <a:pt x="3" y="0"/>
                    <a:pt x="3" y="0"/>
                  </a:cubicBezTo>
                  <a:cubicBezTo>
                    <a:pt x="3" y="0"/>
                    <a:pt x="4" y="0"/>
                    <a:pt x="4" y="0"/>
                  </a:cubicBezTo>
                  <a:cubicBezTo>
                    <a:pt x="4" y="0"/>
                    <a:pt x="4" y="0"/>
                    <a:pt x="5" y="0"/>
                  </a:cubicBezTo>
                </a:path>
              </a:pathLst>
            </a:custGeom>
            <a:solidFill>
              <a:srgbClr val="C86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55" name="Google Shape;2355;p21"/>
            <p:cNvSpPr/>
            <p:nvPr/>
          </p:nvSpPr>
          <p:spPr>
            <a:xfrm>
              <a:off x="5876925" y="3984625"/>
              <a:ext cx="46038" cy="192088"/>
            </a:xfrm>
            <a:custGeom>
              <a:avLst/>
              <a:gdLst/>
              <a:ahLst/>
              <a:cxnLst/>
              <a:rect l="l" t="t" r="r" b="b"/>
              <a:pathLst>
                <a:path w="38" h="162" extrusionOk="0">
                  <a:moveTo>
                    <a:pt x="30" y="155"/>
                  </a:moveTo>
                  <a:cubicBezTo>
                    <a:pt x="30" y="155"/>
                    <a:pt x="30" y="155"/>
                    <a:pt x="30" y="155"/>
                  </a:cubicBezTo>
                  <a:cubicBezTo>
                    <a:pt x="31" y="155"/>
                    <a:pt x="31" y="155"/>
                    <a:pt x="31" y="155"/>
                  </a:cubicBezTo>
                  <a:cubicBezTo>
                    <a:pt x="31" y="156"/>
                    <a:pt x="31" y="156"/>
                    <a:pt x="31" y="156"/>
                  </a:cubicBezTo>
                  <a:cubicBezTo>
                    <a:pt x="31" y="156"/>
                    <a:pt x="31" y="156"/>
                    <a:pt x="31" y="156"/>
                  </a:cubicBezTo>
                  <a:cubicBezTo>
                    <a:pt x="31" y="156"/>
                    <a:pt x="31" y="156"/>
                    <a:pt x="31" y="156"/>
                  </a:cubicBezTo>
                  <a:cubicBezTo>
                    <a:pt x="30" y="157"/>
                    <a:pt x="30" y="157"/>
                    <a:pt x="30" y="157"/>
                  </a:cubicBezTo>
                  <a:cubicBezTo>
                    <a:pt x="30" y="157"/>
                    <a:pt x="30" y="157"/>
                    <a:pt x="30" y="157"/>
                  </a:cubicBezTo>
                  <a:cubicBezTo>
                    <a:pt x="30" y="156"/>
                    <a:pt x="30" y="155"/>
                    <a:pt x="30" y="155"/>
                  </a:cubicBezTo>
                  <a:moveTo>
                    <a:pt x="30" y="147"/>
                  </a:moveTo>
                  <a:cubicBezTo>
                    <a:pt x="30" y="147"/>
                    <a:pt x="30" y="147"/>
                    <a:pt x="30" y="147"/>
                  </a:cubicBezTo>
                  <a:cubicBezTo>
                    <a:pt x="30" y="147"/>
                    <a:pt x="30" y="148"/>
                    <a:pt x="31" y="148"/>
                  </a:cubicBezTo>
                  <a:cubicBezTo>
                    <a:pt x="32" y="149"/>
                    <a:pt x="32" y="149"/>
                    <a:pt x="32" y="150"/>
                  </a:cubicBezTo>
                  <a:cubicBezTo>
                    <a:pt x="32" y="150"/>
                    <a:pt x="32" y="150"/>
                    <a:pt x="32" y="150"/>
                  </a:cubicBezTo>
                  <a:cubicBezTo>
                    <a:pt x="32" y="150"/>
                    <a:pt x="32" y="150"/>
                    <a:pt x="31" y="151"/>
                  </a:cubicBezTo>
                  <a:cubicBezTo>
                    <a:pt x="31" y="152"/>
                    <a:pt x="30" y="152"/>
                    <a:pt x="30" y="153"/>
                  </a:cubicBezTo>
                  <a:cubicBezTo>
                    <a:pt x="30" y="151"/>
                    <a:pt x="30" y="149"/>
                    <a:pt x="30" y="147"/>
                  </a:cubicBezTo>
                  <a:moveTo>
                    <a:pt x="26" y="128"/>
                  </a:moveTo>
                  <a:cubicBezTo>
                    <a:pt x="26" y="128"/>
                    <a:pt x="26" y="128"/>
                    <a:pt x="26" y="128"/>
                  </a:cubicBezTo>
                  <a:cubicBezTo>
                    <a:pt x="26" y="129"/>
                    <a:pt x="27" y="129"/>
                    <a:pt x="27" y="130"/>
                  </a:cubicBezTo>
                  <a:cubicBezTo>
                    <a:pt x="29" y="131"/>
                    <a:pt x="29" y="132"/>
                    <a:pt x="29" y="134"/>
                  </a:cubicBezTo>
                  <a:cubicBezTo>
                    <a:pt x="29" y="134"/>
                    <a:pt x="29" y="135"/>
                    <a:pt x="29" y="135"/>
                  </a:cubicBezTo>
                  <a:cubicBezTo>
                    <a:pt x="29" y="136"/>
                    <a:pt x="29" y="137"/>
                    <a:pt x="29" y="138"/>
                  </a:cubicBezTo>
                  <a:cubicBezTo>
                    <a:pt x="29" y="139"/>
                    <a:pt x="29" y="140"/>
                    <a:pt x="30" y="141"/>
                  </a:cubicBezTo>
                  <a:cubicBezTo>
                    <a:pt x="31" y="141"/>
                    <a:pt x="31" y="142"/>
                    <a:pt x="31" y="142"/>
                  </a:cubicBezTo>
                  <a:cubicBezTo>
                    <a:pt x="31" y="142"/>
                    <a:pt x="31" y="142"/>
                    <a:pt x="31" y="142"/>
                  </a:cubicBezTo>
                  <a:cubicBezTo>
                    <a:pt x="31" y="143"/>
                    <a:pt x="31" y="143"/>
                    <a:pt x="31" y="143"/>
                  </a:cubicBezTo>
                  <a:cubicBezTo>
                    <a:pt x="30" y="144"/>
                    <a:pt x="30" y="145"/>
                    <a:pt x="29" y="145"/>
                  </a:cubicBezTo>
                  <a:cubicBezTo>
                    <a:pt x="29" y="140"/>
                    <a:pt x="28" y="134"/>
                    <a:pt x="26" y="128"/>
                  </a:cubicBezTo>
                  <a:moveTo>
                    <a:pt x="22" y="119"/>
                  </a:moveTo>
                  <a:cubicBezTo>
                    <a:pt x="22" y="119"/>
                    <a:pt x="22" y="119"/>
                    <a:pt x="22" y="119"/>
                  </a:cubicBezTo>
                  <a:cubicBezTo>
                    <a:pt x="23" y="120"/>
                    <a:pt x="23" y="120"/>
                    <a:pt x="23" y="120"/>
                  </a:cubicBezTo>
                  <a:cubicBezTo>
                    <a:pt x="25" y="121"/>
                    <a:pt x="26" y="122"/>
                    <a:pt x="26" y="124"/>
                  </a:cubicBezTo>
                  <a:cubicBezTo>
                    <a:pt x="26" y="124"/>
                    <a:pt x="26" y="124"/>
                    <a:pt x="26" y="124"/>
                  </a:cubicBezTo>
                  <a:cubicBezTo>
                    <a:pt x="25" y="125"/>
                    <a:pt x="25" y="126"/>
                    <a:pt x="25" y="127"/>
                  </a:cubicBezTo>
                  <a:cubicBezTo>
                    <a:pt x="25" y="127"/>
                    <a:pt x="25" y="127"/>
                    <a:pt x="25" y="127"/>
                  </a:cubicBezTo>
                  <a:cubicBezTo>
                    <a:pt x="25" y="127"/>
                    <a:pt x="25" y="127"/>
                    <a:pt x="25" y="127"/>
                  </a:cubicBezTo>
                  <a:cubicBezTo>
                    <a:pt x="25" y="126"/>
                    <a:pt x="24" y="125"/>
                    <a:pt x="24" y="124"/>
                  </a:cubicBezTo>
                  <a:cubicBezTo>
                    <a:pt x="23" y="122"/>
                    <a:pt x="23" y="121"/>
                    <a:pt x="22" y="119"/>
                  </a:cubicBezTo>
                  <a:moveTo>
                    <a:pt x="2" y="0"/>
                  </a:moveTo>
                  <a:cubicBezTo>
                    <a:pt x="5" y="3"/>
                    <a:pt x="5" y="10"/>
                    <a:pt x="2" y="22"/>
                  </a:cubicBezTo>
                  <a:cubicBezTo>
                    <a:pt x="0" y="32"/>
                    <a:pt x="0" y="40"/>
                    <a:pt x="4" y="49"/>
                  </a:cubicBezTo>
                  <a:cubicBezTo>
                    <a:pt x="4" y="49"/>
                    <a:pt x="4" y="49"/>
                    <a:pt x="4" y="49"/>
                  </a:cubicBezTo>
                  <a:cubicBezTo>
                    <a:pt x="4" y="49"/>
                    <a:pt x="3" y="48"/>
                    <a:pt x="3" y="47"/>
                  </a:cubicBezTo>
                  <a:cubicBezTo>
                    <a:pt x="2" y="44"/>
                    <a:pt x="1" y="40"/>
                    <a:pt x="1" y="35"/>
                  </a:cubicBezTo>
                  <a:cubicBezTo>
                    <a:pt x="1" y="32"/>
                    <a:pt x="2" y="27"/>
                    <a:pt x="3" y="22"/>
                  </a:cubicBezTo>
                  <a:cubicBezTo>
                    <a:pt x="4" y="17"/>
                    <a:pt x="4" y="12"/>
                    <a:pt x="4" y="8"/>
                  </a:cubicBezTo>
                  <a:cubicBezTo>
                    <a:pt x="4" y="5"/>
                    <a:pt x="4" y="2"/>
                    <a:pt x="3" y="0"/>
                  </a:cubicBezTo>
                  <a:cubicBezTo>
                    <a:pt x="3" y="0"/>
                    <a:pt x="3" y="0"/>
                    <a:pt x="3" y="0"/>
                  </a:cubicBezTo>
                  <a:cubicBezTo>
                    <a:pt x="7" y="2"/>
                    <a:pt x="17" y="8"/>
                    <a:pt x="17" y="23"/>
                  </a:cubicBezTo>
                  <a:cubicBezTo>
                    <a:pt x="17" y="23"/>
                    <a:pt x="17" y="24"/>
                    <a:pt x="17" y="25"/>
                  </a:cubicBezTo>
                  <a:cubicBezTo>
                    <a:pt x="17" y="25"/>
                    <a:pt x="17" y="26"/>
                    <a:pt x="16" y="26"/>
                  </a:cubicBezTo>
                  <a:cubicBezTo>
                    <a:pt x="16" y="28"/>
                    <a:pt x="16" y="31"/>
                    <a:pt x="16" y="33"/>
                  </a:cubicBezTo>
                  <a:cubicBezTo>
                    <a:pt x="16" y="41"/>
                    <a:pt x="18" y="49"/>
                    <a:pt x="25" y="54"/>
                  </a:cubicBezTo>
                  <a:cubicBezTo>
                    <a:pt x="31" y="58"/>
                    <a:pt x="34" y="60"/>
                    <a:pt x="34" y="62"/>
                  </a:cubicBezTo>
                  <a:cubicBezTo>
                    <a:pt x="34" y="63"/>
                    <a:pt x="34" y="63"/>
                    <a:pt x="34" y="63"/>
                  </a:cubicBezTo>
                  <a:cubicBezTo>
                    <a:pt x="34" y="63"/>
                    <a:pt x="34" y="64"/>
                    <a:pt x="34" y="64"/>
                  </a:cubicBezTo>
                  <a:cubicBezTo>
                    <a:pt x="34" y="65"/>
                    <a:pt x="34" y="66"/>
                    <a:pt x="35" y="67"/>
                  </a:cubicBezTo>
                  <a:cubicBezTo>
                    <a:pt x="35" y="67"/>
                    <a:pt x="35" y="67"/>
                    <a:pt x="35" y="67"/>
                  </a:cubicBezTo>
                  <a:cubicBezTo>
                    <a:pt x="36" y="68"/>
                    <a:pt x="36" y="69"/>
                    <a:pt x="36" y="70"/>
                  </a:cubicBezTo>
                  <a:cubicBezTo>
                    <a:pt x="36" y="70"/>
                    <a:pt x="36" y="71"/>
                    <a:pt x="35" y="72"/>
                  </a:cubicBezTo>
                  <a:cubicBezTo>
                    <a:pt x="35" y="73"/>
                    <a:pt x="34" y="74"/>
                    <a:pt x="34" y="74"/>
                  </a:cubicBezTo>
                  <a:cubicBezTo>
                    <a:pt x="34" y="75"/>
                    <a:pt x="35" y="76"/>
                    <a:pt x="35" y="77"/>
                  </a:cubicBezTo>
                  <a:cubicBezTo>
                    <a:pt x="35" y="77"/>
                    <a:pt x="35" y="77"/>
                    <a:pt x="35" y="77"/>
                  </a:cubicBezTo>
                  <a:cubicBezTo>
                    <a:pt x="36" y="78"/>
                    <a:pt x="36" y="79"/>
                    <a:pt x="36" y="80"/>
                  </a:cubicBezTo>
                  <a:cubicBezTo>
                    <a:pt x="36" y="81"/>
                    <a:pt x="36" y="82"/>
                    <a:pt x="35" y="83"/>
                  </a:cubicBezTo>
                  <a:cubicBezTo>
                    <a:pt x="35" y="84"/>
                    <a:pt x="35" y="85"/>
                    <a:pt x="35" y="85"/>
                  </a:cubicBezTo>
                  <a:cubicBezTo>
                    <a:pt x="35" y="86"/>
                    <a:pt x="35" y="86"/>
                    <a:pt x="35" y="87"/>
                  </a:cubicBezTo>
                  <a:cubicBezTo>
                    <a:pt x="36" y="87"/>
                    <a:pt x="36" y="87"/>
                    <a:pt x="36" y="87"/>
                  </a:cubicBezTo>
                  <a:cubicBezTo>
                    <a:pt x="36" y="88"/>
                    <a:pt x="37" y="89"/>
                    <a:pt x="37" y="89"/>
                  </a:cubicBezTo>
                  <a:cubicBezTo>
                    <a:pt x="37" y="90"/>
                    <a:pt x="37" y="90"/>
                    <a:pt x="36" y="90"/>
                  </a:cubicBezTo>
                  <a:cubicBezTo>
                    <a:pt x="36" y="91"/>
                    <a:pt x="36" y="91"/>
                    <a:pt x="36" y="91"/>
                  </a:cubicBezTo>
                  <a:cubicBezTo>
                    <a:pt x="36" y="92"/>
                    <a:pt x="36" y="92"/>
                    <a:pt x="36" y="92"/>
                  </a:cubicBezTo>
                  <a:cubicBezTo>
                    <a:pt x="37" y="93"/>
                    <a:pt x="37" y="93"/>
                    <a:pt x="37" y="93"/>
                  </a:cubicBezTo>
                  <a:cubicBezTo>
                    <a:pt x="37" y="93"/>
                    <a:pt x="37" y="93"/>
                    <a:pt x="37" y="94"/>
                  </a:cubicBezTo>
                  <a:cubicBezTo>
                    <a:pt x="37" y="94"/>
                    <a:pt x="37" y="94"/>
                    <a:pt x="37" y="94"/>
                  </a:cubicBezTo>
                  <a:cubicBezTo>
                    <a:pt x="37" y="95"/>
                    <a:pt x="37" y="95"/>
                    <a:pt x="37" y="95"/>
                  </a:cubicBezTo>
                  <a:cubicBezTo>
                    <a:pt x="37" y="95"/>
                    <a:pt x="37" y="95"/>
                    <a:pt x="37" y="96"/>
                  </a:cubicBezTo>
                  <a:cubicBezTo>
                    <a:pt x="37" y="96"/>
                    <a:pt x="37" y="96"/>
                    <a:pt x="37" y="97"/>
                  </a:cubicBezTo>
                  <a:cubicBezTo>
                    <a:pt x="37" y="97"/>
                    <a:pt x="37" y="98"/>
                    <a:pt x="37" y="99"/>
                  </a:cubicBezTo>
                  <a:cubicBezTo>
                    <a:pt x="37" y="99"/>
                    <a:pt x="37" y="100"/>
                    <a:pt x="37" y="100"/>
                  </a:cubicBezTo>
                  <a:cubicBezTo>
                    <a:pt x="37" y="101"/>
                    <a:pt x="37" y="101"/>
                    <a:pt x="37" y="101"/>
                  </a:cubicBezTo>
                  <a:cubicBezTo>
                    <a:pt x="37" y="103"/>
                    <a:pt x="37" y="106"/>
                    <a:pt x="35" y="106"/>
                  </a:cubicBezTo>
                  <a:cubicBezTo>
                    <a:pt x="34" y="106"/>
                    <a:pt x="34" y="106"/>
                    <a:pt x="34" y="106"/>
                  </a:cubicBezTo>
                  <a:cubicBezTo>
                    <a:pt x="34" y="106"/>
                    <a:pt x="33" y="106"/>
                    <a:pt x="33" y="106"/>
                  </a:cubicBezTo>
                  <a:cubicBezTo>
                    <a:pt x="33" y="106"/>
                    <a:pt x="33" y="106"/>
                    <a:pt x="33" y="106"/>
                  </a:cubicBezTo>
                  <a:cubicBezTo>
                    <a:pt x="29" y="106"/>
                    <a:pt x="27" y="103"/>
                    <a:pt x="25" y="95"/>
                  </a:cubicBezTo>
                  <a:cubicBezTo>
                    <a:pt x="25" y="92"/>
                    <a:pt x="23" y="91"/>
                    <a:pt x="22" y="91"/>
                  </a:cubicBezTo>
                  <a:cubicBezTo>
                    <a:pt x="21" y="91"/>
                    <a:pt x="21" y="91"/>
                    <a:pt x="20" y="91"/>
                  </a:cubicBezTo>
                  <a:cubicBezTo>
                    <a:pt x="19" y="92"/>
                    <a:pt x="19" y="96"/>
                    <a:pt x="19" y="100"/>
                  </a:cubicBezTo>
                  <a:cubicBezTo>
                    <a:pt x="19" y="103"/>
                    <a:pt x="19" y="105"/>
                    <a:pt x="19" y="107"/>
                  </a:cubicBezTo>
                  <a:cubicBezTo>
                    <a:pt x="19" y="108"/>
                    <a:pt x="21" y="109"/>
                    <a:pt x="22" y="110"/>
                  </a:cubicBezTo>
                  <a:cubicBezTo>
                    <a:pt x="23" y="111"/>
                    <a:pt x="23" y="112"/>
                    <a:pt x="23" y="113"/>
                  </a:cubicBezTo>
                  <a:cubicBezTo>
                    <a:pt x="23" y="113"/>
                    <a:pt x="23" y="113"/>
                    <a:pt x="23" y="114"/>
                  </a:cubicBezTo>
                  <a:cubicBezTo>
                    <a:pt x="23" y="115"/>
                    <a:pt x="22" y="116"/>
                    <a:pt x="22" y="118"/>
                  </a:cubicBezTo>
                  <a:cubicBezTo>
                    <a:pt x="22" y="118"/>
                    <a:pt x="22" y="118"/>
                    <a:pt x="22" y="119"/>
                  </a:cubicBezTo>
                  <a:cubicBezTo>
                    <a:pt x="22" y="119"/>
                    <a:pt x="22" y="119"/>
                    <a:pt x="22" y="119"/>
                  </a:cubicBezTo>
                  <a:cubicBezTo>
                    <a:pt x="19" y="111"/>
                    <a:pt x="18" y="107"/>
                    <a:pt x="18" y="101"/>
                  </a:cubicBezTo>
                  <a:cubicBezTo>
                    <a:pt x="18" y="98"/>
                    <a:pt x="19" y="94"/>
                    <a:pt x="19" y="88"/>
                  </a:cubicBezTo>
                  <a:cubicBezTo>
                    <a:pt x="20" y="86"/>
                    <a:pt x="20" y="84"/>
                    <a:pt x="20" y="82"/>
                  </a:cubicBezTo>
                  <a:cubicBezTo>
                    <a:pt x="20" y="73"/>
                    <a:pt x="16" y="66"/>
                    <a:pt x="9" y="57"/>
                  </a:cubicBezTo>
                  <a:cubicBezTo>
                    <a:pt x="8" y="56"/>
                    <a:pt x="8" y="56"/>
                    <a:pt x="8" y="56"/>
                  </a:cubicBezTo>
                  <a:cubicBezTo>
                    <a:pt x="8" y="56"/>
                    <a:pt x="8" y="56"/>
                    <a:pt x="7" y="55"/>
                  </a:cubicBezTo>
                  <a:cubicBezTo>
                    <a:pt x="7" y="55"/>
                    <a:pt x="7" y="55"/>
                    <a:pt x="7" y="55"/>
                  </a:cubicBezTo>
                  <a:cubicBezTo>
                    <a:pt x="7" y="55"/>
                    <a:pt x="8" y="56"/>
                    <a:pt x="8" y="57"/>
                  </a:cubicBezTo>
                  <a:cubicBezTo>
                    <a:pt x="18" y="68"/>
                    <a:pt x="21" y="76"/>
                    <a:pt x="19" y="88"/>
                  </a:cubicBezTo>
                  <a:cubicBezTo>
                    <a:pt x="17" y="104"/>
                    <a:pt x="17" y="107"/>
                    <a:pt x="24" y="124"/>
                  </a:cubicBezTo>
                  <a:cubicBezTo>
                    <a:pt x="30" y="138"/>
                    <a:pt x="30" y="156"/>
                    <a:pt x="30" y="162"/>
                  </a:cubicBezTo>
                  <a:cubicBezTo>
                    <a:pt x="30" y="162"/>
                    <a:pt x="30" y="162"/>
                    <a:pt x="30" y="162"/>
                  </a:cubicBezTo>
                  <a:cubicBezTo>
                    <a:pt x="30" y="161"/>
                    <a:pt x="30" y="161"/>
                    <a:pt x="30" y="161"/>
                  </a:cubicBezTo>
                  <a:cubicBezTo>
                    <a:pt x="30" y="160"/>
                    <a:pt x="30" y="159"/>
                    <a:pt x="30" y="158"/>
                  </a:cubicBezTo>
                  <a:cubicBezTo>
                    <a:pt x="30" y="158"/>
                    <a:pt x="30" y="158"/>
                    <a:pt x="30" y="158"/>
                  </a:cubicBezTo>
                  <a:cubicBezTo>
                    <a:pt x="31" y="159"/>
                    <a:pt x="31" y="159"/>
                    <a:pt x="31" y="159"/>
                  </a:cubicBezTo>
                  <a:cubicBezTo>
                    <a:pt x="31" y="159"/>
                    <a:pt x="31" y="159"/>
                    <a:pt x="31" y="159"/>
                  </a:cubicBezTo>
                  <a:cubicBezTo>
                    <a:pt x="31" y="159"/>
                    <a:pt x="31" y="160"/>
                    <a:pt x="31" y="160"/>
                  </a:cubicBezTo>
                  <a:cubicBezTo>
                    <a:pt x="31" y="160"/>
                    <a:pt x="31" y="160"/>
                    <a:pt x="31" y="160"/>
                  </a:cubicBezTo>
                  <a:cubicBezTo>
                    <a:pt x="31" y="160"/>
                    <a:pt x="31" y="160"/>
                    <a:pt x="31" y="160"/>
                  </a:cubicBezTo>
                  <a:cubicBezTo>
                    <a:pt x="31" y="160"/>
                    <a:pt x="31" y="160"/>
                    <a:pt x="31" y="160"/>
                  </a:cubicBezTo>
                  <a:cubicBezTo>
                    <a:pt x="32" y="159"/>
                    <a:pt x="31" y="159"/>
                    <a:pt x="31" y="159"/>
                  </a:cubicBezTo>
                  <a:cubicBezTo>
                    <a:pt x="30" y="158"/>
                    <a:pt x="30" y="157"/>
                    <a:pt x="31" y="157"/>
                  </a:cubicBezTo>
                  <a:cubicBezTo>
                    <a:pt x="32" y="156"/>
                    <a:pt x="32" y="156"/>
                    <a:pt x="31" y="155"/>
                  </a:cubicBezTo>
                  <a:cubicBezTo>
                    <a:pt x="30" y="154"/>
                    <a:pt x="30" y="153"/>
                    <a:pt x="32" y="151"/>
                  </a:cubicBezTo>
                  <a:cubicBezTo>
                    <a:pt x="33" y="150"/>
                    <a:pt x="33" y="149"/>
                    <a:pt x="31" y="148"/>
                  </a:cubicBezTo>
                  <a:cubicBezTo>
                    <a:pt x="29" y="147"/>
                    <a:pt x="29" y="145"/>
                    <a:pt x="31" y="144"/>
                  </a:cubicBezTo>
                  <a:cubicBezTo>
                    <a:pt x="32" y="142"/>
                    <a:pt x="32" y="142"/>
                    <a:pt x="30" y="140"/>
                  </a:cubicBezTo>
                  <a:cubicBezTo>
                    <a:pt x="29" y="139"/>
                    <a:pt x="29" y="138"/>
                    <a:pt x="30" y="136"/>
                  </a:cubicBezTo>
                  <a:cubicBezTo>
                    <a:pt x="30" y="133"/>
                    <a:pt x="30" y="132"/>
                    <a:pt x="27" y="130"/>
                  </a:cubicBezTo>
                  <a:cubicBezTo>
                    <a:pt x="25" y="128"/>
                    <a:pt x="25" y="127"/>
                    <a:pt x="26" y="125"/>
                  </a:cubicBezTo>
                  <a:cubicBezTo>
                    <a:pt x="26" y="122"/>
                    <a:pt x="25" y="121"/>
                    <a:pt x="24" y="120"/>
                  </a:cubicBezTo>
                  <a:cubicBezTo>
                    <a:pt x="22" y="119"/>
                    <a:pt x="22" y="117"/>
                    <a:pt x="23" y="114"/>
                  </a:cubicBezTo>
                  <a:cubicBezTo>
                    <a:pt x="25" y="111"/>
                    <a:pt x="20" y="110"/>
                    <a:pt x="19" y="107"/>
                  </a:cubicBezTo>
                  <a:cubicBezTo>
                    <a:pt x="19" y="102"/>
                    <a:pt x="19" y="93"/>
                    <a:pt x="20" y="91"/>
                  </a:cubicBezTo>
                  <a:cubicBezTo>
                    <a:pt x="21" y="91"/>
                    <a:pt x="21" y="91"/>
                    <a:pt x="22" y="91"/>
                  </a:cubicBezTo>
                  <a:cubicBezTo>
                    <a:pt x="23" y="91"/>
                    <a:pt x="24" y="92"/>
                    <a:pt x="25" y="95"/>
                  </a:cubicBezTo>
                  <a:cubicBezTo>
                    <a:pt x="27" y="103"/>
                    <a:pt x="29" y="106"/>
                    <a:pt x="33" y="106"/>
                  </a:cubicBezTo>
                  <a:cubicBezTo>
                    <a:pt x="33" y="106"/>
                    <a:pt x="34" y="106"/>
                    <a:pt x="34" y="106"/>
                  </a:cubicBezTo>
                  <a:cubicBezTo>
                    <a:pt x="37" y="106"/>
                    <a:pt x="37" y="103"/>
                    <a:pt x="37" y="100"/>
                  </a:cubicBezTo>
                  <a:cubicBezTo>
                    <a:pt x="38" y="97"/>
                    <a:pt x="37" y="96"/>
                    <a:pt x="37" y="95"/>
                  </a:cubicBezTo>
                  <a:cubicBezTo>
                    <a:pt x="37" y="94"/>
                    <a:pt x="38" y="94"/>
                    <a:pt x="37" y="93"/>
                  </a:cubicBezTo>
                  <a:cubicBezTo>
                    <a:pt x="37" y="92"/>
                    <a:pt x="36" y="92"/>
                    <a:pt x="37" y="91"/>
                  </a:cubicBezTo>
                  <a:cubicBezTo>
                    <a:pt x="37" y="90"/>
                    <a:pt x="37" y="88"/>
                    <a:pt x="36" y="87"/>
                  </a:cubicBezTo>
                  <a:cubicBezTo>
                    <a:pt x="35" y="86"/>
                    <a:pt x="34" y="85"/>
                    <a:pt x="36" y="83"/>
                  </a:cubicBezTo>
                  <a:cubicBezTo>
                    <a:pt x="37" y="81"/>
                    <a:pt x="36" y="79"/>
                    <a:pt x="36" y="77"/>
                  </a:cubicBezTo>
                  <a:cubicBezTo>
                    <a:pt x="35" y="75"/>
                    <a:pt x="34" y="74"/>
                    <a:pt x="36" y="72"/>
                  </a:cubicBezTo>
                  <a:cubicBezTo>
                    <a:pt x="37" y="70"/>
                    <a:pt x="37" y="69"/>
                    <a:pt x="36" y="67"/>
                  </a:cubicBezTo>
                  <a:cubicBezTo>
                    <a:pt x="35" y="66"/>
                    <a:pt x="34" y="66"/>
                    <a:pt x="34" y="63"/>
                  </a:cubicBezTo>
                  <a:cubicBezTo>
                    <a:pt x="34" y="60"/>
                    <a:pt x="31" y="57"/>
                    <a:pt x="25" y="54"/>
                  </a:cubicBezTo>
                  <a:cubicBezTo>
                    <a:pt x="15" y="47"/>
                    <a:pt x="16" y="33"/>
                    <a:pt x="17" y="25"/>
                  </a:cubicBezTo>
                  <a:cubicBezTo>
                    <a:pt x="17" y="16"/>
                    <a:pt x="14" y="4"/>
                    <a:pt x="2" y="0"/>
                  </a:cubicBezTo>
                </a:path>
              </a:pathLst>
            </a:custGeom>
            <a:solidFill>
              <a:srgbClr val="D864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56" name="Google Shape;2356;p21"/>
            <p:cNvSpPr/>
            <p:nvPr/>
          </p:nvSpPr>
          <p:spPr>
            <a:xfrm>
              <a:off x="5929313" y="3984625"/>
              <a:ext cx="42863" cy="192088"/>
            </a:xfrm>
            <a:custGeom>
              <a:avLst/>
              <a:gdLst/>
              <a:ahLst/>
              <a:cxnLst/>
              <a:rect l="l" t="t" r="r" b="b"/>
              <a:pathLst>
                <a:path w="36" h="161" extrusionOk="0">
                  <a:moveTo>
                    <a:pt x="7" y="154"/>
                  </a:moveTo>
                  <a:cubicBezTo>
                    <a:pt x="7" y="155"/>
                    <a:pt x="7" y="155"/>
                    <a:pt x="7" y="155"/>
                  </a:cubicBezTo>
                  <a:cubicBezTo>
                    <a:pt x="6" y="155"/>
                    <a:pt x="6" y="155"/>
                    <a:pt x="6" y="155"/>
                  </a:cubicBezTo>
                  <a:cubicBezTo>
                    <a:pt x="6" y="156"/>
                    <a:pt x="6" y="156"/>
                    <a:pt x="6" y="156"/>
                  </a:cubicBezTo>
                  <a:cubicBezTo>
                    <a:pt x="6" y="156"/>
                    <a:pt x="6" y="156"/>
                    <a:pt x="6" y="156"/>
                  </a:cubicBezTo>
                  <a:cubicBezTo>
                    <a:pt x="7" y="157"/>
                    <a:pt x="7" y="157"/>
                    <a:pt x="7" y="158"/>
                  </a:cubicBezTo>
                  <a:cubicBezTo>
                    <a:pt x="7" y="158"/>
                    <a:pt x="7" y="158"/>
                    <a:pt x="7" y="159"/>
                  </a:cubicBezTo>
                  <a:cubicBezTo>
                    <a:pt x="7" y="159"/>
                    <a:pt x="6" y="160"/>
                    <a:pt x="6" y="161"/>
                  </a:cubicBezTo>
                  <a:cubicBezTo>
                    <a:pt x="7" y="161"/>
                    <a:pt x="7" y="161"/>
                    <a:pt x="7" y="161"/>
                  </a:cubicBezTo>
                  <a:cubicBezTo>
                    <a:pt x="7" y="160"/>
                    <a:pt x="7" y="158"/>
                    <a:pt x="7" y="156"/>
                  </a:cubicBezTo>
                  <a:cubicBezTo>
                    <a:pt x="7" y="156"/>
                    <a:pt x="7" y="156"/>
                    <a:pt x="7" y="156"/>
                  </a:cubicBezTo>
                  <a:cubicBezTo>
                    <a:pt x="7" y="156"/>
                    <a:pt x="7" y="156"/>
                    <a:pt x="7" y="156"/>
                  </a:cubicBezTo>
                  <a:cubicBezTo>
                    <a:pt x="7" y="155"/>
                    <a:pt x="7" y="155"/>
                    <a:pt x="7" y="154"/>
                  </a:cubicBezTo>
                  <a:moveTo>
                    <a:pt x="34" y="0"/>
                  </a:moveTo>
                  <a:cubicBezTo>
                    <a:pt x="25" y="4"/>
                    <a:pt x="21" y="13"/>
                    <a:pt x="21" y="25"/>
                  </a:cubicBezTo>
                  <a:cubicBezTo>
                    <a:pt x="21" y="26"/>
                    <a:pt x="21" y="28"/>
                    <a:pt x="21" y="29"/>
                  </a:cubicBezTo>
                  <a:cubicBezTo>
                    <a:pt x="21" y="31"/>
                    <a:pt x="21" y="32"/>
                    <a:pt x="21" y="33"/>
                  </a:cubicBezTo>
                  <a:cubicBezTo>
                    <a:pt x="21" y="44"/>
                    <a:pt x="17" y="53"/>
                    <a:pt x="10" y="56"/>
                  </a:cubicBezTo>
                  <a:cubicBezTo>
                    <a:pt x="4" y="59"/>
                    <a:pt x="3" y="61"/>
                    <a:pt x="3" y="62"/>
                  </a:cubicBezTo>
                  <a:cubicBezTo>
                    <a:pt x="3" y="62"/>
                    <a:pt x="3" y="62"/>
                    <a:pt x="3" y="63"/>
                  </a:cubicBezTo>
                  <a:cubicBezTo>
                    <a:pt x="3" y="63"/>
                    <a:pt x="3" y="64"/>
                    <a:pt x="3" y="64"/>
                  </a:cubicBezTo>
                  <a:cubicBezTo>
                    <a:pt x="3" y="65"/>
                    <a:pt x="3" y="67"/>
                    <a:pt x="1" y="68"/>
                  </a:cubicBezTo>
                  <a:cubicBezTo>
                    <a:pt x="1" y="68"/>
                    <a:pt x="1" y="69"/>
                    <a:pt x="1" y="69"/>
                  </a:cubicBezTo>
                  <a:cubicBezTo>
                    <a:pt x="1" y="70"/>
                    <a:pt x="1" y="71"/>
                    <a:pt x="2" y="72"/>
                  </a:cubicBezTo>
                  <a:cubicBezTo>
                    <a:pt x="2" y="72"/>
                    <a:pt x="2" y="72"/>
                    <a:pt x="2" y="72"/>
                  </a:cubicBezTo>
                  <a:cubicBezTo>
                    <a:pt x="2" y="73"/>
                    <a:pt x="3" y="74"/>
                    <a:pt x="3" y="74"/>
                  </a:cubicBezTo>
                  <a:cubicBezTo>
                    <a:pt x="3" y="75"/>
                    <a:pt x="3" y="76"/>
                    <a:pt x="2" y="77"/>
                  </a:cubicBezTo>
                  <a:cubicBezTo>
                    <a:pt x="2" y="78"/>
                    <a:pt x="2" y="78"/>
                    <a:pt x="1" y="78"/>
                  </a:cubicBezTo>
                  <a:cubicBezTo>
                    <a:pt x="1" y="79"/>
                    <a:pt x="1" y="80"/>
                    <a:pt x="1" y="80"/>
                  </a:cubicBezTo>
                  <a:cubicBezTo>
                    <a:pt x="1" y="81"/>
                    <a:pt x="1" y="81"/>
                    <a:pt x="2" y="82"/>
                  </a:cubicBezTo>
                  <a:cubicBezTo>
                    <a:pt x="2" y="83"/>
                    <a:pt x="2" y="84"/>
                    <a:pt x="2" y="85"/>
                  </a:cubicBezTo>
                  <a:cubicBezTo>
                    <a:pt x="2" y="86"/>
                    <a:pt x="2" y="87"/>
                    <a:pt x="1" y="88"/>
                  </a:cubicBezTo>
                  <a:cubicBezTo>
                    <a:pt x="0" y="88"/>
                    <a:pt x="0" y="89"/>
                    <a:pt x="0" y="89"/>
                  </a:cubicBezTo>
                  <a:cubicBezTo>
                    <a:pt x="0" y="89"/>
                    <a:pt x="0" y="89"/>
                    <a:pt x="0" y="90"/>
                  </a:cubicBezTo>
                  <a:cubicBezTo>
                    <a:pt x="1" y="90"/>
                    <a:pt x="1" y="90"/>
                    <a:pt x="1" y="90"/>
                  </a:cubicBezTo>
                  <a:cubicBezTo>
                    <a:pt x="1" y="90"/>
                    <a:pt x="1" y="91"/>
                    <a:pt x="1" y="91"/>
                  </a:cubicBezTo>
                  <a:cubicBezTo>
                    <a:pt x="1" y="91"/>
                    <a:pt x="0" y="92"/>
                    <a:pt x="0" y="92"/>
                  </a:cubicBezTo>
                  <a:cubicBezTo>
                    <a:pt x="0" y="92"/>
                    <a:pt x="0" y="93"/>
                    <a:pt x="0" y="93"/>
                  </a:cubicBezTo>
                  <a:cubicBezTo>
                    <a:pt x="0" y="93"/>
                    <a:pt x="0" y="93"/>
                    <a:pt x="0" y="94"/>
                  </a:cubicBezTo>
                  <a:cubicBezTo>
                    <a:pt x="0" y="95"/>
                    <a:pt x="1" y="95"/>
                    <a:pt x="1" y="96"/>
                  </a:cubicBezTo>
                  <a:cubicBezTo>
                    <a:pt x="1" y="96"/>
                    <a:pt x="0" y="97"/>
                    <a:pt x="0" y="97"/>
                  </a:cubicBezTo>
                  <a:cubicBezTo>
                    <a:pt x="0" y="98"/>
                    <a:pt x="0" y="98"/>
                    <a:pt x="0" y="98"/>
                  </a:cubicBezTo>
                  <a:cubicBezTo>
                    <a:pt x="0" y="99"/>
                    <a:pt x="0" y="100"/>
                    <a:pt x="0" y="101"/>
                  </a:cubicBezTo>
                  <a:cubicBezTo>
                    <a:pt x="0" y="102"/>
                    <a:pt x="0" y="104"/>
                    <a:pt x="1" y="105"/>
                  </a:cubicBezTo>
                  <a:cubicBezTo>
                    <a:pt x="2" y="106"/>
                    <a:pt x="3" y="106"/>
                    <a:pt x="4" y="106"/>
                  </a:cubicBezTo>
                  <a:cubicBezTo>
                    <a:pt x="5" y="106"/>
                    <a:pt x="8" y="105"/>
                    <a:pt x="9" y="103"/>
                  </a:cubicBezTo>
                  <a:cubicBezTo>
                    <a:pt x="10" y="102"/>
                    <a:pt x="10" y="100"/>
                    <a:pt x="11" y="98"/>
                  </a:cubicBezTo>
                  <a:cubicBezTo>
                    <a:pt x="12" y="95"/>
                    <a:pt x="12" y="92"/>
                    <a:pt x="15" y="91"/>
                  </a:cubicBezTo>
                  <a:cubicBezTo>
                    <a:pt x="15" y="91"/>
                    <a:pt x="15" y="91"/>
                    <a:pt x="16" y="91"/>
                  </a:cubicBezTo>
                  <a:cubicBezTo>
                    <a:pt x="16" y="91"/>
                    <a:pt x="17" y="91"/>
                    <a:pt x="17" y="91"/>
                  </a:cubicBezTo>
                  <a:cubicBezTo>
                    <a:pt x="18" y="93"/>
                    <a:pt x="18" y="96"/>
                    <a:pt x="18" y="99"/>
                  </a:cubicBezTo>
                  <a:cubicBezTo>
                    <a:pt x="18" y="100"/>
                    <a:pt x="18" y="100"/>
                    <a:pt x="18" y="100"/>
                  </a:cubicBezTo>
                  <a:cubicBezTo>
                    <a:pt x="18" y="107"/>
                    <a:pt x="18" y="108"/>
                    <a:pt x="15" y="111"/>
                  </a:cubicBezTo>
                  <a:cubicBezTo>
                    <a:pt x="14" y="111"/>
                    <a:pt x="14" y="112"/>
                    <a:pt x="14" y="113"/>
                  </a:cubicBezTo>
                  <a:cubicBezTo>
                    <a:pt x="14" y="113"/>
                    <a:pt x="14" y="114"/>
                    <a:pt x="15" y="115"/>
                  </a:cubicBezTo>
                  <a:cubicBezTo>
                    <a:pt x="15" y="116"/>
                    <a:pt x="15" y="117"/>
                    <a:pt x="15" y="118"/>
                  </a:cubicBezTo>
                  <a:cubicBezTo>
                    <a:pt x="15" y="119"/>
                    <a:pt x="14" y="120"/>
                    <a:pt x="13" y="121"/>
                  </a:cubicBezTo>
                  <a:cubicBezTo>
                    <a:pt x="12" y="122"/>
                    <a:pt x="11" y="122"/>
                    <a:pt x="11" y="123"/>
                  </a:cubicBezTo>
                  <a:cubicBezTo>
                    <a:pt x="11" y="123"/>
                    <a:pt x="11" y="123"/>
                    <a:pt x="11" y="124"/>
                  </a:cubicBezTo>
                  <a:cubicBezTo>
                    <a:pt x="12" y="124"/>
                    <a:pt x="12" y="124"/>
                    <a:pt x="12" y="125"/>
                  </a:cubicBezTo>
                  <a:cubicBezTo>
                    <a:pt x="12" y="125"/>
                    <a:pt x="12" y="125"/>
                    <a:pt x="12" y="125"/>
                  </a:cubicBezTo>
                  <a:cubicBezTo>
                    <a:pt x="12" y="126"/>
                    <a:pt x="12" y="126"/>
                    <a:pt x="12" y="126"/>
                  </a:cubicBezTo>
                  <a:cubicBezTo>
                    <a:pt x="12" y="128"/>
                    <a:pt x="11" y="128"/>
                    <a:pt x="10" y="130"/>
                  </a:cubicBezTo>
                  <a:cubicBezTo>
                    <a:pt x="8" y="131"/>
                    <a:pt x="7" y="132"/>
                    <a:pt x="7" y="133"/>
                  </a:cubicBezTo>
                  <a:cubicBezTo>
                    <a:pt x="7" y="134"/>
                    <a:pt x="7" y="134"/>
                    <a:pt x="8" y="135"/>
                  </a:cubicBezTo>
                  <a:cubicBezTo>
                    <a:pt x="8" y="136"/>
                    <a:pt x="8" y="137"/>
                    <a:pt x="8" y="138"/>
                  </a:cubicBezTo>
                  <a:cubicBezTo>
                    <a:pt x="8" y="139"/>
                    <a:pt x="8" y="140"/>
                    <a:pt x="7" y="141"/>
                  </a:cubicBezTo>
                  <a:cubicBezTo>
                    <a:pt x="6" y="141"/>
                    <a:pt x="6" y="142"/>
                    <a:pt x="6" y="142"/>
                  </a:cubicBezTo>
                  <a:cubicBezTo>
                    <a:pt x="6" y="142"/>
                    <a:pt x="6" y="143"/>
                    <a:pt x="6" y="143"/>
                  </a:cubicBezTo>
                  <a:cubicBezTo>
                    <a:pt x="7" y="144"/>
                    <a:pt x="7" y="145"/>
                    <a:pt x="7" y="146"/>
                  </a:cubicBezTo>
                  <a:cubicBezTo>
                    <a:pt x="7" y="146"/>
                    <a:pt x="7" y="147"/>
                    <a:pt x="6" y="148"/>
                  </a:cubicBezTo>
                  <a:cubicBezTo>
                    <a:pt x="5" y="149"/>
                    <a:pt x="5" y="149"/>
                    <a:pt x="5" y="150"/>
                  </a:cubicBezTo>
                  <a:cubicBezTo>
                    <a:pt x="5" y="150"/>
                    <a:pt x="5" y="150"/>
                    <a:pt x="6" y="151"/>
                  </a:cubicBezTo>
                  <a:cubicBezTo>
                    <a:pt x="6" y="151"/>
                    <a:pt x="7" y="152"/>
                    <a:pt x="7" y="153"/>
                  </a:cubicBezTo>
                  <a:cubicBezTo>
                    <a:pt x="7" y="147"/>
                    <a:pt x="8" y="140"/>
                    <a:pt x="10" y="133"/>
                  </a:cubicBezTo>
                  <a:cubicBezTo>
                    <a:pt x="11" y="130"/>
                    <a:pt x="12" y="127"/>
                    <a:pt x="13" y="124"/>
                  </a:cubicBezTo>
                  <a:cubicBezTo>
                    <a:pt x="16" y="116"/>
                    <a:pt x="19" y="109"/>
                    <a:pt x="19" y="100"/>
                  </a:cubicBezTo>
                  <a:cubicBezTo>
                    <a:pt x="19" y="98"/>
                    <a:pt x="19" y="96"/>
                    <a:pt x="18" y="94"/>
                  </a:cubicBezTo>
                  <a:cubicBezTo>
                    <a:pt x="18" y="89"/>
                    <a:pt x="17" y="85"/>
                    <a:pt x="17" y="82"/>
                  </a:cubicBezTo>
                  <a:cubicBezTo>
                    <a:pt x="17" y="73"/>
                    <a:pt x="20" y="67"/>
                    <a:pt x="26" y="59"/>
                  </a:cubicBezTo>
                  <a:cubicBezTo>
                    <a:pt x="27" y="59"/>
                    <a:pt x="27" y="58"/>
                    <a:pt x="27" y="58"/>
                  </a:cubicBezTo>
                  <a:cubicBezTo>
                    <a:pt x="23" y="61"/>
                    <a:pt x="19" y="62"/>
                    <a:pt x="17" y="70"/>
                  </a:cubicBezTo>
                  <a:cubicBezTo>
                    <a:pt x="14" y="81"/>
                    <a:pt x="13" y="86"/>
                    <a:pt x="10" y="93"/>
                  </a:cubicBezTo>
                  <a:cubicBezTo>
                    <a:pt x="8" y="95"/>
                    <a:pt x="7" y="96"/>
                    <a:pt x="6" y="96"/>
                  </a:cubicBezTo>
                  <a:cubicBezTo>
                    <a:pt x="5" y="96"/>
                    <a:pt x="4" y="92"/>
                    <a:pt x="7" y="88"/>
                  </a:cubicBezTo>
                  <a:cubicBezTo>
                    <a:pt x="10" y="83"/>
                    <a:pt x="5" y="79"/>
                    <a:pt x="7" y="76"/>
                  </a:cubicBezTo>
                  <a:cubicBezTo>
                    <a:pt x="8" y="74"/>
                    <a:pt x="8" y="72"/>
                    <a:pt x="7" y="69"/>
                  </a:cubicBezTo>
                  <a:cubicBezTo>
                    <a:pt x="5" y="65"/>
                    <a:pt x="6" y="62"/>
                    <a:pt x="14" y="57"/>
                  </a:cubicBezTo>
                  <a:cubicBezTo>
                    <a:pt x="22" y="51"/>
                    <a:pt x="27" y="48"/>
                    <a:pt x="24" y="33"/>
                  </a:cubicBezTo>
                  <a:cubicBezTo>
                    <a:pt x="21" y="20"/>
                    <a:pt x="27" y="9"/>
                    <a:pt x="29" y="9"/>
                  </a:cubicBezTo>
                  <a:cubicBezTo>
                    <a:pt x="29" y="9"/>
                    <a:pt x="29" y="9"/>
                    <a:pt x="29" y="9"/>
                  </a:cubicBezTo>
                  <a:cubicBezTo>
                    <a:pt x="30" y="13"/>
                    <a:pt x="29" y="17"/>
                    <a:pt x="32" y="29"/>
                  </a:cubicBezTo>
                  <a:cubicBezTo>
                    <a:pt x="35" y="38"/>
                    <a:pt x="34" y="44"/>
                    <a:pt x="34" y="48"/>
                  </a:cubicBezTo>
                  <a:cubicBezTo>
                    <a:pt x="35" y="44"/>
                    <a:pt x="36" y="40"/>
                    <a:pt x="36" y="36"/>
                  </a:cubicBezTo>
                  <a:cubicBezTo>
                    <a:pt x="36" y="32"/>
                    <a:pt x="35" y="27"/>
                    <a:pt x="34" y="21"/>
                  </a:cubicBezTo>
                  <a:cubicBezTo>
                    <a:pt x="33" y="16"/>
                    <a:pt x="33" y="12"/>
                    <a:pt x="33" y="8"/>
                  </a:cubicBezTo>
                  <a:cubicBezTo>
                    <a:pt x="33" y="5"/>
                    <a:pt x="33" y="2"/>
                    <a:pt x="34" y="0"/>
                  </a:cubicBezTo>
                </a:path>
              </a:pathLst>
            </a:custGeom>
            <a:solidFill>
              <a:srgbClr val="F4ACA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57" name="Google Shape;2357;p21"/>
            <p:cNvSpPr/>
            <p:nvPr/>
          </p:nvSpPr>
          <p:spPr>
            <a:xfrm>
              <a:off x="5937250" y="4170363"/>
              <a:ext cx="0" cy="6350"/>
            </a:xfrm>
            <a:custGeom>
              <a:avLst/>
              <a:gdLst/>
              <a:ahLst/>
              <a:cxnLst/>
              <a:rect l="l" t="t" r="r" b="b"/>
              <a:pathLst>
                <a:path w="1" h="6" extrusionOk="0">
                  <a:moveTo>
                    <a:pt x="0" y="0"/>
                  </a:moveTo>
                  <a:cubicBezTo>
                    <a:pt x="0" y="2"/>
                    <a:pt x="0" y="4"/>
                    <a:pt x="0" y="5"/>
                  </a:cubicBezTo>
                  <a:cubicBezTo>
                    <a:pt x="0" y="5"/>
                    <a:pt x="0" y="5"/>
                    <a:pt x="0" y="5"/>
                  </a:cubicBezTo>
                  <a:cubicBezTo>
                    <a:pt x="0" y="4"/>
                    <a:pt x="0" y="3"/>
                    <a:pt x="0" y="3"/>
                  </a:cubicBezTo>
                  <a:cubicBezTo>
                    <a:pt x="0" y="2"/>
                    <a:pt x="0" y="2"/>
                    <a:pt x="0" y="2"/>
                  </a:cubicBezTo>
                  <a:cubicBezTo>
                    <a:pt x="0" y="2"/>
                    <a:pt x="0" y="2"/>
                    <a:pt x="0" y="3"/>
                  </a:cubicBezTo>
                  <a:cubicBezTo>
                    <a:pt x="0" y="3"/>
                    <a:pt x="0" y="4"/>
                    <a:pt x="0" y="5"/>
                  </a:cubicBezTo>
                  <a:cubicBezTo>
                    <a:pt x="0" y="5"/>
                    <a:pt x="0" y="5"/>
                    <a:pt x="0" y="5"/>
                  </a:cubicBezTo>
                  <a:cubicBezTo>
                    <a:pt x="0" y="5"/>
                    <a:pt x="0" y="5"/>
                    <a:pt x="0" y="6"/>
                  </a:cubicBezTo>
                  <a:cubicBezTo>
                    <a:pt x="0" y="4"/>
                    <a:pt x="0" y="2"/>
                    <a:pt x="0" y="0"/>
                  </a:cubicBezTo>
                  <a:moveTo>
                    <a:pt x="0" y="0"/>
                  </a:moveTo>
                  <a:cubicBezTo>
                    <a:pt x="0" y="0"/>
                    <a:pt x="0" y="0"/>
                    <a:pt x="0" y="0"/>
                  </a:cubicBezTo>
                  <a:cubicBezTo>
                    <a:pt x="0" y="0"/>
                    <a:pt x="0" y="0"/>
                    <a:pt x="0" y="0"/>
                  </a:cubicBezTo>
                </a:path>
              </a:pathLst>
            </a:custGeom>
            <a:solidFill>
              <a:srgbClr val="C86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58" name="Google Shape;2358;p21"/>
            <p:cNvSpPr/>
            <p:nvPr/>
          </p:nvSpPr>
          <p:spPr>
            <a:xfrm>
              <a:off x="5927725" y="3983038"/>
              <a:ext cx="46038" cy="193675"/>
            </a:xfrm>
            <a:custGeom>
              <a:avLst/>
              <a:gdLst/>
              <a:ahLst/>
              <a:cxnLst/>
              <a:rect l="l" t="t" r="r" b="b"/>
              <a:pathLst>
                <a:path w="38" h="163" extrusionOk="0">
                  <a:moveTo>
                    <a:pt x="36" y="0"/>
                  </a:moveTo>
                  <a:cubicBezTo>
                    <a:pt x="24" y="5"/>
                    <a:pt x="20" y="17"/>
                    <a:pt x="21" y="30"/>
                  </a:cubicBezTo>
                  <a:cubicBezTo>
                    <a:pt x="23" y="43"/>
                    <a:pt x="18" y="53"/>
                    <a:pt x="10" y="57"/>
                  </a:cubicBezTo>
                  <a:cubicBezTo>
                    <a:pt x="5" y="59"/>
                    <a:pt x="3" y="62"/>
                    <a:pt x="4" y="64"/>
                  </a:cubicBezTo>
                  <a:cubicBezTo>
                    <a:pt x="4" y="66"/>
                    <a:pt x="3" y="67"/>
                    <a:pt x="2" y="69"/>
                  </a:cubicBezTo>
                  <a:cubicBezTo>
                    <a:pt x="1" y="70"/>
                    <a:pt x="1" y="71"/>
                    <a:pt x="2" y="73"/>
                  </a:cubicBezTo>
                  <a:cubicBezTo>
                    <a:pt x="3" y="74"/>
                    <a:pt x="4" y="75"/>
                    <a:pt x="3" y="78"/>
                  </a:cubicBezTo>
                  <a:cubicBezTo>
                    <a:pt x="2" y="81"/>
                    <a:pt x="1" y="81"/>
                    <a:pt x="2" y="83"/>
                  </a:cubicBezTo>
                  <a:cubicBezTo>
                    <a:pt x="4" y="86"/>
                    <a:pt x="3" y="87"/>
                    <a:pt x="2" y="88"/>
                  </a:cubicBezTo>
                  <a:cubicBezTo>
                    <a:pt x="0" y="90"/>
                    <a:pt x="1" y="90"/>
                    <a:pt x="1" y="91"/>
                  </a:cubicBezTo>
                  <a:cubicBezTo>
                    <a:pt x="2" y="93"/>
                    <a:pt x="0" y="93"/>
                    <a:pt x="1" y="95"/>
                  </a:cubicBezTo>
                  <a:cubicBezTo>
                    <a:pt x="2" y="97"/>
                    <a:pt x="1" y="97"/>
                    <a:pt x="1" y="99"/>
                  </a:cubicBezTo>
                  <a:cubicBezTo>
                    <a:pt x="0" y="101"/>
                    <a:pt x="0" y="105"/>
                    <a:pt x="2" y="106"/>
                  </a:cubicBezTo>
                  <a:cubicBezTo>
                    <a:pt x="3" y="107"/>
                    <a:pt x="4" y="107"/>
                    <a:pt x="5" y="107"/>
                  </a:cubicBezTo>
                  <a:cubicBezTo>
                    <a:pt x="7" y="107"/>
                    <a:pt x="9" y="106"/>
                    <a:pt x="10" y="104"/>
                  </a:cubicBezTo>
                  <a:cubicBezTo>
                    <a:pt x="12" y="101"/>
                    <a:pt x="12" y="94"/>
                    <a:pt x="16" y="92"/>
                  </a:cubicBezTo>
                  <a:cubicBezTo>
                    <a:pt x="16" y="92"/>
                    <a:pt x="16" y="92"/>
                    <a:pt x="17" y="92"/>
                  </a:cubicBezTo>
                  <a:cubicBezTo>
                    <a:pt x="19" y="92"/>
                    <a:pt x="19" y="97"/>
                    <a:pt x="19" y="101"/>
                  </a:cubicBezTo>
                  <a:cubicBezTo>
                    <a:pt x="19" y="108"/>
                    <a:pt x="19" y="109"/>
                    <a:pt x="16" y="111"/>
                  </a:cubicBezTo>
                  <a:cubicBezTo>
                    <a:pt x="14" y="113"/>
                    <a:pt x="14" y="114"/>
                    <a:pt x="15" y="117"/>
                  </a:cubicBezTo>
                  <a:cubicBezTo>
                    <a:pt x="17" y="119"/>
                    <a:pt x="16" y="120"/>
                    <a:pt x="14" y="122"/>
                  </a:cubicBezTo>
                  <a:cubicBezTo>
                    <a:pt x="11" y="123"/>
                    <a:pt x="12" y="124"/>
                    <a:pt x="12" y="126"/>
                  </a:cubicBezTo>
                  <a:cubicBezTo>
                    <a:pt x="13" y="128"/>
                    <a:pt x="13" y="129"/>
                    <a:pt x="10" y="131"/>
                  </a:cubicBezTo>
                  <a:cubicBezTo>
                    <a:pt x="8" y="132"/>
                    <a:pt x="8" y="134"/>
                    <a:pt x="8" y="136"/>
                  </a:cubicBezTo>
                  <a:cubicBezTo>
                    <a:pt x="9" y="138"/>
                    <a:pt x="9" y="140"/>
                    <a:pt x="8" y="141"/>
                  </a:cubicBezTo>
                  <a:cubicBezTo>
                    <a:pt x="6" y="143"/>
                    <a:pt x="6" y="143"/>
                    <a:pt x="7" y="145"/>
                  </a:cubicBezTo>
                  <a:cubicBezTo>
                    <a:pt x="8" y="146"/>
                    <a:pt x="8" y="147"/>
                    <a:pt x="7" y="149"/>
                  </a:cubicBezTo>
                  <a:cubicBezTo>
                    <a:pt x="5" y="150"/>
                    <a:pt x="5" y="151"/>
                    <a:pt x="6" y="152"/>
                  </a:cubicBezTo>
                  <a:cubicBezTo>
                    <a:pt x="8" y="153"/>
                    <a:pt x="8" y="154"/>
                    <a:pt x="7" y="156"/>
                  </a:cubicBezTo>
                  <a:cubicBezTo>
                    <a:pt x="6" y="157"/>
                    <a:pt x="6" y="157"/>
                    <a:pt x="7" y="158"/>
                  </a:cubicBezTo>
                  <a:cubicBezTo>
                    <a:pt x="8" y="159"/>
                    <a:pt x="7" y="159"/>
                    <a:pt x="7" y="162"/>
                  </a:cubicBezTo>
                  <a:cubicBezTo>
                    <a:pt x="7" y="162"/>
                    <a:pt x="7" y="162"/>
                    <a:pt x="7" y="162"/>
                  </a:cubicBezTo>
                  <a:cubicBezTo>
                    <a:pt x="7" y="162"/>
                    <a:pt x="7" y="162"/>
                    <a:pt x="7" y="162"/>
                  </a:cubicBezTo>
                  <a:cubicBezTo>
                    <a:pt x="7" y="161"/>
                    <a:pt x="8" y="160"/>
                    <a:pt x="8" y="160"/>
                  </a:cubicBezTo>
                  <a:cubicBezTo>
                    <a:pt x="8" y="159"/>
                    <a:pt x="8" y="159"/>
                    <a:pt x="8" y="159"/>
                  </a:cubicBezTo>
                  <a:cubicBezTo>
                    <a:pt x="8" y="158"/>
                    <a:pt x="8" y="158"/>
                    <a:pt x="7" y="157"/>
                  </a:cubicBezTo>
                  <a:cubicBezTo>
                    <a:pt x="7" y="157"/>
                    <a:pt x="7" y="157"/>
                    <a:pt x="7" y="157"/>
                  </a:cubicBezTo>
                  <a:cubicBezTo>
                    <a:pt x="7" y="157"/>
                    <a:pt x="7" y="157"/>
                    <a:pt x="7" y="156"/>
                  </a:cubicBezTo>
                  <a:cubicBezTo>
                    <a:pt x="8" y="156"/>
                    <a:pt x="8" y="156"/>
                    <a:pt x="8" y="156"/>
                  </a:cubicBezTo>
                  <a:cubicBezTo>
                    <a:pt x="8" y="155"/>
                    <a:pt x="8" y="155"/>
                    <a:pt x="8" y="155"/>
                  </a:cubicBezTo>
                  <a:cubicBezTo>
                    <a:pt x="8" y="155"/>
                    <a:pt x="8" y="155"/>
                    <a:pt x="8" y="155"/>
                  </a:cubicBezTo>
                  <a:cubicBezTo>
                    <a:pt x="8" y="156"/>
                    <a:pt x="8" y="156"/>
                    <a:pt x="8" y="157"/>
                  </a:cubicBezTo>
                  <a:cubicBezTo>
                    <a:pt x="8" y="157"/>
                    <a:pt x="8" y="157"/>
                    <a:pt x="8" y="157"/>
                  </a:cubicBezTo>
                  <a:cubicBezTo>
                    <a:pt x="8" y="157"/>
                    <a:pt x="8" y="157"/>
                    <a:pt x="8" y="157"/>
                  </a:cubicBezTo>
                  <a:cubicBezTo>
                    <a:pt x="8" y="159"/>
                    <a:pt x="8" y="161"/>
                    <a:pt x="8" y="163"/>
                  </a:cubicBezTo>
                  <a:cubicBezTo>
                    <a:pt x="8" y="163"/>
                    <a:pt x="8" y="163"/>
                    <a:pt x="9" y="163"/>
                  </a:cubicBezTo>
                  <a:cubicBezTo>
                    <a:pt x="8" y="159"/>
                    <a:pt x="8" y="145"/>
                    <a:pt x="11" y="134"/>
                  </a:cubicBezTo>
                  <a:cubicBezTo>
                    <a:pt x="15" y="121"/>
                    <a:pt x="22" y="111"/>
                    <a:pt x="20" y="95"/>
                  </a:cubicBezTo>
                  <a:cubicBezTo>
                    <a:pt x="18" y="79"/>
                    <a:pt x="18" y="72"/>
                    <a:pt x="28" y="60"/>
                  </a:cubicBezTo>
                  <a:cubicBezTo>
                    <a:pt x="28" y="59"/>
                    <a:pt x="29" y="59"/>
                    <a:pt x="29" y="58"/>
                  </a:cubicBezTo>
                  <a:cubicBezTo>
                    <a:pt x="29" y="58"/>
                    <a:pt x="28" y="59"/>
                    <a:pt x="28" y="59"/>
                  </a:cubicBezTo>
                  <a:cubicBezTo>
                    <a:pt x="28" y="59"/>
                    <a:pt x="28" y="60"/>
                    <a:pt x="27" y="60"/>
                  </a:cubicBezTo>
                  <a:cubicBezTo>
                    <a:pt x="21" y="68"/>
                    <a:pt x="18" y="74"/>
                    <a:pt x="18" y="83"/>
                  </a:cubicBezTo>
                  <a:cubicBezTo>
                    <a:pt x="18" y="86"/>
                    <a:pt x="19" y="90"/>
                    <a:pt x="19" y="95"/>
                  </a:cubicBezTo>
                  <a:cubicBezTo>
                    <a:pt x="20" y="97"/>
                    <a:pt x="20" y="99"/>
                    <a:pt x="20" y="101"/>
                  </a:cubicBezTo>
                  <a:cubicBezTo>
                    <a:pt x="20" y="110"/>
                    <a:pt x="17" y="117"/>
                    <a:pt x="14" y="125"/>
                  </a:cubicBezTo>
                  <a:cubicBezTo>
                    <a:pt x="13" y="128"/>
                    <a:pt x="12" y="131"/>
                    <a:pt x="11" y="134"/>
                  </a:cubicBezTo>
                  <a:cubicBezTo>
                    <a:pt x="9" y="141"/>
                    <a:pt x="8" y="148"/>
                    <a:pt x="8" y="154"/>
                  </a:cubicBezTo>
                  <a:cubicBezTo>
                    <a:pt x="8" y="153"/>
                    <a:pt x="7" y="152"/>
                    <a:pt x="7" y="152"/>
                  </a:cubicBezTo>
                  <a:cubicBezTo>
                    <a:pt x="6" y="151"/>
                    <a:pt x="6" y="151"/>
                    <a:pt x="6" y="151"/>
                  </a:cubicBezTo>
                  <a:cubicBezTo>
                    <a:pt x="6" y="150"/>
                    <a:pt x="6" y="150"/>
                    <a:pt x="7" y="149"/>
                  </a:cubicBezTo>
                  <a:cubicBezTo>
                    <a:pt x="8" y="148"/>
                    <a:pt x="8" y="147"/>
                    <a:pt x="8" y="147"/>
                  </a:cubicBezTo>
                  <a:cubicBezTo>
                    <a:pt x="8" y="146"/>
                    <a:pt x="8" y="145"/>
                    <a:pt x="7" y="144"/>
                  </a:cubicBezTo>
                  <a:cubicBezTo>
                    <a:pt x="7" y="144"/>
                    <a:pt x="7" y="143"/>
                    <a:pt x="7" y="143"/>
                  </a:cubicBezTo>
                  <a:cubicBezTo>
                    <a:pt x="7" y="143"/>
                    <a:pt x="7" y="142"/>
                    <a:pt x="8" y="142"/>
                  </a:cubicBezTo>
                  <a:cubicBezTo>
                    <a:pt x="9" y="141"/>
                    <a:pt x="9" y="140"/>
                    <a:pt x="9" y="139"/>
                  </a:cubicBezTo>
                  <a:cubicBezTo>
                    <a:pt x="9" y="138"/>
                    <a:pt x="9" y="137"/>
                    <a:pt x="9" y="136"/>
                  </a:cubicBezTo>
                  <a:cubicBezTo>
                    <a:pt x="8" y="135"/>
                    <a:pt x="8" y="135"/>
                    <a:pt x="8" y="134"/>
                  </a:cubicBezTo>
                  <a:cubicBezTo>
                    <a:pt x="8" y="133"/>
                    <a:pt x="9" y="132"/>
                    <a:pt x="11" y="131"/>
                  </a:cubicBezTo>
                  <a:cubicBezTo>
                    <a:pt x="12" y="129"/>
                    <a:pt x="13" y="129"/>
                    <a:pt x="13" y="127"/>
                  </a:cubicBezTo>
                  <a:cubicBezTo>
                    <a:pt x="13" y="127"/>
                    <a:pt x="13" y="127"/>
                    <a:pt x="13" y="126"/>
                  </a:cubicBezTo>
                  <a:cubicBezTo>
                    <a:pt x="13" y="126"/>
                    <a:pt x="13" y="126"/>
                    <a:pt x="13" y="126"/>
                  </a:cubicBezTo>
                  <a:cubicBezTo>
                    <a:pt x="13" y="125"/>
                    <a:pt x="13" y="125"/>
                    <a:pt x="12" y="125"/>
                  </a:cubicBezTo>
                  <a:cubicBezTo>
                    <a:pt x="12" y="124"/>
                    <a:pt x="12" y="124"/>
                    <a:pt x="12" y="124"/>
                  </a:cubicBezTo>
                  <a:cubicBezTo>
                    <a:pt x="12" y="123"/>
                    <a:pt x="13" y="123"/>
                    <a:pt x="14" y="122"/>
                  </a:cubicBezTo>
                  <a:cubicBezTo>
                    <a:pt x="15" y="121"/>
                    <a:pt x="16" y="120"/>
                    <a:pt x="16" y="119"/>
                  </a:cubicBezTo>
                  <a:cubicBezTo>
                    <a:pt x="16" y="118"/>
                    <a:pt x="16" y="117"/>
                    <a:pt x="16" y="116"/>
                  </a:cubicBezTo>
                  <a:cubicBezTo>
                    <a:pt x="15" y="115"/>
                    <a:pt x="15" y="114"/>
                    <a:pt x="15" y="114"/>
                  </a:cubicBezTo>
                  <a:cubicBezTo>
                    <a:pt x="15" y="113"/>
                    <a:pt x="15" y="112"/>
                    <a:pt x="16" y="112"/>
                  </a:cubicBezTo>
                  <a:cubicBezTo>
                    <a:pt x="19" y="109"/>
                    <a:pt x="19" y="108"/>
                    <a:pt x="19" y="101"/>
                  </a:cubicBezTo>
                  <a:cubicBezTo>
                    <a:pt x="19" y="101"/>
                    <a:pt x="19" y="101"/>
                    <a:pt x="19" y="100"/>
                  </a:cubicBezTo>
                  <a:cubicBezTo>
                    <a:pt x="19" y="97"/>
                    <a:pt x="19" y="94"/>
                    <a:pt x="18" y="92"/>
                  </a:cubicBezTo>
                  <a:cubicBezTo>
                    <a:pt x="18" y="92"/>
                    <a:pt x="17" y="92"/>
                    <a:pt x="17" y="92"/>
                  </a:cubicBezTo>
                  <a:cubicBezTo>
                    <a:pt x="16" y="92"/>
                    <a:pt x="16" y="92"/>
                    <a:pt x="16" y="92"/>
                  </a:cubicBezTo>
                  <a:cubicBezTo>
                    <a:pt x="13" y="93"/>
                    <a:pt x="13" y="96"/>
                    <a:pt x="12" y="99"/>
                  </a:cubicBezTo>
                  <a:cubicBezTo>
                    <a:pt x="11" y="101"/>
                    <a:pt x="11" y="103"/>
                    <a:pt x="10" y="104"/>
                  </a:cubicBezTo>
                  <a:cubicBezTo>
                    <a:pt x="9" y="106"/>
                    <a:pt x="6" y="107"/>
                    <a:pt x="5" y="107"/>
                  </a:cubicBezTo>
                  <a:cubicBezTo>
                    <a:pt x="4" y="107"/>
                    <a:pt x="3" y="107"/>
                    <a:pt x="2" y="106"/>
                  </a:cubicBezTo>
                  <a:cubicBezTo>
                    <a:pt x="1" y="105"/>
                    <a:pt x="1" y="103"/>
                    <a:pt x="1" y="102"/>
                  </a:cubicBezTo>
                  <a:cubicBezTo>
                    <a:pt x="1" y="101"/>
                    <a:pt x="1" y="100"/>
                    <a:pt x="1" y="99"/>
                  </a:cubicBezTo>
                  <a:cubicBezTo>
                    <a:pt x="1" y="98"/>
                    <a:pt x="1" y="98"/>
                    <a:pt x="1" y="98"/>
                  </a:cubicBezTo>
                  <a:cubicBezTo>
                    <a:pt x="1" y="98"/>
                    <a:pt x="2" y="97"/>
                    <a:pt x="2" y="97"/>
                  </a:cubicBezTo>
                  <a:cubicBezTo>
                    <a:pt x="2" y="96"/>
                    <a:pt x="1" y="96"/>
                    <a:pt x="1" y="95"/>
                  </a:cubicBezTo>
                  <a:cubicBezTo>
                    <a:pt x="1" y="94"/>
                    <a:pt x="1" y="94"/>
                    <a:pt x="1" y="94"/>
                  </a:cubicBezTo>
                  <a:cubicBezTo>
                    <a:pt x="1" y="94"/>
                    <a:pt x="1" y="93"/>
                    <a:pt x="1" y="93"/>
                  </a:cubicBezTo>
                  <a:cubicBezTo>
                    <a:pt x="1" y="93"/>
                    <a:pt x="2" y="92"/>
                    <a:pt x="2" y="92"/>
                  </a:cubicBezTo>
                  <a:cubicBezTo>
                    <a:pt x="2" y="92"/>
                    <a:pt x="2" y="91"/>
                    <a:pt x="2" y="91"/>
                  </a:cubicBezTo>
                  <a:cubicBezTo>
                    <a:pt x="1" y="91"/>
                    <a:pt x="1" y="91"/>
                    <a:pt x="1" y="91"/>
                  </a:cubicBezTo>
                  <a:cubicBezTo>
                    <a:pt x="1" y="90"/>
                    <a:pt x="1" y="90"/>
                    <a:pt x="1" y="90"/>
                  </a:cubicBezTo>
                  <a:cubicBezTo>
                    <a:pt x="1" y="90"/>
                    <a:pt x="1" y="89"/>
                    <a:pt x="2" y="89"/>
                  </a:cubicBezTo>
                  <a:cubicBezTo>
                    <a:pt x="3" y="88"/>
                    <a:pt x="3" y="87"/>
                    <a:pt x="3" y="86"/>
                  </a:cubicBezTo>
                  <a:cubicBezTo>
                    <a:pt x="3" y="85"/>
                    <a:pt x="3" y="84"/>
                    <a:pt x="3" y="83"/>
                  </a:cubicBezTo>
                  <a:cubicBezTo>
                    <a:pt x="2" y="82"/>
                    <a:pt x="2" y="82"/>
                    <a:pt x="2" y="81"/>
                  </a:cubicBezTo>
                  <a:cubicBezTo>
                    <a:pt x="2" y="81"/>
                    <a:pt x="2" y="80"/>
                    <a:pt x="2" y="79"/>
                  </a:cubicBezTo>
                  <a:cubicBezTo>
                    <a:pt x="3" y="79"/>
                    <a:pt x="3" y="79"/>
                    <a:pt x="3" y="78"/>
                  </a:cubicBezTo>
                  <a:cubicBezTo>
                    <a:pt x="4" y="77"/>
                    <a:pt x="4" y="76"/>
                    <a:pt x="4" y="75"/>
                  </a:cubicBezTo>
                  <a:cubicBezTo>
                    <a:pt x="4" y="75"/>
                    <a:pt x="3" y="74"/>
                    <a:pt x="3" y="73"/>
                  </a:cubicBezTo>
                  <a:cubicBezTo>
                    <a:pt x="3" y="73"/>
                    <a:pt x="3" y="73"/>
                    <a:pt x="3" y="73"/>
                  </a:cubicBezTo>
                  <a:cubicBezTo>
                    <a:pt x="2" y="72"/>
                    <a:pt x="2" y="71"/>
                    <a:pt x="2" y="70"/>
                  </a:cubicBezTo>
                  <a:cubicBezTo>
                    <a:pt x="2" y="70"/>
                    <a:pt x="2" y="69"/>
                    <a:pt x="2" y="69"/>
                  </a:cubicBezTo>
                  <a:cubicBezTo>
                    <a:pt x="4" y="68"/>
                    <a:pt x="4" y="66"/>
                    <a:pt x="4" y="65"/>
                  </a:cubicBezTo>
                  <a:cubicBezTo>
                    <a:pt x="4" y="65"/>
                    <a:pt x="4" y="64"/>
                    <a:pt x="4" y="64"/>
                  </a:cubicBezTo>
                  <a:cubicBezTo>
                    <a:pt x="4" y="63"/>
                    <a:pt x="4" y="63"/>
                    <a:pt x="4" y="63"/>
                  </a:cubicBezTo>
                  <a:cubicBezTo>
                    <a:pt x="4" y="62"/>
                    <a:pt x="5" y="60"/>
                    <a:pt x="11" y="57"/>
                  </a:cubicBezTo>
                  <a:cubicBezTo>
                    <a:pt x="18" y="54"/>
                    <a:pt x="22" y="45"/>
                    <a:pt x="22" y="34"/>
                  </a:cubicBezTo>
                  <a:cubicBezTo>
                    <a:pt x="22" y="33"/>
                    <a:pt x="22" y="32"/>
                    <a:pt x="22" y="30"/>
                  </a:cubicBezTo>
                  <a:cubicBezTo>
                    <a:pt x="22" y="29"/>
                    <a:pt x="22" y="27"/>
                    <a:pt x="22" y="26"/>
                  </a:cubicBezTo>
                  <a:cubicBezTo>
                    <a:pt x="22" y="14"/>
                    <a:pt x="26" y="5"/>
                    <a:pt x="35" y="1"/>
                  </a:cubicBezTo>
                  <a:cubicBezTo>
                    <a:pt x="35" y="1"/>
                    <a:pt x="35" y="1"/>
                    <a:pt x="35" y="1"/>
                  </a:cubicBezTo>
                  <a:cubicBezTo>
                    <a:pt x="34" y="3"/>
                    <a:pt x="34" y="6"/>
                    <a:pt x="34" y="9"/>
                  </a:cubicBezTo>
                  <a:cubicBezTo>
                    <a:pt x="34" y="13"/>
                    <a:pt x="34" y="17"/>
                    <a:pt x="35" y="22"/>
                  </a:cubicBezTo>
                  <a:cubicBezTo>
                    <a:pt x="36" y="28"/>
                    <a:pt x="37" y="33"/>
                    <a:pt x="37" y="37"/>
                  </a:cubicBezTo>
                  <a:cubicBezTo>
                    <a:pt x="37" y="41"/>
                    <a:pt x="36" y="45"/>
                    <a:pt x="35" y="49"/>
                  </a:cubicBezTo>
                  <a:cubicBezTo>
                    <a:pt x="35" y="49"/>
                    <a:pt x="34" y="50"/>
                    <a:pt x="34" y="50"/>
                  </a:cubicBezTo>
                  <a:cubicBezTo>
                    <a:pt x="38" y="43"/>
                    <a:pt x="38" y="36"/>
                    <a:pt x="35" y="22"/>
                  </a:cubicBezTo>
                  <a:cubicBezTo>
                    <a:pt x="33" y="11"/>
                    <a:pt x="34" y="5"/>
                    <a:pt x="36" y="0"/>
                  </a:cubicBezTo>
                </a:path>
              </a:pathLst>
            </a:custGeom>
            <a:solidFill>
              <a:srgbClr val="D864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59" name="Google Shape;2359;p21"/>
            <p:cNvSpPr/>
            <p:nvPr/>
          </p:nvSpPr>
          <p:spPr>
            <a:xfrm>
              <a:off x="5767388" y="3919538"/>
              <a:ext cx="315913" cy="255588"/>
            </a:xfrm>
            <a:custGeom>
              <a:avLst/>
              <a:gdLst/>
              <a:ahLst/>
              <a:cxnLst/>
              <a:rect l="l" t="t" r="r" b="b"/>
              <a:pathLst>
                <a:path w="265" h="214" extrusionOk="0">
                  <a:moveTo>
                    <a:pt x="140" y="196"/>
                  </a:moveTo>
                  <a:cubicBezTo>
                    <a:pt x="139" y="198"/>
                    <a:pt x="138" y="200"/>
                    <a:pt x="135" y="200"/>
                  </a:cubicBezTo>
                  <a:cubicBezTo>
                    <a:pt x="134" y="201"/>
                    <a:pt x="134" y="201"/>
                    <a:pt x="133" y="201"/>
                  </a:cubicBezTo>
                  <a:cubicBezTo>
                    <a:pt x="136" y="201"/>
                    <a:pt x="138" y="200"/>
                    <a:pt x="141" y="200"/>
                  </a:cubicBezTo>
                  <a:cubicBezTo>
                    <a:pt x="141" y="200"/>
                    <a:pt x="141" y="200"/>
                    <a:pt x="141" y="200"/>
                  </a:cubicBezTo>
                  <a:cubicBezTo>
                    <a:pt x="139" y="201"/>
                    <a:pt x="136" y="201"/>
                    <a:pt x="134" y="201"/>
                  </a:cubicBezTo>
                  <a:cubicBezTo>
                    <a:pt x="135" y="201"/>
                    <a:pt x="137" y="202"/>
                    <a:pt x="138" y="203"/>
                  </a:cubicBezTo>
                  <a:cubicBezTo>
                    <a:pt x="138" y="205"/>
                    <a:pt x="138" y="208"/>
                    <a:pt x="134" y="209"/>
                  </a:cubicBezTo>
                  <a:cubicBezTo>
                    <a:pt x="135" y="209"/>
                    <a:pt x="136" y="208"/>
                    <a:pt x="138" y="208"/>
                  </a:cubicBezTo>
                  <a:cubicBezTo>
                    <a:pt x="138" y="208"/>
                    <a:pt x="138" y="208"/>
                    <a:pt x="138" y="208"/>
                  </a:cubicBezTo>
                  <a:cubicBezTo>
                    <a:pt x="135" y="209"/>
                    <a:pt x="133" y="209"/>
                    <a:pt x="131" y="209"/>
                  </a:cubicBezTo>
                  <a:cubicBezTo>
                    <a:pt x="131" y="209"/>
                    <a:pt x="130" y="209"/>
                    <a:pt x="130" y="209"/>
                  </a:cubicBezTo>
                  <a:cubicBezTo>
                    <a:pt x="128" y="210"/>
                    <a:pt x="130" y="210"/>
                    <a:pt x="133" y="210"/>
                  </a:cubicBezTo>
                  <a:cubicBezTo>
                    <a:pt x="135" y="211"/>
                    <a:pt x="135" y="211"/>
                    <a:pt x="135" y="211"/>
                  </a:cubicBezTo>
                  <a:cubicBezTo>
                    <a:pt x="135" y="211"/>
                    <a:pt x="136" y="211"/>
                    <a:pt x="136" y="212"/>
                  </a:cubicBezTo>
                  <a:cubicBezTo>
                    <a:pt x="136" y="212"/>
                    <a:pt x="136" y="212"/>
                    <a:pt x="136" y="212"/>
                  </a:cubicBezTo>
                  <a:cubicBezTo>
                    <a:pt x="135" y="212"/>
                    <a:pt x="135" y="212"/>
                    <a:pt x="134" y="212"/>
                  </a:cubicBezTo>
                  <a:cubicBezTo>
                    <a:pt x="134" y="212"/>
                    <a:pt x="134" y="212"/>
                    <a:pt x="133" y="212"/>
                  </a:cubicBezTo>
                  <a:cubicBezTo>
                    <a:pt x="136" y="212"/>
                    <a:pt x="139" y="213"/>
                    <a:pt x="142" y="214"/>
                  </a:cubicBezTo>
                  <a:cubicBezTo>
                    <a:pt x="141" y="214"/>
                    <a:pt x="142" y="213"/>
                    <a:pt x="142" y="213"/>
                  </a:cubicBezTo>
                  <a:cubicBezTo>
                    <a:pt x="142" y="213"/>
                    <a:pt x="142" y="213"/>
                    <a:pt x="142" y="213"/>
                  </a:cubicBezTo>
                  <a:cubicBezTo>
                    <a:pt x="142" y="213"/>
                    <a:pt x="142" y="213"/>
                    <a:pt x="142" y="213"/>
                  </a:cubicBezTo>
                  <a:cubicBezTo>
                    <a:pt x="142" y="213"/>
                    <a:pt x="142" y="213"/>
                    <a:pt x="142" y="213"/>
                  </a:cubicBezTo>
                  <a:cubicBezTo>
                    <a:pt x="142" y="213"/>
                    <a:pt x="142" y="213"/>
                    <a:pt x="142" y="213"/>
                  </a:cubicBezTo>
                  <a:cubicBezTo>
                    <a:pt x="142" y="212"/>
                    <a:pt x="141" y="212"/>
                    <a:pt x="141" y="212"/>
                  </a:cubicBezTo>
                  <a:cubicBezTo>
                    <a:pt x="141" y="211"/>
                    <a:pt x="140" y="211"/>
                    <a:pt x="140" y="210"/>
                  </a:cubicBezTo>
                  <a:cubicBezTo>
                    <a:pt x="140" y="210"/>
                    <a:pt x="140" y="209"/>
                    <a:pt x="141" y="209"/>
                  </a:cubicBezTo>
                  <a:cubicBezTo>
                    <a:pt x="141" y="208"/>
                    <a:pt x="141" y="208"/>
                    <a:pt x="141" y="207"/>
                  </a:cubicBezTo>
                  <a:cubicBezTo>
                    <a:pt x="141" y="207"/>
                    <a:pt x="141" y="207"/>
                    <a:pt x="141" y="207"/>
                  </a:cubicBezTo>
                  <a:cubicBezTo>
                    <a:pt x="141" y="207"/>
                    <a:pt x="141" y="207"/>
                    <a:pt x="140" y="207"/>
                  </a:cubicBezTo>
                  <a:cubicBezTo>
                    <a:pt x="140" y="206"/>
                    <a:pt x="140" y="206"/>
                    <a:pt x="140" y="206"/>
                  </a:cubicBezTo>
                  <a:cubicBezTo>
                    <a:pt x="139" y="205"/>
                    <a:pt x="139" y="205"/>
                    <a:pt x="139" y="204"/>
                  </a:cubicBezTo>
                  <a:cubicBezTo>
                    <a:pt x="139" y="204"/>
                    <a:pt x="139" y="204"/>
                    <a:pt x="139" y="204"/>
                  </a:cubicBezTo>
                  <a:cubicBezTo>
                    <a:pt x="139" y="203"/>
                    <a:pt x="140" y="202"/>
                    <a:pt x="141" y="201"/>
                  </a:cubicBezTo>
                  <a:cubicBezTo>
                    <a:pt x="141" y="201"/>
                    <a:pt x="142" y="200"/>
                    <a:pt x="142" y="200"/>
                  </a:cubicBezTo>
                  <a:cubicBezTo>
                    <a:pt x="142" y="200"/>
                    <a:pt x="142" y="200"/>
                    <a:pt x="142" y="200"/>
                  </a:cubicBezTo>
                  <a:cubicBezTo>
                    <a:pt x="142" y="199"/>
                    <a:pt x="141" y="199"/>
                    <a:pt x="140" y="198"/>
                  </a:cubicBezTo>
                  <a:cubicBezTo>
                    <a:pt x="140" y="198"/>
                    <a:pt x="140" y="197"/>
                    <a:pt x="140" y="197"/>
                  </a:cubicBezTo>
                  <a:cubicBezTo>
                    <a:pt x="140" y="196"/>
                    <a:pt x="140" y="196"/>
                    <a:pt x="140" y="196"/>
                  </a:cubicBezTo>
                  <a:moveTo>
                    <a:pt x="133" y="157"/>
                  </a:moveTo>
                  <a:cubicBezTo>
                    <a:pt x="132" y="157"/>
                    <a:pt x="132" y="157"/>
                    <a:pt x="131" y="156"/>
                  </a:cubicBezTo>
                  <a:cubicBezTo>
                    <a:pt x="132" y="156"/>
                    <a:pt x="132" y="156"/>
                    <a:pt x="132" y="156"/>
                  </a:cubicBezTo>
                  <a:cubicBezTo>
                    <a:pt x="132" y="156"/>
                    <a:pt x="132" y="156"/>
                    <a:pt x="133" y="156"/>
                  </a:cubicBezTo>
                  <a:cubicBezTo>
                    <a:pt x="133" y="156"/>
                    <a:pt x="133" y="156"/>
                    <a:pt x="134" y="156"/>
                  </a:cubicBezTo>
                  <a:cubicBezTo>
                    <a:pt x="134" y="156"/>
                    <a:pt x="134" y="156"/>
                    <a:pt x="134" y="156"/>
                  </a:cubicBezTo>
                  <a:cubicBezTo>
                    <a:pt x="133" y="157"/>
                    <a:pt x="133" y="157"/>
                    <a:pt x="133" y="157"/>
                  </a:cubicBezTo>
                  <a:moveTo>
                    <a:pt x="132" y="153"/>
                  </a:moveTo>
                  <a:cubicBezTo>
                    <a:pt x="132" y="153"/>
                    <a:pt x="131" y="153"/>
                    <a:pt x="131" y="152"/>
                  </a:cubicBezTo>
                  <a:cubicBezTo>
                    <a:pt x="131" y="152"/>
                    <a:pt x="131" y="152"/>
                    <a:pt x="131" y="152"/>
                  </a:cubicBezTo>
                  <a:cubicBezTo>
                    <a:pt x="132" y="152"/>
                    <a:pt x="132" y="152"/>
                    <a:pt x="132" y="152"/>
                  </a:cubicBezTo>
                  <a:cubicBezTo>
                    <a:pt x="132" y="152"/>
                    <a:pt x="132" y="152"/>
                    <a:pt x="133" y="152"/>
                  </a:cubicBezTo>
                  <a:cubicBezTo>
                    <a:pt x="132" y="153"/>
                    <a:pt x="132" y="153"/>
                    <a:pt x="132" y="153"/>
                  </a:cubicBezTo>
                  <a:cubicBezTo>
                    <a:pt x="132" y="153"/>
                    <a:pt x="132" y="153"/>
                    <a:pt x="132" y="153"/>
                  </a:cubicBezTo>
                  <a:moveTo>
                    <a:pt x="132" y="150"/>
                  </a:moveTo>
                  <a:cubicBezTo>
                    <a:pt x="132" y="150"/>
                    <a:pt x="132" y="150"/>
                    <a:pt x="132" y="150"/>
                  </a:cubicBezTo>
                  <a:cubicBezTo>
                    <a:pt x="132" y="149"/>
                    <a:pt x="132" y="149"/>
                    <a:pt x="132" y="149"/>
                  </a:cubicBezTo>
                  <a:cubicBezTo>
                    <a:pt x="132" y="150"/>
                    <a:pt x="133" y="150"/>
                    <a:pt x="133" y="150"/>
                  </a:cubicBezTo>
                  <a:cubicBezTo>
                    <a:pt x="133" y="150"/>
                    <a:pt x="133" y="150"/>
                    <a:pt x="133" y="150"/>
                  </a:cubicBezTo>
                  <a:cubicBezTo>
                    <a:pt x="133" y="150"/>
                    <a:pt x="133" y="150"/>
                    <a:pt x="132" y="150"/>
                  </a:cubicBezTo>
                  <a:moveTo>
                    <a:pt x="132" y="145"/>
                  </a:moveTo>
                  <a:cubicBezTo>
                    <a:pt x="132" y="145"/>
                    <a:pt x="132" y="145"/>
                    <a:pt x="132" y="145"/>
                  </a:cubicBezTo>
                  <a:cubicBezTo>
                    <a:pt x="132" y="145"/>
                    <a:pt x="132" y="145"/>
                    <a:pt x="132" y="145"/>
                  </a:cubicBezTo>
                  <a:cubicBezTo>
                    <a:pt x="132" y="145"/>
                    <a:pt x="132" y="145"/>
                    <a:pt x="133" y="145"/>
                  </a:cubicBezTo>
                  <a:cubicBezTo>
                    <a:pt x="133" y="145"/>
                    <a:pt x="133" y="145"/>
                    <a:pt x="133" y="145"/>
                  </a:cubicBezTo>
                  <a:cubicBezTo>
                    <a:pt x="133" y="145"/>
                    <a:pt x="133" y="145"/>
                    <a:pt x="133" y="145"/>
                  </a:cubicBezTo>
                  <a:cubicBezTo>
                    <a:pt x="133" y="145"/>
                    <a:pt x="133" y="145"/>
                    <a:pt x="132" y="145"/>
                  </a:cubicBezTo>
                  <a:moveTo>
                    <a:pt x="132" y="141"/>
                  </a:moveTo>
                  <a:cubicBezTo>
                    <a:pt x="131" y="141"/>
                    <a:pt x="130" y="141"/>
                    <a:pt x="130" y="140"/>
                  </a:cubicBezTo>
                  <a:cubicBezTo>
                    <a:pt x="130" y="140"/>
                    <a:pt x="130" y="140"/>
                    <a:pt x="130" y="140"/>
                  </a:cubicBezTo>
                  <a:cubicBezTo>
                    <a:pt x="131" y="140"/>
                    <a:pt x="131" y="141"/>
                    <a:pt x="132" y="141"/>
                  </a:cubicBezTo>
                  <a:cubicBezTo>
                    <a:pt x="133" y="141"/>
                    <a:pt x="134" y="140"/>
                    <a:pt x="135" y="140"/>
                  </a:cubicBezTo>
                  <a:cubicBezTo>
                    <a:pt x="135" y="140"/>
                    <a:pt x="135" y="140"/>
                    <a:pt x="135" y="140"/>
                  </a:cubicBezTo>
                  <a:cubicBezTo>
                    <a:pt x="134" y="141"/>
                    <a:pt x="133" y="141"/>
                    <a:pt x="132" y="141"/>
                  </a:cubicBezTo>
                  <a:moveTo>
                    <a:pt x="132" y="135"/>
                  </a:moveTo>
                  <a:cubicBezTo>
                    <a:pt x="132" y="135"/>
                    <a:pt x="131" y="135"/>
                    <a:pt x="131" y="134"/>
                  </a:cubicBezTo>
                  <a:cubicBezTo>
                    <a:pt x="131" y="134"/>
                    <a:pt x="131" y="134"/>
                    <a:pt x="131" y="134"/>
                  </a:cubicBezTo>
                  <a:cubicBezTo>
                    <a:pt x="131" y="134"/>
                    <a:pt x="132" y="134"/>
                    <a:pt x="132" y="134"/>
                  </a:cubicBezTo>
                  <a:cubicBezTo>
                    <a:pt x="133" y="134"/>
                    <a:pt x="133" y="134"/>
                    <a:pt x="134" y="134"/>
                  </a:cubicBezTo>
                  <a:cubicBezTo>
                    <a:pt x="134" y="134"/>
                    <a:pt x="134" y="134"/>
                    <a:pt x="134" y="134"/>
                  </a:cubicBezTo>
                  <a:cubicBezTo>
                    <a:pt x="133" y="135"/>
                    <a:pt x="133" y="135"/>
                    <a:pt x="132" y="135"/>
                  </a:cubicBezTo>
                  <a:moveTo>
                    <a:pt x="133" y="129"/>
                  </a:moveTo>
                  <a:cubicBezTo>
                    <a:pt x="132" y="129"/>
                    <a:pt x="131" y="129"/>
                    <a:pt x="130" y="129"/>
                  </a:cubicBezTo>
                  <a:cubicBezTo>
                    <a:pt x="130" y="128"/>
                    <a:pt x="130" y="128"/>
                    <a:pt x="130" y="128"/>
                  </a:cubicBezTo>
                  <a:cubicBezTo>
                    <a:pt x="131" y="129"/>
                    <a:pt x="132" y="129"/>
                    <a:pt x="133" y="129"/>
                  </a:cubicBezTo>
                  <a:cubicBezTo>
                    <a:pt x="133" y="129"/>
                    <a:pt x="134" y="129"/>
                    <a:pt x="134" y="129"/>
                  </a:cubicBezTo>
                  <a:cubicBezTo>
                    <a:pt x="134" y="129"/>
                    <a:pt x="134" y="129"/>
                    <a:pt x="134" y="129"/>
                  </a:cubicBezTo>
                  <a:cubicBezTo>
                    <a:pt x="134" y="129"/>
                    <a:pt x="133" y="129"/>
                    <a:pt x="133" y="129"/>
                  </a:cubicBezTo>
                  <a:moveTo>
                    <a:pt x="132" y="123"/>
                  </a:moveTo>
                  <a:cubicBezTo>
                    <a:pt x="132" y="123"/>
                    <a:pt x="131" y="122"/>
                    <a:pt x="130" y="122"/>
                  </a:cubicBezTo>
                  <a:cubicBezTo>
                    <a:pt x="130" y="122"/>
                    <a:pt x="130" y="122"/>
                    <a:pt x="130" y="122"/>
                  </a:cubicBezTo>
                  <a:cubicBezTo>
                    <a:pt x="131" y="122"/>
                    <a:pt x="132" y="122"/>
                    <a:pt x="132" y="122"/>
                  </a:cubicBezTo>
                  <a:cubicBezTo>
                    <a:pt x="133" y="122"/>
                    <a:pt x="133" y="122"/>
                    <a:pt x="134" y="122"/>
                  </a:cubicBezTo>
                  <a:cubicBezTo>
                    <a:pt x="134" y="122"/>
                    <a:pt x="134" y="122"/>
                    <a:pt x="134" y="122"/>
                  </a:cubicBezTo>
                  <a:cubicBezTo>
                    <a:pt x="133" y="122"/>
                    <a:pt x="133" y="123"/>
                    <a:pt x="132" y="123"/>
                  </a:cubicBezTo>
                  <a:moveTo>
                    <a:pt x="133" y="119"/>
                  </a:moveTo>
                  <a:cubicBezTo>
                    <a:pt x="132" y="119"/>
                    <a:pt x="131" y="118"/>
                    <a:pt x="130" y="118"/>
                  </a:cubicBezTo>
                  <a:cubicBezTo>
                    <a:pt x="130" y="117"/>
                    <a:pt x="130" y="117"/>
                    <a:pt x="130" y="117"/>
                  </a:cubicBezTo>
                  <a:cubicBezTo>
                    <a:pt x="131" y="118"/>
                    <a:pt x="132" y="118"/>
                    <a:pt x="133" y="118"/>
                  </a:cubicBezTo>
                  <a:cubicBezTo>
                    <a:pt x="134" y="118"/>
                    <a:pt x="135" y="118"/>
                    <a:pt x="136" y="118"/>
                  </a:cubicBezTo>
                  <a:cubicBezTo>
                    <a:pt x="136" y="118"/>
                    <a:pt x="136" y="118"/>
                    <a:pt x="136" y="118"/>
                  </a:cubicBezTo>
                  <a:cubicBezTo>
                    <a:pt x="135" y="119"/>
                    <a:pt x="134" y="119"/>
                    <a:pt x="133" y="119"/>
                  </a:cubicBezTo>
                  <a:moveTo>
                    <a:pt x="133" y="113"/>
                  </a:moveTo>
                  <a:cubicBezTo>
                    <a:pt x="132" y="113"/>
                    <a:pt x="132" y="113"/>
                    <a:pt x="132" y="113"/>
                  </a:cubicBezTo>
                  <a:cubicBezTo>
                    <a:pt x="132" y="112"/>
                    <a:pt x="132" y="112"/>
                    <a:pt x="132" y="112"/>
                  </a:cubicBezTo>
                  <a:cubicBezTo>
                    <a:pt x="132" y="113"/>
                    <a:pt x="132" y="113"/>
                    <a:pt x="133" y="113"/>
                  </a:cubicBezTo>
                  <a:cubicBezTo>
                    <a:pt x="133" y="113"/>
                    <a:pt x="133" y="113"/>
                    <a:pt x="133" y="113"/>
                  </a:cubicBezTo>
                  <a:cubicBezTo>
                    <a:pt x="133" y="113"/>
                    <a:pt x="133" y="112"/>
                    <a:pt x="133" y="112"/>
                  </a:cubicBezTo>
                  <a:cubicBezTo>
                    <a:pt x="134" y="112"/>
                    <a:pt x="134" y="113"/>
                    <a:pt x="134" y="113"/>
                  </a:cubicBezTo>
                  <a:cubicBezTo>
                    <a:pt x="134" y="113"/>
                    <a:pt x="134" y="113"/>
                    <a:pt x="134" y="113"/>
                  </a:cubicBezTo>
                  <a:cubicBezTo>
                    <a:pt x="133" y="113"/>
                    <a:pt x="133" y="113"/>
                    <a:pt x="133" y="113"/>
                  </a:cubicBezTo>
                  <a:moveTo>
                    <a:pt x="132" y="105"/>
                  </a:moveTo>
                  <a:cubicBezTo>
                    <a:pt x="133" y="105"/>
                    <a:pt x="135" y="105"/>
                    <a:pt x="136" y="104"/>
                  </a:cubicBezTo>
                  <a:cubicBezTo>
                    <a:pt x="136" y="104"/>
                    <a:pt x="136" y="104"/>
                    <a:pt x="136" y="104"/>
                  </a:cubicBezTo>
                  <a:cubicBezTo>
                    <a:pt x="135" y="105"/>
                    <a:pt x="133" y="106"/>
                    <a:pt x="132" y="106"/>
                  </a:cubicBezTo>
                  <a:cubicBezTo>
                    <a:pt x="131" y="106"/>
                    <a:pt x="129" y="105"/>
                    <a:pt x="129" y="105"/>
                  </a:cubicBezTo>
                  <a:cubicBezTo>
                    <a:pt x="129" y="104"/>
                    <a:pt x="129" y="104"/>
                    <a:pt x="129" y="104"/>
                  </a:cubicBezTo>
                  <a:cubicBezTo>
                    <a:pt x="130" y="105"/>
                    <a:pt x="131" y="105"/>
                    <a:pt x="132" y="105"/>
                  </a:cubicBezTo>
                  <a:moveTo>
                    <a:pt x="134" y="61"/>
                  </a:moveTo>
                  <a:cubicBezTo>
                    <a:pt x="142" y="61"/>
                    <a:pt x="150" y="60"/>
                    <a:pt x="157" y="57"/>
                  </a:cubicBezTo>
                  <a:cubicBezTo>
                    <a:pt x="152" y="62"/>
                    <a:pt x="149" y="70"/>
                    <a:pt x="147" y="82"/>
                  </a:cubicBezTo>
                  <a:cubicBezTo>
                    <a:pt x="147" y="90"/>
                    <a:pt x="139" y="99"/>
                    <a:pt x="133" y="99"/>
                  </a:cubicBezTo>
                  <a:cubicBezTo>
                    <a:pt x="133" y="99"/>
                    <a:pt x="132" y="99"/>
                    <a:pt x="132" y="99"/>
                  </a:cubicBezTo>
                  <a:cubicBezTo>
                    <a:pt x="126" y="99"/>
                    <a:pt x="117" y="91"/>
                    <a:pt x="117" y="81"/>
                  </a:cubicBezTo>
                  <a:cubicBezTo>
                    <a:pt x="117" y="72"/>
                    <a:pt x="115" y="62"/>
                    <a:pt x="108" y="57"/>
                  </a:cubicBezTo>
                  <a:cubicBezTo>
                    <a:pt x="108" y="57"/>
                    <a:pt x="120" y="61"/>
                    <a:pt x="134" y="61"/>
                  </a:cubicBezTo>
                  <a:moveTo>
                    <a:pt x="36" y="0"/>
                  </a:moveTo>
                  <a:cubicBezTo>
                    <a:pt x="32" y="0"/>
                    <a:pt x="27" y="2"/>
                    <a:pt x="24" y="5"/>
                  </a:cubicBezTo>
                  <a:cubicBezTo>
                    <a:pt x="21" y="9"/>
                    <a:pt x="20" y="10"/>
                    <a:pt x="18" y="11"/>
                  </a:cubicBezTo>
                  <a:cubicBezTo>
                    <a:pt x="17" y="12"/>
                    <a:pt x="16" y="12"/>
                    <a:pt x="14" y="13"/>
                  </a:cubicBezTo>
                  <a:cubicBezTo>
                    <a:pt x="13" y="13"/>
                    <a:pt x="13" y="13"/>
                    <a:pt x="13" y="13"/>
                  </a:cubicBezTo>
                  <a:cubicBezTo>
                    <a:pt x="8" y="16"/>
                    <a:pt x="5" y="18"/>
                    <a:pt x="3" y="25"/>
                  </a:cubicBezTo>
                  <a:cubicBezTo>
                    <a:pt x="2" y="27"/>
                    <a:pt x="2" y="30"/>
                    <a:pt x="2" y="33"/>
                  </a:cubicBezTo>
                  <a:cubicBezTo>
                    <a:pt x="2" y="40"/>
                    <a:pt x="5" y="46"/>
                    <a:pt x="11" y="54"/>
                  </a:cubicBezTo>
                  <a:cubicBezTo>
                    <a:pt x="11" y="54"/>
                    <a:pt x="11" y="54"/>
                    <a:pt x="11" y="54"/>
                  </a:cubicBezTo>
                  <a:cubicBezTo>
                    <a:pt x="11" y="55"/>
                    <a:pt x="12" y="55"/>
                    <a:pt x="12" y="56"/>
                  </a:cubicBezTo>
                  <a:cubicBezTo>
                    <a:pt x="12" y="56"/>
                    <a:pt x="12" y="56"/>
                    <a:pt x="12" y="56"/>
                  </a:cubicBezTo>
                  <a:cubicBezTo>
                    <a:pt x="12" y="56"/>
                    <a:pt x="12" y="56"/>
                    <a:pt x="12" y="56"/>
                  </a:cubicBezTo>
                  <a:cubicBezTo>
                    <a:pt x="12" y="56"/>
                    <a:pt x="12" y="56"/>
                    <a:pt x="12" y="56"/>
                  </a:cubicBezTo>
                  <a:cubicBezTo>
                    <a:pt x="12" y="56"/>
                    <a:pt x="12" y="56"/>
                    <a:pt x="12" y="56"/>
                  </a:cubicBezTo>
                  <a:cubicBezTo>
                    <a:pt x="15" y="61"/>
                    <a:pt x="16" y="66"/>
                    <a:pt x="15" y="70"/>
                  </a:cubicBezTo>
                  <a:cubicBezTo>
                    <a:pt x="15" y="70"/>
                    <a:pt x="15" y="70"/>
                    <a:pt x="15" y="70"/>
                  </a:cubicBezTo>
                  <a:cubicBezTo>
                    <a:pt x="15" y="70"/>
                    <a:pt x="15" y="70"/>
                    <a:pt x="15" y="70"/>
                  </a:cubicBezTo>
                  <a:cubicBezTo>
                    <a:pt x="15" y="70"/>
                    <a:pt x="15" y="70"/>
                    <a:pt x="15" y="70"/>
                  </a:cubicBezTo>
                  <a:cubicBezTo>
                    <a:pt x="15" y="70"/>
                    <a:pt x="15" y="70"/>
                    <a:pt x="15" y="70"/>
                  </a:cubicBezTo>
                  <a:cubicBezTo>
                    <a:pt x="15" y="70"/>
                    <a:pt x="15" y="71"/>
                    <a:pt x="15" y="71"/>
                  </a:cubicBezTo>
                  <a:cubicBezTo>
                    <a:pt x="15" y="71"/>
                    <a:pt x="15" y="71"/>
                    <a:pt x="15" y="71"/>
                  </a:cubicBezTo>
                  <a:cubicBezTo>
                    <a:pt x="15" y="72"/>
                    <a:pt x="15" y="72"/>
                    <a:pt x="15" y="73"/>
                  </a:cubicBezTo>
                  <a:cubicBezTo>
                    <a:pt x="15" y="74"/>
                    <a:pt x="15" y="78"/>
                    <a:pt x="17" y="81"/>
                  </a:cubicBezTo>
                  <a:cubicBezTo>
                    <a:pt x="18" y="82"/>
                    <a:pt x="18" y="82"/>
                    <a:pt x="18" y="82"/>
                  </a:cubicBezTo>
                  <a:cubicBezTo>
                    <a:pt x="15" y="76"/>
                    <a:pt x="17" y="70"/>
                    <a:pt x="17" y="64"/>
                  </a:cubicBezTo>
                  <a:cubicBezTo>
                    <a:pt x="18" y="57"/>
                    <a:pt x="12" y="52"/>
                    <a:pt x="6" y="42"/>
                  </a:cubicBezTo>
                  <a:cubicBezTo>
                    <a:pt x="0" y="31"/>
                    <a:pt x="4" y="21"/>
                    <a:pt x="12" y="16"/>
                  </a:cubicBezTo>
                  <a:cubicBezTo>
                    <a:pt x="21" y="12"/>
                    <a:pt x="20" y="12"/>
                    <a:pt x="26" y="6"/>
                  </a:cubicBezTo>
                  <a:cubicBezTo>
                    <a:pt x="30" y="3"/>
                    <a:pt x="33" y="1"/>
                    <a:pt x="36" y="1"/>
                  </a:cubicBezTo>
                  <a:cubicBezTo>
                    <a:pt x="39" y="1"/>
                    <a:pt x="42" y="2"/>
                    <a:pt x="46" y="4"/>
                  </a:cubicBezTo>
                  <a:cubicBezTo>
                    <a:pt x="53" y="8"/>
                    <a:pt x="52" y="13"/>
                    <a:pt x="63" y="13"/>
                  </a:cubicBezTo>
                  <a:cubicBezTo>
                    <a:pt x="73" y="13"/>
                    <a:pt x="77" y="13"/>
                    <a:pt x="81" y="24"/>
                  </a:cubicBezTo>
                  <a:cubicBezTo>
                    <a:pt x="83" y="30"/>
                    <a:pt x="83" y="35"/>
                    <a:pt x="82" y="35"/>
                  </a:cubicBezTo>
                  <a:cubicBezTo>
                    <a:pt x="81" y="35"/>
                    <a:pt x="80" y="33"/>
                    <a:pt x="79" y="28"/>
                  </a:cubicBezTo>
                  <a:cubicBezTo>
                    <a:pt x="76" y="17"/>
                    <a:pt x="70" y="15"/>
                    <a:pt x="64" y="15"/>
                  </a:cubicBezTo>
                  <a:cubicBezTo>
                    <a:pt x="62" y="15"/>
                    <a:pt x="61" y="15"/>
                    <a:pt x="59" y="15"/>
                  </a:cubicBezTo>
                  <a:cubicBezTo>
                    <a:pt x="58" y="15"/>
                    <a:pt x="57" y="16"/>
                    <a:pt x="56" y="16"/>
                  </a:cubicBezTo>
                  <a:cubicBezTo>
                    <a:pt x="52" y="16"/>
                    <a:pt x="50" y="14"/>
                    <a:pt x="47" y="11"/>
                  </a:cubicBezTo>
                  <a:cubicBezTo>
                    <a:pt x="45" y="9"/>
                    <a:pt x="43" y="8"/>
                    <a:pt x="40" y="8"/>
                  </a:cubicBezTo>
                  <a:cubicBezTo>
                    <a:pt x="35" y="8"/>
                    <a:pt x="29" y="11"/>
                    <a:pt x="21" y="15"/>
                  </a:cubicBezTo>
                  <a:cubicBezTo>
                    <a:pt x="8" y="23"/>
                    <a:pt x="4" y="45"/>
                    <a:pt x="19" y="53"/>
                  </a:cubicBezTo>
                  <a:cubicBezTo>
                    <a:pt x="24" y="55"/>
                    <a:pt x="28" y="56"/>
                    <a:pt x="32" y="57"/>
                  </a:cubicBezTo>
                  <a:cubicBezTo>
                    <a:pt x="33" y="56"/>
                    <a:pt x="35" y="56"/>
                    <a:pt x="37" y="56"/>
                  </a:cubicBezTo>
                  <a:cubicBezTo>
                    <a:pt x="38" y="56"/>
                    <a:pt x="39" y="56"/>
                    <a:pt x="40" y="56"/>
                  </a:cubicBezTo>
                  <a:cubicBezTo>
                    <a:pt x="41" y="55"/>
                    <a:pt x="43" y="54"/>
                    <a:pt x="45" y="54"/>
                  </a:cubicBezTo>
                  <a:cubicBezTo>
                    <a:pt x="46" y="54"/>
                    <a:pt x="47" y="54"/>
                    <a:pt x="48" y="55"/>
                  </a:cubicBezTo>
                  <a:cubicBezTo>
                    <a:pt x="48" y="54"/>
                    <a:pt x="48" y="54"/>
                    <a:pt x="48" y="54"/>
                  </a:cubicBezTo>
                  <a:cubicBezTo>
                    <a:pt x="48" y="54"/>
                    <a:pt x="48" y="54"/>
                    <a:pt x="48" y="54"/>
                  </a:cubicBezTo>
                  <a:cubicBezTo>
                    <a:pt x="48" y="53"/>
                    <a:pt x="45" y="53"/>
                    <a:pt x="43" y="53"/>
                  </a:cubicBezTo>
                  <a:cubicBezTo>
                    <a:pt x="43" y="53"/>
                    <a:pt x="43" y="53"/>
                    <a:pt x="43" y="53"/>
                  </a:cubicBezTo>
                  <a:cubicBezTo>
                    <a:pt x="42" y="53"/>
                    <a:pt x="40" y="54"/>
                    <a:pt x="39" y="54"/>
                  </a:cubicBezTo>
                  <a:cubicBezTo>
                    <a:pt x="39" y="54"/>
                    <a:pt x="38" y="54"/>
                    <a:pt x="38" y="54"/>
                  </a:cubicBezTo>
                  <a:cubicBezTo>
                    <a:pt x="36" y="54"/>
                    <a:pt x="33" y="53"/>
                    <a:pt x="30" y="53"/>
                  </a:cubicBezTo>
                  <a:cubicBezTo>
                    <a:pt x="30" y="53"/>
                    <a:pt x="30" y="53"/>
                    <a:pt x="30" y="53"/>
                  </a:cubicBezTo>
                  <a:cubicBezTo>
                    <a:pt x="24" y="52"/>
                    <a:pt x="19" y="49"/>
                    <a:pt x="16" y="44"/>
                  </a:cubicBezTo>
                  <a:cubicBezTo>
                    <a:pt x="14" y="41"/>
                    <a:pt x="14" y="38"/>
                    <a:pt x="14" y="34"/>
                  </a:cubicBezTo>
                  <a:cubicBezTo>
                    <a:pt x="14" y="31"/>
                    <a:pt x="14" y="29"/>
                    <a:pt x="15" y="26"/>
                  </a:cubicBezTo>
                  <a:cubicBezTo>
                    <a:pt x="15" y="26"/>
                    <a:pt x="15" y="26"/>
                    <a:pt x="15" y="26"/>
                  </a:cubicBezTo>
                  <a:cubicBezTo>
                    <a:pt x="15" y="26"/>
                    <a:pt x="15" y="26"/>
                    <a:pt x="15" y="26"/>
                  </a:cubicBezTo>
                  <a:cubicBezTo>
                    <a:pt x="15" y="26"/>
                    <a:pt x="15" y="26"/>
                    <a:pt x="15" y="26"/>
                  </a:cubicBezTo>
                  <a:cubicBezTo>
                    <a:pt x="15" y="26"/>
                    <a:pt x="15" y="26"/>
                    <a:pt x="15" y="26"/>
                  </a:cubicBezTo>
                  <a:cubicBezTo>
                    <a:pt x="15" y="26"/>
                    <a:pt x="15" y="26"/>
                    <a:pt x="15" y="26"/>
                  </a:cubicBezTo>
                  <a:cubicBezTo>
                    <a:pt x="15" y="26"/>
                    <a:pt x="15" y="25"/>
                    <a:pt x="15" y="25"/>
                  </a:cubicBezTo>
                  <a:cubicBezTo>
                    <a:pt x="15" y="25"/>
                    <a:pt x="15" y="25"/>
                    <a:pt x="15" y="25"/>
                  </a:cubicBezTo>
                  <a:cubicBezTo>
                    <a:pt x="17" y="20"/>
                    <a:pt x="23" y="16"/>
                    <a:pt x="29" y="13"/>
                  </a:cubicBezTo>
                  <a:cubicBezTo>
                    <a:pt x="32" y="12"/>
                    <a:pt x="36" y="11"/>
                    <a:pt x="39" y="11"/>
                  </a:cubicBezTo>
                  <a:cubicBezTo>
                    <a:pt x="39" y="11"/>
                    <a:pt x="39" y="11"/>
                    <a:pt x="39" y="11"/>
                  </a:cubicBezTo>
                  <a:cubicBezTo>
                    <a:pt x="39" y="11"/>
                    <a:pt x="39" y="11"/>
                    <a:pt x="39" y="11"/>
                  </a:cubicBezTo>
                  <a:cubicBezTo>
                    <a:pt x="39" y="11"/>
                    <a:pt x="39" y="11"/>
                    <a:pt x="39" y="11"/>
                  </a:cubicBezTo>
                  <a:cubicBezTo>
                    <a:pt x="39" y="11"/>
                    <a:pt x="39" y="11"/>
                    <a:pt x="39" y="11"/>
                  </a:cubicBezTo>
                  <a:cubicBezTo>
                    <a:pt x="39" y="11"/>
                    <a:pt x="39" y="11"/>
                    <a:pt x="39" y="11"/>
                  </a:cubicBezTo>
                  <a:cubicBezTo>
                    <a:pt x="40" y="11"/>
                    <a:pt x="40" y="11"/>
                    <a:pt x="40" y="11"/>
                  </a:cubicBezTo>
                  <a:cubicBezTo>
                    <a:pt x="40" y="11"/>
                    <a:pt x="40" y="11"/>
                    <a:pt x="40" y="11"/>
                  </a:cubicBezTo>
                  <a:cubicBezTo>
                    <a:pt x="40" y="11"/>
                    <a:pt x="40" y="11"/>
                    <a:pt x="40" y="11"/>
                  </a:cubicBezTo>
                  <a:cubicBezTo>
                    <a:pt x="44" y="11"/>
                    <a:pt x="46" y="13"/>
                    <a:pt x="47" y="15"/>
                  </a:cubicBezTo>
                  <a:cubicBezTo>
                    <a:pt x="48" y="15"/>
                    <a:pt x="48" y="15"/>
                    <a:pt x="48" y="15"/>
                  </a:cubicBezTo>
                  <a:cubicBezTo>
                    <a:pt x="49" y="17"/>
                    <a:pt x="51" y="18"/>
                    <a:pt x="54" y="18"/>
                  </a:cubicBezTo>
                  <a:cubicBezTo>
                    <a:pt x="54" y="18"/>
                    <a:pt x="54" y="18"/>
                    <a:pt x="54" y="18"/>
                  </a:cubicBezTo>
                  <a:cubicBezTo>
                    <a:pt x="55" y="18"/>
                    <a:pt x="57" y="18"/>
                    <a:pt x="58" y="17"/>
                  </a:cubicBezTo>
                  <a:cubicBezTo>
                    <a:pt x="58" y="17"/>
                    <a:pt x="58" y="17"/>
                    <a:pt x="58" y="17"/>
                  </a:cubicBezTo>
                  <a:cubicBezTo>
                    <a:pt x="60" y="17"/>
                    <a:pt x="62" y="17"/>
                    <a:pt x="64" y="17"/>
                  </a:cubicBezTo>
                  <a:cubicBezTo>
                    <a:pt x="70" y="17"/>
                    <a:pt x="75" y="19"/>
                    <a:pt x="77" y="24"/>
                  </a:cubicBezTo>
                  <a:cubicBezTo>
                    <a:pt x="77" y="26"/>
                    <a:pt x="77" y="28"/>
                    <a:pt x="78" y="30"/>
                  </a:cubicBezTo>
                  <a:cubicBezTo>
                    <a:pt x="79" y="37"/>
                    <a:pt x="80" y="44"/>
                    <a:pt x="91" y="50"/>
                  </a:cubicBezTo>
                  <a:cubicBezTo>
                    <a:pt x="105" y="57"/>
                    <a:pt x="111" y="61"/>
                    <a:pt x="114" y="75"/>
                  </a:cubicBezTo>
                  <a:cubicBezTo>
                    <a:pt x="114" y="77"/>
                    <a:pt x="115" y="80"/>
                    <a:pt x="115" y="82"/>
                  </a:cubicBezTo>
                  <a:cubicBezTo>
                    <a:pt x="116" y="89"/>
                    <a:pt x="116" y="92"/>
                    <a:pt x="124" y="100"/>
                  </a:cubicBezTo>
                  <a:cubicBezTo>
                    <a:pt x="129" y="105"/>
                    <a:pt x="131" y="109"/>
                    <a:pt x="131" y="112"/>
                  </a:cubicBezTo>
                  <a:cubicBezTo>
                    <a:pt x="131" y="113"/>
                    <a:pt x="131" y="114"/>
                    <a:pt x="130" y="115"/>
                  </a:cubicBezTo>
                  <a:cubicBezTo>
                    <a:pt x="130" y="115"/>
                    <a:pt x="130" y="115"/>
                    <a:pt x="130" y="115"/>
                  </a:cubicBezTo>
                  <a:cubicBezTo>
                    <a:pt x="129" y="117"/>
                    <a:pt x="128" y="117"/>
                    <a:pt x="128" y="118"/>
                  </a:cubicBezTo>
                  <a:cubicBezTo>
                    <a:pt x="128" y="119"/>
                    <a:pt x="129" y="120"/>
                    <a:pt x="130" y="121"/>
                  </a:cubicBezTo>
                  <a:cubicBezTo>
                    <a:pt x="131" y="123"/>
                    <a:pt x="131" y="124"/>
                    <a:pt x="131" y="125"/>
                  </a:cubicBezTo>
                  <a:cubicBezTo>
                    <a:pt x="131" y="126"/>
                    <a:pt x="131" y="126"/>
                    <a:pt x="130" y="127"/>
                  </a:cubicBezTo>
                  <a:cubicBezTo>
                    <a:pt x="130" y="128"/>
                    <a:pt x="130" y="128"/>
                    <a:pt x="130" y="128"/>
                  </a:cubicBezTo>
                  <a:cubicBezTo>
                    <a:pt x="129" y="129"/>
                    <a:pt x="129" y="129"/>
                    <a:pt x="129" y="130"/>
                  </a:cubicBezTo>
                  <a:cubicBezTo>
                    <a:pt x="129" y="131"/>
                    <a:pt x="129" y="131"/>
                    <a:pt x="130" y="133"/>
                  </a:cubicBezTo>
                  <a:cubicBezTo>
                    <a:pt x="131" y="134"/>
                    <a:pt x="131" y="135"/>
                    <a:pt x="131" y="135"/>
                  </a:cubicBezTo>
                  <a:cubicBezTo>
                    <a:pt x="131" y="136"/>
                    <a:pt x="131" y="137"/>
                    <a:pt x="130" y="138"/>
                  </a:cubicBezTo>
                  <a:cubicBezTo>
                    <a:pt x="130" y="138"/>
                    <a:pt x="130" y="138"/>
                    <a:pt x="130" y="138"/>
                  </a:cubicBezTo>
                  <a:cubicBezTo>
                    <a:pt x="130" y="139"/>
                    <a:pt x="130" y="139"/>
                    <a:pt x="130" y="140"/>
                  </a:cubicBezTo>
                  <a:cubicBezTo>
                    <a:pt x="130" y="140"/>
                    <a:pt x="130" y="141"/>
                    <a:pt x="130" y="141"/>
                  </a:cubicBezTo>
                  <a:cubicBezTo>
                    <a:pt x="130" y="142"/>
                    <a:pt x="130" y="142"/>
                    <a:pt x="130" y="142"/>
                  </a:cubicBezTo>
                  <a:cubicBezTo>
                    <a:pt x="131" y="142"/>
                    <a:pt x="131" y="143"/>
                    <a:pt x="131" y="143"/>
                  </a:cubicBezTo>
                  <a:cubicBezTo>
                    <a:pt x="131" y="144"/>
                    <a:pt x="131" y="144"/>
                    <a:pt x="131" y="144"/>
                  </a:cubicBezTo>
                  <a:cubicBezTo>
                    <a:pt x="131" y="144"/>
                    <a:pt x="131" y="144"/>
                    <a:pt x="131" y="144"/>
                  </a:cubicBezTo>
                  <a:cubicBezTo>
                    <a:pt x="130" y="145"/>
                    <a:pt x="130" y="145"/>
                    <a:pt x="130" y="145"/>
                  </a:cubicBezTo>
                  <a:cubicBezTo>
                    <a:pt x="130" y="146"/>
                    <a:pt x="130" y="146"/>
                    <a:pt x="131" y="147"/>
                  </a:cubicBezTo>
                  <a:cubicBezTo>
                    <a:pt x="131" y="148"/>
                    <a:pt x="131" y="148"/>
                    <a:pt x="131" y="149"/>
                  </a:cubicBezTo>
                  <a:cubicBezTo>
                    <a:pt x="131" y="149"/>
                    <a:pt x="131" y="150"/>
                    <a:pt x="131" y="150"/>
                  </a:cubicBezTo>
                  <a:cubicBezTo>
                    <a:pt x="131" y="151"/>
                    <a:pt x="131" y="151"/>
                    <a:pt x="131" y="151"/>
                  </a:cubicBezTo>
                  <a:cubicBezTo>
                    <a:pt x="131" y="151"/>
                    <a:pt x="131" y="151"/>
                    <a:pt x="131" y="152"/>
                  </a:cubicBezTo>
                  <a:cubicBezTo>
                    <a:pt x="131" y="152"/>
                    <a:pt x="131" y="153"/>
                    <a:pt x="131" y="155"/>
                  </a:cubicBezTo>
                  <a:cubicBezTo>
                    <a:pt x="131" y="155"/>
                    <a:pt x="131" y="155"/>
                    <a:pt x="131" y="155"/>
                  </a:cubicBezTo>
                  <a:cubicBezTo>
                    <a:pt x="131" y="157"/>
                    <a:pt x="131" y="159"/>
                    <a:pt x="129" y="161"/>
                  </a:cubicBezTo>
                  <a:cubicBezTo>
                    <a:pt x="129" y="161"/>
                    <a:pt x="129" y="161"/>
                    <a:pt x="129" y="161"/>
                  </a:cubicBezTo>
                  <a:cubicBezTo>
                    <a:pt x="129" y="162"/>
                    <a:pt x="128" y="162"/>
                    <a:pt x="126" y="162"/>
                  </a:cubicBezTo>
                  <a:cubicBezTo>
                    <a:pt x="126" y="162"/>
                    <a:pt x="126" y="162"/>
                    <a:pt x="126" y="162"/>
                  </a:cubicBezTo>
                  <a:cubicBezTo>
                    <a:pt x="126" y="162"/>
                    <a:pt x="125" y="162"/>
                    <a:pt x="125" y="162"/>
                  </a:cubicBezTo>
                  <a:cubicBezTo>
                    <a:pt x="119" y="161"/>
                    <a:pt x="117" y="155"/>
                    <a:pt x="116" y="151"/>
                  </a:cubicBezTo>
                  <a:cubicBezTo>
                    <a:pt x="115" y="148"/>
                    <a:pt x="114" y="147"/>
                    <a:pt x="114" y="147"/>
                  </a:cubicBezTo>
                  <a:cubicBezTo>
                    <a:pt x="113" y="147"/>
                    <a:pt x="113" y="148"/>
                    <a:pt x="113" y="150"/>
                  </a:cubicBezTo>
                  <a:cubicBezTo>
                    <a:pt x="112" y="152"/>
                    <a:pt x="112" y="153"/>
                    <a:pt x="112" y="155"/>
                  </a:cubicBezTo>
                  <a:cubicBezTo>
                    <a:pt x="112" y="158"/>
                    <a:pt x="113" y="160"/>
                    <a:pt x="116" y="163"/>
                  </a:cubicBezTo>
                  <a:cubicBezTo>
                    <a:pt x="117" y="165"/>
                    <a:pt x="118" y="166"/>
                    <a:pt x="118" y="167"/>
                  </a:cubicBezTo>
                  <a:cubicBezTo>
                    <a:pt x="118" y="168"/>
                    <a:pt x="118" y="169"/>
                    <a:pt x="117" y="169"/>
                  </a:cubicBezTo>
                  <a:cubicBezTo>
                    <a:pt x="117" y="170"/>
                    <a:pt x="117" y="170"/>
                    <a:pt x="116" y="170"/>
                  </a:cubicBezTo>
                  <a:cubicBezTo>
                    <a:pt x="116" y="171"/>
                    <a:pt x="116" y="171"/>
                    <a:pt x="116" y="171"/>
                  </a:cubicBezTo>
                  <a:cubicBezTo>
                    <a:pt x="116" y="172"/>
                    <a:pt x="117" y="173"/>
                    <a:pt x="117" y="173"/>
                  </a:cubicBezTo>
                  <a:cubicBezTo>
                    <a:pt x="118" y="174"/>
                    <a:pt x="118" y="174"/>
                    <a:pt x="119" y="175"/>
                  </a:cubicBezTo>
                  <a:cubicBezTo>
                    <a:pt x="119" y="175"/>
                    <a:pt x="120" y="176"/>
                    <a:pt x="120" y="177"/>
                  </a:cubicBezTo>
                  <a:cubicBezTo>
                    <a:pt x="121" y="176"/>
                    <a:pt x="121" y="176"/>
                    <a:pt x="121" y="175"/>
                  </a:cubicBezTo>
                  <a:cubicBezTo>
                    <a:pt x="119" y="173"/>
                    <a:pt x="115" y="172"/>
                    <a:pt x="119" y="169"/>
                  </a:cubicBezTo>
                  <a:cubicBezTo>
                    <a:pt x="122" y="167"/>
                    <a:pt x="120" y="165"/>
                    <a:pt x="116" y="161"/>
                  </a:cubicBezTo>
                  <a:cubicBezTo>
                    <a:pt x="113" y="158"/>
                    <a:pt x="114" y="154"/>
                    <a:pt x="115" y="154"/>
                  </a:cubicBezTo>
                  <a:cubicBezTo>
                    <a:pt x="115" y="154"/>
                    <a:pt x="115" y="155"/>
                    <a:pt x="116" y="157"/>
                  </a:cubicBezTo>
                  <a:cubicBezTo>
                    <a:pt x="116" y="157"/>
                    <a:pt x="118" y="164"/>
                    <a:pt x="125" y="164"/>
                  </a:cubicBezTo>
                  <a:cubicBezTo>
                    <a:pt x="130" y="164"/>
                    <a:pt x="131" y="161"/>
                    <a:pt x="133" y="161"/>
                  </a:cubicBezTo>
                  <a:cubicBezTo>
                    <a:pt x="133" y="161"/>
                    <a:pt x="134" y="162"/>
                    <a:pt x="135" y="163"/>
                  </a:cubicBezTo>
                  <a:cubicBezTo>
                    <a:pt x="136" y="164"/>
                    <a:pt x="137" y="164"/>
                    <a:pt x="139" y="164"/>
                  </a:cubicBezTo>
                  <a:cubicBezTo>
                    <a:pt x="142" y="164"/>
                    <a:pt x="146" y="162"/>
                    <a:pt x="148" y="158"/>
                  </a:cubicBezTo>
                  <a:cubicBezTo>
                    <a:pt x="149" y="157"/>
                    <a:pt x="149" y="157"/>
                    <a:pt x="149" y="157"/>
                  </a:cubicBezTo>
                  <a:cubicBezTo>
                    <a:pt x="150" y="157"/>
                    <a:pt x="148" y="164"/>
                    <a:pt x="145" y="167"/>
                  </a:cubicBezTo>
                  <a:cubicBezTo>
                    <a:pt x="141" y="169"/>
                    <a:pt x="140" y="174"/>
                    <a:pt x="132" y="175"/>
                  </a:cubicBezTo>
                  <a:cubicBezTo>
                    <a:pt x="131" y="175"/>
                    <a:pt x="130" y="175"/>
                    <a:pt x="130" y="176"/>
                  </a:cubicBezTo>
                  <a:cubicBezTo>
                    <a:pt x="130" y="176"/>
                    <a:pt x="131" y="176"/>
                    <a:pt x="131" y="176"/>
                  </a:cubicBezTo>
                  <a:cubicBezTo>
                    <a:pt x="135" y="176"/>
                    <a:pt x="140" y="175"/>
                    <a:pt x="144" y="173"/>
                  </a:cubicBezTo>
                  <a:cubicBezTo>
                    <a:pt x="144" y="173"/>
                    <a:pt x="144" y="173"/>
                    <a:pt x="144" y="173"/>
                  </a:cubicBezTo>
                  <a:cubicBezTo>
                    <a:pt x="144" y="173"/>
                    <a:pt x="144" y="173"/>
                    <a:pt x="144" y="173"/>
                  </a:cubicBezTo>
                  <a:cubicBezTo>
                    <a:pt x="144" y="173"/>
                    <a:pt x="144" y="173"/>
                    <a:pt x="144" y="173"/>
                  </a:cubicBezTo>
                  <a:cubicBezTo>
                    <a:pt x="140" y="175"/>
                    <a:pt x="136" y="176"/>
                    <a:pt x="132" y="176"/>
                  </a:cubicBezTo>
                  <a:cubicBezTo>
                    <a:pt x="132" y="176"/>
                    <a:pt x="132" y="176"/>
                    <a:pt x="132" y="176"/>
                  </a:cubicBezTo>
                  <a:cubicBezTo>
                    <a:pt x="131" y="176"/>
                    <a:pt x="130" y="176"/>
                    <a:pt x="129" y="176"/>
                  </a:cubicBezTo>
                  <a:cubicBezTo>
                    <a:pt x="129" y="176"/>
                    <a:pt x="132" y="177"/>
                    <a:pt x="134" y="177"/>
                  </a:cubicBezTo>
                  <a:cubicBezTo>
                    <a:pt x="137" y="177"/>
                    <a:pt x="139" y="176"/>
                    <a:pt x="141" y="176"/>
                  </a:cubicBezTo>
                  <a:cubicBezTo>
                    <a:pt x="141" y="176"/>
                    <a:pt x="141" y="176"/>
                    <a:pt x="142" y="176"/>
                  </a:cubicBezTo>
                  <a:cubicBezTo>
                    <a:pt x="144" y="176"/>
                    <a:pt x="143" y="181"/>
                    <a:pt x="136" y="182"/>
                  </a:cubicBezTo>
                  <a:cubicBezTo>
                    <a:pt x="132" y="183"/>
                    <a:pt x="130" y="183"/>
                    <a:pt x="130" y="184"/>
                  </a:cubicBezTo>
                  <a:cubicBezTo>
                    <a:pt x="131" y="184"/>
                    <a:pt x="131" y="184"/>
                    <a:pt x="132" y="184"/>
                  </a:cubicBezTo>
                  <a:cubicBezTo>
                    <a:pt x="135" y="184"/>
                    <a:pt x="137" y="183"/>
                    <a:pt x="140" y="182"/>
                  </a:cubicBezTo>
                  <a:cubicBezTo>
                    <a:pt x="140" y="183"/>
                    <a:pt x="140" y="183"/>
                    <a:pt x="140" y="183"/>
                  </a:cubicBezTo>
                  <a:cubicBezTo>
                    <a:pt x="138" y="184"/>
                    <a:pt x="135" y="184"/>
                    <a:pt x="132" y="184"/>
                  </a:cubicBezTo>
                  <a:cubicBezTo>
                    <a:pt x="131" y="184"/>
                    <a:pt x="131" y="184"/>
                    <a:pt x="130" y="184"/>
                  </a:cubicBezTo>
                  <a:cubicBezTo>
                    <a:pt x="131" y="184"/>
                    <a:pt x="133" y="185"/>
                    <a:pt x="135" y="185"/>
                  </a:cubicBezTo>
                  <a:cubicBezTo>
                    <a:pt x="136" y="185"/>
                    <a:pt x="137" y="185"/>
                    <a:pt x="138" y="184"/>
                  </a:cubicBezTo>
                  <a:cubicBezTo>
                    <a:pt x="138" y="184"/>
                    <a:pt x="138" y="184"/>
                    <a:pt x="138" y="184"/>
                  </a:cubicBezTo>
                  <a:cubicBezTo>
                    <a:pt x="141" y="184"/>
                    <a:pt x="140" y="191"/>
                    <a:pt x="135" y="193"/>
                  </a:cubicBezTo>
                  <a:cubicBezTo>
                    <a:pt x="134" y="193"/>
                    <a:pt x="134" y="193"/>
                    <a:pt x="134" y="194"/>
                  </a:cubicBezTo>
                  <a:cubicBezTo>
                    <a:pt x="135" y="193"/>
                    <a:pt x="137" y="193"/>
                    <a:pt x="138" y="193"/>
                  </a:cubicBezTo>
                  <a:cubicBezTo>
                    <a:pt x="138" y="193"/>
                    <a:pt x="138" y="193"/>
                    <a:pt x="138" y="193"/>
                  </a:cubicBezTo>
                  <a:cubicBezTo>
                    <a:pt x="138" y="193"/>
                    <a:pt x="138" y="193"/>
                    <a:pt x="138" y="193"/>
                  </a:cubicBezTo>
                  <a:cubicBezTo>
                    <a:pt x="138" y="193"/>
                    <a:pt x="138" y="193"/>
                    <a:pt x="138" y="193"/>
                  </a:cubicBezTo>
                  <a:cubicBezTo>
                    <a:pt x="139" y="193"/>
                    <a:pt x="140" y="195"/>
                    <a:pt x="140" y="196"/>
                  </a:cubicBezTo>
                  <a:cubicBezTo>
                    <a:pt x="140" y="195"/>
                    <a:pt x="140" y="195"/>
                    <a:pt x="141" y="194"/>
                  </a:cubicBezTo>
                  <a:cubicBezTo>
                    <a:pt x="141" y="193"/>
                    <a:pt x="141" y="193"/>
                    <a:pt x="141" y="193"/>
                  </a:cubicBezTo>
                  <a:cubicBezTo>
                    <a:pt x="142" y="193"/>
                    <a:pt x="142" y="192"/>
                    <a:pt x="142" y="191"/>
                  </a:cubicBezTo>
                  <a:cubicBezTo>
                    <a:pt x="142" y="190"/>
                    <a:pt x="142" y="189"/>
                    <a:pt x="141" y="188"/>
                  </a:cubicBezTo>
                  <a:cubicBezTo>
                    <a:pt x="141" y="188"/>
                    <a:pt x="141" y="187"/>
                    <a:pt x="141" y="187"/>
                  </a:cubicBezTo>
                  <a:cubicBezTo>
                    <a:pt x="141" y="186"/>
                    <a:pt x="142" y="185"/>
                    <a:pt x="144" y="183"/>
                  </a:cubicBezTo>
                  <a:cubicBezTo>
                    <a:pt x="145" y="182"/>
                    <a:pt x="146" y="181"/>
                    <a:pt x="146" y="180"/>
                  </a:cubicBezTo>
                  <a:cubicBezTo>
                    <a:pt x="146" y="179"/>
                    <a:pt x="146" y="179"/>
                    <a:pt x="146" y="178"/>
                  </a:cubicBezTo>
                  <a:cubicBezTo>
                    <a:pt x="145" y="178"/>
                    <a:pt x="145" y="177"/>
                    <a:pt x="145" y="177"/>
                  </a:cubicBezTo>
                  <a:cubicBezTo>
                    <a:pt x="145" y="176"/>
                    <a:pt x="146" y="175"/>
                    <a:pt x="148" y="173"/>
                  </a:cubicBezTo>
                  <a:cubicBezTo>
                    <a:pt x="149" y="172"/>
                    <a:pt x="149" y="172"/>
                    <a:pt x="149" y="171"/>
                  </a:cubicBezTo>
                  <a:cubicBezTo>
                    <a:pt x="149" y="170"/>
                    <a:pt x="149" y="170"/>
                    <a:pt x="148" y="169"/>
                  </a:cubicBezTo>
                  <a:cubicBezTo>
                    <a:pt x="148" y="168"/>
                    <a:pt x="148" y="168"/>
                    <a:pt x="148" y="168"/>
                  </a:cubicBezTo>
                  <a:cubicBezTo>
                    <a:pt x="148" y="167"/>
                    <a:pt x="147" y="167"/>
                    <a:pt x="147" y="166"/>
                  </a:cubicBezTo>
                  <a:cubicBezTo>
                    <a:pt x="147" y="165"/>
                    <a:pt x="148" y="164"/>
                    <a:pt x="150" y="163"/>
                  </a:cubicBezTo>
                  <a:cubicBezTo>
                    <a:pt x="152" y="161"/>
                    <a:pt x="153" y="158"/>
                    <a:pt x="153" y="154"/>
                  </a:cubicBezTo>
                  <a:cubicBezTo>
                    <a:pt x="153" y="153"/>
                    <a:pt x="153" y="152"/>
                    <a:pt x="152" y="151"/>
                  </a:cubicBezTo>
                  <a:cubicBezTo>
                    <a:pt x="152" y="147"/>
                    <a:pt x="151" y="147"/>
                    <a:pt x="151" y="147"/>
                  </a:cubicBezTo>
                  <a:cubicBezTo>
                    <a:pt x="151" y="147"/>
                    <a:pt x="150" y="148"/>
                    <a:pt x="149" y="150"/>
                  </a:cubicBezTo>
                  <a:cubicBezTo>
                    <a:pt x="149" y="150"/>
                    <a:pt x="149" y="151"/>
                    <a:pt x="149" y="152"/>
                  </a:cubicBezTo>
                  <a:cubicBezTo>
                    <a:pt x="148" y="156"/>
                    <a:pt x="147" y="162"/>
                    <a:pt x="139" y="162"/>
                  </a:cubicBezTo>
                  <a:cubicBezTo>
                    <a:pt x="137" y="162"/>
                    <a:pt x="136" y="161"/>
                    <a:pt x="135" y="160"/>
                  </a:cubicBezTo>
                  <a:cubicBezTo>
                    <a:pt x="134" y="159"/>
                    <a:pt x="134" y="157"/>
                    <a:pt x="134" y="156"/>
                  </a:cubicBezTo>
                  <a:cubicBezTo>
                    <a:pt x="134" y="155"/>
                    <a:pt x="134" y="153"/>
                    <a:pt x="134" y="152"/>
                  </a:cubicBezTo>
                  <a:cubicBezTo>
                    <a:pt x="134" y="152"/>
                    <a:pt x="135" y="151"/>
                    <a:pt x="135" y="151"/>
                  </a:cubicBezTo>
                  <a:cubicBezTo>
                    <a:pt x="135" y="151"/>
                    <a:pt x="134" y="150"/>
                    <a:pt x="134" y="150"/>
                  </a:cubicBezTo>
                  <a:cubicBezTo>
                    <a:pt x="134" y="149"/>
                    <a:pt x="134" y="149"/>
                    <a:pt x="134" y="148"/>
                  </a:cubicBezTo>
                  <a:cubicBezTo>
                    <a:pt x="134" y="148"/>
                    <a:pt x="134" y="147"/>
                    <a:pt x="134" y="147"/>
                  </a:cubicBezTo>
                  <a:cubicBezTo>
                    <a:pt x="135" y="146"/>
                    <a:pt x="135" y="145"/>
                    <a:pt x="135" y="145"/>
                  </a:cubicBezTo>
                  <a:cubicBezTo>
                    <a:pt x="135" y="145"/>
                    <a:pt x="135" y="145"/>
                    <a:pt x="134" y="144"/>
                  </a:cubicBezTo>
                  <a:cubicBezTo>
                    <a:pt x="134" y="144"/>
                    <a:pt x="134" y="144"/>
                    <a:pt x="134" y="144"/>
                  </a:cubicBezTo>
                  <a:cubicBezTo>
                    <a:pt x="134" y="143"/>
                    <a:pt x="134" y="143"/>
                    <a:pt x="134" y="143"/>
                  </a:cubicBezTo>
                  <a:cubicBezTo>
                    <a:pt x="134" y="142"/>
                    <a:pt x="134" y="142"/>
                    <a:pt x="134" y="142"/>
                  </a:cubicBezTo>
                  <a:cubicBezTo>
                    <a:pt x="135" y="141"/>
                    <a:pt x="135" y="141"/>
                    <a:pt x="135" y="140"/>
                  </a:cubicBezTo>
                  <a:cubicBezTo>
                    <a:pt x="135" y="140"/>
                    <a:pt x="135" y="140"/>
                    <a:pt x="135" y="140"/>
                  </a:cubicBezTo>
                  <a:cubicBezTo>
                    <a:pt x="135" y="139"/>
                    <a:pt x="135" y="139"/>
                    <a:pt x="135" y="138"/>
                  </a:cubicBezTo>
                  <a:cubicBezTo>
                    <a:pt x="135" y="138"/>
                    <a:pt x="134" y="137"/>
                    <a:pt x="134" y="136"/>
                  </a:cubicBezTo>
                  <a:cubicBezTo>
                    <a:pt x="134" y="135"/>
                    <a:pt x="135" y="133"/>
                    <a:pt x="135" y="132"/>
                  </a:cubicBezTo>
                  <a:cubicBezTo>
                    <a:pt x="136" y="131"/>
                    <a:pt x="136" y="130"/>
                    <a:pt x="136" y="130"/>
                  </a:cubicBezTo>
                  <a:cubicBezTo>
                    <a:pt x="136" y="129"/>
                    <a:pt x="135" y="128"/>
                    <a:pt x="135" y="127"/>
                  </a:cubicBezTo>
                  <a:cubicBezTo>
                    <a:pt x="135" y="126"/>
                    <a:pt x="134" y="126"/>
                    <a:pt x="134" y="125"/>
                  </a:cubicBezTo>
                  <a:cubicBezTo>
                    <a:pt x="134" y="125"/>
                    <a:pt x="134" y="125"/>
                    <a:pt x="134" y="124"/>
                  </a:cubicBezTo>
                  <a:cubicBezTo>
                    <a:pt x="134" y="123"/>
                    <a:pt x="135" y="122"/>
                    <a:pt x="136" y="121"/>
                  </a:cubicBezTo>
                  <a:cubicBezTo>
                    <a:pt x="136" y="120"/>
                    <a:pt x="136" y="120"/>
                    <a:pt x="137" y="119"/>
                  </a:cubicBezTo>
                  <a:cubicBezTo>
                    <a:pt x="137" y="119"/>
                    <a:pt x="137" y="119"/>
                    <a:pt x="137" y="118"/>
                  </a:cubicBezTo>
                  <a:cubicBezTo>
                    <a:pt x="137" y="118"/>
                    <a:pt x="136" y="117"/>
                    <a:pt x="135" y="115"/>
                  </a:cubicBezTo>
                  <a:cubicBezTo>
                    <a:pt x="134" y="114"/>
                    <a:pt x="134" y="113"/>
                    <a:pt x="134" y="112"/>
                  </a:cubicBezTo>
                  <a:cubicBezTo>
                    <a:pt x="134" y="110"/>
                    <a:pt x="135" y="107"/>
                    <a:pt x="138" y="104"/>
                  </a:cubicBezTo>
                  <a:cubicBezTo>
                    <a:pt x="139" y="102"/>
                    <a:pt x="140" y="101"/>
                    <a:pt x="141" y="100"/>
                  </a:cubicBezTo>
                  <a:cubicBezTo>
                    <a:pt x="145" y="96"/>
                    <a:pt x="149" y="92"/>
                    <a:pt x="150" y="81"/>
                  </a:cubicBezTo>
                  <a:cubicBezTo>
                    <a:pt x="152" y="67"/>
                    <a:pt x="153" y="61"/>
                    <a:pt x="172" y="51"/>
                  </a:cubicBezTo>
                  <a:cubicBezTo>
                    <a:pt x="178" y="48"/>
                    <a:pt x="181" y="46"/>
                    <a:pt x="183" y="43"/>
                  </a:cubicBezTo>
                  <a:cubicBezTo>
                    <a:pt x="185" y="40"/>
                    <a:pt x="186" y="36"/>
                    <a:pt x="187" y="30"/>
                  </a:cubicBezTo>
                  <a:cubicBezTo>
                    <a:pt x="187" y="30"/>
                    <a:pt x="187" y="30"/>
                    <a:pt x="187" y="30"/>
                  </a:cubicBezTo>
                  <a:cubicBezTo>
                    <a:pt x="190" y="18"/>
                    <a:pt x="195" y="16"/>
                    <a:pt x="200" y="16"/>
                  </a:cubicBezTo>
                  <a:cubicBezTo>
                    <a:pt x="201" y="16"/>
                    <a:pt x="201" y="16"/>
                    <a:pt x="201" y="16"/>
                  </a:cubicBezTo>
                  <a:cubicBezTo>
                    <a:pt x="203" y="17"/>
                    <a:pt x="204" y="17"/>
                    <a:pt x="206" y="17"/>
                  </a:cubicBezTo>
                  <a:cubicBezTo>
                    <a:pt x="208" y="18"/>
                    <a:pt x="209" y="18"/>
                    <a:pt x="211" y="18"/>
                  </a:cubicBezTo>
                  <a:cubicBezTo>
                    <a:pt x="214" y="18"/>
                    <a:pt x="216" y="17"/>
                    <a:pt x="218" y="14"/>
                  </a:cubicBezTo>
                  <a:cubicBezTo>
                    <a:pt x="220" y="12"/>
                    <a:pt x="223" y="11"/>
                    <a:pt x="226" y="11"/>
                  </a:cubicBezTo>
                  <a:cubicBezTo>
                    <a:pt x="233" y="11"/>
                    <a:pt x="240" y="14"/>
                    <a:pt x="246" y="20"/>
                  </a:cubicBezTo>
                  <a:cubicBezTo>
                    <a:pt x="250" y="24"/>
                    <a:pt x="251" y="29"/>
                    <a:pt x="251" y="33"/>
                  </a:cubicBezTo>
                  <a:cubicBezTo>
                    <a:pt x="251" y="38"/>
                    <a:pt x="249" y="42"/>
                    <a:pt x="247" y="46"/>
                  </a:cubicBezTo>
                  <a:cubicBezTo>
                    <a:pt x="244" y="51"/>
                    <a:pt x="236" y="53"/>
                    <a:pt x="227" y="53"/>
                  </a:cubicBezTo>
                  <a:cubicBezTo>
                    <a:pt x="227" y="53"/>
                    <a:pt x="227" y="53"/>
                    <a:pt x="227" y="53"/>
                  </a:cubicBezTo>
                  <a:cubicBezTo>
                    <a:pt x="226" y="53"/>
                    <a:pt x="226" y="53"/>
                    <a:pt x="226" y="53"/>
                  </a:cubicBezTo>
                  <a:cubicBezTo>
                    <a:pt x="226" y="53"/>
                    <a:pt x="226" y="53"/>
                    <a:pt x="226" y="53"/>
                  </a:cubicBezTo>
                  <a:cubicBezTo>
                    <a:pt x="226" y="53"/>
                    <a:pt x="226" y="53"/>
                    <a:pt x="226" y="53"/>
                  </a:cubicBezTo>
                  <a:cubicBezTo>
                    <a:pt x="225" y="53"/>
                    <a:pt x="224" y="53"/>
                    <a:pt x="223" y="53"/>
                  </a:cubicBezTo>
                  <a:cubicBezTo>
                    <a:pt x="223" y="53"/>
                    <a:pt x="223" y="53"/>
                    <a:pt x="223" y="53"/>
                  </a:cubicBezTo>
                  <a:cubicBezTo>
                    <a:pt x="223" y="53"/>
                    <a:pt x="223" y="53"/>
                    <a:pt x="223" y="53"/>
                  </a:cubicBezTo>
                  <a:cubicBezTo>
                    <a:pt x="223" y="53"/>
                    <a:pt x="222" y="53"/>
                    <a:pt x="222" y="53"/>
                  </a:cubicBezTo>
                  <a:cubicBezTo>
                    <a:pt x="222" y="53"/>
                    <a:pt x="222" y="53"/>
                    <a:pt x="222" y="53"/>
                  </a:cubicBezTo>
                  <a:cubicBezTo>
                    <a:pt x="220" y="53"/>
                    <a:pt x="219" y="53"/>
                    <a:pt x="218" y="53"/>
                  </a:cubicBezTo>
                  <a:cubicBezTo>
                    <a:pt x="217" y="53"/>
                    <a:pt x="217" y="53"/>
                    <a:pt x="217" y="54"/>
                  </a:cubicBezTo>
                  <a:cubicBezTo>
                    <a:pt x="217" y="54"/>
                    <a:pt x="217" y="54"/>
                    <a:pt x="217" y="54"/>
                  </a:cubicBezTo>
                  <a:cubicBezTo>
                    <a:pt x="217" y="54"/>
                    <a:pt x="217" y="54"/>
                    <a:pt x="218" y="54"/>
                  </a:cubicBezTo>
                  <a:cubicBezTo>
                    <a:pt x="218" y="54"/>
                    <a:pt x="219" y="54"/>
                    <a:pt x="220" y="54"/>
                  </a:cubicBezTo>
                  <a:cubicBezTo>
                    <a:pt x="222" y="54"/>
                    <a:pt x="224" y="55"/>
                    <a:pt x="225" y="56"/>
                  </a:cubicBezTo>
                  <a:cubicBezTo>
                    <a:pt x="226" y="56"/>
                    <a:pt x="227" y="56"/>
                    <a:pt x="228" y="56"/>
                  </a:cubicBezTo>
                  <a:cubicBezTo>
                    <a:pt x="230" y="56"/>
                    <a:pt x="231" y="56"/>
                    <a:pt x="233" y="57"/>
                  </a:cubicBezTo>
                  <a:cubicBezTo>
                    <a:pt x="237" y="56"/>
                    <a:pt x="241" y="55"/>
                    <a:pt x="246" y="53"/>
                  </a:cubicBezTo>
                  <a:cubicBezTo>
                    <a:pt x="261" y="45"/>
                    <a:pt x="257" y="23"/>
                    <a:pt x="244" y="15"/>
                  </a:cubicBezTo>
                  <a:cubicBezTo>
                    <a:pt x="236" y="11"/>
                    <a:pt x="230" y="8"/>
                    <a:pt x="225" y="8"/>
                  </a:cubicBezTo>
                  <a:cubicBezTo>
                    <a:pt x="222" y="8"/>
                    <a:pt x="219" y="9"/>
                    <a:pt x="218" y="11"/>
                  </a:cubicBezTo>
                  <a:cubicBezTo>
                    <a:pt x="215" y="14"/>
                    <a:pt x="213" y="16"/>
                    <a:pt x="209" y="16"/>
                  </a:cubicBezTo>
                  <a:cubicBezTo>
                    <a:pt x="208" y="16"/>
                    <a:pt x="207" y="15"/>
                    <a:pt x="206" y="15"/>
                  </a:cubicBezTo>
                  <a:cubicBezTo>
                    <a:pt x="204" y="15"/>
                    <a:pt x="203" y="15"/>
                    <a:pt x="201" y="15"/>
                  </a:cubicBezTo>
                  <a:cubicBezTo>
                    <a:pt x="195" y="15"/>
                    <a:pt x="189" y="17"/>
                    <a:pt x="186" y="28"/>
                  </a:cubicBezTo>
                  <a:cubicBezTo>
                    <a:pt x="185" y="33"/>
                    <a:pt x="184" y="35"/>
                    <a:pt x="183" y="35"/>
                  </a:cubicBezTo>
                  <a:cubicBezTo>
                    <a:pt x="182" y="35"/>
                    <a:pt x="182" y="30"/>
                    <a:pt x="184" y="24"/>
                  </a:cubicBezTo>
                  <a:cubicBezTo>
                    <a:pt x="188" y="13"/>
                    <a:pt x="192" y="13"/>
                    <a:pt x="202" y="13"/>
                  </a:cubicBezTo>
                  <a:cubicBezTo>
                    <a:pt x="213" y="13"/>
                    <a:pt x="212" y="8"/>
                    <a:pt x="219" y="4"/>
                  </a:cubicBezTo>
                  <a:cubicBezTo>
                    <a:pt x="223" y="2"/>
                    <a:pt x="226" y="1"/>
                    <a:pt x="229" y="1"/>
                  </a:cubicBezTo>
                  <a:cubicBezTo>
                    <a:pt x="232" y="1"/>
                    <a:pt x="235" y="3"/>
                    <a:pt x="239" y="6"/>
                  </a:cubicBezTo>
                  <a:cubicBezTo>
                    <a:pt x="245" y="12"/>
                    <a:pt x="244" y="12"/>
                    <a:pt x="253" y="16"/>
                  </a:cubicBezTo>
                  <a:cubicBezTo>
                    <a:pt x="261" y="21"/>
                    <a:pt x="265" y="31"/>
                    <a:pt x="259" y="42"/>
                  </a:cubicBezTo>
                  <a:cubicBezTo>
                    <a:pt x="253" y="52"/>
                    <a:pt x="247" y="57"/>
                    <a:pt x="248" y="64"/>
                  </a:cubicBezTo>
                  <a:cubicBezTo>
                    <a:pt x="248" y="70"/>
                    <a:pt x="250" y="76"/>
                    <a:pt x="247" y="83"/>
                  </a:cubicBezTo>
                  <a:cubicBezTo>
                    <a:pt x="248" y="82"/>
                    <a:pt x="250" y="78"/>
                    <a:pt x="250" y="73"/>
                  </a:cubicBezTo>
                  <a:cubicBezTo>
                    <a:pt x="250" y="71"/>
                    <a:pt x="249" y="69"/>
                    <a:pt x="249" y="67"/>
                  </a:cubicBezTo>
                  <a:cubicBezTo>
                    <a:pt x="249" y="67"/>
                    <a:pt x="249" y="67"/>
                    <a:pt x="249" y="67"/>
                  </a:cubicBezTo>
                  <a:cubicBezTo>
                    <a:pt x="249" y="67"/>
                    <a:pt x="249" y="67"/>
                    <a:pt x="249" y="67"/>
                  </a:cubicBezTo>
                  <a:cubicBezTo>
                    <a:pt x="249" y="67"/>
                    <a:pt x="249" y="67"/>
                    <a:pt x="249" y="67"/>
                  </a:cubicBezTo>
                  <a:cubicBezTo>
                    <a:pt x="249" y="67"/>
                    <a:pt x="249" y="67"/>
                    <a:pt x="249" y="67"/>
                  </a:cubicBezTo>
                  <a:cubicBezTo>
                    <a:pt x="249" y="67"/>
                    <a:pt x="249" y="67"/>
                    <a:pt x="249" y="67"/>
                  </a:cubicBezTo>
                  <a:cubicBezTo>
                    <a:pt x="249" y="67"/>
                    <a:pt x="249" y="67"/>
                    <a:pt x="249" y="67"/>
                  </a:cubicBezTo>
                  <a:cubicBezTo>
                    <a:pt x="249" y="67"/>
                    <a:pt x="249" y="67"/>
                    <a:pt x="249" y="67"/>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50" y="63"/>
                    <a:pt x="251" y="60"/>
                    <a:pt x="252" y="58"/>
                  </a:cubicBezTo>
                  <a:cubicBezTo>
                    <a:pt x="252" y="58"/>
                    <a:pt x="252" y="58"/>
                    <a:pt x="252" y="58"/>
                  </a:cubicBezTo>
                  <a:cubicBezTo>
                    <a:pt x="252" y="58"/>
                    <a:pt x="252" y="58"/>
                    <a:pt x="252" y="58"/>
                  </a:cubicBezTo>
                  <a:cubicBezTo>
                    <a:pt x="252" y="58"/>
                    <a:pt x="252" y="58"/>
                    <a:pt x="252" y="58"/>
                  </a:cubicBezTo>
                  <a:cubicBezTo>
                    <a:pt x="252" y="58"/>
                    <a:pt x="252" y="58"/>
                    <a:pt x="252" y="58"/>
                  </a:cubicBezTo>
                  <a:cubicBezTo>
                    <a:pt x="252" y="58"/>
                    <a:pt x="252" y="58"/>
                    <a:pt x="252" y="58"/>
                  </a:cubicBezTo>
                  <a:cubicBezTo>
                    <a:pt x="252" y="58"/>
                    <a:pt x="252" y="58"/>
                    <a:pt x="252" y="58"/>
                  </a:cubicBezTo>
                  <a:cubicBezTo>
                    <a:pt x="252" y="58"/>
                    <a:pt x="252" y="58"/>
                    <a:pt x="252" y="58"/>
                  </a:cubicBezTo>
                  <a:cubicBezTo>
                    <a:pt x="252" y="58"/>
                    <a:pt x="252" y="58"/>
                    <a:pt x="252" y="58"/>
                  </a:cubicBezTo>
                  <a:cubicBezTo>
                    <a:pt x="253" y="56"/>
                    <a:pt x="254" y="55"/>
                    <a:pt x="255" y="53"/>
                  </a:cubicBezTo>
                  <a:cubicBezTo>
                    <a:pt x="255" y="52"/>
                    <a:pt x="256" y="51"/>
                    <a:pt x="257" y="51"/>
                  </a:cubicBezTo>
                  <a:cubicBezTo>
                    <a:pt x="259" y="48"/>
                    <a:pt x="262" y="45"/>
                    <a:pt x="263" y="38"/>
                  </a:cubicBezTo>
                  <a:cubicBezTo>
                    <a:pt x="263" y="37"/>
                    <a:pt x="263" y="35"/>
                    <a:pt x="263" y="34"/>
                  </a:cubicBezTo>
                  <a:cubicBezTo>
                    <a:pt x="263" y="27"/>
                    <a:pt x="261" y="21"/>
                    <a:pt x="258" y="18"/>
                  </a:cubicBezTo>
                  <a:cubicBezTo>
                    <a:pt x="255" y="15"/>
                    <a:pt x="252" y="14"/>
                    <a:pt x="250" y="13"/>
                  </a:cubicBezTo>
                  <a:cubicBezTo>
                    <a:pt x="248" y="12"/>
                    <a:pt x="246" y="11"/>
                    <a:pt x="245" y="10"/>
                  </a:cubicBezTo>
                  <a:cubicBezTo>
                    <a:pt x="244" y="9"/>
                    <a:pt x="243" y="8"/>
                    <a:pt x="242" y="7"/>
                  </a:cubicBezTo>
                  <a:cubicBezTo>
                    <a:pt x="240" y="4"/>
                    <a:pt x="237" y="1"/>
                    <a:pt x="232" y="0"/>
                  </a:cubicBezTo>
                  <a:cubicBezTo>
                    <a:pt x="231" y="0"/>
                    <a:pt x="230" y="0"/>
                    <a:pt x="228" y="0"/>
                  </a:cubicBezTo>
                  <a:cubicBezTo>
                    <a:pt x="223" y="0"/>
                    <a:pt x="218" y="2"/>
                    <a:pt x="214" y="6"/>
                  </a:cubicBezTo>
                  <a:cubicBezTo>
                    <a:pt x="208" y="12"/>
                    <a:pt x="204" y="12"/>
                    <a:pt x="197" y="13"/>
                  </a:cubicBezTo>
                  <a:cubicBezTo>
                    <a:pt x="196" y="13"/>
                    <a:pt x="196" y="13"/>
                    <a:pt x="196" y="13"/>
                  </a:cubicBezTo>
                  <a:cubicBezTo>
                    <a:pt x="196" y="13"/>
                    <a:pt x="196" y="13"/>
                    <a:pt x="196" y="13"/>
                  </a:cubicBezTo>
                  <a:cubicBezTo>
                    <a:pt x="189" y="13"/>
                    <a:pt x="186" y="14"/>
                    <a:pt x="183" y="25"/>
                  </a:cubicBezTo>
                  <a:cubicBezTo>
                    <a:pt x="183" y="25"/>
                    <a:pt x="183" y="26"/>
                    <a:pt x="183" y="26"/>
                  </a:cubicBezTo>
                  <a:cubicBezTo>
                    <a:pt x="179" y="39"/>
                    <a:pt x="178" y="43"/>
                    <a:pt x="169" y="49"/>
                  </a:cubicBezTo>
                  <a:cubicBezTo>
                    <a:pt x="158" y="55"/>
                    <a:pt x="146" y="59"/>
                    <a:pt x="133" y="59"/>
                  </a:cubicBezTo>
                  <a:cubicBezTo>
                    <a:pt x="125" y="59"/>
                    <a:pt x="117" y="57"/>
                    <a:pt x="108" y="54"/>
                  </a:cubicBezTo>
                  <a:cubicBezTo>
                    <a:pt x="86" y="47"/>
                    <a:pt x="84" y="35"/>
                    <a:pt x="83" y="28"/>
                  </a:cubicBezTo>
                  <a:cubicBezTo>
                    <a:pt x="83" y="26"/>
                    <a:pt x="83" y="25"/>
                    <a:pt x="82" y="24"/>
                  </a:cubicBezTo>
                  <a:cubicBezTo>
                    <a:pt x="80" y="17"/>
                    <a:pt x="77" y="12"/>
                    <a:pt x="67" y="12"/>
                  </a:cubicBezTo>
                  <a:cubicBezTo>
                    <a:pt x="58" y="12"/>
                    <a:pt x="57" y="11"/>
                    <a:pt x="49" y="5"/>
                  </a:cubicBezTo>
                  <a:cubicBezTo>
                    <a:pt x="48" y="4"/>
                    <a:pt x="48" y="4"/>
                    <a:pt x="48" y="4"/>
                  </a:cubicBezTo>
                  <a:cubicBezTo>
                    <a:pt x="44" y="1"/>
                    <a:pt x="40" y="0"/>
                    <a:pt x="36" y="0"/>
                  </a:cubicBezTo>
                </a:path>
              </a:pathLst>
            </a:custGeom>
            <a:solidFill>
              <a:srgbClr val="AC323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60" name="Google Shape;2360;p21"/>
            <p:cNvSpPr/>
            <p:nvPr/>
          </p:nvSpPr>
          <p:spPr>
            <a:xfrm>
              <a:off x="5781675" y="3933825"/>
              <a:ext cx="285750" cy="241300"/>
            </a:xfrm>
            <a:custGeom>
              <a:avLst/>
              <a:gdLst/>
              <a:ahLst/>
              <a:cxnLst/>
              <a:rect l="l" t="t" r="r" b="b"/>
              <a:pathLst>
                <a:path w="241" h="203" extrusionOk="0">
                  <a:moveTo>
                    <a:pt x="131" y="202"/>
                  </a:moveTo>
                  <a:cubicBezTo>
                    <a:pt x="131" y="202"/>
                    <a:pt x="131" y="202"/>
                    <a:pt x="131" y="202"/>
                  </a:cubicBezTo>
                  <a:cubicBezTo>
                    <a:pt x="131" y="202"/>
                    <a:pt x="131" y="202"/>
                    <a:pt x="131" y="202"/>
                  </a:cubicBezTo>
                  <a:moveTo>
                    <a:pt x="122" y="201"/>
                  </a:moveTo>
                  <a:cubicBezTo>
                    <a:pt x="122" y="202"/>
                    <a:pt x="122" y="202"/>
                    <a:pt x="122" y="202"/>
                  </a:cubicBezTo>
                  <a:cubicBezTo>
                    <a:pt x="122" y="202"/>
                    <a:pt x="122" y="202"/>
                    <a:pt x="122" y="202"/>
                  </a:cubicBezTo>
                  <a:cubicBezTo>
                    <a:pt x="125" y="202"/>
                    <a:pt x="128" y="202"/>
                    <a:pt x="131" y="203"/>
                  </a:cubicBezTo>
                  <a:cubicBezTo>
                    <a:pt x="130" y="203"/>
                    <a:pt x="130" y="203"/>
                    <a:pt x="131" y="202"/>
                  </a:cubicBezTo>
                  <a:cubicBezTo>
                    <a:pt x="131" y="202"/>
                    <a:pt x="130" y="203"/>
                    <a:pt x="131" y="203"/>
                  </a:cubicBezTo>
                  <a:cubicBezTo>
                    <a:pt x="128" y="202"/>
                    <a:pt x="125" y="201"/>
                    <a:pt x="122" y="201"/>
                  </a:cubicBezTo>
                  <a:moveTo>
                    <a:pt x="103" y="136"/>
                  </a:moveTo>
                  <a:cubicBezTo>
                    <a:pt x="102" y="136"/>
                    <a:pt x="102" y="137"/>
                    <a:pt x="102" y="139"/>
                  </a:cubicBezTo>
                  <a:cubicBezTo>
                    <a:pt x="101" y="141"/>
                    <a:pt x="101" y="142"/>
                    <a:pt x="101" y="144"/>
                  </a:cubicBezTo>
                  <a:cubicBezTo>
                    <a:pt x="101" y="142"/>
                    <a:pt x="101" y="141"/>
                    <a:pt x="102" y="139"/>
                  </a:cubicBezTo>
                  <a:cubicBezTo>
                    <a:pt x="102" y="137"/>
                    <a:pt x="102" y="136"/>
                    <a:pt x="103" y="136"/>
                  </a:cubicBezTo>
                  <a:cubicBezTo>
                    <a:pt x="103" y="136"/>
                    <a:pt x="104" y="137"/>
                    <a:pt x="105" y="140"/>
                  </a:cubicBezTo>
                  <a:cubicBezTo>
                    <a:pt x="106" y="144"/>
                    <a:pt x="108" y="150"/>
                    <a:pt x="114" y="151"/>
                  </a:cubicBezTo>
                  <a:cubicBezTo>
                    <a:pt x="114" y="151"/>
                    <a:pt x="115" y="151"/>
                    <a:pt x="115" y="151"/>
                  </a:cubicBezTo>
                  <a:cubicBezTo>
                    <a:pt x="115" y="151"/>
                    <a:pt x="115" y="151"/>
                    <a:pt x="115" y="151"/>
                  </a:cubicBezTo>
                  <a:cubicBezTo>
                    <a:pt x="115" y="151"/>
                    <a:pt x="115" y="151"/>
                    <a:pt x="115" y="151"/>
                  </a:cubicBezTo>
                  <a:cubicBezTo>
                    <a:pt x="115" y="151"/>
                    <a:pt x="115" y="151"/>
                    <a:pt x="115" y="151"/>
                  </a:cubicBezTo>
                  <a:cubicBezTo>
                    <a:pt x="115" y="151"/>
                    <a:pt x="114" y="151"/>
                    <a:pt x="114" y="151"/>
                  </a:cubicBezTo>
                  <a:cubicBezTo>
                    <a:pt x="108" y="150"/>
                    <a:pt x="106" y="144"/>
                    <a:pt x="105" y="140"/>
                  </a:cubicBezTo>
                  <a:cubicBezTo>
                    <a:pt x="104" y="137"/>
                    <a:pt x="103" y="136"/>
                    <a:pt x="103" y="136"/>
                  </a:cubicBezTo>
                  <a:moveTo>
                    <a:pt x="239" y="62"/>
                  </a:moveTo>
                  <a:cubicBezTo>
                    <a:pt x="239" y="67"/>
                    <a:pt x="237" y="71"/>
                    <a:pt x="236" y="72"/>
                  </a:cubicBezTo>
                  <a:cubicBezTo>
                    <a:pt x="235" y="72"/>
                    <a:pt x="235" y="72"/>
                    <a:pt x="235" y="72"/>
                  </a:cubicBezTo>
                  <a:cubicBezTo>
                    <a:pt x="235" y="72"/>
                    <a:pt x="235" y="72"/>
                    <a:pt x="235" y="72"/>
                  </a:cubicBezTo>
                  <a:cubicBezTo>
                    <a:pt x="237" y="72"/>
                    <a:pt x="239" y="67"/>
                    <a:pt x="240" y="63"/>
                  </a:cubicBezTo>
                  <a:cubicBezTo>
                    <a:pt x="239" y="62"/>
                    <a:pt x="239" y="62"/>
                    <a:pt x="239" y="62"/>
                  </a:cubicBezTo>
                  <a:cubicBezTo>
                    <a:pt x="239" y="62"/>
                    <a:pt x="239" y="62"/>
                    <a:pt x="239" y="62"/>
                  </a:cubicBezTo>
                  <a:moveTo>
                    <a:pt x="4" y="60"/>
                  </a:moveTo>
                  <a:cubicBezTo>
                    <a:pt x="4" y="61"/>
                    <a:pt x="4" y="61"/>
                    <a:pt x="4" y="62"/>
                  </a:cubicBezTo>
                  <a:cubicBezTo>
                    <a:pt x="3" y="63"/>
                    <a:pt x="3" y="63"/>
                    <a:pt x="3" y="63"/>
                  </a:cubicBezTo>
                  <a:cubicBezTo>
                    <a:pt x="4" y="65"/>
                    <a:pt x="4" y="68"/>
                    <a:pt x="6" y="70"/>
                  </a:cubicBezTo>
                  <a:cubicBezTo>
                    <a:pt x="7" y="71"/>
                    <a:pt x="7" y="72"/>
                    <a:pt x="8" y="72"/>
                  </a:cubicBezTo>
                  <a:cubicBezTo>
                    <a:pt x="7" y="72"/>
                    <a:pt x="7" y="71"/>
                    <a:pt x="7" y="71"/>
                  </a:cubicBezTo>
                  <a:cubicBezTo>
                    <a:pt x="7" y="71"/>
                    <a:pt x="7" y="71"/>
                    <a:pt x="6" y="70"/>
                  </a:cubicBezTo>
                  <a:cubicBezTo>
                    <a:pt x="4" y="67"/>
                    <a:pt x="4" y="63"/>
                    <a:pt x="4" y="62"/>
                  </a:cubicBezTo>
                  <a:cubicBezTo>
                    <a:pt x="4" y="61"/>
                    <a:pt x="4" y="61"/>
                    <a:pt x="4" y="60"/>
                  </a:cubicBezTo>
                  <a:moveTo>
                    <a:pt x="4" y="59"/>
                  </a:moveTo>
                  <a:cubicBezTo>
                    <a:pt x="4" y="59"/>
                    <a:pt x="4" y="60"/>
                    <a:pt x="4" y="60"/>
                  </a:cubicBezTo>
                  <a:cubicBezTo>
                    <a:pt x="4" y="60"/>
                    <a:pt x="4" y="59"/>
                    <a:pt x="4" y="59"/>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238" y="56"/>
                  </a:moveTo>
                  <a:cubicBezTo>
                    <a:pt x="238" y="56"/>
                    <a:pt x="238" y="56"/>
                    <a:pt x="238" y="56"/>
                  </a:cubicBezTo>
                  <a:cubicBezTo>
                    <a:pt x="238" y="56"/>
                    <a:pt x="238" y="56"/>
                    <a:pt x="238" y="56"/>
                  </a:cubicBezTo>
                  <a:moveTo>
                    <a:pt x="238" y="56"/>
                  </a:moveTo>
                  <a:cubicBezTo>
                    <a:pt x="238" y="56"/>
                    <a:pt x="238" y="56"/>
                    <a:pt x="238" y="56"/>
                  </a:cubicBezTo>
                  <a:cubicBezTo>
                    <a:pt x="238" y="56"/>
                    <a:pt x="238" y="56"/>
                    <a:pt x="238" y="56"/>
                  </a:cubicBezTo>
                  <a:moveTo>
                    <a:pt x="238" y="56"/>
                  </a:moveTo>
                  <a:cubicBezTo>
                    <a:pt x="238" y="56"/>
                    <a:pt x="238" y="56"/>
                    <a:pt x="238" y="56"/>
                  </a:cubicBezTo>
                  <a:cubicBezTo>
                    <a:pt x="238" y="56"/>
                    <a:pt x="238" y="56"/>
                    <a:pt x="238" y="56"/>
                  </a:cubicBezTo>
                  <a:moveTo>
                    <a:pt x="238" y="56"/>
                  </a:moveTo>
                  <a:cubicBezTo>
                    <a:pt x="238" y="56"/>
                    <a:pt x="238" y="56"/>
                    <a:pt x="238" y="56"/>
                  </a:cubicBezTo>
                  <a:cubicBezTo>
                    <a:pt x="238" y="56"/>
                    <a:pt x="238" y="56"/>
                    <a:pt x="238" y="56"/>
                  </a:cubicBezTo>
                  <a:moveTo>
                    <a:pt x="238" y="55"/>
                  </a:moveTo>
                  <a:cubicBezTo>
                    <a:pt x="238" y="55"/>
                    <a:pt x="238" y="55"/>
                    <a:pt x="238" y="55"/>
                  </a:cubicBezTo>
                  <a:cubicBezTo>
                    <a:pt x="238" y="55"/>
                    <a:pt x="238" y="55"/>
                    <a:pt x="238" y="55"/>
                  </a:cubicBezTo>
                  <a:moveTo>
                    <a:pt x="238" y="55"/>
                  </a:moveTo>
                  <a:cubicBezTo>
                    <a:pt x="238" y="55"/>
                    <a:pt x="238" y="55"/>
                    <a:pt x="238" y="55"/>
                  </a:cubicBezTo>
                  <a:cubicBezTo>
                    <a:pt x="238" y="55"/>
                    <a:pt x="238" y="55"/>
                    <a:pt x="238" y="55"/>
                  </a:cubicBezTo>
                  <a:moveTo>
                    <a:pt x="238" y="55"/>
                  </a:moveTo>
                  <a:cubicBezTo>
                    <a:pt x="238" y="55"/>
                    <a:pt x="238" y="55"/>
                    <a:pt x="238" y="55"/>
                  </a:cubicBezTo>
                  <a:cubicBezTo>
                    <a:pt x="238" y="55"/>
                    <a:pt x="238" y="55"/>
                    <a:pt x="238" y="55"/>
                  </a:cubicBezTo>
                  <a:moveTo>
                    <a:pt x="238" y="55"/>
                  </a:moveTo>
                  <a:cubicBezTo>
                    <a:pt x="238" y="55"/>
                    <a:pt x="238" y="55"/>
                    <a:pt x="238" y="55"/>
                  </a:cubicBezTo>
                  <a:cubicBezTo>
                    <a:pt x="238" y="55"/>
                    <a:pt x="238" y="55"/>
                    <a:pt x="238" y="55"/>
                  </a:cubicBezTo>
                  <a:moveTo>
                    <a:pt x="238" y="55"/>
                  </a:moveTo>
                  <a:cubicBezTo>
                    <a:pt x="238" y="55"/>
                    <a:pt x="238" y="55"/>
                    <a:pt x="238" y="55"/>
                  </a:cubicBezTo>
                  <a:cubicBezTo>
                    <a:pt x="238" y="55"/>
                    <a:pt x="238" y="55"/>
                    <a:pt x="238" y="55"/>
                  </a:cubicBezTo>
                  <a:moveTo>
                    <a:pt x="241" y="47"/>
                  </a:moveTo>
                  <a:cubicBezTo>
                    <a:pt x="240" y="49"/>
                    <a:pt x="239" y="52"/>
                    <a:pt x="238" y="55"/>
                  </a:cubicBezTo>
                  <a:cubicBezTo>
                    <a:pt x="239" y="52"/>
                    <a:pt x="240" y="49"/>
                    <a:pt x="241" y="47"/>
                  </a:cubicBezTo>
                  <a:moveTo>
                    <a:pt x="241" y="47"/>
                  </a:moveTo>
                  <a:cubicBezTo>
                    <a:pt x="241" y="47"/>
                    <a:pt x="241" y="47"/>
                    <a:pt x="241" y="47"/>
                  </a:cubicBezTo>
                  <a:cubicBezTo>
                    <a:pt x="241" y="47"/>
                    <a:pt x="241" y="47"/>
                    <a:pt x="241" y="47"/>
                  </a:cubicBezTo>
                  <a:moveTo>
                    <a:pt x="241" y="47"/>
                  </a:moveTo>
                  <a:cubicBezTo>
                    <a:pt x="241" y="47"/>
                    <a:pt x="241" y="47"/>
                    <a:pt x="241" y="47"/>
                  </a:cubicBezTo>
                  <a:cubicBezTo>
                    <a:pt x="241" y="47"/>
                    <a:pt x="241" y="47"/>
                    <a:pt x="241" y="47"/>
                  </a:cubicBezTo>
                  <a:moveTo>
                    <a:pt x="241" y="47"/>
                  </a:moveTo>
                  <a:cubicBezTo>
                    <a:pt x="241" y="47"/>
                    <a:pt x="241" y="47"/>
                    <a:pt x="241" y="47"/>
                  </a:cubicBezTo>
                  <a:cubicBezTo>
                    <a:pt x="241" y="47"/>
                    <a:pt x="241" y="47"/>
                    <a:pt x="241" y="47"/>
                  </a:cubicBezTo>
                  <a:moveTo>
                    <a:pt x="241" y="47"/>
                  </a:moveTo>
                  <a:cubicBezTo>
                    <a:pt x="241" y="47"/>
                    <a:pt x="241" y="47"/>
                    <a:pt x="241" y="47"/>
                  </a:cubicBezTo>
                  <a:cubicBezTo>
                    <a:pt x="241" y="47"/>
                    <a:pt x="241" y="47"/>
                    <a:pt x="241" y="47"/>
                  </a:cubicBezTo>
                  <a:moveTo>
                    <a:pt x="1" y="45"/>
                  </a:moveTo>
                  <a:cubicBezTo>
                    <a:pt x="1" y="45"/>
                    <a:pt x="1" y="45"/>
                    <a:pt x="1" y="45"/>
                  </a:cubicBezTo>
                  <a:cubicBezTo>
                    <a:pt x="1" y="45"/>
                    <a:pt x="1" y="45"/>
                    <a:pt x="1" y="45"/>
                  </a:cubicBezTo>
                  <a:moveTo>
                    <a:pt x="1" y="45"/>
                  </a:moveTo>
                  <a:cubicBezTo>
                    <a:pt x="1" y="45"/>
                    <a:pt x="1" y="45"/>
                    <a:pt x="1" y="45"/>
                  </a:cubicBezTo>
                  <a:cubicBezTo>
                    <a:pt x="1" y="45"/>
                    <a:pt x="1" y="45"/>
                    <a:pt x="1" y="45"/>
                  </a:cubicBezTo>
                  <a:moveTo>
                    <a:pt x="0" y="43"/>
                  </a:moveTo>
                  <a:cubicBezTo>
                    <a:pt x="0" y="44"/>
                    <a:pt x="1" y="44"/>
                    <a:pt x="1" y="45"/>
                  </a:cubicBezTo>
                  <a:cubicBezTo>
                    <a:pt x="1" y="44"/>
                    <a:pt x="0" y="44"/>
                    <a:pt x="0" y="43"/>
                  </a:cubicBezTo>
                  <a:moveTo>
                    <a:pt x="215" y="42"/>
                  </a:moveTo>
                  <a:cubicBezTo>
                    <a:pt x="215" y="42"/>
                    <a:pt x="215" y="42"/>
                    <a:pt x="215" y="42"/>
                  </a:cubicBezTo>
                  <a:cubicBezTo>
                    <a:pt x="215" y="42"/>
                    <a:pt x="215" y="42"/>
                    <a:pt x="215" y="42"/>
                  </a:cubicBezTo>
                  <a:moveTo>
                    <a:pt x="212" y="42"/>
                  </a:moveTo>
                  <a:cubicBezTo>
                    <a:pt x="213" y="42"/>
                    <a:pt x="214" y="42"/>
                    <a:pt x="215" y="42"/>
                  </a:cubicBezTo>
                  <a:cubicBezTo>
                    <a:pt x="214" y="42"/>
                    <a:pt x="213" y="42"/>
                    <a:pt x="212" y="42"/>
                  </a:cubicBezTo>
                  <a:moveTo>
                    <a:pt x="212" y="42"/>
                  </a:moveTo>
                  <a:cubicBezTo>
                    <a:pt x="212" y="42"/>
                    <a:pt x="212" y="42"/>
                    <a:pt x="212" y="42"/>
                  </a:cubicBezTo>
                  <a:cubicBezTo>
                    <a:pt x="212" y="42"/>
                    <a:pt x="212" y="42"/>
                    <a:pt x="212" y="42"/>
                  </a:cubicBezTo>
                  <a:moveTo>
                    <a:pt x="34" y="42"/>
                  </a:moveTo>
                  <a:cubicBezTo>
                    <a:pt x="33" y="42"/>
                    <a:pt x="33" y="42"/>
                    <a:pt x="33" y="42"/>
                  </a:cubicBezTo>
                  <a:cubicBezTo>
                    <a:pt x="31" y="42"/>
                    <a:pt x="30" y="43"/>
                    <a:pt x="28" y="43"/>
                  </a:cubicBezTo>
                  <a:cubicBezTo>
                    <a:pt x="29" y="43"/>
                    <a:pt x="31" y="42"/>
                    <a:pt x="32" y="42"/>
                  </a:cubicBezTo>
                  <a:cubicBezTo>
                    <a:pt x="32" y="42"/>
                    <a:pt x="32" y="42"/>
                    <a:pt x="32" y="42"/>
                  </a:cubicBezTo>
                  <a:cubicBezTo>
                    <a:pt x="34" y="42"/>
                    <a:pt x="37" y="42"/>
                    <a:pt x="37" y="43"/>
                  </a:cubicBezTo>
                  <a:cubicBezTo>
                    <a:pt x="37" y="43"/>
                    <a:pt x="37" y="43"/>
                    <a:pt x="37" y="43"/>
                  </a:cubicBezTo>
                  <a:cubicBezTo>
                    <a:pt x="37" y="43"/>
                    <a:pt x="37" y="43"/>
                    <a:pt x="37" y="44"/>
                  </a:cubicBezTo>
                  <a:cubicBezTo>
                    <a:pt x="37" y="44"/>
                    <a:pt x="37" y="44"/>
                    <a:pt x="37" y="44"/>
                  </a:cubicBezTo>
                  <a:cubicBezTo>
                    <a:pt x="37" y="44"/>
                    <a:pt x="37" y="44"/>
                    <a:pt x="37" y="43"/>
                  </a:cubicBezTo>
                  <a:cubicBezTo>
                    <a:pt x="38" y="42"/>
                    <a:pt x="38" y="42"/>
                    <a:pt x="34" y="42"/>
                  </a:cubicBezTo>
                  <a:moveTo>
                    <a:pt x="210" y="42"/>
                  </a:moveTo>
                  <a:cubicBezTo>
                    <a:pt x="207" y="42"/>
                    <a:pt x="206" y="42"/>
                    <a:pt x="205" y="42"/>
                  </a:cubicBezTo>
                  <a:cubicBezTo>
                    <a:pt x="205" y="43"/>
                    <a:pt x="205" y="43"/>
                    <a:pt x="206" y="44"/>
                  </a:cubicBezTo>
                  <a:cubicBezTo>
                    <a:pt x="206" y="44"/>
                    <a:pt x="206" y="43"/>
                    <a:pt x="207" y="43"/>
                  </a:cubicBezTo>
                  <a:cubicBezTo>
                    <a:pt x="206" y="43"/>
                    <a:pt x="206" y="43"/>
                    <a:pt x="206" y="43"/>
                  </a:cubicBezTo>
                  <a:cubicBezTo>
                    <a:pt x="206" y="43"/>
                    <a:pt x="206" y="43"/>
                    <a:pt x="206" y="43"/>
                  </a:cubicBezTo>
                  <a:cubicBezTo>
                    <a:pt x="206" y="42"/>
                    <a:pt x="206" y="42"/>
                    <a:pt x="207" y="42"/>
                  </a:cubicBezTo>
                  <a:cubicBezTo>
                    <a:pt x="208" y="42"/>
                    <a:pt x="209" y="42"/>
                    <a:pt x="211" y="42"/>
                  </a:cubicBezTo>
                  <a:cubicBezTo>
                    <a:pt x="211" y="42"/>
                    <a:pt x="211" y="42"/>
                    <a:pt x="211" y="42"/>
                  </a:cubicBezTo>
                  <a:cubicBezTo>
                    <a:pt x="210" y="42"/>
                    <a:pt x="210" y="42"/>
                    <a:pt x="210" y="42"/>
                  </a:cubicBezTo>
                  <a:moveTo>
                    <a:pt x="176" y="19"/>
                  </a:moveTo>
                  <a:cubicBezTo>
                    <a:pt x="175" y="25"/>
                    <a:pt x="174" y="29"/>
                    <a:pt x="172" y="32"/>
                  </a:cubicBezTo>
                  <a:cubicBezTo>
                    <a:pt x="174" y="29"/>
                    <a:pt x="175" y="25"/>
                    <a:pt x="176" y="19"/>
                  </a:cubicBezTo>
                  <a:moveTo>
                    <a:pt x="4" y="15"/>
                  </a:moveTo>
                  <a:cubicBezTo>
                    <a:pt x="4" y="15"/>
                    <a:pt x="4" y="15"/>
                    <a:pt x="4" y="15"/>
                  </a:cubicBezTo>
                  <a:cubicBezTo>
                    <a:pt x="4" y="15"/>
                    <a:pt x="4" y="15"/>
                    <a:pt x="4" y="15"/>
                  </a:cubicBezTo>
                  <a:moveTo>
                    <a:pt x="4" y="15"/>
                  </a:moveTo>
                  <a:cubicBezTo>
                    <a:pt x="4" y="15"/>
                    <a:pt x="4" y="15"/>
                    <a:pt x="4" y="15"/>
                  </a:cubicBezTo>
                  <a:cubicBezTo>
                    <a:pt x="4" y="15"/>
                    <a:pt x="4" y="15"/>
                    <a:pt x="4" y="15"/>
                  </a:cubicBezTo>
                  <a:moveTo>
                    <a:pt x="4" y="14"/>
                  </a:moveTo>
                  <a:cubicBezTo>
                    <a:pt x="4" y="14"/>
                    <a:pt x="4" y="15"/>
                    <a:pt x="4" y="15"/>
                  </a:cubicBezTo>
                  <a:cubicBezTo>
                    <a:pt x="4" y="15"/>
                    <a:pt x="4" y="14"/>
                    <a:pt x="4" y="14"/>
                  </a:cubicBezTo>
                  <a:moveTo>
                    <a:pt x="47" y="6"/>
                  </a:moveTo>
                  <a:cubicBezTo>
                    <a:pt x="46" y="7"/>
                    <a:pt x="44" y="7"/>
                    <a:pt x="43" y="7"/>
                  </a:cubicBezTo>
                  <a:cubicBezTo>
                    <a:pt x="44" y="7"/>
                    <a:pt x="46" y="7"/>
                    <a:pt x="47" y="6"/>
                  </a:cubicBezTo>
                  <a:moveTo>
                    <a:pt x="18" y="2"/>
                  </a:moveTo>
                  <a:cubicBezTo>
                    <a:pt x="12" y="5"/>
                    <a:pt x="6" y="9"/>
                    <a:pt x="4" y="14"/>
                  </a:cubicBezTo>
                  <a:cubicBezTo>
                    <a:pt x="6" y="11"/>
                    <a:pt x="9" y="7"/>
                    <a:pt x="14" y="4"/>
                  </a:cubicBezTo>
                  <a:cubicBezTo>
                    <a:pt x="16" y="3"/>
                    <a:pt x="17" y="3"/>
                    <a:pt x="18" y="2"/>
                  </a:cubicBezTo>
                  <a:moveTo>
                    <a:pt x="28" y="0"/>
                  </a:moveTo>
                  <a:cubicBezTo>
                    <a:pt x="28" y="0"/>
                    <a:pt x="28" y="0"/>
                    <a:pt x="28" y="0"/>
                  </a:cubicBezTo>
                  <a:cubicBezTo>
                    <a:pt x="28" y="0"/>
                    <a:pt x="28" y="0"/>
                    <a:pt x="28" y="0"/>
                  </a:cubicBezTo>
                  <a:moveTo>
                    <a:pt x="28" y="0"/>
                  </a:moveTo>
                  <a:cubicBezTo>
                    <a:pt x="28" y="0"/>
                    <a:pt x="28" y="0"/>
                    <a:pt x="28" y="0"/>
                  </a:cubicBezTo>
                  <a:cubicBezTo>
                    <a:pt x="28" y="0"/>
                    <a:pt x="28" y="0"/>
                    <a:pt x="28" y="0"/>
                  </a:cubicBezTo>
                  <a:moveTo>
                    <a:pt x="29" y="0"/>
                  </a:moveTo>
                  <a:cubicBezTo>
                    <a:pt x="29" y="0"/>
                    <a:pt x="29" y="0"/>
                    <a:pt x="28" y="0"/>
                  </a:cubicBezTo>
                  <a:cubicBezTo>
                    <a:pt x="29" y="0"/>
                    <a:pt x="29" y="0"/>
                    <a:pt x="29" y="0"/>
                  </a:cubicBezTo>
                  <a:cubicBezTo>
                    <a:pt x="29" y="0"/>
                    <a:pt x="29" y="0"/>
                    <a:pt x="29" y="0"/>
                  </a:cubicBezTo>
                </a:path>
              </a:pathLst>
            </a:custGeom>
            <a:solidFill>
              <a:srgbClr val="761B1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61" name="Google Shape;2361;p21"/>
            <p:cNvSpPr/>
            <p:nvPr/>
          </p:nvSpPr>
          <p:spPr>
            <a:xfrm>
              <a:off x="5767388" y="3919538"/>
              <a:ext cx="315913" cy="88900"/>
            </a:xfrm>
            <a:custGeom>
              <a:avLst/>
              <a:gdLst/>
              <a:ahLst/>
              <a:cxnLst/>
              <a:rect l="l" t="t" r="r" b="b"/>
              <a:pathLst>
                <a:path w="265" h="75" extrusionOk="0">
                  <a:moveTo>
                    <a:pt x="36" y="0"/>
                  </a:moveTo>
                  <a:cubicBezTo>
                    <a:pt x="31" y="0"/>
                    <a:pt x="27" y="3"/>
                    <a:pt x="24" y="6"/>
                  </a:cubicBezTo>
                  <a:cubicBezTo>
                    <a:pt x="19" y="12"/>
                    <a:pt x="20" y="10"/>
                    <a:pt x="14" y="14"/>
                  </a:cubicBezTo>
                  <a:cubicBezTo>
                    <a:pt x="8" y="17"/>
                    <a:pt x="5" y="18"/>
                    <a:pt x="3" y="26"/>
                  </a:cubicBezTo>
                  <a:cubicBezTo>
                    <a:pt x="0" y="36"/>
                    <a:pt x="2" y="44"/>
                    <a:pt x="11" y="55"/>
                  </a:cubicBezTo>
                  <a:cubicBezTo>
                    <a:pt x="16" y="62"/>
                    <a:pt x="15" y="69"/>
                    <a:pt x="14" y="74"/>
                  </a:cubicBezTo>
                  <a:cubicBezTo>
                    <a:pt x="14" y="74"/>
                    <a:pt x="14" y="75"/>
                    <a:pt x="14" y="75"/>
                  </a:cubicBezTo>
                  <a:cubicBezTo>
                    <a:pt x="15" y="74"/>
                    <a:pt x="15" y="74"/>
                    <a:pt x="15" y="74"/>
                  </a:cubicBezTo>
                  <a:cubicBezTo>
                    <a:pt x="15" y="73"/>
                    <a:pt x="15" y="73"/>
                    <a:pt x="15" y="72"/>
                  </a:cubicBezTo>
                  <a:cubicBezTo>
                    <a:pt x="15" y="72"/>
                    <a:pt x="15" y="72"/>
                    <a:pt x="15" y="72"/>
                  </a:cubicBezTo>
                  <a:cubicBezTo>
                    <a:pt x="15" y="72"/>
                    <a:pt x="15" y="71"/>
                    <a:pt x="15" y="71"/>
                  </a:cubicBezTo>
                  <a:cubicBezTo>
                    <a:pt x="15" y="71"/>
                    <a:pt x="15" y="71"/>
                    <a:pt x="15" y="71"/>
                  </a:cubicBezTo>
                  <a:cubicBezTo>
                    <a:pt x="15" y="71"/>
                    <a:pt x="15" y="71"/>
                    <a:pt x="15" y="71"/>
                  </a:cubicBezTo>
                  <a:cubicBezTo>
                    <a:pt x="15" y="71"/>
                    <a:pt x="15" y="71"/>
                    <a:pt x="15" y="71"/>
                  </a:cubicBezTo>
                  <a:cubicBezTo>
                    <a:pt x="15" y="71"/>
                    <a:pt x="15" y="71"/>
                    <a:pt x="15" y="71"/>
                  </a:cubicBezTo>
                  <a:cubicBezTo>
                    <a:pt x="16" y="67"/>
                    <a:pt x="15" y="62"/>
                    <a:pt x="12" y="57"/>
                  </a:cubicBezTo>
                  <a:cubicBezTo>
                    <a:pt x="12" y="57"/>
                    <a:pt x="12" y="57"/>
                    <a:pt x="12" y="57"/>
                  </a:cubicBezTo>
                  <a:cubicBezTo>
                    <a:pt x="12" y="57"/>
                    <a:pt x="12" y="57"/>
                    <a:pt x="12" y="57"/>
                  </a:cubicBezTo>
                  <a:cubicBezTo>
                    <a:pt x="12" y="57"/>
                    <a:pt x="12" y="57"/>
                    <a:pt x="12" y="57"/>
                  </a:cubicBezTo>
                  <a:cubicBezTo>
                    <a:pt x="12" y="57"/>
                    <a:pt x="12" y="57"/>
                    <a:pt x="12" y="57"/>
                  </a:cubicBezTo>
                  <a:cubicBezTo>
                    <a:pt x="12" y="56"/>
                    <a:pt x="11" y="56"/>
                    <a:pt x="11" y="55"/>
                  </a:cubicBezTo>
                  <a:cubicBezTo>
                    <a:pt x="11" y="55"/>
                    <a:pt x="11" y="55"/>
                    <a:pt x="11" y="55"/>
                  </a:cubicBezTo>
                  <a:cubicBezTo>
                    <a:pt x="5" y="47"/>
                    <a:pt x="2" y="41"/>
                    <a:pt x="2" y="34"/>
                  </a:cubicBezTo>
                  <a:cubicBezTo>
                    <a:pt x="2" y="31"/>
                    <a:pt x="2" y="28"/>
                    <a:pt x="3" y="26"/>
                  </a:cubicBezTo>
                  <a:cubicBezTo>
                    <a:pt x="5" y="19"/>
                    <a:pt x="8" y="17"/>
                    <a:pt x="13" y="14"/>
                  </a:cubicBezTo>
                  <a:cubicBezTo>
                    <a:pt x="14" y="14"/>
                    <a:pt x="14" y="14"/>
                    <a:pt x="14" y="14"/>
                  </a:cubicBezTo>
                  <a:cubicBezTo>
                    <a:pt x="16" y="13"/>
                    <a:pt x="17" y="13"/>
                    <a:pt x="18" y="12"/>
                  </a:cubicBezTo>
                  <a:cubicBezTo>
                    <a:pt x="20" y="11"/>
                    <a:pt x="21" y="10"/>
                    <a:pt x="24" y="6"/>
                  </a:cubicBezTo>
                  <a:cubicBezTo>
                    <a:pt x="27" y="3"/>
                    <a:pt x="32" y="1"/>
                    <a:pt x="36" y="1"/>
                  </a:cubicBezTo>
                  <a:cubicBezTo>
                    <a:pt x="40" y="1"/>
                    <a:pt x="44" y="2"/>
                    <a:pt x="48" y="5"/>
                  </a:cubicBezTo>
                  <a:cubicBezTo>
                    <a:pt x="49" y="6"/>
                    <a:pt x="49" y="6"/>
                    <a:pt x="49" y="6"/>
                  </a:cubicBezTo>
                  <a:cubicBezTo>
                    <a:pt x="57" y="12"/>
                    <a:pt x="58" y="13"/>
                    <a:pt x="67" y="13"/>
                  </a:cubicBezTo>
                  <a:cubicBezTo>
                    <a:pt x="77" y="13"/>
                    <a:pt x="80" y="18"/>
                    <a:pt x="82" y="25"/>
                  </a:cubicBezTo>
                  <a:cubicBezTo>
                    <a:pt x="83" y="26"/>
                    <a:pt x="83" y="27"/>
                    <a:pt x="83" y="29"/>
                  </a:cubicBezTo>
                  <a:cubicBezTo>
                    <a:pt x="84" y="36"/>
                    <a:pt x="86" y="48"/>
                    <a:pt x="108" y="55"/>
                  </a:cubicBezTo>
                  <a:cubicBezTo>
                    <a:pt x="117" y="58"/>
                    <a:pt x="125" y="60"/>
                    <a:pt x="133" y="60"/>
                  </a:cubicBezTo>
                  <a:cubicBezTo>
                    <a:pt x="146" y="60"/>
                    <a:pt x="158" y="56"/>
                    <a:pt x="169" y="50"/>
                  </a:cubicBezTo>
                  <a:cubicBezTo>
                    <a:pt x="178" y="44"/>
                    <a:pt x="179" y="40"/>
                    <a:pt x="183" y="27"/>
                  </a:cubicBezTo>
                  <a:cubicBezTo>
                    <a:pt x="183" y="27"/>
                    <a:pt x="183" y="26"/>
                    <a:pt x="183" y="26"/>
                  </a:cubicBezTo>
                  <a:cubicBezTo>
                    <a:pt x="186" y="15"/>
                    <a:pt x="189" y="14"/>
                    <a:pt x="196" y="14"/>
                  </a:cubicBezTo>
                  <a:cubicBezTo>
                    <a:pt x="196" y="14"/>
                    <a:pt x="196" y="14"/>
                    <a:pt x="196" y="14"/>
                  </a:cubicBezTo>
                  <a:cubicBezTo>
                    <a:pt x="196" y="14"/>
                    <a:pt x="196" y="14"/>
                    <a:pt x="197" y="14"/>
                  </a:cubicBezTo>
                  <a:cubicBezTo>
                    <a:pt x="204" y="13"/>
                    <a:pt x="208" y="13"/>
                    <a:pt x="214" y="7"/>
                  </a:cubicBezTo>
                  <a:cubicBezTo>
                    <a:pt x="218" y="3"/>
                    <a:pt x="223" y="1"/>
                    <a:pt x="228" y="1"/>
                  </a:cubicBezTo>
                  <a:cubicBezTo>
                    <a:pt x="230" y="1"/>
                    <a:pt x="231" y="1"/>
                    <a:pt x="232" y="1"/>
                  </a:cubicBezTo>
                  <a:cubicBezTo>
                    <a:pt x="237" y="2"/>
                    <a:pt x="240" y="5"/>
                    <a:pt x="242" y="8"/>
                  </a:cubicBezTo>
                  <a:cubicBezTo>
                    <a:pt x="243" y="9"/>
                    <a:pt x="244" y="10"/>
                    <a:pt x="245" y="11"/>
                  </a:cubicBezTo>
                  <a:cubicBezTo>
                    <a:pt x="246" y="12"/>
                    <a:pt x="248" y="13"/>
                    <a:pt x="250" y="14"/>
                  </a:cubicBezTo>
                  <a:cubicBezTo>
                    <a:pt x="252" y="15"/>
                    <a:pt x="255" y="16"/>
                    <a:pt x="258" y="19"/>
                  </a:cubicBezTo>
                  <a:cubicBezTo>
                    <a:pt x="261" y="22"/>
                    <a:pt x="263" y="28"/>
                    <a:pt x="263" y="35"/>
                  </a:cubicBezTo>
                  <a:cubicBezTo>
                    <a:pt x="263" y="36"/>
                    <a:pt x="263" y="38"/>
                    <a:pt x="263" y="39"/>
                  </a:cubicBezTo>
                  <a:cubicBezTo>
                    <a:pt x="262" y="46"/>
                    <a:pt x="259" y="49"/>
                    <a:pt x="257" y="52"/>
                  </a:cubicBezTo>
                  <a:cubicBezTo>
                    <a:pt x="256" y="52"/>
                    <a:pt x="255" y="53"/>
                    <a:pt x="255" y="54"/>
                  </a:cubicBezTo>
                  <a:cubicBezTo>
                    <a:pt x="254" y="56"/>
                    <a:pt x="253" y="57"/>
                    <a:pt x="252" y="59"/>
                  </a:cubicBezTo>
                  <a:cubicBezTo>
                    <a:pt x="252" y="59"/>
                    <a:pt x="252" y="59"/>
                    <a:pt x="252" y="59"/>
                  </a:cubicBezTo>
                  <a:cubicBezTo>
                    <a:pt x="252" y="59"/>
                    <a:pt x="252" y="59"/>
                    <a:pt x="252" y="59"/>
                  </a:cubicBezTo>
                  <a:cubicBezTo>
                    <a:pt x="252" y="59"/>
                    <a:pt x="252" y="59"/>
                    <a:pt x="252" y="59"/>
                  </a:cubicBezTo>
                  <a:cubicBezTo>
                    <a:pt x="252" y="59"/>
                    <a:pt x="252" y="59"/>
                    <a:pt x="252" y="59"/>
                  </a:cubicBezTo>
                  <a:cubicBezTo>
                    <a:pt x="252" y="59"/>
                    <a:pt x="252" y="59"/>
                    <a:pt x="252" y="59"/>
                  </a:cubicBezTo>
                  <a:cubicBezTo>
                    <a:pt x="252" y="59"/>
                    <a:pt x="252" y="59"/>
                    <a:pt x="252" y="59"/>
                  </a:cubicBezTo>
                  <a:cubicBezTo>
                    <a:pt x="252" y="59"/>
                    <a:pt x="252" y="59"/>
                    <a:pt x="252" y="59"/>
                  </a:cubicBezTo>
                  <a:cubicBezTo>
                    <a:pt x="252" y="59"/>
                    <a:pt x="252" y="59"/>
                    <a:pt x="252" y="59"/>
                  </a:cubicBezTo>
                  <a:cubicBezTo>
                    <a:pt x="251" y="61"/>
                    <a:pt x="250" y="64"/>
                    <a:pt x="249" y="67"/>
                  </a:cubicBezTo>
                  <a:cubicBezTo>
                    <a:pt x="249" y="67"/>
                    <a:pt x="249" y="67"/>
                    <a:pt x="249" y="67"/>
                  </a:cubicBezTo>
                  <a:cubicBezTo>
                    <a:pt x="249" y="67"/>
                    <a:pt x="249" y="67"/>
                    <a:pt x="249" y="67"/>
                  </a:cubicBezTo>
                  <a:cubicBezTo>
                    <a:pt x="249" y="67"/>
                    <a:pt x="249" y="67"/>
                    <a:pt x="249" y="67"/>
                  </a:cubicBezTo>
                  <a:cubicBezTo>
                    <a:pt x="249" y="67"/>
                    <a:pt x="249" y="67"/>
                    <a:pt x="249" y="67"/>
                  </a:cubicBezTo>
                  <a:cubicBezTo>
                    <a:pt x="249" y="67"/>
                    <a:pt x="249" y="67"/>
                    <a:pt x="249" y="67"/>
                  </a:cubicBezTo>
                  <a:cubicBezTo>
                    <a:pt x="249" y="67"/>
                    <a:pt x="249" y="67"/>
                    <a:pt x="249" y="67"/>
                  </a:cubicBezTo>
                  <a:cubicBezTo>
                    <a:pt x="249" y="67"/>
                    <a:pt x="249" y="67"/>
                    <a:pt x="249" y="67"/>
                  </a:cubicBezTo>
                  <a:cubicBezTo>
                    <a:pt x="249" y="67"/>
                    <a:pt x="249" y="67"/>
                    <a:pt x="249" y="67"/>
                  </a:cubicBezTo>
                  <a:cubicBezTo>
                    <a:pt x="249" y="67"/>
                    <a:pt x="249" y="67"/>
                    <a:pt x="249" y="67"/>
                  </a:cubicBezTo>
                  <a:cubicBezTo>
                    <a:pt x="249" y="67"/>
                    <a:pt x="249" y="67"/>
                    <a:pt x="249" y="67"/>
                  </a:cubicBezTo>
                  <a:cubicBezTo>
                    <a:pt x="249" y="67"/>
                    <a:pt x="249" y="67"/>
                    <a:pt x="249" y="68"/>
                  </a:cubicBezTo>
                  <a:cubicBezTo>
                    <a:pt x="249" y="68"/>
                    <a:pt x="249" y="68"/>
                    <a:pt x="249" y="68"/>
                  </a:cubicBezTo>
                  <a:cubicBezTo>
                    <a:pt x="249" y="68"/>
                    <a:pt x="249" y="68"/>
                    <a:pt x="249" y="68"/>
                  </a:cubicBezTo>
                  <a:cubicBezTo>
                    <a:pt x="249" y="68"/>
                    <a:pt x="249" y="68"/>
                    <a:pt x="249" y="68"/>
                  </a:cubicBezTo>
                  <a:cubicBezTo>
                    <a:pt x="249" y="68"/>
                    <a:pt x="249" y="68"/>
                    <a:pt x="249" y="68"/>
                  </a:cubicBezTo>
                  <a:cubicBezTo>
                    <a:pt x="249" y="68"/>
                    <a:pt x="249" y="68"/>
                    <a:pt x="249" y="68"/>
                  </a:cubicBezTo>
                  <a:cubicBezTo>
                    <a:pt x="249" y="68"/>
                    <a:pt x="249" y="68"/>
                    <a:pt x="249" y="68"/>
                  </a:cubicBezTo>
                  <a:cubicBezTo>
                    <a:pt x="249" y="68"/>
                    <a:pt x="249" y="68"/>
                    <a:pt x="249" y="68"/>
                  </a:cubicBezTo>
                  <a:cubicBezTo>
                    <a:pt x="249" y="70"/>
                    <a:pt x="250" y="72"/>
                    <a:pt x="250" y="74"/>
                  </a:cubicBezTo>
                  <a:cubicBezTo>
                    <a:pt x="250" y="74"/>
                    <a:pt x="250" y="74"/>
                    <a:pt x="250" y="74"/>
                  </a:cubicBezTo>
                  <a:cubicBezTo>
                    <a:pt x="251" y="75"/>
                    <a:pt x="251" y="75"/>
                    <a:pt x="251" y="75"/>
                  </a:cubicBezTo>
                  <a:cubicBezTo>
                    <a:pt x="251" y="75"/>
                    <a:pt x="251" y="74"/>
                    <a:pt x="251" y="74"/>
                  </a:cubicBezTo>
                  <a:cubicBezTo>
                    <a:pt x="248" y="65"/>
                    <a:pt x="252" y="59"/>
                    <a:pt x="255" y="55"/>
                  </a:cubicBezTo>
                  <a:cubicBezTo>
                    <a:pt x="258" y="50"/>
                    <a:pt x="262" y="48"/>
                    <a:pt x="263" y="39"/>
                  </a:cubicBezTo>
                  <a:cubicBezTo>
                    <a:pt x="265" y="31"/>
                    <a:pt x="262" y="22"/>
                    <a:pt x="258" y="18"/>
                  </a:cubicBezTo>
                  <a:cubicBezTo>
                    <a:pt x="254" y="15"/>
                    <a:pt x="248" y="13"/>
                    <a:pt x="245" y="11"/>
                  </a:cubicBezTo>
                  <a:cubicBezTo>
                    <a:pt x="242" y="8"/>
                    <a:pt x="239" y="2"/>
                    <a:pt x="232" y="1"/>
                  </a:cubicBezTo>
                  <a:cubicBezTo>
                    <a:pt x="231" y="1"/>
                    <a:pt x="230" y="0"/>
                    <a:pt x="228" y="0"/>
                  </a:cubicBezTo>
                  <a:cubicBezTo>
                    <a:pt x="223" y="0"/>
                    <a:pt x="218" y="3"/>
                    <a:pt x="213" y="7"/>
                  </a:cubicBezTo>
                  <a:cubicBezTo>
                    <a:pt x="208" y="12"/>
                    <a:pt x="204" y="13"/>
                    <a:pt x="197" y="13"/>
                  </a:cubicBezTo>
                  <a:cubicBezTo>
                    <a:pt x="189" y="14"/>
                    <a:pt x="186" y="14"/>
                    <a:pt x="182" y="27"/>
                  </a:cubicBezTo>
                  <a:cubicBezTo>
                    <a:pt x="179" y="40"/>
                    <a:pt x="178" y="43"/>
                    <a:pt x="168" y="49"/>
                  </a:cubicBezTo>
                  <a:cubicBezTo>
                    <a:pt x="159" y="55"/>
                    <a:pt x="147" y="59"/>
                    <a:pt x="133" y="59"/>
                  </a:cubicBezTo>
                  <a:cubicBezTo>
                    <a:pt x="126" y="59"/>
                    <a:pt x="117" y="58"/>
                    <a:pt x="108" y="55"/>
                  </a:cubicBezTo>
                  <a:cubicBezTo>
                    <a:pt x="83" y="47"/>
                    <a:pt x="85" y="32"/>
                    <a:pt x="83" y="25"/>
                  </a:cubicBezTo>
                  <a:cubicBezTo>
                    <a:pt x="80" y="17"/>
                    <a:pt x="77" y="13"/>
                    <a:pt x="67" y="13"/>
                  </a:cubicBezTo>
                  <a:cubicBezTo>
                    <a:pt x="58" y="12"/>
                    <a:pt x="57" y="12"/>
                    <a:pt x="49" y="5"/>
                  </a:cubicBezTo>
                  <a:cubicBezTo>
                    <a:pt x="44" y="2"/>
                    <a:pt x="40" y="0"/>
                    <a:pt x="36" y="0"/>
                  </a:cubicBezTo>
                </a:path>
              </a:pathLst>
            </a:custGeom>
            <a:solidFill>
              <a:srgbClr val="C24B3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62" name="Google Shape;2362;p21"/>
            <p:cNvSpPr/>
            <p:nvPr/>
          </p:nvSpPr>
          <p:spPr>
            <a:xfrm>
              <a:off x="5781675" y="3933825"/>
              <a:ext cx="142875" cy="196850"/>
            </a:xfrm>
            <a:custGeom>
              <a:avLst/>
              <a:gdLst/>
              <a:ahLst/>
              <a:cxnLst/>
              <a:rect l="l" t="t" r="r" b="b"/>
              <a:pathLst>
                <a:path w="121" h="166" extrusionOk="0">
                  <a:moveTo>
                    <a:pt x="29" y="0"/>
                  </a:moveTo>
                  <a:cubicBezTo>
                    <a:pt x="29" y="0"/>
                    <a:pt x="29" y="0"/>
                    <a:pt x="29" y="0"/>
                  </a:cubicBezTo>
                  <a:cubicBezTo>
                    <a:pt x="29" y="0"/>
                    <a:pt x="29"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5" y="0"/>
                    <a:pt x="21" y="1"/>
                    <a:pt x="18" y="2"/>
                  </a:cubicBezTo>
                  <a:cubicBezTo>
                    <a:pt x="17" y="3"/>
                    <a:pt x="16" y="3"/>
                    <a:pt x="14" y="4"/>
                  </a:cubicBezTo>
                  <a:cubicBezTo>
                    <a:pt x="9" y="7"/>
                    <a:pt x="6" y="11"/>
                    <a:pt x="4" y="14"/>
                  </a:cubicBezTo>
                  <a:cubicBezTo>
                    <a:pt x="4" y="14"/>
                    <a:pt x="4" y="14"/>
                    <a:pt x="4" y="14"/>
                  </a:cubicBezTo>
                  <a:cubicBezTo>
                    <a:pt x="4" y="14"/>
                    <a:pt x="4" y="15"/>
                    <a:pt x="4" y="15"/>
                  </a:cubicBezTo>
                  <a:cubicBezTo>
                    <a:pt x="4" y="15"/>
                    <a:pt x="4" y="15"/>
                    <a:pt x="4" y="15"/>
                  </a:cubicBezTo>
                  <a:cubicBezTo>
                    <a:pt x="4" y="15"/>
                    <a:pt x="4" y="15"/>
                    <a:pt x="4" y="15"/>
                  </a:cubicBezTo>
                  <a:cubicBezTo>
                    <a:pt x="4" y="15"/>
                    <a:pt x="4" y="15"/>
                    <a:pt x="4" y="15"/>
                  </a:cubicBezTo>
                  <a:cubicBezTo>
                    <a:pt x="4" y="15"/>
                    <a:pt x="4" y="15"/>
                    <a:pt x="4" y="15"/>
                  </a:cubicBezTo>
                  <a:cubicBezTo>
                    <a:pt x="4" y="15"/>
                    <a:pt x="4" y="15"/>
                    <a:pt x="4" y="15"/>
                  </a:cubicBezTo>
                  <a:cubicBezTo>
                    <a:pt x="3" y="18"/>
                    <a:pt x="3" y="20"/>
                    <a:pt x="3" y="23"/>
                  </a:cubicBezTo>
                  <a:cubicBezTo>
                    <a:pt x="3" y="27"/>
                    <a:pt x="3" y="30"/>
                    <a:pt x="5" y="33"/>
                  </a:cubicBezTo>
                  <a:cubicBezTo>
                    <a:pt x="8" y="38"/>
                    <a:pt x="13" y="41"/>
                    <a:pt x="19" y="42"/>
                  </a:cubicBezTo>
                  <a:cubicBezTo>
                    <a:pt x="19" y="42"/>
                    <a:pt x="19" y="42"/>
                    <a:pt x="19" y="42"/>
                  </a:cubicBezTo>
                  <a:cubicBezTo>
                    <a:pt x="22" y="42"/>
                    <a:pt x="25" y="43"/>
                    <a:pt x="27" y="43"/>
                  </a:cubicBezTo>
                  <a:cubicBezTo>
                    <a:pt x="27" y="43"/>
                    <a:pt x="28" y="43"/>
                    <a:pt x="28" y="43"/>
                  </a:cubicBezTo>
                  <a:cubicBezTo>
                    <a:pt x="30" y="43"/>
                    <a:pt x="31" y="42"/>
                    <a:pt x="33" y="42"/>
                  </a:cubicBezTo>
                  <a:cubicBezTo>
                    <a:pt x="33" y="42"/>
                    <a:pt x="33" y="42"/>
                    <a:pt x="34" y="42"/>
                  </a:cubicBezTo>
                  <a:cubicBezTo>
                    <a:pt x="33" y="42"/>
                    <a:pt x="33" y="42"/>
                    <a:pt x="32" y="42"/>
                  </a:cubicBezTo>
                  <a:cubicBezTo>
                    <a:pt x="33" y="42"/>
                    <a:pt x="33" y="42"/>
                    <a:pt x="33" y="42"/>
                  </a:cubicBezTo>
                  <a:cubicBezTo>
                    <a:pt x="31" y="42"/>
                    <a:pt x="29" y="42"/>
                    <a:pt x="27" y="42"/>
                  </a:cubicBezTo>
                  <a:cubicBezTo>
                    <a:pt x="25" y="42"/>
                    <a:pt x="22" y="42"/>
                    <a:pt x="19" y="42"/>
                  </a:cubicBezTo>
                  <a:cubicBezTo>
                    <a:pt x="5" y="39"/>
                    <a:pt x="0" y="26"/>
                    <a:pt x="4" y="15"/>
                  </a:cubicBezTo>
                  <a:cubicBezTo>
                    <a:pt x="7" y="6"/>
                    <a:pt x="20" y="0"/>
                    <a:pt x="28" y="0"/>
                  </a:cubicBezTo>
                  <a:cubicBezTo>
                    <a:pt x="29" y="0"/>
                    <a:pt x="29" y="0"/>
                    <a:pt x="29" y="0"/>
                  </a:cubicBezTo>
                  <a:cubicBezTo>
                    <a:pt x="33" y="0"/>
                    <a:pt x="35" y="2"/>
                    <a:pt x="37" y="4"/>
                  </a:cubicBezTo>
                  <a:cubicBezTo>
                    <a:pt x="38" y="6"/>
                    <a:pt x="39" y="7"/>
                    <a:pt x="43" y="7"/>
                  </a:cubicBezTo>
                  <a:cubicBezTo>
                    <a:pt x="44" y="7"/>
                    <a:pt x="46" y="7"/>
                    <a:pt x="47" y="7"/>
                  </a:cubicBezTo>
                  <a:cubicBezTo>
                    <a:pt x="49" y="6"/>
                    <a:pt x="51" y="6"/>
                    <a:pt x="53" y="6"/>
                  </a:cubicBezTo>
                  <a:cubicBezTo>
                    <a:pt x="58" y="6"/>
                    <a:pt x="63" y="8"/>
                    <a:pt x="65" y="14"/>
                  </a:cubicBezTo>
                  <a:cubicBezTo>
                    <a:pt x="68" y="21"/>
                    <a:pt x="65" y="32"/>
                    <a:pt x="80" y="39"/>
                  </a:cubicBezTo>
                  <a:cubicBezTo>
                    <a:pt x="93" y="46"/>
                    <a:pt x="100" y="50"/>
                    <a:pt x="102" y="64"/>
                  </a:cubicBezTo>
                  <a:cubicBezTo>
                    <a:pt x="105" y="77"/>
                    <a:pt x="103" y="79"/>
                    <a:pt x="113" y="89"/>
                  </a:cubicBezTo>
                  <a:cubicBezTo>
                    <a:pt x="119" y="96"/>
                    <a:pt x="121" y="101"/>
                    <a:pt x="119" y="104"/>
                  </a:cubicBezTo>
                  <a:cubicBezTo>
                    <a:pt x="117" y="106"/>
                    <a:pt x="116" y="107"/>
                    <a:pt x="119" y="110"/>
                  </a:cubicBezTo>
                  <a:cubicBezTo>
                    <a:pt x="121" y="114"/>
                    <a:pt x="120" y="115"/>
                    <a:pt x="119" y="117"/>
                  </a:cubicBezTo>
                  <a:cubicBezTo>
                    <a:pt x="118" y="118"/>
                    <a:pt x="118" y="119"/>
                    <a:pt x="119" y="122"/>
                  </a:cubicBezTo>
                  <a:cubicBezTo>
                    <a:pt x="120" y="124"/>
                    <a:pt x="119" y="125"/>
                    <a:pt x="119" y="127"/>
                  </a:cubicBezTo>
                  <a:cubicBezTo>
                    <a:pt x="118" y="129"/>
                    <a:pt x="118" y="129"/>
                    <a:pt x="119" y="131"/>
                  </a:cubicBezTo>
                  <a:cubicBezTo>
                    <a:pt x="120" y="132"/>
                    <a:pt x="120" y="132"/>
                    <a:pt x="119" y="133"/>
                  </a:cubicBezTo>
                  <a:cubicBezTo>
                    <a:pt x="119" y="134"/>
                    <a:pt x="119" y="135"/>
                    <a:pt x="119" y="136"/>
                  </a:cubicBezTo>
                  <a:cubicBezTo>
                    <a:pt x="120" y="137"/>
                    <a:pt x="120" y="138"/>
                    <a:pt x="119" y="139"/>
                  </a:cubicBezTo>
                  <a:cubicBezTo>
                    <a:pt x="119" y="140"/>
                    <a:pt x="120" y="140"/>
                    <a:pt x="120" y="144"/>
                  </a:cubicBezTo>
                  <a:cubicBezTo>
                    <a:pt x="120" y="147"/>
                    <a:pt x="119" y="151"/>
                    <a:pt x="115" y="151"/>
                  </a:cubicBezTo>
                  <a:cubicBezTo>
                    <a:pt x="115" y="151"/>
                    <a:pt x="114" y="151"/>
                    <a:pt x="114" y="151"/>
                  </a:cubicBezTo>
                  <a:cubicBezTo>
                    <a:pt x="109" y="150"/>
                    <a:pt x="107" y="145"/>
                    <a:pt x="105" y="140"/>
                  </a:cubicBezTo>
                  <a:cubicBezTo>
                    <a:pt x="105" y="137"/>
                    <a:pt x="104" y="135"/>
                    <a:pt x="103" y="135"/>
                  </a:cubicBezTo>
                  <a:cubicBezTo>
                    <a:pt x="102" y="135"/>
                    <a:pt x="102" y="137"/>
                    <a:pt x="101" y="139"/>
                  </a:cubicBezTo>
                  <a:cubicBezTo>
                    <a:pt x="101" y="145"/>
                    <a:pt x="101" y="149"/>
                    <a:pt x="105" y="152"/>
                  </a:cubicBezTo>
                  <a:cubicBezTo>
                    <a:pt x="109" y="156"/>
                    <a:pt x="106" y="157"/>
                    <a:pt x="105" y="159"/>
                  </a:cubicBezTo>
                  <a:cubicBezTo>
                    <a:pt x="104" y="161"/>
                    <a:pt x="106" y="162"/>
                    <a:pt x="107" y="164"/>
                  </a:cubicBezTo>
                  <a:cubicBezTo>
                    <a:pt x="108" y="165"/>
                    <a:pt x="108" y="165"/>
                    <a:pt x="109" y="166"/>
                  </a:cubicBezTo>
                  <a:cubicBezTo>
                    <a:pt x="109" y="166"/>
                    <a:pt x="109" y="166"/>
                    <a:pt x="109" y="166"/>
                  </a:cubicBezTo>
                  <a:cubicBezTo>
                    <a:pt x="109" y="165"/>
                    <a:pt x="108" y="164"/>
                    <a:pt x="108" y="164"/>
                  </a:cubicBezTo>
                  <a:cubicBezTo>
                    <a:pt x="107" y="163"/>
                    <a:pt x="107" y="163"/>
                    <a:pt x="106" y="162"/>
                  </a:cubicBezTo>
                  <a:cubicBezTo>
                    <a:pt x="106" y="162"/>
                    <a:pt x="105" y="161"/>
                    <a:pt x="105" y="160"/>
                  </a:cubicBezTo>
                  <a:cubicBezTo>
                    <a:pt x="105" y="160"/>
                    <a:pt x="105" y="160"/>
                    <a:pt x="105" y="159"/>
                  </a:cubicBezTo>
                  <a:cubicBezTo>
                    <a:pt x="106" y="159"/>
                    <a:pt x="106" y="159"/>
                    <a:pt x="106" y="158"/>
                  </a:cubicBezTo>
                  <a:cubicBezTo>
                    <a:pt x="107" y="158"/>
                    <a:pt x="107" y="157"/>
                    <a:pt x="107" y="156"/>
                  </a:cubicBezTo>
                  <a:cubicBezTo>
                    <a:pt x="107" y="155"/>
                    <a:pt x="106" y="154"/>
                    <a:pt x="105" y="152"/>
                  </a:cubicBezTo>
                  <a:cubicBezTo>
                    <a:pt x="102" y="149"/>
                    <a:pt x="101" y="147"/>
                    <a:pt x="101" y="144"/>
                  </a:cubicBezTo>
                  <a:cubicBezTo>
                    <a:pt x="101" y="142"/>
                    <a:pt x="101" y="141"/>
                    <a:pt x="102" y="139"/>
                  </a:cubicBezTo>
                  <a:cubicBezTo>
                    <a:pt x="102" y="137"/>
                    <a:pt x="102" y="136"/>
                    <a:pt x="103" y="136"/>
                  </a:cubicBezTo>
                  <a:cubicBezTo>
                    <a:pt x="103" y="136"/>
                    <a:pt x="104" y="137"/>
                    <a:pt x="105" y="140"/>
                  </a:cubicBezTo>
                  <a:cubicBezTo>
                    <a:pt x="106" y="144"/>
                    <a:pt x="108" y="150"/>
                    <a:pt x="114" y="151"/>
                  </a:cubicBezTo>
                  <a:cubicBezTo>
                    <a:pt x="114" y="151"/>
                    <a:pt x="115" y="151"/>
                    <a:pt x="115" y="151"/>
                  </a:cubicBezTo>
                  <a:cubicBezTo>
                    <a:pt x="115" y="151"/>
                    <a:pt x="115" y="151"/>
                    <a:pt x="115" y="151"/>
                  </a:cubicBezTo>
                  <a:cubicBezTo>
                    <a:pt x="115" y="151"/>
                    <a:pt x="115" y="151"/>
                    <a:pt x="115" y="151"/>
                  </a:cubicBezTo>
                  <a:cubicBezTo>
                    <a:pt x="117" y="151"/>
                    <a:pt x="118" y="151"/>
                    <a:pt x="118" y="150"/>
                  </a:cubicBezTo>
                  <a:cubicBezTo>
                    <a:pt x="118" y="150"/>
                    <a:pt x="118" y="150"/>
                    <a:pt x="118" y="150"/>
                  </a:cubicBezTo>
                  <a:cubicBezTo>
                    <a:pt x="120" y="148"/>
                    <a:pt x="120" y="146"/>
                    <a:pt x="120" y="144"/>
                  </a:cubicBezTo>
                  <a:cubicBezTo>
                    <a:pt x="120" y="144"/>
                    <a:pt x="120" y="144"/>
                    <a:pt x="120" y="144"/>
                  </a:cubicBezTo>
                  <a:cubicBezTo>
                    <a:pt x="120" y="142"/>
                    <a:pt x="120" y="141"/>
                    <a:pt x="120" y="141"/>
                  </a:cubicBezTo>
                  <a:cubicBezTo>
                    <a:pt x="120" y="140"/>
                    <a:pt x="120" y="140"/>
                    <a:pt x="120" y="140"/>
                  </a:cubicBezTo>
                  <a:cubicBezTo>
                    <a:pt x="120" y="140"/>
                    <a:pt x="120" y="140"/>
                    <a:pt x="120" y="139"/>
                  </a:cubicBezTo>
                  <a:cubicBezTo>
                    <a:pt x="120" y="139"/>
                    <a:pt x="120" y="138"/>
                    <a:pt x="120" y="138"/>
                  </a:cubicBezTo>
                  <a:cubicBezTo>
                    <a:pt x="120" y="137"/>
                    <a:pt x="120" y="137"/>
                    <a:pt x="120" y="136"/>
                  </a:cubicBezTo>
                  <a:cubicBezTo>
                    <a:pt x="119" y="135"/>
                    <a:pt x="119" y="135"/>
                    <a:pt x="119" y="134"/>
                  </a:cubicBezTo>
                  <a:cubicBezTo>
                    <a:pt x="119" y="134"/>
                    <a:pt x="119" y="134"/>
                    <a:pt x="120" y="133"/>
                  </a:cubicBezTo>
                  <a:cubicBezTo>
                    <a:pt x="120" y="133"/>
                    <a:pt x="120" y="133"/>
                    <a:pt x="120" y="133"/>
                  </a:cubicBezTo>
                  <a:cubicBezTo>
                    <a:pt x="120" y="133"/>
                    <a:pt x="120" y="133"/>
                    <a:pt x="120" y="132"/>
                  </a:cubicBezTo>
                  <a:cubicBezTo>
                    <a:pt x="120" y="132"/>
                    <a:pt x="120" y="131"/>
                    <a:pt x="119" y="131"/>
                  </a:cubicBezTo>
                  <a:cubicBezTo>
                    <a:pt x="119" y="130"/>
                    <a:pt x="119" y="130"/>
                    <a:pt x="119" y="130"/>
                  </a:cubicBezTo>
                  <a:cubicBezTo>
                    <a:pt x="119" y="130"/>
                    <a:pt x="119" y="129"/>
                    <a:pt x="119" y="129"/>
                  </a:cubicBezTo>
                  <a:cubicBezTo>
                    <a:pt x="119" y="128"/>
                    <a:pt x="119" y="128"/>
                    <a:pt x="119" y="127"/>
                  </a:cubicBezTo>
                  <a:cubicBezTo>
                    <a:pt x="119" y="127"/>
                    <a:pt x="119" y="127"/>
                    <a:pt x="119" y="127"/>
                  </a:cubicBezTo>
                  <a:cubicBezTo>
                    <a:pt x="120" y="126"/>
                    <a:pt x="120" y="125"/>
                    <a:pt x="120" y="124"/>
                  </a:cubicBezTo>
                  <a:cubicBezTo>
                    <a:pt x="120" y="124"/>
                    <a:pt x="120" y="123"/>
                    <a:pt x="119" y="122"/>
                  </a:cubicBezTo>
                  <a:cubicBezTo>
                    <a:pt x="118" y="120"/>
                    <a:pt x="118" y="120"/>
                    <a:pt x="118" y="119"/>
                  </a:cubicBezTo>
                  <a:cubicBezTo>
                    <a:pt x="118" y="118"/>
                    <a:pt x="118" y="118"/>
                    <a:pt x="119" y="117"/>
                  </a:cubicBezTo>
                  <a:cubicBezTo>
                    <a:pt x="119" y="116"/>
                    <a:pt x="119" y="116"/>
                    <a:pt x="119" y="116"/>
                  </a:cubicBezTo>
                  <a:cubicBezTo>
                    <a:pt x="120" y="115"/>
                    <a:pt x="120" y="115"/>
                    <a:pt x="120" y="114"/>
                  </a:cubicBezTo>
                  <a:cubicBezTo>
                    <a:pt x="120" y="113"/>
                    <a:pt x="120" y="112"/>
                    <a:pt x="119" y="110"/>
                  </a:cubicBezTo>
                  <a:cubicBezTo>
                    <a:pt x="118" y="109"/>
                    <a:pt x="117" y="108"/>
                    <a:pt x="117" y="107"/>
                  </a:cubicBezTo>
                  <a:cubicBezTo>
                    <a:pt x="117" y="106"/>
                    <a:pt x="118" y="106"/>
                    <a:pt x="119" y="104"/>
                  </a:cubicBezTo>
                  <a:cubicBezTo>
                    <a:pt x="119" y="104"/>
                    <a:pt x="119" y="104"/>
                    <a:pt x="119" y="104"/>
                  </a:cubicBezTo>
                  <a:cubicBezTo>
                    <a:pt x="120" y="103"/>
                    <a:pt x="120" y="102"/>
                    <a:pt x="120" y="101"/>
                  </a:cubicBezTo>
                  <a:cubicBezTo>
                    <a:pt x="120" y="98"/>
                    <a:pt x="118" y="94"/>
                    <a:pt x="113" y="89"/>
                  </a:cubicBezTo>
                  <a:cubicBezTo>
                    <a:pt x="105" y="81"/>
                    <a:pt x="105" y="78"/>
                    <a:pt x="104" y="71"/>
                  </a:cubicBezTo>
                  <a:cubicBezTo>
                    <a:pt x="104" y="69"/>
                    <a:pt x="103" y="66"/>
                    <a:pt x="103" y="64"/>
                  </a:cubicBezTo>
                  <a:cubicBezTo>
                    <a:pt x="100" y="50"/>
                    <a:pt x="94" y="46"/>
                    <a:pt x="80" y="39"/>
                  </a:cubicBezTo>
                  <a:cubicBezTo>
                    <a:pt x="69" y="33"/>
                    <a:pt x="68" y="26"/>
                    <a:pt x="67" y="19"/>
                  </a:cubicBezTo>
                  <a:cubicBezTo>
                    <a:pt x="66" y="17"/>
                    <a:pt x="66" y="15"/>
                    <a:pt x="66" y="13"/>
                  </a:cubicBezTo>
                  <a:cubicBezTo>
                    <a:pt x="64" y="8"/>
                    <a:pt x="59" y="6"/>
                    <a:pt x="53" y="6"/>
                  </a:cubicBezTo>
                  <a:cubicBezTo>
                    <a:pt x="51" y="6"/>
                    <a:pt x="49" y="6"/>
                    <a:pt x="47" y="6"/>
                  </a:cubicBezTo>
                  <a:cubicBezTo>
                    <a:pt x="47" y="6"/>
                    <a:pt x="47" y="6"/>
                    <a:pt x="47" y="6"/>
                  </a:cubicBezTo>
                  <a:cubicBezTo>
                    <a:pt x="46" y="7"/>
                    <a:pt x="44" y="7"/>
                    <a:pt x="43" y="7"/>
                  </a:cubicBezTo>
                  <a:cubicBezTo>
                    <a:pt x="43" y="7"/>
                    <a:pt x="43" y="7"/>
                    <a:pt x="43" y="7"/>
                  </a:cubicBezTo>
                  <a:cubicBezTo>
                    <a:pt x="40" y="7"/>
                    <a:pt x="38" y="6"/>
                    <a:pt x="37" y="4"/>
                  </a:cubicBezTo>
                  <a:cubicBezTo>
                    <a:pt x="36" y="4"/>
                    <a:pt x="36" y="4"/>
                    <a:pt x="36" y="4"/>
                  </a:cubicBezTo>
                  <a:cubicBezTo>
                    <a:pt x="35" y="2"/>
                    <a:pt x="33" y="0"/>
                    <a:pt x="29" y="0"/>
                  </a:cubicBezTo>
                </a:path>
              </a:pathLst>
            </a:custGeom>
            <a:solidFill>
              <a:srgbClr val="C24B3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63" name="Google Shape;2363;p21"/>
            <p:cNvSpPr/>
            <p:nvPr/>
          </p:nvSpPr>
          <p:spPr>
            <a:xfrm>
              <a:off x="5926138" y="3933825"/>
              <a:ext cx="144463" cy="242888"/>
            </a:xfrm>
            <a:custGeom>
              <a:avLst/>
              <a:gdLst/>
              <a:ahLst/>
              <a:cxnLst/>
              <a:rect l="l" t="t" r="r" b="b"/>
              <a:pathLst>
                <a:path w="121" h="204" extrusionOk="0">
                  <a:moveTo>
                    <a:pt x="93" y="0"/>
                  </a:moveTo>
                  <a:cubicBezTo>
                    <a:pt x="90" y="0"/>
                    <a:pt x="87" y="1"/>
                    <a:pt x="85" y="3"/>
                  </a:cubicBezTo>
                  <a:cubicBezTo>
                    <a:pt x="83" y="6"/>
                    <a:pt x="81" y="7"/>
                    <a:pt x="78" y="7"/>
                  </a:cubicBezTo>
                  <a:cubicBezTo>
                    <a:pt x="76" y="7"/>
                    <a:pt x="75" y="7"/>
                    <a:pt x="73" y="6"/>
                  </a:cubicBezTo>
                  <a:cubicBezTo>
                    <a:pt x="71" y="6"/>
                    <a:pt x="70" y="6"/>
                    <a:pt x="68" y="5"/>
                  </a:cubicBezTo>
                  <a:cubicBezTo>
                    <a:pt x="67" y="5"/>
                    <a:pt x="67" y="5"/>
                    <a:pt x="67" y="5"/>
                  </a:cubicBezTo>
                  <a:cubicBezTo>
                    <a:pt x="62" y="5"/>
                    <a:pt x="57" y="7"/>
                    <a:pt x="54" y="19"/>
                  </a:cubicBezTo>
                  <a:cubicBezTo>
                    <a:pt x="54" y="19"/>
                    <a:pt x="54" y="19"/>
                    <a:pt x="54" y="19"/>
                  </a:cubicBezTo>
                  <a:cubicBezTo>
                    <a:pt x="53" y="25"/>
                    <a:pt x="52" y="29"/>
                    <a:pt x="50" y="32"/>
                  </a:cubicBezTo>
                  <a:cubicBezTo>
                    <a:pt x="48" y="35"/>
                    <a:pt x="45" y="37"/>
                    <a:pt x="39" y="40"/>
                  </a:cubicBezTo>
                  <a:cubicBezTo>
                    <a:pt x="20" y="50"/>
                    <a:pt x="19" y="56"/>
                    <a:pt x="17" y="70"/>
                  </a:cubicBezTo>
                  <a:cubicBezTo>
                    <a:pt x="16" y="81"/>
                    <a:pt x="12" y="85"/>
                    <a:pt x="8" y="89"/>
                  </a:cubicBezTo>
                  <a:cubicBezTo>
                    <a:pt x="7" y="90"/>
                    <a:pt x="6" y="91"/>
                    <a:pt x="5" y="93"/>
                  </a:cubicBezTo>
                  <a:cubicBezTo>
                    <a:pt x="2" y="96"/>
                    <a:pt x="1" y="99"/>
                    <a:pt x="1" y="101"/>
                  </a:cubicBezTo>
                  <a:cubicBezTo>
                    <a:pt x="1" y="102"/>
                    <a:pt x="1" y="103"/>
                    <a:pt x="2" y="104"/>
                  </a:cubicBezTo>
                  <a:cubicBezTo>
                    <a:pt x="3" y="106"/>
                    <a:pt x="4" y="107"/>
                    <a:pt x="4" y="107"/>
                  </a:cubicBezTo>
                  <a:cubicBezTo>
                    <a:pt x="4" y="108"/>
                    <a:pt x="4" y="108"/>
                    <a:pt x="4" y="108"/>
                  </a:cubicBezTo>
                  <a:cubicBezTo>
                    <a:pt x="3" y="109"/>
                    <a:pt x="3" y="109"/>
                    <a:pt x="3" y="110"/>
                  </a:cubicBezTo>
                  <a:cubicBezTo>
                    <a:pt x="2" y="111"/>
                    <a:pt x="1" y="112"/>
                    <a:pt x="1" y="113"/>
                  </a:cubicBezTo>
                  <a:cubicBezTo>
                    <a:pt x="1" y="114"/>
                    <a:pt x="1" y="114"/>
                    <a:pt x="1" y="114"/>
                  </a:cubicBezTo>
                  <a:cubicBezTo>
                    <a:pt x="1" y="115"/>
                    <a:pt x="2" y="115"/>
                    <a:pt x="2" y="116"/>
                  </a:cubicBezTo>
                  <a:cubicBezTo>
                    <a:pt x="2" y="117"/>
                    <a:pt x="3" y="118"/>
                    <a:pt x="3" y="119"/>
                  </a:cubicBezTo>
                  <a:cubicBezTo>
                    <a:pt x="3" y="119"/>
                    <a:pt x="3" y="120"/>
                    <a:pt x="2" y="121"/>
                  </a:cubicBezTo>
                  <a:cubicBezTo>
                    <a:pt x="2" y="122"/>
                    <a:pt x="1" y="124"/>
                    <a:pt x="1" y="125"/>
                  </a:cubicBezTo>
                  <a:cubicBezTo>
                    <a:pt x="1" y="126"/>
                    <a:pt x="2" y="127"/>
                    <a:pt x="2" y="127"/>
                  </a:cubicBezTo>
                  <a:cubicBezTo>
                    <a:pt x="2" y="128"/>
                    <a:pt x="2" y="128"/>
                    <a:pt x="2" y="129"/>
                  </a:cubicBezTo>
                  <a:cubicBezTo>
                    <a:pt x="2" y="129"/>
                    <a:pt x="2" y="129"/>
                    <a:pt x="2" y="129"/>
                  </a:cubicBezTo>
                  <a:cubicBezTo>
                    <a:pt x="2" y="130"/>
                    <a:pt x="2" y="130"/>
                    <a:pt x="1" y="131"/>
                  </a:cubicBezTo>
                  <a:cubicBezTo>
                    <a:pt x="1" y="131"/>
                    <a:pt x="1" y="131"/>
                    <a:pt x="1" y="132"/>
                  </a:cubicBezTo>
                  <a:cubicBezTo>
                    <a:pt x="1" y="132"/>
                    <a:pt x="1" y="132"/>
                    <a:pt x="1" y="133"/>
                  </a:cubicBezTo>
                  <a:cubicBezTo>
                    <a:pt x="1" y="133"/>
                    <a:pt x="1" y="133"/>
                    <a:pt x="1" y="133"/>
                  </a:cubicBezTo>
                  <a:cubicBezTo>
                    <a:pt x="2" y="134"/>
                    <a:pt x="2" y="134"/>
                    <a:pt x="2" y="134"/>
                  </a:cubicBezTo>
                  <a:cubicBezTo>
                    <a:pt x="2" y="134"/>
                    <a:pt x="2" y="135"/>
                    <a:pt x="1" y="136"/>
                  </a:cubicBezTo>
                  <a:cubicBezTo>
                    <a:pt x="1" y="136"/>
                    <a:pt x="1" y="137"/>
                    <a:pt x="1" y="137"/>
                  </a:cubicBezTo>
                  <a:cubicBezTo>
                    <a:pt x="1" y="138"/>
                    <a:pt x="1" y="138"/>
                    <a:pt x="1" y="139"/>
                  </a:cubicBezTo>
                  <a:cubicBezTo>
                    <a:pt x="1" y="139"/>
                    <a:pt x="2" y="140"/>
                    <a:pt x="2" y="140"/>
                  </a:cubicBezTo>
                  <a:cubicBezTo>
                    <a:pt x="2" y="140"/>
                    <a:pt x="1" y="141"/>
                    <a:pt x="1" y="141"/>
                  </a:cubicBezTo>
                  <a:cubicBezTo>
                    <a:pt x="1" y="142"/>
                    <a:pt x="1" y="144"/>
                    <a:pt x="1" y="145"/>
                  </a:cubicBezTo>
                  <a:cubicBezTo>
                    <a:pt x="1" y="146"/>
                    <a:pt x="1" y="148"/>
                    <a:pt x="2" y="149"/>
                  </a:cubicBezTo>
                  <a:cubicBezTo>
                    <a:pt x="3" y="150"/>
                    <a:pt x="4" y="151"/>
                    <a:pt x="6" y="151"/>
                  </a:cubicBezTo>
                  <a:cubicBezTo>
                    <a:pt x="14" y="151"/>
                    <a:pt x="15" y="145"/>
                    <a:pt x="16" y="141"/>
                  </a:cubicBezTo>
                  <a:cubicBezTo>
                    <a:pt x="16" y="140"/>
                    <a:pt x="16" y="139"/>
                    <a:pt x="16" y="139"/>
                  </a:cubicBezTo>
                  <a:cubicBezTo>
                    <a:pt x="17" y="137"/>
                    <a:pt x="18" y="136"/>
                    <a:pt x="18" y="136"/>
                  </a:cubicBezTo>
                  <a:cubicBezTo>
                    <a:pt x="18" y="136"/>
                    <a:pt x="19" y="136"/>
                    <a:pt x="19" y="140"/>
                  </a:cubicBezTo>
                  <a:cubicBezTo>
                    <a:pt x="20" y="141"/>
                    <a:pt x="20" y="142"/>
                    <a:pt x="20" y="143"/>
                  </a:cubicBezTo>
                  <a:cubicBezTo>
                    <a:pt x="20" y="147"/>
                    <a:pt x="19" y="150"/>
                    <a:pt x="17" y="152"/>
                  </a:cubicBezTo>
                  <a:cubicBezTo>
                    <a:pt x="15" y="153"/>
                    <a:pt x="14" y="154"/>
                    <a:pt x="14" y="155"/>
                  </a:cubicBezTo>
                  <a:cubicBezTo>
                    <a:pt x="14" y="156"/>
                    <a:pt x="15" y="156"/>
                    <a:pt x="15" y="157"/>
                  </a:cubicBezTo>
                  <a:cubicBezTo>
                    <a:pt x="15" y="158"/>
                    <a:pt x="15" y="158"/>
                    <a:pt x="15" y="158"/>
                  </a:cubicBezTo>
                  <a:cubicBezTo>
                    <a:pt x="16" y="159"/>
                    <a:pt x="16" y="159"/>
                    <a:pt x="16" y="160"/>
                  </a:cubicBezTo>
                  <a:cubicBezTo>
                    <a:pt x="16" y="161"/>
                    <a:pt x="16" y="161"/>
                    <a:pt x="15" y="162"/>
                  </a:cubicBezTo>
                  <a:cubicBezTo>
                    <a:pt x="13" y="164"/>
                    <a:pt x="12" y="165"/>
                    <a:pt x="12" y="166"/>
                  </a:cubicBezTo>
                  <a:cubicBezTo>
                    <a:pt x="12" y="166"/>
                    <a:pt x="12" y="167"/>
                    <a:pt x="13" y="167"/>
                  </a:cubicBezTo>
                  <a:cubicBezTo>
                    <a:pt x="13" y="168"/>
                    <a:pt x="13" y="168"/>
                    <a:pt x="13" y="169"/>
                  </a:cubicBezTo>
                  <a:cubicBezTo>
                    <a:pt x="13" y="170"/>
                    <a:pt x="12" y="171"/>
                    <a:pt x="11" y="172"/>
                  </a:cubicBezTo>
                  <a:cubicBezTo>
                    <a:pt x="9" y="174"/>
                    <a:pt x="8" y="175"/>
                    <a:pt x="8" y="176"/>
                  </a:cubicBezTo>
                  <a:cubicBezTo>
                    <a:pt x="8" y="176"/>
                    <a:pt x="8" y="177"/>
                    <a:pt x="8" y="177"/>
                  </a:cubicBezTo>
                  <a:cubicBezTo>
                    <a:pt x="9" y="178"/>
                    <a:pt x="9" y="179"/>
                    <a:pt x="9" y="180"/>
                  </a:cubicBezTo>
                  <a:cubicBezTo>
                    <a:pt x="9" y="181"/>
                    <a:pt x="9" y="182"/>
                    <a:pt x="8" y="182"/>
                  </a:cubicBezTo>
                  <a:cubicBezTo>
                    <a:pt x="8" y="183"/>
                    <a:pt x="8" y="183"/>
                    <a:pt x="8" y="183"/>
                  </a:cubicBezTo>
                  <a:cubicBezTo>
                    <a:pt x="7" y="184"/>
                    <a:pt x="7" y="184"/>
                    <a:pt x="7" y="185"/>
                  </a:cubicBezTo>
                  <a:cubicBezTo>
                    <a:pt x="7" y="185"/>
                    <a:pt x="7" y="185"/>
                    <a:pt x="7" y="185"/>
                  </a:cubicBezTo>
                  <a:cubicBezTo>
                    <a:pt x="7" y="185"/>
                    <a:pt x="7" y="185"/>
                    <a:pt x="7" y="186"/>
                  </a:cubicBezTo>
                  <a:cubicBezTo>
                    <a:pt x="7" y="186"/>
                    <a:pt x="7" y="187"/>
                    <a:pt x="7" y="187"/>
                  </a:cubicBezTo>
                  <a:cubicBezTo>
                    <a:pt x="8" y="188"/>
                    <a:pt x="9" y="188"/>
                    <a:pt x="9" y="189"/>
                  </a:cubicBezTo>
                  <a:cubicBezTo>
                    <a:pt x="9" y="189"/>
                    <a:pt x="9" y="189"/>
                    <a:pt x="9" y="189"/>
                  </a:cubicBezTo>
                  <a:cubicBezTo>
                    <a:pt x="9" y="189"/>
                    <a:pt x="8" y="190"/>
                    <a:pt x="8" y="190"/>
                  </a:cubicBezTo>
                  <a:cubicBezTo>
                    <a:pt x="7" y="191"/>
                    <a:pt x="6" y="192"/>
                    <a:pt x="6" y="193"/>
                  </a:cubicBezTo>
                  <a:cubicBezTo>
                    <a:pt x="6" y="193"/>
                    <a:pt x="6" y="193"/>
                    <a:pt x="6" y="193"/>
                  </a:cubicBezTo>
                  <a:cubicBezTo>
                    <a:pt x="6" y="194"/>
                    <a:pt x="6" y="194"/>
                    <a:pt x="7" y="195"/>
                  </a:cubicBezTo>
                  <a:cubicBezTo>
                    <a:pt x="7" y="196"/>
                    <a:pt x="7" y="196"/>
                    <a:pt x="7" y="196"/>
                  </a:cubicBezTo>
                  <a:cubicBezTo>
                    <a:pt x="8" y="196"/>
                    <a:pt x="8" y="196"/>
                    <a:pt x="8" y="196"/>
                  </a:cubicBezTo>
                  <a:cubicBezTo>
                    <a:pt x="8" y="196"/>
                    <a:pt x="8" y="196"/>
                    <a:pt x="8" y="196"/>
                  </a:cubicBezTo>
                  <a:cubicBezTo>
                    <a:pt x="8" y="197"/>
                    <a:pt x="8" y="197"/>
                    <a:pt x="8" y="198"/>
                  </a:cubicBezTo>
                  <a:cubicBezTo>
                    <a:pt x="7" y="198"/>
                    <a:pt x="7" y="199"/>
                    <a:pt x="7" y="199"/>
                  </a:cubicBezTo>
                  <a:cubicBezTo>
                    <a:pt x="7" y="200"/>
                    <a:pt x="8" y="200"/>
                    <a:pt x="8" y="201"/>
                  </a:cubicBezTo>
                  <a:cubicBezTo>
                    <a:pt x="8" y="201"/>
                    <a:pt x="9" y="201"/>
                    <a:pt x="9" y="202"/>
                  </a:cubicBezTo>
                  <a:cubicBezTo>
                    <a:pt x="9" y="202"/>
                    <a:pt x="9" y="202"/>
                    <a:pt x="9" y="202"/>
                  </a:cubicBezTo>
                  <a:cubicBezTo>
                    <a:pt x="9" y="202"/>
                    <a:pt x="9" y="202"/>
                    <a:pt x="9" y="202"/>
                  </a:cubicBezTo>
                  <a:cubicBezTo>
                    <a:pt x="9" y="202"/>
                    <a:pt x="9" y="202"/>
                    <a:pt x="9" y="202"/>
                  </a:cubicBezTo>
                  <a:cubicBezTo>
                    <a:pt x="9" y="202"/>
                    <a:pt x="9" y="202"/>
                    <a:pt x="9" y="202"/>
                  </a:cubicBezTo>
                  <a:cubicBezTo>
                    <a:pt x="8" y="203"/>
                    <a:pt x="8" y="203"/>
                    <a:pt x="9" y="203"/>
                  </a:cubicBezTo>
                  <a:cubicBezTo>
                    <a:pt x="9" y="203"/>
                    <a:pt x="9" y="204"/>
                    <a:pt x="9" y="204"/>
                  </a:cubicBezTo>
                  <a:cubicBezTo>
                    <a:pt x="9" y="204"/>
                    <a:pt x="9" y="204"/>
                    <a:pt x="9" y="204"/>
                  </a:cubicBezTo>
                  <a:cubicBezTo>
                    <a:pt x="9" y="203"/>
                    <a:pt x="9" y="203"/>
                    <a:pt x="9" y="202"/>
                  </a:cubicBezTo>
                  <a:cubicBezTo>
                    <a:pt x="9" y="200"/>
                    <a:pt x="6" y="200"/>
                    <a:pt x="8" y="198"/>
                  </a:cubicBezTo>
                  <a:cubicBezTo>
                    <a:pt x="9" y="196"/>
                    <a:pt x="8" y="196"/>
                    <a:pt x="7" y="195"/>
                  </a:cubicBezTo>
                  <a:cubicBezTo>
                    <a:pt x="6" y="193"/>
                    <a:pt x="6" y="192"/>
                    <a:pt x="8" y="190"/>
                  </a:cubicBezTo>
                  <a:cubicBezTo>
                    <a:pt x="10" y="189"/>
                    <a:pt x="9" y="188"/>
                    <a:pt x="8" y="187"/>
                  </a:cubicBezTo>
                  <a:cubicBezTo>
                    <a:pt x="6" y="186"/>
                    <a:pt x="7" y="184"/>
                    <a:pt x="8" y="183"/>
                  </a:cubicBezTo>
                  <a:cubicBezTo>
                    <a:pt x="10" y="181"/>
                    <a:pt x="9" y="179"/>
                    <a:pt x="9" y="177"/>
                  </a:cubicBezTo>
                  <a:cubicBezTo>
                    <a:pt x="8" y="175"/>
                    <a:pt x="9" y="175"/>
                    <a:pt x="11" y="172"/>
                  </a:cubicBezTo>
                  <a:cubicBezTo>
                    <a:pt x="13" y="170"/>
                    <a:pt x="13" y="170"/>
                    <a:pt x="13" y="167"/>
                  </a:cubicBezTo>
                  <a:cubicBezTo>
                    <a:pt x="12" y="165"/>
                    <a:pt x="13" y="165"/>
                    <a:pt x="15" y="163"/>
                  </a:cubicBezTo>
                  <a:cubicBezTo>
                    <a:pt x="17" y="161"/>
                    <a:pt x="17" y="160"/>
                    <a:pt x="15" y="157"/>
                  </a:cubicBezTo>
                  <a:cubicBezTo>
                    <a:pt x="14" y="155"/>
                    <a:pt x="15" y="154"/>
                    <a:pt x="17" y="152"/>
                  </a:cubicBezTo>
                  <a:cubicBezTo>
                    <a:pt x="19" y="150"/>
                    <a:pt x="20" y="145"/>
                    <a:pt x="20" y="140"/>
                  </a:cubicBezTo>
                  <a:cubicBezTo>
                    <a:pt x="19" y="137"/>
                    <a:pt x="19" y="135"/>
                    <a:pt x="18" y="135"/>
                  </a:cubicBezTo>
                  <a:cubicBezTo>
                    <a:pt x="17" y="135"/>
                    <a:pt x="17" y="137"/>
                    <a:pt x="16" y="139"/>
                  </a:cubicBezTo>
                  <a:cubicBezTo>
                    <a:pt x="15" y="142"/>
                    <a:pt x="15" y="150"/>
                    <a:pt x="6" y="151"/>
                  </a:cubicBezTo>
                  <a:cubicBezTo>
                    <a:pt x="0" y="150"/>
                    <a:pt x="1" y="144"/>
                    <a:pt x="2" y="141"/>
                  </a:cubicBezTo>
                  <a:cubicBezTo>
                    <a:pt x="2" y="139"/>
                    <a:pt x="0" y="138"/>
                    <a:pt x="2" y="136"/>
                  </a:cubicBezTo>
                  <a:cubicBezTo>
                    <a:pt x="3" y="133"/>
                    <a:pt x="2" y="134"/>
                    <a:pt x="1" y="133"/>
                  </a:cubicBezTo>
                  <a:cubicBezTo>
                    <a:pt x="1" y="131"/>
                    <a:pt x="2" y="131"/>
                    <a:pt x="3" y="129"/>
                  </a:cubicBezTo>
                  <a:cubicBezTo>
                    <a:pt x="3" y="128"/>
                    <a:pt x="1" y="126"/>
                    <a:pt x="3" y="121"/>
                  </a:cubicBezTo>
                  <a:cubicBezTo>
                    <a:pt x="4" y="118"/>
                    <a:pt x="2" y="116"/>
                    <a:pt x="1" y="114"/>
                  </a:cubicBezTo>
                  <a:cubicBezTo>
                    <a:pt x="1" y="112"/>
                    <a:pt x="3" y="110"/>
                    <a:pt x="4" y="109"/>
                  </a:cubicBezTo>
                  <a:cubicBezTo>
                    <a:pt x="4" y="107"/>
                    <a:pt x="4" y="107"/>
                    <a:pt x="2" y="104"/>
                  </a:cubicBezTo>
                  <a:cubicBezTo>
                    <a:pt x="0" y="101"/>
                    <a:pt x="1" y="98"/>
                    <a:pt x="5" y="93"/>
                  </a:cubicBezTo>
                  <a:cubicBezTo>
                    <a:pt x="9" y="88"/>
                    <a:pt x="16" y="85"/>
                    <a:pt x="18" y="70"/>
                  </a:cubicBezTo>
                  <a:cubicBezTo>
                    <a:pt x="20" y="56"/>
                    <a:pt x="20" y="50"/>
                    <a:pt x="39" y="40"/>
                  </a:cubicBezTo>
                  <a:cubicBezTo>
                    <a:pt x="51" y="34"/>
                    <a:pt x="52" y="33"/>
                    <a:pt x="55" y="19"/>
                  </a:cubicBezTo>
                  <a:cubicBezTo>
                    <a:pt x="56" y="11"/>
                    <a:pt x="60" y="6"/>
                    <a:pt x="67" y="6"/>
                  </a:cubicBezTo>
                  <a:cubicBezTo>
                    <a:pt x="67" y="6"/>
                    <a:pt x="67" y="6"/>
                    <a:pt x="68" y="6"/>
                  </a:cubicBezTo>
                  <a:cubicBezTo>
                    <a:pt x="72" y="6"/>
                    <a:pt x="75" y="7"/>
                    <a:pt x="78" y="7"/>
                  </a:cubicBezTo>
                  <a:cubicBezTo>
                    <a:pt x="81" y="7"/>
                    <a:pt x="83" y="6"/>
                    <a:pt x="86" y="3"/>
                  </a:cubicBezTo>
                  <a:cubicBezTo>
                    <a:pt x="87" y="1"/>
                    <a:pt x="90" y="1"/>
                    <a:pt x="93" y="1"/>
                  </a:cubicBezTo>
                  <a:cubicBezTo>
                    <a:pt x="99" y="1"/>
                    <a:pt x="106" y="3"/>
                    <a:pt x="112" y="9"/>
                  </a:cubicBezTo>
                  <a:cubicBezTo>
                    <a:pt x="121" y="18"/>
                    <a:pt x="118" y="27"/>
                    <a:pt x="114" y="35"/>
                  </a:cubicBezTo>
                  <a:cubicBezTo>
                    <a:pt x="110" y="40"/>
                    <a:pt x="103" y="42"/>
                    <a:pt x="94" y="42"/>
                  </a:cubicBezTo>
                  <a:cubicBezTo>
                    <a:pt x="91" y="42"/>
                    <a:pt x="89" y="42"/>
                    <a:pt x="87" y="42"/>
                  </a:cubicBezTo>
                  <a:cubicBezTo>
                    <a:pt x="88" y="42"/>
                    <a:pt x="88" y="42"/>
                    <a:pt x="89" y="42"/>
                  </a:cubicBezTo>
                  <a:cubicBezTo>
                    <a:pt x="88" y="42"/>
                    <a:pt x="88" y="42"/>
                    <a:pt x="88" y="42"/>
                  </a:cubicBezTo>
                  <a:cubicBezTo>
                    <a:pt x="88" y="42"/>
                    <a:pt x="88" y="42"/>
                    <a:pt x="89" y="42"/>
                  </a:cubicBezTo>
                  <a:cubicBezTo>
                    <a:pt x="89" y="42"/>
                    <a:pt x="90" y="42"/>
                    <a:pt x="90" y="42"/>
                  </a:cubicBezTo>
                  <a:cubicBezTo>
                    <a:pt x="90" y="42"/>
                    <a:pt x="90" y="42"/>
                    <a:pt x="90" y="42"/>
                  </a:cubicBezTo>
                  <a:cubicBezTo>
                    <a:pt x="90" y="42"/>
                    <a:pt x="90" y="42"/>
                    <a:pt x="90" y="42"/>
                  </a:cubicBezTo>
                  <a:cubicBezTo>
                    <a:pt x="91" y="42"/>
                    <a:pt x="92" y="42"/>
                    <a:pt x="93" y="42"/>
                  </a:cubicBezTo>
                  <a:cubicBezTo>
                    <a:pt x="93" y="42"/>
                    <a:pt x="93" y="42"/>
                    <a:pt x="93" y="42"/>
                  </a:cubicBezTo>
                  <a:cubicBezTo>
                    <a:pt x="93" y="42"/>
                    <a:pt x="93" y="42"/>
                    <a:pt x="93" y="42"/>
                  </a:cubicBezTo>
                  <a:cubicBezTo>
                    <a:pt x="93" y="42"/>
                    <a:pt x="93" y="42"/>
                    <a:pt x="94" y="42"/>
                  </a:cubicBezTo>
                  <a:cubicBezTo>
                    <a:pt x="94" y="42"/>
                    <a:pt x="94" y="42"/>
                    <a:pt x="94" y="42"/>
                  </a:cubicBezTo>
                  <a:cubicBezTo>
                    <a:pt x="103" y="42"/>
                    <a:pt x="111" y="40"/>
                    <a:pt x="114" y="35"/>
                  </a:cubicBezTo>
                  <a:cubicBezTo>
                    <a:pt x="116" y="31"/>
                    <a:pt x="118" y="27"/>
                    <a:pt x="118" y="22"/>
                  </a:cubicBezTo>
                  <a:cubicBezTo>
                    <a:pt x="118" y="18"/>
                    <a:pt x="117" y="13"/>
                    <a:pt x="113" y="9"/>
                  </a:cubicBezTo>
                  <a:cubicBezTo>
                    <a:pt x="107" y="3"/>
                    <a:pt x="100" y="0"/>
                    <a:pt x="93" y="0"/>
                  </a:cubicBezTo>
                </a:path>
              </a:pathLst>
            </a:custGeom>
            <a:solidFill>
              <a:srgbClr val="C24B3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64" name="Google Shape;2364;p21"/>
            <p:cNvSpPr/>
            <p:nvPr/>
          </p:nvSpPr>
          <p:spPr>
            <a:xfrm>
              <a:off x="6008688" y="3983038"/>
              <a:ext cx="52388" cy="46038"/>
            </a:xfrm>
            <a:custGeom>
              <a:avLst/>
              <a:gdLst/>
              <a:ahLst/>
              <a:cxnLst/>
              <a:rect l="l" t="t" r="r" b="b"/>
              <a:pathLst>
                <a:path w="43" h="38" extrusionOk="0">
                  <a:moveTo>
                    <a:pt x="32" y="6"/>
                  </a:moveTo>
                  <a:cubicBezTo>
                    <a:pt x="32" y="6"/>
                    <a:pt x="30" y="2"/>
                    <a:pt x="22" y="3"/>
                  </a:cubicBezTo>
                  <a:cubicBezTo>
                    <a:pt x="20" y="1"/>
                    <a:pt x="11" y="0"/>
                    <a:pt x="8" y="7"/>
                  </a:cubicBezTo>
                  <a:cubicBezTo>
                    <a:pt x="3" y="8"/>
                    <a:pt x="4" y="14"/>
                    <a:pt x="4" y="14"/>
                  </a:cubicBezTo>
                  <a:cubicBezTo>
                    <a:pt x="0" y="16"/>
                    <a:pt x="0" y="21"/>
                    <a:pt x="2" y="23"/>
                  </a:cubicBezTo>
                  <a:cubicBezTo>
                    <a:pt x="0" y="25"/>
                    <a:pt x="3" y="29"/>
                    <a:pt x="4" y="29"/>
                  </a:cubicBezTo>
                  <a:cubicBezTo>
                    <a:pt x="4" y="29"/>
                    <a:pt x="4" y="36"/>
                    <a:pt x="12" y="35"/>
                  </a:cubicBezTo>
                  <a:cubicBezTo>
                    <a:pt x="15" y="38"/>
                    <a:pt x="20" y="37"/>
                    <a:pt x="22" y="34"/>
                  </a:cubicBezTo>
                  <a:cubicBezTo>
                    <a:pt x="25" y="36"/>
                    <a:pt x="31" y="35"/>
                    <a:pt x="33" y="32"/>
                  </a:cubicBezTo>
                  <a:cubicBezTo>
                    <a:pt x="36" y="32"/>
                    <a:pt x="43" y="25"/>
                    <a:pt x="37" y="17"/>
                  </a:cubicBezTo>
                  <a:cubicBezTo>
                    <a:pt x="39" y="13"/>
                    <a:pt x="37" y="7"/>
                    <a:pt x="32" y="6"/>
                  </a:cubicBezTo>
                </a:path>
              </a:pathLst>
            </a:custGeom>
            <a:solidFill>
              <a:srgbClr val="FFFE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65" name="Google Shape;2365;p21"/>
            <p:cNvSpPr/>
            <p:nvPr/>
          </p:nvSpPr>
          <p:spPr>
            <a:xfrm>
              <a:off x="6008688" y="3984625"/>
              <a:ext cx="49213" cy="42863"/>
            </a:xfrm>
            <a:custGeom>
              <a:avLst/>
              <a:gdLst/>
              <a:ahLst/>
              <a:cxnLst/>
              <a:rect l="l" t="t" r="r" b="b"/>
              <a:pathLst>
                <a:path w="41" h="36" extrusionOk="0">
                  <a:moveTo>
                    <a:pt x="16" y="36"/>
                  </a:moveTo>
                  <a:cubicBezTo>
                    <a:pt x="14" y="36"/>
                    <a:pt x="13" y="35"/>
                    <a:pt x="12" y="34"/>
                  </a:cubicBezTo>
                  <a:cubicBezTo>
                    <a:pt x="11" y="35"/>
                    <a:pt x="11" y="35"/>
                    <a:pt x="11" y="35"/>
                  </a:cubicBezTo>
                  <a:cubicBezTo>
                    <a:pt x="4" y="35"/>
                    <a:pt x="4" y="30"/>
                    <a:pt x="4" y="29"/>
                  </a:cubicBezTo>
                  <a:cubicBezTo>
                    <a:pt x="2" y="28"/>
                    <a:pt x="0" y="24"/>
                    <a:pt x="1" y="22"/>
                  </a:cubicBezTo>
                  <a:cubicBezTo>
                    <a:pt x="0" y="20"/>
                    <a:pt x="0" y="18"/>
                    <a:pt x="1" y="16"/>
                  </a:cubicBezTo>
                  <a:cubicBezTo>
                    <a:pt x="1" y="15"/>
                    <a:pt x="2" y="14"/>
                    <a:pt x="3" y="13"/>
                  </a:cubicBezTo>
                  <a:cubicBezTo>
                    <a:pt x="3" y="12"/>
                    <a:pt x="4" y="7"/>
                    <a:pt x="8" y="5"/>
                  </a:cubicBezTo>
                  <a:cubicBezTo>
                    <a:pt x="9" y="2"/>
                    <a:pt x="13" y="0"/>
                    <a:pt x="17" y="0"/>
                  </a:cubicBezTo>
                  <a:cubicBezTo>
                    <a:pt x="19" y="0"/>
                    <a:pt x="21" y="1"/>
                    <a:pt x="22" y="2"/>
                  </a:cubicBezTo>
                  <a:cubicBezTo>
                    <a:pt x="23" y="2"/>
                    <a:pt x="24" y="2"/>
                    <a:pt x="25" y="2"/>
                  </a:cubicBezTo>
                  <a:cubicBezTo>
                    <a:pt x="30" y="2"/>
                    <a:pt x="32" y="4"/>
                    <a:pt x="32" y="5"/>
                  </a:cubicBezTo>
                  <a:cubicBezTo>
                    <a:pt x="34" y="5"/>
                    <a:pt x="36" y="7"/>
                    <a:pt x="37" y="9"/>
                  </a:cubicBezTo>
                  <a:cubicBezTo>
                    <a:pt x="38" y="11"/>
                    <a:pt x="39" y="14"/>
                    <a:pt x="38" y="16"/>
                  </a:cubicBezTo>
                  <a:cubicBezTo>
                    <a:pt x="41" y="21"/>
                    <a:pt x="40" y="25"/>
                    <a:pt x="39" y="27"/>
                  </a:cubicBezTo>
                  <a:cubicBezTo>
                    <a:pt x="38" y="29"/>
                    <a:pt x="35" y="31"/>
                    <a:pt x="33" y="31"/>
                  </a:cubicBezTo>
                  <a:cubicBezTo>
                    <a:pt x="33" y="31"/>
                    <a:pt x="33" y="31"/>
                    <a:pt x="33" y="31"/>
                  </a:cubicBezTo>
                  <a:cubicBezTo>
                    <a:pt x="32" y="33"/>
                    <a:pt x="29" y="34"/>
                    <a:pt x="26" y="34"/>
                  </a:cubicBezTo>
                  <a:cubicBezTo>
                    <a:pt x="24" y="34"/>
                    <a:pt x="23" y="34"/>
                    <a:pt x="22" y="33"/>
                  </a:cubicBezTo>
                  <a:cubicBezTo>
                    <a:pt x="21" y="35"/>
                    <a:pt x="18" y="36"/>
                    <a:pt x="16" y="36"/>
                  </a:cubicBezTo>
                  <a:moveTo>
                    <a:pt x="12" y="34"/>
                  </a:moveTo>
                  <a:cubicBezTo>
                    <a:pt x="12" y="34"/>
                    <a:pt x="12" y="34"/>
                    <a:pt x="12" y="34"/>
                  </a:cubicBezTo>
                  <a:cubicBezTo>
                    <a:pt x="13" y="35"/>
                    <a:pt x="14" y="35"/>
                    <a:pt x="16" y="35"/>
                  </a:cubicBezTo>
                  <a:cubicBezTo>
                    <a:pt x="18" y="35"/>
                    <a:pt x="21" y="34"/>
                    <a:pt x="22" y="33"/>
                  </a:cubicBezTo>
                  <a:cubicBezTo>
                    <a:pt x="22" y="32"/>
                    <a:pt x="22" y="32"/>
                    <a:pt x="22" y="32"/>
                  </a:cubicBezTo>
                  <a:cubicBezTo>
                    <a:pt x="22" y="32"/>
                    <a:pt x="22" y="32"/>
                    <a:pt x="22" y="32"/>
                  </a:cubicBezTo>
                  <a:cubicBezTo>
                    <a:pt x="23" y="33"/>
                    <a:pt x="24" y="34"/>
                    <a:pt x="26" y="34"/>
                  </a:cubicBezTo>
                  <a:cubicBezTo>
                    <a:pt x="29" y="34"/>
                    <a:pt x="31" y="32"/>
                    <a:pt x="32" y="31"/>
                  </a:cubicBezTo>
                  <a:cubicBezTo>
                    <a:pt x="33" y="30"/>
                    <a:pt x="33" y="30"/>
                    <a:pt x="33" y="30"/>
                  </a:cubicBezTo>
                  <a:cubicBezTo>
                    <a:pt x="33" y="30"/>
                    <a:pt x="33" y="30"/>
                    <a:pt x="33" y="30"/>
                  </a:cubicBezTo>
                  <a:cubicBezTo>
                    <a:pt x="33" y="30"/>
                    <a:pt x="33" y="30"/>
                    <a:pt x="33" y="30"/>
                  </a:cubicBezTo>
                  <a:cubicBezTo>
                    <a:pt x="35" y="30"/>
                    <a:pt x="37" y="29"/>
                    <a:pt x="38" y="26"/>
                  </a:cubicBezTo>
                  <a:cubicBezTo>
                    <a:pt x="39" y="25"/>
                    <a:pt x="40" y="21"/>
                    <a:pt x="37" y="16"/>
                  </a:cubicBezTo>
                  <a:cubicBezTo>
                    <a:pt x="37" y="16"/>
                    <a:pt x="37" y="16"/>
                    <a:pt x="37" y="16"/>
                  </a:cubicBezTo>
                  <a:cubicBezTo>
                    <a:pt x="37" y="16"/>
                    <a:pt x="37" y="16"/>
                    <a:pt x="37" y="16"/>
                  </a:cubicBezTo>
                  <a:cubicBezTo>
                    <a:pt x="38" y="14"/>
                    <a:pt x="38" y="12"/>
                    <a:pt x="37" y="9"/>
                  </a:cubicBezTo>
                  <a:cubicBezTo>
                    <a:pt x="36" y="7"/>
                    <a:pt x="34" y="6"/>
                    <a:pt x="32" y="6"/>
                  </a:cubicBezTo>
                  <a:cubicBezTo>
                    <a:pt x="32" y="6"/>
                    <a:pt x="32" y="6"/>
                    <a:pt x="32" y="6"/>
                  </a:cubicBezTo>
                  <a:cubicBezTo>
                    <a:pt x="32" y="5"/>
                    <a:pt x="32" y="5"/>
                    <a:pt x="32" y="5"/>
                  </a:cubicBezTo>
                  <a:cubicBezTo>
                    <a:pt x="32" y="5"/>
                    <a:pt x="30" y="2"/>
                    <a:pt x="25" y="2"/>
                  </a:cubicBezTo>
                  <a:cubicBezTo>
                    <a:pt x="24" y="2"/>
                    <a:pt x="23" y="2"/>
                    <a:pt x="22" y="3"/>
                  </a:cubicBezTo>
                  <a:cubicBezTo>
                    <a:pt x="22" y="3"/>
                    <a:pt x="22" y="3"/>
                    <a:pt x="22" y="3"/>
                  </a:cubicBezTo>
                  <a:cubicBezTo>
                    <a:pt x="22" y="2"/>
                    <a:pt x="22" y="2"/>
                    <a:pt x="22" y="2"/>
                  </a:cubicBezTo>
                  <a:cubicBezTo>
                    <a:pt x="21" y="2"/>
                    <a:pt x="19" y="1"/>
                    <a:pt x="17" y="1"/>
                  </a:cubicBezTo>
                  <a:cubicBezTo>
                    <a:pt x="15" y="1"/>
                    <a:pt x="10" y="1"/>
                    <a:pt x="9" y="6"/>
                  </a:cubicBezTo>
                  <a:cubicBezTo>
                    <a:pt x="9" y="6"/>
                    <a:pt x="9" y="6"/>
                    <a:pt x="9" y="6"/>
                  </a:cubicBezTo>
                  <a:cubicBezTo>
                    <a:pt x="8" y="6"/>
                    <a:pt x="8" y="6"/>
                    <a:pt x="8" y="6"/>
                  </a:cubicBezTo>
                  <a:cubicBezTo>
                    <a:pt x="4" y="7"/>
                    <a:pt x="4" y="13"/>
                    <a:pt x="4" y="13"/>
                  </a:cubicBezTo>
                  <a:cubicBezTo>
                    <a:pt x="4" y="13"/>
                    <a:pt x="4" y="13"/>
                    <a:pt x="4" y="13"/>
                  </a:cubicBezTo>
                  <a:cubicBezTo>
                    <a:pt x="4" y="14"/>
                    <a:pt x="4" y="14"/>
                    <a:pt x="4" y="14"/>
                  </a:cubicBezTo>
                  <a:cubicBezTo>
                    <a:pt x="2" y="14"/>
                    <a:pt x="2" y="15"/>
                    <a:pt x="1" y="16"/>
                  </a:cubicBezTo>
                  <a:cubicBezTo>
                    <a:pt x="1" y="18"/>
                    <a:pt x="1" y="21"/>
                    <a:pt x="2" y="22"/>
                  </a:cubicBezTo>
                  <a:cubicBezTo>
                    <a:pt x="2" y="22"/>
                    <a:pt x="2" y="22"/>
                    <a:pt x="2" y="22"/>
                  </a:cubicBezTo>
                  <a:cubicBezTo>
                    <a:pt x="2" y="22"/>
                    <a:pt x="2" y="22"/>
                    <a:pt x="2" y="22"/>
                  </a:cubicBezTo>
                  <a:cubicBezTo>
                    <a:pt x="1" y="24"/>
                    <a:pt x="3" y="27"/>
                    <a:pt x="4" y="28"/>
                  </a:cubicBezTo>
                  <a:cubicBezTo>
                    <a:pt x="4" y="28"/>
                    <a:pt x="4" y="28"/>
                    <a:pt x="4" y="28"/>
                  </a:cubicBezTo>
                  <a:cubicBezTo>
                    <a:pt x="4" y="28"/>
                    <a:pt x="4" y="28"/>
                    <a:pt x="4" y="28"/>
                  </a:cubicBezTo>
                  <a:cubicBezTo>
                    <a:pt x="4" y="29"/>
                    <a:pt x="4" y="34"/>
                    <a:pt x="11" y="34"/>
                  </a:cubicBezTo>
                  <a:cubicBezTo>
                    <a:pt x="12" y="34"/>
                    <a:pt x="12" y="34"/>
                    <a:pt x="12" y="34"/>
                  </a:cubicBezTo>
                  <a:cubicBezTo>
                    <a:pt x="12" y="34"/>
                    <a:pt x="12" y="34"/>
                    <a:pt x="12" y="34"/>
                  </a:cubicBezTo>
                </a:path>
              </a:pathLst>
            </a:custGeom>
            <a:solidFill>
              <a:srgbClr val="E5E0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66" name="Google Shape;2366;p21"/>
            <p:cNvSpPr/>
            <p:nvPr/>
          </p:nvSpPr>
          <p:spPr>
            <a:xfrm>
              <a:off x="6010275" y="3986213"/>
              <a:ext cx="46038" cy="39688"/>
            </a:xfrm>
            <a:custGeom>
              <a:avLst/>
              <a:gdLst/>
              <a:ahLst/>
              <a:cxnLst/>
              <a:rect l="l" t="t" r="r" b="b"/>
              <a:pathLst>
                <a:path w="39" h="34" extrusionOk="0">
                  <a:moveTo>
                    <a:pt x="16" y="0"/>
                  </a:moveTo>
                  <a:cubicBezTo>
                    <a:pt x="14" y="0"/>
                    <a:pt x="9" y="0"/>
                    <a:pt x="8" y="5"/>
                  </a:cubicBezTo>
                  <a:cubicBezTo>
                    <a:pt x="8" y="5"/>
                    <a:pt x="8" y="5"/>
                    <a:pt x="8" y="5"/>
                  </a:cubicBezTo>
                  <a:cubicBezTo>
                    <a:pt x="7" y="5"/>
                    <a:pt x="7" y="5"/>
                    <a:pt x="7" y="5"/>
                  </a:cubicBezTo>
                  <a:cubicBezTo>
                    <a:pt x="6" y="5"/>
                    <a:pt x="5" y="6"/>
                    <a:pt x="4" y="7"/>
                  </a:cubicBezTo>
                  <a:cubicBezTo>
                    <a:pt x="5" y="7"/>
                    <a:pt x="5" y="7"/>
                    <a:pt x="5" y="7"/>
                  </a:cubicBezTo>
                  <a:cubicBezTo>
                    <a:pt x="6" y="7"/>
                    <a:pt x="6" y="7"/>
                    <a:pt x="7" y="8"/>
                  </a:cubicBezTo>
                  <a:cubicBezTo>
                    <a:pt x="8" y="6"/>
                    <a:pt x="10" y="5"/>
                    <a:pt x="13" y="5"/>
                  </a:cubicBezTo>
                  <a:cubicBezTo>
                    <a:pt x="13" y="5"/>
                    <a:pt x="14" y="5"/>
                    <a:pt x="14" y="6"/>
                  </a:cubicBezTo>
                  <a:cubicBezTo>
                    <a:pt x="17" y="6"/>
                    <a:pt x="18" y="8"/>
                    <a:pt x="19" y="10"/>
                  </a:cubicBezTo>
                  <a:cubicBezTo>
                    <a:pt x="19" y="8"/>
                    <a:pt x="19" y="6"/>
                    <a:pt x="20" y="5"/>
                  </a:cubicBezTo>
                  <a:cubicBezTo>
                    <a:pt x="21" y="4"/>
                    <a:pt x="22" y="3"/>
                    <a:pt x="23" y="3"/>
                  </a:cubicBezTo>
                  <a:cubicBezTo>
                    <a:pt x="24" y="3"/>
                    <a:pt x="25" y="3"/>
                    <a:pt x="26" y="4"/>
                  </a:cubicBezTo>
                  <a:cubicBezTo>
                    <a:pt x="29" y="5"/>
                    <a:pt x="30" y="9"/>
                    <a:pt x="27" y="12"/>
                  </a:cubicBezTo>
                  <a:cubicBezTo>
                    <a:pt x="31" y="12"/>
                    <a:pt x="33" y="14"/>
                    <a:pt x="33" y="18"/>
                  </a:cubicBezTo>
                  <a:cubicBezTo>
                    <a:pt x="32" y="20"/>
                    <a:pt x="30" y="21"/>
                    <a:pt x="27" y="21"/>
                  </a:cubicBezTo>
                  <a:cubicBezTo>
                    <a:pt x="26" y="21"/>
                    <a:pt x="26" y="21"/>
                    <a:pt x="25" y="21"/>
                  </a:cubicBezTo>
                  <a:cubicBezTo>
                    <a:pt x="26" y="22"/>
                    <a:pt x="26" y="25"/>
                    <a:pt x="24" y="26"/>
                  </a:cubicBezTo>
                  <a:cubicBezTo>
                    <a:pt x="23" y="27"/>
                    <a:pt x="21" y="28"/>
                    <a:pt x="20" y="28"/>
                  </a:cubicBezTo>
                  <a:cubicBezTo>
                    <a:pt x="19" y="28"/>
                    <a:pt x="17" y="27"/>
                    <a:pt x="16" y="26"/>
                  </a:cubicBezTo>
                  <a:cubicBezTo>
                    <a:pt x="16" y="28"/>
                    <a:pt x="15" y="29"/>
                    <a:pt x="13" y="29"/>
                  </a:cubicBezTo>
                  <a:cubicBezTo>
                    <a:pt x="12" y="29"/>
                    <a:pt x="11" y="29"/>
                    <a:pt x="10" y="29"/>
                  </a:cubicBezTo>
                  <a:cubicBezTo>
                    <a:pt x="8" y="27"/>
                    <a:pt x="8" y="24"/>
                    <a:pt x="9" y="22"/>
                  </a:cubicBezTo>
                  <a:cubicBezTo>
                    <a:pt x="8" y="22"/>
                    <a:pt x="7" y="23"/>
                    <a:pt x="6" y="23"/>
                  </a:cubicBezTo>
                  <a:cubicBezTo>
                    <a:pt x="4" y="23"/>
                    <a:pt x="2" y="21"/>
                    <a:pt x="1" y="20"/>
                  </a:cubicBezTo>
                  <a:cubicBezTo>
                    <a:pt x="0" y="18"/>
                    <a:pt x="0" y="17"/>
                    <a:pt x="0" y="16"/>
                  </a:cubicBezTo>
                  <a:cubicBezTo>
                    <a:pt x="0" y="18"/>
                    <a:pt x="0" y="20"/>
                    <a:pt x="1" y="21"/>
                  </a:cubicBezTo>
                  <a:cubicBezTo>
                    <a:pt x="1" y="21"/>
                    <a:pt x="1" y="21"/>
                    <a:pt x="1" y="21"/>
                  </a:cubicBezTo>
                  <a:cubicBezTo>
                    <a:pt x="1" y="21"/>
                    <a:pt x="1" y="21"/>
                    <a:pt x="1" y="21"/>
                  </a:cubicBezTo>
                  <a:cubicBezTo>
                    <a:pt x="0" y="23"/>
                    <a:pt x="2" y="26"/>
                    <a:pt x="3" y="27"/>
                  </a:cubicBezTo>
                  <a:cubicBezTo>
                    <a:pt x="3" y="27"/>
                    <a:pt x="3" y="27"/>
                    <a:pt x="3" y="27"/>
                  </a:cubicBezTo>
                  <a:cubicBezTo>
                    <a:pt x="3" y="27"/>
                    <a:pt x="3" y="27"/>
                    <a:pt x="3" y="27"/>
                  </a:cubicBezTo>
                  <a:cubicBezTo>
                    <a:pt x="3" y="28"/>
                    <a:pt x="3" y="33"/>
                    <a:pt x="10" y="33"/>
                  </a:cubicBezTo>
                  <a:cubicBezTo>
                    <a:pt x="11" y="33"/>
                    <a:pt x="11" y="33"/>
                    <a:pt x="11" y="33"/>
                  </a:cubicBezTo>
                  <a:cubicBezTo>
                    <a:pt x="11" y="33"/>
                    <a:pt x="11" y="33"/>
                    <a:pt x="11" y="33"/>
                  </a:cubicBezTo>
                  <a:cubicBezTo>
                    <a:pt x="11" y="33"/>
                    <a:pt x="11" y="33"/>
                    <a:pt x="11" y="33"/>
                  </a:cubicBezTo>
                  <a:cubicBezTo>
                    <a:pt x="12" y="34"/>
                    <a:pt x="13" y="34"/>
                    <a:pt x="15" y="34"/>
                  </a:cubicBezTo>
                  <a:cubicBezTo>
                    <a:pt x="17" y="34"/>
                    <a:pt x="20" y="33"/>
                    <a:pt x="21" y="32"/>
                  </a:cubicBezTo>
                  <a:cubicBezTo>
                    <a:pt x="21" y="31"/>
                    <a:pt x="21" y="31"/>
                    <a:pt x="21" y="31"/>
                  </a:cubicBezTo>
                  <a:cubicBezTo>
                    <a:pt x="21" y="31"/>
                    <a:pt x="21" y="31"/>
                    <a:pt x="21" y="31"/>
                  </a:cubicBezTo>
                  <a:cubicBezTo>
                    <a:pt x="22" y="32"/>
                    <a:pt x="23" y="33"/>
                    <a:pt x="25" y="33"/>
                  </a:cubicBezTo>
                  <a:cubicBezTo>
                    <a:pt x="28" y="33"/>
                    <a:pt x="30" y="31"/>
                    <a:pt x="31" y="30"/>
                  </a:cubicBezTo>
                  <a:cubicBezTo>
                    <a:pt x="32" y="29"/>
                    <a:pt x="32" y="29"/>
                    <a:pt x="32" y="29"/>
                  </a:cubicBezTo>
                  <a:cubicBezTo>
                    <a:pt x="32" y="29"/>
                    <a:pt x="32" y="29"/>
                    <a:pt x="32" y="29"/>
                  </a:cubicBezTo>
                  <a:cubicBezTo>
                    <a:pt x="32" y="29"/>
                    <a:pt x="32" y="29"/>
                    <a:pt x="32" y="29"/>
                  </a:cubicBezTo>
                  <a:cubicBezTo>
                    <a:pt x="34" y="29"/>
                    <a:pt x="36" y="28"/>
                    <a:pt x="37" y="25"/>
                  </a:cubicBezTo>
                  <a:cubicBezTo>
                    <a:pt x="38" y="24"/>
                    <a:pt x="39" y="20"/>
                    <a:pt x="36" y="15"/>
                  </a:cubicBezTo>
                  <a:cubicBezTo>
                    <a:pt x="36" y="15"/>
                    <a:pt x="36" y="15"/>
                    <a:pt x="36" y="15"/>
                  </a:cubicBezTo>
                  <a:cubicBezTo>
                    <a:pt x="36" y="15"/>
                    <a:pt x="36" y="15"/>
                    <a:pt x="36" y="15"/>
                  </a:cubicBezTo>
                  <a:cubicBezTo>
                    <a:pt x="37" y="13"/>
                    <a:pt x="37" y="11"/>
                    <a:pt x="36" y="8"/>
                  </a:cubicBezTo>
                  <a:cubicBezTo>
                    <a:pt x="35" y="6"/>
                    <a:pt x="33" y="5"/>
                    <a:pt x="31" y="5"/>
                  </a:cubicBezTo>
                  <a:cubicBezTo>
                    <a:pt x="31" y="5"/>
                    <a:pt x="31" y="5"/>
                    <a:pt x="31" y="5"/>
                  </a:cubicBezTo>
                  <a:cubicBezTo>
                    <a:pt x="31" y="4"/>
                    <a:pt x="31" y="4"/>
                    <a:pt x="31" y="4"/>
                  </a:cubicBezTo>
                  <a:cubicBezTo>
                    <a:pt x="31" y="4"/>
                    <a:pt x="29" y="1"/>
                    <a:pt x="24" y="1"/>
                  </a:cubicBezTo>
                  <a:cubicBezTo>
                    <a:pt x="23" y="1"/>
                    <a:pt x="22" y="1"/>
                    <a:pt x="21" y="2"/>
                  </a:cubicBezTo>
                  <a:cubicBezTo>
                    <a:pt x="21" y="2"/>
                    <a:pt x="21" y="2"/>
                    <a:pt x="21" y="2"/>
                  </a:cubicBezTo>
                  <a:cubicBezTo>
                    <a:pt x="21" y="1"/>
                    <a:pt x="21" y="1"/>
                    <a:pt x="21" y="1"/>
                  </a:cubicBezTo>
                  <a:cubicBezTo>
                    <a:pt x="20" y="1"/>
                    <a:pt x="18" y="0"/>
                    <a:pt x="16" y="0"/>
                  </a:cubicBezTo>
                </a:path>
              </a:pathLst>
            </a:custGeom>
            <a:solidFill>
              <a:srgbClr val="F3F1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67" name="Google Shape;2367;p21"/>
            <p:cNvSpPr/>
            <p:nvPr/>
          </p:nvSpPr>
          <p:spPr>
            <a:xfrm>
              <a:off x="6008688" y="3986213"/>
              <a:ext cx="52388" cy="41275"/>
            </a:xfrm>
            <a:custGeom>
              <a:avLst/>
              <a:gdLst/>
              <a:ahLst/>
              <a:cxnLst/>
              <a:rect l="l" t="t" r="r" b="b"/>
              <a:pathLst>
                <a:path w="43" h="35" extrusionOk="0">
                  <a:moveTo>
                    <a:pt x="17" y="0"/>
                  </a:moveTo>
                  <a:cubicBezTo>
                    <a:pt x="13" y="0"/>
                    <a:pt x="10" y="1"/>
                    <a:pt x="8" y="5"/>
                  </a:cubicBezTo>
                  <a:cubicBezTo>
                    <a:pt x="7" y="5"/>
                    <a:pt x="6" y="6"/>
                    <a:pt x="5" y="7"/>
                  </a:cubicBezTo>
                  <a:cubicBezTo>
                    <a:pt x="5" y="7"/>
                    <a:pt x="5" y="7"/>
                    <a:pt x="5" y="7"/>
                  </a:cubicBezTo>
                  <a:cubicBezTo>
                    <a:pt x="6" y="6"/>
                    <a:pt x="7" y="5"/>
                    <a:pt x="8" y="5"/>
                  </a:cubicBezTo>
                  <a:cubicBezTo>
                    <a:pt x="9" y="5"/>
                    <a:pt x="9" y="5"/>
                    <a:pt x="9" y="5"/>
                  </a:cubicBezTo>
                  <a:cubicBezTo>
                    <a:pt x="9" y="5"/>
                    <a:pt x="9" y="5"/>
                    <a:pt x="9" y="5"/>
                  </a:cubicBezTo>
                  <a:cubicBezTo>
                    <a:pt x="10" y="0"/>
                    <a:pt x="15" y="0"/>
                    <a:pt x="17" y="0"/>
                  </a:cubicBezTo>
                  <a:cubicBezTo>
                    <a:pt x="19" y="0"/>
                    <a:pt x="21" y="1"/>
                    <a:pt x="22" y="1"/>
                  </a:cubicBezTo>
                  <a:cubicBezTo>
                    <a:pt x="22" y="2"/>
                    <a:pt x="22" y="2"/>
                    <a:pt x="22" y="2"/>
                  </a:cubicBezTo>
                  <a:cubicBezTo>
                    <a:pt x="22" y="2"/>
                    <a:pt x="22" y="2"/>
                    <a:pt x="22" y="2"/>
                  </a:cubicBezTo>
                  <a:cubicBezTo>
                    <a:pt x="23" y="1"/>
                    <a:pt x="24" y="1"/>
                    <a:pt x="25" y="1"/>
                  </a:cubicBezTo>
                  <a:cubicBezTo>
                    <a:pt x="30" y="1"/>
                    <a:pt x="32" y="4"/>
                    <a:pt x="32" y="4"/>
                  </a:cubicBezTo>
                  <a:cubicBezTo>
                    <a:pt x="32" y="5"/>
                    <a:pt x="32" y="5"/>
                    <a:pt x="32" y="5"/>
                  </a:cubicBezTo>
                  <a:cubicBezTo>
                    <a:pt x="32" y="5"/>
                    <a:pt x="32" y="5"/>
                    <a:pt x="32" y="5"/>
                  </a:cubicBezTo>
                  <a:cubicBezTo>
                    <a:pt x="34" y="5"/>
                    <a:pt x="36" y="6"/>
                    <a:pt x="37" y="8"/>
                  </a:cubicBezTo>
                  <a:cubicBezTo>
                    <a:pt x="38" y="11"/>
                    <a:pt x="38" y="13"/>
                    <a:pt x="37" y="15"/>
                  </a:cubicBezTo>
                  <a:cubicBezTo>
                    <a:pt x="37" y="15"/>
                    <a:pt x="37" y="15"/>
                    <a:pt x="37" y="15"/>
                  </a:cubicBezTo>
                  <a:cubicBezTo>
                    <a:pt x="37" y="15"/>
                    <a:pt x="37" y="15"/>
                    <a:pt x="37" y="15"/>
                  </a:cubicBezTo>
                  <a:cubicBezTo>
                    <a:pt x="40" y="20"/>
                    <a:pt x="39" y="24"/>
                    <a:pt x="38" y="25"/>
                  </a:cubicBezTo>
                  <a:cubicBezTo>
                    <a:pt x="37" y="28"/>
                    <a:pt x="35" y="29"/>
                    <a:pt x="33" y="29"/>
                  </a:cubicBezTo>
                  <a:cubicBezTo>
                    <a:pt x="33" y="29"/>
                    <a:pt x="33" y="29"/>
                    <a:pt x="33" y="29"/>
                  </a:cubicBezTo>
                  <a:cubicBezTo>
                    <a:pt x="33" y="29"/>
                    <a:pt x="33" y="29"/>
                    <a:pt x="33" y="29"/>
                  </a:cubicBezTo>
                  <a:cubicBezTo>
                    <a:pt x="32" y="30"/>
                    <a:pt x="32" y="30"/>
                    <a:pt x="32" y="30"/>
                  </a:cubicBezTo>
                  <a:cubicBezTo>
                    <a:pt x="31" y="31"/>
                    <a:pt x="29" y="33"/>
                    <a:pt x="26" y="33"/>
                  </a:cubicBezTo>
                  <a:cubicBezTo>
                    <a:pt x="24" y="33"/>
                    <a:pt x="23" y="32"/>
                    <a:pt x="22" y="31"/>
                  </a:cubicBezTo>
                  <a:cubicBezTo>
                    <a:pt x="22" y="31"/>
                    <a:pt x="22" y="31"/>
                    <a:pt x="22" y="31"/>
                  </a:cubicBezTo>
                  <a:cubicBezTo>
                    <a:pt x="22" y="32"/>
                    <a:pt x="22" y="32"/>
                    <a:pt x="22" y="32"/>
                  </a:cubicBezTo>
                  <a:cubicBezTo>
                    <a:pt x="21" y="33"/>
                    <a:pt x="18" y="34"/>
                    <a:pt x="16" y="34"/>
                  </a:cubicBezTo>
                  <a:cubicBezTo>
                    <a:pt x="14" y="34"/>
                    <a:pt x="13" y="34"/>
                    <a:pt x="12" y="33"/>
                  </a:cubicBezTo>
                  <a:cubicBezTo>
                    <a:pt x="12" y="33"/>
                    <a:pt x="12" y="33"/>
                    <a:pt x="12" y="33"/>
                  </a:cubicBezTo>
                  <a:cubicBezTo>
                    <a:pt x="12" y="33"/>
                    <a:pt x="12" y="33"/>
                    <a:pt x="12" y="33"/>
                  </a:cubicBezTo>
                  <a:cubicBezTo>
                    <a:pt x="11" y="33"/>
                    <a:pt x="11" y="33"/>
                    <a:pt x="11" y="33"/>
                  </a:cubicBezTo>
                  <a:cubicBezTo>
                    <a:pt x="4" y="33"/>
                    <a:pt x="4" y="28"/>
                    <a:pt x="4" y="27"/>
                  </a:cubicBezTo>
                  <a:cubicBezTo>
                    <a:pt x="4" y="27"/>
                    <a:pt x="4" y="27"/>
                    <a:pt x="4" y="27"/>
                  </a:cubicBezTo>
                  <a:cubicBezTo>
                    <a:pt x="4" y="27"/>
                    <a:pt x="4" y="27"/>
                    <a:pt x="4" y="27"/>
                  </a:cubicBezTo>
                  <a:cubicBezTo>
                    <a:pt x="3" y="26"/>
                    <a:pt x="1" y="23"/>
                    <a:pt x="2" y="21"/>
                  </a:cubicBezTo>
                  <a:cubicBezTo>
                    <a:pt x="2" y="21"/>
                    <a:pt x="2" y="21"/>
                    <a:pt x="2" y="21"/>
                  </a:cubicBezTo>
                  <a:cubicBezTo>
                    <a:pt x="2" y="21"/>
                    <a:pt x="2" y="21"/>
                    <a:pt x="2" y="21"/>
                  </a:cubicBezTo>
                  <a:cubicBezTo>
                    <a:pt x="1" y="20"/>
                    <a:pt x="1" y="18"/>
                    <a:pt x="1" y="16"/>
                  </a:cubicBezTo>
                  <a:cubicBezTo>
                    <a:pt x="1" y="15"/>
                    <a:pt x="1" y="15"/>
                    <a:pt x="1" y="14"/>
                  </a:cubicBezTo>
                  <a:cubicBezTo>
                    <a:pt x="0" y="17"/>
                    <a:pt x="1" y="19"/>
                    <a:pt x="2" y="21"/>
                  </a:cubicBezTo>
                  <a:cubicBezTo>
                    <a:pt x="0" y="23"/>
                    <a:pt x="3" y="27"/>
                    <a:pt x="4" y="27"/>
                  </a:cubicBezTo>
                  <a:cubicBezTo>
                    <a:pt x="4" y="27"/>
                    <a:pt x="4" y="33"/>
                    <a:pt x="11" y="33"/>
                  </a:cubicBezTo>
                  <a:cubicBezTo>
                    <a:pt x="11" y="33"/>
                    <a:pt x="11" y="33"/>
                    <a:pt x="12" y="33"/>
                  </a:cubicBezTo>
                  <a:cubicBezTo>
                    <a:pt x="13" y="34"/>
                    <a:pt x="14" y="35"/>
                    <a:pt x="16" y="35"/>
                  </a:cubicBezTo>
                  <a:cubicBezTo>
                    <a:pt x="18" y="35"/>
                    <a:pt x="21" y="33"/>
                    <a:pt x="22" y="32"/>
                  </a:cubicBezTo>
                  <a:cubicBezTo>
                    <a:pt x="23" y="32"/>
                    <a:pt x="24" y="33"/>
                    <a:pt x="26" y="33"/>
                  </a:cubicBezTo>
                  <a:cubicBezTo>
                    <a:pt x="28" y="33"/>
                    <a:pt x="31" y="32"/>
                    <a:pt x="33" y="30"/>
                  </a:cubicBezTo>
                  <a:cubicBezTo>
                    <a:pt x="33" y="30"/>
                    <a:pt x="33" y="30"/>
                    <a:pt x="33" y="30"/>
                  </a:cubicBezTo>
                  <a:cubicBezTo>
                    <a:pt x="37" y="30"/>
                    <a:pt x="43" y="23"/>
                    <a:pt x="37" y="15"/>
                  </a:cubicBezTo>
                  <a:cubicBezTo>
                    <a:pt x="39" y="11"/>
                    <a:pt x="37" y="5"/>
                    <a:pt x="32" y="4"/>
                  </a:cubicBezTo>
                  <a:cubicBezTo>
                    <a:pt x="32" y="4"/>
                    <a:pt x="30" y="1"/>
                    <a:pt x="25" y="1"/>
                  </a:cubicBezTo>
                  <a:cubicBezTo>
                    <a:pt x="24" y="1"/>
                    <a:pt x="23" y="1"/>
                    <a:pt x="22" y="1"/>
                  </a:cubicBezTo>
                  <a:cubicBezTo>
                    <a:pt x="21" y="0"/>
                    <a:pt x="19" y="0"/>
                    <a:pt x="17" y="0"/>
                  </a:cubicBezTo>
                </a:path>
              </a:pathLst>
            </a:custGeom>
            <a:solidFill>
              <a:srgbClr val="DAD6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68" name="Google Shape;2368;p21"/>
            <p:cNvSpPr/>
            <p:nvPr/>
          </p:nvSpPr>
          <p:spPr>
            <a:xfrm>
              <a:off x="6024563" y="3986213"/>
              <a:ext cx="11113" cy="9525"/>
            </a:xfrm>
            <a:custGeom>
              <a:avLst/>
              <a:gdLst/>
              <a:ahLst/>
              <a:cxnLst/>
              <a:rect l="l" t="t" r="r" b="b"/>
              <a:pathLst>
                <a:path w="9" h="7" extrusionOk="0">
                  <a:moveTo>
                    <a:pt x="0" y="4"/>
                  </a:moveTo>
                  <a:cubicBezTo>
                    <a:pt x="1" y="3"/>
                    <a:pt x="3" y="3"/>
                    <a:pt x="4" y="4"/>
                  </a:cubicBezTo>
                  <a:cubicBezTo>
                    <a:pt x="4" y="3"/>
                    <a:pt x="5" y="2"/>
                    <a:pt x="6" y="1"/>
                  </a:cubicBezTo>
                  <a:cubicBezTo>
                    <a:pt x="7" y="1"/>
                    <a:pt x="8" y="0"/>
                    <a:pt x="9" y="0"/>
                  </a:cubicBezTo>
                  <a:cubicBezTo>
                    <a:pt x="9" y="0"/>
                    <a:pt x="9" y="0"/>
                    <a:pt x="9" y="0"/>
                  </a:cubicBezTo>
                  <a:cubicBezTo>
                    <a:pt x="8" y="1"/>
                    <a:pt x="7" y="1"/>
                    <a:pt x="6" y="2"/>
                  </a:cubicBezTo>
                  <a:cubicBezTo>
                    <a:pt x="6" y="3"/>
                    <a:pt x="6" y="3"/>
                    <a:pt x="5" y="3"/>
                  </a:cubicBezTo>
                  <a:cubicBezTo>
                    <a:pt x="5" y="4"/>
                    <a:pt x="5" y="4"/>
                    <a:pt x="5" y="4"/>
                  </a:cubicBezTo>
                  <a:cubicBezTo>
                    <a:pt x="7" y="5"/>
                    <a:pt x="7" y="6"/>
                    <a:pt x="8" y="7"/>
                  </a:cubicBezTo>
                  <a:cubicBezTo>
                    <a:pt x="8" y="7"/>
                    <a:pt x="8" y="7"/>
                    <a:pt x="8" y="7"/>
                  </a:cubicBezTo>
                  <a:cubicBezTo>
                    <a:pt x="7" y="6"/>
                    <a:pt x="7" y="5"/>
                    <a:pt x="5" y="5"/>
                  </a:cubicBezTo>
                  <a:cubicBezTo>
                    <a:pt x="5" y="4"/>
                    <a:pt x="5" y="4"/>
                    <a:pt x="5" y="4"/>
                  </a:cubicBezTo>
                  <a:cubicBezTo>
                    <a:pt x="5" y="4"/>
                    <a:pt x="5" y="4"/>
                    <a:pt x="5" y="4"/>
                  </a:cubicBezTo>
                  <a:cubicBezTo>
                    <a:pt x="4" y="4"/>
                    <a:pt x="4" y="4"/>
                    <a:pt x="4" y="4"/>
                  </a:cubicBezTo>
                  <a:cubicBezTo>
                    <a:pt x="3" y="4"/>
                    <a:pt x="2" y="5"/>
                    <a:pt x="0" y="5"/>
                  </a:cubicBezTo>
                  <a:lnTo>
                    <a:pt x="0" y="4"/>
                  </a:lnTo>
                  <a:close/>
                </a:path>
              </a:pathLst>
            </a:custGeom>
            <a:solidFill>
              <a:srgbClr val="CF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69" name="Google Shape;2369;p21"/>
            <p:cNvSpPr/>
            <p:nvPr/>
          </p:nvSpPr>
          <p:spPr>
            <a:xfrm>
              <a:off x="6046788" y="3990975"/>
              <a:ext cx="3175" cy="4763"/>
            </a:xfrm>
            <a:custGeom>
              <a:avLst/>
              <a:gdLst/>
              <a:ahLst/>
              <a:cxnLst/>
              <a:rect l="l" t="t" r="r" b="b"/>
              <a:pathLst>
                <a:path w="2" h="4" extrusionOk="0">
                  <a:moveTo>
                    <a:pt x="0" y="0"/>
                  </a:moveTo>
                  <a:cubicBezTo>
                    <a:pt x="1" y="1"/>
                    <a:pt x="2" y="2"/>
                    <a:pt x="2" y="4"/>
                  </a:cubicBezTo>
                  <a:cubicBezTo>
                    <a:pt x="1" y="4"/>
                    <a:pt x="1" y="4"/>
                    <a:pt x="1" y="4"/>
                  </a:cubicBezTo>
                  <a:cubicBezTo>
                    <a:pt x="1" y="2"/>
                    <a:pt x="0" y="1"/>
                    <a:pt x="0" y="0"/>
                  </a:cubicBezTo>
                  <a:close/>
                </a:path>
              </a:pathLst>
            </a:custGeom>
            <a:solidFill>
              <a:srgbClr val="CF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70" name="Google Shape;2370;p21"/>
            <p:cNvSpPr/>
            <p:nvPr/>
          </p:nvSpPr>
          <p:spPr>
            <a:xfrm>
              <a:off x="6048375" y="4000500"/>
              <a:ext cx="6350" cy="9525"/>
            </a:xfrm>
            <a:custGeom>
              <a:avLst/>
              <a:gdLst/>
              <a:ahLst/>
              <a:cxnLst/>
              <a:rect l="l" t="t" r="r" b="b"/>
              <a:pathLst>
                <a:path w="5" h="9" extrusionOk="0">
                  <a:moveTo>
                    <a:pt x="0" y="8"/>
                  </a:moveTo>
                  <a:cubicBezTo>
                    <a:pt x="2" y="8"/>
                    <a:pt x="2" y="7"/>
                    <a:pt x="3" y="6"/>
                  </a:cubicBezTo>
                  <a:cubicBezTo>
                    <a:pt x="3" y="4"/>
                    <a:pt x="2" y="2"/>
                    <a:pt x="1" y="0"/>
                  </a:cubicBezTo>
                  <a:cubicBezTo>
                    <a:pt x="1" y="0"/>
                    <a:pt x="1" y="0"/>
                    <a:pt x="1" y="0"/>
                  </a:cubicBezTo>
                  <a:cubicBezTo>
                    <a:pt x="2" y="1"/>
                    <a:pt x="3" y="3"/>
                    <a:pt x="4" y="4"/>
                  </a:cubicBezTo>
                  <a:cubicBezTo>
                    <a:pt x="4" y="4"/>
                    <a:pt x="4" y="4"/>
                    <a:pt x="4" y="4"/>
                  </a:cubicBezTo>
                  <a:cubicBezTo>
                    <a:pt x="4" y="4"/>
                    <a:pt x="4" y="3"/>
                    <a:pt x="4" y="3"/>
                  </a:cubicBezTo>
                  <a:cubicBezTo>
                    <a:pt x="5" y="3"/>
                    <a:pt x="5" y="3"/>
                    <a:pt x="5" y="3"/>
                  </a:cubicBezTo>
                  <a:cubicBezTo>
                    <a:pt x="4" y="4"/>
                    <a:pt x="4" y="5"/>
                    <a:pt x="4" y="5"/>
                  </a:cubicBezTo>
                  <a:cubicBezTo>
                    <a:pt x="3" y="7"/>
                    <a:pt x="3" y="9"/>
                    <a:pt x="1" y="9"/>
                  </a:cubicBezTo>
                  <a:lnTo>
                    <a:pt x="0" y="8"/>
                  </a:lnTo>
                  <a:close/>
                </a:path>
              </a:pathLst>
            </a:custGeom>
            <a:solidFill>
              <a:srgbClr val="CF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71" name="Google Shape;2371;p21"/>
            <p:cNvSpPr/>
            <p:nvPr/>
          </p:nvSpPr>
          <p:spPr>
            <a:xfrm>
              <a:off x="6027738" y="4014788"/>
              <a:ext cx="14288" cy="9525"/>
            </a:xfrm>
            <a:custGeom>
              <a:avLst/>
              <a:gdLst/>
              <a:ahLst/>
              <a:cxnLst/>
              <a:rect l="l" t="t" r="r" b="b"/>
              <a:pathLst>
                <a:path w="12" h="8" extrusionOk="0">
                  <a:moveTo>
                    <a:pt x="0" y="6"/>
                  </a:moveTo>
                  <a:cubicBezTo>
                    <a:pt x="3" y="7"/>
                    <a:pt x="6" y="7"/>
                    <a:pt x="8" y="4"/>
                  </a:cubicBezTo>
                  <a:cubicBezTo>
                    <a:pt x="8" y="4"/>
                    <a:pt x="7" y="5"/>
                    <a:pt x="7" y="5"/>
                  </a:cubicBezTo>
                  <a:cubicBezTo>
                    <a:pt x="6" y="4"/>
                    <a:pt x="6" y="4"/>
                    <a:pt x="6" y="4"/>
                  </a:cubicBezTo>
                  <a:cubicBezTo>
                    <a:pt x="8" y="4"/>
                    <a:pt x="9" y="3"/>
                    <a:pt x="9" y="3"/>
                  </a:cubicBezTo>
                  <a:cubicBezTo>
                    <a:pt x="10" y="2"/>
                    <a:pt x="11" y="1"/>
                    <a:pt x="11" y="0"/>
                  </a:cubicBezTo>
                  <a:cubicBezTo>
                    <a:pt x="12" y="0"/>
                    <a:pt x="12" y="0"/>
                    <a:pt x="12" y="0"/>
                  </a:cubicBezTo>
                  <a:cubicBezTo>
                    <a:pt x="11" y="2"/>
                    <a:pt x="10" y="3"/>
                    <a:pt x="9" y="4"/>
                  </a:cubicBezTo>
                  <a:cubicBezTo>
                    <a:pt x="8" y="7"/>
                    <a:pt x="3" y="8"/>
                    <a:pt x="0" y="7"/>
                  </a:cubicBezTo>
                  <a:lnTo>
                    <a:pt x="0" y="6"/>
                  </a:lnTo>
                  <a:close/>
                </a:path>
              </a:pathLst>
            </a:custGeom>
            <a:solidFill>
              <a:srgbClr val="CF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72" name="Google Shape;2372;p21"/>
            <p:cNvSpPr/>
            <p:nvPr/>
          </p:nvSpPr>
          <p:spPr>
            <a:xfrm>
              <a:off x="6046788" y="4017963"/>
              <a:ext cx="3175" cy="3175"/>
            </a:xfrm>
            <a:custGeom>
              <a:avLst/>
              <a:gdLst/>
              <a:ahLst/>
              <a:cxnLst/>
              <a:rect l="l" t="t" r="r" b="b"/>
              <a:pathLst>
                <a:path w="2" h="3" extrusionOk="0">
                  <a:moveTo>
                    <a:pt x="0" y="2"/>
                  </a:moveTo>
                  <a:cubicBezTo>
                    <a:pt x="1" y="1"/>
                    <a:pt x="1" y="1"/>
                    <a:pt x="1" y="0"/>
                  </a:cubicBezTo>
                  <a:cubicBezTo>
                    <a:pt x="2" y="0"/>
                    <a:pt x="2" y="0"/>
                    <a:pt x="2" y="0"/>
                  </a:cubicBezTo>
                  <a:cubicBezTo>
                    <a:pt x="2" y="1"/>
                    <a:pt x="2" y="3"/>
                    <a:pt x="1" y="3"/>
                  </a:cubicBezTo>
                  <a:lnTo>
                    <a:pt x="0" y="2"/>
                  </a:lnTo>
                  <a:close/>
                </a:path>
              </a:pathLst>
            </a:custGeom>
            <a:solidFill>
              <a:srgbClr val="CF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73" name="Google Shape;2373;p21"/>
            <p:cNvSpPr/>
            <p:nvPr/>
          </p:nvSpPr>
          <p:spPr>
            <a:xfrm>
              <a:off x="6021388" y="4022725"/>
              <a:ext cx="1588" cy="1588"/>
            </a:xfrm>
            <a:custGeom>
              <a:avLst/>
              <a:gdLst/>
              <a:ahLst/>
              <a:cxnLst/>
              <a:rect l="l" t="t" r="r" b="b"/>
              <a:pathLst>
                <a:path w="2" h="2" extrusionOk="0">
                  <a:moveTo>
                    <a:pt x="1" y="0"/>
                  </a:moveTo>
                  <a:cubicBezTo>
                    <a:pt x="1" y="1"/>
                    <a:pt x="2" y="1"/>
                    <a:pt x="2" y="2"/>
                  </a:cubicBezTo>
                  <a:cubicBezTo>
                    <a:pt x="2" y="2"/>
                    <a:pt x="2" y="2"/>
                    <a:pt x="2" y="2"/>
                  </a:cubicBezTo>
                  <a:cubicBezTo>
                    <a:pt x="2" y="2"/>
                    <a:pt x="2" y="2"/>
                    <a:pt x="2" y="2"/>
                  </a:cubicBezTo>
                  <a:cubicBezTo>
                    <a:pt x="1" y="2"/>
                    <a:pt x="1" y="1"/>
                    <a:pt x="0" y="0"/>
                  </a:cubicBezTo>
                  <a:cubicBezTo>
                    <a:pt x="0" y="0"/>
                    <a:pt x="1" y="0"/>
                    <a:pt x="1" y="0"/>
                  </a:cubicBezTo>
                  <a:close/>
                </a:path>
              </a:pathLst>
            </a:custGeom>
            <a:solidFill>
              <a:srgbClr val="CF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74" name="Google Shape;2374;p21"/>
            <p:cNvSpPr/>
            <p:nvPr/>
          </p:nvSpPr>
          <p:spPr>
            <a:xfrm>
              <a:off x="6013450" y="4017963"/>
              <a:ext cx="4763" cy="1588"/>
            </a:xfrm>
            <a:custGeom>
              <a:avLst/>
              <a:gdLst/>
              <a:ahLst/>
              <a:cxnLst/>
              <a:rect l="l" t="t" r="r" b="b"/>
              <a:pathLst>
                <a:path w="3" h="2" extrusionOk="0">
                  <a:moveTo>
                    <a:pt x="0" y="0"/>
                  </a:moveTo>
                  <a:cubicBezTo>
                    <a:pt x="1" y="1"/>
                    <a:pt x="2" y="1"/>
                    <a:pt x="2" y="1"/>
                  </a:cubicBezTo>
                  <a:cubicBezTo>
                    <a:pt x="3" y="2"/>
                    <a:pt x="3" y="2"/>
                    <a:pt x="3" y="2"/>
                  </a:cubicBezTo>
                  <a:cubicBezTo>
                    <a:pt x="2" y="2"/>
                    <a:pt x="1" y="1"/>
                    <a:pt x="0" y="1"/>
                  </a:cubicBezTo>
                  <a:lnTo>
                    <a:pt x="0" y="0"/>
                  </a:lnTo>
                  <a:close/>
                </a:path>
              </a:pathLst>
            </a:custGeom>
            <a:solidFill>
              <a:srgbClr val="CF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75" name="Google Shape;2375;p21"/>
            <p:cNvSpPr/>
            <p:nvPr/>
          </p:nvSpPr>
          <p:spPr>
            <a:xfrm>
              <a:off x="6013450" y="4000500"/>
              <a:ext cx="0" cy="3175"/>
            </a:xfrm>
            <a:custGeom>
              <a:avLst/>
              <a:gdLst/>
              <a:ahLst/>
              <a:cxnLst/>
              <a:rect l="l" t="t" r="r" b="b"/>
              <a:pathLst>
                <a:path w="1" h="3" extrusionOk="0">
                  <a:moveTo>
                    <a:pt x="0" y="0"/>
                  </a:moveTo>
                  <a:cubicBezTo>
                    <a:pt x="0" y="0"/>
                    <a:pt x="0" y="0"/>
                    <a:pt x="0" y="0"/>
                  </a:cubicBezTo>
                  <a:cubicBezTo>
                    <a:pt x="0" y="1"/>
                    <a:pt x="0" y="1"/>
                    <a:pt x="0" y="2"/>
                  </a:cubicBezTo>
                  <a:cubicBezTo>
                    <a:pt x="0" y="3"/>
                    <a:pt x="0" y="2"/>
                    <a:pt x="0" y="2"/>
                  </a:cubicBezTo>
                  <a:cubicBezTo>
                    <a:pt x="0" y="1"/>
                    <a:pt x="0" y="0"/>
                    <a:pt x="0" y="0"/>
                  </a:cubicBezTo>
                  <a:close/>
                </a:path>
              </a:pathLst>
            </a:custGeom>
            <a:solidFill>
              <a:srgbClr val="CF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76" name="Google Shape;2376;p21"/>
            <p:cNvSpPr/>
            <p:nvPr/>
          </p:nvSpPr>
          <p:spPr>
            <a:xfrm>
              <a:off x="5791200" y="3983038"/>
              <a:ext cx="50800" cy="46038"/>
            </a:xfrm>
            <a:custGeom>
              <a:avLst/>
              <a:gdLst/>
              <a:ahLst/>
              <a:cxnLst/>
              <a:rect l="l" t="t" r="r" b="b"/>
              <a:pathLst>
                <a:path w="43" h="38" extrusionOk="0">
                  <a:moveTo>
                    <a:pt x="11" y="6"/>
                  </a:moveTo>
                  <a:cubicBezTo>
                    <a:pt x="11" y="6"/>
                    <a:pt x="13" y="2"/>
                    <a:pt x="21" y="3"/>
                  </a:cubicBezTo>
                  <a:cubicBezTo>
                    <a:pt x="23" y="1"/>
                    <a:pt x="32" y="0"/>
                    <a:pt x="34" y="7"/>
                  </a:cubicBezTo>
                  <a:cubicBezTo>
                    <a:pt x="39" y="8"/>
                    <a:pt x="39" y="14"/>
                    <a:pt x="39" y="14"/>
                  </a:cubicBezTo>
                  <a:cubicBezTo>
                    <a:pt x="43" y="16"/>
                    <a:pt x="42" y="21"/>
                    <a:pt x="41" y="23"/>
                  </a:cubicBezTo>
                  <a:cubicBezTo>
                    <a:pt x="43" y="25"/>
                    <a:pt x="40" y="29"/>
                    <a:pt x="39" y="29"/>
                  </a:cubicBezTo>
                  <a:cubicBezTo>
                    <a:pt x="39" y="29"/>
                    <a:pt x="39" y="36"/>
                    <a:pt x="31" y="35"/>
                  </a:cubicBezTo>
                  <a:cubicBezTo>
                    <a:pt x="28" y="38"/>
                    <a:pt x="23" y="37"/>
                    <a:pt x="21" y="34"/>
                  </a:cubicBezTo>
                  <a:cubicBezTo>
                    <a:pt x="18" y="36"/>
                    <a:pt x="12" y="35"/>
                    <a:pt x="10" y="32"/>
                  </a:cubicBezTo>
                  <a:cubicBezTo>
                    <a:pt x="7" y="32"/>
                    <a:pt x="0" y="25"/>
                    <a:pt x="5" y="17"/>
                  </a:cubicBezTo>
                  <a:cubicBezTo>
                    <a:pt x="4" y="13"/>
                    <a:pt x="6" y="7"/>
                    <a:pt x="11" y="6"/>
                  </a:cubicBezTo>
                </a:path>
              </a:pathLst>
            </a:custGeom>
            <a:solidFill>
              <a:srgbClr val="FFFE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77" name="Google Shape;2377;p21"/>
            <p:cNvSpPr/>
            <p:nvPr/>
          </p:nvSpPr>
          <p:spPr>
            <a:xfrm>
              <a:off x="5792788" y="3984625"/>
              <a:ext cx="49213" cy="42863"/>
            </a:xfrm>
            <a:custGeom>
              <a:avLst/>
              <a:gdLst/>
              <a:ahLst/>
              <a:cxnLst/>
              <a:rect l="l" t="t" r="r" b="b"/>
              <a:pathLst>
                <a:path w="41" h="36" extrusionOk="0">
                  <a:moveTo>
                    <a:pt x="25" y="36"/>
                  </a:moveTo>
                  <a:cubicBezTo>
                    <a:pt x="22" y="36"/>
                    <a:pt x="20" y="35"/>
                    <a:pt x="19" y="33"/>
                  </a:cubicBezTo>
                  <a:cubicBezTo>
                    <a:pt x="18" y="34"/>
                    <a:pt x="16" y="34"/>
                    <a:pt x="15" y="34"/>
                  </a:cubicBezTo>
                  <a:cubicBezTo>
                    <a:pt x="12" y="34"/>
                    <a:pt x="9" y="33"/>
                    <a:pt x="8" y="31"/>
                  </a:cubicBezTo>
                  <a:cubicBezTo>
                    <a:pt x="6" y="31"/>
                    <a:pt x="3" y="29"/>
                    <a:pt x="2" y="27"/>
                  </a:cubicBezTo>
                  <a:cubicBezTo>
                    <a:pt x="1" y="25"/>
                    <a:pt x="0" y="21"/>
                    <a:pt x="3" y="16"/>
                  </a:cubicBezTo>
                  <a:cubicBezTo>
                    <a:pt x="2" y="14"/>
                    <a:pt x="2" y="11"/>
                    <a:pt x="4" y="9"/>
                  </a:cubicBezTo>
                  <a:cubicBezTo>
                    <a:pt x="5" y="7"/>
                    <a:pt x="7" y="5"/>
                    <a:pt x="9" y="5"/>
                  </a:cubicBezTo>
                  <a:cubicBezTo>
                    <a:pt x="9" y="4"/>
                    <a:pt x="11" y="2"/>
                    <a:pt x="16" y="2"/>
                  </a:cubicBezTo>
                  <a:cubicBezTo>
                    <a:pt x="17" y="2"/>
                    <a:pt x="18" y="2"/>
                    <a:pt x="19" y="2"/>
                  </a:cubicBezTo>
                  <a:cubicBezTo>
                    <a:pt x="20" y="1"/>
                    <a:pt x="22" y="0"/>
                    <a:pt x="24" y="0"/>
                  </a:cubicBezTo>
                  <a:cubicBezTo>
                    <a:pt x="28" y="0"/>
                    <a:pt x="31" y="2"/>
                    <a:pt x="33" y="5"/>
                  </a:cubicBezTo>
                  <a:cubicBezTo>
                    <a:pt x="37" y="7"/>
                    <a:pt x="38" y="12"/>
                    <a:pt x="38" y="13"/>
                  </a:cubicBezTo>
                  <a:cubicBezTo>
                    <a:pt x="39" y="14"/>
                    <a:pt x="40" y="15"/>
                    <a:pt x="40" y="16"/>
                  </a:cubicBezTo>
                  <a:cubicBezTo>
                    <a:pt x="41" y="18"/>
                    <a:pt x="40" y="20"/>
                    <a:pt x="40" y="22"/>
                  </a:cubicBezTo>
                  <a:cubicBezTo>
                    <a:pt x="41" y="24"/>
                    <a:pt x="39" y="28"/>
                    <a:pt x="37" y="29"/>
                  </a:cubicBezTo>
                  <a:cubicBezTo>
                    <a:pt x="37" y="30"/>
                    <a:pt x="36" y="35"/>
                    <a:pt x="30" y="35"/>
                  </a:cubicBezTo>
                  <a:cubicBezTo>
                    <a:pt x="29" y="34"/>
                    <a:pt x="29" y="34"/>
                    <a:pt x="29" y="34"/>
                  </a:cubicBezTo>
                  <a:cubicBezTo>
                    <a:pt x="28" y="35"/>
                    <a:pt x="26" y="36"/>
                    <a:pt x="25" y="36"/>
                  </a:cubicBezTo>
                  <a:moveTo>
                    <a:pt x="19" y="32"/>
                  </a:moveTo>
                  <a:cubicBezTo>
                    <a:pt x="19" y="33"/>
                    <a:pt x="19" y="33"/>
                    <a:pt x="19" y="33"/>
                  </a:cubicBezTo>
                  <a:cubicBezTo>
                    <a:pt x="20" y="34"/>
                    <a:pt x="22" y="35"/>
                    <a:pt x="25" y="35"/>
                  </a:cubicBezTo>
                  <a:cubicBezTo>
                    <a:pt x="26" y="35"/>
                    <a:pt x="28" y="35"/>
                    <a:pt x="29" y="34"/>
                  </a:cubicBezTo>
                  <a:cubicBezTo>
                    <a:pt x="29" y="34"/>
                    <a:pt x="29" y="34"/>
                    <a:pt x="29" y="34"/>
                  </a:cubicBezTo>
                  <a:cubicBezTo>
                    <a:pt x="29" y="34"/>
                    <a:pt x="29" y="34"/>
                    <a:pt x="29" y="34"/>
                  </a:cubicBezTo>
                  <a:cubicBezTo>
                    <a:pt x="30" y="34"/>
                    <a:pt x="30" y="34"/>
                    <a:pt x="30" y="34"/>
                  </a:cubicBezTo>
                  <a:cubicBezTo>
                    <a:pt x="36" y="34"/>
                    <a:pt x="37" y="29"/>
                    <a:pt x="37" y="28"/>
                  </a:cubicBezTo>
                  <a:cubicBezTo>
                    <a:pt x="37" y="28"/>
                    <a:pt x="37" y="28"/>
                    <a:pt x="37" y="28"/>
                  </a:cubicBezTo>
                  <a:cubicBezTo>
                    <a:pt x="37" y="28"/>
                    <a:pt x="37" y="28"/>
                    <a:pt x="37" y="28"/>
                  </a:cubicBezTo>
                  <a:cubicBezTo>
                    <a:pt x="38" y="27"/>
                    <a:pt x="40" y="24"/>
                    <a:pt x="39" y="22"/>
                  </a:cubicBezTo>
                  <a:cubicBezTo>
                    <a:pt x="39" y="22"/>
                    <a:pt x="39" y="22"/>
                    <a:pt x="39" y="22"/>
                  </a:cubicBezTo>
                  <a:cubicBezTo>
                    <a:pt x="39" y="22"/>
                    <a:pt x="39" y="22"/>
                    <a:pt x="39" y="22"/>
                  </a:cubicBezTo>
                  <a:cubicBezTo>
                    <a:pt x="40" y="21"/>
                    <a:pt x="40" y="18"/>
                    <a:pt x="39" y="16"/>
                  </a:cubicBezTo>
                  <a:cubicBezTo>
                    <a:pt x="39" y="15"/>
                    <a:pt x="38" y="14"/>
                    <a:pt x="37" y="14"/>
                  </a:cubicBezTo>
                  <a:cubicBezTo>
                    <a:pt x="37" y="13"/>
                    <a:pt x="37" y="13"/>
                    <a:pt x="37" y="13"/>
                  </a:cubicBezTo>
                  <a:cubicBezTo>
                    <a:pt x="37" y="13"/>
                    <a:pt x="37" y="13"/>
                    <a:pt x="37" y="13"/>
                  </a:cubicBezTo>
                  <a:cubicBezTo>
                    <a:pt x="37" y="13"/>
                    <a:pt x="37" y="7"/>
                    <a:pt x="32" y="6"/>
                  </a:cubicBezTo>
                  <a:cubicBezTo>
                    <a:pt x="32" y="6"/>
                    <a:pt x="32" y="6"/>
                    <a:pt x="32" y="6"/>
                  </a:cubicBezTo>
                  <a:cubicBezTo>
                    <a:pt x="32" y="6"/>
                    <a:pt x="32" y="6"/>
                    <a:pt x="32" y="6"/>
                  </a:cubicBezTo>
                  <a:cubicBezTo>
                    <a:pt x="30" y="1"/>
                    <a:pt x="26" y="1"/>
                    <a:pt x="24" y="1"/>
                  </a:cubicBezTo>
                  <a:cubicBezTo>
                    <a:pt x="22" y="1"/>
                    <a:pt x="20" y="2"/>
                    <a:pt x="19" y="2"/>
                  </a:cubicBezTo>
                  <a:cubicBezTo>
                    <a:pt x="19" y="3"/>
                    <a:pt x="19" y="3"/>
                    <a:pt x="19" y="3"/>
                  </a:cubicBezTo>
                  <a:cubicBezTo>
                    <a:pt x="19" y="3"/>
                    <a:pt x="19" y="3"/>
                    <a:pt x="19" y="3"/>
                  </a:cubicBezTo>
                  <a:cubicBezTo>
                    <a:pt x="18" y="2"/>
                    <a:pt x="17" y="2"/>
                    <a:pt x="16" y="2"/>
                  </a:cubicBezTo>
                  <a:cubicBezTo>
                    <a:pt x="11" y="2"/>
                    <a:pt x="9" y="5"/>
                    <a:pt x="9" y="5"/>
                  </a:cubicBezTo>
                  <a:cubicBezTo>
                    <a:pt x="9" y="6"/>
                    <a:pt x="9" y="6"/>
                    <a:pt x="9" y="6"/>
                  </a:cubicBezTo>
                  <a:cubicBezTo>
                    <a:pt x="9" y="6"/>
                    <a:pt x="9" y="6"/>
                    <a:pt x="9" y="6"/>
                  </a:cubicBezTo>
                  <a:cubicBezTo>
                    <a:pt x="7" y="6"/>
                    <a:pt x="5" y="7"/>
                    <a:pt x="4" y="9"/>
                  </a:cubicBezTo>
                  <a:cubicBezTo>
                    <a:pt x="3" y="12"/>
                    <a:pt x="3" y="14"/>
                    <a:pt x="4" y="16"/>
                  </a:cubicBezTo>
                  <a:cubicBezTo>
                    <a:pt x="4" y="16"/>
                    <a:pt x="4" y="16"/>
                    <a:pt x="4" y="16"/>
                  </a:cubicBezTo>
                  <a:cubicBezTo>
                    <a:pt x="4" y="16"/>
                    <a:pt x="4" y="16"/>
                    <a:pt x="4" y="16"/>
                  </a:cubicBezTo>
                  <a:cubicBezTo>
                    <a:pt x="0" y="21"/>
                    <a:pt x="2" y="25"/>
                    <a:pt x="3" y="26"/>
                  </a:cubicBezTo>
                  <a:cubicBezTo>
                    <a:pt x="4" y="29"/>
                    <a:pt x="6" y="30"/>
                    <a:pt x="8" y="30"/>
                  </a:cubicBezTo>
                  <a:cubicBezTo>
                    <a:pt x="8" y="30"/>
                    <a:pt x="8" y="30"/>
                    <a:pt x="8" y="30"/>
                  </a:cubicBezTo>
                  <a:cubicBezTo>
                    <a:pt x="8" y="30"/>
                    <a:pt x="8" y="30"/>
                    <a:pt x="8" y="30"/>
                  </a:cubicBezTo>
                  <a:cubicBezTo>
                    <a:pt x="8" y="31"/>
                    <a:pt x="8" y="31"/>
                    <a:pt x="8" y="31"/>
                  </a:cubicBezTo>
                  <a:cubicBezTo>
                    <a:pt x="10" y="32"/>
                    <a:pt x="12" y="34"/>
                    <a:pt x="15" y="34"/>
                  </a:cubicBezTo>
                  <a:cubicBezTo>
                    <a:pt x="16" y="34"/>
                    <a:pt x="18" y="33"/>
                    <a:pt x="18" y="32"/>
                  </a:cubicBezTo>
                  <a:cubicBezTo>
                    <a:pt x="19" y="32"/>
                    <a:pt x="19" y="32"/>
                    <a:pt x="19" y="32"/>
                  </a:cubicBezTo>
                </a:path>
              </a:pathLst>
            </a:custGeom>
            <a:solidFill>
              <a:srgbClr val="E5E0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78" name="Google Shape;2378;p21"/>
            <p:cNvSpPr/>
            <p:nvPr/>
          </p:nvSpPr>
          <p:spPr>
            <a:xfrm>
              <a:off x="5792788" y="3986213"/>
              <a:ext cx="47625" cy="39688"/>
            </a:xfrm>
            <a:custGeom>
              <a:avLst/>
              <a:gdLst/>
              <a:ahLst/>
              <a:cxnLst/>
              <a:rect l="l" t="t" r="r" b="b"/>
              <a:pathLst>
                <a:path w="40" h="34" extrusionOk="0">
                  <a:moveTo>
                    <a:pt x="24" y="0"/>
                  </a:moveTo>
                  <a:cubicBezTo>
                    <a:pt x="22" y="0"/>
                    <a:pt x="20" y="1"/>
                    <a:pt x="19" y="1"/>
                  </a:cubicBezTo>
                  <a:cubicBezTo>
                    <a:pt x="19" y="2"/>
                    <a:pt x="19" y="2"/>
                    <a:pt x="19" y="2"/>
                  </a:cubicBezTo>
                  <a:cubicBezTo>
                    <a:pt x="19" y="2"/>
                    <a:pt x="19" y="2"/>
                    <a:pt x="19" y="2"/>
                  </a:cubicBezTo>
                  <a:cubicBezTo>
                    <a:pt x="18" y="1"/>
                    <a:pt x="17" y="1"/>
                    <a:pt x="16" y="1"/>
                  </a:cubicBezTo>
                  <a:cubicBezTo>
                    <a:pt x="11" y="1"/>
                    <a:pt x="9" y="4"/>
                    <a:pt x="9" y="4"/>
                  </a:cubicBezTo>
                  <a:cubicBezTo>
                    <a:pt x="9" y="5"/>
                    <a:pt x="9" y="5"/>
                    <a:pt x="9" y="5"/>
                  </a:cubicBezTo>
                  <a:cubicBezTo>
                    <a:pt x="9" y="5"/>
                    <a:pt x="9" y="5"/>
                    <a:pt x="9" y="5"/>
                  </a:cubicBezTo>
                  <a:cubicBezTo>
                    <a:pt x="7" y="5"/>
                    <a:pt x="5" y="6"/>
                    <a:pt x="4" y="8"/>
                  </a:cubicBezTo>
                  <a:cubicBezTo>
                    <a:pt x="3" y="11"/>
                    <a:pt x="3" y="13"/>
                    <a:pt x="4" y="15"/>
                  </a:cubicBezTo>
                  <a:cubicBezTo>
                    <a:pt x="4" y="15"/>
                    <a:pt x="4" y="15"/>
                    <a:pt x="4" y="15"/>
                  </a:cubicBezTo>
                  <a:cubicBezTo>
                    <a:pt x="4" y="15"/>
                    <a:pt x="4" y="15"/>
                    <a:pt x="4" y="15"/>
                  </a:cubicBezTo>
                  <a:cubicBezTo>
                    <a:pt x="0" y="20"/>
                    <a:pt x="2" y="24"/>
                    <a:pt x="3" y="25"/>
                  </a:cubicBezTo>
                  <a:cubicBezTo>
                    <a:pt x="4" y="28"/>
                    <a:pt x="6" y="29"/>
                    <a:pt x="8" y="29"/>
                  </a:cubicBezTo>
                  <a:cubicBezTo>
                    <a:pt x="8" y="29"/>
                    <a:pt x="8" y="29"/>
                    <a:pt x="8" y="29"/>
                  </a:cubicBezTo>
                  <a:cubicBezTo>
                    <a:pt x="8" y="29"/>
                    <a:pt x="8" y="29"/>
                    <a:pt x="8" y="29"/>
                  </a:cubicBezTo>
                  <a:cubicBezTo>
                    <a:pt x="8" y="30"/>
                    <a:pt x="8" y="30"/>
                    <a:pt x="8" y="30"/>
                  </a:cubicBezTo>
                  <a:cubicBezTo>
                    <a:pt x="10" y="31"/>
                    <a:pt x="12" y="33"/>
                    <a:pt x="15" y="33"/>
                  </a:cubicBezTo>
                  <a:cubicBezTo>
                    <a:pt x="16" y="33"/>
                    <a:pt x="18" y="32"/>
                    <a:pt x="18" y="31"/>
                  </a:cubicBezTo>
                  <a:cubicBezTo>
                    <a:pt x="19" y="31"/>
                    <a:pt x="19" y="31"/>
                    <a:pt x="19" y="31"/>
                  </a:cubicBezTo>
                  <a:cubicBezTo>
                    <a:pt x="19" y="32"/>
                    <a:pt x="19" y="32"/>
                    <a:pt x="19" y="32"/>
                  </a:cubicBezTo>
                  <a:cubicBezTo>
                    <a:pt x="20" y="33"/>
                    <a:pt x="22" y="34"/>
                    <a:pt x="25" y="34"/>
                  </a:cubicBezTo>
                  <a:cubicBezTo>
                    <a:pt x="26" y="34"/>
                    <a:pt x="28" y="34"/>
                    <a:pt x="29" y="33"/>
                  </a:cubicBezTo>
                  <a:cubicBezTo>
                    <a:pt x="29" y="33"/>
                    <a:pt x="29" y="33"/>
                    <a:pt x="29" y="33"/>
                  </a:cubicBezTo>
                  <a:cubicBezTo>
                    <a:pt x="29" y="33"/>
                    <a:pt x="29" y="33"/>
                    <a:pt x="29" y="33"/>
                  </a:cubicBezTo>
                  <a:cubicBezTo>
                    <a:pt x="30" y="33"/>
                    <a:pt x="30" y="33"/>
                    <a:pt x="30" y="33"/>
                  </a:cubicBezTo>
                  <a:cubicBezTo>
                    <a:pt x="36" y="33"/>
                    <a:pt x="37" y="28"/>
                    <a:pt x="37" y="27"/>
                  </a:cubicBezTo>
                  <a:cubicBezTo>
                    <a:pt x="37" y="27"/>
                    <a:pt x="37" y="27"/>
                    <a:pt x="37" y="27"/>
                  </a:cubicBezTo>
                  <a:cubicBezTo>
                    <a:pt x="37" y="27"/>
                    <a:pt x="37" y="27"/>
                    <a:pt x="37" y="27"/>
                  </a:cubicBezTo>
                  <a:cubicBezTo>
                    <a:pt x="38" y="26"/>
                    <a:pt x="40" y="23"/>
                    <a:pt x="39" y="21"/>
                  </a:cubicBezTo>
                  <a:cubicBezTo>
                    <a:pt x="39" y="21"/>
                    <a:pt x="39" y="21"/>
                    <a:pt x="39" y="21"/>
                  </a:cubicBezTo>
                  <a:cubicBezTo>
                    <a:pt x="39" y="21"/>
                    <a:pt x="39" y="21"/>
                    <a:pt x="39" y="21"/>
                  </a:cubicBezTo>
                  <a:cubicBezTo>
                    <a:pt x="40" y="20"/>
                    <a:pt x="40" y="18"/>
                    <a:pt x="40" y="16"/>
                  </a:cubicBezTo>
                  <a:cubicBezTo>
                    <a:pt x="40" y="17"/>
                    <a:pt x="40" y="18"/>
                    <a:pt x="39" y="20"/>
                  </a:cubicBezTo>
                  <a:cubicBezTo>
                    <a:pt x="38" y="21"/>
                    <a:pt x="36" y="23"/>
                    <a:pt x="34" y="23"/>
                  </a:cubicBezTo>
                  <a:cubicBezTo>
                    <a:pt x="33" y="23"/>
                    <a:pt x="32" y="22"/>
                    <a:pt x="31" y="22"/>
                  </a:cubicBezTo>
                  <a:cubicBezTo>
                    <a:pt x="32" y="24"/>
                    <a:pt x="32" y="27"/>
                    <a:pt x="30" y="29"/>
                  </a:cubicBezTo>
                  <a:cubicBezTo>
                    <a:pt x="29" y="29"/>
                    <a:pt x="28" y="29"/>
                    <a:pt x="27" y="29"/>
                  </a:cubicBezTo>
                  <a:cubicBezTo>
                    <a:pt x="25" y="29"/>
                    <a:pt x="23" y="28"/>
                    <a:pt x="24" y="26"/>
                  </a:cubicBezTo>
                  <a:cubicBezTo>
                    <a:pt x="23" y="27"/>
                    <a:pt x="21" y="28"/>
                    <a:pt x="20" y="28"/>
                  </a:cubicBezTo>
                  <a:cubicBezTo>
                    <a:pt x="18" y="28"/>
                    <a:pt x="17" y="27"/>
                    <a:pt x="16" y="26"/>
                  </a:cubicBezTo>
                  <a:cubicBezTo>
                    <a:pt x="14" y="25"/>
                    <a:pt x="14" y="22"/>
                    <a:pt x="15" y="21"/>
                  </a:cubicBezTo>
                  <a:cubicBezTo>
                    <a:pt x="14" y="21"/>
                    <a:pt x="13" y="21"/>
                    <a:pt x="12" y="21"/>
                  </a:cubicBezTo>
                  <a:cubicBezTo>
                    <a:pt x="10" y="21"/>
                    <a:pt x="8" y="20"/>
                    <a:pt x="7" y="18"/>
                  </a:cubicBezTo>
                  <a:cubicBezTo>
                    <a:pt x="6" y="14"/>
                    <a:pt x="9" y="12"/>
                    <a:pt x="12" y="12"/>
                  </a:cubicBezTo>
                  <a:cubicBezTo>
                    <a:pt x="10" y="9"/>
                    <a:pt x="11" y="5"/>
                    <a:pt x="14" y="4"/>
                  </a:cubicBezTo>
                  <a:cubicBezTo>
                    <a:pt x="15" y="3"/>
                    <a:pt x="16" y="3"/>
                    <a:pt x="17" y="3"/>
                  </a:cubicBezTo>
                  <a:cubicBezTo>
                    <a:pt x="18" y="3"/>
                    <a:pt x="19" y="4"/>
                    <a:pt x="20" y="5"/>
                  </a:cubicBezTo>
                  <a:cubicBezTo>
                    <a:pt x="21" y="6"/>
                    <a:pt x="21" y="8"/>
                    <a:pt x="20" y="10"/>
                  </a:cubicBezTo>
                  <a:cubicBezTo>
                    <a:pt x="21" y="8"/>
                    <a:pt x="23" y="6"/>
                    <a:pt x="26" y="6"/>
                  </a:cubicBezTo>
                  <a:cubicBezTo>
                    <a:pt x="26" y="5"/>
                    <a:pt x="27" y="5"/>
                    <a:pt x="27" y="5"/>
                  </a:cubicBezTo>
                  <a:cubicBezTo>
                    <a:pt x="29" y="5"/>
                    <a:pt x="32" y="6"/>
                    <a:pt x="33" y="8"/>
                  </a:cubicBezTo>
                  <a:cubicBezTo>
                    <a:pt x="33" y="7"/>
                    <a:pt x="34" y="7"/>
                    <a:pt x="35" y="7"/>
                  </a:cubicBezTo>
                  <a:cubicBezTo>
                    <a:pt x="35" y="7"/>
                    <a:pt x="35" y="7"/>
                    <a:pt x="35" y="7"/>
                  </a:cubicBezTo>
                  <a:cubicBezTo>
                    <a:pt x="35" y="6"/>
                    <a:pt x="34" y="5"/>
                    <a:pt x="32" y="5"/>
                  </a:cubicBezTo>
                  <a:cubicBezTo>
                    <a:pt x="32" y="5"/>
                    <a:pt x="32" y="5"/>
                    <a:pt x="32" y="5"/>
                  </a:cubicBezTo>
                  <a:cubicBezTo>
                    <a:pt x="32" y="5"/>
                    <a:pt x="32" y="5"/>
                    <a:pt x="32" y="5"/>
                  </a:cubicBezTo>
                  <a:cubicBezTo>
                    <a:pt x="30" y="0"/>
                    <a:pt x="26" y="0"/>
                    <a:pt x="24" y="0"/>
                  </a:cubicBezTo>
                </a:path>
              </a:pathLst>
            </a:custGeom>
            <a:solidFill>
              <a:srgbClr val="F3F1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79" name="Google Shape;2379;p21"/>
            <p:cNvSpPr/>
            <p:nvPr/>
          </p:nvSpPr>
          <p:spPr>
            <a:xfrm>
              <a:off x="5791200" y="3986213"/>
              <a:ext cx="50800" cy="41275"/>
            </a:xfrm>
            <a:custGeom>
              <a:avLst/>
              <a:gdLst/>
              <a:ahLst/>
              <a:cxnLst/>
              <a:rect l="l" t="t" r="r" b="b"/>
              <a:pathLst>
                <a:path w="43" h="35" extrusionOk="0">
                  <a:moveTo>
                    <a:pt x="26" y="0"/>
                  </a:moveTo>
                  <a:cubicBezTo>
                    <a:pt x="24" y="0"/>
                    <a:pt x="22" y="0"/>
                    <a:pt x="21" y="1"/>
                  </a:cubicBezTo>
                  <a:cubicBezTo>
                    <a:pt x="20" y="1"/>
                    <a:pt x="19" y="1"/>
                    <a:pt x="18" y="1"/>
                  </a:cubicBezTo>
                  <a:cubicBezTo>
                    <a:pt x="13" y="1"/>
                    <a:pt x="11" y="4"/>
                    <a:pt x="11" y="4"/>
                  </a:cubicBezTo>
                  <a:cubicBezTo>
                    <a:pt x="6" y="5"/>
                    <a:pt x="4" y="11"/>
                    <a:pt x="5" y="15"/>
                  </a:cubicBezTo>
                  <a:cubicBezTo>
                    <a:pt x="0" y="23"/>
                    <a:pt x="6" y="30"/>
                    <a:pt x="10" y="30"/>
                  </a:cubicBezTo>
                  <a:cubicBezTo>
                    <a:pt x="10" y="30"/>
                    <a:pt x="10" y="30"/>
                    <a:pt x="10" y="30"/>
                  </a:cubicBezTo>
                  <a:cubicBezTo>
                    <a:pt x="11" y="32"/>
                    <a:pt x="14" y="33"/>
                    <a:pt x="17" y="33"/>
                  </a:cubicBezTo>
                  <a:cubicBezTo>
                    <a:pt x="18" y="33"/>
                    <a:pt x="20" y="32"/>
                    <a:pt x="21" y="32"/>
                  </a:cubicBezTo>
                  <a:cubicBezTo>
                    <a:pt x="22" y="33"/>
                    <a:pt x="24" y="35"/>
                    <a:pt x="27" y="35"/>
                  </a:cubicBezTo>
                  <a:cubicBezTo>
                    <a:pt x="28" y="35"/>
                    <a:pt x="30" y="34"/>
                    <a:pt x="31" y="33"/>
                  </a:cubicBezTo>
                  <a:cubicBezTo>
                    <a:pt x="31" y="33"/>
                    <a:pt x="32" y="33"/>
                    <a:pt x="32" y="33"/>
                  </a:cubicBezTo>
                  <a:cubicBezTo>
                    <a:pt x="39" y="33"/>
                    <a:pt x="39" y="27"/>
                    <a:pt x="39" y="27"/>
                  </a:cubicBezTo>
                  <a:cubicBezTo>
                    <a:pt x="40" y="27"/>
                    <a:pt x="43" y="23"/>
                    <a:pt x="41" y="21"/>
                  </a:cubicBezTo>
                  <a:cubicBezTo>
                    <a:pt x="42" y="19"/>
                    <a:pt x="43" y="17"/>
                    <a:pt x="42" y="14"/>
                  </a:cubicBezTo>
                  <a:cubicBezTo>
                    <a:pt x="42" y="15"/>
                    <a:pt x="42" y="15"/>
                    <a:pt x="42" y="16"/>
                  </a:cubicBezTo>
                  <a:cubicBezTo>
                    <a:pt x="42" y="18"/>
                    <a:pt x="42" y="20"/>
                    <a:pt x="41" y="21"/>
                  </a:cubicBezTo>
                  <a:cubicBezTo>
                    <a:pt x="41" y="21"/>
                    <a:pt x="41" y="21"/>
                    <a:pt x="41" y="21"/>
                  </a:cubicBezTo>
                  <a:cubicBezTo>
                    <a:pt x="41" y="21"/>
                    <a:pt x="41" y="21"/>
                    <a:pt x="41" y="21"/>
                  </a:cubicBezTo>
                  <a:cubicBezTo>
                    <a:pt x="42" y="23"/>
                    <a:pt x="40" y="26"/>
                    <a:pt x="39" y="27"/>
                  </a:cubicBezTo>
                  <a:cubicBezTo>
                    <a:pt x="39" y="27"/>
                    <a:pt x="39" y="27"/>
                    <a:pt x="39" y="27"/>
                  </a:cubicBezTo>
                  <a:cubicBezTo>
                    <a:pt x="39" y="27"/>
                    <a:pt x="39" y="27"/>
                    <a:pt x="39" y="27"/>
                  </a:cubicBezTo>
                  <a:cubicBezTo>
                    <a:pt x="39" y="28"/>
                    <a:pt x="38" y="33"/>
                    <a:pt x="32" y="33"/>
                  </a:cubicBezTo>
                  <a:cubicBezTo>
                    <a:pt x="31" y="33"/>
                    <a:pt x="31" y="33"/>
                    <a:pt x="31" y="33"/>
                  </a:cubicBezTo>
                  <a:cubicBezTo>
                    <a:pt x="31" y="33"/>
                    <a:pt x="31" y="33"/>
                    <a:pt x="31" y="33"/>
                  </a:cubicBezTo>
                  <a:cubicBezTo>
                    <a:pt x="31" y="33"/>
                    <a:pt x="31" y="33"/>
                    <a:pt x="31" y="33"/>
                  </a:cubicBezTo>
                  <a:cubicBezTo>
                    <a:pt x="30" y="34"/>
                    <a:pt x="28" y="34"/>
                    <a:pt x="27" y="34"/>
                  </a:cubicBezTo>
                  <a:cubicBezTo>
                    <a:pt x="24" y="34"/>
                    <a:pt x="22" y="33"/>
                    <a:pt x="21" y="32"/>
                  </a:cubicBezTo>
                  <a:cubicBezTo>
                    <a:pt x="21" y="31"/>
                    <a:pt x="21" y="31"/>
                    <a:pt x="21" y="31"/>
                  </a:cubicBezTo>
                  <a:cubicBezTo>
                    <a:pt x="20" y="31"/>
                    <a:pt x="20" y="31"/>
                    <a:pt x="20" y="31"/>
                  </a:cubicBezTo>
                  <a:cubicBezTo>
                    <a:pt x="20" y="32"/>
                    <a:pt x="18" y="33"/>
                    <a:pt x="17" y="33"/>
                  </a:cubicBezTo>
                  <a:cubicBezTo>
                    <a:pt x="14" y="33"/>
                    <a:pt x="12" y="31"/>
                    <a:pt x="10" y="30"/>
                  </a:cubicBezTo>
                  <a:cubicBezTo>
                    <a:pt x="10" y="29"/>
                    <a:pt x="10" y="29"/>
                    <a:pt x="10" y="29"/>
                  </a:cubicBezTo>
                  <a:cubicBezTo>
                    <a:pt x="10" y="29"/>
                    <a:pt x="10" y="29"/>
                    <a:pt x="10" y="29"/>
                  </a:cubicBezTo>
                  <a:cubicBezTo>
                    <a:pt x="10" y="29"/>
                    <a:pt x="10" y="29"/>
                    <a:pt x="10" y="29"/>
                  </a:cubicBezTo>
                  <a:cubicBezTo>
                    <a:pt x="8" y="29"/>
                    <a:pt x="6" y="28"/>
                    <a:pt x="5" y="25"/>
                  </a:cubicBezTo>
                  <a:cubicBezTo>
                    <a:pt x="4" y="24"/>
                    <a:pt x="2" y="20"/>
                    <a:pt x="6" y="15"/>
                  </a:cubicBezTo>
                  <a:cubicBezTo>
                    <a:pt x="6" y="15"/>
                    <a:pt x="6" y="15"/>
                    <a:pt x="6" y="15"/>
                  </a:cubicBezTo>
                  <a:cubicBezTo>
                    <a:pt x="6" y="15"/>
                    <a:pt x="6" y="15"/>
                    <a:pt x="6" y="15"/>
                  </a:cubicBezTo>
                  <a:cubicBezTo>
                    <a:pt x="5" y="13"/>
                    <a:pt x="5" y="11"/>
                    <a:pt x="6" y="8"/>
                  </a:cubicBezTo>
                  <a:cubicBezTo>
                    <a:pt x="7" y="6"/>
                    <a:pt x="9" y="5"/>
                    <a:pt x="11" y="5"/>
                  </a:cubicBezTo>
                  <a:cubicBezTo>
                    <a:pt x="11" y="5"/>
                    <a:pt x="11" y="5"/>
                    <a:pt x="11" y="5"/>
                  </a:cubicBezTo>
                  <a:cubicBezTo>
                    <a:pt x="11" y="4"/>
                    <a:pt x="11" y="4"/>
                    <a:pt x="11" y="4"/>
                  </a:cubicBezTo>
                  <a:cubicBezTo>
                    <a:pt x="11" y="4"/>
                    <a:pt x="13" y="1"/>
                    <a:pt x="18" y="1"/>
                  </a:cubicBezTo>
                  <a:cubicBezTo>
                    <a:pt x="19" y="1"/>
                    <a:pt x="20" y="1"/>
                    <a:pt x="21" y="2"/>
                  </a:cubicBezTo>
                  <a:cubicBezTo>
                    <a:pt x="21" y="2"/>
                    <a:pt x="21" y="2"/>
                    <a:pt x="21" y="2"/>
                  </a:cubicBezTo>
                  <a:cubicBezTo>
                    <a:pt x="21" y="1"/>
                    <a:pt x="21" y="1"/>
                    <a:pt x="21" y="1"/>
                  </a:cubicBezTo>
                  <a:cubicBezTo>
                    <a:pt x="22" y="1"/>
                    <a:pt x="24" y="0"/>
                    <a:pt x="26" y="0"/>
                  </a:cubicBezTo>
                  <a:cubicBezTo>
                    <a:pt x="28" y="0"/>
                    <a:pt x="32" y="0"/>
                    <a:pt x="34" y="5"/>
                  </a:cubicBezTo>
                  <a:cubicBezTo>
                    <a:pt x="34" y="5"/>
                    <a:pt x="34" y="5"/>
                    <a:pt x="34" y="5"/>
                  </a:cubicBezTo>
                  <a:cubicBezTo>
                    <a:pt x="34" y="5"/>
                    <a:pt x="34" y="5"/>
                    <a:pt x="34" y="5"/>
                  </a:cubicBezTo>
                  <a:cubicBezTo>
                    <a:pt x="36" y="5"/>
                    <a:pt x="37" y="6"/>
                    <a:pt x="37" y="7"/>
                  </a:cubicBezTo>
                  <a:cubicBezTo>
                    <a:pt x="38" y="7"/>
                    <a:pt x="38" y="7"/>
                    <a:pt x="38" y="7"/>
                  </a:cubicBezTo>
                  <a:cubicBezTo>
                    <a:pt x="37" y="6"/>
                    <a:pt x="36" y="5"/>
                    <a:pt x="34" y="5"/>
                  </a:cubicBezTo>
                  <a:cubicBezTo>
                    <a:pt x="33" y="1"/>
                    <a:pt x="29" y="0"/>
                    <a:pt x="26" y="0"/>
                  </a:cubicBezTo>
                </a:path>
              </a:pathLst>
            </a:custGeom>
            <a:solidFill>
              <a:srgbClr val="DAD6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80" name="Google Shape;2380;p21"/>
            <p:cNvSpPr/>
            <p:nvPr/>
          </p:nvSpPr>
          <p:spPr>
            <a:xfrm>
              <a:off x="5815013" y="3986213"/>
              <a:ext cx="11113" cy="9525"/>
            </a:xfrm>
            <a:custGeom>
              <a:avLst/>
              <a:gdLst/>
              <a:ahLst/>
              <a:cxnLst/>
              <a:rect l="l" t="t" r="r" b="b"/>
              <a:pathLst>
                <a:path w="10" h="7" extrusionOk="0">
                  <a:moveTo>
                    <a:pt x="10" y="4"/>
                  </a:moveTo>
                  <a:cubicBezTo>
                    <a:pt x="9" y="3"/>
                    <a:pt x="7" y="3"/>
                    <a:pt x="6" y="4"/>
                  </a:cubicBezTo>
                  <a:cubicBezTo>
                    <a:pt x="6" y="3"/>
                    <a:pt x="5" y="2"/>
                    <a:pt x="4" y="1"/>
                  </a:cubicBezTo>
                  <a:cubicBezTo>
                    <a:pt x="3" y="1"/>
                    <a:pt x="2" y="0"/>
                    <a:pt x="1" y="0"/>
                  </a:cubicBezTo>
                  <a:cubicBezTo>
                    <a:pt x="0" y="0"/>
                    <a:pt x="0" y="0"/>
                    <a:pt x="0" y="0"/>
                  </a:cubicBezTo>
                  <a:cubicBezTo>
                    <a:pt x="1" y="1"/>
                    <a:pt x="2" y="1"/>
                    <a:pt x="3" y="2"/>
                  </a:cubicBezTo>
                  <a:cubicBezTo>
                    <a:pt x="4" y="3"/>
                    <a:pt x="4" y="3"/>
                    <a:pt x="5" y="3"/>
                  </a:cubicBezTo>
                  <a:cubicBezTo>
                    <a:pt x="5" y="4"/>
                    <a:pt x="5" y="4"/>
                    <a:pt x="5" y="4"/>
                  </a:cubicBezTo>
                  <a:cubicBezTo>
                    <a:pt x="3" y="5"/>
                    <a:pt x="2" y="6"/>
                    <a:pt x="1" y="7"/>
                  </a:cubicBezTo>
                  <a:cubicBezTo>
                    <a:pt x="2" y="7"/>
                    <a:pt x="2" y="7"/>
                    <a:pt x="2" y="7"/>
                  </a:cubicBezTo>
                  <a:cubicBezTo>
                    <a:pt x="3" y="6"/>
                    <a:pt x="3" y="5"/>
                    <a:pt x="5" y="5"/>
                  </a:cubicBezTo>
                  <a:cubicBezTo>
                    <a:pt x="5" y="4"/>
                    <a:pt x="5" y="4"/>
                    <a:pt x="5" y="4"/>
                  </a:cubicBezTo>
                  <a:cubicBezTo>
                    <a:pt x="5" y="4"/>
                    <a:pt x="5" y="4"/>
                    <a:pt x="5" y="4"/>
                  </a:cubicBezTo>
                  <a:cubicBezTo>
                    <a:pt x="6" y="4"/>
                    <a:pt x="6" y="4"/>
                    <a:pt x="6" y="4"/>
                  </a:cubicBezTo>
                  <a:cubicBezTo>
                    <a:pt x="7" y="4"/>
                    <a:pt x="8" y="5"/>
                    <a:pt x="9" y="5"/>
                  </a:cubicBezTo>
                  <a:lnTo>
                    <a:pt x="10" y="4"/>
                  </a:lnTo>
                  <a:close/>
                </a:path>
              </a:pathLst>
            </a:custGeom>
            <a:solidFill>
              <a:srgbClr val="CF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81" name="Google Shape;2381;p21"/>
            <p:cNvSpPr/>
            <p:nvPr/>
          </p:nvSpPr>
          <p:spPr>
            <a:xfrm>
              <a:off x="5800725" y="3990975"/>
              <a:ext cx="3175" cy="4763"/>
            </a:xfrm>
            <a:custGeom>
              <a:avLst/>
              <a:gdLst/>
              <a:ahLst/>
              <a:cxnLst/>
              <a:rect l="l" t="t" r="r" b="b"/>
              <a:pathLst>
                <a:path w="2" h="4" extrusionOk="0">
                  <a:moveTo>
                    <a:pt x="2" y="0"/>
                  </a:moveTo>
                  <a:cubicBezTo>
                    <a:pt x="1" y="1"/>
                    <a:pt x="0" y="2"/>
                    <a:pt x="0" y="4"/>
                  </a:cubicBezTo>
                  <a:cubicBezTo>
                    <a:pt x="1" y="4"/>
                    <a:pt x="1" y="4"/>
                    <a:pt x="1" y="4"/>
                  </a:cubicBezTo>
                  <a:cubicBezTo>
                    <a:pt x="1" y="2"/>
                    <a:pt x="2" y="1"/>
                    <a:pt x="2" y="0"/>
                  </a:cubicBezTo>
                  <a:close/>
                </a:path>
              </a:pathLst>
            </a:custGeom>
            <a:solidFill>
              <a:srgbClr val="CF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82" name="Google Shape;2382;p21"/>
            <p:cNvSpPr/>
            <p:nvPr/>
          </p:nvSpPr>
          <p:spPr>
            <a:xfrm>
              <a:off x="5795963" y="4000500"/>
              <a:ext cx="4763" cy="9525"/>
            </a:xfrm>
            <a:custGeom>
              <a:avLst/>
              <a:gdLst/>
              <a:ahLst/>
              <a:cxnLst/>
              <a:rect l="l" t="t" r="r" b="b"/>
              <a:pathLst>
                <a:path w="4" h="9" extrusionOk="0">
                  <a:moveTo>
                    <a:pt x="4" y="8"/>
                  </a:moveTo>
                  <a:cubicBezTo>
                    <a:pt x="3" y="8"/>
                    <a:pt x="3" y="7"/>
                    <a:pt x="2" y="6"/>
                  </a:cubicBezTo>
                  <a:cubicBezTo>
                    <a:pt x="2" y="4"/>
                    <a:pt x="3" y="2"/>
                    <a:pt x="4" y="0"/>
                  </a:cubicBezTo>
                  <a:cubicBezTo>
                    <a:pt x="4" y="0"/>
                    <a:pt x="4" y="0"/>
                    <a:pt x="4" y="0"/>
                  </a:cubicBezTo>
                  <a:cubicBezTo>
                    <a:pt x="2" y="1"/>
                    <a:pt x="1" y="3"/>
                    <a:pt x="1" y="4"/>
                  </a:cubicBezTo>
                  <a:cubicBezTo>
                    <a:pt x="1" y="4"/>
                    <a:pt x="1" y="4"/>
                    <a:pt x="1" y="4"/>
                  </a:cubicBezTo>
                  <a:cubicBezTo>
                    <a:pt x="1" y="4"/>
                    <a:pt x="1" y="3"/>
                    <a:pt x="1" y="3"/>
                  </a:cubicBezTo>
                  <a:cubicBezTo>
                    <a:pt x="0" y="3"/>
                    <a:pt x="0" y="3"/>
                    <a:pt x="0" y="3"/>
                  </a:cubicBezTo>
                  <a:cubicBezTo>
                    <a:pt x="0" y="4"/>
                    <a:pt x="0" y="5"/>
                    <a:pt x="1" y="5"/>
                  </a:cubicBezTo>
                  <a:cubicBezTo>
                    <a:pt x="1" y="7"/>
                    <a:pt x="2" y="9"/>
                    <a:pt x="4" y="9"/>
                  </a:cubicBezTo>
                  <a:lnTo>
                    <a:pt x="4" y="8"/>
                  </a:lnTo>
                  <a:close/>
                </a:path>
              </a:pathLst>
            </a:custGeom>
            <a:solidFill>
              <a:srgbClr val="CF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83" name="Google Shape;2383;p21"/>
            <p:cNvSpPr/>
            <p:nvPr/>
          </p:nvSpPr>
          <p:spPr>
            <a:xfrm>
              <a:off x="5808663" y="4014788"/>
              <a:ext cx="12700" cy="9525"/>
            </a:xfrm>
            <a:custGeom>
              <a:avLst/>
              <a:gdLst/>
              <a:ahLst/>
              <a:cxnLst/>
              <a:rect l="l" t="t" r="r" b="b"/>
              <a:pathLst>
                <a:path w="11" h="8" extrusionOk="0">
                  <a:moveTo>
                    <a:pt x="11" y="6"/>
                  </a:moveTo>
                  <a:cubicBezTo>
                    <a:pt x="9" y="7"/>
                    <a:pt x="5" y="7"/>
                    <a:pt x="4" y="4"/>
                  </a:cubicBezTo>
                  <a:cubicBezTo>
                    <a:pt x="4" y="4"/>
                    <a:pt x="5" y="5"/>
                    <a:pt x="5" y="5"/>
                  </a:cubicBezTo>
                  <a:cubicBezTo>
                    <a:pt x="5" y="4"/>
                    <a:pt x="5" y="4"/>
                    <a:pt x="5" y="4"/>
                  </a:cubicBezTo>
                  <a:cubicBezTo>
                    <a:pt x="4" y="4"/>
                    <a:pt x="3" y="3"/>
                    <a:pt x="2" y="3"/>
                  </a:cubicBezTo>
                  <a:cubicBezTo>
                    <a:pt x="2" y="2"/>
                    <a:pt x="1" y="1"/>
                    <a:pt x="1" y="0"/>
                  </a:cubicBezTo>
                  <a:cubicBezTo>
                    <a:pt x="0" y="0"/>
                    <a:pt x="0" y="0"/>
                    <a:pt x="0" y="0"/>
                  </a:cubicBezTo>
                  <a:cubicBezTo>
                    <a:pt x="1" y="2"/>
                    <a:pt x="2" y="3"/>
                    <a:pt x="3" y="4"/>
                  </a:cubicBezTo>
                  <a:cubicBezTo>
                    <a:pt x="4" y="7"/>
                    <a:pt x="8" y="8"/>
                    <a:pt x="11" y="7"/>
                  </a:cubicBezTo>
                  <a:lnTo>
                    <a:pt x="11" y="6"/>
                  </a:lnTo>
                  <a:close/>
                </a:path>
              </a:pathLst>
            </a:custGeom>
            <a:solidFill>
              <a:srgbClr val="CF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84" name="Google Shape;2384;p21"/>
            <p:cNvSpPr/>
            <p:nvPr/>
          </p:nvSpPr>
          <p:spPr>
            <a:xfrm>
              <a:off x="5800725" y="4017963"/>
              <a:ext cx="1588" cy="3175"/>
            </a:xfrm>
            <a:custGeom>
              <a:avLst/>
              <a:gdLst/>
              <a:ahLst/>
              <a:cxnLst/>
              <a:rect l="l" t="t" r="r" b="b"/>
              <a:pathLst>
                <a:path w="1" h="3" extrusionOk="0">
                  <a:moveTo>
                    <a:pt x="1" y="2"/>
                  </a:moveTo>
                  <a:cubicBezTo>
                    <a:pt x="1" y="1"/>
                    <a:pt x="1" y="1"/>
                    <a:pt x="0" y="0"/>
                  </a:cubicBezTo>
                  <a:cubicBezTo>
                    <a:pt x="0" y="0"/>
                    <a:pt x="0" y="0"/>
                    <a:pt x="0" y="0"/>
                  </a:cubicBezTo>
                  <a:cubicBezTo>
                    <a:pt x="0" y="1"/>
                    <a:pt x="0" y="3"/>
                    <a:pt x="1" y="3"/>
                  </a:cubicBezTo>
                  <a:lnTo>
                    <a:pt x="1" y="2"/>
                  </a:lnTo>
                  <a:close/>
                </a:path>
              </a:pathLst>
            </a:custGeom>
            <a:solidFill>
              <a:srgbClr val="CF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85" name="Google Shape;2385;p21"/>
            <p:cNvSpPr/>
            <p:nvPr/>
          </p:nvSpPr>
          <p:spPr>
            <a:xfrm>
              <a:off x="5826125" y="4022725"/>
              <a:ext cx="3175" cy="1588"/>
            </a:xfrm>
            <a:custGeom>
              <a:avLst/>
              <a:gdLst/>
              <a:ahLst/>
              <a:cxnLst/>
              <a:rect l="l" t="t" r="r" b="b"/>
              <a:pathLst>
                <a:path w="3" h="2" extrusionOk="0">
                  <a:moveTo>
                    <a:pt x="2" y="0"/>
                  </a:moveTo>
                  <a:cubicBezTo>
                    <a:pt x="2" y="1"/>
                    <a:pt x="1" y="1"/>
                    <a:pt x="1" y="2"/>
                  </a:cubicBezTo>
                  <a:cubicBezTo>
                    <a:pt x="0" y="2"/>
                    <a:pt x="0" y="2"/>
                    <a:pt x="0" y="2"/>
                  </a:cubicBezTo>
                  <a:cubicBezTo>
                    <a:pt x="0" y="2"/>
                    <a:pt x="0" y="2"/>
                    <a:pt x="0" y="2"/>
                  </a:cubicBezTo>
                  <a:cubicBezTo>
                    <a:pt x="1" y="2"/>
                    <a:pt x="2" y="1"/>
                    <a:pt x="2" y="0"/>
                  </a:cubicBezTo>
                  <a:cubicBezTo>
                    <a:pt x="3" y="0"/>
                    <a:pt x="2" y="0"/>
                    <a:pt x="2" y="0"/>
                  </a:cubicBezTo>
                  <a:close/>
                </a:path>
              </a:pathLst>
            </a:custGeom>
            <a:solidFill>
              <a:srgbClr val="CF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86" name="Google Shape;2386;p21"/>
            <p:cNvSpPr/>
            <p:nvPr/>
          </p:nvSpPr>
          <p:spPr>
            <a:xfrm>
              <a:off x="5834063" y="4017963"/>
              <a:ext cx="3175" cy="1588"/>
            </a:xfrm>
            <a:custGeom>
              <a:avLst/>
              <a:gdLst/>
              <a:ahLst/>
              <a:cxnLst/>
              <a:rect l="l" t="t" r="r" b="b"/>
              <a:pathLst>
                <a:path w="3" h="2" extrusionOk="0">
                  <a:moveTo>
                    <a:pt x="3" y="0"/>
                  </a:moveTo>
                  <a:cubicBezTo>
                    <a:pt x="2" y="1"/>
                    <a:pt x="1" y="1"/>
                    <a:pt x="0" y="1"/>
                  </a:cubicBezTo>
                  <a:cubicBezTo>
                    <a:pt x="0" y="2"/>
                    <a:pt x="0" y="2"/>
                    <a:pt x="0" y="2"/>
                  </a:cubicBezTo>
                  <a:cubicBezTo>
                    <a:pt x="1" y="2"/>
                    <a:pt x="2" y="1"/>
                    <a:pt x="3" y="1"/>
                  </a:cubicBezTo>
                  <a:lnTo>
                    <a:pt x="3" y="0"/>
                  </a:lnTo>
                  <a:close/>
                </a:path>
              </a:pathLst>
            </a:custGeom>
            <a:solidFill>
              <a:srgbClr val="CF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87" name="Google Shape;2387;p21"/>
            <p:cNvSpPr/>
            <p:nvPr/>
          </p:nvSpPr>
          <p:spPr>
            <a:xfrm>
              <a:off x="5837238" y="4000500"/>
              <a:ext cx="0" cy="3175"/>
            </a:xfrm>
            <a:custGeom>
              <a:avLst/>
              <a:gdLst/>
              <a:ahLst/>
              <a:cxnLst/>
              <a:rect l="l" t="t" r="r" b="b"/>
              <a:pathLst>
                <a:path w="1" h="3" extrusionOk="0">
                  <a:moveTo>
                    <a:pt x="0" y="0"/>
                  </a:moveTo>
                  <a:cubicBezTo>
                    <a:pt x="0" y="0"/>
                    <a:pt x="0" y="0"/>
                    <a:pt x="0" y="0"/>
                  </a:cubicBezTo>
                  <a:cubicBezTo>
                    <a:pt x="0" y="1"/>
                    <a:pt x="0" y="1"/>
                    <a:pt x="0" y="2"/>
                  </a:cubicBezTo>
                  <a:cubicBezTo>
                    <a:pt x="0" y="3"/>
                    <a:pt x="0" y="2"/>
                    <a:pt x="0" y="2"/>
                  </a:cubicBezTo>
                  <a:cubicBezTo>
                    <a:pt x="0" y="1"/>
                    <a:pt x="0" y="0"/>
                    <a:pt x="0" y="0"/>
                  </a:cubicBezTo>
                  <a:close/>
                </a:path>
              </a:pathLst>
            </a:custGeom>
            <a:solidFill>
              <a:srgbClr val="CF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88" name="Google Shape;2388;p21"/>
            <p:cNvSpPr/>
            <p:nvPr/>
          </p:nvSpPr>
          <p:spPr>
            <a:xfrm>
              <a:off x="5876925" y="4006850"/>
              <a:ext cx="26988" cy="63500"/>
            </a:xfrm>
            <a:custGeom>
              <a:avLst/>
              <a:gdLst/>
              <a:ahLst/>
              <a:cxnLst/>
              <a:rect l="l" t="t" r="r" b="b"/>
              <a:pathLst>
                <a:path w="22" h="53" extrusionOk="0">
                  <a:moveTo>
                    <a:pt x="7" y="0"/>
                  </a:moveTo>
                  <a:cubicBezTo>
                    <a:pt x="7" y="1"/>
                    <a:pt x="7" y="1"/>
                    <a:pt x="6" y="2"/>
                  </a:cubicBezTo>
                  <a:cubicBezTo>
                    <a:pt x="6" y="11"/>
                    <a:pt x="0" y="20"/>
                    <a:pt x="4" y="29"/>
                  </a:cubicBezTo>
                  <a:cubicBezTo>
                    <a:pt x="6" y="34"/>
                    <a:pt x="10" y="37"/>
                    <a:pt x="13" y="40"/>
                  </a:cubicBezTo>
                  <a:cubicBezTo>
                    <a:pt x="14" y="41"/>
                    <a:pt x="14" y="41"/>
                    <a:pt x="15" y="41"/>
                  </a:cubicBezTo>
                  <a:cubicBezTo>
                    <a:pt x="17" y="43"/>
                    <a:pt x="19" y="45"/>
                    <a:pt x="20" y="50"/>
                  </a:cubicBezTo>
                  <a:cubicBezTo>
                    <a:pt x="20" y="51"/>
                    <a:pt x="20" y="51"/>
                    <a:pt x="21" y="51"/>
                  </a:cubicBezTo>
                  <a:cubicBezTo>
                    <a:pt x="21" y="52"/>
                    <a:pt x="21" y="52"/>
                    <a:pt x="21" y="53"/>
                  </a:cubicBezTo>
                  <a:cubicBezTo>
                    <a:pt x="22" y="53"/>
                    <a:pt x="22" y="53"/>
                    <a:pt x="22" y="53"/>
                  </a:cubicBezTo>
                  <a:cubicBezTo>
                    <a:pt x="20" y="43"/>
                    <a:pt x="11" y="38"/>
                    <a:pt x="6" y="30"/>
                  </a:cubicBezTo>
                  <a:cubicBezTo>
                    <a:pt x="0" y="21"/>
                    <a:pt x="7" y="10"/>
                    <a:pt x="7" y="0"/>
                  </a:cubicBezTo>
                </a:path>
              </a:pathLst>
            </a:custGeom>
            <a:solidFill>
              <a:srgbClr val="FDEEE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89" name="Google Shape;2389;p21"/>
            <p:cNvSpPr/>
            <p:nvPr/>
          </p:nvSpPr>
          <p:spPr>
            <a:xfrm>
              <a:off x="5884863" y="4006850"/>
              <a:ext cx="17463" cy="60325"/>
            </a:xfrm>
            <a:custGeom>
              <a:avLst/>
              <a:gdLst/>
              <a:ahLst/>
              <a:cxnLst/>
              <a:rect l="l" t="t" r="r" b="b"/>
              <a:pathLst>
                <a:path w="15" h="51" extrusionOk="0">
                  <a:moveTo>
                    <a:pt x="9" y="41"/>
                  </a:moveTo>
                  <a:cubicBezTo>
                    <a:pt x="11" y="44"/>
                    <a:pt x="13" y="47"/>
                    <a:pt x="15" y="51"/>
                  </a:cubicBezTo>
                  <a:cubicBezTo>
                    <a:pt x="14" y="51"/>
                    <a:pt x="14" y="51"/>
                    <a:pt x="14" y="50"/>
                  </a:cubicBezTo>
                  <a:cubicBezTo>
                    <a:pt x="13" y="45"/>
                    <a:pt x="11" y="43"/>
                    <a:pt x="9" y="41"/>
                  </a:cubicBezTo>
                  <a:moveTo>
                    <a:pt x="1" y="0"/>
                  </a:moveTo>
                  <a:cubicBezTo>
                    <a:pt x="1" y="0"/>
                    <a:pt x="1" y="0"/>
                    <a:pt x="1" y="0"/>
                  </a:cubicBezTo>
                  <a:cubicBezTo>
                    <a:pt x="1" y="1"/>
                    <a:pt x="1" y="1"/>
                    <a:pt x="0" y="2"/>
                  </a:cubicBezTo>
                  <a:cubicBezTo>
                    <a:pt x="1" y="1"/>
                    <a:pt x="1" y="1"/>
                    <a:pt x="1" y="0"/>
                  </a:cubicBezTo>
                  <a:cubicBezTo>
                    <a:pt x="1" y="0"/>
                    <a:pt x="1" y="0"/>
                    <a:pt x="1" y="0"/>
                  </a:cubicBezTo>
                </a:path>
              </a:pathLst>
            </a:custGeom>
            <a:solidFill>
              <a:srgbClr val="FDE8E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90" name="Google Shape;2390;p21"/>
            <p:cNvSpPr/>
            <p:nvPr/>
          </p:nvSpPr>
          <p:spPr>
            <a:xfrm>
              <a:off x="5899150" y="4013200"/>
              <a:ext cx="20638" cy="38100"/>
            </a:xfrm>
            <a:custGeom>
              <a:avLst/>
              <a:gdLst/>
              <a:ahLst/>
              <a:cxnLst/>
              <a:rect l="l" t="t" r="r" b="b"/>
              <a:pathLst>
                <a:path w="18" h="32" extrusionOk="0">
                  <a:moveTo>
                    <a:pt x="1" y="0"/>
                  </a:moveTo>
                  <a:cubicBezTo>
                    <a:pt x="0" y="0"/>
                    <a:pt x="0" y="6"/>
                    <a:pt x="1" y="16"/>
                  </a:cubicBezTo>
                  <a:cubicBezTo>
                    <a:pt x="2" y="27"/>
                    <a:pt x="12" y="32"/>
                    <a:pt x="16" y="32"/>
                  </a:cubicBezTo>
                  <a:cubicBezTo>
                    <a:pt x="16" y="32"/>
                    <a:pt x="17" y="32"/>
                    <a:pt x="17" y="31"/>
                  </a:cubicBezTo>
                  <a:cubicBezTo>
                    <a:pt x="18" y="29"/>
                    <a:pt x="15" y="27"/>
                    <a:pt x="8" y="21"/>
                  </a:cubicBezTo>
                  <a:cubicBezTo>
                    <a:pt x="2" y="14"/>
                    <a:pt x="3" y="5"/>
                    <a:pt x="3" y="5"/>
                  </a:cubicBezTo>
                  <a:cubicBezTo>
                    <a:pt x="2" y="2"/>
                    <a:pt x="2" y="0"/>
                    <a:pt x="1" y="0"/>
                  </a:cubicBezTo>
                </a:path>
              </a:pathLst>
            </a:custGeom>
            <a:solidFill>
              <a:srgbClr val="F7BB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91" name="Google Shape;2391;p21"/>
            <p:cNvSpPr/>
            <p:nvPr/>
          </p:nvSpPr>
          <p:spPr>
            <a:xfrm>
              <a:off x="5930900" y="4013200"/>
              <a:ext cx="22225" cy="38100"/>
            </a:xfrm>
            <a:custGeom>
              <a:avLst/>
              <a:gdLst/>
              <a:ahLst/>
              <a:cxnLst/>
              <a:rect l="l" t="t" r="r" b="b"/>
              <a:pathLst>
                <a:path w="19" h="32" extrusionOk="0">
                  <a:moveTo>
                    <a:pt x="17" y="0"/>
                  </a:moveTo>
                  <a:cubicBezTo>
                    <a:pt x="16" y="0"/>
                    <a:pt x="16" y="2"/>
                    <a:pt x="16" y="5"/>
                  </a:cubicBezTo>
                  <a:cubicBezTo>
                    <a:pt x="16" y="5"/>
                    <a:pt x="17" y="14"/>
                    <a:pt x="10" y="21"/>
                  </a:cubicBezTo>
                  <a:cubicBezTo>
                    <a:pt x="3" y="27"/>
                    <a:pt x="0" y="29"/>
                    <a:pt x="1" y="31"/>
                  </a:cubicBezTo>
                  <a:cubicBezTo>
                    <a:pt x="1" y="32"/>
                    <a:pt x="2" y="32"/>
                    <a:pt x="3" y="32"/>
                  </a:cubicBezTo>
                  <a:cubicBezTo>
                    <a:pt x="6" y="32"/>
                    <a:pt x="16" y="27"/>
                    <a:pt x="17" y="16"/>
                  </a:cubicBezTo>
                  <a:cubicBezTo>
                    <a:pt x="19" y="6"/>
                    <a:pt x="18" y="0"/>
                    <a:pt x="17" y="0"/>
                  </a:cubicBezTo>
                </a:path>
              </a:pathLst>
            </a:custGeom>
            <a:solidFill>
              <a:srgbClr val="F7BB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92" name="Google Shape;2392;p21"/>
            <p:cNvSpPr/>
            <p:nvPr/>
          </p:nvSpPr>
          <p:spPr>
            <a:xfrm>
              <a:off x="6008688" y="2795588"/>
              <a:ext cx="452438" cy="25400"/>
            </a:xfrm>
            <a:custGeom>
              <a:avLst/>
              <a:gdLst/>
              <a:ahLst/>
              <a:cxnLst/>
              <a:rect l="l" t="t" r="r" b="b"/>
              <a:pathLst>
                <a:path w="285" h="16" extrusionOk="0">
                  <a:moveTo>
                    <a:pt x="284" y="2"/>
                  </a:moveTo>
                  <a:lnTo>
                    <a:pt x="0" y="16"/>
                  </a:lnTo>
                  <a:lnTo>
                    <a:pt x="0" y="15"/>
                  </a:lnTo>
                  <a:lnTo>
                    <a:pt x="285" y="0"/>
                  </a:lnTo>
                  <a:lnTo>
                    <a:pt x="284" y="2"/>
                  </a:lnTo>
                  <a:close/>
                </a:path>
              </a:pathLst>
            </a:custGeom>
            <a:solidFill>
              <a:srgbClr val="1E1E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93" name="Google Shape;2393;p21"/>
            <p:cNvSpPr/>
            <p:nvPr/>
          </p:nvSpPr>
          <p:spPr>
            <a:xfrm>
              <a:off x="6002338" y="2814638"/>
              <a:ext cx="11113" cy="11113"/>
            </a:xfrm>
            <a:custGeom>
              <a:avLst/>
              <a:gdLst/>
              <a:ahLst/>
              <a:cxnLst/>
              <a:rect l="l" t="t" r="r" b="b"/>
              <a:pathLst>
                <a:path w="9" h="9" extrusionOk="0">
                  <a:moveTo>
                    <a:pt x="8" y="6"/>
                  </a:moveTo>
                  <a:cubicBezTo>
                    <a:pt x="7" y="8"/>
                    <a:pt x="5" y="9"/>
                    <a:pt x="3" y="8"/>
                  </a:cubicBezTo>
                  <a:cubicBezTo>
                    <a:pt x="1" y="7"/>
                    <a:pt x="0" y="4"/>
                    <a:pt x="1" y="2"/>
                  </a:cubicBezTo>
                  <a:cubicBezTo>
                    <a:pt x="2" y="0"/>
                    <a:pt x="5" y="0"/>
                    <a:pt x="7" y="1"/>
                  </a:cubicBezTo>
                  <a:cubicBezTo>
                    <a:pt x="9" y="2"/>
                    <a:pt x="9" y="4"/>
                    <a:pt x="8" y="6"/>
                  </a:cubicBezTo>
                  <a:close/>
                </a:path>
              </a:pathLst>
            </a:custGeom>
            <a:solidFill>
              <a:srgbClr val="1E1E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94" name="Google Shape;2394;p21"/>
            <p:cNvSpPr/>
            <p:nvPr/>
          </p:nvSpPr>
          <p:spPr>
            <a:xfrm>
              <a:off x="6453188" y="2790825"/>
              <a:ext cx="11113" cy="12700"/>
            </a:xfrm>
            <a:custGeom>
              <a:avLst/>
              <a:gdLst/>
              <a:ahLst/>
              <a:cxnLst/>
              <a:rect l="l" t="t" r="r" b="b"/>
              <a:pathLst>
                <a:path w="9" h="10" extrusionOk="0">
                  <a:moveTo>
                    <a:pt x="8" y="7"/>
                  </a:moveTo>
                  <a:cubicBezTo>
                    <a:pt x="7" y="9"/>
                    <a:pt x="4" y="10"/>
                    <a:pt x="2" y="8"/>
                  </a:cubicBezTo>
                  <a:cubicBezTo>
                    <a:pt x="0" y="7"/>
                    <a:pt x="0" y="5"/>
                    <a:pt x="1" y="3"/>
                  </a:cubicBezTo>
                  <a:cubicBezTo>
                    <a:pt x="2" y="1"/>
                    <a:pt x="4" y="0"/>
                    <a:pt x="6" y="1"/>
                  </a:cubicBezTo>
                  <a:cubicBezTo>
                    <a:pt x="8" y="2"/>
                    <a:pt x="9" y="5"/>
                    <a:pt x="8" y="7"/>
                  </a:cubicBezTo>
                  <a:close/>
                </a:path>
              </a:pathLst>
            </a:custGeom>
            <a:solidFill>
              <a:srgbClr val="1E1E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95" name="Google Shape;2395;p21"/>
            <p:cNvSpPr/>
            <p:nvPr/>
          </p:nvSpPr>
          <p:spPr>
            <a:xfrm>
              <a:off x="6516688" y="2900363"/>
              <a:ext cx="463550" cy="231775"/>
            </a:xfrm>
            <a:custGeom>
              <a:avLst/>
              <a:gdLst/>
              <a:ahLst/>
              <a:cxnLst/>
              <a:rect l="l" t="t" r="r" b="b"/>
              <a:pathLst>
                <a:path w="292" h="146" extrusionOk="0">
                  <a:moveTo>
                    <a:pt x="292" y="2"/>
                  </a:moveTo>
                  <a:lnTo>
                    <a:pt x="0" y="146"/>
                  </a:lnTo>
                  <a:lnTo>
                    <a:pt x="1" y="145"/>
                  </a:lnTo>
                  <a:lnTo>
                    <a:pt x="292" y="0"/>
                  </a:lnTo>
                  <a:lnTo>
                    <a:pt x="292" y="2"/>
                  </a:lnTo>
                  <a:close/>
                </a:path>
              </a:pathLst>
            </a:custGeom>
            <a:solidFill>
              <a:srgbClr val="1E1E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96" name="Google Shape;2396;p21"/>
            <p:cNvSpPr/>
            <p:nvPr/>
          </p:nvSpPr>
          <p:spPr>
            <a:xfrm>
              <a:off x="6510338" y="3125788"/>
              <a:ext cx="11113" cy="11113"/>
            </a:xfrm>
            <a:custGeom>
              <a:avLst/>
              <a:gdLst/>
              <a:ahLst/>
              <a:cxnLst/>
              <a:rect l="l" t="t" r="r" b="b"/>
              <a:pathLst>
                <a:path w="9" h="9" extrusionOk="0">
                  <a:moveTo>
                    <a:pt x="8" y="7"/>
                  </a:moveTo>
                  <a:cubicBezTo>
                    <a:pt x="7" y="9"/>
                    <a:pt x="5" y="9"/>
                    <a:pt x="3" y="8"/>
                  </a:cubicBezTo>
                  <a:cubicBezTo>
                    <a:pt x="1" y="7"/>
                    <a:pt x="0" y="5"/>
                    <a:pt x="1" y="3"/>
                  </a:cubicBezTo>
                  <a:cubicBezTo>
                    <a:pt x="2" y="1"/>
                    <a:pt x="5" y="0"/>
                    <a:pt x="7" y="1"/>
                  </a:cubicBezTo>
                  <a:cubicBezTo>
                    <a:pt x="9" y="2"/>
                    <a:pt x="9" y="5"/>
                    <a:pt x="8" y="7"/>
                  </a:cubicBezTo>
                  <a:close/>
                </a:path>
              </a:pathLst>
            </a:custGeom>
            <a:solidFill>
              <a:srgbClr val="1E1E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97" name="Google Shape;2397;p21"/>
            <p:cNvSpPr/>
            <p:nvPr/>
          </p:nvSpPr>
          <p:spPr>
            <a:xfrm>
              <a:off x="6973888" y="2895600"/>
              <a:ext cx="11113" cy="12700"/>
            </a:xfrm>
            <a:custGeom>
              <a:avLst/>
              <a:gdLst/>
              <a:ahLst/>
              <a:cxnLst/>
              <a:rect l="l" t="t" r="r" b="b"/>
              <a:pathLst>
                <a:path w="9" h="10" extrusionOk="0">
                  <a:moveTo>
                    <a:pt x="8" y="7"/>
                  </a:moveTo>
                  <a:cubicBezTo>
                    <a:pt x="7" y="9"/>
                    <a:pt x="5" y="10"/>
                    <a:pt x="3" y="8"/>
                  </a:cubicBezTo>
                  <a:cubicBezTo>
                    <a:pt x="1" y="7"/>
                    <a:pt x="0" y="5"/>
                    <a:pt x="1" y="3"/>
                  </a:cubicBezTo>
                  <a:cubicBezTo>
                    <a:pt x="2" y="1"/>
                    <a:pt x="5" y="0"/>
                    <a:pt x="7" y="1"/>
                  </a:cubicBezTo>
                  <a:cubicBezTo>
                    <a:pt x="9" y="2"/>
                    <a:pt x="9" y="5"/>
                    <a:pt x="8" y="7"/>
                  </a:cubicBezTo>
                  <a:close/>
                </a:path>
              </a:pathLst>
            </a:custGeom>
            <a:solidFill>
              <a:srgbClr val="1E1E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98" name="Google Shape;2398;p21"/>
            <p:cNvSpPr/>
            <p:nvPr/>
          </p:nvSpPr>
          <p:spPr>
            <a:xfrm>
              <a:off x="6497638" y="3279775"/>
              <a:ext cx="517525" cy="49213"/>
            </a:xfrm>
            <a:custGeom>
              <a:avLst/>
              <a:gdLst/>
              <a:ahLst/>
              <a:cxnLst/>
              <a:rect l="l" t="t" r="r" b="b"/>
              <a:pathLst>
                <a:path w="326" h="31" extrusionOk="0">
                  <a:moveTo>
                    <a:pt x="325" y="1"/>
                  </a:moveTo>
                  <a:lnTo>
                    <a:pt x="0" y="31"/>
                  </a:lnTo>
                  <a:lnTo>
                    <a:pt x="1" y="30"/>
                  </a:lnTo>
                  <a:lnTo>
                    <a:pt x="326" y="0"/>
                  </a:lnTo>
                  <a:lnTo>
                    <a:pt x="325" y="1"/>
                  </a:lnTo>
                  <a:close/>
                </a:path>
              </a:pathLst>
            </a:custGeom>
            <a:solidFill>
              <a:srgbClr val="1E1E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99" name="Google Shape;2399;p21"/>
            <p:cNvSpPr/>
            <p:nvPr/>
          </p:nvSpPr>
          <p:spPr>
            <a:xfrm>
              <a:off x="6491288" y="3322638"/>
              <a:ext cx="11113" cy="11113"/>
            </a:xfrm>
            <a:custGeom>
              <a:avLst/>
              <a:gdLst/>
              <a:ahLst/>
              <a:cxnLst/>
              <a:rect l="l" t="t" r="r" b="b"/>
              <a:pathLst>
                <a:path w="9" h="10" extrusionOk="0">
                  <a:moveTo>
                    <a:pt x="8" y="7"/>
                  </a:moveTo>
                  <a:cubicBezTo>
                    <a:pt x="7" y="9"/>
                    <a:pt x="5" y="10"/>
                    <a:pt x="3" y="9"/>
                  </a:cubicBezTo>
                  <a:cubicBezTo>
                    <a:pt x="1" y="8"/>
                    <a:pt x="0" y="5"/>
                    <a:pt x="1" y="3"/>
                  </a:cubicBezTo>
                  <a:cubicBezTo>
                    <a:pt x="2" y="1"/>
                    <a:pt x="5" y="0"/>
                    <a:pt x="7" y="1"/>
                  </a:cubicBezTo>
                  <a:cubicBezTo>
                    <a:pt x="9" y="3"/>
                    <a:pt x="9" y="5"/>
                    <a:pt x="8" y="7"/>
                  </a:cubicBezTo>
                  <a:close/>
                </a:path>
              </a:pathLst>
            </a:custGeom>
            <a:solidFill>
              <a:srgbClr val="1E1E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00" name="Google Shape;2400;p21"/>
            <p:cNvSpPr/>
            <p:nvPr/>
          </p:nvSpPr>
          <p:spPr>
            <a:xfrm>
              <a:off x="7007225" y="3273425"/>
              <a:ext cx="12700" cy="12700"/>
            </a:xfrm>
            <a:custGeom>
              <a:avLst/>
              <a:gdLst/>
              <a:ahLst/>
              <a:cxnLst/>
              <a:rect l="l" t="t" r="r" b="b"/>
              <a:pathLst>
                <a:path w="10" h="10" extrusionOk="0">
                  <a:moveTo>
                    <a:pt x="9" y="7"/>
                  </a:moveTo>
                  <a:cubicBezTo>
                    <a:pt x="7" y="9"/>
                    <a:pt x="5" y="10"/>
                    <a:pt x="3" y="9"/>
                  </a:cubicBezTo>
                  <a:cubicBezTo>
                    <a:pt x="1" y="8"/>
                    <a:pt x="0" y="5"/>
                    <a:pt x="1" y="3"/>
                  </a:cubicBezTo>
                  <a:cubicBezTo>
                    <a:pt x="3" y="1"/>
                    <a:pt x="5" y="0"/>
                    <a:pt x="7" y="2"/>
                  </a:cubicBezTo>
                  <a:cubicBezTo>
                    <a:pt x="9" y="3"/>
                    <a:pt x="10" y="5"/>
                    <a:pt x="9" y="7"/>
                  </a:cubicBezTo>
                  <a:close/>
                </a:path>
              </a:pathLst>
            </a:custGeom>
            <a:solidFill>
              <a:srgbClr val="1E1E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01" name="Google Shape;2401;p21"/>
            <p:cNvSpPr/>
            <p:nvPr/>
          </p:nvSpPr>
          <p:spPr>
            <a:xfrm>
              <a:off x="6511925" y="3371850"/>
              <a:ext cx="430213" cy="150813"/>
            </a:xfrm>
            <a:custGeom>
              <a:avLst/>
              <a:gdLst/>
              <a:ahLst/>
              <a:cxnLst/>
              <a:rect l="l" t="t" r="r" b="b"/>
              <a:pathLst>
                <a:path w="271" h="95" extrusionOk="0">
                  <a:moveTo>
                    <a:pt x="271" y="95"/>
                  </a:moveTo>
                  <a:lnTo>
                    <a:pt x="0" y="2"/>
                  </a:lnTo>
                  <a:lnTo>
                    <a:pt x="1" y="0"/>
                  </a:lnTo>
                  <a:lnTo>
                    <a:pt x="271" y="93"/>
                  </a:lnTo>
                  <a:lnTo>
                    <a:pt x="271" y="95"/>
                  </a:lnTo>
                  <a:close/>
                </a:path>
              </a:pathLst>
            </a:custGeom>
            <a:solidFill>
              <a:srgbClr val="1E1E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02" name="Google Shape;2402;p21"/>
            <p:cNvSpPr/>
            <p:nvPr/>
          </p:nvSpPr>
          <p:spPr>
            <a:xfrm>
              <a:off x="6507163" y="3367088"/>
              <a:ext cx="11113" cy="12700"/>
            </a:xfrm>
            <a:custGeom>
              <a:avLst/>
              <a:gdLst/>
              <a:ahLst/>
              <a:cxnLst/>
              <a:rect l="l" t="t" r="r" b="b"/>
              <a:pathLst>
                <a:path w="9" h="10" extrusionOk="0">
                  <a:moveTo>
                    <a:pt x="8" y="7"/>
                  </a:moveTo>
                  <a:cubicBezTo>
                    <a:pt x="7" y="9"/>
                    <a:pt x="4" y="10"/>
                    <a:pt x="2" y="9"/>
                  </a:cubicBezTo>
                  <a:cubicBezTo>
                    <a:pt x="0" y="8"/>
                    <a:pt x="0" y="5"/>
                    <a:pt x="1" y="3"/>
                  </a:cubicBezTo>
                  <a:cubicBezTo>
                    <a:pt x="2" y="1"/>
                    <a:pt x="4" y="0"/>
                    <a:pt x="6" y="1"/>
                  </a:cubicBezTo>
                  <a:cubicBezTo>
                    <a:pt x="8" y="3"/>
                    <a:pt x="9" y="5"/>
                    <a:pt x="8" y="7"/>
                  </a:cubicBezTo>
                  <a:close/>
                </a:path>
              </a:pathLst>
            </a:custGeom>
            <a:solidFill>
              <a:srgbClr val="1E1E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03" name="Google Shape;2403;p21"/>
            <p:cNvSpPr/>
            <p:nvPr/>
          </p:nvSpPr>
          <p:spPr>
            <a:xfrm>
              <a:off x="6935788" y="3514725"/>
              <a:ext cx="11113" cy="12700"/>
            </a:xfrm>
            <a:custGeom>
              <a:avLst/>
              <a:gdLst/>
              <a:ahLst/>
              <a:cxnLst/>
              <a:rect l="l" t="t" r="r" b="b"/>
              <a:pathLst>
                <a:path w="9" h="10" extrusionOk="0">
                  <a:moveTo>
                    <a:pt x="8" y="7"/>
                  </a:moveTo>
                  <a:cubicBezTo>
                    <a:pt x="7" y="9"/>
                    <a:pt x="5" y="10"/>
                    <a:pt x="3" y="8"/>
                  </a:cubicBezTo>
                  <a:cubicBezTo>
                    <a:pt x="1" y="7"/>
                    <a:pt x="0" y="5"/>
                    <a:pt x="1" y="3"/>
                  </a:cubicBezTo>
                  <a:cubicBezTo>
                    <a:pt x="2" y="1"/>
                    <a:pt x="5" y="0"/>
                    <a:pt x="7" y="1"/>
                  </a:cubicBezTo>
                  <a:cubicBezTo>
                    <a:pt x="9" y="2"/>
                    <a:pt x="9" y="5"/>
                    <a:pt x="8" y="7"/>
                  </a:cubicBezTo>
                  <a:close/>
                </a:path>
              </a:pathLst>
            </a:custGeom>
            <a:solidFill>
              <a:srgbClr val="1E1E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04" name="Google Shape;2404;p21"/>
            <p:cNvSpPr/>
            <p:nvPr/>
          </p:nvSpPr>
          <p:spPr>
            <a:xfrm>
              <a:off x="6013450" y="3038475"/>
              <a:ext cx="457200" cy="239713"/>
            </a:xfrm>
            <a:custGeom>
              <a:avLst/>
              <a:gdLst/>
              <a:ahLst/>
              <a:cxnLst/>
              <a:rect l="l" t="t" r="r" b="b"/>
              <a:pathLst>
                <a:path w="288" h="151" extrusionOk="0">
                  <a:moveTo>
                    <a:pt x="287" y="1"/>
                  </a:moveTo>
                  <a:lnTo>
                    <a:pt x="0" y="151"/>
                  </a:lnTo>
                  <a:lnTo>
                    <a:pt x="0" y="150"/>
                  </a:lnTo>
                  <a:lnTo>
                    <a:pt x="288" y="0"/>
                  </a:lnTo>
                  <a:lnTo>
                    <a:pt x="287" y="1"/>
                  </a:lnTo>
                  <a:close/>
                </a:path>
              </a:pathLst>
            </a:custGeom>
            <a:solidFill>
              <a:srgbClr val="1E1E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05" name="Google Shape;2405;p21"/>
            <p:cNvSpPr/>
            <p:nvPr/>
          </p:nvSpPr>
          <p:spPr>
            <a:xfrm>
              <a:off x="6007100" y="3271838"/>
              <a:ext cx="11113" cy="11113"/>
            </a:xfrm>
            <a:custGeom>
              <a:avLst/>
              <a:gdLst/>
              <a:ahLst/>
              <a:cxnLst/>
              <a:rect l="l" t="t" r="r" b="b"/>
              <a:pathLst>
                <a:path w="9" h="9" extrusionOk="0">
                  <a:moveTo>
                    <a:pt x="8" y="6"/>
                  </a:moveTo>
                  <a:cubicBezTo>
                    <a:pt x="7" y="8"/>
                    <a:pt x="5" y="9"/>
                    <a:pt x="3" y="8"/>
                  </a:cubicBezTo>
                  <a:cubicBezTo>
                    <a:pt x="1" y="7"/>
                    <a:pt x="0" y="4"/>
                    <a:pt x="1" y="2"/>
                  </a:cubicBezTo>
                  <a:cubicBezTo>
                    <a:pt x="2" y="0"/>
                    <a:pt x="5" y="0"/>
                    <a:pt x="7" y="1"/>
                  </a:cubicBezTo>
                  <a:cubicBezTo>
                    <a:pt x="9" y="2"/>
                    <a:pt x="9" y="4"/>
                    <a:pt x="8" y="6"/>
                  </a:cubicBezTo>
                  <a:close/>
                </a:path>
              </a:pathLst>
            </a:custGeom>
            <a:solidFill>
              <a:srgbClr val="1E1E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06" name="Google Shape;2406;p21"/>
            <p:cNvSpPr/>
            <p:nvPr/>
          </p:nvSpPr>
          <p:spPr>
            <a:xfrm>
              <a:off x="6462713" y="3033713"/>
              <a:ext cx="11113" cy="9525"/>
            </a:xfrm>
            <a:custGeom>
              <a:avLst/>
              <a:gdLst/>
              <a:ahLst/>
              <a:cxnLst/>
              <a:rect l="l" t="t" r="r" b="b"/>
              <a:pathLst>
                <a:path w="9" h="9" extrusionOk="0">
                  <a:moveTo>
                    <a:pt x="8" y="7"/>
                  </a:moveTo>
                  <a:cubicBezTo>
                    <a:pt x="7" y="9"/>
                    <a:pt x="4" y="9"/>
                    <a:pt x="2" y="8"/>
                  </a:cubicBezTo>
                  <a:cubicBezTo>
                    <a:pt x="0" y="7"/>
                    <a:pt x="0" y="4"/>
                    <a:pt x="1" y="2"/>
                  </a:cubicBezTo>
                  <a:cubicBezTo>
                    <a:pt x="2" y="1"/>
                    <a:pt x="4" y="0"/>
                    <a:pt x="6" y="1"/>
                  </a:cubicBezTo>
                  <a:cubicBezTo>
                    <a:pt x="8" y="2"/>
                    <a:pt x="9" y="5"/>
                    <a:pt x="8" y="7"/>
                  </a:cubicBezTo>
                  <a:close/>
                </a:path>
              </a:pathLst>
            </a:custGeom>
            <a:solidFill>
              <a:srgbClr val="1E1E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07" name="Google Shape;2407;p21"/>
            <p:cNvSpPr/>
            <p:nvPr/>
          </p:nvSpPr>
          <p:spPr>
            <a:xfrm>
              <a:off x="5986463" y="3271838"/>
              <a:ext cx="427038" cy="304800"/>
            </a:xfrm>
            <a:custGeom>
              <a:avLst/>
              <a:gdLst/>
              <a:ahLst/>
              <a:cxnLst/>
              <a:rect l="l" t="t" r="r" b="b"/>
              <a:pathLst>
                <a:path w="269" h="192" extrusionOk="0">
                  <a:moveTo>
                    <a:pt x="268" y="0"/>
                  </a:moveTo>
                  <a:lnTo>
                    <a:pt x="0" y="192"/>
                  </a:lnTo>
                  <a:lnTo>
                    <a:pt x="1" y="191"/>
                  </a:lnTo>
                  <a:lnTo>
                    <a:pt x="269" y="0"/>
                  </a:lnTo>
                  <a:lnTo>
                    <a:pt x="268" y="0"/>
                  </a:lnTo>
                  <a:close/>
                </a:path>
              </a:pathLst>
            </a:custGeom>
            <a:solidFill>
              <a:srgbClr val="1E1E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08" name="Google Shape;2408;p21"/>
            <p:cNvSpPr/>
            <p:nvPr/>
          </p:nvSpPr>
          <p:spPr>
            <a:xfrm>
              <a:off x="5981700" y="3570288"/>
              <a:ext cx="11113" cy="11113"/>
            </a:xfrm>
            <a:custGeom>
              <a:avLst/>
              <a:gdLst/>
              <a:ahLst/>
              <a:cxnLst/>
              <a:rect l="l" t="t" r="r" b="b"/>
              <a:pathLst>
                <a:path w="9" h="10" extrusionOk="0">
                  <a:moveTo>
                    <a:pt x="8" y="7"/>
                  </a:moveTo>
                  <a:cubicBezTo>
                    <a:pt x="7" y="9"/>
                    <a:pt x="4" y="10"/>
                    <a:pt x="2" y="9"/>
                  </a:cubicBezTo>
                  <a:cubicBezTo>
                    <a:pt x="0" y="8"/>
                    <a:pt x="0" y="5"/>
                    <a:pt x="1" y="3"/>
                  </a:cubicBezTo>
                  <a:cubicBezTo>
                    <a:pt x="2" y="1"/>
                    <a:pt x="4" y="0"/>
                    <a:pt x="6" y="1"/>
                  </a:cubicBezTo>
                  <a:cubicBezTo>
                    <a:pt x="8" y="3"/>
                    <a:pt x="9" y="5"/>
                    <a:pt x="8" y="7"/>
                  </a:cubicBezTo>
                  <a:close/>
                </a:path>
              </a:pathLst>
            </a:custGeom>
            <a:solidFill>
              <a:srgbClr val="1E1E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09" name="Google Shape;2409;p21"/>
            <p:cNvSpPr/>
            <p:nvPr/>
          </p:nvSpPr>
          <p:spPr>
            <a:xfrm>
              <a:off x="6407150" y="3265488"/>
              <a:ext cx="9525" cy="11113"/>
            </a:xfrm>
            <a:custGeom>
              <a:avLst/>
              <a:gdLst/>
              <a:ahLst/>
              <a:cxnLst/>
              <a:rect l="l" t="t" r="r" b="b"/>
              <a:pathLst>
                <a:path w="9" h="10" extrusionOk="0">
                  <a:moveTo>
                    <a:pt x="8" y="7"/>
                  </a:moveTo>
                  <a:cubicBezTo>
                    <a:pt x="7" y="9"/>
                    <a:pt x="5" y="10"/>
                    <a:pt x="3" y="9"/>
                  </a:cubicBezTo>
                  <a:cubicBezTo>
                    <a:pt x="1" y="8"/>
                    <a:pt x="0" y="5"/>
                    <a:pt x="1" y="3"/>
                  </a:cubicBezTo>
                  <a:cubicBezTo>
                    <a:pt x="2" y="1"/>
                    <a:pt x="5" y="0"/>
                    <a:pt x="7" y="1"/>
                  </a:cubicBezTo>
                  <a:cubicBezTo>
                    <a:pt x="9" y="3"/>
                    <a:pt x="9" y="5"/>
                    <a:pt x="8" y="7"/>
                  </a:cubicBezTo>
                  <a:close/>
                </a:path>
              </a:pathLst>
            </a:custGeom>
            <a:solidFill>
              <a:srgbClr val="1E1E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10" name="Google Shape;2410;p21"/>
            <p:cNvSpPr/>
            <p:nvPr/>
          </p:nvSpPr>
          <p:spPr>
            <a:xfrm>
              <a:off x="5929313" y="3506788"/>
              <a:ext cx="542925" cy="466725"/>
            </a:xfrm>
            <a:custGeom>
              <a:avLst/>
              <a:gdLst/>
              <a:ahLst/>
              <a:cxnLst/>
              <a:rect l="l" t="t" r="r" b="b"/>
              <a:pathLst>
                <a:path w="342" h="294" extrusionOk="0">
                  <a:moveTo>
                    <a:pt x="341" y="2"/>
                  </a:moveTo>
                  <a:lnTo>
                    <a:pt x="0" y="294"/>
                  </a:lnTo>
                  <a:lnTo>
                    <a:pt x="1" y="293"/>
                  </a:lnTo>
                  <a:lnTo>
                    <a:pt x="342" y="0"/>
                  </a:lnTo>
                  <a:lnTo>
                    <a:pt x="341" y="2"/>
                  </a:lnTo>
                  <a:close/>
                </a:path>
              </a:pathLst>
            </a:custGeom>
            <a:solidFill>
              <a:srgbClr val="1E1E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11" name="Google Shape;2411;p21"/>
            <p:cNvSpPr/>
            <p:nvPr/>
          </p:nvSpPr>
          <p:spPr>
            <a:xfrm>
              <a:off x="5924550" y="3967163"/>
              <a:ext cx="11113" cy="11113"/>
            </a:xfrm>
            <a:custGeom>
              <a:avLst/>
              <a:gdLst/>
              <a:ahLst/>
              <a:cxnLst/>
              <a:rect l="l" t="t" r="r" b="b"/>
              <a:pathLst>
                <a:path w="9" h="9" extrusionOk="0">
                  <a:moveTo>
                    <a:pt x="8" y="6"/>
                  </a:moveTo>
                  <a:cubicBezTo>
                    <a:pt x="7" y="8"/>
                    <a:pt x="4" y="9"/>
                    <a:pt x="2" y="8"/>
                  </a:cubicBezTo>
                  <a:cubicBezTo>
                    <a:pt x="0" y="7"/>
                    <a:pt x="0" y="4"/>
                    <a:pt x="1" y="2"/>
                  </a:cubicBezTo>
                  <a:cubicBezTo>
                    <a:pt x="2" y="0"/>
                    <a:pt x="4" y="0"/>
                    <a:pt x="6" y="1"/>
                  </a:cubicBezTo>
                  <a:cubicBezTo>
                    <a:pt x="8" y="2"/>
                    <a:pt x="9" y="4"/>
                    <a:pt x="8" y="6"/>
                  </a:cubicBezTo>
                  <a:close/>
                </a:path>
              </a:pathLst>
            </a:custGeom>
            <a:solidFill>
              <a:srgbClr val="1E1E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12" name="Google Shape;2412;p21"/>
            <p:cNvSpPr/>
            <p:nvPr/>
          </p:nvSpPr>
          <p:spPr>
            <a:xfrm>
              <a:off x="6464300" y="3502025"/>
              <a:ext cx="11113" cy="11113"/>
            </a:xfrm>
            <a:custGeom>
              <a:avLst/>
              <a:gdLst/>
              <a:ahLst/>
              <a:cxnLst/>
              <a:rect l="l" t="t" r="r" b="b"/>
              <a:pathLst>
                <a:path w="9" h="9" extrusionOk="0">
                  <a:moveTo>
                    <a:pt x="8" y="6"/>
                  </a:moveTo>
                  <a:cubicBezTo>
                    <a:pt x="7" y="8"/>
                    <a:pt x="4" y="9"/>
                    <a:pt x="2" y="8"/>
                  </a:cubicBezTo>
                  <a:cubicBezTo>
                    <a:pt x="0" y="7"/>
                    <a:pt x="0" y="4"/>
                    <a:pt x="1" y="2"/>
                  </a:cubicBezTo>
                  <a:cubicBezTo>
                    <a:pt x="2" y="0"/>
                    <a:pt x="4" y="0"/>
                    <a:pt x="6" y="1"/>
                  </a:cubicBezTo>
                  <a:cubicBezTo>
                    <a:pt x="8" y="2"/>
                    <a:pt x="9" y="4"/>
                    <a:pt x="8" y="6"/>
                  </a:cubicBezTo>
                  <a:close/>
                </a:path>
              </a:pathLst>
            </a:custGeom>
            <a:solidFill>
              <a:srgbClr val="1E1E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13" name="Google Shape;2413;p21"/>
            <p:cNvSpPr/>
            <p:nvPr/>
          </p:nvSpPr>
          <p:spPr>
            <a:xfrm>
              <a:off x="6526213" y="3432175"/>
              <a:ext cx="376238" cy="514350"/>
            </a:xfrm>
            <a:custGeom>
              <a:avLst/>
              <a:gdLst/>
              <a:ahLst/>
              <a:cxnLst/>
              <a:rect l="l" t="t" r="r" b="b"/>
              <a:pathLst>
                <a:path w="237" h="324" extrusionOk="0">
                  <a:moveTo>
                    <a:pt x="236" y="324"/>
                  </a:moveTo>
                  <a:lnTo>
                    <a:pt x="0" y="1"/>
                  </a:lnTo>
                  <a:lnTo>
                    <a:pt x="1" y="0"/>
                  </a:lnTo>
                  <a:lnTo>
                    <a:pt x="237" y="323"/>
                  </a:lnTo>
                  <a:lnTo>
                    <a:pt x="236" y="324"/>
                  </a:lnTo>
                  <a:close/>
                </a:path>
              </a:pathLst>
            </a:custGeom>
            <a:solidFill>
              <a:srgbClr val="1E1E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14" name="Google Shape;2414;p21"/>
            <p:cNvSpPr/>
            <p:nvPr/>
          </p:nvSpPr>
          <p:spPr>
            <a:xfrm>
              <a:off x="6519863" y="3427413"/>
              <a:ext cx="11113" cy="11113"/>
            </a:xfrm>
            <a:custGeom>
              <a:avLst/>
              <a:gdLst/>
              <a:ahLst/>
              <a:cxnLst/>
              <a:rect l="l" t="t" r="r" b="b"/>
              <a:pathLst>
                <a:path w="9" h="10" extrusionOk="0">
                  <a:moveTo>
                    <a:pt x="8" y="7"/>
                  </a:moveTo>
                  <a:cubicBezTo>
                    <a:pt x="7" y="9"/>
                    <a:pt x="5" y="10"/>
                    <a:pt x="3" y="9"/>
                  </a:cubicBezTo>
                  <a:cubicBezTo>
                    <a:pt x="1" y="8"/>
                    <a:pt x="0" y="5"/>
                    <a:pt x="1" y="3"/>
                  </a:cubicBezTo>
                  <a:cubicBezTo>
                    <a:pt x="2" y="1"/>
                    <a:pt x="5" y="0"/>
                    <a:pt x="7" y="1"/>
                  </a:cubicBezTo>
                  <a:cubicBezTo>
                    <a:pt x="9" y="3"/>
                    <a:pt x="9" y="5"/>
                    <a:pt x="8" y="7"/>
                  </a:cubicBezTo>
                  <a:close/>
                </a:path>
              </a:pathLst>
            </a:custGeom>
            <a:solidFill>
              <a:srgbClr val="1E1E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15" name="Google Shape;2415;p21"/>
            <p:cNvSpPr/>
            <p:nvPr/>
          </p:nvSpPr>
          <p:spPr>
            <a:xfrm>
              <a:off x="6894513" y="3938588"/>
              <a:ext cx="11113" cy="12700"/>
            </a:xfrm>
            <a:custGeom>
              <a:avLst/>
              <a:gdLst/>
              <a:ahLst/>
              <a:cxnLst/>
              <a:rect l="l" t="t" r="r" b="b"/>
              <a:pathLst>
                <a:path w="9" h="10" extrusionOk="0">
                  <a:moveTo>
                    <a:pt x="8" y="7"/>
                  </a:moveTo>
                  <a:cubicBezTo>
                    <a:pt x="7" y="9"/>
                    <a:pt x="4" y="10"/>
                    <a:pt x="2" y="9"/>
                  </a:cubicBezTo>
                  <a:cubicBezTo>
                    <a:pt x="0" y="8"/>
                    <a:pt x="0" y="5"/>
                    <a:pt x="1" y="3"/>
                  </a:cubicBezTo>
                  <a:cubicBezTo>
                    <a:pt x="2" y="1"/>
                    <a:pt x="4" y="0"/>
                    <a:pt x="6" y="1"/>
                  </a:cubicBezTo>
                  <a:cubicBezTo>
                    <a:pt x="8" y="3"/>
                    <a:pt x="9" y="5"/>
                    <a:pt x="8" y="7"/>
                  </a:cubicBezTo>
                  <a:close/>
                </a:path>
              </a:pathLst>
            </a:custGeom>
            <a:solidFill>
              <a:srgbClr val="1E1E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2416" name="Google Shape;2416;p21"/>
            <p:cNvGrpSpPr/>
            <p:nvPr/>
          </p:nvGrpSpPr>
          <p:grpSpPr>
            <a:xfrm>
              <a:off x="5765800" y="2744788"/>
              <a:ext cx="1408113" cy="1547813"/>
              <a:chOff x="5765800" y="2744788"/>
              <a:chExt cx="1408113" cy="1547813"/>
            </a:xfrm>
          </p:grpSpPr>
          <p:sp>
            <p:nvSpPr>
              <p:cNvPr id="2417" name="Google Shape;2417;p21"/>
              <p:cNvSpPr/>
              <p:nvPr/>
            </p:nvSpPr>
            <p:spPr>
              <a:xfrm>
                <a:off x="6178551" y="2767013"/>
                <a:ext cx="577850" cy="1525588"/>
              </a:xfrm>
              <a:custGeom>
                <a:avLst/>
                <a:gdLst/>
                <a:ahLst/>
                <a:cxnLst/>
                <a:rect l="l" t="t" r="r" b="b"/>
                <a:pathLst>
                  <a:path w="486" h="1281" extrusionOk="0">
                    <a:moveTo>
                      <a:pt x="482" y="687"/>
                    </a:moveTo>
                    <a:cubicBezTo>
                      <a:pt x="479" y="684"/>
                      <a:pt x="473" y="676"/>
                      <a:pt x="469" y="662"/>
                    </a:cubicBezTo>
                    <a:cubicBezTo>
                      <a:pt x="464" y="649"/>
                      <a:pt x="446" y="642"/>
                      <a:pt x="440" y="632"/>
                    </a:cubicBezTo>
                    <a:cubicBezTo>
                      <a:pt x="435" y="621"/>
                      <a:pt x="431" y="589"/>
                      <a:pt x="431" y="554"/>
                    </a:cubicBezTo>
                    <a:cubicBezTo>
                      <a:pt x="430" y="519"/>
                      <a:pt x="423" y="479"/>
                      <a:pt x="417" y="462"/>
                    </a:cubicBezTo>
                    <a:cubicBezTo>
                      <a:pt x="411" y="444"/>
                      <a:pt x="405" y="425"/>
                      <a:pt x="407" y="404"/>
                    </a:cubicBezTo>
                    <a:cubicBezTo>
                      <a:pt x="409" y="382"/>
                      <a:pt x="408" y="360"/>
                      <a:pt x="405" y="349"/>
                    </a:cubicBezTo>
                    <a:cubicBezTo>
                      <a:pt x="403" y="337"/>
                      <a:pt x="401" y="338"/>
                      <a:pt x="406" y="315"/>
                    </a:cubicBezTo>
                    <a:cubicBezTo>
                      <a:pt x="410" y="292"/>
                      <a:pt x="401" y="267"/>
                      <a:pt x="388" y="242"/>
                    </a:cubicBezTo>
                    <a:cubicBezTo>
                      <a:pt x="374" y="218"/>
                      <a:pt x="344" y="218"/>
                      <a:pt x="337" y="212"/>
                    </a:cubicBezTo>
                    <a:cubicBezTo>
                      <a:pt x="329" y="206"/>
                      <a:pt x="314" y="203"/>
                      <a:pt x="300" y="195"/>
                    </a:cubicBezTo>
                    <a:cubicBezTo>
                      <a:pt x="286" y="187"/>
                      <a:pt x="277" y="185"/>
                      <a:pt x="277" y="179"/>
                    </a:cubicBezTo>
                    <a:cubicBezTo>
                      <a:pt x="277" y="173"/>
                      <a:pt x="276" y="158"/>
                      <a:pt x="282" y="146"/>
                    </a:cubicBezTo>
                    <a:cubicBezTo>
                      <a:pt x="287" y="134"/>
                      <a:pt x="287" y="122"/>
                      <a:pt x="287" y="122"/>
                    </a:cubicBezTo>
                    <a:cubicBezTo>
                      <a:pt x="294" y="125"/>
                      <a:pt x="294" y="120"/>
                      <a:pt x="299" y="109"/>
                    </a:cubicBezTo>
                    <a:cubicBezTo>
                      <a:pt x="304" y="98"/>
                      <a:pt x="306" y="90"/>
                      <a:pt x="305" y="85"/>
                    </a:cubicBezTo>
                    <a:cubicBezTo>
                      <a:pt x="304" y="79"/>
                      <a:pt x="298" y="80"/>
                      <a:pt x="298" y="80"/>
                    </a:cubicBezTo>
                    <a:cubicBezTo>
                      <a:pt x="298" y="80"/>
                      <a:pt x="308" y="45"/>
                      <a:pt x="289" y="22"/>
                    </a:cubicBezTo>
                    <a:cubicBezTo>
                      <a:pt x="275" y="4"/>
                      <a:pt x="253" y="1"/>
                      <a:pt x="245" y="0"/>
                    </a:cubicBezTo>
                    <a:cubicBezTo>
                      <a:pt x="245" y="0"/>
                      <a:pt x="245" y="0"/>
                      <a:pt x="245" y="0"/>
                    </a:cubicBezTo>
                    <a:cubicBezTo>
                      <a:pt x="245" y="0"/>
                      <a:pt x="244" y="0"/>
                      <a:pt x="243" y="0"/>
                    </a:cubicBezTo>
                    <a:cubicBezTo>
                      <a:pt x="242" y="0"/>
                      <a:pt x="241" y="0"/>
                      <a:pt x="241" y="0"/>
                    </a:cubicBezTo>
                    <a:cubicBezTo>
                      <a:pt x="241" y="0"/>
                      <a:pt x="241" y="0"/>
                      <a:pt x="241" y="0"/>
                    </a:cubicBezTo>
                    <a:cubicBezTo>
                      <a:pt x="233" y="1"/>
                      <a:pt x="211" y="4"/>
                      <a:pt x="197" y="22"/>
                    </a:cubicBezTo>
                    <a:cubicBezTo>
                      <a:pt x="178" y="45"/>
                      <a:pt x="188" y="80"/>
                      <a:pt x="188" y="80"/>
                    </a:cubicBezTo>
                    <a:cubicBezTo>
                      <a:pt x="188" y="80"/>
                      <a:pt x="182" y="79"/>
                      <a:pt x="181" y="85"/>
                    </a:cubicBezTo>
                    <a:cubicBezTo>
                      <a:pt x="180" y="90"/>
                      <a:pt x="182" y="98"/>
                      <a:pt x="187" y="109"/>
                    </a:cubicBezTo>
                    <a:cubicBezTo>
                      <a:pt x="192" y="120"/>
                      <a:pt x="193" y="125"/>
                      <a:pt x="199" y="122"/>
                    </a:cubicBezTo>
                    <a:cubicBezTo>
                      <a:pt x="199" y="122"/>
                      <a:pt x="199" y="134"/>
                      <a:pt x="204" y="146"/>
                    </a:cubicBezTo>
                    <a:cubicBezTo>
                      <a:pt x="210" y="158"/>
                      <a:pt x="210" y="173"/>
                      <a:pt x="210" y="179"/>
                    </a:cubicBezTo>
                    <a:cubicBezTo>
                      <a:pt x="210" y="185"/>
                      <a:pt x="200" y="187"/>
                      <a:pt x="186" y="195"/>
                    </a:cubicBezTo>
                    <a:cubicBezTo>
                      <a:pt x="172" y="203"/>
                      <a:pt x="157" y="206"/>
                      <a:pt x="149" y="212"/>
                    </a:cubicBezTo>
                    <a:cubicBezTo>
                      <a:pt x="142" y="218"/>
                      <a:pt x="112" y="218"/>
                      <a:pt x="98" y="242"/>
                    </a:cubicBezTo>
                    <a:cubicBezTo>
                      <a:pt x="85" y="267"/>
                      <a:pt x="76" y="292"/>
                      <a:pt x="80" y="315"/>
                    </a:cubicBezTo>
                    <a:cubicBezTo>
                      <a:pt x="85" y="338"/>
                      <a:pt x="83" y="337"/>
                      <a:pt x="81" y="349"/>
                    </a:cubicBezTo>
                    <a:cubicBezTo>
                      <a:pt x="78" y="360"/>
                      <a:pt x="77" y="382"/>
                      <a:pt x="79" y="404"/>
                    </a:cubicBezTo>
                    <a:cubicBezTo>
                      <a:pt x="81" y="425"/>
                      <a:pt x="75" y="444"/>
                      <a:pt x="69" y="462"/>
                    </a:cubicBezTo>
                    <a:cubicBezTo>
                      <a:pt x="63" y="479"/>
                      <a:pt x="56" y="519"/>
                      <a:pt x="56" y="554"/>
                    </a:cubicBezTo>
                    <a:cubicBezTo>
                      <a:pt x="55" y="589"/>
                      <a:pt x="51" y="621"/>
                      <a:pt x="46" y="632"/>
                    </a:cubicBezTo>
                    <a:cubicBezTo>
                      <a:pt x="41" y="642"/>
                      <a:pt x="22" y="649"/>
                      <a:pt x="17" y="662"/>
                    </a:cubicBezTo>
                    <a:cubicBezTo>
                      <a:pt x="13" y="676"/>
                      <a:pt x="7" y="684"/>
                      <a:pt x="4" y="687"/>
                    </a:cubicBezTo>
                    <a:cubicBezTo>
                      <a:pt x="0" y="691"/>
                      <a:pt x="11" y="697"/>
                      <a:pt x="17" y="687"/>
                    </a:cubicBezTo>
                    <a:cubicBezTo>
                      <a:pt x="22" y="678"/>
                      <a:pt x="26" y="673"/>
                      <a:pt x="29" y="675"/>
                    </a:cubicBezTo>
                    <a:cubicBezTo>
                      <a:pt x="32" y="676"/>
                      <a:pt x="28" y="693"/>
                      <a:pt x="24" y="711"/>
                    </a:cubicBezTo>
                    <a:cubicBezTo>
                      <a:pt x="20" y="729"/>
                      <a:pt x="16" y="741"/>
                      <a:pt x="23" y="741"/>
                    </a:cubicBezTo>
                    <a:cubicBezTo>
                      <a:pt x="30" y="741"/>
                      <a:pt x="35" y="714"/>
                      <a:pt x="37" y="708"/>
                    </a:cubicBezTo>
                    <a:cubicBezTo>
                      <a:pt x="39" y="702"/>
                      <a:pt x="39" y="722"/>
                      <a:pt x="33" y="735"/>
                    </a:cubicBezTo>
                    <a:cubicBezTo>
                      <a:pt x="28" y="749"/>
                      <a:pt x="29" y="754"/>
                      <a:pt x="33" y="754"/>
                    </a:cubicBezTo>
                    <a:cubicBezTo>
                      <a:pt x="37" y="755"/>
                      <a:pt x="41" y="743"/>
                      <a:pt x="41" y="743"/>
                    </a:cubicBezTo>
                    <a:cubicBezTo>
                      <a:pt x="41" y="743"/>
                      <a:pt x="49" y="749"/>
                      <a:pt x="58" y="728"/>
                    </a:cubicBezTo>
                    <a:cubicBezTo>
                      <a:pt x="58" y="728"/>
                      <a:pt x="66" y="734"/>
                      <a:pt x="74" y="709"/>
                    </a:cubicBezTo>
                    <a:cubicBezTo>
                      <a:pt x="82" y="685"/>
                      <a:pt x="88" y="653"/>
                      <a:pt x="85" y="638"/>
                    </a:cubicBezTo>
                    <a:cubicBezTo>
                      <a:pt x="82" y="623"/>
                      <a:pt x="119" y="558"/>
                      <a:pt x="123" y="502"/>
                    </a:cubicBezTo>
                    <a:cubicBezTo>
                      <a:pt x="127" y="447"/>
                      <a:pt x="135" y="404"/>
                      <a:pt x="138" y="401"/>
                    </a:cubicBezTo>
                    <a:cubicBezTo>
                      <a:pt x="141" y="398"/>
                      <a:pt x="158" y="453"/>
                      <a:pt x="151" y="482"/>
                    </a:cubicBezTo>
                    <a:cubicBezTo>
                      <a:pt x="144" y="512"/>
                      <a:pt x="143" y="526"/>
                      <a:pt x="142" y="531"/>
                    </a:cubicBezTo>
                    <a:cubicBezTo>
                      <a:pt x="142" y="537"/>
                      <a:pt x="132" y="559"/>
                      <a:pt x="129" y="583"/>
                    </a:cubicBezTo>
                    <a:cubicBezTo>
                      <a:pt x="126" y="608"/>
                      <a:pt x="116" y="634"/>
                      <a:pt x="125" y="719"/>
                    </a:cubicBezTo>
                    <a:cubicBezTo>
                      <a:pt x="135" y="804"/>
                      <a:pt x="150" y="832"/>
                      <a:pt x="152" y="849"/>
                    </a:cubicBezTo>
                    <a:cubicBezTo>
                      <a:pt x="154" y="866"/>
                      <a:pt x="154" y="912"/>
                      <a:pt x="153" y="921"/>
                    </a:cubicBezTo>
                    <a:cubicBezTo>
                      <a:pt x="153" y="930"/>
                      <a:pt x="150" y="942"/>
                      <a:pt x="149" y="952"/>
                    </a:cubicBezTo>
                    <a:cubicBezTo>
                      <a:pt x="148" y="961"/>
                      <a:pt x="134" y="995"/>
                      <a:pt x="150" y="1061"/>
                    </a:cubicBezTo>
                    <a:cubicBezTo>
                      <a:pt x="166" y="1127"/>
                      <a:pt x="170" y="1166"/>
                      <a:pt x="170" y="1173"/>
                    </a:cubicBezTo>
                    <a:cubicBezTo>
                      <a:pt x="170" y="1180"/>
                      <a:pt x="166" y="1181"/>
                      <a:pt x="170" y="1191"/>
                    </a:cubicBezTo>
                    <a:cubicBezTo>
                      <a:pt x="173" y="1200"/>
                      <a:pt x="160" y="1220"/>
                      <a:pt x="151" y="1229"/>
                    </a:cubicBezTo>
                    <a:cubicBezTo>
                      <a:pt x="141" y="1237"/>
                      <a:pt x="137" y="1243"/>
                      <a:pt x="136" y="1247"/>
                    </a:cubicBezTo>
                    <a:cubicBezTo>
                      <a:pt x="135" y="1252"/>
                      <a:pt x="135" y="1256"/>
                      <a:pt x="138" y="1256"/>
                    </a:cubicBezTo>
                    <a:cubicBezTo>
                      <a:pt x="138" y="1256"/>
                      <a:pt x="137" y="1260"/>
                      <a:pt x="140" y="1263"/>
                    </a:cubicBezTo>
                    <a:cubicBezTo>
                      <a:pt x="142" y="1267"/>
                      <a:pt x="145" y="1266"/>
                      <a:pt x="145" y="1266"/>
                    </a:cubicBezTo>
                    <a:cubicBezTo>
                      <a:pt x="145" y="1266"/>
                      <a:pt x="145" y="1270"/>
                      <a:pt x="149" y="1271"/>
                    </a:cubicBezTo>
                    <a:cubicBezTo>
                      <a:pt x="154" y="1272"/>
                      <a:pt x="155" y="1271"/>
                      <a:pt x="155" y="1271"/>
                    </a:cubicBezTo>
                    <a:cubicBezTo>
                      <a:pt x="155" y="1271"/>
                      <a:pt x="158" y="1275"/>
                      <a:pt x="162" y="1275"/>
                    </a:cubicBezTo>
                    <a:cubicBezTo>
                      <a:pt x="167" y="1275"/>
                      <a:pt x="168" y="1271"/>
                      <a:pt x="169" y="1268"/>
                    </a:cubicBezTo>
                    <a:cubicBezTo>
                      <a:pt x="169" y="1266"/>
                      <a:pt x="171" y="1260"/>
                      <a:pt x="174" y="1260"/>
                    </a:cubicBezTo>
                    <a:cubicBezTo>
                      <a:pt x="176" y="1260"/>
                      <a:pt x="178" y="1262"/>
                      <a:pt x="177" y="1265"/>
                    </a:cubicBezTo>
                    <a:cubicBezTo>
                      <a:pt x="176" y="1267"/>
                      <a:pt x="175" y="1268"/>
                      <a:pt x="174" y="1272"/>
                    </a:cubicBezTo>
                    <a:cubicBezTo>
                      <a:pt x="172" y="1276"/>
                      <a:pt x="176" y="1281"/>
                      <a:pt x="186" y="1279"/>
                    </a:cubicBezTo>
                    <a:cubicBezTo>
                      <a:pt x="196" y="1277"/>
                      <a:pt x="192" y="1268"/>
                      <a:pt x="198" y="1261"/>
                    </a:cubicBezTo>
                    <a:cubicBezTo>
                      <a:pt x="204" y="1255"/>
                      <a:pt x="206" y="1249"/>
                      <a:pt x="206" y="1240"/>
                    </a:cubicBezTo>
                    <a:cubicBezTo>
                      <a:pt x="206" y="1230"/>
                      <a:pt x="216" y="1232"/>
                      <a:pt x="215" y="1215"/>
                    </a:cubicBezTo>
                    <a:cubicBezTo>
                      <a:pt x="213" y="1199"/>
                      <a:pt x="210" y="1194"/>
                      <a:pt x="213" y="1185"/>
                    </a:cubicBezTo>
                    <a:cubicBezTo>
                      <a:pt x="216" y="1176"/>
                      <a:pt x="211" y="1166"/>
                      <a:pt x="210" y="1161"/>
                    </a:cubicBezTo>
                    <a:cubicBezTo>
                      <a:pt x="210" y="1157"/>
                      <a:pt x="211" y="1117"/>
                      <a:pt x="212" y="1106"/>
                    </a:cubicBezTo>
                    <a:cubicBezTo>
                      <a:pt x="214" y="1095"/>
                      <a:pt x="221" y="1056"/>
                      <a:pt x="219" y="1040"/>
                    </a:cubicBezTo>
                    <a:cubicBezTo>
                      <a:pt x="218" y="1025"/>
                      <a:pt x="227" y="1013"/>
                      <a:pt x="218" y="974"/>
                    </a:cubicBezTo>
                    <a:cubicBezTo>
                      <a:pt x="209" y="935"/>
                      <a:pt x="224" y="940"/>
                      <a:pt x="223" y="900"/>
                    </a:cubicBezTo>
                    <a:cubicBezTo>
                      <a:pt x="222" y="860"/>
                      <a:pt x="233" y="847"/>
                      <a:pt x="231" y="810"/>
                    </a:cubicBezTo>
                    <a:cubicBezTo>
                      <a:pt x="228" y="773"/>
                      <a:pt x="236" y="752"/>
                      <a:pt x="237" y="732"/>
                    </a:cubicBezTo>
                    <a:cubicBezTo>
                      <a:pt x="238" y="718"/>
                      <a:pt x="240" y="713"/>
                      <a:pt x="242" y="711"/>
                    </a:cubicBezTo>
                    <a:cubicBezTo>
                      <a:pt x="244" y="713"/>
                      <a:pt x="247" y="717"/>
                      <a:pt x="248" y="730"/>
                    </a:cubicBezTo>
                    <a:cubicBezTo>
                      <a:pt x="249" y="751"/>
                      <a:pt x="254" y="773"/>
                      <a:pt x="252" y="810"/>
                    </a:cubicBezTo>
                    <a:cubicBezTo>
                      <a:pt x="249" y="847"/>
                      <a:pt x="256" y="860"/>
                      <a:pt x="256" y="900"/>
                    </a:cubicBezTo>
                    <a:cubicBezTo>
                      <a:pt x="255" y="940"/>
                      <a:pt x="270" y="935"/>
                      <a:pt x="261" y="974"/>
                    </a:cubicBezTo>
                    <a:cubicBezTo>
                      <a:pt x="252" y="1013"/>
                      <a:pt x="257" y="1025"/>
                      <a:pt x="256" y="1040"/>
                    </a:cubicBezTo>
                    <a:cubicBezTo>
                      <a:pt x="255" y="1056"/>
                      <a:pt x="265" y="1095"/>
                      <a:pt x="267" y="1106"/>
                    </a:cubicBezTo>
                    <a:cubicBezTo>
                      <a:pt x="268" y="1117"/>
                      <a:pt x="269" y="1157"/>
                      <a:pt x="269" y="1161"/>
                    </a:cubicBezTo>
                    <a:cubicBezTo>
                      <a:pt x="268" y="1166"/>
                      <a:pt x="263" y="1176"/>
                      <a:pt x="266" y="1185"/>
                    </a:cubicBezTo>
                    <a:cubicBezTo>
                      <a:pt x="269" y="1194"/>
                      <a:pt x="266" y="1199"/>
                      <a:pt x="264" y="1215"/>
                    </a:cubicBezTo>
                    <a:cubicBezTo>
                      <a:pt x="263" y="1232"/>
                      <a:pt x="273" y="1230"/>
                      <a:pt x="273" y="1240"/>
                    </a:cubicBezTo>
                    <a:cubicBezTo>
                      <a:pt x="273" y="1249"/>
                      <a:pt x="275" y="1255"/>
                      <a:pt x="281" y="1261"/>
                    </a:cubicBezTo>
                    <a:cubicBezTo>
                      <a:pt x="287" y="1268"/>
                      <a:pt x="283" y="1277"/>
                      <a:pt x="293" y="1279"/>
                    </a:cubicBezTo>
                    <a:cubicBezTo>
                      <a:pt x="303" y="1281"/>
                      <a:pt x="307" y="1276"/>
                      <a:pt x="305" y="1272"/>
                    </a:cubicBezTo>
                    <a:cubicBezTo>
                      <a:pt x="304" y="1268"/>
                      <a:pt x="303" y="1267"/>
                      <a:pt x="302" y="1265"/>
                    </a:cubicBezTo>
                    <a:cubicBezTo>
                      <a:pt x="301" y="1262"/>
                      <a:pt x="303" y="1260"/>
                      <a:pt x="305" y="1260"/>
                    </a:cubicBezTo>
                    <a:cubicBezTo>
                      <a:pt x="308" y="1260"/>
                      <a:pt x="310" y="1266"/>
                      <a:pt x="310" y="1268"/>
                    </a:cubicBezTo>
                    <a:cubicBezTo>
                      <a:pt x="311" y="1271"/>
                      <a:pt x="312" y="1275"/>
                      <a:pt x="316" y="1275"/>
                    </a:cubicBezTo>
                    <a:cubicBezTo>
                      <a:pt x="321" y="1275"/>
                      <a:pt x="324" y="1271"/>
                      <a:pt x="324" y="1271"/>
                    </a:cubicBezTo>
                    <a:cubicBezTo>
                      <a:pt x="324" y="1271"/>
                      <a:pt x="325" y="1272"/>
                      <a:pt x="330" y="1271"/>
                    </a:cubicBezTo>
                    <a:cubicBezTo>
                      <a:pt x="334" y="1270"/>
                      <a:pt x="334" y="1266"/>
                      <a:pt x="334" y="1266"/>
                    </a:cubicBezTo>
                    <a:cubicBezTo>
                      <a:pt x="334" y="1266"/>
                      <a:pt x="337" y="1267"/>
                      <a:pt x="339" y="1263"/>
                    </a:cubicBezTo>
                    <a:cubicBezTo>
                      <a:pt x="342" y="1260"/>
                      <a:pt x="340" y="1256"/>
                      <a:pt x="340" y="1256"/>
                    </a:cubicBezTo>
                    <a:cubicBezTo>
                      <a:pt x="344" y="1256"/>
                      <a:pt x="344" y="1252"/>
                      <a:pt x="343" y="1247"/>
                    </a:cubicBezTo>
                    <a:cubicBezTo>
                      <a:pt x="342" y="1243"/>
                      <a:pt x="338" y="1237"/>
                      <a:pt x="328" y="1229"/>
                    </a:cubicBezTo>
                    <a:cubicBezTo>
                      <a:pt x="319" y="1220"/>
                      <a:pt x="305" y="1200"/>
                      <a:pt x="309" y="1191"/>
                    </a:cubicBezTo>
                    <a:cubicBezTo>
                      <a:pt x="313" y="1181"/>
                      <a:pt x="309" y="1180"/>
                      <a:pt x="309" y="1173"/>
                    </a:cubicBezTo>
                    <a:cubicBezTo>
                      <a:pt x="309" y="1166"/>
                      <a:pt x="313" y="1127"/>
                      <a:pt x="329" y="1061"/>
                    </a:cubicBezTo>
                    <a:cubicBezTo>
                      <a:pt x="345" y="995"/>
                      <a:pt x="334" y="961"/>
                      <a:pt x="334" y="952"/>
                    </a:cubicBezTo>
                    <a:cubicBezTo>
                      <a:pt x="333" y="942"/>
                      <a:pt x="330" y="930"/>
                      <a:pt x="329" y="921"/>
                    </a:cubicBezTo>
                    <a:cubicBezTo>
                      <a:pt x="329" y="912"/>
                      <a:pt x="332" y="866"/>
                      <a:pt x="334" y="849"/>
                    </a:cubicBezTo>
                    <a:cubicBezTo>
                      <a:pt x="336" y="832"/>
                      <a:pt x="351" y="804"/>
                      <a:pt x="361" y="719"/>
                    </a:cubicBezTo>
                    <a:cubicBezTo>
                      <a:pt x="371" y="634"/>
                      <a:pt x="353" y="608"/>
                      <a:pt x="350" y="583"/>
                    </a:cubicBezTo>
                    <a:cubicBezTo>
                      <a:pt x="347" y="559"/>
                      <a:pt x="344" y="537"/>
                      <a:pt x="344" y="531"/>
                    </a:cubicBezTo>
                    <a:cubicBezTo>
                      <a:pt x="343" y="526"/>
                      <a:pt x="342" y="512"/>
                      <a:pt x="335" y="482"/>
                    </a:cubicBezTo>
                    <a:cubicBezTo>
                      <a:pt x="328" y="453"/>
                      <a:pt x="345" y="398"/>
                      <a:pt x="348" y="401"/>
                    </a:cubicBezTo>
                    <a:cubicBezTo>
                      <a:pt x="351" y="404"/>
                      <a:pt x="359" y="447"/>
                      <a:pt x="363" y="502"/>
                    </a:cubicBezTo>
                    <a:cubicBezTo>
                      <a:pt x="368" y="558"/>
                      <a:pt x="405" y="623"/>
                      <a:pt x="402" y="638"/>
                    </a:cubicBezTo>
                    <a:cubicBezTo>
                      <a:pt x="399" y="653"/>
                      <a:pt x="405" y="685"/>
                      <a:pt x="412" y="709"/>
                    </a:cubicBezTo>
                    <a:cubicBezTo>
                      <a:pt x="420" y="734"/>
                      <a:pt x="428" y="728"/>
                      <a:pt x="428" y="728"/>
                    </a:cubicBezTo>
                    <a:cubicBezTo>
                      <a:pt x="437" y="749"/>
                      <a:pt x="445" y="743"/>
                      <a:pt x="445" y="743"/>
                    </a:cubicBezTo>
                    <a:cubicBezTo>
                      <a:pt x="445" y="743"/>
                      <a:pt x="449" y="755"/>
                      <a:pt x="453" y="754"/>
                    </a:cubicBezTo>
                    <a:cubicBezTo>
                      <a:pt x="457" y="754"/>
                      <a:pt x="458" y="749"/>
                      <a:pt x="453" y="735"/>
                    </a:cubicBezTo>
                    <a:cubicBezTo>
                      <a:pt x="448" y="722"/>
                      <a:pt x="447" y="702"/>
                      <a:pt x="449" y="708"/>
                    </a:cubicBezTo>
                    <a:cubicBezTo>
                      <a:pt x="451" y="714"/>
                      <a:pt x="456" y="741"/>
                      <a:pt x="463" y="741"/>
                    </a:cubicBezTo>
                    <a:cubicBezTo>
                      <a:pt x="471" y="741"/>
                      <a:pt x="467" y="729"/>
                      <a:pt x="462" y="711"/>
                    </a:cubicBezTo>
                    <a:cubicBezTo>
                      <a:pt x="458" y="693"/>
                      <a:pt x="454" y="676"/>
                      <a:pt x="457" y="675"/>
                    </a:cubicBezTo>
                    <a:cubicBezTo>
                      <a:pt x="460" y="673"/>
                      <a:pt x="464" y="678"/>
                      <a:pt x="469" y="687"/>
                    </a:cubicBezTo>
                    <a:cubicBezTo>
                      <a:pt x="475" y="697"/>
                      <a:pt x="486" y="691"/>
                      <a:pt x="482" y="687"/>
                    </a:cubicBezTo>
                    <a:close/>
                  </a:path>
                </a:pathLst>
              </a:custGeom>
              <a:solidFill>
                <a:srgbClr val="DEB2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18" name="Google Shape;2418;p21"/>
              <p:cNvSpPr/>
              <p:nvPr/>
            </p:nvSpPr>
            <p:spPr>
              <a:xfrm>
                <a:off x="6302376" y="3044825"/>
                <a:ext cx="112713" cy="184150"/>
              </a:xfrm>
              <a:custGeom>
                <a:avLst/>
                <a:gdLst/>
                <a:ahLst/>
                <a:cxnLst/>
                <a:rect l="l" t="t" r="r" b="b"/>
                <a:pathLst>
                  <a:path w="94" h="154" extrusionOk="0">
                    <a:moveTo>
                      <a:pt x="7" y="8"/>
                    </a:moveTo>
                    <a:cubicBezTo>
                      <a:pt x="7" y="8"/>
                      <a:pt x="14" y="0"/>
                      <a:pt x="21" y="6"/>
                    </a:cubicBezTo>
                    <a:cubicBezTo>
                      <a:pt x="28" y="12"/>
                      <a:pt x="39" y="10"/>
                      <a:pt x="47" y="7"/>
                    </a:cubicBezTo>
                    <a:cubicBezTo>
                      <a:pt x="55" y="3"/>
                      <a:pt x="94" y="8"/>
                      <a:pt x="91" y="25"/>
                    </a:cubicBezTo>
                    <a:cubicBezTo>
                      <a:pt x="88" y="41"/>
                      <a:pt x="84" y="41"/>
                      <a:pt x="84" y="64"/>
                    </a:cubicBezTo>
                    <a:cubicBezTo>
                      <a:pt x="84" y="86"/>
                      <a:pt x="73" y="93"/>
                      <a:pt x="76" y="115"/>
                    </a:cubicBezTo>
                    <a:cubicBezTo>
                      <a:pt x="79" y="136"/>
                      <a:pt x="72" y="148"/>
                      <a:pt x="62" y="151"/>
                    </a:cubicBezTo>
                    <a:cubicBezTo>
                      <a:pt x="53" y="154"/>
                      <a:pt x="34" y="125"/>
                      <a:pt x="33" y="88"/>
                    </a:cubicBezTo>
                    <a:cubicBezTo>
                      <a:pt x="32" y="51"/>
                      <a:pt x="24" y="44"/>
                      <a:pt x="15" y="38"/>
                    </a:cubicBezTo>
                    <a:cubicBezTo>
                      <a:pt x="6" y="31"/>
                      <a:pt x="0" y="18"/>
                      <a:pt x="7" y="8"/>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19" name="Google Shape;2419;p21"/>
              <p:cNvSpPr/>
              <p:nvPr/>
            </p:nvSpPr>
            <p:spPr>
              <a:xfrm>
                <a:off x="6311901" y="3055938"/>
                <a:ext cx="90488" cy="144463"/>
              </a:xfrm>
              <a:custGeom>
                <a:avLst/>
                <a:gdLst/>
                <a:ahLst/>
                <a:cxnLst/>
                <a:rect l="l" t="t" r="r" b="b"/>
                <a:pathLst>
                  <a:path w="76" h="121" extrusionOk="0">
                    <a:moveTo>
                      <a:pt x="50" y="2"/>
                    </a:moveTo>
                    <a:cubicBezTo>
                      <a:pt x="28" y="4"/>
                      <a:pt x="29" y="18"/>
                      <a:pt x="16" y="7"/>
                    </a:cubicBezTo>
                    <a:cubicBezTo>
                      <a:pt x="8" y="0"/>
                      <a:pt x="0" y="14"/>
                      <a:pt x="9" y="21"/>
                    </a:cubicBezTo>
                    <a:cubicBezTo>
                      <a:pt x="20" y="31"/>
                      <a:pt x="31" y="38"/>
                      <a:pt x="36" y="76"/>
                    </a:cubicBezTo>
                    <a:cubicBezTo>
                      <a:pt x="40" y="115"/>
                      <a:pt x="47" y="121"/>
                      <a:pt x="59" y="119"/>
                    </a:cubicBezTo>
                    <a:cubicBezTo>
                      <a:pt x="70" y="118"/>
                      <a:pt x="61" y="105"/>
                      <a:pt x="66" y="89"/>
                    </a:cubicBezTo>
                    <a:cubicBezTo>
                      <a:pt x="71" y="73"/>
                      <a:pt x="70" y="64"/>
                      <a:pt x="68" y="53"/>
                    </a:cubicBezTo>
                    <a:cubicBezTo>
                      <a:pt x="66" y="43"/>
                      <a:pt x="70" y="35"/>
                      <a:pt x="73" y="29"/>
                    </a:cubicBezTo>
                    <a:cubicBezTo>
                      <a:pt x="76" y="24"/>
                      <a:pt x="76" y="21"/>
                      <a:pt x="76" y="18"/>
                    </a:cubicBezTo>
                    <a:cubicBezTo>
                      <a:pt x="76" y="18"/>
                      <a:pt x="73" y="0"/>
                      <a:pt x="50" y="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20" name="Google Shape;2420;p21"/>
              <p:cNvSpPr/>
              <p:nvPr/>
            </p:nvSpPr>
            <p:spPr>
              <a:xfrm>
                <a:off x="6334126" y="3087688"/>
                <a:ext cx="39688" cy="107950"/>
              </a:xfrm>
              <a:custGeom>
                <a:avLst/>
                <a:gdLst/>
                <a:ahLst/>
                <a:cxnLst/>
                <a:rect l="l" t="t" r="r" b="b"/>
                <a:pathLst>
                  <a:path w="33" h="91" extrusionOk="0">
                    <a:moveTo>
                      <a:pt x="26" y="82"/>
                    </a:moveTo>
                    <a:cubicBezTo>
                      <a:pt x="26" y="82"/>
                      <a:pt x="26" y="83"/>
                      <a:pt x="26" y="84"/>
                    </a:cubicBezTo>
                    <a:cubicBezTo>
                      <a:pt x="28" y="88"/>
                      <a:pt x="30" y="90"/>
                      <a:pt x="33" y="91"/>
                    </a:cubicBezTo>
                    <a:cubicBezTo>
                      <a:pt x="31" y="90"/>
                      <a:pt x="30" y="89"/>
                      <a:pt x="30" y="87"/>
                    </a:cubicBezTo>
                    <a:cubicBezTo>
                      <a:pt x="28" y="85"/>
                      <a:pt x="27" y="83"/>
                      <a:pt x="26" y="82"/>
                    </a:cubicBezTo>
                    <a:close/>
                    <a:moveTo>
                      <a:pt x="0" y="0"/>
                    </a:moveTo>
                    <a:cubicBezTo>
                      <a:pt x="0" y="1"/>
                      <a:pt x="0" y="1"/>
                      <a:pt x="0" y="1"/>
                    </a:cubicBezTo>
                    <a:cubicBezTo>
                      <a:pt x="0" y="1"/>
                      <a:pt x="1" y="2"/>
                      <a:pt x="1" y="3"/>
                    </a:cubicBezTo>
                    <a:cubicBezTo>
                      <a:pt x="8" y="10"/>
                      <a:pt x="15" y="22"/>
                      <a:pt x="18" y="49"/>
                    </a:cubicBezTo>
                    <a:cubicBezTo>
                      <a:pt x="19" y="63"/>
                      <a:pt x="21" y="72"/>
                      <a:pt x="24" y="79"/>
                    </a:cubicBezTo>
                    <a:cubicBezTo>
                      <a:pt x="24" y="78"/>
                      <a:pt x="24" y="78"/>
                      <a:pt x="25" y="77"/>
                    </a:cubicBezTo>
                    <a:cubicBezTo>
                      <a:pt x="24" y="76"/>
                      <a:pt x="24" y="75"/>
                      <a:pt x="24" y="74"/>
                    </a:cubicBezTo>
                    <a:cubicBezTo>
                      <a:pt x="22" y="68"/>
                      <a:pt x="21" y="59"/>
                      <a:pt x="19" y="49"/>
                    </a:cubicBezTo>
                    <a:cubicBezTo>
                      <a:pt x="16" y="19"/>
                      <a:pt x="9" y="8"/>
                      <a:pt x="0" y="0"/>
                    </a:cubicBezTo>
                    <a:close/>
                  </a:path>
                </a:pathLst>
              </a:custGeom>
              <a:solidFill>
                <a:srgbClr val="CACB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21" name="Google Shape;2421;p21"/>
              <p:cNvSpPr/>
              <p:nvPr/>
            </p:nvSpPr>
            <p:spPr>
              <a:xfrm>
                <a:off x="6302376" y="3044825"/>
                <a:ext cx="112713" cy="184150"/>
              </a:xfrm>
              <a:custGeom>
                <a:avLst/>
                <a:gdLst/>
                <a:ahLst/>
                <a:cxnLst/>
                <a:rect l="l" t="t" r="r" b="b"/>
                <a:pathLst>
                  <a:path w="94" h="154" extrusionOk="0">
                    <a:moveTo>
                      <a:pt x="47" y="7"/>
                    </a:moveTo>
                    <a:cubicBezTo>
                      <a:pt x="39" y="10"/>
                      <a:pt x="28" y="12"/>
                      <a:pt x="21" y="6"/>
                    </a:cubicBezTo>
                    <a:cubicBezTo>
                      <a:pt x="14" y="0"/>
                      <a:pt x="7" y="8"/>
                      <a:pt x="7" y="8"/>
                    </a:cubicBezTo>
                    <a:cubicBezTo>
                      <a:pt x="0" y="18"/>
                      <a:pt x="6" y="31"/>
                      <a:pt x="15" y="38"/>
                    </a:cubicBezTo>
                    <a:cubicBezTo>
                      <a:pt x="24" y="44"/>
                      <a:pt x="32" y="51"/>
                      <a:pt x="33" y="88"/>
                    </a:cubicBezTo>
                    <a:cubicBezTo>
                      <a:pt x="34" y="125"/>
                      <a:pt x="53" y="154"/>
                      <a:pt x="62" y="151"/>
                    </a:cubicBezTo>
                    <a:cubicBezTo>
                      <a:pt x="72" y="148"/>
                      <a:pt x="79" y="136"/>
                      <a:pt x="76" y="115"/>
                    </a:cubicBezTo>
                    <a:cubicBezTo>
                      <a:pt x="73" y="93"/>
                      <a:pt x="84" y="86"/>
                      <a:pt x="84" y="64"/>
                    </a:cubicBezTo>
                    <a:cubicBezTo>
                      <a:pt x="84" y="41"/>
                      <a:pt x="88" y="41"/>
                      <a:pt x="91" y="25"/>
                    </a:cubicBezTo>
                    <a:cubicBezTo>
                      <a:pt x="94" y="8"/>
                      <a:pt x="55" y="3"/>
                      <a:pt x="47" y="7"/>
                    </a:cubicBezTo>
                    <a:close/>
                    <a:moveTo>
                      <a:pt x="80" y="38"/>
                    </a:moveTo>
                    <a:cubicBezTo>
                      <a:pt x="77" y="44"/>
                      <a:pt x="73" y="52"/>
                      <a:pt x="75" y="62"/>
                    </a:cubicBezTo>
                    <a:cubicBezTo>
                      <a:pt x="77" y="73"/>
                      <a:pt x="78" y="82"/>
                      <a:pt x="73" y="98"/>
                    </a:cubicBezTo>
                    <a:cubicBezTo>
                      <a:pt x="68" y="114"/>
                      <a:pt x="77" y="127"/>
                      <a:pt x="66" y="128"/>
                    </a:cubicBezTo>
                    <a:cubicBezTo>
                      <a:pt x="54" y="130"/>
                      <a:pt x="47" y="124"/>
                      <a:pt x="43" y="85"/>
                    </a:cubicBezTo>
                    <a:cubicBezTo>
                      <a:pt x="38" y="47"/>
                      <a:pt x="27" y="40"/>
                      <a:pt x="16" y="30"/>
                    </a:cubicBezTo>
                    <a:cubicBezTo>
                      <a:pt x="7" y="23"/>
                      <a:pt x="15" y="9"/>
                      <a:pt x="23" y="16"/>
                    </a:cubicBezTo>
                    <a:cubicBezTo>
                      <a:pt x="36" y="27"/>
                      <a:pt x="35" y="13"/>
                      <a:pt x="57" y="11"/>
                    </a:cubicBezTo>
                    <a:cubicBezTo>
                      <a:pt x="80" y="9"/>
                      <a:pt x="83" y="27"/>
                      <a:pt x="83" y="27"/>
                    </a:cubicBezTo>
                    <a:cubicBezTo>
                      <a:pt x="83" y="30"/>
                      <a:pt x="83" y="33"/>
                      <a:pt x="80" y="38"/>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22" name="Google Shape;2422;p21"/>
              <p:cNvSpPr/>
              <p:nvPr/>
            </p:nvSpPr>
            <p:spPr>
              <a:xfrm>
                <a:off x="6307138" y="3048000"/>
                <a:ext cx="104775" cy="177800"/>
              </a:xfrm>
              <a:custGeom>
                <a:avLst/>
                <a:gdLst/>
                <a:ahLst/>
                <a:cxnLst/>
                <a:rect l="l" t="t" r="r" b="b"/>
                <a:pathLst>
                  <a:path w="88" h="149" extrusionOk="0">
                    <a:moveTo>
                      <a:pt x="28" y="85"/>
                    </a:moveTo>
                    <a:cubicBezTo>
                      <a:pt x="27" y="48"/>
                      <a:pt x="19" y="42"/>
                      <a:pt x="10" y="35"/>
                    </a:cubicBezTo>
                    <a:cubicBezTo>
                      <a:pt x="4" y="31"/>
                      <a:pt x="0" y="23"/>
                      <a:pt x="0" y="15"/>
                    </a:cubicBezTo>
                    <a:cubicBezTo>
                      <a:pt x="0" y="11"/>
                      <a:pt x="1" y="8"/>
                      <a:pt x="3" y="5"/>
                    </a:cubicBezTo>
                    <a:cubicBezTo>
                      <a:pt x="3" y="5"/>
                      <a:pt x="3" y="5"/>
                      <a:pt x="3" y="5"/>
                    </a:cubicBezTo>
                    <a:cubicBezTo>
                      <a:pt x="3" y="5"/>
                      <a:pt x="3" y="5"/>
                      <a:pt x="3" y="5"/>
                    </a:cubicBezTo>
                    <a:cubicBezTo>
                      <a:pt x="3" y="5"/>
                      <a:pt x="6" y="0"/>
                      <a:pt x="12" y="0"/>
                    </a:cubicBezTo>
                    <a:cubicBezTo>
                      <a:pt x="13" y="0"/>
                      <a:pt x="16" y="1"/>
                      <a:pt x="18" y="3"/>
                    </a:cubicBezTo>
                    <a:cubicBezTo>
                      <a:pt x="21" y="5"/>
                      <a:pt x="24" y="6"/>
                      <a:pt x="28" y="6"/>
                    </a:cubicBezTo>
                    <a:cubicBezTo>
                      <a:pt x="33" y="6"/>
                      <a:pt x="39" y="5"/>
                      <a:pt x="43" y="3"/>
                    </a:cubicBezTo>
                    <a:cubicBezTo>
                      <a:pt x="45" y="2"/>
                      <a:pt x="47" y="2"/>
                      <a:pt x="51" y="2"/>
                    </a:cubicBezTo>
                    <a:cubicBezTo>
                      <a:pt x="64" y="2"/>
                      <a:pt x="88" y="7"/>
                      <a:pt x="88" y="20"/>
                    </a:cubicBezTo>
                    <a:cubicBezTo>
                      <a:pt x="88" y="20"/>
                      <a:pt x="88" y="21"/>
                      <a:pt x="88" y="22"/>
                    </a:cubicBezTo>
                    <a:cubicBezTo>
                      <a:pt x="85" y="38"/>
                      <a:pt x="80" y="38"/>
                      <a:pt x="80" y="61"/>
                    </a:cubicBezTo>
                    <a:cubicBezTo>
                      <a:pt x="80" y="81"/>
                      <a:pt x="72" y="88"/>
                      <a:pt x="72" y="105"/>
                    </a:cubicBezTo>
                    <a:cubicBezTo>
                      <a:pt x="72" y="107"/>
                      <a:pt x="72" y="109"/>
                      <a:pt x="72" y="112"/>
                    </a:cubicBezTo>
                    <a:cubicBezTo>
                      <a:pt x="73" y="115"/>
                      <a:pt x="73" y="118"/>
                      <a:pt x="73" y="121"/>
                    </a:cubicBezTo>
                    <a:cubicBezTo>
                      <a:pt x="73" y="137"/>
                      <a:pt x="67" y="146"/>
                      <a:pt x="59" y="149"/>
                    </a:cubicBezTo>
                    <a:cubicBezTo>
                      <a:pt x="58" y="149"/>
                      <a:pt x="58" y="149"/>
                      <a:pt x="57" y="149"/>
                    </a:cubicBezTo>
                    <a:cubicBezTo>
                      <a:pt x="46" y="149"/>
                      <a:pt x="30" y="120"/>
                      <a:pt x="28" y="85"/>
                    </a:cubicBezTo>
                    <a:close/>
                    <a:moveTo>
                      <a:pt x="1" y="15"/>
                    </a:moveTo>
                    <a:cubicBezTo>
                      <a:pt x="1" y="22"/>
                      <a:pt x="5" y="30"/>
                      <a:pt x="11" y="34"/>
                    </a:cubicBezTo>
                    <a:cubicBezTo>
                      <a:pt x="20" y="41"/>
                      <a:pt x="28" y="48"/>
                      <a:pt x="30" y="85"/>
                    </a:cubicBezTo>
                    <a:cubicBezTo>
                      <a:pt x="31" y="120"/>
                      <a:pt x="48" y="148"/>
                      <a:pt x="57" y="148"/>
                    </a:cubicBezTo>
                    <a:cubicBezTo>
                      <a:pt x="57" y="148"/>
                      <a:pt x="58" y="148"/>
                      <a:pt x="58" y="148"/>
                    </a:cubicBezTo>
                    <a:cubicBezTo>
                      <a:pt x="66" y="145"/>
                      <a:pt x="72" y="137"/>
                      <a:pt x="72" y="121"/>
                    </a:cubicBezTo>
                    <a:cubicBezTo>
                      <a:pt x="72" y="118"/>
                      <a:pt x="72" y="115"/>
                      <a:pt x="71" y="112"/>
                    </a:cubicBezTo>
                    <a:cubicBezTo>
                      <a:pt x="71" y="109"/>
                      <a:pt x="71" y="107"/>
                      <a:pt x="71" y="105"/>
                    </a:cubicBezTo>
                    <a:cubicBezTo>
                      <a:pt x="71" y="88"/>
                      <a:pt x="79" y="81"/>
                      <a:pt x="79" y="61"/>
                    </a:cubicBezTo>
                    <a:cubicBezTo>
                      <a:pt x="79" y="38"/>
                      <a:pt x="84" y="38"/>
                      <a:pt x="87" y="21"/>
                    </a:cubicBezTo>
                    <a:cubicBezTo>
                      <a:pt x="87" y="21"/>
                      <a:pt x="87" y="20"/>
                      <a:pt x="87" y="20"/>
                    </a:cubicBezTo>
                    <a:cubicBezTo>
                      <a:pt x="87" y="14"/>
                      <a:pt x="81" y="10"/>
                      <a:pt x="74" y="7"/>
                    </a:cubicBezTo>
                    <a:cubicBezTo>
                      <a:pt x="66" y="5"/>
                      <a:pt x="57" y="3"/>
                      <a:pt x="51" y="3"/>
                    </a:cubicBezTo>
                    <a:cubicBezTo>
                      <a:pt x="47" y="3"/>
                      <a:pt x="45" y="4"/>
                      <a:pt x="43" y="4"/>
                    </a:cubicBezTo>
                    <a:cubicBezTo>
                      <a:pt x="39" y="6"/>
                      <a:pt x="33" y="8"/>
                      <a:pt x="28" y="8"/>
                    </a:cubicBezTo>
                    <a:cubicBezTo>
                      <a:pt x="24" y="8"/>
                      <a:pt x="20" y="7"/>
                      <a:pt x="17" y="4"/>
                    </a:cubicBezTo>
                    <a:cubicBezTo>
                      <a:pt x="15" y="2"/>
                      <a:pt x="13" y="1"/>
                      <a:pt x="12" y="1"/>
                    </a:cubicBezTo>
                    <a:cubicBezTo>
                      <a:pt x="7" y="1"/>
                      <a:pt x="4" y="5"/>
                      <a:pt x="4" y="5"/>
                    </a:cubicBezTo>
                    <a:cubicBezTo>
                      <a:pt x="2" y="8"/>
                      <a:pt x="1" y="12"/>
                      <a:pt x="1" y="15"/>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23" name="Google Shape;2423;p21"/>
              <p:cNvSpPr/>
              <p:nvPr/>
            </p:nvSpPr>
            <p:spPr>
              <a:xfrm>
                <a:off x="6332538" y="3100388"/>
                <a:ext cx="1588" cy="1588"/>
              </a:xfrm>
              <a:custGeom>
                <a:avLst/>
                <a:gdLst/>
                <a:ahLst/>
                <a:cxnLst/>
                <a:rect l="l" t="t" r="r" b="b"/>
                <a:pathLst>
                  <a:path w="1" h="1" extrusionOk="0">
                    <a:moveTo>
                      <a:pt x="0" y="0"/>
                    </a:moveTo>
                    <a:lnTo>
                      <a:pt x="0" y="0"/>
                    </a:lnTo>
                    <a:lnTo>
                      <a:pt x="1" y="1"/>
                    </a:lnTo>
                    <a:lnTo>
                      <a:pt x="0"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24" name="Google Shape;2424;p21"/>
              <p:cNvSpPr/>
              <p:nvPr/>
            </p:nvSpPr>
            <p:spPr>
              <a:xfrm>
                <a:off x="6316663" y="3054350"/>
                <a:ext cx="95250" cy="149225"/>
              </a:xfrm>
              <a:custGeom>
                <a:avLst/>
                <a:gdLst/>
                <a:ahLst/>
                <a:cxnLst/>
                <a:rect l="l" t="t" r="r" b="b"/>
                <a:pathLst>
                  <a:path w="80" h="125" extrusionOk="0">
                    <a:moveTo>
                      <a:pt x="41" y="114"/>
                    </a:moveTo>
                    <a:cubicBezTo>
                      <a:pt x="41" y="114"/>
                      <a:pt x="41" y="115"/>
                      <a:pt x="41" y="115"/>
                    </a:cubicBezTo>
                    <a:cubicBezTo>
                      <a:pt x="41" y="118"/>
                      <a:pt x="42" y="122"/>
                      <a:pt x="43" y="125"/>
                    </a:cubicBezTo>
                    <a:cubicBezTo>
                      <a:pt x="45" y="124"/>
                      <a:pt x="47" y="123"/>
                      <a:pt x="50" y="122"/>
                    </a:cubicBezTo>
                    <a:cubicBezTo>
                      <a:pt x="49" y="121"/>
                      <a:pt x="49" y="121"/>
                      <a:pt x="49" y="120"/>
                    </a:cubicBezTo>
                    <a:cubicBezTo>
                      <a:pt x="46" y="120"/>
                      <a:pt x="43" y="118"/>
                      <a:pt x="41" y="114"/>
                    </a:cubicBezTo>
                    <a:close/>
                    <a:moveTo>
                      <a:pt x="16" y="33"/>
                    </a:moveTo>
                    <a:cubicBezTo>
                      <a:pt x="16" y="33"/>
                      <a:pt x="16" y="33"/>
                      <a:pt x="16" y="33"/>
                    </a:cubicBezTo>
                    <a:cubicBezTo>
                      <a:pt x="16" y="34"/>
                      <a:pt x="16" y="35"/>
                      <a:pt x="16" y="35"/>
                    </a:cubicBezTo>
                    <a:cubicBezTo>
                      <a:pt x="15" y="36"/>
                      <a:pt x="15" y="36"/>
                      <a:pt x="15" y="37"/>
                    </a:cubicBezTo>
                    <a:cubicBezTo>
                      <a:pt x="20" y="44"/>
                      <a:pt x="24" y="56"/>
                      <a:pt x="25" y="81"/>
                    </a:cubicBezTo>
                    <a:cubicBezTo>
                      <a:pt x="26" y="98"/>
                      <a:pt x="30" y="113"/>
                      <a:pt x="36" y="124"/>
                    </a:cubicBezTo>
                    <a:cubicBezTo>
                      <a:pt x="36" y="123"/>
                      <a:pt x="35" y="122"/>
                      <a:pt x="35" y="120"/>
                    </a:cubicBezTo>
                    <a:cubicBezTo>
                      <a:pt x="35" y="115"/>
                      <a:pt x="37" y="111"/>
                      <a:pt x="38" y="108"/>
                    </a:cubicBezTo>
                    <a:cubicBezTo>
                      <a:pt x="35" y="102"/>
                      <a:pt x="33" y="93"/>
                      <a:pt x="32" y="79"/>
                    </a:cubicBezTo>
                    <a:cubicBezTo>
                      <a:pt x="32" y="79"/>
                      <a:pt x="32" y="79"/>
                      <a:pt x="32" y="79"/>
                    </a:cubicBezTo>
                    <a:cubicBezTo>
                      <a:pt x="32" y="79"/>
                      <a:pt x="32" y="79"/>
                      <a:pt x="32" y="79"/>
                    </a:cubicBezTo>
                    <a:cubicBezTo>
                      <a:pt x="32" y="78"/>
                      <a:pt x="32" y="78"/>
                      <a:pt x="32" y="78"/>
                    </a:cubicBezTo>
                    <a:cubicBezTo>
                      <a:pt x="32" y="78"/>
                      <a:pt x="32" y="78"/>
                      <a:pt x="32" y="78"/>
                    </a:cubicBezTo>
                    <a:cubicBezTo>
                      <a:pt x="32" y="77"/>
                      <a:pt x="32" y="77"/>
                      <a:pt x="32" y="77"/>
                    </a:cubicBezTo>
                    <a:cubicBezTo>
                      <a:pt x="29" y="52"/>
                      <a:pt x="23" y="40"/>
                      <a:pt x="16" y="33"/>
                    </a:cubicBezTo>
                    <a:close/>
                    <a:moveTo>
                      <a:pt x="70" y="31"/>
                    </a:moveTo>
                    <a:cubicBezTo>
                      <a:pt x="69" y="31"/>
                      <a:pt x="69" y="32"/>
                      <a:pt x="68" y="32"/>
                    </a:cubicBezTo>
                    <a:cubicBezTo>
                      <a:pt x="67" y="34"/>
                      <a:pt x="66" y="36"/>
                      <a:pt x="65" y="38"/>
                    </a:cubicBezTo>
                    <a:cubicBezTo>
                      <a:pt x="66" y="39"/>
                      <a:pt x="68" y="40"/>
                      <a:pt x="69" y="41"/>
                    </a:cubicBezTo>
                    <a:cubicBezTo>
                      <a:pt x="70" y="42"/>
                      <a:pt x="71" y="43"/>
                      <a:pt x="73" y="44"/>
                    </a:cubicBezTo>
                    <a:cubicBezTo>
                      <a:pt x="73" y="40"/>
                      <a:pt x="74" y="37"/>
                      <a:pt x="75" y="34"/>
                    </a:cubicBezTo>
                    <a:cubicBezTo>
                      <a:pt x="73" y="33"/>
                      <a:pt x="71" y="32"/>
                      <a:pt x="70" y="31"/>
                    </a:cubicBezTo>
                    <a:close/>
                    <a:moveTo>
                      <a:pt x="80" y="14"/>
                    </a:moveTo>
                    <a:cubicBezTo>
                      <a:pt x="77" y="14"/>
                      <a:pt x="75" y="15"/>
                      <a:pt x="72" y="17"/>
                    </a:cubicBezTo>
                    <a:cubicBezTo>
                      <a:pt x="73" y="18"/>
                      <a:pt x="74" y="19"/>
                      <a:pt x="76" y="20"/>
                    </a:cubicBezTo>
                    <a:cubicBezTo>
                      <a:pt x="77" y="21"/>
                      <a:pt x="78" y="21"/>
                      <a:pt x="78" y="22"/>
                    </a:cubicBezTo>
                    <a:cubicBezTo>
                      <a:pt x="79" y="22"/>
                      <a:pt x="79" y="22"/>
                      <a:pt x="79" y="22"/>
                    </a:cubicBezTo>
                    <a:cubicBezTo>
                      <a:pt x="79" y="20"/>
                      <a:pt x="79" y="19"/>
                      <a:pt x="80" y="16"/>
                    </a:cubicBezTo>
                    <a:cubicBezTo>
                      <a:pt x="80" y="16"/>
                      <a:pt x="80" y="15"/>
                      <a:pt x="80" y="15"/>
                    </a:cubicBezTo>
                    <a:cubicBezTo>
                      <a:pt x="80" y="15"/>
                      <a:pt x="80" y="14"/>
                      <a:pt x="80" y="14"/>
                    </a:cubicBezTo>
                    <a:close/>
                    <a:moveTo>
                      <a:pt x="75" y="7"/>
                    </a:moveTo>
                    <a:cubicBezTo>
                      <a:pt x="73" y="8"/>
                      <a:pt x="72" y="10"/>
                      <a:pt x="71" y="13"/>
                    </a:cubicBezTo>
                    <a:cubicBezTo>
                      <a:pt x="72" y="12"/>
                      <a:pt x="73" y="11"/>
                      <a:pt x="75" y="11"/>
                    </a:cubicBezTo>
                    <a:cubicBezTo>
                      <a:pt x="76" y="10"/>
                      <a:pt x="77" y="10"/>
                      <a:pt x="78" y="9"/>
                    </a:cubicBezTo>
                    <a:cubicBezTo>
                      <a:pt x="77" y="8"/>
                      <a:pt x="76" y="7"/>
                      <a:pt x="75" y="7"/>
                    </a:cubicBezTo>
                    <a:close/>
                    <a:moveTo>
                      <a:pt x="59" y="4"/>
                    </a:moveTo>
                    <a:cubicBezTo>
                      <a:pt x="61" y="5"/>
                      <a:pt x="63" y="6"/>
                      <a:pt x="65" y="7"/>
                    </a:cubicBezTo>
                    <a:cubicBezTo>
                      <a:pt x="65" y="6"/>
                      <a:pt x="66" y="5"/>
                      <a:pt x="67" y="4"/>
                    </a:cubicBezTo>
                    <a:cubicBezTo>
                      <a:pt x="66" y="4"/>
                      <a:pt x="65" y="4"/>
                      <a:pt x="63" y="4"/>
                    </a:cubicBezTo>
                    <a:cubicBezTo>
                      <a:pt x="63" y="4"/>
                      <a:pt x="63" y="4"/>
                      <a:pt x="63" y="4"/>
                    </a:cubicBezTo>
                    <a:cubicBezTo>
                      <a:pt x="62" y="4"/>
                      <a:pt x="60" y="4"/>
                      <a:pt x="59" y="4"/>
                    </a:cubicBezTo>
                    <a:close/>
                    <a:moveTo>
                      <a:pt x="42" y="0"/>
                    </a:moveTo>
                    <a:cubicBezTo>
                      <a:pt x="39" y="1"/>
                      <a:pt x="35" y="1"/>
                      <a:pt x="32" y="3"/>
                    </a:cubicBezTo>
                    <a:cubicBezTo>
                      <a:pt x="27" y="4"/>
                      <a:pt x="24" y="6"/>
                      <a:pt x="21" y="6"/>
                    </a:cubicBezTo>
                    <a:cubicBezTo>
                      <a:pt x="19" y="6"/>
                      <a:pt x="17" y="5"/>
                      <a:pt x="14" y="2"/>
                    </a:cubicBezTo>
                    <a:cubicBezTo>
                      <a:pt x="12" y="1"/>
                      <a:pt x="10" y="0"/>
                      <a:pt x="8" y="0"/>
                    </a:cubicBezTo>
                    <a:cubicBezTo>
                      <a:pt x="4" y="0"/>
                      <a:pt x="0" y="4"/>
                      <a:pt x="0" y="4"/>
                    </a:cubicBezTo>
                    <a:cubicBezTo>
                      <a:pt x="2" y="4"/>
                      <a:pt x="4" y="5"/>
                      <a:pt x="6" y="6"/>
                    </a:cubicBezTo>
                    <a:cubicBezTo>
                      <a:pt x="6" y="6"/>
                      <a:pt x="7" y="6"/>
                      <a:pt x="7" y="6"/>
                    </a:cubicBezTo>
                    <a:cubicBezTo>
                      <a:pt x="9" y="6"/>
                      <a:pt x="10" y="6"/>
                      <a:pt x="12" y="8"/>
                    </a:cubicBezTo>
                    <a:cubicBezTo>
                      <a:pt x="15" y="11"/>
                      <a:pt x="18" y="12"/>
                      <a:pt x="20" y="12"/>
                    </a:cubicBezTo>
                    <a:cubicBezTo>
                      <a:pt x="26" y="12"/>
                      <a:pt x="30" y="4"/>
                      <a:pt x="46" y="3"/>
                    </a:cubicBezTo>
                    <a:cubicBezTo>
                      <a:pt x="47" y="3"/>
                      <a:pt x="48" y="3"/>
                      <a:pt x="49" y="3"/>
                    </a:cubicBezTo>
                    <a:cubicBezTo>
                      <a:pt x="47" y="2"/>
                      <a:pt x="45" y="1"/>
                      <a:pt x="42"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25" name="Google Shape;2425;p21"/>
              <p:cNvSpPr/>
              <p:nvPr/>
            </p:nvSpPr>
            <p:spPr>
              <a:xfrm>
                <a:off x="6392863" y="3117850"/>
                <a:ext cx="9525" cy="20638"/>
              </a:xfrm>
              <a:custGeom>
                <a:avLst/>
                <a:gdLst/>
                <a:ahLst/>
                <a:cxnLst/>
                <a:rect l="l" t="t" r="r" b="b"/>
                <a:pathLst>
                  <a:path w="8" h="17" extrusionOk="0">
                    <a:moveTo>
                      <a:pt x="2" y="0"/>
                    </a:moveTo>
                    <a:cubicBezTo>
                      <a:pt x="1" y="0"/>
                      <a:pt x="1" y="1"/>
                      <a:pt x="0" y="1"/>
                    </a:cubicBezTo>
                    <a:cubicBezTo>
                      <a:pt x="0" y="1"/>
                      <a:pt x="0" y="1"/>
                      <a:pt x="0" y="1"/>
                    </a:cubicBezTo>
                    <a:cubicBezTo>
                      <a:pt x="1" y="6"/>
                      <a:pt x="1" y="10"/>
                      <a:pt x="1" y="15"/>
                    </a:cubicBezTo>
                    <a:cubicBezTo>
                      <a:pt x="2" y="15"/>
                      <a:pt x="3" y="16"/>
                      <a:pt x="4" y="17"/>
                    </a:cubicBezTo>
                    <a:cubicBezTo>
                      <a:pt x="5" y="16"/>
                      <a:pt x="6" y="16"/>
                      <a:pt x="7" y="16"/>
                    </a:cubicBezTo>
                    <a:cubicBezTo>
                      <a:pt x="8" y="12"/>
                      <a:pt x="8" y="8"/>
                      <a:pt x="8" y="3"/>
                    </a:cubicBezTo>
                    <a:cubicBezTo>
                      <a:pt x="6" y="2"/>
                      <a:pt x="4" y="1"/>
                      <a:pt x="2"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26" name="Google Shape;2426;p21"/>
              <p:cNvSpPr/>
              <p:nvPr/>
            </p:nvSpPr>
            <p:spPr>
              <a:xfrm>
                <a:off x="6388101" y="3149600"/>
                <a:ext cx="7938" cy="17463"/>
              </a:xfrm>
              <a:custGeom>
                <a:avLst/>
                <a:gdLst/>
                <a:ahLst/>
                <a:cxnLst/>
                <a:rect l="l" t="t" r="r" b="b"/>
                <a:pathLst>
                  <a:path w="6" h="14" extrusionOk="0">
                    <a:moveTo>
                      <a:pt x="3" y="0"/>
                    </a:moveTo>
                    <a:cubicBezTo>
                      <a:pt x="3" y="3"/>
                      <a:pt x="2" y="6"/>
                      <a:pt x="1" y="10"/>
                    </a:cubicBezTo>
                    <a:cubicBezTo>
                      <a:pt x="0" y="11"/>
                      <a:pt x="0" y="13"/>
                      <a:pt x="0" y="14"/>
                    </a:cubicBezTo>
                    <a:cubicBezTo>
                      <a:pt x="1" y="14"/>
                      <a:pt x="2" y="14"/>
                      <a:pt x="3" y="13"/>
                    </a:cubicBezTo>
                    <a:cubicBezTo>
                      <a:pt x="4" y="9"/>
                      <a:pt x="5" y="5"/>
                      <a:pt x="6" y="2"/>
                    </a:cubicBezTo>
                    <a:cubicBezTo>
                      <a:pt x="5" y="1"/>
                      <a:pt x="4" y="1"/>
                      <a:pt x="3"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27" name="Google Shape;2427;p21"/>
              <p:cNvSpPr/>
              <p:nvPr/>
            </p:nvSpPr>
            <p:spPr>
              <a:xfrm>
                <a:off x="6346826" y="3179763"/>
                <a:ext cx="46038" cy="41275"/>
              </a:xfrm>
              <a:custGeom>
                <a:avLst/>
                <a:gdLst/>
                <a:ahLst/>
                <a:cxnLst/>
                <a:rect l="l" t="t" r="r" b="b"/>
                <a:pathLst>
                  <a:path w="39" h="35" extrusionOk="0">
                    <a:moveTo>
                      <a:pt x="14" y="30"/>
                    </a:moveTo>
                    <a:cubicBezTo>
                      <a:pt x="14" y="30"/>
                      <a:pt x="14" y="30"/>
                      <a:pt x="14" y="30"/>
                    </a:cubicBezTo>
                    <a:cubicBezTo>
                      <a:pt x="14" y="31"/>
                      <a:pt x="14" y="31"/>
                      <a:pt x="14" y="31"/>
                    </a:cubicBezTo>
                    <a:lnTo>
                      <a:pt x="14" y="30"/>
                    </a:lnTo>
                    <a:close/>
                    <a:moveTo>
                      <a:pt x="28" y="20"/>
                    </a:moveTo>
                    <a:cubicBezTo>
                      <a:pt x="25" y="21"/>
                      <a:pt x="22" y="22"/>
                      <a:pt x="19" y="24"/>
                    </a:cubicBezTo>
                    <a:cubicBezTo>
                      <a:pt x="21" y="27"/>
                      <a:pt x="24" y="31"/>
                      <a:pt x="27" y="34"/>
                    </a:cubicBezTo>
                    <a:cubicBezTo>
                      <a:pt x="28" y="34"/>
                      <a:pt x="29" y="35"/>
                      <a:pt x="30" y="35"/>
                    </a:cubicBezTo>
                    <a:cubicBezTo>
                      <a:pt x="33" y="33"/>
                      <a:pt x="35" y="30"/>
                      <a:pt x="37" y="26"/>
                    </a:cubicBezTo>
                    <a:cubicBezTo>
                      <a:pt x="35" y="25"/>
                      <a:pt x="33" y="24"/>
                      <a:pt x="31" y="22"/>
                    </a:cubicBezTo>
                    <a:cubicBezTo>
                      <a:pt x="30" y="21"/>
                      <a:pt x="29" y="21"/>
                      <a:pt x="28" y="20"/>
                    </a:cubicBezTo>
                    <a:close/>
                    <a:moveTo>
                      <a:pt x="39" y="16"/>
                    </a:moveTo>
                    <a:cubicBezTo>
                      <a:pt x="38" y="16"/>
                      <a:pt x="38" y="16"/>
                      <a:pt x="37" y="16"/>
                    </a:cubicBezTo>
                    <a:cubicBezTo>
                      <a:pt x="38" y="16"/>
                      <a:pt x="38" y="17"/>
                      <a:pt x="39" y="17"/>
                    </a:cubicBezTo>
                    <a:cubicBezTo>
                      <a:pt x="39" y="16"/>
                      <a:pt x="39" y="16"/>
                      <a:pt x="39" y="16"/>
                    </a:cubicBezTo>
                    <a:close/>
                    <a:moveTo>
                      <a:pt x="35" y="4"/>
                    </a:moveTo>
                    <a:cubicBezTo>
                      <a:pt x="35" y="5"/>
                      <a:pt x="35" y="6"/>
                      <a:pt x="35" y="7"/>
                    </a:cubicBezTo>
                    <a:cubicBezTo>
                      <a:pt x="35" y="9"/>
                      <a:pt x="34" y="11"/>
                      <a:pt x="33" y="13"/>
                    </a:cubicBezTo>
                    <a:cubicBezTo>
                      <a:pt x="35" y="12"/>
                      <a:pt x="37" y="11"/>
                      <a:pt x="39" y="11"/>
                    </a:cubicBezTo>
                    <a:cubicBezTo>
                      <a:pt x="39" y="9"/>
                      <a:pt x="39" y="8"/>
                      <a:pt x="39" y="6"/>
                    </a:cubicBezTo>
                    <a:cubicBezTo>
                      <a:pt x="37" y="5"/>
                      <a:pt x="36" y="5"/>
                      <a:pt x="35" y="4"/>
                    </a:cubicBezTo>
                    <a:close/>
                    <a:moveTo>
                      <a:pt x="0" y="0"/>
                    </a:moveTo>
                    <a:cubicBezTo>
                      <a:pt x="3" y="10"/>
                      <a:pt x="7" y="20"/>
                      <a:pt x="11" y="26"/>
                    </a:cubicBezTo>
                    <a:cubicBezTo>
                      <a:pt x="11" y="26"/>
                      <a:pt x="11" y="25"/>
                      <a:pt x="11" y="25"/>
                    </a:cubicBezTo>
                    <a:cubicBezTo>
                      <a:pt x="7" y="19"/>
                      <a:pt x="3" y="10"/>
                      <a:pt x="0"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28" name="Google Shape;2428;p21"/>
              <p:cNvSpPr/>
              <p:nvPr/>
            </p:nvSpPr>
            <p:spPr>
              <a:xfrm>
                <a:off x="6321426" y="3049588"/>
                <a:ext cx="90488" cy="173038"/>
              </a:xfrm>
              <a:custGeom>
                <a:avLst/>
                <a:gdLst/>
                <a:ahLst/>
                <a:cxnLst/>
                <a:rect l="l" t="t" r="r" b="b"/>
                <a:pathLst>
                  <a:path w="75" h="145" extrusionOk="0">
                    <a:moveTo>
                      <a:pt x="35" y="139"/>
                    </a:moveTo>
                    <a:cubicBezTo>
                      <a:pt x="35" y="140"/>
                      <a:pt x="35" y="140"/>
                      <a:pt x="35" y="140"/>
                    </a:cubicBezTo>
                    <a:cubicBezTo>
                      <a:pt x="36" y="141"/>
                      <a:pt x="36" y="142"/>
                      <a:pt x="37" y="143"/>
                    </a:cubicBezTo>
                    <a:cubicBezTo>
                      <a:pt x="37" y="142"/>
                      <a:pt x="36" y="141"/>
                      <a:pt x="35" y="140"/>
                    </a:cubicBezTo>
                    <a:lnTo>
                      <a:pt x="35" y="139"/>
                    </a:lnTo>
                    <a:close/>
                    <a:moveTo>
                      <a:pt x="58" y="135"/>
                    </a:moveTo>
                    <a:cubicBezTo>
                      <a:pt x="56" y="139"/>
                      <a:pt x="54" y="142"/>
                      <a:pt x="51" y="144"/>
                    </a:cubicBezTo>
                    <a:cubicBezTo>
                      <a:pt x="51" y="145"/>
                      <a:pt x="51" y="145"/>
                      <a:pt x="51" y="145"/>
                    </a:cubicBezTo>
                    <a:cubicBezTo>
                      <a:pt x="54" y="143"/>
                      <a:pt x="57" y="139"/>
                      <a:pt x="58" y="135"/>
                    </a:cubicBezTo>
                    <a:close/>
                    <a:moveTo>
                      <a:pt x="60" y="125"/>
                    </a:moveTo>
                    <a:cubicBezTo>
                      <a:pt x="60" y="125"/>
                      <a:pt x="60" y="125"/>
                      <a:pt x="60" y="125"/>
                    </a:cubicBezTo>
                    <a:cubicBezTo>
                      <a:pt x="60" y="125"/>
                      <a:pt x="60" y="125"/>
                      <a:pt x="60" y="126"/>
                    </a:cubicBezTo>
                    <a:cubicBezTo>
                      <a:pt x="60" y="126"/>
                      <a:pt x="60" y="126"/>
                      <a:pt x="60" y="126"/>
                    </a:cubicBezTo>
                    <a:cubicBezTo>
                      <a:pt x="60" y="126"/>
                      <a:pt x="60" y="125"/>
                      <a:pt x="60" y="125"/>
                    </a:cubicBezTo>
                    <a:close/>
                    <a:moveTo>
                      <a:pt x="60" y="115"/>
                    </a:moveTo>
                    <a:cubicBezTo>
                      <a:pt x="60" y="117"/>
                      <a:pt x="60" y="118"/>
                      <a:pt x="60" y="120"/>
                    </a:cubicBezTo>
                    <a:cubicBezTo>
                      <a:pt x="60" y="119"/>
                      <a:pt x="60" y="119"/>
                      <a:pt x="60" y="119"/>
                    </a:cubicBezTo>
                    <a:cubicBezTo>
                      <a:pt x="60" y="118"/>
                      <a:pt x="60" y="117"/>
                      <a:pt x="60" y="115"/>
                    </a:cubicBezTo>
                    <a:close/>
                    <a:moveTo>
                      <a:pt x="62" y="86"/>
                    </a:moveTo>
                    <a:cubicBezTo>
                      <a:pt x="61" y="89"/>
                      <a:pt x="60" y="93"/>
                      <a:pt x="59" y="97"/>
                    </a:cubicBezTo>
                    <a:cubicBezTo>
                      <a:pt x="60" y="97"/>
                      <a:pt x="60" y="97"/>
                      <a:pt x="60" y="97"/>
                    </a:cubicBezTo>
                    <a:cubicBezTo>
                      <a:pt x="60" y="93"/>
                      <a:pt x="61" y="89"/>
                      <a:pt x="63" y="86"/>
                    </a:cubicBezTo>
                    <a:lnTo>
                      <a:pt x="62" y="86"/>
                    </a:lnTo>
                    <a:close/>
                    <a:moveTo>
                      <a:pt x="67" y="60"/>
                    </a:moveTo>
                    <a:cubicBezTo>
                      <a:pt x="67" y="65"/>
                      <a:pt x="67" y="69"/>
                      <a:pt x="66" y="73"/>
                    </a:cubicBezTo>
                    <a:cubicBezTo>
                      <a:pt x="67" y="72"/>
                      <a:pt x="67" y="72"/>
                      <a:pt x="67" y="72"/>
                    </a:cubicBezTo>
                    <a:cubicBezTo>
                      <a:pt x="67" y="69"/>
                      <a:pt x="68" y="65"/>
                      <a:pt x="68" y="61"/>
                    </a:cubicBezTo>
                    <a:lnTo>
                      <a:pt x="67" y="60"/>
                    </a:lnTo>
                    <a:close/>
                    <a:moveTo>
                      <a:pt x="9" y="43"/>
                    </a:moveTo>
                    <a:cubicBezTo>
                      <a:pt x="9" y="44"/>
                      <a:pt x="9" y="44"/>
                      <a:pt x="9" y="44"/>
                    </a:cubicBezTo>
                    <a:cubicBezTo>
                      <a:pt x="13" y="51"/>
                      <a:pt x="16" y="63"/>
                      <a:pt x="17" y="84"/>
                    </a:cubicBezTo>
                    <a:cubicBezTo>
                      <a:pt x="18" y="105"/>
                      <a:pt x="24" y="125"/>
                      <a:pt x="32" y="136"/>
                    </a:cubicBezTo>
                    <a:cubicBezTo>
                      <a:pt x="32" y="135"/>
                      <a:pt x="32" y="135"/>
                      <a:pt x="32" y="135"/>
                    </a:cubicBezTo>
                    <a:cubicBezTo>
                      <a:pt x="28" y="129"/>
                      <a:pt x="24" y="119"/>
                      <a:pt x="21" y="109"/>
                    </a:cubicBezTo>
                    <a:cubicBezTo>
                      <a:pt x="19" y="101"/>
                      <a:pt x="17" y="92"/>
                      <a:pt x="17" y="82"/>
                    </a:cubicBezTo>
                    <a:cubicBezTo>
                      <a:pt x="16" y="62"/>
                      <a:pt x="14" y="51"/>
                      <a:pt x="10" y="44"/>
                    </a:cubicBezTo>
                    <a:lnTo>
                      <a:pt x="9" y="43"/>
                    </a:lnTo>
                    <a:close/>
                    <a:moveTo>
                      <a:pt x="70" y="38"/>
                    </a:moveTo>
                    <a:cubicBezTo>
                      <a:pt x="69" y="41"/>
                      <a:pt x="68" y="44"/>
                      <a:pt x="68" y="48"/>
                    </a:cubicBezTo>
                    <a:cubicBezTo>
                      <a:pt x="68" y="48"/>
                      <a:pt x="68" y="48"/>
                      <a:pt x="68" y="48"/>
                    </a:cubicBezTo>
                    <a:cubicBezTo>
                      <a:pt x="69" y="44"/>
                      <a:pt x="69" y="41"/>
                      <a:pt x="70" y="38"/>
                    </a:cubicBezTo>
                    <a:close/>
                    <a:moveTo>
                      <a:pt x="75" y="18"/>
                    </a:moveTo>
                    <a:cubicBezTo>
                      <a:pt x="75" y="18"/>
                      <a:pt x="75" y="18"/>
                      <a:pt x="75" y="18"/>
                    </a:cubicBezTo>
                    <a:cubicBezTo>
                      <a:pt x="75" y="18"/>
                      <a:pt x="75" y="19"/>
                      <a:pt x="75" y="19"/>
                    </a:cubicBezTo>
                    <a:cubicBezTo>
                      <a:pt x="75" y="19"/>
                      <a:pt x="75" y="20"/>
                      <a:pt x="75" y="20"/>
                    </a:cubicBezTo>
                    <a:cubicBezTo>
                      <a:pt x="74" y="23"/>
                      <a:pt x="74" y="24"/>
                      <a:pt x="74" y="26"/>
                    </a:cubicBezTo>
                    <a:cubicBezTo>
                      <a:pt x="74" y="26"/>
                      <a:pt x="74" y="26"/>
                      <a:pt x="74" y="26"/>
                    </a:cubicBezTo>
                    <a:cubicBezTo>
                      <a:pt x="75" y="24"/>
                      <a:pt x="75" y="22"/>
                      <a:pt x="75" y="21"/>
                    </a:cubicBezTo>
                    <a:cubicBezTo>
                      <a:pt x="75" y="20"/>
                      <a:pt x="75" y="19"/>
                      <a:pt x="75" y="18"/>
                    </a:cubicBezTo>
                    <a:close/>
                    <a:moveTo>
                      <a:pt x="71" y="10"/>
                    </a:moveTo>
                    <a:cubicBezTo>
                      <a:pt x="70" y="11"/>
                      <a:pt x="70" y="11"/>
                      <a:pt x="70" y="11"/>
                    </a:cubicBezTo>
                    <a:cubicBezTo>
                      <a:pt x="71" y="11"/>
                      <a:pt x="72" y="12"/>
                      <a:pt x="73" y="13"/>
                    </a:cubicBezTo>
                    <a:cubicBezTo>
                      <a:pt x="73" y="13"/>
                      <a:pt x="73" y="13"/>
                      <a:pt x="73" y="13"/>
                    </a:cubicBezTo>
                    <a:cubicBezTo>
                      <a:pt x="73" y="12"/>
                      <a:pt x="72" y="11"/>
                      <a:pt x="71" y="10"/>
                    </a:cubicBezTo>
                    <a:close/>
                    <a:moveTo>
                      <a:pt x="1" y="0"/>
                    </a:moveTo>
                    <a:cubicBezTo>
                      <a:pt x="0" y="0"/>
                      <a:pt x="0" y="0"/>
                      <a:pt x="0" y="0"/>
                    </a:cubicBezTo>
                    <a:cubicBezTo>
                      <a:pt x="2" y="0"/>
                      <a:pt x="4" y="1"/>
                      <a:pt x="6" y="3"/>
                    </a:cubicBezTo>
                    <a:cubicBezTo>
                      <a:pt x="9" y="5"/>
                      <a:pt x="12" y="6"/>
                      <a:pt x="16" y="6"/>
                    </a:cubicBezTo>
                    <a:cubicBezTo>
                      <a:pt x="21" y="6"/>
                      <a:pt x="26" y="5"/>
                      <a:pt x="31" y="3"/>
                    </a:cubicBezTo>
                    <a:cubicBezTo>
                      <a:pt x="31" y="3"/>
                      <a:pt x="32" y="2"/>
                      <a:pt x="33" y="2"/>
                    </a:cubicBezTo>
                    <a:cubicBezTo>
                      <a:pt x="33" y="2"/>
                      <a:pt x="33" y="2"/>
                      <a:pt x="33" y="2"/>
                    </a:cubicBezTo>
                    <a:cubicBezTo>
                      <a:pt x="32" y="2"/>
                      <a:pt x="32" y="2"/>
                      <a:pt x="31" y="3"/>
                    </a:cubicBezTo>
                    <a:cubicBezTo>
                      <a:pt x="27" y="4"/>
                      <a:pt x="21" y="6"/>
                      <a:pt x="16" y="6"/>
                    </a:cubicBezTo>
                    <a:cubicBezTo>
                      <a:pt x="12" y="6"/>
                      <a:pt x="8" y="5"/>
                      <a:pt x="5" y="2"/>
                    </a:cubicBezTo>
                    <a:cubicBezTo>
                      <a:pt x="4" y="1"/>
                      <a:pt x="2" y="0"/>
                      <a:pt x="1"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29" name="Google Shape;2429;p21"/>
              <p:cNvSpPr/>
              <p:nvPr/>
            </p:nvSpPr>
            <p:spPr>
              <a:xfrm>
                <a:off x="6311901" y="3049588"/>
                <a:ext cx="53975" cy="160338"/>
              </a:xfrm>
              <a:custGeom>
                <a:avLst/>
                <a:gdLst/>
                <a:ahLst/>
                <a:cxnLst/>
                <a:rect l="l" t="t" r="r" b="b"/>
                <a:pathLst>
                  <a:path w="46" h="134" extrusionOk="0">
                    <a:moveTo>
                      <a:pt x="19" y="41"/>
                    </a:moveTo>
                    <a:cubicBezTo>
                      <a:pt x="19" y="42"/>
                      <a:pt x="19" y="42"/>
                      <a:pt x="18" y="43"/>
                    </a:cubicBezTo>
                    <a:cubicBezTo>
                      <a:pt x="19" y="44"/>
                      <a:pt x="19" y="44"/>
                      <a:pt x="19" y="44"/>
                    </a:cubicBezTo>
                    <a:cubicBezTo>
                      <a:pt x="23" y="51"/>
                      <a:pt x="26" y="63"/>
                      <a:pt x="27" y="84"/>
                    </a:cubicBezTo>
                    <a:cubicBezTo>
                      <a:pt x="27" y="93"/>
                      <a:pt x="28" y="101"/>
                      <a:pt x="30" y="109"/>
                    </a:cubicBezTo>
                    <a:cubicBezTo>
                      <a:pt x="33" y="119"/>
                      <a:pt x="37" y="128"/>
                      <a:pt x="41" y="134"/>
                    </a:cubicBezTo>
                    <a:cubicBezTo>
                      <a:pt x="41" y="134"/>
                      <a:pt x="41" y="134"/>
                      <a:pt x="41" y="134"/>
                    </a:cubicBezTo>
                    <a:cubicBezTo>
                      <a:pt x="41" y="132"/>
                      <a:pt x="40" y="130"/>
                      <a:pt x="40" y="128"/>
                    </a:cubicBezTo>
                    <a:cubicBezTo>
                      <a:pt x="34" y="117"/>
                      <a:pt x="30" y="102"/>
                      <a:pt x="29" y="85"/>
                    </a:cubicBezTo>
                    <a:cubicBezTo>
                      <a:pt x="28" y="60"/>
                      <a:pt x="24" y="48"/>
                      <a:pt x="19" y="41"/>
                    </a:cubicBezTo>
                    <a:close/>
                    <a:moveTo>
                      <a:pt x="9" y="0"/>
                    </a:moveTo>
                    <a:cubicBezTo>
                      <a:pt x="6" y="1"/>
                      <a:pt x="4" y="2"/>
                      <a:pt x="4" y="3"/>
                    </a:cubicBezTo>
                    <a:cubicBezTo>
                      <a:pt x="2" y="5"/>
                      <a:pt x="1" y="7"/>
                      <a:pt x="0" y="8"/>
                    </a:cubicBezTo>
                    <a:cubicBezTo>
                      <a:pt x="0" y="8"/>
                      <a:pt x="0" y="8"/>
                      <a:pt x="0" y="8"/>
                    </a:cubicBezTo>
                    <a:cubicBezTo>
                      <a:pt x="0" y="8"/>
                      <a:pt x="0" y="8"/>
                      <a:pt x="0" y="8"/>
                    </a:cubicBezTo>
                    <a:cubicBezTo>
                      <a:pt x="1" y="8"/>
                      <a:pt x="3" y="8"/>
                      <a:pt x="4" y="8"/>
                    </a:cubicBezTo>
                    <a:cubicBezTo>
                      <a:pt x="4" y="8"/>
                      <a:pt x="8" y="4"/>
                      <a:pt x="12" y="4"/>
                    </a:cubicBezTo>
                    <a:cubicBezTo>
                      <a:pt x="14" y="4"/>
                      <a:pt x="16" y="5"/>
                      <a:pt x="18" y="6"/>
                    </a:cubicBezTo>
                    <a:cubicBezTo>
                      <a:pt x="21" y="9"/>
                      <a:pt x="23" y="10"/>
                      <a:pt x="25" y="10"/>
                    </a:cubicBezTo>
                    <a:cubicBezTo>
                      <a:pt x="28" y="10"/>
                      <a:pt x="31" y="8"/>
                      <a:pt x="36" y="7"/>
                    </a:cubicBezTo>
                    <a:cubicBezTo>
                      <a:pt x="39" y="5"/>
                      <a:pt x="43" y="5"/>
                      <a:pt x="46" y="4"/>
                    </a:cubicBezTo>
                    <a:cubicBezTo>
                      <a:pt x="45" y="4"/>
                      <a:pt x="44" y="3"/>
                      <a:pt x="43" y="3"/>
                    </a:cubicBezTo>
                    <a:cubicBezTo>
                      <a:pt x="42" y="3"/>
                      <a:pt x="41" y="3"/>
                      <a:pt x="40" y="3"/>
                    </a:cubicBezTo>
                    <a:cubicBezTo>
                      <a:pt x="36" y="5"/>
                      <a:pt x="30" y="7"/>
                      <a:pt x="25" y="7"/>
                    </a:cubicBezTo>
                    <a:cubicBezTo>
                      <a:pt x="21" y="7"/>
                      <a:pt x="17" y="6"/>
                      <a:pt x="14" y="3"/>
                    </a:cubicBezTo>
                    <a:cubicBezTo>
                      <a:pt x="12" y="1"/>
                      <a:pt x="10" y="1"/>
                      <a:pt x="9" y="0"/>
                    </a:cubicBezTo>
                    <a:close/>
                  </a:path>
                </a:pathLst>
              </a:custGeom>
              <a:solidFill>
                <a:srgbClr val="BBBC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30" name="Google Shape;2430;p21"/>
              <p:cNvSpPr/>
              <p:nvPr/>
            </p:nvSpPr>
            <p:spPr>
              <a:xfrm>
                <a:off x="6321426" y="3049588"/>
                <a:ext cx="41275" cy="130175"/>
              </a:xfrm>
              <a:custGeom>
                <a:avLst/>
                <a:gdLst/>
                <a:ahLst/>
                <a:cxnLst/>
                <a:rect l="l" t="t" r="r" b="b"/>
                <a:pathLst>
                  <a:path w="34" h="109" extrusionOk="0">
                    <a:moveTo>
                      <a:pt x="10" y="44"/>
                    </a:moveTo>
                    <a:cubicBezTo>
                      <a:pt x="14" y="51"/>
                      <a:pt x="16" y="62"/>
                      <a:pt x="17" y="82"/>
                    </a:cubicBezTo>
                    <a:cubicBezTo>
                      <a:pt x="17" y="92"/>
                      <a:pt x="19" y="101"/>
                      <a:pt x="21" y="109"/>
                    </a:cubicBezTo>
                    <a:cubicBezTo>
                      <a:pt x="19" y="101"/>
                      <a:pt x="18" y="93"/>
                      <a:pt x="18" y="84"/>
                    </a:cubicBezTo>
                    <a:cubicBezTo>
                      <a:pt x="17" y="63"/>
                      <a:pt x="14" y="51"/>
                      <a:pt x="10" y="44"/>
                    </a:cubicBezTo>
                    <a:close/>
                    <a:moveTo>
                      <a:pt x="0" y="0"/>
                    </a:moveTo>
                    <a:cubicBezTo>
                      <a:pt x="0" y="0"/>
                      <a:pt x="0" y="0"/>
                      <a:pt x="0" y="0"/>
                    </a:cubicBezTo>
                    <a:cubicBezTo>
                      <a:pt x="1" y="1"/>
                      <a:pt x="3" y="1"/>
                      <a:pt x="5" y="3"/>
                    </a:cubicBezTo>
                    <a:cubicBezTo>
                      <a:pt x="8" y="6"/>
                      <a:pt x="12" y="7"/>
                      <a:pt x="16" y="7"/>
                    </a:cubicBezTo>
                    <a:cubicBezTo>
                      <a:pt x="21" y="7"/>
                      <a:pt x="27" y="5"/>
                      <a:pt x="31" y="3"/>
                    </a:cubicBezTo>
                    <a:cubicBezTo>
                      <a:pt x="32" y="3"/>
                      <a:pt x="33" y="3"/>
                      <a:pt x="34" y="3"/>
                    </a:cubicBezTo>
                    <a:cubicBezTo>
                      <a:pt x="33" y="2"/>
                      <a:pt x="33" y="2"/>
                      <a:pt x="33" y="2"/>
                    </a:cubicBezTo>
                    <a:cubicBezTo>
                      <a:pt x="32" y="2"/>
                      <a:pt x="31" y="3"/>
                      <a:pt x="31" y="3"/>
                    </a:cubicBezTo>
                    <a:cubicBezTo>
                      <a:pt x="26" y="5"/>
                      <a:pt x="21" y="6"/>
                      <a:pt x="16" y="6"/>
                    </a:cubicBezTo>
                    <a:cubicBezTo>
                      <a:pt x="12" y="6"/>
                      <a:pt x="9" y="5"/>
                      <a:pt x="6" y="3"/>
                    </a:cubicBezTo>
                    <a:cubicBezTo>
                      <a:pt x="4" y="1"/>
                      <a:pt x="2" y="0"/>
                      <a:pt x="0" y="0"/>
                    </a:cubicBezTo>
                    <a:close/>
                  </a:path>
                </a:pathLst>
              </a:custGeom>
              <a:solidFill>
                <a:srgbClr val="8C8E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31" name="Google Shape;2431;p21"/>
              <p:cNvSpPr/>
              <p:nvPr/>
            </p:nvSpPr>
            <p:spPr>
              <a:xfrm>
                <a:off x="6319838" y="3065463"/>
                <a:ext cx="52388" cy="130175"/>
              </a:xfrm>
              <a:custGeom>
                <a:avLst/>
                <a:gdLst/>
                <a:ahLst/>
                <a:cxnLst/>
                <a:rect l="l" t="t" r="r" b="b"/>
                <a:pathLst>
                  <a:path w="44" h="109" extrusionOk="0">
                    <a:moveTo>
                      <a:pt x="3" y="0"/>
                    </a:moveTo>
                    <a:cubicBezTo>
                      <a:pt x="3" y="0"/>
                      <a:pt x="0" y="7"/>
                      <a:pt x="8" y="14"/>
                    </a:cubicBezTo>
                    <a:cubicBezTo>
                      <a:pt x="17" y="22"/>
                      <a:pt x="27" y="30"/>
                      <a:pt x="32" y="58"/>
                    </a:cubicBezTo>
                    <a:cubicBezTo>
                      <a:pt x="36" y="86"/>
                      <a:pt x="35" y="90"/>
                      <a:pt x="44" y="109"/>
                    </a:cubicBezTo>
                    <a:cubicBezTo>
                      <a:pt x="44" y="109"/>
                      <a:pt x="37" y="94"/>
                      <a:pt x="34" y="65"/>
                    </a:cubicBezTo>
                    <a:cubicBezTo>
                      <a:pt x="31" y="41"/>
                      <a:pt x="23" y="25"/>
                      <a:pt x="11" y="15"/>
                    </a:cubicBezTo>
                    <a:cubicBezTo>
                      <a:pt x="11" y="15"/>
                      <a:pt x="3" y="14"/>
                      <a:pt x="3"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32" name="Google Shape;2432;p21"/>
              <p:cNvSpPr/>
              <p:nvPr/>
            </p:nvSpPr>
            <p:spPr>
              <a:xfrm>
                <a:off x="6327776" y="3060700"/>
                <a:ext cx="73025" cy="127000"/>
              </a:xfrm>
              <a:custGeom>
                <a:avLst/>
                <a:gdLst/>
                <a:ahLst/>
                <a:cxnLst/>
                <a:rect l="l" t="t" r="r" b="b"/>
                <a:pathLst>
                  <a:path w="61" h="107" extrusionOk="0">
                    <a:moveTo>
                      <a:pt x="17" y="24"/>
                    </a:moveTo>
                    <a:cubicBezTo>
                      <a:pt x="17" y="24"/>
                      <a:pt x="0" y="15"/>
                      <a:pt x="5" y="10"/>
                    </a:cubicBezTo>
                    <a:cubicBezTo>
                      <a:pt x="8" y="7"/>
                      <a:pt x="8" y="8"/>
                      <a:pt x="10" y="10"/>
                    </a:cubicBezTo>
                    <a:cubicBezTo>
                      <a:pt x="11" y="11"/>
                      <a:pt x="15" y="12"/>
                      <a:pt x="24" y="9"/>
                    </a:cubicBezTo>
                    <a:cubicBezTo>
                      <a:pt x="43" y="5"/>
                      <a:pt x="50" y="0"/>
                      <a:pt x="56" y="13"/>
                    </a:cubicBezTo>
                    <a:cubicBezTo>
                      <a:pt x="61" y="27"/>
                      <a:pt x="46" y="32"/>
                      <a:pt x="48" y="42"/>
                    </a:cubicBezTo>
                    <a:cubicBezTo>
                      <a:pt x="50" y="52"/>
                      <a:pt x="54" y="60"/>
                      <a:pt x="50" y="72"/>
                    </a:cubicBezTo>
                    <a:cubicBezTo>
                      <a:pt x="46" y="84"/>
                      <a:pt x="47" y="88"/>
                      <a:pt x="47" y="97"/>
                    </a:cubicBezTo>
                    <a:cubicBezTo>
                      <a:pt x="48" y="107"/>
                      <a:pt x="28" y="103"/>
                      <a:pt x="34" y="76"/>
                    </a:cubicBezTo>
                    <a:cubicBezTo>
                      <a:pt x="40" y="48"/>
                      <a:pt x="33" y="45"/>
                      <a:pt x="31" y="39"/>
                    </a:cubicBezTo>
                    <a:cubicBezTo>
                      <a:pt x="29" y="33"/>
                      <a:pt x="21" y="29"/>
                      <a:pt x="17" y="24"/>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33" name="Google Shape;2433;p21"/>
              <p:cNvSpPr/>
              <p:nvPr/>
            </p:nvSpPr>
            <p:spPr>
              <a:xfrm>
                <a:off x="6524626" y="3044825"/>
                <a:ext cx="109538" cy="184150"/>
              </a:xfrm>
              <a:custGeom>
                <a:avLst/>
                <a:gdLst/>
                <a:ahLst/>
                <a:cxnLst/>
                <a:rect l="l" t="t" r="r" b="b"/>
                <a:pathLst>
                  <a:path w="93" h="154" extrusionOk="0">
                    <a:moveTo>
                      <a:pt x="87" y="8"/>
                    </a:moveTo>
                    <a:cubicBezTo>
                      <a:pt x="87" y="8"/>
                      <a:pt x="80" y="0"/>
                      <a:pt x="73" y="6"/>
                    </a:cubicBezTo>
                    <a:cubicBezTo>
                      <a:pt x="66" y="12"/>
                      <a:pt x="55" y="10"/>
                      <a:pt x="47" y="7"/>
                    </a:cubicBezTo>
                    <a:cubicBezTo>
                      <a:pt x="39" y="3"/>
                      <a:pt x="0" y="8"/>
                      <a:pt x="3" y="25"/>
                    </a:cubicBezTo>
                    <a:cubicBezTo>
                      <a:pt x="5" y="41"/>
                      <a:pt x="10" y="41"/>
                      <a:pt x="10" y="64"/>
                    </a:cubicBezTo>
                    <a:cubicBezTo>
                      <a:pt x="10" y="86"/>
                      <a:pt x="21" y="93"/>
                      <a:pt x="18" y="115"/>
                    </a:cubicBezTo>
                    <a:cubicBezTo>
                      <a:pt x="15" y="136"/>
                      <a:pt x="22" y="148"/>
                      <a:pt x="31" y="151"/>
                    </a:cubicBezTo>
                    <a:cubicBezTo>
                      <a:pt x="41" y="154"/>
                      <a:pt x="60" y="125"/>
                      <a:pt x="61" y="88"/>
                    </a:cubicBezTo>
                    <a:cubicBezTo>
                      <a:pt x="62" y="51"/>
                      <a:pt x="70" y="44"/>
                      <a:pt x="79" y="38"/>
                    </a:cubicBezTo>
                    <a:cubicBezTo>
                      <a:pt x="88" y="31"/>
                      <a:pt x="93" y="18"/>
                      <a:pt x="87" y="8"/>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34" name="Google Shape;2434;p21"/>
              <p:cNvSpPr/>
              <p:nvPr/>
            </p:nvSpPr>
            <p:spPr>
              <a:xfrm>
                <a:off x="6535738" y="3055938"/>
                <a:ext cx="92075" cy="144463"/>
              </a:xfrm>
              <a:custGeom>
                <a:avLst/>
                <a:gdLst/>
                <a:ahLst/>
                <a:cxnLst/>
                <a:rect l="l" t="t" r="r" b="b"/>
                <a:pathLst>
                  <a:path w="77" h="121" extrusionOk="0">
                    <a:moveTo>
                      <a:pt x="27" y="2"/>
                    </a:moveTo>
                    <a:cubicBezTo>
                      <a:pt x="49" y="4"/>
                      <a:pt x="48" y="18"/>
                      <a:pt x="61" y="7"/>
                    </a:cubicBezTo>
                    <a:cubicBezTo>
                      <a:pt x="69" y="0"/>
                      <a:pt x="77" y="14"/>
                      <a:pt x="68" y="21"/>
                    </a:cubicBezTo>
                    <a:cubicBezTo>
                      <a:pt x="57" y="31"/>
                      <a:pt x="46" y="38"/>
                      <a:pt x="41" y="76"/>
                    </a:cubicBezTo>
                    <a:cubicBezTo>
                      <a:pt x="37" y="115"/>
                      <a:pt x="29" y="121"/>
                      <a:pt x="18" y="119"/>
                    </a:cubicBezTo>
                    <a:cubicBezTo>
                      <a:pt x="7" y="118"/>
                      <a:pt x="16" y="105"/>
                      <a:pt x="11" y="89"/>
                    </a:cubicBezTo>
                    <a:cubicBezTo>
                      <a:pt x="6" y="73"/>
                      <a:pt x="7" y="64"/>
                      <a:pt x="9" y="53"/>
                    </a:cubicBezTo>
                    <a:cubicBezTo>
                      <a:pt x="10" y="43"/>
                      <a:pt x="7" y="35"/>
                      <a:pt x="4" y="29"/>
                    </a:cubicBezTo>
                    <a:cubicBezTo>
                      <a:pt x="1" y="24"/>
                      <a:pt x="0" y="21"/>
                      <a:pt x="1" y="18"/>
                    </a:cubicBezTo>
                    <a:cubicBezTo>
                      <a:pt x="1" y="18"/>
                      <a:pt x="4" y="0"/>
                      <a:pt x="27" y="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35" name="Google Shape;2435;p21"/>
              <p:cNvSpPr/>
              <p:nvPr/>
            </p:nvSpPr>
            <p:spPr>
              <a:xfrm>
                <a:off x="6565901" y="3087688"/>
                <a:ext cx="39688" cy="107950"/>
              </a:xfrm>
              <a:custGeom>
                <a:avLst/>
                <a:gdLst/>
                <a:ahLst/>
                <a:cxnLst/>
                <a:rect l="l" t="t" r="r" b="b"/>
                <a:pathLst>
                  <a:path w="33" h="91" extrusionOk="0">
                    <a:moveTo>
                      <a:pt x="7" y="82"/>
                    </a:moveTo>
                    <a:cubicBezTo>
                      <a:pt x="6" y="83"/>
                      <a:pt x="5" y="85"/>
                      <a:pt x="3" y="87"/>
                    </a:cubicBezTo>
                    <a:cubicBezTo>
                      <a:pt x="2" y="89"/>
                      <a:pt x="1" y="90"/>
                      <a:pt x="0" y="91"/>
                    </a:cubicBezTo>
                    <a:cubicBezTo>
                      <a:pt x="3" y="90"/>
                      <a:pt x="5" y="88"/>
                      <a:pt x="7" y="84"/>
                    </a:cubicBezTo>
                    <a:cubicBezTo>
                      <a:pt x="7" y="83"/>
                      <a:pt x="7" y="82"/>
                      <a:pt x="7" y="82"/>
                    </a:cubicBezTo>
                    <a:close/>
                    <a:moveTo>
                      <a:pt x="32" y="0"/>
                    </a:moveTo>
                    <a:cubicBezTo>
                      <a:pt x="24" y="8"/>
                      <a:pt x="17" y="19"/>
                      <a:pt x="13" y="49"/>
                    </a:cubicBezTo>
                    <a:cubicBezTo>
                      <a:pt x="12" y="59"/>
                      <a:pt x="11" y="68"/>
                      <a:pt x="9" y="74"/>
                    </a:cubicBezTo>
                    <a:cubicBezTo>
                      <a:pt x="9" y="75"/>
                      <a:pt x="9" y="76"/>
                      <a:pt x="8" y="77"/>
                    </a:cubicBezTo>
                    <a:cubicBezTo>
                      <a:pt x="8" y="78"/>
                      <a:pt x="9" y="78"/>
                      <a:pt x="9" y="79"/>
                    </a:cubicBezTo>
                    <a:cubicBezTo>
                      <a:pt x="12" y="72"/>
                      <a:pt x="13" y="63"/>
                      <a:pt x="15" y="49"/>
                    </a:cubicBezTo>
                    <a:cubicBezTo>
                      <a:pt x="18" y="22"/>
                      <a:pt x="25" y="10"/>
                      <a:pt x="32" y="3"/>
                    </a:cubicBezTo>
                    <a:cubicBezTo>
                      <a:pt x="32" y="2"/>
                      <a:pt x="33" y="1"/>
                      <a:pt x="33" y="1"/>
                    </a:cubicBezTo>
                    <a:lnTo>
                      <a:pt x="32" y="0"/>
                    </a:lnTo>
                    <a:close/>
                  </a:path>
                </a:pathLst>
              </a:custGeom>
              <a:solidFill>
                <a:srgbClr val="CACB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36" name="Google Shape;2436;p21"/>
              <p:cNvSpPr/>
              <p:nvPr/>
            </p:nvSpPr>
            <p:spPr>
              <a:xfrm>
                <a:off x="6524626" y="3044825"/>
                <a:ext cx="109538" cy="184150"/>
              </a:xfrm>
              <a:custGeom>
                <a:avLst/>
                <a:gdLst/>
                <a:ahLst/>
                <a:cxnLst/>
                <a:rect l="l" t="t" r="r" b="b"/>
                <a:pathLst>
                  <a:path w="93" h="154" extrusionOk="0">
                    <a:moveTo>
                      <a:pt x="3" y="25"/>
                    </a:moveTo>
                    <a:cubicBezTo>
                      <a:pt x="5" y="41"/>
                      <a:pt x="10" y="41"/>
                      <a:pt x="10" y="64"/>
                    </a:cubicBezTo>
                    <a:cubicBezTo>
                      <a:pt x="10" y="86"/>
                      <a:pt x="21" y="93"/>
                      <a:pt x="18" y="115"/>
                    </a:cubicBezTo>
                    <a:cubicBezTo>
                      <a:pt x="15" y="136"/>
                      <a:pt x="22" y="148"/>
                      <a:pt x="31" y="151"/>
                    </a:cubicBezTo>
                    <a:cubicBezTo>
                      <a:pt x="41" y="154"/>
                      <a:pt x="60" y="125"/>
                      <a:pt x="61" y="88"/>
                    </a:cubicBezTo>
                    <a:cubicBezTo>
                      <a:pt x="62" y="51"/>
                      <a:pt x="70" y="44"/>
                      <a:pt x="79" y="38"/>
                    </a:cubicBezTo>
                    <a:cubicBezTo>
                      <a:pt x="88" y="31"/>
                      <a:pt x="93" y="18"/>
                      <a:pt x="87" y="8"/>
                    </a:cubicBezTo>
                    <a:cubicBezTo>
                      <a:pt x="87" y="8"/>
                      <a:pt x="80" y="0"/>
                      <a:pt x="73" y="6"/>
                    </a:cubicBezTo>
                    <a:cubicBezTo>
                      <a:pt x="66" y="12"/>
                      <a:pt x="55" y="10"/>
                      <a:pt x="47" y="7"/>
                    </a:cubicBezTo>
                    <a:cubicBezTo>
                      <a:pt x="39" y="3"/>
                      <a:pt x="0" y="8"/>
                      <a:pt x="3" y="25"/>
                    </a:cubicBezTo>
                    <a:close/>
                    <a:moveTo>
                      <a:pt x="11" y="27"/>
                    </a:moveTo>
                    <a:cubicBezTo>
                      <a:pt x="11" y="27"/>
                      <a:pt x="14" y="9"/>
                      <a:pt x="37" y="11"/>
                    </a:cubicBezTo>
                    <a:cubicBezTo>
                      <a:pt x="59" y="13"/>
                      <a:pt x="58" y="27"/>
                      <a:pt x="71" y="16"/>
                    </a:cubicBezTo>
                    <a:cubicBezTo>
                      <a:pt x="79" y="9"/>
                      <a:pt x="87" y="23"/>
                      <a:pt x="78" y="30"/>
                    </a:cubicBezTo>
                    <a:cubicBezTo>
                      <a:pt x="67" y="40"/>
                      <a:pt x="56" y="47"/>
                      <a:pt x="51" y="85"/>
                    </a:cubicBezTo>
                    <a:cubicBezTo>
                      <a:pt x="47" y="124"/>
                      <a:pt x="39" y="130"/>
                      <a:pt x="28" y="128"/>
                    </a:cubicBezTo>
                    <a:cubicBezTo>
                      <a:pt x="17" y="127"/>
                      <a:pt x="26" y="114"/>
                      <a:pt x="21" y="98"/>
                    </a:cubicBezTo>
                    <a:cubicBezTo>
                      <a:pt x="16" y="82"/>
                      <a:pt x="17" y="73"/>
                      <a:pt x="19" y="62"/>
                    </a:cubicBezTo>
                    <a:cubicBezTo>
                      <a:pt x="20" y="52"/>
                      <a:pt x="17" y="44"/>
                      <a:pt x="14" y="38"/>
                    </a:cubicBezTo>
                    <a:cubicBezTo>
                      <a:pt x="11" y="33"/>
                      <a:pt x="10" y="30"/>
                      <a:pt x="11" y="27"/>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37" name="Google Shape;2437;p21"/>
              <p:cNvSpPr/>
              <p:nvPr/>
            </p:nvSpPr>
            <p:spPr>
              <a:xfrm>
                <a:off x="6526213" y="3048000"/>
                <a:ext cx="104775" cy="177800"/>
              </a:xfrm>
              <a:custGeom>
                <a:avLst/>
                <a:gdLst/>
                <a:ahLst/>
                <a:cxnLst/>
                <a:rect l="l" t="t" r="r" b="b"/>
                <a:pathLst>
                  <a:path w="88" h="149" extrusionOk="0">
                    <a:moveTo>
                      <a:pt x="60" y="85"/>
                    </a:moveTo>
                    <a:cubicBezTo>
                      <a:pt x="58" y="120"/>
                      <a:pt x="42" y="149"/>
                      <a:pt x="31" y="149"/>
                    </a:cubicBezTo>
                    <a:cubicBezTo>
                      <a:pt x="30" y="149"/>
                      <a:pt x="30" y="149"/>
                      <a:pt x="29" y="149"/>
                    </a:cubicBezTo>
                    <a:cubicBezTo>
                      <a:pt x="21" y="146"/>
                      <a:pt x="15" y="137"/>
                      <a:pt x="15" y="121"/>
                    </a:cubicBezTo>
                    <a:cubicBezTo>
                      <a:pt x="15" y="118"/>
                      <a:pt x="15" y="115"/>
                      <a:pt x="16" y="112"/>
                    </a:cubicBezTo>
                    <a:cubicBezTo>
                      <a:pt x="16" y="109"/>
                      <a:pt x="16" y="107"/>
                      <a:pt x="16" y="105"/>
                    </a:cubicBezTo>
                    <a:cubicBezTo>
                      <a:pt x="16" y="88"/>
                      <a:pt x="8" y="81"/>
                      <a:pt x="7" y="61"/>
                    </a:cubicBezTo>
                    <a:cubicBezTo>
                      <a:pt x="7" y="38"/>
                      <a:pt x="3" y="38"/>
                      <a:pt x="0" y="22"/>
                    </a:cubicBezTo>
                    <a:cubicBezTo>
                      <a:pt x="0" y="21"/>
                      <a:pt x="0" y="20"/>
                      <a:pt x="0" y="20"/>
                    </a:cubicBezTo>
                    <a:cubicBezTo>
                      <a:pt x="0" y="7"/>
                      <a:pt x="24" y="2"/>
                      <a:pt x="37" y="2"/>
                    </a:cubicBezTo>
                    <a:cubicBezTo>
                      <a:pt x="41" y="2"/>
                      <a:pt x="43" y="2"/>
                      <a:pt x="45" y="3"/>
                    </a:cubicBezTo>
                    <a:cubicBezTo>
                      <a:pt x="49" y="5"/>
                      <a:pt x="55" y="6"/>
                      <a:pt x="60" y="6"/>
                    </a:cubicBezTo>
                    <a:cubicBezTo>
                      <a:pt x="64" y="6"/>
                      <a:pt x="67" y="5"/>
                      <a:pt x="70" y="3"/>
                    </a:cubicBezTo>
                    <a:cubicBezTo>
                      <a:pt x="72" y="1"/>
                      <a:pt x="74" y="0"/>
                      <a:pt x="76" y="0"/>
                    </a:cubicBezTo>
                    <a:cubicBezTo>
                      <a:pt x="81" y="0"/>
                      <a:pt x="85" y="5"/>
                      <a:pt x="85" y="5"/>
                    </a:cubicBezTo>
                    <a:cubicBezTo>
                      <a:pt x="85" y="5"/>
                      <a:pt x="85" y="5"/>
                      <a:pt x="85" y="5"/>
                    </a:cubicBezTo>
                    <a:cubicBezTo>
                      <a:pt x="85" y="5"/>
                      <a:pt x="85" y="5"/>
                      <a:pt x="85" y="5"/>
                    </a:cubicBezTo>
                    <a:cubicBezTo>
                      <a:pt x="87" y="8"/>
                      <a:pt x="88" y="11"/>
                      <a:pt x="88" y="15"/>
                    </a:cubicBezTo>
                    <a:cubicBezTo>
                      <a:pt x="88" y="23"/>
                      <a:pt x="84" y="31"/>
                      <a:pt x="78" y="35"/>
                    </a:cubicBezTo>
                    <a:cubicBezTo>
                      <a:pt x="69" y="42"/>
                      <a:pt x="61" y="48"/>
                      <a:pt x="60" y="85"/>
                    </a:cubicBezTo>
                    <a:close/>
                    <a:moveTo>
                      <a:pt x="87" y="15"/>
                    </a:moveTo>
                    <a:cubicBezTo>
                      <a:pt x="87" y="12"/>
                      <a:pt x="86" y="8"/>
                      <a:pt x="84" y="5"/>
                    </a:cubicBezTo>
                    <a:cubicBezTo>
                      <a:pt x="84" y="5"/>
                      <a:pt x="81" y="1"/>
                      <a:pt x="76" y="1"/>
                    </a:cubicBezTo>
                    <a:cubicBezTo>
                      <a:pt x="75" y="1"/>
                      <a:pt x="73" y="2"/>
                      <a:pt x="71" y="4"/>
                    </a:cubicBezTo>
                    <a:cubicBezTo>
                      <a:pt x="68" y="7"/>
                      <a:pt x="64" y="8"/>
                      <a:pt x="60" y="8"/>
                    </a:cubicBezTo>
                    <a:cubicBezTo>
                      <a:pt x="54" y="8"/>
                      <a:pt x="49" y="6"/>
                      <a:pt x="44" y="4"/>
                    </a:cubicBezTo>
                    <a:cubicBezTo>
                      <a:pt x="43" y="4"/>
                      <a:pt x="40" y="3"/>
                      <a:pt x="37" y="3"/>
                    </a:cubicBezTo>
                    <a:cubicBezTo>
                      <a:pt x="31" y="3"/>
                      <a:pt x="22" y="5"/>
                      <a:pt x="14" y="7"/>
                    </a:cubicBezTo>
                    <a:cubicBezTo>
                      <a:pt x="7" y="10"/>
                      <a:pt x="1" y="14"/>
                      <a:pt x="1" y="20"/>
                    </a:cubicBezTo>
                    <a:cubicBezTo>
                      <a:pt x="1" y="20"/>
                      <a:pt x="1" y="21"/>
                      <a:pt x="1" y="21"/>
                    </a:cubicBezTo>
                    <a:cubicBezTo>
                      <a:pt x="4" y="38"/>
                      <a:pt x="9" y="38"/>
                      <a:pt x="9" y="61"/>
                    </a:cubicBezTo>
                    <a:cubicBezTo>
                      <a:pt x="9" y="81"/>
                      <a:pt x="17" y="88"/>
                      <a:pt x="17" y="105"/>
                    </a:cubicBezTo>
                    <a:cubicBezTo>
                      <a:pt x="17" y="107"/>
                      <a:pt x="17" y="109"/>
                      <a:pt x="17" y="112"/>
                    </a:cubicBezTo>
                    <a:cubicBezTo>
                      <a:pt x="16" y="115"/>
                      <a:pt x="16" y="118"/>
                      <a:pt x="16" y="121"/>
                    </a:cubicBezTo>
                    <a:cubicBezTo>
                      <a:pt x="16" y="137"/>
                      <a:pt x="22" y="145"/>
                      <a:pt x="30" y="148"/>
                    </a:cubicBezTo>
                    <a:cubicBezTo>
                      <a:pt x="30" y="148"/>
                      <a:pt x="31" y="148"/>
                      <a:pt x="31" y="148"/>
                    </a:cubicBezTo>
                    <a:cubicBezTo>
                      <a:pt x="40" y="148"/>
                      <a:pt x="57" y="120"/>
                      <a:pt x="58" y="85"/>
                    </a:cubicBezTo>
                    <a:cubicBezTo>
                      <a:pt x="59" y="48"/>
                      <a:pt x="68" y="41"/>
                      <a:pt x="77" y="34"/>
                    </a:cubicBezTo>
                    <a:cubicBezTo>
                      <a:pt x="83" y="30"/>
                      <a:pt x="87" y="22"/>
                      <a:pt x="87" y="15"/>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38" name="Google Shape;2438;p21"/>
              <p:cNvSpPr/>
              <p:nvPr/>
            </p:nvSpPr>
            <p:spPr>
              <a:xfrm>
                <a:off x="6527801" y="3054350"/>
                <a:ext cx="95250" cy="166688"/>
              </a:xfrm>
              <a:custGeom>
                <a:avLst/>
                <a:gdLst/>
                <a:ahLst/>
                <a:cxnLst/>
                <a:rect l="l" t="t" r="r" b="b"/>
                <a:pathLst>
                  <a:path w="80" h="140" extrusionOk="0">
                    <a:moveTo>
                      <a:pt x="40" y="135"/>
                    </a:moveTo>
                    <a:cubicBezTo>
                      <a:pt x="40" y="136"/>
                      <a:pt x="40" y="136"/>
                      <a:pt x="40" y="136"/>
                    </a:cubicBezTo>
                    <a:cubicBezTo>
                      <a:pt x="40" y="135"/>
                      <a:pt x="40" y="135"/>
                      <a:pt x="40" y="135"/>
                    </a:cubicBezTo>
                    <a:close/>
                    <a:moveTo>
                      <a:pt x="26" y="125"/>
                    </a:moveTo>
                    <a:cubicBezTo>
                      <a:pt x="25" y="126"/>
                      <a:pt x="24" y="126"/>
                      <a:pt x="23" y="127"/>
                    </a:cubicBezTo>
                    <a:cubicBezTo>
                      <a:pt x="21" y="129"/>
                      <a:pt x="19" y="130"/>
                      <a:pt x="17" y="131"/>
                    </a:cubicBezTo>
                    <a:cubicBezTo>
                      <a:pt x="19" y="135"/>
                      <a:pt x="21" y="138"/>
                      <a:pt x="24" y="140"/>
                    </a:cubicBezTo>
                    <a:cubicBezTo>
                      <a:pt x="25" y="140"/>
                      <a:pt x="26" y="139"/>
                      <a:pt x="26" y="139"/>
                    </a:cubicBezTo>
                    <a:cubicBezTo>
                      <a:pt x="30" y="136"/>
                      <a:pt x="33" y="132"/>
                      <a:pt x="35" y="129"/>
                    </a:cubicBezTo>
                    <a:cubicBezTo>
                      <a:pt x="32" y="127"/>
                      <a:pt x="29" y="126"/>
                      <a:pt x="26" y="125"/>
                    </a:cubicBezTo>
                    <a:close/>
                    <a:moveTo>
                      <a:pt x="15" y="121"/>
                    </a:moveTo>
                    <a:cubicBezTo>
                      <a:pt x="15" y="121"/>
                      <a:pt x="15" y="121"/>
                      <a:pt x="15" y="122"/>
                    </a:cubicBezTo>
                    <a:cubicBezTo>
                      <a:pt x="16" y="122"/>
                      <a:pt x="16" y="121"/>
                      <a:pt x="17" y="121"/>
                    </a:cubicBezTo>
                    <a:cubicBezTo>
                      <a:pt x="16" y="121"/>
                      <a:pt x="16" y="121"/>
                      <a:pt x="15" y="121"/>
                    </a:cubicBezTo>
                    <a:close/>
                    <a:moveTo>
                      <a:pt x="39" y="114"/>
                    </a:moveTo>
                    <a:cubicBezTo>
                      <a:pt x="37" y="118"/>
                      <a:pt x="34" y="120"/>
                      <a:pt x="31" y="120"/>
                    </a:cubicBezTo>
                    <a:cubicBezTo>
                      <a:pt x="31" y="121"/>
                      <a:pt x="30" y="121"/>
                      <a:pt x="30" y="122"/>
                    </a:cubicBezTo>
                    <a:cubicBezTo>
                      <a:pt x="33" y="123"/>
                      <a:pt x="35" y="124"/>
                      <a:pt x="37" y="125"/>
                    </a:cubicBezTo>
                    <a:cubicBezTo>
                      <a:pt x="38" y="122"/>
                      <a:pt x="39" y="118"/>
                      <a:pt x="39" y="115"/>
                    </a:cubicBezTo>
                    <a:cubicBezTo>
                      <a:pt x="39" y="115"/>
                      <a:pt x="39" y="114"/>
                      <a:pt x="39" y="114"/>
                    </a:cubicBezTo>
                    <a:close/>
                    <a:moveTo>
                      <a:pt x="19" y="109"/>
                    </a:moveTo>
                    <a:cubicBezTo>
                      <a:pt x="18" y="110"/>
                      <a:pt x="17" y="110"/>
                      <a:pt x="15" y="111"/>
                    </a:cubicBezTo>
                    <a:cubicBezTo>
                      <a:pt x="15" y="113"/>
                      <a:pt x="15" y="114"/>
                      <a:pt x="15" y="116"/>
                    </a:cubicBezTo>
                    <a:cubicBezTo>
                      <a:pt x="17" y="116"/>
                      <a:pt x="19" y="117"/>
                      <a:pt x="21" y="118"/>
                    </a:cubicBezTo>
                    <a:cubicBezTo>
                      <a:pt x="20" y="116"/>
                      <a:pt x="19" y="114"/>
                      <a:pt x="19" y="112"/>
                    </a:cubicBezTo>
                    <a:cubicBezTo>
                      <a:pt x="19" y="111"/>
                      <a:pt x="19" y="110"/>
                      <a:pt x="19" y="109"/>
                    </a:cubicBezTo>
                    <a:close/>
                    <a:moveTo>
                      <a:pt x="54" y="105"/>
                    </a:moveTo>
                    <a:cubicBezTo>
                      <a:pt x="51" y="115"/>
                      <a:pt x="47" y="124"/>
                      <a:pt x="43" y="130"/>
                    </a:cubicBezTo>
                    <a:cubicBezTo>
                      <a:pt x="43" y="130"/>
                      <a:pt x="43" y="131"/>
                      <a:pt x="43" y="131"/>
                    </a:cubicBezTo>
                    <a:cubicBezTo>
                      <a:pt x="47" y="125"/>
                      <a:pt x="51" y="115"/>
                      <a:pt x="54" y="105"/>
                    </a:cubicBezTo>
                    <a:close/>
                    <a:moveTo>
                      <a:pt x="16" y="80"/>
                    </a:moveTo>
                    <a:cubicBezTo>
                      <a:pt x="15" y="81"/>
                      <a:pt x="14" y="81"/>
                      <a:pt x="13" y="82"/>
                    </a:cubicBezTo>
                    <a:cubicBezTo>
                      <a:pt x="14" y="85"/>
                      <a:pt x="15" y="89"/>
                      <a:pt x="16" y="93"/>
                    </a:cubicBezTo>
                    <a:cubicBezTo>
                      <a:pt x="17" y="94"/>
                      <a:pt x="18" y="94"/>
                      <a:pt x="19" y="94"/>
                    </a:cubicBezTo>
                    <a:cubicBezTo>
                      <a:pt x="19" y="93"/>
                      <a:pt x="18" y="91"/>
                      <a:pt x="18" y="90"/>
                    </a:cubicBezTo>
                    <a:cubicBezTo>
                      <a:pt x="17" y="86"/>
                      <a:pt x="16" y="83"/>
                      <a:pt x="16" y="80"/>
                    </a:cubicBezTo>
                    <a:close/>
                    <a:moveTo>
                      <a:pt x="14" y="53"/>
                    </a:moveTo>
                    <a:cubicBezTo>
                      <a:pt x="12" y="54"/>
                      <a:pt x="10" y="55"/>
                      <a:pt x="8" y="56"/>
                    </a:cubicBezTo>
                    <a:cubicBezTo>
                      <a:pt x="8" y="61"/>
                      <a:pt x="8" y="65"/>
                      <a:pt x="9" y="69"/>
                    </a:cubicBezTo>
                    <a:cubicBezTo>
                      <a:pt x="10" y="69"/>
                      <a:pt x="11" y="69"/>
                      <a:pt x="12" y="70"/>
                    </a:cubicBezTo>
                    <a:cubicBezTo>
                      <a:pt x="13" y="69"/>
                      <a:pt x="14" y="68"/>
                      <a:pt x="15" y="68"/>
                    </a:cubicBezTo>
                    <a:cubicBezTo>
                      <a:pt x="15" y="63"/>
                      <a:pt x="15" y="59"/>
                      <a:pt x="16" y="54"/>
                    </a:cubicBezTo>
                    <a:cubicBezTo>
                      <a:pt x="16" y="54"/>
                      <a:pt x="16" y="54"/>
                      <a:pt x="16" y="54"/>
                    </a:cubicBezTo>
                    <a:cubicBezTo>
                      <a:pt x="15" y="54"/>
                      <a:pt x="15" y="53"/>
                      <a:pt x="14" y="53"/>
                    </a:cubicBezTo>
                    <a:close/>
                    <a:moveTo>
                      <a:pt x="66" y="39"/>
                    </a:moveTo>
                    <a:cubicBezTo>
                      <a:pt x="65" y="40"/>
                      <a:pt x="65" y="40"/>
                      <a:pt x="65" y="40"/>
                    </a:cubicBezTo>
                    <a:cubicBezTo>
                      <a:pt x="66" y="39"/>
                      <a:pt x="66" y="39"/>
                      <a:pt x="66" y="39"/>
                    </a:cubicBezTo>
                    <a:close/>
                    <a:moveTo>
                      <a:pt x="64" y="33"/>
                    </a:moveTo>
                    <a:cubicBezTo>
                      <a:pt x="57" y="40"/>
                      <a:pt x="51" y="52"/>
                      <a:pt x="48" y="77"/>
                    </a:cubicBezTo>
                    <a:cubicBezTo>
                      <a:pt x="47" y="92"/>
                      <a:pt x="45" y="102"/>
                      <a:pt x="42" y="108"/>
                    </a:cubicBezTo>
                    <a:cubicBezTo>
                      <a:pt x="43" y="111"/>
                      <a:pt x="45" y="115"/>
                      <a:pt x="44" y="120"/>
                    </a:cubicBezTo>
                    <a:cubicBezTo>
                      <a:pt x="44" y="122"/>
                      <a:pt x="44" y="123"/>
                      <a:pt x="44" y="124"/>
                    </a:cubicBezTo>
                    <a:cubicBezTo>
                      <a:pt x="50" y="113"/>
                      <a:pt x="54" y="98"/>
                      <a:pt x="55" y="81"/>
                    </a:cubicBezTo>
                    <a:cubicBezTo>
                      <a:pt x="56" y="56"/>
                      <a:pt x="59" y="44"/>
                      <a:pt x="65" y="37"/>
                    </a:cubicBezTo>
                    <a:cubicBezTo>
                      <a:pt x="65" y="36"/>
                      <a:pt x="64" y="36"/>
                      <a:pt x="64" y="35"/>
                    </a:cubicBezTo>
                    <a:cubicBezTo>
                      <a:pt x="64" y="35"/>
                      <a:pt x="64" y="34"/>
                      <a:pt x="64" y="33"/>
                    </a:cubicBezTo>
                    <a:close/>
                    <a:moveTo>
                      <a:pt x="10" y="31"/>
                    </a:moveTo>
                    <a:cubicBezTo>
                      <a:pt x="9" y="32"/>
                      <a:pt x="7" y="33"/>
                      <a:pt x="5" y="34"/>
                    </a:cubicBezTo>
                    <a:cubicBezTo>
                      <a:pt x="6" y="37"/>
                      <a:pt x="7" y="40"/>
                      <a:pt x="7" y="44"/>
                    </a:cubicBezTo>
                    <a:cubicBezTo>
                      <a:pt x="9" y="43"/>
                      <a:pt x="10" y="42"/>
                      <a:pt x="11" y="41"/>
                    </a:cubicBezTo>
                    <a:cubicBezTo>
                      <a:pt x="12" y="40"/>
                      <a:pt x="14" y="39"/>
                      <a:pt x="14" y="38"/>
                    </a:cubicBezTo>
                    <a:cubicBezTo>
                      <a:pt x="14" y="36"/>
                      <a:pt x="13" y="34"/>
                      <a:pt x="12" y="32"/>
                    </a:cubicBezTo>
                    <a:cubicBezTo>
                      <a:pt x="11" y="32"/>
                      <a:pt x="11" y="31"/>
                      <a:pt x="10" y="31"/>
                    </a:cubicBezTo>
                    <a:close/>
                    <a:moveTo>
                      <a:pt x="0" y="14"/>
                    </a:moveTo>
                    <a:cubicBezTo>
                      <a:pt x="0" y="14"/>
                      <a:pt x="0" y="15"/>
                      <a:pt x="0" y="15"/>
                    </a:cubicBezTo>
                    <a:cubicBezTo>
                      <a:pt x="0" y="15"/>
                      <a:pt x="0" y="16"/>
                      <a:pt x="0" y="16"/>
                    </a:cubicBezTo>
                    <a:cubicBezTo>
                      <a:pt x="1" y="19"/>
                      <a:pt x="1" y="20"/>
                      <a:pt x="1" y="22"/>
                    </a:cubicBezTo>
                    <a:cubicBezTo>
                      <a:pt x="1" y="22"/>
                      <a:pt x="1" y="22"/>
                      <a:pt x="1" y="22"/>
                    </a:cubicBezTo>
                    <a:cubicBezTo>
                      <a:pt x="2" y="21"/>
                      <a:pt x="3" y="21"/>
                      <a:pt x="4" y="20"/>
                    </a:cubicBezTo>
                    <a:cubicBezTo>
                      <a:pt x="6" y="19"/>
                      <a:pt x="7" y="18"/>
                      <a:pt x="8" y="17"/>
                    </a:cubicBezTo>
                    <a:cubicBezTo>
                      <a:pt x="5" y="15"/>
                      <a:pt x="3" y="14"/>
                      <a:pt x="0" y="14"/>
                    </a:cubicBezTo>
                    <a:close/>
                    <a:moveTo>
                      <a:pt x="5" y="7"/>
                    </a:moveTo>
                    <a:cubicBezTo>
                      <a:pt x="4" y="7"/>
                      <a:pt x="3" y="8"/>
                      <a:pt x="2" y="9"/>
                    </a:cubicBezTo>
                    <a:cubicBezTo>
                      <a:pt x="3" y="10"/>
                      <a:pt x="4" y="10"/>
                      <a:pt x="5" y="11"/>
                    </a:cubicBezTo>
                    <a:cubicBezTo>
                      <a:pt x="7" y="11"/>
                      <a:pt x="8" y="12"/>
                      <a:pt x="9" y="13"/>
                    </a:cubicBezTo>
                    <a:cubicBezTo>
                      <a:pt x="8" y="10"/>
                      <a:pt x="7" y="8"/>
                      <a:pt x="5" y="7"/>
                    </a:cubicBezTo>
                    <a:close/>
                    <a:moveTo>
                      <a:pt x="21" y="4"/>
                    </a:moveTo>
                    <a:cubicBezTo>
                      <a:pt x="19" y="4"/>
                      <a:pt x="18" y="4"/>
                      <a:pt x="17" y="4"/>
                    </a:cubicBezTo>
                    <a:cubicBezTo>
                      <a:pt x="17" y="4"/>
                      <a:pt x="17" y="4"/>
                      <a:pt x="17" y="4"/>
                    </a:cubicBezTo>
                    <a:cubicBezTo>
                      <a:pt x="15" y="4"/>
                      <a:pt x="14" y="4"/>
                      <a:pt x="13" y="4"/>
                    </a:cubicBezTo>
                    <a:cubicBezTo>
                      <a:pt x="14" y="5"/>
                      <a:pt x="15" y="6"/>
                      <a:pt x="15" y="7"/>
                    </a:cubicBezTo>
                    <a:cubicBezTo>
                      <a:pt x="17" y="6"/>
                      <a:pt x="19" y="5"/>
                      <a:pt x="21" y="4"/>
                    </a:cubicBezTo>
                    <a:close/>
                    <a:moveTo>
                      <a:pt x="38" y="0"/>
                    </a:moveTo>
                    <a:cubicBezTo>
                      <a:pt x="35" y="1"/>
                      <a:pt x="33" y="2"/>
                      <a:pt x="31" y="3"/>
                    </a:cubicBezTo>
                    <a:cubicBezTo>
                      <a:pt x="32" y="3"/>
                      <a:pt x="33" y="3"/>
                      <a:pt x="34" y="3"/>
                    </a:cubicBezTo>
                    <a:cubicBezTo>
                      <a:pt x="50" y="4"/>
                      <a:pt x="54" y="12"/>
                      <a:pt x="60" y="12"/>
                    </a:cubicBezTo>
                    <a:cubicBezTo>
                      <a:pt x="62" y="12"/>
                      <a:pt x="65" y="11"/>
                      <a:pt x="68" y="8"/>
                    </a:cubicBezTo>
                    <a:cubicBezTo>
                      <a:pt x="70" y="6"/>
                      <a:pt x="71" y="6"/>
                      <a:pt x="73" y="6"/>
                    </a:cubicBezTo>
                    <a:cubicBezTo>
                      <a:pt x="73" y="6"/>
                      <a:pt x="74" y="6"/>
                      <a:pt x="74" y="6"/>
                    </a:cubicBezTo>
                    <a:cubicBezTo>
                      <a:pt x="76" y="5"/>
                      <a:pt x="78" y="4"/>
                      <a:pt x="80" y="4"/>
                    </a:cubicBezTo>
                    <a:cubicBezTo>
                      <a:pt x="80" y="4"/>
                      <a:pt x="76" y="0"/>
                      <a:pt x="72" y="0"/>
                    </a:cubicBezTo>
                    <a:cubicBezTo>
                      <a:pt x="70" y="0"/>
                      <a:pt x="68" y="1"/>
                      <a:pt x="66" y="2"/>
                    </a:cubicBezTo>
                    <a:cubicBezTo>
                      <a:pt x="63" y="5"/>
                      <a:pt x="61" y="6"/>
                      <a:pt x="59" y="6"/>
                    </a:cubicBezTo>
                    <a:cubicBezTo>
                      <a:pt x="56" y="6"/>
                      <a:pt x="53" y="4"/>
                      <a:pt x="48" y="3"/>
                    </a:cubicBezTo>
                    <a:cubicBezTo>
                      <a:pt x="45" y="1"/>
                      <a:pt x="41" y="1"/>
                      <a:pt x="38"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39" name="Google Shape;2439;p21"/>
              <p:cNvSpPr/>
              <p:nvPr/>
            </p:nvSpPr>
            <p:spPr>
              <a:xfrm>
                <a:off x="6526213" y="3049588"/>
                <a:ext cx="90488" cy="173038"/>
              </a:xfrm>
              <a:custGeom>
                <a:avLst/>
                <a:gdLst/>
                <a:ahLst/>
                <a:cxnLst/>
                <a:rect l="l" t="t" r="r" b="b"/>
                <a:pathLst>
                  <a:path w="76" h="145" extrusionOk="0">
                    <a:moveTo>
                      <a:pt x="41" y="139"/>
                    </a:moveTo>
                    <a:cubicBezTo>
                      <a:pt x="41" y="140"/>
                      <a:pt x="41" y="140"/>
                      <a:pt x="41" y="140"/>
                    </a:cubicBezTo>
                    <a:cubicBezTo>
                      <a:pt x="40" y="141"/>
                      <a:pt x="39" y="142"/>
                      <a:pt x="39" y="143"/>
                    </a:cubicBezTo>
                    <a:cubicBezTo>
                      <a:pt x="39" y="142"/>
                      <a:pt x="40" y="141"/>
                      <a:pt x="41" y="140"/>
                    </a:cubicBezTo>
                    <a:lnTo>
                      <a:pt x="41" y="139"/>
                    </a:lnTo>
                    <a:close/>
                    <a:moveTo>
                      <a:pt x="18" y="135"/>
                    </a:moveTo>
                    <a:cubicBezTo>
                      <a:pt x="18" y="135"/>
                      <a:pt x="18" y="135"/>
                      <a:pt x="18" y="135"/>
                    </a:cubicBezTo>
                    <a:cubicBezTo>
                      <a:pt x="19" y="139"/>
                      <a:pt x="22" y="143"/>
                      <a:pt x="25" y="145"/>
                    </a:cubicBezTo>
                    <a:cubicBezTo>
                      <a:pt x="25" y="144"/>
                      <a:pt x="25" y="144"/>
                      <a:pt x="25" y="144"/>
                    </a:cubicBezTo>
                    <a:cubicBezTo>
                      <a:pt x="22" y="142"/>
                      <a:pt x="20" y="139"/>
                      <a:pt x="18" y="135"/>
                    </a:cubicBezTo>
                    <a:close/>
                    <a:moveTo>
                      <a:pt x="16" y="125"/>
                    </a:moveTo>
                    <a:cubicBezTo>
                      <a:pt x="16" y="125"/>
                      <a:pt x="16" y="126"/>
                      <a:pt x="16" y="126"/>
                    </a:cubicBezTo>
                    <a:cubicBezTo>
                      <a:pt x="16" y="126"/>
                      <a:pt x="16" y="126"/>
                      <a:pt x="16" y="126"/>
                    </a:cubicBezTo>
                    <a:cubicBezTo>
                      <a:pt x="16" y="125"/>
                      <a:pt x="16" y="125"/>
                      <a:pt x="16" y="125"/>
                    </a:cubicBezTo>
                    <a:close/>
                    <a:moveTo>
                      <a:pt x="16" y="115"/>
                    </a:moveTo>
                    <a:cubicBezTo>
                      <a:pt x="16" y="115"/>
                      <a:pt x="16" y="115"/>
                      <a:pt x="16" y="115"/>
                    </a:cubicBezTo>
                    <a:cubicBezTo>
                      <a:pt x="16" y="117"/>
                      <a:pt x="16" y="118"/>
                      <a:pt x="16" y="119"/>
                    </a:cubicBezTo>
                    <a:cubicBezTo>
                      <a:pt x="16" y="120"/>
                      <a:pt x="16" y="120"/>
                      <a:pt x="16" y="120"/>
                    </a:cubicBezTo>
                    <a:cubicBezTo>
                      <a:pt x="16" y="118"/>
                      <a:pt x="16" y="117"/>
                      <a:pt x="16" y="115"/>
                    </a:cubicBezTo>
                    <a:close/>
                    <a:moveTo>
                      <a:pt x="14" y="86"/>
                    </a:moveTo>
                    <a:cubicBezTo>
                      <a:pt x="13" y="86"/>
                      <a:pt x="13" y="86"/>
                      <a:pt x="13" y="86"/>
                    </a:cubicBezTo>
                    <a:cubicBezTo>
                      <a:pt x="14" y="89"/>
                      <a:pt x="16" y="93"/>
                      <a:pt x="16" y="97"/>
                    </a:cubicBezTo>
                    <a:cubicBezTo>
                      <a:pt x="17" y="97"/>
                      <a:pt x="17" y="97"/>
                      <a:pt x="17" y="97"/>
                    </a:cubicBezTo>
                    <a:cubicBezTo>
                      <a:pt x="16" y="93"/>
                      <a:pt x="15" y="89"/>
                      <a:pt x="14" y="86"/>
                    </a:cubicBezTo>
                    <a:close/>
                    <a:moveTo>
                      <a:pt x="9" y="60"/>
                    </a:moveTo>
                    <a:cubicBezTo>
                      <a:pt x="8" y="61"/>
                      <a:pt x="8" y="61"/>
                      <a:pt x="8" y="61"/>
                    </a:cubicBezTo>
                    <a:cubicBezTo>
                      <a:pt x="8" y="65"/>
                      <a:pt x="9" y="69"/>
                      <a:pt x="9" y="72"/>
                    </a:cubicBezTo>
                    <a:cubicBezTo>
                      <a:pt x="10" y="73"/>
                      <a:pt x="10" y="73"/>
                      <a:pt x="10" y="73"/>
                    </a:cubicBezTo>
                    <a:cubicBezTo>
                      <a:pt x="9" y="69"/>
                      <a:pt x="9" y="65"/>
                      <a:pt x="9" y="60"/>
                    </a:cubicBezTo>
                    <a:close/>
                    <a:moveTo>
                      <a:pt x="67" y="43"/>
                    </a:moveTo>
                    <a:cubicBezTo>
                      <a:pt x="66" y="44"/>
                      <a:pt x="66" y="44"/>
                      <a:pt x="66" y="44"/>
                    </a:cubicBezTo>
                    <a:cubicBezTo>
                      <a:pt x="62" y="51"/>
                      <a:pt x="60" y="62"/>
                      <a:pt x="59" y="82"/>
                    </a:cubicBezTo>
                    <a:cubicBezTo>
                      <a:pt x="59" y="92"/>
                      <a:pt x="57" y="101"/>
                      <a:pt x="55" y="109"/>
                    </a:cubicBezTo>
                    <a:cubicBezTo>
                      <a:pt x="52" y="119"/>
                      <a:pt x="48" y="129"/>
                      <a:pt x="44" y="135"/>
                    </a:cubicBezTo>
                    <a:cubicBezTo>
                      <a:pt x="44" y="136"/>
                      <a:pt x="44" y="136"/>
                      <a:pt x="44" y="136"/>
                    </a:cubicBezTo>
                    <a:cubicBezTo>
                      <a:pt x="52" y="125"/>
                      <a:pt x="58" y="105"/>
                      <a:pt x="59" y="84"/>
                    </a:cubicBezTo>
                    <a:cubicBezTo>
                      <a:pt x="60" y="63"/>
                      <a:pt x="63" y="51"/>
                      <a:pt x="67" y="44"/>
                    </a:cubicBezTo>
                    <a:lnTo>
                      <a:pt x="67" y="43"/>
                    </a:lnTo>
                    <a:close/>
                    <a:moveTo>
                      <a:pt x="6" y="38"/>
                    </a:moveTo>
                    <a:cubicBezTo>
                      <a:pt x="6" y="38"/>
                      <a:pt x="6" y="38"/>
                      <a:pt x="6" y="38"/>
                    </a:cubicBezTo>
                    <a:cubicBezTo>
                      <a:pt x="6" y="41"/>
                      <a:pt x="7" y="44"/>
                      <a:pt x="8" y="48"/>
                    </a:cubicBezTo>
                    <a:cubicBezTo>
                      <a:pt x="8" y="48"/>
                      <a:pt x="8" y="48"/>
                      <a:pt x="8" y="48"/>
                    </a:cubicBezTo>
                    <a:cubicBezTo>
                      <a:pt x="8" y="44"/>
                      <a:pt x="7" y="41"/>
                      <a:pt x="6" y="38"/>
                    </a:cubicBezTo>
                    <a:close/>
                    <a:moveTo>
                      <a:pt x="1" y="18"/>
                    </a:moveTo>
                    <a:cubicBezTo>
                      <a:pt x="0" y="19"/>
                      <a:pt x="0" y="20"/>
                      <a:pt x="1" y="21"/>
                    </a:cubicBezTo>
                    <a:cubicBezTo>
                      <a:pt x="1" y="22"/>
                      <a:pt x="1" y="24"/>
                      <a:pt x="2" y="26"/>
                    </a:cubicBezTo>
                    <a:cubicBezTo>
                      <a:pt x="2" y="26"/>
                      <a:pt x="2" y="26"/>
                      <a:pt x="2" y="26"/>
                    </a:cubicBezTo>
                    <a:cubicBezTo>
                      <a:pt x="2" y="24"/>
                      <a:pt x="2" y="23"/>
                      <a:pt x="1" y="20"/>
                    </a:cubicBezTo>
                    <a:cubicBezTo>
                      <a:pt x="1" y="20"/>
                      <a:pt x="1" y="19"/>
                      <a:pt x="1" y="19"/>
                    </a:cubicBezTo>
                    <a:cubicBezTo>
                      <a:pt x="1" y="19"/>
                      <a:pt x="1" y="18"/>
                      <a:pt x="1" y="18"/>
                    </a:cubicBezTo>
                    <a:close/>
                    <a:moveTo>
                      <a:pt x="5" y="10"/>
                    </a:moveTo>
                    <a:cubicBezTo>
                      <a:pt x="4" y="11"/>
                      <a:pt x="3" y="12"/>
                      <a:pt x="3" y="13"/>
                    </a:cubicBezTo>
                    <a:cubicBezTo>
                      <a:pt x="3" y="13"/>
                      <a:pt x="3" y="13"/>
                      <a:pt x="3" y="13"/>
                    </a:cubicBezTo>
                    <a:cubicBezTo>
                      <a:pt x="4" y="12"/>
                      <a:pt x="5" y="11"/>
                      <a:pt x="6" y="11"/>
                    </a:cubicBezTo>
                    <a:lnTo>
                      <a:pt x="5" y="10"/>
                    </a:lnTo>
                    <a:close/>
                    <a:moveTo>
                      <a:pt x="75" y="0"/>
                    </a:moveTo>
                    <a:cubicBezTo>
                      <a:pt x="73" y="0"/>
                      <a:pt x="72" y="1"/>
                      <a:pt x="71" y="2"/>
                    </a:cubicBezTo>
                    <a:cubicBezTo>
                      <a:pt x="68" y="5"/>
                      <a:pt x="64" y="6"/>
                      <a:pt x="60" y="6"/>
                    </a:cubicBezTo>
                    <a:cubicBezTo>
                      <a:pt x="55" y="6"/>
                      <a:pt x="49" y="4"/>
                      <a:pt x="45" y="3"/>
                    </a:cubicBezTo>
                    <a:cubicBezTo>
                      <a:pt x="44" y="2"/>
                      <a:pt x="44" y="2"/>
                      <a:pt x="43" y="2"/>
                    </a:cubicBezTo>
                    <a:cubicBezTo>
                      <a:pt x="43" y="2"/>
                      <a:pt x="43" y="2"/>
                      <a:pt x="43" y="2"/>
                    </a:cubicBezTo>
                    <a:cubicBezTo>
                      <a:pt x="44" y="2"/>
                      <a:pt x="44" y="3"/>
                      <a:pt x="45" y="3"/>
                    </a:cubicBezTo>
                    <a:cubicBezTo>
                      <a:pt x="49" y="5"/>
                      <a:pt x="55" y="6"/>
                      <a:pt x="60" y="6"/>
                    </a:cubicBezTo>
                    <a:cubicBezTo>
                      <a:pt x="64" y="6"/>
                      <a:pt x="67" y="5"/>
                      <a:pt x="70" y="3"/>
                    </a:cubicBezTo>
                    <a:cubicBezTo>
                      <a:pt x="72" y="1"/>
                      <a:pt x="74" y="0"/>
                      <a:pt x="76" y="0"/>
                    </a:cubicBezTo>
                    <a:lnTo>
                      <a:pt x="75"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40" name="Google Shape;2440;p21"/>
              <p:cNvSpPr/>
              <p:nvPr/>
            </p:nvSpPr>
            <p:spPr>
              <a:xfrm>
                <a:off x="6572251" y="3049588"/>
                <a:ext cx="55563" cy="160338"/>
              </a:xfrm>
              <a:custGeom>
                <a:avLst/>
                <a:gdLst/>
                <a:ahLst/>
                <a:cxnLst/>
                <a:rect l="l" t="t" r="r" b="b"/>
                <a:pathLst>
                  <a:path w="46" h="134" extrusionOk="0">
                    <a:moveTo>
                      <a:pt x="27" y="41"/>
                    </a:moveTo>
                    <a:cubicBezTo>
                      <a:pt x="21" y="48"/>
                      <a:pt x="18" y="60"/>
                      <a:pt x="17" y="85"/>
                    </a:cubicBezTo>
                    <a:cubicBezTo>
                      <a:pt x="16" y="102"/>
                      <a:pt x="12" y="117"/>
                      <a:pt x="6" y="128"/>
                    </a:cubicBezTo>
                    <a:cubicBezTo>
                      <a:pt x="6" y="130"/>
                      <a:pt x="5" y="132"/>
                      <a:pt x="5" y="134"/>
                    </a:cubicBezTo>
                    <a:cubicBezTo>
                      <a:pt x="5" y="134"/>
                      <a:pt x="5" y="134"/>
                      <a:pt x="5" y="134"/>
                    </a:cubicBezTo>
                    <a:cubicBezTo>
                      <a:pt x="9" y="128"/>
                      <a:pt x="13" y="119"/>
                      <a:pt x="16" y="109"/>
                    </a:cubicBezTo>
                    <a:cubicBezTo>
                      <a:pt x="18" y="101"/>
                      <a:pt x="19" y="93"/>
                      <a:pt x="19" y="84"/>
                    </a:cubicBezTo>
                    <a:cubicBezTo>
                      <a:pt x="20" y="63"/>
                      <a:pt x="23" y="51"/>
                      <a:pt x="27" y="44"/>
                    </a:cubicBezTo>
                    <a:cubicBezTo>
                      <a:pt x="28" y="43"/>
                      <a:pt x="28" y="43"/>
                      <a:pt x="28" y="43"/>
                    </a:cubicBezTo>
                    <a:cubicBezTo>
                      <a:pt x="27" y="42"/>
                      <a:pt x="27" y="42"/>
                      <a:pt x="27" y="41"/>
                    </a:cubicBezTo>
                    <a:close/>
                    <a:moveTo>
                      <a:pt x="37" y="0"/>
                    </a:moveTo>
                    <a:cubicBezTo>
                      <a:pt x="36" y="1"/>
                      <a:pt x="34" y="1"/>
                      <a:pt x="32" y="3"/>
                    </a:cubicBezTo>
                    <a:cubicBezTo>
                      <a:pt x="29" y="6"/>
                      <a:pt x="25" y="7"/>
                      <a:pt x="21" y="7"/>
                    </a:cubicBezTo>
                    <a:cubicBezTo>
                      <a:pt x="15" y="7"/>
                      <a:pt x="10" y="5"/>
                      <a:pt x="5" y="3"/>
                    </a:cubicBezTo>
                    <a:cubicBezTo>
                      <a:pt x="5" y="3"/>
                      <a:pt x="4" y="3"/>
                      <a:pt x="3" y="3"/>
                    </a:cubicBezTo>
                    <a:cubicBezTo>
                      <a:pt x="2" y="3"/>
                      <a:pt x="1" y="4"/>
                      <a:pt x="0" y="4"/>
                    </a:cubicBezTo>
                    <a:cubicBezTo>
                      <a:pt x="3" y="5"/>
                      <a:pt x="7" y="5"/>
                      <a:pt x="10" y="7"/>
                    </a:cubicBezTo>
                    <a:cubicBezTo>
                      <a:pt x="15" y="8"/>
                      <a:pt x="18" y="10"/>
                      <a:pt x="21" y="10"/>
                    </a:cubicBezTo>
                    <a:cubicBezTo>
                      <a:pt x="23" y="10"/>
                      <a:pt x="25" y="9"/>
                      <a:pt x="28" y="6"/>
                    </a:cubicBezTo>
                    <a:cubicBezTo>
                      <a:pt x="30" y="5"/>
                      <a:pt x="32" y="4"/>
                      <a:pt x="34" y="4"/>
                    </a:cubicBezTo>
                    <a:cubicBezTo>
                      <a:pt x="38" y="4"/>
                      <a:pt x="42" y="8"/>
                      <a:pt x="42" y="8"/>
                    </a:cubicBezTo>
                    <a:cubicBezTo>
                      <a:pt x="43" y="8"/>
                      <a:pt x="45" y="8"/>
                      <a:pt x="46" y="8"/>
                    </a:cubicBezTo>
                    <a:cubicBezTo>
                      <a:pt x="46" y="8"/>
                      <a:pt x="46" y="8"/>
                      <a:pt x="46" y="8"/>
                    </a:cubicBezTo>
                    <a:cubicBezTo>
                      <a:pt x="45" y="7"/>
                      <a:pt x="44" y="5"/>
                      <a:pt x="42" y="3"/>
                    </a:cubicBezTo>
                    <a:cubicBezTo>
                      <a:pt x="41" y="2"/>
                      <a:pt x="40" y="1"/>
                      <a:pt x="37" y="0"/>
                    </a:cubicBezTo>
                    <a:close/>
                  </a:path>
                </a:pathLst>
              </a:custGeom>
              <a:solidFill>
                <a:srgbClr val="BBBC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41" name="Google Shape;2441;p21"/>
              <p:cNvSpPr/>
              <p:nvPr/>
            </p:nvSpPr>
            <p:spPr>
              <a:xfrm>
                <a:off x="6577013" y="3049588"/>
                <a:ext cx="39688" cy="130175"/>
              </a:xfrm>
              <a:custGeom>
                <a:avLst/>
                <a:gdLst/>
                <a:ahLst/>
                <a:cxnLst/>
                <a:rect l="l" t="t" r="r" b="b"/>
                <a:pathLst>
                  <a:path w="34" h="109" extrusionOk="0">
                    <a:moveTo>
                      <a:pt x="24" y="44"/>
                    </a:moveTo>
                    <a:cubicBezTo>
                      <a:pt x="20" y="51"/>
                      <a:pt x="17" y="63"/>
                      <a:pt x="16" y="84"/>
                    </a:cubicBezTo>
                    <a:cubicBezTo>
                      <a:pt x="16" y="93"/>
                      <a:pt x="15" y="101"/>
                      <a:pt x="13" y="109"/>
                    </a:cubicBezTo>
                    <a:cubicBezTo>
                      <a:pt x="15" y="101"/>
                      <a:pt x="17" y="92"/>
                      <a:pt x="17" y="82"/>
                    </a:cubicBezTo>
                    <a:cubicBezTo>
                      <a:pt x="18" y="62"/>
                      <a:pt x="20" y="51"/>
                      <a:pt x="24" y="44"/>
                    </a:cubicBezTo>
                    <a:close/>
                    <a:moveTo>
                      <a:pt x="34" y="0"/>
                    </a:moveTo>
                    <a:cubicBezTo>
                      <a:pt x="32" y="0"/>
                      <a:pt x="30" y="1"/>
                      <a:pt x="28" y="3"/>
                    </a:cubicBezTo>
                    <a:cubicBezTo>
                      <a:pt x="25" y="5"/>
                      <a:pt x="22" y="6"/>
                      <a:pt x="18" y="6"/>
                    </a:cubicBezTo>
                    <a:cubicBezTo>
                      <a:pt x="13" y="6"/>
                      <a:pt x="7" y="5"/>
                      <a:pt x="3" y="3"/>
                    </a:cubicBezTo>
                    <a:cubicBezTo>
                      <a:pt x="2" y="3"/>
                      <a:pt x="2" y="2"/>
                      <a:pt x="1" y="2"/>
                    </a:cubicBezTo>
                    <a:cubicBezTo>
                      <a:pt x="0" y="3"/>
                      <a:pt x="0" y="3"/>
                      <a:pt x="0" y="3"/>
                    </a:cubicBezTo>
                    <a:cubicBezTo>
                      <a:pt x="1" y="3"/>
                      <a:pt x="2" y="3"/>
                      <a:pt x="2" y="3"/>
                    </a:cubicBezTo>
                    <a:cubicBezTo>
                      <a:pt x="7" y="5"/>
                      <a:pt x="12" y="7"/>
                      <a:pt x="18" y="7"/>
                    </a:cubicBezTo>
                    <a:cubicBezTo>
                      <a:pt x="22" y="7"/>
                      <a:pt x="26" y="6"/>
                      <a:pt x="29" y="3"/>
                    </a:cubicBezTo>
                    <a:cubicBezTo>
                      <a:pt x="31" y="1"/>
                      <a:pt x="33" y="1"/>
                      <a:pt x="34" y="0"/>
                    </a:cubicBezTo>
                    <a:close/>
                  </a:path>
                </a:pathLst>
              </a:custGeom>
              <a:solidFill>
                <a:srgbClr val="8C8E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42" name="Google Shape;2442;p21"/>
              <p:cNvSpPr/>
              <p:nvPr/>
            </p:nvSpPr>
            <p:spPr>
              <a:xfrm>
                <a:off x="6565901" y="3065463"/>
                <a:ext cx="53975" cy="130175"/>
              </a:xfrm>
              <a:custGeom>
                <a:avLst/>
                <a:gdLst/>
                <a:ahLst/>
                <a:cxnLst/>
                <a:rect l="l" t="t" r="r" b="b"/>
                <a:pathLst>
                  <a:path w="45" h="109" extrusionOk="0">
                    <a:moveTo>
                      <a:pt x="42" y="0"/>
                    </a:moveTo>
                    <a:cubicBezTo>
                      <a:pt x="42" y="0"/>
                      <a:pt x="45" y="7"/>
                      <a:pt x="37" y="14"/>
                    </a:cubicBezTo>
                    <a:cubicBezTo>
                      <a:pt x="28" y="22"/>
                      <a:pt x="18" y="30"/>
                      <a:pt x="13" y="58"/>
                    </a:cubicBezTo>
                    <a:cubicBezTo>
                      <a:pt x="9" y="86"/>
                      <a:pt x="10" y="90"/>
                      <a:pt x="0" y="109"/>
                    </a:cubicBezTo>
                    <a:cubicBezTo>
                      <a:pt x="0" y="109"/>
                      <a:pt x="8" y="94"/>
                      <a:pt x="11" y="65"/>
                    </a:cubicBezTo>
                    <a:cubicBezTo>
                      <a:pt x="14" y="41"/>
                      <a:pt x="22" y="25"/>
                      <a:pt x="34" y="15"/>
                    </a:cubicBezTo>
                    <a:cubicBezTo>
                      <a:pt x="34" y="15"/>
                      <a:pt x="42" y="14"/>
                      <a:pt x="42"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43" name="Google Shape;2443;p21"/>
              <p:cNvSpPr/>
              <p:nvPr/>
            </p:nvSpPr>
            <p:spPr>
              <a:xfrm>
                <a:off x="6538913" y="3060700"/>
                <a:ext cx="71438" cy="127000"/>
              </a:xfrm>
              <a:custGeom>
                <a:avLst/>
                <a:gdLst/>
                <a:ahLst/>
                <a:cxnLst/>
                <a:rect l="l" t="t" r="r" b="b"/>
                <a:pathLst>
                  <a:path w="61" h="107" extrusionOk="0">
                    <a:moveTo>
                      <a:pt x="44" y="24"/>
                    </a:moveTo>
                    <a:cubicBezTo>
                      <a:pt x="44" y="24"/>
                      <a:pt x="61" y="15"/>
                      <a:pt x="56" y="10"/>
                    </a:cubicBezTo>
                    <a:cubicBezTo>
                      <a:pt x="53" y="7"/>
                      <a:pt x="53" y="8"/>
                      <a:pt x="51" y="10"/>
                    </a:cubicBezTo>
                    <a:cubicBezTo>
                      <a:pt x="50" y="11"/>
                      <a:pt x="46" y="12"/>
                      <a:pt x="37" y="9"/>
                    </a:cubicBezTo>
                    <a:cubicBezTo>
                      <a:pt x="18" y="5"/>
                      <a:pt x="10" y="0"/>
                      <a:pt x="5" y="13"/>
                    </a:cubicBezTo>
                    <a:cubicBezTo>
                      <a:pt x="0" y="27"/>
                      <a:pt x="15" y="32"/>
                      <a:pt x="13" y="42"/>
                    </a:cubicBezTo>
                    <a:cubicBezTo>
                      <a:pt x="10" y="52"/>
                      <a:pt x="6" y="60"/>
                      <a:pt x="10" y="72"/>
                    </a:cubicBezTo>
                    <a:cubicBezTo>
                      <a:pt x="15" y="84"/>
                      <a:pt x="14" y="88"/>
                      <a:pt x="14" y="97"/>
                    </a:cubicBezTo>
                    <a:cubicBezTo>
                      <a:pt x="13" y="107"/>
                      <a:pt x="33" y="103"/>
                      <a:pt x="27" y="76"/>
                    </a:cubicBezTo>
                    <a:cubicBezTo>
                      <a:pt x="21" y="48"/>
                      <a:pt x="28" y="45"/>
                      <a:pt x="30" y="39"/>
                    </a:cubicBezTo>
                    <a:cubicBezTo>
                      <a:pt x="32" y="33"/>
                      <a:pt x="40" y="29"/>
                      <a:pt x="44" y="24"/>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44" name="Google Shape;2444;p21"/>
              <p:cNvSpPr/>
              <p:nvPr/>
            </p:nvSpPr>
            <p:spPr>
              <a:xfrm>
                <a:off x="6369051" y="3216275"/>
                <a:ext cx="100013" cy="58738"/>
              </a:xfrm>
              <a:custGeom>
                <a:avLst/>
                <a:gdLst/>
                <a:ahLst/>
                <a:cxnLst/>
                <a:rect l="l" t="t" r="r" b="b"/>
                <a:pathLst>
                  <a:path w="84" h="49" extrusionOk="0">
                    <a:moveTo>
                      <a:pt x="2" y="49"/>
                    </a:moveTo>
                    <a:cubicBezTo>
                      <a:pt x="2" y="49"/>
                      <a:pt x="47" y="13"/>
                      <a:pt x="84" y="8"/>
                    </a:cubicBezTo>
                    <a:cubicBezTo>
                      <a:pt x="83" y="0"/>
                      <a:pt x="83" y="0"/>
                      <a:pt x="83" y="0"/>
                    </a:cubicBezTo>
                    <a:cubicBezTo>
                      <a:pt x="83" y="0"/>
                      <a:pt x="33" y="16"/>
                      <a:pt x="0" y="47"/>
                    </a:cubicBezTo>
                    <a:lnTo>
                      <a:pt x="2" y="49"/>
                    </a:lnTo>
                    <a:close/>
                  </a:path>
                </a:pathLst>
              </a:custGeom>
              <a:solidFill>
                <a:srgbClr val="BBB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45" name="Google Shape;2445;p21"/>
              <p:cNvSpPr/>
              <p:nvPr/>
            </p:nvSpPr>
            <p:spPr>
              <a:xfrm>
                <a:off x="6369051" y="3214688"/>
                <a:ext cx="101600" cy="61913"/>
              </a:xfrm>
              <a:custGeom>
                <a:avLst/>
                <a:gdLst/>
                <a:ahLst/>
                <a:cxnLst/>
                <a:rect l="l" t="t" r="r" b="b"/>
                <a:pathLst>
                  <a:path w="86" h="51" extrusionOk="0">
                    <a:moveTo>
                      <a:pt x="0" y="47"/>
                    </a:moveTo>
                    <a:cubicBezTo>
                      <a:pt x="0" y="47"/>
                      <a:pt x="0" y="47"/>
                      <a:pt x="0" y="47"/>
                    </a:cubicBezTo>
                    <a:cubicBezTo>
                      <a:pt x="34" y="16"/>
                      <a:pt x="84" y="0"/>
                      <a:pt x="84" y="0"/>
                    </a:cubicBezTo>
                    <a:cubicBezTo>
                      <a:pt x="85" y="0"/>
                      <a:pt x="85" y="0"/>
                      <a:pt x="85" y="0"/>
                    </a:cubicBezTo>
                    <a:cubicBezTo>
                      <a:pt x="86" y="10"/>
                      <a:pt x="86" y="10"/>
                      <a:pt x="86" y="10"/>
                    </a:cubicBezTo>
                    <a:cubicBezTo>
                      <a:pt x="85" y="10"/>
                      <a:pt x="85" y="10"/>
                      <a:pt x="85" y="10"/>
                    </a:cubicBezTo>
                    <a:cubicBezTo>
                      <a:pt x="67" y="12"/>
                      <a:pt x="46" y="23"/>
                      <a:pt x="30" y="32"/>
                    </a:cubicBezTo>
                    <a:cubicBezTo>
                      <a:pt x="14" y="42"/>
                      <a:pt x="3" y="51"/>
                      <a:pt x="3" y="51"/>
                    </a:cubicBezTo>
                    <a:cubicBezTo>
                      <a:pt x="3" y="51"/>
                      <a:pt x="3" y="51"/>
                      <a:pt x="3" y="51"/>
                    </a:cubicBezTo>
                    <a:lnTo>
                      <a:pt x="0" y="47"/>
                    </a:lnTo>
                    <a:close/>
                    <a:moveTo>
                      <a:pt x="3" y="50"/>
                    </a:moveTo>
                    <a:cubicBezTo>
                      <a:pt x="3" y="50"/>
                      <a:pt x="3" y="50"/>
                      <a:pt x="3" y="50"/>
                    </a:cubicBezTo>
                    <a:close/>
                    <a:moveTo>
                      <a:pt x="3" y="49"/>
                    </a:moveTo>
                    <a:cubicBezTo>
                      <a:pt x="8" y="46"/>
                      <a:pt x="49" y="14"/>
                      <a:pt x="84" y="9"/>
                    </a:cubicBezTo>
                    <a:cubicBezTo>
                      <a:pt x="84" y="2"/>
                      <a:pt x="84" y="2"/>
                      <a:pt x="84" y="2"/>
                    </a:cubicBezTo>
                    <a:cubicBezTo>
                      <a:pt x="81" y="3"/>
                      <a:pt x="69" y="7"/>
                      <a:pt x="55" y="13"/>
                    </a:cubicBezTo>
                    <a:cubicBezTo>
                      <a:pt x="39" y="21"/>
                      <a:pt x="18" y="33"/>
                      <a:pt x="2" y="48"/>
                    </a:cubicBezTo>
                    <a:lnTo>
                      <a:pt x="3" y="49"/>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46" name="Google Shape;2446;p21"/>
              <p:cNvSpPr/>
              <p:nvPr/>
            </p:nvSpPr>
            <p:spPr>
              <a:xfrm>
                <a:off x="6372226" y="3222625"/>
                <a:ext cx="82550" cy="49213"/>
              </a:xfrm>
              <a:custGeom>
                <a:avLst/>
                <a:gdLst/>
                <a:ahLst/>
                <a:cxnLst/>
                <a:rect l="l" t="t" r="r" b="b"/>
                <a:pathLst>
                  <a:path w="70" h="41" extrusionOk="0">
                    <a:moveTo>
                      <a:pt x="6" y="35"/>
                    </a:moveTo>
                    <a:cubicBezTo>
                      <a:pt x="4" y="37"/>
                      <a:pt x="2" y="38"/>
                      <a:pt x="0" y="40"/>
                    </a:cubicBezTo>
                    <a:cubicBezTo>
                      <a:pt x="1" y="41"/>
                      <a:pt x="1" y="41"/>
                      <a:pt x="1" y="41"/>
                    </a:cubicBezTo>
                    <a:cubicBezTo>
                      <a:pt x="3" y="39"/>
                      <a:pt x="6" y="38"/>
                      <a:pt x="8" y="36"/>
                    </a:cubicBezTo>
                    <a:cubicBezTo>
                      <a:pt x="7" y="36"/>
                      <a:pt x="7" y="35"/>
                      <a:pt x="6" y="35"/>
                    </a:cubicBezTo>
                    <a:close/>
                    <a:moveTo>
                      <a:pt x="50" y="11"/>
                    </a:moveTo>
                    <a:cubicBezTo>
                      <a:pt x="45" y="14"/>
                      <a:pt x="39" y="17"/>
                      <a:pt x="32" y="18"/>
                    </a:cubicBezTo>
                    <a:cubicBezTo>
                      <a:pt x="26" y="21"/>
                      <a:pt x="21" y="25"/>
                      <a:pt x="15" y="29"/>
                    </a:cubicBezTo>
                    <a:cubicBezTo>
                      <a:pt x="16" y="29"/>
                      <a:pt x="17" y="29"/>
                      <a:pt x="18" y="29"/>
                    </a:cubicBezTo>
                    <a:cubicBezTo>
                      <a:pt x="29" y="22"/>
                      <a:pt x="40" y="16"/>
                      <a:pt x="49" y="12"/>
                    </a:cubicBezTo>
                    <a:cubicBezTo>
                      <a:pt x="50" y="11"/>
                      <a:pt x="50" y="11"/>
                      <a:pt x="51" y="11"/>
                    </a:cubicBezTo>
                    <a:lnTo>
                      <a:pt x="50" y="11"/>
                    </a:lnTo>
                    <a:close/>
                    <a:moveTo>
                      <a:pt x="69" y="0"/>
                    </a:moveTo>
                    <a:cubicBezTo>
                      <a:pt x="68" y="1"/>
                      <a:pt x="66" y="1"/>
                      <a:pt x="65" y="2"/>
                    </a:cubicBezTo>
                    <a:cubicBezTo>
                      <a:pt x="64" y="3"/>
                      <a:pt x="63" y="5"/>
                      <a:pt x="63" y="6"/>
                    </a:cubicBezTo>
                    <a:cubicBezTo>
                      <a:pt x="65" y="5"/>
                      <a:pt x="67" y="4"/>
                      <a:pt x="69" y="3"/>
                    </a:cubicBezTo>
                    <a:cubicBezTo>
                      <a:pt x="69" y="3"/>
                      <a:pt x="69" y="3"/>
                      <a:pt x="69" y="3"/>
                    </a:cubicBezTo>
                    <a:cubicBezTo>
                      <a:pt x="69" y="2"/>
                      <a:pt x="70" y="1"/>
                      <a:pt x="70" y="0"/>
                    </a:cubicBezTo>
                    <a:cubicBezTo>
                      <a:pt x="70" y="0"/>
                      <a:pt x="69" y="0"/>
                      <a:pt x="69" y="0"/>
                    </a:cubicBezTo>
                    <a:close/>
                  </a:path>
                </a:pathLst>
              </a:custGeom>
              <a:solidFill>
                <a:srgbClr val="A5A7A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47" name="Google Shape;2447;p21"/>
              <p:cNvSpPr/>
              <p:nvPr/>
            </p:nvSpPr>
            <p:spPr>
              <a:xfrm>
                <a:off x="6372226" y="3222625"/>
                <a:ext cx="80963" cy="47625"/>
              </a:xfrm>
              <a:custGeom>
                <a:avLst/>
                <a:gdLst/>
                <a:ahLst/>
                <a:cxnLst/>
                <a:rect l="l" t="t" r="r" b="b"/>
                <a:pathLst>
                  <a:path w="69" h="40" extrusionOk="0">
                    <a:moveTo>
                      <a:pt x="5" y="35"/>
                    </a:moveTo>
                    <a:cubicBezTo>
                      <a:pt x="3" y="36"/>
                      <a:pt x="2" y="38"/>
                      <a:pt x="0" y="39"/>
                    </a:cubicBezTo>
                    <a:cubicBezTo>
                      <a:pt x="0" y="40"/>
                      <a:pt x="0" y="40"/>
                      <a:pt x="0" y="40"/>
                    </a:cubicBezTo>
                    <a:cubicBezTo>
                      <a:pt x="2" y="38"/>
                      <a:pt x="4" y="37"/>
                      <a:pt x="6" y="35"/>
                    </a:cubicBezTo>
                    <a:lnTo>
                      <a:pt x="5" y="35"/>
                    </a:lnTo>
                    <a:close/>
                    <a:moveTo>
                      <a:pt x="32" y="18"/>
                    </a:moveTo>
                    <a:cubicBezTo>
                      <a:pt x="32" y="18"/>
                      <a:pt x="31" y="18"/>
                      <a:pt x="30" y="18"/>
                    </a:cubicBezTo>
                    <a:cubicBezTo>
                      <a:pt x="25" y="21"/>
                      <a:pt x="19" y="25"/>
                      <a:pt x="14" y="28"/>
                    </a:cubicBezTo>
                    <a:cubicBezTo>
                      <a:pt x="14" y="28"/>
                      <a:pt x="14" y="29"/>
                      <a:pt x="15" y="29"/>
                    </a:cubicBezTo>
                    <a:cubicBezTo>
                      <a:pt x="21" y="25"/>
                      <a:pt x="26" y="21"/>
                      <a:pt x="32" y="18"/>
                    </a:cubicBezTo>
                    <a:close/>
                    <a:moveTo>
                      <a:pt x="68" y="0"/>
                    </a:moveTo>
                    <a:cubicBezTo>
                      <a:pt x="67" y="0"/>
                      <a:pt x="66" y="1"/>
                      <a:pt x="65" y="1"/>
                    </a:cubicBezTo>
                    <a:cubicBezTo>
                      <a:pt x="65" y="2"/>
                      <a:pt x="65" y="2"/>
                      <a:pt x="65" y="2"/>
                    </a:cubicBezTo>
                    <a:cubicBezTo>
                      <a:pt x="66" y="1"/>
                      <a:pt x="68" y="1"/>
                      <a:pt x="69" y="0"/>
                    </a:cubicBezTo>
                    <a:cubicBezTo>
                      <a:pt x="68" y="0"/>
                      <a:pt x="68" y="0"/>
                      <a:pt x="68" y="0"/>
                    </a:cubicBezTo>
                    <a:close/>
                  </a:path>
                </a:pathLst>
              </a:custGeom>
              <a:solidFill>
                <a:srgbClr val="959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48" name="Google Shape;2448;p21"/>
              <p:cNvSpPr/>
              <p:nvPr/>
            </p:nvSpPr>
            <p:spPr>
              <a:xfrm>
                <a:off x="6365876" y="3198813"/>
                <a:ext cx="96838" cy="44450"/>
              </a:xfrm>
              <a:custGeom>
                <a:avLst/>
                <a:gdLst/>
                <a:ahLst/>
                <a:cxnLst/>
                <a:rect l="l" t="t" r="r" b="b"/>
                <a:pathLst>
                  <a:path w="81" h="37" extrusionOk="0">
                    <a:moveTo>
                      <a:pt x="1" y="37"/>
                    </a:moveTo>
                    <a:cubicBezTo>
                      <a:pt x="39" y="11"/>
                      <a:pt x="81" y="8"/>
                      <a:pt x="81" y="8"/>
                    </a:cubicBezTo>
                    <a:cubicBezTo>
                      <a:pt x="81" y="0"/>
                      <a:pt x="81" y="0"/>
                      <a:pt x="81" y="0"/>
                    </a:cubicBezTo>
                    <a:cubicBezTo>
                      <a:pt x="33" y="8"/>
                      <a:pt x="0" y="32"/>
                      <a:pt x="0" y="32"/>
                    </a:cubicBezTo>
                    <a:lnTo>
                      <a:pt x="1" y="37"/>
                    </a:lnTo>
                    <a:close/>
                  </a:path>
                </a:pathLst>
              </a:custGeom>
              <a:solidFill>
                <a:srgbClr val="BBB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49" name="Google Shape;2449;p21"/>
              <p:cNvSpPr/>
              <p:nvPr/>
            </p:nvSpPr>
            <p:spPr>
              <a:xfrm>
                <a:off x="6364288" y="3197225"/>
                <a:ext cx="98425" cy="46038"/>
              </a:xfrm>
              <a:custGeom>
                <a:avLst/>
                <a:gdLst/>
                <a:ahLst/>
                <a:cxnLst/>
                <a:rect l="l" t="t" r="r" b="b"/>
                <a:pathLst>
                  <a:path w="83" h="39" extrusionOk="0">
                    <a:moveTo>
                      <a:pt x="0" y="33"/>
                    </a:moveTo>
                    <a:cubicBezTo>
                      <a:pt x="0" y="33"/>
                      <a:pt x="0" y="33"/>
                      <a:pt x="0" y="33"/>
                    </a:cubicBezTo>
                    <a:cubicBezTo>
                      <a:pt x="0" y="33"/>
                      <a:pt x="34" y="8"/>
                      <a:pt x="81" y="0"/>
                    </a:cubicBezTo>
                    <a:cubicBezTo>
                      <a:pt x="82" y="0"/>
                      <a:pt x="82" y="0"/>
                      <a:pt x="82" y="0"/>
                    </a:cubicBezTo>
                    <a:cubicBezTo>
                      <a:pt x="83" y="10"/>
                      <a:pt x="83" y="10"/>
                      <a:pt x="83" y="10"/>
                    </a:cubicBezTo>
                    <a:cubicBezTo>
                      <a:pt x="82" y="10"/>
                      <a:pt x="82" y="10"/>
                      <a:pt x="82" y="10"/>
                    </a:cubicBezTo>
                    <a:cubicBezTo>
                      <a:pt x="82" y="10"/>
                      <a:pt x="72" y="10"/>
                      <a:pt x="56" y="14"/>
                    </a:cubicBezTo>
                    <a:cubicBezTo>
                      <a:pt x="41" y="18"/>
                      <a:pt x="21" y="26"/>
                      <a:pt x="2" y="38"/>
                    </a:cubicBezTo>
                    <a:cubicBezTo>
                      <a:pt x="1" y="39"/>
                      <a:pt x="1" y="39"/>
                      <a:pt x="1" y="39"/>
                    </a:cubicBezTo>
                    <a:lnTo>
                      <a:pt x="0" y="33"/>
                    </a:lnTo>
                    <a:close/>
                    <a:moveTo>
                      <a:pt x="2" y="38"/>
                    </a:moveTo>
                    <a:cubicBezTo>
                      <a:pt x="2" y="38"/>
                      <a:pt x="2" y="38"/>
                      <a:pt x="2" y="38"/>
                    </a:cubicBezTo>
                    <a:close/>
                    <a:moveTo>
                      <a:pt x="2" y="37"/>
                    </a:moveTo>
                    <a:cubicBezTo>
                      <a:pt x="37" y="13"/>
                      <a:pt x="76" y="9"/>
                      <a:pt x="82" y="8"/>
                    </a:cubicBezTo>
                    <a:cubicBezTo>
                      <a:pt x="81" y="1"/>
                      <a:pt x="81" y="1"/>
                      <a:pt x="81" y="1"/>
                    </a:cubicBezTo>
                    <a:cubicBezTo>
                      <a:pt x="57" y="6"/>
                      <a:pt x="37" y="14"/>
                      <a:pt x="23" y="21"/>
                    </a:cubicBezTo>
                    <a:cubicBezTo>
                      <a:pt x="11" y="27"/>
                      <a:pt x="3" y="32"/>
                      <a:pt x="1" y="33"/>
                    </a:cubicBezTo>
                    <a:lnTo>
                      <a:pt x="2" y="37"/>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50" name="Google Shape;2450;p21"/>
              <p:cNvSpPr/>
              <p:nvPr/>
            </p:nvSpPr>
            <p:spPr>
              <a:xfrm>
                <a:off x="6367463" y="3200400"/>
                <a:ext cx="87313" cy="38100"/>
              </a:xfrm>
              <a:custGeom>
                <a:avLst/>
                <a:gdLst/>
                <a:ahLst/>
                <a:cxnLst/>
                <a:rect l="l" t="t" r="r" b="b"/>
                <a:pathLst>
                  <a:path w="74" h="32" extrusionOk="0">
                    <a:moveTo>
                      <a:pt x="7" y="26"/>
                    </a:moveTo>
                    <a:cubicBezTo>
                      <a:pt x="4" y="28"/>
                      <a:pt x="2" y="30"/>
                      <a:pt x="0" y="31"/>
                    </a:cubicBezTo>
                    <a:cubicBezTo>
                      <a:pt x="0" y="31"/>
                      <a:pt x="1" y="32"/>
                      <a:pt x="1" y="32"/>
                    </a:cubicBezTo>
                    <a:cubicBezTo>
                      <a:pt x="3" y="31"/>
                      <a:pt x="6" y="29"/>
                      <a:pt x="9" y="27"/>
                    </a:cubicBezTo>
                    <a:cubicBezTo>
                      <a:pt x="8" y="27"/>
                      <a:pt x="8" y="27"/>
                      <a:pt x="7" y="26"/>
                    </a:cubicBezTo>
                    <a:close/>
                    <a:moveTo>
                      <a:pt x="33" y="13"/>
                    </a:moveTo>
                    <a:cubicBezTo>
                      <a:pt x="29" y="15"/>
                      <a:pt x="25" y="17"/>
                      <a:pt x="21" y="19"/>
                    </a:cubicBezTo>
                    <a:cubicBezTo>
                      <a:pt x="20" y="19"/>
                      <a:pt x="18" y="20"/>
                      <a:pt x="16" y="21"/>
                    </a:cubicBezTo>
                    <a:cubicBezTo>
                      <a:pt x="17" y="22"/>
                      <a:pt x="18" y="22"/>
                      <a:pt x="19" y="22"/>
                    </a:cubicBezTo>
                    <a:cubicBezTo>
                      <a:pt x="24" y="20"/>
                      <a:pt x="31" y="17"/>
                      <a:pt x="38" y="14"/>
                    </a:cubicBezTo>
                    <a:cubicBezTo>
                      <a:pt x="37" y="14"/>
                      <a:pt x="35" y="14"/>
                      <a:pt x="33" y="13"/>
                    </a:cubicBezTo>
                    <a:close/>
                    <a:moveTo>
                      <a:pt x="74" y="0"/>
                    </a:moveTo>
                    <a:cubicBezTo>
                      <a:pt x="73" y="1"/>
                      <a:pt x="72" y="1"/>
                      <a:pt x="71" y="1"/>
                    </a:cubicBezTo>
                    <a:cubicBezTo>
                      <a:pt x="69" y="3"/>
                      <a:pt x="67" y="4"/>
                      <a:pt x="65" y="5"/>
                    </a:cubicBezTo>
                    <a:cubicBezTo>
                      <a:pt x="67" y="5"/>
                      <a:pt x="69" y="4"/>
                      <a:pt x="71" y="4"/>
                    </a:cubicBezTo>
                    <a:cubicBezTo>
                      <a:pt x="72" y="3"/>
                      <a:pt x="73" y="1"/>
                      <a:pt x="74" y="0"/>
                    </a:cubicBezTo>
                    <a:close/>
                  </a:path>
                </a:pathLst>
              </a:custGeom>
              <a:solidFill>
                <a:srgbClr val="A5A7A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51" name="Google Shape;2451;p21"/>
              <p:cNvSpPr/>
              <p:nvPr/>
            </p:nvSpPr>
            <p:spPr>
              <a:xfrm>
                <a:off x="6367463" y="3200400"/>
                <a:ext cx="87313" cy="36513"/>
              </a:xfrm>
              <a:custGeom>
                <a:avLst/>
                <a:gdLst/>
                <a:ahLst/>
                <a:cxnLst/>
                <a:rect l="l" t="t" r="r" b="b"/>
                <a:pathLst>
                  <a:path w="74" h="31" extrusionOk="0">
                    <a:moveTo>
                      <a:pt x="7" y="26"/>
                    </a:moveTo>
                    <a:cubicBezTo>
                      <a:pt x="4" y="27"/>
                      <a:pt x="2" y="29"/>
                      <a:pt x="0" y="30"/>
                    </a:cubicBezTo>
                    <a:cubicBezTo>
                      <a:pt x="0" y="31"/>
                      <a:pt x="0" y="31"/>
                      <a:pt x="0" y="31"/>
                    </a:cubicBezTo>
                    <a:cubicBezTo>
                      <a:pt x="2" y="30"/>
                      <a:pt x="4" y="28"/>
                      <a:pt x="7" y="26"/>
                    </a:cubicBezTo>
                    <a:close/>
                    <a:moveTo>
                      <a:pt x="32" y="13"/>
                    </a:moveTo>
                    <a:cubicBezTo>
                      <a:pt x="26" y="16"/>
                      <a:pt x="20" y="18"/>
                      <a:pt x="16" y="21"/>
                    </a:cubicBezTo>
                    <a:cubicBezTo>
                      <a:pt x="16" y="21"/>
                      <a:pt x="16" y="21"/>
                      <a:pt x="16" y="21"/>
                    </a:cubicBezTo>
                    <a:cubicBezTo>
                      <a:pt x="18" y="20"/>
                      <a:pt x="20" y="19"/>
                      <a:pt x="21" y="19"/>
                    </a:cubicBezTo>
                    <a:cubicBezTo>
                      <a:pt x="25" y="17"/>
                      <a:pt x="29" y="15"/>
                      <a:pt x="33" y="13"/>
                    </a:cubicBezTo>
                    <a:lnTo>
                      <a:pt x="32" y="13"/>
                    </a:lnTo>
                    <a:close/>
                    <a:moveTo>
                      <a:pt x="74" y="0"/>
                    </a:moveTo>
                    <a:cubicBezTo>
                      <a:pt x="73" y="0"/>
                      <a:pt x="72" y="0"/>
                      <a:pt x="71" y="1"/>
                    </a:cubicBezTo>
                    <a:cubicBezTo>
                      <a:pt x="71" y="1"/>
                      <a:pt x="71" y="1"/>
                      <a:pt x="71" y="1"/>
                    </a:cubicBezTo>
                    <a:cubicBezTo>
                      <a:pt x="72" y="1"/>
                      <a:pt x="73" y="1"/>
                      <a:pt x="74" y="0"/>
                    </a:cubicBezTo>
                    <a:close/>
                  </a:path>
                </a:pathLst>
              </a:custGeom>
              <a:solidFill>
                <a:srgbClr val="959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52" name="Google Shape;2452;p21"/>
              <p:cNvSpPr/>
              <p:nvPr/>
            </p:nvSpPr>
            <p:spPr>
              <a:xfrm>
                <a:off x="6362701" y="3179763"/>
                <a:ext cx="95250" cy="30163"/>
              </a:xfrm>
              <a:custGeom>
                <a:avLst/>
                <a:gdLst/>
                <a:ahLst/>
                <a:cxnLst/>
                <a:rect l="l" t="t" r="r" b="b"/>
                <a:pathLst>
                  <a:path w="80" h="25" extrusionOk="0">
                    <a:moveTo>
                      <a:pt x="0" y="23"/>
                    </a:moveTo>
                    <a:cubicBezTo>
                      <a:pt x="0" y="23"/>
                      <a:pt x="30" y="4"/>
                      <a:pt x="79" y="0"/>
                    </a:cubicBezTo>
                    <a:cubicBezTo>
                      <a:pt x="80" y="6"/>
                      <a:pt x="80" y="6"/>
                      <a:pt x="80" y="6"/>
                    </a:cubicBezTo>
                    <a:cubicBezTo>
                      <a:pt x="80" y="6"/>
                      <a:pt x="40" y="5"/>
                      <a:pt x="2" y="25"/>
                    </a:cubicBezTo>
                    <a:lnTo>
                      <a:pt x="0" y="23"/>
                    </a:lnTo>
                    <a:close/>
                  </a:path>
                </a:pathLst>
              </a:custGeom>
              <a:solidFill>
                <a:srgbClr val="BBB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53" name="Google Shape;2453;p21"/>
              <p:cNvSpPr/>
              <p:nvPr/>
            </p:nvSpPr>
            <p:spPr>
              <a:xfrm>
                <a:off x="6362701" y="3178175"/>
                <a:ext cx="95250" cy="31750"/>
              </a:xfrm>
              <a:custGeom>
                <a:avLst/>
                <a:gdLst/>
                <a:ahLst/>
                <a:cxnLst/>
                <a:rect l="l" t="t" r="r" b="b"/>
                <a:pathLst>
                  <a:path w="81" h="27" extrusionOk="0">
                    <a:moveTo>
                      <a:pt x="0" y="24"/>
                    </a:moveTo>
                    <a:cubicBezTo>
                      <a:pt x="0" y="24"/>
                      <a:pt x="0" y="24"/>
                      <a:pt x="0" y="24"/>
                    </a:cubicBezTo>
                    <a:cubicBezTo>
                      <a:pt x="1" y="24"/>
                      <a:pt x="1" y="24"/>
                      <a:pt x="1" y="24"/>
                    </a:cubicBezTo>
                    <a:cubicBezTo>
                      <a:pt x="0" y="24"/>
                      <a:pt x="0" y="24"/>
                      <a:pt x="0" y="24"/>
                    </a:cubicBezTo>
                    <a:cubicBezTo>
                      <a:pt x="0" y="24"/>
                      <a:pt x="0" y="24"/>
                      <a:pt x="0" y="24"/>
                    </a:cubicBezTo>
                    <a:cubicBezTo>
                      <a:pt x="0" y="23"/>
                      <a:pt x="0" y="23"/>
                      <a:pt x="0" y="23"/>
                    </a:cubicBezTo>
                    <a:cubicBezTo>
                      <a:pt x="0" y="23"/>
                      <a:pt x="0" y="23"/>
                      <a:pt x="0" y="23"/>
                    </a:cubicBezTo>
                    <a:cubicBezTo>
                      <a:pt x="0" y="23"/>
                      <a:pt x="30" y="5"/>
                      <a:pt x="78" y="0"/>
                    </a:cubicBezTo>
                    <a:cubicBezTo>
                      <a:pt x="79" y="0"/>
                      <a:pt x="79" y="0"/>
                      <a:pt x="79" y="0"/>
                    </a:cubicBezTo>
                    <a:cubicBezTo>
                      <a:pt x="81" y="8"/>
                      <a:pt x="81" y="8"/>
                      <a:pt x="81" y="8"/>
                    </a:cubicBezTo>
                    <a:cubicBezTo>
                      <a:pt x="80" y="8"/>
                      <a:pt x="80" y="8"/>
                      <a:pt x="80" y="8"/>
                    </a:cubicBezTo>
                    <a:cubicBezTo>
                      <a:pt x="80" y="8"/>
                      <a:pt x="79" y="8"/>
                      <a:pt x="76" y="8"/>
                    </a:cubicBezTo>
                    <a:cubicBezTo>
                      <a:pt x="66" y="8"/>
                      <a:pt x="33" y="11"/>
                      <a:pt x="2" y="26"/>
                    </a:cubicBezTo>
                    <a:cubicBezTo>
                      <a:pt x="2" y="27"/>
                      <a:pt x="2" y="27"/>
                      <a:pt x="2" y="27"/>
                    </a:cubicBezTo>
                    <a:lnTo>
                      <a:pt x="0" y="24"/>
                    </a:lnTo>
                    <a:close/>
                    <a:moveTo>
                      <a:pt x="2" y="25"/>
                    </a:moveTo>
                    <a:cubicBezTo>
                      <a:pt x="33" y="9"/>
                      <a:pt x="66" y="7"/>
                      <a:pt x="76" y="7"/>
                    </a:cubicBezTo>
                    <a:cubicBezTo>
                      <a:pt x="78" y="7"/>
                      <a:pt x="79" y="7"/>
                      <a:pt x="79" y="7"/>
                    </a:cubicBezTo>
                    <a:cubicBezTo>
                      <a:pt x="78" y="2"/>
                      <a:pt x="78" y="2"/>
                      <a:pt x="78" y="2"/>
                    </a:cubicBezTo>
                    <a:cubicBezTo>
                      <a:pt x="54" y="4"/>
                      <a:pt x="35" y="10"/>
                      <a:pt x="21" y="15"/>
                    </a:cubicBezTo>
                    <a:cubicBezTo>
                      <a:pt x="10" y="19"/>
                      <a:pt x="3" y="23"/>
                      <a:pt x="1" y="24"/>
                    </a:cubicBezTo>
                    <a:lnTo>
                      <a:pt x="2" y="25"/>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54" name="Google Shape;2454;p21"/>
              <p:cNvSpPr/>
              <p:nvPr/>
            </p:nvSpPr>
            <p:spPr>
              <a:xfrm>
                <a:off x="6369051" y="3181350"/>
                <a:ext cx="84138" cy="23813"/>
              </a:xfrm>
              <a:custGeom>
                <a:avLst/>
                <a:gdLst/>
                <a:ahLst/>
                <a:cxnLst/>
                <a:rect l="l" t="t" r="r" b="b"/>
                <a:pathLst>
                  <a:path w="71" h="20" extrusionOk="0">
                    <a:moveTo>
                      <a:pt x="7" y="16"/>
                    </a:moveTo>
                    <a:cubicBezTo>
                      <a:pt x="4" y="18"/>
                      <a:pt x="1" y="19"/>
                      <a:pt x="0" y="20"/>
                    </a:cubicBezTo>
                    <a:cubicBezTo>
                      <a:pt x="0" y="20"/>
                      <a:pt x="0" y="20"/>
                      <a:pt x="0" y="20"/>
                    </a:cubicBezTo>
                    <a:cubicBezTo>
                      <a:pt x="2" y="19"/>
                      <a:pt x="4" y="18"/>
                      <a:pt x="7" y="17"/>
                    </a:cubicBezTo>
                    <a:lnTo>
                      <a:pt x="7" y="16"/>
                    </a:lnTo>
                    <a:close/>
                    <a:moveTo>
                      <a:pt x="28" y="9"/>
                    </a:moveTo>
                    <a:cubicBezTo>
                      <a:pt x="24" y="10"/>
                      <a:pt x="20" y="11"/>
                      <a:pt x="16" y="13"/>
                    </a:cubicBezTo>
                    <a:cubicBezTo>
                      <a:pt x="16" y="13"/>
                      <a:pt x="16" y="13"/>
                      <a:pt x="16" y="13"/>
                    </a:cubicBezTo>
                    <a:cubicBezTo>
                      <a:pt x="16" y="13"/>
                      <a:pt x="16" y="13"/>
                      <a:pt x="16" y="13"/>
                    </a:cubicBezTo>
                    <a:cubicBezTo>
                      <a:pt x="20" y="12"/>
                      <a:pt x="25" y="10"/>
                      <a:pt x="30" y="9"/>
                    </a:cubicBezTo>
                    <a:cubicBezTo>
                      <a:pt x="29" y="9"/>
                      <a:pt x="29" y="9"/>
                      <a:pt x="28" y="9"/>
                    </a:cubicBezTo>
                    <a:close/>
                    <a:moveTo>
                      <a:pt x="71" y="0"/>
                    </a:moveTo>
                    <a:cubicBezTo>
                      <a:pt x="70" y="1"/>
                      <a:pt x="69" y="2"/>
                      <a:pt x="69" y="3"/>
                    </a:cubicBezTo>
                    <a:cubicBezTo>
                      <a:pt x="69" y="3"/>
                      <a:pt x="70" y="2"/>
                      <a:pt x="71" y="2"/>
                    </a:cubicBezTo>
                    <a:cubicBezTo>
                      <a:pt x="71" y="2"/>
                      <a:pt x="71" y="1"/>
                      <a:pt x="71" y="0"/>
                    </a:cubicBezTo>
                    <a:close/>
                  </a:path>
                </a:pathLst>
              </a:custGeom>
              <a:solidFill>
                <a:srgbClr val="A5A7A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55" name="Google Shape;2455;p21"/>
              <p:cNvSpPr/>
              <p:nvPr/>
            </p:nvSpPr>
            <p:spPr>
              <a:xfrm>
                <a:off x="6367463" y="3190875"/>
                <a:ext cx="34925" cy="14288"/>
              </a:xfrm>
              <a:custGeom>
                <a:avLst/>
                <a:gdLst/>
                <a:ahLst/>
                <a:cxnLst/>
                <a:rect l="l" t="t" r="r" b="b"/>
                <a:pathLst>
                  <a:path w="29" h="12" extrusionOk="0">
                    <a:moveTo>
                      <a:pt x="7" y="8"/>
                    </a:moveTo>
                    <a:cubicBezTo>
                      <a:pt x="5" y="9"/>
                      <a:pt x="2" y="10"/>
                      <a:pt x="0" y="11"/>
                    </a:cubicBezTo>
                    <a:cubicBezTo>
                      <a:pt x="1" y="12"/>
                      <a:pt x="1" y="12"/>
                      <a:pt x="1" y="12"/>
                    </a:cubicBezTo>
                    <a:cubicBezTo>
                      <a:pt x="2" y="11"/>
                      <a:pt x="5" y="10"/>
                      <a:pt x="8" y="8"/>
                    </a:cubicBezTo>
                    <a:lnTo>
                      <a:pt x="7" y="8"/>
                    </a:lnTo>
                    <a:close/>
                    <a:moveTo>
                      <a:pt x="29" y="0"/>
                    </a:moveTo>
                    <a:cubicBezTo>
                      <a:pt x="24" y="2"/>
                      <a:pt x="20" y="3"/>
                      <a:pt x="16" y="5"/>
                    </a:cubicBezTo>
                    <a:cubicBezTo>
                      <a:pt x="17" y="5"/>
                      <a:pt x="17" y="5"/>
                      <a:pt x="17" y="5"/>
                    </a:cubicBezTo>
                    <a:cubicBezTo>
                      <a:pt x="17" y="5"/>
                      <a:pt x="17" y="5"/>
                      <a:pt x="17" y="5"/>
                    </a:cubicBezTo>
                    <a:cubicBezTo>
                      <a:pt x="21" y="3"/>
                      <a:pt x="25" y="2"/>
                      <a:pt x="29" y="1"/>
                    </a:cubicBezTo>
                    <a:lnTo>
                      <a:pt x="29" y="0"/>
                    </a:lnTo>
                    <a:close/>
                  </a:path>
                </a:pathLst>
              </a:custGeom>
              <a:solidFill>
                <a:srgbClr val="959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56" name="Google Shape;2456;p21"/>
              <p:cNvSpPr/>
              <p:nvPr/>
            </p:nvSpPr>
            <p:spPr>
              <a:xfrm>
                <a:off x="6365876" y="3155950"/>
                <a:ext cx="92075" cy="25400"/>
              </a:xfrm>
              <a:custGeom>
                <a:avLst/>
                <a:gdLst/>
                <a:ahLst/>
                <a:cxnLst/>
                <a:rect l="l" t="t" r="r" b="b"/>
                <a:pathLst>
                  <a:path w="77" h="22" extrusionOk="0">
                    <a:moveTo>
                      <a:pt x="0" y="19"/>
                    </a:moveTo>
                    <a:cubicBezTo>
                      <a:pt x="0" y="19"/>
                      <a:pt x="29" y="0"/>
                      <a:pt x="76" y="0"/>
                    </a:cubicBezTo>
                    <a:cubicBezTo>
                      <a:pt x="77" y="5"/>
                      <a:pt x="77" y="5"/>
                      <a:pt x="77" y="5"/>
                    </a:cubicBezTo>
                    <a:cubicBezTo>
                      <a:pt x="77" y="5"/>
                      <a:pt x="35" y="2"/>
                      <a:pt x="1" y="22"/>
                    </a:cubicBezTo>
                    <a:lnTo>
                      <a:pt x="0" y="19"/>
                    </a:lnTo>
                    <a:close/>
                  </a:path>
                </a:pathLst>
              </a:custGeom>
              <a:solidFill>
                <a:srgbClr val="BBB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57" name="Google Shape;2457;p21"/>
              <p:cNvSpPr/>
              <p:nvPr/>
            </p:nvSpPr>
            <p:spPr>
              <a:xfrm>
                <a:off x="6364288" y="3154363"/>
                <a:ext cx="93663" cy="28575"/>
              </a:xfrm>
              <a:custGeom>
                <a:avLst/>
                <a:gdLst/>
                <a:ahLst/>
                <a:cxnLst/>
                <a:rect l="l" t="t" r="r" b="b"/>
                <a:pathLst>
                  <a:path w="79" h="24" extrusionOk="0">
                    <a:moveTo>
                      <a:pt x="0" y="21"/>
                    </a:moveTo>
                    <a:cubicBezTo>
                      <a:pt x="1" y="20"/>
                      <a:pt x="1" y="20"/>
                      <a:pt x="1" y="20"/>
                    </a:cubicBezTo>
                    <a:cubicBezTo>
                      <a:pt x="1" y="21"/>
                      <a:pt x="1" y="21"/>
                      <a:pt x="1" y="21"/>
                    </a:cubicBezTo>
                    <a:cubicBezTo>
                      <a:pt x="1" y="20"/>
                      <a:pt x="1" y="20"/>
                      <a:pt x="1" y="20"/>
                    </a:cubicBezTo>
                    <a:cubicBezTo>
                      <a:pt x="0" y="21"/>
                      <a:pt x="0" y="21"/>
                      <a:pt x="0" y="21"/>
                    </a:cubicBezTo>
                    <a:cubicBezTo>
                      <a:pt x="0" y="20"/>
                      <a:pt x="0" y="20"/>
                      <a:pt x="0" y="20"/>
                    </a:cubicBezTo>
                    <a:cubicBezTo>
                      <a:pt x="0" y="20"/>
                      <a:pt x="0" y="20"/>
                      <a:pt x="0" y="20"/>
                    </a:cubicBezTo>
                    <a:cubicBezTo>
                      <a:pt x="0" y="20"/>
                      <a:pt x="28" y="1"/>
                      <a:pt x="74" y="0"/>
                    </a:cubicBezTo>
                    <a:cubicBezTo>
                      <a:pt x="75" y="0"/>
                      <a:pt x="76" y="0"/>
                      <a:pt x="77" y="0"/>
                    </a:cubicBezTo>
                    <a:cubicBezTo>
                      <a:pt x="78" y="0"/>
                      <a:pt x="78" y="0"/>
                      <a:pt x="78" y="0"/>
                    </a:cubicBezTo>
                    <a:cubicBezTo>
                      <a:pt x="79" y="7"/>
                      <a:pt x="79" y="7"/>
                      <a:pt x="79" y="7"/>
                    </a:cubicBezTo>
                    <a:cubicBezTo>
                      <a:pt x="78" y="7"/>
                      <a:pt x="78" y="7"/>
                      <a:pt x="78" y="7"/>
                    </a:cubicBezTo>
                    <a:cubicBezTo>
                      <a:pt x="78" y="7"/>
                      <a:pt x="75" y="6"/>
                      <a:pt x="69" y="6"/>
                    </a:cubicBezTo>
                    <a:cubicBezTo>
                      <a:pt x="55" y="7"/>
                      <a:pt x="27" y="9"/>
                      <a:pt x="2" y="24"/>
                    </a:cubicBezTo>
                    <a:cubicBezTo>
                      <a:pt x="1" y="24"/>
                      <a:pt x="1" y="24"/>
                      <a:pt x="1" y="24"/>
                    </a:cubicBezTo>
                    <a:lnTo>
                      <a:pt x="0" y="21"/>
                    </a:lnTo>
                    <a:close/>
                    <a:moveTo>
                      <a:pt x="2" y="22"/>
                    </a:moveTo>
                    <a:cubicBezTo>
                      <a:pt x="27" y="8"/>
                      <a:pt x="55" y="5"/>
                      <a:pt x="69" y="5"/>
                    </a:cubicBezTo>
                    <a:cubicBezTo>
                      <a:pt x="73" y="5"/>
                      <a:pt x="76" y="5"/>
                      <a:pt x="77" y="5"/>
                    </a:cubicBezTo>
                    <a:cubicBezTo>
                      <a:pt x="77" y="1"/>
                      <a:pt x="77" y="1"/>
                      <a:pt x="77" y="1"/>
                    </a:cubicBezTo>
                    <a:cubicBezTo>
                      <a:pt x="76" y="1"/>
                      <a:pt x="75" y="1"/>
                      <a:pt x="74" y="1"/>
                    </a:cubicBezTo>
                    <a:cubicBezTo>
                      <a:pt x="51" y="2"/>
                      <a:pt x="33" y="7"/>
                      <a:pt x="20" y="12"/>
                    </a:cubicBezTo>
                    <a:cubicBezTo>
                      <a:pt x="10" y="16"/>
                      <a:pt x="3" y="20"/>
                      <a:pt x="1" y="21"/>
                    </a:cubicBezTo>
                    <a:lnTo>
                      <a:pt x="2" y="22"/>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58" name="Google Shape;2458;p21"/>
              <p:cNvSpPr/>
              <p:nvPr/>
            </p:nvSpPr>
            <p:spPr>
              <a:xfrm>
                <a:off x="6370638" y="3159125"/>
                <a:ext cx="58738" cy="17463"/>
              </a:xfrm>
              <a:custGeom>
                <a:avLst/>
                <a:gdLst/>
                <a:ahLst/>
                <a:cxnLst/>
                <a:rect l="l" t="t" r="r" b="b"/>
                <a:pathLst>
                  <a:path w="49" h="15" extrusionOk="0">
                    <a:moveTo>
                      <a:pt x="4" y="12"/>
                    </a:moveTo>
                    <a:cubicBezTo>
                      <a:pt x="2" y="13"/>
                      <a:pt x="1" y="14"/>
                      <a:pt x="0" y="15"/>
                    </a:cubicBezTo>
                    <a:cubicBezTo>
                      <a:pt x="0" y="15"/>
                      <a:pt x="0" y="15"/>
                      <a:pt x="0" y="15"/>
                    </a:cubicBezTo>
                    <a:cubicBezTo>
                      <a:pt x="1" y="15"/>
                      <a:pt x="3" y="14"/>
                      <a:pt x="5" y="13"/>
                    </a:cubicBezTo>
                    <a:lnTo>
                      <a:pt x="4" y="12"/>
                    </a:lnTo>
                    <a:close/>
                    <a:moveTo>
                      <a:pt x="43" y="0"/>
                    </a:moveTo>
                    <a:cubicBezTo>
                      <a:pt x="32" y="2"/>
                      <a:pt x="23" y="5"/>
                      <a:pt x="16" y="7"/>
                    </a:cubicBezTo>
                    <a:cubicBezTo>
                      <a:pt x="17" y="8"/>
                      <a:pt x="17" y="8"/>
                      <a:pt x="17" y="8"/>
                    </a:cubicBezTo>
                    <a:cubicBezTo>
                      <a:pt x="26" y="5"/>
                      <a:pt x="37" y="3"/>
                      <a:pt x="49" y="1"/>
                    </a:cubicBezTo>
                    <a:cubicBezTo>
                      <a:pt x="47" y="1"/>
                      <a:pt x="45" y="0"/>
                      <a:pt x="43" y="0"/>
                    </a:cubicBezTo>
                    <a:close/>
                  </a:path>
                </a:pathLst>
              </a:custGeom>
              <a:solidFill>
                <a:srgbClr val="A5A7A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59" name="Google Shape;2459;p21"/>
              <p:cNvSpPr/>
              <p:nvPr/>
            </p:nvSpPr>
            <p:spPr>
              <a:xfrm>
                <a:off x="6369051" y="3159125"/>
                <a:ext cx="52388" cy="17463"/>
              </a:xfrm>
              <a:custGeom>
                <a:avLst/>
                <a:gdLst/>
                <a:ahLst/>
                <a:cxnLst/>
                <a:rect l="l" t="t" r="r" b="b"/>
                <a:pathLst>
                  <a:path w="44" h="15" extrusionOk="0">
                    <a:moveTo>
                      <a:pt x="5" y="12"/>
                    </a:moveTo>
                    <a:cubicBezTo>
                      <a:pt x="3" y="13"/>
                      <a:pt x="2" y="14"/>
                      <a:pt x="0" y="14"/>
                    </a:cubicBezTo>
                    <a:cubicBezTo>
                      <a:pt x="1" y="15"/>
                      <a:pt x="1" y="15"/>
                      <a:pt x="1" y="15"/>
                    </a:cubicBezTo>
                    <a:cubicBezTo>
                      <a:pt x="2" y="14"/>
                      <a:pt x="3" y="13"/>
                      <a:pt x="5" y="12"/>
                    </a:cubicBezTo>
                    <a:close/>
                    <a:moveTo>
                      <a:pt x="43" y="0"/>
                    </a:moveTo>
                    <a:cubicBezTo>
                      <a:pt x="33" y="2"/>
                      <a:pt x="24" y="5"/>
                      <a:pt x="16" y="7"/>
                    </a:cubicBezTo>
                    <a:cubicBezTo>
                      <a:pt x="17" y="7"/>
                      <a:pt x="17" y="7"/>
                      <a:pt x="17" y="7"/>
                    </a:cubicBezTo>
                    <a:cubicBezTo>
                      <a:pt x="24" y="5"/>
                      <a:pt x="33" y="2"/>
                      <a:pt x="44" y="0"/>
                    </a:cubicBezTo>
                    <a:lnTo>
                      <a:pt x="43" y="0"/>
                    </a:lnTo>
                    <a:close/>
                  </a:path>
                </a:pathLst>
              </a:custGeom>
              <a:solidFill>
                <a:srgbClr val="959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60" name="Google Shape;2460;p21"/>
              <p:cNvSpPr/>
              <p:nvPr/>
            </p:nvSpPr>
            <p:spPr>
              <a:xfrm>
                <a:off x="6365876" y="3124200"/>
                <a:ext cx="93663" cy="34925"/>
              </a:xfrm>
              <a:custGeom>
                <a:avLst/>
                <a:gdLst/>
                <a:ahLst/>
                <a:cxnLst/>
                <a:rect l="l" t="t" r="r" b="b"/>
                <a:pathLst>
                  <a:path w="79" h="30" extrusionOk="0">
                    <a:moveTo>
                      <a:pt x="79" y="6"/>
                    </a:moveTo>
                    <a:cubicBezTo>
                      <a:pt x="79" y="6"/>
                      <a:pt x="22" y="12"/>
                      <a:pt x="1" y="30"/>
                    </a:cubicBezTo>
                    <a:cubicBezTo>
                      <a:pt x="0" y="27"/>
                      <a:pt x="0" y="27"/>
                      <a:pt x="0" y="27"/>
                    </a:cubicBezTo>
                    <a:cubicBezTo>
                      <a:pt x="0" y="27"/>
                      <a:pt x="16" y="8"/>
                      <a:pt x="78" y="0"/>
                    </a:cubicBezTo>
                    <a:lnTo>
                      <a:pt x="79" y="6"/>
                    </a:lnTo>
                    <a:close/>
                  </a:path>
                </a:pathLst>
              </a:custGeom>
              <a:solidFill>
                <a:srgbClr val="BBB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61" name="Google Shape;2461;p21"/>
              <p:cNvSpPr/>
              <p:nvPr/>
            </p:nvSpPr>
            <p:spPr>
              <a:xfrm>
                <a:off x="6364288" y="3124200"/>
                <a:ext cx="96838" cy="36513"/>
              </a:xfrm>
              <a:custGeom>
                <a:avLst/>
                <a:gdLst/>
                <a:ahLst/>
                <a:cxnLst/>
                <a:rect l="l" t="t" r="r" b="b"/>
                <a:pathLst>
                  <a:path w="81" h="31" extrusionOk="0">
                    <a:moveTo>
                      <a:pt x="0" y="27"/>
                    </a:moveTo>
                    <a:cubicBezTo>
                      <a:pt x="0" y="27"/>
                      <a:pt x="0" y="27"/>
                      <a:pt x="0" y="27"/>
                    </a:cubicBezTo>
                    <a:cubicBezTo>
                      <a:pt x="0" y="26"/>
                      <a:pt x="16" y="8"/>
                      <a:pt x="79" y="0"/>
                    </a:cubicBezTo>
                    <a:cubicBezTo>
                      <a:pt x="79" y="0"/>
                      <a:pt x="79" y="0"/>
                      <a:pt x="79" y="0"/>
                    </a:cubicBezTo>
                    <a:cubicBezTo>
                      <a:pt x="81" y="6"/>
                      <a:pt x="81" y="6"/>
                      <a:pt x="81" y="6"/>
                    </a:cubicBezTo>
                    <a:cubicBezTo>
                      <a:pt x="80" y="6"/>
                      <a:pt x="80" y="6"/>
                      <a:pt x="80" y="6"/>
                    </a:cubicBezTo>
                    <a:cubicBezTo>
                      <a:pt x="81" y="6"/>
                      <a:pt x="81" y="6"/>
                      <a:pt x="81" y="6"/>
                    </a:cubicBezTo>
                    <a:cubicBezTo>
                      <a:pt x="81" y="7"/>
                      <a:pt x="81" y="7"/>
                      <a:pt x="81" y="7"/>
                    </a:cubicBezTo>
                    <a:cubicBezTo>
                      <a:pt x="80" y="7"/>
                      <a:pt x="80" y="7"/>
                      <a:pt x="80" y="7"/>
                    </a:cubicBezTo>
                    <a:cubicBezTo>
                      <a:pt x="80" y="7"/>
                      <a:pt x="66" y="8"/>
                      <a:pt x="49" y="12"/>
                    </a:cubicBezTo>
                    <a:cubicBezTo>
                      <a:pt x="32" y="16"/>
                      <a:pt x="12" y="22"/>
                      <a:pt x="2" y="31"/>
                    </a:cubicBezTo>
                    <a:cubicBezTo>
                      <a:pt x="1" y="31"/>
                      <a:pt x="1" y="31"/>
                      <a:pt x="1" y="31"/>
                    </a:cubicBezTo>
                    <a:lnTo>
                      <a:pt x="0" y="27"/>
                    </a:lnTo>
                    <a:close/>
                    <a:moveTo>
                      <a:pt x="2" y="29"/>
                    </a:moveTo>
                    <a:cubicBezTo>
                      <a:pt x="23" y="12"/>
                      <a:pt x="73" y="7"/>
                      <a:pt x="79" y="6"/>
                    </a:cubicBezTo>
                    <a:cubicBezTo>
                      <a:pt x="78" y="1"/>
                      <a:pt x="78" y="1"/>
                      <a:pt x="78" y="1"/>
                    </a:cubicBezTo>
                    <a:cubicBezTo>
                      <a:pt x="32" y="7"/>
                      <a:pt x="12" y="19"/>
                      <a:pt x="5" y="24"/>
                    </a:cubicBezTo>
                    <a:cubicBezTo>
                      <a:pt x="3" y="26"/>
                      <a:pt x="2" y="27"/>
                      <a:pt x="1" y="27"/>
                    </a:cubicBezTo>
                    <a:lnTo>
                      <a:pt x="2" y="29"/>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62" name="Google Shape;2462;p21"/>
              <p:cNvSpPr/>
              <p:nvPr/>
            </p:nvSpPr>
            <p:spPr>
              <a:xfrm>
                <a:off x="6372226" y="3128963"/>
                <a:ext cx="68263" cy="23813"/>
              </a:xfrm>
              <a:custGeom>
                <a:avLst/>
                <a:gdLst/>
                <a:ahLst/>
                <a:cxnLst/>
                <a:rect l="l" t="t" r="r" b="b"/>
                <a:pathLst>
                  <a:path w="58" h="19" extrusionOk="0">
                    <a:moveTo>
                      <a:pt x="10" y="13"/>
                    </a:moveTo>
                    <a:cubicBezTo>
                      <a:pt x="5" y="15"/>
                      <a:pt x="2" y="17"/>
                      <a:pt x="0" y="18"/>
                    </a:cubicBezTo>
                    <a:cubicBezTo>
                      <a:pt x="1" y="19"/>
                      <a:pt x="1" y="19"/>
                      <a:pt x="1" y="19"/>
                    </a:cubicBezTo>
                    <a:cubicBezTo>
                      <a:pt x="3" y="18"/>
                      <a:pt x="7" y="16"/>
                      <a:pt x="11" y="14"/>
                    </a:cubicBezTo>
                    <a:cubicBezTo>
                      <a:pt x="11" y="13"/>
                      <a:pt x="10" y="13"/>
                      <a:pt x="10" y="13"/>
                    </a:cubicBezTo>
                    <a:close/>
                    <a:moveTo>
                      <a:pt x="49" y="0"/>
                    </a:moveTo>
                    <a:cubicBezTo>
                      <a:pt x="39" y="2"/>
                      <a:pt x="30" y="5"/>
                      <a:pt x="23" y="7"/>
                    </a:cubicBezTo>
                    <a:cubicBezTo>
                      <a:pt x="23" y="8"/>
                      <a:pt x="24" y="8"/>
                      <a:pt x="25" y="9"/>
                    </a:cubicBezTo>
                    <a:cubicBezTo>
                      <a:pt x="34" y="6"/>
                      <a:pt x="44" y="3"/>
                      <a:pt x="58" y="1"/>
                    </a:cubicBezTo>
                    <a:cubicBezTo>
                      <a:pt x="55" y="1"/>
                      <a:pt x="52" y="0"/>
                      <a:pt x="49" y="0"/>
                    </a:cubicBezTo>
                    <a:close/>
                  </a:path>
                </a:pathLst>
              </a:custGeom>
              <a:solidFill>
                <a:srgbClr val="A5A7A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63" name="Google Shape;2463;p21"/>
              <p:cNvSpPr/>
              <p:nvPr/>
            </p:nvSpPr>
            <p:spPr>
              <a:xfrm>
                <a:off x="6372226" y="3128963"/>
                <a:ext cx="57150" cy="22225"/>
              </a:xfrm>
              <a:custGeom>
                <a:avLst/>
                <a:gdLst/>
                <a:ahLst/>
                <a:cxnLst/>
                <a:rect l="l" t="t" r="r" b="b"/>
                <a:pathLst>
                  <a:path w="49" h="18" extrusionOk="0">
                    <a:moveTo>
                      <a:pt x="9" y="12"/>
                    </a:moveTo>
                    <a:cubicBezTo>
                      <a:pt x="5" y="14"/>
                      <a:pt x="2" y="16"/>
                      <a:pt x="0" y="18"/>
                    </a:cubicBezTo>
                    <a:cubicBezTo>
                      <a:pt x="0" y="18"/>
                      <a:pt x="0" y="18"/>
                      <a:pt x="0" y="18"/>
                    </a:cubicBezTo>
                    <a:cubicBezTo>
                      <a:pt x="2" y="17"/>
                      <a:pt x="5" y="15"/>
                      <a:pt x="10" y="13"/>
                    </a:cubicBezTo>
                    <a:lnTo>
                      <a:pt x="9" y="12"/>
                    </a:lnTo>
                    <a:close/>
                    <a:moveTo>
                      <a:pt x="49" y="0"/>
                    </a:moveTo>
                    <a:cubicBezTo>
                      <a:pt x="38" y="2"/>
                      <a:pt x="29" y="5"/>
                      <a:pt x="22" y="7"/>
                    </a:cubicBezTo>
                    <a:cubicBezTo>
                      <a:pt x="23" y="7"/>
                      <a:pt x="23" y="7"/>
                      <a:pt x="23" y="7"/>
                    </a:cubicBezTo>
                    <a:cubicBezTo>
                      <a:pt x="30" y="5"/>
                      <a:pt x="39" y="2"/>
                      <a:pt x="49" y="0"/>
                    </a:cubicBezTo>
                    <a:close/>
                  </a:path>
                </a:pathLst>
              </a:custGeom>
              <a:solidFill>
                <a:srgbClr val="959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64" name="Google Shape;2464;p21"/>
              <p:cNvSpPr/>
              <p:nvPr/>
            </p:nvSpPr>
            <p:spPr>
              <a:xfrm>
                <a:off x="6373813" y="3095625"/>
                <a:ext cx="87313" cy="30163"/>
              </a:xfrm>
              <a:custGeom>
                <a:avLst/>
                <a:gdLst/>
                <a:ahLst/>
                <a:cxnLst/>
                <a:rect l="l" t="t" r="r" b="b"/>
                <a:pathLst>
                  <a:path w="74" h="26" extrusionOk="0">
                    <a:moveTo>
                      <a:pt x="74" y="7"/>
                    </a:moveTo>
                    <a:cubicBezTo>
                      <a:pt x="74" y="7"/>
                      <a:pt x="37" y="6"/>
                      <a:pt x="1" y="26"/>
                    </a:cubicBezTo>
                    <a:cubicBezTo>
                      <a:pt x="0" y="23"/>
                      <a:pt x="0" y="23"/>
                      <a:pt x="0" y="23"/>
                    </a:cubicBezTo>
                    <a:cubicBezTo>
                      <a:pt x="0" y="23"/>
                      <a:pt x="23" y="7"/>
                      <a:pt x="72" y="0"/>
                    </a:cubicBezTo>
                    <a:lnTo>
                      <a:pt x="74" y="7"/>
                    </a:lnTo>
                    <a:close/>
                  </a:path>
                </a:pathLst>
              </a:custGeom>
              <a:solidFill>
                <a:srgbClr val="BBB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65" name="Google Shape;2465;p21"/>
              <p:cNvSpPr/>
              <p:nvPr/>
            </p:nvSpPr>
            <p:spPr>
              <a:xfrm>
                <a:off x="6373813" y="3095625"/>
                <a:ext cx="88900" cy="31750"/>
              </a:xfrm>
              <a:custGeom>
                <a:avLst/>
                <a:gdLst/>
                <a:ahLst/>
                <a:cxnLst/>
                <a:rect l="l" t="t" r="r" b="b"/>
                <a:pathLst>
                  <a:path w="75" h="27" extrusionOk="0">
                    <a:moveTo>
                      <a:pt x="0" y="23"/>
                    </a:moveTo>
                    <a:cubicBezTo>
                      <a:pt x="0" y="23"/>
                      <a:pt x="0" y="23"/>
                      <a:pt x="0" y="23"/>
                    </a:cubicBezTo>
                    <a:cubicBezTo>
                      <a:pt x="0" y="23"/>
                      <a:pt x="23" y="6"/>
                      <a:pt x="72" y="0"/>
                    </a:cubicBezTo>
                    <a:cubicBezTo>
                      <a:pt x="73" y="0"/>
                      <a:pt x="73" y="0"/>
                      <a:pt x="73" y="0"/>
                    </a:cubicBezTo>
                    <a:cubicBezTo>
                      <a:pt x="75" y="6"/>
                      <a:pt x="75" y="6"/>
                      <a:pt x="75" y="6"/>
                    </a:cubicBezTo>
                    <a:cubicBezTo>
                      <a:pt x="74" y="7"/>
                      <a:pt x="74" y="7"/>
                      <a:pt x="74" y="7"/>
                    </a:cubicBezTo>
                    <a:cubicBezTo>
                      <a:pt x="74" y="6"/>
                      <a:pt x="74" y="6"/>
                      <a:pt x="74" y="6"/>
                    </a:cubicBezTo>
                    <a:cubicBezTo>
                      <a:pt x="74" y="7"/>
                      <a:pt x="74" y="7"/>
                      <a:pt x="74" y="7"/>
                    </a:cubicBezTo>
                    <a:cubicBezTo>
                      <a:pt x="75" y="6"/>
                      <a:pt x="75" y="6"/>
                      <a:pt x="75" y="6"/>
                    </a:cubicBezTo>
                    <a:cubicBezTo>
                      <a:pt x="75" y="7"/>
                      <a:pt x="75" y="7"/>
                      <a:pt x="75" y="7"/>
                    </a:cubicBezTo>
                    <a:cubicBezTo>
                      <a:pt x="74" y="7"/>
                      <a:pt x="74" y="7"/>
                      <a:pt x="74" y="7"/>
                    </a:cubicBezTo>
                    <a:cubicBezTo>
                      <a:pt x="74" y="7"/>
                      <a:pt x="74" y="7"/>
                      <a:pt x="73" y="7"/>
                    </a:cubicBezTo>
                    <a:cubicBezTo>
                      <a:pt x="67" y="7"/>
                      <a:pt x="34" y="9"/>
                      <a:pt x="1" y="27"/>
                    </a:cubicBezTo>
                    <a:cubicBezTo>
                      <a:pt x="1" y="27"/>
                      <a:pt x="1" y="27"/>
                      <a:pt x="1" y="27"/>
                    </a:cubicBezTo>
                    <a:lnTo>
                      <a:pt x="0" y="23"/>
                    </a:lnTo>
                    <a:close/>
                    <a:moveTo>
                      <a:pt x="2" y="25"/>
                    </a:moveTo>
                    <a:cubicBezTo>
                      <a:pt x="34" y="8"/>
                      <a:pt x="67" y="6"/>
                      <a:pt x="73" y="6"/>
                    </a:cubicBezTo>
                    <a:cubicBezTo>
                      <a:pt x="73" y="6"/>
                      <a:pt x="73" y="6"/>
                      <a:pt x="73" y="6"/>
                    </a:cubicBezTo>
                    <a:cubicBezTo>
                      <a:pt x="72" y="1"/>
                      <a:pt x="72" y="1"/>
                      <a:pt x="72" y="1"/>
                    </a:cubicBezTo>
                    <a:cubicBezTo>
                      <a:pt x="48" y="4"/>
                      <a:pt x="30" y="10"/>
                      <a:pt x="18" y="15"/>
                    </a:cubicBezTo>
                    <a:cubicBezTo>
                      <a:pt x="8" y="19"/>
                      <a:pt x="3" y="23"/>
                      <a:pt x="1" y="23"/>
                    </a:cubicBezTo>
                    <a:lnTo>
                      <a:pt x="2" y="25"/>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66" name="Google Shape;2466;p21"/>
              <p:cNvSpPr/>
              <p:nvPr/>
            </p:nvSpPr>
            <p:spPr>
              <a:xfrm>
                <a:off x="6378576" y="3101975"/>
                <a:ext cx="53975" cy="19050"/>
              </a:xfrm>
              <a:custGeom>
                <a:avLst/>
                <a:gdLst/>
                <a:ahLst/>
                <a:cxnLst/>
                <a:rect l="l" t="t" r="r" b="b"/>
                <a:pathLst>
                  <a:path w="45" h="16" extrusionOk="0">
                    <a:moveTo>
                      <a:pt x="10" y="10"/>
                    </a:moveTo>
                    <a:cubicBezTo>
                      <a:pt x="5" y="12"/>
                      <a:pt x="2" y="14"/>
                      <a:pt x="0" y="15"/>
                    </a:cubicBezTo>
                    <a:cubicBezTo>
                      <a:pt x="1" y="16"/>
                      <a:pt x="1" y="16"/>
                      <a:pt x="1" y="16"/>
                    </a:cubicBezTo>
                    <a:cubicBezTo>
                      <a:pt x="3" y="15"/>
                      <a:pt x="7" y="13"/>
                      <a:pt x="11" y="12"/>
                    </a:cubicBezTo>
                    <a:cubicBezTo>
                      <a:pt x="10" y="11"/>
                      <a:pt x="10" y="11"/>
                      <a:pt x="10" y="10"/>
                    </a:cubicBezTo>
                    <a:close/>
                    <a:moveTo>
                      <a:pt x="40" y="0"/>
                    </a:moveTo>
                    <a:cubicBezTo>
                      <a:pt x="34" y="2"/>
                      <a:pt x="28" y="4"/>
                      <a:pt x="23" y="5"/>
                    </a:cubicBezTo>
                    <a:cubicBezTo>
                      <a:pt x="24" y="6"/>
                      <a:pt x="24" y="6"/>
                      <a:pt x="25" y="6"/>
                    </a:cubicBezTo>
                    <a:cubicBezTo>
                      <a:pt x="31" y="5"/>
                      <a:pt x="38" y="3"/>
                      <a:pt x="45" y="1"/>
                    </a:cubicBezTo>
                    <a:cubicBezTo>
                      <a:pt x="44" y="1"/>
                      <a:pt x="42" y="1"/>
                      <a:pt x="40" y="0"/>
                    </a:cubicBezTo>
                    <a:close/>
                  </a:path>
                </a:pathLst>
              </a:custGeom>
              <a:solidFill>
                <a:srgbClr val="A5A7A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67" name="Google Shape;2467;p21"/>
              <p:cNvSpPr/>
              <p:nvPr/>
            </p:nvSpPr>
            <p:spPr>
              <a:xfrm>
                <a:off x="6378576" y="3101975"/>
                <a:ext cx="47625" cy="17463"/>
              </a:xfrm>
              <a:custGeom>
                <a:avLst/>
                <a:gdLst/>
                <a:ahLst/>
                <a:cxnLst/>
                <a:rect l="l" t="t" r="r" b="b"/>
                <a:pathLst>
                  <a:path w="40" h="15" extrusionOk="0">
                    <a:moveTo>
                      <a:pt x="9" y="10"/>
                    </a:moveTo>
                    <a:cubicBezTo>
                      <a:pt x="5" y="12"/>
                      <a:pt x="2" y="13"/>
                      <a:pt x="0" y="15"/>
                    </a:cubicBezTo>
                    <a:cubicBezTo>
                      <a:pt x="0" y="15"/>
                      <a:pt x="0" y="15"/>
                      <a:pt x="0" y="15"/>
                    </a:cubicBezTo>
                    <a:cubicBezTo>
                      <a:pt x="2" y="14"/>
                      <a:pt x="5" y="12"/>
                      <a:pt x="10" y="10"/>
                    </a:cubicBezTo>
                    <a:lnTo>
                      <a:pt x="9" y="10"/>
                    </a:lnTo>
                    <a:close/>
                    <a:moveTo>
                      <a:pt x="40" y="0"/>
                    </a:moveTo>
                    <a:cubicBezTo>
                      <a:pt x="33" y="2"/>
                      <a:pt x="27" y="3"/>
                      <a:pt x="22" y="5"/>
                    </a:cubicBezTo>
                    <a:cubicBezTo>
                      <a:pt x="23" y="5"/>
                      <a:pt x="23" y="5"/>
                      <a:pt x="23" y="5"/>
                    </a:cubicBezTo>
                    <a:cubicBezTo>
                      <a:pt x="28" y="4"/>
                      <a:pt x="34" y="2"/>
                      <a:pt x="40" y="0"/>
                    </a:cubicBezTo>
                    <a:close/>
                  </a:path>
                </a:pathLst>
              </a:custGeom>
              <a:solidFill>
                <a:srgbClr val="959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68" name="Google Shape;2468;p21"/>
              <p:cNvSpPr/>
              <p:nvPr/>
            </p:nvSpPr>
            <p:spPr>
              <a:xfrm>
                <a:off x="6386513" y="3071813"/>
                <a:ext cx="73025" cy="25400"/>
              </a:xfrm>
              <a:custGeom>
                <a:avLst/>
                <a:gdLst/>
                <a:ahLst/>
                <a:cxnLst/>
                <a:rect l="l" t="t" r="r" b="b"/>
                <a:pathLst>
                  <a:path w="62" h="21" extrusionOk="0">
                    <a:moveTo>
                      <a:pt x="62" y="6"/>
                    </a:moveTo>
                    <a:cubicBezTo>
                      <a:pt x="62" y="6"/>
                      <a:pt x="32" y="1"/>
                      <a:pt x="1" y="21"/>
                    </a:cubicBezTo>
                    <a:cubicBezTo>
                      <a:pt x="0" y="18"/>
                      <a:pt x="0" y="18"/>
                      <a:pt x="0" y="18"/>
                    </a:cubicBezTo>
                    <a:cubicBezTo>
                      <a:pt x="0" y="18"/>
                      <a:pt x="24" y="0"/>
                      <a:pt x="59" y="1"/>
                    </a:cubicBezTo>
                    <a:lnTo>
                      <a:pt x="62" y="6"/>
                    </a:lnTo>
                    <a:close/>
                  </a:path>
                </a:pathLst>
              </a:custGeom>
              <a:solidFill>
                <a:srgbClr val="BBB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69" name="Google Shape;2469;p21"/>
              <p:cNvSpPr/>
              <p:nvPr/>
            </p:nvSpPr>
            <p:spPr>
              <a:xfrm>
                <a:off x="6384926" y="3071813"/>
                <a:ext cx="77788" cy="26988"/>
              </a:xfrm>
              <a:custGeom>
                <a:avLst/>
                <a:gdLst/>
                <a:ahLst/>
                <a:cxnLst/>
                <a:rect l="l" t="t" r="r" b="b"/>
                <a:pathLst>
                  <a:path w="65" h="22" extrusionOk="0">
                    <a:moveTo>
                      <a:pt x="0" y="18"/>
                    </a:moveTo>
                    <a:cubicBezTo>
                      <a:pt x="0" y="17"/>
                      <a:pt x="0" y="17"/>
                      <a:pt x="0" y="17"/>
                    </a:cubicBezTo>
                    <a:cubicBezTo>
                      <a:pt x="0" y="17"/>
                      <a:pt x="23" y="1"/>
                      <a:pt x="56" y="0"/>
                    </a:cubicBezTo>
                    <a:cubicBezTo>
                      <a:pt x="58" y="0"/>
                      <a:pt x="59" y="0"/>
                      <a:pt x="60" y="0"/>
                    </a:cubicBezTo>
                    <a:cubicBezTo>
                      <a:pt x="60" y="0"/>
                      <a:pt x="60" y="0"/>
                      <a:pt x="60" y="0"/>
                    </a:cubicBezTo>
                    <a:cubicBezTo>
                      <a:pt x="64" y="6"/>
                      <a:pt x="64" y="6"/>
                      <a:pt x="64" y="6"/>
                    </a:cubicBezTo>
                    <a:cubicBezTo>
                      <a:pt x="63" y="6"/>
                      <a:pt x="63" y="6"/>
                      <a:pt x="63" y="6"/>
                    </a:cubicBezTo>
                    <a:cubicBezTo>
                      <a:pt x="63" y="5"/>
                      <a:pt x="63" y="5"/>
                      <a:pt x="63" y="5"/>
                    </a:cubicBezTo>
                    <a:cubicBezTo>
                      <a:pt x="63" y="6"/>
                      <a:pt x="63" y="6"/>
                      <a:pt x="63" y="6"/>
                    </a:cubicBezTo>
                    <a:cubicBezTo>
                      <a:pt x="64" y="6"/>
                      <a:pt x="64" y="6"/>
                      <a:pt x="64" y="6"/>
                    </a:cubicBezTo>
                    <a:cubicBezTo>
                      <a:pt x="65" y="7"/>
                      <a:pt x="65" y="7"/>
                      <a:pt x="65" y="7"/>
                    </a:cubicBezTo>
                    <a:cubicBezTo>
                      <a:pt x="63" y="7"/>
                      <a:pt x="63" y="7"/>
                      <a:pt x="63" y="7"/>
                    </a:cubicBezTo>
                    <a:cubicBezTo>
                      <a:pt x="63" y="7"/>
                      <a:pt x="62" y="6"/>
                      <a:pt x="61" y="6"/>
                    </a:cubicBezTo>
                    <a:cubicBezTo>
                      <a:pt x="59" y="6"/>
                      <a:pt x="56" y="6"/>
                      <a:pt x="52" y="6"/>
                    </a:cubicBezTo>
                    <a:cubicBezTo>
                      <a:pt x="41" y="6"/>
                      <a:pt x="22" y="9"/>
                      <a:pt x="2" y="22"/>
                    </a:cubicBezTo>
                    <a:cubicBezTo>
                      <a:pt x="2" y="22"/>
                      <a:pt x="2" y="22"/>
                      <a:pt x="2" y="22"/>
                    </a:cubicBezTo>
                    <a:lnTo>
                      <a:pt x="0" y="18"/>
                    </a:lnTo>
                    <a:close/>
                    <a:moveTo>
                      <a:pt x="2" y="20"/>
                    </a:moveTo>
                    <a:cubicBezTo>
                      <a:pt x="22" y="8"/>
                      <a:pt x="41" y="5"/>
                      <a:pt x="52" y="5"/>
                    </a:cubicBezTo>
                    <a:cubicBezTo>
                      <a:pt x="57" y="5"/>
                      <a:pt x="60" y="5"/>
                      <a:pt x="62" y="5"/>
                    </a:cubicBezTo>
                    <a:cubicBezTo>
                      <a:pt x="60" y="1"/>
                      <a:pt x="60" y="1"/>
                      <a:pt x="60" y="1"/>
                    </a:cubicBezTo>
                    <a:cubicBezTo>
                      <a:pt x="59" y="1"/>
                      <a:pt x="58" y="1"/>
                      <a:pt x="56" y="1"/>
                    </a:cubicBezTo>
                    <a:cubicBezTo>
                      <a:pt x="40" y="2"/>
                      <a:pt x="26" y="6"/>
                      <a:pt x="16" y="10"/>
                    </a:cubicBezTo>
                    <a:cubicBezTo>
                      <a:pt x="8" y="14"/>
                      <a:pt x="3" y="17"/>
                      <a:pt x="2" y="18"/>
                    </a:cubicBezTo>
                    <a:lnTo>
                      <a:pt x="2" y="20"/>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70" name="Google Shape;2470;p21"/>
              <p:cNvSpPr/>
              <p:nvPr/>
            </p:nvSpPr>
            <p:spPr>
              <a:xfrm>
                <a:off x="6388101" y="3074988"/>
                <a:ext cx="55563" cy="19050"/>
              </a:xfrm>
              <a:custGeom>
                <a:avLst/>
                <a:gdLst/>
                <a:ahLst/>
                <a:cxnLst/>
                <a:rect l="l" t="t" r="r" b="b"/>
                <a:pathLst>
                  <a:path w="47" h="16" extrusionOk="0">
                    <a:moveTo>
                      <a:pt x="6" y="12"/>
                    </a:moveTo>
                    <a:cubicBezTo>
                      <a:pt x="3" y="13"/>
                      <a:pt x="1" y="14"/>
                      <a:pt x="0" y="15"/>
                    </a:cubicBezTo>
                    <a:cubicBezTo>
                      <a:pt x="1" y="16"/>
                      <a:pt x="1" y="16"/>
                      <a:pt x="1" y="16"/>
                    </a:cubicBezTo>
                    <a:cubicBezTo>
                      <a:pt x="2" y="15"/>
                      <a:pt x="4" y="14"/>
                      <a:pt x="7" y="13"/>
                    </a:cubicBezTo>
                    <a:cubicBezTo>
                      <a:pt x="6" y="12"/>
                      <a:pt x="6" y="12"/>
                      <a:pt x="6" y="12"/>
                    </a:cubicBezTo>
                    <a:close/>
                    <a:moveTo>
                      <a:pt x="40" y="0"/>
                    </a:moveTo>
                    <a:cubicBezTo>
                      <a:pt x="32" y="2"/>
                      <a:pt x="25" y="4"/>
                      <a:pt x="19" y="6"/>
                    </a:cubicBezTo>
                    <a:cubicBezTo>
                      <a:pt x="20" y="6"/>
                      <a:pt x="20" y="7"/>
                      <a:pt x="21" y="7"/>
                    </a:cubicBezTo>
                    <a:cubicBezTo>
                      <a:pt x="28" y="4"/>
                      <a:pt x="37" y="2"/>
                      <a:pt x="47" y="1"/>
                    </a:cubicBezTo>
                    <a:cubicBezTo>
                      <a:pt x="45" y="1"/>
                      <a:pt x="43" y="1"/>
                      <a:pt x="40" y="0"/>
                    </a:cubicBezTo>
                    <a:close/>
                  </a:path>
                </a:pathLst>
              </a:custGeom>
              <a:solidFill>
                <a:srgbClr val="A5A7A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71" name="Google Shape;2471;p21"/>
              <p:cNvSpPr/>
              <p:nvPr/>
            </p:nvSpPr>
            <p:spPr>
              <a:xfrm>
                <a:off x="6388101" y="3074988"/>
                <a:ext cx="47625" cy="17463"/>
              </a:xfrm>
              <a:custGeom>
                <a:avLst/>
                <a:gdLst/>
                <a:ahLst/>
                <a:cxnLst/>
                <a:rect l="l" t="t" r="r" b="b"/>
                <a:pathLst>
                  <a:path w="40" h="15" extrusionOk="0">
                    <a:moveTo>
                      <a:pt x="5" y="11"/>
                    </a:moveTo>
                    <a:cubicBezTo>
                      <a:pt x="3" y="12"/>
                      <a:pt x="1" y="14"/>
                      <a:pt x="0" y="14"/>
                    </a:cubicBezTo>
                    <a:cubicBezTo>
                      <a:pt x="0" y="15"/>
                      <a:pt x="0" y="15"/>
                      <a:pt x="0" y="15"/>
                    </a:cubicBezTo>
                    <a:cubicBezTo>
                      <a:pt x="1" y="14"/>
                      <a:pt x="3" y="13"/>
                      <a:pt x="6" y="12"/>
                    </a:cubicBezTo>
                    <a:lnTo>
                      <a:pt x="5" y="11"/>
                    </a:lnTo>
                    <a:close/>
                    <a:moveTo>
                      <a:pt x="40" y="0"/>
                    </a:moveTo>
                    <a:cubicBezTo>
                      <a:pt x="32" y="1"/>
                      <a:pt x="25" y="3"/>
                      <a:pt x="18" y="6"/>
                    </a:cubicBezTo>
                    <a:cubicBezTo>
                      <a:pt x="19" y="6"/>
                      <a:pt x="19" y="6"/>
                      <a:pt x="19" y="6"/>
                    </a:cubicBezTo>
                    <a:cubicBezTo>
                      <a:pt x="25" y="4"/>
                      <a:pt x="32" y="2"/>
                      <a:pt x="40" y="0"/>
                    </a:cubicBezTo>
                    <a:close/>
                  </a:path>
                </a:pathLst>
              </a:custGeom>
              <a:solidFill>
                <a:srgbClr val="959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72" name="Google Shape;2472;p21"/>
              <p:cNvSpPr/>
              <p:nvPr/>
            </p:nvSpPr>
            <p:spPr>
              <a:xfrm>
                <a:off x="6397626" y="3062288"/>
                <a:ext cx="25400" cy="14288"/>
              </a:xfrm>
              <a:custGeom>
                <a:avLst/>
                <a:gdLst/>
                <a:ahLst/>
                <a:cxnLst/>
                <a:rect l="l" t="t" r="r" b="b"/>
                <a:pathLst>
                  <a:path w="22" h="11" extrusionOk="0">
                    <a:moveTo>
                      <a:pt x="22" y="4"/>
                    </a:moveTo>
                    <a:cubicBezTo>
                      <a:pt x="22" y="4"/>
                      <a:pt x="10" y="5"/>
                      <a:pt x="1" y="11"/>
                    </a:cubicBezTo>
                    <a:cubicBezTo>
                      <a:pt x="1" y="11"/>
                      <a:pt x="0" y="10"/>
                      <a:pt x="1" y="8"/>
                    </a:cubicBezTo>
                    <a:cubicBezTo>
                      <a:pt x="1" y="7"/>
                      <a:pt x="10" y="1"/>
                      <a:pt x="20" y="0"/>
                    </a:cubicBezTo>
                    <a:lnTo>
                      <a:pt x="22" y="4"/>
                    </a:lnTo>
                    <a:close/>
                  </a:path>
                </a:pathLst>
              </a:custGeom>
              <a:solidFill>
                <a:srgbClr val="BBB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73" name="Google Shape;2473;p21"/>
              <p:cNvSpPr/>
              <p:nvPr/>
            </p:nvSpPr>
            <p:spPr>
              <a:xfrm>
                <a:off x="6397626" y="3062288"/>
                <a:ext cx="26988" cy="14288"/>
              </a:xfrm>
              <a:custGeom>
                <a:avLst/>
                <a:gdLst/>
                <a:ahLst/>
                <a:cxnLst/>
                <a:rect l="l" t="t" r="r" b="b"/>
                <a:pathLst>
                  <a:path w="23" h="13" extrusionOk="0">
                    <a:moveTo>
                      <a:pt x="1" y="12"/>
                    </a:moveTo>
                    <a:cubicBezTo>
                      <a:pt x="1" y="12"/>
                      <a:pt x="0" y="11"/>
                      <a:pt x="0" y="10"/>
                    </a:cubicBezTo>
                    <a:cubicBezTo>
                      <a:pt x="0" y="10"/>
                      <a:pt x="0" y="10"/>
                      <a:pt x="0" y="9"/>
                    </a:cubicBezTo>
                    <a:cubicBezTo>
                      <a:pt x="1" y="8"/>
                      <a:pt x="3" y="7"/>
                      <a:pt x="7" y="5"/>
                    </a:cubicBezTo>
                    <a:cubicBezTo>
                      <a:pt x="10" y="3"/>
                      <a:pt x="15" y="1"/>
                      <a:pt x="20" y="0"/>
                    </a:cubicBezTo>
                    <a:cubicBezTo>
                      <a:pt x="20" y="0"/>
                      <a:pt x="20" y="0"/>
                      <a:pt x="20" y="0"/>
                    </a:cubicBezTo>
                    <a:cubicBezTo>
                      <a:pt x="22" y="5"/>
                      <a:pt x="22" y="5"/>
                      <a:pt x="22" y="5"/>
                    </a:cubicBezTo>
                    <a:cubicBezTo>
                      <a:pt x="22" y="5"/>
                      <a:pt x="22" y="5"/>
                      <a:pt x="22" y="5"/>
                    </a:cubicBezTo>
                    <a:cubicBezTo>
                      <a:pt x="22" y="5"/>
                      <a:pt x="22" y="5"/>
                      <a:pt x="22" y="5"/>
                    </a:cubicBezTo>
                    <a:cubicBezTo>
                      <a:pt x="23" y="6"/>
                      <a:pt x="23" y="6"/>
                      <a:pt x="23" y="6"/>
                    </a:cubicBezTo>
                    <a:cubicBezTo>
                      <a:pt x="22" y="6"/>
                      <a:pt x="22" y="6"/>
                      <a:pt x="22" y="6"/>
                    </a:cubicBezTo>
                    <a:cubicBezTo>
                      <a:pt x="22" y="6"/>
                      <a:pt x="10" y="7"/>
                      <a:pt x="2" y="12"/>
                    </a:cubicBezTo>
                    <a:cubicBezTo>
                      <a:pt x="1" y="13"/>
                      <a:pt x="1" y="13"/>
                      <a:pt x="1" y="13"/>
                    </a:cubicBezTo>
                    <a:lnTo>
                      <a:pt x="1" y="12"/>
                    </a:lnTo>
                    <a:close/>
                    <a:moveTo>
                      <a:pt x="7" y="6"/>
                    </a:moveTo>
                    <a:cubicBezTo>
                      <a:pt x="4" y="8"/>
                      <a:pt x="1" y="9"/>
                      <a:pt x="1" y="10"/>
                    </a:cubicBezTo>
                    <a:cubicBezTo>
                      <a:pt x="1" y="10"/>
                      <a:pt x="1" y="10"/>
                      <a:pt x="1" y="10"/>
                    </a:cubicBezTo>
                    <a:cubicBezTo>
                      <a:pt x="1" y="11"/>
                      <a:pt x="1" y="11"/>
                      <a:pt x="1" y="11"/>
                    </a:cubicBezTo>
                    <a:cubicBezTo>
                      <a:pt x="9" y="6"/>
                      <a:pt x="18" y="5"/>
                      <a:pt x="21" y="5"/>
                    </a:cubicBezTo>
                    <a:cubicBezTo>
                      <a:pt x="19" y="2"/>
                      <a:pt x="19" y="2"/>
                      <a:pt x="19" y="2"/>
                    </a:cubicBezTo>
                    <a:cubicBezTo>
                      <a:pt x="15" y="2"/>
                      <a:pt x="10" y="4"/>
                      <a:pt x="7" y="6"/>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74" name="Google Shape;2474;p21"/>
              <p:cNvSpPr/>
              <p:nvPr/>
            </p:nvSpPr>
            <p:spPr>
              <a:xfrm>
                <a:off x="6400801" y="3065463"/>
                <a:ext cx="14288" cy="6350"/>
              </a:xfrm>
              <a:custGeom>
                <a:avLst/>
                <a:gdLst/>
                <a:ahLst/>
                <a:cxnLst/>
                <a:rect l="l" t="t" r="r" b="b"/>
                <a:pathLst>
                  <a:path w="13" h="6" extrusionOk="0">
                    <a:moveTo>
                      <a:pt x="12" y="0"/>
                    </a:moveTo>
                    <a:cubicBezTo>
                      <a:pt x="9" y="1"/>
                      <a:pt x="6" y="2"/>
                      <a:pt x="4" y="3"/>
                    </a:cubicBezTo>
                    <a:cubicBezTo>
                      <a:pt x="3" y="4"/>
                      <a:pt x="1" y="4"/>
                      <a:pt x="0" y="5"/>
                    </a:cubicBezTo>
                    <a:cubicBezTo>
                      <a:pt x="0" y="5"/>
                      <a:pt x="0" y="6"/>
                      <a:pt x="1" y="6"/>
                    </a:cubicBezTo>
                    <a:cubicBezTo>
                      <a:pt x="3" y="4"/>
                      <a:pt x="8" y="2"/>
                      <a:pt x="13" y="1"/>
                    </a:cubicBezTo>
                    <a:cubicBezTo>
                      <a:pt x="12" y="1"/>
                      <a:pt x="12" y="0"/>
                      <a:pt x="12" y="0"/>
                    </a:cubicBezTo>
                    <a:close/>
                  </a:path>
                </a:pathLst>
              </a:custGeom>
              <a:solidFill>
                <a:srgbClr val="A5A7A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75" name="Google Shape;2475;p21"/>
              <p:cNvSpPr/>
              <p:nvPr/>
            </p:nvSpPr>
            <p:spPr>
              <a:xfrm>
                <a:off x="6400801" y="3065463"/>
                <a:ext cx="14288" cy="6350"/>
              </a:xfrm>
              <a:custGeom>
                <a:avLst/>
                <a:gdLst/>
                <a:ahLst/>
                <a:cxnLst/>
                <a:rect l="l" t="t" r="r" b="b"/>
                <a:pathLst>
                  <a:path w="12" h="5" extrusionOk="0">
                    <a:moveTo>
                      <a:pt x="11" y="0"/>
                    </a:moveTo>
                    <a:cubicBezTo>
                      <a:pt x="7" y="1"/>
                      <a:pt x="3" y="3"/>
                      <a:pt x="0" y="4"/>
                    </a:cubicBezTo>
                    <a:cubicBezTo>
                      <a:pt x="0" y="4"/>
                      <a:pt x="0" y="4"/>
                      <a:pt x="0" y="4"/>
                    </a:cubicBezTo>
                    <a:cubicBezTo>
                      <a:pt x="0" y="5"/>
                      <a:pt x="0" y="5"/>
                      <a:pt x="0" y="5"/>
                    </a:cubicBezTo>
                    <a:cubicBezTo>
                      <a:pt x="1" y="4"/>
                      <a:pt x="3" y="4"/>
                      <a:pt x="4" y="3"/>
                    </a:cubicBezTo>
                    <a:cubicBezTo>
                      <a:pt x="6" y="2"/>
                      <a:pt x="9" y="1"/>
                      <a:pt x="12" y="0"/>
                    </a:cubicBezTo>
                    <a:lnTo>
                      <a:pt x="11" y="0"/>
                    </a:lnTo>
                    <a:close/>
                  </a:path>
                </a:pathLst>
              </a:custGeom>
              <a:solidFill>
                <a:srgbClr val="959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76" name="Google Shape;2476;p21"/>
              <p:cNvSpPr/>
              <p:nvPr/>
            </p:nvSpPr>
            <p:spPr>
              <a:xfrm>
                <a:off x="6469063" y="3216275"/>
                <a:ext cx="100013" cy="58738"/>
              </a:xfrm>
              <a:custGeom>
                <a:avLst/>
                <a:gdLst/>
                <a:ahLst/>
                <a:cxnLst/>
                <a:rect l="l" t="t" r="r" b="b"/>
                <a:pathLst>
                  <a:path w="84" h="49" extrusionOk="0">
                    <a:moveTo>
                      <a:pt x="82" y="49"/>
                    </a:moveTo>
                    <a:cubicBezTo>
                      <a:pt x="82" y="49"/>
                      <a:pt x="37" y="13"/>
                      <a:pt x="0" y="8"/>
                    </a:cubicBezTo>
                    <a:cubicBezTo>
                      <a:pt x="1" y="0"/>
                      <a:pt x="1" y="0"/>
                      <a:pt x="1" y="0"/>
                    </a:cubicBezTo>
                    <a:cubicBezTo>
                      <a:pt x="1" y="0"/>
                      <a:pt x="51" y="16"/>
                      <a:pt x="84" y="47"/>
                    </a:cubicBezTo>
                    <a:lnTo>
                      <a:pt x="82" y="49"/>
                    </a:lnTo>
                    <a:close/>
                  </a:path>
                </a:pathLst>
              </a:custGeom>
              <a:solidFill>
                <a:srgbClr val="BBB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77" name="Google Shape;2477;p21"/>
              <p:cNvSpPr/>
              <p:nvPr/>
            </p:nvSpPr>
            <p:spPr>
              <a:xfrm>
                <a:off x="6467476" y="3214688"/>
                <a:ext cx="103188" cy="61913"/>
              </a:xfrm>
              <a:custGeom>
                <a:avLst/>
                <a:gdLst/>
                <a:ahLst/>
                <a:cxnLst/>
                <a:rect l="l" t="t" r="r" b="b"/>
                <a:pathLst>
                  <a:path w="86" h="51" extrusionOk="0">
                    <a:moveTo>
                      <a:pt x="86" y="47"/>
                    </a:moveTo>
                    <a:cubicBezTo>
                      <a:pt x="83" y="51"/>
                      <a:pt x="83" y="51"/>
                      <a:pt x="83" y="51"/>
                    </a:cubicBezTo>
                    <a:cubicBezTo>
                      <a:pt x="83" y="51"/>
                      <a:pt x="83" y="51"/>
                      <a:pt x="83" y="51"/>
                    </a:cubicBezTo>
                    <a:cubicBezTo>
                      <a:pt x="83" y="51"/>
                      <a:pt x="72" y="42"/>
                      <a:pt x="56" y="32"/>
                    </a:cubicBezTo>
                    <a:cubicBezTo>
                      <a:pt x="40" y="23"/>
                      <a:pt x="19" y="12"/>
                      <a:pt x="1" y="10"/>
                    </a:cubicBezTo>
                    <a:cubicBezTo>
                      <a:pt x="0" y="10"/>
                      <a:pt x="0" y="10"/>
                      <a:pt x="0" y="10"/>
                    </a:cubicBezTo>
                    <a:cubicBezTo>
                      <a:pt x="1" y="0"/>
                      <a:pt x="1" y="0"/>
                      <a:pt x="1" y="0"/>
                    </a:cubicBezTo>
                    <a:cubicBezTo>
                      <a:pt x="2" y="0"/>
                      <a:pt x="2" y="0"/>
                      <a:pt x="2" y="0"/>
                    </a:cubicBezTo>
                    <a:cubicBezTo>
                      <a:pt x="2" y="0"/>
                      <a:pt x="52" y="16"/>
                      <a:pt x="86" y="47"/>
                    </a:cubicBezTo>
                    <a:close/>
                    <a:moveTo>
                      <a:pt x="83" y="50"/>
                    </a:moveTo>
                    <a:cubicBezTo>
                      <a:pt x="83" y="50"/>
                      <a:pt x="83" y="50"/>
                      <a:pt x="83" y="50"/>
                    </a:cubicBezTo>
                    <a:close/>
                    <a:moveTo>
                      <a:pt x="83" y="49"/>
                    </a:moveTo>
                    <a:cubicBezTo>
                      <a:pt x="84" y="48"/>
                      <a:pt x="84" y="48"/>
                      <a:pt x="84" y="48"/>
                    </a:cubicBezTo>
                    <a:cubicBezTo>
                      <a:pt x="68" y="33"/>
                      <a:pt x="47" y="21"/>
                      <a:pt x="31" y="13"/>
                    </a:cubicBezTo>
                    <a:cubicBezTo>
                      <a:pt x="16" y="7"/>
                      <a:pt x="5" y="3"/>
                      <a:pt x="2" y="2"/>
                    </a:cubicBezTo>
                    <a:cubicBezTo>
                      <a:pt x="2" y="9"/>
                      <a:pt x="2" y="9"/>
                      <a:pt x="2" y="9"/>
                    </a:cubicBezTo>
                    <a:cubicBezTo>
                      <a:pt x="37" y="14"/>
                      <a:pt x="78" y="46"/>
                      <a:pt x="83" y="49"/>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78" name="Google Shape;2478;p21"/>
              <p:cNvSpPr/>
              <p:nvPr/>
            </p:nvSpPr>
            <p:spPr>
              <a:xfrm>
                <a:off x="6481763" y="3222625"/>
                <a:ext cx="85725" cy="49213"/>
              </a:xfrm>
              <a:custGeom>
                <a:avLst/>
                <a:gdLst/>
                <a:ahLst/>
                <a:cxnLst/>
                <a:rect l="l" t="t" r="r" b="b"/>
                <a:pathLst>
                  <a:path w="71" h="41" extrusionOk="0">
                    <a:moveTo>
                      <a:pt x="65" y="35"/>
                    </a:moveTo>
                    <a:cubicBezTo>
                      <a:pt x="64" y="35"/>
                      <a:pt x="64" y="36"/>
                      <a:pt x="63" y="36"/>
                    </a:cubicBezTo>
                    <a:cubicBezTo>
                      <a:pt x="65" y="38"/>
                      <a:pt x="67" y="39"/>
                      <a:pt x="70" y="41"/>
                    </a:cubicBezTo>
                    <a:cubicBezTo>
                      <a:pt x="71" y="40"/>
                      <a:pt x="71" y="40"/>
                      <a:pt x="71" y="40"/>
                    </a:cubicBezTo>
                    <a:cubicBezTo>
                      <a:pt x="69" y="38"/>
                      <a:pt x="67" y="37"/>
                      <a:pt x="65" y="35"/>
                    </a:cubicBezTo>
                    <a:close/>
                    <a:moveTo>
                      <a:pt x="20" y="10"/>
                    </a:moveTo>
                    <a:cubicBezTo>
                      <a:pt x="20" y="10"/>
                      <a:pt x="20" y="10"/>
                      <a:pt x="20" y="10"/>
                    </a:cubicBezTo>
                    <a:cubicBezTo>
                      <a:pt x="21" y="11"/>
                      <a:pt x="21" y="11"/>
                      <a:pt x="22" y="12"/>
                    </a:cubicBezTo>
                    <a:cubicBezTo>
                      <a:pt x="31" y="16"/>
                      <a:pt x="42" y="22"/>
                      <a:pt x="53" y="29"/>
                    </a:cubicBezTo>
                    <a:cubicBezTo>
                      <a:pt x="54" y="29"/>
                      <a:pt x="55" y="29"/>
                      <a:pt x="56" y="29"/>
                    </a:cubicBezTo>
                    <a:cubicBezTo>
                      <a:pt x="50" y="25"/>
                      <a:pt x="44" y="21"/>
                      <a:pt x="39" y="18"/>
                    </a:cubicBezTo>
                    <a:cubicBezTo>
                      <a:pt x="32" y="17"/>
                      <a:pt x="26" y="14"/>
                      <a:pt x="20" y="10"/>
                    </a:cubicBezTo>
                    <a:close/>
                    <a:moveTo>
                      <a:pt x="2" y="0"/>
                    </a:moveTo>
                    <a:cubicBezTo>
                      <a:pt x="1" y="0"/>
                      <a:pt x="1" y="0"/>
                      <a:pt x="0" y="0"/>
                    </a:cubicBezTo>
                    <a:cubicBezTo>
                      <a:pt x="0" y="1"/>
                      <a:pt x="1" y="2"/>
                      <a:pt x="1" y="2"/>
                    </a:cubicBezTo>
                    <a:cubicBezTo>
                      <a:pt x="1" y="3"/>
                      <a:pt x="1" y="3"/>
                      <a:pt x="1" y="3"/>
                    </a:cubicBezTo>
                    <a:cubicBezTo>
                      <a:pt x="3" y="4"/>
                      <a:pt x="6" y="5"/>
                      <a:pt x="8" y="6"/>
                    </a:cubicBezTo>
                    <a:cubicBezTo>
                      <a:pt x="7" y="5"/>
                      <a:pt x="7" y="3"/>
                      <a:pt x="6" y="2"/>
                    </a:cubicBezTo>
                    <a:cubicBezTo>
                      <a:pt x="5" y="1"/>
                      <a:pt x="3" y="1"/>
                      <a:pt x="2" y="0"/>
                    </a:cubicBezTo>
                    <a:close/>
                  </a:path>
                </a:pathLst>
              </a:custGeom>
              <a:solidFill>
                <a:srgbClr val="A5A7A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79" name="Google Shape;2479;p21"/>
              <p:cNvSpPr/>
              <p:nvPr/>
            </p:nvSpPr>
            <p:spPr>
              <a:xfrm>
                <a:off x="6484938" y="3222625"/>
                <a:ext cx="82550" cy="47625"/>
              </a:xfrm>
              <a:custGeom>
                <a:avLst/>
                <a:gdLst/>
                <a:ahLst/>
                <a:cxnLst/>
                <a:rect l="l" t="t" r="r" b="b"/>
                <a:pathLst>
                  <a:path w="69" h="40" extrusionOk="0">
                    <a:moveTo>
                      <a:pt x="64" y="35"/>
                    </a:moveTo>
                    <a:cubicBezTo>
                      <a:pt x="63" y="35"/>
                      <a:pt x="63" y="35"/>
                      <a:pt x="63" y="35"/>
                    </a:cubicBezTo>
                    <a:cubicBezTo>
                      <a:pt x="65" y="37"/>
                      <a:pt x="67" y="38"/>
                      <a:pt x="69" y="40"/>
                    </a:cubicBezTo>
                    <a:cubicBezTo>
                      <a:pt x="69" y="39"/>
                      <a:pt x="69" y="39"/>
                      <a:pt x="69" y="39"/>
                    </a:cubicBezTo>
                    <a:cubicBezTo>
                      <a:pt x="67" y="38"/>
                      <a:pt x="66" y="36"/>
                      <a:pt x="64" y="35"/>
                    </a:cubicBezTo>
                    <a:close/>
                    <a:moveTo>
                      <a:pt x="37" y="18"/>
                    </a:moveTo>
                    <a:cubicBezTo>
                      <a:pt x="42" y="21"/>
                      <a:pt x="48" y="25"/>
                      <a:pt x="54" y="29"/>
                    </a:cubicBezTo>
                    <a:cubicBezTo>
                      <a:pt x="54" y="29"/>
                      <a:pt x="55" y="28"/>
                      <a:pt x="55" y="28"/>
                    </a:cubicBezTo>
                    <a:cubicBezTo>
                      <a:pt x="50" y="25"/>
                      <a:pt x="44" y="21"/>
                      <a:pt x="39" y="18"/>
                    </a:cubicBezTo>
                    <a:cubicBezTo>
                      <a:pt x="38" y="18"/>
                      <a:pt x="37" y="18"/>
                      <a:pt x="37" y="18"/>
                    </a:cubicBezTo>
                    <a:close/>
                    <a:moveTo>
                      <a:pt x="1" y="0"/>
                    </a:moveTo>
                    <a:cubicBezTo>
                      <a:pt x="0" y="0"/>
                      <a:pt x="0" y="0"/>
                      <a:pt x="0" y="0"/>
                    </a:cubicBezTo>
                    <a:cubicBezTo>
                      <a:pt x="1" y="1"/>
                      <a:pt x="3" y="1"/>
                      <a:pt x="4" y="2"/>
                    </a:cubicBezTo>
                    <a:cubicBezTo>
                      <a:pt x="3" y="1"/>
                      <a:pt x="3" y="1"/>
                      <a:pt x="3" y="1"/>
                    </a:cubicBezTo>
                    <a:cubicBezTo>
                      <a:pt x="3" y="1"/>
                      <a:pt x="2" y="0"/>
                      <a:pt x="1" y="0"/>
                    </a:cubicBezTo>
                    <a:close/>
                  </a:path>
                </a:pathLst>
              </a:custGeom>
              <a:solidFill>
                <a:srgbClr val="959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80" name="Google Shape;2480;p21"/>
              <p:cNvSpPr/>
              <p:nvPr/>
            </p:nvSpPr>
            <p:spPr>
              <a:xfrm>
                <a:off x="6477001" y="3198813"/>
                <a:ext cx="95250" cy="44450"/>
              </a:xfrm>
              <a:custGeom>
                <a:avLst/>
                <a:gdLst/>
                <a:ahLst/>
                <a:cxnLst/>
                <a:rect l="l" t="t" r="r" b="b"/>
                <a:pathLst>
                  <a:path w="81" h="37" extrusionOk="0">
                    <a:moveTo>
                      <a:pt x="80" y="37"/>
                    </a:moveTo>
                    <a:cubicBezTo>
                      <a:pt x="42" y="11"/>
                      <a:pt x="0" y="8"/>
                      <a:pt x="0" y="8"/>
                    </a:cubicBezTo>
                    <a:cubicBezTo>
                      <a:pt x="0" y="0"/>
                      <a:pt x="0" y="0"/>
                      <a:pt x="0" y="0"/>
                    </a:cubicBezTo>
                    <a:cubicBezTo>
                      <a:pt x="48" y="8"/>
                      <a:pt x="81" y="32"/>
                      <a:pt x="81" y="32"/>
                    </a:cubicBezTo>
                    <a:lnTo>
                      <a:pt x="80" y="37"/>
                    </a:lnTo>
                    <a:close/>
                  </a:path>
                </a:pathLst>
              </a:custGeom>
              <a:solidFill>
                <a:srgbClr val="BBB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81" name="Google Shape;2481;p21"/>
              <p:cNvSpPr/>
              <p:nvPr/>
            </p:nvSpPr>
            <p:spPr>
              <a:xfrm>
                <a:off x="6475413" y="3197225"/>
                <a:ext cx="98425" cy="46038"/>
              </a:xfrm>
              <a:custGeom>
                <a:avLst/>
                <a:gdLst/>
                <a:ahLst/>
                <a:cxnLst/>
                <a:rect l="l" t="t" r="r" b="b"/>
                <a:pathLst>
                  <a:path w="83" h="39" extrusionOk="0">
                    <a:moveTo>
                      <a:pt x="83" y="33"/>
                    </a:moveTo>
                    <a:cubicBezTo>
                      <a:pt x="82" y="39"/>
                      <a:pt x="82" y="39"/>
                      <a:pt x="82" y="39"/>
                    </a:cubicBezTo>
                    <a:cubicBezTo>
                      <a:pt x="81" y="38"/>
                      <a:pt x="81" y="38"/>
                      <a:pt x="81" y="38"/>
                    </a:cubicBezTo>
                    <a:cubicBezTo>
                      <a:pt x="62" y="26"/>
                      <a:pt x="42" y="18"/>
                      <a:pt x="27" y="14"/>
                    </a:cubicBezTo>
                    <a:cubicBezTo>
                      <a:pt x="11" y="10"/>
                      <a:pt x="1" y="10"/>
                      <a:pt x="1" y="10"/>
                    </a:cubicBezTo>
                    <a:cubicBezTo>
                      <a:pt x="0" y="10"/>
                      <a:pt x="0" y="10"/>
                      <a:pt x="0" y="10"/>
                    </a:cubicBezTo>
                    <a:cubicBezTo>
                      <a:pt x="1" y="0"/>
                      <a:pt x="1" y="0"/>
                      <a:pt x="1" y="0"/>
                    </a:cubicBezTo>
                    <a:cubicBezTo>
                      <a:pt x="2" y="0"/>
                      <a:pt x="2" y="0"/>
                      <a:pt x="2" y="0"/>
                    </a:cubicBezTo>
                    <a:cubicBezTo>
                      <a:pt x="49" y="8"/>
                      <a:pt x="83" y="33"/>
                      <a:pt x="83" y="33"/>
                    </a:cubicBezTo>
                    <a:close/>
                    <a:moveTo>
                      <a:pt x="81" y="38"/>
                    </a:moveTo>
                    <a:cubicBezTo>
                      <a:pt x="81" y="38"/>
                      <a:pt x="81" y="38"/>
                      <a:pt x="81" y="38"/>
                    </a:cubicBezTo>
                    <a:close/>
                    <a:moveTo>
                      <a:pt x="81" y="37"/>
                    </a:moveTo>
                    <a:cubicBezTo>
                      <a:pt x="82" y="33"/>
                      <a:pt x="82" y="33"/>
                      <a:pt x="82" y="33"/>
                    </a:cubicBezTo>
                    <a:cubicBezTo>
                      <a:pt x="80" y="32"/>
                      <a:pt x="72" y="27"/>
                      <a:pt x="60" y="21"/>
                    </a:cubicBezTo>
                    <a:cubicBezTo>
                      <a:pt x="45" y="14"/>
                      <a:pt x="25" y="6"/>
                      <a:pt x="2" y="1"/>
                    </a:cubicBezTo>
                    <a:cubicBezTo>
                      <a:pt x="1" y="8"/>
                      <a:pt x="1" y="8"/>
                      <a:pt x="1" y="8"/>
                    </a:cubicBezTo>
                    <a:cubicBezTo>
                      <a:pt x="7" y="9"/>
                      <a:pt x="46" y="13"/>
                      <a:pt x="81" y="37"/>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82" name="Google Shape;2482;p21"/>
              <p:cNvSpPr/>
              <p:nvPr/>
            </p:nvSpPr>
            <p:spPr>
              <a:xfrm>
                <a:off x="6483351" y="3200400"/>
                <a:ext cx="88900" cy="38100"/>
              </a:xfrm>
              <a:custGeom>
                <a:avLst/>
                <a:gdLst/>
                <a:ahLst/>
                <a:cxnLst/>
                <a:rect l="l" t="t" r="r" b="b"/>
                <a:pathLst>
                  <a:path w="74" h="32" extrusionOk="0">
                    <a:moveTo>
                      <a:pt x="67" y="26"/>
                    </a:moveTo>
                    <a:cubicBezTo>
                      <a:pt x="66" y="27"/>
                      <a:pt x="66" y="27"/>
                      <a:pt x="65" y="27"/>
                    </a:cubicBezTo>
                    <a:cubicBezTo>
                      <a:pt x="68" y="29"/>
                      <a:pt x="71" y="31"/>
                      <a:pt x="73" y="32"/>
                    </a:cubicBezTo>
                    <a:cubicBezTo>
                      <a:pt x="73" y="32"/>
                      <a:pt x="73" y="31"/>
                      <a:pt x="74" y="31"/>
                    </a:cubicBezTo>
                    <a:cubicBezTo>
                      <a:pt x="72" y="30"/>
                      <a:pt x="70" y="28"/>
                      <a:pt x="67" y="26"/>
                    </a:cubicBezTo>
                    <a:close/>
                    <a:moveTo>
                      <a:pt x="41" y="13"/>
                    </a:moveTo>
                    <a:cubicBezTo>
                      <a:pt x="39" y="14"/>
                      <a:pt x="37" y="14"/>
                      <a:pt x="36" y="14"/>
                    </a:cubicBezTo>
                    <a:cubicBezTo>
                      <a:pt x="43" y="17"/>
                      <a:pt x="50" y="20"/>
                      <a:pt x="55" y="22"/>
                    </a:cubicBezTo>
                    <a:cubicBezTo>
                      <a:pt x="56" y="22"/>
                      <a:pt x="57" y="22"/>
                      <a:pt x="57" y="21"/>
                    </a:cubicBezTo>
                    <a:cubicBezTo>
                      <a:pt x="56" y="20"/>
                      <a:pt x="54" y="19"/>
                      <a:pt x="53" y="19"/>
                    </a:cubicBezTo>
                    <a:cubicBezTo>
                      <a:pt x="49" y="17"/>
                      <a:pt x="45" y="15"/>
                      <a:pt x="41" y="13"/>
                    </a:cubicBezTo>
                    <a:close/>
                    <a:moveTo>
                      <a:pt x="0" y="0"/>
                    </a:moveTo>
                    <a:cubicBezTo>
                      <a:pt x="1" y="1"/>
                      <a:pt x="2" y="3"/>
                      <a:pt x="3" y="4"/>
                    </a:cubicBezTo>
                    <a:cubicBezTo>
                      <a:pt x="5" y="4"/>
                      <a:pt x="7" y="5"/>
                      <a:pt x="9" y="5"/>
                    </a:cubicBezTo>
                    <a:cubicBezTo>
                      <a:pt x="7" y="4"/>
                      <a:pt x="5" y="3"/>
                      <a:pt x="3" y="1"/>
                    </a:cubicBezTo>
                    <a:cubicBezTo>
                      <a:pt x="2" y="1"/>
                      <a:pt x="1" y="1"/>
                      <a:pt x="0" y="0"/>
                    </a:cubicBezTo>
                    <a:close/>
                  </a:path>
                </a:pathLst>
              </a:custGeom>
              <a:solidFill>
                <a:srgbClr val="A5A7A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83" name="Google Shape;2483;p21"/>
              <p:cNvSpPr/>
              <p:nvPr/>
            </p:nvSpPr>
            <p:spPr>
              <a:xfrm>
                <a:off x="6483351" y="3200400"/>
                <a:ext cx="88900" cy="36513"/>
              </a:xfrm>
              <a:custGeom>
                <a:avLst/>
                <a:gdLst/>
                <a:ahLst/>
                <a:cxnLst/>
                <a:rect l="l" t="t" r="r" b="b"/>
                <a:pathLst>
                  <a:path w="74" h="31" extrusionOk="0">
                    <a:moveTo>
                      <a:pt x="67" y="26"/>
                    </a:moveTo>
                    <a:cubicBezTo>
                      <a:pt x="67" y="26"/>
                      <a:pt x="67" y="26"/>
                      <a:pt x="67" y="26"/>
                    </a:cubicBezTo>
                    <a:cubicBezTo>
                      <a:pt x="70" y="28"/>
                      <a:pt x="72" y="30"/>
                      <a:pt x="74" y="31"/>
                    </a:cubicBezTo>
                    <a:cubicBezTo>
                      <a:pt x="74" y="30"/>
                      <a:pt x="74" y="30"/>
                      <a:pt x="74" y="30"/>
                    </a:cubicBezTo>
                    <a:cubicBezTo>
                      <a:pt x="72" y="29"/>
                      <a:pt x="70" y="27"/>
                      <a:pt x="67" y="26"/>
                    </a:cubicBezTo>
                    <a:close/>
                    <a:moveTo>
                      <a:pt x="42" y="13"/>
                    </a:moveTo>
                    <a:cubicBezTo>
                      <a:pt x="41" y="13"/>
                      <a:pt x="41" y="13"/>
                      <a:pt x="41" y="13"/>
                    </a:cubicBezTo>
                    <a:cubicBezTo>
                      <a:pt x="45" y="15"/>
                      <a:pt x="49" y="17"/>
                      <a:pt x="53" y="19"/>
                    </a:cubicBezTo>
                    <a:cubicBezTo>
                      <a:pt x="54" y="19"/>
                      <a:pt x="56" y="20"/>
                      <a:pt x="57" y="21"/>
                    </a:cubicBezTo>
                    <a:cubicBezTo>
                      <a:pt x="58" y="21"/>
                      <a:pt x="58" y="21"/>
                      <a:pt x="58" y="21"/>
                    </a:cubicBezTo>
                    <a:cubicBezTo>
                      <a:pt x="54" y="18"/>
                      <a:pt x="48" y="16"/>
                      <a:pt x="42" y="13"/>
                    </a:cubicBezTo>
                    <a:close/>
                    <a:moveTo>
                      <a:pt x="0" y="0"/>
                    </a:moveTo>
                    <a:cubicBezTo>
                      <a:pt x="0" y="0"/>
                      <a:pt x="0" y="0"/>
                      <a:pt x="0" y="0"/>
                    </a:cubicBezTo>
                    <a:cubicBezTo>
                      <a:pt x="1" y="1"/>
                      <a:pt x="2" y="1"/>
                      <a:pt x="3" y="1"/>
                    </a:cubicBezTo>
                    <a:cubicBezTo>
                      <a:pt x="3" y="1"/>
                      <a:pt x="3" y="1"/>
                      <a:pt x="3" y="1"/>
                    </a:cubicBezTo>
                    <a:cubicBezTo>
                      <a:pt x="2" y="0"/>
                      <a:pt x="1" y="0"/>
                      <a:pt x="0" y="0"/>
                    </a:cubicBezTo>
                    <a:close/>
                  </a:path>
                </a:pathLst>
              </a:custGeom>
              <a:solidFill>
                <a:srgbClr val="959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84" name="Google Shape;2484;p21"/>
              <p:cNvSpPr/>
              <p:nvPr/>
            </p:nvSpPr>
            <p:spPr>
              <a:xfrm>
                <a:off x="6481763" y="3179763"/>
                <a:ext cx="93663" cy="30163"/>
              </a:xfrm>
              <a:custGeom>
                <a:avLst/>
                <a:gdLst/>
                <a:ahLst/>
                <a:cxnLst/>
                <a:rect l="l" t="t" r="r" b="b"/>
                <a:pathLst>
                  <a:path w="79" h="25" extrusionOk="0">
                    <a:moveTo>
                      <a:pt x="79" y="23"/>
                    </a:moveTo>
                    <a:cubicBezTo>
                      <a:pt x="79" y="23"/>
                      <a:pt x="50" y="4"/>
                      <a:pt x="1" y="0"/>
                    </a:cubicBezTo>
                    <a:cubicBezTo>
                      <a:pt x="0" y="6"/>
                      <a:pt x="0" y="6"/>
                      <a:pt x="0" y="6"/>
                    </a:cubicBezTo>
                    <a:cubicBezTo>
                      <a:pt x="0" y="6"/>
                      <a:pt x="40" y="5"/>
                      <a:pt x="78" y="25"/>
                    </a:cubicBezTo>
                    <a:lnTo>
                      <a:pt x="79" y="23"/>
                    </a:lnTo>
                    <a:close/>
                  </a:path>
                </a:pathLst>
              </a:custGeom>
              <a:solidFill>
                <a:srgbClr val="BBB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85" name="Google Shape;2485;p21"/>
              <p:cNvSpPr/>
              <p:nvPr/>
            </p:nvSpPr>
            <p:spPr>
              <a:xfrm>
                <a:off x="6480176" y="3178175"/>
                <a:ext cx="96838" cy="31750"/>
              </a:xfrm>
              <a:custGeom>
                <a:avLst/>
                <a:gdLst/>
                <a:ahLst/>
                <a:cxnLst/>
                <a:rect l="l" t="t" r="r" b="b"/>
                <a:pathLst>
                  <a:path w="81" h="27" extrusionOk="0">
                    <a:moveTo>
                      <a:pt x="81" y="24"/>
                    </a:moveTo>
                    <a:cubicBezTo>
                      <a:pt x="79" y="27"/>
                      <a:pt x="79" y="27"/>
                      <a:pt x="79" y="27"/>
                    </a:cubicBezTo>
                    <a:cubicBezTo>
                      <a:pt x="79" y="26"/>
                      <a:pt x="79" y="26"/>
                      <a:pt x="79" y="26"/>
                    </a:cubicBezTo>
                    <a:cubicBezTo>
                      <a:pt x="48" y="11"/>
                      <a:pt x="15" y="8"/>
                      <a:pt x="4" y="8"/>
                    </a:cubicBezTo>
                    <a:cubicBezTo>
                      <a:pt x="2" y="8"/>
                      <a:pt x="1" y="8"/>
                      <a:pt x="1" y="8"/>
                    </a:cubicBezTo>
                    <a:cubicBezTo>
                      <a:pt x="0" y="8"/>
                      <a:pt x="0" y="8"/>
                      <a:pt x="0" y="8"/>
                    </a:cubicBezTo>
                    <a:cubicBezTo>
                      <a:pt x="2" y="0"/>
                      <a:pt x="2" y="0"/>
                      <a:pt x="2" y="0"/>
                    </a:cubicBezTo>
                    <a:cubicBezTo>
                      <a:pt x="2" y="0"/>
                      <a:pt x="2" y="0"/>
                      <a:pt x="2" y="0"/>
                    </a:cubicBezTo>
                    <a:cubicBezTo>
                      <a:pt x="51" y="5"/>
                      <a:pt x="81" y="23"/>
                      <a:pt x="81" y="23"/>
                    </a:cubicBezTo>
                    <a:cubicBezTo>
                      <a:pt x="81" y="23"/>
                      <a:pt x="81" y="23"/>
                      <a:pt x="81" y="23"/>
                    </a:cubicBezTo>
                    <a:cubicBezTo>
                      <a:pt x="81" y="24"/>
                      <a:pt x="81" y="24"/>
                      <a:pt x="81" y="24"/>
                    </a:cubicBezTo>
                    <a:cubicBezTo>
                      <a:pt x="80" y="24"/>
                      <a:pt x="80" y="24"/>
                      <a:pt x="80" y="24"/>
                    </a:cubicBezTo>
                    <a:cubicBezTo>
                      <a:pt x="80" y="24"/>
                      <a:pt x="80" y="24"/>
                      <a:pt x="80" y="24"/>
                    </a:cubicBezTo>
                    <a:cubicBezTo>
                      <a:pt x="80" y="24"/>
                      <a:pt x="80" y="24"/>
                      <a:pt x="80" y="24"/>
                    </a:cubicBezTo>
                    <a:lnTo>
                      <a:pt x="81" y="24"/>
                    </a:lnTo>
                    <a:close/>
                    <a:moveTo>
                      <a:pt x="79" y="25"/>
                    </a:moveTo>
                    <a:cubicBezTo>
                      <a:pt x="80" y="24"/>
                      <a:pt x="80" y="24"/>
                      <a:pt x="80" y="24"/>
                    </a:cubicBezTo>
                    <a:cubicBezTo>
                      <a:pt x="78" y="23"/>
                      <a:pt x="71" y="19"/>
                      <a:pt x="59" y="15"/>
                    </a:cubicBezTo>
                    <a:cubicBezTo>
                      <a:pt x="46" y="10"/>
                      <a:pt x="27" y="4"/>
                      <a:pt x="3" y="2"/>
                    </a:cubicBezTo>
                    <a:cubicBezTo>
                      <a:pt x="2" y="7"/>
                      <a:pt x="2" y="7"/>
                      <a:pt x="2" y="7"/>
                    </a:cubicBezTo>
                    <a:cubicBezTo>
                      <a:pt x="2" y="7"/>
                      <a:pt x="3" y="7"/>
                      <a:pt x="4" y="7"/>
                    </a:cubicBezTo>
                    <a:cubicBezTo>
                      <a:pt x="15" y="7"/>
                      <a:pt x="48" y="9"/>
                      <a:pt x="79" y="25"/>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86" name="Google Shape;2486;p21"/>
              <p:cNvSpPr/>
              <p:nvPr/>
            </p:nvSpPr>
            <p:spPr>
              <a:xfrm>
                <a:off x="6484938" y="3181350"/>
                <a:ext cx="85725" cy="23813"/>
              </a:xfrm>
              <a:custGeom>
                <a:avLst/>
                <a:gdLst/>
                <a:ahLst/>
                <a:cxnLst/>
                <a:rect l="l" t="t" r="r" b="b"/>
                <a:pathLst>
                  <a:path w="72" h="20" extrusionOk="0">
                    <a:moveTo>
                      <a:pt x="65" y="17"/>
                    </a:moveTo>
                    <a:cubicBezTo>
                      <a:pt x="65" y="17"/>
                      <a:pt x="65" y="17"/>
                      <a:pt x="65" y="17"/>
                    </a:cubicBezTo>
                    <a:cubicBezTo>
                      <a:pt x="68" y="18"/>
                      <a:pt x="70" y="19"/>
                      <a:pt x="72" y="20"/>
                    </a:cubicBezTo>
                    <a:cubicBezTo>
                      <a:pt x="72" y="20"/>
                      <a:pt x="72" y="20"/>
                      <a:pt x="72" y="20"/>
                    </a:cubicBezTo>
                    <a:cubicBezTo>
                      <a:pt x="70" y="19"/>
                      <a:pt x="68" y="18"/>
                      <a:pt x="65" y="17"/>
                    </a:cubicBezTo>
                    <a:close/>
                    <a:moveTo>
                      <a:pt x="44" y="9"/>
                    </a:moveTo>
                    <a:cubicBezTo>
                      <a:pt x="43" y="9"/>
                      <a:pt x="43" y="9"/>
                      <a:pt x="42" y="9"/>
                    </a:cubicBezTo>
                    <a:cubicBezTo>
                      <a:pt x="47" y="10"/>
                      <a:pt x="52" y="12"/>
                      <a:pt x="56" y="13"/>
                    </a:cubicBezTo>
                    <a:cubicBezTo>
                      <a:pt x="56" y="13"/>
                      <a:pt x="56" y="13"/>
                      <a:pt x="56" y="13"/>
                    </a:cubicBezTo>
                    <a:cubicBezTo>
                      <a:pt x="55" y="13"/>
                      <a:pt x="55" y="13"/>
                      <a:pt x="55" y="13"/>
                    </a:cubicBezTo>
                    <a:cubicBezTo>
                      <a:pt x="52" y="11"/>
                      <a:pt x="48" y="10"/>
                      <a:pt x="44" y="9"/>
                    </a:cubicBezTo>
                    <a:close/>
                    <a:moveTo>
                      <a:pt x="1" y="0"/>
                    </a:moveTo>
                    <a:cubicBezTo>
                      <a:pt x="1" y="1"/>
                      <a:pt x="0" y="2"/>
                      <a:pt x="0" y="2"/>
                    </a:cubicBezTo>
                    <a:cubicBezTo>
                      <a:pt x="1" y="2"/>
                      <a:pt x="2" y="3"/>
                      <a:pt x="3" y="3"/>
                    </a:cubicBezTo>
                    <a:cubicBezTo>
                      <a:pt x="2" y="2"/>
                      <a:pt x="1" y="1"/>
                      <a:pt x="1" y="0"/>
                    </a:cubicBezTo>
                    <a:close/>
                  </a:path>
                </a:pathLst>
              </a:custGeom>
              <a:solidFill>
                <a:srgbClr val="A5A7A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87" name="Google Shape;2487;p21"/>
              <p:cNvSpPr/>
              <p:nvPr/>
            </p:nvSpPr>
            <p:spPr>
              <a:xfrm>
                <a:off x="6486526" y="3181350"/>
                <a:ext cx="85725" cy="23813"/>
              </a:xfrm>
              <a:custGeom>
                <a:avLst/>
                <a:gdLst/>
                <a:ahLst/>
                <a:cxnLst/>
                <a:rect l="l" t="t" r="r" b="b"/>
                <a:pathLst>
                  <a:path w="72" h="20" extrusionOk="0">
                    <a:moveTo>
                      <a:pt x="64" y="16"/>
                    </a:moveTo>
                    <a:cubicBezTo>
                      <a:pt x="64" y="17"/>
                      <a:pt x="64" y="17"/>
                      <a:pt x="64" y="17"/>
                    </a:cubicBezTo>
                    <a:cubicBezTo>
                      <a:pt x="67" y="18"/>
                      <a:pt x="69" y="19"/>
                      <a:pt x="71" y="20"/>
                    </a:cubicBezTo>
                    <a:cubicBezTo>
                      <a:pt x="72" y="19"/>
                      <a:pt x="72" y="19"/>
                      <a:pt x="72" y="19"/>
                    </a:cubicBezTo>
                    <a:cubicBezTo>
                      <a:pt x="70" y="18"/>
                      <a:pt x="67" y="17"/>
                      <a:pt x="64" y="16"/>
                    </a:cubicBezTo>
                    <a:close/>
                    <a:moveTo>
                      <a:pt x="43" y="8"/>
                    </a:moveTo>
                    <a:cubicBezTo>
                      <a:pt x="43" y="9"/>
                      <a:pt x="43" y="9"/>
                      <a:pt x="43" y="9"/>
                    </a:cubicBezTo>
                    <a:cubicBezTo>
                      <a:pt x="47" y="10"/>
                      <a:pt x="51" y="11"/>
                      <a:pt x="54" y="13"/>
                    </a:cubicBezTo>
                    <a:cubicBezTo>
                      <a:pt x="55" y="13"/>
                      <a:pt x="55" y="13"/>
                      <a:pt x="55" y="13"/>
                    </a:cubicBezTo>
                    <a:cubicBezTo>
                      <a:pt x="56" y="13"/>
                      <a:pt x="56" y="13"/>
                      <a:pt x="56" y="13"/>
                    </a:cubicBezTo>
                    <a:cubicBezTo>
                      <a:pt x="52" y="11"/>
                      <a:pt x="48" y="10"/>
                      <a:pt x="43" y="8"/>
                    </a:cubicBezTo>
                    <a:close/>
                    <a:moveTo>
                      <a:pt x="0" y="0"/>
                    </a:moveTo>
                    <a:cubicBezTo>
                      <a:pt x="0" y="0"/>
                      <a:pt x="0" y="0"/>
                      <a:pt x="0" y="0"/>
                    </a:cubicBezTo>
                  </a:path>
                </a:pathLst>
              </a:custGeom>
              <a:solidFill>
                <a:srgbClr val="959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88" name="Google Shape;2488;p21"/>
              <p:cNvSpPr/>
              <p:nvPr/>
            </p:nvSpPr>
            <p:spPr>
              <a:xfrm>
                <a:off x="6481763" y="3155950"/>
                <a:ext cx="90488" cy="25400"/>
              </a:xfrm>
              <a:custGeom>
                <a:avLst/>
                <a:gdLst/>
                <a:ahLst/>
                <a:cxnLst/>
                <a:rect l="l" t="t" r="r" b="b"/>
                <a:pathLst>
                  <a:path w="77" h="22" extrusionOk="0">
                    <a:moveTo>
                      <a:pt x="77" y="19"/>
                    </a:moveTo>
                    <a:cubicBezTo>
                      <a:pt x="77" y="19"/>
                      <a:pt x="48" y="0"/>
                      <a:pt x="1" y="0"/>
                    </a:cubicBezTo>
                    <a:cubicBezTo>
                      <a:pt x="0" y="5"/>
                      <a:pt x="0" y="5"/>
                      <a:pt x="0" y="5"/>
                    </a:cubicBezTo>
                    <a:cubicBezTo>
                      <a:pt x="0" y="5"/>
                      <a:pt x="42" y="2"/>
                      <a:pt x="76" y="22"/>
                    </a:cubicBezTo>
                    <a:lnTo>
                      <a:pt x="77" y="19"/>
                    </a:lnTo>
                    <a:close/>
                  </a:path>
                </a:pathLst>
              </a:custGeom>
              <a:solidFill>
                <a:srgbClr val="BBB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89" name="Google Shape;2489;p21"/>
              <p:cNvSpPr/>
              <p:nvPr/>
            </p:nvSpPr>
            <p:spPr>
              <a:xfrm>
                <a:off x="6480176" y="3154363"/>
                <a:ext cx="93663" cy="28575"/>
              </a:xfrm>
              <a:custGeom>
                <a:avLst/>
                <a:gdLst/>
                <a:ahLst/>
                <a:cxnLst/>
                <a:rect l="l" t="t" r="r" b="b"/>
                <a:pathLst>
                  <a:path w="79" h="24" extrusionOk="0">
                    <a:moveTo>
                      <a:pt x="79" y="21"/>
                    </a:moveTo>
                    <a:cubicBezTo>
                      <a:pt x="77" y="24"/>
                      <a:pt x="77" y="24"/>
                      <a:pt x="77" y="24"/>
                    </a:cubicBezTo>
                    <a:cubicBezTo>
                      <a:pt x="77" y="24"/>
                      <a:pt x="77" y="24"/>
                      <a:pt x="77" y="24"/>
                    </a:cubicBezTo>
                    <a:cubicBezTo>
                      <a:pt x="52" y="9"/>
                      <a:pt x="24" y="7"/>
                      <a:pt x="10" y="6"/>
                    </a:cubicBezTo>
                    <a:cubicBezTo>
                      <a:pt x="4" y="6"/>
                      <a:pt x="1" y="7"/>
                      <a:pt x="1" y="7"/>
                    </a:cubicBezTo>
                    <a:cubicBezTo>
                      <a:pt x="0" y="7"/>
                      <a:pt x="0" y="7"/>
                      <a:pt x="0" y="7"/>
                    </a:cubicBezTo>
                    <a:cubicBezTo>
                      <a:pt x="1" y="0"/>
                      <a:pt x="1" y="0"/>
                      <a:pt x="1" y="0"/>
                    </a:cubicBezTo>
                    <a:cubicBezTo>
                      <a:pt x="2" y="0"/>
                      <a:pt x="2" y="0"/>
                      <a:pt x="2" y="0"/>
                    </a:cubicBezTo>
                    <a:cubicBezTo>
                      <a:pt x="3" y="0"/>
                      <a:pt x="4" y="0"/>
                      <a:pt x="5" y="0"/>
                    </a:cubicBezTo>
                    <a:cubicBezTo>
                      <a:pt x="51" y="1"/>
                      <a:pt x="79" y="20"/>
                      <a:pt x="79" y="20"/>
                    </a:cubicBezTo>
                    <a:cubicBezTo>
                      <a:pt x="79" y="20"/>
                      <a:pt x="79" y="20"/>
                      <a:pt x="79" y="20"/>
                    </a:cubicBezTo>
                    <a:cubicBezTo>
                      <a:pt x="79" y="21"/>
                      <a:pt x="79" y="21"/>
                      <a:pt x="79" y="21"/>
                    </a:cubicBezTo>
                    <a:cubicBezTo>
                      <a:pt x="78" y="20"/>
                      <a:pt x="78" y="20"/>
                      <a:pt x="78" y="20"/>
                    </a:cubicBezTo>
                    <a:cubicBezTo>
                      <a:pt x="78" y="21"/>
                      <a:pt x="78" y="21"/>
                      <a:pt x="78" y="21"/>
                    </a:cubicBezTo>
                    <a:cubicBezTo>
                      <a:pt x="78" y="20"/>
                      <a:pt x="78" y="20"/>
                      <a:pt x="78" y="20"/>
                    </a:cubicBezTo>
                    <a:lnTo>
                      <a:pt x="79" y="21"/>
                    </a:lnTo>
                    <a:close/>
                    <a:moveTo>
                      <a:pt x="77" y="22"/>
                    </a:moveTo>
                    <a:cubicBezTo>
                      <a:pt x="78" y="21"/>
                      <a:pt x="78" y="21"/>
                      <a:pt x="78" y="21"/>
                    </a:cubicBezTo>
                    <a:cubicBezTo>
                      <a:pt x="76" y="20"/>
                      <a:pt x="69" y="16"/>
                      <a:pt x="59" y="12"/>
                    </a:cubicBezTo>
                    <a:cubicBezTo>
                      <a:pt x="46" y="7"/>
                      <a:pt x="28" y="2"/>
                      <a:pt x="5" y="1"/>
                    </a:cubicBezTo>
                    <a:cubicBezTo>
                      <a:pt x="4" y="1"/>
                      <a:pt x="3" y="1"/>
                      <a:pt x="2" y="1"/>
                    </a:cubicBezTo>
                    <a:cubicBezTo>
                      <a:pt x="1" y="5"/>
                      <a:pt x="1" y="5"/>
                      <a:pt x="1" y="5"/>
                    </a:cubicBezTo>
                    <a:cubicBezTo>
                      <a:pt x="3" y="5"/>
                      <a:pt x="6" y="5"/>
                      <a:pt x="10" y="5"/>
                    </a:cubicBezTo>
                    <a:cubicBezTo>
                      <a:pt x="24" y="5"/>
                      <a:pt x="52" y="8"/>
                      <a:pt x="77" y="22"/>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90" name="Google Shape;2490;p21"/>
              <p:cNvSpPr/>
              <p:nvPr/>
            </p:nvSpPr>
            <p:spPr>
              <a:xfrm>
                <a:off x="6510338" y="3159125"/>
                <a:ext cx="57150" cy="17463"/>
              </a:xfrm>
              <a:custGeom>
                <a:avLst/>
                <a:gdLst/>
                <a:ahLst/>
                <a:cxnLst/>
                <a:rect l="l" t="t" r="r" b="b"/>
                <a:pathLst>
                  <a:path w="49" h="15" extrusionOk="0">
                    <a:moveTo>
                      <a:pt x="45" y="12"/>
                    </a:moveTo>
                    <a:cubicBezTo>
                      <a:pt x="44" y="13"/>
                      <a:pt x="44" y="13"/>
                      <a:pt x="44" y="13"/>
                    </a:cubicBezTo>
                    <a:cubicBezTo>
                      <a:pt x="46" y="14"/>
                      <a:pt x="48" y="15"/>
                      <a:pt x="49" y="15"/>
                    </a:cubicBezTo>
                    <a:cubicBezTo>
                      <a:pt x="49" y="15"/>
                      <a:pt x="49" y="15"/>
                      <a:pt x="49" y="15"/>
                    </a:cubicBezTo>
                    <a:cubicBezTo>
                      <a:pt x="48" y="14"/>
                      <a:pt x="47" y="13"/>
                      <a:pt x="45" y="12"/>
                    </a:cubicBezTo>
                    <a:close/>
                    <a:moveTo>
                      <a:pt x="6" y="0"/>
                    </a:moveTo>
                    <a:cubicBezTo>
                      <a:pt x="4" y="0"/>
                      <a:pt x="2" y="1"/>
                      <a:pt x="0" y="1"/>
                    </a:cubicBezTo>
                    <a:cubicBezTo>
                      <a:pt x="12" y="3"/>
                      <a:pt x="23" y="5"/>
                      <a:pt x="32" y="8"/>
                    </a:cubicBezTo>
                    <a:cubicBezTo>
                      <a:pt x="33" y="7"/>
                      <a:pt x="33" y="7"/>
                      <a:pt x="33" y="7"/>
                    </a:cubicBezTo>
                    <a:cubicBezTo>
                      <a:pt x="26" y="5"/>
                      <a:pt x="17" y="2"/>
                      <a:pt x="6" y="0"/>
                    </a:cubicBezTo>
                    <a:close/>
                  </a:path>
                </a:pathLst>
              </a:custGeom>
              <a:solidFill>
                <a:srgbClr val="A5A7A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91" name="Google Shape;2491;p21"/>
              <p:cNvSpPr/>
              <p:nvPr/>
            </p:nvSpPr>
            <p:spPr>
              <a:xfrm>
                <a:off x="6516688" y="3159125"/>
                <a:ext cx="52388" cy="17463"/>
              </a:xfrm>
              <a:custGeom>
                <a:avLst/>
                <a:gdLst/>
                <a:ahLst/>
                <a:cxnLst/>
                <a:rect l="l" t="t" r="r" b="b"/>
                <a:pathLst>
                  <a:path w="44" h="15" extrusionOk="0">
                    <a:moveTo>
                      <a:pt x="39" y="12"/>
                    </a:moveTo>
                    <a:cubicBezTo>
                      <a:pt x="39" y="12"/>
                      <a:pt x="39" y="12"/>
                      <a:pt x="39" y="12"/>
                    </a:cubicBezTo>
                    <a:cubicBezTo>
                      <a:pt x="41" y="13"/>
                      <a:pt x="42" y="14"/>
                      <a:pt x="43" y="15"/>
                    </a:cubicBezTo>
                    <a:cubicBezTo>
                      <a:pt x="44" y="14"/>
                      <a:pt x="44" y="14"/>
                      <a:pt x="44" y="14"/>
                    </a:cubicBezTo>
                    <a:cubicBezTo>
                      <a:pt x="42" y="14"/>
                      <a:pt x="41" y="13"/>
                      <a:pt x="39" y="12"/>
                    </a:cubicBezTo>
                    <a:close/>
                    <a:moveTo>
                      <a:pt x="1" y="0"/>
                    </a:moveTo>
                    <a:cubicBezTo>
                      <a:pt x="0" y="0"/>
                      <a:pt x="0" y="0"/>
                      <a:pt x="0" y="0"/>
                    </a:cubicBezTo>
                    <a:cubicBezTo>
                      <a:pt x="11" y="2"/>
                      <a:pt x="20" y="5"/>
                      <a:pt x="27" y="7"/>
                    </a:cubicBezTo>
                    <a:cubicBezTo>
                      <a:pt x="28" y="7"/>
                      <a:pt x="28" y="7"/>
                      <a:pt x="28" y="7"/>
                    </a:cubicBezTo>
                    <a:cubicBezTo>
                      <a:pt x="20" y="5"/>
                      <a:pt x="11" y="2"/>
                      <a:pt x="1" y="0"/>
                    </a:cubicBezTo>
                    <a:close/>
                  </a:path>
                </a:pathLst>
              </a:custGeom>
              <a:solidFill>
                <a:srgbClr val="959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92" name="Google Shape;2492;p21"/>
              <p:cNvSpPr/>
              <p:nvPr/>
            </p:nvSpPr>
            <p:spPr>
              <a:xfrm>
                <a:off x="6478588" y="3124200"/>
                <a:ext cx="93663" cy="34925"/>
              </a:xfrm>
              <a:custGeom>
                <a:avLst/>
                <a:gdLst/>
                <a:ahLst/>
                <a:cxnLst/>
                <a:rect l="l" t="t" r="r" b="b"/>
                <a:pathLst>
                  <a:path w="79" h="30" extrusionOk="0">
                    <a:moveTo>
                      <a:pt x="0" y="6"/>
                    </a:moveTo>
                    <a:cubicBezTo>
                      <a:pt x="0" y="6"/>
                      <a:pt x="57" y="12"/>
                      <a:pt x="78" y="30"/>
                    </a:cubicBezTo>
                    <a:cubicBezTo>
                      <a:pt x="79" y="27"/>
                      <a:pt x="79" y="27"/>
                      <a:pt x="79" y="27"/>
                    </a:cubicBezTo>
                    <a:cubicBezTo>
                      <a:pt x="79" y="27"/>
                      <a:pt x="63" y="8"/>
                      <a:pt x="1" y="0"/>
                    </a:cubicBezTo>
                    <a:lnTo>
                      <a:pt x="0" y="6"/>
                    </a:lnTo>
                    <a:close/>
                  </a:path>
                </a:pathLst>
              </a:custGeom>
              <a:solidFill>
                <a:srgbClr val="BBB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93" name="Google Shape;2493;p21"/>
              <p:cNvSpPr/>
              <p:nvPr/>
            </p:nvSpPr>
            <p:spPr>
              <a:xfrm>
                <a:off x="6477001" y="3124200"/>
                <a:ext cx="96838" cy="36513"/>
              </a:xfrm>
              <a:custGeom>
                <a:avLst/>
                <a:gdLst/>
                <a:ahLst/>
                <a:cxnLst/>
                <a:rect l="l" t="t" r="r" b="b"/>
                <a:pathLst>
                  <a:path w="81" h="31" extrusionOk="0">
                    <a:moveTo>
                      <a:pt x="81" y="27"/>
                    </a:moveTo>
                    <a:cubicBezTo>
                      <a:pt x="79" y="31"/>
                      <a:pt x="79" y="31"/>
                      <a:pt x="79" y="31"/>
                    </a:cubicBezTo>
                    <a:cubicBezTo>
                      <a:pt x="79" y="31"/>
                      <a:pt x="79" y="31"/>
                      <a:pt x="79" y="31"/>
                    </a:cubicBezTo>
                    <a:cubicBezTo>
                      <a:pt x="68" y="22"/>
                      <a:pt x="49" y="16"/>
                      <a:pt x="32" y="12"/>
                    </a:cubicBezTo>
                    <a:cubicBezTo>
                      <a:pt x="15" y="8"/>
                      <a:pt x="1" y="7"/>
                      <a:pt x="1" y="7"/>
                    </a:cubicBezTo>
                    <a:cubicBezTo>
                      <a:pt x="0" y="7"/>
                      <a:pt x="0" y="7"/>
                      <a:pt x="0" y="7"/>
                    </a:cubicBezTo>
                    <a:cubicBezTo>
                      <a:pt x="0" y="6"/>
                      <a:pt x="0" y="6"/>
                      <a:pt x="0" y="6"/>
                    </a:cubicBezTo>
                    <a:cubicBezTo>
                      <a:pt x="1" y="6"/>
                      <a:pt x="1" y="6"/>
                      <a:pt x="1" y="6"/>
                    </a:cubicBezTo>
                    <a:cubicBezTo>
                      <a:pt x="0" y="6"/>
                      <a:pt x="0" y="6"/>
                      <a:pt x="0" y="6"/>
                    </a:cubicBezTo>
                    <a:cubicBezTo>
                      <a:pt x="2" y="0"/>
                      <a:pt x="2" y="0"/>
                      <a:pt x="2" y="0"/>
                    </a:cubicBezTo>
                    <a:cubicBezTo>
                      <a:pt x="2" y="0"/>
                      <a:pt x="2" y="0"/>
                      <a:pt x="2" y="0"/>
                    </a:cubicBezTo>
                    <a:cubicBezTo>
                      <a:pt x="65" y="8"/>
                      <a:pt x="81" y="26"/>
                      <a:pt x="81" y="27"/>
                    </a:cubicBezTo>
                    <a:close/>
                    <a:moveTo>
                      <a:pt x="79" y="29"/>
                    </a:moveTo>
                    <a:cubicBezTo>
                      <a:pt x="80" y="27"/>
                      <a:pt x="80" y="27"/>
                      <a:pt x="80" y="27"/>
                    </a:cubicBezTo>
                    <a:cubicBezTo>
                      <a:pt x="79" y="27"/>
                      <a:pt x="78" y="26"/>
                      <a:pt x="76" y="24"/>
                    </a:cubicBezTo>
                    <a:cubicBezTo>
                      <a:pt x="69" y="19"/>
                      <a:pt x="49" y="7"/>
                      <a:pt x="2" y="1"/>
                    </a:cubicBezTo>
                    <a:cubicBezTo>
                      <a:pt x="2" y="6"/>
                      <a:pt x="2" y="6"/>
                      <a:pt x="2" y="6"/>
                    </a:cubicBezTo>
                    <a:cubicBezTo>
                      <a:pt x="8" y="7"/>
                      <a:pt x="58" y="12"/>
                      <a:pt x="79" y="29"/>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94" name="Google Shape;2494;p21"/>
              <p:cNvSpPr/>
              <p:nvPr/>
            </p:nvSpPr>
            <p:spPr>
              <a:xfrm>
                <a:off x="6497638" y="3128963"/>
                <a:ext cx="69850" cy="23813"/>
              </a:xfrm>
              <a:custGeom>
                <a:avLst/>
                <a:gdLst/>
                <a:ahLst/>
                <a:cxnLst/>
                <a:rect l="l" t="t" r="r" b="b"/>
                <a:pathLst>
                  <a:path w="58" h="19" extrusionOk="0">
                    <a:moveTo>
                      <a:pt x="48" y="13"/>
                    </a:moveTo>
                    <a:cubicBezTo>
                      <a:pt x="48" y="13"/>
                      <a:pt x="47" y="13"/>
                      <a:pt x="47" y="14"/>
                    </a:cubicBezTo>
                    <a:cubicBezTo>
                      <a:pt x="51" y="16"/>
                      <a:pt x="55" y="18"/>
                      <a:pt x="57" y="19"/>
                    </a:cubicBezTo>
                    <a:cubicBezTo>
                      <a:pt x="58" y="18"/>
                      <a:pt x="58" y="18"/>
                      <a:pt x="58" y="18"/>
                    </a:cubicBezTo>
                    <a:cubicBezTo>
                      <a:pt x="56" y="17"/>
                      <a:pt x="52" y="15"/>
                      <a:pt x="48" y="13"/>
                    </a:cubicBezTo>
                    <a:close/>
                    <a:moveTo>
                      <a:pt x="8" y="0"/>
                    </a:moveTo>
                    <a:cubicBezTo>
                      <a:pt x="6" y="0"/>
                      <a:pt x="3" y="1"/>
                      <a:pt x="0" y="1"/>
                    </a:cubicBezTo>
                    <a:cubicBezTo>
                      <a:pt x="13" y="3"/>
                      <a:pt x="24" y="6"/>
                      <a:pt x="33" y="9"/>
                    </a:cubicBezTo>
                    <a:cubicBezTo>
                      <a:pt x="34" y="8"/>
                      <a:pt x="35" y="8"/>
                      <a:pt x="35" y="7"/>
                    </a:cubicBezTo>
                    <a:cubicBezTo>
                      <a:pt x="28" y="5"/>
                      <a:pt x="19" y="2"/>
                      <a:pt x="8" y="0"/>
                    </a:cubicBezTo>
                    <a:close/>
                  </a:path>
                </a:pathLst>
              </a:custGeom>
              <a:solidFill>
                <a:srgbClr val="A5A7A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95" name="Google Shape;2495;p21"/>
              <p:cNvSpPr/>
              <p:nvPr/>
            </p:nvSpPr>
            <p:spPr>
              <a:xfrm>
                <a:off x="6507163" y="3128963"/>
                <a:ext cx="60325" cy="22225"/>
              </a:xfrm>
              <a:custGeom>
                <a:avLst/>
                <a:gdLst/>
                <a:ahLst/>
                <a:cxnLst/>
                <a:rect l="l" t="t" r="r" b="b"/>
                <a:pathLst>
                  <a:path w="50" h="18" extrusionOk="0">
                    <a:moveTo>
                      <a:pt x="41" y="12"/>
                    </a:moveTo>
                    <a:cubicBezTo>
                      <a:pt x="40" y="13"/>
                      <a:pt x="40" y="13"/>
                      <a:pt x="40" y="13"/>
                    </a:cubicBezTo>
                    <a:cubicBezTo>
                      <a:pt x="44" y="15"/>
                      <a:pt x="48" y="17"/>
                      <a:pt x="50" y="18"/>
                    </a:cubicBezTo>
                    <a:cubicBezTo>
                      <a:pt x="50" y="18"/>
                      <a:pt x="50" y="18"/>
                      <a:pt x="50" y="18"/>
                    </a:cubicBezTo>
                    <a:cubicBezTo>
                      <a:pt x="48" y="16"/>
                      <a:pt x="45" y="14"/>
                      <a:pt x="41" y="12"/>
                    </a:cubicBezTo>
                    <a:close/>
                    <a:moveTo>
                      <a:pt x="1" y="0"/>
                    </a:moveTo>
                    <a:cubicBezTo>
                      <a:pt x="0" y="0"/>
                      <a:pt x="0" y="0"/>
                      <a:pt x="0" y="0"/>
                    </a:cubicBezTo>
                    <a:cubicBezTo>
                      <a:pt x="11" y="2"/>
                      <a:pt x="20" y="5"/>
                      <a:pt x="27" y="7"/>
                    </a:cubicBezTo>
                    <a:cubicBezTo>
                      <a:pt x="28" y="7"/>
                      <a:pt x="28" y="7"/>
                      <a:pt x="28" y="7"/>
                    </a:cubicBezTo>
                    <a:cubicBezTo>
                      <a:pt x="21" y="5"/>
                      <a:pt x="12" y="2"/>
                      <a:pt x="1" y="0"/>
                    </a:cubicBezTo>
                    <a:close/>
                  </a:path>
                </a:pathLst>
              </a:custGeom>
              <a:solidFill>
                <a:srgbClr val="959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96" name="Google Shape;2496;p21"/>
              <p:cNvSpPr/>
              <p:nvPr/>
            </p:nvSpPr>
            <p:spPr>
              <a:xfrm>
                <a:off x="6477001" y="3095625"/>
                <a:ext cx="88900" cy="30163"/>
              </a:xfrm>
              <a:custGeom>
                <a:avLst/>
                <a:gdLst/>
                <a:ahLst/>
                <a:cxnLst/>
                <a:rect l="l" t="t" r="r" b="b"/>
                <a:pathLst>
                  <a:path w="74" h="26" extrusionOk="0">
                    <a:moveTo>
                      <a:pt x="0" y="7"/>
                    </a:moveTo>
                    <a:cubicBezTo>
                      <a:pt x="0" y="7"/>
                      <a:pt x="36" y="6"/>
                      <a:pt x="73" y="26"/>
                    </a:cubicBezTo>
                    <a:cubicBezTo>
                      <a:pt x="74" y="23"/>
                      <a:pt x="74" y="23"/>
                      <a:pt x="74" y="23"/>
                    </a:cubicBezTo>
                    <a:cubicBezTo>
                      <a:pt x="74" y="23"/>
                      <a:pt x="51" y="7"/>
                      <a:pt x="1" y="0"/>
                    </a:cubicBezTo>
                    <a:lnTo>
                      <a:pt x="0" y="7"/>
                    </a:lnTo>
                    <a:close/>
                  </a:path>
                </a:pathLst>
              </a:custGeom>
              <a:solidFill>
                <a:srgbClr val="BBB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97" name="Google Shape;2497;p21"/>
              <p:cNvSpPr/>
              <p:nvPr/>
            </p:nvSpPr>
            <p:spPr>
              <a:xfrm>
                <a:off x="6477001" y="3095625"/>
                <a:ext cx="88900" cy="31750"/>
              </a:xfrm>
              <a:custGeom>
                <a:avLst/>
                <a:gdLst/>
                <a:ahLst/>
                <a:cxnLst/>
                <a:rect l="l" t="t" r="r" b="b"/>
                <a:pathLst>
                  <a:path w="75" h="27" extrusionOk="0">
                    <a:moveTo>
                      <a:pt x="75" y="23"/>
                    </a:moveTo>
                    <a:cubicBezTo>
                      <a:pt x="74" y="27"/>
                      <a:pt x="74" y="27"/>
                      <a:pt x="74" y="27"/>
                    </a:cubicBezTo>
                    <a:cubicBezTo>
                      <a:pt x="73" y="27"/>
                      <a:pt x="73" y="27"/>
                      <a:pt x="73" y="27"/>
                    </a:cubicBezTo>
                    <a:cubicBezTo>
                      <a:pt x="41" y="9"/>
                      <a:pt x="8" y="7"/>
                      <a:pt x="2" y="7"/>
                    </a:cubicBezTo>
                    <a:cubicBezTo>
                      <a:pt x="1" y="7"/>
                      <a:pt x="1" y="7"/>
                      <a:pt x="1" y="7"/>
                    </a:cubicBezTo>
                    <a:cubicBezTo>
                      <a:pt x="0" y="7"/>
                      <a:pt x="0" y="7"/>
                      <a:pt x="0" y="7"/>
                    </a:cubicBezTo>
                    <a:cubicBezTo>
                      <a:pt x="0" y="6"/>
                      <a:pt x="0" y="6"/>
                      <a:pt x="0" y="6"/>
                    </a:cubicBezTo>
                    <a:cubicBezTo>
                      <a:pt x="1" y="7"/>
                      <a:pt x="1" y="7"/>
                      <a:pt x="1" y="7"/>
                    </a:cubicBezTo>
                    <a:cubicBezTo>
                      <a:pt x="1" y="6"/>
                      <a:pt x="1" y="6"/>
                      <a:pt x="1" y="6"/>
                    </a:cubicBezTo>
                    <a:cubicBezTo>
                      <a:pt x="1" y="7"/>
                      <a:pt x="1" y="7"/>
                      <a:pt x="1" y="7"/>
                    </a:cubicBezTo>
                    <a:cubicBezTo>
                      <a:pt x="0" y="6"/>
                      <a:pt x="0" y="6"/>
                      <a:pt x="0" y="6"/>
                    </a:cubicBezTo>
                    <a:cubicBezTo>
                      <a:pt x="2" y="0"/>
                      <a:pt x="2" y="0"/>
                      <a:pt x="2" y="0"/>
                    </a:cubicBezTo>
                    <a:cubicBezTo>
                      <a:pt x="3" y="0"/>
                      <a:pt x="3" y="0"/>
                      <a:pt x="3" y="0"/>
                    </a:cubicBezTo>
                    <a:cubicBezTo>
                      <a:pt x="52" y="6"/>
                      <a:pt x="75" y="23"/>
                      <a:pt x="75" y="23"/>
                    </a:cubicBezTo>
                    <a:close/>
                    <a:moveTo>
                      <a:pt x="73" y="25"/>
                    </a:moveTo>
                    <a:cubicBezTo>
                      <a:pt x="74" y="23"/>
                      <a:pt x="74" y="23"/>
                      <a:pt x="74" y="23"/>
                    </a:cubicBezTo>
                    <a:cubicBezTo>
                      <a:pt x="72" y="23"/>
                      <a:pt x="67" y="19"/>
                      <a:pt x="57" y="15"/>
                    </a:cubicBezTo>
                    <a:cubicBezTo>
                      <a:pt x="45" y="10"/>
                      <a:pt x="27" y="4"/>
                      <a:pt x="3" y="1"/>
                    </a:cubicBezTo>
                    <a:cubicBezTo>
                      <a:pt x="1" y="6"/>
                      <a:pt x="1" y="6"/>
                      <a:pt x="1" y="6"/>
                    </a:cubicBezTo>
                    <a:cubicBezTo>
                      <a:pt x="2" y="6"/>
                      <a:pt x="2" y="6"/>
                      <a:pt x="2" y="6"/>
                    </a:cubicBezTo>
                    <a:cubicBezTo>
                      <a:pt x="8" y="6"/>
                      <a:pt x="41" y="8"/>
                      <a:pt x="73" y="25"/>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98" name="Google Shape;2498;p21"/>
              <p:cNvSpPr/>
              <p:nvPr/>
            </p:nvSpPr>
            <p:spPr>
              <a:xfrm>
                <a:off x="6505576" y="3101975"/>
                <a:ext cx="53975" cy="19050"/>
              </a:xfrm>
              <a:custGeom>
                <a:avLst/>
                <a:gdLst/>
                <a:ahLst/>
                <a:cxnLst/>
                <a:rect l="l" t="t" r="r" b="b"/>
                <a:pathLst>
                  <a:path w="45" h="16" extrusionOk="0">
                    <a:moveTo>
                      <a:pt x="35" y="10"/>
                    </a:moveTo>
                    <a:cubicBezTo>
                      <a:pt x="35" y="11"/>
                      <a:pt x="34" y="11"/>
                      <a:pt x="34" y="12"/>
                    </a:cubicBezTo>
                    <a:cubicBezTo>
                      <a:pt x="38" y="13"/>
                      <a:pt x="42" y="15"/>
                      <a:pt x="44" y="16"/>
                    </a:cubicBezTo>
                    <a:cubicBezTo>
                      <a:pt x="45" y="15"/>
                      <a:pt x="45" y="15"/>
                      <a:pt x="45" y="15"/>
                    </a:cubicBezTo>
                    <a:cubicBezTo>
                      <a:pt x="43" y="14"/>
                      <a:pt x="40" y="12"/>
                      <a:pt x="35" y="10"/>
                    </a:cubicBezTo>
                    <a:close/>
                    <a:moveTo>
                      <a:pt x="5" y="0"/>
                    </a:moveTo>
                    <a:cubicBezTo>
                      <a:pt x="3" y="1"/>
                      <a:pt x="1" y="1"/>
                      <a:pt x="0" y="1"/>
                    </a:cubicBezTo>
                    <a:cubicBezTo>
                      <a:pt x="7" y="3"/>
                      <a:pt x="14" y="5"/>
                      <a:pt x="20" y="6"/>
                    </a:cubicBezTo>
                    <a:cubicBezTo>
                      <a:pt x="21" y="6"/>
                      <a:pt x="21" y="6"/>
                      <a:pt x="22" y="5"/>
                    </a:cubicBezTo>
                    <a:cubicBezTo>
                      <a:pt x="17" y="4"/>
                      <a:pt x="11" y="2"/>
                      <a:pt x="5" y="0"/>
                    </a:cubicBezTo>
                    <a:close/>
                  </a:path>
                </a:pathLst>
              </a:custGeom>
              <a:solidFill>
                <a:srgbClr val="A5A7A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99" name="Google Shape;2499;p21"/>
              <p:cNvSpPr/>
              <p:nvPr/>
            </p:nvSpPr>
            <p:spPr>
              <a:xfrm>
                <a:off x="6511926" y="3101975"/>
                <a:ext cx="47625" cy="17463"/>
              </a:xfrm>
              <a:custGeom>
                <a:avLst/>
                <a:gdLst/>
                <a:ahLst/>
                <a:cxnLst/>
                <a:rect l="l" t="t" r="r" b="b"/>
                <a:pathLst>
                  <a:path w="40" h="15" extrusionOk="0">
                    <a:moveTo>
                      <a:pt x="31" y="10"/>
                    </a:moveTo>
                    <a:cubicBezTo>
                      <a:pt x="30" y="10"/>
                      <a:pt x="30" y="10"/>
                      <a:pt x="30" y="10"/>
                    </a:cubicBezTo>
                    <a:cubicBezTo>
                      <a:pt x="35" y="12"/>
                      <a:pt x="38" y="14"/>
                      <a:pt x="40" y="15"/>
                    </a:cubicBezTo>
                    <a:cubicBezTo>
                      <a:pt x="40" y="15"/>
                      <a:pt x="40" y="15"/>
                      <a:pt x="40" y="15"/>
                    </a:cubicBezTo>
                    <a:cubicBezTo>
                      <a:pt x="38" y="13"/>
                      <a:pt x="35" y="12"/>
                      <a:pt x="31" y="10"/>
                    </a:cubicBezTo>
                    <a:close/>
                    <a:moveTo>
                      <a:pt x="0" y="0"/>
                    </a:moveTo>
                    <a:cubicBezTo>
                      <a:pt x="0" y="0"/>
                      <a:pt x="0" y="0"/>
                      <a:pt x="0" y="0"/>
                    </a:cubicBezTo>
                    <a:cubicBezTo>
                      <a:pt x="6" y="2"/>
                      <a:pt x="12" y="4"/>
                      <a:pt x="17" y="5"/>
                    </a:cubicBezTo>
                    <a:cubicBezTo>
                      <a:pt x="18" y="5"/>
                      <a:pt x="18" y="5"/>
                      <a:pt x="18" y="5"/>
                    </a:cubicBezTo>
                    <a:cubicBezTo>
                      <a:pt x="13" y="3"/>
                      <a:pt x="7" y="2"/>
                      <a:pt x="0" y="0"/>
                    </a:cubicBezTo>
                    <a:close/>
                  </a:path>
                </a:pathLst>
              </a:custGeom>
              <a:solidFill>
                <a:srgbClr val="959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00" name="Google Shape;2500;p21"/>
              <p:cNvSpPr/>
              <p:nvPr/>
            </p:nvSpPr>
            <p:spPr>
              <a:xfrm>
                <a:off x="6478588" y="3071813"/>
                <a:ext cx="74613" cy="25400"/>
              </a:xfrm>
              <a:custGeom>
                <a:avLst/>
                <a:gdLst/>
                <a:ahLst/>
                <a:cxnLst/>
                <a:rect l="l" t="t" r="r" b="b"/>
                <a:pathLst>
                  <a:path w="62" h="21" extrusionOk="0">
                    <a:moveTo>
                      <a:pt x="0" y="6"/>
                    </a:moveTo>
                    <a:cubicBezTo>
                      <a:pt x="0" y="6"/>
                      <a:pt x="30" y="1"/>
                      <a:pt x="61" y="21"/>
                    </a:cubicBezTo>
                    <a:cubicBezTo>
                      <a:pt x="62" y="18"/>
                      <a:pt x="62" y="18"/>
                      <a:pt x="62" y="18"/>
                    </a:cubicBezTo>
                    <a:cubicBezTo>
                      <a:pt x="62" y="18"/>
                      <a:pt x="38" y="0"/>
                      <a:pt x="3" y="1"/>
                    </a:cubicBezTo>
                    <a:lnTo>
                      <a:pt x="0" y="6"/>
                    </a:lnTo>
                    <a:close/>
                  </a:path>
                </a:pathLst>
              </a:custGeom>
              <a:solidFill>
                <a:srgbClr val="BBB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01" name="Google Shape;2501;p21"/>
              <p:cNvSpPr/>
              <p:nvPr/>
            </p:nvSpPr>
            <p:spPr>
              <a:xfrm>
                <a:off x="6477001" y="3071813"/>
                <a:ext cx="76200" cy="26988"/>
              </a:xfrm>
              <a:custGeom>
                <a:avLst/>
                <a:gdLst/>
                <a:ahLst/>
                <a:cxnLst/>
                <a:rect l="l" t="t" r="r" b="b"/>
                <a:pathLst>
                  <a:path w="65" h="22" extrusionOk="0">
                    <a:moveTo>
                      <a:pt x="65" y="18"/>
                    </a:moveTo>
                    <a:cubicBezTo>
                      <a:pt x="63" y="22"/>
                      <a:pt x="63" y="22"/>
                      <a:pt x="63" y="22"/>
                    </a:cubicBezTo>
                    <a:cubicBezTo>
                      <a:pt x="63" y="22"/>
                      <a:pt x="63" y="22"/>
                      <a:pt x="63" y="22"/>
                    </a:cubicBezTo>
                    <a:cubicBezTo>
                      <a:pt x="43" y="9"/>
                      <a:pt x="24" y="6"/>
                      <a:pt x="12" y="6"/>
                    </a:cubicBezTo>
                    <a:cubicBezTo>
                      <a:pt x="9" y="6"/>
                      <a:pt x="6" y="6"/>
                      <a:pt x="4" y="6"/>
                    </a:cubicBezTo>
                    <a:cubicBezTo>
                      <a:pt x="3" y="6"/>
                      <a:pt x="2" y="7"/>
                      <a:pt x="2" y="7"/>
                    </a:cubicBezTo>
                    <a:cubicBezTo>
                      <a:pt x="0" y="7"/>
                      <a:pt x="0" y="7"/>
                      <a:pt x="0" y="7"/>
                    </a:cubicBezTo>
                    <a:cubicBezTo>
                      <a:pt x="1" y="6"/>
                      <a:pt x="1" y="6"/>
                      <a:pt x="1" y="6"/>
                    </a:cubicBezTo>
                    <a:cubicBezTo>
                      <a:pt x="2" y="6"/>
                      <a:pt x="2" y="6"/>
                      <a:pt x="2" y="6"/>
                    </a:cubicBezTo>
                    <a:cubicBezTo>
                      <a:pt x="2" y="5"/>
                      <a:pt x="2" y="5"/>
                      <a:pt x="2" y="5"/>
                    </a:cubicBezTo>
                    <a:cubicBezTo>
                      <a:pt x="2" y="6"/>
                      <a:pt x="2" y="6"/>
                      <a:pt x="2" y="6"/>
                    </a:cubicBezTo>
                    <a:cubicBezTo>
                      <a:pt x="1" y="6"/>
                      <a:pt x="1" y="6"/>
                      <a:pt x="1" y="6"/>
                    </a:cubicBezTo>
                    <a:cubicBezTo>
                      <a:pt x="5" y="0"/>
                      <a:pt x="5" y="0"/>
                      <a:pt x="5" y="0"/>
                    </a:cubicBezTo>
                    <a:cubicBezTo>
                      <a:pt x="5" y="0"/>
                      <a:pt x="5" y="0"/>
                      <a:pt x="5" y="0"/>
                    </a:cubicBezTo>
                    <a:cubicBezTo>
                      <a:pt x="6" y="0"/>
                      <a:pt x="7" y="0"/>
                      <a:pt x="9" y="0"/>
                    </a:cubicBezTo>
                    <a:cubicBezTo>
                      <a:pt x="42" y="1"/>
                      <a:pt x="64" y="17"/>
                      <a:pt x="64" y="17"/>
                    </a:cubicBezTo>
                    <a:lnTo>
                      <a:pt x="65" y="18"/>
                    </a:lnTo>
                    <a:close/>
                    <a:moveTo>
                      <a:pt x="63" y="20"/>
                    </a:moveTo>
                    <a:cubicBezTo>
                      <a:pt x="63" y="18"/>
                      <a:pt x="63" y="18"/>
                      <a:pt x="63" y="18"/>
                    </a:cubicBezTo>
                    <a:cubicBezTo>
                      <a:pt x="62" y="17"/>
                      <a:pt x="57" y="14"/>
                      <a:pt x="49" y="10"/>
                    </a:cubicBezTo>
                    <a:cubicBezTo>
                      <a:pt x="39" y="6"/>
                      <a:pt x="25" y="2"/>
                      <a:pt x="8" y="1"/>
                    </a:cubicBezTo>
                    <a:cubicBezTo>
                      <a:pt x="7" y="1"/>
                      <a:pt x="6" y="1"/>
                      <a:pt x="5" y="1"/>
                    </a:cubicBezTo>
                    <a:cubicBezTo>
                      <a:pt x="3" y="5"/>
                      <a:pt x="3" y="5"/>
                      <a:pt x="3" y="5"/>
                    </a:cubicBezTo>
                    <a:cubicBezTo>
                      <a:pt x="5" y="5"/>
                      <a:pt x="8" y="5"/>
                      <a:pt x="12" y="5"/>
                    </a:cubicBezTo>
                    <a:cubicBezTo>
                      <a:pt x="24" y="5"/>
                      <a:pt x="43" y="8"/>
                      <a:pt x="63" y="20"/>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02" name="Google Shape;2502;p21"/>
              <p:cNvSpPr/>
              <p:nvPr/>
            </p:nvSpPr>
            <p:spPr>
              <a:xfrm>
                <a:off x="6494463" y="3074988"/>
                <a:ext cx="55563" cy="19050"/>
              </a:xfrm>
              <a:custGeom>
                <a:avLst/>
                <a:gdLst/>
                <a:ahLst/>
                <a:cxnLst/>
                <a:rect l="l" t="t" r="r" b="b"/>
                <a:pathLst>
                  <a:path w="47" h="16" extrusionOk="0">
                    <a:moveTo>
                      <a:pt x="41" y="12"/>
                    </a:moveTo>
                    <a:cubicBezTo>
                      <a:pt x="40" y="13"/>
                      <a:pt x="40" y="13"/>
                      <a:pt x="40" y="13"/>
                    </a:cubicBezTo>
                    <a:cubicBezTo>
                      <a:pt x="43" y="14"/>
                      <a:pt x="45" y="15"/>
                      <a:pt x="46" y="16"/>
                    </a:cubicBezTo>
                    <a:cubicBezTo>
                      <a:pt x="47" y="15"/>
                      <a:pt x="47" y="15"/>
                      <a:pt x="47" y="15"/>
                    </a:cubicBezTo>
                    <a:cubicBezTo>
                      <a:pt x="46" y="14"/>
                      <a:pt x="44" y="13"/>
                      <a:pt x="41" y="12"/>
                    </a:cubicBezTo>
                    <a:close/>
                    <a:moveTo>
                      <a:pt x="6" y="0"/>
                    </a:moveTo>
                    <a:cubicBezTo>
                      <a:pt x="4" y="1"/>
                      <a:pt x="2" y="1"/>
                      <a:pt x="0" y="1"/>
                    </a:cubicBezTo>
                    <a:cubicBezTo>
                      <a:pt x="10" y="2"/>
                      <a:pt x="19" y="4"/>
                      <a:pt x="26" y="7"/>
                    </a:cubicBezTo>
                    <a:cubicBezTo>
                      <a:pt x="27" y="7"/>
                      <a:pt x="27" y="6"/>
                      <a:pt x="28" y="6"/>
                    </a:cubicBezTo>
                    <a:cubicBezTo>
                      <a:pt x="22" y="4"/>
                      <a:pt x="15" y="2"/>
                      <a:pt x="6" y="0"/>
                    </a:cubicBezTo>
                    <a:close/>
                  </a:path>
                </a:pathLst>
              </a:custGeom>
              <a:solidFill>
                <a:srgbClr val="A5A7A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03" name="Google Shape;2503;p21"/>
              <p:cNvSpPr/>
              <p:nvPr/>
            </p:nvSpPr>
            <p:spPr>
              <a:xfrm>
                <a:off x="6500813" y="3074988"/>
                <a:ext cx="49213" cy="17463"/>
              </a:xfrm>
              <a:custGeom>
                <a:avLst/>
                <a:gdLst/>
                <a:ahLst/>
                <a:cxnLst/>
                <a:rect l="l" t="t" r="r" b="b"/>
                <a:pathLst>
                  <a:path w="41" h="15" extrusionOk="0">
                    <a:moveTo>
                      <a:pt x="36" y="11"/>
                    </a:moveTo>
                    <a:cubicBezTo>
                      <a:pt x="35" y="12"/>
                      <a:pt x="35" y="12"/>
                      <a:pt x="35" y="12"/>
                    </a:cubicBezTo>
                    <a:cubicBezTo>
                      <a:pt x="38" y="13"/>
                      <a:pt x="40" y="14"/>
                      <a:pt x="41" y="15"/>
                    </a:cubicBezTo>
                    <a:cubicBezTo>
                      <a:pt x="41" y="14"/>
                      <a:pt x="41" y="14"/>
                      <a:pt x="41" y="14"/>
                    </a:cubicBezTo>
                    <a:cubicBezTo>
                      <a:pt x="40" y="14"/>
                      <a:pt x="38" y="12"/>
                      <a:pt x="36" y="11"/>
                    </a:cubicBezTo>
                    <a:close/>
                    <a:moveTo>
                      <a:pt x="1" y="0"/>
                    </a:moveTo>
                    <a:cubicBezTo>
                      <a:pt x="0" y="0"/>
                      <a:pt x="0" y="0"/>
                      <a:pt x="0" y="0"/>
                    </a:cubicBezTo>
                    <a:cubicBezTo>
                      <a:pt x="9" y="2"/>
                      <a:pt x="16" y="4"/>
                      <a:pt x="22" y="6"/>
                    </a:cubicBezTo>
                    <a:cubicBezTo>
                      <a:pt x="23" y="6"/>
                      <a:pt x="23" y="6"/>
                      <a:pt x="23" y="6"/>
                    </a:cubicBezTo>
                    <a:cubicBezTo>
                      <a:pt x="16" y="3"/>
                      <a:pt x="9" y="1"/>
                      <a:pt x="1" y="0"/>
                    </a:cubicBezTo>
                    <a:close/>
                  </a:path>
                </a:pathLst>
              </a:custGeom>
              <a:solidFill>
                <a:srgbClr val="959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04" name="Google Shape;2504;p21"/>
              <p:cNvSpPr/>
              <p:nvPr/>
            </p:nvSpPr>
            <p:spPr>
              <a:xfrm>
                <a:off x="6515101" y="3062288"/>
                <a:ext cx="26988" cy="14288"/>
              </a:xfrm>
              <a:custGeom>
                <a:avLst/>
                <a:gdLst/>
                <a:ahLst/>
                <a:cxnLst/>
                <a:rect l="l" t="t" r="r" b="b"/>
                <a:pathLst>
                  <a:path w="22" h="11" extrusionOk="0">
                    <a:moveTo>
                      <a:pt x="0" y="4"/>
                    </a:moveTo>
                    <a:cubicBezTo>
                      <a:pt x="0" y="4"/>
                      <a:pt x="12" y="5"/>
                      <a:pt x="21" y="11"/>
                    </a:cubicBezTo>
                    <a:cubicBezTo>
                      <a:pt x="21" y="11"/>
                      <a:pt x="22" y="10"/>
                      <a:pt x="21" y="8"/>
                    </a:cubicBezTo>
                    <a:cubicBezTo>
                      <a:pt x="21" y="7"/>
                      <a:pt x="12" y="1"/>
                      <a:pt x="2" y="0"/>
                    </a:cubicBezTo>
                    <a:lnTo>
                      <a:pt x="0" y="4"/>
                    </a:lnTo>
                    <a:close/>
                  </a:path>
                </a:pathLst>
              </a:custGeom>
              <a:solidFill>
                <a:srgbClr val="BBB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05" name="Google Shape;2505;p21"/>
              <p:cNvSpPr/>
              <p:nvPr/>
            </p:nvSpPr>
            <p:spPr>
              <a:xfrm>
                <a:off x="6515101" y="3062288"/>
                <a:ext cx="26988" cy="14288"/>
              </a:xfrm>
              <a:custGeom>
                <a:avLst/>
                <a:gdLst/>
                <a:ahLst/>
                <a:cxnLst/>
                <a:rect l="l" t="t" r="r" b="b"/>
                <a:pathLst>
                  <a:path w="23" h="13" extrusionOk="0">
                    <a:moveTo>
                      <a:pt x="22" y="12"/>
                    </a:moveTo>
                    <a:cubicBezTo>
                      <a:pt x="22" y="13"/>
                      <a:pt x="22" y="13"/>
                      <a:pt x="22" y="13"/>
                    </a:cubicBezTo>
                    <a:cubicBezTo>
                      <a:pt x="21" y="12"/>
                      <a:pt x="21" y="12"/>
                      <a:pt x="21" y="12"/>
                    </a:cubicBezTo>
                    <a:cubicBezTo>
                      <a:pt x="13" y="7"/>
                      <a:pt x="1" y="6"/>
                      <a:pt x="1" y="6"/>
                    </a:cubicBezTo>
                    <a:cubicBezTo>
                      <a:pt x="0" y="6"/>
                      <a:pt x="0" y="6"/>
                      <a:pt x="0" y="6"/>
                    </a:cubicBezTo>
                    <a:cubicBezTo>
                      <a:pt x="1" y="5"/>
                      <a:pt x="1" y="5"/>
                      <a:pt x="1" y="5"/>
                    </a:cubicBezTo>
                    <a:cubicBezTo>
                      <a:pt x="1" y="5"/>
                      <a:pt x="1" y="5"/>
                      <a:pt x="1" y="5"/>
                    </a:cubicBezTo>
                    <a:cubicBezTo>
                      <a:pt x="1" y="5"/>
                      <a:pt x="1" y="5"/>
                      <a:pt x="1" y="5"/>
                    </a:cubicBezTo>
                    <a:cubicBezTo>
                      <a:pt x="3" y="0"/>
                      <a:pt x="3" y="0"/>
                      <a:pt x="3" y="0"/>
                    </a:cubicBezTo>
                    <a:cubicBezTo>
                      <a:pt x="3" y="0"/>
                      <a:pt x="3" y="0"/>
                      <a:pt x="3" y="0"/>
                    </a:cubicBezTo>
                    <a:cubicBezTo>
                      <a:pt x="8" y="1"/>
                      <a:pt x="13" y="3"/>
                      <a:pt x="16" y="5"/>
                    </a:cubicBezTo>
                    <a:cubicBezTo>
                      <a:pt x="20" y="7"/>
                      <a:pt x="22" y="8"/>
                      <a:pt x="23" y="9"/>
                    </a:cubicBezTo>
                    <a:cubicBezTo>
                      <a:pt x="23" y="10"/>
                      <a:pt x="23" y="10"/>
                      <a:pt x="23" y="10"/>
                    </a:cubicBezTo>
                    <a:cubicBezTo>
                      <a:pt x="23" y="11"/>
                      <a:pt x="22" y="12"/>
                      <a:pt x="22" y="12"/>
                    </a:cubicBezTo>
                    <a:close/>
                    <a:moveTo>
                      <a:pt x="16" y="6"/>
                    </a:moveTo>
                    <a:cubicBezTo>
                      <a:pt x="13" y="4"/>
                      <a:pt x="8" y="2"/>
                      <a:pt x="4" y="2"/>
                    </a:cubicBezTo>
                    <a:cubicBezTo>
                      <a:pt x="2" y="5"/>
                      <a:pt x="2" y="5"/>
                      <a:pt x="2" y="5"/>
                    </a:cubicBezTo>
                    <a:cubicBezTo>
                      <a:pt x="5" y="5"/>
                      <a:pt x="14" y="6"/>
                      <a:pt x="22" y="11"/>
                    </a:cubicBezTo>
                    <a:cubicBezTo>
                      <a:pt x="22" y="10"/>
                      <a:pt x="22" y="10"/>
                      <a:pt x="22" y="10"/>
                    </a:cubicBezTo>
                    <a:cubicBezTo>
                      <a:pt x="22" y="10"/>
                      <a:pt x="22" y="10"/>
                      <a:pt x="22" y="10"/>
                    </a:cubicBezTo>
                    <a:cubicBezTo>
                      <a:pt x="22" y="9"/>
                      <a:pt x="19" y="8"/>
                      <a:pt x="16" y="6"/>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06" name="Google Shape;2506;p21"/>
              <p:cNvSpPr/>
              <p:nvPr/>
            </p:nvSpPr>
            <p:spPr>
              <a:xfrm>
                <a:off x="6523038" y="3065463"/>
                <a:ext cx="15875" cy="6350"/>
              </a:xfrm>
              <a:custGeom>
                <a:avLst/>
                <a:gdLst/>
                <a:ahLst/>
                <a:cxnLst/>
                <a:rect l="l" t="t" r="r" b="b"/>
                <a:pathLst>
                  <a:path w="13" h="6" extrusionOk="0">
                    <a:moveTo>
                      <a:pt x="1" y="0"/>
                    </a:moveTo>
                    <a:cubicBezTo>
                      <a:pt x="1" y="0"/>
                      <a:pt x="0" y="1"/>
                      <a:pt x="0" y="1"/>
                    </a:cubicBezTo>
                    <a:cubicBezTo>
                      <a:pt x="5" y="2"/>
                      <a:pt x="9" y="4"/>
                      <a:pt x="12" y="6"/>
                    </a:cubicBezTo>
                    <a:cubicBezTo>
                      <a:pt x="12" y="6"/>
                      <a:pt x="13" y="5"/>
                      <a:pt x="13" y="5"/>
                    </a:cubicBezTo>
                    <a:cubicBezTo>
                      <a:pt x="12" y="4"/>
                      <a:pt x="10" y="4"/>
                      <a:pt x="9" y="3"/>
                    </a:cubicBezTo>
                    <a:cubicBezTo>
                      <a:pt x="7" y="2"/>
                      <a:pt x="4" y="1"/>
                      <a:pt x="1" y="0"/>
                    </a:cubicBezTo>
                    <a:close/>
                  </a:path>
                </a:pathLst>
              </a:custGeom>
              <a:solidFill>
                <a:srgbClr val="A5A7A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07" name="Google Shape;2507;p21"/>
              <p:cNvSpPr/>
              <p:nvPr/>
            </p:nvSpPr>
            <p:spPr>
              <a:xfrm>
                <a:off x="6524626" y="3065463"/>
                <a:ext cx="14288" cy="6350"/>
              </a:xfrm>
              <a:custGeom>
                <a:avLst/>
                <a:gdLst/>
                <a:ahLst/>
                <a:cxnLst/>
                <a:rect l="l" t="t" r="r" b="b"/>
                <a:pathLst>
                  <a:path w="12" h="5" extrusionOk="0">
                    <a:moveTo>
                      <a:pt x="1" y="0"/>
                    </a:moveTo>
                    <a:cubicBezTo>
                      <a:pt x="0" y="0"/>
                      <a:pt x="0" y="0"/>
                      <a:pt x="0" y="0"/>
                    </a:cubicBezTo>
                    <a:cubicBezTo>
                      <a:pt x="3" y="1"/>
                      <a:pt x="6" y="2"/>
                      <a:pt x="8" y="3"/>
                    </a:cubicBezTo>
                    <a:cubicBezTo>
                      <a:pt x="9" y="4"/>
                      <a:pt x="11" y="4"/>
                      <a:pt x="12" y="5"/>
                    </a:cubicBezTo>
                    <a:cubicBezTo>
                      <a:pt x="12" y="4"/>
                      <a:pt x="12" y="4"/>
                      <a:pt x="12" y="4"/>
                    </a:cubicBezTo>
                    <a:cubicBezTo>
                      <a:pt x="12" y="4"/>
                      <a:pt x="12" y="4"/>
                      <a:pt x="12" y="4"/>
                    </a:cubicBezTo>
                    <a:cubicBezTo>
                      <a:pt x="9" y="3"/>
                      <a:pt x="5" y="1"/>
                      <a:pt x="1" y="0"/>
                    </a:cubicBezTo>
                    <a:close/>
                  </a:path>
                </a:pathLst>
              </a:custGeom>
              <a:solidFill>
                <a:srgbClr val="959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08" name="Google Shape;2508;p21"/>
              <p:cNvSpPr/>
              <p:nvPr/>
            </p:nvSpPr>
            <p:spPr>
              <a:xfrm>
                <a:off x="6426201" y="3208338"/>
                <a:ext cx="84138" cy="15875"/>
              </a:xfrm>
              <a:custGeom>
                <a:avLst/>
                <a:gdLst/>
                <a:ahLst/>
                <a:cxnLst/>
                <a:rect l="l" t="t" r="r" b="b"/>
                <a:pathLst>
                  <a:path w="71" h="13" extrusionOk="0">
                    <a:moveTo>
                      <a:pt x="10" y="8"/>
                    </a:moveTo>
                    <a:cubicBezTo>
                      <a:pt x="19" y="13"/>
                      <a:pt x="29" y="12"/>
                      <a:pt x="35" y="12"/>
                    </a:cubicBezTo>
                    <a:cubicBezTo>
                      <a:pt x="41" y="12"/>
                      <a:pt x="52" y="13"/>
                      <a:pt x="61" y="8"/>
                    </a:cubicBezTo>
                    <a:cubicBezTo>
                      <a:pt x="70" y="4"/>
                      <a:pt x="71" y="0"/>
                      <a:pt x="68" y="0"/>
                    </a:cubicBezTo>
                    <a:cubicBezTo>
                      <a:pt x="65" y="0"/>
                      <a:pt x="60" y="1"/>
                      <a:pt x="55" y="3"/>
                    </a:cubicBezTo>
                    <a:cubicBezTo>
                      <a:pt x="50" y="5"/>
                      <a:pt x="44" y="4"/>
                      <a:pt x="44" y="4"/>
                    </a:cubicBezTo>
                    <a:cubicBezTo>
                      <a:pt x="40" y="4"/>
                      <a:pt x="36" y="4"/>
                      <a:pt x="33" y="4"/>
                    </a:cubicBezTo>
                    <a:cubicBezTo>
                      <a:pt x="31" y="4"/>
                      <a:pt x="29" y="4"/>
                      <a:pt x="26" y="4"/>
                    </a:cubicBezTo>
                    <a:cubicBezTo>
                      <a:pt x="26" y="4"/>
                      <a:pt x="21" y="5"/>
                      <a:pt x="15" y="3"/>
                    </a:cubicBezTo>
                    <a:cubicBezTo>
                      <a:pt x="10" y="1"/>
                      <a:pt x="5" y="0"/>
                      <a:pt x="2" y="0"/>
                    </a:cubicBezTo>
                    <a:cubicBezTo>
                      <a:pt x="0" y="0"/>
                      <a:pt x="0" y="4"/>
                      <a:pt x="10" y="8"/>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09" name="Google Shape;2509;p21"/>
              <p:cNvSpPr/>
              <p:nvPr/>
            </p:nvSpPr>
            <p:spPr>
              <a:xfrm>
                <a:off x="6426201" y="3206750"/>
                <a:ext cx="84138" cy="17463"/>
              </a:xfrm>
              <a:custGeom>
                <a:avLst/>
                <a:gdLst/>
                <a:ahLst/>
                <a:cxnLst/>
                <a:rect l="l" t="t" r="r" b="b"/>
                <a:pathLst>
                  <a:path w="71" h="14" extrusionOk="0">
                    <a:moveTo>
                      <a:pt x="3" y="0"/>
                    </a:moveTo>
                    <a:cubicBezTo>
                      <a:pt x="7" y="0"/>
                      <a:pt x="11" y="2"/>
                      <a:pt x="16" y="3"/>
                    </a:cubicBezTo>
                    <a:cubicBezTo>
                      <a:pt x="19" y="4"/>
                      <a:pt x="22" y="5"/>
                      <a:pt x="24" y="5"/>
                    </a:cubicBezTo>
                    <a:cubicBezTo>
                      <a:pt x="25" y="5"/>
                      <a:pt x="26" y="5"/>
                      <a:pt x="26" y="5"/>
                    </a:cubicBezTo>
                    <a:cubicBezTo>
                      <a:pt x="27" y="5"/>
                      <a:pt x="27" y="5"/>
                      <a:pt x="28" y="5"/>
                    </a:cubicBezTo>
                    <a:cubicBezTo>
                      <a:pt x="30" y="5"/>
                      <a:pt x="32" y="5"/>
                      <a:pt x="33" y="5"/>
                    </a:cubicBezTo>
                    <a:cubicBezTo>
                      <a:pt x="35" y="5"/>
                      <a:pt x="36" y="5"/>
                      <a:pt x="38" y="5"/>
                    </a:cubicBezTo>
                    <a:cubicBezTo>
                      <a:pt x="40" y="5"/>
                      <a:pt x="42" y="5"/>
                      <a:pt x="44" y="5"/>
                    </a:cubicBezTo>
                    <a:cubicBezTo>
                      <a:pt x="44" y="5"/>
                      <a:pt x="45" y="5"/>
                      <a:pt x="46" y="5"/>
                    </a:cubicBezTo>
                    <a:cubicBezTo>
                      <a:pt x="48" y="5"/>
                      <a:pt x="52" y="5"/>
                      <a:pt x="55" y="3"/>
                    </a:cubicBezTo>
                    <a:cubicBezTo>
                      <a:pt x="60" y="2"/>
                      <a:pt x="64" y="0"/>
                      <a:pt x="67" y="0"/>
                    </a:cubicBezTo>
                    <a:cubicBezTo>
                      <a:pt x="68" y="0"/>
                      <a:pt x="68" y="0"/>
                      <a:pt x="68" y="0"/>
                    </a:cubicBezTo>
                    <a:cubicBezTo>
                      <a:pt x="70" y="1"/>
                      <a:pt x="71" y="1"/>
                      <a:pt x="71" y="2"/>
                    </a:cubicBezTo>
                    <a:cubicBezTo>
                      <a:pt x="71" y="4"/>
                      <a:pt x="68" y="7"/>
                      <a:pt x="61" y="10"/>
                    </a:cubicBezTo>
                    <a:cubicBezTo>
                      <a:pt x="54" y="13"/>
                      <a:pt x="45" y="14"/>
                      <a:pt x="39" y="14"/>
                    </a:cubicBezTo>
                    <a:cubicBezTo>
                      <a:pt x="38" y="14"/>
                      <a:pt x="36" y="14"/>
                      <a:pt x="35" y="14"/>
                    </a:cubicBezTo>
                    <a:cubicBezTo>
                      <a:pt x="34" y="14"/>
                      <a:pt x="33" y="14"/>
                      <a:pt x="31" y="14"/>
                    </a:cubicBezTo>
                    <a:cubicBezTo>
                      <a:pt x="25" y="14"/>
                      <a:pt x="17" y="13"/>
                      <a:pt x="9" y="10"/>
                    </a:cubicBezTo>
                    <a:cubicBezTo>
                      <a:pt x="10" y="9"/>
                      <a:pt x="10" y="9"/>
                      <a:pt x="10" y="9"/>
                    </a:cubicBezTo>
                    <a:cubicBezTo>
                      <a:pt x="9" y="10"/>
                      <a:pt x="9" y="10"/>
                      <a:pt x="9" y="10"/>
                    </a:cubicBezTo>
                    <a:cubicBezTo>
                      <a:pt x="3" y="7"/>
                      <a:pt x="0" y="4"/>
                      <a:pt x="0" y="2"/>
                    </a:cubicBezTo>
                    <a:cubicBezTo>
                      <a:pt x="0" y="1"/>
                      <a:pt x="1" y="1"/>
                      <a:pt x="2" y="0"/>
                    </a:cubicBezTo>
                    <a:cubicBezTo>
                      <a:pt x="3" y="0"/>
                      <a:pt x="3" y="0"/>
                      <a:pt x="3" y="0"/>
                    </a:cubicBezTo>
                    <a:close/>
                    <a:moveTo>
                      <a:pt x="15" y="4"/>
                    </a:moveTo>
                    <a:cubicBezTo>
                      <a:pt x="10" y="2"/>
                      <a:pt x="6" y="1"/>
                      <a:pt x="3" y="1"/>
                    </a:cubicBezTo>
                    <a:cubicBezTo>
                      <a:pt x="3" y="1"/>
                      <a:pt x="3" y="1"/>
                      <a:pt x="3" y="1"/>
                    </a:cubicBezTo>
                    <a:cubicBezTo>
                      <a:pt x="2" y="1"/>
                      <a:pt x="2" y="2"/>
                      <a:pt x="2" y="2"/>
                    </a:cubicBezTo>
                    <a:cubicBezTo>
                      <a:pt x="2" y="4"/>
                      <a:pt x="4" y="6"/>
                      <a:pt x="11" y="9"/>
                    </a:cubicBezTo>
                    <a:cubicBezTo>
                      <a:pt x="18" y="12"/>
                      <a:pt x="26" y="13"/>
                      <a:pt x="31" y="13"/>
                    </a:cubicBezTo>
                    <a:cubicBezTo>
                      <a:pt x="33" y="13"/>
                      <a:pt x="34" y="13"/>
                      <a:pt x="35" y="13"/>
                    </a:cubicBezTo>
                    <a:cubicBezTo>
                      <a:pt x="37" y="13"/>
                      <a:pt x="38" y="13"/>
                      <a:pt x="39" y="13"/>
                    </a:cubicBezTo>
                    <a:cubicBezTo>
                      <a:pt x="45" y="13"/>
                      <a:pt x="53" y="12"/>
                      <a:pt x="60" y="9"/>
                    </a:cubicBezTo>
                    <a:cubicBezTo>
                      <a:pt x="67" y="6"/>
                      <a:pt x="69" y="4"/>
                      <a:pt x="69" y="2"/>
                    </a:cubicBezTo>
                    <a:cubicBezTo>
                      <a:pt x="69" y="2"/>
                      <a:pt x="69" y="1"/>
                      <a:pt x="68" y="1"/>
                    </a:cubicBezTo>
                    <a:cubicBezTo>
                      <a:pt x="67" y="1"/>
                      <a:pt x="67" y="1"/>
                      <a:pt x="67" y="1"/>
                    </a:cubicBezTo>
                    <a:cubicBezTo>
                      <a:pt x="65" y="1"/>
                      <a:pt x="60" y="2"/>
                      <a:pt x="56" y="4"/>
                    </a:cubicBezTo>
                    <a:cubicBezTo>
                      <a:pt x="52" y="5"/>
                      <a:pt x="49" y="6"/>
                      <a:pt x="46" y="6"/>
                    </a:cubicBezTo>
                    <a:cubicBezTo>
                      <a:pt x="45" y="6"/>
                      <a:pt x="44" y="6"/>
                      <a:pt x="44" y="6"/>
                    </a:cubicBezTo>
                    <a:cubicBezTo>
                      <a:pt x="42" y="6"/>
                      <a:pt x="40" y="5"/>
                      <a:pt x="38" y="5"/>
                    </a:cubicBezTo>
                    <a:cubicBezTo>
                      <a:pt x="36" y="5"/>
                      <a:pt x="35" y="6"/>
                      <a:pt x="33" y="6"/>
                    </a:cubicBezTo>
                    <a:cubicBezTo>
                      <a:pt x="32" y="6"/>
                      <a:pt x="30" y="5"/>
                      <a:pt x="28" y="5"/>
                    </a:cubicBezTo>
                    <a:cubicBezTo>
                      <a:pt x="27" y="5"/>
                      <a:pt x="27" y="5"/>
                      <a:pt x="26" y="5"/>
                    </a:cubicBezTo>
                    <a:cubicBezTo>
                      <a:pt x="26" y="5"/>
                      <a:pt x="25" y="6"/>
                      <a:pt x="24" y="6"/>
                    </a:cubicBezTo>
                    <a:cubicBezTo>
                      <a:pt x="21" y="6"/>
                      <a:pt x="18" y="5"/>
                      <a:pt x="15"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10" name="Google Shape;2510;p21"/>
              <p:cNvSpPr/>
              <p:nvPr/>
            </p:nvSpPr>
            <p:spPr>
              <a:xfrm>
                <a:off x="6481763" y="3209925"/>
                <a:ext cx="23813" cy="11113"/>
              </a:xfrm>
              <a:custGeom>
                <a:avLst/>
                <a:gdLst/>
                <a:ahLst/>
                <a:cxnLst/>
                <a:rect l="l" t="t" r="r" b="b"/>
                <a:pathLst>
                  <a:path w="21" h="10" extrusionOk="0">
                    <a:moveTo>
                      <a:pt x="5" y="9"/>
                    </a:moveTo>
                    <a:cubicBezTo>
                      <a:pt x="4" y="9"/>
                      <a:pt x="4" y="9"/>
                      <a:pt x="4" y="9"/>
                    </a:cubicBezTo>
                    <a:cubicBezTo>
                      <a:pt x="3" y="9"/>
                      <a:pt x="1" y="10"/>
                      <a:pt x="0" y="10"/>
                    </a:cubicBezTo>
                    <a:cubicBezTo>
                      <a:pt x="0" y="10"/>
                      <a:pt x="0" y="10"/>
                      <a:pt x="0" y="10"/>
                    </a:cubicBezTo>
                    <a:cubicBezTo>
                      <a:pt x="2" y="10"/>
                      <a:pt x="4" y="10"/>
                      <a:pt x="5" y="10"/>
                    </a:cubicBezTo>
                    <a:lnTo>
                      <a:pt x="5" y="9"/>
                    </a:lnTo>
                    <a:close/>
                    <a:moveTo>
                      <a:pt x="2" y="4"/>
                    </a:moveTo>
                    <a:cubicBezTo>
                      <a:pt x="2" y="5"/>
                      <a:pt x="2" y="5"/>
                      <a:pt x="2" y="5"/>
                    </a:cubicBezTo>
                    <a:cubicBezTo>
                      <a:pt x="3" y="5"/>
                      <a:pt x="3" y="5"/>
                      <a:pt x="3" y="5"/>
                    </a:cubicBezTo>
                    <a:lnTo>
                      <a:pt x="2" y="4"/>
                    </a:lnTo>
                    <a:close/>
                    <a:moveTo>
                      <a:pt x="20" y="2"/>
                    </a:moveTo>
                    <a:cubicBezTo>
                      <a:pt x="20" y="3"/>
                      <a:pt x="19" y="3"/>
                      <a:pt x="19" y="3"/>
                    </a:cubicBezTo>
                    <a:cubicBezTo>
                      <a:pt x="18" y="4"/>
                      <a:pt x="17" y="5"/>
                      <a:pt x="15" y="6"/>
                    </a:cubicBezTo>
                    <a:cubicBezTo>
                      <a:pt x="16" y="7"/>
                      <a:pt x="16" y="7"/>
                      <a:pt x="16" y="7"/>
                    </a:cubicBezTo>
                    <a:cubicBezTo>
                      <a:pt x="18" y="5"/>
                      <a:pt x="20" y="4"/>
                      <a:pt x="21" y="3"/>
                    </a:cubicBezTo>
                    <a:cubicBezTo>
                      <a:pt x="21" y="3"/>
                      <a:pt x="20" y="3"/>
                      <a:pt x="20" y="2"/>
                    </a:cubicBezTo>
                    <a:close/>
                    <a:moveTo>
                      <a:pt x="15" y="0"/>
                    </a:moveTo>
                    <a:cubicBezTo>
                      <a:pt x="14" y="1"/>
                      <a:pt x="12" y="1"/>
                      <a:pt x="11" y="2"/>
                    </a:cubicBezTo>
                    <a:cubicBezTo>
                      <a:pt x="11" y="2"/>
                      <a:pt x="11" y="2"/>
                      <a:pt x="11" y="2"/>
                    </a:cubicBezTo>
                    <a:cubicBezTo>
                      <a:pt x="12" y="2"/>
                      <a:pt x="13" y="2"/>
                      <a:pt x="14" y="1"/>
                    </a:cubicBezTo>
                    <a:cubicBezTo>
                      <a:pt x="15" y="1"/>
                      <a:pt x="16" y="1"/>
                      <a:pt x="16" y="1"/>
                    </a:cubicBezTo>
                    <a:lnTo>
                      <a:pt x="15"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11" name="Google Shape;2511;p21"/>
              <p:cNvSpPr/>
              <p:nvPr/>
            </p:nvSpPr>
            <p:spPr>
              <a:xfrm>
                <a:off x="6481763" y="3209925"/>
                <a:ext cx="25400" cy="12700"/>
              </a:xfrm>
              <a:custGeom>
                <a:avLst/>
                <a:gdLst/>
                <a:ahLst/>
                <a:cxnLst/>
                <a:rect l="l" t="t" r="r" b="b"/>
                <a:pathLst>
                  <a:path w="22" h="11" extrusionOk="0">
                    <a:moveTo>
                      <a:pt x="5" y="10"/>
                    </a:moveTo>
                    <a:cubicBezTo>
                      <a:pt x="4" y="10"/>
                      <a:pt x="2" y="10"/>
                      <a:pt x="0" y="10"/>
                    </a:cubicBezTo>
                    <a:cubicBezTo>
                      <a:pt x="1" y="11"/>
                      <a:pt x="1" y="11"/>
                      <a:pt x="1" y="11"/>
                    </a:cubicBezTo>
                    <a:cubicBezTo>
                      <a:pt x="2" y="11"/>
                      <a:pt x="4" y="11"/>
                      <a:pt x="6" y="10"/>
                    </a:cubicBezTo>
                    <a:lnTo>
                      <a:pt x="5" y="10"/>
                    </a:lnTo>
                    <a:close/>
                    <a:moveTo>
                      <a:pt x="21" y="3"/>
                    </a:moveTo>
                    <a:cubicBezTo>
                      <a:pt x="20" y="4"/>
                      <a:pt x="18" y="5"/>
                      <a:pt x="16" y="7"/>
                    </a:cubicBezTo>
                    <a:cubicBezTo>
                      <a:pt x="16" y="7"/>
                      <a:pt x="16" y="7"/>
                      <a:pt x="16" y="7"/>
                    </a:cubicBezTo>
                    <a:cubicBezTo>
                      <a:pt x="19" y="6"/>
                      <a:pt x="21" y="4"/>
                      <a:pt x="22" y="3"/>
                    </a:cubicBezTo>
                    <a:lnTo>
                      <a:pt x="21" y="3"/>
                    </a:lnTo>
                    <a:close/>
                    <a:moveTo>
                      <a:pt x="15" y="0"/>
                    </a:moveTo>
                    <a:cubicBezTo>
                      <a:pt x="13" y="0"/>
                      <a:pt x="12" y="1"/>
                      <a:pt x="10" y="1"/>
                    </a:cubicBezTo>
                    <a:cubicBezTo>
                      <a:pt x="11" y="2"/>
                      <a:pt x="11" y="2"/>
                      <a:pt x="11" y="2"/>
                    </a:cubicBezTo>
                    <a:cubicBezTo>
                      <a:pt x="12" y="1"/>
                      <a:pt x="14" y="1"/>
                      <a:pt x="15"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12" name="Google Shape;2512;p21"/>
              <p:cNvSpPr/>
              <p:nvPr/>
            </p:nvSpPr>
            <p:spPr>
              <a:xfrm>
                <a:off x="6430963" y="3209925"/>
                <a:ext cx="25400" cy="11113"/>
              </a:xfrm>
              <a:custGeom>
                <a:avLst/>
                <a:gdLst/>
                <a:ahLst/>
                <a:cxnLst/>
                <a:rect l="l" t="t" r="r" b="b"/>
                <a:pathLst>
                  <a:path w="21" h="10" extrusionOk="0">
                    <a:moveTo>
                      <a:pt x="17" y="9"/>
                    </a:moveTo>
                    <a:cubicBezTo>
                      <a:pt x="16" y="10"/>
                      <a:pt x="16" y="10"/>
                      <a:pt x="16" y="10"/>
                    </a:cubicBezTo>
                    <a:cubicBezTo>
                      <a:pt x="18" y="10"/>
                      <a:pt x="19" y="10"/>
                      <a:pt x="21" y="10"/>
                    </a:cubicBezTo>
                    <a:cubicBezTo>
                      <a:pt x="21" y="10"/>
                      <a:pt x="21" y="10"/>
                      <a:pt x="21" y="10"/>
                    </a:cubicBezTo>
                    <a:cubicBezTo>
                      <a:pt x="20" y="9"/>
                      <a:pt x="18" y="9"/>
                      <a:pt x="17" y="9"/>
                    </a:cubicBezTo>
                    <a:close/>
                    <a:moveTo>
                      <a:pt x="20" y="4"/>
                    </a:moveTo>
                    <a:cubicBezTo>
                      <a:pt x="19" y="5"/>
                      <a:pt x="19" y="5"/>
                      <a:pt x="19" y="5"/>
                    </a:cubicBezTo>
                    <a:cubicBezTo>
                      <a:pt x="20" y="4"/>
                      <a:pt x="20" y="4"/>
                      <a:pt x="20" y="4"/>
                    </a:cubicBezTo>
                    <a:close/>
                    <a:moveTo>
                      <a:pt x="1" y="3"/>
                    </a:moveTo>
                    <a:cubicBezTo>
                      <a:pt x="1" y="3"/>
                      <a:pt x="0" y="3"/>
                      <a:pt x="0" y="3"/>
                    </a:cubicBezTo>
                    <a:cubicBezTo>
                      <a:pt x="1" y="4"/>
                      <a:pt x="3" y="6"/>
                      <a:pt x="6" y="7"/>
                    </a:cubicBezTo>
                    <a:cubicBezTo>
                      <a:pt x="7" y="6"/>
                      <a:pt x="7" y="6"/>
                      <a:pt x="7" y="6"/>
                    </a:cubicBezTo>
                    <a:cubicBezTo>
                      <a:pt x="5" y="5"/>
                      <a:pt x="3" y="4"/>
                      <a:pt x="1" y="3"/>
                    </a:cubicBezTo>
                    <a:close/>
                    <a:moveTo>
                      <a:pt x="6" y="0"/>
                    </a:moveTo>
                    <a:cubicBezTo>
                      <a:pt x="5" y="1"/>
                      <a:pt x="5" y="1"/>
                      <a:pt x="5" y="1"/>
                    </a:cubicBezTo>
                    <a:cubicBezTo>
                      <a:pt x="7" y="1"/>
                      <a:pt x="9" y="2"/>
                      <a:pt x="10" y="3"/>
                    </a:cubicBezTo>
                    <a:cubicBezTo>
                      <a:pt x="10" y="3"/>
                      <a:pt x="10" y="3"/>
                      <a:pt x="10" y="3"/>
                    </a:cubicBezTo>
                    <a:cubicBezTo>
                      <a:pt x="11" y="2"/>
                      <a:pt x="11" y="2"/>
                      <a:pt x="11" y="2"/>
                    </a:cubicBezTo>
                    <a:cubicBezTo>
                      <a:pt x="11" y="2"/>
                      <a:pt x="11" y="2"/>
                      <a:pt x="11" y="2"/>
                    </a:cubicBezTo>
                    <a:cubicBezTo>
                      <a:pt x="9" y="1"/>
                      <a:pt x="8" y="1"/>
                      <a:pt x="6"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13" name="Google Shape;2513;p21"/>
              <p:cNvSpPr/>
              <p:nvPr/>
            </p:nvSpPr>
            <p:spPr>
              <a:xfrm>
                <a:off x="6429376" y="3209925"/>
                <a:ext cx="26988" cy="12700"/>
              </a:xfrm>
              <a:custGeom>
                <a:avLst/>
                <a:gdLst/>
                <a:ahLst/>
                <a:cxnLst/>
                <a:rect l="l" t="t" r="r" b="b"/>
                <a:pathLst>
                  <a:path w="22" h="11" extrusionOk="0">
                    <a:moveTo>
                      <a:pt x="17" y="10"/>
                    </a:moveTo>
                    <a:cubicBezTo>
                      <a:pt x="17" y="10"/>
                      <a:pt x="17" y="10"/>
                      <a:pt x="17" y="10"/>
                    </a:cubicBezTo>
                    <a:cubicBezTo>
                      <a:pt x="19" y="11"/>
                      <a:pt x="20" y="11"/>
                      <a:pt x="21" y="11"/>
                    </a:cubicBezTo>
                    <a:cubicBezTo>
                      <a:pt x="22" y="10"/>
                      <a:pt x="22" y="10"/>
                      <a:pt x="22" y="10"/>
                    </a:cubicBezTo>
                    <a:cubicBezTo>
                      <a:pt x="20" y="10"/>
                      <a:pt x="19" y="10"/>
                      <a:pt x="17" y="10"/>
                    </a:cubicBezTo>
                    <a:close/>
                    <a:moveTo>
                      <a:pt x="1" y="3"/>
                    </a:moveTo>
                    <a:cubicBezTo>
                      <a:pt x="0" y="3"/>
                      <a:pt x="0" y="3"/>
                      <a:pt x="0" y="3"/>
                    </a:cubicBezTo>
                    <a:cubicBezTo>
                      <a:pt x="2" y="5"/>
                      <a:pt x="4" y="6"/>
                      <a:pt x="6" y="7"/>
                    </a:cubicBezTo>
                    <a:cubicBezTo>
                      <a:pt x="7" y="7"/>
                      <a:pt x="7" y="7"/>
                      <a:pt x="7" y="7"/>
                    </a:cubicBezTo>
                    <a:cubicBezTo>
                      <a:pt x="4" y="6"/>
                      <a:pt x="2" y="4"/>
                      <a:pt x="1" y="3"/>
                    </a:cubicBezTo>
                    <a:close/>
                    <a:moveTo>
                      <a:pt x="8" y="0"/>
                    </a:moveTo>
                    <a:cubicBezTo>
                      <a:pt x="7" y="0"/>
                      <a:pt x="7" y="0"/>
                      <a:pt x="7" y="0"/>
                    </a:cubicBezTo>
                    <a:cubicBezTo>
                      <a:pt x="9" y="1"/>
                      <a:pt x="10" y="1"/>
                      <a:pt x="12" y="2"/>
                    </a:cubicBezTo>
                    <a:cubicBezTo>
                      <a:pt x="12" y="2"/>
                      <a:pt x="12" y="2"/>
                      <a:pt x="12" y="2"/>
                    </a:cubicBezTo>
                    <a:cubicBezTo>
                      <a:pt x="12" y="2"/>
                      <a:pt x="12" y="2"/>
                      <a:pt x="12" y="2"/>
                    </a:cubicBezTo>
                    <a:cubicBezTo>
                      <a:pt x="11" y="1"/>
                      <a:pt x="9" y="1"/>
                      <a:pt x="8"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14" name="Google Shape;2514;p21"/>
              <p:cNvSpPr/>
              <p:nvPr/>
            </p:nvSpPr>
            <p:spPr>
              <a:xfrm>
                <a:off x="6480176" y="3211513"/>
                <a:ext cx="23813" cy="7938"/>
              </a:xfrm>
              <a:custGeom>
                <a:avLst/>
                <a:gdLst/>
                <a:ahLst/>
                <a:cxnLst/>
                <a:rect l="l" t="t" r="r" b="b"/>
                <a:pathLst>
                  <a:path w="20" h="6" extrusionOk="0">
                    <a:moveTo>
                      <a:pt x="5" y="4"/>
                    </a:moveTo>
                    <a:cubicBezTo>
                      <a:pt x="3" y="5"/>
                      <a:pt x="2" y="5"/>
                      <a:pt x="1" y="5"/>
                    </a:cubicBezTo>
                    <a:cubicBezTo>
                      <a:pt x="0" y="6"/>
                      <a:pt x="0" y="6"/>
                      <a:pt x="0" y="6"/>
                    </a:cubicBezTo>
                    <a:cubicBezTo>
                      <a:pt x="1" y="6"/>
                      <a:pt x="1" y="6"/>
                      <a:pt x="1" y="6"/>
                    </a:cubicBezTo>
                    <a:cubicBezTo>
                      <a:pt x="1" y="6"/>
                      <a:pt x="3" y="6"/>
                      <a:pt x="5" y="5"/>
                    </a:cubicBezTo>
                    <a:cubicBezTo>
                      <a:pt x="5" y="5"/>
                      <a:pt x="5" y="5"/>
                      <a:pt x="5" y="4"/>
                    </a:cubicBezTo>
                    <a:close/>
                    <a:moveTo>
                      <a:pt x="17" y="0"/>
                    </a:moveTo>
                    <a:cubicBezTo>
                      <a:pt x="16" y="0"/>
                      <a:pt x="15" y="1"/>
                      <a:pt x="13" y="2"/>
                    </a:cubicBezTo>
                    <a:cubicBezTo>
                      <a:pt x="14" y="2"/>
                      <a:pt x="14" y="2"/>
                      <a:pt x="15" y="3"/>
                    </a:cubicBezTo>
                    <a:cubicBezTo>
                      <a:pt x="17" y="2"/>
                      <a:pt x="20" y="1"/>
                      <a:pt x="18" y="0"/>
                    </a:cubicBezTo>
                    <a:lnTo>
                      <a:pt x="17"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15" name="Google Shape;2515;p21"/>
              <p:cNvSpPr/>
              <p:nvPr/>
            </p:nvSpPr>
            <p:spPr>
              <a:xfrm>
                <a:off x="6435726" y="3211513"/>
                <a:ext cx="22225" cy="7938"/>
              </a:xfrm>
              <a:custGeom>
                <a:avLst/>
                <a:gdLst/>
                <a:ahLst/>
                <a:cxnLst/>
                <a:rect l="l" t="t" r="r" b="b"/>
                <a:pathLst>
                  <a:path w="18" h="6" extrusionOk="0">
                    <a:moveTo>
                      <a:pt x="14" y="5"/>
                    </a:moveTo>
                    <a:cubicBezTo>
                      <a:pt x="14" y="5"/>
                      <a:pt x="14" y="5"/>
                      <a:pt x="14" y="6"/>
                    </a:cubicBezTo>
                    <a:cubicBezTo>
                      <a:pt x="16" y="6"/>
                      <a:pt x="17" y="6"/>
                      <a:pt x="17" y="6"/>
                    </a:cubicBezTo>
                    <a:cubicBezTo>
                      <a:pt x="18" y="6"/>
                      <a:pt x="18" y="6"/>
                      <a:pt x="18" y="6"/>
                    </a:cubicBezTo>
                    <a:cubicBezTo>
                      <a:pt x="18" y="6"/>
                      <a:pt x="18" y="6"/>
                      <a:pt x="18" y="6"/>
                    </a:cubicBezTo>
                    <a:cubicBezTo>
                      <a:pt x="17" y="6"/>
                      <a:pt x="16" y="5"/>
                      <a:pt x="16" y="5"/>
                    </a:cubicBezTo>
                    <a:cubicBezTo>
                      <a:pt x="15" y="5"/>
                      <a:pt x="15" y="5"/>
                      <a:pt x="14" y="5"/>
                    </a:cubicBezTo>
                    <a:close/>
                    <a:moveTo>
                      <a:pt x="1" y="0"/>
                    </a:moveTo>
                    <a:cubicBezTo>
                      <a:pt x="0" y="0"/>
                      <a:pt x="0" y="1"/>
                      <a:pt x="2" y="2"/>
                    </a:cubicBezTo>
                    <a:cubicBezTo>
                      <a:pt x="3" y="3"/>
                      <a:pt x="3" y="3"/>
                      <a:pt x="4" y="3"/>
                    </a:cubicBezTo>
                    <a:cubicBezTo>
                      <a:pt x="4" y="3"/>
                      <a:pt x="5" y="2"/>
                      <a:pt x="5" y="2"/>
                    </a:cubicBezTo>
                    <a:cubicBezTo>
                      <a:pt x="5" y="1"/>
                      <a:pt x="4" y="1"/>
                      <a:pt x="3" y="1"/>
                    </a:cubicBezTo>
                    <a:cubicBezTo>
                      <a:pt x="3" y="0"/>
                      <a:pt x="2" y="0"/>
                      <a:pt x="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16" name="Google Shape;2516;p21"/>
              <p:cNvSpPr/>
              <p:nvPr/>
            </p:nvSpPr>
            <p:spPr>
              <a:xfrm>
                <a:off x="6453188" y="3209925"/>
                <a:ext cx="33338" cy="19050"/>
              </a:xfrm>
              <a:custGeom>
                <a:avLst/>
                <a:gdLst/>
                <a:ahLst/>
                <a:cxnLst/>
                <a:rect l="l" t="t" r="r" b="b"/>
                <a:pathLst>
                  <a:path w="29" h="16" extrusionOk="0">
                    <a:moveTo>
                      <a:pt x="17" y="0"/>
                    </a:moveTo>
                    <a:cubicBezTo>
                      <a:pt x="15" y="0"/>
                      <a:pt x="12" y="0"/>
                      <a:pt x="10" y="0"/>
                    </a:cubicBezTo>
                    <a:cubicBezTo>
                      <a:pt x="5" y="0"/>
                      <a:pt x="2" y="0"/>
                      <a:pt x="2" y="2"/>
                    </a:cubicBezTo>
                    <a:cubicBezTo>
                      <a:pt x="2" y="4"/>
                      <a:pt x="6" y="4"/>
                      <a:pt x="4" y="8"/>
                    </a:cubicBezTo>
                    <a:cubicBezTo>
                      <a:pt x="3" y="11"/>
                      <a:pt x="0" y="14"/>
                      <a:pt x="3" y="15"/>
                    </a:cubicBezTo>
                    <a:cubicBezTo>
                      <a:pt x="4" y="15"/>
                      <a:pt x="6" y="15"/>
                      <a:pt x="9" y="15"/>
                    </a:cubicBezTo>
                    <a:cubicBezTo>
                      <a:pt x="11" y="14"/>
                      <a:pt x="13" y="14"/>
                      <a:pt x="16" y="14"/>
                    </a:cubicBezTo>
                    <a:cubicBezTo>
                      <a:pt x="22" y="15"/>
                      <a:pt x="27" y="16"/>
                      <a:pt x="25" y="12"/>
                    </a:cubicBezTo>
                    <a:cubicBezTo>
                      <a:pt x="24" y="8"/>
                      <a:pt x="21" y="8"/>
                      <a:pt x="24" y="5"/>
                    </a:cubicBezTo>
                    <a:cubicBezTo>
                      <a:pt x="29" y="0"/>
                      <a:pt x="25" y="0"/>
                      <a:pt x="17"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17" name="Google Shape;2517;p21"/>
              <p:cNvSpPr/>
              <p:nvPr/>
            </p:nvSpPr>
            <p:spPr>
              <a:xfrm>
                <a:off x="6453188" y="3209925"/>
                <a:ext cx="31750" cy="19050"/>
              </a:xfrm>
              <a:custGeom>
                <a:avLst/>
                <a:gdLst/>
                <a:ahLst/>
                <a:cxnLst/>
                <a:rect l="l" t="t" r="r" b="b"/>
                <a:pathLst>
                  <a:path w="26" h="17" extrusionOk="0">
                    <a:moveTo>
                      <a:pt x="15" y="16"/>
                    </a:moveTo>
                    <a:cubicBezTo>
                      <a:pt x="14" y="16"/>
                      <a:pt x="13" y="16"/>
                      <a:pt x="13" y="16"/>
                    </a:cubicBezTo>
                    <a:cubicBezTo>
                      <a:pt x="9" y="16"/>
                      <a:pt x="6" y="16"/>
                      <a:pt x="4" y="16"/>
                    </a:cubicBezTo>
                    <a:cubicBezTo>
                      <a:pt x="3" y="16"/>
                      <a:pt x="2" y="16"/>
                      <a:pt x="2" y="16"/>
                    </a:cubicBezTo>
                    <a:cubicBezTo>
                      <a:pt x="1" y="16"/>
                      <a:pt x="0" y="15"/>
                      <a:pt x="0" y="14"/>
                    </a:cubicBezTo>
                    <a:cubicBezTo>
                      <a:pt x="0" y="13"/>
                      <a:pt x="2" y="10"/>
                      <a:pt x="3" y="8"/>
                    </a:cubicBezTo>
                    <a:cubicBezTo>
                      <a:pt x="3" y="8"/>
                      <a:pt x="3" y="8"/>
                      <a:pt x="3" y="7"/>
                    </a:cubicBezTo>
                    <a:cubicBezTo>
                      <a:pt x="3" y="6"/>
                      <a:pt x="0" y="5"/>
                      <a:pt x="0" y="3"/>
                    </a:cubicBezTo>
                    <a:cubicBezTo>
                      <a:pt x="0" y="3"/>
                      <a:pt x="0" y="3"/>
                      <a:pt x="0" y="3"/>
                    </a:cubicBezTo>
                    <a:cubicBezTo>
                      <a:pt x="0" y="1"/>
                      <a:pt x="3" y="0"/>
                      <a:pt x="5" y="0"/>
                    </a:cubicBezTo>
                    <a:cubicBezTo>
                      <a:pt x="8" y="0"/>
                      <a:pt x="11" y="1"/>
                      <a:pt x="14" y="1"/>
                    </a:cubicBezTo>
                    <a:cubicBezTo>
                      <a:pt x="15" y="1"/>
                      <a:pt x="15" y="1"/>
                      <a:pt x="16" y="1"/>
                    </a:cubicBezTo>
                    <a:cubicBezTo>
                      <a:pt x="17" y="1"/>
                      <a:pt x="18" y="1"/>
                      <a:pt x="19" y="1"/>
                    </a:cubicBezTo>
                    <a:cubicBezTo>
                      <a:pt x="23" y="1"/>
                      <a:pt x="26" y="1"/>
                      <a:pt x="26" y="3"/>
                    </a:cubicBezTo>
                    <a:cubicBezTo>
                      <a:pt x="26" y="4"/>
                      <a:pt x="25" y="5"/>
                      <a:pt x="23" y="6"/>
                    </a:cubicBezTo>
                    <a:cubicBezTo>
                      <a:pt x="23" y="7"/>
                      <a:pt x="22" y="8"/>
                      <a:pt x="22" y="8"/>
                    </a:cubicBezTo>
                    <a:cubicBezTo>
                      <a:pt x="22" y="9"/>
                      <a:pt x="24" y="10"/>
                      <a:pt x="25" y="13"/>
                    </a:cubicBezTo>
                    <a:cubicBezTo>
                      <a:pt x="25" y="14"/>
                      <a:pt x="25" y="14"/>
                      <a:pt x="25" y="15"/>
                    </a:cubicBezTo>
                    <a:cubicBezTo>
                      <a:pt x="25" y="15"/>
                      <a:pt x="25" y="16"/>
                      <a:pt x="24" y="16"/>
                    </a:cubicBezTo>
                    <a:cubicBezTo>
                      <a:pt x="24" y="17"/>
                      <a:pt x="23" y="17"/>
                      <a:pt x="22" y="17"/>
                    </a:cubicBezTo>
                    <a:cubicBezTo>
                      <a:pt x="20" y="17"/>
                      <a:pt x="18" y="16"/>
                      <a:pt x="15" y="16"/>
                    </a:cubicBezTo>
                    <a:close/>
                    <a:moveTo>
                      <a:pt x="15" y="15"/>
                    </a:moveTo>
                    <a:cubicBezTo>
                      <a:pt x="18" y="15"/>
                      <a:pt x="21" y="16"/>
                      <a:pt x="22" y="15"/>
                    </a:cubicBezTo>
                    <a:cubicBezTo>
                      <a:pt x="24" y="15"/>
                      <a:pt x="24" y="15"/>
                      <a:pt x="24" y="15"/>
                    </a:cubicBezTo>
                    <a:cubicBezTo>
                      <a:pt x="24" y="14"/>
                      <a:pt x="24" y="14"/>
                      <a:pt x="24" y="14"/>
                    </a:cubicBezTo>
                    <a:cubicBezTo>
                      <a:pt x="23" y="11"/>
                      <a:pt x="21" y="10"/>
                      <a:pt x="21" y="8"/>
                    </a:cubicBezTo>
                    <a:cubicBezTo>
                      <a:pt x="21" y="7"/>
                      <a:pt x="21" y="7"/>
                      <a:pt x="22" y="6"/>
                    </a:cubicBezTo>
                    <a:cubicBezTo>
                      <a:pt x="24" y="4"/>
                      <a:pt x="25" y="3"/>
                      <a:pt x="25" y="3"/>
                    </a:cubicBezTo>
                    <a:cubicBezTo>
                      <a:pt x="25" y="2"/>
                      <a:pt x="24" y="2"/>
                      <a:pt x="24" y="2"/>
                    </a:cubicBezTo>
                    <a:cubicBezTo>
                      <a:pt x="23" y="2"/>
                      <a:pt x="21" y="2"/>
                      <a:pt x="19" y="2"/>
                    </a:cubicBezTo>
                    <a:cubicBezTo>
                      <a:pt x="18" y="2"/>
                      <a:pt x="17" y="2"/>
                      <a:pt x="16" y="2"/>
                    </a:cubicBezTo>
                    <a:cubicBezTo>
                      <a:pt x="15" y="2"/>
                      <a:pt x="15" y="2"/>
                      <a:pt x="14" y="2"/>
                    </a:cubicBezTo>
                    <a:cubicBezTo>
                      <a:pt x="11" y="2"/>
                      <a:pt x="7" y="2"/>
                      <a:pt x="5" y="2"/>
                    </a:cubicBezTo>
                    <a:cubicBezTo>
                      <a:pt x="4" y="2"/>
                      <a:pt x="3" y="2"/>
                      <a:pt x="2" y="2"/>
                    </a:cubicBezTo>
                    <a:cubicBezTo>
                      <a:pt x="1" y="2"/>
                      <a:pt x="1" y="2"/>
                      <a:pt x="1" y="3"/>
                    </a:cubicBezTo>
                    <a:cubicBezTo>
                      <a:pt x="1" y="3"/>
                      <a:pt x="1" y="3"/>
                      <a:pt x="1" y="3"/>
                    </a:cubicBezTo>
                    <a:cubicBezTo>
                      <a:pt x="1" y="4"/>
                      <a:pt x="4" y="5"/>
                      <a:pt x="4" y="7"/>
                    </a:cubicBezTo>
                    <a:cubicBezTo>
                      <a:pt x="4" y="8"/>
                      <a:pt x="4" y="8"/>
                      <a:pt x="4" y="9"/>
                    </a:cubicBezTo>
                    <a:cubicBezTo>
                      <a:pt x="3" y="11"/>
                      <a:pt x="1" y="13"/>
                      <a:pt x="2" y="14"/>
                    </a:cubicBezTo>
                    <a:cubicBezTo>
                      <a:pt x="2" y="15"/>
                      <a:pt x="2" y="15"/>
                      <a:pt x="2" y="15"/>
                    </a:cubicBezTo>
                    <a:cubicBezTo>
                      <a:pt x="3" y="15"/>
                      <a:pt x="3" y="15"/>
                      <a:pt x="4" y="15"/>
                    </a:cubicBezTo>
                    <a:cubicBezTo>
                      <a:pt x="6" y="15"/>
                      <a:pt x="9" y="15"/>
                      <a:pt x="13" y="15"/>
                    </a:cubicBezTo>
                    <a:cubicBezTo>
                      <a:pt x="13" y="15"/>
                      <a:pt x="14" y="15"/>
                      <a:pt x="15" y="15"/>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18" name="Google Shape;2518;p21"/>
              <p:cNvSpPr/>
              <p:nvPr/>
            </p:nvSpPr>
            <p:spPr>
              <a:xfrm>
                <a:off x="6454776" y="3211513"/>
                <a:ext cx="28575" cy="15875"/>
              </a:xfrm>
              <a:custGeom>
                <a:avLst/>
                <a:gdLst/>
                <a:ahLst/>
                <a:cxnLst/>
                <a:rect l="l" t="t" r="r" b="b"/>
                <a:pathLst>
                  <a:path w="24" h="13" extrusionOk="0">
                    <a:moveTo>
                      <a:pt x="20" y="0"/>
                    </a:moveTo>
                    <a:cubicBezTo>
                      <a:pt x="20" y="0"/>
                      <a:pt x="19" y="0"/>
                      <a:pt x="19" y="0"/>
                    </a:cubicBezTo>
                    <a:cubicBezTo>
                      <a:pt x="19" y="1"/>
                      <a:pt x="19" y="1"/>
                      <a:pt x="19" y="1"/>
                    </a:cubicBezTo>
                    <a:cubicBezTo>
                      <a:pt x="20" y="1"/>
                      <a:pt x="21" y="3"/>
                      <a:pt x="19" y="3"/>
                    </a:cubicBezTo>
                    <a:cubicBezTo>
                      <a:pt x="18" y="4"/>
                      <a:pt x="18" y="4"/>
                      <a:pt x="18" y="4"/>
                    </a:cubicBezTo>
                    <a:cubicBezTo>
                      <a:pt x="18" y="5"/>
                      <a:pt x="18" y="6"/>
                      <a:pt x="18" y="7"/>
                    </a:cubicBezTo>
                    <a:cubicBezTo>
                      <a:pt x="19" y="7"/>
                      <a:pt x="19" y="8"/>
                      <a:pt x="21" y="10"/>
                    </a:cubicBezTo>
                    <a:cubicBezTo>
                      <a:pt x="22" y="11"/>
                      <a:pt x="22" y="12"/>
                      <a:pt x="20" y="12"/>
                    </a:cubicBezTo>
                    <a:cubicBezTo>
                      <a:pt x="20" y="12"/>
                      <a:pt x="20" y="12"/>
                      <a:pt x="19" y="12"/>
                    </a:cubicBezTo>
                    <a:cubicBezTo>
                      <a:pt x="19" y="12"/>
                      <a:pt x="18" y="11"/>
                      <a:pt x="18" y="11"/>
                    </a:cubicBezTo>
                    <a:cubicBezTo>
                      <a:pt x="18" y="12"/>
                      <a:pt x="18" y="12"/>
                      <a:pt x="18" y="12"/>
                    </a:cubicBezTo>
                    <a:cubicBezTo>
                      <a:pt x="19" y="12"/>
                      <a:pt x="21" y="12"/>
                      <a:pt x="21" y="13"/>
                    </a:cubicBezTo>
                    <a:cubicBezTo>
                      <a:pt x="22" y="13"/>
                      <a:pt x="22" y="13"/>
                      <a:pt x="22" y="13"/>
                    </a:cubicBezTo>
                    <a:cubicBezTo>
                      <a:pt x="23" y="13"/>
                      <a:pt x="23" y="13"/>
                      <a:pt x="23" y="13"/>
                    </a:cubicBezTo>
                    <a:cubicBezTo>
                      <a:pt x="23" y="12"/>
                      <a:pt x="23" y="12"/>
                      <a:pt x="23" y="12"/>
                    </a:cubicBezTo>
                    <a:cubicBezTo>
                      <a:pt x="22" y="9"/>
                      <a:pt x="20" y="8"/>
                      <a:pt x="20" y="6"/>
                    </a:cubicBezTo>
                    <a:cubicBezTo>
                      <a:pt x="20" y="5"/>
                      <a:pt x="20" y="5"/>
                      <a:pt x="21" y="4"/>
                    </a:cubicBezTo>
                    <a:cubicBezTo>
                      <a:pt x="23" y="3"/>
                      <a:pt x="23" y="2"/>
                      <a:pt x="24" y="1"/>
                    </a:cubicBezTo>
                    <a:cubicBezTo>
                      <a:pt x="23" y="1"/>
                      <a:pt x="23" y="0"/>
                      <a:pt x="23" y="0"/>
                    </a:cubicBezTo>
                    <a:cubicBezTo>
                      <a:pt x="23" y="0"/>
                      <a:pt x="23" y="0"/>
                      <a:pt x="23" y="0"/>
                    </a:cubicBezTo>
                    <a:cubicBezTo>
                      <a:pt x="22" y="0"/>
                      <a:pt x="21" y="0"/>
                      <a:pt x="20" y="0"/>
                    </a:cubicBezTo>
                    <a:close/>
                    <a:moveTo>
                      <a:pt x="4" y="0"/>
                    </a:moveTo>
                    <a:cubicBezTo>
                      <a:pt x="3" y="0"/>
                      <a:pt x="2" y="0"/>
                      <a:pt x="2" y="0"/>
                    </a:cubicBezTo>
                    <a:cubicBezTo>
                      <a:pt x="1" y="0"/>
                      <a:pt x="1" y="1"/>
                      <a:pt x="0" y="1"/>
                    </a:cubicBezTo>
                    <a:cubicBezTo>
                      <a:pt x="1" y="2"/>
                      <a:pt x="3" y="3"/>
                      <a:pt x="3" y="5"/>
                    </a:cubicBezTo>
                    <a:cubicBezTo>
                      <a:pt x="3" y="6"/>
                      <a:pt x="3" y="6"/>
                      <a:pt x="3" y="7"/>
                    </a:cubicBezTo>
                    <a:cubicBezTo>
                      <a:pt x="2" y="9"/>
                      <a:pt x="0" y="11"/>
                      <a:pt x="1" y="12"/>
                    </a:cubicBezTo>
                    <a:cubicBezTo>
                      <a:pt x="1" y="13"/>
                      <a:pt x="1" y="13"/>
                      <a:pt x="1" y="13"/>
                    </a:cubicBezTo>
                    <a:cubicBezTo>
                      <a:pt x="1" y="13"/>
                      <a:pt x="1" y="13"/>
                      <a:pt x="1" y="13"/>
                    </a:cubicBezTo>
                    <a:cubicBezTo>
                      <a:pt x="2" y="13"/>
                      <a:pt x="2" y="13"/>
                      <a:pt x="2" y="13"/>
                    </a:cubicBezTo>
                    <a:cubicBezTo>
                      <a:pt x="3" y="12"/>
                      <a:pt x="5" y="12"/>
                      <a:pt x="8" y="12"/>
                    </a:cubicBezTo>
                    <a:cubicBezTo>
                      <a:pt x="8" y="11"/>
                      <a:pt x="8" y="11"/>
                      <a:pt x="8" y="11"/>
                    </a:cubicBezTo>
                    <a:cubicBezTo>
                      <a:pt x="7" y="11"/>
                      <a:pt x="6" y="12"/>
                      <a:pt x="5" y="12"/>
                    </a:cubicBezTo>
                    <a:cubicBezTo>
                      <a:pt x="3" y="12"/>
                      <a:pt x="3" y="11"/>
                      <a:pt x="3" y="9"/>
                    </a:cubicBezTo>
                    <a:cubicBezTo>
                      <a:pt x="3" y="7"/>
                      <a:pt x="6" y="6"/>
                      <a:pt x="7" y="6"/>
                    </a:cubicBezTo>
                    <a:cubicBezTo>
                      <a:pt x="7" y="5"/>
                      <a:pt x="7" y="5"/>
                      <a:pt x="7" y="5"/>
                    </a:cubicBezTo>
                    <a:cubicBezTo>
                      <a:pt x="4" y="4"/>
                      <a:pt x="3" y="3"/>
                      <a:pt x="3" y="1"/>
                    </a:cubicBezTo>
                    <a:cubicBezTo>
                      <a:pt x="2" y="0"/>
                      <a:pt x="3" y="0"/>
                      <a:pt x="5" y="0"/>
                    </a:cubicBezTo>
                    <a:cubicBezTo>
                      <a:pt x="5" y="0"/>
                      <a:pt x="6" y="0"/>
                      <a:pt x="6" y="0"/>
                    </a:cubicBezTo>
                    <a:cubicBezTo>
                      <a:pt x="6" y="0"/>
                      <a:pt x="6" y="0"/>
                      <a:pt x="6" y="0"/>
                    </a:cubicBezTo>
                    <a:cubicBezTo>
                      <a:pt x="5" y="0"/>
                      <a:pt x="5" y="0"/>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19" name="Google Shape;2519;p21"/>
              <p:cNvSpPr/>
              <p:nvPr/>
            </p:nvSpPr>
            <p:spPr>
              <a:xfrm>
                <a:off x="6453188" y="3209925"/>
                <a:ext cx="30163" cy="19050"/>
              </a:xfrm>
              <a:custGeom>
                <a:avLst/>
                <a:gdLst/>
                <a:ahLst/>
                <a:cxnLst/>
                <a:rect l="l" t="t" r="r" b="b"/>
                <a:pathLst>
                  <a:path w="26" h="15" extrusionOk="0">
                    <a:moveTo>
                      <a:pt x="2" y="2"/>
                    </a:moveTo>
                    <a:cubicBezTo>
                      <a:pt x="2" y="3"/>
                      <a:pt x="2" y="3"/>
                      <a:pt x="2" y="3"/>
                    </a:cubicBezTo>
                    <a:cubicBezTo>
                      <a:pt x="3" y="4"/>
                      <a:pt x="6" y="5"/>
                      <a:pt x="4" y="8"/>
                    </a:cubicBezTo>
                    <a:cubicBezTo>
                      <a:pt x="3" y="11"/>
                      <a:pt x="0" y="14"/>
                      <a:pt x="3" y="15"/>
                    </a:cubicBezTo>
                    <a:cubicBezTo>
                      <a:pt x="3" y="14"/>
                      <a:pt x="3" y="14"/>
                      <a:pt x="3" y="14"/>
                    </a:cubicBezTo>
                    <a:cubicBezTo>
                      <a:pt x="3" y="14"/>
                      <a:pt x="3" y="14"/>
                      <a:pt x="3" y="14"/>
                    </a:cubicBezTo>
                    <a:cubicBezTo>
                      <a:pt x="3" y="14"/>
                      <a:pt x="3" y="14"/>
                      <a:pt x="3" y="13"/>
                    </a:cubicBezTo>
                    <a:cubicBezTo>
                      <a:pt x="2" y="12"/>
                      <a:pt x="4" y="10"/>
                      <a:pt x="5" y="8"/>
                    </a:cubicBezTo>
                    <a:cubicBezTo>
                      <a:pt x="5" y="7"/>
                      <a:pt x="5" y="7"/>
                      <a:pt x="5" y="6"/>
                    </a:cubicBezTo>
                    <a:cubicBezTo>
                      <a:pt x="5" y="4"/>
                      <a:pt x="3" y="3"/>
                      <a:pt x="2" y="2"/>
                    </a:cubicBezTo>
                    <a:close/>
                    <a:moveTo>
                      <a:pt x="26" y="2"/>
                    </a:moveTo>
                    <a:cubicBezTo>
                      <a:pt x="25" y="3"/>
                      <a:pt x="25" y="4"/>
                      <a:pt x="23" y="5"/>
                    </a:cubicBezTo>
                    <a:cubicBezTo>
                      <a:pt x="22" y="6"/>
                      <a:pt x="22" y="6"/>
                      <a:pt x="22" y="7"/>
                    </a:cubicBezTo>
                    <a:cubicBezTo>
                      <a:pt x="22" y="9"/>
                      <a:pt x="24" y="10"/>
                      <a:pt x="25" y="13"/>
                    </a:cubicBezTo>
                    <a:cubicBezTo>
                      <a:pt x="25" y="13"/>
                      <a:pt x="25" y="13"/>
                      <a:pt x="25" y="14"/>
                    </a:cubicBezTo>
                    <a:cubicBezTo>
                      <a:pt x="25" y="14"/>
                      <a:pt x="25" y="14"/>
                      <a:pt x="24" y="14"/>
                    </a:cubicBezTo>
                    <a:cubicBezTo>
                      <a:pt x="25" y="15"/>
                      <a:pt x="25" y="15"/>
                      <a:pt x="25" y="15"/>
                    </a:cubicBezTo>
                    <a:cubicBezTo>
                      <a:pt x="26" y="15"/>
                      <a:pt x="26" y="14"/>
                      <a:pt x="25" y="12"/>
                    </a:cubicBezTo>
                    <a:cubicBezTo>
                      <a:pt x="24" y="8"/>
                      <a:pt x="21" y="8"/>
                      <a:pt x="24" y="5"/>
                    </a:cubicBezTo>
                    <a:cubicBezTo>
                      <a:pt x="25" y="4"/>
                      <a:pt x="26" y="3"/>
                      <a:pt x="26" y="3"/>
                    </a:cubicBezTo>
                    <a:lnTo>
                      <a:pt x="26" y="2"/>
                    </a:lnTo>
                    <a:close/>
                    <a:moveTo>
                      <a:pt x="24" y="0"/>
                    </a:moveTo>
                    <a:cubicBezTo>
                      <a:pt x="23" y="1"/>
                      <a:pt x="23" y="1"/>
                      <a:pt x="23" y="1"/>
                    </a:cubicBezTo>
                    <a:cubicBezTo>
                      <a:pt x="23" y="1"/>
                      <a:pt x="23" y="1"/>
                      <a:pt x="22" y="1"/>
                    </a:cubicBezTo>
                    <a:cubicBezTo>
                      <a:pt x="23" y="1"/>
                      <a:pt x="24" y="1"/>
                      <a:pt x="25" y="1"/>
                    </a:cubicBezTo>
                    <a:cubicBezTo>
                      <a:pt x="25" y="1"/>
                      <a:pt x="25" y="1"/>
                      <a:pt x="25" y="1"/>
                    </a:cubicBezTo>
                    <a:lnTo>
                      <a:pt x="24" y="0"/>
                    </a:lnTo>
                    <a:close/>
                    <a:moveTo>
                      <a:pt x="4" y="0"/>
                    </a:moveTo>
                    <a:cubicBezTo>
                      <a:pt x="4" y="1"/>
                      <a:pt x="4" y="1"/>
                      <a:pt x="4" y="1"/>
                    </a:cubicBezTo>
                    <a:cubicBezTo>
                      <a:pt x="4" y="1"/>
                      <a:pt x="5" y="1"/>
                      <a:pt x="6" y="1"/>
                    </a:cubicBezTo>
                    <a:cubicBezTo>
                      <a:pt x="7" y="1"/>
                      <a:pt x="7" y="1"/>
                      <a:pt x="8" y="1"/>
                    </a:cubicBezTo>
                    <a:cubicBezTo>
                      <a:pt x="6" y="0"/>
                      <a:pt x="4" y="0"/>
                      <a:pt x="4"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20" name="Google Shape;2520;p21"/>
              <p:cNvSpPr/>
              <p:nvPr/>
            </p:nvSpPr>
            <p:spPr>
              <a:xfrm>
                <a:off x="6459538" y="3214688"/>
                <a:ext cx="17463" cy="9525"/>
              </a:xfrm>
              <a:custGeom>
                <a:avLst/>
                <a:gdLst/>
                <a:ahLst/>
                <a:cxnLst/>
                <a:rect l="l" t="t" r="r" b="b"/>
                <a:pathLst>
                  <a:path w="15" h="9" extrusionOk="0">
                    <a:moveTo>
                      <a:pt x="12" y="6"/>
                    </a:moveTo>
                    <a:cubicBezTo>
                      <a:pt x="11" y="6"/>
                      <a:pt x="11" y="5"/>
                      <a:pt x="10" y="5"/>
                    </a:cubicBezTo>
                    <a:cubicBezTo>
                      <a:pt x="9" y="3"/>
                      <a:pt x="10" y="3"/>
                      <a:pt x="11" y="2"/>
                    </a:cubicBezTo>
                    <a:cubicBezTo>
                      <a:pt x="12" y="1"/>
                      <a:pt x="12" y="1"/>
                      <a:pt x="12" y="1"/>
                    </a:cubicBezTo>
                    <a:cubicBezTo>
                      <a:pt x="12" y="1"/>
                      <a:pt x="12" y="1"/>
                      <a:pt x="12" y="1"/>
                    </a:cubicBezTo>
                    <a:cubicBezTo>
                      <a:pt x="13" y="0"/>
                      <a:pt x="12" y="0"/>
                      <a:pt x="12" y="0"/>
                    </a:cubicBezTo>
                    <a:cubicBezTo>
                      <a:pt x="10" y="0"/>
                      <a:pt x="9" y="0"/>
                      <a:pt x="7" y="0"/>
                    </a:cubicBezTo>
                    <a:cubicBezTo>
                      <a:pt x="6" y="0"/>
                      <a:pt x="6" y="0"/>
                      <a:pt x="5" y="0"/>
                    </a:cubicBezTo>
                    <a:cubicBezTo>
                      <a:pt x="4" y="0"/>
                      <a:pt x="3" y="0"/>
                      <a:pt x="3" y="0"/>
                    </a:cubicBezTo>
                    <a:cubicBezTo>
                      <a:pt x="2" y="0"/>
                      <a:pt x="2" y="0"/>
                      <a:pt x="2" y="0"/>
                    </a:cubicBezTo>
                    <a:cubicBezTo>
                      <a:pt x="2" y="1"/>
                      <a:pt x="3" y="1"/>
                      <a:pt x="3" y="1"/>
                    </a:cubicBezTo>
                    <a:cubicBezTo>
                      <a:pt x="5" y="1"/>
                      <a:pt x="6" y="2"/>
                      <a:pt x="6" y="4"/>
                    </a:cubicBezTo>
                    <a:cubicBezTo>
                      <a:pt x="6" y="4"/>
                      <a:pt x="6" y="5"/>
                      <a:pt x="6" y="5"/>
                    </a:cubicBezTo>
                    <a:cubicBezTo>
                      <a:pt x="5" y="6"/>
                      <a:pt x="5" y="6"/>
                      <a:pt x="4" y="6"/>
                    </a:cubicBezTo>
                    <a:cubicBezTo>
                      <a:pt x="4" y="6"/>
                      <a:pt x="4" y="6"/>
                      <a:pt x="4" y="6"/>
                    </a:cubicBezTo>
                    <a:cubicBezTo>
                      <a:pt x="3" y="6"/>
                      <a:pt x="2" y="6"/>
                      <a:pt x="2" y="6"/>
                    </a:cubicBezTo>
                    <a:cubicBezTo>
                      <a:pt x="0" y="7"/>
                      <a:pt x="2" y="8"/>
                      <a:pt x="2" y="8"/>
                    </a:cubicBezTo>
                    <a:cubicBezTo>
                      <a:pt x="4" y="9"/>
                      <a:pt x="6" y="8"/>
                      <a:pt x="9" y="8"/>
                    </a:cubicBezTo>
                    <a:cubicBezTo>
                      <a:pt x="10" y="8"/>
                      <a:pt x="11" y="8"/>
                      <a:pt x="12" y="8"/>
                    </a:cubicBezTo>
                    <a:cubicBezTo>
                      <a:pt x="13" y="9"/>
                      <a:pt x="15" y="9"/>
                      <a:pt x="15" y="8"/>
                    </a:cubicBezTo>
                    <a:cubicBezTo>
                      <a:pt x="15" y="7"/>
                      <a:pt x="14" y="7"/>
                      <a:pt x="13" y="6"/>
                    </a:cubicBezTo>
                    <a:lnTo>
                      <a:pt x="12" y="6"/>
                    </a:ln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21" name="Google Shape;2521;p21"/>
              <p:cNvSpPr/>
              <p:nvPr/>
            </p:nvSpPr>
            <p:spPr>
              <a:xfrm>
                <a:off x="6454776" y="3205163"/>
                <a:ext cx="26988" cy="6350"/>
              </a:xfrm>
              <a:custGeom>
                <a:avLst/>
                <a:gdLst/>
                <a:ahLst/>
                <a:cxnLst/>
                <a:rect l="l" t="t" r="r" b="b"/>
                <a:pathLst>
                  <a:path w="23" h="5" extrusionOk="0">
                    <a:moveTo>
                      <a:pt x="2" y="4"/>
                    </a:moveTo>
                    <a:cubicBezTo>
                      <a:pt x="1" y="4"/>
                      <a:pt x="0" y="2"/>
                      <a:pt x="2" y="1"/>
                    </a:cubicBezTo>
                    <a:cubicBezTo>
                      <a:pt x="4" y="0"/>
                      <a:pt x="20" y="1"/>
                      <a:pt x="21" y="1"/>
                    </a:cubicBezTo>
                    <a:cubicBezTo>
                      <a:pt x="23" y="2"/>
                      <a:pt x="23" y="4"/>
                      <a:pt x="21" y="4"/>
                    </a:cubicBezTo>
                    <a:cubicBezTo>
                      <a:pt x="20" y="5"/>
                      <a:pt x="3" y="4"/>
                      <a:pt x="2" y="4"/>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22" name="Google Shape;2522;p21"/>
              <p:cNvSpPr/>
              <p:nvPr/>
            </p:nvSpPr>
            <p:spPr>
              <a:xfrm>
                <a:off x="6456363" y="3205163"/>
                <a:ext cx="25400" cy="6350"/>
              </a:xfrm>
              <a:custGeom>
                <a:avLst/>
                <a:gdLst/>
                <a:ahLst/>
                <a:cxnLst/>
                <a:rect l="l" t="t" r="r" b="b"/>
                <a:pathLst>
                  <a:path w="22" h="5" extrusionOk="0">
                    <a:moveTo>
                      <a:pt x="1" y="4"/>
                    </a:moveTo>
                    <a:cubicBezTo>
                      <a:pt x="1" y="4"/>
                      <a:pt x="1" y="4"/>
                      <a:pt x="1" y="4"/>
                    </a:cubicBezTo>
                    <a:cubicBezTo>
                      <a:pt x="1" y="4"/>
                      <a:pt x="1" y="4"/>
                      <a:pt x="1" y="4"/>
                    </a:cubicBezTo>
                    <a:cubicBezTo>
                      <a:pt x="2" y="4"/>
                      <a:pt x="11" y="4"/>
                      <a:pt x="16" y="4"/>
                    </a:cubicBezTo>
                    <a:cubicBezTo>
                      <a:pt x="18" y="4"/>
                      <a:pt x="20" y="4"/>
                      <a:pt x="20" y="4"/>
                    </a:cubicBezTo>
                    <a:cubicBezTo>
                      <a:pt x="21" y="4"/>
                      <a:pt x="21" y="3"/>
                      <a:pt x="21" y="3"/>
                    </a:cubicBezTo>
                    <a:cubicBezTo>
                      <a:pt x="21" y="3"/>
                      <a:pt x="21" y="2"/>
                      <a:pt x="20" y="2"/>
                    </a:cubicBezTo>
                    <a:cubicBezTo>
                      <a:pt x="19" y="1"/>
                      <a:pt x="13" y="1"/>
                      <a:pt x="9" y="1"/>
                    </a:cubicBezTo>
                    <a:cubicBezTo>
                      <a:pt x="5" y="1"/>
                      <a:pt x="2" y="1"/>
                      <a:pt x="1" y="2"/>
                    </a:cubicBezTo>
                    <a:cubicBezTo>
                      <a:pt x="0" y="2"/>
                      <a:pt x="0" y="3"/>
                      <a:pt x="0" y="3"/>
                    </a:cubicBezTo>
                    <a:cubicBezTo>
                      <a:pt x="0" y="3"/>
                      <a:pt x="1" y="4"/>
                      <a:pt x="1" y="4"/>
                    </a:cubicBezTo>
                    <a:cubicBezTo>
                      <a:pt x="1" y="4"/>
                      <a:pt x="1" y="4"/>
                      <a:pt x="1" y="4"/>
                    </a:cubicBezTo>
                    <a:cubicBezTo>
                      <a:pt x="1" y="4"/>
                      <a:pt x="1" y="4"/>
                      <a:pt x="1" y="4"/>
                    </a:cubicBezTo>
                    <a:cubicBezTo>
                      <a:pt x="0" y="4"/>
                      <a:pt x="0" y="4"/>
                      <a:pt x="0" y="3"/>
                    </a:cubicBezTo>
                    <a:cubicBezTo>
                      <a:pt x="0" y="2"/>
                      <a:pt x="0" y="2"/>
                      <a:pt x="1" y="1"/>
                    </a:cubicBezTo>
                    <a:cubicBezTo>
                      <a:pt x="2" y="0"/>
                      <a:pt x="5" y="0"/>
                      <a:pt x="9" y="0"/>
                    </a:cubicBezTo>
                    <a:cubicBezTo>
                      <a:pt x="13" y="0"/>
                      <a:pt x="19" y="1"/>
                      <a:pt x="20" y="1"/>
                    </a:cubicBezTo>
                    <a:cubicBezTo>
                      <a:pt x="21" y="2"/>
                      <a:pt x="22" y="2"/>
                      <a:pt x="22" y="3"/>
                    </a:cubicBezTo>
                    <a:cubicBezTo>
                      <a:pt x="22" y="4"/>
                      <a:pt x="21" y="4"/>
                      <a:pt x="20" y="5"/>
                    </a:cubicBezTo>
                    <a:cubicBezTo>
                      <a:pt x="20" y="5"/>
                      <a:pt x="18" y="5"/>
                      <a:pt x="16" y="5"/>
                    </a:cubicBezTo>
                    <a:cubicBezTo>
                      <a:pt x="11" y="5"/>
                      <a:pt x="2" y="4"/>
                      <a:pt x="1"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23" name="Google Shape;2523;p21"/>
              <p:cNvSpPr/>
              <p:nvPr/>
            </p:nvSpPr>
            <p:spPr>
              <a:xfrm>
                <a:off x="6457951" y="3206750"/>
                <a:ext cx="23813" cy="3175"/>
              </a:xfrm>
              <a:custGeom>
                <a:avLst/>
                <a:gdLst/>
                <a:ahLst/>
                <a:cxnLst/>
                <a:rect l="l" t="t" r="r" b="b"/>
                <a:pathLst>
                  <a:path w="20" h="3" extrusionOk="0">
                    <a:moveTo>
                      <a:pt x="1" y="2"/>
                    </a:moveTo>
                    <a:cubicBezTo>
                      <a:pt x="1" y="2"/>
                      <a:pt x="0" y="2"/>
                      <a:pt x="0" y="3"/>
                    </a:cubicBezTo>
                    <a:cubicBezTo>
                      <a:pt x="1" y="3"/>
                      <a:pt x="2" y="3"/>
                      <a:pt x="4" y="3"/>
                    </a:cubicBezTo>
                    <a:cubicBezTo>
                      <a:pt x="4" y="3"/>
                      <a:pt x="4" y="3"/>
                      <a:pt x="4" y="3"/>
                    </a:cubicBezTo>
                    <a:cubicBezTo>
                      <a:pt x="2" y="3"/>
                      <a:pt x="2" y="2"/>
                      <a:pt x="1" y="2"/>
                    </a:cubicBezTo>
                    <a:close/>
                    <a:moveTo>
                      <a:pt x="17" y="0"/>
                    </a:moveTo>
                    <a:cubicBezTo>
                      <a:pt x="17" y="1"/>
                      <a:pt x="17" y="1"/>
                      <a:pt x="17" y="1"/>
                    </a:cubicBezTo>
                    <a:cubicBezTo>
                      <a:pt x="18" y="1"/>
                      <a:pt x="18" y="1"/>
                      <a:pt x="19" y="2"/>
                    </a:cubicBezTo>
                    <a:cubicBezTo>
                      <a:pt x="19" y="2"/>
                      <a:pt x="19" y="3"/>
                      <a:pt x="17" y="3"/>
                    </a:cubicBezTo>
                    <a:cubicBezTo>
                      <a:pt x="17" y="3"/>
                      <a:pt x="17" y="3"/>
                      <a:pt x="17" y="3"/>
                    </a:cubicBezTo>
                    <a:cubicBezTo>
                      <a:pt x="17" y="3"/>
                      <a:pt x="17" y="3"/>
                      <a:pt x="17" y="3"/>
                    </a:cubicBezTo>
                    <a:cubicBezTo>
                      <a:pt x="18" y="3"/>
                      <a:pt x="19" y="3"/>
                      <a:pt x="19" y="3"/>
                    </a:cubicBezTo>
                    <a:cubicBezTo>
                      <a:pt x="20" y="3"/>
                      <a:pt x="20" y="3"/>
                      <a:pt x="20" y="3"/>
                    </a:cubicBezTo>
                    <a:cubicBezTo>
                      <a:pt x="19" y="2"/>
                      <a:pt x="19" y="1"/>
                      <a:pt x="18" y="0"/>
                    </a:cubicBezTo>
                    <a:cubicBezTo>
                      <a:pt x="18" y="0"/>
                      <a:pt x="18" y="0"/>
                      <a:pt x="17" y="0"/>
                    </a:cubicBezTo>
                    <a:close/>
                    <a:moveTo>
                      <a:pt x="3" y="0"/>
                    </a:moveTo>
                    <a:cubicBezTo>
                      <a:pt x="2" y="0"/>
                      <a:pt x="2" y="0"/>
                      <a:pt x="2" y="0"/>
                    </a:cubicBezTo>
                    <a:cubicBezTo>
                      <a:pt x="2" y="1"/>
                      <a:pt x="2" y="1"/>
                      <a:pt x="2" y="1"/>
                    </a:cubicBezTo>
                    <a:cubicBezTo>
                      <a:pt x="2" y="1"/>
                      <a:pt x="2" y="0"/>
                      <a:pt x="3"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24" name="Google Shape;2524;p21"/>
              <p:cNvSpPr/>
              <p:nvPr/>
            </p:nvSpPr>
            <p:spPr>
              <a:xfrm>
                <a:off x="6457951" y="3206750"/>
                <a:ext cx="23813" cy="4763"/>
              </a:xfrm>
              <a:custGeom>
                <a:avLst/>
                <a:gdLst/>
                <a:ahLst/>
                <a:cxnLst/>
                <a:rect l="l" t="t" r="r" b="b"/>
                <a:pathLst>
                  <a:path w="20" h="4" extrusionOk="0">
                    <a:moveTo>
                      <a:pt x="20" y="3"/>
                    </a:moveTo>
                    <a:cubicBezTo>
                      <a:pt x="19" y="3"/>
                      <a:pt x="19" y="3"/>
                      <a:pt x="19" y="3"/>
                    </a:cubicBezTo>
                    <a:cubicBezTo>
                      <a:pt x="19" y="3"/>
                      <a:pt x="18" y="3"/>
                      <a:pt x="17" y="3"/>
                    </a:cubicBezTo>
                    <a:cubicBezTo>
                      <a:pt x="17" y="4"/>
                      <a:pt x="17" y="4"/>
                      <a:pt x="17" y="4"/>
                    </a:cubicBezTo>
                    <a:cubicBezTo>
                      <a:pt x="18" y="3"/>
                      <a:pt x="19" y="3"/>
                      <a:pt x="19" y="3"/>
                    </a:cubicBezTo>
                    <a:cubicBezTo>
                      <a:pt x="20" y="3"/>
                      <a:pt x="20" y="3"/>
                      <a:pt x="20" y="3"/>
                    </a:cubicBezTo>
                    <a:close/>
                    <a:moveTo>
                      <a:pt x="0" y="3"/>
                    </a:moveTo>
                    <a:cubicBezTo>
                      <a:pt x="0" y="3"/>
                      <a:pt x="0" y="3"/>
                      <a:pt x="0" y="3"/>
                    </a:cubicBezTo>
                    <a:cubicBezTo>
                      <a:pt x="0" y="3"/>
                      <a:pt x="2" y="3"/>
                      <a:pt x="4" y="3"/>
                    </a:cubicBezTo>
                    <a:cubicBezTo>
                      <a:pt x="4" y="3"/>
                      <a:pt x="4" y="3"/>
                      <a:pt x="4" y="3"/>
                    </a:cubicBezTo>
                    <a:cubicBezTo>
                      <a:pt x="2" y="3"/>
                      <a:pt x="1" y="3"/>
                      <a:pt x="0" y="3"/>
                    </a:cubicBezTo>
                    <a:close/>
                    <a:moveTo>
                      <a:pt x="17" y="0"/>
                    </a:moveTo>
                    <a:cubicBezTo>
                      <a:pt x="17" y="0"/>
                      <a:pt x="17" y="0"/>
                      <a:pt x="17" y="0"/>
                    </a:cubicBezTo>
                    <a:cubicBezTo>
                      <a:pt x="18" y="0"/>
                      <a:pt x="18" y="0"/>
                      <a:pt x="18" y="0"/>
                    </a:cubicBezTo>
                    <a:cubicBezTo>
                      <a:pt x="18" y="0"/>
                      <a:pt x="18" y="0"/>
                      <a:pt x="18" y="0"/>
                    </a:cubicBezTo>
                    <a:lnTo>
                      <a:pt x="17" y="0"/>
                    </a:lnTo>
                    <a:close/>
                    <a:moveTo>
                      <a:pt x="3" y="0"/>
                    </a:moveTo>
                    <a:cubicBezTo>
                      <a:pt x="2" y="0"/>
                      <a:pt x="2" y="0"/>
                      <a:pt x="2" y="0"/>
                    </a:cubicBezTo>
                    <a:cubicBezTo>
                      <a:pt x="2" y="0"/>
                      <a:pt x="2" y="0"/>
                      <a:pt x="2" y="0"/>
                    </a:cubicBezTo>
                    <a:cubicBezTo>
                      <a:pt x="3" y="0"/>
                      <a:pt x="3" y="0"/>
                      <a:pt x="3"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25" name="Google Shape;2525;p21"/>
              <p:cNvSpPr/>
              <p:nvPr/>
            </p:nvSpPr>
            <p:spPr>
              <a:xfrm>
                <a:off x="6461126" y="3208338"/>
                <a:ext cx="15875" cy="1588"/>
              </a:xfrm>
              <a:custGeom>
                <a:avLst/>
                <a:gdLst/>
                <a:ahLst/>
                <a:cxnLst/>
                <a:rect l="l" t="t" r="r" b="b"/>
                <a:pathLst>
                  <a:path w="14" h="1" extrusionOk="0">
                    <a:moveTo>
                      <a:pt x="2" y="0"/>
                    </a:moveTo>
                    <a:cubicBezTo>
                      <a:pt x="2" y="0"/>
                      <a:pt x="2" y="0"/>
                      <a:pt x="6" y="0"/>
                    </a:cubicBezTo>
                    <a:cubicBezTo>
                      <a:pt x="7" y="0"/>
                      <a:pt x="9" y="0"/>
                      <a:pt x="10" y="0"/>
                    </a:cubicBezTo>
                    <a:cubicBezTo>
                      <a:pt x="12" y="0"/>
                      <a:pt x="13" y="0"/>
                      <a:pt x="14" y="0"/>
                    </a:cubicBezTo>
                    <a:cubicBezTo>
                      <a:pt x="14" y="1"/>
                      <a:pt x="13" y="1"/>
                      <a:pt x="11" y="1"/>
                    </a:cubicBezTo>
                    <a:cubicBezTo>
                      <a:pt x="8" y="1"/>
                      <a:pt x="6" y="1"/>
                      <a:pt x="5" y="1"/>
                    </a:cubicBezTo>
                    <a:cubicBezTo>
                      <a:pt x="3" y="1"/>
                      <a:pt x="1" y="1"/>
                      <a:pt x="0" y="1"/>
                    </a:cubicBezTo>
                    <a:cubicBezTo>
                      <a:pt x="0" y="0"/>
                      <a:pt x="0" y="0"/>
                      <a:pt x="2"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26" name="Google Shape;2526;p21"/>
              <p:cNvSpPr/>
              <p:nvPr/>
            </p:nvSpPr>
            <p:spPr>
              <a:xfrm>
                <a:off x="6426201" y="3227388"/>
                <a:ext cx="84138" cy="15875"/>
              </a:xfrm>
              <a:custGeom>
                <a:avLst/>
                <a:gdLst/>
                <a:ahLst/>
                <a:cxnLst/>
                <a:rect l="l" t="t" r="r" b="b"/>
                <a:pathLst>
                  <a:path w="71" h="13" extrusionOk="0">
                    <a:moveTo>
                      <a:pt x="10" y="9"/>
                    </a:moveTo>
                    <a:cubicBezTo>
                      <a:pt x="19" y="13"/>
                      <a:pt x="29" y="13"/>
                      <a:pt x="35" y="13"/>
                    </a:cubicBezTo>
                    <a:cubicBezTo>
                      <a:pt x="41" y="13"/>
                      <a:pt x="52" y="13"/>
                      <a:pt x="61" y="9"/>
                    </a:cubicBezTo>
                    <a:cubicBezTo>
                      <a:pt x="70" y="5"/>
                      <a:pt x="71" y="1"/>
                      <a:pt x="68" y="0"/>
                    </a:cubicBezTo>
                    <a:cubicBezTo>
                      <a:pt x="65" y="0"/>
                      <a:pt x="60" y="1"/>
                      <a:pt x="55" y="3"/>
                    </a:cubicBezTo>
                    <a:cubicBezTo>
                      <a:pt x="50" y="5"/>
                      <a:pt x="44" y="5"/>
                      <a:pt x="44" y="5"/>
                    </a:cubicBezTo>
                    <a:cubicBezTo>
                      <a:pt x="40" y="4"/>
                      <a:pt x="36" y="4"/>
                      <a:pt x="33" y="5"/>
                    </a:cubicBezTo>
                    <a:cubicBezTo>
                      <a:pt x="31" y="5"/>
                      <a:pt x="29" y="4"/>
                      <a:pt x="26" y="4"/>
                    </a:cubicBezTo>
                    <a:cubicBezTo>
                      <a:pt x="26" y="4"/>
                      <a:pt x="21" y="5"/>
                      <a:pt x="15" y="3"/>
                    </a:cubicBezTo>
                    <a:cubicBezTo>
                      <a:pt x="10" y="1"/>
                      <a:pt x="5" y="0"/>
                      <a:pt x="2" y="0"/>
                    </a:cubicBezTo>
                    <a:cubicBezTo>
                      <a:pt x="0" y="1"/>
                      <a:pt x="0" y="5"/>
                      <a:pt x="10" y="9"/>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27" name="Google Shape;2527;p21"/>
              <p:cNvSpPr/>
              <p:nvPr/>
            </p:nvSpPr>
            <p:spPr>
              <a:xfrm>
                <a:off x="6426201" y="3227388"/>
                <a:ext cx="84138" cy="15875"/>
              </a:xfrm>
              <a:custGeom>
                <a:avLst/>
                <a:gdLst/>
                <a:ahLst/>
                <a:cxnLst/>
                <a:rect l="l" t="t" r="r" b="b"/>
                <a:pathLst>
                  <a:path w="71" h="13" extrusionOk="0">
                    <a:moveTo>
                      <a:pt x="3" y="0"/>
                    </a:moveTo>
                    <a:cubicBezTo>
                      <a:pt x="7" y="0"/>
                      <a:pt x="11" y="1"/>
                      <a:pt x="16" y="3"/>
                    </a:cubicBezTo>
                    <a:cubicBezTo>
                      <a:pt x="19" y="4"/>
                      <a:pt x="22" y="4"/>
                      <a:pt x="24" y="4"/>
                    </a:cubicBezTo>
                    <a:cubicBezTo>
                      <a:pt x="25" y="4"/>
                      <a:pt x="26" y="4"/>
                      <a:pt x="26" y="4"/>
                    </a:cubicBezTo>
                    <a:cubicBezTo>
                      <a:pt x="27" y="4"/>
                      <a:pt x="27" y="4"/>
                      <a:pt x="28" y="4"/>
                    </a:cubicBezTo>
                    <a:cubicBezTo>
                      <a:pt x="30" y="4"/>
                      <a:pt x="32" y="4"/>
                      <a:pt x="33" y="4"/>
                    </a:cubicBezTo>
                    <a:cubicBezTo>
                      <a:pt x="35" y="4"/>
                      <a:pt x="36" y="4"/>
                      <a:pt x="38" y="4"/>
                    </a:cubicBezTo>
                    <a:cubicBezTo>
                      <a:pt x="40" y="4"/>
                      <a:pt x="42" y="4"/>
                      <a:pt x="44" y="4"/>
                    </a:cubicBezTo>
                    <a:cubicBezTo>
                      <a:pt x="44" y="4"/>
                      <a:pt x="45" y="4"/>
                      <a:pt x="46" y="4"/>
                    </a:cubicBezTo>
                    <a:cubicBezTo>
                      <a:pt x="48" y="4"/>
                      <a:pt x="52" y="4"/>
                      <a:pt x="55" y="3"/>
                    </a:cubicBezTo>
                    <a:cubicBezTo>
                      <a:pt x="60" y="1"/>
                      <a:pt x="64" y="0"/>
                      <a:pt x="67" y="0"/>
                    </a:cubicBezTo>
                    <a:cubicBezTo>
                      <a:pt x="68" y="0"/>
                      <a:pt x="68" y="0"/>
                      <a:pt x="68" y="0"/>
                    </a:cubicBezTo>
                    <a:cubicBezTo>
                      <a:pt x="70" y="0"/>
                      <a:pt x="71" y="1"/>
                      <a:pt x="71" y="2"/>
                    </a:cubicBezTo>
                    <a:cubicBezTo>
                      <a:pt x="71" y="4"/>
                      <a:pt x="68" y="6"/>
                      <a:pt x="61" y="9"/>
                    </a:cubicBezTo>
                    <a:cubicBezTo>
                      <a:pt x="54" y="13"/>
                      <a:pt x="45" y="13"/>
                      <a:pt x="39" y="13"/>
                    </a:cubicBezTo>
                    <a:cubicBezTo>
                      <a:pt x="38" y="13"/>
                      <a:pt x="36" y="13"/>
                      <a:pt x="35" y="13"/>
                    </a:cubicBezTo>
                    <a:cubicBezTo>
                      <a:pt x="34" y="13"/>
                      <a:pt x="33" y="13"/>
                      <a:pt x="31" y="13"/>
                    </a:cubicBezTo>
                    <a:cubicBezTo>
                      <a:pt x="25" y="13"/>
                      <a:pt x="17" y="13"/>
                      <a:pt x="9" y="9"/>
                    </a:cubicBezTo>
                    <a:cubicBezTo>
                      <a:pt x="10" y="9"/>
                      <a:pt x="10" y="9"/>
                      <a:pt x="10" y="9"/>
                    </a:cubicBezTo>
                    <a:cubicBezTo>
                      <a:pt x="9" y="9"/>
                      <a:pt x="9" y="9"/>
                      <a:pt x="9" y="9"/>
                    </a:cubicBezTo>
                    <a:cubicBezTo>
                      <a:pt x="3" y="6"/>
                      <a:pt x="0" y="4"/>
                      <a:pt x="0" y="2"/>
                    </a:cubicBezTo>
                    <a:cubicBezTo>
                      <a:pt x="0" y="1"/>
                      <a:pt x="1" y="0"/>
                      <a:pt x="2" y="0"/>
                    </a:cubicBezTo>
                    <a:cubicBezTo>
                      <a:pt x="3" y="0"/>
                      <a:pt x="3" y="0"/>
                      <a:pt x="3" y="0"/>
                    </a:cubicBezTo>
                    <a:close/>
                    <a:moveTo>
                      <a:pt x="15" y="4"/>
                    </a:moveTo>
                    <a:cubicBezTo>
                      <a:pt x="10" y="2"/>
                      <a:pt x="6" y="1"/>
                      <a:pt x="3" y="1"/>
                    </a:cubicBezTo>
                    <a:cubicBezTo>
                      <a:pt x="3" y="1"/>
                      <a:pt x="3" y="1"/>
                      <a:pt x="3" y="1"/>
                    </a:cubicBezTo>
                    <a:cubicBezTo>
                      <a:pt x="2" y="1"/>
                      <a:pt x="2" y="1"/>
                      <a:pt x="2" y="2"/>
                    </a:cubicBezTo>
                    <a:cubicBezTo>
                      <a:pt x="2" y="3"/>
                      <a:pt x="4" y="6"/>
                      <a:pt x="11" y="9"/>
                    </a:cubicBezTo>
                    <a:cubicBezTo>
                      <a:pt x="18" y="12"/>
                      <a:pt x="26" y="12"/>
                      <a:pt x="31" y="12"/>
                    </a:cubicBezTo>
                    <a:cubicBezTo>
                      <a:pt x="33" y="12"/>
                      <a:pt x="34" y="12"/>
                      <a:pt x="35" y="12"/>
                    </a:cubicBezTo>
                    <a:cubicBezTo>
                      <a:pt x="37" y="12"/>
                      <a:pt x="38" y="12"/>
                      <a:pt x="39" y="12"/>
                    </a:cubicBezTo>
                    <a:cubicBezTo>
                      <a:pt x="45" y="12"/>
                      <a:pt x="53" y="12"/>
                      <a:pt x="60" y="9"/>
                    </a:cubicBezTo>
                    <a:cubicBezTo>
                      <a:pt x="67" y="6"/>
                      <a:pt x="69" y="3"/>
                      <a:pt x="69" y="2"/>
                    </a:cubicBezTo>
                    <a:cubicBezTo>
                      <a:pt x="69" y="1"/>
                      <a:pt x="69" y="1"/>
                      <a:pt x="68" y="1"/>
                    </a:cubicBezTo>
                    <a:cubicBezTo>
                      <a:pt x="67" y="1"/>
                      <a:pt x="67" y="1"/>
                      <a:pt x="67" y="1"/>
                    </a:cubicBezTo>
                    <a:cubicBezTo>
                      <a:pt x="65" y="1"/>
                      <a:pt x="60" y="2"/>
                      <a:pt x="56" y="4"/>
                    </a:cubicBezTo>
                    <a:cubicBezTo>
                      <a:pt x="52" y="5"/>
                      <a:pt x="49" y="5"/>
                      <a:pt x="46" y="5"/>
                    </a:cubicBezTo>
                    <a:cubicBezTo>
                      <a:pt x="45" y="5"/>
                      <a:pt x="44" y="5"/>
                      <a:pt x="44" y="5"/>
                    </a:cubicBezTo>
                    <a:cubicBezTo>
                      <a:pt x="42" y="5"/>
                      <a:pt x="40" y="5"/>
                      <a:pt x="38" y="5"/>
                    </a:cubicBezTo>
                    <a:cubicBezTo>
                      <a:pt x="36" y="5"/>
                      <a:pt x="35" y="5"/>
                      <a:pt x="33" y="5"/>
                    </a:cubicBezTo>
                    <a:cubicBezTo>
                      <a:pt x="32" y="5"/>
                      <a:pt x="30" y="5"/>
                      <a:pt x="28" y="5"/>
                    </a:cubicBezTo>
                    <a:cubicBezTo>
                      <a:pt x="27" y="5"/>
                      <a:pt x="27" y="5"/>
                      <a:pt x="26" y="5"/>
                    </a:cubicBezTo>
                    <a:cubicBezTo>
                      <a:pt x="26" y="5"/>
                      <a:pt x="25" y="5"/>
                      <a:pt x="24" y="5"/>
                    </a:cubicBezTo>
                    <a:cubicBezTo>
                      <a:pt x="21" y="5"/>
                      <a:pt x="18" y="5"/>
                      <a:pt x="15"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28" name="Google Shape;2528;p21"/>
              <p:cNvSpPr/>
              <p:nvPr/>
            </p:nvSpPr>
            <p:spPr>
              <a:xfrm>
                <a:off x="6440488" y="3230563"/>
                <a:ext cx="57150" cy="11113"/>
              </a:xfrm>
              <a:custGeom>
                <a:avLst/>
                <a:gdLst/>
                <a:ahLst/>
                <a:cxnLst/>
                <a:rect l="l" t="t" r="r" b="b"/>
                <a:pathLst>
                  <a:path w="48" h="9" extrusionOk="0">
                    <a:moveTo>
                      <a:pt x="0" y="6"/>
                    </a:moveTo>
                    <a:cubicBezTo>
                      <a:pt x="0" y="6"/>
                      <a:pt x="0" y="6"/>
                      <a:pt x="0" y="6"/>
                    </a:cubicBezTo>
                    <a:cubicBezTo>
                      <a:pt x="4" y="8"/>
                      <a:pt x="9" y="9"/>
                      <a:pt x="13" y="9"/>
                    </a:cubicBezTo>
                    <a:cubicBezTo>
                      <a:pt x="13" y="8"/>
                      <a:pt x="13" y="8"/>
                      <a:pt x="13" y="8"/>
                    </a:cubicBezTo>
                    <a:cubicBezTo>
                      <a:pt x="9" y="8"/>
                      <a:pt x="5" y="7"/>
                      <a:pt x="2" y="6"/>
                    </a:cubicBezTo>
                    <a:cubicBezTo>
                      <a:pt x="2" y="6"/>
                      <a:pt x="1" y="6"/>
                      <a:pt x="0" y="6"/>
                    </a:cubicBezTo>
                    <a:close/>
                    <a:moveTo>
                      <a:pt x="47" y="5"/>
                    </a:moveTo>
                    <a:cubicBezTo>
                      <a:pt x="44" y="6"/>
                      <a:pt x="40" y="7"/>
                      <a:pt x="38" y="8"/>
                    </a:cubicBezTo>
                    <a:cubicBezTo>
                      <a:pt x="37" y="8"/>
                      <a:pt x="35" y="8"/>
                      <a:pt x="34" y="8"/>
                    </a:cubicBezTo>
                    <a:cubicBezTo>
                      <a:pt x="34" y="9"/>
                      <a:pt x="34" y="9"/>
                      <a:pt x="34" y="9"/>
                    </a:cubicBezTo>
                    <a:cubicBezTo>
                      <a:pt x="39" y="9"/>
                      <a:pt x="43" y="8"/>
                      <a:pt x="48" y="6"/>
                    </a:cubicBezTo>
                    <a:lnTo>
                      <a:pt x="47" y="5"/>
                    </a:lnTo>
                    <a:close/>
                    <a:moveTo>
                      <a:pt x="4" y="1"/>
                    </a:moveTo>
                    <a:cubicBezTo>
                      <a:pt x="3" y="2"/>
                      <a:pt x="3" y="2"/>
                      <a:pt x="3" y="2"/>
                    </a:cubicBezTo>
                    <a:cubicBezTo>
                      <a:pt x="4" y="2"/>
                      <a:pt x="5" y="2"/>
                      <a:pt x="6" y="3"/>
                    </a:cubicBezTo>
                    <a:cubicBezTo>
                      <a:pt x="7" y="3"/>
                      <a:pt x="9" y="3"/>
                      <a:pt x="10" y="3"/>
                    </a:cubicBezTo>
                    <a:cubicBezTo>
                      <a:pt x="11" y="3"/>
                      <a:pt x="11" y="3"/>
                      <a:pt x="12" y="3"/>
                    </a:cubicBezTo>
                    <a:cubicBezTo>
                      <a:pt x="11" y="2"/>
                      <a:pt x="11" y="2"/>
                      <a:pt x="11" y="2"/>
                    </a:cubicBezTo>
                    <a:cubicBezTo>
                      <a:pt x="9" y="2"/>
                      <a:pt x="6" y="2"/>
                      <a:pt x="4" y="1"/>
                    </a:cubicBezTo>
                    <a:close/>
                    <a:moveTo>
                      <a:pt x="44" y="0"/>
                    </a:moveTo>
                    <a:cubicBezTo>
                      <a:pt x="44" y="1"/>
                      <a:pt x="44" y="1"/>
                      <a:pt x="44" y="1"/>
                    </a:cubicBezTo>
                    <a:cubicBezTo>
                      <a:pt x="41" y="2"/>
                      <a:pt x="39" y="2"/>
                      <a:pt x="37" y="2"/>
                    </a:cubicBezTo>
                    <a:cubicBezTo>
                      <a:pt x="37" y="2"/>
                      <a:pt x="36" y="3"/>
                      <a:pt x="36" y="3"/>
                    </a:cubicBezTo>
                    <a:cubicBezTo>
                      <a:pt x="37" y="3"/>
                      <a:pt x="38" y="3"/>
                      <a:pt x="38" y="3"/>
                    </a:cubicBezTo>
                    <a:cubicBezTo>
                      <a:pt x="41" y="3"/>
                      <a:pt x="42" y="2"/>
                      <a:pt x="45" y="1"/>
                    </a:cubicBezTo>
                    <a:lnTo>
                      <a:pt x="44"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29" name="Google Shape;2529;p21"/>
              <p:cNvSpPr/>
              <p:nvPr/>
            </p:nvSpPr>
            <p:spPr>
              <a:xfrm>
                <a:off x="6432551" y="3230563"/>
                <a:ext cx="65088" cy="11113"/>
              </a:xfrm>
              <a:custGeom>
                <a:avLst/>
                <a:gdLst/>
                <a:ahLst/>
                <a:cxnLst/>
                <a:rect l="l" t="t" r="r" b="b"/>
                <a:pathLst>
                  <a:path w="55" h="9" extrusionOk="0">
                    <a:moveTo>
                      <a:pt x="7" y="6"/>
                    </a:moveTo>
                    <a:cubicBezTo>
                      <a:pt x="7" y="7"/>
                      <a:pt x="7" y="7"/>
                      <a:pt x="7" y="7"/>
                    </a:cubicBezTo>
                    <a:cubicBezTo>
                      <a:pt x="11" y="8"/>
                      <a:pt x="15" y="9"/>
                      <a:pt x="19" y="9"/>
                    </a:cubicBezTo>
                    <a:cubicBezTo>
                      <a:pt x="20" y="9"/>
                      <a:pt x="20" y="9"/>
                      <a:pt x="20" y="9"/>
                    </a:cubicBezTo>
                    <a:cubicBezTo>
                      <a:pt x="16" y="9"/>
                      <a:pt x="11" y="8"/>
                      <a:pt x="7" y="6"/>
                    </a:cubicBezTo>
                    <a:close/>
                    <a:moveTo>
                      <a:pt x="55" y="6"/>
                    </a:moveTo>
                    <a:cubicBezTo>
                      <a:pt x="50" y="8"/>
                      <a:pt x="46" y="9"/>
                      <a:pt x="41" y="9"/>
                    </a:cubicBezTo>
                    <a:cubicBezTo>
                      <a:pt x="42" y="9"/>
                      <a:pt x="42" y="9"/>
                      <a:pt x="42" y="9"/>
                    </a:cubicBezTo>
                    <a:cubicBezTo>
                      <a:pt x="46" y="9"/>
                      <a:pt x="51" y="8"/>
                      <a:pt x="55" y="6"/>
                    </a:cubicBezTo>
                    <a:close/>
                    <a:moveTo>
                      <a:pt x="0" y="3"/>
                    </a:moveTo>
                    <a:cubicBezTo>
                      <a:pt x="0" y="3"/>
                      <a:pt x="0" y="3"/>
                      <a:pt x="0" y="3"/>
                    </a:cubicBezTo>
                    <a:cubicBezTo>
                      <a:pt x="0" y="3"/>
                      <a:pt x="0" y="3"/>
                      <a:pt x="0" y="3"/>
                    </a:cubicBezTo>
                    <a:close/>
                    <a:moveTo>
                      <a:pt x="11" y="0"/>
                    </a:moveTo>
                    <a:cubicBezTo>
                      <a:pt x="11" y="1"/>
                      <a:pt x="11" y="1"/>
                      <a:pt x="11" y="1"/>
                    </a:cubicBezTo>
                    <a:cubicBezTo>
                      <a:pt x="13" y="2"/>
                      <a:pt x="16" y="2"/>
                      <a:pt x="18" y="2"/>
                    </a:cubicBezTo>
                    <a:cubicBezTo>
                      <a:pt x="18" y="2"/>
                      <a:pt x="18" y="2"/>
                      <a:pt x="18" y="2"/>
                    </a:cubicBezTo>
                    <a:cubicBezTo>
                      <a:pt x="16" y="2"/>
                      <a:pt x="13" y="1"/>
                      <a:pt x="11" y="0"/>
                    </a:cubicBezTo>
                    <a:close/>
                    <a:moveTo>
                      <a:pt x="51" y="0"/>
                    </a:moveTo>
                    <a:cubicBezTo>
                      <a:pt x="50" y="0"/>
                      <a:pt x="50" y="0"/>
                      <a:pt x="50" y="0"/>
                    </a:cubicBezTo>
                    <a:cubicBezTo>
                      <a:pt x="48" y="1"/>
                      <a:pt x="46" y="1"/>
                      <a:pt x="44" y="2"/>
                    </a:cubicBezTo>
                    <a:cubicBezTo>
                      <a:pt x="44" y="2"/>
                      <a:pt x="44" y="2"/>
                      <a:pt x="44" y="2"/>
                    </a:cubicBezTo>
                    <a:cubicBezTo>
                      <a:pt x="46" y="2"/>
                      <a:pt x="48" y="2"/>
                      <a:pt x="51" y="1"/>
                    </a:cubicBezTo>
                    <a:cubicBezTo>
                      <a:pt x="51" y="0"/>
                      <a:pt x="51" y="0"/>
                      <a:pt x="51"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30" name="Google Shape;2530;p21"/>
              <p:cNvSpPr/>
              <p:nvPr/>
            </p:nvSpPr>
            <p:spPr>
              <a:xfrm>
                <a:off x="6480176" y="3233738"/>
                <a:ext cx="15875" cy="4763"/>
              </a:xfrm>
              <a:custGeom>
                <a:avLst/>
                <a:gdLst/>
                <a:ahLst/>
                <a:cxnLst/>
                <a:rect l="l" t="t" r="r" b="b"/>
                <a:pathLst>
                  <a:path w="13" h="4" extrusionOk="0">
                    <a:moveTo>
                      <a:pt x="13" y="0"/>
                    </a:moveTo>
                    <a:cubicBezTo>
                      <a:pt x="12" y="0"/>
                      <a:pt x="12" y="0"/>
                      <a:pt x="12" y="0"/>
                    </a:cubicBezTo>
                    <a:cubicBezTo>
                      <a:pt x="7" y="1"/>
                      <a:pt x="3" y="2"/>
                      <a:pt x="1" y="3"/>
                    </a:cubicBezTo>
                    <a:cubicBezTo>
                      <a:pt x="0" y="3"/>
                      <a:pt x="0" y="3"/>
                      <a:pt x="0" y="3"/>
                    </a:cubicBezTo>
                    <a:cubicBezTo>
                      <a:pt x="1" y="4"/>
                      <a:pt x="1" y="4"/>
                      <a:pt x="1" y="4"/>
                    </a:cubicBezTo>
                    <a:cubicBezTo>
                      <a:pt x="1" y="4"/>
                      <a:pt x="10" y="2"/>
                      <a:pt x="13" y="1"/>
                    </a:cubicBezTo>
                    <a:cubicBezTo>
                      <a:pt x="13" y="1"/>
                      <a:pt x="13" y="1"/>
                      <a:pt x="13" y="1"/>
                    </a:cubicBezTo>
                    <a:cubicBezTo>
                      <a:pt x="13" y="0"/>
                      <a:pt x="13" y="0"/>
                      <a:pt x="13"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31" name="Google Shape;2531;p21"/>
              <p:cNvSpPr/>
              <p:nvPr/>
            </p:nvSpPr>
            <p:spPr>
              <a:xfrm>
                <a:off x="6442076" y="3233738"/>
                <a:ext cx="15875" cy="4763"/>
              </a:xfrm>
              <a:custGeom>
                <a:avLst/>
                <a:gdLst/>
                <a:ahLst/>
                <a:cxnLst/>
                <a:rect l="l" t="t" r="r" b="b"/>
                <a:pathLst>
                  <a:path w="13" h="4" extrusionOk="0">
                    <a:moveTo>
                      <a:pt x="1" y="0"/>
                    </a:moveTo>
                    <a:cubicBezTo>
                      <a:pt x="1" y="0"/>
                      <a:pt x="0" y="1"/>
                      <a:pt x="0" y="2"/>
                    </a:cubicBezTo>
                    <a:cubicBezTo>
                      <a:pt x="2" y="2"/>
                      <a:pt x="4" y="2"/>
                      <a:pt x="4" y="2"/>
                    </a:cubicBezTo>
                    <a:cubicBezTo>
                      <a:pt x="4" y="2"/>
                      <a:pt x="4" y="2"/>
                      <a:pt x="4" y="2"/>
                    </a:cubicBezTo>
                    <a:cubicBezTo>
                      <a:pt x="9" y="3"/>
                      <a:pt x="11" y="4"/>
                      <a:pt x="12" y="4"/>
                    </a:cubicBezTo>
                    <a:cubicBezTo>
                      <a:pt x="13" y="4"/>
                      <a:pt x="13" y="4"/>
                      <a:pt x="13" y="4"/>
                    </a:cubicBezTo>
                    <a:cubicBezTo>
                      <a:pt x="13" y="3"/>
                      <a:pt x="13" y="3"/>
                      <a:pt x="13" y="3"/>
                    </a:cubicBezTo>
                    <a:cubicBezTo>
                      <a:pt x="12" y="3"/>
                      <a:pt x="11" y="3"/>
                      <a:pt x="11" y="3"/>
                    </a:cubicBezTo>
                    <a:cubicBezTo>
                      <a:pt x="6" y="2"/>
                      <a:pt x="3" y="1"/>
                      <a:pt x="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32" name="Google Shape;2532;p21"/>
              <p:cNvSpPr/>
              <p:nvPr/>
            </p:nvSpPr>
            <p:spPr>
              <a:xfrm>
                <a:off x="6453188" y="3228975"/>
                <a:ext cx="33338" cy="20638"/>
              </a:xfrm>
              <a:custGeom>
                <a:avLst/>
                <a:gdLst/>
                <a:ahLst/>
                <a:cxnLst/>
                <a:rect l="l" t="t" r="r" b="b"/>
                <a:pathLst>
                  <a:path w="29" h="17" extrusionOk="0">
                    <a:moveTo>
                      <a:pt x="17" y="1"/>
                    </a:moveTo>
                    <a:cubicBezTo>
                      <a:pt x="15" y="1"/>
                      <a:pt x="12" y="1"/>
                      <a:pt x="10" y="1"/>
                    </a:cubicBezTo>
                    <a:cubicBezTo>
                      <a:pt x="5" y="0"/>
                      <a:pt x="2" y="0"/>
                      <a:pt x="2" y="2"/>
                    </a:cubicBezTo>
                    <a:cubicBezTo>
                      <a:pt x="2" y="5"/>
                      <a:pt x="6" y="5"/>
                      <a:pt x="4" y="8"/>
                    </a:cubicBezTo>
                    <a:cubicBezTo>
                      <a:pt x="3" y="11"/>
                      <a:pt x="0" y="14"/>
                      <a:pt x="3" y="15"/>
                    </a:cubicBezTo>
                    <a:cubicBezTo>
                      <a:pt x="4" y="16"/>
                      <a:pt x="6" y="15"/>
                      <a:pt x="9" y="15"/>
                    </a:cubicBezTo>
                    <a:cubicBezTo>
                      <a:pt x="11" y="15"/>
                      <a:pt x="13" y="15"/>
                      <a:pt x="16" y="15"/>
                    </a:cubicBezTo>
                    <a:cubicBezTo>
                      <a:pt x="22" y="15"/>
                      <a:pt x="27" y="17"/>
                      <a:pt x="25" y="13"/>
                    </a:cubicBezTo>
                    <a:cubicBezTo>
                      <a:pt x="24" y="9"/>
                      <a:pt x="21" y="8"/>
                      <a:pt x="24" y="6"/>
                    </a:cubicBezTo>
                    <a:cubicBezTo>
                      <a:pt x="29" y="1"/>
                      <a:pt x="25" y="0"/>
                      <a:pt x="17"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33" name="Google Shape;2533;p21"/>
              <p:cNvSpPr/>
              <p:nvPr/>
            </p:nvSpPr>
            <p:spPr>
              <a:xfrm>
                <a:off x="6453188" y="3228975"/>
                <a:ext cx="31750" cy="19050"/>
              </a:xfrm>
              <a:custGeom>
                <a:avLst/>
                <a:gdLst/>
                <a:ahLst/>
                <a:cxnLst/>
                <a:rect l="l" t="t" r="r" b="b"/>
                <a:pathLst>
                  <a:path w="26" h="16" extrusionOk="0">
                    <a:moveTo>
                      <a:pt x="15" y="15"/>
                    </a:moveTo>
                    <a:cubicBezTo>
                      <a:pt x="14" y="15"/>
                      <a:pt x="13" y="15"/>
                      <a:pt x="13" y="15"/>
                    </a:cubicBezTo>
                    <a:cubicBezTo>
                      <a:pt x="9" y="15"/>
                      <a:pt x="6" y="16"/>
                      <a:pt x="4" y="16"/>
                    </a:cubicBezTo>
                    <a:cubicBezTo>
                      <a:pt x="3" y="16"/>
                      <a:pt x="2" y="16"/>
                      <a:pt x="2" y="16"/>
                    </a:cubicBezTo>
                    <a:cubicBezTo>
                      <a:pt x="1" y="15"/>
                      <a:pt x="0" y="15"/>
                      <a:pt x="0" y="14"/>
                    </a:cubicBezTo>
                    <a:cubicBezTo>
                      <a:pt x="0" y="12"/>
                      <a:pt x="2" y="10"/>
                      <a:pt x="3" y="8"/>
                    </a:cubicBezTo>
                    <a:cubicBezTo>
                      <a:pt x="3" y="7"/>
                      <a:pt x="3" y="7"/>
                      <a:pt x="3" y="7"/>
                    </a:cubicBezTo>
                    <a:cubicBezTo>
                      <a:pt x="3" y="5"/>
                      <a:pt x="0" y="5"/>
                      <a:pt x="0" y="2"/>
                    </a:cubicBezTo>
                    <a:cubicBezTo>
                      <a:pt x="0" y="2"/>
                      <a:pt x="0" y="2"/>
                      <a:pt x="0" y="2"/>
                    </a:cubicBezTo>
                    <a:cubicBezTo>
                      <a:pt x="0" y="0"/>
                      <a:pt x="3" y="0"/>
                      <a:pt x="5" y="0"/>
                    </a:cubicBezTo>
                    <a:cubicBezTo>
                      <a:pt x="8" y="0"/>
                      <a:pt x="11" y="0"/>
                      <a:pt x="14" y="0"/>
                    </a:cubicBezTo>
                    <a:cubicBezTo>
                      <a:pt x="15" y="0"/>
                      <a:pt x="15" y="0"/>
                      <a:pt x="16" y="0"/>
                    </a:cubicBezTo>
                    <a:cubicBezTo>
                      <a:pt x="17" y="0"/>
                      <a:pt x="18" y="0"/>
                      <a:pt x="19" y="0"/>
                    </a:cubicBezTo>
                    <a:cubicBezTo>
                      <a:pt x="23" y="0"/>
                      <a:pt x="26" y="0"/>
                      <a:pt x="26" y="2"/>
                    </a:cubicBezTo>
                    <a:cubicBezTo>
                      <a:pt x="26" y="3"/>
                      <a:pt x="25" y="4"/>
                      <a:pt x="23" y="6"/>
                    </a:cubicBezTo>
                    <a:cubicBezTo>
                      <a:pt x="23" y="7"/>
                      <a:pt x="22" y="7"/>
                      <a:pt x="22" y="8"/>
                    </a:cubicBezTo>
                    <a:cubicBezTo>
                      <a:pt x="22" y="9"/>
                      <a:pt x="24" y="10"/>
                      <a:pt x="25" y="13"/>
                    </a:cubicBezTo>
                    <a:cubicBezTo>
                      <a:pt x="25" y="13"/>
                      <a:pt x="25" y="14"/>
                      <a:pt x="25" y="14"/>
                    </a:cubicBezTo>
                    <a:cubicBezTo>
                      <a:pt x="25" y="15"/>
                      <a:pt x="25" y="15"/>
                      <a:pt x="24" y="16"/>
                    </a:cubicBezTo>
                    <a:cubicBezTo>
                      <a:pt x="24" y="16"/>
                      <a:pt x="23" y="16"/>
                      <a:pt x="22" y="16"/>
                    </a:cubicBezTo>
                    <a:cubicBezTo>
                      <a:pt x="20" y="16"/>
                      <a:pt x="18" y="16"/>
                      <a:pt x="15" y="15"/>
                    </a:cubicBezTo>
                    <a:close/>
                    <a:moveTo>
                      <a:pt x="15" y="14"/>
                    </a:moveTo>
                    <a:cubicBezTo>
                      <a:pt x="18" y="14"/>
                      <a:pt x="21" y="15"/>
                      <a:pt x="22" y="15"/>
                    </a:cubicBezTo>
                    <a:cubicBezTo>
                      <a:pt x="24" y="15"/>
                      <a:pt x="24" y="15"/>
                      <a:pt x="24" y="14"/>
                    </a:cubicBezTo>
                    <a:cubicBezTo>
                      <a:pt x="24" y="14"/>
                      <a:pt x="24" y="14"/>
                      <a:pt x="24" y="13"/>
                    </a:cubicBezTo>
                    <a:cubicBezTo>
                      <a:pt x="23" y="11"/>
                      <a:pt x="21" y="9"/>
                      <a:pt x="21" y="8"/>
                    </a:cubicBezTo>
                    <a:cubicBezTo>
                      <a:pt x="21" y="7"/>
                      <a:pt x="21" y="6"/>
                      <a:pt x="22" y="5"/>
                    </a:cubicBezTo>
                    <a:cubicBezTo>
                      <a:pt x="24" y="4"/>
                      <a:pt x="25" y="3"/>
                      <a:pt x="25" y="2"/>
                    </a:cubicBezTo>
                    <a:cubicBezTo>
                      <a:pt x="25" y="2"/>
                      <a:pt x="24" y="2"/>
                      <a:pt x="24" y="2"/>
                    </a:cubicBezTo>
                    <a:cubicBezTo>
                      <a:pt x="23" y="1"/>
                      <a:pt x="21" y="1"/>
                      <a:pt x="19" y="1"/>
                    </a:cubicBezTo>
                    <a:cubicBezTo>
                      <a:pt x="18" y="1"/>
                      <a:pt x="17" y="1"/>
                      <a:pt x="16" y="1"/>
                    </a:cubicBezTo>
                    <a:cubicBezTo>
                      <a:pt x="15" y="1"/>
                      <a:pt x="15" y="1"/>
                      <a:pt x="14" y="1"/>
                    </a:cubicBezTo>
                    <a:cubicBezTo>
                      <a:pt x="11" y="1"/>
                      <a:pt x="7" y="1"/>
                      <a:pt x="5" y="1"/>
                    </a:cubicBezTo>
                    <a:cubicBezTo>
                      <a:pt x="4" y="1"/>
                      <a:pt x="3" y="1"/>
                      <a:pt x="2" y="1"/>
                    </a:cubicBezTo>
                    <a:cubicBezTo>
                      <a:pt x="1" y="2"/>
                      <a:pt x="1" y="2"/>
                      <a:pt x="1" y="2"/>
                    </a:cubicBezTo>
                    <a:cubicBezTo>
                      <a:pt x="1" y="2"/>
                      <a:pt x="1" y="2"/>
                      <a:pt x="1" y="2"/>
                    </a:cubicBezTo>
                    <a:cubicBezTo>
                      <a:pt x="1" y="4"/>
                      <a:pt x="4" y="4"/>
                      <a:pt x="4" y="7"/>
                    </a:cubicBezTo>
                    <a:cubicBezTo>
                      <a:pt x="4" y="7"/>
                      <a:pt x="4" y="8"/>
                      <a:pt x="4" y="8"/>
                    </a:cubicBezTo>
                    <a:cubicBezTo>
                      <a:pt x="3" y="10"/>
                      <a:pt x="1" y="13"/>
                      <a:pt x="2" y="14"/>
                    </a:cubicBezTo>
                    <a:cubicBezTo>
                      <a:pt x="2" y="14"/>
                      <a:pt x="2" y="14"/>
                      <a:pt x="2" y="15"/>
                    </a:cubicBezTo>
                    <a:cubicBezTo>
                      <a:pt x="3" y="15"/>
                      <a:pt x="3" y="15"/>
                      <a:pt x="4" y="15"/>
                    </a:cubicBezTo>
                    <a:cubicBezTo>
                      <a:pt x="6" y="15"/>
                      <a:pt x="9" y="14"/>
                      <a:pt x="13" y="14"/>
                    </a:cubicBezTo>
                    <a:cubicBezTo>
                      <a:pt x="13" y="14"/>
                      <a:pt x="14" y="14"/>
                      <a:pt x="15" y="1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34" name="Google Shape;2534;p21"/>
              <p:cNvSpPr/>
              <p:nvPr/>
            </p:nvSpPr>
            <p:spPr>
              <a:xfrm>
                <a:off x="6454776" y="3230563"/>
                <a:ext cx="28575" cy="17463"/>
              </a:xfrm>
              <a:custGeom>
                <a:avLst/>
                <a:gdLst/>
                <a:ahLst/>
                <a:cxnLst/>
                <a:rect l="l" t="t" r="r" b="b"/>
                <a:pathLst>
                  <a:path w="24" h="14" extrusionOk="0">
                    <a:moveTo>
                      <a:pt x="4" y="0"/>
                    </a:moveTo>
                    <a:cubicBezTo>
                      <a:pt x="3" y="0"/>
                      <a:pt x="2" y="0"/>
                      <a:pt x="1" y="0"/>
                    </a:cubicBezTo>
                    <a:cubicBezTo>
                      <a:pt x="0" y="1"/>
                      <a:pt x="0" y="1"/>
                      <a:pt x="0" y="1"/>
                    </a:cubicBezTo>
                    <a:cubicBezTo>
                      <a:pt x="0" y="1"/>
                      <a:pt x="0" y="1"/>
                      <a:pt x="0" y="1"/>
                    </a:cubicBezTo>
                    <a:cubicBezTo>
                      <a:pt x="0" y="3"/>
                      <a:pt x="3" y="3"/>
                      <a:pt x="3" y="6"/>
                    </a:cubicBezTo>
                    <a:cubicBezTo>
                      <a:pt x="3" y="6"/>
                      <a:pt x="3" y="7"/>
                      <a:pt x="3" y="7"/>
                    </a:cubicBezTo>
                    <a:cubicBezTo>
                      <a:pt x="2" y="9"/>
                      <a:pt x="0" y="12"/>
                      <a:pt x="1" y="13"/>
                    </a:cubicBezTo>
                    <a:cubicBezTo>
                      <a:pt x="1" y="13"/>
                      <a:pt x="1" y="13"/>
                      <a:pt x="1" y="13"/>
                    </a:cubicBezTo>
                    <a:cubicBezTo>
                      <a:pt x="1" y="13"/>
                      <a:pt x="2" y="13"/>
                      <a:pt x="2" y="13"/>
                    </a:cubicBezTo>
                    <a:cubicBezTo>
                      <a:pt x="3" y="12"/>
                      <a:pt x="6" y="12"/>
                      <a:pt x="10" y="12"/>
                    </a:cubicBezTo>
                    <a:cubicBezTo>
                      <a:pt x="14" y="12"/>
                      <a:pt x="20" y="12"/>
                      <a:pt x="21" y="13"/>
                    </a:cubicBezTo>
                    <a:cubicBezTo>
                      <a:pt x="22" y="13"/>
                      <a:pt x="22" y="13"/>
                      <a:pt x="23" y="14"/>
                    </a:cubicBezTo>
                    <a:cubicBezTo>
                      <a:pt x="23" y="13"/>
                      <a:pt x="23" y="13"/>
                      <a:pt x="23" y="13"/>
                    </a:cubicBezTo>
                    <a:cubicBezTo>
                      <a:pt x="23" y="13"/>
                      <a:pt x="23" y="13"/>
                      <a:pt x="23" y="12"/>
                    </a:cubicBezTo>
                    <a:cubicBezTo>
                      <a:pt x="22" y="10"/>
                      <a:pt x="20" y="8"/>
                      <a:pt x="20" y="7"/>
                    </a:cubicBezTo>
                    <a:cubicBezTo>
                      <a:pt x="20" y="6"/>
                      <a:pt x="20" y="5"/>
                      <a:pt x="21" y="4"/>
                    </a:cubicBezTo>
                    <a:cubicBezTo>
                      <a:pt x="23" y="3"/>
                      <a:pt x="24" y="2"/>
                      <a:pt x="24" y="1"/>
                    </a:cubicBezTo>
                    <a:cubicBezTo>
                      <a:pt x="24" y="1"/>
                      <a:pt x="23" y="1"/>
                      <a:pt x="23" y="1"/>
                    </a:cubicBezTo>
                    <a:cubicBezTo>
                      <a:pt x="22" y="0"/>
                      <a:pt x="21" y="0"/>
                      <a:pt x="20" y="0"/>
                    </a:cubicBezTo>
                    <a:cubicBezTo>
                      <a:pt x="20" y="0"/>
                      <a:pt x="18" y="0"/>
                      <a:pt x="17" y="0"/>
                    </a:cubicBezTo>
                    <a:cubicBezTo>
                      <a:pt x="17" y="0"/>
                      <a:pt x="17" y="0"/>
                      <a:pt x="17" y="0"/>
                    </a:cubicBezTo>
                    <a:cubicBezTo>
                      <a:pt x="17" y="1"/>
                      <a:pt x="17" y="1"/>
                      <a:pt x="17" y="1"/>
                    </a:cubicBezTo>
                    <a:cubicBezTo>
                      <a:pt x="20" y="1"/>
                      <a:pt x="21" y="3"/>
                      <a:pt x="19" y="4"/>
                    </a:cubicBezTo>
                    <a:cubicBezTo>
                      <a:pt x="17" y="5"/>
                      <a:pt x="15" y="6"/>
                      <a:pt x="17" y="7"/>
                    </a:cubicBezTo>
                    <a:cubicBezTo>
                      <a:pt x="19" y="7"/>
                      <a:pt x="19" y="8"/>
                      <a:pt x="21" y="10"/>
                    </a:cubicBezTo>
                    <a:cubicBezTo>
                      <a:pt x="22" y="12"/>
                      <a:pt x="22" y="12"/>
                      <a:pt x="20" y="12"/>
                    </a:cubicBezTo>
                    <a:cubicBezTo>
                      <a:pt x="20" y="12"/>
                      <a:pt x="20" y="12"/>
                      <a:pt x="19" y="12"/>
                    </a:cubicBezTo>
                    <a:cubicBezTo>
                      <a:pt x="17" y="12"/>
                      <a:pt x="15" y="12"/>
                      <a:pt x="13" y="12"/>
                    </a:cubicBezTo>
                    <a:cubicBezTo>
                      <a:pt x="12" y="12"/>
                      <a:pt x="10" y="12"/>
                      <a:pt x="9" y="12"/>
                    </a:cubicBezTo>
                    <a:cubicBezTo>
                      <a:pt x="7" y="12"/>
                      <a:pt x="6" y="12"/>
                      <a:pt x="5" y="12"/>
                    </a:cubicBezTo>
                    <a:cubicBezTo>
                      <a:pt x="3" y="12"/>
                      <a:pt x="3" y="12"/>
                      <a:pt x="3" y="10"/>
                    </a:cubicBezTo>
                    <a:cubicBezTo>
                      <a:pt x="3" y="6"/>
                      <a:pt x="10" y="6"/>
                      <a:pt x="7" y="5"/>
                    </a:cubicBezTo>
                    <a:cubicBezTo>
                      <a:pt x="4" y="5"/>
                      <a:pt x="3" y="4"/>
                      <a:pt x="3" y="2"/>
                    </a:cubicBezTo>
                    <a:cubicBezTo>
                      <a:pt x="2" y="1"/>
                      <a:pt x="3" y="1"/>
                      <a:pt x="5" y="1"/>
                    </a:cubicBezTo>
                    <a:cubicBezTo>
                      <a:pt x="7" y="1"/>
                      <a:pt x="8" y="1"/>
                      <a:pt x="8" y="1"/>
                    </a:cubicBezTo>
                    <a:cubicBezTo>
                      <a:pt x="8" y="1"/>
                      <a:pt x="9" y="1"/>
                      <a:pt x="9" y="1"/>
                    </a:cubicBezTo>
                    <a:cubicBezTo>
                      <a:pt x="9" y="0"/>
                      <a:pt x="9" y="0"/>
                      <a:pt x="9" y="0"/>
                    </a:cubicBezTo>
                    <a:cubicBezTo>
                      <a:pt x="7" y="0"/>
                      <a:pt x="5" y="0"/>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35" name="Google Shape;2535;p21"/>
              <p:cNvSpPr/>
              <p:nvPr/>
            </p:nvSpPr>
            <p:spPr>
              <a:xfrm>
                <a:off x="6453188" y="3230563"/>
                <a:ext cx="31750" cy="17463"/>
              </a:xfrm>
              <a:custGeom>
                <a:avLst/>
                <a:gdLst/>
                <a:ahLst/>
                <a:cxnLst/>
                <a:rect l="l" t="t" r="r" b="b"/>
                <a:pathLst>
                  <a:path w="26" h="14" extrusionOk="0">
                    <a:moveTo>
                      <a:pt x="23" y="0"/>
                    </a:moveTo>
                    <a:cubicBezTo>
                      <a:pt x="22" y="0"/>
                      <a:pt x="22" y="0"/>
                      <a:pt x="22" y="0"/>
                    </a:cubicBezTo>
                    <a:cubicBezTo>
                      <a:pt x="22" y="0"/>
                      <a:pt x="22" y="0"/>
                      <a:pt x="21" y="0"/>
                    </a:cubicBezTo>
                    <a:cubicBezTo>
                      <a:pt x="22" y="0"/>
                      <a:pt x="23" y="0"/>
                      <a:pt x="24" y="1"/>
                    </a:cubicBezTo>
                    <a:cubicBezTo>
                      <a:pt x="24" y="1"/>
                      <a:pt x="25" y="1"/>
                      <a:pt x="25" y="1"/>
                    </a:cubicBezTo>
                    <a:cubicBezTo>
                      <a:pt x="25" y="2"/>
                      <a:pt x="24" y="3"/>
                      <a:pt x="22" y="4"/>
                    </a:cubicBezTo>
                    <a:cubicBezTo>
                      <a:pt x="21" y="5"/>
                      <a:pt x="21" y="6"/>
                      <a:pt x="21" y="7"/>
                    </a:cubicBezTo>
                    <a:cubicBezTo>
                      <a:pt x="21" y="8"/>
                      <a:pt x="23" y="10"/>
                      <a:pt x="24" y="12"/>
                    </a:cubicBezTo>
                    <a:cubicBezTo>
                      <a:pt x="24" y="13"/>
                      <a:pt x="24" y="13"/>
                      <a:pt x="24" y="13"/>
                    </a:cubicBezTo>
                    <a:cubicBezTo>
                      <a:pt x="24" y="14"/>
                      <a:pt x="24" y="14"/>
                      <a:pt x="24" y="14"/>
                    </a:cubicBezTo>
                    <a:cubicBezTo>
                      <a:pt x="24" y="14"/>
                      <a:pt x="24" y="14"/>
                      <a:pt x="24" y="14"/>
                    </a:cubicBezTo>
                    <a:cubicBezTo>
                      <a:pt x="25" y="14"/>
                      <a:pt x="25" y="13"/>
                      <a:pt x="24" y="12"/>
                    </a:cubicBezTo>
                    <a:cubicBezTo>
                      <a:pt x="23" y="8"/>
                      <a:pt x="20" y="7"/>
                      <a:pt x="23" y="5"/>
                    </a:cubicBezTo>
                    <a:cubicBezTo>
                      <a:pt x="26" y="2"/>
                      <a:pt x="26" y="0"/>
                      <a:pt x="23" y="0"/>
                    </a:cubicBezTo>
                    <a:close/>
                    <a:moveTo>
                      <a:pt x="2" y="0"/>
                    </a:moveTo>
                    <a:cubicBezTo>
                      <a:pt x="1" y="0"/>
                      <a:pt x="1" y="0"/>
                      <a:pt x="1" y="1"/>
                    </a:cubicBezTo>
                    <a:cubicBezTo>
                      <a:pt x="1" y="4"/>
                      <a:pt x="5" y="4"/>
                      <a:pt x="3" y="7"/>
                    </a:cubicBezTo>
                    <a:cubicBezTo>
                      <a:pt x="2" y="10"/>
                      <a:pt x="0" y="13"/>
                      <a:pt x="2" y="14"/>
                    </a:cubicBezTo>
                    <a:cubicBezTo>
                      <a:pt x="2" y="13"/>
                      <a:pt x="2" y="13"/>
                      <a:pt x="2" y="13"/>
                    </a:cubicBezTo>
                    <a:cubicBezTo>
                      <a:pt x="2" y="13"/>
                      <a:pt x="2" y="13"/>
                      <a:pt x="2" y="13"/>
                    </a:cubicBezTo>
                    <a:cubicBezTo>
                      <a:pt x="1" y="12"/>
                      <a:pt x="3" y="9"/>
                      <a:pt x="4" y="7"/>
                    </a:cubicBezTo>
                    <a:cubicBezTo>
                      <a:pt x="4" y="7"/>
                      <a:pt x="4" y="6"/>
                      <a:pt x="4" y="6"/>
                    </a:cubicBezTo>
                    <a:cubicBezTo>
                      <a:pt x="4" y="3"/>
                      <a:pt x="1" y="3"/>
                      <a:pt x="1" y="1"/>
                    </a:cubicBezTo>
                    <a:cubicBezTo>
                      <a:pt x="1" y="1"/>
                      <a:pt x="1" y="1"/>
                      <a:pt x="1" y="1"/>
                    </a:cubicBezTo>
                    <a:cubicBezTo>
                      <a:pt x="1" y="1"/>
                      <a:pt x="1" y="1"/>
                      <a:pt x="2" y="0"/>
                    </a:cubicBezTo>
                    <a:cubicBezTo>
                      <a:pt x="3" y="0"/>
                      <a:pt x="4" y="0"/>
                      <a:pt x="5" y="0"/>
                    </a:cubicBezTo>
                    <a:cubicBezTo>
                      <a:pt x="6" y="0"/>
                      <a:pt x="8" y="0"/>
                      <a:pt x="10" y="0"/>
                    </a:cubicBezTo>
                    <a:cubicBezTo>
                      <a:pt x="10" y="0"/>
                      <a:pt x="10" y="0"/>
                      <a:pt x="10" y="0"/>
                    </a:cubicBezTo>
                    <a:cubicBezTo>
                      <a:pt x="6" y="0"/>
                      <a:pt x="3" y="0"/>
                      <a:pt x="3" y="0"/>
                    </a:cubicBezTo>
                    <a:lnTo>
                      <a:pt x="2"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36" name="Google Shape;2536;p21"/>
              <p:cNvSpPr/>
              <p:nvPr/>
            </p:nvSpPr>
            <p:spPr>
              <a:xfrm>
                <a:off x="6459538" y="3233738"/>
                <a:ext cx="17463" cy="9525"/>
              </a:xfrm>
              <a:custGeom>
                <a:avLst/>
                <a:gdLst/>
                <a:ahLst/>
                <a:cxnLst/>
                <a:rect l="l" t="t" r="r" b="b"/>
                <a:pathLst>
                  <a:path w="15" h="9" extrusionOk="0">
                    <a:moveTo>
                      <a:pt x="12" y="6"/>
                    </a:moveTo>
                    <a:cubicBezTo>
                      <a:pt x="11" y="6"/>
                      <a:pt x="11" y="6"/>
                      <a:pt x="10" y="5"/>
                    </a:cubicBezTo>
                    <a:cubicBezTo>
                      <a:pt x="9" y="4"/>
                      <a:pt x="10" y="3"/>
                      <a:pt x="11" y="2"/>
                    </a:cubicBezTo>
                    <a:cubicBezTo>
                      <a:pt x="12" y="2"/>
                      <a:pt x="12" y="2"/>
                      <a:pt x="12" y="2"/>
                    </a:cubicBezTo>
                    <a:cubicBezTo>
                      <a:pt x="12" y="1"/>
                      <a:pt x="12" y="1"/>
                      <a:pt x="12" y="1"/>
                    </a:cubicBezTo>
                    <a:cubicBezTo>
                      <a:pt x="13" y="1"/>
                      <a:pt x="12" y="1"/>
                      <a:pt x="12" y="0"/>
                    </a:cubicBezTo>
                    <a:cubicBezTo>
                      <a:pt x="10" y="0"/>
                      <a:pt x="9" y="0"/>
                      <a:pt x="7" y="0"/>
                    </a:cubicBezTo>
                    <a:cubicBezTo>
                      <a:pt x="6" y="0"/>
                      <a:pt x="6" y="1"/>
                      <a:pt x="5" y="1"/>
                    </a:cubicBezTo>
                    <a:cubicBezTo>
                      <a:pt x="4" y="1"/>
                      <a:pt x="3" y="0"/>
                      <a:pt x="3" y="0"/>
                    </a:cubicBezTo>
                    <a:cubicBezTo>
                      <a:pt x="2" y="0"/>
                      <a:pt x="2" y="0"/>
                      <a:pt x="2" y="1"/>
                    </a:cubicBezTo>
                    <a:cubicBezTo>
                      <a:pt x="2" y="1"/>
                      <a:pt x="3" y="1"/>
                      <a:pt x="3" y="2"/>
                    </a:cubicBezTo>
                    <a:cubicBezTo>
                      <a:pt x="5" y="2"/>
                      <a:pt x="6" y="3"/>
                      <a:pt x="6" y="4"/>
                    </a:cubicBezTo>
                    <a:cubicBezTo>
                      <a:pt x="6" y="5"/>
                      <a:pt x="6" y="6"/>
                      <a:pt x="6" y="6"/>
                    </a:cubicBezTo>
                    <a:cubicBezTo>
                      <a:pt x="5" y="6"/>
                      <a:pt x="5" y="6"/>
                      <a:pt x="4" y="6"/>
                    </a:cubicBezTo>
                    <a:cubicBezTo>
                      <a:pt x="4" y="6"/>
                      <a:pt x="4" y="6"/>
                      <a:pt x="4" y="6"/>
                    </a:cubicBezTo>
                    <a:cubicBezTo>
                      <a:pt x="3" y="6"/>
                      <a:pt x="2" y="6"/>
                      <a:pt x="2" y="7"/>
                    </a:cubicBezTo>
                    <a:cubicBezTo>
                      <a:pt x="0" y="8"/>
                      <a:pt x="2" y="9"/>
                      <a:pt x="2" y="9"/>
                    </a:cubicBezTo>
                    <a:cubicBezTo>
                      <a:pt x="4" y="9"/>
                      <a:pt x="6" y="9"/>
                      <a:pt x="9" y="8"/>
                    </a:cubicBezTo>
                    <a:cubicBezTo>
                      <a:pt x="10" y="8"/>
                      <a:pt x="11" y="9"/>
                      <a:pt x="12" y="9"/>
                    </a:cubicBezTo>
                    <a:cubicBezTo>
                      <a:pt x="13" y="9"/>
                      <a:pt x="15" y="9"/>
                      <a:pt x="15" y="8"/>
                    </a:cubicBezTo>
                    <a:cubicBezTo>
                      <a:pt x="15" y="7"/>
                      <a:pt x="14" y="7"/>
                      <a:pt x="13" y="7"/>
                    </a:cubicBezTo>
                    <a:lnTo>
                      <a:pt x="12" y="6"/>
                    </a:ln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37" name="Google Shape;2537;p21"/>
              <p:cNvSpPr/>
              <p:nvPr/>
            </p:nvSpPr>
            <p:spPr>
              <a:xfrm>
                <a:off x="6454776" y="3225800"/>
                <a:ext cx="26988" cy="4763"/>
              </a:xfrm>
              <a:custGeom>
                <a:avLst/>
                <a:gdLst/>
                <a:ahLst/>
                <a:cxnLst/>
                <a:rect l="l" t="t" r="r" b="b"/>
                <a:pathLst>
                  <a:path w="23" h="4" extrusionOk="0">
                    <a:moveTo>
                      <a:pt x="2" y="4"/>
                    </a:moveTo>
                    <a:cubicBezTo>
                      <a:pt x="1" y="3"/>
                      <a:pt x="0" y="2"/>
                      <a:pt x="2" y="1"/>
                    </a:cubicBezTo>
                    <a:cubicBezTo>
                      <a:pt x="4" y="0"/>
                      <a:pt x="20" y="0"/>
                      <a:pt x="21" y="1"/>
                    </a:cubicBezTo>
                    <a:cubicBezTo>
                      <a:pt x="23" y="2"/>
                      <a:pt x="23" y="3"/>
                      <a:pt x="21" y="4"/>
                    </a:cubicBezTo>
                    <a:cubicBezTo>
                      <a:pt x="20" y="4"/>
                      <a:pt x="3" y="4"/>
                      <a:pt x="2" y="4"/>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38" name="Google Shape;2538;p21"/>
              <p:cNvSpPr/>
              <p:nvPr/>
            </p:nvSpPr>
            <p:spPr>
              <a:xfrm>
                <a:off x="6456363" y="3225800"/>
                <a:ext cx="25400" cy="4763"/>
              </a:xfrm>
              <a:custGeom>
                <a:avLst/>
                <a:gdLst/>
                <a:ahLst/>
                <a:cxnLst/>
                <a:rect l="l" t="t" r="r" b="b"/>
                <a:pathLst>
                  <a:path w="22" h="4" extrusionOk="0">
                    <a:moveTo>
                      <a:pt x="1" y="4"/>
                    </a:moveTo>
                    <a:cubicBezTo>
                      <a:pt x="1" y="4"/>
                      <a:pt x="1" y="4"/>
                      <a:pt x="1" y="4"/>
                    </a:cubicBezTo>
                    <a:cubicBezTo>
                      <a:pt x="1" y="3"/>
                      <a:pt x="1" y="3"/>
                      <a:pt x="1" y="3"/>
                    </a:cubicBezTo>
                    <a:cubicBezTo>
                      <a:pt x="2" y="3"/>
                      <a:pt x="11" y="4"/>
                      <a:pt x="16" y="4"/>
                    </a:cubicBezTo>
                    <a:cubicBezTo>
                      <a:pt x="18" y="4"/>
                      <a:pt x="20" y="4"/>
                      <a:pt x="20" y="4"/>
                    </a:cubicBezTo>
                    <a:cubicBezTo>
                      <a:pt x="21" y="3"/>
                      <a:pt x="21" y="3"/>
                      <a:pt x="21" y="3"/>
                    </a:cubicBezTo>
                    <a:cubicBezTo>
                      <a:pt x="21" y="2"/>
                      <a:pt x="21" y="2"/>
                      <a:pt x="20" y="1"/>
                    </a:cubicBezTo>
                    <a:cubicBezTo>
                      <a:pt x="19" y="1"/>
                      <a:pt x="13" y="0"/>
                      <a:pt x="9" y="0"/>
                    </a:cubicBezTo>
                    <a:cubicBezTo>
                      <a:pt x="5" y="0"/>
                      <a:pt x="2" y="1"/>
                      <a:pt x="1" y="1"/>
                    </a:cubicBezTo>
                    <a:cubicBezTo>
                      <a:pt x="0" y="2"/>
                      <a:pt x="0" y="2"/>
                      <a:pt x="0" y="2"/>
                    </a:cubicBezTo>
                    <a:cubicBezTo>
                      <a:pt x="0" y="3"/>
                      <a:pt x="1" y="3"/>
                      <a:pt x="1" y="3"/>
                    </a:cubicBezTo>
                    <a:cubicBezTo>
                      <a:pt x="1" y="4"/>
                      <a:pt x="1" y="4"/>
                      <a:pt x="1" y="4"/>
                    </a:cubicBezTo>
                    <a:cubicBezTo>
                      <a:pt x="1" y="4"/>
                      <a:pt x="1" y="4"/>
                      <a:pt x="1" y="4"/>
                    </a:cubicBezTo>
                    <a:cubicBezTo>
                      <a:pt x="0" y="4"/>
                      <a:pt x="0" y="3"/>
                      <a:pt x="0" y="2"/>
                    </a:cubicBezTo>
                    <a:cubicBezTo>
                      <a:pt x="0" y="2"/>
                      <a:pt x="0" y="1"/>
                      <a:pt x="1" y="1"/>
                    </a:cubicBezTo>
                    <a:cubicBezTo>
                      <a:pt x="2" y="0"/>
                      <a:pt x="5" y="0"/>
                      <a:pt x="9" y="0"/>
                    </a:cubicBezTo>
                    <a:cubicBezTo>
                      <a:pt x="13" y="0"/>
                      <a:pt x="19" y="0"/>
                      <a:pt x="20" y="1"/>
                    </a:cubicBezTo>
                    <a:cubicBezTo>
                      <a:pt x="21" y="1"/>
                      <a:pt x="22" y="2"/>
                      <a:pt x="22" y="3"/>
                    </a:cubicBezTo>
                    <a:cubicBezTo>
                      <a:pt x="22" y="3"/>
                      <a:pt x="21" y="4"/>
                      <a:pt x="20" y="4"/>
                    </a:cubicBezTo>
                    <a:cubicBezTo>
                      <a:pt x="20" y="4"/>
                      <a:pt x="18" y="4"/>
                      <a:pt x="16" y="4"/>
                    </a:cubicBezTo>
                    <a:cubicBezTo>
                      <a:pt x="11" y="4"/>
                      <a:pt x="2" y="4"/>
                      <a:pt x="1"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39" name="Google Shape;2539;p21"/>
              <p:cNvSpPr/>
              <p:nvPr/>
            </p:nvSpPr>
            <p:spPr>
              <a:xfrm>
                <a:off x="6456363" y="3225800"/>
                <a:ext cx="25400" cy="4763"/>
              </a:xfrm>
              <a:custGeom>
                <a:avLst/>
                <a:gdLst/>
                <a:ahLst/>
                <a:cxnLst/>
                <a:rect l="l" t="t" r="r" b="b"/>
                <a:pathLst>
                  <a:path w="21" h="4" extrusionOk="0">
                    <a:moveTo>
                      <a:pt x="17" y="1"/>
                    </a:moveTo>
                    <a:cubicBezTo>
                      <a:pt x="17" y="1"/>
                      <a:pt x="17" y="1"/>
                      <a:pt x="17" y="1"/>
                    </a:cubicBezTo>
                    <a:cubicBezTo>
                      <a:pt x="18" y="1"/>
                      <a:pt x="19" y="1"/>
                      <a:pt x="20" y="2"/>
                    </a:cubicBezTo>
                    <a:cubicBezTo>
                      <a:pt x="20" y="3"/>
                      <a:pt x="20" y="3"/>
                      <a:pt x="18" y="3"/>
                    </a:cubicBezTo>
                    <a:cubicBezTo>
                      <a:pt x="18" y="3"/>
                      <a:pt x="17" y="3"/>
                      <a:pt x="16" y="3"/>
                    </a:cubicBezTo>
                    <a:cubicBezTo>
                      <a:pt x="16" y="4"/>
                      <a:pt x="16" y="4"/>
                      <a:pt x="16" y="4"/>
                    </a:cubicBezTo>
                    <a:cubicBezTo>
                      <a:pt x="16" y="4"/>
                      <a:pt x="16" y="4"/>
                      <a:pt x="16" y="4"/>
                    </a:cubicBezTo>
                    <a:cubicBezTo>
                      <a:pt x="18" y="4"/>
                      <a:pt x="20" y="4"/>
                      <a:pt x="20" y="4"/>
                    </a:cubicBezTo>
                    <a:cubicBezTo>
                      <a:pt x="21" y="3"/>
                      <a:pt x="21" y="3"/>
                      <a:pt x="21" y="3"/>
                    </a:cubicBezTo>
                    <a:cubicBezTo>
                      <a:pt x="21" y="2"/>
                      <a:pt x="21" y="2"/>
                      <a:pt x="20" y="1"/>
                    </a:cubicBezTo>
                    <a:cubicBezTo>
                      <a:pt x="19" y="1"/>
                      <a:pt x="18" y="1"/>
                      <a:pt x="17" y="1"/>
                    </a:cubicBezTo>
                    <a:close/>
                    <a:moveTo>
                      <a:pt x="7" y="0"/>
                    </a:moveTo>
                    <a:cubicBezTo>
                      <a:pt x="4" y="0"/>
                      <a:pt x="2" y="1"/>
                      <a:pt x="1" y="1"/>
                    </a:cubicBezTo>
                    <a:cubicBezTo>
                      <a:pt x="0" y="2"/>
                      <a:pt x="0" y="2"/>
                      <a:pt x="0" y="2"/>
                    </a:cubicBezTo>
                    <a:cubicBezTo>
                      <a:pt x="0" y="3"/>
                      <a:pt x="1" y="3"/>
                      <a:pt x="1" y="3"/>
                    </a:cubicBezTo>
                    <a:cubicBezTo>
                      <a:pt x="2" y="3"/>
                      <a:pt x="4" y="3"/>
                      <a:pt x="8" y="4"/>
                    </a:cubicBezTo>
                    <a:cubicBezTo>
                      <a:pt x="8" y="3"/>
                      <a:pt x="8" y="3"/>
                      <a:pt x="8" y="3"/>
                    </a:cubicBezTo>
                    <a:cubicBezTo>
                      <a:pt x="7" y="3"/>
                      <a:pt x="6" y="3"/>
                      <a:pt x="6" y="3"/>
                    </a:cubicBezTo>
                    <a:cubicBezTo>
                      <a:pt x="4" y="3"/>
                      <a:pt x="3" y="3"/>
                      <a:pt x="2" y="3"/>
                    </a:cubicBezTo>
                    <a:cubicBezTo>
                      <a:pt x="2" y="3"/>
                      <a:pt x="1" y="1"/>
                      <a:pt x="4" y="1"/>
                    </a:cubicBezTo>
                    <a:cubicBezTo>
                      <a:pt x="4" y="1"/>
                      <a:pt x="5" y="1"/>
                      <a:pt x="5" y="1"/>
                    </a:cubicBezTo>
                    <a:cubicBezTo>
                      <a:pt x="6" y="1"/>
                      <a:pt x="7" y="1"/>
                      <a:pt x="7" y="1"/>
                    </a:cubicBezTo>
                    <a:lnTo>
                      <a:pt x="7"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40" name="Google Shape;2540;p21"/>
              <p:cNvSpPr/>
              <p:nvPr/>
            </p:nvSpPr>
            <p:spPr>
              <a:xfrm>
                <a:off x="6454776" y="3225800"/>
                <a:ext cx="26988" cy="4763"/>
              </a:xfrm>
              <a:custGeom>
                <a:avLst/>
                <a:gdLst/>
                <a:ahLst/>
                <a:cxnLst/>
                <a:rect l="l" t="t" r="r" b="b"/>
                <a:pathLst>
                  <a:path w="23" h="4" extrusionOk="0">
                    <a:moveTo>
                      <a:pt x="18" y="0"/>
                    </a:moveTo>
                    <a:cubicBezTo>
                      <a:pt x="18" y="1"/>
                      <a:pt x="18" y="1"/>
                      <a:pt x="18" y="1"/>
                    </a:cubicBezTo>
                    <a:cubicBezTo>
                      <a:pt x="18" y="1"/>
                      <a:pt x="18" y="1"/>
                      <a:pt x="18" y="1"/>
                    </a:cubicBezTo>
                    <a:cubicBezTo>
                      <a:pt x="19" y="1"/>
                      <a:pt x="20" y="1"/>
                      <a:pt x="21" y="1"/>
                    </a:cubicBezTo>
                    <a:cubicBezTo>
                      <a:pt x="22" y="2"/>
                      <a:pt x="22" y="2"/>
                      <a:pt x="22" y="3"/>
                    </a:cubicBezTo>
                    <a:cubicBezTo>
                      <a:pt x="22" y="3"/>
                      <a:pt x="22" y="3"/>
                      <a:pt x="21" y="4"/>
                    </a:cubicBezTo>
                    <a:cubicBezTo>
                      <a:pt x="21" y="4"/>
                      <a:pt x="19" y="4"/>
                      <a:pt x="17" y="4"/>
                    </a:cubicBezTo>
                    <a:cubicBezTo>
                      <a:pt x="17" y="4"/>
                      <a:pt x="17" y="4"/>
                      <a:pt x="17" y="4"/>
                    </a:cubicBezTo>
                    <a:cubicBezTo>
                      <a:pt x="17" y="4"/>
                      <a:pt x="17" y="4"/>
                      <a:pt x="17" y="4"/>
                    </a:cubicBezTo>
                    <a:cubicBezTo>
                      <a:pt x="19" y="4"/>
                      <a:pt x="21" y="4"/>
                      <a:pt x="21" y="4"/>
                    </a:cubicBezTo>
                    <a:cubicBezTo>
                      <a:pt x="23" y="3"/>
                      <a:pt x="23" y="2"/>
                      <a:pt x="21" y="1"/>
                    </a:cubicBezTo>
                    <a:cubicBezTo>
                      <a:pt x="20" y="1"/>
                      <a:pt x="19" y="1"/>
                      <a:pt x="18" y="0"/>
                    </a:cubicBezTo>
                    <a:close/>
                    <a:moveTo>
                      <a:pt x="8" y="0"/>
                    </a:moveTo>
                    <a:cubicBezTo>
                      <a:pt x="5" y="0"/>
                      <a:pt x="3" y="0"/>
                      <a:pt x="2" y="1"/>
                    </a:cubicBezTo>
                    <a:cubicBezTo>
                      <a:pt x="0" y="2"/>
                      <a:pt x="1" y="3"/>
                      <a:pt x="2" y="4"/>
                    </a:cubicBezTo>
                    <a:cubicBezTo>
                      <a:pt x="2" y="4"/>
                      <a:pt x="5" y="4"/>
                      <a:pt x="9" y="4"/>
                    </a:cubicBezTo>
                    <a:cubicBezTo>
                      <a:pt x="9" y="4"/>
                      <a:pt x="9" y="4"/>
                      <a:pt x="9" y="4"/>
                    </a:cubicBezTo>
                    <a:cubicBezTo>
                      <a:pt x="5" y="3"/>
                      <a:pt x="3" y="3"/>
                      <a:pt x="2" y="3"/>
                    </a:cubicBezTo>
                    <a:cubicBezTo>
                      <a:pt x="2" y="3"/>
                      <a:pt x="1" y="3"/>
                      <a:pt x="1" y="2"/>
                    </a:cubicBezTo>
                    <a:cubicBezTo>
                      <a:pt x="1" y="2"/>
                      <a:pt x="1" y="2"/>
                      <a:pt x="2" y="1"/>
                    </a:cubicBezTo>
                    <a:cubicBezTo>
                      <a:pt x="3" y="1"/>
                      <a:pt x="5" y="0"/>
                      <a:pt x="8"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41" name="Google Shape;2541;p21"/>
              <p:cNvSpPr/>
              <p:nvPr/>
            </p:nvSpPr>
            <p:spPr>
              <a:xfrm>
                <a:off x="6461126" y="3227388"/>
                <a:ext cx="15875" cy="1588"/>
              </a:xfrm>
              <a:custGeom>
                <a:avLst/>
                <a:gdLst/>
                <a:ahLst/>
                <a:cxnLst/>
                <a:rect l="l" t="t" r="r" b="b"/>
                <a:pathLst>
                  <a:path w="14" h="2" extrusionOk="0">
                    <a:moveTo>
                      <a:pt x="2" y="1"/>
                    </a:moveTo>
                    <a:cubicBezTo>
                      <a:pt x="2" y="1"/>
                      <a:pt x="2" y="0"/>
                      <a:pt x="6" y="1"/>
                    </a:cubicBezTo>
                    <a:cubicBezTo>
                      <a:pt x="7" y="1"/>
                      <a:pt x="9" y="1"/>
                      <a:pt x="10" y="1"/>
                    </a:cubicBezTo>
                    <a:cubicBezTo>
                      <a:pt x="12" y="1"/>
                      <a:pt x="13" y="1"/>
                      <a:pt x="14" y="1"/>
                    </a:cubicBezTo>
                    <a:cubicBezTo>
                      <a:pt x="14" y="2"/>
                      <a:pt x="13" y="2"/>
                      <a:pt x="11" y="2"/>
                    </a:cubicBezTo>
                    <a:cubicBezTo>
                      <a:pt x="8" y="1"/>
                      <a:pt x="6" y="1"/>
                      <a:pt x="5" y="1"/>
                    </a:cubicBezTo>
                    <a:cubicBezTo>
                      <a:pt x="3" y="2"/>
                      <a:pt x="1" y="2"/>
                      <a:pt x="0" y="1"/>
                    </a:cubicBezTo>
                    <a:cubicBezTo>
                      <a:pt x="0" y="1"/>
                      <a:pt x="0" y="1"/>
                      <a:pt x="2"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42" name="Google Shape;2542;p21"/>
              <p:cNvSpPr/>
              <p:nvPr/>
            </p:nvSpPr>
            <p:spPr>
              <a:xfrm>
                <a:off x="6426201" y="3246438"/>
                <a:ext cx="84138" cy="15875"/>
              </a:xfrm>
              <a:custGeom>
                <a:avLst/>
                <a:gdLst/>
                <a:ahLst/>
                <a:cxnLst/>
                <a:rect l="l" t="t" r="r" b="b"/>
                <a:pathLst>
                  <a:path w="71" h="13" extrusionOk="0">
                    <a:moveTo>
                      <a:pt x="10" y="9"/>
                    </a:moveTo>
                    <a:cubicBezTo>
                      <a:pt x="19" y="13"/>
                      <a:pt x="29" y="13"/>
                      <a:pt x="35" y="13"/>
                    </a:cubicBezTo>
                    <a:cubicBezTo>
                      <a:pt x="41" y="13"/>
                      <a:pt x="52" y="13"/>
                      <a:pt x="61" y="9"/>
                    </a:cubicBezTo>
                    <a:cubicBezTo>
                      <a:pt x="70" y="5"/>
                      <a:pt x="71" y="1"/>
                      <a:pt x="68" y="1"/>
                    </a:cubicBezTo>
                    <a:cubicBezTo>
                      <a:pt x="65" y="0"/>
                      <a:pt x="60" y="1"/>
                      <a:pt x="55" y="3"/>
                    </a:cubicBezTo>
                    <a:cubicBezTo>
                      <a:pt x="50" y="5"/>
                      <a:pt x="44" y="5"/>
                      <a:pt x="44" y="5"/>
                    </a:cubicBezTo>
                    <a:cubicBezTo>
                      <a:pt x="40" y="5"/>
                      <a:pt x="36" y="5"/>
                      <a:pt x="33" y="5"/>
                    </a:cubicBezTo>
                    <a:cubicBezTo>
                      <a:pt x="31" y="5"/>
                      <a:pt x="29" y="5"/>
                      <a:pt x="26" y="5"/>
                    </a:cubicBezTo>
                    <a:cubicBezTo>
                      <a:pt x="26" y="5"/>
                      <a:pt x="21" y="5"/>
                      <a:pt x="15" y="3"/>
                    </a:cubicBezTo>
                    <a:cubicBezTo>
                      <a:pt x="10" y="1"/>
                      <a:pt x="5" y="0"/>
                      <a:pt x="2" y="1"/>
                    </a:cubicBezTo>
                    <a:cubicBezTo>
                      <a:pt x="0" y="1"/>
                      <a:pt x="0" y="5"/>
                      <a:pt x="10" y="9"/>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43" name="Google Shape;2543;p21"/>
              <p:cNvSpPr/>
              <p:nvPr/>
            </p:nvSpPr>
            <p:spPr>
              <a:xfrm>
                <a:off x="6426201" y="3246438"/>
                <a:ext cx="84138" cy="15875"/>
              </a:xfrm>
              <a:custGeom>
                <a:avLst/>
                <a:gdLst/>
                <a:ahLst/>
                <a:cxnLst/>
                <a:rect l="l" t="t" r="r" b="b"/>
                <a:pathLst>
                  <a:path w="71" h="13" extrusionOk="0">
                    <a:moveTo>
                      <a:pt x="3" y="0"/>
                    </a:moveTo>
                    <a:cubicBezTo>
                      <a:pt x="7" y="0"/>
                      <a:pt x="11" y="1"/>
                      <a:pt x="16" y="3"/>
                    </a:cubicBezTo>
                    <a:cubicBezTo>
                      <a:pt x="19" y="4"/>
                      <a:pt x="22" y="4"/>
                      <a:pt x="24" y="4"/>
                    </a:cubicBezTo>
                    <a:cubicBezTo>
                      <a:pt x="25" y="4"/>
                      <a:pt x="26" y="4"/>
                      <a:pt x="26" y="4"/>
                    </a:cubicBezTo>
                    <a:cubicBezTo>
                      <a:pt x="27" y="4"/>
                      <a:pt x="27" y="4"/>
                      <a:pt x="28" y="4"/>
                    </a:cubicBezTo>
                    <a:cubicBezTo>
                      <a:pt x="30" y="4"/>
                      <a:pt x="32" y="4"/>
                      <a:pt x="33" y="4"/>
                    </a:cubicBezTo>
                    <a:cubicBezTo>
                      <a:pt x="35" y="4"/>
                      <a:pt x="36" y="4"/>
                      <a:pt x="38" y="4"/>
                    </a:cubicBezTo>
                    <a:cubicBezTo>
                      <a:pt x="40" y="4"/>
                      <a:pt x="42" y="4"/>
                      <a:pt x="44" y="4"/>
                    </a:cubicBezTo>
                    <a:cubicBezTo>
                      <a:pt x="44" y="4"/>
                      <a:pt x="45" y="4"/>
                      <a:pt x="46" y="4"/>
                    </a:cubicBezTo>
                    <a:cubicBezTo>
                      <a:pt x="48" y="4"/>
                      <a:pt x="52" y="4"/>
                      <a:pt x="55" y="3"/>
                    </a:cubicBezTo>
                    <a:cubicBezTo>
                      <a:pt x="60" y="1"/>
                      <a:pt x="64" y="0"/>
                      <a:pt x="67" y="0"/>
                    </a:cubicBezTo>
                    <a:cubicBezTo>
                      <a:pt x="68" y="0"/>
                      <a:pt x="68" y="0"/>
                      <a:pt x="68" y="0"/>
                    </a:cubicBezTo>
                    <a:cubicBezTo>
                      <a:pt x="70" y="0"/>
                      <a:pt x="71" y="1"/>
                      <a:pt x="71" y="2"/>
                    </a:cubicBezTo>
                    <a:cubicBezTo>
                      <a:pt x="71" y="4"/>
                      <a:pt x="68" y="7"/>
                      <a:pt x="61" y="10"/>
                    </a:cubicBezTo>
                    <a:cubicBezTo>
                      <a:pt x="54" y="13"/>
                      <a:pt x="45" y="13"/>
                      <a:pt x="39" y="13"/>
                    </a:cubicBezTo>
                    <a:cubicBezTo>
                      <a:pt x="38" y="13"/>
                      <a:pt x="36" y="13"/>
                      <a:pt x="35" y="13"/>
                    </a:cubicBezTo>
                    <a:cubicBezTo>
                      <a:pt x="34" y="13"/>
                      <a:pt x="33" y="13"/>
                      <a:pt x="31" y="13"/>
                    </a:cubicBezTo>
                    <a:cubicBezTo>
                      <a:pt x="25" y="13"/>
                      <a:pt x="17" y="13"/>
                      <a:pt x="9" y="10"/>
                    </a:cubicBezTo>
                    <a:cubicBezTo>
                      <a:pt x="10" y="9"/>
                      <a:pt x="10" y="9"/>
                      <a:pt x="10" y="9"/>
                    </a:cubicBezTo>
                    <a:cubicBezTo>
                      <a:pt x="9" y="10"/>
                      <a:pt x="9" y="10"/>
                      <a:pt x="9" y="10"/>
                    </a:cubicBezTo>
                    <a:cubicBezTo>
                      <a:pt x="3" y="7"/>
                      <a:pt x="0" y="4"/>
                      <a:pt x="0" y="2"/>
                    </a:cubicBezTo>
                    <a:cubicBezTo>
                      <a:pt x="0" y="1"/>
                      <a:pt x="1" y="0"/>
                      <a:pt x="2" y="0"/>
                    </a:cubicBezTo>
                    <a:cubicBezTo>
                      <a:pt x="3" y="0"/>
                      <a:pt x="3" y="0"/>
                      <a:pt x="3" y="0"/>
                    </a:cubicBezTo>
                    <a:close/>
                    <a:moveTo>
                      <a:pt x="15" y="4"/>
                    </a:moveTo>
                    <a:cubicBezTo>
                      <a:pt x="10" y="2"/>
                      <a:pt x="6" y="1"/>
                      <a:pt x="3" y="1"/>
                    </a:cubicBezTo>
                    <a:cubicBezTo>
                      <a:pt x="3" y="1"/>
                      <a:pt x="3" y="1"/>
                      <a:pt x="3" y="1"/>
                    </a:cubicBezTo>
                    <a:cubicBezTo>
                      <a:pt x="2" y="1"/>
                      <a:pt x="2" y="1"/>
                      <a:pt x="2" y="2"/>
                    </a:cubicBezTo>
                    <a:cubicBezTo>
                      <a:pt x="2" y="3"/>
                      <a:pt x="4" y="6"/>
                      <a:pt x="11" y="9"/>
                    </a:cubicBezTo>
                    <a:cubicBezTo>
                      <a:pt x="18" y="12"/>
                      <a:pt x="26" y="12"/>
                      <a:pt x="31" y="12"/>
                    </a:cubicBezTo>
                    <a:cubicBezTo>
                      <a:pt x="33" y="12"/>
                      <a:pt x="34" y="12"/>
                      <a:pt x="35" y="12"/>
                    </a:cubicBezTo>
                    <a:cubicBezTo>
                      <a:pt x="37" y="12"/>
                      <a:pt x="38" y="12"/>
                      <a:pt x="39" y="12"/>
                    </a:cubicBezTo>
                    <a:cubicBezTo>
                      <a:pt x="45" y="12"/>
                      <a:pt x="53" y="12"/>
                      <a:pt x="60" y="9"/>
                    </a:cubicBezTo>
                    <a:cubicBezTo>
                      <a:pt x="67" y="6"/>
                      <a:pt x="69" y="3"/>
                      <a:pt x="69" y="2"/>
                    </a:cubicBezTo>
                    <a:cubicBezTo>
                      <a:pt x="69" y="1"/>
                      <a:pt x="69" y="1"/>
                      <a:pt x="68" y="1"/>
                    </a:cubicBezTo>
                    <a:cubicBezTo>
                      <a:pt x="67" y="1"/>
                      <a:pt x="67" y="1"/>
                      <a:pt x="67" y="1"/>
                    </a:cubicBezTo>
                    <a:cubicBezTo>
                      <a:pt x="65" y="1"/>
                      <a:pt x="60" y="2"/>
                      <a:pt x="56" y="4"/>
                    </a:cubicBezTo>
                    <a:cubicBezTo>
                      <a:pt x="52" y="5"/>
                      <a:pt x="49" y="5"/>
                      <a:pt x="46" y="5"/>
                    </a:cubicBezTo>
                    <a:cubicBezTo>
                      <a:pt x="45" y="5"/>
                      <a:pt x="44" y="5"/>
                      <a:pt x="44" y="5"/>
                    </a:cubicBezTo>
                    <a:cubicBezTo>
                      <a:pt x="42" y="5"/>
                      <a:pt x="40" y="5"/>
                      <a:pt x="38" y="5"/>
                    </a:cubicBezTo>
                    <a:cubicBezTo>
                      <a:pt x="36" y="5"/>
                      <a:pt x="35" y="5"/>
                      <a:pt x="33" y="5"/>
                    </a:cubicBezTo>
                    <a:cubicBezTo>
                      <a:pt x="32" y="5"/>
                      <a:pt x="30" y="5"/>
                      <a:pt x="28" y="5"/>
                    </a:cubicBezTo>
                    <a:cubicBezTo>
                      <a:pt x="27" y="5"/>
                      <a:pt x="27" y="5"/>
                      <a:pt x="26" y="5"/>
                    </a:cubicBezTo>
                    <a:cubicBezTo>
                      <a:pt x="26" y="5"/>
                      <a:pt x="25" y="5"/>
                      <a:pt x="24" y="5"/>
                    </a:cubicBezTo>
                    <a:cubicBezTo>
                      <a:pt x="21" y="5"/>
                      <a:pt x="18" y="5"/>
                      <a:pt x="15"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44" name="Google Shape;2544;p21"/>
              <p:cNvSpPr/>
              <p:nvPr/>
            </p:nvSpPr>
            <p:spPr>
              <a:xfrm>
                <a:off x="6481763" y="3248025"/>
                <a:ext cx="25400" cy="12700"/>
              </a:xfrm>
              <a:custGeom>
                <a:avLst/>
                <a:gdLst/>
                <a:ahLst/>
                <a:cxnLst/>
                <a:rect l="l" t="t" r="r" b="b"/>
                <a:pathLst>
                  <a:path w="22" h="11" extrusionOk="0">
                    <a:moveTo>
                      <a:pt x="20" y="0"/>
                    </a:moveTo>
                    <a:cubicBezTo>
                      <a:pt x="17" y="0"/>
                      <a:pt x="14" y="1"/>
                      <a:pt x="10" y="3"/>
                    </a:cubicBezTo>
                    <a:cubicBezTo>
                      <a:pt x="7" y="4"/>
                      <a:pt x="5" y="4"/>
                      <a:pt x="3" y="4"/>
                    </a:cubicBezTo>
                    <a:cubicBezTo>
                      <a:pt x="3" y="5"/>
                      <a:pt x="2" y="5"/>
                      <a:pt x="2" y="5"/>
                    </a:cubicBezTo>
                    <a:cubicBezTo>
                      <a:pt x="3" y="5"/>
                      <a:pt x="4" y="5"/>
                      <a:pt x="4" y="5"/>
                    </a:cubicBezTo>
                    <a:cubicBezTo>
                      <a:pt x="8" y="5"/>
                      <a:pt x="9" y="4"/>
                      <a:pt x="14" y="2"/>
                    </a:cubicBezTo>
                    <a:cubicBezTo>
                      <a:pt x="16" y="1"/>
                      <a:pt x="17" y="1"/>
                      <a:pt x="18" y="1"/>
                    </a:cubicBezTo>
                    <a:cubicBezTo>
                      <a:pt x="20" y="1"/>
                      <a:pt x="21" y="3"/>
                      <a:pt x="19" y="4"/>
                    </a:cubicBezTo>
                    <a:cubicBezTo>
                      <a:pt x="16" y="6"/>
                      <a:pt x="8" y="9"/>
                      <a:pt x="4" y="10"/>
                    </a:cubicBezTo>
                    <a:cubicBezTo>
                      <a:pt x="3" y="10"/>
                      <a:pt x="1" y="10"/>
                      <a:pt x="0" y="10"/>
                    </a:cubicBezTo>
                    <a:cubicBezTo>
                      <a:pt x="0" y="11"/>
                      <a:pt x="0" y="11"/>
                      <a:pt x="0" y="11"/>
                    </a:cubicBezTo>
                    <a:cubicBezTo>
                      <a:pt x="5" y="11"/>
                      <a:pt x="10" y="10"/>
                      <a:pt x="14" y="8"/>
                    </a:cubicBezTo>
                    <a:cubicBezTo>
                      <a:pt x="19" y="6"/>
                      <a:pt x="21" y="4"/>
                      <a:pt x="22" y="3"/>
                    </a:cubicBezTo>
                    <a:cubicBezTo>
                      <a:pt x="21" y="2"/>
                      <a:pt x="21" y="1"/>
                      <a:pt x="20"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45" name="Google Shape;2545;p21"/>
              <p:cNvSpPr/>
              <p:nvPr/>
            </p:nvSpPr>
            <p:spPr>
              <a:xfrm>
                <a:off x="6481763" y="3248025"/>
                <a:ext cx="26988" cy="14288"/>
              </a:xfrm>
              <a:custGeom>
                <a:avLst/>
                <a:gdLst/>
                <a:ahLst/>
                <a:cxnLst/>
                <a:rect l="l" t="t" r="r" b="b"/>
                <a:pathLst>
                  <a:path w="23" h="12" extrusionOk="0">
                    <a:moveTo>
                      <a:pt x="22" y="3"/>
                    </a:moveTo>
                    <a:cubicBezTo>
                      <a:pt x="21" y="4"/>
                      <a:pt x="19" y="6"/>
                      <a:pt x="14" y="8"/>
                    </a:cubicBezTo>
                    <a:cubicBezTo>
                      <a:pt x="10" y="10"/>
                      <a:pt x="5" y="11"/>
                      <a:pt x="0" y="11"/>
                    </a:cubicBezTo>
                    <a:cubicBezTo>
                      <a:pt x="1" y="12"/>
                      <a:pt x="1" y="12"/>
                      <a:pt x="1" y="12"/>
                    </a:cubicBezTo>
                    <a:cubicBezTo>
                      <a:pt x="5" y="11"/>
                      <a:pt x="10" y="10"/>
                      <a:pt x="15" y="8"/>
                    </a:cubicBezTo>
                    <a:cubicBezTo>
                      <a:pt x="19" y="6"/>
                      <a:pt x="21" y="5"/>
                      <a:pt x="23" y="3"/>
                    </a:cubicBezTo>
                    <a:lnTo>
                      <a:pt x="22" y="3"/>
                    </a:lnTo>
                    <a:close/>
                    <a:moveTo>
                      <a:pt x="20" y="0"/>
                    </a:moveTo>
                    <a:cubicBezTo>
                      <a:pt x="17" y="0"/>
                      <a:pt x="13" y="1"/>
                      <a:pt x="9" y="2"/>
                    </a:cubicBezTo>
                    <a:cubicBezTo>
                      <a:pt x="7" y="3"/>
                      <a:pt x="5" y="4"/>
                      <a:pt x="3" y="4"/>
                    </a:cubicBezTo>
                    <a:cubicBezTo>
                      <a:pt x="3" y="4"/>
                      <a:pt x="3" y="4"/>
                      <a:pt x="3" y="4"/>
                    </a:cubicBezTo>
                    <a:cubicBezTo>
                      <a:pt x="5" y="4"/>
                      <a:pt x="7" y="4"/>
                      <a:pt x="10" y="3"/>
                    </a:cubicBezTo>
                    <a:cubicBezTo>
                      <a:pt x="14" y="1"/>
                      <a:pt x="17" y="0"/>
                      <a:pt x="20"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46" name="Google Shape;2546;p21"/>
              <p:cNvSpPr/>
              <p:nvPr/>
            </p:nvSpPr>
            <p:spPr>
              <a:xfrm>
                <a:off x="6429376" y="3248025"/>
                <a:ext cx="26988" cy="12700"/>
              </a:xfrm>
              <a:custGeom>
                <a:avLst/>
                <a:gdLst/>
                <a:ahLst/>
                <a:cxnLst/>
                <a:rect l="l" t="t" r="r" b="b"/>
                <a:pathLst>
                  <a:path w="22" h="11" extrusionOk="0">
                    <a:moveTo>
                      <a:pt x="1" y="2"/>
                    </a:moveTo>
                    <a:cubicBezTo>
                      <a:pt x="0" y="3"/>
                      <a:pt x="0" y="3"/>
                      <a:pt x="0" y="3"/>
                    </a:cubicBezTo>
                    <a:cubicBezTo>
                      <a:pt x="1" y="5"/>
                      <a:pt x="4" y="6"/>
                      <a:pt x="8" y="8"/>
                    </a:cubicBezTo>
                    <a:cubicBezTo>
                      <a:pt x="12" y="10"/>
                      <a:pt x="17" y="11"/>
                      <a:pt x="22" y="11"/>
                    </a:cubicBezTo>
                    <a:cubicBezTo>
                      <a:pt x="22" y="10"/>
                      <a:pt x="22" y="10"/>
                      <a:pt x="22" y="10"/>
                    </a:cubicBezTo>
                    <a:cubicBezTo>
                      <a:pt x="18" y="10"/>
                      <a:pt x="14" y="9"/>
                      <a:pt x="11" y="8"/>
                    </a:cubicBezTo>
                    <a:cubicBezTo>
                      <a:pt x="7" y="7"/>
                      <a:pt x="3" y="4"/>
                      <a:pt x="1" y="2"/>
                    </a:cubicBezTo>
                    <a:close/>
                    <a:moveTo>
                      <a:pt x="3" y="0"/>
                    </a:moveTo>
                    <a:cubicBezTo>
                      <a:pt x="2" y="1"/>
                      <a:pt x="2" y="1"/>
                      <a:pt x="2" y="1"/>
                    </a:cubicBezTo>
                    <a:cubicBezTo>
                      <a:pt x="6" y="1"/>
                      <a:pt x="12" y="4"/>
                      <a:pt x="15" y="5"/>
                    </a:cubicBezTo>
                    <a:cubicBezTo>
                      <a:pt x="16" y="5"/>
                      <a:pt x="18" y="5"/>
                      <a:pt x="19" y="5"/>
                    </a:cubicBezTo>
                    <a:cubicBezTo>
                      <a:pt x="20" y="5"/>
                      <a:pt x="20" y="5"/>
                      <a:pt x="21" y="5"/>
                    </a:cubicBezTo>
                    <a:cubicBezTo>
                      <a:pt x="20" y="4"/>
                      <a:pt x="20" y="4"/>
                      <a:pt x="20" y="4"/>
                    </a:cubicBezTo>
                    <a:cubicBezTo>
                      <a:pt x="18" y="4"/>
                      <a:pt x="15" y="4"/>
                      <a:pt x="12" y="3"/>
                    </a:cubicBezTo>
                    <a:cubicBezTo>
                      <a:pt x="9" y="2"/>
                      <a:pt x="5" y="1"/>
                      <a:pt x="3"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47" name="Google Shape;2547;p21"/>
              <p:cNvSpPr/>
              <p:nvPr/>
            </p:nvSpPr>
            <p:spPr>
              <a:xfrm>
                <a:off x="6429376" y="3248025"/>
                <a:ext cx="26988" cy="14288"/>
              </a:xfrm>
              <a:custGeom>
                <a:avLst/>
                <a:gdLst/>
                <a:ahLst/>
                <a:cxnLst/>
                <a:rect l="l" t="t" r="r" b="b"/>
                <a:pathLst>
                  <a:path w="22" h="12" extrusionOk="0">
                    <a:moveTo>
                      <a:pt x="0" y="3"/>
                    </a:moveTo>
                    <a:cubicBezTo>
                      <a:pt x="0" y="4"/>
                      <a:pt x="0" y="4"/>
                      <a:pt x="0" y="4"/>
                    </a:cubicBezTo>
                    <a:cubicBezTo>
                      <a:pt x="1" y="5"/>
                      <a:pt x="3" y="7"/>
                      <a:pt x="7" y="8"/>
                    </a:cubicBezTo>
                    <a:cubicBezTo>
                      <a:pt x="12" y="10"/>
                      <a:pt x="17" y="11"/>
                      <a:pt x="21" y="12"/>
                    </a:cubicBezTo>
                    <a:cubicBezTo>
                      <a:pt x="22" y="11"/>
                      <a:pt x="22" y="11"/>
                      <a:pt x="22" y="11"/>
                    </a:cubicBezTo>
                    <a:cubicBezTo>
                      <a:pt x="17" y="11"/>
                      <a:pt x="12" y="10"/>
                      <a:pt x="8" y="8"/>
                    </a:cubicBezTo>
                    <a:cubicBezTo>
                      <a:pt x="4" y="6"/>
                      <a:pt x="1" y="5"/>
                      <a:pt x="0" y="3"/>
                    </a:cubicBezTo>
                    <a:close/>
                    <a:moveTo>
                      <a:pt x="3" y="0"/>
                    </a:moveTo>
                    <a:cubicBezTo>
                      <a:pt x="3" y="0"/>
                      <a:pt x="3" y="0"/>
                      <a:pt x="3" y="0"/>
                    </a:cubicBezTo>
                    <a:cubicBezTo>
                      <a:pt x="5" y="1"/>
                      <a:pt x="9" y="2"/>
                      <a:pt x="12" y="3"/>
                    </a:cubicBezTo>
                    <a:cubicBezTo>
                      <a:pt x="15" y="4"/>
                      <a:pt x="18" y="4"/>
                      <a:pt x="20" y="4"/>
                    </a:cubicBezTo>
                    <a:cubicBezTo>
                      <a:pt x="20" y="4"/>
                      <a:pt x="20" y="4"/>
                      <a:pt x="20" y="4"/>
                    </a:cubicBezTo>
                    <a:cubicBezTo>
                      <a:pt x="18" y="4"/>
                      <a:pt x="15" y="4"/>
                      <a:pt x="12" y="2"/>
                    </a:cubicBezTo>
                    <a:cubicBezTo>
                      <a:pt x="9" y="1"/>
                      <a:pt x="6" y="0"/>
                      <a:pt x="3"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48" name="Google Shape;2548;p21"/>
              <p:cNvSpPr/>
              <p:nvPr/>
            </p:nvSpPr>
            <p:spPr>
              <a:xfrm>
                <a:off x="6480176" y="3249613"/>
                <a:ext cx="23813" cy="7938"/>
              </a:xfrm>
              <a:custGeom>
                <a:avLst/>
                <a:gdLst/>
                <a:ahLst/>
                <a:cxnLst/>
                <a:rect l="l" t="t" r="r" b="b"/>
                <a:pathLst>
                  <a:path w="20" h="7" extrusionOk="0">
                    <a:moveTo>
                      <a:pt x="17" y="0"/>
                    </a:moveTo>
                    <a:cubicBezTo>
                      <a:pt x="15" y="0"/>
                      <a:pt x="13" y="3"/>
                      <a:pt x="12" y="3"/>
                    </a:cubicBezTo>
                    <a:cubicBezTo>
                      <a:pt x="7" y="4"/>
                      <a:pt x="3" y="5"/>
                      <a:pt x="1" y="6"/>
                    </a:cubicBezTo>
                    <a:cubicBezTo>
                      <a:pt x="0" y="7"/>
                      <a:pt x="0" y="7"/>
                      <a:pt x="0" y="7"/>
                    </a:cubicBezTo>
                    <a:cubicBezTo>
                      <a:pt x="1" y="7"/>
                      <a:pt x="1" y="7"/>
                      <a:pt x="1" y="7"/>
                    </a:cubicBezTo>
                    <a:cubicBezTo>
                      <a:pt x="1" y="7"/>
                      <a:pt x="10" y="6"/>
                      <a:pt x="13" y="4"/>
                    </a:cubicBezTo>
                    <a:cubicBezTo>
                      <a:pt x="16" y="3"/>
                      <a:pt x="20" y="1"/>
                      <a:pt x="18" y="1"/>
                    </a:cubicBezTo>
                    <a:lnTo>
                      <a:pt x="17"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49" name="Google Shape;2549;p21"/>
              <p:cNvSpPr/>
              <p:nvPr/>
            </p:nvSpPr>
            <p:spPr>
              <a:xfrm>
                <a:off x="6435726" y="3251200"/>
                <a:ext cx="22225" cy="6350"/>
              </a:xfrm>
              <a:custGeom>
                <a:avLst/>
                <a:gdLst/>
                <a:ahLst/>
                <a:cxnLst/>
                <a:rect l="l" t="t" r="r" b="b"/>
                <a:pathLst>
                  <a:path w="18" h="6" extrusionOk="0">
                    <a:moveTo>
                      <a:pt x="1" y="0"/>
                    </a:moveTo>
                    <a:cubicBezTo>
                      <a:pt x="0" y="0"/>
                      <a:pt x="0" y="0"/>
                      <a:pt x="2" y="2"/>
                    </a:cubicBezTo>
                    <a:cubicBezTo>
                      <a:pt x="5" y="4"/>
                      <a:pt x="8" y="5"/>
                      <a:pt x="9" y="5"/>
                    </a:cubicBezTo>
                    <a:cubicBezTo>
                      <a:pt x="9" y="5"/>
                      <a:pt x="9" y="5"/>
                      <a:pt x="9" y="5"/>
                    </a:cubicBezTo>
                    <a:cubicBezTo>
                      <a:pt x="14" y="6"/>
                      <a:pt x="16" y="6"/>
                      <a:pt x="17" y="6"/>
                    </a:cubicBezTo>
                    <a:cubicBezTo>
                      <a:pt x="18" y="6"/>
                      <a:pt x="18" y="6"/>
                      <a:pt x="18" y="6"/>
                    </a:cubicBezTo>
                    <a:cubicBezTo>
                      <a:pt x="18" y="6"/>
                      <a:pt x="18" y="6"/>
                      <a:pt x="18" y="6"/>
                    </a:cubicBezTo>
                    <a:cubicBezTo>
                      <a:pt x="17" y="5"/>
                      <a:pt x="16" y="5"/>
                      <a:pt x="16" y="5"/>
                    </a:cubicBezTo>
                    <a:cubicBezTo>
                      <a:pt x="8" y="3"/>
                      <a:pt x="5" y="2"/>
                      <a:pt x="3" y="0"/>
                    </a:cubicBezTo>
                    <a:cubicBezTo>
                      <a:pt x="3" y="0"/>
                      <a:pt x="2" y="0"/>
                      <a:pt x="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50" name="Google Shape;2550;p21"/>
              <p:cNvSpPr/>
              <p:nvPr/>
            </p:nvSpPr>
            <p:spPr>
              <a:xfrm>
                <a:off x="6453188" y="3248025"/>
                <a:ext cx="33338" cy="20638"/>
              </a:xfrm>
              <a:custGeom>
                <a:avLst/>
                <a:gdLst/>
                <a:ahLst/>
                <a:cxnLst/>
                <a:rect l="l" t="t" r="r" b="b"/>
                <a:pathLst>
                  <a:path w="29" h="17" extrusionOk="0">
                    <a:moveTo>
                      <a:pt x="17" y="1"/>
                    </a:moveTo>
                    <a:cubicBezTo>
                      <a:pt x="15" y="1"/>
                      <a:pt x="12" y="1"/>
                      <a:pt x="10" y="1"/>
                    </a:cubicBezTo>
                    <a:cubicBezTo>
                      <a:pt x="5" y="1"/>
                      <a:pt x="2" y="0"/>
                      <a:pt x="2" y="2"/>
                    </a:cubicBezTo>
                    <a:cubicBezTo>
                      <a:pt x="2" y="5"/>
                      <a:pt x="6" y="5"/>
                      <a:pt x="4" y="8"/>
                    </a:cubicBezTo>
                    <a:cubicBezTo>
                      <a:pt x="3" y="11"/>
                      <a:pt x="0" y="14"/>
                      <a:pt x="3" y="15"/>
                    </a:cubicBezTo>
                    <a:cubicBezTo>
                      <a:pt x="4" y="16"/>
                      <a:pt x="6" y="15"/>
                      <a:pt x="9" y="15"/>
                    </a:cubicBezTo>
                    <a:cubicBezTo>
                      <a:pt x="11" y="15"/>
                      <a:pt x="13" y="15"/>
                      <a:pt x="16" y="15"/>
                    </a:cubicBezTo>
                    <a:cubicBezTo>
                      <a:pt x="22" y="15"/>
                      <a:pt x="27" y="17"/>
                      <a:pt x="25" y="13"/>
                    </a:cubicBezTo>
                    <a:cubicBezTo>
                      <a:pt x="24" y="9"/>
                      <a:pt x="21" y="8"/>
                      <a:pt x="24" y="6"/>
                    </a:cubicBezTo>
                    <a:cubicBezTo>
                      <a:pt x="29" y="1"/>
                      <a:pt x="25" y="1"/>
                      <a:pt x="17"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51" name="Google Shape;2551;p21"/>
              <p:cNvSpPr/>
              <p:nvPr/>
            </p:nvSpPr>
            <p:spPr>
              <a:xfrm>
                <a:off x="6453188" y="3248025"/>
                <a:ext cx="31750" cy="19050"/>
              </a:xfrm>
              <a:custGeom>
                <a:avLst/>
                <a:gdLst/>
                <a:ahLst/>
                <a:cxnLst/>
                <a:rect l="l" t="t" r="r" b="b"/>
                <a:pathLst>
                  <a:path w="26" h="16" extrusionOk="0">
                    <a:moveTo>
                      <a:pt x="15" y="16"/>
                    </a:moveTo>
                    <a:cubicBezTo>
                      <a:pt x="14" y="16"/>
                      <a:pt x="13" y="16"/>
                      <a:pt x="13" y="16"/>
                    </a:cubicBezTo>
                    <a:cubicBezTo>
                      <a:pt x="9" y="16"/>
                      <a:pt x="6" y="16"/>
                      <a:pt x="4" y="16"/>
                    </a:cubicBezTo>
                    <a:cubicBezTo>
                      <a:pt x="3" y="16"/>
                      <a:pt x="2" y="16"/>
                      <a:pt x="2" y="16"/>
                    </a:cubicBezTo>
                    <a:cubicBezTo>
                      <a:pt x="1" y="16"/>
                      <a:pt x="0" y="15"/>
                      <a:pt x="0" y="14"/>
                    </a:cubicBezTo>
                    <a:cubicBezTo>
                      <a:pt x="0" y="12"/>
                      <a:pt x="2" y="10"/>
                      <a:pt x="3" y="8"/>
                    </a:cubicBezTo>
                    <a:cubicBezTo>
                      <a:pt x="3" y="8"/>
                      <a:pt x="3" y="7"/>
                      <a:pt x="3" y="7"/>
                    </a:cubicBezTo>
                    <a:cubicBezTo>
                      <a:pt x="3" y="6"/>
                      <a:pt x="0" y="5"/>
                      <a:pt x="0" y="2"/>
                    </a:cubicBezTo>
                    <a:cubicBezTo>
                      <a:pt x="0" y="2"/>
                      <a:pt x="0" y="2"/>
                      <a:pt x="0" y="2"/>
                    </a:cubicBezTo>
                    <a:cubicBezTo>
                      <a:pt x="0" y="0"/>
                      <a:pt x="3" y="0"/>
                      <a:pt x="5" y="0"/>
                    </a:cubicBezTo>
                    <a:cubicBezTo>
                      <a:pt x="8" y="0"/>
                      <a:pt x="11" y="0"/>
                      <a:pt x="14" y="0"/>
                    </a:cubicBezTo>
                    <a:cubicBezTo>
                      <a:pt x="15" y="0"/>
                      <a:pt x="15" y="0"/>
                      <a:pt x="16" y="0"/>
                    </a:cubicBezTo>
                    <a:cubicBezTo>
                      <a:pt x="17" y="0"/>
                      <a:pt x="18" y="0"/>
                      <a:pt x="19" y="0"/>
                    </a:cubicBezTo>
                    <a:cubicBezTo>
                      <a:pt x="23" y="0"/>
                      <a:pt x="26" y="0"/>
                      <a:pt x="26" y="2"/>
                    </a:cubicBezTo>
                    <a:cubicBezTo>
                      <a:pt x="26" y="4"/>
                      <a:pt x="25" y="5"/>
                      <a:pt x="23" y="6"/>
                    </a:cubicBezTo>
                    <a:cubicBezTo>
                      <a:pt x="23" y="7"/>
                      <a:pt x="22" y="7"/>
                      <a:pt x="22" y="8"/>
                    </a:cubicBezTo>
                    <a:cubicBezTo>
                      <a:pt x="22" y="9"/>
                      <a:pt x="24" y="10"/>
                      <a:pt x="25" y="13"/>
                    </a:cubicBezTo>
                    <a:cubicBezTo>
                      <a:pt x="25" y="14"/>
                      <a:pt x="25" y="14"/>
                      <a:pt x="25" y="14"/>
                    </a:cubicBezTo>
                    <a:cubicBezTo>
                      <a:pt x="25" y="15"/>
                      <a:pt x="25" y="16"/>
                      <a:pt x="24" y="16"/>
                    </a:cubicBezTo>
                    <a:cubicBezTo>
                      <a:pt x="24" y="16"/>
                      <a:pt x="23" y="16"/>
                      <a:pt x="22" y="16"/>
                    </a:cubicBezTo>
                    <a:cubicBezTo>
                      <a:pt x="20" y="16"/>
                      <a:pt x="18" y="16"/>
                      <a:pt x="15" y="16"/>
                    </a:cubicBezTo>
                    <a:close/>
                    <a:moveTo>
                      <a:pt x="15" y="14"/>
                    </a:moveTo>
                    <a:cubicBezTo>
                      <a:pt x="18" y="15"/>
                      <a:pt x="21" y="15"/>
                      <a:pt x="22" y="15"/>
                    </a:cubicBezTo>
                    <a:cubicBezTo>
                      <a:pt x="24" y="15"/>
                      <a:pt x="24" y="15"/>
                      <a:pt x="24" y="14"/>
                    </a:cubicBezTo>
                    <a:cubicBezTo>
                      <a:pt x="24" y="14"/>
                      <a:pt x="24" y="14"/>
                      <a:pt x="24" y="13"/>
                    </a:cubicBezTo>
                    <a:cubicBezTo>
                      <a:pt x="23" y="11"/>
                      <a:pt x="21" y="10"/>
                      <a:pt x="21" y="8"/>
                    </a:cubicBezTo>
                    <a:cubicBezTo>
                      <a:pt x="21" y="7"/>
                      <a:pt x="21" y="6"/>
                      <a:pt x="22" y="5"/>
                    </a:cubicBezTo>
                    <a:cubicBezTo>
                      <a:pt x="24" y="4"/>
                      <a:pt x="25" y="3"/>
                      <a:pt x="25" y="2"/>
                    </a:cubicBezTo>
                    <a:cubicBezTo>
                      <a:pt x="25" y="2"/>
                      <a:pt x="24" y="2"/>
                      <a:pt x="24" y="2"/>
                    </a:cubicBezTo>
                    <a:cubicBezTo>
                      <a:pt x="23" y="1"/>
                      <a:pt x="21" y="1"/>
                      <a:pt x="19" y="1"/>
                    </a:cubicBezTo>
                    <a:cubicBezTo>
                      <a:pt x="18" y="1"/>
                      <a:pt x="17" y="1"/>
                      <a:pt x="16" y="1"/>
                    </a:cubicBezTo>
                    <a:cubicBezTo>
                      <a:pt x="15" y="1"/>
                      <a:pt x="15" y="1"/>
                      <a:pt x="14" y="1"/>
                    </a:cubicBezTo>
                    <a:cubicBezTo>
                      <a:pt x="11" y="1"/>
                      <a:pt x="7" y="1"/>
                      <a:pt x="5" y="1"/>
                    </a:cubicBezTo>
                    <a:cubicBezTo>
                      <a:pt x="4" y="1"/>
                      <a:pt x="3" y="1"/>
                      <a:pt x="2" y="1"/>
                    </a:cubicBezTo>
                    <a:cubicBezTo>
                      <a:pt x="1" y="2"/>
                      <a:pt x="1" y="2"/>
                      <a:pt x="1" y="2"/>
                    </a:cubicBezTo>
                    <a:cubicBezTo>
                      <a:pt x="1" y="2"/>
                      <a:pt x="1" y="2"/>
                      <a:pt x="1" y="2"/>
                    </a:cubicBezTo>
                    <a:cubicBezTo>
                      <a:pt x="1" y="4"/>
                      <a:pt x="4" y="4"/>
                      <a:pt x="4" y="7"/>
                    </a:cubicBezTo>
                    <a:cubicBezTo>
                      <a:pt x="4" y="7"/>
                      <a:pt x="4" y="8"/>
                      <a:pt x="4" y="8"/>
                    </a:cubicBezTo>
                    <a:cubicBezTo>
                      <a:pt x="3" y="11"/>
                      <a:pt x="1" y="13"/>
                      <a:pt x="2" y="14"/>
                    </a:cubicBezTo>
                    <a:cubicBezTo>
                      <a:pt x="2" y="14"/>
                      <a:pt x="2" y="15"/>
                      <a:pt x="2" y="15"/>
                    </a:cubicBezTo>
                    <a:cubicBezTo>
                      <a:pt x="3" y="15"/>
                      <a:pt x="3" y="15"/>
                      <a:pt x="4" y="15"/>
                    </a:cubicBezTo>
                    <a:cubicBezTo>
                      <a:pt x="6" y="15"/>
                      <a:pt x="9" y="14"/>
                      <a:pt x="13" y="14"/>
                    </a:cubicBezTo>
                    <a:cubicBezTo>
                      <a:pt x="13" y="14"/>
                      <a:pt x="14" y="14"/>
                      <a:pt x="15" y="1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52" name="Google Shape;2552;p21"/>
              <p:cNvSpPr/>
              <p:nvPr/>
            </p:nvSpPr>
            <p:spPr>
              <a:xfrm>
                <a:off x="6454776" y="3249613"/>
                <a:ext cx="28575" cy="17463"/>
              </a:xfrm>
              <a:custGeom>
                <a:avLst/>
                <a:gdLst/>
                <a:ahLst/>
                <a:cxnLst/>
                <a:rect l="l" t="t" r="r" b="b"/>
                <a:pathLst>
                  <a:path w="24" h="14" extrusionOk="0">
                    <a:moveTo>
                      <a:pt x="5" y="12"/>
                    </a:moveTo>
                    <a:cubicBezTo>
                      <a:pt x="3" y="12"/>
                      <a:pt x="3" y="12"/>
                      <a:pt x="3" y="10"/>
                    </a:cubicBezTo>
                    <a:cubicBezTo>
                      <a:pt x="3" y="7"/>
                      <a:pt x="10" y="6"/>
                      <a:pt x="7" y="6"/>
                    </a:cubicBezTo>
                    <a:cubicBezTo>
                      <a:pt x="4" y="5"/>
                      <a:pt x="3" y="4"/>
                      <a:pt x="3" y="2"/>
                    </a:cubicBezTo>
                    <a:cubicBezTo>
                      <a:pt x="2" y="1"/>
                      <a:pt x="3" y="1"/>
                      <a:pt x="5" y="1"/>
                    </a:cubicBezTo>
                    <a:cubicBezTo>
                      <a:pt x="7" y="1"/>
                      <a:pt x="8" y="1"/>
                      <a:pt x="8" y="1"/>
                    </a:cubicBezTo>
                    <a:cubicBezTo>
                      <a:pt x="8" y="1"/>
                      <a:pt x="10" y="1"/>
                      <a:pt x="12" y="1"/>
                    </a:cubicBezTo>
                    <a:cubicBezTo>
                      <a:pt x="13" y="1"/>
                      <a:pt x="14" y="1"/>
                      <a:pt x="15" y="1"/>
                    </a:cubicBezTo>
                    <a:cubicBezTo>
                      <a:pt x="16" y="1"/>
                      <a:pt x="16" y="1"/>
                      <a:pt x="16" y="1"/>
                    </a:cubicBezTo>
                    <a:cubicBezTo>
                      <a:pt x="19" y="1"/>
                      <a:pt x="21" y="3"/>
                      <a:pt x="19" y="4"/>
                    </a:cubicBezTo>
                    <a:cubicBezTo>
                      <a:pt x="17" y="5"/>
                      <a:pt x="15" y="6"/>
                      <a:pt x="17" y="7"/>
                    </a:cubicBezTo>
                    <a:cubicBezTo>
                      <a:pt x="19" y="8"/>
                      <a:pt x="19" y="8"/>
                      <a:pt x="21" y="10"/>
                    </a:cubicBezTo>
                    <a:cubicBezTo>
                      <a:pt x="22" y="12"/>
                      <a:pt x="22" y="12"/>
                      <a:pt x="20" y="12"/>
                    </a:cubicBezTo>
                    <a:cubicBezTo>
                      <a:pt x="20" y="12"/>
                      <a:pt x="20" y="12"/>
                      <a:pt x="19" y="12"/>
                    </a:cubicBezTo>
                    <a:cubicBezTo>
                      <a:pt x="17" y="12"/>
                      <a:pt x="15" y="12"/>
                      <a:pt x="13" y="12"/>
                    </a:cubicBezTo>
                    <a:cubicBezTo>
                      <a:pt x="12" y="12"/>
                      <a:pt x="10" y="12"/>
                      <a:pt x="9" y="12"/>
                    </a:cubicBezTo>
                    <a:cubicBezTo>
                      <a:pt x="7" y="12"/>
                      <a:pt x="6" y="12"/>
                      <a:pt x="5" y="12"/>
                    </a:cubicBezTo>
                    <a:close/>
                    <a:moveTo>
                      <a:pt x="4" y="0"/>
                    </a:moveTo>
                    <a:cubicBezTo>
                      <a:pt x="3" y="0"/>
                      <a:pt x="2" y="0"/>
                      <a:pt x="1" y="0"/>
                    </a:cubicBezTo>
                    <a:cubicBezTo>
                      <a:pt x="0" y="1"/>
                      <a:pt x="0" y="1"/>
                      <a:pt x="0" y="1"/>
                    </a:cubicBezTo>
                    <a:cubicBezTo>
                      <a:pt x="0" y="1"/>
                      <a:pt x="0" y="1"/>
                      <a:pt x="0" y="1"/>
                    </a:cubicBezTo>
                    <a:cubicBezTo>
                      <a:pt x="0" y="3"/>
                      <a:pt x="3" y="3"/>
                      <a:pt x="3" y="6"/>
                    </a:cubicBezTo>
                    <a:cubicBezTo>
                      <a:pt x="3" y="6"/>
                      <a:pt x="3" y="7"/>
                      <a:pt x="3" y="7"/>
                    </a:cubicBezTo>
                    <a:cubicBezTo>
                      <a:pt x="2" y="10"/>
                      <a:pt x="0" y="12"/>
                      <a:pt x="1" y="13"/>
                    </a:cubicBezTo>
                    <a:cubicBezTo>
                      <a:pt x="1" y="13"/>
                      <a:pt x="1" y="14"/>
                      <a:pt x="1" y="14"/>
                    </a:cubicBezTo>
                    <a:cubicBezTo>
                      <a:pt x="1" y="14"/>
                      <a:pt x="1" y="14"/>
                      <a:pt x="1" y="14"/>
                    </a:cubicBezTo>
                    <a:cubicBezTo>
                      <a:pt x="2" y="13"/>
                      <a:pt x="2" y="13"/>
                      <a:pt x="2" y="13"/>
                    </a:cubicBezTo>
                    <a:cubicBezTo>
                      <a:pt x="3" y="13"/>
                      <a:pt x="6" y="13"/>
                      <a:pt x="10" y="13"/>
                    </a:cubicBezTo>
                    <a:cubicBezTo>
                      <a:pt x="14" y="13"/>
                      <a:pt x="20" y="13"/>
                      <a:pt x="21" y="13"/>
                    </a:cubicBezTo>
                    <a:cubicBezTo>
                      <a:pt x="22" y="13"/>
                      <a:pt x="22" y="14"/>
                      <a:pt x="22" y="14"/>
                    </a:cubicBezTo>
                    <a:cubicBezTo>
                      <a:pt x="23" y="14"/>
                      <a:pt x="23" y="14"/>
                      <a:pt x="23" y="13"/>
                    </a:cubicBezTo>
                    <a:cubicBezTo>
                      <a:pt x="23" y="13"/>
                      <a:pt x="23" y="13"/>
                      <a:pt x="23" y="12"/>
                    </a:cubicBezTo>
                    <a:cubicBezTo>
                      <a:pt x="22" y="10"/>
                      <a:pt x="20" y="9"/>
                      <a:pt x="20" y="7"/>
                    </a:cubicBezTo>
                    <a:cubicBezTo>
                      <a:pt x="20" y="6"/>
                      <a:pt x="20" y="5"/>
                      <a:pt x="21" y="4"/>
                    </a:cubicBezTo>
                    <a:cubicBezTo>
                      <a:pt x="23" y="3"/>
                      <a:pt x="24" y="2"/>
                      <a:pt x="24" y="1"/>
                    </a:cubicBezTo>
                    <a:cubicBezTo>
                      <a:pt x="24" y="1"/>
                      <a:pt x="23" y="1"/>
                      <a:pt x="23" y="1"/>
                    </a:cubicBezTo>
                    <a:cubicBezTo>
                      <a:pt x="22" y="1"/>
                      <a:pt x="21" y="0"/>
                      <a:pt x="20" y="0"/>
                    </a:cubicBezTo>
                    <a:cubicBezTo>
                      <a:pt x="20" y="0"/>
                      <a:pt x="18" y="1"/>
                      <a:pt x="17" y="1"/>
                    </a:cubicBezTo>
                    <a:cubicBezTo>
                      <a:pt x="16" y="1"/>
                      <a:pt x="15" y="1"/>
                      <a:pt x="14" y="0"/>
                    </a:cubicBezTo>
                    <a:cubicBezTo>
                      <a:pt x="14" y="0"/>
                      <a:pt x="13" y="0"/>
                      <a:pt x="13" y="0"/>
                    </a:cubicBezTo>
                    <a:cubicBezTo>
                      <a:pt x="10" y="0"/>
                      <a:pt x="6" y="0"/>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53" name="Google Shape;2553;p21"/>
              <p:cNvSpPr/>
              <p:nvPr/>
            </p:nvSpPr>
            <p:spPr>
              <a:xfrm>
                <a:off x="6453188" y="3249613"/>
                <a:ext cx="31750" cy="17463"/>
              </a:xfrm>
              <a:custGeom>
                <a:avLst/>
                <a:gdLst/>
                <a:ahLst/>
                <a:cxnLst/>
                <a:rect l="l" t="t" r="r" b="b"/>
                <a:pathLst>
                  <a:path w="27" h="15" extrusionOk="0">
                    <a:moveTo>
                      <a:pt x="24" y="0"/>
                    </a:moveTo>
                    <a:cubicBezTo>
                      <a:pt x="23" y="0"/>
                      <a:pt x="23" y="0"/>
                      <a:pt x="23" y="0"/>
                    </a:cubicBezTo>
                    <a:cubicBezTo>
                      <a:pt x="23" y="0"/>
                      <a:pt x="23" y="0"/>
                      <a:pt x="22" y="0"/>
                    </a:cubicBezTo>
                    <a:cubicBezTo>
                      <a:pt x="23" y="0"/>
                      <a:pt x="24" y="1"/>
                      <a:pt x="25" y="1"/>
                    </a:cubicBezTo>
                    <a:cubicBezTo>
                      <a:pt x="25" y="1"/>
                      <a:pt x="26" y="1"/>
                      <a:pt x="26" y="1"/>
                    </a:cubicBezTo>
                    <a:cubicBezTo>
                      <a:pt x="26" y="2"/>
                      <a:pt x="25" y="3"/>
                      <a:pt x="23" y="4"/>
                    </a:cubicBezTo>
                    <a:cubicBezTo>
                      <a:pt x="22" y="5"/>
                      <a:pt x="22" y="6"/>
                      <a:pt x="22" y="7"/>
                    </a:cubicBezTo>
                    <a:cubicBezTo>
                      <a:pt x="22" y="9"/>
                      <a:pt x="24" y="10"/>
                      <a:pt x="25" y="12"/>
                    </a:cubicBezTo>
                    <a:cubicBezTo>
                      <a:pt x="25" y="13"/>
                      <a:pt x="25" y="13"/>
                      <a:pt x="25" y="13"/>
                    </a:cubicBezTo>
                    <a:cubicBezTo>
                      <a:pt x="25" y="14"/>
                      <a:pt x="25" y="14"/>
                      <a:pt x="24" y="14"/>
                    </a:cubicBezTo>
                    <a:cubicBezTo>
                      <a:pt x="25" y="15"/>
                      <a:pt x="25" y="15"/>
                      <a:pt x="25" y="15"/>
                    </a:cubicBezTo>
                    <a:cubicBezTo>
                      <a:pt x="26" y="14"/>
                      <a:pt x="26" y="14"/>
                      <a:pt x="25" y="12"/>
                    </a:cubicBezTo>
                    <a:cubicBezTo>
                      <a:pt x="24" y="8"/>
                      <a:pt x="21" y="7"/>
                      <a:pt x="24" y="5"/>
                    </a:cubicBezTo>
                    <a:cubicBezTo>
                      <a:pt x="27" y="2"/>
                      <a:pt x="27" y="0"/>
                      <a:pt x="24" y="0"/>
                    </a:cubicBezTo>
                    <a:close/>
                    <a:moveTo>
                      <a:pt x="3" y="0"/>
                    </a:moveTo>
                    <a:cubicBezTo>
                      <a:pt x="2" y="0"/>
                      <a:pt x="2" y="0"/>
                      <a:pt x="2" y="1"/>
                    </a:cubicBezTo>
                    <a:cubicBezTo>
                      <a:pt x="2" y="4"/>
                      <a:pt x="6" y="4"/>
                      <a:pt x="4" y="7"/>
                    </a:cubicBezTo>
                    <a:cubicBezTo>
                      <a:pt x="3" y="10"/>
                      <a:pt x="0" y="13"/>
                      <a:pt x="3" y="14"/>
                    </a:cubicBezTo>
                    <a:cubicBezTo>
                      <a:pt x="3" y="14"/>
                      <a:pt x="3" y="14"/>
                      <a:pt x="3" y="14"/>
                    </a:cubicBezTo>
                    <a:cubicBezTo>
                      <a:pt x="3" y="14"/>
                      <a:pt x="3" y="14"/>
                      <a:pt x="3" y="14"/>
                    </a:cubicBezTo>
                    <a:cubicBezTo>
                      <a:pt x="3" y="14"/>
                      <a:pt x="3" y="13"/>
                      <a:pt x="3" y="13"/>
                    </a:cubicBezTo>
                    <a:cubicBezTo>
                      <a:pt x="2" y="12"/>
                      <a:pt x="4" y="10"/>
                      <a:pt x="5" y="7"/>
                    </a:cubicBezTo>
                    <a:cubicBezTo>
                      <a:pt x="5" y="7"/>
                      <a:pt x="5" y="6"/>
                      <a:pt x="5" y="6"/>
                    </a:cubicBezTo>
                    <a:cubicBezTo>
                      <a:pt x="5" y="3"/>
                      <a:pt x="2" y="3"/>
                      <a:pt x="2" y="1"/>
                    </a:cubicBezTo>
                    <a:cubicBezTo>
                      <a:pt x="2" y="1"/>
                      <a:pt x="2" y="1"/>
                      <a:pt x="2" y="1"/>
                    </a:cubicBezTo>
                    <a:cubicBezTo>
                      <a:pt x="2" y="1"/>
                      <a:pt x="2" y="1"/>
                      <a:pt x="3" y="0"/>
                    </a:cubicBezTo>
                    <a:cubicBezTo>
                      <a:pt x="4" y="0"/>
                      <a:pt x="5" y="0"/>
                      <a:pt x="6" y="0"/>
                    </a:cubicBezTo>
                    <a:cubicBezTo>
                      <a:pt x="8" y="0"/>
                      <a:pt x="12" y="0"/>
                      <a:pt x="15" y="0"/>
                    </a:cubicBezTo>
                    <a:cubicBezTo>
                      <a:pt x="15" y="0"/>
                      <a:pt x="16" y="0"/>
                      <a:pt x="16" y="0"/>
                    </a:cubicBezTo>
                    <a:cubicBezTo>
                      <a:pt x="11" y="0"/>
                      <a:pt x="5" y="0"/>
                      <a:pt x="4" y="0"/>
                    </a:cubicBezTo>
                    <a:lnTo>
                      <a:pt x="3"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54" name="Google Shape;2554;p21"/>
              <p:cNvSpPr/>
              <p:nvPr/>
            </p:nvSpPr>
            <p:spPr>
              <a:xfrm>
                <a:off x="6459538" y="3252788"/>
                <a:ext cx="17463" cy="11113"/>
              </a:xfrm>
              <a:custGeom>
                <a:avLst/>
                <a:gdLst/>
                <a:ahLst/>
                <a:cxnLst/>
                <a:rect l="l" t="t" r="r" b="b"/>
                <a:pathLst>
                  <a:path w="15" h="10" extrusionOk="0">
                    <a:moveTo>
                      <a:pt x="12" y="7"/>
                    </a:moveTo>
                    <a:cubicBezTo>
                      <a:pt x="11" y="6"/>
                      <a:pt x="11" y="6"/>
                      <a:pt x="10" y="5"/>
                    </a:cubicBezTo>
                    <a:cubicBezTo>
                      <a:pt x="9" y="4"/>
                      <a:pt x="10" y="3"/>
                      <a:pt x="11" y="3"/>
                    </a:cubicBezTo>
                    <a:cubicBezTo>
                      <a:pt x="12" y="2"/>
                      <a:pt x="12" y="2"/>
                      <a:pt x="12" y="2"/>
                    </a:cubicBezTo>
                    <a:cubicBezTo>
                      <a:pt x="12" y="2"/>
                      <a:pt x="12" y="2"/>
                      <a:pt x="12" y="2"/>
                    </a:cubicBezTo>
                    <a:cubicBezTo>
                      <a:pt x="13" y="1"/>
                      <a:pt x="12" y="1"/>
                      <a:pt x="12" y="1"/>
                    </a:cubicBezTo>
                    <a:cubicBezTo>
                      <a:pt x="10" y="0"/>
                      <a:pt x="9" y="0"/>
                      <a:pt x="7" y="1"/>
                    </a:cubicBezTo>
                    <a:cubicBezTo>
                      <a:pt x="6" y="1"/>
                      <a:pt x="6" y="1"/>
                      <a:pt x="5" y="1"/>
                    </a:cubicBezTo>
                    <a:cubicBezTo>
                      <a:pt x="4" y="1"/>
                      <a:pt x="3" y="1"/>
                      <a:pt x="3" y="1"/>
                    </a:cubicBezTo>
                    <a:cubicBezTo>
                      <a:pt x="2" y="1"/>
                      <a:pt x="2" y="1"/>
                      <a:pt x="2" y="1"/>
                    </a:cubicBezTo>
                    <a:cubicBezTo>
                      <a:pt x="2" y="2"/>
                      <a:pt x="3" y="2"/>
                      <a:pt x="3" y="2"/>
                    </a:cubicBezTo>
                    <a:cubicBezTo>
                      <a:pt x="5" y="2"/>
                      <a:pt x="6" y="3"/>
                      <a:pt x="6" y="5"/>
                    </a:cubicBezTo>
                    <a:cubicBezTo>
                      <a:pt x="6" y="5"/>
                      <a:pt x="6" y="6"/>
                      <a:pt x="6" y="6"/>
                    </a:cubicBezTo>
                    <a:cubicBezTo>
                      <a:pt x="5" y="7"/>
                      <a:pt x="4" y="6"/>
                      <a:pt x="4" y="6"/>
                    </a:cubicBezTo>
                    <a:cubicBezTo>
                      <a:pt x="3" y="6"/>
                      <a:pt x="2" y="6"/>
                      <a:pt x="2" y="7"/>
                    </a:cubicBezTo>
                    <a:cubicBezTo>
                      <a:pt x="0" y="8"/>
                      <a:pt x="2" y="9"/>
                      <a:pt x="2" y="9"/>
                    </a:cubicBezTo>
                    <a:cubicBezTo>
                      <a:pt x="4" y="9"/>
                      <a:pt x="6" y="9"/>
                      <a:pt x="9" y="9"/>
                    </a:cubicBezTo>
                    <a:cubicBezTo>
                      <a:pt x="12" y="9"/>
                      <a:pt x="15" y="10"/>
                      <a:pt x="15" y="9"/>
                    </a:cubicBezTo>
                    <a:cubicBezTo>
                      <a:pt x="15" y="8"/>
                      <a:pt x="14" y="7"/>
                      <a:pt x="13" y="7"/>
                    </a:cubicBezTo>
                    <a:lnTo>
                      <a:pt x="12" y="7"/>
                    </a:ln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55" name="Google Shape;2555;p21"/>
              <p:cNvSpPr/>
              <p:nvPr/>
            </p:nvSpPr>
            <p:spPr>
              <a:xfrm>
                <a:off x="6454776" y="3244850"/>
                <a:ext cx="26988" cy="6350"/>
              </a:xfrm>
              <a:custGeom>
                <a:avLst/>
                <a:gdLst/>
                <a:ahLst/>
                <a:cxnLst/>
                <a:rect l="l" t="t" r="r" b="b"/>
                <a:pathLst>
                  <a:path w="23" h="5" extrusionOk="0">
                    <a:moveTo>
                      <a:pt x="2" y="4"/>
                    </a:moveTo>
                    <a:cubicBezTo>
                      <a:pt x="1" y="4"/>
                      <a:pt x="0" y="2"/>
                      <a:pt x="2" y="1"/>
                    </a:cubicBezTo>
                    <a:cubicBezTo>
                      <a:pt x="4" y="0"/>
                      <a:pt x="20" y="1"/>
                      <a:pt x="21" y="1"/>
                    </a:cubicBezTo>
                    <a:cubicBezTo>
                      <a:pt x="23" y="2"/>
                      <a:pt x="23" y="4"/>
                      <a:pt x="21" y="4"/>
                    </a:cubicBezTo>
                    <a:cubicBezTo>
                      <a:pt x="20" y="5"/>
                      <a:pt x="3" y="4"/>
                      <a:pt x="2" y="4"/>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56" name="Google Shape;2556;p21"/>
              <p:cNvSpPr/>
              <p:nvPr/>
            </p:nvSpPr>
            <p:spPr>
              <a:xfrm>
                <a:off x="6456363" y="3244850"/>
                <a:ext cx="25400" cy="6350"/>
              </a:xfrm>
              <a:custGeom>
                <a:avLst/>
                <a:gdLst/>
                <a:ahLst/>
                <a:cxnLst/>
                <a:rect l="l" t="t" r="r" b="b"/>
                <a:pathLst>
                  <a:path w="22" h="5" extrusionOk="0">
                    <a:moveTo>
                      <a:pt x="1" y="4"/>
                    </a:moveTo>
                    <a:cubicBezTo>
                      <a:pt x="1" y="4"/>
                      <a:pt x="1" y="4"/>
                      <a:pt x="1" y="4"/>
                    </a:cubicBezTo>
                    <a:cubicBezTo>
                      <a:pt x="1" y="3"/>
                      <a:pt x="1" y="3"/>
                      <a:pt x="1" y="3"/>
                    </a:cubicBezTo>
                    <a:cubicBezTo>
                      <a:pt x="2" y="4"/>
                      <a:pt x="11" y="4"/>
                      <a:pt x="16" y="4"/>
                    </a:cubicBezTo>
                    <a:cubicBezTo>
                      <a:pt x="18" y="4"/>
                      <a:pt x="20" y="4"/>
                      <a:pt x="20" y="4"/>
                    </a:cubicBezTo>
                    <a:cubicBezTo>
                      <a:pt x="21" y="4"/>
                      <a:pt x="21" y="3"/>
                      <a:pt x="21" y="3"/>
                    </a:cubicBezTo>
                    <a:cubicBezTo>
                      <a:pt x="21" y="2"/>
                      <a:pt x="21" y="2"/>
                      <a:pt x="20" y="1"/>
                    </a:cubicBezTo>
                    <a:cubicBezTo>
                      <a:pt x="19" y="1"/>
                      <a:pt x="13" y="1"/>
                      <a:pt x="9" y="1"/>
                    </a:cubicBezTo>
                    <a:cubicBezTo>
                      <a:pt x="5" y="1"/>
                      <a:pt x="2" y="1"/>
                      <a:pt x="1" y="1"/>
                    </a:cubicBezTo>
                    <a:cubicBezTo>
                      <a:pt x="0" y="2"/>
                      <a:pt x="0" y="2"/>
                      <a:pt x="0" y="3"/>
                    </a:cubicBezTo>
                    <a:cubicBezTo>
                      <a:pt x="0" y="3"/>
                      <a:pt x="1" y="3"/>
                      <a:pt x="1" y="3"/>
                    </a:cubicBezTo>
                    <a:cubicBezTo>
                      <a:pt x="1" y="4"/>
                      <a:pt x="1" y="4"/>
                      <a:pt x="1" y="4"/>
                    </a:cubicBezTo>
                    <a:cubicBezTo>
                      <a:pt x="1" y="4"/>
                      <a:pt x="1" y="4"/>
                      <a:pt x="1" y="4"/>
                    </a:cubicBezTo>
                    <a:cubicBezTo>
                      <a:pt x="0" y="4"/>
                      <a:pt x="0" y="3"/>
                      <a:pt x="0" y="3"/>
                    </a:cubicBezTo>
                    <a:cubicBezTo>
                      <a:pt x="0" y="2"/>
                      <a:pt x="0" y="1"/>
                      <a:pt x="1" y="1"/>
                    </a:cubicBezTo>
                    <a:cubicBezTo>
                      <a:pt x="2" y="0"/>
                      <a:pt x="5" y="0"/>
                      <a:pt x="9" y="0"/>
                    </a:cubicBezTo>
                    <a:cubicBezTo>
                      <a:pt x="13" y="0"/>
                      <a:pt x="19" y="0"/>
                      <a:pt x="20" y="1"/>
                    </a:cubicBezTo>
                    <a:cubicBezTo>
                      <a:pt x="21" y="1"/>
                      <a:pt x="22" y="2"/>
                      <a:pt x="22" y="3"/>
                    </a:cubicBezTo>
                    <a:cubicBezTo>
                      <a:pt x="22" y="3"/>
                      <a:pt x="21" y="4"/>
                      <a:pt x="20" y="4"/>
                    </a:cubicBezTo>
                    <a:cubicBezTo>
                      <a:pt x="20" y="4"/>
                      <a:pt x="18" y="5"/>
                      <a:pt x="16" y="5"/>
                    </a:cubicBezTo>
                    <a:cubicBezTo>
                      <a:pt x="11" y="5"/>
                      <a:pt x="2" y="4"/>
                      <a:pt x="1"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57" name="Google Shape;2557;p21"/>
              <p:cNvSpPr/>
              <p:nvPr/>
            </p:nvSpPr>
            <p:spPr>
              <a:xfrm>
                <a:off x="6456363" y="3246438"/>
                <a:ext cx="25400" cy="3175"/>
              </a:xfrm>
              <a:custGeom>
                <a:avLst/>
                <a:gdLst/>
                <a:ahLst/>
                <a:cxnLst/>
                <a:rect l="l" t="t" r="r" b="b"/>
                <a:pathLst>
                  <a:path w="21" h="3" extrusionOk="0">
                    <a:moveTo>
                      <a:pt x="6" y="2"/>
                    </a:moveTo>
                    <a:cubicBezTo>
                      <a:pt x="4" y="2"/>
                      <a:pt x="3" y="2"/>
                      <a:pt x="2" y="2"/>
                    </a:cubicBezTo>
                    <a:cubicBezTo>
                      <a:pt x="2" y="2"/>
                      <a:pt x="1" y="0"/>
                      <a:pt x="4" y="0"/>
                    </a:cubicBezTo>
                    <a:cubicBezTo>
                      <a:pt x="4" y="0"/>
                      <a:pt x="5" y="0"/>
                      <a:pt x="5" y="0"/>
                    </a:cubicBezTo>
                    <a:cubicBezTo>
                      <a:pt x="7" y="0"/>
                      <a:pt x="9" y="0"/>
                      <a:pt x="13" y="0"/>
                    </a:cubicBezTo>
                    <a:cubicBezTo>
                      <a:pt x="16" y="0"/>
                      <a:pt x="19" y="0"/>
                      <a:pt x="20" y="1"/>
                    </a:cubicBezTo>
                    <a:cubicBezTo>
                      <a:pt x="20" y="2"/>
                      <a:pt x="20" y="2"/>
                      <a:pt x="18" y="2"/>
                    </a:cubicBezTo>
                    <a:cubicBezTo>
                      <a:pt x="17" y="2"/>
                      <a:pt x="16" y="2"/>
                      <a:pt x="13" y="2"/>
                    </a:cubicBezTo>
                    <a:cubicBezTo>
                      <a:pt x="13" y="2"/>
                      <a:pt x="13" y="2"/>
                      <a:pt x="13" y="2"/>
                    </a:cubicBezTo>
                    <a:cubicBezTo>
                      <a:pt x="11" y="2"/>
                      <a:pt x="10" y="2"/>
                      <a:pt x="9" y="2"/>
                    </a:cubicBezTo>
                    <a:cubicBezTo>
                      <a:pt x="8" y="2"/>
                      <a:pt x="7" y="2"/>
                      <a:pt x="6" y="2"/>
                    </a:cubicBezTo>
                    <a:close/>
                    <a:moveTo>
                      <a:pt x="8" y="0"/>
                    </a:moveTo>
                    <a:cubicBezTo>
                      <a:pt x="5" y="0"/>
                      <a:pt x="2" y="0"/>
                      <a:pt x="1" y="0"/>
                    </a:cubicBezTo>
                    <a:cubicBezTo>
                      <a:pt x="0" y="1"/>
                      <a:pt x="0" y="1"/>
                      <a:pt x="0" y="2"/>
                    </a:cubicBezTo>
                    <a:cubicBezTo>
                      <a:pt x="0" y="2"/>
                      <a:pt x="1" y="2"/>
                      <a:pt x="1" y="2"/>
                    </a:cubicBezTo>
                    <a:cubicBezTo>
                      <a:pt x="2" y="3"/>
                      <a:pt x="11" y="3"/>
                      <a:pt x="16" y="3"/>
                    </a:cubicBezTo>
                    <a:cubicBezTo>
                      <a:pt x="16" y="3"/>
                      <a:pt x="16" y="3"/>
                      <a:pt x="16" y="3"/>
                    </a:cubicBezTo>
                    <a:cubicBezTo>
                      <a:pt x="18" y="3"/>
                      <a:pt x="20" y="3"/>
                      <a:pt x="20" y="3"/>
                    </a:cubicBezTo>
                    <a:cubicBezTo>
                      <a:pt x="21" y="3"/>
                      <a:pt x="21" y="2"/>
                      <a:pt x="21" y="2"/>
                    </a:cubicBezTo>
                    <a:cubicBezTo>
                      <a:pt x="21" y="1"/>
                      <a:pt x="21" y="1"/>
                      <a:pt x="20" y="0"/>
                    </a:cubicBezTo>
                    <a:cubicBezTo>
                      <a:pt x="19" y="0"/>
                      <a:pt x="14" y="0"/>
                      <a:pt x="9" y="0"/>
                    </a:cubicBezTo>
                    <a:cubicBezTo>
                      <a:pt x="9" y="0"/>
                      <a:pt x="9" y="0"/>
                      <a:pt x="9" y="0"/>
                    </a:cubicBezTo>
                    <a:lnTo>
                      <a:pt x="8"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58" name="Google Shape;2558;p21"/>
              <p:cNvSpPr/>
              <p:nvPr/>
            </p:nvSpPr>
            <p:spPr>
              <a:xfrm>
                <a:off x="6454776" y="3244850"/>
                <a:ext cx="26988" cy="4763"/>
              </a:xfrm>
              <a:custGeom>
                <a:avLst/>
                <a:gdLst/>
                <a:ahLst/>
                <a:cxnLst/>
                <a:rect l="l" t="t" r="r" b="b"/>
                <a:pathLst>
                  <a:path w="23" h="4" extrusionOk="0">
                    <a:moveTo>
                      <a:pt x="2" y="3"/>
                    </a:moveTo>
                    <a:cubicBezTo>
                      <a:pt x="2" y="3"/>
                      <a:pt x="1" y="3"/>
                      <a:pt x="1" y="3"/>
                    </a:cubicBezTo>
                    <a:cubicBezTo>
                      <a:pt x="1" y="2"/>
                      <a:pt x="1" y="2"/>
                      <a:pt x="2" y="1"/>
                    </a:cubicBezTo>
                    <a:cubicBezTo>
                      <a:pt x="3" y="1"/>
                      <a:pt x="6" y="1"/>
                      <a:pt x="9" y="1"/>
                    </a:cubicBezTo>
                    <a:cubicBezTo>
                      <a:pt x="10" y="1"/>
                      <a:pt x="10" y="1"/>
                      <a:pt x="10" y="1"/>
                    </a:cubicBezTo>
                    <a:cubicBezTo>
                      <a:pt x="10" y="1"/>
                      <a:pt x="10" y="1"/>
                      <a:pt x="10" y="1"/>
                    </a:cubicBezTo>
                    <a:cubicBezTo>
                      <a:pt x="15" y="1"/>
                      <a:pt x="20" y="1"/>
                      <a:pt x="21" y="1"/>
                    </a:cubicBezTo>
                    <a:cubicBezTo>
                      <a:pt x="22" y="2"/>
                      <a:pt x="22" y="2"/>
                      <a:pt x="22" y="3"/>
                    </a:cubicBezTo>
                    <a:cubicBezTo>
                      <a:pt x="22" y="3"/>
                      <a:pt x="22" y="4"/>
                      <a:pt x="21" y="4"/>
                    </a:cubicBezTo>
                    <a:cubicBezTo>
                      <a:pt x="21" y="4"/>
                      <a:pt x="19" y="4"/>
                      <a:pt x="17" y="4"/>
                    </a:cubicBezTo>
                    <a:cubicBezTo>
                      <a:pt x="17" y="4"/>
                      <a:pt x="17" y="4"/>
                      <a:pt x="17" y="4"/>
                    </a:cubicBezTo>
                    <a:cubicBezTo>
                      <a:pt x="12" y="4"/>
                      <a:pt x="3" y="4"/>
                      <a:pt x="2" y="3"/>
                    </a:cubicBezTo>
                    <a:close/>
                    <a:moveTo>
                      <a:pt x="10" y="0"/>
                    </a:moveTo>
                    <a:cubicBezTo>
                      <a:pt x="6" y="0"/>
                      <a:pt x="3" y="1"/>
                      <a:pt x="2" y="1"/>
                    </a:cubicBezTo>
                    <a:cubicBezTo>
                      <a:pt x="0" y="2"/>
                      <a:pt x="1" y="4"/>
                      <a:pt x="2" y="4"/>
                    </a:cubicBezTo>
                    <a:cubicBezTo>
                      <a:pt x="3" y="4"/>
                      <a:pt x="12" y="4"/>
                      <a:pt x="17" y="4"/>
                    </a:cubicBezTo>
                    <a:cubicBezTo>
                      <a:pt x="19" y="4"/>
                      <a:pt x="21" y="4"/>
                      <a:pt x="21" y="4"/>
                    </a:cubicBezTo>
                    <a:cubicBezTo>
                      <a:pt x="23" y="4"/>
                      <a:pt x="23" y="2"/>
                      <a:pt x="21" y="1"/>
                    </a:cubicBezTo>
                    <a:cubicBezTo>
                      <a:pt x="20" y="1"/>
                      <a:pt x="14" y="0"/>
                      <a:pt x="10"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59" name="Google Shape;2559;p21"/>
              <p:cNvSpPr/>
              <p:nvPr/>
            </p:nvSpPr>
            <p:spPr>
              <a:xfrm>
                <a:off x="6461126" y="3246438"/>
                <a:ext cx="15875" cy="1588"/>
              </a:xfrm>
              <a:custGeom>
                <a:avLst/>
                <a:gdLst/>
                <a:ahLst/>
                <a:cxnLst/>
                <a:rect l="l" t="t" r="r" b="b"/>
                <a:pathLst>
                  <a:path w="14" h="2" extrusionOk="0">
                    <a:moveTo>
                      <a:pt x="2" y="1"/>
                    </a:moveTo>
                    <a:cubicBezTo>
                      <a:pt x="2" y="1"/>
                      <a:pt x="2" y="1"/>
                      <a:pt x="6" y="1"/>
                    </a:cubicBezTo>
                    <a:cubicBezTo>
                      <a:pt x="9" y="1"/>
                      <a:pt x="13" y="0"/>
                      <a:pt x="14" y="1"/>
                    </a:cubicBezTo>
                    <a:cubicBezTo>
                      <a:pt x="14" y="2"/>
                      <a:pt x="13" y="2"/>
                      <a:pt x="11" y="2"/>
                    </a:cubicBezTo>
                    <a:cubicBezTo>
                      <a:pt x="8" y="1"/>
                      <a:pt x="6" y="1"/>
                      <a:pt x="5" y="2"/>
                    </a:cubicBezTo>
                    <a:cubicBezTo>
                      <a:pt x="3" y="2"/>
                      <a:pt x="1" y="2"/>
                      <a:pt x="0" y="2"/>
                    </a:cubicBezTo>
                    <a:cubicBezTo>
                      <a:pt x="0" y="1"/>
                      <a:pt x="0" y="1"/>
                      <a:pt x="2"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60" name="Google Shape;2560;p21"/>
              <p:cNvSpPr/>
              <p:nvPr/>
            </p:nvSpPr>
            <p:spPr>
              <a:xfrm>
                <a:off x="6426201" y="3267075"/>
                <a:ext cx="84138" cy="14288"/>
              </a:xfrm>
              <a:custGeom>
                <a:avLst/>
                <a:gdLst/>
                <a:ahLst/>
                <a:cxnLst/>
                <a:rect l="l" t="t" r="r" b="b"/>
                <a:pathLst>
                  <a:path w="71" h="13" extrusionOk="0">
                    <a:moveTo>
                      <a:pt x="10" y="9"/>
                    </a:moveTo>
                    <a:cubicBezTo>
                      <a:pt x="19" y="13"/>
                      <a:pt x="29" y="12"/>
                      <a:pt x="35" y="12"/>
                    </a:cubicBezTo>
                    <a:cubicBezTo>
                      <a:pt x="41" y="12"/>
                      <a:pt x="52" y="13"/>
                      <a:pt x="61" y="9"/>
                    </a:cubicBezTo>
                    <a:cubicBezTo>
                      <a:pt x="70" y="4"/>
                      <a:pt x="71" y="0"/>
                      <a:pt x="68" y="0"/>
                    </a:cubicBezTo>
                    <a:cubicBezTo>
                      <a:pt x="65" y="0"/>
                      <a:pt x="60" y="1"/>
                      <a:pt x="55" y="3"/>
                    </a:cubicBezTo>
                    <a:cubicBezTo>
                      <a:pt x="50" y="5"/>
                      <a:pt x="44" y="4"/>
                      <a:pt x="44" y="4"/>
                    </a:cubicBezTo>
                    <a:cubicBezTo>
                      <a:pt x="40" y="4"/>
                      <a:pt x="36" y="4"/>
                      <a:pt x="33" y="4"/>
                    </a:cubicBezTo>
                    <a:cubicBezTo>
                      <a:pt x="31" y="4"/>
                      <a:pt x="29" y="4"/>
                      <a:pt x="26" y="4"/>
                    </a:cubicBezTo>
                    <a:cubicBezTo>
                      <a:pt x="26" y="4"/>
                      <a:pt x="21" y="5"/>
                      <a:pt x="15" y="3"/>
                    </a:cubicBezTo>
                    <a:cubicBezTo>
                      <a:pt x="10" y="1"/>
                      <a:pt x="5" y="0"/>
                      <a:pt x="2" y="0"/>
                    </a:cubicBezTo>
                    <a:cubicBezTo>
                      <a:pt x="0" y="0"/>
                      <a:pt x="0" y="4"/>
                      <a:pt x="10" y="9"/>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61" name="Google Shape;2561;p21"/>
              <p:cNvSpPr/>
              <p:nvPr/>
            </p:nvSpPr>
            <p:spPr>
              <a:xfrm>
                <a:off x="6426201" y="3267075"/>
                <a:ext cx="84138" cy="14288"/>
              </a:xfrm>
              <a:custGeom>
                <a:avLst/>
                <a:gdLst/>
                <a:ahLst/>
                <a:cxnLst/>
                <a:rect l="l" t="t" r="r" b="b"/>
                <a:pathLst>
                  <a:path w="71" h="13" extrusionOk="0">
                    <a:moveTo>
                      <a:pt x="3" y="0"/>
                    </a:moveTo>
                    <a:cubicBezTo>
                      <a:pt x="7" y="0"/>
                      <a:pt x="11" y="1"/>
                      <a:pt x="16" y="3"/>
                    </a:cubicBezTo>
                    <a:cubicBezTo>
                      <a:pt x="19" y="4"/>
                      <a:pt x="22" y="4"/>
                      <a:pt x="24" y="4"/>
                    </a:cubicBezTo>
                    <a:cubicBezTo>
                      <a:pt x="25" y="4"/>
                      <a:pt x="26" y="4"/>
                      <a:pt x="26" y="4"/>
                    </a:cubicBezTo>
                    <a:cubicBezTo>
                      <a:pt x="27" y="4"/>
                      <a:pt x="27" y="4"/>
                      <a:pt x="28" y="4"/>
                    </a:cubicBezTo>
                    <a:cubicBezTo>
                      <a:pt x="30" y="4"/>
                      <a:pt x="32" y="4"/>
                      <a:pt x="33" y="4"/>
                    </a:cubicBezTo>
                    <a:cubicBezTo>
                      <a:pt x="35" y="4"/>
                      <a:pt x="36" y="4"/>
                      <a:pt x="38" y="4"/>
                    </a:cubicBezTo>
                    <a:cubicBezTo>
                      <a:pt x="40" y="4"/>
                      <a:pt x="42" y="4"/>
                      <a:pt x="44" y="4"/>
                    </a:cubicBezTo>
                    <a:cubicBezTo>
                      <a:pt x="44" y="4"/>
                      <a:pt x="45" y="4"/>
                      <a:pt x="46" y="4"/>
                    </a:cubicBezTo>
                    <a:cubicBezTo>
                      <a:pt x="48" y="4"/>
                      <a:pt x="52" y="4"/>
                      <a:pt x="55" y="3"/>
                    </a:cubicBezTo>
                    <a:cubicBezTo>
                      <a:pt x="60" y="1"/>
                      <a:pt x="64" y="0"/>
                      <a:pt x="67" y="0"/>
                    </a:cubicBezTo>
                    <a:cubicBezTo>
                      <a:pt x="68" y="0"/>
                      <a:pt x="68" y="0"/>
                      <a:pt x="68" y="0"/>
                    </a:cubicBezTo>
                    <a:cubicBezTo>
                      <a:pt x="70" y="0"/>
                      <a:pt x="71" y="1"/>
                      <a:pt x="71" y="1"/>
                    </a:cubicBezTo>
                    <a:cubicBezTo>
                      <a:pt x="71" y="3"/>
                      <a:pt x="68" y="6"/>
                      <a:pt x="61" y="9"/>
                    </a:cubicBezTo>
                    <a:cubicBezTo>
                      <a:pt x="54" y="12"/>
                      <a:pt x="45" y="13"/>
                      <a:pt x="39" y="13"/>
                    </a:cubicBezTo>
                    <a:cubicBezTo>
                      <a:pt x="38" y="13"/>
                      <a:pt x="36" y="13"/>
                      <a:pt x="35" y="13"/>
                    </a:cubicBezTo>
                    <a:cubicBezTo>
                      <a:pt x="34" y="13"/>
                      <a:pt x="33" y="13"/>
                      <a:pt x="31" y="13"/>
                    </a:cubicBezTo>
                    <a:cubicBezTo>
                      <a:pt x="25" y="13"/>
                      <a:pt x="17" y="12"/>
                      <a:pt x="9" y="9"/>
                    </a:cubicBezTo>
                    <a:cubicBezTo>
                      <a:pt x="10" y="9"/>
                      <a:pt x="10" y="9"/>
                      <a:pt x="10" y="9"/>
                    </a:cubicBezTo>
                    <a:cubicBezTo>
                      <a:pt x="9" y="9"/>
                      <a:pt x="9" y="9"/>
                      <a:pt x="9" y="9"/>
                    </a:cubicBezTo>
                    <a:cubicBezTo>
                      <a:pt x="3" y="6"/>
                      <a:pt x="0" y="3"/>
                      <a:pt x="0" y="1"/>
                    </a:cubicBezTo>
                    <a:cubicBezTo>
                      <a:pt x="0" y="1"/>
                      <a:pt x="1" y="0"/>
                      <a:pt x="2" y="0"/>
                    </a:cubicBezTo>
                    <a:cubicBezTo>
                      <a:pt x="3" y="0"/>
                      <a:pt x="3" y="0"/>
                      <a:pt x="3" y="0"/>
                    </a:cubicBezTo>
                    <a:close/>
                    <a:moveTo>
                      <a:pt x="15" y="3"/>
                    </a:moveTo>
                    <a:cubicBezTo>
                      <a:pt x="10" y="2"/>
                      <a:pt x="6" y="0"/>
                      <a:pt x="3" y="0"/>
                    </a:cubicBezTo>
                    <a:cubicBezTo>
                      <a:pt x="3" y="0"/>
                      <a:pt x="3" y="0"/>
                      <a:pt x="3" y="0"/>
                    </a:cubicBezTo>
                    <a:cubicBezTo>
                      <a:pt x="2" y="1"/>
                      <a:pt x="2" y="1"/>
                      <a:pt x="2" y="1"/>
                    </a:cubicBezTo>
                    <a:cubicBezTo>
                      <a:pt x="2" y="3"/>
                      <a:pt x="4" y="5"/>
                      <a:pt x="11" y="8"/>
                    </a:cubicBezTo>
                    <a:cubicBezTo>
                      <a:pt x="18" y="11"/>
                      <a:pt x="26" y="12"/>
                      <a:pt x="31" y="12"/>
                    </a:cubicBezTo>
                    <a:cubicBezTo>
                      <a:pt x="33" y="12"/>
                      <a:pt x="34" y="12"/>
                      <a:pt x="35" y="12"/>
                    </a:cubicBezTo>
                    <a:cubicBezTo>
                      <a:pt x="37" y="12"/>
                      <a:pt x="38" y="12"/>
                      <a:pt x="39" y="12"/>
                    </a:cubicBezTo>
                    <a:cubicBezTo>
                      <a:pt x="45" y="12"/>
                      <a:pt x="53" y="11"/>
                      <a:pt x="60" y="8"/>
                    </a:cubicBezTo>
                    <a:cubicBezTo>
                      <a:pt x="67" y="5"/>
                      <a:pt x="69" y="3"/>
                      <a:pt x="69" y="1"/>
                    </a:cubicBezTo>
                    <a:cubicBezTo>
                      <a:pt x="69" y="1"/>
                      <a:pt x="69" y="1"/>
                      <a:pt x="68" y="0"/>
                    </a:cubicBezTo>
                    <a:cubicBezTo>
                      <a:pt x="67" y="0"/>
                      <a:pt x="67" y="0"/>
                      <a:pt x="67" y="0"/>
                    </a:cubicBezTo>
                    <a:cubicBezTo>
                      <a:pt x="65" y="0"/>
                      <a:pt x="60" y="2"/>
                      <a:pt x="56" y="3"/>
                    </a:cubicBezTo>
                    <a:cubicBezTo>
                      <a:pt x="52" y="5"/>
                      <a:pt x="49" y="5"/>
                      <a:pt x="46" y="5"/>
                    </a:cubicBezTo>
                    <a:cubicBezTo>
                      <a:pt x="45" y="5"/>
                      <a:pt x="44" y="5"/>
                      <a:pt x="44" y="5"/>
                    </a:cubicBezTo>
                    <a:cubicBezTo>
                      <a:pt x="42" y="5"/>
                      <a:pt x="40" y="5"/>
                      <a:pt x="38" y="5"/>
                    </a:cubicBezTo>
                    <a:cubicBezTo>
                      <a:pt x="36" y="5"/>
                      <a:pt x="35" y="5"/>
                      <a:pt x="33" y="5"/>
                    </a:cubicBezTo>
                    <a:cubicBezTo>
                      <a:pt x="32" y="5"/>
                      <a:pt x="30" y="5"/>
                      <a:pt x="28" y="5"/>
                    </a:cubicBezTo>
                    <a:cubicBezTo>
                      <a:pt x="27" y="5"/>
                      <a:pt x="27" y="5"/>
                      <a:pt x="26" y="5"/>
                    </a:cubicBezTo>
                    <a:cubicBezTo>
                      <a:pt x="26" y="5"/>
                      <a:pt x="25" y="5"/>
                      <a:pt x="24" y="5"/>
                    </a:cubicBezTo>
                    <a:cubicBezTo>
                      <a:pt x="21" y="5"/>
                      <a:pt x="18" y="5"/>
                      <a:pt x="15" y="3"/>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62" name="Google Shape;2562;p21"/>
              <p:cNvSpPr/>
              <p:nvPr/>
            </p:nvSpPr>
            <p:spPr>
              <a:xfrm>
                <a:off x="6481763" y="3267075"/>
                <a:ext cx="26988" cy="14288"/>
              </a:xfrm>
              <a:custGeom>
                <a:avLst/>
                <a:gdLst/>
                <a:ahLst/>
                <a:cxnLst/>
                <a:rect l="l" t="t" r="r" b="b"/>
                <a:pathLst>
                  <a:path w="23" h="12" extrusionOk="0">
                    <a:moveTo>
                      <a:pt x="21" y="0"/>
                    </a:moveTo>
                    <a:cubicBezTo>
                      <a:pt x="19" y="0"/>
                      <a:pt x="14" y="2"/>
                      <a:pt x="10" y="3"/>
                    </a:cubicBezTo>
                    <a:cubicBezTo>
                      <a:pt x="7" y="4"/>
                      <a:pt x="5" y="5"/>
                      <a:pt x="3" y="5"/>
                    </a:cubicBezTo>
                    <a:cubicBezTo>
                      <a:pt x="3" y="5"/>
                      <a:pt x="2" y="5"/>
                      <a:pt x="2" y="6"/>
                    </a:cubicBezTo>
                    <a:cubicBezTo>
                      <a:pt x="3" y="6"/>
                      <a:pt x="4" y="6"/>
                      <a:pt x="4" y="6"/>
                    </a:cubicBezTo>
                    <a:cubicBezTo>
                      <a:pt x="8" y="6"/>
                      <a:pt x="9" y="4"/>
                      <a:pt x="14" y="3"/>
                    </a:cubicBezTo>
                    <a:cubicBezTo>
                      <a:pt x="16" y="2"/>
                      <a:pt x="17" y="2"/>
                      <a:pt x="18" y="2"/>
                    </a:cubicBezTo>
                    <a:cubicBezTo>
                      <a:pt x="20" y="2"/>
                      <a:pt x="21" y="3"/>
                      <a:pt x="19" y="5"/>
                    </a:cubicBezTo>
                    <a:cubicBezTo>
                      <a:pt x="16" y="7"/>
                      <a:pt x="8" y="10"/>
                      <a:pt x="4" y="10"/>
                    </a:cubicBezTo>
                    <a:cubicBezTo>
                      <a:pt x="3" y="11"/>
                      <a:pt x="1" y="11"/>
                      <a:pt x="0" y="11"/>
                    </a:cubicBezTo>
                    <a:cubicBezTo>
                      <a:pt x="0" y="12"/>
                      <a:pt x="0" y="12"/>
                      <a:pt x="0" y="12"/>
                    </a:cubicBezTo>
                    <a:cubicBezTo>
                      <a:pt x="5" y="11"/>
                      <a:pt x="10" y="10"/>
                      <a:pt x="14" y="8"/>
                    </a:cubicBezTo>
                    <a:cubicBezTo>
                      <a:pt x="21" y="5"/>
                      <a:pt x="23" y="3"/>
                      <a:pt x="23" y="1"/>
                    </a:cubicBezTo>
                    <a:cubicBezTo>
                      <a:pt x="23" y="1"/>
                      <a:pt x="23" y="1"/>
                      <a:pt x="22" y="0"/>
                    </a:cubicBezTo>
                    <a:cubicBezTo>
                      <a:pt x="21" y="0"/>
                      <a:pt x="21" y="0"/>
                      <a:pt x="2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63" name="Google Shape;2563;p21"/>
              <p:cNvSpPr/>
              <p:nvPr/>
            </p:nvSpPr>
            <p:spPr>
              <a:xfrm>
                <a:off x="6481763" y="3267075"/>
                <a:ext cx="28575" cy="14288"/>
              </a:xfrm>
              <a:custGeom>
                <a:avLst/>
                <a:gdLst/>
                <a:ahLst/>
                <a:cxnLst/>
                <a:rect l="l" t="t" r="r" b="b"/>
                <a:pathLst>
                  <a:path w="25" h="12" extrusionOk="0">
                    <a:moveTo>
                      <a:pt x="21" y="0"/>
                    </a:moveTo>
                    <a:cubicBezTo>
                      <a:pt x="18" y="0"/>
                      <a:pt x="14" y="1"/>
                      <a:pt x="9" y="3"/>
                    </a:cubicBezTo>
                    <a:cubicBezTo>
                      <a:pt x="7" y="4"/>
                      <a:pt x="5" y="4"/>
                      <a:pt x="3" y="4"/>
                    </a:cubicBezTo>
                    <a:cubicBezTo>
                      <a:pt x="3" y="5"/>
                      <a:pt x="3" y="5"/>
                      <a:pt x="3" y="5"/>
                    </a:cubicBezTo>
                    <a:cubicBezTo>
                      <a:pt x="5" y="5"/>
                      <a:pt x="7" y="4"/>
                      <a:pt x="10" y="3"/>
                    </a:cubicBezTo>
                    <a:cubicBezTo>
                      <a:pt x="14" y="2"/>
                      <a:pt x="19" y="0"/>
                      <a:pt x="21" y="0"/>
                    </a:cubicBezTo>
                    <a:cubicBezTo>
                      <a:pt x="21" y="0"/>
                      <a:pt x="21" y="0"/>
                      <a:pt x="21" y="0"/>
                    </a:cubicBezTo>
                    <a:cubicBezTo>
                      <a:pt x="22" y="0"/>
                      <a:pt x="22" y="0"/>
                      <a:pt x="22" y="0"/>
                    </a:cubicBezTo>
                    <a:cubicBezTo>
                      <a:pt x="23" y="1"/>
                      <a:pt x="23" y="1"/>
                      <a:pt x="23" y="1"/>
                    </a:cubicBezTo>
                    <a:cubicBezTo>
                      <a:pt x="23" y="3"/>
                      <a:pt x="21" y="5"/>
                      <a:pt x="14" y="8"/>
                    </a:cubicBezTo>
                    <a:cubicBezTo>
                      <a:pt x="10" y="10"/>
                      <a:pt x="5" y="11"/>
                      <a:pt x="0" y="12"/>
                    </a:cubicBezTo>
                    <a:cubicBezTo>
                      <a:pt x="1" y="12"/>
                      <a:pt x="1" y="12"/>
                      <a:pt x="1" y="12"/>
                    </a:cubicBezTo>
                    <a:cubicBezTo>
                      <a:pt x="5" y="12"/>
                      <a:pt x="10" y="11"/>
                      <a:pt x="15" y="9"/>
                    </a:cubicBezTo>
                    <a:cubicBezTo>
                      <a:pt x="24" y="4"/>
                      <a:pt x="25" y="0"/>
                      <a:pt x="22" y="0"/>
                    </a:cubicBezTo>
                    <a:lnTo>
                      <a:pt x="21"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64" name="Google Shape;2564;p21"/>
              <p:cNvSpPr/>
              <p:nvPr/>
            </p:nvSpPr>
            <p:spPr>
              <a:xfrm>
                <a:off x="6429376" y="3267075"/>
                <a:ext cx="26988" cy="14288"/>
              </a:xfrm>
              <a:custGeom>
                <a:avLst/>
                <a:gdLst/>
                <a:ahLst/>
                <a:cxnLst/>
                <a:rect l="l" t="t" r="r" b="b"/>
                <a:pathLst>
                  <a:path w="23" h="12" extrusionOk="0">
                    <a:moveTo>
                      <a:pt x="1" y="0"/>
                    </a:moveTo>
                    <a:cubicBezTo>
                      <a:pt x="1" y="0"/>
                      <a:pt x="1" y="0"/>
                      <a:pt x="1" y="0"/>
                    </a:cubicBezTo>
                    <a:cubicBezTo>
                      <a:pt x="1" y="0"/>
                      <a:pt x="1" y="0"/>
                      <a:pt x="1" y="0"/>
                    </a:cubicBezTo>
                    <a:cubicBezTo>
                      <a:pt x="0" y="1"/>
                      <a:pt x="0" y="1"/>
                      <a:pt x="0" y="1"/>
                    </a:cubicBezTo>
                    <a:cubicBezTo>
                      <a:pt x="0" y="3"/>
                      <a:pt x="2" y="5"/>
                      <a:pt x="9" y="8"/>
                    </a:cubicBezTo>
                    <a:cubicBezTo>
                      <a:pt x="13" y="10"/>
                      <a:pt x="18" y="11"/>
                      <a:pt x="23" y="12"/>
                    </a:cubicBezTo>
                    <a:cubicBezTo>
                      <a:pt x="23" y="11"/>
                      <a:pt x="23" y="11"/>
                      <a:pt x="23" y="11"/>
                    </a:cubicBezTo>
                    <a:cubicBezTo>
                      <a:pt x="19" y="10"/>
                      <a:pt x="15" y="10"/>
                      <a:pt x="12" y="9"/>
                    </a:cubicBezTo>
                    <a:cubicBezTo>
                      <a:pt x="7" y="7"/>
                      <a:pt x="0" y="2"/>
                      <a:pt x="2" y="1"/>
                    </a:cubicBezTo>
                    <a:cubicBezTo>
                      <a:pt x="3" y="1"/>
                      <a:pt x="3" y="1"/>
                      <a:pt x="3" y="1"/>
                    </a:cubicBezTo>
                    <a:cubicBezTo>
                      <a:pt x="5" y="1"/>
                      <a:pt x="12" y="4"/>
                      <a:pt x="16" y="5"/>
                    </a:cubicBezTo>
                    <a:cubicBezTo>
                      <a:pt x="17" y="6"/>
                      <a:pt x="19" y="6"/>
                      <a:pt x="20" y="6"/>
                    </a:cubicBezTo>
                    <a:cubicBezTo>
                      <a:pt x="21" y="6"/>
                      <a:pt x="21" y="6"/>
                      <a:pt x="22" y="6"/>
                    </a:cubicBezTo>
                    <a:cubicBezTo>
                      <a:pt x="21" y="5"/>
                      <a:pt x="21" y="5"/>
                      <a:pt x="21" y="5"/>
                    </a:cubicBezTo>
                    <a:cubicBezTo>
                      <a:pt x="19" y="5"/>
                      <a:pt x="16" y="4"/>
                      <a:pt x="13" y="3"/>
                    </a:cubicBezTo>
                    <a:cubicBezTo>
                      <a:pt x="8" y="2"/>
                      <a:pt x="4" y="0"/>
                      <a:pt x="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65" name="Google Shape;2565;p21"/>
              <p:cNvSpPr/>
              <p:nvPr/>
            </p:nvSpPr>
            <p:spPr>
              <a:xfrm>
                <a:off x="6426201" y="3267075"/>
                <a:ext cx="30163" cy="14288"/>
              </a:xfrm>
              <a:custGeom>
                <a:avLst/>
                <a:gdLst/>
                <a:ahLst/>
                <a:cxnLst/>
                <a:rect l="l" t="t" r="r" b="b"/>
                <a:pathLst>
                  <a:path w="25" h="12" extrusionOk="0">
                    <a:moveTo>
                      <a:pt x="3" y="0"/>
                    </a:moveTo>
                    <a:cubicBezTo>
                      <a:pt x="2" y="0"/>
                      <a:pt x="2" y="0"/>
                      <a:pt x="2" y="0"/>
                    </a:cubicBezTo>
                    <a:cubicBezTo>
                      <a:pt x="0" y="0"/>
                      <a:pt x="0" y="4"/>
                      <a:pt x="10" y="9"/>
                    </a:cubicBezTo>
                    <a:cubicBezTo>
                      <a:pt x="15" y="11"/>
                      <a:pt x="20" y="12"/>
                      <a:pt x="24" y="12"/>
                    </a:cubicBezTo>
                    <a:cubicBezTo>
                      <a:pt x="25" y="12"/>
                      <a:pt x="25" y="12"/>
                      <a:pt x="25" y="12"/>
                    </a:cubicBezTo>
                    <a:cubicBezTo>
                      <a:pt x="20" y="11"/>
                      <a:pt x="15" y="10"/>
                      <a:pt x="11" y="8"/>
                    </a:cubicBezTo>
                    <a:cubicBezTo>
                      <a:pt x="4" y="5"/>
                      <a:pt x="2" y="3"/>
                      <a:pt x="2" y="1"/>
                    </a:cubicBezTo>
                    <a:cubicBezTo>
                      <a:pt x="2" y="1"/>
                      <a:pt x="2" y="1"/>
                      <a:pt x="3" y="0"/>
                    </a:cubicBezTo>
                    <a:cubicBezTo>
                      <a:pt x="3" y="0"/>
                      <a:pt x="3" y="0"/>
                      <a:pt x="3" y="0"/>
                    </a:cubicBezTo>
                    <a:cubicBezTo>
                      <a:pt x="3" y="0"/>
                      <a:pt x="3" y="0"/>
                      <a:pt x="3" y="0"/>
                    </a:cubicBezTo>
                    <a:cubicBezTo>
                      <a:pt x="6" y="0"/>
                      <a:pt x="10" y="2"/>
                      <a:pt x="15" y="3"/>
                    </a:cubicBezTo>
                    <a:cubicBezTo>
                      <a:pt x="18" y="4"/>
                      <a:pt x="21" y="5"/>
                      <a:pt x="23" y="5"/>
                    </a:cubicBezTo>
                    <a:cubicBezTo>
                      <a:pt x="23" y="4"/>
                      <a:pt x="23" y="4"/>
                      <a:pt x="23" y="4"/>
                    </a:cubicBezTo>
                    <a:cubicBezTo>
                      <a:pt x="21" y="4"/>
                      <a:pt x="18" y="4"/>
                      <a:pt x="15" y="3"/>
                    </a:cubicBezTo>
                    <a:cubicBezTo>
                      <a:pt x="11" y="1"/>
                      <a:pt x="6" y="0"/>
                      <a:pt x="3"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66" name="Google Shape;2566;p21"/>
              <p:cNvSpPr/>
              <p:nvPr/>
            </p:nvSpPr>
            <p:spPr>
              <a:xfrm>
                <a:off x="6480176" y="3270250"/>
                <a:ext cx="23813" cy="6350"/>
              </a:xfrm>
              <a:custGeom>
                <a:avLst/>
                <a:gdLst/>
                <a:ahLst/>
                <a:cxnLst/>
                <a:rect l="l" t="t" r="r" b="b"/>
                <a:pathLst>
                  <a:path w="20" h="6" extrusionOk="0">
                    <a:moveTo>
                      <a:pt x="17" y="0"/>
                    </a:moveTo>
                    <a:cubicBezTo>
                      <a:pt x="15" y="0"/>
                      <a:pt x="13" y="3"/>
                      <a:pt x="12" y="3"/>
                    </a:cubicBezTo>
                    <a:cubicBezTo>
                      <a:pt x="7" y="4"/>
                      <a:pt x="3" y="5"/>
                      <a:pt x="1" y="5"/>
                    </a:cubicBezTo>
                    <a:cubicBezTo>
                      <a:pt x="0" y="6"/>
                      <a:pt x="0" y="6"/>
                      <a:pt x="0" y="6"/>
                    </a:cubicBezTo>
                    <a:cubicBezTo>
                      <a:pt x="1" y="6"/>
                      <a:pt x="1" y="6"/>
                      <a:pt x="1" y="6"/>
                    </a:cubicBezTo>
                    <a:cubicBezTo>
                      <a:pt x="1" y="6"/>
                      <a:pt x="10" y="5"/>
                      <a:pt x="13" y="4"/>
                    </a:cubicBezTo>
                    <a:cubicBezTo>
                      <a:pt x="16" y="2"/>
                      <a:pt x="20" y="1"/>
                      <a:pt x="18" y="0"/>
                    </a:cubicBezTo>
                    <a:lnTo>
                      <a:pt x="17"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67" name="Google Shape;2567;p21"/>
              <p:cNvSpPr/>
              <p:nvPr/>
            </p:nvSpPr>
            <p:spPr>
              <a:xfrm>
                <a:off x="6435726" y="3270250"/>
                <a:ext cx="22225" cy="7938"/>
              </a:xfrm>
              <a:custGeom>
                <a:avLst/>
                <a:gdLst/>
                <a:ahLst/>
                <a:cxnLst/>
                <a:rect l="l" t="t" r="r" b="b"/>
                <a:pathLst>
                  <a:path w="18" h="7" extrusionOk="0">
                    <a:moveTo>
                      <a:pt x="1" y="0"/>
                    </a:moveTo>
                    <a:cubicBezTo>
                      <a:pt x="0" y="0"/>
                      <a:pt x="0" y="1"/>
                      <a:pt x="2" y="3"/>
                    </a:cubicBezTo>
                    <a:cubicBezTo>
                      <a:pt x="5" y="5"/>
                      <a:pt x="8" y="5"/>
                      <a:pt x="9" y="5"/>
                    </a:cubicBezTo>
                    <a:cubicBezTo>
                      <a:pt x="9" y="5"/>
                      <a:pt x="9" y="5"/>
                      <a:pt x="9" y="5"/>
                    </a:cubicBezTo>
                    <a:cubicBezTo>
                      <a:pt x="14" y="6"/>
                      <a:pt x="16" y="7"/>
                      <a:pt x="17" y="7"/>
                    </a:cubicBezTo>
                    <a:cubicBezTo>
                      <a:pt x="18" y="7"/>
                      <a:pt x="18" y="7"/>
                      <a:pt x="18" y="7"/>
                    </a:cubicBezTo>
                    <a:cubicBezTo>
                      <a:pt x="18" y="6"/>
                      <a:pt x="18" y="6"/>
                      <a:pt x="18" y="6"/>
                    </a:cubicBezTo>
                    <a:cubicBezTo>
                      <a:pt x="17" y="6"/>
                      <a:pt x="16" y="5"/>
                      <a:pt x="16" y="5"/>
                    </a:cubicBezTo>
                    <a:cubicBezTo>
                      <a:pt x="8" y="4"/>
                      <a:pt x="5" y="2"/>
                      <a:pt x="3" y="1"/>
                    </a:cubicBezTo>
                    <a:cubicBezTo>
                      <a:pt x="3" y="1"/>
                      <a:pt x="2" y="0"/>
                      <a:pt x="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68" name="Google Shape;2568;p21"/>
              <p:cNvSpPr/>
              <p:nvPr/>
            </p:nvSpPr>
            <p:spPr>
              <a:xfrm>
                <a:off x="6453188" y="3268663"/>
                <a:ext cx="33338" cy="20638"/>
              </a:xfrm>
              <a:custGeom>
                <a:avLst/>
                <a:gdLst/>
                <a:ahLst/>
                <a:cxnLst/>
                <a:rect l="l" t="t" r="r" b="b"/>
                <a:pathLst>
                  <a:path w="29" h="17" extrusionOk="0">
                    <a:moveTo>
                      <a:pt x="17" y="0"/>
                    </a:moveTo>
                    <a:cubicBezTo>
                      <a:pt x="15" y="0"/>
                      <a:pt x="12" y="0"/>
                      <a:pt x="10" y="0"/>
                    </a:cubicBezTo>
                    <a:cubicBezTo>
                      <a:pt x="5" y="0"/>
                      <a:pt x="2" y="0"/>
                      <a:pt x="2" y="2"/>
                    </a:cubicBezTo>
                    <a:cubicBezTo>
                      <a:pt x="2" y="4"/>
                      <a:pt x="6" y="5"/>
                      <a:pt x="4" y="8"/>
                    </a:cubicBezTo>
                    <a:cubicBezTo>
                      <a:pt x="3" y="11"/>
                      <a:pt x="0" y="14"/>
                      <a:pt x="3" y="15"/>
                    </a:cubicBezTo>
                    <a:cubicBezTo>
                      <a:pt x="4" y="15"/>
                      <a:pt x="6" y="15"/>
                      <a:pt x="9" y="15"/>
                    </a:cubicBezTo>
                    <a:cubicBezTo>
                      <a:pt x="11" y="14"/>
                      <a:pt x="13" y="14"/>
                      <a:pt x="16" y="14"/>
                    </a:cubicBezTo>
                    <a:cubicBezTo>
                      <a:pt x="22" y="15"/>
                      <a:pt x="27" y="17"/>
                      <a:pt x="25" y="13"/>
                    </a:cubicBezTo>
                    <a:cubicBezTo>
                      <a:pt x="24" y="9"/>
                      <a:pt x="21" y="8"/>
                      <a:pt x="24" y="5"/>
                    </a:cubicBezTo>
                    <a:cubicBezTo>
                      <a:pt x="29" y="0"/>
                      <a:pt x="25" y="0"/>
                      <a:pt x="17"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69" name="Google Shape;2569;p21"/>
              <p:cNvSpPr/>
              <p:nvPr/>
            </p:nvSpPr>
            <p:spPr>
              <a:xfrm>
                <a:off x="6453188" y="3268663"/>
                <a:ext cx="31750" cy="19050"/>
              </a:xfrm>
              <a:custGeom>
                <a:avLst/>
                <a:gdLst/>
                <a:ahLst/>
                <a:cxnLst/>
                <a:rect l="l" t="t" r="r" b="b"/>
                <a:pathLst>
                  <a:path w="26" h="16" extrusionOk="0">
                    <a:moveTo>
                      <a:pt x="15" y="15"/>
                    </a:moveTo>
                    <a:cubicBezTo>
                      <a:pt x="14" y="15"/>
                      <a:pt x="13" y="15"/>
                      <a:pt x="13" y="15"/>
                    </a:cubicBezTo>
                    <a:cubicBezTo>
                      <a:pt x="9" y="15"/>
                      <a:pt x="6" y="16"/>
                      <a:pt x="4" y="16"/>
                    </a:cubicBezTo>
                    <a:cubicBezTo>
                      <a:pt x="3" y="16"/>
                      <a:pt x="2" y="16"/>
                      <a:pt x="2" y="15"/>
                    </a:cubicBezTo>
                    <a:cubicBezTo>
                      <a:pt x="1" y="15"/>
                      <a:pt x="0" y="14"/>
                      <a:pt x="0" y="13"/>
                    </a:cubicBezTo>
                    <a:cubicBezTo>
                      <a:pt x="0" y="12"/>
                      <a:pt x="2" y="10"/>
                      <a:pt x="3" y="8"/>
                    </a:cubicBezTo>
                    <a:cubicBezTo>
                      <a:pt x="3" y="7"/>
                      <a:pt x="3" y="7"/>
                      <a:pt x="3" y="7"/>
                    </a:cubicBezTo>
                    <a:cubicBezTo>
                      <a:pt x="3" y="5"/>
                      <a:pt x="0" y="5"/>
                      <a:pt x="0" y="2"/>
                    </a:cubicBezTo>
                    <a:cubicBezTo>
                      <a:pt x="0" y="2"/>
                      <a:pt x="0" y="2"/>
                      <a:pt x="0" y="2"/>
                    </a:cubicBezTo>
                    <a:cubicBezTo>
                      <a:pt x="0" y="0"/>
                      <a:pt x="3" y="0"/>
                      <a:pt x="5" y="0"/>
                    </a:cubicBezTo>
                    <a:cubicBezTo>
                      <a:pt x="8" y="0"/>
                      <a:pt x="11" y="0"/>
                      <a:pt x="14" y="0"/>
                    </a:cubicBezTo>
                    <a:cubicBezTo>
                      <a:pt x="15" y="0"/>
                      <a:pt x="15" y="0"/>
                      <a:pt x="16" y="0"/>
                    </a:cubicBezTo>
                    <a:cubicBezTo>
                      <a:pt x="17" y="0"/>
                      <a:pt x="18" y="0"/>
                      <a:pt x="19" y="0"/>
                    </a:cubicBezTo>
                    <a:cubicBezTo>
                      <a:pt x="23" y="0"/>
                      <a:pt x="26" y="0"/>
                      <a:pt x="26" y="2"/>
                    </a:cubicBezTo>
                    <a:cubicBezTo>
                      <a:pt x="26" y="3"/>
                      <a:pt x="25" y="4"/>
                      <a:pt x="23" y="6"/>
                    </a:cubicBezTo>
                    <a:cubicBezTo>
                      <a:pt x="23" y="6"/>
                      <a:pt x="22" y="7"/>
                      <a:pt x="22" y="7"/>
                    </a:cubicBezTo>
                    <a:cubicBezTo>
                      <a:pt x="22" y="8"/>
                      <a:pt x="24" y="10"/>
                      <a:pt x="25" y="13"/>
                    </a:cubicBezTo>
                    <a:cubicBezTo>
                      <a:pt x="25" y="13"/>
                      <a:pt x="25" y="13"/>
                      <a:pt x="25" y="14"/>
                    </a:cubicBezTo>
                    <a:cubicBezTo>
                      <a:pt x="25" y="15"/>
                      <a:pt x="25" y="15"/>
                      <a:pt x="24" y="15"/>
                    </a:cubicBezTo>
                    <a:cubicBezTo>
                      <a:pt x="24" y="16"/>
                      <a:pt x="23" y="16"/>
                      <a:pt x="22" y="16"/>
                    </a:cubicBezTo>
                    <a:cubicBezTo>
                      <a:pt x="20" y="16"/>
                      <a:pt x="18" y="15"/>
                      <a:pt x="15" y="15"/>
                    </a:cubicBezTo>
                    <a:close/>
                    <a:moveTo>
                      <a:pt x="15" y="14"/>
                    </a:moveTo>
                    <a:cubicBezTo>
                      <a:pt x="18" y="14"/>
                      <a:pt x="21" y="15"/>
                      <a:pt x="22" y="15"/>
                    </a:cubicBezTo>
                    <a:cubicBezTo>
                      <a:pt x="24" y="15"/>
                      <a:pt x="24" y="15"/>
                      <a:pt x="24" y="14"/>
                    </a:cubicBezTo>
                    <a:cubicBezTo>
                      <a:pt x="24" y="14"/>
                      <a:pt x="24" y="13"/>
                      <a:pt x="24" y="13"/>
                    </a:cubicBezTo>
                    <a:cubicBezTo>
                      <a:pt x="23" y="10"/>
                      <a:pt x="21" y="9"/>
                      <a:pt x="21" y="7"/>
                    </a:cubicBezTo>
                    <a:cubicBezTo>
                      <a:pt x="21" y="7"/>
                      <a:pt x="21" y="6"/>
                      <a:pt x="22" y="5"/>
                    </a:cubicBezTo>
                    <a:cubicBezTo>
                      <a:pt x="24" y="3"/>
                      <a:pt x="25" y="2"/>
                      <a:pt x="25" y="2"/>
                    </a:cubicBezTo>
                    <a:cubicBezTo>
                      <a:pt x="25" y="2"/>
                      <a:pt x="24" y="1"/>
                      <a:pt x="24" y="1"/>
                    </a:cubicBezTo>
                    <a:cubicBezTo>
                      <a:pt x="23" y="1"/>
                      <a:pt x="21" y="1"/>
                      <a:pt x="19" y="1"/>
                    </a:cubicBezTo>
                    <a:cubicBezTo>
                      <a:pt x="18" y="1"/>
                      <a:pt x="17" y="1"/>
                      <a:pt x="16" y="1"/>
                    </a:cubicBezTo>
                    <a:cubicBezTo>
                      <a:pt x="15" y="1"/>
                      <a:pt x="15" y="1"/>
                      <a:pt x="14" y="1"/>
                    </a:cubicBezTo>
                    <a:cubicBezTo>
                      <a:pt x="11" y="1"/>
                      <a:pt x="7" y="1"/>
                      <a:pt x="5" y="1"/>
                    </a:cubicBezTo>
                    <a:cubicBezTo>
                      <a:pt x="4" y="1"/>
                      <a:pt x="3" y="1"/>
                      <a:pt x="2" y="1"/>
                    </a:cubicBezTo>
                    <a:cubicBezTo>
                      <a:pt x="1" y="1"/>
                      <a:pt x="1" y="1"/>
                      <a:pt x="1" y="2"/>
                    </a:cubicBezTo>
                    <a:cubicBezTo>
                      <a:pt x="1" y="2"/>
                      <a:pt x="1" y="2"/>
                      <a:pt x="1" y="2"/>
                    </a:cubicBezTo>
                    <a:cubicBezTo>
                      <a:pt x="1" y="3"/>
                      <a:pt x="4" y="4"/>
                      <a:pt x="4" y="7"/>
                    </a:cubicBezTo>
                    <a:cubicBezTo>
                      <a:pt x="4" y="7"/>
                      <a:pt x="4" y="7"/>
                      <a:pt x="4" y="8"/>
                    </a:cubicBezTo>
                    <a:cubicBezTo>
                      <a:pt x="3" y="10"/>
                      <a:pt x="1" y="12"/>
                      <a:pt x="2" y="13"/>
                    </a:cubicBezTo>
                    <a:cubicBezTo>
                      <a:pt x="2" y="14"/>
                      <a:pt x="2" y="14"/>
                      <a:pt x="2" y="14"/>
                    </a:cubicBezTo>
                    <a:cubicBezTo>
                      <a:pt x="3" y="14"/>
                      <a:pt x="3" y="14"/>
                      <a:pt x="4" y="14"/>
                    </a:cubicBezTo>
                    <a:cubicBezTo>
                      <a:pt x="6" y="14"/>
                      <a:pt x="9" y="14"/>
                      <a:pt x="13" y="14"/>
                    </a:cubicBezTo>
                    <a:cubicBezTo>
                      <a:pt x="13" y="14"/>
                      <a:pt x="14" y="14"/>
                      <a:pt x="15" y="1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70" name="Google Shape;2570;p21"/>
              <p:cNvSpPr/>
              <p:nvPr/>
            </p:nvSpPr>
            <p:spPr>
              <a:xfrm>
                <a:off x="6454776" y="3270250"/>
                <a:ext cx="28575" cy="15875"/>
              </a:xfrm>
              <a:custGeom>
                <a:avLst/>
                <a:gdLst/>
                <a:ahLst/>
                <a:cxnLst/>
                <a:rect l="l" t="t" r="r" b="b"/>
                <a:pathLst>
                  <a:path w="24" h="14" extrusionOk="0">
                    <a:moveTo>
                      <a:pt x="5" y="12"/>
                    </a:moveTo>
                    <a:cubicBezTo>
                      <a:pt x="3" y="12"/>
                      <a:pt x="3" y="11"/>
                      <a:pt x="3" y="9"/>
                    </a:cubicBezTo>
                    <a:cubicBezTo>
                      <a:pt x="3" y="6"/>
                      <a:pt x="10" y="6"/>
                      <a:pt x="7" y="5"/>
                    </a:cubicBezTo>
                    <a:cubicBezTo>
                      <a:pt x="4" y="4"/>
                      <a:pt x="3" y="3"/>
                      <a:pt x="3" y="1"/>
                    </a:cubicBezTo>
                    <a:cubicBezTo>
                      <a:pt x="2" y="1"/>
                      <a:pt x="3" y="0"/>
                      <a:pt x="5" y="0"/>
                    </a:cubicBezTo>
                    <a:cubicBezTo>
                      <a:pt x="7" y="0"/>
                      <a:pt x="8" y="1"/>
                      <a:pt x="8" y="1"/>
                    </a:cubicBezTo>
                    <a:cubicBezTo>
                      <a:pt x="8" y="1"/>
                      <a:pt x="10" y="1"/>
                      <a:pt x="12" y="1"/>
                    </a:cubicBezTo>
                    <a:cubicBezTo>
                      <a:pt x="13" y="1"/>
                      <a:pt x="14" y="1"/>
                      <a:pt x="15" y="1"/>
                    </a:cubicBezTo>
                    <a:cubicBezTo>
                      <a:pt x="16" y="1"/>
                      <a:pt x="16" y="1"/>
                      <a:pt x="16" y="1"/>
                    </a:cubicBezTo>
                    <a:cubicBezTo>
                      <a:pt x="19" y="1"/>
                      <a:pt x="21" y="2"/>
                      <a:pt x="19" y="3"/>
                    </a:cubicBezTo>
                    <a:cubicBezTo>
                      <a:pt x="17" y="5"/>
                      <a:pt x="15" y="6"/>
                      <a:pt x="17" y="6"/>
                    </a:cubicBezTo>
                    <a:cubicBezTo>
                      <a:pt x="19" y="7"/>
                      <a:pt x="19" y="8"/>
                      <a:pt x="21" y="10"/>
                    </a:cubicBezTo>
                    <a:cubicBezTo>
                      <a:pt x="22" y="11"/>
                      <a:pt x="22" y="12"/>
                      <a:pt x="20" y="12"/>
                    </a:cubicBezTo>
                    <a:cubicBezTo>
                      <a:pt x="20" y="12"/>
                      <a:pt x="20" y="12"/>
                      <a:pt x="19" y="12"/>
                    </a:cubicBezTo>
                    <a:cubicBezTo>
                      <a:pt x="17" y="12"/>
                      <a:pt x="15" y="11"/>
                      <a:pt x="13" y="11"/>
                    </a:cubicBezTo>
                    <a:cubicBezTo>
                      <a:pt x="12" y="11"/>
                      <a:pt x="10" y="11"/>
                      <a:pt x="9" y="11"/>
                    </a:cubicBezTo>
                    <a:cubicBezTo>
                      <a:pt x="7" y="12"/>
                      <a:pt x="6" y="12"/>
                      <a:pt x="5" y="12"/>
                    </a:cubicBezTo>
                    <a:close/>
                    <a:moveTo>
                      <a:pt x="4" y="0"/>
                    </a:moveTo>
                    <a:cubicBezTo>
                      <a:pt x="3" y="0"/>
                      <a:pt x="2" y="0"/>
                      <a:pt x="1" y="0"/>
                    </a:cubicBezTo>
                    <a:cubicBezTo>
                      <a:pt x="0" y="0"/>
                      <a:pt x="0" y="0"/>
                      <a:pt x="0" y="1"/>
                    </a:cubicBezTo>
                    <a:cubicBezTo>
                      <a:pt x="0" y="1"/>
                      <a:pt x="0" y="1"/>
                      <a:pt x="0" y="1"/>
                    </a:cubicBezTo>
                    <a:cubicBezTo>
                      <a:pt x="0" y="2"/>
                      <a:pt x="3" y="3"/>
                      <a:pt x="3" y="6"/>
                    </a:cubicBezTo>
                    <a:cubicBezTo>
                      <a:pt x="3" y="6"/>
                      <a:pt x="3" y="6"/>
                      <a:pt x="3" y="7"/>
                    </a:cubicBezTo>
                    <a:cubicBezTo>
                      <a:pt x="2" y="9"/>
                      <a:pt x="0" y="11"/>
                      <a:pt x="1" y="12"/>
                    </a:cubicBezTo>
                    <a:cubicBezTo>
                      <a:pt x="1" y="13"/>
                      <a:pt x="1" y="13"/>
                      <a:pt x="1" y="13"/>
                    </a:cubicBezTo>
                    <a:cubicBezTo>
                      <a:pt x="2" y="13"/>
                      <a:pt x="2" y="13"/>
                      <a:pt x="3" y="13"/>
                    </a:cubicBezTo>
                    <a:cubicBezTo>
                      <a:pt x="3" y="13"/>
                      <a:pt x="3" y="13"/>
                      <a:pt x="3" y="13"/>
                    </a:cubicBezTo>
                    <a:cubicBezTo>
                      <a:pt x="5" y="13"/>
                      <a:pt x="8" y="13"/>
                      <a:pt x="12" y="13"/>
                    </a:cubicBezTo>
                    <a:cubicBezTo>
                      <a:pt x="12" y="13"/>
                      <a:pt x="13" y="13"/>
                      <a:pt x="14" y="13"/>
                    </a:cubicBezTo>
                    <a:cubicBezTo>
                      <a:pt x="17" y="13"/>
                      <a:pt x="20" y="14"/>
                      <a:pt x="21" y="14"/>
                    </a:cubicBezTo>
                    <a:cubicBezTo>
                      <a:pt x="21" y="14"/>
                      <a:pt x="21" y="14"/>
                      <a:pt x="21" y="14"/>
                    </a:cubicBezTo>
                    <a:cubicBezTo>
                      <a:pt x="23" y="14"/>
                      <a:pt x="23" y="14"/>
                      <a:pt x="23" y="13"/>
                    </a:cubicBezTo>
                    <a:cubicBezTo>
                      <a:pt x="23" y="13"/>
                      <a:pt x="23" y="12"/>
                      <a:pt x="23" y="12"/>
                    </a:cubicBezTo>
                    <a:cubicBezTo>
                      <a:pt x="22" y="9"/>
                      <a:pt x="20" y="8"/>
                      <a:pt x="20" y="6"/>
                    </a:cubicBezTo>
                    <a:cubicBezTo>
                      <a:pt x="20" y="6"/>
                      <a:pt x="20" y="5"/>
                      <a:pt x="21" y="4"/>
                    </a:cubicBezTo>
                    <a:cubicBezTo>
                      <a:pt x="23" y="2"/>
                      <a:pt x="24" y="1"/>
                      <a:pt x="24" y="1"/>
                    </a:cubicBezTo>
                    <a:cubicBezTo>
                      <a:pt x="24" y="1"/>
                      <a:pt x="23" y="0"/>
                      <a:pt x="23" y="0"/>
                    </a:cubicBezTo>
                    <a:cubicBezTo>
                      <a:pt x="22" y="0"/>
                      <a:pt x="21" y="0"/>
                      <a:pt x="20" y="0"/>
                    </a:cubicBezTo>
                    <a:cubicBezTo>
                      <a:pt x="20" y="0"/>
                      <a:pt x="18" y="0"/>
                      <a:pt x="17" y="0"/>
                    </a:cubicBezTo>
                    <a:cubicBezTo>
                      <a:pt x="16" y="0"/>
                      <a:pt x="15" y="0"/>
                      <a:pt x="14" y="0"/>
                    </a:cubicBezTo>
                    <a:cubicBezTo>
                      <a:pt x="14" y="0"/>
                      <a:pt x="13" y="0"/>
                      <a:pt x="13" y="0"/>
                    </a:cubicBezTo>
                    <a:cubicBezTo>
                      <a:pt x="10" y="0"/>
                      <a:pt x="6" y="0"/>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71" name="Google Shape;2571;p21"/>
              <p:cNvSpPr/>
              <p:nvPr/>
            </p:nvSpPr>
            <p:spPr>
              <a:xfrm>
                <a:off x="6453188" y="3268663"/>
                <a:ext cx="31750" cy="17463"/>
              </a:xfrm>
              <a:custGeom>
                <a:avLst/>
                <a:gdLst/>
                <a:ahLst/>
                <a:cxnLst/>
                <a:rect l="l" t="t" r="r" b="b"/>
                <a:pathLst>
                  <a:path w="27" h="15" extrusionOk="0">
                    <a:moveTo>
                      <a:pt x="3" y="0"/>
                    </a:moveTo>
                    <a:cubicBezTo>
                      <a:pt x="2" y="1"/>
                      <a:pt x="2" y="1"/>
                      <a:pt x="2" y="2"/>
                    </a:cubicBezTo>
                    <a:cubicBezTo>
                      <a:pt x="2" y="4"/>
                      <a:pt x="6" y="5"/>
                      <a:pt x="4" y="8"/>
                    </a:cubicBezTo>
                    <a:cubicBezTo>
                      <a:pt x="3" y="11"/>
                      <a:pt x="0" y="14"/>
                      <a:pt x="3" y="15"/>
                    </a:cubicBezTo>
                    <a:cubicBezTo>
                      <a:pt x="3" y="15"/>
                      <a:pt x="4" y="15"/>
                      <a:pt x="4" y="15"/>
                    </a:cubicBezTo>
                    <a:cubicBezTo>
                      <a:pt x="5" y="14"/>
                      <a:pt x="8" y="14"/>
                      <a:pt x="12" y="14"/>
                    </a:cubicBezTo>
                    <a:cubicBezTo>
                      <a:pt x="12" y="14"/>
                      <a:pt x="13" y="14"/>
                      <a:pt x="14" y="14"/>
                    </a:cubicBezTo>
                    <a:cubicBezTo>
                      <a:pt x="14" y="14"/>
                      <a:pt x="15" y="14"/>
                      <a:pt x="15" y="14"/>
                    </a:cubicBezTo>
                    <a:cubicBezTo>
                      <a:pt x="19" y="15"/>
                      <a:pt x="22" y="15"/>
                      <a:pt x="23" y="15"/>
                    </a:cubicBezTo>
                    <a:cubicBezTo>
                      <a:pt x="23" y="15"/>
                      <a:pt x="23" y="15"/>
                      <a:pt x="23" y="15"/>
                    </a:cubicBezTo>
                    <a:cubicBezTo>
                      <a:pt x="25" y="15"/>
                      <a:pt x="26" y="15"/>
                      <a:pt x="25" y="13"/>
                    </a:cubicBezTo>
                    <a:cubicBezTo>
                      <a:pt x="24" y="9"/>
                      <a:pt x="21" y="8"/>
                      <a:pt x="24" y="5"/>
                    </a:cubicBezTo>
                    <a:cubicBezTo>
                      <a:pt x="27" y="2"/>
                      <a:pt x="27" y="1"/>
                      <a:pt x="24" y="1"/>
                    </a:cubicBezTo>
                    <a:cubicBezTo>
                      <a:pt x="23" y="1"/>
                      <a:pt x="23" y="1"/>
                      <a:pt x="23" y="1"/>
                    </a:cubicBezTo>
                    <a:cubicBezTo>
                      <a:pt x="23" y="1"/>
                      <a:pt x="23" y="1"/>
                      <a:pt x="22" y="1"/>
                    </a:cubicBezTo>
                    <a:cubicBezTo>
                      <a:pt x="23" y="1"/>
                      <a:pt x="24" y="1"/>
                      <a:pt x="25" y="1"/>
                    </a:cubicBezTo>
                    <a:cubicBezTo>
                      <a:pt x="25" y="1"/>
                      <a:pt x="26" y="2"/>
                      <a:pt x="26" y="2"/>
                    </a:cubicBezTo>
                    <a:cubicBezTo>
                      <a:pt x="26" y="2"/>
                      <a:pt x="25" y="3"/>
                      <a:pt x="23" y="5"/>
                    </a:cubicBezTo>
                    <a:cubicBezTo>
                      <a:pt x="22" y="6"/>
                      <a:pt x="22" y="7"/>
                      <a:pt x="22" y="7"/>
                    </a:cubicBezTo>
                    <a:cubicBezTo>
                      <a:pt x="22" y="9"/>
                      <a:pt x="24" y="10"/>
                      <a:pt x="25" y="13"/>
                    </a:cubicBezTo>
                    <a:cubicBezTo>
                      <a:pt x="25" y="13"/>
                      <a:pt x="25" y="14"/>
                      <a:pt x="25" y="14"/>
                    </a:cubicBezTo>
                    <a:cubicBezTo>
                      <a:pt x="25" y="15"/>
                      <a:pt x="25" y="15"/>
                      <a:pt x="23" y="15"/>
                    </a:cubicBezTo>
                    <a:cubicBezTo>
                      <a:pt x="23" y="15"/>
                      <a:pt x="23" y="15"/>
                      <a:pt x="23" y="15"/>
                    </a:cubicBezTo>
                    <a:cubicBezTo>
                      <a:pt x="22" y="15"/>
                      <a:pt x="19" y="14"/>
                      <a:pt x="16" y="14"/>
                    </a:cubicBezTo>
                    <a:cubicBezTo>
                      <a:pt x="15" y="14"/>
                      <a:pt x="14" y="14"/>
                      <a:pt x="14" y="14"/>
                    </a:cubicBezTo>
                    <a:cubicBezTo>
                      <a:pt x="10" y="14"/>
                      <a:pt x="7" y="14"/>
                      <a:pt x="5" y="14"/>
                    </a:cubicBezTo>
                    <a:cubicBezTo>
                      <a:pt x="5" y="14"/>
                      <a:pt x="5" y="14"/>
                      <a:pt x="5" y="14"/>
                    </a:cubicBezTo>
                    <a:cubicBezTo>
                      <a:pt x="4" y="14"/>
                      <a:pt x="4" y="14"/>
                      <a:pt x="3" y="14"/>
                    </a:cubicBezTo>
                    <a:cubicBezTo>
                      <a:pt x="3" y="14"/>
                      <a:pt x="3" y="14"/>
                      <a:pt x="3" y="13"/>
                    </a:cubicBezTo>
                    <a:cubicBezTo>
                      <a:pt x="2" y="12"/>
                      <a:pt x="4" y="10"/>
                      <a:pt x="5" y="8"/>
                    </a:cubicBezTo>
                    <a:cubicBezTo>
                      <a:pt x="5" y="7"/>
                      <a:pt x="5" y="7"/>
                      <a:pt x="5" y="7"/>
                    </a:cubicBezTo>
                    <a:cubicBezTo>
                      <a:pt x="5" y="4"/>
                      <a:pt x="2" y="3"/>
                      <a:pt x="2" y="2"/>
                    </a:cubicBezTo>
                    <a:cubicBezTo>
                      <a:pt x="2" y="2"/>
                      <a:pt x="2" y="2"/>
                      <a:pt x="2" y="2"/>
                    </a:cubicBezTo>
                    <a:cubicBezTo>
                      <a:pt x="2" y="1"/>
                      <a:pt x="2" y="1"/>
                      <a:pt x="3" y="1"/>
                    </a:cubicBezTo>
                    <a:cubicBezTo>
                      <a:pt x="4" y="1"/>
                      <a:pt x="5" y="1"/>
                      <a:pt x="6" y="1"/>
                    </a:cubicBezTo>
                    <a:cubicBezTo>
                      <a:pt x="8" y="1"/>
                      <a:pt x="12" y="1"/>
                      <a:pt x="15" y="1"/>
                    </a:cubicBezTo>
                    <a:cubicBezTo>
                      <a:pt x="15" y="1"/>
                      <a:pt x="16" y="1"/>
                      <a:pt x="16" y="1"/>
                    </a:cubicBezTo>
                    <a:cubicBezTo>
                      <a:pt x="11" y="1"/>
                      <a:pt x="5" y="1"/>
                      <a:pt x="4" y="1"/>
                    </a:cubicBezTo>
                    <a:lnTo>
                      <a:pt x="3"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72" name="Google Shape;2572;p21"/>
              <p:cNvSpPr/>
              <p:nvPr/>
            </p:nvSpPr>
            <p:spPr>
              <a:xfrm>
                <a:off x="6459538" y="3271838"/>
                <a:ext cx="17463" cy="11113"/>
              </a:xfrm>
              <a:custGeom>
                <a:avLst/>
                <a:gdLst/>
                <a:ahLst/>
                <a:cxnLst/>
                <a:rect l="l" t="t" r="r" b="b"/>
                <a:pathLst>
                  <a:path w="15" h="9" extrusionOk="0">
                    <a:moveTo>
                      <a:pt x="12" y="6"/>
                    </a:moveTo>
                    <a:cubicBezTo>
                      <a:pt x="11" y="6"/>
                      <a:pt x="11" y="5"/>
                      <a:pt x="10" y="5"/>
                    </a:cubicBezTo>
                    <a:cubicBezTo>
                      <a:pt x="9" y="3"/>
                      <a:pt x="10" y="3"/>
                      <a:pt x="11" y="2"/>
                    </a:cubicBezTo>
                    <a:cubicBezTo>
                      <a:pt x="12" y="1"/>
                      <a:pt x="12" y="1"/>
                      <a:pt x="12" y="1"/>
                    </a:cubicBezTo>
                    <a:cubicBezTo>
                      <a:pt x="12" y="1"/>
                      <a:pt x="12" y="1"/>
                      <a:pt x="12" y="1"/>
                    </a:cubicBezTo>
                    <a:cubicBezTo>
                      <a:pt x="13" y="0"/>
                      <a:pt x="12" y="0"/>
                      <a:pt x="12" y="0"/>
                    </a:cubicBezTo>
                    <a:cubicBezTo>
                      <a:pt x="10" y="0"/>
                      <a:pt x="9" y="0"/>
                      <a:pt x="7" y="0"/>
                    </a:cubicBezTo>
                    <a:cubicBezTo>
                      <a:pt x="6" y="0"/>
                      <a:pt x="6" y="0"/>
                      <a:pt x="5" y="0"/>
                    </a:cubicBezTo>
                    <a:cubicBezTo>
                      <a:pt x="4" y="0"/>
                      <a:pt x="3" y="0"/>
                      <a:pt x="3" y="0"/>
                    </a:cubicBezTo>
                    <a:cubicBezTo>
                      <a:pt x="2" y="0"/>
                      <a:pt x="2" y="0"/>
                      <a:pt x="2" y="0"/>
                    </a:cubicBezTo>
                    <a:cubicBezTo>
                      <a:pt x="2" y="1"/>
                      <a:pt x="3" y="1"/>
                      <a:pt x="3" y="1"/>
                    </a:cubicBezTo>
                    <a:cubicBezTo>
                      <a:pt x="5" y="1"/>
                      <a:pt x="6" y="3"/>
                      <a:pt x="6" y="4"/>
                    </a:cubicBezTo>
                    <a:cubicBezTo>
                      <a:pt x="6" y="5"/>
                      <a:pt x="6" y="5"/>
                      <a:pt x="6" y="6"/>
                    </a:cubicBezTo>
                    <a:cubicBezTo>
                      <a:pt x="5" y="6"/>
                      <a:pt x="4" y="6"/>
                      <a:pt x="4" y="6"/>
                    </a:cubicBezTo>
                    <a:cubicBezTo>
                      <a:pt x="3" y="6"/>
                      <a:pt x="2" y="6"/>
                      <a:pt x="2" y="6"/>
                    </a:cubicBezTo>
                    <a:cubicBezTo>
                      <a:pt x="0" y="8"/>
                      <a:pt x="2" y="8"/>
                      <a:pt x="2" y="8"/>
                    </a:cubicBezTo>
                    <a:cubicBezTo>
                      <a:pt x="4" y="9"/>
                      <a:pt x="6" y="8"/>
                      <a:pt x="9" y="8"/>
                    </a:cubicBezTo>
                    <a:cubicBezTo>
                      <a:pt x="12" y="8"/>
                      <a:pt x="15" y="9"/>
                      <a:pt x="15" y="8"/>
                    </a:cubicBezTo>
                    <a:cubicBezTo>
                      <a:pt x="15" y="7"/>
                      <a:pt x="14" y="7"/>
                      <a:pt x="13" y="6"/>
                    </a:cubicBezTo>
                    <a:lnTo>
                      <a:pt x="12" y="6"/>
                    </a:ln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73" name="Google Shape;2573;p21"/>
              <p:cNvSpPr/>
              <p:nvPr/>
            </p:nvSpPr>
            <p:spPr>
              <a:xfrm>
                <a:off x="6454776" y="3263900"/>
                <a:ext cx="26988" cy="6350"/>
              </a:xfrm>
              <a:custGeom>
                <a:avLst/>
                <a:gdLst/>
                <a:ahLst/>
                <a:cxnLst/>
                <a:rect l="l" t="t" r="r" b="b"/>
                <a:pathLst>
                  <a:path w="23" h="5" extrusionOk="0">
                    <a:moveTo>
                      <a:pt x="2" y="4"/>
                    </a:moveTo>
                    <a:cubicBezTo>
                      <a:pt x="1" y="4"/>
                      <a:pt x="0" y="3"/>
                      <a:pt x="2" y="1"/>
                    </a:cubicBezTo>
                    <a:cubicBezTo>
                      <a:pt x="4" y="0"/>
                      <a:pt x="20" y="1"/>
                      <a:pt x="21" y="1"/>
                    </a:cubicBezTo>
                    <a:cubicBezTo>
                      <a:pt x="23" y="2"/>
                      <a:pt x="23" y="4"/>
                      <a:pt x="21" y="5"/>
                    </a:cubicBezTo>
                    <a:cubicBezTo>
                      <a:pt x="20" y="5"/>
                      <a:pt x="3" y="4"/>
                      <a:pt x="2" y="4"/>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74" name="Google Shape;2574;p21"/>
              <p:cNvSpPr/>
              <p:nvPr/>
            </p:nvSpPr>
            <p:spPr>
              <a:xfrm>
                <a:off x="6456363" y="3265488"/>
                <a:ext cx="25400" cy="4763"/>
              </a:xfrm>
              <a:custGeom>
                <a:avLst/>
                <a:gdLst/>
                <a:ahLst/>
                <a:cxnLst/>
                <a:rect l="l" t="t" r="r" b="b"/>
                <a:pathLst>
                  <a:path w="22" h="4" extrusionOk="0">
                    <a:moveTo>
                      <a:pt x="1" y="4"/>
                    </a:moveTo>
                    <a:cubicBezTo>
                      <a:pt x="1" y="3"/>
                      <a:pt x="1" y="3"/>
                      <a:pt x="1" y="3"/>
                    </a:cubicBezTo>
                    <a:cubicBezTo>
                      <a:pt x="1" y="3"/>
                      <a:pt x="1" y="3"/>
                      <a:pt x="1" y="3"/>
                    </a:cubicBezTo>
                    <a:cubicBezTo>
                      <a:pt x="2" y="3"/>
                      <a:pt x="11" y="3"/>
                      <a:pt x="16" y="3"/>
                    </a:cubicBezTo>
                    <a:cubicBezTo>
                      <a:pt x="18" y="3"/>
                      <a:pt x="20" y="3"/>
                      <a:pt x="20" y="3"/>
                    </a:cubicBezTo>
                    <a:cubicBezTo>
                      <a:pt x="21" y="3"/>
                      <a:pt x="21" y="3"/>
                      <a:pt x="21" y="2"/>
                    </a:cubicBezTo>
                    <a:cubicBezTo>
                      <a:pt x="21" y="2"/>
                      <a:pt x="21" y="1"/>
                      <a:pt x="20" y="1"/>
                    </a:cubicBezTo>
                    <a:cubicBezTo>
                      <a:pt x="19" y="1"/>
                      <a:pt x="13" y="0"/>
                      <a:pt x="9" y="0"/>
                    </a:cubicBezTo>
                    <a:cubicBezTo>
                      <a:pt x="5" y="0"/>
                      <a:pt x="2" y="0"/>
                      <a:pt x="1" y="1"/>
                    </a:cubicBezTo>
                    <a:cubicBezTo>
                      <a:pt x="0" y="1"/>
                      <a:pt x="0" y="2"/>
                      <a:pt x="0" y="2"/>
                    </a:cubicBezTo>
                    <a:cubicBezTo>
                      <a:pt x="0" y="3"/>
                      <a:pt x="1" y="3"/>
                      <a:pt x="1" y="3"/>
                    </a:cubicBezTo>
                    <a:cubicBezTo>
                      <a:pt x="1" y="3"/>
                      <a:pt x="1" y="3"/>
                      <a:pt x="1" y="3"/>
                    </a:cubicBezTo>
                    <a:cubicBezTo>
                      <a:pt x="1" y="4"/>
                      <a:pt x="1" y="4"/>
                      <a:pt x="1" y="4"/>
                    </a:cubicBezTo>
                    <a:cubicBezTo>
                      <a:pt x="0" y="3"/>
                      <a:pt x="0" y="3"/>
                      <a:pt x="0" y="2"/>
                    </a:cubicBezTo>
                    <a:cubicBezTo>
                      <a:pt x="0" y="1"/>
                      <a:pt x="0" y="1"/>
                      <a:pt x="1" y="0"/>
                    </a:cubicBezTo>
                    <a:cubicBezTo>
                      <a:pt x="2" y="0"/>
                      <a:pt x="5" y="0"/>
                      <a:pt x="9" y="0"/>
                    </a:cubicBezTo>
                    <a:cubicBezTo>
                      <a:pt x="13" y="0"/>
                      <a:pt x="19" y="0"/>
                      <a:pt x="20" y="0"/>
                    </a:cubicBezTo>
                    <a:cubicBezTo>
                      <a:pt x="21" y="1"/>
                      <a:pt x="22" y="1"/>
                      <a:pt x="22" y="2"/>
                    </a:cubicBezTo>
                    <a:cubicBezTo>
                      <a:pt x="22" y="3"/>
                      <a:pt x="21" y="4"/>
                      <a:pt x="20" y="4"/>
                    </a:cubicBezTo>
                    <a:cubicBezTo>
                      <a:pt x="20" y="4"/>
                      <a:pt x="18" y="4"/>
                      <a:pt x="16" y="4"/>
                    </a:cubicBezTo>
                    <a:cubicBezTo>
                      <a:pt x="11" y="4"/>
                      <a:pt x="2" y="4"/>
                      <a:pt x="1"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75" name="Google Shape;2575;p21"/>
              <p:cNvSpPr/>
              <p:nvPr/>
            </p:nvSpPr>
            <p:spPr>
              <a:xfrm>
                <a:off x="6456363" y="3265488"/>
                <a:ext cx="25400" cy="3175"/>
              </a:xfrm>
              <a:custGeom>
                <a:avLst/>
                <a:gdLst/>
                <a:ahLst/>
                <a:cxnLst/>
                <a:rect l="l" t="t" r="r" b="b"/>
                <a:pathLst>
                  <a:path w="21" h="3" extrusionOk="0">
                    <a:moveTo>
                      <a:pt x="6" y="3"/>
                    </a:moveTo>
                    <a:cubicBezTo>
                      <a:pt x="4" y="3"/>
                      <a:pt x="3" y="3"/>
                      <a:pt x="2" y="2"/>
                    </a:cubicBezTo>
                    <a:cubicBezTo>
                      <a:pt x="2" y="2"/>
                      <a:pt x="1" y="1"/>
                      <a:pt x="4" y="1"/>
                    </a:cubicBezTo>
                    <a:cubicBezTo>
                      <a:pt x="4" y="1"/>
                      <a:pt x="5" y="1"/>
                      <a:pt x="5" y="1"/>
                    </a:cubicBezTo>
                    <a:cubicBezTo>
                      <a:pt x="7" y="1"/>
                      <a:pt x="9" y="1"/>
                      <a:pt x="13" y="1"/>
                    </a:cubicBezTo>
                    <a:cubicBezTo>
                      <a:pt x="16" y="1"/>
                      <a:pt x="19" y="1"/>
                      <a:pt x="20" y="2"/>
                    </a:cubicBezTo>
                    <a:cubicBezTo>
                      <a:pt x="20" y="3"/>
                      <a:pt x="20" y="3"/>
                      <a:pt x="18" y="3"/>
                    </a:cubicBezTo>
                    <a:cubicBezTo>
                      <a:pt x="17" y="3"/>
                      <a:pt x="16" y="3"/>
                      <a:pt x="13" y="3"/>
                    </a:cubicBezTo>
                    <a:cubicBezTo>
                      <a:pt x="13" y="3"/>
                      <a:pt x="13" y="3"/>
                      <a:pt x="13" y="3"/>
                    </a:cubicBezTo>
                    <a:cubicBezTo>
                      <a:pt x="11" y="3"/>
                      <a:pt x="10" y="3"/>
                      <a:pt x="9" y="3"/>
                    </a:cubicBezTo>
                    <a:cubicBezTo>
                      <a:pt x="8" y="3"/>
                      <a:pt x="7" y="3"/>
                      <a:pt x="6" y="3"/>
                    </a:cubicBezTo>
                    <a:close/>
                    <a:moveTo>
                      <a:pt x="8" y="0"/>
                    </a:moveTo>
                    <a:cubicBezTo>
                      <a:pt x="5" y="0"/>
                      <a:pt x="2" y="0"/>
                      <a:pt x="1" y="1"/>
                    </a:cubicBezTo>
                    <a:cubicBezTo>
                      <a:pt x="0" y="1"/>
                      <a:pt x="0" y="2"/>
                      <a:pt x="0" y="2"/>
                    </a:cubicBezTo>
                    <a:cubicBezTo>
                      <a:pt x="0" y="3"/>
                      <a:pt x="1" y="3"/>
                      <a:pt x="1" y="3"/>
                    </a:cubicBezTo>
                    <a:cubicBezTo>
                      <a:pt x="2" y="3"/>
                      <a:pt x="11" y="3"/>
                      <a:pt x="16" y="3"/>
                    </a:cubicBezTo>
                    <a:cubicBezTo>
                      <a:pt x="16" y="3"/>
                      <a:pt x="16" y="3"/>
                      <a:pt x="16" y="3"/>
                    </a:cubicBezTo>
                    <a:cubicBezTo>
                      <a:pt x="18" y="3"/>
                      <a:pt x="20" y="3"/>
                      <a:pt x="20" y="3"/>
                    </a:cubicBezTo>
                    <a:cubicBezTo>
                      <a:pt x="21" y="3"/>
                      <a:pt x="21" y="3"/>
                      <a:pt x="21" y="2"/>
                    </a:cubicBezTo>
                    <a:cubicBezTo>
                      <a:pt x="21" y="2"/>
                      <a:pt x="21" y="1"/>
                      <a:pt x="20" y="1"/>
                    </a:cubicBezTo>
                    <a:cubicBezTo>
                      <a:pt x="19" y="1"/>
                      <a:pt x="14" y="0"/>
                      <a:pt x="9" y="0"/>
                    </a:cubicBezTo>
                    <a:cubicBezTo>
                      <a:pt x="9" y="0"/>
                      <a:pt x="9" y="0"/>
                      <a:pt x="9" y="0"/>
                    </a:cubicBezTo>
                    <a:lnTo>
                      <a:pt x="8"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76" name="Google Shape;2576;p21"/>
              <p:cNvSpPr/>
              <p:nvPr/>
            </p:nvSpPr>
            <p:spPr>
              <a:xfrm>
                <a:off x="6454776" y="3265488"/>
                <a:ext cx="26988" cy="4763"/>
              </a:xfrm>
              <a:custGeom>
                <a:avLst/>
                <a:gdLst/>
                <a:ahLst/>
                <a:cxnLst/>
                <a:rect l="l" t="t" r="r" b="b"/>
                <a:pathLst>
                  <a:path w="23" h="4" extrusionOk="0">
                    <a:moveTo>
                      <a:pt x="2" y="3"/>
                    </a:moveTo>
                    <a:cubicBezTo>
                      <a:pt x="2" y="3"/>
                      <a:pt x="1" y="3"/>
                      <a:pt x="1" y="2"/>
                    </a:cubicBezTo>
                    <a:cubicBezTo>
                      <a:pt x="1" y="2"/>
                      <a:pt x="1" y="1"/>
                      <a:pt x="2" y="1"/>
                    </a:cubicBezTo>
                    <a:cubicBezTo>
                      <a:pt x="3" y="0"/>
                      <a:pt x="6" y="0"/>
                      <a:pt x="9" y="0"/>
                    </a:cubicBezTo>
                    <a:cubicBezTo>
                      <a:pt x="10" y="0"/>
                      <a:pt x="10" y="0"/>
                      <a:pt x="10" y="0"/>
                    </a:cubicBezTo>
                    <a:cubicBezTo>
                      <a:pt x="10" y="0"/>
                      <a:pt x="10" y="0"/>
                      <a:pt x="10" y="0"/>
                    </a:cubicBezTo>
                    <a:cubicBezTo>
                      <a:pt x="15" y="0"/>
                      <a:pt x="20" y="1"/>
                      <a:pt x="21" y="1"/>
                    </a:cubicBezTo>
                    <a:cubicBezTo>
                      <a:pt x="22" y="1"/>
                      <a:pt x="22" y="2"/>
                      <a:pt x="22" y="2"/>
                    </a:cubicBezTo>
                    <a:cubicBezTo>
                      <a:pt x="22" y="3"/>
                      <a:pt x="22" y="3"/>
                      <a:pt x="21" y="3"/>
                    </a:cubicBezTo>
                    <a:cubicBezTo>
                      <a:pt x="21" y="3"/>
                      <a:pt x="19" y="3"/>
                      <a:pt x="17" y="3"/>
                    </a:cubicBezTo>
                    <a:cubicBezTo>
                      <a:pt x="17" y="3"/>
                      <a:pt x="17" y="3"/>
                      <a:pt x="17" y="3"/>
                    </a:cubicBezTo>
                    <a:cubicBezTo>
                      <a:pt x="12" y="3"/>
                      <a:pt x="3" y="3"/>
                      <a:pt x="2" y="3"/>
                    </a:cubicBezTo>
                    <a:close/>
                    <a:moveTo>
                      <a:pt x="10" y="0"/>
                    </a:moveTo>
                    <a:cubicBezTo>
                      <a:pt x="6" y="0"/>
                      <a:pt x="3" y="0"/>
                      <a:pt x="2" y="0"/>
                    </a:cubicBezTo>
                    <a:cubicBezTo>
                      <a:pt x="0" y="2"/>
                      <a:pt x="1" y="3"/>
                      <a:pt x="2" y="3"/>
                    </a:cubicBezTo>
                    <a:cubicBezTo>
                      <a:pt x="3" y="3"/>
                      <a:pt x="12" y="4"/>
                      <a:pt x="17" y="4"/>
                    </a:cubicBezTo>
                    <a:cubicBezTo>
                      <a:pt x="19" y="4"/>
                      <a:pt x="21" y="4"/>
                      <a:pt x="21" y="4"/>
                    </a:cubicBezTo>
                    <a:cubicBezTo>
                      <a:pt x="23" y="3"/>
                      <a:pt x="23" y="1"/>
                      <a:pt x="21" y="0"/>
                    </a:cubicBezTo>
                    <a:cubicBezTo>
                      <a:pt x="20" y="0"/>
                      <a:pt x="14" y="0"/>
                      <a:pt x="10"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77" name="Google Shape;2577;p21"/>
              <p:cNvSpPr/>
              <p:nvPr/>
            </p:nvSpPr>
            <p:spPr>
              <a:xfrm>
                <a:off x="6461126" y="3267075"/>
                <a:ext cx="15875" cy="1588"/>
              </a:xfrm>
              <a:custGeom>
                <a:avLst/>
                <a:gdLst/>
                <a:ahLst/>
                <a:cxnLst/>
                <a:rect l="l" t="t" r="r" b="b"/>
                <a:pathLst>
                  <a:path w="14" h="2" extrusionOk="0">
                    <a:moveTo>
                      <a:pt x="2" y="1"/>
                    </a:moveTo>
                    <a:cubicBezTo>
                      <a:pt x="2" y="1"/>
                      <a:pt x="2" y="0"/>
                      <a:pt x="6" y="0"/>
                    </a:cubicBezTo>
                    <a:cubicBezTo>
                      <a:pt x="9" y="1"/>
                      <a:pt x="13" y="0"/>
                      <a:pt x="14" y="1"/>
                    </a:cubicBezTo>
                    <a:cubicBezTo>
                      <a:pt x="14" y="1"/>
                      <a:pt x="13" y="2"/>
                      <a:pt x="11" y="1"/>
                    </a:cubicBezTo>
                    <a:cubicBezTo>
                      <a:pt x="8" y="1"/>
                      <a:pt x="6" y="1"/>
                      <a:pt x="5" y="1"/>
                    </a:cubicBezTo>
                    <a:cubicBezTo>
                      <a:pt x="3" y="1"/>
                      <a:pt x="1" y="1"/>
                      <a:pt x="0" y="1"/>
                    </a:cubicBezTo>
                    <a:cubicBezTo>
                      <a:pt x="0" y="1"/>
                      <a:pt x="0" y="0"/>
                      <a:pt x="2"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78" name="Google Shape;2578;p21"/>
              <p:cNvSpPr/>
              <p:nvPr/>
            </p:nvSpPr>
            <p:spPr>
              <a:xfrm>
                <a:off x="6426201" y="3287713"/>
                <a:ext cx="84138" cy="15875"/>
              </a:xfrm>
              <a:custGeom>
                <a:avLst/>
                <a:gdLst/>
                <a:ahLst/>
                <a:cxnLst/>
                <a:rect l="l" t="t" r="r" b="b"/>
                <a:pathLst>
                  <a:path w="71" h="13" extrusionOk="0">
                    <a:moveTo>
                      <a:pt x="10" y="8"/>
                    </a:moveTo>
                    <a:cubicBezTo>
                      <a:pt x="19" y="13"/>
                      <a:pt x="29" y="12"/>
                      <a:pt x="35" y="12"/>
                    </a:cubicBezTo>
                    <a:cubicBezTo>
                      <a:pt x="41" y="12"/>
                      <a:pt x="52" y="13"/>
                      <a:pt x="61" y="8"/>
                    </a:cubicBezTo>
                    <a:cubicBezTo>
                      <a:pt x="70" y="4"/>
                      <a:pt x="71" y="0"/>
                      <a:pt x="68" y="0"/>
                    </a:cubicBezTo>
                    <a:cubicBezTo>
                      <a:pt x="65" y="0"/>
                      <a:pt x="60" y="1"/>
                      <a:pt x="55" y="3"/>
                    </a:cubicBezTo>
                    <a:cubicBezTo>
                      <a:pt x="50" y="5"/>
                      <a:pt x="44" y="4"/>
                      <a:pt x="44" y="4"/>
                    </a:cubicBezTo>
                    <a:cubicBezTo>
                      <a:pt x="40" y="4"/>
                      <a:pt x="36" y="4"/>
                      <a:pt x="33" y="4"/>
                    </a:cubicBezTo>
                    <a:cubicBezTo>
                      <a:pt x="31" y="4"/>
                      <a:pt x="29" y="4"/>
                      <a:pt x="26" y="4"/>
                    </a:cubicBezTo>
                    <a:cubicBezTo>
                      <a:pt x="26" y="4"/>
                      <a:pt x="21" y="5"/>
                      <a:pt x="15" y="3"/>
                    </a:cubicBezTo>
                    <a:cubicBezTo>
                      <a:pt x="10" y="1"/>
                      <a:pt x="5" y="0"/>
                      <a:pt x="2" y="0"/>
                    </a:cubicBezTo>
                    <a:cubicBezTo>
                      <a:pt x="0" y="0"/>
                      <a:pt x="0" y="4"/>
                      <a:pt x="10" y="8"/>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79" name="Google Shape;2579;p21"/>
              <p:cNvSpPr/>
              <p:nvPr/>
            </p:nvSpPr>
            <p:spPr>
              <a:xfrm>
                <a:off x="6426201" y="3286125"/>
                <a:ext cx="84138" cy="17463"/>
              </a:xfrm>
              <a:custGeom>
                <a:avLst/>
                <a:gdLst/>
                <a:ahLst/>
                <a:cxnLst/>
                <a:rect l="l" t="t" r="r" b="b"/>
                <a:pathLst>
                  <a:path w="71" h="14" extrusionOk="0">
                    <a:moveTo>
                      <a:pt x="3" y="0"/>
                    </a:moveTo>
                    <a:cubicBezTo>
                      <a:pt x="7" y="0"/>
                      <a:pt x="11" y="2"/>
                      <a:pt x="16" y="3"/>
                    </a:cubicBezTo>
                    <a:cubicBezTo>
                      <a:pt x="19" y="4"/>
                      <a:pt x="22" y="5"/>
                      <a:pt x="24" y="5"/>
                    </a:cubicBezTo>
                    <a:cubicBezTo>
                      <a:pt x="25" y="5"/>
                      <a:pt x="26" y="5"/>
                      <a:pt x="26" y="5"/>
                    </a:cubicBezTo>
                    <a:cubicBezTo>
                      <a:pt x="27" y="5"/>
                      <a:pt x="27" y="5"/>
                      <a:pt x="28" y="5"/>
                    </a:cubicBezTo>
                    <a:cubicBezTo>
                      <a:pt x="30" y="5"/>
                      <a:pt x="32" y="5"/>
                      <a:pt x="33" y="5"/>
                    </a:cubicBezTo>
                    <a:cubicBezTo>
                      <a:pt x="35" y="5"/>
                      <a:pt x="36" y="5"/>
                      <a:pt x="38" y="5"/>
                    </a:cubicBezTo>
                    <a:cubicBezTo>
                      <a:pt x="40" y="5"/>
                      <a:pt x="42" y="5"/>
                      <a:pt x="44" y="5"/>
                    </a:cubicBezTo>
                    <a:cubicBezTo>
                      <a:pt x="44" y="5"/>
                      <a:pt x="45" y="5"/>
                      <a:pt x="46" y="5"/>
                    </a:cubicBezTo>
                    <a:cubicBezTo>
                      <a:pt x="48" y="5"/>
                      <a:pt x="52" y="5"/>
                      <a:pt x="55" y="3"/>
                    </a:cubicBezTo>
                    <a:cubicBezTo>
                      <a:pt x="60" y="2"/>
                      <a:pt x="64" y="0"/>
                      <a:pt x="67" y="0"/>
                    </a:cubicBezTo>
                    <a:cubicBezTo>
                      <a:pt x="68" y="0"/>
                      <a:pt x="68" y="0"/>
                      <a:pt x="68" y="0"/>
                    </a:cubicBezTo>
                    <a:cubicBezTo>
                      <a:pt x="70" y="1"/>
                      <a:pt x="71" y="1"/>
                      <a:pt x="71" y="2"/>
                    </a:cubicBezTo>
                    <a:cubicBezTo>
                      <a:pt x="71" y="4"/>
                      <a:pt x="68" y="7"/>
                      <a:pt x="61" y="10"/>
                    </a:cubicBezTo>
                    <a:cubicBezTo>
                      <a:pt x="54" y="13"/>
                      <a:pt x="45" y="14"/>
                      <a:pt x="39" y="14"/>
                    </a:cubicBezTo>
                    <a:cubicBezTo>
                      <a:pt x="38" y="14"/>
                      <a:pt x="36" y="14"/>
                      <a:pt x="35" y="14"/>
                    </a:cubicBezTo>
                    <a:cubicBezTo>
                      <a:pt x="34" y="14"/>
                      <a:pt x="33" y="14"/>
                      <a:pt x="31" y="14"/>
                    </a:cubicBezTo>
                    <a:cubicBezTo>
                      <a:pt x="25" y="14"/>
                      <a:pt x="17" y="13"/>
                      <a:pt x="9" y="10"/>
                    </a:cubicBezTo>
                    <a:cubicBezTo>
                      <a:pt x="10" y="9"/>
                      <a:pt x="10" y="9"/>
                      <a:pt x="10" y="9"/>
                    </a:cubicBezTo>
                    <a:cubicBezTo>
                      <a:pt x="9" y="10"/>
                      <a:pt x="9" y="10"/>
                      <a:pt x="9" y="10"/>
                    </a:cubicBezTo>
                    <a:cubicBezTo>
                      <a:pt x="3" y="7"/>
                      <a:pt x="0" y="4"/>
                      <a:pt x="0" y="2"/>
                    </a:cubicBezTo>
                    <a:cubicBezTo>
                      <a:pt x="0" y="1"/>
                      <a:pt x="1" y="1"/>
                      <a:pt x="2" y="0"/>
                    </a:cubicBezTo>
                    <a:cubicBezTo>
                      <a:pt x="3" y="0"/>
                      <a:pt x="3" y="0"/>
                      <a:pt x="3" y="0"/>
                    </a:cubicBezTo>
                    <a:close/>
                    <a:moveTo>
                      <a:pt x="15" y="4"/>
                    </a:moveTo>
                    <a:cubicBezTo>
                      <a:pt x="10" y="2"/>
                      <a:pt x="6" y="1"/>
                      <a:pt x="3" y="1"/>
                    </a:cubicBezTo>
                    <a:cubicBezTo>
                      <a:pt x="3" y="1"/>
                      <a:pt x="3" y="1"/>
                      <a:pt x="3" y="1"/>
                    </a:cubicBezTo>
                    <a:cubicBezTo>
                      <a:pt x="2" y="1"/>
                      <a:pt x="2" y="2"/>
                      <a:pt x="2" y="2"/>
                    </a:cubicBezTo>
                    <a:cubicBezTo>
                      <a:pt x="2" y="4"/>
                      <a:pt x="4" y="6"/>
                      <a:pt x="11" y="9"/>
                    </a:cubicBezTo>
                    <a:cubicBezTo>
                      <a:pt x="18" y="12"/>
                      <a:pt x="26" y="13"/>
                      <a:pt x="31" y="13"/>
                    </a:cubicBezTo>
                    <a:cubicBezTo>
                      <a:pt x="33" y="13"/>
                      <a:pt x="34" y="13"/>
                      <a:pt x="35" y="13"/>
                    </a:cubicBezTo>
                    <a:cubicBezTo>
                      <a:pt x="37" y="13"/>
                      <a:pt x="38" y="13"/>
                      <a:pt x="39" y="13"/>
                    </a:cubicBezTo>
                    <a:cubicBezTo>
                      <a:pt x="45" y="13"/>
                      <a:pt x="53" y="12"/>
                      <a:pt x="60" y="9"/>
                    </a:cubicBezTo>
                    <a:cubicBezTo>
                      <a:pt x="67" y="6"/>
                      <a:pt x="69" y="4"/>
                      <a:pt x="69" y="2"/>
                    </a:cubicBezTo>
                    <a:cubicBezTo>
                      <a:pt x="69" y="2"/>
                      <a:pt x="69" y="1"/>
                      <a:pt x="68" y="1"/>
                    </a:cubicBezTo>
                    <a:cubicBezTo>
                      <a:pt x="67" y="1"/>
                      <a:pt x="67" y="1"/>
                      <a:pt x="67" y="1"/>
                    </a:cubicBezTo>
                    <a:cubicBezTo>
                      <a:pt x="65" y="1"/>
                      <a:pt x="60" y="2"/>
                      <a:pt x="56" y="4"/>
                    </a:cubicBezTo>
                    <a:cubicBezTo>
                      <a:pt x="52" y="5"/>
                      <a:pt x="49" y="6"/>
                      <a:pt x="46" y="6"/>
                    </a:cubicBezTo>
                    <a:cubicBezTo>
                      <a:pt x="45" y="6"/>
                      <a:pt x="44" y="6"/>
                      <a:pt x="44" y="6"/>
                    </a:cubicBezTo>
                    <a:cubicBezTo>
                      <a:pt x="42" y="6"/>
                      <a:pt x="40" y="5"/>
                      <a:pt x="38" y="5"/>
                    </a:cubicBezTo>
                    <a:cubicBezTo>
                      <a:pt x="36" y="5"/>
                      <a:pt x="35" y="6"/>
                      <a:pt x="33" y="6"/>
                    </a:cubicBezTo>
                    <a:cubicBezTo>
                      <a:pt x="32" y="6"/>
                      <a:pt x="30" y="5"/>
                      <a:pt x="28" y="5"/>
                    </a:cubicBezTo>
                    <a:cubicBezTo>
                      <a:pt x="27" y="5"/>
                      <a:pt x="27" y="5"/>
                      <a:pt x="26" y="5"/>
                    </a:cubicBezTo>
                    <a:cubicBezTo>
                      <a:pt x="26" y="5"/>
                      <a:pt x="25" y="6"/>
                      <a:pt x="24" y="6"/>
                    </a:cubicBezTo>
                    <a:cubicBezTo>
                      <a:pt x="21" y="6"/>
                      <a:pt x="18" y="5"/>
                      <a:pt x="15"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80" name="Google Shape;2580;p21"/>
              <p:cNvSpPr/>
              <p:nvPr/>
            </p:nvSpPr>
            <p:spPr>
              <a:xfrm>
                <a:off x="6481763" y="3287713"/>
                <a:ext cx="26988" cy="12700"/>
              </a:xfrm>
              <a:custGeom>
                <a:avLst/>
                <a:gdLst/>
                <a:ahLst/>
                <a:cxnLst/>
                <a:rect l="l" t="t" r="r" b="b"/>
                <a:pathLst>
                  <a:path w="23" h="11" extrusionOk="0">
                    <a:moveTo>
                      <a:pt x="21" y="0"/>
                    </a:moveTo>
                    <a:cubicBezTo>
                      <a:pt x="19" y="0"/>
                      <a:pt x="14" y="1"/>
                      <a:pt x="10" y="3"/>
                    </a:cubicBezTo>
                    <a:cubicBezTo>
                      <a:pt x="7" y="4"/>
                      <a:pt x="5" y="4"/>
                      <a:pt x="3" y="5"/>
                    </a:cubicBezTo>
                    <a:cubicBezTo>
                      <a:pt x="3" y="5"/>
                      <a:pt x="2" y="5"/>
                      <a:pt x="2" y="6"/>
                    </a:cubicBezTo>
                    <a:cubicBezTo>
                      <a:pt x="3" y="6"/>
                      <a:pt x="4" y="6"/>
                      <a:pt x="4" y="6"/>
                    </a:cubicBezTo>
                    <a:cubicBezTo>
                      <a:pt x="8" y="6"/>
                      <a:pt x="9" y="4"/>
                      <a:pt x="14" y="2"/>
                    </a:cubicBezTo>
                    <a:cubicBezTo>
                      <a:pt x="16" y="2"/>
                      <a:pt x="17" y="1"/>
                      <a:pt x="18" y="1"/>
                    </a:cubicBezTo>
                    <a:cubicBezTo>
                      <a:pt x="20" y="1"/>
                      <a:pt x="21" y="3"/>
                      <a:pt x="19" y="4"/>
                    </a:cubicBezTo>
                    <a:cubicBezTo>
                      <a:pt x="16" y="7"/>
                      <a:pt x="8" y="9"/>
                      <a:pt x="4" y="10"/>
                    </a:cubicBezTo>
                    <a:cubicBezTo>
                      <a:pt x="3" y="10"/>
                      <a:pt x="1" y="11"/>
                      <a:pt x="0" y="11"/>
                    </a:cubicBezTo>
                    <a:cubicBezTo>
                      <a:pt x="0" y="11"/>
                      <a:pt x="0" y="11"/>
                      <a:pt x="0" y="11"/>
                    </a:cubicBezTo>
                    <a:cubicBezTo>
                      <a:pt x="5" y="11"/>
                      <a:pt x="10" y="10"/>
                      <a:pt x="14" y="8"/>
                    </a:cubicBezTo>
                    <a:cubicBezTo>
                      <a:pt x="21" y="5"/>
                      <a:pt x="23" y="3"/>
                      <a:pt x="23" y="1"/>
                    </a:cubicBezTo>
                    <a:cubicBezTo>
                      <a:pt x="23" y="1"/>
                      <a:pt x="23" y="0"/>
                      <a:pt x="22" y="0"/>
                    </a:cubicBezTo>
                    <a:cubicBezTo>
                      <a:pt x="21" y="0"/>
                      <a:pt x="21" y="0"/>
                      <a:pt x="2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81" name="Google Shape;2581;p21"/>
              <p:cNvSpPr/>
              <p:nvPr/>
            </p:nvSpPr>
            <p:spPr>
              <a:xfrm>
                <a:off x="6481763" y="3287713"/>
                <a:ext cx="28575" cy="14288"/>
              </a:xfrm>
              <a:custGeom>
                <a:avLst/>
                <a:gdLst/>
                <a:ahLst/>
                <a:cxnLst/>
                <a:rect l="l" t="t" r="r" b="b"/>
                <a:pathLst>
                  <a:path w="25" h="12" extrusionOk="0">
                    <a:moveTo>
                      <a:pt x="21" y="0"/>
                    </a:moveTo>
                    <a:cubicBezTo>
                      <a:pt x="18" y="0"/>
                      <a:pt x="14" y="1"/>
                      <a:pt x="9" y="3"/>
                    </a:cubicBezTo>
                    <a:cubicBezTo>
                      <a:pt x="7" y="4"/>
                      <a:pt x="5" y="4"/>
                      <a:pt x="3" y="4"/>
                    </a:cubicBezTo>
                    <a:cubicBezTo>
                      <a:pt x="3" y="5"/>
                      <a:pt x="3" y="5"/>
                      <a:pt x="3" y="5"/>
                    </a:cubicBezTo>
                    <a:cubicBezTo>
                      <a:pt x="5" y="4"/>
                      <a:pt x="7" y="4"/>
                      <a:pt x="10" y="3"/>
                    </a:cubicBezTo>
                    <a:cubicBezTo>
                      <a:pt x="14" y="1"/>
                      <a:pt x="19" y="0"/>
                      <a:pt x="21" y="0"/>
                    </a:cubicBezTo>
                    <a:cubicBezTo>
                      <a:pt x="21" y="0"/>
                      <a:pt x="21" y="0"/>
                      <a:pt x="21" y="0"/>
                    </a:cubicBezTo>
                    <a:cubicBezTo>
                      <a:pt x="22" y="0"/>
                      <a:pt x="22" y="0"/>
                      <a:pt x="22" y="0"/>
                    </a:cubicBezTo>
                    <a:cubicBezTo>
                      <a:pt x="23" y="0"/>
                      <a:pt x="23" y="1"/>
                      <a:pt x="23" y="1"/>
                    </a:cubicBezTo>
                    <a:cubicBezTo>
                      <a:pt x="23" y="3"/>
                      <a:pt x="21" y="5"/>
                      <a:pt x="14" y="8"/>
                    </a:cubicBezTo>
                    <a:cubicBezTo>
                      <a:pt x="10" y="10"/>
                      <a:pt x="5" y="11"/>
                      <a:pt x="0" y="11"/>
                    </a:cubicBezTo>
                    <a:cubicBezTo>
                      <a:pt x="1" y="12"/>
                      <a:pt x="1" y="12"/>
                      <a:pt x="1" y="12"/>
                    </a:cubicBezTo>
                    <a:cubicBezTo>
                      <a:pt x="5" y="11"/>
                      <a:pt x="10" y="11"/>
                      <a:pt x="15" y="8"/>
                    </a:cubicBezTo>
                    <a:cubicBezTo>
                      <a:pt x="24" y="4"/>
                      <a:pt x="25" y="0"/>
                      <a:pt x="22" y="0"/>
                    </a:cubicBezTo>
                    <a:lnTo>
                      <a:pt x="21"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82" name="Google Shape;2582;p21"/>
              <p:cNvSpPr/>
              <p:nvPr/>
            </p:nvSpPr>
            <p:spPr>
              <a:xfrm>
                <a:off x="6429376" y="3287713"/>
                <a:ext cx="26988" cy="12700"/>
              </a:xfrm>
              <a:custGeom>
                <a:avLst/>
                <a:gdLst/>
                <a:ahLst/>
                <a:cxnLst/>
                <a:rect l="l" t="t" r="r" b="b"/>
                <a:pathLst>
                  <a:path w="23" h="11" extrusionOk="0">
                    <a:moveTo>
                      <a:pt x="1" y="0"/>
                    </a:moveTo>
                    <a:cubicBezTo>
                      <a:pt x="1" y="0"/>
                      <a:pt x="1" y="0"/>
                      <a:pt x="1" y="0"/>
                    </a:cubicBezTo>
                    <a:cubicBezTo>
                      <a:pt x="1" y="0"/>
                      <a:pt x="1" y="0"/>
                      <a:pt x="1" y="0"/>
                    </a:cubicBezTo>
                    <a:cubicBezTo>
                      <a:pt x="0" y="0"/>
                      <a:pt x="0" y="1"/>
                      <a:pt x="0" y="1"/>
                    </a:cubicBezTo>
                    <a:cubicBezTo>
                      <a:pt x="0" y="3"/>
                      <a:pt x="2" y="5"/>
                      <a:pt x="9" y="8"/>
                    </a:cubicBezTo>
                    <a:cubicBezTo>
                      <a:pt x="13" y="10"/>
                      <a:pt x="18" y="11"/>
                      <a:pt x="23" y="11"/>
                    </a:cubicBezTo>
                    <a:cubicBezTo>
                      <a:pt x="23" y="11"/>
                      <a:pt x="23" y="11"/>
                      <a:pt x="23" y="11"/>
                    </a:cubicBezTo>
                    <a:cubicBezTo>
                      <a:pt x="19" y="10"/>
                      <a:pt x="15" y="9"/>
                      <a:pt x="12" y="9"/>
                    </a:cubicBezTo>
                    <a:cubicBezTo>
                      <a:pt x="7" y="7"/>
                      <a:pt x="0" y="2"/>
                      <a:pt x="2" y="1"/>
                    </a:cubicBezTo>
                    <a:cubicBezTo>
                      <a:pt x="3" y="1"/>
                      <a:pt x="3" y="1"/>
                      <a:pt x="3" y="1"/>
                    </a:cubicBezTo>
                    <a:cubicBezTo>
                      <a:pt x="5" y="1"/>
                      <a:pt x="12" y="4"/>
                      <a:pt x="16" y="5"/>
                    </a:cubicBezTo>
                    <a:cubicBezTo>
                      <a:pt x="17" y="5"/>
                      <a:pt x="19" y="6"/>
                      <a:pt x="20" y="6"/>
                    </a:cubicBezTo>
                    <a:cubicBezTo>
                      <a:pt x="21" y="6"/>
                      <a:pt x="21" y="6"/>
                      <a:pt x="22" y="6"/>
                    </a:cubicBezTo>
                    <a:cubicBezTo>
                      <a:pt x="21" y="5"/>
                      <a:pt x="21" y="5"/>
                      <a:pt x="21" y="5"/>
                    </a:cubicBezTo>
                    <a:cubicBezTo>
                      <a:pt x="19" y="5"/>
                      <a:pt x="16" y="4"/>
                      <a:pt x="13" y="3"/>
                    </a:cubicBezTo>
                    <a:cubicBezTo>
                      <a:pt x="8" y="1"/>
                      <a:pt x="4" y="0"/>
                      <a:pt x="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83" name="Google Shape;2583;p21"/>
              <p:cNvSpPr/>
              <p:nvPr/>
            </p:nvSpPr>
            <p:spPr>
              <a:xfrm>
                <a:off x="6426201" y="3287713"/>
                <a:ext cx="30163" cy="14288"/>
              </a:xfrm>
              <a:custGeom>
                <a:avLst/>
                <a:gdLst/>
                <a:ahLst/>
                <a:cxnLst/>
                <a:rect l="l" t="t" r="r" b="b"/>
                <a:pathLst>
                  <a:path w="25" h="12" extrusionOk="0">
                    <a:moveTo>
                      <a:pt x="3" y="0"/>
                    </a:moveTo>
                    <a:cubicBezTo>
                      <a:pt x="2" y="0"/>
                      <a:pt x="2" y="0"/>
                      <a:pt x="2" y="0"/>
                    </a:cubicBezTo>
                    <a:cubicBezTo>
                      <a:pt x="0" y="0"/>
                      <a:pt x="0" y="4"/>
                      <a:pt x="10" y="8"/>
                    </a:cubicBezTo>
                    <a:cubicBezTo>
                      <a:pt x="15" y="11"/>
                      <a:pt x="20" y="12"/>
                      <a:pt x="24" y="12"/>
                    </a:cubicBezTo>
                    <a:cubicBezTo>
                      <a:pt x="25" y="11"/>
                      <a:pt x="25" y="11"/>
                      <a:pt x="25" y="11"/>
                    </a:cubicBezTo>
                    <a:cubicBezTo>
                      <a:pt x="20" y="11"/>
                      <a:pt x="15" y="10"/>
                      <a:pt x="11" y="8"/>
                    </a:cubicBezTo>
                    <a:cubicBezTo>
                      <a:pt x="4" y="5"/>
                      <a:pt x="2" y="3"/>
                      <a:pt x="2" y="1"/>
                    </a:cubicBezTo>
                    <a:cubicBezTo>
                      <a:pt x="2" y="1"/>
                      <a:pt x="2" y="0"/>
                      <a:pt x="3" y="0"/>
                    </a:cubicBezTo>
                    <a:cubicBezTo>
                      <a:pt x="3" y="0"/>
                      <a:pt x="3" y="0"/>
                      <a:pt x="3" y="0"/>
                    </a:cubicBezTo>
                    <a:cubicBezTo>
                      <a:pt x="3" y="0"/>
                      <a:pt x="3" y="0"/>
                      <a:pt x="3" y="0"/>
                    </a:cubicBezTo>
                    <a:cubicBezTo>
                      <a:pt x="6" y="0"/>
                      <a:pt x="10" y="1"/>
                      <a:pt x="15" y="3"/>
                    </a:cubicBezTo>
                    <a:cubicBezTo>
                      <a:pt x="18" y="4"/>
                      <a:pt x="21" y="5"/>
                      <a:pt x="23" y="5"/>
                    </a:cubicBezTo>
                    <a:cubicBezTo>
                      <a:pt x="23" y="4"/>
                      <a:pt x="23" y="4"/>
                      <a:pt x="23" y="4"/>
                    </a:cubicBezTo>
                    <a:cubicBezTo>
                      <a:pt x="21" y="4"/>
                      <a:pt x="18" y="4"/>
                      <a:pt x="15" y="3"/>
                    </a:cubicBezTo>
                    <a:cubicBezTo>
                      <a:pt x="11" y="1"/>
                      <a:pt x="6" y="0"/>
                      <a:pt x="3"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84" name="Google Shape;2584;p21"/>
              <p:cNvSpPr/>
              <p:nvPr/>
            </p:nvSpPr>
            <p:spPr>
              <a:xfrm>
                <a:off x="6480176" y="3290888"/>
                <a:ext cx="23813" cy="7938"/>
              </a:xfrm>
              <a:custGeom>
                <a:avLst/>
                <a:gdLst/>
                <a:ahLst/>
                <a:cxnLst/>
                <a:rect l="l" t="t" r="r" b="b"/>
                <a:pathLst>
                  <a:path w="20" h="6" extrusionOk="0">
                    <a:moveTo>
                      <a:pt x="17" y="0"/>
                    </a:moveTo>
                    <a:cubicBezTo>
                      <a:pt x="15" y="0"/>
                      <a:pt x="13" y="2"/>
                      <a:pt x="12" y="3"/>
                    </a:cubicBezTo>
                    <a:cubicBezTo>
                      <a:pt x="7" y="4"/>
                      <a:pt x="3" y="5"/>
                      <a:pt x="1" y="5"/>
                    </a:cubicBezTo>
                    <a:cubicBezTo>
                      <a:pt x="0" y="6"/>
                      <a:pt x="0" y="6"/>
                      <a:pt x="0" y="6"/>
                    </a:cubicBezTo>
                    <a:cubicBezTo>
                      <a:pt x="1" y="6"/>
                      <a:pt x="1" y="6"/>
                      <a:pt x="1" y="6"/>
                    </a:cubicBezTo>
                    <a:cubicBezTo>
                      <a:pt x="1" y="6"/>
                      <a:pt x="10" y="5"/>
                      <a:pt x="13" y="3"/>
                    </a:cubicBezTo>
                    <a:cubicBezTo>
                      <a:pt x="16" y="2"/>
                      <a:pt x="20" y="1"/>
                      <a:pt x="18" y="0"/>
                    </a:cubicBezTo>
                    <a:lnTo>
                      <a:pt x="17"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85" name="Google Shape;2585;p21"/>
              <p:cNvSpPr/>
              <p:nvPr/>
            </p:nvSpPr>
            <p:spPr>
              <a:xfrm>
                <a:off x="6435726" y="3290888"/>
                <a:ext cx="22225" cy="7938"/>
              </a:xfrm>
              <a:custGeom>
                <a:avLst/>
                <a:gdLst/>
                <a:ahLst/>
                <a:cxnLst/>
                <a:rect l="l" t="t" r="r" b="b"/>
                <a:pathLst>
                  <a:path w="18" h="6" extrusionOk="0">
                    <a:moveTo>
                      <a:pt x="1" y="0"/>
                    </a:moveTo>
                    <a:cubicBezTo>
                      <a:pt x="0" y="0"/>
                      <a:pt x="0" y="1"/>
                      <a:pt x="2" y="2"/>
                    </a:cubicBezTo>
                    <a:cubicBezTo>
                      <a:pt x="5" y="5"/>
                      <a:pt x="8" y="5"/>
                      <a:pt x="9" y="5"/>
                    </a:cubicBezTo>
                    <a:cubicBezTo>
                      <a:pt x="9" y="5"/>
                      <a:pt x="9" y="5"/>
                      <a:pt x="9" y="5"/>
                    </a:cubicBezTo>
                    <a:cubicBezTo>
                      <a:pt x="14" y="6"/>
                      <a:pt x="16" y="6"/>
                      <a:pt x="17" y="6"/>
                    </a:cubicBezTo>
                    <a:cubicBezTo>
                      <a:pt x="18" y="6"/>
                      <a:pt x="18" y="6"/>
                      <a:pt x="18" y="6"/>
                    </a:cubicBezTo>
                    <a:cubicBezTo>
                      <a:pt x="18" y="6"/>
                      <a:pt x="18" y="6"/>
                      <a:pt x="18" y="6"/>
                    </a:cubicBezTo>
                    <a:cubicBezTo>
                      <a:pt x="17" y="6"/>
                      <a:pt x="16" y="5"/>
                      <a:pt x="16" y="5"/>
                    </a:cubicBezTo>
                    <a:cubicBezTo>
                      <a:pt x="8" y="4"/>
                      <a:pt x="5" y="2"/>
                      <a:pt x="3" y="1"/>
                    </a:cubicBezTo>
                    <a:cubicBezTo>
                      <a:pt x="3" y="0"/>
                      <a:pt x="2" y="0"/>
                      <a:pt x="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86" name="Google Shape;2586;p21"/>
              <p:cNvSpPr/>
              <p:nvPr/>
            </p:nvSpPr>
            <p:spPr>
              <a:xfrm>
                <a:off x="6453188" y="3290888"/>
                <a:ext cx="33338" cy="19050"/>
              </a:xfrm>
              <a:custGeom>
                <a:avLst/>
                <a:gdLst/>
                <a:ahLst/>
                <a:cxnLst/>
                <a:rect l="l" t="t" r="r" b="b"/>
                <a:pathLst>
                  <a:path w="29" h="17" extrusionOk="0">
                    <a:moveTo>
                      <a:pt x="17" y="0"/>
                    </a:moveTo>
                    <a:cubicBezTo>
                      <a:pt x="15" y="0"/>
                      <a:pt x="12" y="0"/>
                      <a:pt x="10" y="0"/>
                    </a:cubicBezTo>
                    <a:cubicBezTo>
                      <a:pt x="5" y="0"/>
                      <a:pt x="2" y="0"/>
                      <a:pt x="2" y="2"/>
                    </a:cubicBezTo>
                    <a:cubicBezTo>
                      <a:pt x="2" y="4"/>
                      <a:pt x="6" y="4"/>
                      <a:pt x="4" y="8"/>
                    </a:cubicBezTo>
                    <a:cubicBezTo>
                      <a:pt x="3" y="11"/>
                      <a:pt x="0" y="14"/>
                      <a:pt x="3" y="15"/>
                    </a:cubicBezTo>
                    <a:cubicBezTo>
                      <a:pt x="4" y="15"/>
                      <a:pt x="6" y="15"/>
                      <a:pt x="9" y="15"/>
                    </a:cubicBezTo>
                    <a:cubicBezTo>
                      <a:pt x="11" y="14"/>
                      <a:pt x="13" y="14"/>
                      <a:pt x="16" y="14"/>
                    </a:cubicBezTo>
                    <a:cubicBezTo>
                      <a:pt x="22" y="15"/>
                      <a:pt x="27" y="17"/>
                      <a:pt x="25" y="13"/>
                    </a:cubicBezTo>
                    <a:cubicBezTo>
                      <a:pt x="24" y="8"/>
                      <a:pt x="21" y="8"/>
                      <a:pt x="24" y="5"/>
                    </a:cubicBezTo>
                    <a:cubicBezTo>
                      <a:pt x="29" y="0"/>
                      <a:pt x="25" y="0"/>
                      <a:pt x="17"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87" name="Google Shape;2587;p21"/>
              <p:cNvSpPr/>
              <p:nvPr/>
            </p:nvSpPr>
            <p:spPr>
              <a:xfrm>
                <a:off x="6453188" y="3289300"/>
                <a:ext cx="31750" cy="20638"/>
              </a:xfrm>
              <a:custGeom>
                <a:avLst/>
                <a:gdLst/>
                <a:ahLst/>
                <a:cxnLst/>
                <a:rect l="l" t="t" r="r" b="b"/>
                <a:pathLst>
                  <a:path w="26" h="17" extrusionOk="0">
                    <a:moveTo>
                      <a:pt x="15" y="16"/>
                    </a:moveTo>
                    <a:cubicBezTo>
                      <a:pt x="14" y="16"/>
                      <a:pt x="13" y="16"/>
                      <a:pt x="13" y="16"/>
                    </a:cubicBezTo>
                    <a:cubicBezTo>
                      <a:pt x="9" y="16"/>
                      <a:pt x="6" y="16"/>
                      <a:pt x="4" y="16"/>
                    </a:cubicBezTo>
                    <a:cubicBezTo>
                      <a:pt x="3" y="16"/>
                      <a:pt x="2" y="16"/>
                      <a:pt x="2" y="16"/>
                    </a:cubicBezTo>
                    <a:cubicBezTo>
                      <a:pt x="1" y="16"/>
                      <a:pt x="0" y="15"/>
                      <a:pt x="0" y="14"/>
                    </a:cubicBezTo>
                    <a:cubicBezTo>
                      <a:pt x="0" y="13"/>
                      <a:pt x="2" y="10"/>
                      <a:pt x="3" y="8"/>
                    </a:cubicBezTo>
                    <a:cubicBezTo>
                      <a:pt x="3" y="8"/>
                      <a:pt x="3" y="8"/>
                      <a:pt x="3" y="7"/>
                    </a:cubicBezTo>
                    <a:cubicBezTo>
                      <a:pt x="3" y="6"/>
                      <a:pt x="0" y="5"/>
                      <a:pt x="0" y="3"/>
                    </a:cubicBezTo>
                    <a:cubicBezTo>
                      <a:pt x="0" y="3"/>
                      <a:pt x="0" y="3"/>
                      <a:pt x="0" y="3"/>
                    </a:cubicBezTo>
                    <a:cubicBezTo>
                      <a:pt x="0" y="1"/>
                      <a:pt x="3" y="0"/>
                      <a:pt x="5" y="0"/>
                    </a:cubicBezTo>
                    <a:cubicBezTo>
                      <a:pt x="8" y="0"/>
                      <a:pt x="11" y="1"/>
                      <a:pt x="14" y="1"/>
                    </a:cubicBezTo>
                    <a:cubicBezTo>
                      <a:pt x="15" y="1"/>
                      <a:pt x="15" y="1"/>
                      <a:pt x="16" y="1"/>
                    </a:cubicBezTo>
                    <a:cubicBezTo>
                      <a:pt x="17" y="1"/>
                      <a:pt x="18" y="1"/>
                      <a:pt x="19" y="1"/>
                    </a:cubicBezTo>
                    <a:cubicBezTo>
                      <a:pt x="23" y="1"/>
                      <a:pt x="26" y="1"/>
                      <a:pt x="26" y="3"/>
                    </a:cubicBezTo>
                    <a:cubicBezTo>
                      <a:pt x="26" y="4"/>
                      <a:pt x="25" y="5"/>
                      <a:pt x="23" y="6"/>
                    </a:cubicBezTo>
                    <a:cubicBezTo>
                      <a:pt x="23" y="7"/>
                      <a:pt x="22" y="8"/>
                      <a:pt x="22" y="8"/>
                    </a:cubicBezTo>
                    <a:cubicBezTo>
                      <a:pt x="22" y="9"/>
                      <a:pt x="24" y="11"/>
                      <a:pt x="25" y="13"/>
                    </a:cubicBezTo>
                    <a:cubicBezTo>
                      <a:pt x="25" y="14"/>
                      <a:pt x="25" y="14"/>
                      <a:pt x="25" y="15"/>
                    </a:cubicBezTo>
                    <a:cubicBezTo>
                      <a:pt x="25" y="15"/>
                      <a:pt x="25" y="16"/>
                      <a:pt x="24" y="16"/>
                    </a:cubicBezTo>
                    <a:cubicBezTo>
                      <a:pt x="24" y="17"/>
                      <a:pt x="23" y="17"/>
                      <a:pt x="22" y="17"/>
                    </a:cubicBezTo>
                    <a:cubicBezTo>
                      <a:pt x="20" y="17"/>
                      <a:pt x="18" y="16"/>
                      <a:pt x="15" y="16"/>
                    </a:cubicBezTo>
                    <a:close/>
                    <a:moveTo>
                      <a:pt x="15" y="15"/>
                    </a:moveTo>
                    <a:cubicBezTo>
                      <a:pt x="18" y="15"/>
                      <a:pt x="21" y="16"/>
                      <a:pt x="22" y="16"/>
                    </a:cubicBezTo>
                    <a:cubicBezTo>
                      <a:pt x="24" y="15"/>
                      <a:pt x="24" y="15"/>
                      <a:pt x="24" y="15"/>
                    </a:cubicBezTo>
                    <a:cubicBezTo>
                      <a:pt x="24" y="15"/>
                      <a:pt x="24" y="14"/>
                      <a:pt x="24" y="14"/>
                    </a:cubicBezTo>
                    <a:cubicBezTo>
                      <a:pt x="23" y="11"/>
                      <a:pt x="21" y="10"/>
                      <a:pt x="21" y="8"/>
                    </a:cubicBezTo>
                    <a:cubicBezTo>
                      <a:pt x="21" y="7"/>
                      <a:pt x="21" y="7"/>
                      <a:pt x="22" y="6"/>
                    </a:cubicBezTo>
                    <a:cubicBezTo>
                      <a:pt x="24" y="4"/>
                      <a:pt x="25" y="3"/>
                      <a:pt x="25" y="3"/>
                    </a:cubicBezTo>
                    <a:cubicBezTo>
                      <a:pt x="25" y="2"/>
                      <a:pt x="24" y="2"/>
                      <a:pt x="24" y="2"/>
                    </a:cubicBezTo>
                    <a:cubicBezTo>
                      <a:pt x="23" y="2"/>
                      <a:pt x="21" y="2"/>
                      <a:pt x="19" y="2"/>
                    </a:cubicBezTo>
                    <a:cubicBezTo>
                      <a:pt x="18" y="2"/>
                      <a:pt x="17" y="2"/>
                      <a:pt x="16" y="2"/>
                    </a:cubicBezTo>
                    <a:cubicBezTo>
                      <a:pt x="15" y="2"/>
                      <a:pt x="15" y="2"/>
                      <a:pt x="14" y="2"/>
                    </a:cubicBezTo>
                    <a:cubicBezTo>
                      <a:pt x="11" y="2"/>
                      <a:pt x="7" y="2"/>
                      <a:pt x="5" y="2"/>
                    </a:cubicBezTo>
                    <a:cubicBezTo>
                      <a:pt x="4" y="2"/>
                      <a:pt x="3" y="2"/>
                      <a:pt x="2" y="2"/>
                    </a:cubicBezTo>
                    <a:cubicBezTo>
                      <a:pt x="1" y="2"/>
                      <a:pt x="1" y="2"/>
                      <a:pt x="1" y="3"/>
                    </a:cubicBezTo>
                    <a:cubicBezTo>
                      <a:pt x="1" y="3"/>
                      <a:pt x="1" y="3"/>
                      <a:pt x="1" y="3"/>
                    </a:cubicBezTo>
                    <a:cubicBezTo>
                      <a:pt x="1" y="4"/>
                      <a:pt x="4" y="5"/>
                      <a:pt x="4" y="7"/>
                    </a:cubicBezTo>
                    <a:cubicBezTo>
                      <a:pt x="4" y="8"/>
                      <a:pt x="4" y="8"/>
                      <a:pt x="4" y="9"/>
                    </a:cubicBezTo>
                    <a:cubicBezTo>
                      <a:pt x="3" y="11"/>
                      <a:pt x="1" y="13"/>
                      <a:pt x="2" y="14"/>
                    </a:cubicBezTo>
                    <a:cubicBezTo>
                      <a:pt x="2" y="15"/>
                      <a:pt x="2" y="15"/>
                      <a:pt x="2" y="15"/>
                    </a:cubicBezTo>
                    <a:cubicBezTo>
                      <a:pt x="3" y="15"/>
                      <a:pt x="3" y="15"/>
                      <a:pt x="4" y="15"/>
                    </a:cubicBezTo>
                    <a:cubicBezTo>
                      <a:pt x="6" y="15"/>
                      <a:pt x="9" y="15"/>
                      <a:pt x="13" y="15"/>
                    </a:cubicBezTo>
                    <a:cubicBezTo>
                      <a:pt x="13" y="15"/>
                      <a:pt x="14" y="15"/>
                      <a:pt x="15" y="15"/>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88" name="Google Shape;2588;p21"/>
              <p:cNvSpPr/>
              <p:nvPr/>
            </p:nvSpPr>
            <p:spPr>
              <a:xfrm>
                <a:off x="6454776" y="3290888"/>
                <a:ext cx="28575" cy="15875"/>
              </a:xfrm>
              <a:custGeom>
                <a:avLst/>
                <a:gdLst/>
                <a:ahLst/>
                <a:cxnLst/>
                <a:rect l="l" t="t" r="r" b="b"/>
                <a:pathLst>
                  <a:path w="24" h="13" extrusionOk="0">
                    <a:moveTo>
                      <a:pt x="5" y="12"/>
                    </a:moveTo>
                    <a:cubicBezTo>
                      <a:pt x="3" y="12"/>
                      <a:pt x="3" y="11"/>
                      <a:pt x="3" y="9"/>
                    </a:cubicBezTo>
                    <a:cubicBezTo>
                      <a:pt x="3" y="6"/>
                      <a:pt x="10" y="6"/>
                      <a:pt x="7" y="5"/>
                    </a:cubicBezTo>
                    <a:cubicBezTo>
                      <a:pt x="4" y="4"/>
                      <a:pt x="3" y="3"/>
                      <a:pt x="3" y="1"/>
                    </a:cubicBezTo>
                    <a:cubicBezTo>
                      <a:pt x="2" y="0"/>
                      <a:pt x="3" y="0"/>
                      <a:pt x="5" y="0"/>
                    </a:cubicBezTo>
                    <a:cubicBezTo>
                      <a:pt x="7" y="0"/>
                      <a:pt x="8" y="0"/>
                      <a:pt x="8" y="0"/>
                    </a:cubicBezTo>
                    <a:cubicBezTo>
                      <a:pt x="8" y="0"/>
                      <a:pt x="10" y="1"/>
                      <a:pt x="12" y="1"/>
                    </a:cubicBezTo>
                    <a:cubicBezTo>
                      <a:pt x="13" y="1"/>
                      <a:pt x="14" y="1"/>
                      <a:pt x="15" y="0"/>
                    </a:cubicBezTo>
                    <a:cubicBezTo>
                      <a:pt x="16" y="0"/>
                      <a:pt x="16" y="0"/>
                      <a:pt x="16" y="0"/>
                    </a:cubicBezTo>
                    <a:cubicBezTo>
                      <a:pt x="19" y="0"/>
                      <a:pt x="21" y="2"/>
                      <a:pt x="19" y="3"/>
                    </a:cubicBezTo>
                    <a:cubicBezTo>
                      <a:pt x="17" y="4"/>
                      <a:pt x="15" y="6"/>
                      <a:pt x="17" y="6"/>
                    </a:cubicBezTo>
                    <a:cubicBezTo>
                      <a:pt x="19" y="7"/>
                      <a:pt x="19" y="8"/>
                      <a:pt x="21" y="10"/>
                    </a:cubicBezTo>
                    <a:cubicBezTo>
                      <a:pt x="22" y="11"/>
                      <a:pt x="22" y="12"/>
                      <a:pt x="20" y="12"/>
                    </a:cubicBezTo>
                    <a:cubicBezTo>
                      <a:pt x="20" y="12"/>
                      <a:pt x="20" y="12"/>
                      <a:pt x="19" y="12"/>
                    </a:cubicBezTo>
                    <a:cubicBezTo>
                      <a:pt x="17" y="11"/>
                      <a:pt x="15" y="11"/>
                      <a:pt x="13" y="11"/>
                    </a:cubicBezTo>
                    <a:cubicBezTo>
                      <a:pt x="12" y="11"/>
                      <a:pt x="10" y="11"/>
                      <a:pt x="9" y="11"/>
                    </a:cubicBezTo>
                    <a:cubicBezTo>
                      <a:pt x="7" y="11"/>
                      <a:pt x="6" y="12"/>
                      <a:pt x="5" y="12"/>
                    </a:cubicBezTo>
                    <a:close/>
                    <a:moveTo>
                      <a:pt x="4" y="0"/>
                    </a:moveTo>
                    <a:cubicBezTo>
                      <a:pt x="3" y="0"/>
                      <a:pt x="2" y="0"/>
                      <a:pt x="1" y="0"/>
                    </a:cubicBezTo>
                    <a:cubicBezTo>
                      <a:pt x="0" y="0"/>
                      <a:pt x="0" y="0"/>
                      <a:pt x="0" y="1"/>
                    </a:cubicBezTo>
                    <a:cubicBezTo>
                      <a:pt x="0" y="1"/>
                      <a:pt x="0" y="1"/>
                      <a:pt x="0" y="1"/>
                    </a:cubicBezTo>
                    <a:cubicBezTo>
                      <a:pt x="0" y="2"/>
                      <a:pt x="3" y="3"/>
                      <a:pt x="3" y="5"/>
                    </a:cubicBezTo>
                    <a:cubicBezTo>
                      <a:pt x="3" y="6"/>
                      <a:pt x="3" y="6"/>
                      <a:pt x="3" y="7"/>
                    </a:cubicBezTo>
                    <a:cubicBezTo>
                      <a:pt x="2" y="9"/>
                      <a:pt x="0" y="11"/>
                      <a:pt x="1" y="12"/>
                    </a:cubicBezTo>
                    <a:cubicBezTo>
                      <a:pt x="1" y="13"/>
                      <a:pt x="1" y="13"/>
                      <a:pt x="1" y="13"/>
                    </a:cubicBezTo>
                    <a:cubicBezTo>
                      <a:pt x="1" y="13"/>
                      <a:pt x="2" y="13"/>
                      <a:pt x="2" y="12"/>
                    </a:cubicBezTo>
                    <a:cubicBezTo>
                      <a:pt x="3" y="12"/>
                      <a:pt x="6" y="12"/>
                      <a:pt x="10" y="12"/>
                    </a:cubicBezTo>
                    <a:cubicBezTo>
                      <a:pt x="14" y="12"/>
                      <a:pt x="20" y="12"/>
                      <a:pt x="21" y="12"/>
                    </a:cubicBezTo>
                    <a:cubicBezTo>
                      <a:pt x="22" y="13"/>
                      <a:pt x="22" y="13"/>
                      <a:pt x="23" y="13"/>
                    </a:cubicBezTo>
                    <a:cubicBezTo>
                      <a:pt x="23" y="13"/>
                      <a:pt x="23" y="13"/>
                      <a:pt x="23" y="13"/>
                    </a:cubicBezTo>
                    <a:cubicBezTo>
                      <a:pt x="23" y="13"/>
                      <a:pt x="23" y="12"/>
                      <a:pt x="23" y="12"/>
                    </a:cubicBezTo>
                    <a:cubicBezTo>
                      <a:pt x="22" y="9"/>
                      <a:pt x="20" y="8"/>
                      <a:pt x="20" y="6"/>
                    </a:cubicBezTo>
                    <a:cubicBezTo>
                      <a:pt x="20" y="5"/>
                      <a:pt x="20" y="5"/>
                      <a:pt x="21" y="4"/>
                    </a:cubicBezTo>
                    <a:cubicBezTo>
                      <a:pt x="23" y="2"/>
                      <a:pt x="24" y="1"/>
                      <a:pt x="24" y="1"/>
                    </a:cubicBezTo>
                    <a:cubicBezTo>
                      <a:pt x="24" y="0"/>
                      <a:pt x="23" y="0"/>
                      <a:pt x="23" y="0"/>
                    </a:cubicBezTo>
                    <a:cubicBezTo>
                      <a:pt x="22" y="0"/>
                      <a:pt x="21" y="0"/>
                      <a:pt x="20" y="0"/>
                    </a:cubicBezTo>
                    <a:cubicBezTo>
                      <a:pt x="20" y="0"/>
                      <a:pt x="18" y="0"/>
                      <a:pt x="17" y="0"/>
                    </a:cubicBezTo>
                    <a:cubicBezTo>
                      <a:pt x="16" y="0"/>
                      <a:pt x="15" y="0"/>
                      <a:pt x="14" y="0"/>
                    </a:cubicBezTo>
                    <a:cubicBezTo>
                      <a:pt x="14" y="0"/>
                      <a:pt x="13" y="0"/>
                      <a:pt x="13" y="0"/>
                    </a:cubicBezTo>
                    <a:cubicBezTo>
                      <a:pt x="10" y="0"/>
                      <a:pt x="6" y="0"/>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89" name="Google Shape;2589;p21"/>
              <p:cNvSpPr/>
              <p:nvPr/>
            </p:nvSpPr>
            <p:spPr>
              <a:xfrm>
                <a:off x="6453188" y="3290888"/>
                <a:ext cx="31750" cy="17463"/>
              </a:xfrm>
              <a:custGeom>
                <a:avLst/>
                <a:gdLst/>
                <a:ahLst/>
                <a:cxnLst/>
                <a:rect l="l" t="t" r="r" b="b"/>
                <a:pathLst>
                  <a:path w="26" h="15" extrusionOk="0">
                    <a:moveTo>
                      <a:pt x="23" y="0"/>
                    </a:moveTo>
                    <a:cubicBezTo>
                      <a:pt x="22" y="1"/>
                      <a:pt x="22" y="1"/>
                      <a:pt x="22" y="1"/>
                    </a:cubicBezTo>
                    <a:cubicBezTo>
                      <a:pt x="22" y="1"/>
                      <a:pt x="22" y="1"/>
                      <a:pt x="21" y="1"/>
                    </a:cubicBezTo>
                    <a:cubicBezTo>
                      <a:pt x="22" y="1"/>
                      <a:pt x="23" y="1"/>
                      <a:pt x="24" y="1"/>
                    </a:cubicBezTo>
                    <a:cubicBezTo>
                      <a:pt x="24" y="1"/>
                      <a:pt x="25" y="1"/>
                      <a:pt x="25" y="2"/>
                    </a:cubicBezTo>
                    <a:cubicBezTo>
                      <a:pt x="25" y="2"/>
                      <a:pt x="24" y="3"/>
                      <a:pt x="22" y="5"/>
                    </a:cubicBezTo>
                    <a:cubicBezTo>
                      <a:pt x="21" y="6"/>
                      <a:pt x="21" y="6"/>
                      <a:pt x="21" y="7"/>
                    </a:cubicBezTo>
                    <a:cubicBezTo>
                      <a:pt x="21" y="9"/>
                      <a:pt x="23" y="10"/>
                      <a:pt x="24" y="13"/>
                    </a:cubicBezTo>
                    <a:cubicBezTo>
                      <a:pt x="24" y="13"/>
                      <a:pt x="24" y="14"/>
                      <a:pt x="24" y="14"/>
                    </a:cubicBezTo>
                    <a:cubicBezTo>
                      <a:pt x="24" y="14"/>
                      <a:pt x="24" y="14"/>
                      <a:pt x="24" y="14"/>
                    </a:cubicBezTo>
                    <a:cubicBezTo>
                      <a:pt x="24" y="15"/>
                      <a:pt x="24" y="15"/>
                      <a:pt x="24" y="15"/>
                    </a:cubicBezTo>
                    <a:cubicBezTo>
                      <a:pt x="25" y="15"/>
                      <a:pt x="25" y="14"/>
                      <a:pt x="24" y="13"/>
                    </a:cubicBezTo>
                    <a:cubicBezTo>
                      <a:pt x="23" y="8"/>
                      <a:pt x="20" y="8"/>
                      <a:pt x="23" y="5"/>
                    </a:cubicBezTo>
                    <a:cubicBezTo>
                      <a:pt x="26" y="2"/>
                      <a:pt x="26" y="1"/>
                      <a:pt x="23" y="0"/>
                    </a:cubicBezTo>
                    <a:close/>
                    <a:moveTo>
                      <a:pt x="2" y="0"/>
                    </a:moveTo>
                    <a:cubicBezTo>
                      <a:pt x="1" y="0"/>
                      <a:pt x="1" y="1"/>
                      <a:pt x="1" y="2"/>
                    </a:cubicBezTo>
                    <a:cubicBezTo>
                      <a:pt x="1" y="4"/>
                      <a:pt x="5" y="4"/>
                      <a:pt x="3" y="8"/>
                    </a:cubicBezTo>
                    <a:cubicBezTo>
                      <a:pt x="2" y="11"/>
                      <a:pt x="0" y="14"/>
                      <a:pt x="2" y="15"/>
                    </a:cubicBezTo>
                    <a:cubicBezTo>
                      <a:pt x="2" y="14"/>
                      <a:pt x="2" y="14"/>
                      <a:pt x="2" y="14"/>
                    </a:cubicBezTo>
                    <a:cubicBezTo>
                      <a:pt x="2" y="14"/>
                      <a:pt x="2" y="14"/>
                      <a:pt x="2" y="13"/>
                    </a:cubicBezTo>
                    <a:cubicBezTo>
                      <a:pt x="1" y="12"/>
                      <a:pt x="3" y="10"/>
                      <a:pt x="4" y="8"/>
                    </a:cubicBezTo>
                    <a:cubicBezTo>
                      <a:pt x="4" y="7"/>
                      <a:pt x="4" y="7"/>
                      <a:pt x="4" y="6"/>
                    </a:cubicBezTo>
                    <a:cubicBezTo>
                      <a:pt x="4" y="4"/>
                      <a:pt x="1" y="3"/>
                      <a:pt x="1" y="2"/>
                    </a:cubicBezTo>
                    <a:cubicBezTo>
                      <a:pt x="1" y="2"/>
                      <a:pt x="1" y="2"/>
                      <a:pt x="1" y="2"/>
                    </a:cubicBezTo>
                    <a:cubicBezTo>
                      <a:pt x="1" y="1"/>
                      <a:pt x="1" y="1"/>
                      <a:pt x="2" y="1"/>
                    </a:cubicBezTo>
                    <a:cubicBezTo>
                      <a:pt x="3" y="1"/>
                      <a:pt x="4" y="1"/>
                      <a:pt x="5" y="1"/>
                    </a:cubicBezTo>
                    <a:cubicBezTo>
                      <a:pt x="7" y="1"/>
                      <a:pt x="11" y="1"/>
                      <a:pt x="14" y="1"/>
                    </a:cubicBezTo>
                    <a:cubicBezTo>
                      <a:pt x="14" y="1"/>
                      <a:pt x="15" y="1"/>
                      <a:pt x="15" y="1"/>
                    </a:cubicBezTo>
                    <a:cubicBezTo>
                      <a:pt x="10" y="1"/>
                      <a:pt x="4" y="0"/>
                      <a:pt x="3" y="0"/>
                    </a:cubicBezTo>
                    <a:lnTo>
                      <a:pt x="2"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90" name="Google Shape;2590;p21"/>
              <p:cNvSpPr/>
              <p:nvPr/>
            </p:nvSpPr>
            <p:spPr>
              <a:xfrm>
                <a:off x="6459538" y="3294063"/>
                <a:ext cx="17463" cy="11113"/>
              </a:xfrm>
              <a:custGeom>
                <a:avLst/>
                <a:gdLst/>
                <a:ahLst/>
                <a:cxnLst/>
                <a:rect l="l" t="t" r="r" b="b"/>
                <a:pathLst>
                  <a:path w="15" h="9" extrusionOk="0">
                    <a:moveTo>
                      <a:pt x="12" y="6"/>
                    </a:moveTo>
                    <a:cubicBezTo>
                      <a:pt x="11" y="6"/>
                      <a:pt x="11" y="5"/>
                      <a:pt x="10" y="5"/>
                    </a:cubicBezTo>
                    <a:cubicBezTo>
                      <a:pt x="9" y="3"/>
                      <a:pt x="10" y="3"/>
                      <a:pt x="11" y="2"/>
                    </a:cubicBezTo>
                    <a:cubicBezTo>
                      <a:pt x="12" y="1"/>
                      <a:pt x="12" y="1"/>
                      <a:pt x="12" y="1"/>
                    </a:cubicBezTo>
                    <a:cubicBezTo>
                      <a:pt x="12" y="1"/>
                      <a:pt x="12" y="1"/>
                      <a:pt x="12" y="1"/>
                    </a:cubicBezTo>
                    <a:cubicBezTo>
                      <a:pt x="13" y="0"/>
                      <a:pt x="12" y="0"/>
                      <a:pt x="12" y="0"/>
                    </a:cubicBezTo>
                    <a:cubicBezTo>
                      <a:pt x="10" y="0"/>
                      <a:pt x="9" y="0"/>
                      <a:pt x="7" y="0"/>
                    </a:cubicBezTo>
                    <a:cubicBezTo>
                      <a:pt x="6" y="0"/>
                      <a:pt x="6" y="0"/>
                      <a:pt x="5" y="0"/>
                    </a:cubicBezTo>
                    <a:cubicBezTo>
                      <a:pt x="4" y="0"/>
                      <a:pt x="3" y="0"/>
                      <a:pt x="3" y="0"/>
                    </a:cubicBezTo>
                    <a:cubicBezTo>
                      <a:pt x="2" y="0"/>
                      <a:pt x="2" y="0"/>
                      <a:pt x="2" y="0"/>
                    </a:cubicBezTo>
                    <a:cubicBezTo>
                      <a:pt x="2" y="1"/>
                      <a:pt x="3" y="1"/>
                      <a:pt x="3" y="1"/>
                    </a:cubicBezTo>
                    <a:cubicBezTo>
                      <a:pt x="5" y="1"/>
                      <a:pt x="6" y="2"/>
                      <a:pt x="6" y="4"/>
                    </a:cubicBezTo>
                    <a:cubicBezTo>
                      <a:pt x="6" y="4"/>
                      <a:pt x="6" y="5"/>
                      <a:pt x="6" y="5"/>
                    </a:cubicBezTo>
                    <a:cubicBezTo>
                      <a:pt x="5" y="6"/>
                      <a:pt x="5" y="6"/>
                      <a:pt x="4" y="6"/>
                    </a:cubicBezTo>
                    <a:cubicBezTo>
                      <a:pt x="4" y="6"/>
                      <a:pt x="4" y="6"/>
                      <a:pt x="4" y="6"/>
                    </a:cubicBezTo>
                    <a:cubicBezTo>
                      <a:pt x="3" y="6"/>
                      <a:pt x="2" y="6"/>
                      <a:pt x="2" y="6"/>
                    </a:cubicBezTo>
                    <a:cubicBezTo>
                      <a:pt x="0" y="8"/>
                      <a:pt x="2" y="8"/>
                      <a:pt x="2" y="8"/>
                    </a:cubicBezTo>
                    <a:cubicBezTo>
                      <a:pt x="4" y="9"/>
                      <a:pt x="6" y="8"/>
                      <a:pt x="9" y="8"/>
                    </a:cubicBezTo>
                    <a:cubicBezTo>
                      <a:pt x="10" y="8"/>
                      <a:pt x="11" y="8"/>
                      <a:pt x="12" y="8"/>
                    </a:cubicBezTo>
                    <a:cubicBezTo>
                      <a:pt x="13" y="9"/>
                      <a:pt x="15" y="9"/>
                      <a:pt x="15" y="8"/>
                    </a:cubicBezTo>
                    <a:cubicBezTo>
                      <a:pt x="15" y="7"/>
                      <a:pt x="14" y="7"/>
                      <a:pt x="13" y="6"/>
                    </a:cubicBezTo>
                    <a:lnTo>
                      <a:pt x="12" y="6"/>
                    </a:ln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91" name="Google Shape;2591;p21"/>
              <p:cNvSpPr/>
              <p:nvPr/>
            </p:nvSpPr>
            <p:spPr>
              <a:xfrm>
                <a:off x="6454776" y="3286125"/>
                <a:ext cx="26988" cy="4763"/>
              </a:xfrm>
              <a:custGeom>
                <a:avLst/>
                <a:gdLst/>
                <a:ahLst/>
                <a:cxnLst/>
                <a:rect l="l" t="t" r="r" b="b"/>
                <a:pathLst>
                  <a:path w="23" h="5" extrusionOk="0">
                    <a:moveTo>
                      <a:pt x="2" y="4"/>
                    </a:moveTo>
                    <a:cubicBezTo>
                      <a:pt x="1" y="4"/>
                      <a:pt x="0" y="2"/>
                      <a:pt x="2" y="1"/>
                    </a:cubicBezTo>
                    <a:cubicBezTo>
                      <a:pt x="4" y="0"/>
                      <a:pt x="20" y="1"/>
                      <a:pt x="21" y="1"/>
                    </a:cubicBezTo>
                    <a:cubicBezTo>
                      <a:pt x="23" y="2"/>
                      <a:pt x="23" y="4"/>
                      <a:pt x="21" y="4"/>
                    </a:cubicBezTo>
                    <a:cubicBezTo>
                      <a:pt x="20" y="5"/>
                      <a:pt x="3" y="4"/>
                      <a:pt x="2" y="4"/>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92" name="Google Shape;2592;p21"/>
              <p:cNvSpPr/>
              <p:nvPr/>
            </p:nvSpPr>
            <p:spPr>
              <a:xfrm>
                <a:off x="6456363" y="3286125"/>
                <a:ext cx="25400" cy="4763"/>
              </a:xfrm>
              <a:custGeom>
                <a:avLst/>
                <a:gdLst/>
                <a:ahLst/>
                <a:cxnLst/>
                <a:rect l="l" t="t" r="r" b="b"/>
                <a:pathLst>
                  <a:path w="22" h="5" extrusionOk="0">
                    <a:moveTo>
                      <a:pt x="1" y="4"/>
                    </a:moveTo>
                    <a:cubicBezTo>
                      <a:pt x="1" y="4"/>
                      <a:pt x="1" y="4"/>
                      <a:pt x="1" y="4"/>
                    </a:cubicBezTo>
                    <a:cubicBezTo>
                      <a:pt x="1" y="4"/>
                      <a:pt x="1" y="4"/>
                      <a:pt x="1" y="4"/>
                    </a:cubicBezTo>
                    <a:cubicBezTo>
                      <a:pt x="2" y="4"/>
                      <a:pt x="11" y="4"/>
                      <a:pt x="16" y="4"/>
                    </a:cubicBezTo>
                    <a:cubicBezTo>
                      <a:pt x="18" y="4"/>
                      <a:pt x="20" y="4"/>
                      <a:pt x="20" y="4"/>
                    </a:cubicBezTo>
                    <a:cubicBezTo>
                      <a:pt x="21" y="4"/>
                      <a:pt x="21" y="3"/>
                      <a:pt x="21" y="3"/>
                    </a:cubicBezTo>
                    <a:cubicBezTo>
                      <a:pt x="21" y="3"/>
                      <a:pt x="21" y="2"/>
                      <a:pt x="20" y="2"/>
                    </a:cubicBezTo>
                    <a:cubicBezTo>
                      <a:pt x="19" y="1"/>
                      <a:pt x="13" y="1"/>
                      <a:pt x="9" y="1"/>
                    </a:cubicBezTo>
                    <a:cubicBezTo>
                      <a:pt x="5" y="1"/>
                      <a:pt x="2" y="1"/>
                      <a:pt x="1" y="2"/>
                    </a:cubicBezTo>
                    <a:cubicBezTo>
                      <a:pt x="0" y="2"/>
                      <a:pt x="0" y="3"/>
                      <a:pt x="0" y="3"/>
                    </a:cubicBezTo>
                    <a:cubicBezTo>
                      <a:pt x="0" y="3"/>
                      <a:pt x="1" y="4"/>
                      <a:pt x="1" y="4"/>
                    </a:cubicBezTo>
                    <a:cubicBezTo>
                      <a:pt x="1" y="4"/>
                      <a:pt x="1" y="4"/>
                      <a:pt x="1" y="4"/>
                    </a:cubicBezTo>
                    <a:cubicBezTo>
                      <a:pt x="1" y="4"/>
                      <a:pt x="1" y="4"/>
                      <a:pt x="1" y="4"/>
                    </a:cubicBezTo>
                    <a:cubicBezTo>
                      <a:pt x="0" y="4"/>
                      <a:pt x="0" y="4"/>
                      <a:pt x="0" y="3"/>
                    </a:cubicBezTo>
                    <a:cubicBezTo>
                      <a:pt x="0" y="2"/>
                      <a:pt x="0" y="2"/>
                      <a:pt x="1" y="1"/>
                    </a:cubicBezTo>
                    <a:cubicBezTo>
                      <a:pt x="2" y="1"/>
                      <a:pt x="5" y="0"/>
                      <a:pt x="9" y="0"/>
                    </a:cubicBezTo>
                    <a:cubicBezTo>
                      <a:pt x="13" y="0"/>
                      <a:pt x="19" y="1"/>
                      <a:pt x="20" y="1"/>
                    </a:cubicBezTo>
                    <a:cubicBezTo>
                      <a:pt x="21" y="2"/>
                      <a:pt x="22" y="2"/>
                      <a:pt x="22" y="3"/>
                    </a:cubicBezTo>
                    <a:cubicBezTo>
                      <a:pt x="22" y="4"/>
                      <a:pt x="21" y="4"/>
                      <a:pt x="20" y="5"/>
                    </a:cubicBezTo>
                    <a:cubicBezTo>
                      <a:pt x="20" y="5"/>
                      <a:pt x="18" y="5"/>
                      <a:pt x="16" y="5"/>
                    </a:cubicBezTo>
                    <a:cubicBezTo>
                      <a:pt x="11" y="5"/>
                      <a:pt x="2" y="5"/>
                      <a:pt x="1"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93" name="Google Shape;2593;p21"/>
              <p:cNvSpPr/>
              <p:nvPr/>
            </p:nvSpPr>
            <p:spPr>
              <a:xfrm>
                <a:off x="6456363" y="3286125"/>
                <a:ext cx="25400" cy="4763"/>
              </a:xfrm>
              <a:custGeom>
                <a:avLst/>
                <a:gdLst/>
                <a:ahLst/>
                <a:cxnLst/>
                <a:rect l="l" t="t" r="r" b="b"/>
                <a:pathLst>
                  <a:path w="21" h="3" extrusionOk="0">
                    <a:moveTo>
                      <a:pt x="6" y="3"/>
                    </a:moveTo>
                    <a:cubicBezTo>
                      <a:pt x="4" y="3"/>
                      <a:pt x="3" y="3"/>
                      <a:pt x="2" y="2"/>
                    </a:cubicBezTo>
                    <a:cubicBezTo>
                      <a:pt x="2" y="2"/>
                      <a:pt x="1" y="1"/>
                      <a:pt x="4" y="0"/>
                    </a:cubicBezTo>
                    <a:cubicBezTo>
                      <a:pt x="4" y="0"/>
                      <a:pt x="5" y="0"/>
                      <a:pt x="5" y="0"/>
                    </a:cubicBezTo>
                    <a:cubicBezTo>
                      <a:pt x="7" y="0"/>
                      <a:pt x="9" y="1"/>
                      <a:pt x="13" y="1"/>
                    </a:cubicBezTo>
                    <a:cubicBezTo>
                      <a:pt x="16" y="1"/>
                      <a:pt x="19" y="0"/>
                      <a:pt x="20" y="2"/>
                    </a:cubicBezTo>
                    <a:cubicBezTo>
                      <a:pt x="20" y="2"/>
                      <a:pt x="20" y="3"/>
                      <a:pt x="18" y="3"/>
                    </a:cubicBezTo>
                    <a:cubicBezTo>
                      <a:pt x="17" y="3"/>
                      <a:pt x="16" y="3"/>
                      <a:pt x="13" y="3"/>
                    </a:cubicBezTo>
                    <a:cubicBezTo>
                      <a:pt x="13" y="3"/>
                      <a:pt x="13" y="3"/>
                      <a:pt x="13" y="3"/>
                    </a:cubicBezTo>
                    <a:cubicBezTo>
                      <a:pt x="11" y="3"/>
                      <a:pt x="10" y="3"/>
                      <a:pt x="9" y="3"/>
                    </a:cubicBezTo>
                    <a:cubicBezTo>
                      <a:pt x="8" y="3"/>
                      <a:pt x="7" y="3"/>
                      <a:pt x="6" y="3"/>
                    </a:cubicBezTo>
                    <a:close/>
                    <a:moveTo>
                      <a:pt x="8" y="0"/>
                    </a:moveTo>
                    <a:cubicBezTo>
                      <a:pt x="5" y="0"/>
                      <a:pt x="2" y="0"/>
                      <a:pt x="1" y="1"/>
                    </a:cubicBezTo>
                    <a:cubicBezTo>
                      <a:pt x="0" y="1"/>
                      <a:pt x="0" y="2"/>
                      <a:pt x="0" y="2"/>
                    </a:cubicBezTo>
                    <a:cubicBezTo>
                      <a:pt x="0" y="2"/>
                      <a:pt x="1" y="3"/>
                      <a:pt x="1" y="3"/>
                    </a:cubicBezTo>
                    <a:cubicBezTo>
                      <a:pt x="2" y="3"/>
                      <a:pt x="11" y="3"/>
                      <a:pt x="16" y="3"/>
                    </a:cubicBezTo>
                    <a:cubicBezTo>
                      <a:pt x="16" y="3"/>
                      <a:pt x="16" y="3"/>
                      <a:pt x="16" y="3"/>
                    </a:cubicBezTo>
                    <a:cubicBezTo>
                      <a:pt x="18" y="3"/>
                      <a:pt x="20" y="3"/>
                      <a:pt x="20" y="3"/>
                    </a:cubicBezTo>
                    <a:cubicBezTo>
                      <a:pt x="21" y="3"/>
                      <a:pt x="21" y="2"/>
                      <a:pt x="21" y="2"/>
                    </a:cubicBezTo>
                    <a:cubicBezTo>
                      <a:pt x="21" y="2"/>
                      <a:pt x="21" y="1"/>
                      <a:pt x="20" y="1"/>
                    </a:cubicBezTo>
                    <a:cubicBezTo>
                      <a:pt x="19" y="0"/>
                      <a:pt x="14" y="0"/>
                      <a:pt x="9" y="0"/>
                    </a:cubicBezTo>
                    <a:cubicBezTo>
                      <a:pt x="9" y="0"/>
                      <a:pt x="9" y="0"/>
                      <a:pt x="9" y="0"/>
                    </a:cubicBezTo>
                    <a:lnTo>
                      <a:pt x="8"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94" name="Google Shape;2594;p21"/>
              <p:cNvSpPr/>
              <p:nvPr/>
            </p:nvSpPr>
            <p:spPr>
              <a:xfrm>
                <a:off x="6454776" y="3286125"/>
                <a:ext cx="26988" cy="4763"/>
              </a:xfrm>
              <a:custGeom>
                <a:avLst/>
                <a:gdLst/>
                <a:ahLst/>
                <a:cxnLst/>
                <a:rect l="l" t="t" r="r" b="b"/>
                <a:pathLst>
                  <a:path w="23" h="4" extrusionOk="0">
                    <a:moveTo>
                      <a:pt x="2" y="3"/>
                    </a:moveTo>
                    <a:cubicBezTo>
                      <a:pt x="2" y="3"/>
                      <a:pt x="1" y="2"/>
                      <a:pt x="1" y="2"/>
                    </a:cubicBezTo>
                    <a:cubicBezTo>
                      <a:pt x="1" y="2"/>
                      <a:pt x="1" y="1"/>
                      <a:pt x="2" y="1"/>
                    </a:cubicBezTo>
                    <a:cubicBezTo>
                      <a:pt x="3" y="0"/>
                      <a:pt x="6" y="0"/>
                      <a:pt x="9" y="0"/>
                    </a:cubicBezTo>
                    <a:cubicBezTo>
                      <a:pt x="10" y="0"/>
                      <a:pt x="10" y="0"/>
                      <a:pt x="10" y="0"/>
                    </a:cubicBezTo>
                    <a:cubicBezTo>
                      <a:pt x="10" y="0"/>
                      <a:pt x="10" y="0"/>
                      <a:pt x="10" y="0"/>
                    </a:cubicBezTo>
                    <a:cubicBezTo>
                      <a:pt x="15" y="0"/>
                      <a:pt x="20" y="0"/>
                      <a:pt x="21" y="1"/>
                    </a:cubicBezTo>
                    <a:cubicBezTo>
                      <a:pt x="22" y="1"/>
                      <a:pt x="22" y="2"/>
                      <a:pt x="22" y="2"/>
                    </a:cubicBezTo>
                    <a:cubicBezTo>
                      <a:pt x="22" y="2"/>
                      <a:pt x="22" y="3"/>
                      <a:pt x="21" y="3"/>
                    </a:cubicBezTo>
                    <a:cubicBezTo>
                      <a:pt x="21" y="3"/>
                      <a:pt x="19" y="3"/>
                      <a:pt x="17" y="3"/>
                    </a:cubicBezTo>
                    <a:cubicBezTo>
                      <a:pt x="17" y="3"/>
                      <a:pt x="17" y="3"/>
                      <a:pt x="17" y="3"/>
                    </a:cubicBezTo>
                    <a:cubicBezTo>
                      <a:pt x="12" y="3"/>
                      <a:pt x="3" y="3"/>
                      <a:pt x="2" y="3"/>
                    </a:cubicBezTo>
                    <a:close/>
                    <a:moveTo>
                      <a:pt x="10" y="0"/>
                    </a:moveTo>
                    <a:cubicBezTo>
                      <a:pt x="6" y="0"/>
                      <a:pt x="3" y="0"/>
                      <a:pt x="2" y="0"/>
                    </a:cubicBezTo>
                    <a:cubicBezTo>
                      <a:pt x="0" y="1"/>
                      <a:pt x="1" y="3"/>
                      <a:pt x="2" y="3"/>
                    </a:cubicBezTo>
                    <a:cubicBezTo>
                      <a:pt x="3" y="3"/>
                      <a:pt x="12" y="4"/>
                      <a:pt x="17" y="4"/>
                    </a:cubicBezTo>
                    <a:cubicBezTo>
                      <a:pt x="19" y="4"/>
                      <a:pt x="21" y="3"/>
                      <a:pt x="21" y="3"/>
                    </a:cubicBezTo>
                    <a:cubicBezTo>
                      <a:pt x="23" y="3"/>
                      <a:pt x="23" y="1"/>
                      <a:pt x="21" y="0"/>
                    </a:cubicBezTo>
                    <a:cubicBezTo>
                      <a:pt x="20" y="0"/>
                      <a:pt x="14" y="0"/>
                      <a:pt x="10"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95" name="Google Shape;2595;p21"/>
              <p:cNvSpPr/>
              <p:nvPr/>
            </p:nvSpPr>
            <p:spPr>
              <a:xfrm>
                <a:off x="6461126" y="3287713"/>
                <a:ext cx="15875" cy="1588"/>
              </a:xfrm>
              <a:custGeom>
                <a:avLst/>
                <a:gdLst/>
                <a:ahLst/>
                <a:cxnLst/>
                <a:rect l="l" t="t" r="r" b="b"/>
                <a:pathLst>
                  <a:path w="14" h="1" extrusionOk="0">
                    <a:moveTo>
                      <a:pt x="2" y="0"/>
                    </a:moveTo>
                    <a:cubicBezTo>
                      <a:pt x="2" y="0"/>
                      <a:pt x="2" y="0"/>
                      <a:pt x="6" y="0"/>
                    </a:cubicBezTo>
                    <a:cubicBezTo>
                      <a:pt x="9" y="0"/>
                      <a:pt x="13" y="0"/>
                      <a:pt x="14" y="0"/>
                    </a:cubicBezTo>
                    <a:cubicBezTo>
                      <a:pt x="14" y="1"/>
                      <a:pt x="13" y="1"/>
                      <a:pt x="11" y="1"/>
                    </a:cubicBezTo>
                    <a:cubicBezTo>
                      <a:pt x="8" y="1"/>
                      <a:pt x="6" y="1"/>
                      <a:pt x="5" y="1"/>
                    </a:cubicBezTo>
                    <a:cubicBezTo>
                      <a:pt x="3" y="1"/>
                      <a:pt x="1" y="1"/>
                      <a:pt x="0" y="1"/>
                    </a:cubicBezTo>
                    <a:cubicBezTo>
                      <a:pt x="0" y="1"/>
                      <a:pt x="0" y="0"/>
                      <a:pt x="2"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96" name="Google Shape;2596;p21"/>
              <p:cNvSpPr/>
              <p:nvPr/>
            </p:nvSpPr>
            <p:spPr>
              <a:xfrm>
                <a:off x="6426201" y="3306763"/>
                <a:ext cx="84138" cy="15875"/>
              </a:xfrm>
              <a:custGeom>
                <a:avLst/>
                <a:gdLst/>
                <a:ahLst/>
                <a:cxnLst/>
                <a:rect l="l" t="t" r="r" b="b"/>
                <a:pathLst>
                  <a:path w="71" h="13" extrusionOk="0">
                    <a:moveTo>
                      <a:pt x="10" y="9"/>
                    </a:moveTo>
                    <a:cubicBezTo>
                      <a:pt x="19" y="13"/>
                      <a:pt x="29" y="12"/>
                      <a:pt x="35" y="12"/>
                    </a:cubicBezTo>
                    <a:cubicBezTo>
                      <a:pt x="41" y="12"/>
                      <a:pt x="52" y="13"/>
                      <a:pt x="61" y="9"/>
                    </a:cubicBezTo>
                    <a:cubicBezTo>
                      <a:pt x="70" y="4"/>
                      <a:pt x="71" y="0"/>
                      <a:pt x="68" y="0"/>
                    </a:cubicBezTo>
                    <a:cubicBezTo>
                      <a:pt x="65" y="0"/>
                      <a:pt x="60" y="1"/>
                      <a:pt x="55" y="3"/>
                    </a:cubicBezTo>
                    <a:cubicBezTo>
                      <a:pt x="50" y="5"/>
                      <a:pt x="44" y="4"/>
                      <a:pt x="44" y="4"/>
                    </a:cubicBezTo>
                    <a:cubicBezTo>
                      <a:pt x="40" y="4"/>
                      <a:pt x="36" y="4"/>
                      <a:pt x="33" y="4"/>
                    </a:cubicBezTo>
                    <a:cubicBezTo>
                      <a:pt x="31" y="4"/>
                      <a:pt x="29" y="4"/>
                      <a:pt x="26" y="4"/>
                    </a:cubicBezTo>
                    <a:cubicBezTo>
                      <a:pt x="26" y="4"/>
                      <a:pt x="21" y="5"/>
                      <a:pt x="15" y="3"/>
                    </a:cubicBezTo>
                    <a:cubicBezTo>
                      <a:pt x="10" y="1"/>
                      <a:pt x="5" y="0"/>
                      <a:pt x="2" y="0"/>
                    </a:cubicBezTo>
                    <a:cubicBezTo>
                      <a:pt x="0" y="0"/>
                      <a:pt x="0" y="4"/>
                      <a:pt x="10" y="9"/>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2597" name="Google Shape;2597;p21"/>
              <p:cNvGrpSpPr/>
              <p:nvPr/>
            </p:nvGrpSpPr>
            <p:grpSpPr>
              <a:xfrm>
                <a:off x="5765800" y="2744788"/>
                <a:ext cx="1408113" cy="1541463"/>
                <a:chOff x="5765800" y="2744788"/>
                <a:chExt cx="1408113" cy="1541463"/>
              </a:xfrm>
            </p:grpSpPr>
            <p:grpSp>
              <p:nvGrpSpPr>
                <p:cNvPr id="2598" name="Google Shape;2598;p21"/>
                <p:cNvGrpSpPr/>
                <p:nvPr/>
              </p:nvGrpSpPr>
              <p:grpSpPr>
                <a:xfrm>
                  <a:off x="6394450" y="2921000"/>
                  <a:ext cx="144463" cy="635000"/>
                  <a:chOff x="4028" y="1840"/>
                  <a:chExt cx="91" cy="400"/>
                </a:xfrm>
              </p:grpSpPr>
              <p:sp>
                <p:nvSpPr>
                  <p:cNvPr id="2599" name="Google Shape;2599;p21"/>
                  <p:cNvSpPr/>
                  <p:nvPr/>
                </p:nvSpPr>
                <p:spPr>
                  <a:xfrm>
                    <a:off x="4048" y="2083"/>
                    <a:ext cx="53" cy="10"/>
                  </a:xfrm>
                  <a:custGeom>
                    <a:avLst/>
                    <a:gdLst/>
                    <a:ahLst/>
                    <a:cxnLst/>
                    <a:rect l="l" t="t" r="r" b="b"/>
                    <a:pathLst>
                      <a:path w="71" h="13" extrusionOk="0">
                        <a:moveTo>
                          <a:pt x="3" y="0"/>
                        </a:moveTo>
                        <a:cubicBezTo>
                          <a:pt x="7" y="0"/>
                          <a:pt x="11" y="1"/>
                          <a:pt x="16" y="3"/>
                        </a:cubicBezTo>
                        <a:cubicBezTo>
                          <a:pt x="19" y="4"/>
                          <a:pt x="22" y="4"/>
                          <a:pt x="24" y="4"/>
                        </a:cubicBezTo>
                        <a:cubicBezTo>
                          <a:pt x="25" y="4"/>
                          <a:pt x="26" y="4"/>
                          <a:pt x="26" y="4"/>
                        </a:cubicBezTo>
                        <a:cubicBezTo>
                          <a:pt x="27" y="4"/>
                          <a:pt x="27" y="4"/>
                          <a:pt x="28" y="4"/>
                        </a:cubicBezTo>
                        <a:cubicBezTo>
                          <a:pt x="30" y="4"/>
                          <a:pt x="32" y="4"/>
                          <a:pt x="33" y="4"/>
                        </a:cubicBezTo>
                        <a:cubicBezTo>
                          <a:pt x="35" y="4"/>
                          <a:pt x="36" y="4"/>
                          <a:pt x="38" y="4"/>
                        </a:cubicBezTo>
                        <a:cubicBezTo>
                          <a:pt x="40" y="4"/>
                          <a:pt x="42" y="4"/>
                          <a:pt x="44" y="4"/>
                        </a:cubicBezTo>
                        <a:cubicBezTo>
                          <a:pt x="44" y="4"/>
                          <a:pt x="45" y="4"/>
                          <a:pt x="46" y="4"/>
                        </a:cubicBezTo>
                        <a:cubicBezTo>
                          <a:pt x="48" y="4"/>
                          <a:pt x="52" y="4"/>
                          <a:pt x="55" y="3"/>
                        </a:cubicBezTo>
                        <a:cubicBezTo>
                          <a:pt x="60" y="1"/>
                          <a:pt x="64" y="0"/>
                          <a:pt x="67" y="0"/>
                        </a:cubicBezTo>
                        <a:cubicBezTo>
                          <a:pt x="68" y="0"/>
                          <a:pt x="68" y="0"/>
                          <a:pt x="68" y="0"/>
                        </a:cubicBezTo>
                        <a:cubicBezTo>
                          <a:pt x="70" y="0"/>
                          <a:pt x="71" y="1"/>
                          <a:pt x="71" y="1"/>
                        </a:cubicBezTo>
                        <a:cubicBezTo>
                          <a:pt x="71" y="3"/>
                          <a:pt x="68" y="6"/>
                          <a:pt x="61" y="9"/>
                        </a:cubicBezTo>
                        <a:cubicBezTo>
                          <a:pt x="54" y="12"/>
                          <a:pt x="45" y="13"/>
                          <a:pt x="39" y="13"/>
                        </a:cubicBezTo>
                        <a:cubicBezTo>
                          <a:pt x="38" y="13"/>
                          <a:pt x="36" y="13"/>
                          <a:pt x="35" y="13"/>
                        </a:cubicBezTo>
                        <a:cubicBezTo>
                          <a:pt x="34" y="13"/>
                          <a:pt x="33" y="13"/>
                          <a:pt x="31" y="13"/>
                        </a:cubicBezTo>
                        <a:cubicBezTo>
                          <a:pt x="25" y="13"/>
                          <a:pt x="17" y="12"/>
                          <a:pt x="9" y="9"/>
                        </a:cubicBezTo>
                        <a:cubicBezTo>
                          <a:pt x="10" y="9"/>
                          <a:pt x="10" y="9"/>
                          <a:pt x="10" y="9"/>
                        </a:cubicBezTo>
                        <a:cubicBezTo>
                          <a:pt x="9" y="9"/>
                          <a:pt x="9" y="9"/>
                          <a:pt x="9" y="9"/>
                        </a:cubicBezTo>
                        <a:cubicBezTo>
                          <a:pt x="3" y="6"/>
                          <a:pt x="0" y="3"/>
                          <a:pt x="0" y="1"/>
                        </a:cubicBezTo>
                        <a:cubicBezTo>
                          <a:pt x="0" y="1"/>
                          <a:pt x="1" y="0"/>
                          <a:pt x="2" y="0"/>
                        </a:cubicBezTo>
                        <a:cubicBezTo>
                          <a:pt x="3" y="0"/>
                          <a:pt x="3" y="0"/>
                          <a:pt x="3" y="0"/>
                        </a:cubicBezTo>
                        <a:close/>
                        <a:moveTo>
                          <a:pt x="15" y="3"/>
                        </a:moveTo>
                        <a:cubicBezTo>
                          <a:pt x="10" y="2"/>
                          <a:pt x="6" y="0"/>
                          <a:pt x="3" y="0"/>
                        </a:cubicBezTo>
                        <a:cubicBezTo>
                          <a:pt x="3" y="1"/>
                          <a:pt x="3" y="1"/>
                          <a:pt x="3" y="1"/>
                        </a:cubicBezTo>
                        <a:cubicBezTo>
                          <a:pt x="2" y="1"/>
                          <a:pt x="2" y="1"/>
                          <a:pt x="2" y="1"/>
                        </a:cubicBezTo>
                        <a:cubicBezTo>
                          <a:pt x="2" y="3"/>
                          <a:pt x="4" y="5"/>
                          <a:pt x="11" y="8"/>
                        </a:cubicBezTo>
                        <a:cubicBezTo>
                          <a:pt x="18" y="12"/>
                          <a:pt x="26" y="12"/>
                          <a:pt x="31" y="12"/>
                        </a:cubicBezTo>
                        <a:cubicBezTo>
                          <a:pt x="33" y="12"/>
                          <a:pt x="34" y="12"/>
                          <a:pt x="35" y="12"/>
                        </a:cubicBezTo>
                        <a:cubicBezTo>
                          <a:pt x="37" y="12"/>
                          <a:pt x="38" y="12"/>
                          <a:pt x="39" y="12"/>
                        </a:cubicBezTo>
                        <a:cubicBezTo>
                          <a:pt x="45" y="12"/>
                          <a:pt x="53" y="12"/>
                          <a:pt x="60" y="8"/>
                        </a:cubicBezTo>
                        <a:cubicBezTo>
                          <a:pt x="67" y="5"/>
                          <a:pt x="69" y="3"/>
                          <a:pt x="69" y="1"/>
                        </a:cubicBezTo>
                        <a:cubicBezTo>
                          <a:pt x="69" y="1"/>
                          <a:pt x="69" y="1"/>
                          <a:pt x="68" y="1"/>
                        </a:cubicBezTo>
                        <a:cubicBezTo>
                          <a:pt x="67" y="0"/>
                          <a:pt x="67" y="0"/>
                          <a:pt x="67" y="0"/>
                        </a:cubicBezTo>
                        <a:cubicBezTo>
                          <a:pt x="65" y="0"/>
                          <a:pt x="60" y="2"/>
                          <a:pt x="56" y="3"/>
                        </a:cubicBezTo>
                        <a:cubicBezTo>
                          <a:pt x="52" y="5"/>
                          <a:pt x="49" y="5"/>
                          <a:pt x="46" y="5"/>
                        </a:cubicBezTo>
                        <a:cubicBezTo>
                          <a:pt x="45" y="5"/>
                          <a:pt x="44" y="5"/>
                          <a:pt x="44" y="5"/>
                        </a:cubicBezTo>
                        <a:cubicBezTo>
                          <a:pt x="42" y="5"/>
                          <a:pt x="40" y="5"/>
                          <a:pt x="38" y="5"/>
                        </a:cubicBezTo>
                        <a:cubicBezTo>
                          <a:pt x="36" y="5"/>
                          <a:pt x="35" y="5"/>
                          <a:pt x="33" y="5"/>
                        </a:cubicBezTo>
                        <a:cubicBezTo>
                          <a:pt x="32" y="5"/>
                          <a:pt x="30" y="5"/>
                          <a:pt x="28" y="5"/>
                        </a:cubicBezTo>
                        <a:cubicBezTo>
                          <a:pt x="27" y="5"/>
                          <a:pt x="27" y="5"/>
                          <a:pt x="26" y="5"/>
                        </a:cubicBezTo>
                        <a:cubicBezTo>
                          <a:pt x="26" y="5"/>
                          <a:pt x="25" y="5"/>
                          <a:pt x="24" y="5"/>
                        </a:cubicBezTo>
                        <a:cubicBezTo>
                          <a:pt x="21" y="5"/>
                          <a:pt x="18" y="5"/>
                          <a:pt x="15" y="3"/>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00" name="Google Shape;2600;p21"/>
                  <p:cNvSpPr/>
                  <p:nvPr/>
                </p:nvSpPr>
                <p:spPr>
                  <a:xfrm>
                    <a:off x="4050" y="2083"/>
                    <a:ext cx="50" cy="9"/>
                  </a:xfrm>
                  <a:custGeom>
                    <a:avLst/>
                    <a:gdLst/>
                    <a:ahLst/>
                    <a:cxnLst/>
                    <a:rect l="l" t="t" r="r" b="b"/>
                    <a:pathLst>
                      <a:path w="67" h="12" extrusionOk="0">
                        <a:moveTo>
                          <a:pt x="65" y="0"/>
                        </a:moveTo>
                        <a:cubicBezTo>
                          <a:pt x="63" y="0"/>
                          <a:pt x="58" y="2"/>
                          <a:pt x="54" y="3"/>
                        </a:cubicBezTo>
                        <a:cubicBezTo>
                          <a:pt x="51" y="4"/>
                          <a:pt x="49" y="5"/>
                          <a:pt x="47" y="5"/>
                        </a:cubicBezTo>
                        <a:cubicBezTo>
                          <a:pt x="47" y="5"/>
                          <a:pt x="46" y="6"/>
                          <a:pt x="46" y="6"/>
                        </a:cubicBezTo>
                        <a:cubicBezTo>
                          <a:pt x="47" y="6"/>
                          <a:pt x="48" y="6"/>
                          <a:pt x="48" y="6"/>
                        </a:cubicBezTo>
                        <a:cubicBezTo>
                          <a:pt x="52" y="6"/>
                          <a:pt x="53" y="5"/>
                          <a:pt x="58" y="3"/>
                        </a:cubicBezTo>
                        <a:cubicBezTo>
                          <a:pt x="60" y="2"/>
                          <a:pt x="61" y="2"/>
                          <a:pt x="62" y="2"/>
                        </a:cubicBezTo>
                        <a:cubicBezTo>
                          <a:pt x="64" y="2"/>
                          <a:pt x="65" y="3"/>
                          <a:pt x="63" y="5"/>
                        </a:cubicBezTo>
                        <a:cubicBezTo>
                          <a:pt x="60" y="7"/>
                          <a:pt x="52" y="10"/>
                          <a:pt x="48" y="10"/>
                        </a:cubicBezTo>
                        <a:cubicBezTo>
                          <a:pt x="47" y="11"/>
                          <a:pt x="45" y="11"/>
                          <a:pt x="44" y="11"/>
                        </a:cubicBezTo>
                        <a:cubicBezTo>
                          <a:pt x="44" y="12"/>
                          <a:pt x="44" y="12"/>
                          <a:pt x="44" y="12"/>
                        </a:cubicBezTo>
                        <a:cubicBezTo>
                          <a:pt x="49" y="11"/>
                          <a:pt x="54" y="10"/>
                          <a:pt x="58" y="8"/>
                        </a:cubicBezTo>
                        <a:cubicBezTo>
                          <a:pt x="65" y="5"/>
                          <a:pt x="67" y="3"/>
                          <a:pt x="67" y="1"/>
                        </a:cubicBezTo>
                        <a:cubicBezTo>
                          <a:pt x="67" y="1"/>
                          <a:pt x="67" y="1"/>
                          <a:pt x="66" y="1"/>
                        </a:cubicBezTo>
                        <a:cubicBezTo>
                          <a:pt x="65" y="0"/>
                          <a:pt x="65" y="0"/>
                          <a:pt x="65" y="0"/>
                        </a:cubicBezTo>
                        <a:close/>
                        <a:moveTo>
                          <a:pt x="1" y="0"/>
                        </a:moveTo>
                        <a:cubicBezTo>
                          <a:pt x="1" y="0"/>
                          <a:pt x="1" y="0"/>
                          <a:pt x="1" y="0"/>
                        </a:cubicBezTo>
                        <a:cubicBezTo>
                          <a:pt x="1" y="1"/>
                          <a:pt x="1" y="1"/>
                          <a:pt x="1" y="1"/>
                        </a:cubicBezTo>
                        <a:cubicBezTo>
                          <a:pt x="0" y="1"/>
                          <a:pt x="0" y="1"/>
                          <a:pt x="0" y="1"/>
                        </a:cubicBezTo>
                        <a:cubicBezTo>
                          <a:pt x="0" y="3"/>
                          <a:pt x="2" y="5"/>
                          <a:pt x="9" y="8"/>
                        </a:cubicBezTo>
                        <a:cubicBezTo>
                          <a:pt x="13" y="10"/>
                          <a:pt x="18" y="11"/>
                          <a:pt x="23" y="12"/>
                        </a:cubicBezTo>
                        <a:cubicBezTo>
                          <a:pt x="23" y="11"/>
                          <a:pt x="23" y="11"/>
                          <a:pt x="23" y="11"/>
                        </a:cubicBezTo>
                        <a:cubicBezTo>
                          <a:pt x="19" y="10"/>
                          <a:pt x="15" y="10"/>
                          <a:pt x="12" y="9"/>
                        </a:cubicBezTo>
                        <a:cubicBezTo>
                          <a:pt x="7" y="7"/>
                          <a:pt x="0" y="2"/>
                          <a:pt x="2" y="1"/>
                        </a:cubicBezTo>
                        <a:cubicBezTo>
                          <a:pt x="3" y="1"/>
                          <a:pt x="3" y="1"/>
                          <a:pt x="3" y="1"/>
                        </a:cubicBezTo>
                        <a:cubicBezTo>
                          <a:pt x="5" y="1"/>
                          <a:pt x="12" y="4"/>
                          <a:pt x="16" y="5"/>
                        </a:cubicBezTo>
                        <a:cubicBezTo>
                          <a:pt x="17" y="6"/>
                          <a:pt x="19" y="6"/>
                          <a:pt x="20" y="6"/>
                        </a:cubicBezTo>
                        <a:cubicBezTo>
                          <a:pt x="21" y="6"/>
                          <a:pt x="21" y="6"/>
                          <a:pt x="22" y="6"/>
                        </a:cubicBezTo>
                        <a:cubicBezTo>
                          <a:pt x="21" y="5"/>
                          <a:pt x="21" y="5"/>
                          <a:pt x="21" y="5"/>
                        </a:cubicBezTo>
                        <a:cubicBezTo>
                          <a:pt x="19" y="5"/>
                          <a:pt x="16" y="4"/>
                          <a:pt x="13" y="3"/>
                        </a:cubicBezTo>
                        <a:cubicBezTo>
                          <a:pt x="8" y="2"/>
                          <a:pt x="4" y="0"/>
                          <a:pt x="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01" name="Google Shape;2601;p21"/>
                  <p:cNvSpPr/>
                  <p:nvPr/>
                </p:nvSpPr>
                <p:spPr>
                  <a:xfrm>
                    <a:off x="4048" y="2083"/>
                    <a:ext cx="53" cy="9"/>
                  </a:xfrm>
                  <a:custGeom>
                    <a:avLst/>
                    <a:gdLst/>
                    <a:ahLst/>
                    <a:cxnLst/>
                    <a:rect l="l" t="t" r="r" b="b"/>
                    <a:pathLst>
                      <a:path w="71" h="12" extrusionOk="0">
                        <a:moveTo>
                          <a:pt x="3" y="0"/>
                        </a:moveTo>
                        <a:cubicBezTo>
                          <a:pt x="2" y="0"/>
                          <a:pt x="2" y="0"/>
                          <a:pt x="2" y="0"/>
                        </a:cubicBezTo>
                        <a:cubicBezTo>
                          <a:pt x="0" y="0"/>
                          <a:pt x="0" y="4"/>
                          <a:pt x="10" y="9"/>
                        </a:cubicBezTo>
                        <a:cubicBezTo>
                          <a:pt x="15" y="11"/>
                          <a:pt x="20" y="12"/>
                          <a:pt x="24" y="12"/>
                        </a:cubicBezTo>
                        <a:cubicBezTo>
                          <a:pt x="25" y="12"/>
                          <a:pt x="25" y="12"/>
                          <a:pt x="25" y="12"/>
                        </a:cubicBezTo>
                        <a:cubicBezTo>
                          <a:pt x="20" y="11"/>
                          <a:pt x="15" y="10"/>
                          <a:pt x="11" y="8"/>
                        </a:cubicBezTo>
                        <a:cubicBezTo>
                          <a:pt x="4" y="5"/>
                          <a:pt x="2" y="3"/>
                          <a:pt x="2" y="1"/>
                        </a:cubicBezTo>
                        <a:cubicBezTo>
                          <a:pt x="2" y="1"/>
                          <a:pt x="2" y="1"/>
                          <a:pt x="3" y="1"/>
                        </a:cubicBezTo>
                        <a:cubicBezTo>
                          <a:pt x="3" y="0"/>
                          <a:pt x="3" y="0"/>
                          <a:pt x="3" y="0"/>
                        </a:cubicBezTo>
                        <a:cubicBezTo>
                          <a:pt x="3" y="0"/>
                          <a:pt x="3" y="0"/>
                          <a:pt x="3" y="0"/>
                        </a:cubicBezTo>
                        <a:cubicBezTo>
                          <a:pt x="6" y="0"/>
                          <a:pt x="10" y="2"/>
                          <a:pt x="15" y="3"/>
                        </a:cubicBezTo>
                        <a:cubicBezTo>
                          <a:pt x="18" y="4"/>
                          <a:pt x="21" y="5"/>
                          <a:pt x="23" y="5"/>
                        </a:cubicBezTo>
                        <a:cubicBezTo>
                          <a:pt x="23" y="4"/>
                          <a:pt x="23" y="4"/>
                          <a:pt x="23" y="4"/>
                        </a:cubicBezTo>
                        <a:cubicBezTo>
                          <a:pt x="21" y="4"/>
                          <a:pt x="18" y="4"/>
                          <a:pt x="15" y="3"/>
                        </a:cubicBezTo>
                        <a:cubicBezTo>
                          <a:pt x="11" y="1"/>
                          <a:pt x="6" y="0"/>
                          <a:pt x="3" y="0"/>
                        </a:cubicBezTo>
                        <a:close/>
                        <a:moveTo>
                          <a:pt x="67" y="0"/>
                        </a:moveTo>
                        <a:cubicBezTo>
                          <a:pt x="64" y="0"/>
                          <a:pt x="60" y="1"/>
                          <a:pt x="55" y="3"/>
                        </a:cubicBezTo>
                        <a:cubicBezTo>
                          <a:pt x="53" y="4"/>
                          <a:pt x="51" y="4"/>
                          <a:pt x="49" y="4"/>
                        </a:cubicBezTo>
                        <a:cubicBezTo>
                          <a:pt x="49" y="5"/>
                          <a:pt x="49" y="5"/>
                          <a:pt x="49" y="5"/>
                        </a:cubicBezTo>
                        <a:cubicBezTo>
                          <a:pt x="51" y="5"/>
                          <a:pt x="53" y="4"/>
                          <a:pt x="56" y="3"/>
                        </a:cubicBezTo>
                        <a:cubicBezTo>
                          <a:pt x="60" y="2"/>
                          <a:pt x="65" y="0"/>
                          <a:pt x="67" y="0"/>
                        </a:cubicBezTo>
                        <a:cubicBezTo>
                          <a:pt x="67" y="0"/>
                          <a:pt x="67" y="0"/>
                          <a:pt x="67" y="0"/>
                        </a:cubicBezTo>
                        <a:cubicBezTo>
                          <a:pt x="68" y="1"/>
                          <a:pt x="68" y="1"/>
                          <a:pt x="68" y="1"/>
                        </a:cubicBezTo>
                        <a:cubicBezTo>
                          <a:pt x="69" y="1"/>
                          <a:pt x="69" y="1"/>
                          <a:pt x="69" y="1"/>
                        </a:cubicBezTo>
                        <a:cubicBezTo>
                          <a:pt x="69" y="3"/>
                          <a:pt x="67" y="5"/>
                          <a:pt x="60" y="8"/>
                        </a:cubicBezTo>
                        <a:cubicBezTo>
                          <a:pt x="56" y="10"/>
                          <a:pt x="51" y="11"/>
                          <a:pt x="46" y="12"/>
                        </a:cubicBezTo>
                        <a:cubicBezTo>
                          <a:pt x="47" y="12"/>
                          <a:pt x="47" y="12"/>
                          <a:pt x="47" y="12"/>
                        </a:cubicBezTo>
                        <a:cubicBezTo>
                          <a:pt x="51" y="12"/>
                          <a:pt x="56" y="11"/>
                          <a:pt x="61" y="9"/>
                        </a:cubicBezTo>
                        <a:cubicBezTo>
                          <a:pt x="70" y="4"/>
                          <a:pt x="71" y="0"/>
                          <a:pt x="68" y="0"/>
                        </a:cubicBezTo>
                        <a:lnTo>
                          <a:pt x="67"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02" name="Google Shape;2602;p21"/>
                  <p:cNvSpPr/>
                  <p:nvPr/>
                </p:nvSpPr>
                <p:spPr>
                  <a:xfrm>
                    <a:off x="4082" y="2085"/>
                    <a:ext cx="15" cy="5"/>
                  </a:xfrm>
                  <a:custGeom>
                    <a:avLst/>
                    <a:gdLst/>
                    <a:ahLst/>
                    <a:cxnLst/>
                    <a:rect l="l" t="t" r="r" b="b"/>
                    <a:pathLst>
                      <a:path w="20" h="6" extrusionOk="0">
                        <a:moveTo>
                          <a:pt x="17" y="0"/>
                        </a:moveTo>
                        <a:cubicBezTo>
                          <a:pt x="15" y="0"/>
                          <a:pt x="13" y="3"/>
                          <a:pt x="12" y="3"/>
                        </a:cubicBezTo>
                        <a:cubicBezTo>
                          <a:pt x="7" y="4"/>
                          <a:pt x="3" y="5"/>
                          <a:pt x="1" y="5"/>
                        </a:cubicBezTo>
                        <a:cubicBezTo>
                          <a:pt x="0" y="6"/>
                          <a:pt x="0" y="6"/>
                          <a:pt x="0" y="6"/>
                        </a:cubicBezTo>
                        <a:cubicBezTo>
                          <a:pt x="1" y="6"/>
                          <a:pt x="1" y="6"/>
                          <a:pt x="1" y="6"/>
                        </a:cubicBezTo>
                        <a:cubicBezTo>
                          <a:pt x="1" y="6"/>
                          <a:pt x="10" y="5"/>
                          <a:pt x="13" y="4"/>
                        </a:cubicBezTo>
                        <a:cubicBezTo>
                          <a:pt x="16" y="2"/>
                          <a:pt x="20" y="1"/>
                          <a:pt x="18" y="0"/>
                        </a:cubicBezTo>
                        <a:lnTo>
                          <a:pt x="17"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03" name="Google Shape;2603;p21"/>
                  <p:cNvSpPr/>
                  <p:nvPr/>
                </p:nvSpPr>
                <p:spPr>
                  <a:xfrm>
                    <a:off x="4054" y="2085"/>
                    <a:ext cx="14" cy="6"/>
                  </a:xfrm>
                  <a:custGeom>
                    <a:avLst/>
                    <a:gdLst/>
                    <a:ahLst/>
                    <a:cxnLst/>
                    <a:rect l="l" t="t" r="r" b="b"/>
                    <a:pathLst>
                      <a:path w="18" h="7" extrusionOk="0">
                        <a:moveTo>
                          <a:pt x="1" y="0"/>
                        </a:moveTo>
                        <a:cubicBezTo>
                          <a:pt x="0" y="0"/>
                          <a:pt x="0" y="1"/>
                          <a:pt x="2" y="3"/>
                        </a:cubicBezTo>
                        <a:cubicBezTo>
                          <a:pt x="5" y="5"/>
                          <a:pt x="8" y="5"/>
                          <a:pt x="9" y="5"/>
                        </a:cubicBezTo>
                        <a:cubicBezTo>
                          <a:pt x="9" y="5"/>
                          <a:pt x="9" y="5"/>
                          <a:pt x="9" y="5"/>
                        </a:cubicBezTo>
                        <a:cubicBezTo>
                          <a:pt x="14" y="6"/>
                          <a:pt x="16" y="7"/>
                          <a:pt x="17" y="7"/>
                        </a:cubicBezTo>
                        <a:cubicBezTo>
                          <a:pt x="18" y="7"/>
                          <a:pt x="18" y="7"/>
                          <a:pt x="18" y="7"/>
                        </a:cubicBezTo>
                        <a:cubicBezTo>
                          <a:pt x="18" y="6"/>
                          <a:pt x="18" y="6"/>
                          <a:pt x="18" y="6"/>
                        </a:cubicBezTo>
                        <a:cubicBezTo>
                          <a:pt x="17" y="6"/>
                          <a:pt x="16" y="5"/>
                          <a:pt x="16" y="5"/>
                        </a:cubicBezTo>
                        <a:cubicBezTo>
                          <a:pt x="8" y="4"/>
                          <a:pt x="5" y="2"/>
                          <a:pt x="3" y="1"/>
                        </a:cubicBezTo>
                        <a:cubicBezTo>
                          <a:pt x="3" y="1"/>
                          <a:pt x="2" y="0"/>
                          <a:pt x="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04" name="Google Shape;2604;p21"/>
                  <p:cNvSpPr/>
                  <p:nvPr/>
                </p:nvSpPr>
                <p:spPr>
                  <a:xfrm>
                    <a:off x="4065" y="2085"/>
                    <a:ext cx="21" cy="12"/>
                  </a:xfrm>
                  <a:custGeom>
                    <a:avLst/>
                    <a:gdLst/>
                    <a:ahLst/>
                    <a:cxnLst/>
                    <a:rect l="l" t="t" r="r" b="b"/>
                    <a:pathLst>
                      <a:path w="29" h="17" extrusionOk="0">
                        <a:moveTo>
                          <a:pt x="17" y="0"/>
                        </a:moveTo>
                        <a:cubicBezTo>
                          <a:pt x="15" y="0"/>
                          <a:pt x="12" y="0"/>
                          <a:pt x="10" y="0"/>
                        </a:cubicBezTo>
                        <a:cubicBezTo>
                          <a:pt x="5" y="0"/>
                          <a:pt x="2" y="0"/>
                          <a:pt x="2" y="2"/>
                        </a:cubicBezTo>
                        <a:cubicBezTo>
                          <a:pt x="2" y="4"/>
                          <a:pt x="6" y="5"/>
                          <a:pt x="4" y="8"/>
                        </a:cubicBezTo>
                        <a:cubicBezTo>
                          <a:pt x="3" y="11"/>
                          <a:pt x="0" y="14"/>
                          <a:pt x="3" y="15"/>
                        </a:cubicBezTo>
                        <a:cubicBezTo>
                          <a:pt x="4" y="15"/>
                          <a:pt x="6" y="15"/>
                          <a:pt x="9" y="15"/>
                        </a:cubicBezTo>
                        <a:cubicBezTo>
                          <a:pt x="11" y="15"/>
                          <a:pt x="13" y="14"/>
                          <a:pt x="16" y="15"/>
                        </a:cubicBezTo>
                        <a:cubicBezTo>
                          <a:pt x="22" y="15"/>
                          <a:pt x="27" y="17"/>
                          <a:pt x="25" y="13"/>
                        </a:cubicBezTo>
                        <a:cubicBezTo>
                          <a:pt x="24" y="9"/>
                          <a:pt x="21" y="8"/>
                          <a:pt x="24" y="5"/>
                        </a:cubicBezTo>
                        <a:cubicBezTo>
                          <a:pt x="29" y="1"/>
                          <a:pt x="25" y="0"/>
                          <a:pt x="17"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05" name="Google Shape;2605;p21"/>
                  <p:cNvSpPr/>
                  <p:nvPr/>
                </p:nvSpPr>
                <p:spPr>
                  <a:xfrm>
                    <a:off x="4065" y="2085"/>
                    <a:ext cx="20" cy="12"/>
                  </a:xfrm>
                  <a:custGeom>
                    <a:avLst/>
                    <a:gdLst/>
                    <a:ahLst/>
                    <a:cxnLst/>
                    <a:rect l="l" t="t" r="r" b="b"/>
                    <a:pathLst>
                      <a:path w="26" h="16" extrusionOk="0">
                        <a:moveTo>
                          <a:pt x="15" y="15"/>
                        </a:moveTo>
                        <a:cubicBezTo>
                          <a:pt x="14" y="15"/>
                          <a:pt x="13" y="15"/>
                          <a:pt x="13" y="15"/>
                        </a:cubicBezTo>
                        <a:cubicBezTo>
                          <a:pt x="9" y="15"/>
                          <a:pt x="6" y="16"/>
                          <a:pt x="4" y="16"/>
                        </a:cubicBezTo>
                        <a:cubicBezTo>
                          <a:pt x="3" y="16"/>
                          <a:pt x="2" y="16"/>
                          <a:pt x="2" y="15"/>
                        </a:cubicBezTo>
                        <a:cubicBezTo>
                          <a:pt x="1" y="15"/>
                          <a:pt x="0" y="14"/>
                          <a:pt x="0" y="14"/>
                        </a:cubicBezTo>
                        <a:cubicBezTo>
                          <a:pt x="0" y="12"/>
                          <a:pt x="2" y="10"/>
                          <a:pt x="3" y="8"/>
                        </a:cubicBezTo>
                        <a:cubicBezTo>
                          <a:pt x="3" y="7"/>
                          <a:pt x="3" y="7"/>
                          <a:pt x="3" y="7"/>
                        </a:cubicBezTo>
                        <a:cubicBezTo>
                          <a:pt x="3" y="5"/>
                          <a:pt x="0" y="5"/>
                          <a:pt x="0" y="2"/>
                        </a:cubicBezTo>
                        <a:cubicBezTo>
                          <a:pt x="0" y="2"/>
                          <a:pt x="0" y="2"/>
                          <a:pt x="0" y="2"/>
                        </a:cubicBezTo>
                        <a:cubicBezTo>
                          <a:pt x="0" y="0"/>
                          <a:pt x="3" y="0"/>
                          <a:pt x="5" y="0"/>
                        </a:cubicBezTo>
                        <a:cubicBezTo>
                          <a:pt x="8" y="0"/>
                          <a:pt x="11" y="0"/>
                          <a:pt x="14" y="0"/>
                        </a:cubicBezTo>
                        <a:cubicBezTo>
                          <a:pt x="15" y="0"/>
                          <a:pt x="15" y="0"/>
                          <a:pt x="16" y="0"/>
                        </a:cubicBezTo>
                        <a:cubicBezTo>
                          <a:pt x="17" y="0"/>
                          <a:pt x="18" y="0"/>
                          <a:pt x="19" y="0"/>
                        </a:cubicBezTo>
                        <a:cubicBezTo>
                          <a:pt x="23" y="0"/>
                          <a:pt x="26" y="0"/>
                          <a:pt x="26" y="2"/>
                        </a:cubicBezTo>
                        <a:cubicBezTo>
                          <a:pt x="26" y="3"/>
                          <a:pt x="25" y="4"/>
                          <a:pt x="23" y="6"/>
                        </a:cubicBezTo>
                        <a:cubicBezTo>
                          <a:pt x="23" y="6"/>
                          <a:pt x="22" y="7"/>
                          <a:pt x="22" y="7"/>
                        </a:cubicBezTo>
                        <a:cubicBezTo>
                          <a:pt x="22" y="8"/>
                          <a:pt x="24" y="10"/>
                          <a:pt x="25" y="13"/>
                        </a:cubicBezTo>
                        <a:cubicBezTo>
                          <a:pt x="25" y="13"/>
                          <a:pt x="25" y="14"/>
                          <a:pt x="25" y="14"/>
                        </a:cubicBezTo>
                        <a:cubicBezTo>
                          <a:pt x="25" y="15"/>
                          <a:pt x="25" y="15"/>
                          <a:pt x="24" y="16"/>
                        </a:cubicBezTo>
                        <a:cubicBezTo>
                          <a:pt x="24" y="16"/>
                          <a:pt x="23" y="16"/>
                          <a:pt x="22" y="16"/>
                        </a:cubicBezTo>
                        <a:cubicBezTo>
                          <a:pt x="20" y="16"/>
                          <a:pt x="18" y="15"/>
                          <a:pt x="15" y="15"/>
                        </a:cubicBezTo>
                        <a:close/>
                        <a:moveTo>
                          <a:pt x="15" y="14"/>
                        </a:moveTo>
                        <a:cubicBezTo>
                          <a:pt x="18" y="14"/>
                          <a:pt x="21" y="15"/>
                          <a:pt x="22" y="15"/>
                        </a:cubicBezTo>
                        <a:cubicBezTo>
                          <a:pt x="24" y="15"/>
                          <a:pt x="24" y="15"/>
                          <a:pt x="24" y="14"/>
                        </a:cubicBezTo>
                        <a:cubicBezTo>
                          <a:pt x="24" y="14"/>
                          <a:pt x="24" y="13"/>
                          <a:pt x="24" y="13"/>
                        </a:cubicBezTo>
                        <a:cubicBezTo>
                          <a:pt x="23" y="10"/>
                          <a:pt x="21" y="9"/>
                          <a:pt x="21" y="7"/>
                        </a:cubicBezTo>
                        <a:cubicBezTo>
                          <a:pt x="21" y="7"/>
                          <a:pt x="21" y="6"/>
                          <a:pt x="22" y="5"/>
                        </a:cubicBezTo>
                        <a:cubicBezTo>
                          <a:pt x="24" y="3"/>
                          <a:pt x="25" y="2"/>
                          <a:pt x="25" y="2"/>
                        </a:cubicBezTo>
                        <a:cubicBezTo>
                          <a:pt x="25" y="2"/>
                          <a:pt x="24" y="1"/>
                          <a:pt x="24" y="1"/>
                        </a:cubicBezTo>
                        <a:cubicBezTo>
                          <a:pt x="23" y="1"/>
                          <a:pt x="21" y="1"/>
                          <a:pt x="19" y="1"/>
                        </a:cubicBezTo>
                        <a:cubicBezTo>
                          <a:pt x="18" y="1"/>
                          <a:pt x="17" y="1"/>
                          <a:pt x="16" y="1"/>
                        </a:cubicBezTo>
                        <a:cubicBezTo>
                          <a:pt x="15" y="1"/>
                          <a:pt x="15" y="1"/>
                          <a:pt x="14" y="1"/>
                        </a:cubicBezTo>
                        <a:cubicBezTo>
                          <a:pt x="11" y="1"/>
                          <a:pt x="7" y="1"/>
                          <a:pt x="5" y="1"/>
                        </a:cubicBezTo>
                        <a:cubicBezTo>
                          <a:pt x="4" y="1"/>
                          <a:pt x="3" y="1"/>
                          <a:pt x="2" y="1"/>
                        </a:cubicBezTo>
                        <a:cubicBezTo>
                          <a:pt x="1" y="1"/>
                          <a:pt x="1" y="1"/>
                          <a:pt x="1" y="2"/>
                        </a:cubicBezTo>
                        <a:cubicBezTo>
                          <a:pt x="1" y="2"/>
                          <a:pt x="1" y="2"/>
                          <a:pt x="1" y="2"/>
                        </a:cubicBezTo>
                        <a:cubicBezTo>
                          <a:pt x="1" y="4"/>
                          <a:pt x="4" y="4"/>
                          <a:pt x="4" y="7"/>
                        </a:cubicBezTo>
                        <a:cubicBezTo>
                          <a:pt x="4" y="7"/>
                          <a:pt x="4" y="7"/>
                          <a:pt x="4" y="8"/>
                        </a:cubicBezTo>
                        <a:cubicBezTo>
                          <a:pt x="3" y="10"/>
                          <a:pt x="1" y="12"/>
                          <a:pt x="2" y="14"/>
                        </a:cubicBezTo>
                        <a:cubicBezTo>
                          <a:pt x="2" y="14"/>
                          <a:pt x="2" y="14"/>
                          <a:pt x="2" y="14"/>
                        </a:cubicBezTo>
                        <a:cubicBezTo>
                          <a:pt x="3" y="14"/>
                          <a:pt x="3" y="14"/>
                          <a:pt x="4" y="14"/>
                        </a:cubicBezTo>
                        <a:cubicBezTo>
                          <a:pt x="6" y="14"/>
                          <a:pt x="9" y="14"/>
                          <a:pt x="13" y="14"/>
                        </a:cubicBezTo>
                        <a:cubicBezTo>
                          <a:pt x="13" y="14"/>
                          <a:pt x="14" y="14"/>
                          <a:pt x="15" y="1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06" name="Google Shape;2606;p21"/>
                  <p:cNvSpPr/>
                  <p:nvPr/>
                </p:nvSpPr>
                <p:spPr>
                  <a:xfrm>
                    <a:off x="4066" y="2085"/>
                    <a:ext cx="18" cy="11"/>
                  </a:xfrm>
                  <a:custGeom>
                    <a:avLst/>
                    <a:gdLst/>
                    <a:ahLst/>
                    <a:cxnLst/>
                    <a:rect l="l" t="t" r="r" b="b"/>
                    <a:pathLst>
                      <a:path w="24" h="14" extrusionOk="0">
                        <a:moveTo>
                          <a:pt x="5" y="12"/>
                        </a:moveTo>
                        <a:cubicBezTo>
                          <a:pt x="3" y="12"/>
                          <a:pt x="3" y="11"/>
                          <a:pt x="3" y="9"/>
                        </a:cubicBezTo>
                        <a:cubicBezTo>
                          <a:pt x="3" y="6"/>
                          <a:pt x="10" y="6"/>
                          <a:pt x="7" y="5"/>
                        </a:cubicBezTo>
                        <a:cubicBezTo>
                          <a:pt x="4" y="4"/>
                          <a:pt x="3" y="3"/>
                          <a:pt x="3" y="2"/>
                        </a:cubicBezTo>
                        <a:cubicBezTo>
                          <a:pt x="2" y="1"/>
                          <a:pt x="3" y="0"/>
                          <a:pt x="5" y="0"/>
                        </a:cubicBezTo>
                        <a:cubicBezTo>
                          <a:pt x="7" y="0"/>
                          <a:pt x="8" y="1"/>
                          <a:pt x="8" y="1"/>
                        </a:cubicBezTo>
                        <a:cubicBezTo>
                          <a:pt x="8" y="1"/>
                          <a:pt x="10" y="1"/>
                          <a:pt x="12" y="1"/>
                        </a:cubicBezTo>
                        <a:cubicBezTo>
                          <a:pt x="13" y="1"/>
                          <a:pt x="14" y="1"/>
                          <a:pt x="15" y="1"/>
                        </a:cubicBezTo>
                        <a:cubicBezTo>
                          <a:pt x="16" y="1"/>
                          <a:pt x="16" y="1"/>
                          <a:pt x="16" y="1"/>
                        </a:cubicBezTo>
                        <a:cubicBezTo>
                          <a:pt x="19" y="1"/>
                          <a:pt x="21" y="2"/>
                          <a:pt x="19" y="3"/>
                        </a:cubicBezTo>
                        <a:cubicBezTo>
                          <a:pt x="17" y="5"/>
                          <a:pt x="15" y="6"/>
                          <a:pt x="17" y="6"/>
                        </a:cubicBezTo>
                        <a:cubicBezTo>
                          <a:pt x="19" y="7"/>
                          <a:pt x="19" y="8"/>
                          <a:pt x="21" y="10"/>
                        </a:cubicBezTo>
                        <a:cubicBezTo>
                          <a:pt x="22" y="11"/>
                          <a:pt x="22" y="12"/>
                          <a:pt x="20" y="12"/>
                        </a:cubicBezTo>
                        <a:cubicBezTo>
                          <a:pt x="20" y="12"/>
                          <a:pt x="20" y="12"/>
                          <a:pt x="19" y="12"/>
                        </a:cubicBezTo>
                        <a:cubicBezTo>
                          <a:pt x="17" y="12"/>
                          <a:pt x="15" y="11"/>
                          <a:pt x="13" y="11"/>
                        </a:cubicBezTo>
                        <a:cubicBezTo>
                          <a:pt x="12" y="11"/>
                          <a:pt x="10" y="11"/>
                          <a:pt x="9" y="12"/>
                        </a:cubicBezTo>
                        <a:cubicBezTo>
                          <a:pt x="7" y="12"/>
                          <a:pt x="6" y="12"/>
                          <a:pt x="5" y="12"/>
                        </a:cubicBezTo>
                        <a:close/>
                        <a:moveTo>
                          <a:pt x="4" y="0"/>
                        </a:moveTo>
                        <a:cubicBezTo>
                          <a:pt x="3" y="0"/>
                          <a:pt x="2" y="0"/>
                          <a:pt x="1" y="0"/>
                        </a:cubicBezTo>
                        <a:cubicBezTo>
                          <a:pt x="0" y="0"/>
                          <a:pt x="0" y="0"/>
                          <a:pt x="0" y="1"/>
                        </a:cubicBezTo>
                        <a:cubicBezTo>
                          <a:pt x="0" y="1"/>
                          <a:pt x="0" y="1"/>
                          <a:pt x="0" y="1"/>
                        </a:cubicBezTo>
                        <a:cubicBezTo>
                          <a:pt x="0" y="3"/>
                          <a:pt x="3" y="3"/>
                          <a:pt x="3" y="6"/>
                        </a:cubicBezTo>
                        <a:cubicBezTo>
                          <a:pt x="3" y="6"/>
                          <a:pt x="3" y="6"/>
                          <a:pt x="3" y="7"/>
                        </a:cubicBezTo>
                        <a:cubicBezTo>
                          <a:pt x="2" y="9"/>
                          <a:pt x="0" y="11"/>
                          <a:pt x="1" y="13"/>
                        </a:cubicBezTo>
                        <a:cubicBezTo>
                          <a:pt x="1" y="13"/>
                          <a:pt x="1" y="13"/>
                          <a:pt x="1" y="13"/>
                        </a:cubicBezTo>
                        <a:cubicBezTo>
                          <a:pt x="1" y="13"/>
                          <a:pt x="1" y="13"/>
                          <a:pt x="1" y="13"/>
                        </a:cubicBezTo>
                        <a:cubicBezTo>
                          <a:pt x="2" y="13"/>
                          <a:pt x="2" y="13"/>
                          <a:pt x="2" y="13"/>
                        </a:cubicBezTo>
                        <a:cubicBezTo>
                          <a:pt x="3" y="12"/>
                          <a:pt x="6" y="12"/>
                          <a:pt x="10" y="12"/>
                        </a:cubicBezTo>
                        <a:cubicBezTo>
                          <a:pt x="14" y="12"/>
                          <a:pt x="20" y="12"/>
                          <a:pt x="21" y="13"/>
                        </a:cubicBezTo>
                        <a:cubicBezTo>
                          <a:pt x="22" y="13"/>
                          <a:pt x="22" y="13"/>
                          <a:pt x="22" y="14"/>
                        </a:cubicBezTo>
                        <a:cubicBezTo>
                          <a:pt x="23" y="14"/>
                          <a:pt x="23" y="13"/>
                          <a:pt x="23" y="13"/>
                        </a:cubicBezTo>
                        <a:cubicBezTo>
                          <a:pt x="23" y="13"/>
                          <a:pt x="23" y="12"/>
                          <a:pt x="23" y="12"/>
                        </a:cubicBezTo>
                        <a:cubicBezTo>
                          <a:pt x="22" y="9"/>
                          <a:pt x="20" y="8"/>
                          <a:pt x="20" y="6"/>
                        </a:cubicBezTo>
                        <a:cubicBezTo>
                          <a:pt x="20" y="6"/>
                          <a:pt x="20" y="5"/>
                          <a:pt x="21" y="4"/>
                        </a:cubicBezTo>
                        <a:cubicBezTo>
                          <a:pt x="23" y="2"/>
                          <a:pt x="24" y="1"/>
                          <a:pt x="24" y="1"/>
                        </a:cubicBezTo>
                        <a:cubicBezTo>
                          <a:pt x="24" y="1"/>
                          <a:pt x="23" y="0"/>
                          <a:pt x="23" y="0"/>
                        </a:cubicBezTo>
                        <a:cubicBezTo>
                          <a:pt x="22" y="0"/>
                          <a:pt x="21" y="0"/>
                          <a:pt x="20" y="0"/>
                        </a:cubicBezTo>
                        <a:cubicBezTo>
                          <a:pt x="20" y="0"/>
                          <a:pt x="18" y="0"/>
                          <a:pt x="17" y="0"/>
                        </a:cubicBezTo>
                        <a:cubicBezTo>
                          <a:pt x="16" y="0"/>
                          <a:pt x="15" y="0"/>
                          <a:pt x="14" y="0"/>
                        </a:cubicBezTo>
                        <a:cubicBezTo>
                          <a:pt x="13" y="0"/>
                          <a:pt x="13" y="0"/>
                          <a:pt x="13" y="0"/>
                        </a:cubicBezTo>
                        <a:cubicBezTo>
                          <a:pt x="10" y="0"/>
                          <a:pt x="6" y="0"/>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07" name="Google Shape;2607;p21"/>
                  <p:cNvSpPr/>
                  <p:nvPr/>
                </p:nvSpPr>
                <p:spPr>
                  <a:xfrm>
                    <a:off x="4065" y="2085"/>
                    <a:ext cx="20" cy="11"/>
                  </a:xfrm>
                  <a:custGeom>
                    <a:avLst/>
                    <a:gdLst/>
                    <a:ahLst/>
                    <a:cxnLst/>
                    <a:rect l="l" t="t" r="r" b="b"/>
                    <a:pathLst>
                      <a:path w="27" h="15" extrusionOk="0">
                        <a:moveTo>
                          <a:pt x="24" y="1"/>
                        </a:moveTo>
                        <a:cubicBezTo>
                          <a:pt x="23" y="1"/>
                          <a:pt x="23" y="1"/>
                          <a:pt x="23" y="1"/>
                        </a:cubicBezTo>
                        <a:cubicBezTo>
                          <a:pt x="23" y="1"/>
                          <a:pt x="23" y="1"/>
                          <a:pt x="22" y="1"/>
                        </a:cubicBezTo>
                        <a:cubicBezTo>
                          <a:pt x="23" y="1"/>
                          <a:pt x="24" y="1"/>
                          <a:pt x="25" y="1"/>
                        </a:cubicBezTo>
                        <a:cubicBezTo>
                          <a:pt x="25" y="1"/>
                          <a:pt x="26" y="2"/>
                          <a:pt x="26" y="2"/>
                        </a:cubicBezTo>
                        <a:cubicBezTo>
                          <a:pt x="26" y="2"/>
                          <a:pt x="25" y="3"/>
                          <a:pt x="23" y="5"/>
                        </a:cubicBezTo>
                        <a:cubicBezTo>
                          <a:pt x="22" y="6"/>
                          <a:pt x="22" y="7"/>
                          <a:pt x="22" y="7"/>
                        </a:cubicBezTo>
                        <a:cubicBezTo>
                          <a:pt x="22" y="9"/>
                          <a:pt x="24" y="10"/>
                          <a:pt x="25" y="13"/>
                        </a:cubicBezTo>
                        <a:cubicBezTo>
                          <a:pt x="25" y="13"/>
                          <a:pt x="25" y="14"/>
                          <a:pt x="25" y="14"/>
                        </a:cubicBezTo>
                        <a:cubicBezTo>
                          <a:pt x="25" y="14"/>
                          <a:pt x="25" y="15"/>
                          <a:pt x="24" y="15"/>
                        </a:cubicBezTo>
                        <a:cubicBezTo>
                          <a:pt x="25" y="15"/>
                          <a:pt x="25" y="15"/>
                          <a:pt x="25" y="15"/>
                        </a:cubicBezTo>
                        <a:cubicBezTo>
                          <a:pt x="26" y="15"/>
                          <a:pt x="26" y="14"/>
                          <a:pt x="25" y="13"/>
                        </a:cubicBezTo>
                        <a:cubicBezTo>
                          <a:pt x="24" y="9"/>
                          <a:pt x="21" y="8"/>
                          <a:pt x="24" y="5"/>
                        </a:cubicBezTo>
                        <a:cubicBezTo>
                          <a:pt x="27" y="2"/>
                          <a:pt x="27" y="1"/>
                          <a:pt x="24" y="1"/>
                        </a:cubicBezTo>
                        <a:close/>
                        <a:moveTo>
                          <a:pt x="3" y="0"/>
                        </a:moveTo>
                        <a:cubicBezTo>
                          <a:pt x="2" y="1"/>
                          <a:pt x="2" y="1"/>
                          <a:pt x="2" y="2"/>
                        </a:cubicBezTo>
                        <a:cubicBezTo>
                          <a:pt x="2" y="4"/>
                          <a:pt x="6" y="5"/>
                          <a:pt x="4" y="8"/>
                        </a:cubicBezTo>
                        <a:cubicBezTo>
                          <a:pt x="3" y="11"/>
                          <a:pt x="0" y="14"/>
                          <a:pt x="3" y="15"/>
                        </a:cubicBezTo>
                        <a:cubicBezTo>
                          <a:pt x="3" y="14"/>
                          <a:pt x="3" y="14"/>
                          <a:pt x="3" y="14"/>
                        </a:cubicBezTo>
                        <a:cubicBezTo>
                          <a:pt x="3" y="14"/>
                          <a:pt x="3" y="14"/>
                          <a:pt x="3" y="14"/>
                        </a:cubicBezTo>
                        <a:cubicBezTo>
                          <a:pt x="3" y="14"/>
                          <a:pt x="3" y="14"/>
                          <a:pt x="3" y="14"/>
                        </a:cubicBezTo>
                        <a:cubicBezTo>
                          <a:pt x="2" y="12"/>
                          <a:pt x="4" y="10"/>
                          <a:pt x="5" y="8"/>
                        </a:cubicBezTo>
                        <a:cubicBezTo>
                          <a:pt x="5" y="7"/>
                          <a:pt x="5" y="7"/>
                          <a:pt x="5" y="7"/>
                        </a:cubicBezTo>
                        <a:cubicBezTo>
                          <a:pt x="5" y="4"/>
                          <a:pt x="2" y="4"/>
                          <a:pt x="2" y="2"/>
                        </a:cubicBezTo>
                        <a:cubicBezTo>
                          <a:pt x="2" y="2"/>
                          <a:pt x="2" y="2"/>
                          <a:pt x="2" y="2"/>
                        </a:cubicBezTo>
                        <a:cubicBezTo>
                          <a:pt x="2" y="1"/>
                          <a:pt x="2" y="1"/>
                          <a:pt x="3" y="1"/>
                        </a:cubicBezTo>
                        <a:cubicBezTo>
                          <a:pt x="4" y="1"/>
                          <a:pt x="5" y="1"/>
                          <a:pt x="6" y="1"/>
                        </a:cubicBezTo>
                        <a:cubicBezTo>
                          <a:pt x="8" y="1"/>
                          <a:pt x="12" y="1"/>
                          <a:pt x="15" y="1"/>
                        </a:cubicBezTo>
                        <a:cubicBezTo>
                          <a:pt x="16" y="1"/>
                          <a:pt x="16" y="1"/>
                          <a:pt x="16" y="1"/>
                        </a:cubicBezTo>
                        <a:cubicBezTo>
                          <a:pt x="11" y="1"/>
                          <a:pt x="5" y="1"/>
                          <a:pt x="4" y="1"/>
                        </a:cubicBezTo>
                        <a:lnTo>
                          <a:pt x="3"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08" name="Google Shape;2608;p21"/>
                  <p:cNvSpPr/>
                  <p:nvPr/>
                </p:nvSpPr>
                <p:spPr>
                  <a:xfrm>
                    <a:off x="4069" y="2087"/>
                    <a:ext cx="11" cy="7"/>
                  </a:xfrm>
                  <a:custGeom>
                    <a:avLst/>
                    <a:gdLst/>
                    <a:ahLst/>
                    <a:cxnLst/>
                    <a:rect l="l" t="t" r="r" b="b"/>
                    <a:pathLst>
                      <a:path w="15" h="10" extrusionOk="0">
                        <a:moveTo>
                          <a:pt x="12" y="6"/>
                        </a:moveTo>
                        <a:cubicBezTo>
                          <a:pt x="11" y="6"/>
                          <a:pt x="11" y="5"/>
                          <a:pt x="10" y="5"/>
                        </a:cubicBezTo>
                        <a:cubicBezTo>
                          <a:pt x="9" y="3"/>
                          <a:pt x="10" y="3"/>
                          <a:pt x="11" y="2"/>
                        </a:cubicBezTo>
                        <a:cubicBezTo>
                          <a:pt x="12" y="1"/>
                          <a:pt x="12" y="1"/>
                          <a:pt x="12" y="1"/>
                        </a:cubicBezTo>
                        <a:cubicBezTo>
                          <a:pt x="12" y="1"/>
                          <a:pt x="12" y="1"/>
                          <a:pt x="12" y="1"/>
                        </a:cubicBezTo>
                        <a:cubicBezTo>
                          <a:pt x="13" y="1"/>
                          <a:pt x="12" y="0"/>
                          <a:pt x="12" y="0"/>
                        </a:cubicBezTo>
                        <a:cubicBezTo>
                          <a:pt x="10" y="0"/>
                          <a:pt x="9" y="0"/>
                          <a:pt x="7" y="0"/>
                        </a:cubicBezTo>
                        <a:cubicBezTo>
                          <a:pt x="6" y="0"/>
                          <a:pt x="6" y="0"/>
                          <a:pt x="5" y="0"/>
                        </a:cubicBezTo>
                        <a:cubicBezTo>
                          <a:pt x="4" y="0"/>
                          <a:pt x="3" y="0"/>
                          <a:pt x="3" y="0"/>
                        </a:cubicBezTo>
                        <a:cubicBezTo>
                          <a:pt x="2" y="0"/>
                          <a:pt x="2" y="0"/>
                          <a:pt x="2" y="1"/>
                        </a:cubicBezTo>
                        <a:cubicBezTo>
                          <a:pt x="2" y="1"/>
                          <a:pt x="3" y="1"/>
                          <a:pt x="3" y="1"/>
                        </a:cubicBezTo>
                        <a:cubicBezTo>
                          <a:pt x="5" y="2"/>
                          <a:pt x="6" y="3"/>
                          <a:pt x="6" y="4"/>
                        </a:cubicBezTo>
                        <a:cubicBezTo>
                          <a:pt x="6" y="5"/>
                          <a:pt x="6" y="5"/>
                          <a:pt x="6" y="6"/>
                        </a:cubicBezTo>
                        <a:cubicBezTo>
                          <a:pt x="5" y="6"/>
                          <a:pt x="4" y="6"/>
                          <a:pt x="4" y="6"/>
                        </a:cubicBezTo>
                        <a:cubicBezTo>
                          <a:pt x="3" y="6"/>
                          <a:pt x="2" y="6"/>
                          <a:pt x="2" y="6"/>
                        </a:cubicBezTo>
                        <a:cubicBezTo>
                          <a:pt x="0" y="8"/>
                          <a:pt x="2" y="9"/>
                          <a:pt x="2" y="9"/>
                        </a:cubicBezTo>
                        <a:cubicBezTo>
                          <a:pt x="4" y="9"/>
                          <a:pt x="6" y="8"/>
                          <a:pt x="9" y="8"/>
                        </a:cubicBezTo>
                        <a:cubicBezTo>
                          <a:pt x="12" y="8"/>
                          <a:pt x="15" y="10"/>
                          <a:pt x="15" y="8"/>
                        </a:cubicBezTo>
                        <a:cubicBezTo>
                          <a:pt x="15" y="7"/>
                          <a:pt x="14" y="7"/>
                          <a:pt x="13" y="6"/>
                        </a:cubicBezTo>
                        <a:lnTo>
                          <a:pt x="12" y="6"/>
                        </a:ln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09" name="Google Shape;2609;p21"/>
                  <p:cNvSpPr/>
                  <p:nvPr/>
                </p:nvSpPr>
                <p:spPr>
                  <a:xfrm>
                    <a:off x="4066" y="2082"/>
                    <a:ext cx="17" cy="3"/>
                  </a:xfrm>
                  <a:custGeom>
                    <a:avLst/>
                    <a:gdLst/>
                    <a:ahLst/>
                    <a:cxnLst/>
                    <a:rect l="l" t="t" r="r" b="b"/>
                    <a:pathLst>
                      <a:path w="23" h="5" extrusionOk="0">
                        <a:moveTo>
                          <a:pt x="2" y="4"/>
                        </a:moveTo>
                        <a:cubicBezTo>
                          <a:pt x="1" y="4"/>
                          <a:pt x="0" y="3"/>
                          <a:pt x="2" y="2"/>
                        </a:cubicBezTo>
                        <a:cubicBezTo>
                          <a:pt x="4" y="0"/>
                          <a:pt x="20" y="1"/>
                          <a:pt x="21" y="2"/>
                        </a:cubicBezTo>
                        <a:cubicBezTo>
                          <a:pt x="23" y="2"/>
                          <a:pt x="23" y="4"/>
                          <a:pt x="21" y="5"/>
                        </a:cubicBezTo>
                        <a:cubicBezTo>
                          <a:pt x="20" y="5"/>
                          <a:pt x="3" y="4"/>
                          <a:pt x="2" y="4"/>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10" name="Google Shape;2610;p21"/>
                  <p:cNvSpPr/>
                  <p:nvPr/>
                </p:nvSpPr>
                <p:spPr>
                  <a:xfrm>
                    <a:off x="4067" y="2082"/>
                    <a:ext cx="16" cy="3"/>
                  </a:xfrm>
                  <a:custGeom>
                    <a:avLst/>
                    <a:gdLst/>
                    <a:ahLst/>
                    <a:cxnLst/>
                    <a:rect l="l" t="t" r="r" b="b"/>
                    <a:pathLst>
                      <a:path w="22" h="4" extrusionOk="0">
                        <a:moveTo>
                          <a:pt x="1" y="4"/>
                        </a:moveTo>
                        <a:cubicBezTo>
                          <a:pt x="1" y="3"/>
                          <a:pt x="1" y="3"/>
                          <a:pt x="1" y="3"/>
                        </a:cubicBezTo>
                        <a:cubicBezTo>
                          <a:pt x="1" y="3"/>
                          <a:pt x="1" y="3"/>
                          <a:pt x="1" y="3"/>
                        </a:cubicBezTo>
                        <a:cubicBezTo>
                          <a:pt x="2" y="3"/>
                          <a:pt x="11" y="3"/>
                          <a:pt x="16" y="3"/>
                        </a:cubicBezTo>
                        <a:cubicBezTo>
                          <a:pt x="18" y="3"/>
                          <a:pt x="20" y="3"/>
                          <a:pt x="20" y="3"/>
                        </a:cubicBezTo>
                        <a:cubicBezTo>
                          <a:pt x="21" y="3"/>
                          <a:pt x="21" y="3"/>
                          <a:pt x="21" y="2"/>
                        </a:cubicBezTo>
                        <a:cubicBezTo>
                          <a:pt x="21" y="2"/>
                          <a:pt x="21" y="1"/>
                          <a:pt x="20" y="1"/>
                        </a:cubicBezTo>
                        <a:cubicBezTo>
                          <a:pt x="19" y="1"/>
                          <a:pt x="13" y="0"/>
                          <a:pt x="9" y="0"/>
                        </a:cubicBezTo>
                        <a:cubicBezTo>
                          <a:pt x="5" y="0"/>
                          <a:pt x="2" y="0"/>
                          <a:pt x="1" y="1"/>
                        </a:cubicBezTo>
                        <a:cubicBezTo>
                          <a:pt x="0" y="1"/>
                          <a:pt x="0" y="2"/>
                          <a:pt x="0" y="2"/>
                        </a:cubicBezTo>
                        <a:cubicBezTo>
                          <a:pt x="0" y="3"/>
                          <a:pt x="1" y="3"/>
                          <a:pt x="1" y="3"/>
                        </a:cubicBezTo>
                        <a:cubicBezTo>
                          <a:pt x="1" y="3"/>
                          <a:pt x="1" y="3"/>
                          <a:pt x="1" y="3"/>
                        </a:cubicBezTo>
                        <a:cubicBezTo>
                          <a:pt x="1" y="4"/>
                          <a:pt x="1" y="4"/>
                          <a:pt x="1" y="4"/>
                        </a:cubicBezTo>
                        <a:cubicBezTo>
                          <a:pt x="0" y="3"/>
                          <a:pt x="0" y="3"/>
                          <a:pt x="0" y="2"/>
                        </a:cubicBezTo>
                        <a:cubicBezTo>
                          <a:pt x="0" y="2"/>
                          <a:pt x="0" y="1"/>
                          <a:pt x="1" y="0"/>
                        </a:cubicBezTo>
                        <a:cubicBezTo>
                          <a:pt x="2" y="0"/>
                          <a:pt x="5" y="0"/>
                          <a:pt x="9" y="0"/>
                        </a:cubicBezTo>
                        <a:cubicBezTo>
                          <a:pt x="13" y="0"/>
                          <a:pt x="19" y="0"/>
                          <a:pt x="20" y="0"/>
                        </a:cubicBezTo>
                        <a:cubicBezTo>
                          <a:pt x="21" y="1"/>
                          <a:pt x="22" y="2"/>
                          <a:pt x="22" y="2"/>
                        </a:cubicBezTo>
                        <a:cubicBezTo>
                          <a:pt x="22" y="3"/>
                          <a:pt x="21" y="4"/>
                          <a:pt x="20" y="4"/>
                        </a:cubicBezTo>
                        <a:cubicBezTo>
                          <a:pt x="20" y="4"/>
                          <a:pt x="18" y="4"/>
                          <a:pt x="16" y="4"/>
                        </a:cubicBezTo>
                        <a:cubicBezTo>
                          <a:pt x="11" y="4"/>
                          <a:pt x="2" y="4"/>
                          <a:pt x="1"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11" name="Google Shape;2611;p21"/>
                  <p:cNvSpPr/>
                  <p:nvPr/>
                </p:nvSpPr>
                <p:spPr>
                  <a:xfrm>
                    <a:off x="4067" y="2082"/>
                    <a:ext cx="16" cy="3"/>
                  </a:xfrm>
                  <a:custGeom>
                    <a:avLst/>
                    <a:gdLst/>
                    <a:ahLst/>
                    <a:cxnLst/>
                    <a:rect l="l" t="t" r="r" b="b"/>
                    <a:pathLst>
                      <a:path w="21" h="3" extrusionOk="0">
                        <a:moveTo>
                          <a:pt x="6" y="3"/>
                        </a:moveTo>
                        <a:cubicBezTo>
                          <a:pt x="4" y="3"/>
                          <a:pt x="3" y="3"/>
                          <a:pt x="2" y="2"/>
                        </a:cubicBezTo>
                        <a:cubicBezTo>
                          <a:pt x="2" y="2"/>
                          <a:pt x="1" y="1"/>
                          <a:pt x="4" y="1"/>
                        </a:cubicBezTo>
                        <a:cubicBezTo>
                          <a:pt x="4" y="1"/>
                          <a:pt x="5" y="1"/>
                          <a:pt x="5" y="1"/>
                        </a:cubicBezTo>
                        <a:cubicBezTo>
                          <a:pt x="7" y="1"/>
                          <a:pt x="9" y="1"/>
                          <a:pt x="13" y="1"/>
                        </a:cubicBezTo>
                        <a:cubicBezTo>
                          <a:pt x="16" y="1"/>
                          <a:pt x="19" y="1"/>
                          <a:pt x="20" y="2"/>
                        </a:cubicBezTo>
                        <a:cubicBezTo>
                          <a:pt x="20" y="3"/>
                          <a:pt x="20" y="3"/>
                          <a:pt x="18" y="3"/>
                        </a:cubicBezTo>
                        <a:cubicBezTo>
                          <a:pt x="17" y="3"/>
                          <a:pt x="16" y="3"/>
                          <a:pt x="13" y="3"/>
                        </a:cubicBezTo>
                        <a:cubicBezTo>
                          <a:pt x="13" y="3"/>
                          <a:pt x="13" y="3"/>
                          <a:pt x="13" y="3"/>
                        </a:cubicBezTo>
                        <a:cubicBezTo>
                          <a:pt x="11" y="3"/>
                          <a:pt x="10" y="3"/>
                          <a:pt x="9" y="3"/>
                        </a:cubicBezTo>
                        <a:cubicBezTo>
                          <a:pt x="8" y="3"/>
                          <a:pt x="7" y="3"/>
                          <a:pt x="6" y="3"/>
                        </a:cubicBezTo>
                        <a:close/>
                        <a:moveTo>
                          <a:pt x="8" y="0"/>
                        </a:moveTo>
                        <a:cubicBezTo>
                          <a:pt x="5" y="0"/>
                          <a:pt x="2" y="0"/>
                          <a:pt x="1" y="1"/>
                        </a:cubicBezTo>
                        <a:cubicBezTo>
                          <a:pt x="0" y="1"/>
                          <a:pt x="0" y="2"/>
                          <a:pt x="0" y="2"/>
                        </a:cubicBezTo>
                        <a:cubicBezTo>
                          <a:pt x="0" y="3"/>
                          <a:pt x="1" y="3"/>
                          <a:pt x="1" y="3"/>
                        </a:cubicBezTo>
                        <a:cubicBezTo>
                          <a:pt x="2" y="3"/>
                          <a:pt x="11" y="3"/>
                          <a:pt x="16" y="3"/>
                        </a:cubicBezTo>
                        <a:cubicBezTo>
                          <a:pt x="16" y="3"/>
                          <a:pt x="16" y="3"/>
                          <a:pt x="16" y="3"/>
                        </a:cubicBezTo>
                        <a:cubicBezTo>
                          <a:pt x="18" y="3"/>
                          <a:pt x="20" y="3"/>
                          <a:pt x="20" y="3"/>
                        </a:cubicBezTo>
                        <a:cubicBezTo>
                          <a:pt x="21" y="3"/>
                          <a:pt x="21" y="3"/>
                          <a:pt x="21" y="2"/>
                        </a:cubicBezTo>
                        <a:cubicBezTo>
                          <a:pt x="21" y="2"/>
                          <a:pt x="21" y="1"/>
                          <a:pt x="20" y="1"/>
                        </a:cubicBezTo>
                        <a:cubicBezTo>
                          <a:pt x="19" y="1"/>
                          <a:pt x="14" y="0"/>
                          <a:pt x="9" y="0"/>
                        </a:cubicBezTo>
                        <a:cubicBezTo>
                          <a:pt x="9" y="0"/>
                          <a:pt x="9" y="0"/>
                          <a:pt x="9" y="0"/>
                        </a:cubicBezTo>
                        <a:lnTo>
                          <a:pt x="8"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12" name="Google Shape;2612;p21"/>
                  <p:cNvSpPr/>
                  <p:nvPr/>
                </p:nvSpPr>
                <p:spPr>
                  <a:xfrm>
                    <a:off x="4066" y="2082"/>
                    <a:ext cx="17" cy="3"/>
                  </a:xfrm>
                  <a:custGeom>
                    <a:avLst/>
                    <a:gdLst/>
                    <a:ahLst/>
                    <a:cxnLst/>
                    <a:rect l="l" t="t" r="r" b="b"/>
                    <a:pathLst>
                      <a:path w="23" h="4" extrusionOk="0">
                        <a:moveTo>
                          <a:pt x="2" y="3"/>
                        </a:moveTo>
                        <a:cubicBezTo>
                          <a:pt x="2" y="3"/>
                          <a:pt x="1" y="3"/>
                          <a:pt x="1" y="2"/>
                        </a:cubicBezTo>
                        <a:cubicBezTo>
                          <a:pt x="1" y="2"/>
                          <a:pt x="1" y="1"/>
                          <a:pt x="2" y="1"/>
                        </a:cubicBezTo>
                        <a:cubicBezTo>
                          <a:pt x="3" y="0"/>
                          <a:pt x="6" y="0"/>
                          <a:pt x="9" y="0"/>
                        </a:cubicBezTo>
                        <a:cubicBezTo>
                          <a:pt x="10" y="0"/>
                          <a:pt x="10" y="0"/>
                          <a:pt x="10" y="0"/>
                        </a:cubicBezTo>
                        <a:cubicBezTo>
                          <a:pt x="10" y="0"/>
                          <a:pt x="10" y="0"/>
                          <a:pt x="10" y="0"/>
                        </a:cubicBezTo>
                        <a:cubicBezTo>
                          <a:pt x="15" y="0"/>
                          <a:pt x="20" y="1"/>
                          <a:pt x="21" y="1"/>
                        </a:cubicBezTo>
                        <a:cubicBezTo>
                          <a:pt x="22" y="1"/>
                          <a:pt x="22" y="2"/>
                          <a:pt x="22" y="2"/>
                        </a:cubicBezTo>
                        <a:cubicBezTo>
                          <a:pt x="22" y="3"/>
                          <a:pt x="22" y="3"/>
                          <a:pt x="21" y="3"/>
                        </a:cubicBezTo>
                        <a:cubicBezTo>
                          <a:pt x="21" y="3"/>
                          <a:pt x="19" y="3"/>
                          <a:pt x="17" y="3"/>
                        </a:cubicBezTo>
                        <a:cubicBezTo>
                          <a:pt x="17" y="3"/>
                          <a:pt x="17" y="3"/>
                          <a:pt x="17" y="3"/>
                        </a:cubicBezTo>
                        <a:cubicBezTo>
                          <a:pt x="12" y="3"/>
                          <a:pt x="3" y="3"/>
                          <a:pt x="2" y="3"/>
                        </a:cubicBezTo>
                        <a:close/>
                        <a:moveTo>
                          <a:pt x="10" y="0"/>
                        </a:moveTo>
                        <a:cubicBezTo>
                          <a:pt x="6" y="0"/>
                          <a:pt x="3" y="0"/>
                          <a:pt x="2" y="1"/>
                        </a:cubicBezTo>
                        <a:cubicBezTo>
                          <a:pt x="0" y="2"/>
                          <a:pt x="1" y="3"/>
                          <a:pt x="2" y="3"/>
                        </a:cubicBezTo>
                        <a:cubicBezTo>
                          <a:pt x="3" y="3"/>
                          <a:pt x="12" y="4"/>
                          <a:pt x="17" y="4"/>
                        </a:cubicBezTo>
                        <a:cubicBezTo>
                          <a:pt x="19" y="4"/>
                          <a:pt x="21" y="4"/>
                          <a:pt x="21" y="4"/>
                        </a:cubicBezTo>
                        <a:cubicBezTo>
                          <a:pt x="23" y="3"/>
                          <a:pt x="23" y="1"/>
                          <a:pt x="21" y="1"/>
                        </a:cubicBezTo>
                        <a:cubicBezTo>
                          <a:pt x="20" y="0"/>
                          <a:pt x="14" y="0"/>
                          <a:pt x="10"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13" name="Google Shape;2613;p21"/>
                  <p:cNvSpPr/>
                  <p:nvPr/>
                </p:nvSpPr>
                <p:spPr>
                  <a:xfrm>
                    <a:off x="4070" y="2083"/>
                    <a:ext cx="10" cy="2"/>
                  </a:xfrm>
                  <a:custGeom>
                    <a:avLst/>
                    <a:gdLst/>
                    <a:ahLst/>
                    <a:cxnLst/>
                    <a:rect l="l" t="t" r="r" b="b"/>
                    <a:pathLst>
                      <a:path w="14" h="2" extrusionOk="0">
                        <a:moveTo>
                          <a:pt x="2" y="1"/>
                        </a:moveTo>
                        <a:cubicBezTo>
                          <a:pt x="2" y="1"/>
                          <a:pt x="2" y="0"/>
                          <a:pt x="6" y="0"/>
                        </a:cubicBezTo>
                        <a:cubicBezTo>
                          <a:pt x="9" y="1"/>
                          <a:pt x="13" y="0"/>
                          <a:pt x="14" y="1"/>
                        </a:cubicBezTo>
                        <a:cubicBezTo>
                          <a:pt x="14" y="1"/>
                          <a:pt x="13" y="2"/>
                          <a:pt x="11" y="1"/>
                        </a:cubicBezTo>
                        <a:cubicBezTo>
                          <a:pt x="8" y="1"/>
                          <a:pt x="6" y="1"/>
                          <a:pt x="5" y="1"/>
                        </a:cubicBezTo>
                        <a:cubicBezTo>
                          <a:pt x="3" y="1"/>
                          <a:pt x="1" y="2"/>
                          <a:pt x="0" y="1"/>
                        </a:cubicBezTo>
                        <a:cubicBezTo>
                          <a:pt x="0" y="1"/>
                          <a:pt x="0" y="0"/>
                          <a:pt x="2"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14" name="Google Shape;2614;p21"/>
                  <p:cNvSpPr/>
                  <p:nvPr/>
                </p:nvSpPr>
                <p:spPr>
                  <a:xfrm>
                    <a:off x="4048" y="2095"/>
                    <a:ext cx="53" cy="10"/>
                  </a:xfrm>
                  <a:custGeom>
                    <a:avLst/>
                    <a:gdLst/>
                    <a:ahLst/>
                    <a:cxnLst/>
                    <a:rect l="l" t="t" r="r" b="b"/>
                    <a:pathLst>
                      <a:path w="71" h="13" extrusionOk="0">
                        <a:moveTo>
                          <a:pt x="10" y="9"/>
                        </a:moveTo>
                        <a:cubicBezTo>
                          <a:pt x="19" y="13"/>
                          <a:pt x="29" y="13"/>
                          <a:pt x="35" y="13"/>
                        </a:cubicBezTo>
                        <a:cubicBezTo>
                          <a:pt x="41" y="13"/>
                          <a:pt x="52" y="13"/>
                          <a:pt x="61" y="9"/>
                        </a:cubicBezTo>
                        <a:cubicBezTo>
                          <a:pt x="70" y="5"/>
                          <a:pt x="71" y="1"/>
                          <a:pt x="68" y="1"/>
                        </a:cubicBezTo>
                        <a:cubicBezTo>
                          <a:pt x="65" y="0"/>
                          <a:pt x="60" y="1"/>
                          <a:pt x="55" y="3"/>
                        </a:cubicBezTo>
                        <a:cubicBezTo>
                          <a:pt x="50" y="5"/>
                          <a:pt x="44" y="5"/>
                          <a:pt x="44" y="5"/>
                        </a:cubicBezTo>
                        <a:cubicBezTo>
                          <a:pt x="40" y="5"/>
                          <a:pt x="36" y="5"/>
                          <a:pt x="33" y="5"/>
                        </a:cubicBezTo>
                        <a:cubicBezTo>
                          <a:pt x="31" y="5"/>
                          <a:pt x="29" y="5"/>
                          <a:pt x="26" y="5"/>
                        </a:cubicBezTo>
                        <a:cubicBezTo>
                          <a:pt x="26" y="5"/>
                          <a:pt x="21" y="5"/>
                          <a:pt x="15" y="3"/>
                        </a:cubicBezTo>
                        <a:cubicBezTo>
                          <a:pt x="10" y="1"/>
                          <a:pt x="5" y="0"/>
                          <a:pt x="2" y="1"/>
                        </a:cubicBezTo>
                        <a:cubicBezTo>
                          <a:pt x="0" y="1"/>
                          <a:pt x="0" y="5"/>
                          <a:pt x="10" y="9"/>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15" name="Google Shape;2615;p21"/>
                  <p:cNvSpPr/>
                  <p:nvPr/>
                </p:nvSpPr>
                <p:spPr>
                  <a:xfrm>
                    <a:off x="4048" y="2095"/>
                    <a:ext cx="53" cy="10"/>
                  </a:xfrm>
                  <a:custGeom>
                    <a:avLst/>
                    <a:gdLst/>
                    <a:ahLst/>
                    <a:cxnLst/>
                    <a:rect l="l" t="t" r="r" b="b"/>
                    <a:pathLst>
                      <a:path w="71" h="13" extrusionOk="0">
                        <a:moveTo>
                          <a:pt x="3" y="0"/>
                        </a:moveTo>
                        <a:cubicBezTo>
                          <a:pt x="7" y="0"/>
                          <a:pt x="11" y="1"/>
                          <a:pt x="16" y="3"/>
                        </a:cubicBezTo>
                        <a:cubicBezTo>
                          <a:pt x="19" y="4"/>
                          <a:pt x="22" y="4"/>
                          <a:pt x="24" y="4"/>
                        </a:cubicBezTo>
                        <a:cubicBezTo>
                          <a:pt x="25" y="4"/>
                          <a:pt x="26" y="4"/>
                          <a:pt x="26" y="4"/>
                        </a:cubicBezTo>
                        <a:cubicBezTo>
                          <a:pt x="27" y="4"/>
                          <a:pt x="27" y="4"/>
                          <a:pt x="28" y="4"/>
                        </a:cubicBezTo>
                        <a:cubicBezTo>
                          <a:pt x="30" y="4"/>
                          <a:pt x="32" y="4"/>
                          <a:pt x="33" y="4"/>
                        </a:cubicBezTo>
                        <a:cubicBezTo>
                          <a:pt x="35" y="4"/>
                          <a:pt x="36" y="4"/>
                          <a:pt x="38" y="4"/>
                        </a:cubicBezTo>
                        <a:cubicBezTo>
                          <a:pt x="40" y="4"/>
                          <a:pt x="42" y="4"/>
                          <a:pt x="44" y="4"/>
                        </a:cubicBezTo>
                        <a:cubicBezTo>
                          <a:pt x="44" y="4"/>
                          <a:pt x="45" y="5"/>
                          <a:pt x="46" y="5"/>
                        </a:cubicBezTo>
                        <a:cubicBezTo>
                          <a:pt x="48" y="5"/>
                          <a:pt x="52" y="4"/>
                          <a:pt x="55" y="3"/>
                        </a:cubicBezTo>
                        <a:cubicBezTo>
                          <a:pt x="60" y="1"/>
                          <a:pt x="64" y="0"/>
                          <a:pt x="67" y="0"/>
                        </a:cubicBezTo>
                        <a:cubicBezTo>
                          <a:pt x="68" y="0"/>
                          <a:pt x="68" y="0"/>
                          <a:pt x="68" y="0"/>
                        </a:cubicBezTo>
                        <a:cubicBezTo>
                          <a:pt x="70" y="0"/>
                          <a:pt x="71" y="1"/>
                          <a:pt x="71" y="2"/>
                        </a:cubicBezTo>
                        <a:cubicBezTo>
                          <a:pt x="71" y="4"/>
                          <a:pt x="68" y="7"/>
                          <a:pt x="61" y="10"/>
                        </a:cubicBezTo>
                        <a:cubicBezTo>
                          <a:pt x="54" y="13"/>
                          <a:pt x="45" y="13"/>
                          <a:pt x="39" y="13"/>
                        </a:cubicBezTo>
                        <a:cubicBezTo>
                          <a:pt x="38" y="13"/>
                          <a:pt x="36" y="13"/>
                          <a:pt x="35" y="13"/>
                        </a:cubicBezTo>
                        <a:cubicBezTo>
                          <a:pt x="34" y="13"/>
                          <a:pt x="33" y="13"/>
                          <a:pt x="31" y="13"/>
                        </a:cubicBezTo>
                        <a:cubicBezTo>
                          <a:pt x="25" y="13"/>
                          <a:pt x="17" y="13"/>
                          <a:pt x="9" y="10"/>
                        </a:cubicBezTo>
                        <a:cubicBezTo>
                          <a:pt x="10" y="9"/>
                          <a:pt x="10" y="9"/>
                          <a:pt x="10" y="9"/>
                        </a:cubicBezTo>
                        <a:cubicBezTo>
                          <a:pt x="9" y="10"/>
                          <a:pt x="9" y="10"/>
                          <a:pt x="9" y="10"/>
                        </a:cubicBezTo>
                        <a:cubicBezTo>
                          <a:pt x="3" y="7"/>
                          <a:pt x="0" y="4"/>
                          <a:pt x="0" y="2"/>
                        </a:cubicBezTo>
                        <a:cubicBezTo>
                          <a:pt x="0" y="1"/>
                          <a:pt x="1" y="0"/>
                          <a:pt x="2" y="0"/>
                        </a:cubicBezTo>
                        <a:cubicBezTo>
                          <a:pt x="3" y="0"/>
                          <a:pt x="3" y="0"/>
                          <a:pt x="3" y="0"/>
                        </a:cubicBezTo>
                        <a:close/>
                        <a:moveTo>
                          <a:pt x="15" y="4"/>
                        </a:moveTo>
                        <a:cubicBezTo>
                          <a:pt x="10" y="2"/>
                          <a:pt x="6" y="1"/>
                          <a:pt x="3" y="1"/>
                        </a:cubicBezTo>
                        <a:cubicBezTo>
                          <a:pt x="3" y="1"/>
                          <a:pt x="3" y="1"/>
                          <a:pt x="3" y="1"/>
                        </a:cubicBezTo>
                        <a:cubicBezTo>
                          <a:pt x="2" y="1"/>
                          <a:pt x="2" y="1"/>
                          <a:pt x="2" y="2"/>
                        </a:cubicBezTo>
                        <a:cubicBezTo>
                          <a:pt x="2" y="3"/>
                          <a:pt x="4" y="6"/>
                          <a:pt x="11" y="9"/>
                        </a:cubicBezTo>
                        <a:cubicBezTo>
                          <a:pt x="18" y="12"/>
                          <a:pt x="26" y="12"/>
                          <a:pt x="31" y="12"/>
                        </a:cubicBezTo>
                        <a:cubicBezTo>
                          <a:pt x="33" y="12"/>
                          <a:pt x="34" y="12"/>
                          <a:pt x="35" y="12"/>
                        </a:cubicBezTo>
                        <a:cubicBezTo>
                          <a:pt x="37" y="12"/>
                          <a:pt x="38" y="12"/>
                          <a:pt x="39" y="12"/>
                        </a:cubicBezTo>
                        <a:cubicBezTo>
                          <a:pt x="45" y="12"/>
                          <a:pt x="53" y="12"/>
                          <a:pt x="60" y="9"/>
                        </a:cubicBezTo>
                        <a:cubicBezTo>
                          <a:pt x="67" y="6"/>
                          <a:pt x="69" y="3"/>
                          <a:pt x="69" y="2"/>
                        </a:cubicBezTo>
                        <a:cubicBezTo>
                          <a:pt x="69" y="1"/>
                          <a:pt x="69" y="1"/>
                          <a:pt x="68" y="1"/>
                        </a:cubicBezTo>
                        <a:cubicBezTo>
                          <a:pt x="67" y="1"/>
                          <a:pt x="67" y="1"/>
                          <a:pt x="67" y="1"/>
                        </a:cubicBezTo>
                        <a:cubicBezTo>
                          <a:pt x="65" y="1"/>
                          <a:pt x="60" y="2"/>
                          <a:pt x="56" y="4"/>
                        </a:cubicBezTo>
                        <a:cubicBezTo>
                          <a:pt x="52" y="5"/>
                          <a:pt x="49" y="5"/>
                          <a:pt x="46" y="5"/>
                        </a:cubicBezTo>
                        <a:cubicBezTo>
                          <a:pt x="45" y="5"/>
                          <a:pt x="44" y="5"/>
                          <a:pt x="44" y="5"/>
                        </a:cubicBezTo>
                        <a:cubicBezTo>
                          <a:pt x="42" y="5"/>
                          <a:pt x="40" y="5"/>
                          <a:pt x="38" y="5"/>
                        </a:cubicBezTo>
                        <a:cubicBezTo>
                          <a:pt x="36" y="5"/>
                          <a:pt x="35" y="5"/>
                          <a:pt x="33" y="5"/>
                        </a:cubicBezTo>
                        <a:cubicBezTo>
                          <a:pt x="32" y="5"/>
                          <a:pt x="30" y="5"/>
                          <a:pt x="28" y="5"/>
                        </a:cubicBezTo>
                        <a:cubicBezTo>
                          <a:pt x="27" y="5"/>
                          <a:pt x="27" y="5"/>
                          <a:pt x="26" y="5"/>
                        </a:cubicBezTo>
                        <a:cubicBezTo>
                          <a:pt x="26" y="5"/>
                          <a:pt x="25" y="5"/>
                          <a:pt x="24" y="5"/>
                        </a:cubicBezTo>
                        <a:cubicBezTo>
                          <a:pt x="21" y="5"/>
                          <a:pt x="18" y="5"/>
                          <a:pt x="15"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16" name="Google Shape;2616;p21"/>
                  <p:cNvSpPr/>
                  <p:nvPr/>
                </p:nvSpPr>
                <p:spPr>
                  <a:xfrm>
                    <a:off x="4083" y="2096"/>
                    <a:ext cx="17" cy="8"/>
                  </a:xfrm>
                  <a:custGeom>
                    <a:avLst/>
                    <a:gdLst/>
                    <a:ahLst/>
                    <a:cxnLst/>
                    <a:rect l="l" t="t" r="r" b="b"/>
                    <a:pathLst>
                      <a:path w="23" h="11" extrusionOk="0">
                        <a:moveTo>
                          <a:pt x="21" y="0"/>
                        </a:moveTo>
                        <a:cubicBezTo>
                          <a:pt x="19" y="0"/>
                          <a:pt x="14" y="1"/>
                          <a:pt x="10" y="3"/>
                        </a:cubicBezTo>
                        <a:cubicBezTo>
                          <a:pt x="7" y="4"/>
                          <a:pt x="5" y="4"/>
                          <a:pt x="3" y="4"/>
                        </a:cubicBezTo>
                        <a:cubicBezTo>
                          <a:pt x="3" y="5"/>
                          <a:pt x="2" y="5"/>
                          <a:pt x="2" y="5"/>
                        </a:cubicBezTo>
                        <a:cubicBezTo>
                          <a:pt x="3" y="5"/>
                          <a:pt x="4" y="5"/>
                          <a:pt x="4" y="5"/>
                        </a:cubicBezTo>
                        <a:cubicBezTo>
                          <a:pt x="8" y="5"/>
                          <a:pt x="9" y="4"/>
                          <a:pt x="14" y="2"/>
                        </a:cubicBezTo>
                        <a:cubicBezTo>
                          <a:pt x="16" y="1"/>
                          <a:pt x="17" y="1"/>
                          <a:pt x="18" y="1"/>
                        </a:cubicBezTo>
                        <a:cubicBezTo>
                          <a:pt x="20" y="1"/>
                          <a:pt x="21" y="3"/>
                          <a:pt x="19" y="4"/>
                        </a:cubicBezTo>
                        <a:cubicBezTo>
                          <a:pt x="16" y="6"/>
                          <a:pt x="8" y="9"/>
                          <a:pt x="4" y="10"/>
                        </a:cubicBezTo>
                        <a:cubicBezTo>
                          <a:pt x="3" y="10"/>
                          <a:pt x="1" y="10"/>
                          <a:pt x="0" y="10"/>
                        </a:cubicBezTo>
                        <a:cubicBezTo>
                          <a:pt x="0" y="11"/>
                          <a:pt x="0" y="11"/>
                          <a:pt x="0" y="11"/>
                        </a:cubicBezTo>
                        <a:cubicBezTo>
                          <a:pt x="5" y="11"/>
                          <a:pt x="10" y="10"/>
                          <a:pt x="14" y="8"/>
                        </a:cubicBezTo>
                        <a:cubicBezTo>
                          <a:pt x="21" y="5"/>
                          <a:pt x="23" y="2"/>
                          <a:pt x="23" y="1"/>
                        </a:cubicBezTo>
                        <a:cubicBezTo>
                          <a:pt x="23" y="0"/>
                          <a:pt x="23" y="0"/>
                          <a:pt x="22" y="0"/>
                        </a:cubicBezTo>
                        <a:cubicBezTo>
                          <a:pt x="21" y="0"/>
                          <a:pt x="21" y="0"/>
                          <a:pt x="2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17" name="Google Shape;2617;p21"/>
                  <p:cNvSpPr/>
                  <p:nvPr/>
                </p:nvSpPr>
                <p:spPr>
                  <a:xfrm>
                    <a:off x="4083" y="2096"/>
                    <a:ext cx="18" cy="9"/>
                  </a:xfrm>
                  <a:custGeom>
                    <a:avLst/>
                    <a:gdLst/>
                    <a:ahLst/>
                    <a:cxnLst/>
                    <a:rect l="l" t="t" r="r" b="b"/>
                    <a:pathLst>
                      <a:path w="25" h="12" extrusionOk="0">
                        <a:moveTo>
                          <a:pt x="21" y="0"/>
                        </a:moveTo>
                        <a:cubicBezTo>
                          <a:pt x="18" y="0"/>
                          <a:pt x="14" y="1"/>
                          <a:pt x="9" y="2"/>
                        </a:cubicBezTo>
                        <a:cubicBezTo>
                          <a:pt x="7" y="3"/>
                          <a:pt x="5" y="4"/>
                          <a:pt x="3" y="4"/>
                        </a:cubicBezTo>
                        <a:cubicBezTo>
                          <a:pt x="3" y="4"/>
                          <a:pt x="3" y="4"/>
                          <a:pt x="3" y="4"/>
                        </a:cubicBezTo>
                        <a:cubicBezTo>
                          <a:pt x="5" y="4"/>
                          <a:pt x="7" y="4"/>
                          <a:pt x="10" y="3"/>
                        </a:cubicBezTo>
                        <a:cubicBezTo>
                          <a:pt x="14" y="1"/>
                          <a:pt x="19" y="0"/>
                          <a:pt x="21" y="0"/>
                        </a:cubicBezTo>
                        <a:cubicBezTo>
                          <a:pt x="21" y="0"/>
                          <a:pt x="21" y="0"/>
                          <a:pt x="21" y="0"/>
                        </a:cubicBezTo>
                        <a:cubicBezTo>
                          <a:pt x="22" y="0"/>
                          <a:pt x="22" y="0"/>
                          <a:pt x="22" y="0"/>
                        </a:cubicBezTo>
                        <a:cubicBezTo>
                          <a:pt x="23" y="0"/>
                          <a:pt x="23" y="0"/>
                          <a:pt x="23" y="1"/>
                        </a:cubicBezTo>
                        <a:cubicBezTo>
                          <a:pt x="23" y="2"/>
                          <a:pt x="21" y="5"/>
                          <a:pt x="14" y="8"/>
                        </a:cubicBezTo>
                        <a:cubicBezTo>
                          <a:pt x="10" y="10"/>
                          <a:pt x="5" y="11"/>
                          <a:pt x="0" y="11"/>
                        </a:cubicBezTo>
                        <a:cubicBezTo>
                          <a:pt x="1" y="12"/>
                          <a:pt x="1" y="12"/>
                          <a:pt x="1" y="12"/>
                        </a:cubicBezTo>
                        <a:cubicBezTo>
                          <a:pt x="5" y="11"/>
                          <a:pt x="10" y="10"/>
                          <a:pt x="15" y="8"/>
                        </a:cubicBezTo>
                        <a:cubicBezTo>
                          <a:pt x="24" y="4"/>
                          <a:pt x="25" y="0"/>
                          <a:pt x="22" y="0"/>
                        </a:cubicBezTo>
                        <a:lnTo>
                          <a:pt x="21"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18" name="Google Shape;2618;p21"/>
                  <p:cNvSpPr/>
                  <p:nvPr/>
                </p:nvSpPr>
                <p:spPr>
                  <a:xfrm>
                    <a:off x="4050" y="2096"/>
                    <a:ext cx="17" cy="8"/>
                  </a:xfrm>
                  <a:custGeom>
                    <a:avLst/>
                    <a:gdLst/>
                    <a:ahLst/>
                    <a:cxnLst/>
                    <a:rect l="l" t="t" r="r" b="b"/>
                    <a:pathLst>
                      <a:path w="23" h="11" extrusionOk="0">
                        <a:moveTo>
                          <a:pt x="1" y="0"/>
                        </a:moveTo>
                        <a:cubicBezTo>
                          <a:pt x="1" y="0"/>
                          <a:pt x="1" y="0"/>
                          <a:pt x="1" y="0"/>
                        </a:cubicBezTo>
                        <a:cubicBezTo>
                          <a:pt x="1" y="0"/>
                          <a:pt x="1" y="0"/>
                          <a:pt x="1" y="0"/>
                        </a:cubicBezTo>
                        <a:cubicBezTo>
                          <a:pt x="0" y="0"/>
                          <a:pt x="0" y="0"/>
                          <a:pt x="0" y="1"/>
                        </a:cubicBezTo>
                        <a:cubicBezTo>
                          <a:pt x="0" y="2"/>
                          <a:pt x="2" y="5"/>
                          <a:pt x="9" y="8"/>
                        </a:cubicBezTo>
                        <a:cubicBezTo>
                          <a:pt x="13" y="10"/>
                          <a:pt x="18" y="11"/>
                          <a:pt x="23" y="11"/>
                        </a:cubicBezTo>
                        <a:cubicBezTo>
                          <a:pt x="23" y="10"/>
                          <a:pt x="23" y="10"/>
                          <a:pt x="23" y="10"/>
                        </a:cubicBezTo>
                        <a:cubicBezTo>
                          <a:pt x="19" y="10"/>
                          <a:pt x="15" y="9"/>
                          <a:pt x="12" y="8"/>
                        </a:cubicBezTo>
                        <a:cubicBezTo>
                          <a:pt x="7" y="7"/>
                          <a:pt x="0" y="1"/>
                          <a:pt x="2" y="1"/>
                        </a:cubicBezTo>
                        <a:cubicBezTo>
                          <a:pt x="3" y="1"/>
                          <a:pt x="3" y="1"/>
                          <a:pt x="3" y="1"/>
                        </a:cubicBezTo>
                        <a:cubicBezTo>
                          <a:pt x="5" y="1"/>
                          <a:pt x="12" y="4"/>
                          <a:pt x="16" y="5"/>
                        </a:cubicBezTo>
                        <a:cubicBezTo>
                          <a:pt x="17" y="5"/>
                          <a:pt x="19" y="5"/>
                          <a:pt x="20" y="5"/>
                        </a:cubicBezTo>
                        <a:cubicBezTo>
                          <a:pt x="21" y="5"/>
                          <a:pt x="21" y="5"/>
                          <a:pt x="22" y="5"/>
                        </a:cubicBezTo>
                        <a:cubicBezTo>
                          <a:pt x="21" y="4"/>
                          <a:pt x="21" y="4"/>
                          <a:pt x="21" y="4"/>
                        </a:cubicBezTo>
                        <a:cubicBezTo>
                          <a:pt x="19" y="4"/>
                          <a:pt x="16" y="4"/>
                          <a:pt x="13" y="3"/>
                        </a:cubicBezTo>
                        <a:cubicBezTo>
                          <a:pt x="8" y="1"/>
                          <a:pt x="4" y="0"/>
                          <a:pt x="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19" name="Google Shape;2619;p21"/>
                  <p:cNvSpPr/>
                  <p:nvPr/>
                </p:nvSpPr>
                <p:spPr>
                  <a:xfrm>
                    <a:off x="4048" y="2096"/>
                    <a:ext cx="19" cy="9"/>
                  </a:xfrm>
                  <a:custGeom>
                    <a:avLst/>
                    <a:gdLst/>
                    <a:ahLst/>
                    <a:cxnLst/>
                    <a:rect l="l" t="t" r="r" b="b"/>
                    <a:pathLst>
                      <a:path w="25" h="12" extrusionOk="0">
                        <a:moveTo>
                          <a:pt x="3" y="0"/>
                        </a:moveTo>
                        <a:cubicBezTo>
                          <a:pt x="2" y="0"/>
                          <a:pt x="2" y="0"/>
                          <a:pt x="2" y="0"/>
                        </a:cubicBezTo>
                        <a:cubicBezTo>
                          <a:pt x="0" y="0"/>
                          <a:pt x="0" y="4"/>
                          <a:pt x="10" y="8"/>
                        </a:cubicBezTo>
                        <a:cubicBezTo>
                          <a:pt x="15" y="10"/>
                          <a:pt x="20" y="11"/>
                          <a:pt x="24" y="12"/>
                        </a:cubicBezTo>
                        <a:cubicBezTo>
                          <a:pt x="25" y="11"/>
                          <a:pt x="25" y="11"/>
                          <a:pt x="25" y="11"/>
                        </a:cubicBezTo>
                        <a:cubicBezTo>
                          <a:pt x="20" y="11"/>
                          <a:pt x="15" y="10"/>
                          <a:pt x="11" y="8"/>
                        </a:cubicBezTo>
                        <a:cubicBezTo>
                          <a:pt x="4" y="5"/>
                          <a:pt x="2" y="2"/>
                          <a:pt x="2" y="1"/>
                        </a:cubicBezTo>
                        <a:cubicBezTo>
                          <a:pt x="2" y="0"/>
                          <a:pt x="2" y="0"/>
                          <a:pt x="3" y="0"/>
                        </a:cubicBezTo>
                        <a:cubicBezTo>
                          <a:pt x="3" y="0"/>
                          <a:pt x="3" y="0"/>
                          <a:pt x="3" y="0"/>
                        </a:cubicBezTo>
                        <a:cubicBezTo>
                          <a:pt x="3" y="0"/>
                          <a:pt x="3" y="0"/>
                          <a:pt x="3" y="0"/>
                        </a:cubicBezTo>
                        <a:cubicBezTo>
                          <a:pt x="6" y="0"/>
                          <a:pt x="10" y="1"/>
                          <a:pt x="15" y="3"/>
                        </a:cubicBezTo>
                        <a:cubicBezTo>
                          <a:pt x="18" y="4"/>
                          <a:pt x="21" y="4"/>
                          <a:pt x="23" y="4"/>
                        </a:cubicBezTo>
                        <a:cubicBezTo>
                          <a:pt x="23" y="4"/>
                          <a:pt x="23" y="4"/>
                          <a:pt x="23" y="4"/>
                        </a:cubicBezTo>
                        <a:cubicBezTo>
                          <a:pt x="21" y="4"/>
                          <a:pt x="18" y="4"/>
                          <a:pt x="15" y="2"/>
                        </a:cubicBezTo>
                        <a:cubicBezTo>
                          <a:pt x="11" y="1"/>
                          <a:pt x="6" y="0"/>
                          <a:pt x="3"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20" name="Google Shape;2620;p21"/>
                  <p:cNvSpPr/>
                  <p:nvPr/>
                </p:nvSpPr>
                <p:spPr>
                  <a:xfrm>
                    <a:off x="4082" y="2097"/>
                    <a:ext cx="15" cy="6"/>
                  </a:xfrm>
                  <a:custGeom>
                    <a:avLst/>
                    <a:gdLst/>
                    <a:ahLst/>
                    <a:cxnLst/>
                    <a:rect l="l" t="t" r="r" b="b"/>
                    <a:pathLst>
                      <a:path w="20" h="7" extrusionOk="0">
                        <a:moveTo>
                          <a:pt x="17" y="0"/>
                        </a:moveTo>
                        <a:cubicBezTo>
                          <a:pt x="15" y="0"/>
                          <a:pt x="13" y="3"/>
                          <a:pt x="12" y="3"/>
                        </a:cubicBezTo>
                        <a:cubicBezTo>
                          <a:pt x="7" y="4"/>
                          <a:pt x="3" y="5"/>
                          <a:pt x="1" y="6"/>
                        </a:cubicBezTo>
                        <a:cubicBezTo>
                          <a:pt x="0" y="7"/>
                          <a:pt x="0" y="7"/>
                          <a:pt x="0" y="7"/>
                        </a:cubicBezTo>
                        <a:cubicBezTo>
                          <a:pt x="1" y="7"/>
                          <a:pt x="1" y="7"/>
                          <a:pt x="1" y="7"/>
                        </a:cubicBezTo>
                        <a:cubicBezTo>
                          <a:pt x="1" y="7"/>
                          <a:pt x="10" y="6"/>
                          <a:pt x="13" y="4"/>
                        </a:cubicBezTo>
                        <a:cubicBezTo>
                          <a:pt x="16" y="3"/>
                          <a:pt x="20" y="2"/>
                          <a:pt x="18" y="1"/>
                        </a:cubicBezTo>
                        <a:lnTo>
                          <a:pt x="17"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21" name="Google Shape;2621;p21"/>
                  <p:cNvSpPr/>
                  <p:nvPr/>
                </p:nvSpPr>
                <p:spPr>
                  <a:xfrm>
                    <a:off x="4054" y="2098"/>
                    <a:ext cx="14" cy="5"/>
                  </a:xfrm>
                  <a:custGeom>
                    <a:avLst/>
                    <a:gdLst/>
                    <a:ahLst/>
                    <a:cxnLst/>
                    <a:rect l="l" t="t" r="r" b="b"/>
                    <a:pathLst>
                      <a:path w="18" h="6" extrusionOk="0">
                        <a:moveTo>
                          <a:pt x="1" y="0"/>
                        </a:moveTo>
                        <a:cubicBezTo>
                          <a:pt x="0" y="0"/>
                          <a:pt x="0" y="0"/>
                          <a:pt x="2" y="2"/>
                        </a:cubicBezTo>
                        <a:cubicBezTo>
                          <a:pt x="5" y="4"/>
                          <a:pt x="8" y="5"/>
                          <a:pt x="9" y="5"/>
                        </a:cubicBezTo>
                        <a:cubicBezTo>
                          <a:pt x="9" y="5"/>
                          <a:pt x="9" y="5"/>
                          <a:pt x="9" y="5"/>
                        </a:cubicBezTo>
                        <a:cubicBezTo>
                          <a:pt x="14" y="6"/>
                          <a:pt x="16" y="6"/>
                          <a:pt x="17" y="6"/>
                        </a:cubicBezTo>
                        <a:cubicBezTo>
                          <a:pt x="18" y="6"/>
                          <a:pt x="18" y="6"/>
                          <a:pt x="18" y="6"/>
                        </a:cubicBezTo>
                        <a:cubicBezTo>
                          <a:pt x="18" y="6"/>
                          <a:pt x="18" y="6"/>
                          <a:pt x="18" y="6"/>
                        </a:cubicBezTo>
                        <a:cubicBezTo>
                          <a:pt x="17" y="5"/>
                          <a:pt x="16" y="5"/>
                          <a:pt x="16" y="5"/>
                        </a:cubicBezTo>
                        <a:cubicBezTo>
                          <a:pt x="8" y="3"/>
                          <a:pt x="5" y="2"/>
                          <a:pt x="3" y="1"/>
                        </a:cubicBezTo>
                        <a:cubicBezTo>
                          <a:pt x="3" y="0"/>
                          <a:pt x="2" y="0"/>
                          <a:pt x="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22" name="Google Shape;2622;p21"/>
                  <p:cNvSpPr/>
                  <p:nvPr/>
                </p:nvSpPr>
                <p:spPr>
                  <a:xfrm>
                    <a:off x="4065" y="2097"/>
                    <a:ext cx="21" cy="12"/>
                  </a:xfrm>
                  <a:custGeom>
                    <a:avLst/>
                    <a:gdLst/>
                    <a:ahLst/>
                    <a:cxnLst/>
                    <a:rect l="l" t="t" r="r" b="b"/>
                    <a:pathLst>
                      <a:path w="29" h="17" extrusionOk="0">
                        <a:moveTo>
                          <a:pt x="17" y="1"/>
                        </a:moveTo>
                        <a:cubicBezTo>
                          <a:pt x="15" y="1"/>
                          <a:pt x="12" y="1"/>
                          <a:pt x="10" y="1"/>
                        </a:cubicBezTo>
                        <a:cubicBezTo>
                          <a:pt x="5" y="1"/>
                          <a:pt x="2" y="0"/>
                          <a:pt x="2" y="2"/>
                        </a:cubicBezTo>
                        <a:cubicBezTo>
                          <a:pt x="2" y="5"/>
                          <a:pt x="6" y="5"/>
                          <a:pt x="4" y="8"/>
                        </a:cubicBezTo>
                        <a:cubicBezTo>
                          <a:pt x="3" y="11"/>
                          <a:pt x="0" y="14"/>
                          <a:pt x="3" y="15"/>
                        </a:cubicBezTo>
                        <a:cubicBezTo>
                          <a:pt x="4" y="16"/>
                          <a:pt x="6" y="16"/>
                          <a:pt x="9" y="15"/>
                        </a:cubicBezTo>
                        <a:cubicBezTo>
                          <a:pt x="11" y="15"/>
                          <a:pt x="13" y="15"/>
                          <a:pt x="16" y="15"/>
                        </a:cubicBezTo>
                        <a:cubicBezTo>
                          <a:pt x="22" y="15"/>
                          <a:pt x="27" y="17"/>
                          <a:pt x="25" y="13"/>
                        </a:cubicBezTo>
                        <a:cubicBezTo>
                          <a:pt x="24" y="9"/>
                          <a:pt x="21" y="8"/>
                          <a:pt x="24" y="6"/>
                        </a:cubicBezTo>
                        <a:cubicBezTo>
                          <a:pt x="29" y="1"/>
                          <a:pt x="25" y="1"/>
                          <a:pt x="17"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23" name="Google Shape;2623;p21"/>
                  <p:cNvSpPr/>
                  <p:nvPr/>
                </p:nvSpPr>
                <p:spPr>
                  <a:xfrm>
                    <a:off x="4065" y="2097"/>
                    <a:ext cx="20" cy="12"/>
                  </a:xfrm>
                  <a:custGeom>
                    <a:avLst/>
                    <a:gdLst/>
                    <a:ahLst/>
                    <a:cxnLst/>
                    <a:rect l="l" t="t" r="r" b="b"/>
                    <a:pathLst>
                      <a:path w="26" h="16" extrusionOk="0">
                        <a:moveTo>
                          <a:pt x="15" y="16"/>
                        </a:moveTo>
                        <a:cubicBezTo>
                          <a:pt x="14" y="16"/>
                          <a:pt x="13" y="16"/>
                          <a:pt x="13" y="16"/>
                        </a:cubicBezTo>
                        <a:cubicBezTo>
                          <a:pt x="9" y="16"/>
                          <a:pt x="6" y="16"/>
                          <a:pt x="4" y="16"/>
                        </a:cubicBezTo>
                        <a:cubicBezTo>
                          <a:pt x="3" y="16"/>
                          <a:pt x="2" y="16"/>
                          <a:pt x="2" y="16"/>
                        </a:cubicBezTo>
                        <a:cubicBezTo>
                          <a:pt x="1" y="16"/>
                          <a:pt x="0" y="15"/>
                          <a:pt x="0" y="14"/>
                        </a:cubicBezTo>
                        <a:cubicBezTo>
                          <a:pt x="0" y="12"/>
                          <a:pt x="2" y="10"/>
                          <a:pt x="3" y="8"/>
                        </a:cubicBezTo>
                        <a:cubicBezTo>
                          <a:pt x="3" y="8"/>
                          <a:pt x="3" y="7"/>
                          <a:pt x="3" y="7"/>
                        </a:cubicBezTo>
                        <a:cubicBezTo>
                          <a:pt x="3" y="6"/>
                          <a:pt x="0" y="5"/>
                          <a:pt x="0" y="2"/>
                        </a:cubicBezTo>
                        <a:cubicBezTo>
                          <a:pt x="0" y="2"/>
                          <a:pt x="0" y="2"/>
                          <a:pt x="0" y="2"/>
                        </a:cubicBezTo>
                        <a:cubicBezTo>
                          <a:pt x="0" y="0"/>
                          <a:pt x="3" y="0"/>
                          <a:pt x="5" y="0"/>
                        </a:cubicBezTo>
                        <a:cubicBezTo>
                          <a:pt x="8" y="0"/>
                          <a:pt x="11" y="0"/>
                          <a:pt x="14" y="0"/>
                        </a:cubicBezTo>
                        <a:cubicBezTo>
                          <a:pt x="15" y="0"/>
                          <a:pt x="15" y="0"/>
                          <a:pt x="16" y="0"/>
                        </a:cubicBezTo>
                        <a:cubicBezTo>
                          <a:pt x="17" y="0"/>
                          <a:pt x="18" y="0"/>
                          <a:pt x="19" y="0"/>
                        </a:cubicBezTo>
                        <a:cubicBezTo>
                          <a:pt x="23" y="0"/>
                          <a:pt x="26" y="0"/>
                          <a:pt x="26" y="2"/>
                        </a:cubicBezTo>
                        <a:cubicBezTo>
                          <a:pt x="26" y="4"/>
                          <a:pt x="25" y="5"/>
                          <a:pt x="23" y="6"/>
                        </a:cubicBezTo>
                        <a:cubicBezTo>
                          <a:pt x="23" y="7"/>
                          <a:pt x="22" y="7"/>
                          <a:pt x="22" y="8"/>
                        </a:cubicBezTo>
                        <a:cubicBezTo>
                          <a:pt x="22" y="9"/>
                          <a:pt x="24" y="10"/>
                          <a:pt x="25" y="13"/>
                        </a:cubicBezTo>
                        <a:cubicBezTo>
                          <a:pt x="25" y="14"/>
                          <a:pt x="25" y="14"/>
                          <a:pt x="25" y="14"/>
                        </a:cubicBezTo>
                        <a:cubicBezTo>
                          <a:pt x="25" y="15"/>
                          <a:pt x="25" y="16"/>
                          <a:pt x="24" y="16"/>
                        </a:cubicBezTo>
                        <a:cubicBezTo>
                          <a:pt x="24" y="16"/>
                          <a:pt x="23" y="16"/>
                          <a:pt x="22" y="16"/>
                        </a:cubicBezTo>
                        <a:cubicBezTo>
                          <a:pt x="20" y="16"/>
                          <a:pt x="18" y="16"/>
                          <a:pt x="15" y="16"/>
                        </a:cubicBezTo>
                        <a:close/>
                        <a:moveTo>
                          <a:pt x="15" y="14"/>
                        </a:moveTo>
                        <a:cubicBezTo>
                          <a:pt x="18" y="15"/>
                          <a:pt x="21" y="15"/>
                          <a:pt x="22" y="15"/>
                        </a:cubicBezTo>
                        <a:cubicBezTo>
                          <a:pt x="24" y="15"/>
                          <a:pt x="24" y="15"/>
                          <a:pt x="24" y="14"/>
                        </a:cubicBezTo>
                        <a:cubicBezTo>
                          <a:pt x="24" y="14"/>
                          <a:pt x="24" y="14"/>
                          <a:pt x="24" y="13"/>
                        </a:cubicBezTo>
                        <a:cubicBezTo>
                          <a:pt x="23" y="11"/>
                          <a:pt x="21" y="10"/>
                          <a:pt x="21" y="8"/>
                        </a:cubicBezTo>
                        <a:cubicBezTo>
                          <a:pt x="21" y="7"/>
                          <a:pt x="21" y="6"/>
                          <a:pt x="22" y="5"/>
                        </a:cubicBezTo>
                        <a:cubicBezTo>
                          <a:pt x="24" y="4"/>
                          <a:pt x="25" y="3"/>
                          <a:pt x="25" y="2"/>
                        </a:cubicBezTo>
                        <a:cubicBezTo>
                          <a:pt x="25" y="2"/>
                          <a:pt x="24" y="2"/>
                          <a:pt x="24" y="2"/>
                        </a:cubicBezTo>
                        <a:cubicBezTo>
                          <a:pt x="23" y="2"/>
                          <a:pt x="21" y="1"/>
                          <a:pt x="19" y="1"/>
                        </a:cubicBezTo>
                        <a:cubicBezTo>
                          <a:pt x="18" y="1"/>
                          <a:pt x="17" y="1"/>
                          <a:pt x="16" y="1"/>
                        </a:cubicBezTo>
                        <a:cubicBezTo>
                          <a:pt x="15" y="2"/>
                          <a:pt x="15" y="2"/>
                          <a:pt x="14" y="2"/>
                        </a:cubicBezTo>
                        <a:cubicBezTo>
                          <a:pt x="11" y="2"/>
                          <a:pt x="7" y="1"/>
                          <a:pt x="5" y="1"/>
                        </a:cubicBezTo>
                        <a:cubicBezTo>
                          <a:pt x="4" y="1"/>
                          <a:pt x="3" y="1"/>
                          <a:pt x="2" y="2"/>
                        </a:cubicBezTo>
                        <a:cubicBezTo>
                          <a:pt x="1" y="2"/>
                          <a:pt x="1" y="2"/>
                          <a:pt x="1" y="2"/>
                        </a:cubicBezTo>
                        <a:cubicBezTo>
                          <a:pt x="1" y="2"/>
                          <a:pt x="1" y="2"/>
                          <a:pt x="1" y="2"/>
                        </a:cubicBezTo>
                        <a:cubicBezTo>
                          <a:pt x="1" y="4"/>
                          <a:pt x="4" y="4"/>
                          <a:pt x="4" y="7"/>
                        </a:cubicBezTo>
                        <a:cubicBezTo>
                          <a:pt x="4" y="7"/>
                          <a:pt x="4" y="8"/>
                          <a:pt x="4" y="8"/>
                        </a:cubicBezTo>
                        <a:cubicBezTo>
                          <a:pt x="3" y="11"/>
                          <a:pt x="1" y="13"/>
                          <a:pt x="2" y="14"/>
                        </a:cubicBezTo>
                        <a:cubicBezTo>
                          <a:pt x="2" y="14"/>
                          <a:pt x="2" y="15"/>
                          <a:pt x="2" y="15"/>
                        </a:cubicBezTo>
                        <a:cubicBezTo>
                          <a:pt x="3" y="15"/>
                          <a:pt x="3" y="15"/>
                          <a:pt x="4" y="15"/>
                        </a:cubicBezTo>
                        <a:cubicBezTo>
                          <a:pt x="6" y="15"/>
                          <a:pt x="9" y="14"/>
                          <a:pt x="13" y="14"/>
                        </a:cubicBezTo>
                        <a:cubicBezTo>
                          <a:pt x="13" y="14"/>
                          <a:pt x="14" y="14"/>
                          <a:pt x="15" y="1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24" name="Google Shape;2624;p21"/>
                  <p:cNvSpPr/>
                  <p:nvPr/>
                </p:nvSpPr>
                <p:spPr>
                  <a:xfrm>
                    <a:off x="4066" y="2097"/>
                    <a:ext cx="18" cy="11"/>
                  </a:xfrm>
                  <a:custGeom>
                    <a:avLst/>
                    <a:gdLst/>
                    <a:ahLst/>
                    <a:cxnLst/>
                    <a:rect l="l" t="t" r="r" b="b"/>
                    <a:pathLst>
                      <a:path w="24" h="14" extrusionOk="0">
                        <a:moveTo>
                          <a:pt x="5" y="12"/>
                        </a:moveTo>
                        <a:cubicBezTo>
                          <a:pt x="3" y="12"/>
                          <a:pt x="3" y="12"/>
                          <a:pt x="3" y="10"/>
                        </a:cubicBezTo>
                        <a:cubicBezTo>
                          <a:pt x="3" y="7"/>
                          <a:pt x="10" y="6"/>
                          <a:pt x="7" y="6"/>
                        </a:cubicBezTo>
                        <a:cubicBezTo>
                          <a:pt x="4" y="5"/>
                          <a:pt x="3" y="4"/>
                          <a:pt x="3" y="2"/>
                        </a:cubicBezTo>
                        <a:cubicBezTo>
                          <a:pt x="2" y="1"/>
                          <a:pt x="3" y="1"/>
                          <a:pt x="5" y="1"/>
                        </a:cubicBezTo>
                        <a:cubicBezTo>
                          <a:pt x="7" y="1"/>
                          <a:pt x="8" y="1"/>
                          <a:pt x="8" y="1"/>
                        </a:cubicBezTo>
                        <a:cubicBezTo>
                          <a:pt x="8" y="1"/>
                          <a:pt x="10" y="1"/>
                          <a:pt x="12" y="1"/>
                        </a:cubicBezTo>
                        <a:cubicBezTo>
                          <a:pt x="13" y="1"/>
                          <a:pt x="14" y="1"/>
                          <a:pt x="15" y="1"/>
                        </a:cubicBezTo>
                        <a:cubicBezTo>
                          <a:pt x="16" y="1"/>
                          <a:pt x="16" y="1"/>
                          <a:pt x="16" y="1"/>
                        </a:cubicBezTo>
                        <a:cubicBezTo>
                          <a:pt x="19" y="1"/>
                          <a:pt x="21" y="3"/>
                          <a:pt x="19" y="4"/>
                        </a:cubicBezTo>
                        <a:cubicBezTo>
                          <a:pt x="17" y="5"/>
                          <a:pt x="15" y="6"/>
                          <a:pt x="17" y="7"/>
                        </a:cubicBezTo>
                        <a:cubicBezTo>
                          <a:pt x="19" y="8"/>
                          <a:pt x="19" y="8"/>
                          <a:pt x="21" y="10"/>
                        </a:cubicBezTo>
                        <a:cubicBezTo>
                          <a:pt x="22" y="12"/>
                          <a:pt x="22" y="12"/>
                          <a:pt x="20" y="12"/>
                        </a:cubicBezTo>
                        <a:cubicBezTo>
                          <a:pt x="20" y="12"/>
                          <a:pt x="20" y="12"/>
                          <a:pt x="19" y="12"/>
                        </a:cubicBezTo>
                        <a:cubicBezTo>
                          <a:pt x="17" y="12"/>
                          <a:pt x="15" y="12"/>
                          <a:pt x="13" y="12"/>
                        </a:cubicBezTo>
                        <a:cubicBezTo>
                          <a:pt x="12" y="12"/>
                          <a:pt x="10" y="12"/>
                          <a:pt x="9" y="12"/>
                        </a:cubicBezTo>
                        <a:cubicBezTo>
                          <a:pt x="7" y="12"/>
                          <a:pt x="6" y="12"/>
                          <a:pt x="5" y="12"/>
                        </a:cubicBezTo>
                        <a:close/>
                        <a:moveTo>
                          <a:pt x="4" y="0"/>
                        </a:moveTo>
                        <a:cubicBezTo>
                          <a:pt x="3" y="0"/>
                          <a:pt x="2" y="0"/>
                          <a:pt x="1" y="1"/>
                        </a:cubicBezTo>
                        <a:cubicBezTo>
                          <a:pt x="0" y="1"/>
                          <a:pt x="0" y="1"/>
                          <a:pt x="0" y="1"/>
                        </a:cubicBezTo>
                        <a:cubicBezTo>
                          <a:pt x="0" y="1"/>
                          <a:pt x="0" y="1"/>
                          <a:pt x="0" y="1"/>
                        </a:cubicBezTo>
                        <a:cubicBezTo>
                          <a:pt x="0" y="3"/>
                          <a:pt x="3" y="3"/>
                          <a:pt x="3" y="6"/>
                        </a:cubicBezTo>
                        <a:cubicBezTo>
                          <a:pt x="3" y="6"/>
                          <a:pt x="3" y="7"/>
                          <a:pt x="3" y="7"/>
                        </a:cubicBezTo>
                        <a:cubicBezTo>
                          <a:pt x="2" y="10"/>
                          <a:pt x="0" y="12"/>
                          <a:pt x="1" y="13"/>
                        </a:cubicBezTo>
                        <a:cubicBezTo>
                          <a:pt x="1" y="13"/>
                          <a:pt x="1" y="14"/>
                          <a:pt x="1" y="14"/>
                        </a:cubicBezTo>
                        <a:cubicBezTo>
                          <a:pt x="2" y="14"/>
                          <a:pt x="2" y="14"/>
                          <a:pt x="2" y="14"/>
                        </a:cubicBezTo>
                        <a:cubicBezTo>
                          <a:pt x="2" y="14"/>
                          <a:pt x="2" y="14"/>
                          <a:pt x="2" y="14"/>
                        </a:cubicBezTo>
                        <a:cubicBezTo>
                          <a:pt x="3" y="13"/>
                          <a:pt x="6" y="13"/>
                          <a:pt x="10" y="13"/>
                        </a:cubicBezTo>
                        <a:cubicBezTo>
                          <a:pt x="14" y="13"/>
                          <a:pt x="20" y="13"/>
                          <a:pt x="21" y="14"/>
                        </a:cubicBezTo>
                        <a:cubicBezTo>
                          <a:pt x="22" y="14"/>
                          <a:pt x="22" y="14"/>
                          <a:pt x="22" y="14"/>
                        </a:cubicBezTo>
                        <a:cubicBezTo>
                          <a:pt x="23" y="14"/>
                          <a:pt x="23" y="14"/>
                          <a:pt x="23" y="13"/>
                        </a:cubicBezTo>
                        <a:cubicBezTo>
                          <a:pt x="23" y="13"/>
                          <a:pt x="23" y="13"/>
                          <a:pt x="23" y="12"/>
                        </a:cubicBezTo>
                        <a:cubicBezTo>
                          <a:pt x="22" y="10"/>
                          <a:pt x="20" y="9"/>
                          <a:pt x="20" y="7"/>
                        </a:cubicBezTo>
                        <a:cubicBezTo>
                          <a:pt x="20" y="6"/>
                          <a:pt x="20" y="5"/>
                          <a:pt x="21" y="4"/>
                        </a:cubicBezTo>
                        <a:cubicBezTo>
                          <a:pt x="23" y="3"/>
                          <a:pt x="24" y="2"/>
                          <a:pt x="24" y="1"/>
                        </a:cubicBezTo>
                        <a:cubicBezTo>
                          <a:pt x="24" y="1"/>
                          <a:pt x="23" y="1"/>
                          <a:pt x="23" y="1"/>
                        </a:cubicBezTo>
                        <a:cubicBezTo>
                          <a:pt x="22" y="1"/>
                          <a:pt x="21" y="1"/>
                          <a:pt x="20" y="0"/>
                        </a:cubicBezTo>
                        <a:cubicBezTo>
                          <a:pt x="20" y="1"/>
                          <a:pt x="18" y="1"/>
                          <a:pt x="17" y="1"/>
                        </a:cubicBezTo>
                        <a:cubicBezTo>
                          <a:pt x="16" y="1"/>
                          <a:pt x="15" y="1"/>
                          <a:pt x="14" y="1"/>
                        </a:cubicBezTo>
                        <a:cubicBezTo>
                          <a:pt x="14" y="1"/>
                          <a:pt x="13" y="1"/>
                          <a:pt x="13" y="1"/>
                        </a:cubicBezTo>
                        <a:cubicBezTo>
                          <a:pt x="10" y="1"/>
                          <a:pt x="6" y="0"/>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25" name="Google Shape;2625;p21"/>
                  <p:cNvSpPr/>
                  <p:nvPr/>
                </p:nvSpPr>
                <p:spPr>
                  <a:xfrm>
                    <a:off x="4065" y="2097"/>
                    <a:ext cx="20" cy="12"/>
                  </a:xfrm>
                  <a:custGeom>
                    <a:avLst/>
                    <a:gdLst/>
                    <a:ahLst/>
                    <a:cxnLst/>
                    <a:rect l="l" t="t" r="r" b="b"/>
                    <a:pathLst>
                      <a:path w="27" h="15" extrusionOk="0">
                        <a:moveTo>
                          <a:pt x="24" y="0"/>
                        </a:moveTo>
                        <a:cubicBezTo>
                          <a:pt x="23" y="0"/>
                          <a:pt x="23" y="0"/>
                          <a:pt x="23" y="0"/>
                        </a:cubicBezTo>
                        <a:cubicBezTo>
                          <a:pt x="23" y="0"/>
                          <a:pt x="23" y="0"/>
                          <a:pt x="22" y="0"/>
                        </a:cubicBezTo>
                        <a:cubicBezTo>
                          <a:pt x="23" y="1"/>
                          <a:pt x="24" y="1"/>
                          <a:pt x="25" y="1"/>
                        </a:cubicBezTo>
                        <a:cubicBezTo>
                          <a:pt x="25" y="1"/>
                          <a:pt x="26" y="1"/>
                          <a:pt x="26" y="1"/>
                        </a:cubicBezTo>
                        <a:cubicBezTo>
                          <a:pt x="26" y="2"/>
                          <a:pt x="25" y="3"/>
                          <a:pt x="23" y="4"/>
                        </a:cubicBezTo>
                        <a:cubicBezTo>
                          <a:pt x="22" y="5"/>
                          <a:pt x="22" y="6"/>
                          <a:pt x="22" y="7"/>
                        </a:cubicBezTo>
                        <a:cubicBezTo>
                          <a:pt x="22" y="9"/>
                          <a:pt x="24" y="10"/>
                          <a:pt x="25" y="12"/>
                        </a:cubicBezTo>
                        <a:cubicBezTo>
                          <a:pt x="25" y="13"/>
                          <a:pt x="25" y="13"/>
                          <a:pt x="25" y="13"/>
                        </a:cubicBezTo>
                        <a:cubicBezTo>
                          <a:pt x="25" y="14"/>
                          <a:pt x="25" y="14"/>
                          <a:pt x="24" y="14"/>
                        </a:cubicBezTo>
                        <a:cubicBezTo>
                          <a:pt x="24" y="15"/>
                          <a:pt x="24" y="15"/>
                          <a:pt x="24" y="15"/>
                        </a:cubicBezTo>
                        <a:cubicBezTo>
                          <a:pt x="25" y="14"/>
                          <a:pt x="26" y="14"/>
                          <a:pt x="25" y="12"/>
                        </a:cubicBezTo>
                        <a:cubicBezTo>
                          <a:pt x="24" y="8"/>
                          <a:pt x="21" y="7"/>
                          <a:pt x="24" y="5"/>
                        </a:cubicBezTo>
                        <a:cubicBezTo>
                          <a:pt x="27" y="2"/>
                          <a:pt x="27" y="1"/>
                          <a:pt x="24" y="0"/>
                        </a:cubicBezTo>
                        <a:close/>
                        <a:moveTo>
                          <a:pt x="3" y="0"/>
                        </a:moveTo>
                        <a:cubicBezTo>
                          <a:pt x="2" y="0"/>
                          <a:pt x="2" y="0"/>
                          <a:pt x="2" y="1"/>
                        </a:cubicBezTo>
                        <a:cubicBezTo>
                          <a:pt x="2" y="4"/>
                          <a:pt x="6" y="4"/>
                          <a:pt x="4" y="7"/>
                        </a:cubicBezTo>
                        <a:cubicBezTo>
                          <a:pt x="3" y="10"/>
                          <a:pt x="0" y="13"/>
                          <a:pt x="3" y="14"/>
                        </a:cubicBezTo>
                        <a:cubicBezTo>
                          <a:pt x="3" y="14"/>
                          <a:pt x="3" y="14"/>
                          <a:pt x="3" y="14"/>
                        </a:cubicBezTo>
                        <a:cubicBezTo>
                          <a:pt x="4" y="14"/>
                          <a:pt x="4" y="14"/>
                          <a:pt x="4" y="14"/>
                        </a:cubicBezTo>
                        <a:cubicBezTo>
                          <a:pt x="3" y="14"/>
                          <a:pt x="3" y="14"/>
                          <a:pt x="3" y="14"/>
                        </a:cubicBezTo>
                        <a:cubicBezTo>
                          <a:pt x="3" y="14"/>
                          <a:pt x="3" y="13"/>
                          <a:pt x="3" y="13"/>
                        </a:cubicBezTo>
                        <a:cubicBezTo>
                          <a:pt x="2" y="12"/>
                          <a:pt x="4" y="10"/>
                          <a:pt x="5" y="7"/>
                        </a:cubicBezTo>
                        <a:cubicBezTo>
                          <a:pt x="5" y="7"/>
                          <a:pt x="5" y="6"/>
                          <a:pt x="5" y="6"/>
                        </a:cubicBezTo>
                        <a:cubicBezTo>
                          <a:pt x="5" y="3"/>
                          <a:pt x="2" y="3"/>
                          <a:pt x="2" y="1"/>
                        </a:cubicBezTo>
                        <a:cubicBezTo>
                          <a:pt x="2" y="1"/>
                          <a:pt x="2" y="1"/>
                          <a:pt x="2" y="1"/>
                        </a:cubicBezTo>
                        <a:cubicBezTo>
                          <a:pt x="2" y="1"/>
                          <a:pt x="2" y="1"/>
                          <a:pt x="3" y="1"/>
                        </a:cubicBezTo>
                        <a:cubicBezTo>
                          <a:pt x="4" y="0"/>
                          <a:pt x="5" y="0"/>
                          <a:pt x="6" y="0"/>
                        </a:cubicBezTo>
                        <a:cubicBezTo>
                          <a:pt x="8" y="0"/>
                          <a:pt x="12" y="1"/>
                          <a:pt x="15" y="1"/>
                        </a:cubicBezTo>
                        <a:cubicBezTo>
                          <a:pt x="15" y="1"/>
                          <a:pt x="16" y="1"/>
                          <a:pt x="16" y="1"/>
                        </a:cubicBezTo>
                        <a:cubicBezTo>
                          <a:pt x="11" y="0"/>
                          <a:pt x="5" y="0"/>
                          <a:pt x="4" y="0"/>
                        </a:cubicBezTo>
                        <a:lnTo>
                          <a:pt x="3"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26" name="Google Shape;2626;p21"/>
                  <p:cNvSpPr/>
                  <p:nvPr/>
                </p:nvSpPr>
                <p:spPr>
                  <a:xfrm>
                    <a:off x="4069" y="2099"/>
                    <a:ext cx="11" cy="7"/>
                  </a:xfrm>
                  <a:custGeom>
                    <a:avLst/>
                    <a:gdLst/>
                    <a:ahLst/>
                    <a:cxnLst/>
                    <a:rect l="l" t="t" r="r" b="b"/>
                    <a:pathLst>
                      <a:path w="15" h="10" extrusionOk="0">
                        <a:moveTo>
                          <a:pt x="12" y="7"/>
                        </a:moveTo>
                        <a:cubicBezTo>
                          <a:pt x="11" y="6"/>
                          <a:pt x="11" y="6"/>
                          <a:pt x="10" y="5"/>
                        </a:cubicBezTo>
                        <a:cubicBezTo>
                          <a:pt x="9" y="4"/>
                          <a:pt x="10" y="3"/>
                          <a:pt x="11" y="3"/>
                        </a:cubicBezTo>
                        <a:cubicBezTo>
                          <a:pt x="12" y="2"/>
                          <a:pt x="12" y="2"/>
                          <a:pt x="12" y="2"/>
                        </a:cubicBezTo>
                        <a:cubicBezTo>
                          <a:pt x="12" y="2"/>
                          <a:pt x="12" y="2"/>
                          <a:pt x="12" y="2"/>
                        </a:cubicBezTo>
                        <a:cubicBezTo>
                          <a:pt x="13" y="1"/>
                          <a:pt x="12" y="1"/>
                          <a:pt x="12" y="1"/>
                        </a:cubicBezTo>
                        <a:cubicBezTo>
                          <a:pt x="10" y="0"/>
                          <a:pt x="9" y="0"/>
                          <a:pt x="7" y="1"/>
                        </a:cubicBezTo>
                        <a:cubicBezTo>
                          <a:pt x="6" y="1"/>
                          <a:pt x="6" y="1"/>
                          <a:pt x="5" y="1"/>
                        </a:cubicBezTo>
                        <a:cubicBezTo>
                          <a:pt x="4" y="1"/>
                          <a:pt x="3" y="1"/>
                          <a:pt x="3" y="1"/>
                        </a:cubicBezTo>
                        <a:cubicBezTo>
                          <a:pt x="2" y="1"/>
                          <a:pt x="2" y="1"/>
                          <a:pt x="2" y="1"/>
                        </a:cubicBezTo>
                        <a:cubicBezTo>
                          <a:pt x="2" y="2"/>
                          <a:pt x="3" y="2"/>
                          <a:pt x="3" y="2"/>
                        </a:cubicBezTo>
                        <a:cubicBezTo>
                          <a:pt x="5" y="2"/>
                          <a:pt x="6" y="3"/>
                          <a:pt x="6" y="5"/>
                        </a:cubicBezTo>
                        <a:cubicBezTo>
                          <a:pt x="6" y="5"/>
                          <a:pt x="6" y="6"/>
                          <a:pt x="6" y="6"/>
                        </a:cubicBezTo>
                        <a:cubicBezTo>
                          <a:pt x="5" y="7"/>
                          <a:pt x="4" y="6"/>
                          <a:pt x="4" y="6"/>
                        </a:cubicBezTo>
                        <a:cubicBezTo>
                          <a:pt x="3" y="6"/>
                          <a:pt x="2" y="6"/>
                          <a:pt x="2" y="7"/>
                        </a:cubicBezTo>
                        <a:cubicBezTo>
                          <a:pt x="0" y="8"/>
                          <a:pt x="2" y="9"/>
                          <a:pt x="2" y="9"/>
                        </a:cubicBezTo>
                        <a:cubicBezTo>
                          <a:pt x="4" y="9"/>
                          <a:pt x="6" y="9"/>
                          <a:pt x="9" y="9"/>
                        </a:cubicBezTo>
                        <a:cubicBezTo>
                          <a:pt x="12" y="9"/>
                          <a:pt x="15" y="10"/>
                          <a:pt x="15" y="9"/>
                        </a:cubicBezTo>
                        <a:cubicBezTo>
                          <a:pt x="15" y="8"/>
                          <a:pt x="14" y="7"/>
                          <a:pt x="13" y="7"/>
                        </a:cubicBezTo>
                        <a:lnTo>
                          <a:pt x="12" y="7"/>
                        </a:ln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27" name="Google Shape;2627;p21"/>
                  <p:cNvSpPr/>
                  <p:nvPr/>
                </p:nvSpPr>
                <p:spPr>
                  <a:xfrm>
                    <a:off x="4066" y="2094"/>
                    <a:ext cx="17" cy="4"/>
                  </a:xfrm>
                  <a:custGeom>
                    <a:avLst/>
                    <a:gdLst/>
                    <a:ahLst/>
                    <a:cxnLst/>
                    <a:rect l="l" t="t" r="r" b="b"/>
                    <a:pathLst>
                      <a:path w="23" h="5" extrusionOk="0">
                        <a:moveTo>
                          <a:pt x="2" y="4"/>
                        </a:moveTo>
                        <a:cubicBezTo>
                          <a:pt x="1" y="4"/>
                          <a:pt x="0" y="2"/>
                          <a:pt x="2" y="1"/>
                        </a:cubicBezTo>
                        <a:cubicBezTo>
                          <a:pt x="4" y="0"/>
                          <a:pt x="20" y="1"/>
                          <a:pt x="21" y="1"/>
                        </a:cubicBezTo>
                        <a:cubicBezTo>
                          <a:pt x="23" y="2"/>
                          <a:pt x="23" y="4"/>
                          <a:pt x="21" y="4"/>
                        </a:cubicBezTo>
                        <a:cubicBezTo>
                          <a:pt x="20" y="5"/>
                          <a:pt x="3" y="4"/>
                          <a:pt x="2" y="4"/>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28" name="Google Shape;2628;p21"/>
                  <p:cNvSpPr/>
                  <p:nvPr/>
                </p:nvSpPr>
                <p:spPr>
                  <a:xfrm>
                    <a:off x="4067" y="2094"/>
                    <a:ext cx="16" cy="4"/>
                  </a:xfrm>
                  <a:custGeom>
                    <a:avLst/>
                    <a:gdLst/>
                    <a:ahLst/>
                    <a:cxnLst/>
                    <a:rect l="l" t="t" r="r" b="b"/>
                    <a:pathLst>
                      <a:path w="22" h="5" extrusionOk="0">
                        <a:moveTo>
                          <a:pt x="1" y="4"/>
                        </a:moveTo>
                        <a:cubicBezTo>
                          <a:pt x="1" y="4"/>
                          <a:pt x="1" y="4"/>
                          <a:pt x="1" y="4"/>
                        </a:cubicBezTo>
                        <a:cubicBezTo>
                          <a:pt x="1" y="3"/>
                          <a:pt x="1" y="3"/>
                          <a:pt x="1" y="3"/>
                        </a:cubicBezTo>
                        <a:cubicBezTo>
                          <a:pt x="2" y="4"/>
                          <a:pt x="11" y="4"/>
                          <a:pt x="16" y="4"/>
                        </a:cubicBezTo>
                        <a:cubicBezTo>
                          <a:pt x="18" y="4"/>
                          <a:pt x="20" y="4"/>
                          <a:pt x="20" y="4"/>
                        </a:cubicBezTo>
                        <a:cubicBezTo>
                          <a:pt x="21" y="4"/>
                          <a:pt x="21" y="3"/>
                          <a:pt x="21" y="3"/>
                        </a:cubicBezTo>
                        <a:cubicBezTo>
                          <a:pt x="21" y="2"/>
                          <a:pt x="21" y="2"/>
                          <a:pt x="20" y="1"/>
                        </a:cubicBezTo>
                        <a:cubicBezTo>
                          <a:pt x="19" y="1"/>
                          <a:pt x="13" y="1"/>
                          <a:pt x="9" y="1"/>
                        </a:cubicBezTo>
                        <a:cubicBezTo>
                          <a:pt x="5" y="1"/>
                          <a:pt x="2" y="1"/>
                          <a:pt x="1" y="1"/>
                        </a:cubicBezTo>
                        <a:cubicBezTo>
                          <a:pt x="0" y="2"/>
                          <a:pt x="0" y="2"/>
                          <a:pt x="0" y="3"/>
                        </a:cubicBezTo>
                        <a:cubicBezTo>
                          <a:pt x="0" y="3"/>
                          <a:pt x="1" y="3"/>
                          <a:pt x="1" y="3"/>
                        </a:cubicBezTo>
                        <a:cubicBezTo>
                          <a:pt x="1" y="4"/>
                          <a:pt x="1" y="4"/>
                          <a:pt x="1" y="4"/>
                        </a:cubicBezTo>
                        <a:cubicBezTo>
                          <a:pt x="1" y="4"/>
                          <a:pt x="1" y="4"/>
                          <a:pt x="1" y="4"/>
                        </a:cubicBezTo>
                        <a:cubicBezTo>
                          <a:pt x="0" y="4"/>
                          <a:pt x="0" y="3"/>
                          <a:pt x="0" y="3"/>
                        </a:cubicBezTo>
                        <a:cubicBezTo>
                          <a:pt x="0" y="2"/>
                          <a:pt x="0" y="1"/>
                          <a:pt x="1" y="1"/>
                        </a:cubicBezTo>
                        <a:cubicBezTo>
                          <a:pt x="2" y="0"/>
                          <a:pt x="5" y="0"/>
                          <a:pt x="9" y="0"/>
                        </a:cubicBezTo>
                        <a:cubicBezTo>
                          <a:pt x="13" y="0"/>
                          <a:pt x="19" y="0"/>
                          <a:pt x="20" y="1"/>
                        </a:cubicBezTo>
                        <a:cubicBezTo>
                          <a:pt x="21" y="1"/>
                          <a:pt x="22" y="2"/>
                          <a:pt x="22" y="3"/>
                        </a:cubicBezTo>
                        <a:cubicBezTo>
                          <a:pt x="22" y="3"/>
                          <a:pt x="21" y="4"/>
                          <a:pt x="20" y="4"/>
                        </a:cubicBezTo>
                        <a:cubicBezTo>
                          <a:pt x="20" y="4"/>
                          <a:pt x="18" y="5"/>
                          <a:pt x="16" y="5"/>
                        </a:cubicBezTo>
                        <a:cubicBezTo>
                          <a:pt x="11" y="5"/>
                          <a:pt x="2" y="4"/>
                          <a:pt x="1"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29" name="Google Shape;2629;p21"/>
                  <p:cNvSpPr/>
                  <p:nvPr/>
                </p:nvSpPr>
                <p:spPr>
                  <a:xfrm>
                    <a:off x="4067" y="2095"/>
                    <a:ext cx="16" cy="2"/>
                  </a:xfrm>
                  <a:custGeom>
                    <a:avLst/>
                    <a:gdLst/>
                    <a:ahLst/>
                    <a:cxnLst/>
                    <a:rect l="l" t="t" r="r" b="b"/>
                    <a:pathLst>
                      <a:path w="21" h="3" extrusionOk="0">
                        <a:moveTo>
                          <a:pt x="6" y="2"/>
                        </a:moveTo>
                        <a:cubicBezTo>
                          <a:pt x="4" y="2"/>
                          <a:pt x="3" y="2"/>
                          <a:pt x="2" y="2"/>
                        </a:cubicBezTo>
                        <a:cubicBezTo>
                          <a:pt x="2" y="2"/>
                          <a:pt x="1" y="0"/>
                          <a:pt x="4" y="0"/>
                        </a:cubicBezTo>
                        <a:cubicBezTo>
                          <a:pt x="4" y="0"/>
                          <a:pt x="5" y="0"/>
                          <a:pt x="5" y="0"/>
                        </a:cubicBezTo>
                        <a:cubicBezTo>
                          <a:pt x="7" y="0"/>
                          <a:pt x="9" y="0"/>
                          <a:pt x="13" y="0"/>
                        </a:cubicBezTo>
                        <a:cubicBezTo>
                          <a:pt x="16" y="0"/>
                          <a:pt x="19" y="0"/>
                          <a:pt x="20" y="1"/>
                        </a:cubicBezTo>
                        <a:cubicBezTo>
                          <a:pt x="20" y="2"/>
                          <a:pt x="20" y="2"/>
                          <a:pt x="18" y="2"/>
                        </a:cubicBezTo>
                        <a:cubicBezTo>
                          <a:pt x="17" y="2"/>
                          <a:pt x="16" y="2"/>
                          <a:pt x="13" y="2"/>
                        </a:cubicBezTo>
                        <a:cubicBezTo>
                          <a:pt x="13" y="2"/>
                          <a:pt x="13" y="2"/>
                          <a:pt x="13" y="2"/>
                        </a:cubicBezTo>
                        <a:cubicBezTo>
                          <a:pt x="11" y="2"/>
                          <a:pt x="10" y="2"/>
                          <a:pt x="9" y="2"/>
                        </a:cubicBezTo>
                        <a:cubicBezTo>
                          <a:pt x="8" y="2"/>
                          <a:pt x="7" y="2"/>
                          <a:pt x="6" y="2"/>
                        </a:cubicBezTo>
                        <a:close/>
                        <a:moveTo>
                          <a:pt x="8" y="0"/>
                        </a:moveTo>
                        <a:cubicBezTo>
                          <a:pt x="5" y="0"/>
                          <a:pt x="2" y="0"/>
                          <a:pt x="1" y="0"/>
                        </a:cubicBezTo>
                        <a:cubicBezTo>
                          <a:pt x="0" y="1"/>
                          <a:pt x="0" y="1"/>
                          <a:pt x="0" y="2"/>
                        </a:cubicBezTo>
                        <a:cubicBezTo>
                          <a:pt x="0" y="2"/>
                          <a:pt x="1" y="2"/>
                          <a:pt x="1" y="2"/>
                        </a:cubicBezTo>
                        <a:cubicBezTo>
                          <a:pt x="2" y="3"/>
                          <a:pt x="11" y="3"/>
                          <a:pt x="16" y="3"/>
                        </a:cubicBezTo>
                        <a:cubicBezTo>
                          <a:pt x="16" y="3"/>
                          <a:pt x="16" y="3"/>
                          <a:pt x="16" y="3"/>
                        </a:cubicBezTo>
                        <a:cubicBezTo>
                          <a:pt x="18" y="3"/>
                          <a:pt x="20" y="3"/>
                          <a:pt x="20" y="3"/>
                        </a:cubicBezTo>
                        <a:cubicBezTo>
                          <a:pt x="21" y="3"/>
                          <a:pt x="21" y="2"/>
                          <a:pt x="21" y="2"/>
                        </a:cubicBezTo>
                        <a:cubicBezTo>
                          <a:pt x="21" y="1"/>
                          <a:pt x="21" y="1"/>
                          <a:pt x="20" y="0"/>
                        </a:cubicBezTo>
                        <a:cubicBezTo>
                          <a:pt x="19" y="0"/>
                          <a:pt x="14" y="0"/>
                          <a:pt x="9" y="0"/>
                        </a:cubicBezTo>
                        <a:cubicBezTo>
                          <a:pt x="9" y="0"/>
                          <a:pt x="9" y="0"/>
                          <a:pt x="9" y="0"/>
                        </a:cubicBezTo>
                        <a:lnTo>
                          <a:pt x="8"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30" name="Google Shape;2630;p21"/>
                  <p:cNvSpPr/>
                  <p:nvPr/>
                </p:nvSpPr>
                <p:spPr>
                  <a:xfrm>
                    <a:off x="4066" y="2094"/>
                    <a:ext cx="17" cy="3"/>
                  </a:xfrm>
                  <a:custGeom>
                    <a:avLst/>
                    <a:gdLst/>
                    <a:ahLst/>
                    <a:cxnLst/>
                    <a:rect l="l" t="t" r="r" b="b"/>
                    <a:pathLst>
                      <a:path w="23" h="4" extrusionOk="0">
                        <a:moveTo>
                          <a:pt x="2" y="3"/>
                        </a:moveTo>
                        <a:cubicBezTo>
                          <a:pt x="2" y="3"/>
                          <a:pt x="1" y="3"/>
                          <a:pt x="1" y="3"/>
                        </a:cubicBezTo>
                        <a:cubicBezTo>
                          <a:pt x="1" y="2"/>
                          <a:pt x="1" y="2"/>
                          <a:pt x="2" y="1"/>
                        </a:cubicBezTo>
                        <a:cubicBezTo>
                          <a:pt x="3" y="1"/>
                          <a:pt x="6" y="1"/>
                          <a:pt x="9" y="1"/>
                        </a:cubicBezTo>
                        <a:cubicBezTo>
                          <a:pt x="10" y="1"/>
                          <a:pt x="10" y="1"/>
                          <a:pt x="10" y="1"/>
                        </a:cubicBezTo>
                        <a:cubicBezTo>
                          <a:pt x="10" y="1"/>
                          <a:pt x="10" y="1"/>
                          <a:pt x="10" y="1"/>
                        </a:cubicBezTo>
                        <a:cubicBezTo>
                          <a:pt x="15" y="1"/>
                          <a:pt x="20" y="1"/>
                          <a:pt x="21" y="1"/>
                        </a:cubicBezTo>
                        <a:cubicBezTo>
                          <a:pt x="22" y="2"/>
                          <a:pt x="22" y="2"/>
                          <a:pt x="22" y="3"/>
                        </a:cubicBezTo>
                        <a:cubicBezTo>
                          <a:pt x="22" y="3"/>
                          <a:pt x="22" y="4"/>
                          <a:pt x="21" y="4"/>
                        </a:cubicBezTo>
                        <a:cubicBezTo>
                          <a:pt x="21" y="4"/>
                          <a:pt x="19" y="4"/>
                          <a:pt x="17" y="4"/>
                        </a:cubicBezTo>
                        <a:cubicBezTo>
                          <a:pt x="17" y="4"/>
                          <a:pt x="17" y="4"/>
                          <a:pt x="17" y="4"/>
                        </a:cubicBezTo>
                        <a:cubicBezTo>
                          <a:pt x="12" y="4"/>
                          <a:pt x="3" y="4"/>
                          <a:pt x="2" y="3"/>
                        </a:cubicBezTo>
                        <a:close/>
                        <a:moveTo>
                          <a:pt x="10" y="0"/>
                        </a:moveTo>
                        <a:cubicBezTo>
                          <a:pt x="6" y="0"/>
                          <a:pt x="3" y="1"/>
                          <a:pt x="2" y="1"/>
                        </a:cubicBezTo>
                        <a:cubicBezTo>
                          <a:pt x="0" y="2"/>
                          <a:pt x="1" y="4"/>
                          <a:pt x="2" y="4"/>
                        </a:cubicBezTo>
                        <a:cubicBezTo>
                          <a:pt x="3" y="4"/>
                          <a:pt x="12" y="4"/>
                          <a:pt x="17" y="4"/>
                        </a:cubicBezTo>
                        <a:cubicBezTo>
                          <a:pt x="19" y="4"/>
                          <a:pt x="21" y="4"/>
                          <a:pt x="21" y="4"/>
                        </a:cubicBezTo>
                        <a:cubicBezTo>
                          <a:pt x="23" y="4"/>
                          <a:pt x="23" y="2"/>
                          <a:pt x="21" y="1"/>
                        </a:cubicBezTo>
                        <a:cubicBezTo>
                          <a:pt x="20" y="1"/>
                          <a:pt x="14" y="0"/>
                          <a:pt x="10"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31" name="Google Shape;2631;p21"/>
                  <p:cNvSpPr/>
                  <p:nvPr/>
                </p:nvSpPr>
                <p:spPr>
                  <a:xfrm>
                    <a:off x="4070" y="2095"/>
                    <a:ext cx="10" cy="2"/>
                  </a:xfrm>
                  <a:custGeom>
                    <a:avLst/>
                    <a:gdLst/>
                    <a:ahLst/>
                    <a:cxnLst/>
                    <a:rect l="l" t="t" r="r" b="b"/>
                    <a:pathLst>
                      <a:path w="14" h="2" extrusionOk="0">
                        <a:moveTo>
                          <a:pt x="2" y="1"/>
                        </a:moveTo>
                        <a:cubicBezTo>
                          <a:pt x="2" y="1"/>
                          <a:pt x="2" y="1"/>
                          <a:pt x="6" y="1"/>
                        </a:cubicBezTo>
                        <a:cubicBezTo>
                          <a:pt x="9" y="1"/>
                          <a:pt x="13" y="0"/>
                          <a:pt x="14" y="1"/>
                        </a:cubicBezTo>
                        <a:cubicBezTo>
                          <a:pt x="14" y="2"/>
                          <a:pt x="13" y="2"/>
                          <a:pt x="11" y="2"/>
                        </a:cubicBezTo>
                        <a:cubicBezTo>
                          <a:pt x="8" y="1"/>
                          <a:pt x="6" y="1"/>
                          <a:pt x="5" y="2"/>
                        </a:cubicBezTo>
                        <a:cubicBezTo>
                          <a:pt x="3" y="2"/>
                          <a:pt x="1" y="2"/>
                          <a:pt x="0" y="2"/>
                        </a:cubicBezTo>
                        <a:cubicBezTo>
                          <a:pt x="0" y="1"/>
                          <a:pt x="0" y="1"/>
                          <a:pt x="2"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32" name="Google Shape;2632;p21"/>
                  <p:cNvSpPr/>
                  <p:nvPr/>
                </p:nvSpPr>
                <p:spPr>
                  <a:xfrm>
                    <a:off x="4048" y="2108"/>
                    <a:ext cx="53" cy="10"/>
                  </a:xfrm>
                  <a:custGeom>
                    <a:avLst/>
                    <a:gdLst/>
                    <a:ahLst/>
                    <a:cxnLst/>
                    <a:rect l="l" t="t" r="r" b="b"/>
                    <a:pathLst>
                      <a:path w="71" h="13" extrusionOk="0">
                        <a:moveTo>
                          <a:pt x="10" y="9"/>
                        </a:moveTo>
                        <a:cubicBezTo>
                          <a:pt x="19" y="13"/>
                          <a:pt x="29" y="13"/>
                          <a:pt x="35" y="13"/>
                        </a:cubicBezTo>
                        <a:cubicBezTo>
                          <a:pt x="41" y="13"/>
                          <a:pt x="52" y="13"/>
                          <a:pt x="61" y="9"/>
                        </a:cubicBezTo>
                        <a:cubicBezTo>
                          <a:pt x="70" y="5"/>
                          <a:pt x="71" y="1"/>
                          <a:pt x="68" y="1"/>
                        </a:cubicBezTo>
                        <a:cubicBezTo>
                          <a:pt x="65" y="0"/>
                          <a:pt x="60" y="2"/>
                          <a:pt x="55" y="4"/>
                        </a:cubicBezTo>
                        <a:cubicBezTo>
                          <a:pt x="50" y="6"/>
                          <a:pt x="44" y="5"/>
                          <a:pt x="44" y="5"/>
                        </a:cubicBezTo>
                        <a:cubicBezTo>
                          <a:pt x="40" y="5"/>
                          <a:pt x="36" y="5"/>
                          <a:pt x="33" y="5"/>
                        </a:cubicBezTo>
                        <a:cubicBezTo>
                          <a:pt x="31" y="5"/>
                          <a:pt x="29" y="5"/>
                          <a:pt x="26" y="5"/>
                        </a:cubicBezTo>
                        <a:cubicBezTo>
                          <a:pt x="26" y="5"/>
                          <a:pt x="21" y="6"/>
                          <a:pt x="15" y="4"/>
                        </a:cubicBezTo>
                        <a:cubicBezTo>
                          <a:pt x="10" y="2"/>
                          <a:pt x="5" y="0"/>
                          <a:pt x="2" y="1"/>
                        </a:cubicBezTo>
                        <a:cubicBezTo>
                          <a:pt x="0" y="1"/>
                          <a:pt x="0" y="5"/>
                          <a:pt x="10" y="9"/>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33" name="Google Shape;2633;p21"/>
                  <p:cNvSpPr/>
                  <p:nvPr/>
                </p:nvSpPr>
                <p:spPr>
                  <a:xfrm>
                    <a:off x="4048" y="2108"/>
                    <a:ext cx="53" cy="10"/>
                  </a:xfrm>
                  <a:custGeom>
                    <a:avLst/>
                    <a:gdLst/>
                    <a:ahLst/>
                    <a:cxnLst/>
                    <a:rect l="l" t="t" r="r" b="b"/>
                    <a:pathLst>
                      <a:path w="71" h="13" extrusionOk="0">
                        <a:moveTo>
                          <a:pt x="3" y="0"/>
                        </a:moveTo>
                        <a:cubicBezTo>
                          <a:pt x="7" y="0"/>
                          <a:pt x="11" y="1"/>
                          <a:pt x="16" y="3"/>
                        </a:cubicBezTo>
                        <a:cubicBezTo>
                          <a:pt x="19" y="4"/>
                          <a:pt x="22" y="4"/>
                          <a:pt x="24" y="4"/>
                        </a:cubicBezTo>
                        <a:cubicBezTo>
                          <a:pt x="25" y="4"/>
                          <a:pt x="26" y="4"/>
                          <a:pt x="26" y="4"/>
                        </a:cubicBezTo>
                        <a:cubicBezTo>
                          <a:pt x="27" y="4"/>
                          <a:pt x="27" y="4"/>
                          <a:pt x="28" y="4"/>
                        </a:cubicBezTo>
                        <a:cubicBezTo>
                          <a:pt x="30" y="4"/>
                          <a:pt x="32" y="4"/>
                          <a:pt x="33" y="4"/>
                        </a:cubicBezTo>
                        <a:cubicBezTo>
                          <a:pt x="35" y="4"/>
                          <a:pt x="36" y="4"/>
                          <a:pt x="38" y="4"/>
                        </a:cubicBezTo>
                        <a:cubicBezTo>
                          <a:pt x="40" y="4"/>
                          <a:pt x="42" y="4"/>
                          <a:pt x="44" y="4"/>
                        </a:cubicBezTo>
                        <a:cubicBezTo>
                          <a:pt x="44" y="4"/>
                          <a:pt x="45" y="5"/>
                          <a:pt x="46" y="5"/>
                        </a:cubicBezTo>
                        <a:cubicBezTo>
                          <a:pt x="48" y="5"/>
                          <a:pt x="52" y="4"/>
                          <a:pt x="55" y="3"/>
                        </a:cubicBezTo>
                        <a:cubicBezTo>
                          <a:pt x="60" y="1"/>
                          <a:pt x="64" y="0"/>
                          <a:pt x="67" y="0"/>
                        </a:cubicBezTo>
                        <a:cubicBezTo>
                          <a:pt x="68" y="0"/>
                          <a:pt x="68" y="0"/>
                          <a:pt x="68" y="0"/>
                        </a:cubicBezTo>
                        <a:cubicBezTo>
                          <a:pt x="70" y="0"/>
                          <a:pt x="71" y="1"/>
                          <a:pt x="71" y="2"/>
                        </a:cubicBezTo>
                        <a:cubicBezTo>
                          <a:pt x="71" y="4"/>
                          <a:pt x="68" y="7"/>
                          <a:pt x="61" y="10"/>
                        </a:cubicBezTo>
                        <a:cubicBezTo>
                          <a:pt x="54" y="13"/>
                          <a:pt x="45" y="13"/>
                          <a:pt x="39" y="13"/>
                        </a:cubicBezTo>
                        <a:cubicBezTo>
                          <a:pt x="38" y="13"/>
                          <a:pt x="36" y="13"/>
                          <a:pt x="35" y="13"/>
                        </a:cubicBezTo>
                        <a:cubicBezTo>
                          <a:pt x="34" y="13"/>
                          <a:pt x="33" y="13"/>
                          <a:pt x="31" y="13"/>
                        </a:cubicBezTo>
                        <a:cubicBezTo>
                          <a:pt x="25" y="13"/>
                          <a:pt x="17" y="13"/>
                          <a:pt x="9" y="10"/>
                        </a:cubicBezTo>
                        <a:cubicBezTo>
                          <a:pt x="10" y="9"/>
                          <a:pt x="10" y="9"/>
                          <a:pt x="10" y="9"/>
                        </a:cubicBezTo>
                        <a:cubicBezTo>
                          <a:pt x="9" y="10"/>
                          <a:pt x="9" y="10"/>
                          <a:pt x="9" y="10"/>
                        </a:cubicBezTo>
                        <a:cubicBezTo>
                          <a:pt x="3" y="7"/>
                          <a:pt x="0" y="4"/>
                          <a:pt x="0" y="2"/>
                        </a:cubicBezTo>
                        <a:cubicBezTo>
                          <a:pt x="0" y="1"/>
                          <a:pt x="1" y="0"/>
                          <a:pt x="2" y="0"/>
                        </a:cubicBezTo>
                        <a:cubicBezTo>
                          <a:pt x="3" y="0"/>
                          <a:pt x="3" y="0"/>
                          <a:pt x="3" y="0"/>
                        </a:cubicBezTo>
                        <a:close/>
                        <a:moveTo>
                          <a:pt x="15" y="4"/>
                        </a:moveTo>
                        <a:cubicBezTo>
                          <a:pt x="10" y="2"/>
                          <a:pt x="6" y="1"/>
                          <a:pt x="3" y="1"/>
                        </a:cubicBezTo>
                        <a:cubicBezTo>
                          <a:pt x="3" y="1"/>
                          <a:pt x="3" y="1"/>
                          <a:pt x="3" y="1"/>
                        </a:cubicBezTo>
                        <a:cubicBezTo>
                          <a:pt x="2" y="1"/>
                          <a:pt x="2" y="1"/>
                          <a:pt x="2" y="2"/>
                        </a:cubicBezTo>
                        <a:cubicBezTo>
                          <a:pt x="2" y="3"/>
                          <a:pt x="4" y="6"/>
                          <a:pt x="11" y="9"/>
                        </a:cubicBezTo>
                        <a:cubicBezTo>
                          <a:pt x="18" y="12"/>
                          <a:pt x="26" y="13"/>
                          <a:pt x="31" y="13"/>
                        </a:cubicBezTo>
                        <a:cubicBezTo>
                          <a:pt x="33" y="13"/>
                          <a:pt x="34" y="12"/>
                          <a:pt x="35" y="12"/>
                        </a:cubicBezTo>
                        <a:cubicBezTo>
                          <a:pt x="37" y="12"/>
                          <a:pt x="38" y="13"/>
                          <a:pt x="39" y="13"/>
                        </a:cubicBezTo>
                        <a:cubicBezTo>
                          <a:pt x="45" y="13"/>
                          <a:pt x="53" y="12"/>
                          <a:pt x="60" y="9"/>
                        </a:cubicBezTo>
                        <a:cubicBezTo>
                          <a:pt x="67" y="6"/>
                          <a:pt x="69" y="3"/>
                          <a:pt x="69" y="2"/>
                        </a:cubicBezTo>
                        <a:cubicBezTo>
                          <a:pt x="69" y="1"/>
                          <a:pt x="69" y="1"/>
                          <a:pt x="68" y="1"/>
                        </a:cubicBezTo>
                        <a:cubicBezTo>
                          <a:pt x="67" y="1"/>
                          <a:pt x="67" y="1"/>
                          <a:pt x="67" y="1"/>
                        </a:cubicBezTo>
                        <a:cubicBezTo>
                          <a:pt x="65" y="1"/>
                          <a:pt x="60" y="2"/>
                          <a:pt x="56" y="4"/>
                        </a:cubicBezTo>
                        <a:cubicBezTo>
                          <a:pt x="52" y="5"/>
                          <a:pt x="49" y="5"/>
                          <a:pt x="46" y="5"/>
                        </a:cubicBezTo>
                        <a:cubicBezTo>
                          <a:pt x="45" y="5"/>
                          <a:pt x="44" y="5"/>
                          <a:pt x="44" y="5"/>
                        </a:cubicBezTo>
                        <a:cubicBezTo>
                          <a:pt x="42" y="5"/>
                          <a:pt x="40" y="5"/>
                          <a:pt x="38" y="5"/>
                        </a:cubicBezTo>
                        <a:cubicBezTo>
                          <a:pt x="36" y="5"/>
                          <a:pt x="35" y="5"/>
                          <a:pt x="33" y="5"/>
                        </a:cubicBezTo>
                        <a:cubicBezTo>
                          <a:pt x="32" y="5"/>
                          <a:pt x="30" y="5"/>
                          <a:pt x="28" y="5"/>
                        </a:cubicBezTo>
                        <a:cubicBezTo>
                          <a:pt x="27" y="5"/>
                          <a:pt x="27" y="5"/>
                          <a:pt x="26" y="5"/>
                        </a:cubicBezTo>
                        <a:cubicBezTo>
                          <a:pt x="26" y="5"/>
                          <a:pt x="25" y="5"/>
                          <a:pt x="24" y="5"/>
                        </a:cubicBezTo>
                        <a:cubicBezTo>
                          <a:pt x="21" y="5"/>
                          <a:pt x="18" y="5"/>
                          <a:pt x="15"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34" name="Google Shape;2634;p21"/>
                  <p:cNvSpPr/>
                  <p:nvPr/>
                </p:nvSpPr>
                <p:spPr>
                  <a:xfrm>
                    <a:off x="4083" y="2109"/>
                    <a:ext cx="17" cy="8"/>
                  </a:xfrm>
                  <a:custGeom>
                    <a:avLst/>
                    <a:gdLst/>
                    <a:ahLst/>
                    <a:cxnLst/>
                    <a:rect l="l" t="t" r="r" b="b"/>
                    <a:pathLst>
                      <a:path w="23" h="11" extrusionOk="0">
                        <a:moveTo>
                          <a:pt x="21" y="0"/>
                        </a:moveTo>
                        <a:cubicBezTo>
                          <a:pt x="19" y="0"/>
                          <a:pt x="14" y="1"/>
                          <a:pt x="10" y="3"/>
                        </a:cubicBezTo>
                        <a:cubicBezTo>
                          <a:pt x="7" y="4"/>
                          <a:pt x="5" y="4"/>
                          <a:pt x="3" y="4"/>
                        </a:cubicBezTo>
                        <a:cubicBezTo>
                          <a:pt x="3" y="5"/>
                          <a:pt x="2" y="5"/>
                          <a:pt x="2" y="5"/>
                        </a:cubicBezTo>
                        <a:cubicBezTo>
                          <a:pt x="3" y="6"/>
                          <a:pt x="4" y="6"/>
                          <a:pt x="4" y="6"/>
                        </a:cubicBezTo>
                        <a:cubicBezTo>
                          <a:pt x="8" y="6"/>
                          <a:pt x="9" y="4"/>
                          <a:pt x="14" y="2"/>
                        </a:cubicBezTo>
                        <a:cubicBezTo>
                          <a:pt x="16" y="1"/>
                          <a:pt x="17" y="1"/>
                          <a:pt x="18" y="1"/>
                        </a:cubicBezTo>
                        <a:cubicBezTo>
                          <a:pt x="20" y="1"/>
                          <a:pt x="21" y="3"/>
                          <a:pt x="19" y="4"/>
                        </a:cubicBezTo>
                        <a:cubicBezTo>
                          <a:pt x="16" y="6"/>
                          <a:pt x="8" y="9"/>
                          <a:pt x="4" y="10"/>
                        </a:cubicBezTo>
                        <a:cubicBezTo>
                          <a:pt x="3" y="10"/>
                          <a:pt x="1" y="10"/>
                          <a:pt x="0" y="10"/>
                        </a:cubicBezTo>
                        <a:cubicBezTo>
                          <a:pt x="0" y="11"/>
                          <a:pt x="0" y="11"/>
                          <a:pt x="0" y="11"/>
                        </a:cubicBezTo>
                        <a:cubicBezTo>
                          <a:pt x="5" y="11"/>
                          <a:pt x="10" y="10"/>
                          <a:pt x="14" y="8"/>
                        </a:cubicBezTo>
                        <a:cubicBezTo>
                          <a:pt x="21" y="5"/>
                          <a:pt x="23" y="2"/>
                          <a:pt x="23" y="1"/>
                        </a:cubicBezTo>
                        <a:cubicBezTo>
                          <a:pt x="23" y="0"/>
                          <a:pt x="23" y="0"/>
                          <a:pt x="22" y="0"/>
                        </a:cubicBezTo>
                        <a:cubicBezTo>
                          <a:pt x="21" y="0"/>
                          <a:pt x="21" y="0"/>
                          <a:pt x="2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35" name="Google Shape;2635;p21"/>
                  <p:cNvSpPr/>
                  <p:nvPr/>
                </p:nvSpPr>
                <p:spPr>
                  <a:xfrm>
                    <a:off x="4083" y="2109"/>
                    <a:ext cx="18" cy="9"/>
                  </a:xfrm>
                  <a:custGeom>
                    <a:avLst/>
                    <a:gdLst/>
                    <a:ahLst/>
                    <a:cxnLst/>
                    <a:rect l="l" t="t" r="r" b="b"/>
                    <a:pathLst>
                      <a:path w="25" h="12" extrusionOk="0">
                        <a:moveTo>
                          <a:pt x="21" y="0"/>
                        </a:moveTo>
                        <a:cubicBezTo>
                          <a:pt x="18" y="0"/>
                          <a:pt x="14" y="1"/>
                          <a:pt x="9" y="3"/>
                        </a:cubicBezTo>
                        <a:cubicBezTo>
                          <a:pt x="7" y="3"/>
                          <a:pt x="5" y="4"/>
                          <a:pt x="3" y="4"/>
                        </a:cubicBezTo>
                        <a:cubicBezTo>
                          <a:pt x="3" y="4"/>
                          <a:pt x="3" y="4"/>
                          <a:pt x="3" y="4"/>
                        </a:cubicBezTo>
                        <a:cubicBezTo>
                          <a:pt x="5" y="4"/>
                          <a:pt x="7" y="4"/>
                          <a:pt x="10" y="3"/>
                        </a:cubicBezTo>
                        <a:cubicBezTo>
                          <a:pt x="14" y="1"/>
                          <a:pt x="19" y="0"/>
                          <a:pt x="21" y="0"/>
                        </a:cubicBezTo>
                        <a:cubicBezTo>
                          <a:pt x="21" y="0"/>
                          <a:pt x="21" y="0"/>
                          <a:pt x="21" y="0"/>
                        </a:cubicBezTo>
                        <a:cubicBezTo>
                          <a:pt x="22" y="0"/>
                          <a:pt x="22" y="0"/>
                          <a:pt x="22" y="0"/>
                        </a:cubicBezTo>
                        <a:cubicBezTo>
                          <a:pt x="23" y="0"/>
                          <a:pt x="23" y="0"/>
                          <a:pt x="23" y="1"/>
                        </a:cubicBezTo>
                        <a:cubicBezTo>
                          <a:pt x="23" y="2"/>
                          <a:pt x="21" y="5"/>
                          <a:pt x="14" y="8"/>
                        </a:cubicBezTo>
                        <a:cubicBezTo>
                          <a:pt x="10" y="10"/>
                          <a:pt x="5" y="11"/>
                          <a:pt x="0" y="11"/>
                        </a:cubicBezTo>
                        <a:cubicBezTo>
                          <a:pt x="1" y="12"/>
                          <a:pt x="1" y="12"/>
                          <a:pt x="1" y="12"/>
                        </a:cubicBezTo>
                        <a:cubicBezTo>
                          <a:pt x="5" y="11"/>
                          <a:pt x="10" y="10"/>
                          <a:pt x="15" y="8"/>
                        </a:cubicBezTo>
                        <a:cubicBezTo>
                          <a:pt x="24" y="4"/>
                          <a:pt x="25" y="0"/>
                          <a:pt x="22" y="0"/>
                        </a:cubicBezTo>
                        <a:lnTo>
                          <a:pt x="21"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36" name="Google Shape;2636;p21"/>
                  <p:cNvSpPr/>
                  <p:nvPr/>
                </p:nvSpPr>
                <p:spPr>
                  <a:xfrm>
                    <a:off x="4050" y="2109"/>
                    <a:ext cx="17" cy="8"/>
                  </a:xfrm>
                  <a:custGeom>
                    <a:avLst/>
                    <a:gdLst/>
                    <a:ahLst/>
                    <a:cxnLst/>
                    <a:rect l="l" t="t" r="r" b="b"/>
                    <a:pathLst>
                      <a:path w="23" h="11" extrusionOk="0">
                        <a:moveTo>
                          <a:pt x="1" y="0"/>
                        </a:moveTo>
                        <a:cubicBezTo>
                          <a:pt x="1" y="0"/>
                          <a:pt x="1" y="0"/>
                          <a:pt x="1" y="0"/>
                        </a:cubicBezTo>
                        <a:cubicBezTo>
                          <a:pt x="1" y="0"/>
                          <a:pt x="1" y="0"/>
                          <a:pt x="1" y="0"/>
                        </a:cubicBezTo>
                        <a:cubicBezTo>
                          <a:pt x="0" y="0"/>
                          <a:pt x="0" y="0"/>
                          <a:pt x="0" y="1"/>
                        </a:cubicBezTo>
                        <a:cubicBezTo>
                          <a:pt x="0" y="2"/>
                          <a:pt x="2" y="5"/>
                          <a:pt x="9" y="8"/>
                        </a:cubicBezTo>
                        <a:cubicBezTo>
                          <a:pt x="13" y="10"/>
                          <a:pt x="18" y="11"/>
                          <a:pt x="23" y="11"/>
                        </a:cubicBezTo>
                        <a:cubicBezTo>
                          <a:pt x="23" y="10"/>
                          <a:pt x="23" y="10"/>
                          <a:pt x="23" y="10"/>
                        </a:cubicBezTo>
                        <a:cubicBezTo>
                          <a:pt x="19" y="10"/>
                          <a:pt x="15" y="9"/>
                          <a:pt x="12" y="9"/>
                        </a:cubicBezTo>
                        <a:cubicBezTo>
                          <a:pt x="7" y="7"/>
                          <a:pt x="0" y="1"/>
                          <a:pt x="2" y="1"/>
                        </a:cubicBezTo>
                        <a:cubicBezTo>
                          <a:pt x="3" y="1"/>
                          <a:pt x="3" y="1"/>
                          <a:pt x="3" y="1"/>
                        </a:cubicBezTo>
                        <a:cubicBezTo>
                          <a:pt x="5" y="1"/>
                          <a:pt x="12" y="4"/>
                          <a:pt x="16" y="5"/>
                        </a:cubicBezTo>
                        <a:cubicBezTo>
                          <a:pt x="17" y="5"/>
                          <a:pt x="19" y="5"/>
                          <a:pt x="20" y="5"/>
                        </a:cubicBezTo>
                        <a:cubicBezTo>
                          <a:pt x="21" y="5"/>
                          <a:pt x="21" y="5"/>
                          <a:pt x="22" y="5"/>
                        </a:cubicBezTo>
                        <a:cubicBezTo>
                          <a:pt x="21" y="4"/>
                          <a:pt x="21" y="4"/>
                          <a:pt x="21" y="4"/>
                        </a:cubicBezTo>
                        <a:cubicBezTo>
                          <a:pt x="19" y="4"/>
                          <a:pt x="16" y="4"/>
                          <a:pt x="13" y="3"/>
                        </a:cubicBezTo>
                        <a:cubicBezTo>
                          <a:pt x="8" y="1"/>
                          <a:pt x="4" y="0"/>
                          <a:pt x="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37" name="Google Shape;2637;p21"/>
                  <p:cNvSpPr/>
                  <p:nvPr/>
                </p:nvSpPr>
                <p:spPr>
                  <a:xfrm>
                    <a:off x="4048" y="2109"/>
                    <a:ext cx="19" cy="9"/>
                  </a:xfrm>
                  <a:custGeom>
                    <a:avLst/>
                    <a:gdLst/>
                    <a:ahLst/>
                    <a:cxnLst/>
                    <a:rect l="l" t="t" r="r" b="b"/>
                    <a:pathLst>
                      <a:path w="25" h="12" extrusionOk="0">
                        <a:moveTo>
                          <a:pt x="3" y="0"/>
                        </a:moveTo>
                        <a:cubicBezTo>
                          <a:pt x="2" y="0"/>
                          <a:pt x="2" y="0"/>
                          <a:pt x="2" y="0"/>
                        </a:cubicBezTo>
                        <a:cubicBezTo>
                          <a:pt x="0" y="0"/>
                          <a:pt x="0" y="4"/>
                          <a:pt x="10" y="8"/>
                        </a:cubicBezTo>
                        <a:cubicBezTo>
                          <a:pt x="15" y="10"/>
                          <a:pt x="20" y="11"/>
                          <a:pt x="24" y="12"/>
                        </a:cubicBezTo>
                        <a:cubicBezTo>
                          <a:pt x="25" y="11"/>
                          <a:pt x="25" y="11"/>
                          <a:pt x="25" y="11"/>
                        </a:cubicBezTo>
                        <a:cubicBezTo>
                          <a:pt x="20" y="11"/>
                          <a:pt x="15" y="10"/>
                          <a:pt x="11" y="8"/>
                        </a:cubicBezTo>
                        <a:cubicBezTo>
                          <a:pt x="4" y="5"/>
                          <a:pt x="2" y="2"/>
                          <a:pt x="2" y="1"/>
                        </a:cubicBezTo>
                        <a:cubicBezTo>
                          <a:pt x="2" y="0"/>
                          <a:pt x="2" y="0"/>
                          <a:pt x="3" y="0"/>
                        </a:cubicBezTo>
                        <a:cubicBezTo>
                          <a:pt x="3" y="0"/>
                          <a:pt x="3" y="0"/>
                          <a:pt x="3" y="0"/>
                        </a:cubicBezTo>
                        <a:cubicBezTo>
                          <a:pt x="3" y="0"/>
                          <a:pt x="3" y="0"/>
                          <a:pt x="3" y="0"/>
                        </a:cubicBezTo>
                        <a:cubicBezTo>
                          <a:pt x="6" y="0"/>
                          <a:pt x="10" y="1"/>
                          <a:pt x="15" y="3"/>
                        </a:cubicBezTo>
                        <a:cubicBezTo>
                          <a:pt x="18" y="4"/>
                          <a:pt x="21" y="4"/>
                          <a:pt x="23" y="4"/>
                        </a:cubicBezTo>
                        <a:cubicBezTo>
                          <a:pt x="23" y="4"/>
                          <a:pt x="23" y="4"/>
                          <a:pt x="23" y="4"/>
                        </a:cubicBezTo>
                        <a:cubicBezTo>
                          <a:pt x="21" y="4"/>
                          <a:pt x="18" y="4"/>
                          <a:pt x="15" y="3"/>
                        </a:cubicBezTo>
                        <a:cubicBezTo>
                          <a:pt x="11" y="1"/>
                          <a:pt x="6" y="0"/>
                          <a:pt x="3"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38" name="Google Shape;2638;p21"/>
                  <p:cNvSpPr/>
                  <p:nvPr/>
                </p:nvSpPr>
                <p:spPr>
                  <a:xfrm>
                    <a:off x="4082" y="2110"/>
                    <a:ext cx="15" cy="5"/>
                  </a:xfrm>
                  <a:custGeom>
                    <a:avLst/>
                    <a:gdLst/>
                    <a:ahLst/>
                    <a:cxnLst/>
                    <a:rect l="l" t="t" r="r" b="b"/>
                    <a:pathLst>
                      <a:path w="20" h="7" extrusionOk="0">
                        <a:moveTo>
                          <a:pt x="17" y="0"/>
                        </a:moveTo>
                        <a:cubicBezTo>
                          <a:pt x="15" y="0"/>
                          <a:pt x="13" y="3"/>
                          <a:pt x="12" y="4"/>
                        </a:cubicBezTo>
                        <a:cubicBezTo>
                          <a:pt x="7" y="5"/>
                          <a:pt x="3" y="5"/>
                          <a:pt x="1" y="6"/>
                        </a:cubicBezTo>
                        <a:cubicBezTo>
                          <a:pt x="0" y="7"/>
                          <a:pt x="0" y="7"/>
                          <a:pt x="0" y="7"/>
                        </a:cubicBezTo>
                        <a:cubicBezTo>
                          <a:pt x="1" y="7"/>
                          <a:pt x="1" y="7"/>
                          <a:pt x="1" y="7"/>
                        </a:cubicBezTo>
                        <a:cubicBezTo>
                          <a:pt x="1" y="7"/>
                          <a:pt x="10" y="6"/>
                          <a:pt x="13" y="4"/>
                        </a:cubicBezTo>
                        <a:cubicBezTo>
                          <a:pt x="16" y="3"/>
                          <a:pt x="20" y="2"/>
                          <a:pt x="18" y="1"/>
                        </a:cubicBezTo>
                        <a:lnTo>
                          <a:pt x="17"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39" name="Google Shape;2639;p21"/>
                  <p:cNvSpPr/>
                  <p:nvPr/>
                </p:nvSpPr>
                <p:spPr>
                  <a:xfrm>
                    <a:off x="4054" y="2111"/>
                    <a:ext cx="14" cy="4"/>
                  </a:xfrm>
                  <a:custGeom>
                    <a:avLst/>
                    <a:gdLst/>
                    <a:ahLst/>
                    <a:cxnLst/>
                    <a:rect l="l" t="t" r="r" b="b"/>
                    <a:pathLst>
                      <a:path w="18" h="6" extrusionOk="0">
                        <a:moveTo>
                          <a:pt x="1" y="0"/>
                        </a:moveTo>
                        <a:cubicBezTo>
                          <a:pt x="0" y="0"/>
                          <a:pt x="0" y="1"/>
                          <a:pt x="2" y="2"/>
                        </a:cubicBezTo>
                        <a:cubicBezTo>
                          <a:pt x="5" y="5"/>
                          <a:pt x="8" y="5"/>
                          <a:pt x="9" y="5"/>
                        </a:cubicBezTo>
                        <a:cubicBezTo>
                          <a:pt x="9" y="5"/>
                          <a:pt x="9" y="5"/>
                          <a:pt x="9" y="5"/>
                        </a:cubicBezTo>
                        <a:cubicBezTo>
                          <a:pt x="14" y="6"/>
                          <a:pt x="16" y="6"/>
                          <a:pt x="17" y="6"/>
                        </a:cubicBezTo>
                        <a:cubicBezTo>
                          <a:pt x="18" y="6"/>
                          <a:pt x="18" y="6"/>
                          <a:pt x="18" y="6"/>
                        </a:cubicBezTo>
                        <a:cubicBezTo>
                          <a:pt x="18" y="6"/>
                          <a:pt x="18" y="6"/>
                          <a:pt x="18" y="6"/>
                        </a:cubicBezTo>
                        <a:cubicBezTo>
                          <a:pt x="17" y="5"/>
                          <a:pt x="16" y="5"/>
                          <a:pt x="16" y="5"/>
                        </a:cubicBezTo>
                        <a:cubicBezTo>
                          <a:pt x="8" y="3"/>
                          <a:pt x="5" y="2"/>
                          <a:pt x="3" y="1"/>
                        </a:cubicBezTo>
                        <a:cubicBezTo>
                          <a:pt x="3" y="0"/>
                          <a:pt x="2" y="0"/>
                          <a:pt x="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40" name="Google Shape;2640;p21"/>
                  <p:cNvSpPr/>
                  <p:nvPr/>
                </p:nvSpPr>
                <p:spPr>
                  <a:xfrm>
                    <a:off x="4065" y="2109"/>
                    <a:ext cx="21" cy="13"/>
                  </a:xfrm>
                  <a:custGeom>
                    <a:avLst/>
                    <a:gdLst/>
                    <a:ahLst/>
                    <a:cxnLst/>
                    <a:rect l="l" t="t" r="r" b="b"/>
                    <a:pathLst>
                      <a:path w="29" h="17" extrusionOk="0">
                        <a:moveTo>
                          <a:pt x="17" y="1"/>
                        </a:moveTo>
                        <a:cubicBezTo>
                          <a:pt x="15" y="1"/>
                          <a:pt x="12" y="1"/>
                          <a:pt x="10" y="1"/>
                        </a:cubicBezTo>
                        <a:cubicBezTo>
                          <a:pt x="5" y="1"/>
                          <a:pt x="2" y="0"/>
                          <a:pt x="2" y="2"/>
                        </a:cubicBezTo>
                        <a:cubicBezTo>
                          <a:pt x="2" y="5"/>
                          <a:pt x="6" y="5"/>
                          <a:pt x="4" y="8"/>
                        </a:cubicBezTo>
                        <a:cubicBezTo>
                          <a:pt x="3" y="11"/>
                          <a:pt x="0" y="15"/>
                          <a:pt x="3" y="15"/>
                        </a:cubicBezTo>
                        <a:cubicBezTo>
                          <a:pt x="4" y="16"/>
                          <a:pt x="6" y="16"/>
                          <a:pt x="9" y="15"/>
                        </a:cubicBezTo>
                        <a:cubicBezTo>
                          <a:pt x="11" y="15"/>
                          <a:pt x="13" y="15"/>
                          <a:pt x="16" y="15"/>
                        </a:cubicBezTo>
                        <a:cubicBezTo>
                          <a:pt x="22" y="16"/>
                          <a:pt x="27" y="17"/>
                          <a:pt x="25" y="13"/>
                        </a:cubicBezTo>
                        <a:cubicBezTo>
                          <a:pt x="24" y="9"/>
                          <a:pt x="21" y="8"/>
                          <a:pt x="24" y="6"/>
                        </a:cubicBezTo>
                        <a:cubicBezTo>
                          <a:pt x="29" y="1"/>
                          <a:pt x="25" y="1"/>
                          <a:pt x="17"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41" name="Google Shape;2641;p21"/>
                  <p:cNvSpPr/>
                  <p:nvPr/>
                </p:nvSpPr>
                <p:spPr>
                  <a:xfrm>
                    <a:off x="4065" y="2109"/>
                    <a:ext cx="20" cy="12"/>
                  </a:xfrm>
                  <a:custGeom>
                    <a:avLst/>
                    <a:gdLst/>
                    <a:ahLst/>
                    <a:cxnLst/>
                    <a:rect l="l" t="t" r="r" b="b"/>
                    <a:pathLst>
                      <a:path w="26" h="16" extrusionOk="0">
                        <a:moveTo>
                          <a:pt x="15" y="16"/>
                        </a:moveTo>
                        <a:cubicBezTo>
                          <a:pt x="14" y="16"/>
                          <a:pt x="13" y="16"/>
                          <a:pt x="13" y="16"/>
                        </a:cubicBezTo>
                        <a:cubicBezTo>
                          <a:pt x="9" y="16"/>
                          <a:pt x="6" y="16"/>
                          <a:pt x="4" y="16"/>
                        </a:cubicBezTo>
                        <a:cubicBezTo>
                          <a:pt x="3" y="16"/>
                          <a:pt x="2" y="16"/>
                          <a:pt x="2" y="16"/>
                        </a:cubicBezTo>
                        <a:cubicBezTo>
                          <a:pt x="1" y="16"/>
                          <a:pt x="0" y="15"/>
                          <a:pt x="0" y="14"/>
                        </a:cubicBezTo>
                        <a:cubicBezTo>
                          <a:pt x="0" y="12"/>
                          <a:pt x="2" y="10"/>
                          <a:pt x="3" y="8"/>
                        </a:cubicBezTo>
                        <a:cubicBezTo>
                          <a:pt x="3" y="8"/>
                          <a:pt x="3" y="7"/>
                          <a:pt x="3" y="7"/>
                        </a:cubicBezTo>
                        <a:cubicBezTo>
                          <a:pt x="3" y="6"/>
                          <a:pt x="0" y="5"/>
                          <a:pt x="0" y="2"/>
                        </a:cubicBezTo>
                        <a:cubicBezTo>
                          <a:pt x="0" y="2"/>
                          <a:pt x="0" y="2"/>
                          <a:pt x="0" y="2"/>
                        </a:cubicBezTo>
                        <a:cubicBezTo>
                          <a:pt x="0" y="0"/>
                          <a:pt x="3" y="0"/>
                          <a:pt x="5" y="0"/>
                        </a:cubicBezTo>
                        <a:cubicBezTo>
                          <a:pt x="8" y="0"/>
                          <a:pt x="11" y="0"/>
                          <a:pt x="14" y="0"/>
                        </a:cubicBezTo>
                        <a:cubicBezTo>
                          <a:pt x="15" y="0"/>
                          <a:pt x="15" y="0"/>
                          <a:pt x="16" y="0"/>
                        </a:cubicBezTo>
                        <a:cubicBezTo>
                          <a:pt x="17" y="0"/>
                          <a:pt x="18" y="0"/>
                          <a:pt x="19" y="0"/>
                        </a:cubicBezTo>
                        <a:cubicBezTo>
                          <a:pt x="23" y="0"/>
                          <a:pt x="26" y="0"/>
                          <a:pt x="26" y="3"/>
                        </a:cubicBezTo>
                        <a:cubicBezTo>
                          <a:pt x="26" y="4"/>
                          <a:pt x="25" y="5"/>
                          <a:pt x="23" y="6"/>
                        </a:cubicBezTo>
                        <a:cubicBezTo>
                          <a:pt x="23" y="7"/>
                          <a:pt x="22" y="8"/>
                          <a:pt x="22" y="8"/>
                        </a:cubicBezTo>
                        <a:cubicBezTo>
                          <a:pt x="22" y="9"/>
                          <a:pt x="24" y="10"/>
                          <a:pt x="25" y="13"/>
                        </a:cubicBezTo>
                        <a:cubicBezTo>
                          <a:pt x="25" y="14"/>
                          <a:pt x="25" y="14"/>
                          <a:pt x="25" y="14"/>
                        </a:cubicBezTo>
                        <a:cubicBezTo>
                          <a:pt x="25" y="15"/>
                          <a:pt x="25" y="16"/>
                          <a:pt x="24" y="16"/>
                        </a:cubicBezTo>
                        <a:cubicBezTo>
                          <a:pt x="24" y="16"/>
                          <a:pt x="23" y="16"/>
                          <a:pt x="22" y="16"/>
                        </a:cubicBezTo>
                        <a:cubicBezTo>
                          <a:pt x="20" y="16"/>
                          <a:pt x="18" y="16"/>
                          <a:pt x="15" y="16"/>
                        </a:cubicBezTo>
                        <a:close/>
                        <a:moveTo>
                          <a:pt x="15" y="14"/>
                        </a:moveTo>
                        <a:cubicBezTo>
                          <a:pt x="18" y="15"/>
                          <a:pt x="21" y="15"/>
                          <a:pt x="22" y="15"/>
                        </a:cubicBezTo>
                        <a:cubicBezTo>
                          <a:pt x="24" y="15"/>
                          <a:pt x="24" y="15"/>
                          <a:pt x="24" y="14"/>
                        </a:cubicBezTo>
                        <a:cubicBezTo>
                          <a:pt x="24" y="14"/>
                          <a:pt x="24" y="14"/>
                          <a:pt x="24" y="13"/>
                        </a:cubicBezTo>
                        <a:cubicBezTo>
                          <a:pt x="23" y="11"/>
                          <a:pt x="21" y="10"/>
                          <a:pt x="21" y="8"/>
                        </a:cubicBezTo>
                        <a:cubicBezTo>
                          <a:pt x="21" y="7"/>
                          <a:pt x="21" y="6"/>
                          <a:pt x="22" y="5"/>
                        </a:cubicBezTo>
                        <a:cubicBezTo>
                          <a:pt x="24" y="4"/>
                          <a:pt x="25" y="3"/>
                          <a:pt x="25" y="3"/>
                        </a:cubicBezTo>
                        <a:cubicBezTo>
                          <a:pt x="25" y="2"/>
                          <a:pt x="24" y="2"/>
                          <a:pt x="24" y="2"/>
                        </a:cubicBezTo>
                        <a:cubicBezTo>
                          <a:pt x="23" y="2"/>
                          <a:pt x="21" y="1"/>
                          <a:pt x="19" y="1"/>
                        </a:cubicBezTo>
                        <a:cubicBezTo>
                          <a:pt x="18" y="1"/>
                          <a:pt x="17" y="2"/>
                          <a:pt x="16" y="2"/>
                        </a:cubicBezTo>
                        <a:cubicBezTo>
                          <a:pt x="15" y="2"/>
                          <a:pt x="15" y="2"/>
                          <a:pt x="14" y="2"/>
                        </a:cubicBezTo>
                        <a:cubicBezTo>
                          <a:pt x="11" y="2"/>
                          <a:pt x="7" y="1"/>
                          <a:pt x="5" y="1"/>
                        </a:cubicBezTo>
                        <a:cubicBezTo>
                          <a:pt x="4" y="1"/>
                          <a:pt x="3" y="1"/>
                          <a:pt x="2" y="2"/>
                        </a:cubicBezTo>
                        <a:cubicBezTo>
                          <a:pt x="1" y="2"/>
                          <a:pt x="1" y="2"/>
                          <a:pt x="1" y="2"/>
                        </a:cubicBezTo>
                        <a:cubicBezTo>
                          <a:pt x="1" y="2"/>
                          <a:pt x="1" y="2"/>
                          <a:pt x="1" y="2"/>
                        </a:cubicBezTo>
                        <a:cubicBezTo>
                          <a:pt x="1" y="4"/>
                          <a:pt x="4" y="4"/>
                          <a:pt x="4" y="7"/>
                        </a:cubicBezTo>
                        <a:cubicBezTo>
                          <a:pt x="4" y="8"/>
                          <a:pt x="4" y="8"/>
                          <a:pt x="4" y="9"/>
                        </a:cubicBezTo>
                        <a:cubicBezTo>
                          <a:pt x="3" y="11"/>
                          <a:pt x="1" y="13"/>
                          <a:pt x="2" y="14"/>
                        </a:cubicBezTo>
                        <a:cubicBezTo>
                          <a:pt x="2" y="15"/>
                          <a:pt x="2" y="15"/>
                          <a:pt x="2" y="15"/>
                        </a:cubicBezTo>
                        <a:cubicBezTo>
                          <a:pt x="3" y="15"/>
                          <a:pt x="3" y="15"/>
                          <a:pt x="4" y="15"/>
                        </a:cubicBezTo>
                        <a:cubicBezTo>
                          <a:pt x="6" y="15"/>
                          <a:pt x="9" y="14"/>
                          <a:pt x="13" y="14"/>
                        </a:cubicBezTo>
                        <a:cubicBezTo>
                          <a:pt x="13" y="14"/>
                          <a:pt x="14" y="14"/>
                          <a:pt x="15" y="1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42" name="Google Shape;2642;p21"/>
                  <p:cNvSpPr/>
                  <p:nvPr/>
                </p:nvSpPr>
                <p:spPr>
                  <a:xfrm>
                    <a:off x="4066" y="2110"/>
                    <a:ext cx="18" cy="11"/>
                  </a:xfrm>
                  <a:custGeom>
                    <a:avLst/>
                    <a:gdLst/>
                    <a:ahLst/>
                    <a:cxnLst/>
                    <a:rect l="l" t="t" r="r" b="b"/>
                    <a:pathLst>
                      <a:path w="24" h="14" extrusionOk="0">
                        <a:moveTo>
                          <a:pt x="5" y="12"/>
                        </a:moveTo>
                        <a:cubicBezTo>
                          <a:pt x="3" y="12"/>
                          <a:pt x="3" y="12"/>
                          <a:pt x="3" y="10"/>
                        </a:cubicBezTo>
                        <a:cubicBezTo>
                          <a:pt x="3" y="7"/>
                          <a:pt x="10" y="6"/>
                          <a:pt x="7" y="6"/>
                        </a:cubicBezTo>
                        <a:cubicBezTo>
                          <a:pt x="4" y="5"/>
                          <a:pt x="3" y="4"/>
                          <a:pt x="3" y="2"/>
                        </a:cubicBezTo>
                        <a:cubicBezTo>
                          <a:pt x="2" y="1"/>
                          <a:pt x="3" y="1"/>
                          <a:pt x="5" y="1"/>
                        </a:cubicBezTo>
                        <a:cubicBezTo>
                          <a:pt x="7" y="1"/>
                          <a:pt x="8" y="1"/>
                          <a:pt x="8" y="1"/>
                        </a:cubicBezTo>
                        <a:cubicBezTo>
                          <a:pt x="8" y="1"/>
                          <a:pt x="10" y="1"/>
                          <a:pt x="12" y="1"/>
                        </a:cubicBezTo>
                        <a:cubicBezTo>
                          <a:pt x="13" y="1"/>
                          <a:pt x="14" y="1"/>
                          <a:pt x="15" y="1"/>
                        </a:cubicBezTo>
                        <a:cubicBezTo>
                          <a:pt x="16" y="1"/>
                          <a:pt x="16" y="1"/>
                          <a:pt x="16" y="1"/>
                        </a:cubicBezTo>
                        <a:cubicBezTo>
                          <a:pt x="19" y="1"/>
                          <a:pt x="21" y="3"/>
                          <a:pt x="19" y="4"/>
                        </a:cubicBezTo>
                        <a:cubicBezTo>
                          <a:pt x="17" y="5"/>
                          <a:pt x="15" y="6"/>
                          <a:pt x="17" y="7"/>
                        </a:cubicBezTo>
                        <a:cubicBezTo>
                          <a:pt x="19" y="8"/>
                          <a:pt x="19" y="8"/>
                          <a:pt x="21" y="10"/>
                        </a:cubicBezTo>
                        <a:cubicBezTo>
                          <a:pt x="22" y="12"/>
                          <a:pt x="22" y="12"/>
                          <a:pt x="20" y="12"/>
                        </a:cubicBezTo>
                        <a:cubicBezTo>
                          <a:pt x="20" y="12"/>
                          <a:pt x="20" y="12"/>
                          <a:pt x="19" y="12"/>
                        </a:cubicBezTo>
                        <a:cubicBezTo>
                          <a:pt x="17" y="12"/>
                          <a:pt x="15" y="12"/>
                          <a:pt x="13" y="12"/>
                        </a:cubicBezTo>
                        <a:cubicBezTo>
                          <a:pt x="12" y="12"/>
                          <a:pt x="10" y="12"/>
                          <a:pt x="9" y="12"/>
                        </a:cubicBezTo>
                        <a:cubicBezTo>
                          <a:pt x="7" y="12"/>
                          <a:pt x="6" y="12"/>
                          <a:pt x="5" y="12"/>
                        </a:cubicBezTo>
                        <a:close/>
                        <a:moveTo>
                          <a:pt x="4" y="0"/>
                        </a:moveTo>
                        <a:cubicBezTo>
                          <a:pt x="3" y="0"/>
                          <a:pt x="2" y="0"/>
                          <a:pt x="1" y="1"/>
                        </a:cubicBezTo>
                        <a:cubicBezTo>
                          <a:pt x="0" y="1"/>
                          <a:pt x="0" y="1"/>
                          <a:pt x="0" y="1"/>
                        </a:cubicBezTo>
                        <a:cubicBezTo>
                          <a:pt x="0" y="1"/>
                          <a:pt x="0" y="1"/>
                          <a:pt x="0" y="1"/>
                        </a:cubicBezTo>
                        <a:cubicBezTo>
                          <a:pt x="0" y="3"/>
                          <a:pt x="3" y="3"/>
                          <a:pt x="3" y="6"/>
                        </a:cubicBezTo>
                        <a:cubicBezTo>
                          <a:pt x="3" y="7"/>
                          <a:pt x="3" y="7"/>
                          <a:pt x="3" y="8"/>
                        </a:cubicBezTo>
                        <a:cubicBezTo>
                          <a:pt x="2" y="10"/>
                          <a:pt x="0" y="12"/>
                          <a:pt x="1" y="13"/>
                        </a:cubicBezTo>
                        <a:cubicBezTo>
                          <a:pt x="1" y="13"/>
                          <a:pt x="1" y="14"/>
                          <a:pt x="1" y="14"/>
                        </a:cubicBezTo>
                        <a:cubicBezTo>
                          <a:pt x="1" y="14"/>
                          <a:pt x="2" y="13"/>
                          <a:pt x="2" y="13"/>
                        </a:cubicBezTo>
                        <a:cubicBezTo>
                          <a:pt x="3" y="12"/>
                          <a:pt x="6" y="12"/>
                          <a:pt x="10" y="12"/>
                        </a:cubicBezTo>
                        <a:cubicBezTo>
                          <a:pt x="14" y="12"/>
                          <a:pt x="20" y="13"/>
                          <a:pt x="21" y="13"/>
                        </a:cubicBezTo>
                        <a:cubicBezTo>
                          <a:pt x="22" y="13"/>
                          <a:pt x="22" y="14"/>
                          <a:pt x="23" y="14"/>
                        </a:cubicBezTo>
                        <a:cubicBezTo>
                          <a:pt x="23" y="13"/>
                          <a:pt x="23" y="13"/>
                          <a:pt x="23" y="13"/>
                        </a:cubicBezTo>
                        <a:cubicBezTo>
                          <a:pt x="23" y="13"/>
                          <a:pt x="23" y="13"/>
                          <a:pt x="23" y="12"/>
                        </a:cubicBezTo>
                        <a:cubicBezTo>
                          <a:pt x="22" y="10"/>
                          <a:pt x="20" y="9"/>
                          <a:pt x="20" y="7"/>
                        </a:cubicBezTo>
                        <a:cubicBezTo>
                          <a:pt x="20" y="6"/>
                          <a:pt x="20" y="5"/>
                          <a:pt x="21" y="4"/>
                        </a:cubicBezTo>
                        <a:cubicBezTo>
                          <a:pt x="23" y="3"/>
                          <a:pt x="24" y="2"/>
                          <a:pt x="24" y="2"/>
                        </a:cubicBezTo>
                        <a:cubicBezTo>
                          <a:pt x="24" y="1"/>
                          <a:pt x="23" y="1"/>
                          <a:pt x="23" y="1"/>
                        </a:cubicBezTo>
                        <a:cubicBezTo>
                          <a:pt x="22" y="1"/>
                          <a:pt x="21" y="1"/>
                          <a:pt x="20" y="1"/>
                        </a:cubicBezTo>
                        <a:cubicBezTo>
                          <a:pt x="20" y="1"/>
                          <a:pt x="18" y="1"/>
                          <a:pt x="17" y="1"/>
                        </a:cubicBezTo>
                        <a:cubicBezTo>
                          <a:pt x="16" y="1"/>
                          <a:pt x="15" y="1"/>
                          <a:pt x="14" y="1"/>
                        </a:cubicBezTo>
                        <a:cubicBezTo>
                          <a:pt x="14" y="1"/>
                          <a:pt x="13" y="1"/>
                          <a:pt x="13" y="1"/>
                        </a:cubicBezTo>
                        <a:cubicBezTo>
                          <a:pt x="10" y="1"/>
                          <a:pt x="6" y="0"/>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43" name="Google Shape;2643;p21"/>
                  <p:cNvSpPr/>
                  <p:nvPr/>
                </p:nvSpPr>
                <p:spPr>
                  <a:xfrm>
                    <a:off x="4065" y="2110"/>
                    <a:ext cx="20" cy="11"/>
                  </a:xfrm>
                  <a:custGeom>
                    <a:avLst/>
                    <a:gdLst/>
                    <a:ahLst/>
                    <a:cxnLst/>
                    <a:rect l="l" t="t" r="r" b="b"/>
                    <a:pathLst>
                      <a:path w="26" h="15" extrusionOk="0">
                        <a:moveTo>
                          <a:pt x="23" y="0"/>
                        </a:moveTo>
                        <a:cubicBezTo>
                          <a:pt x="22" y="0"/>
                          <a:pt x="22" y="0"/>
                          <a:pt x="22" y="0"/>
                        </a:cubicBezTo>
                        <a:cubicBezTo>
                          <a:pt x="22" y="0"/>
                          <a:pt x="22" y="0"/>
                          <a:pt x="21" y="1"/>
                        </a:cubicBezTo>
                        <a:cubicBezTo>
                          <a:pt x="22" y="1"/>
                          <a:pt x="23" y="1"/>
                          <a:pt x="24" y="1"/>
                        </a:cubicBezTo>
                        <a:cubicBezTo>
                          <a:pt x="24" y="1"/>
                          <a:pt x="25" y="1"/>
                          <a:pt x="25" y="2"/>
                        </a:cubicBezTo>
                        <a:cubicBezTo>
                          <a:pt x="25" y="2"/>
                          <a:pt x="24" y="3"/>
                          <a:pt x="22" y="4"/>
                        </a:cubicBezTo>
                        <a:cubicBezTo>
                          <a:pt x="21" y="5"/>
                          <a:pt x="21" y="6"/>
                          <a:pt x="21" y="7"/>
                        </a:cubicBezTo>
                        <a:cubicBezTo>
                          <a:pt x="21" y="9"/>
                          <a:pt x="23" y="10"/>
                          <a:pt x="24" y="12"/>
                        </a:cubicBezTo>
                        <a:cubicBezTo>
                          <a:pt x="24" y="13"/>
                          <a:pt x="24" y="13"/>
                          <a:pt x="24" y="13"/>
                        </a:cubicBezTo>
                        <a:cubicBezTo>
                          <a:pt x="24" y="14"/>
                          <a:pt x="24" y="14"/>
                          <a:pt x="24" y="14"/>
                        </a:cubicBezTo>
                        <a:cubicBezTo>
                          <a:pt x="24" y="15"/>
                          <a:pt x="24" y="15"/>
                          <a:pt x="24" y="15"/>
                        </a:cubicBezTo>
                        <a:cubicBezTo>
                          <a:pt x="25" y="14"/>
                          <a:pt x="25" y="14"/>
                          <a:pt x="24" y="12"/>
                        </a:cubicBezTo>
                        <a:cubicBezTo>
                          <a:pt x="23" y="8"/>
                          <a:pt x="20" y="7"/>
                          <a:pt x="23" y="5"/>
                        </a:cubicBezTo>
                        <a:cubicBezTo>
                          <a:pt x="26" y="2"/>
                          <a:pt x="26" y="1"/>
                          <a:pt x="23" y="0"/>
                        </a:cubicBezTo>
                        <a:close/>
                        <a:moveTo>
                          <a:pt x="2" y="0"/>
                        </a:moveTo>
                        <a:cubicBezTo>
                          <a:pt x="1" y="0"/>
                          <a:pt x="1" y="1"/>
                          <a:pt x="1" y="1"/>
                        </a:cubicBezTo>
                        <a:cubicBezTo>
                          <a:pt x="1" y="4"/>
                          <a:pt x="5" y="4"/>
                          <a:pt x="3" y="7"/>
                        </a:cubicBezTo>
                        <a:cubicBezTo>
                          <a:pt x="2" y="10"/>
                          <a:pt x="0" y="13"/>
                          <a:pt x="2" y="14"/>
                        </a:cubicBezTo>
                        <a:cubicBezTo>
                          <a:pt x="2" y="14"/>
                          <a:pt x="2" y="14"/>
                          <a:pt x="2" y="14"/>
                        </a:cubicBezTo>
                        <a:cubicBezTo>
                          <a:pt x="2" y="14"/>
                          <a:pt x="2" y="13"/>
                          <a:pt x="2" y="13"/>
                        </a:cubicBezTo>
                        <a:cubicBezTo>
                          <a:pt x="1" y="12"/>
                          <a:pt x="3" y="10"/>
                          <a:pt x="4" y="8"/>
                        </a:cubicBezTo>
                        <a:cubicBezTo>
                          <a:pt x="4" y="7"/>
                          <a:pt x="4" y="7"/>
                          <a:pt x="4" y="6"/>
                        </a:cubicBezTo>
                        <a:cubicBezTo>
                          <a:pt x="4" y="3"/>
                          <a:pt x="1" y="3"/>
                          <a:pt x="1" y="1"/>
                        </a:cubicBezTo>
                        <a:cubicBezTo>
                          <a:pt x="1" y="1"/>
                          <a:pt x="1" y="1"/>
                          <a:pt x="1" y="1"/>
                        </a:cubicBezTo>
                        <a:cubicBezTo>
                          <a:pt x="1" y="1"/>
                          <a:pt x="1" y="1"/>
                          <a:pt x="2" y="1"/>
                        </a:cubicBezTo>
                        <a:cubicBezTo>
                          <a:pt x="3" y="0"/>
                          <a:pt x="4" y="0"/>
                          <a:pt x="5" y="0"/>
                        </a:cubicBezTo>
                        <a:cubicBezTo>
                          <a:pt x="7" y="0"/>
                          <a:pt x="11" y="1"/>
                          <a:pt x="14" y="1"/>
                        </a:cubicBezTo>
                        <a:cubicBezTo>
                          <a:pt x="14" y="1"/>
                          <a:pt x="15" y="1"/>
                          <a:pt x="15" y="1"/>
                        </a:cubicBezTo>
                        <a:cubicBezTo>
                          <a:pt x="10" y="0"/>
                          <a:pt x="4" y="0"/>
                          <a:pt x="3" y="0"/>
                        </a:cubicBezTo>
                        <a:lnTo>
                          <a:pt x="2"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44" name="Google Shape;2644;p21"/>
                  <p:cNvSpPr/>
                  <p:nvPr/>
                </p:nvSpPr>
                <p:spPr>
                  <a:xfrm>
                    <a:off x="4069" y="2112"/>
                    <a:ext cx="11" cy="7"/>
                  </a:xfrm>
                  <a:custGeom>
                    <a:avLst/>
                    <a:gdLst/>
                    <a:ahLst/>
                    <a:cxnLst/>
                    <a:rect l="l" t="t" r="r" b="b"/>
                    <a:pathLst>
                      <a:path w="15" h="10" extrusionOk="0">
                        <a:moveTo>
                          <a:pt x="12" y="7"/>
                        </a:moveTo>
                        <a:cubicBezTo>
                          <a:pt x="11" y="6"/>
                          <a:pt x="11" y="6"/>
                          <a:pt x="10" y="5"/>
                        </a:cubicBezTo>
                        <a:cubicBezTo>
                          <a:pt x="9" y="4"/>
                          <a:pt x="10" y="3"/>
                          <a:pt x="11" y="3"/>
                        </a:cubicBezTo>
                        <a:cubicBezTo>
                          <a:pt x="12" y="2"/>
                          <a:pt x="12" y="2"/>
                          <a:pt x="12" y="2"/>
                        </a:cubicBezTo>
                        <a:cubicBezTo>
                          <a:pt x="12" y="2"/>
                          <a:pt x="12" y="2"/>
                          <a:pt x="12" y="2"/>
                        </a:cubicBezTo>
                        <a:cubicBezTo>
                          <a:pt x="13" y="1"/>
                          <a:pt x="12" y="1"/>
                          <a:pt x="12" y="1"/>
                        </a:cubicBezTo>
                        <a:cubicBezTo>
                          <a:pt x="10" y="0"/>
                          <a:pt x="9" y="0"/>
                          <a:pt x="7" y="1"/>
                        </a:cubicBezTo>
                        <a:cubicBezTo>
                          <a:pt x="6" y="1"/>
                          <a:pt x="6" y="1"/>
                          <a:pt x="5" y="1"/>
                        </a:cubicBezTo>
                        <a:cubicBezTo>
                          <a:pt x="4" y="1"/>
                          <a:pt x="3" y="1"/>
                          <a:pt x="3" y="1"/>
                        </a:cubicBezTo>
                        <a:cubicBezTo>
                          <a:pt x="2" y="1"/>
                          <a:pt x="2" y="1"/>
                          <a:pt x="2" y="1"/>
                        </a:cubicBezTo>
                        <a:cubicBezTo>
                          <a:pt x="2" y="2"/>
                          <a:pt x="3" y="2"/>
                          <a:pt x="3" y="2"/>
                        </a:cubicBezTo>
                        <a:cubicBezTo>
                          <a:pt x="5" y="2"/>
                          <a:pt x="6" y="3"/>
                          <a:pt x="6" y="5"/>
                        </a:cubicBezTo>
                        <a:cubicBezTo>
                          <a:pt x="6" y="5"/>
                          <a:pt x="6" y="6"/>
                          <a:pt x="6" y="6"/>
                        </a:cubicBezTo>
                        <a:cubicBezTo>
                          <a:pt x="5" y="7"/>
                          <a:pt x="4" y="6"/>
                          <a:pt x="4" y="6"/>
                        </a:cubicBezTo>
                        <a:cubicBezTo>
                          <a:pt x="3" y="6"/>
                          <a:pt x="2" y="7"/>
                          <a:pt x="2" y="7"/>
                        </a:cubicBezTo>
                        <a:cubicBezTo>
                          <a:pt x="0" y="8"/>
                          <a:pt x="2" y="9"/>
                          <a:pt x="2" y="9"/>
                        </a:cubicBezTo>
                        <a:cubicBezTo>
                          <a:pt x="4" y="10"/>
                          <a:pt x="6" y="9"/>
                          <a:pt x="9" y="9"/>
                        </a:cubicBezTo>
                        <a:cubicBezTo>
                          <a:pt x="12" y="9"/>
                          <a:pt x="15" y="10"/>
                          <a:pt x="15" y="9"/>
                        </a:cubicBezTo>
                        <a:cubicBezTo>
                          <a:pt x="15" y="8"/>
                          <a:pt x="14" y="7"/>
                          <a:pt x="13" y="7"/>
                        </a:cubicBezTo>
                        <a:lnTo>
                          <a:pt x="12" y="7"/>
                        </a:ln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45" name="Google Shape;2645;p21"/>
                  <p:cNvSpPr/>
                  <p:nvPr/>
                </p:nvSpPr>
                <p:spPr>
                  <a:xfrm>
                    <a:off x="4066" y="2107"/>
                    <a:ext cx="17" cy="4"/>
                  </a:xfrm>
                  <a:custGeom>
                    <a:avLst/>
                    <a:gdLst/>
                    <a:ahLst/>
                    <a:cxnLst/>
                    <a:rect l="l" t="t" r="r" b="b"/>
                    <a:pathLst>
                      <a:path w="23" h="5" extrusionOk="0">
                        <a:moveTo>
                          <a:pt x="2" y="4"/>
                        </a:moveTo>
                        <a:cubicBezTo>
                          <a:pt x="1" y="4"/>
                          <a:pt x="0" y="2"/>
                          <a:pt x="2" y="1"/>
                        </a:cubicBezTo>
                        <a:cubicBezTo>
                          <a:pt x="4" y="0"/>
                          <a:pt x="20" y="1"/>
                          <a:pt x="21" y="1"/>
                        </a:cubicBezTo>
                        <a:cubicBezTo>
                          <a:pt x="23" y="2"/>
                          <a:pt x="23" y="4"/>
                          <a:pt x="21" y="4"/>
                        </a:cubicBezTo>
                        <a:cubicBezTo>
                          <a:pt x="20" y="5"/>
                          <a:pt x="3" y="4"/>
                          <a:pt x="2" y="4"/>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46" name="Google Shape;2646;p21"/>
                  <p:cNvSpPr/>
                  <p:nvPr/>
                </p:nvSpPr>
                <p:spPr>
                  <a:xfrm>
                    <a:off x="4067" y="2107"/>
                    <a:ext cx="16" cy="4"/>
                  </a:xfrm>
                  <a:custGeom>
                    <a:avLst/>
                    <a:gdLst/>
                    <a:ahLst/>
                    <a:cxnLst/>
                    <a:rect l="l" t="t" r="r" b="b"/>
                    <a:pathLst>
                      <a:path w="22" h="5" extrusionOk="0">
                        <a:moveTo>
                          <a:pt x="1" y="4"/>
                        </a:moveTo>
                        <a:cubicBezTo>
                          <a:pt x="1" y="4"/>
                          <a:pt x="1" y="4"/>
                          <a:pt x="1" y="4"/>
                        </a:cubicBezTo>
                        <a:cubicBezTo>
                          <a:pt x="1" y="4"/>
                          <a:pt x="1" y="4"/>
                          <a:pt x="1" y="4"/>
                        </a:cubicBezTo>
                        <a:cubicBezTo>
                          <a:pt x="2" y="4"/>
                          <a:pt x="11" y="4"/>
                          <a:pt x="16" y="4"/>
                        </a:cubicBezTo>
                        <a:cubicBezTo>
                          <a:pt x="18" y="4"/>
                          <a:pt x="20" y="4"/>
                          <a:pt x="20" y="4"/>
                        </a:cubicBezTo>
                        <a:cubicBezTo>
                          <a:pt x="21" y="4"/>
                          <a:pt x="21" y="3"/>
                          <a:pt x="21" y="3"/>
                        </a:cubicBezTo>
                        <a:cubicBezTo>
                          <a:pt x="21" y="2"/>
                          <a:pt x="21" y="2"/>
                          <a:pt x="20" y="1"/>
                        </a:cubicBezTo>
                        <a:cubicBezTo>
                          <a:pt x="19" y="1"/>
                          <a:pt x="13" y="1"/>
                          <a:pt x="9" y="1"/>
                        </a:cubicBezTo>
                        <a:cubicBezTo>
                          <a:pt x="5" y="1"/>
                          <a:pt x="2" y="1"/>
                          <a:pt x="1" y="1"/>
                        </a:cubicBezTo>
                        <a:cubicBezTo>
                          <a:pt x="0" y="2"/>
                          <a:pt x="0" y="2"/>
                          <a:pt x="0" y="3"/>
                        </a:cubicBezTo>
                        <a:cubicBezTo>
                          <a:pt x="0" y="3"/>
                          <a:pt x="1" y="3"/>
                          <a:pt x="1" y="4"/>
                        </a:cubicBezTo>
                        <a:cubicBezTo>
                          <a:pt x="1" y="4"/>
                          <a:pt x="1" y="4"/>
                          <a:pt x="1" y="4"/>
                        </a:cubicBezTo>
                        <a:cubicBezTo>
                          <a:pt x="1" y="4"/>
                          <a:pt x="1" y="4"/>
                          <a:pt x="1" y="4"/>
                        </a:cubicBezTo>
                        <a:cubicBezTo>
                          <a:pt x="0" y="4"/>
                          <a:pt x="0" y="3"/>
                          <a:pt x="0" y="3"/>
                        </a:cubicBezTo>
                        <a:cubicBezTo>
                          <a:pt x="0" y="2"/>
                          <a:pt x="0" y="1"/>
                          <a:pt x="1" y="1"/>
                        </a:cubicBezTo>
                        <a:cubicBezTo>
                          <a:pt x="2" y="0"/>
                          <a:pt x="5" y="0"/>
                          <a:pt x="9" y="0"/>
                        </a:cubicBezTo>
                        <a:cubicBezTo>
                          <a:pt x="13" y="0"/>
                          <a:pt x="19" y="0"/>
                          <a:pt x="20" y="1"/>
                        </a:cubicBezTo>
                        <a:cubicBezTo>
                          <a:pt x="21" y="1"/>
                          <a:pt x="22" y="2"/>
                          <a:pt x="22" y="3"/>
                        </a:cubicBezTo>
                        <a:cubicBezTo>
                          <a:pt x="22" y="4"/>
                          <a:pt x="21" y="4"/>
                          <a:pt x="20" y="4"/>
                        </a:cubicBezTo>
                        <a:cubicBezTo>
                          <a:pt x="20" y="5"/>
                          <a:pt x="18" y="5"/>
                          <a:pt x="16" y="5"/>
                        </a:cubicBezTo>
                        <a:cubicBezTo>
                          <a:pt x="11" y="5"/>
                          <a:pt x="2" y="4"/>
                          <a:pt x="1"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47" name="Google Shape;2647;p21"/>
                  <p:cNvSpPr/>
                  <p:nvPr/>
                </p:nvSpPr>
                <p:spPr>
                  <a:xfrm>
                    <a:off x="4067" y="2108"/>
                    <a:ext cx="16" cy="2"/>
                  </a:xfrm>
                  <a:custGeom>
                    <a:avLst/>
                    <a:gdLst/>
                    <a:ahLst/>
                    <a:cxnLst/>
                    <a:rect l="l" t="t" r="r" b="b"/>
                    <a:pathLst>
                      <a:path w="21" h="3" extrusionOk="0">
                        <a:moveTo>
                          <a:pt x="6" y="2"/>
                        </a:moveTo>
                        <a:cubicBezTo>
                          <a:pt x="4" y="2"/>
                          <a:pt x="3" y="2"/>
                          <a:pt x="2" y="2"/>
                        </a:cubicBezTo>
                        <a:cubicBezTo>
                          <a:pt x="2" y="2"/>
                          <a:pt x="1" y="0"/>
                          <a:pt x="4" y="0"/>
                        </a:cubicBezTo>
                        <a:cubicBezTo>
                          <a:pt x="4" y="0"/>
                          <a:pt x="5" y="0"/>
                          <a:pt x="5" y="0"/>
                        </a:cubicBezTo>
                        <a:cubicBezTo>
                          <a:pt x="7" y="0"/>
                          <a:pt x="9" y="0"/>
                          <a:pt x="13" y="0"/>
                        </a:cubicBezTo>
                        <a:cubicBezTo>
                          <a:pt x="16" y="1"/>
                          <a:pt x="19" y="0"/>
                          <a:pt x="20" y="1"/>
                        </a:cubicBezTo>
                        <a:cubicBezTo>
                          <a:pt x="20" y="2"/>
                          <a:pt x="20" y="2"/>
                          <a:pt x="18" y="2"/>
                        </a:cubicBezTo>
                        <a:cubicBezTo>
                          <a:pt x="17" y="2"/>
                          <a:pt x="16" y="2"/>
                          <a:pt x="13" y="2"/>
                        </a:cubicBezTo>
                        <a:cubicBezTo>
                          <a:pt x="13" y="2"/>
                          <a:pt x="13" y="2"/>
                          <a:pt x="13" y="2"/>
                        </a:cubicBezTo>
                        <a:cubicBezTo>
                          <a:pt x="11" y="2"/>
                          <a:pt x="10" y="2"/>
                          <a:pt x="9" y="2"/>
                        </a:cubicBezTo>
                        <a:cubicBezTo>
                          <a:pt x="8" y="2"/>
                          <a:pt x="7" y="2"/>
                          <a:pt x="6" y="2"/>
                        </a:cubicBezTo>
                        <a:close/>
                        <a:moveTo>
                          <a:pt x="8" y="0"/>
                        </a:moveTo>
                        <a:cubicBezTo>
                          <a:pt x="5" y="0"/>
                          <a:pt x="2" y="0"/>
                          <a:pt x="1" y="0"/>
                        </a:cubicBezTo>
                        <a:cubicBezTo>
                          <a:pt x="0" y="1"/>
                          <a:pt x="0" y="1"/>
                          <a:pt x="0" y="2"/>
                        </a:cubicBezTo>
                        <a:cubicBezTo>
                          <a:pt x="0" y="2"/>
                          <a:pt x="1" y="2"/>
                          <a:pt x="1" y="3"/>
                        </a:cubicBezTo>
                        <a:cubicBezTo>
                          <a:pt x="2" y="3"/>
                          <a:pt x="11" y="3"/>
                          <a:pt x="16" y="3"/>
                        </a:cubicBezTo>
                        <a:cubicBezTo>
                          <a:pt x="16" y="3"/>
                          <a:pt x="16" y="3"/>
                          <a:pt x="16" y="3"/>
                        </a:cubicBezTo>
                        <a:cubicBezTo>
                          <a:pt x="18" y="3"/>
                          <a:pt x="20" y="3"/>
                          <a:pt x="20" y="3"/>
                        </a:cubicBezTo>
                        <a:cubicBezTo>
                          <a:pt x="21" y="3"/>
                          <a:pt x="21" y="2"/>
                          <a:pt x="21" y="2"/>
                        </a:cubicBezTo>
                        <a:cubicBezTo>
                          <a:pt x="21" y="1"/>
                          <a:pt x="21" y="1"/>
                          <a:pt x="20" y="0"/>
                        </a:cubicBezTo>
                        <a:cubicBezTo>
                          <a:pt x="19" y="0"/>
                          <a:pt x="14" y="0"/>
                          <a:pt x="9" y="0"/>
                        </a:cubicBezTo>
                        <a:cubicBezTo>
                          <a:pt x="9" y="0"/>
                          <a:pt x="9" y="0"/>
                          <a:pt x="9" y="0"/>
                        </a:cubicBezTo>
                        <a:lnTo>
                          <a:pt x="8"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48" name="Google Shape;2648;p21"/>
                  <p:cNvSpPr/>
                  <p:nvPr/>
                </p:nvSpPr>
                <p:spPr>
                  <a:xfrm>
                    <a:off x="4066" y="2107"/>
                    <a:ext cx="17" cy="3"/>
                  </a:xfrm>
                  <a:custGeom>
                    <a:avLst/>
                    <a:gdLst/>
                    <a:ahLst/>
                    <a:cxnLst/>
                    <a:rect l="l" t="t" r="r" b="b"/>
                    <a:pathLst>
                      <a:path w="23" h="4" extrusionOk="0">
                        <a:moveTo>
                          <a:pt x="2" y="4"/>
                        </a:moveTo>
                        <a:cubicBezTo>
                          <a:pt x="2" y="3"/>
                          <a:pt x="1" y="3"/>
                          <a:pt x="1" y="3"/>
                        </a:cubicBezTo>
                        <a:cubicBezTo>
                          <a:pt x="1" y="2"/>
                          <a:pt x="1" y="2"/>
                          <a:pt x="2" y="1"/>
                        </a:cubicBezTo>
                        <a:cubicBezTo>
                          <a:pt x="3" y="1"/>
                          <a:pt x="6" y="1"/>
                          <a:pt x="9" y="1"/>
                        </a:cubicBezTo>
                        <a:cubicBezTo>
                          <a:pt x="10" y="1"/>
                          <a:pt x="10" y="1"/>
                          <a:pt x="10" y="1"/>
                        </a:cubicBezTo>
                        <a:cubicBezTo>
                          <a:pt x="10" y="1"/>
                          <a:pt x="10" y="1"/>
                          <a:pt x="10" y="1"/>
                        </a:cubicBezTo>
                        <a:cubicBezTo>
                          <a:pt x="15" y="1"/>
                          <a:pt x="20" y="1"/>
                          <a:pt x="21" y="1"/>
                        </a:cubicBezTo>
                        <a:cubicBezTo>
                          <a:pt x="22" y="2"/>
                          <a:pt x="22" y="2"/>
                          <a:pt x="22" y="3"/>
                        </a:cubicBezTo>
                        <a:cubicBezTo>
                          <a:pt x="22" y="3"/>
                          <a:pt x="22" y="4"/>
                          <a:pt x="21" y="4"/>
                        </a:cubicBezTo>
                        <a:cubicBezTo>
                          <a:pt x="21" y="4"/>
                          <a:pt x="19" y="4"/>
                          <a:pt x="17" y="4"/>
                        </a:cubicBezTo>
                        <a:cubicBezTo>
                          <a:pt x="17" y="4"/>
                          <a:pt x="17" y="4"/>
                          <a:pt x="17" y="4"/>
                        </a:cubicBezTo>
                        <a:cubicBezTo>
                          <a:pt x="12" y="4"/>
                          <a:pt x="3" y="4"/>
                          <a:pt x="2" y="4"/>
                        </a:cubicBezTo>
                        <a:close/>
                        <a:moveTo>
                          <a:pt x="10" y="0"/>
                        </a:moveTo>
                        <a:cubicBezTo>
                          <a:pt x="6" y="0"/>
                          <a:pt x="3" y="1"/>
                          <a:pt x="2" y="1"/>
                        </a:cubicBezTo>
                        <a:cubicBezTo>
                          <a:pt x="0" y="2"/>
                          <a:pt x="1" y="4"/>
                          <a:pt x="2" y="4"/>
                        </a:cubicBezTo>
                        <a:cubicBezTo>
                          <a:pt x="3" y="4"/>
                          <a:pt x="12" y="4"/>
                          <a:pt x="17" y="4"/>
                        </a:cubicBezTo>
                        <a:cubicBezTo>
                          <a:pt x="19" y="4"/>
                          <a:pt x="21" y="4"/>
                          <a:pt x="21" y="4"/>
                        </a:cubicBezTo>
                        <a:cubicBezTo>
                          <a:pt x="23" y="4"/>
                          <a:pt x="23" y="2"/>
                          <a:pt x="21" y="1"/>
                        </a:cubicBezTo>
                        <a:cubicBezTo>
                          <a:pt x="20" y="1"/>
                          <a:pt x="14" y="0"/>
                          <a:pt x="10"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49" name="Google Shape;2649;p21"/>
                  <p:cNvSpPr/>
                  <p:nvPr/>
                </p:nvSpPr>
                <p:spPr>
                  <a:xfrm>
                    <a:off x="4070" y="2109"/>
                    <a:ext cx="10" cy="0"/>
                  </a:xfrm>
                  <a:custGeom>
                    <a:avLst/>
                    <a:gdLst/>
                    <a:ahLst/>
                    <a:cxnLst/>
                    <a:rect l="l" t="t" r="r" b="b"/>
                    <a:pathLst>
                      <a:path w="14" h="1" extrusionOk="0">
                        <a:moveTo>
                          <a:pt x="2" y="0"/>
                        </a:moveTo>
                        <a:cubicBezTo>
                          <a:pt x="2" y="0"/>
                          <a:pt x="2" y="0"/>
                          <a:pt x="6" y="0"/>
                        </a:cubicBezTo>
                        <a:cubicBezTo>
                          <a:pt x="9" y="0"/>
                          <a:pt x="13" y="0"/>
                          <a:pt x="14" y="0"/>
                        </a:cubicBezTo>
                        <a:cubicBezTo>
                          <a:pt x="14" y="0"/>
                          <a:pt x="13" y="0"/>
                          <a:pt x="11" y="0"/>
                        </a:cubicBezTo>
                        <a:cubicBezTo>
                          <a:pt x="8" y="0"/>
                          <a:pt x="6" y="0"/>
                          <a:pt x="5" y="0"/>
                        </a:cubicBezTo>
                        <a:cubicBezTo>
                          <a:pt x="3" y="0"/>
                          <a:pt x="1" y="0"/>
                          <a:pt x="0" y="0"/>
                        </a:cubicBezTo>
                        <a:cubicBezTo>
                          <a:pt x="0" y="0"/>
                          <a:pt x="0" y="0"/>
                          <a:pt x="2"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50" name="Google Shape;2650;p21"/>
                  <p:cNvSpPr/>
                  <p:nvPr/>
                </p:nvSpPr>
                <p:spPr>
                  <a:xfrm>
                    <a:off x="4048" y="2121"/>
                    <a:ext cx="53" cy="9"/>
                  </a:xfrm>
                  <a:custGeom>
                    <a:avLst/>
                    <a:gdLst/>
                    <a:ahLst/>
                    <a:cxnLst/>
                    <a:rect l="l" t="t" r="r" b="b"/>
                    <a:pathLst>
                      <a:path w="71" h="13" extrusionOk="0">
                        <a:moveTo>
                          <a:pt x="10" y="8"/>
                        </a:moveTo>
                        <a:cubicBezTo>
                          <a:pt x="19" y="13"/>
                          <a:pt x="29" y="12"/>
                          <a:pt x="35" y="12"/>
                        </a:cubicBezTo>
                        <a:cubicBezTo>
                          <a:pt x="41" y="12"/>
                          <a:pt x="52" y="13"/>
                          <a:pt x="61" y="8"/>
                        </a:cubicBezTo>
                        <a:cubicBezTo>
                          <a:pt x="70" y="4"/>
                          <a:pt x="71" y="0"/>
                          <a:pt x="68" y="0"/>
                        </a:cubicBezTo>
                        <a:cubicBezTo>
                          <a:pt x="65" y="0"/>
                          <a:pt x="60" y="1"/>
                          <a:pt x="55" y="3"/>
                        </a:cubicBezTo>
                        <a:cubicBezTo>
                          <a:pt x="50" y="5"/>
                          <a:pt x="44" y="4"/>
                          <a:pt x="44" y="4"/>
                        </a:cubicBezTo>
                        <a:cubicBezTo>
                          <a:pt x="40" y="4"/>
                          <a:pt x="36" y="4"/>
                          <a:pt x="33" y="4"/>
                        </a:cubicBezTo>
                        <a:cubicBezTo>
                          <a:pt x="31" y="4"/>
                          <a:pt x="29" y="4"/>
                          <a:pt x="26" y="4"/>
                        </a:cubicBezTo>
                        <a:cubicBezTo>
                          <a:pt x="26" y="4"/>
                          <a:pt x="21" y="5"/>
                          <a:pt x="15" y="3"/>
                        </a:cubicBezTo>
                        <a:cubicBezTo>
                          <a:pt x="10" y="1"/>
                          <a:pt x="5" y="0"/>
                          <a:pt x="2" y="0"/>
                        </a:cubicBezTo>
                        <a:cubicBezTo>
                          <a:pt x="0" y="0"/>
                          <a:pt x="0" y="4"/>
                          <a:pt x="10" y="8"/>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51" name="Google Shape;2651;p21"/>
                  <p:cNvSpPr/>
                  <p:nvPr/>
                </p:nvSpPr>
                <p:spPr>
                  <a:xfrm>
                    <a:off x="4048" y="2120"/>
                    <a:ext cx="53" cy="10"/>
                  </a:xfrm>
                  <a:custGeom>
                    <a:avLst/>
                    <a:gdLst/>
                    <a:ahLst/>
                    <a:cxnLst/>
                    <a:rect l="l" t="t" r="r" b="b"/>
                    <a:pathLst>
                      <a:path w="71" h="14" extrusionOk="0">
                        <a:moveTo>
                          <a:pt x="3" y="0"/>
                        </a:moveTo>
                        <a:cubicBezTo>
                          <a:pt x="7" y="0"/>
                          <a:pt x="11" y="2"/>
                          <a:pt x="16" y="3"/>
                        </a:cubicBezTo>
                        <a:cubicBezTo>
                          <a:pt x="19" y="4"/>
                          <a:pt x="22" y="5"/>
                          <a:pt x="24" y="5"/>
                        </a:cubicBezTo>
                        <a:cubicBezTo>
                          <a:pt x="25" y="5"/>
                          <a:pt x="26" y="5"/>
                          <a:pt x="26" y="5"/>
                        </a:cubicBezTo>
                        <a:cubicBezTo>
                          <a:pt x="27" y="5"/>
                          <a:pt x="27" y="5"/>
                          <a:pt x="28" y="5"/>
                        </a:cubicBezTo>
                        <a:cubicBezTo>
                          <a:pt x="30" y="5"/>
                          <a:pt x="32" y="5"/>
                          <a:pt x="33" y="5"/>
                        </a:cubicBezTo>
                        <a:cubicBezTo>
                          <a:pt x="35" y="5"/>
                          <a:pt x="36" y="5"/>
                          <a:pt x="38" y="5"/>
                        </a:cubicBezTo>
                        <a:cubicBezTo>
                          <a:pt x="40" y="5"/>
                          <a:pt x="42" y="5"/>
                          <a:pt x="44" y="5"/>
                        </a:cubicBezTo>
                        <a:cubicBezTo>
                          <a:pt x="44" y="5"/>
                          <a:pt x="45" y="5"/>
                          <a:pt x="46" y="5"/>
                        </a:cubicBezTo>
                        <a:cubicBezTo>
                          <a:pt x="48" y="5"/>
                          <a:pt x="52" y="5"/>
                          <a:pt x="55" y="3"/>
                        </a:cubicBezTo>
                        <a:cubicBezTo>
                          <a:pt x="60" y="2"/>
                          <a:pt x="64" y="0"/>
                          <a:pt x="67" y="0"/>
                        </a:cubicBezTo>
                        <a:cubicBezTo>
                          <a:pt x="68" y="0"/>
                          <a:pt x="68" y="0"/>
                          <a:pt x="68" y="0"/>
                        </a:cubicBezTo>
                        <a:cubicBezTo>
                          <a:pt x="70" y="1"/>
                          <a:pt x="71" y="1"/>
                          <a:pt x="71" y="2"/>
                        </a:cubicBezTo>
                        <a:cubicBezTo>
                          <a:pt x="71" y="4"/>
                          <a:pt x="68" y="7"/>
                          <a:pt x="61" y="10"/>
                        </a:cubicBezTo>
                        <a:cubicBezTo>
                          <a:pt x="54" y="13"/>
                          <a:pt x="45" y="14"/>
                          <a:pt x="39" y="14"/>
                        </a:cubicBezTo>
                        <a:cubicBezTo>
                          <a:pt x="38" y="14"/>
                          <a:pt x="36" y="14"/>
                          <a:pt x="35" y="14"/>
                        </a:cubicBezTo>
                        <a:cubicBezTo>
                          <a:pt x="34" y="14"/>
                          <a:pt x="33" y="14"/>
                          <a:pt x="31" y="14"/>
                        </a:cubicBezTo>
                        <a:cubicBezTo>
                          <a:pt x="25" y="14"/>
                          <a:pt x="17" y="13"/>
                          <a:pt x="9" y="10"/>
                        </a:cubicBezTo>
                        <a:cubicBezTo>
                          <a:pt x="10" y="9"/>
                          <a:pt x="10" y="9"/>
                          <a:pt x="10" y="9"/>
                        </a:cubicBezTo>
                        <a:cubicBezTo>
                          <a:pt x="9" y="10"/>
                          <a:pt x="9" y="10"/>
                          <a:pt x="9" y="10"/>
                        </a:cubicBezTo>
                        <a:cubicBezTo>
                          <a:pt x="3" y="7"/>
                          <a:pt x="0" y="4"/>
                          <a:pt x="0" y="2"/>
                        </a:cubicBezTo>
                        <a:cubicBezTo>
                          <a:pt x="0" y="1"/>
                          <a:pt x="1" y="1"/>
                          <a:pt x="2" y="0"/>
                        </a:cubicBezTo>
                        <a:cubicBezTo>
                          <a:pt x="3" y="0"/>
                          <a:pt x="3" y="0"/>
                          <a:pt x="3" y="0"/>
                        </a:cubicBezTo>
                        <a:close/>
                        <a:moveTo>
                          <a:pt x="15" y="4"/>
                        </a:moveTo>
                        <a:cubicBezTo>
                          <a:pt x="10" y="2"/>
                          <a:pt x="6" y="1"/>
                          <a:pt x="3" y="1"/>
                        </a:cubicBezTo>
                        <a:cubicBezTo>
                          <a:pt x="3" y="1"/>
                          <a:pt x="3" y="1"/>
                          <a:pt x="3" y="1"/>
                        </a:cubicBezTo>
                        <a:cubicBezTo>
                          <a:pt x="2" y="1"/>
                          <a:pt x="2" y="2"/>
                          <a:pt x="2" y="2"/>
                        </a:cubicBezTo>
                        <a:cubicBezTo>
                          <a:pt x="2" y="4"/>
                          <a:pt x="4" y="6"/>
                          <a:pt x="11" y="9"/>
                        </a:cubicBezTo>
                        <a:cubicBezTo>
                          <a:pt x="18" y="12"/>
                          <a:pt x="26" y="13"/>
                          <a:pt x="31" y="13"/>
                        </a:cubicBezTo>
                        <a:cubicBezTo>
                          <a:pt x="33" y="13"/>
                          <a:pt x="34" y="13"/>
                          <a:pt x="35" y="13"/>
                        </a:cubicBezTo>
                        <a:cubicBezTo>
                          <a:pt x="37" y="13"/>
                          <a:pt x="38" y="13"/>
                          <a:pt x="39" y="13"/>
                        </a:cubicBezTo>
                        <a:cubicBezTo>
                          <a:pt x="45" y="13"/>
                          <a:pt x="53" y="12"/>
                          <a:pt x="60" y="9"/>
                        </a:cubicBezTo>
                        <a:cubicBezTo>
                          <a:pt x="67" y="6"/>
                          <a:pt x="69" y="4"/>
                          <a:pt x="69" y="2"/>
                        </a:cubicBezTo>
                        <a:cubicBezTo>
                          <a:pt x="69" y="2"/>
                          <a:pt x="69" y="1"/>
                          <a:pt x="68" y="1"/>
                        </a:cubicBezTo>
                        <a:cubicBezTo>
                          <a:pt x="67" y="1"/>
                          <a:pt x="67" y="1"/>
                          <a:pt x="67" y="1"/>
                        </a:cubicBezTo>
                        <a:cubicBezTo>
                          <a:pt x="65" y="1"/>
                          <a:pt x="60" y="2"/>
                          <a:pt x="56" y="4"/>
                        </a:cubicBezTo>
                        <a:cubicBezTo>
                          <a:pt x="52" y="5"/>
                          <a:pt x="49" y="6"/>
                          <a:pt x="46" y="6"/>
                        </a:cubicBezTo>
                        <a:cubicBezTo>
                          <a:pt x="45" y="6"/>
                          <a:pt x="44" y="6"/>
                          <a:pt x="44" y="6"/>
                        </a:cubicBezTo>
                        <a:cubicBezTo>
                          <a:pt x="42" y="6"/>
                          <a:pt x="40" y="5"/>
                          <a:pt x="38" y="5"/>
                        </a:cubicBezTo>
                        <a:cubicBezTo>
                          <a:pt x="36" y="5"/>
                          <a:pt x="35" y="5"/>
                          <a:pt x="33" y="6"/>
                        </a:cubicBezTo>
                        <a:cubicBezTo>
                          <a:pt x="32" y="5"/>
                          <a:pt x="30" y="5"/>
                          <a:pt x="28" y="5"/>
                        </a:cubicBezTo>
                        <a:cubicBezTo>
                          <a:pt x="27" y="5"/>
                          <a:pt x="27" y="5"/>
                          <a:pt x="26" y="5"/>
                        </a:cubicBezTo>
                        <a:cubicBezTo>
                          <a:pt x="26" y="5"/>
                          <a:pt x="25" y="6"/>
                          <a:pt x="24" y="6"/>
                        </a:cubicBezTo>
                        <a:cubicBezTo>
                          <a:pt x="21" y="6"/>
                          <a:pt x="18" y="5"/>
                          <a:pt x="15"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52" name="Google Shape;2652;p21"/>
                  <p:cNvSpPr/>
                  <p:nvPr/>
                </p:nvSpPr>
                <p:spPr>
                  <a:xfrm>
                    <a:off x="4083" y="2121"/>
                    <a:ext cx="17" cy="8"/>
                  </a:xfrm>
                  <a:custGeom>
                    <a:avLst/>
                    <a:gdLst/>
                    <a:ahLst/>
                    <a:cxnLst/>
                    <a:rect l="l" t="t" r="r" b="b"/>
                    <a:pathLst>
                      <a:path w="23" h="11" extrusionOk="0">
                        <a:moveTo>
                          <a:pt x="21" y="0"/>
                        </a:moveTo>
                        <a:cubicBezTo>
                          <a:pt x="19" y="0"/>
                          <a:pt x="14" y="1"/>
                          <a:pt x="10" y="3"/>
                        </a:cubicBezTo>
                        <a:cubicBezTo>
                          <a:pt x="7" y="4"/>
                          <a:pt x="5" y="4"/>
                          <a:pt x="3" y="5"/>
                        </a:cubicBezTo>
                        <a:cubicBezTo>
                          <a:pt x="3" y="5"/>
                          <a:pt x="2" y="5"/>
                          <a:pt x="2" y="6"/>
                        </a:cubicBezTo>
                        <a:cubicBezTo>
                          <a:pt x="3" y="6"/>
                          <a:pt x="4" y="6"/>
                          <a:pt x="4" y="6"/>
                        </a:cubicBezTo>
                        <a:cubicBezTo>
                          <a:pt x="8" y="6"/>
                          <a:pt x="9" y="4"/>
                          <a:pt x="14" y="2"/>
                        </a:cubicBezTo>
                        <a:cubicBezTo>
                          <a:pt x="16" y="2"/>
                          <a:pt x="17" y="1"/>
                          <a:pt x="18" y="1"/>
                        </a:cubicBezTo>
                        <a:cubicBezTo>
                          <a:pt x="20" y="1"/>
                          <a:pt x="21" y="3"/>
                          <a:pt x="19" y="4"/>
                        </a:cubicBezTo>
                        <a:cubicBezTo>
                          <a:pt x="16" y="7"/>
                          <a:pt x="8" y="9"/>
                          <a:pt x="4" y="10"/>
                        </a:cubicBezTo>
                        <a:cubicBezTo>
                          <a:pt x="3" y="10"/>
                          <a:pt x="1" y="11"/>
                          <a:pt x="0" y="11"/>
                        </a:cubicBezTo>
                        <a:cubicBezTo>
                          <a:pt x="0" y="11"/>
                          <a:pt x="0" y="11"/>
                          <a:pt x="0" y="11"/>
                        </a:cubicBezTo>
                        <a:cubicBezTo>
                          <a:pt x="5" y="11"/>
                          <a:pt x="10" y="10"/>
                          <a:pt x="14" y="8"/>
                        </a:cubicBezTo>
                        <a:cubicBezTo>
                          <a:pt x="21" y="5"/>
                          <a:pt x="23" y="3"/>
                          <a:pt x="23" y="1"/>
                        </a:cubicBezTo>
                        <a:cubicBezTo>
                          <a:pt x="23" y="1"/>
                          <a:pt x="23" y="0"/>
                          <a:pt x="22" y="0"/>
                        </a:cubicBezTo>
                        <a:cubicBezTo>
                          <a:pt x="21" y="0"/>
                          <a:pt x="21" y="0"/>
                          <a:pt x="2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53" name="Google Shape;2653;p21"/>
                  <p:cNvSpPr/>
                  <p:nvPr/>
                </p:nvSpPr>
                <p:spPr>
                  <a:xfrm>
                    <a:off x="4083" y="2121"/>
                    <a:ext cx="18" cy="9"/>
                  </a:xfrm>
                  <a:custGeom>
                    <a:avLst/>
                    <a:gdLst/>
                    <a:ahLst/>
                    <a:cxnLst/>
                    <a:rect l="l" t="t" r="r" b="b"/>
                    <a:pathLst>
                      <a:path w="25" h="12" extrusionOk="0">
                        <a:moveTo>
                          <a:pt x="21" y="0"/>
                        </a:moveTo>
                        <a:cubicBezTo>
                          <a:pt x="18" y="0"/>
                          <a:pt x="14" y="1"/>
                          <a:pt x="9" y="3"/>
                        </a:cubicBezTo>
                        <a:cubicBezTo>
                          <a:pt x="7" y="4"/>
                          <a:pt x="5" y="4"/>
                          <a:pt x="3" y="4"/>
                        </a:cubicBezTo>
                        <a:cubicBezTo>
                          <a:pt x="3" y="5"/>
                          <a:pt x="3" y="5"/>
                          <a:pt x="3" y="5"/>
                        </a:cubicBezTo>
                        <a:cubicBezTo>
                          <a:pt x="5" y="4"/>
                          <a:pt x="7" y="4"/>
                          <a:pt x="10" y="3"/>
                        </a:cubicBezTo>
                        <a:cubicBezTo>
                          <a:pt x="14" y="1"/>
                          <a:pt x="19" y="0"/>
                          <a:pt x="21" y="0"/>
                        </a:cubicBezTo>
                        <a:cubicBezTo>
                          <a:pt x="21" y="0"/>
                          <a:pt x="21" y="0"/>
                          <a:pt x="21" y="0"/>
                        </a:cubicBezTo>
                        <a:cubicBezTo>
                          <a:pt x="22" y="0"/>
                          <a:pt x="22" y="0"/>
                          <a:pt x="22" y="0"/>
                        </a:cubicBezTo>
                        <a:cubicBezTo>
                          <a:pt x="23" y="0"/>
                          <a:pt x="23" y="1"/>
                          <a:pt x="23" y="1"/>
                        </a:cubicBezTo>
                        <a:cubicBezTo>
                          <a:pt x="23" y="3"/>
                          <a:pt x="21" y="5"/>
                          <a:pt x="14" y="8"/>
                        </a:cubicBezTo>
                        <a:cubicBezTo>
                          <a:pt x="10" y="10"/>
                          <a:pt x="5" y="11"/>
                          <a:pt x="0" y="11"/>
                        </a:cubicBezTo>
                        <a:cubicBezTo>
                          <a:pt x="1" y="12"/>
                          <a:pt x="1" y="12"/>
                          <a:pt x="1" y="12"/>
                        </a:cubicBezTo>
                        <a:cubicBezTo>
                          <a:pt x="5" y="11"/>
                          <a:pt x="10" y="11"/>
                          <a:pt x="15" y="8"/>
                        </a:cubicBezTo>
                        <a:cubicBezTo>
                          <a:pt x="24" y="4"/>
                          <a:pt x="25" y="0"/>
                          <a:pt x="22" y="0"/>
                        </a:cubicBezTo>
                        <a:lnTo>
                          <a:pt x="21"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54" name="Google Shape;2654;p21"/>
                  <p:cNvSpPr/>
                  <p:nvPr/>
                </p:nvSpPr>
                <p:spPr>
                  <a:xfrm>
                    <a:off x="4050" y="2121"/>
                    <a:ext cx="17" cy="8"/>
                  </a:xfrm>
                  <a:custGeom>
                    <a:avLst/>
                    <a:gdLst/>
                    <a:ahLst/>
                    <a:cxnLst/>
                    <a:rect l="l" t="t" r="r" b="b"/>
                    <a:pathLst>
                      <a:path w="23" h="11" extrusionOk="0">
                        <a:moveTo>
                          <a:pt x="1" y="0"/>
                        </a:moveTo>
                        <a:cubicBezTo>
                          <a:pt x="1" y="0"/>
                          <a:pt x="1" y="0"/>
                          <a:pt x="1" y="0"/>
                        </a:cubicBezTo>
                        <a:cubicBezTo>
                          <a:pt x="1" y="0"/>
                          <a:pt x="1" y="0"/>
                          <a:pt x="1" y="0"/>
                        </a:cubicBezTo>
                        <a:cubicBezTo>
                          <a:pt x="0" y="0"/>
                          <a:pt x="0" y="1"/>
                          <a:pt x="0" y="1"/>
                        </a:cubicBezTo>
                        <a:cubicBezTo>
                          <a:pt x="0" y="3"/>
                          <a:pt x="2" y="5"/>
                          <a:pt x="9" y="8"/>
                        </a:cubicBezTo>
                        <a:cubicBezTo>
                          <a:pt x="13" y="10"/>
                          <a:pt x="18" y="11"/>
                          <a:pt x="23" y="11"/>
                        </a:cubicBezTo>
                        <a:cubicBezTo>
                          <a:pt x="23" y="11"/>
                          <a:pt x="23" y="11"/>
                          <a:pt x="23" y="11"/>
                        </a:cubicBezTo>
                        <a:cubicBezTo>
                          <a:pt x="19" y="10"/>
                          <a:pt x="15" y="9"/>
                          <a:pt x="12" y="9"/>
                        </a:cubicBezTo>
                        <a:cubicBezTo>
                          <a:pt x="7" y="7"/>
                          <a:pt x="0" y="2"/>
                          <a:pt x="2" y="1"/>
                        </a:cubicBezTo>
                        <a:cubicBezTo>
                          <a:pt x="3" y="1"/>
                          <a:pt x="3" y="1"/>
                          <a:pt x="3" y="1"/>
                        </a:cubicBezTo>
                        <a:cubicBezTo>
                          <a:pt x="5" y="1"/>
                          <a:pt x="12" y="4"/>
                          <a:pt x="16" y="5"/>
                        </a:cubicBezTo>
                        <a:cubicBezTo>
                          <a:pt x="17" y="5"/>
                          <a:pt x="19" y="6"/>
                          <a:pt x="20" y="6"/>
                        </a:cubicBezTo>
                        <a:cubicBezTo>
                          <a:pt x="21" y="6"/>
                          <a:pt x="21" y="6"/>
                          <a:pt x="22" y="5"/>
                        </a:cubicBezTo>
                        <a:cubicBezTo>
                          <a:pt x="21" y="5"/>
                          <a:pt x="21" y="5"/>
                          <a:pt x="21" y="5"/>
                        </a:cubicBezTo>
                        <a:cubicBezTo>
                          <a:pt x="19" y="5"/>
                          <a:pt x="16" y="4"/>
                          <a:pt x="13" y="3"/>
                        </a:cubicBezTo>
                        <a:cubicBezTo>
                          <a:pt x="8" y="1"/>
                          <a:pt x="4" y="0"/>
                          <a:pt x="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55" name="Google Shape;2655;p21"/>
                  <p:cNvSpPr/>
                  <p:nvPr/>
                </p:nvSpPr>
                <p:spPr>
                  <a:xfrm>
                    <a:off x="4048" y="2121"/>
                    <a:ext cx="19" cy="9"/>
                  </a:xfrm>
                  <a:custGeom>
                    <a:avLst/>
                    <a:gdLst/>
                    <a:ahLst/>
                    <a:cxnLst/>
                    <a:rect l="l" t="t" r="r" b="b"/>
                    <a:pathLst>
                      <a:path w="25" h="12" extrusionOk="0">
                        <a:moveTo>
                          <a:pt x="3" y="0"/>
                        </a:moveTo>
                        <a:cubicBezTo>
                          <a:pt x="2" y="0"/>
                          <a:pt x="2" y="0"/>
                          <a:pt x="2" y="0"/>
                        </a:cubicBezTo>
                        <a:cubicBezTo>
                          <a:pt x="0" y="0"/>
                          <a:pt x="0" y="4"/>
                          <a:pt x="10" y="8"/>
                        </a:cubicBezTo>
                        <a:cubicBezTo>
                          <a:pt x="15" y="11"/>
                          <a:pt x="20" y="12"/>
                          <a:pt x="24" y="12"/>
                        </a:cubicBezTo>
                        <a:cubicBezTo>
                          <a:pt x="25" y="11"/>
                          <a:pt x="25" y="11"/>
                          <a:pt x="25" y="11"/>
                        </a:cubicBezTo>
                        <a:cubicBezTo>
                          <a:pt x="20" y="11"/>
                          <a:pt x="15" y="10"/>
                          <a:pt x="11" y="8"/>
                        </a:cubicBezTo>
                        <a:cubicBezTo>
                          <a:pt x="4" y="5"/>
                          <a:pt x="2" y="3"/>
                          <a:pt x="2" y="1"/>
                        </a:cubicBezTo>
                        <a:cubicBezTo>
                          <a:pt x="2" y="1"/>
                          <a:pt x="2" y="0"/>
                          <a:pt x="3" y="0"/>
                        </a:cubicBezTo>
                        <a:cubicBezTo>
                          <a:pt x="3" y="0"/>
                          <a:pt x="3" y="0"/>
                          <a:pt x="3" y="0"/>
                        </a:cubicBezTo>
                        <a:cubicBezTo>
                          <a:pt x="3" y="0"/>
                          <a:pt x="3" y="0"/>
                          <a:pt x="3" y="0"/>
                        </a:cubicBezTo>
                        <a:cubicBezTo>
                          <a:pt x="6" y="0"/>
                          <a:pt x="10" y="1"/>
                          <a:pt x="15" y="3"/>
                        </a:cubicBezTo>
                        <a:cubicBezTo>
                          <a:pt x="18" y="4"/>
                          <a:pt x="21" y="5"/>
                          <a:pt x="23" y="5"/>
                        </a:cubicBezTo>
                        <a:cubicBezTo>
                          <a:pt x="23" y="4"/>
                          <a:pt x="23" y="4"/>
                          <a:pt x="23" y="4"/>
                        </a:cubicBezTo>
                        <a:cubicBezTo>
                          <a:pt x="21" y="4"/>
                          <a:pt x="18" y="4"/>
                          <a:pt x="15" y="3"/>
                        </a:cubicBezTo>
                        <a:cubicBezTo>
                          <a:pt x="11" y="1"/>
                          <a:pt x="6" y="0"/>
                          <a:pt x="3"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56" name="Google Shape;2656;p21"/>
                  <p:cNvSpPr/>
                  <p:nvPr/>
                </p:nvSpPr>
                <p:spPr>
                  <a:xfrm>
                    <a:off x="4082" y="2123"/>
                    <a:ext cx="15" cy="4"/>
                  </a:xfrm>
                  <a:custGeom>
                    <a:avLst/>
                    <a:gdLst/>
                    <a:ahLst/>
                    <a:cxnLst/>
                    <a:rect l="l" t="t" r="r" b="b"/>
                    <a:pathLst>
                      <a:path w="20" h="6" extrusionOk="0">
                        <a:moveTo>
                          <a:pt x="17" y="0"/>
                        </a:moveTo>
                        <a:cubicBezTo>
                          <a:pt x="15" y="0"/>
                          <a:pt x="13" y="2"/>
                          <a:pt x="12" y="3"/>
                        </a:cubicBezTo>
                        <a:cubicBezTo>
                          <a:pt x="7" y="4"/>
                          <a:pt x="3" y="5"/>
                          <a:pt x="1" y="5"/>
                        </a:cubicBezTo>
                        <a:cubicBezTo>
                          <a:pt x="0" y="6"/>
                          <a:pt x="0" y="6"/>
                          <a:pt x="0" y="6"/>
                        </a:cubicBezTo>
                        <a:cubicBezTo>
                          <a:pt x="1" y="6"/>
                          <a:pt x="1" y="6"/>
                          <a:pt x="1" y="6"/>
                        </a:cubicBezTo>
                        <a:cubicBezTo>
                          <a:pt x="1" y="6"/>
                          <a:pt x="10" y="5"/>
                          <a:pt x="13" y="3"/>
                        </a:cubicBezTo>
                        <a:cubicBezTo>
                          <a:pt x="16" y="2"/>
                          <a:pt x="20" y="1"/>
                          <a:pt x="18" y="0"/>
                        </a:cubicBezTo>
                        <a:lnTo>
                          <a:pt x="17"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57" name="Google Shape;2657;p21"/>
                  <p:cNvSpPr/>
                  <p:nvPr/>
                </p:nvSpPr>
                <p:spPr>
                  <a:xfrm>
                    <a:off x="4054" y="2123"/>
                    <a:ext cx="14" cy="4"/>
                  </a:xfrm>
                  <a:custGeom>
                    <a:avLst/>
                    <a:gdLst/>
                    <a:ahLst/>
                    <a:cxnLst/>
                    <a:rect l="l" t="t" r="r" b="b"/>
                    <a:pathLst>
                      <a:path w="18" h="6" extrusionOk="0">
                        <a:moveTo>
                          <a:pt x="1" y="0"/>
                        </a:moveTo>
                        <a:cubicBezTo>
                          <a:pt x="0" y="0"/>
                          <a:pt x="0" y="1"/>
                          <a:pt x="2" y="2"/>
                        </a:cubicBezTo>
                        <a:cubicBezTo>
                          <a:pt x="5" y="5"/>
                          <a:pt x="8" y="5"/>
                          <a:pt x="9" y="5"/>
                        </a:cubicBezTo>
                        <a:cubicBezTo>
                          <a:pt x="9" y="5"/>
                          <a:pt x="9" y="5"/>
                          <a:pt x="9" y="5"/>
                        </a:cubicBezTo>
                        <a:cubicBezTo>
                          <a:pt x="14" y="6"/>
                          <a:pt x="16" y="6"/>
                          <a:pt x="17" y="6"/>
                        </a:cubicBezTo>
                        <a:cubicBezTo>
                          <a:pt x="18" y="6"/>
                          <a:pt x="18" y="6"/>
                          <a:pt x="18" y="6"/>
                        </a:cubicBezTo>
                        <a:cubicBezTo>
                          <a:pt x="18" y="6"/>
                          <a:pt x="18" y="6"/>
                          <a:pt x="18" y="6"/>
                        </a:cubicBezTo>
                        <a:cubicBezTo>
                          <a:pt x="17" y="6"/>
                          <a:pt x="16" y="5"/>
                          <a:pt x="16" y="5"/>
                        </a:cubicBezTo>
                        <a:cubicBezTo>
                          <a:pt x="8" y="4"/>
                          <a:pt x="5" y="2"/>
                          <a:pt x="3" y="1"/>
                        </a:cubicBezTo>
                        <a:cubicBezTo>
                          <a:pt x="3" y="0"/>
                          <a:pt x="2" y="0"/>
                          <a:pt x="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58" name="Google Shape;2658;p21"/>
                  <p:cNvSpPr/>
                  <p:nvPr/>
                </p:nvSpPr>
                <p:spPr>
                  <a:xfrm>
                    <a:off x="4065" y="2122"/>
                    <a:ext cx="21" cy="12"/>
                  </a:xfrm>
                  <a:custGeom>
                    <a:avLst/>
                    <a:gdLst/>
                    <a:ahLst/>
                    <a:cxnLst/>
                    <a:rect l="l" t="t" r="r" b="b"/>
                    <a:pathLst>
                      <a:path w="29" h="16" extrusionOk="0">
                        <a:moveTo>
                          <a:pt x="17" y="0"/>
                        </a:moveTo>
                        <a:cubicBezTo>
                          <a:pt x="15" y="0"/>
                          <a:pt x="12" y="0"/>
                          <a:pt x="10" y="0"/>
                        </a:cubicBezTo>
                        <a:cubicBezTo>
                          <a:pt x="5" y="0"/>
                          <a:pt x="2" y="0"/>
                          <a:pt x="2" y="2"/>
                        </a:cubicBezTo>
                        <a:cubicBezTo>
                          <a:pt x="2" y="4"/>
                          <a:pt x="6" y="4"/>
                          <a:pt x="4" y="8"/>
                        </a:cubicBezTo>
                        <a:cubicBezTo>
                          <a:pt x="3" y="11"/>
                          <a:pt x="0" y="14"/>
                          <a:pt x="3" y="15"/>
                        </a:cubicBezTo>
                        <a:cubicBezTo>
                          <a:pt x="4" y="15"/>
                          <a:pt x="6" y="15"/>
                          <a:pt x="9" y="15"/>
                        </a:cubicBezTo>
                        <a:cubicBezTo>
                          <a:pt x="11" y="14"/>
                          <a:pt x="13" y="14"/>
                          <a:pt x="16" y="14"/>
                        </a:cubicBezTo>
                        <a:cubicBezTo>
                          <a:pt x="22" y="15"/>
                          <a:pt x="27" y="16"/>
                          <a:pt x="25" y="12"/>
                        </a:cubicBezTo>
                        <a:cubicBezTo>
                          <a:pt x="24" y="8"/>
                          <a:pt x="21" y="8"/>
                          <a:pt x="24" y="5"/>
                        </a:cubicBezTo>
                        <a:cubicBezTo>
                          <a:pt x="29" y="0"/>
                          <a:pt x="25" y="0"/>
                          <a:pt x="17"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59" name="Google Shape;2659;p21"/>
                  <p:cNvSpPr/>
                  <p:nvPr/>
                </p:nvSpPr>
                <p:spPr>
                  <a:xfrm>
                    <a:off x="4065" y="2121"/>
                    <a:ext cx="20" cy="13"/>
                  </a:xfrm>
                  <a:custGeom>
                    <a:avLst/>
                    <a:gdLst/>
                    <a:ahLst/>
                    <a:cxnLst/>
                    <a:rect l="l" t="t" r="r" b="b"/>
                    <a:pathLst>
                      <a:path w="26" h="17" extrusionOk="0">
                        <a:moveTo>
                          <a:pt x="15" y="16"/>
                        </a:moveTo>
                        <a:cubicBezTo>
                          <a:pt x="14" y="16"/>
                          <a:pt x="13" y="16"/>
                          <a:pt x="13" y="16"/>
                        </a:cubicBezTo>
                        <a:cubicBezTo>
                          <a:pt x="9" y="16"/>
                          <a:pt x="6" y="16"/>
                          <a:pt x="4" y="16"/>
                        </a:cubicBezTo>
                        <a:cubicBezTo>
                          <a:pt x="3" y="16"/>
                          <a:pt x="2" y="16"/>
                          <a:pt x="2" y="16"/>
                        </a:cubicBezTo>
                        <a:cubicBezTo>
                          <a:pt x="1" y="16"/>
                          <a:pt x="0" y="15"/>
                          <a:pt x="0" y="14"/>
                        </a:cubicBezTo>
                        <a:cubicBezTo>
                          <a:pt x="0" y="13"/>
                          <a:pt x="2" y="10"/>
                          <a:pt x="3" y="8"/>
                        </a:cubicBezTo>
                        <a:cubicBezTo>
                          <a:pt x="3" y="8"/>
                          <a:pt x="3" y="8"/>
                          <a:pt x="3" y="7"/>
                        </a:cubicBezTo>
                        <a:cubicBezTo>
                          <a:pt x="3" y="6"/>
                          <a:pt x="0" y="5"/>
                          <a:pt x="0" y="3"/>
                        </a:cubicBezTo>
                        <a:cubicBezTo>
                          <a:pt x="0" y="3"/>
                          <a:pt x="0" y="3"/>
                          <a:pt x="0" y="3"/>
                        </a:cubicBezTo>
                        <a:cubicBezTo>
                          <a:pt x="0" y="1"/>
                          <a:pt x="3" y="0"/>
                          <a:pt x="5" y="0"/>
                        </a:cubicBezTo>
                        <a:cubicBezTo>
                          <a:pt x="8" y="0"/>
                          <a:pt x="11" y="1"/>
                          <a:pt x="14" y="1"/>
                        </a:cubicBezTo>
                        <a:cubicBezTo>
                          <a:pt x="15" y="1"/>
                          <a:pt x="15" y="1"/>
                          <a:pt x="16" y="1"/>
                        </a:cubicBezTo>
                        <a:cubicBezTo>
                          <a:pt x="17" y="1"/>
                          <a:pt x="18" y="1"/>
                          <a:pt x="19" y="1"/>
                        </a:cubicBezTo>
                        <a:cubicBezTo>
                          <a:pt x="23" y="1"/>
                          <a:pt x="26" y="1"/>
                          <a:pt x="26" y="3"/>
                        </a:cubicBezTo>
                        <a:cubicBezTo>
                          <a:pt x="26" y="4"/>
                          <a:pt x="25" y="5"/>
                          <a:pt x="23" y="6"/>
                        </a:cubicBezTo>
                        <a:cubicBezTo>
                          <a:pt x="23" y="7"/>
                          <a:pt x="22" y="8"/>
                          <a:pt x="22" y="8"/>
                        </a:cubicBezTo>
                        <a:cubicBezTo>
                          <a:pt x="22" y="9"/>
                          <a:pt x="24" y="10"/>
                          <a:pt x="25" y="13"/>
                        </a:cubicBezTo>
                        <a:cubicBezTo>
                          <a:pt x="25" y="14"/>
                          <a:pt x="25" y="14"/>
                          <a:pt x="25" y="15"/>
                        </a:cubicBezTo>
                        <a:cubicBezTo>
                          <a:pt x="25" y="15"/>
                          <a:pt x="25" y="16"/>
                          <a:pt x="24" y="16"/>
                        </a:cubicBezTo>
                        <a:cubicBezTo>
                          <a:pt x="24" y="17"/>
                          <a:pt x="23" y="17"/>
                          <a:pt x="22" y="17"/>
                        </a:cubicBezTo>
                        <a:cubicBezTo>
                          <a:pt x="20" y="17"/>
                          <a:pt x="18" y="16"/>
                          <a:pt x="15" y="16"/>
                        </a:cubicBezTo>
                        <a:close/>
                        <a:moveTo>
                          <a:pt x="15" y="15"/>
                        </a:moveTo>
                        <a:cubicBezTo>
                          <a:pt x="18" y="15"/>
                          <a:pt x="21" y="15"/>
                          <a:pt x="22" y="15"/>
                        </a:cubicBezTo>
                        <a:cubicBezTo>
                          <a:pt x="24" y="15"/>
                          <a:pt x="24" y="15"/>
                          <a:pt x="24" y="15"/>
                        </a:cubicBezTo>
                        <a:cubicBezTo>
                          <a:pt x="24" y="14"/>
                          <a:pt x="24" y="14"/>
                          <a:pt x="24" y="14"/>
                        </a:cubicBezTo>
                        <a:cubicBezTo>
                          <a:pt x="23" y="11"/>
                          <a:pt x="21" y="10"/>
                          <a:pt x="21" y="8"/>
                        </a:cubicBezTo>
                        <a:cubicBezTo>
                          <a:pt x="21" y="7"/>
                          <a:pt x="21" y="7"/>
                          <a:pt x="22" y="6"/>
                        </a:cubicBezTo>
                        <a:cubicBezTo>
                          <a:pt x="24" y="4"/>
                          <a:pt x="25" y="3"/>
                          <a:pt x="25" y="3"/>
                        </a:cubicBezTo>
                        <a:cubicBezTo>
                          <a:pt x="25" y="2"/>
                          <a:pt x="24" y="2"/>
                          <a:pt x="24" y="2"/>
                        </a:cubicBezTo>
                        <a:cubicBezTo>
                          <a:pt x="23" y="2"/>
                          <a:pt x="21" y="2"/>
                          <a:pt x="19" y="2"/>
                        </a:cubicBezTo>
                        <a:cubicBezTo>
                          <a:pt x="18" y="2"/>
                          <a:pt x="17" y="2"/>
                          <a:pt x="16" y="2"/>
                        </a:cubicBezTo>
                        <a:cubicBezTo>
                          <a:pt x="15" y="2"/>
                          <a:pt x="15" y="2"/>
                          <a:pt x="14" y="2"/>
                        </a:cubicBezTo>
                        <a:cubicBezTo>
                          <a:pt x="11" y="2"/>
                          <a:pt x="7" y="2"/>
                          <a:pt x="5" y="2"/>
                        </a:cubicBezTo>
                        <a:cubicBezTo>
                          <a:pt x="4" y="2"/>
                          <a:pt x="3" y="2"/>
                          <a:pt x="2" y="2"/>
                        </a:cubicBezTo>
                        <a:cubicBezTo>
                          <a:pt x="1" y="2"/>
                          <a:pt x="1" y="2"/>
                          <a:pt x="1" y="3"/>
                        </a:cubicBezTo>
                        <a:cubicBezTo>
                          <a:pt x="1" y="3"/>
                          <a:pt x="1" y="3"/>
                          <a:pt x="1" y="3"/>
                        </a:cubicBezTo>
                        <a:cubicBezTo>
                          <a:pt x="1" y="4"/>
                          <a:pt x="4" y="5"/>
                          <a:pt x="4" y="7"/>
                        </a:cubicBezTo>
                        <a:cubicBezTo>
                          <a:pt x="4" y="8"/>
                          <a:pt x="4" y="8"/>
                          <a:pt x="4" y="9"/>
                        </a:cubicBezTo>
                        <a:cubicBezTo>
                          <a:pt x="3" y="11"/>
                          <a:pt x="1" y="13"/>
                          <a:pt x="2" y="14"/>
                        </a:cubicBezTo>
                        <a:cubicBezTo>
                          <a:pt x="2" y="15"/>
                          <a:pt x="2" y="15"/>
                          <a:pt x="2" y="15"/>
                        </a:cubicBezTo>
                        <a:cubicBezTo>
                          <a:pt x="3" y="15"/>
                          <a:pt x="3" y="15"/>
                          <a:pt x="4" y="15"/>
                        </a:cubicBezTo>
                        <a:cubicBezTo>
                          <a:pt x="6" y="15"/>
                          <a:pt x="9" y="15"/>
                          <a:pt x="13" y="15"/>
                        </a:cubicBezTo>
                        <a:cubicBezTo>
                          <a:pt x="13" y="15"/>
                          <a:pt x="14" y="15"/>
                          <a:pt x="15" y="15"/>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60" name="Google Shape;2660;p21"/>
                  <p:cNvSpPr/>
                  <p:nvPr/>
                </p:nvSpPr>
                <p:spPr>
                  <a:xfrm>
                    <a:off x="4066" y="2123"/>
                    <a:ext cx="18" cy="10"/>
                  </a:xfrm>
                  <a:custGeom>
                    <a:avLst/>
                    <a:gdLst/>
                    <a:ahLst/>
                    <a:cxnLst/>
                    <a:rect l="l" t="t" r="r" b="b"/>
                    <a:pathLst>
                      <a:path w="24" h="13" extrusionOk="0">
                        <a:moveTo>
                          <a:pt x="5" y="12"/>
                        </a:moveTo>
                        <a:cubicBezTo>
                          <a:pt x="3" y="12"/>
                          <a:pt x="3" y="11"/>
                          <a:pt x="3" y="9"/>
                        </a:cubicBezTo>
                        <a:cubicBezTo>
                          <a:pt x="3" y="6"/>
                          <a:pt x="10" y="6"/>
                          <a:pt x="7" y="5"/>
                        </a:cubicBezTo>
                        <a:cubicBezTo>
                          <a:pt x="4" y="4"/>
                          <a:pt x="3" y="3"/>
                          <a:pt x="3" y="1"/>
                        </a:cubicBezTo>
                        <a:cubicBezTo>
                          <a:pt x="2" y="0"/>
                          <a:pt x="3" y="0"/>
                          <a:pt x="5" y="0"/>
                        </a:cubicBezTo>
                        <a:cubicBezTo>
                          <a:pt x="7" y="0"/>
                          <a:pt x="8" y="0"/>
                          <a:pt x="8" y="0"/>
                        </a:cubicBezTo>
                        <a:cubicBezTo>
                          <a:pt x="8" y="0"/>
                          <a:pt x="10" y="1"/>
                          <a:pt x="12" y="1"/>
                        </a:cubicBezTo>
                        <a:cubicBezTo>
                          <a:pt x="13" y="1"/>
                          <a:pt x="14" y="1"/>
                          <a:pt x="15" y="0"/>
                        </a:cubicBezTo>
                        <a:cubicBezTo>
                          <a:pt x="16" y="0"/>
                          <a:pt x="16" y="0"/>
                          <a:pt x="16" y="0"/>
                        </a:cubicBezTo>
                        <a:cubicBezTo>
                          <a:pt x="19" y="0"/>
                          <a:pt x="21" y="2"/>
                          <a:pt x="19" y="3"/>
                        </a:cubicBezTo>
                        <a:cubicBezTo>
                          <a:pt x="17" y="4"/>
                          <a:pt x="15" y="6"/>
                          <a:pt x="17" y="6"/>
                        </a:cubicBezTo>
                        <a:cubicBezTo>
                          <a:pt x="19" y="7"/>
                          <a:pt x="19" y="8"/>
                          <a:pt x="21" y="10"/>
                        </a:cubicBezTo>
                        <a:cubicBezTo>
                          <a:pt x="22" y="11"/>
                          <a:pt x="22" y="12"/>
                          <a:pt x="20" y="12"/>
                        </a:cubicBezTo>
                        <a:cubicBezTo>
                          <a:pt x="20" y="12"/>
                          <a:pt x="20" y="12"/>
                          <a:pt x="19" y="12"/>
                        </a:cubicBezTo>
                        <a:cubicBezTo>
                          <a:pt x="17" y="11"/>
                          <a:pt x="15" y="11"/>
                          <a:pt x="13" y="11"/>
                        </a:cubicBezTo>
                        <a:cubicBezTo>
                          <a:pt x="12" y="11"/>
                          <a:pt x="10" y="11"/>
                          <a:pt x="9" y="11"/>
                        </a:cubicBezTo>
                        <a:cubicBezTo>
                          <a:pt x="7" y="11"/>
                          <a:pt x="6" y="12"/>
                          <a:pt x="5" y="12"/>
                        </a:cubicBezTo>
                        <a:close/>
                        <a:moveTo>
                          <a:pt x="4" y="0"/>
                        </a:moveTo>
                        <a:cubicBezTo>
                          <a:pt x="3" y="0"/>
                          <a:pt x="2" y="0"/>
                          <a:pt x="1" y="0"/>
                        </a:cubicBezTo>
                        <a:cubicBezTo>
                          <a:pt x="0" y="0"/>
                          <a:pt x="0" y="0"/>
                          <a:pt x="0" y="1"/>
                        </a:cubicBezTo>
                        <a:cubicBezTo>
                          <a:pt x="0" y="1"/>
                          <a:pt x="0" y="1"/>
                          <a:pt x="0" y="1"/>
                        </a:cubicBezTo>
                        <a:cubicBezTo>
                          <a:pt x="0" y="2"/>
                          <a:pt x="3" y="3"/>
                          <a:pt x="3" y="5"/>
                        </a:cubicBezTo>
                        <a:cubicBezTo>
                          <a:pt x="3" y="6"/>
                          <a:pt x="3" y="6"/>
                          <a:pt x="3" y="7"/>
                        </a:cubicBezTo>
                        <a:cubicBezTo>
                          <a:pt x="2" y="9"/>
                          <a:pt x="0" y="11"/>
                          <a:pt x="1" y="12"/>
                        </a:cubicBezTo>
                        <a:cubicBezTo>
                          <a:pt x="1" y="13"/>
                          <a:pt x="1" y="13"/>
                          <a:pt x="1" y="13"/>
                        </a:cubicBezTo>
                        <a:cubicBezTo>
                          <a:pt x="1" y="13"/>
                          <a:pt x="1" y="13"/>
                          <a:pt x="1" y="13"/>
                        </a:cubicBezTo>
                        <a:cubicBezTo>
                          <a:pt x="2" y="13"/>
                          <a:pt x="2" y="13"/>
                          <a:pt x="2" y="13"/>
                        </a:cubicBezTo>
                        <a:cubicBezTo>
                          <a:pt x="3" y="12"/>
                          <a:pt x="6" y="12"/>
                          <a:pt x="10" y="12"/>
                        </a:cubicBezTo>
                        <a:cubicBezTo>
                          <a:pt x="14" y="12"/>
                          <a:pt x="20" y="12"/>
                          <a:pt x="21" y="13"/>
                        </a:cubicBezTo>
                        <a:cubicBezTo>
                          <a:pt x="22" y="13"/>
                          <a:pt x="22" y="13"/>
                          <a:pt x="22" y="13"/>
                        </a:cubicBezTo>
                        <a:cubicBezTo>
                          <a:pt x="23" y="13"/>
                          <a:pt x="23" y="13"/>
                          <a:pt x="23" y="13"/>
                        </a:cubicBezTo>
                        <a:cubicBezTo>
                          <a:pt x="23" y="12"/>
                          <a:pt x="23" y="12"/>
                          <a:pt x="23" y="12"/>
                        </a:cubicBezTo>
                        <a:cubicBezTo>
                          <a:pt x="22" y="9"/>
                          <a:pt x="20" y="8"/>
                          <a:pt x="20" y="6"/>
                        </a:cubicBezTo>
                        <a:cubicBezTo>
                          <a:pt x="20" y="5"/>
                          <a:pt x="20" y="5"/>
                          <a:pt x="21" y="4"/>
                        </a:cubicBezTo>
                        <a:cubicBezTo>
                          <a:pt x="23" y="2"/>
                          <a:pt x="24" y="1"/>
                          <a:pt x="24" y="1"/>
                        </a:cubicBezTo>
                        <a:cubicBezTo>
                          <a:pt x="24" y="0"/>
                          <a:pt x="23" y="0"/>
                          <a:pt x="23" y="0"/>
                        </a:cubicBezTo>
                        <a:cubicBezTo>
                          <a:pt x="22" y="0"/>
                          <a:pt x="21" y="0"/>
                          <a:pt x="20" y="0"/>
                        </a:cubicBezTo>
                        <a:cubicBezTo>
                          <a:pt x="20" y="0"/>
                          <a:pt x="18" y="0"/>
                          <a:pt x="17" y="0"/>
                        </a:cubicBezTo>
                        <a:cubicBezTo>
                          <a:pt x="16" y="0"/>
                          <a:pt x="15" y="0"/>
                          <a:pt x="14" y="0"/>
                        </a:cubicBezTo>
                        <a:cubicBezTo>
                          <a:pt x="14" y="0"/>
                          <a:pt x="13" y="0"/>
                          <a:pt x="13" y="0"/>
                        </a:cubicBezTo>
                        <a:cubicBezTo>
                          <a:pt x="10" y="0"/>
                          <a:pt x="6" y="0"/>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61" name="Google Shape;2661;p21"/>
                  <p:cNvSpPr/>
                  <p:nvPr/>
                </p:nvSpPr>
                <p:spPr>
                  <a:xfrm>
                    <a:off x="4065" y="2122"/>
                    <a:ext cx="20" cy="11"/>
                  </a:xfrm>
                  <a:custGeom>
                    <a:avLst/>
                    <a:gdLst/>
                    <a:ahLst/>
                    <a:cxnLst/>
                    <a:rect l="l" t="t" r="r" b="b"/>
                    <a:pathLst>
                      <a:path w="27" h="15" extrusionOk="0">
                        <a:moveTo>
                          <a:pt x="24" y="0"/>
                        </a:moveTo>
                        <a:cubicBezTo>
                          <a:pt x="23" y="1"/>
                          <a:pt x="23" y="1"/>
                          <a:pt x="23" y="1"/>
                        </a:cubicBezTo>
                        <a:cubicBezTo>
                          <a:pt x="23" y="1"/>
                          <a:pt x="23" y="1"/>
                          <a:pt x="22" y="1"/>
                        </a:cubicBezTo>
                        <a:cubicBezTo>
                          <a:pt x="23" y="1"/>
                          <a:pt x="24" y="1"/>
                          <a:pt x="25" y="1"/>
                        </a:cubicBezTo>
                        <a:cubicBezTo>
                          <a:pt x="25" y="1"/>
                          <a:pt x="26" y="1"/>
                          <a:pt x="26" y="2"/>
                        </a:cubicBezTo>
                        <a:cubicBezTo>
                          <a:pt x="26" y="2"/>
                          <a:pt x="25" y="3"/>
                          <a:pt x="23" y="5"/>
                        </a:cubicBezTo>
                        <a:cubicBezTo>
                          <a:pt x="22" y="6"/>
                          <a:pt x="22" y="6"/>
                          <a:pt x="22" y="7"/>
                        </a:cubicBezTo>
                        <a:cubicBezTo>
                          <a:pt x="22" y="9"/>
                          <a:pt x="24" y="10"/>
                          <a:pt x="25" y="13"/>
                        </a:cubicBezTo>
                        <a:cubicBezTo>
                          <a:pt x="25" y="13"/>
                          <a:pt x="25" y="13"/>
                          <a:pt x="25" y="14"/>
                        </a:cubicBezTo>
                        <a:cubicBezTo>
                          <a:pt x="25" y="14"/>
                          <a:pt x="25" y="14"/>
                          <a:pt x="24" y="14"/>
                        </a:cubicBezTo>
                        <a:cubicBezTo>
                          <a:pt x="25" y="15"/>
                          <a:pt x="25" y="15"/>
                          <a:pt x="25" y="15"/>
                        </a:cubicBezTo>
                        <a:cubicBezTo>
                          <a:pt x="26" y="15"/>
                          <a:pt x="26" y="14"/>
                          <a:pt x="25" y="12"/>
                        </a:cubicBezTo>
                        <a:cubicBezTo>
                          <a:pt x="24" y="8"/>
                          <a:pt x="21" y="8"/>
                          <a:pt x="24" y="5"/>
                        </a:cubicBezTo>
                        <a:cubicBezTo>
                          <a:pt x="27" y="2"/>
                          <a:pt x="27" y="1"/>
                          <a:pt x="24" y="0"/>
                        </a:cubicBezTo>
                        <a:close/>
                        <a:moveTo>
                          <a:pt x="3" y="0"/>
                        </a:moveTo>
                        <a:cubicBezTo>
                          <a:pt x="2" y="0"/>
                          <a:pt x="2" y="1"/>
                          <a:pt x="2" y="2"/>
                        </a:cubicBezTo>
                        <a:cubicBezTo>
                          <a:pt x="2" y="4"/>
                          <a:pt x="6" y="4"/>
                          <a:pt x="4" y="8"/>
                        </a:cubicBezTo>
                        <a:cubicBezTo>
                          <a:pt x="3" y="11"/>
                          <a:pt x="0" y="14"/>
                          <a:pt x="3" y="15"/>
                        </a:cubicBezTo>
                        <a:cubicBezTo>
                          <a:pt x="3" y="14"/>
                          <a:pt x="3" y="14"/>
                          <a:pt x="3" y="14"/>
                        </a:cubicBezTo>
                        <a:cubicBezTo>
                          <a:pt x="3" y="14"/>
                          <a:pt x="3" y="14"/>
                          <a:pt x="3" y="14"/>
                        </a:cubicBezTo>
                        <a:cubicBezTo>
                          <a:pt x="3" y="14"/>
                          <a:pt x="3" y="14"/>
                          <a:pt x="3" y="13"/>
                        </a:cubicBezTo>
                        <a:cubicBezTo>
                          <a:pt x="2" y="12"/>
                          <a:pt x="4" y="10"/>
                          <a:pt x="5" y="8"/>
                        </a:cubicBezTo>
                        <a:cubicBezTo>
                          <a:pt x="5" y="7"/>
                          <a:pt x="5" y="7"/>
                          <a:pt x="5" y="6"/>
                        </a:cubicBezTo>
                        <a:cubicBezTo>
                          <a:pt x="5" y="4"/>
                          <a:pt x="2" y="3"/>
                          <a:pt x="2" y="2"/>
                        </a:cubicBezTo>
                        <a:cubicBezTo>
                          <a:pt x="2" y="2"/>
                          <a:pt x="2" y="2"/>
                          <a:pt x="2" y="2"/>
                        </a:cubicBezTo>
                        <a:cubicBezTo>
                          <a:pt x="2" y="1"/>
                          <a:pt x="2" y="1"/>
                          <a:pt x="3" y="1"/>
                        </a:cubicBezTo>
                        <a:cubicBezTo>
                          <a:pt x="4" y="1"/>
                          <a:pt x="5" y="1"/>
                          <a:pt x="6" y="1"/>
                        </a:cubicBezTo>
                        <a:cubicBezTo>
                          <a:pt x="8" y="1"/>
                          <a:pt x="12" y="1"/>
                          <a:pt x="15" y="1"/>
                        </a:cubicBezTo>
                        <a:cubicBezTo>
                          <a:pt x="15" y="1"/>
                          <a:pt x="16" y="1"/>
                          <a:pt x="16" y="1"/>
                        </a:cubicBezTo>
                        <a:cubicBezTo>
                          <a:pt x="11" y="1"/>
                          <a:pt x="5" y="0"/>
                          <a:pt x="4" y="0"/>
                        </a:cubicBezTo>
                        <a:lnTo>
                          <a:pt x="3"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62" name="Google Shape;2662;p21"/>
                  <p:cNvSpPr/>
                  <p:nvPr/>
                </p:nvSpPr>
                <p:spPr>
                  <a:xfrm>
                    <a:off x="4069" y="2124"/>
                    <a:ext cx="11" cy="7"/>
                  </a:xfrm>
                  <a:custGeom>
                    <a:avLst/>
                    <a:gdLst/>
                    <a:ahLst/>
                    <a:cxnLst/>
                    <a:rect l="l" t="t" r="r" b="b"/>
                    <a:pathLst>
                      <a:path w="15" h="9" extrusionOk="0">
                        <a:moveTo>
                          <a:pt x="12" y="6"/>
                        </a:moveTo>
                        <a:cubicBezTo>
                          <a:pt x="11" y="6"/>
                          <a:pt x="11" y="5"/>
                          <a:pt x="10" y="5"/>
                        </a:cubicBezTo>
                        <a:cubicBezTo>
                          <a:pt x="9" y="3"/>
                          <a:pt x="10" y="3"/>
                          <a:pt x="11" y="2"/>
                        </a:cubicBezTo>
                        <a:cubicBezTo>
                          <a:pt x="12" y="1"/>
                          <a:pt x="12" y="1"/>
                          <a:pt x="12" y="1"/>
                        </a:cubicBezTo>
                        <a:cubicBezTo>
                          <a:pt x="12" y="1"/>
                          <a:pt x="12" y="1"/>
                          <a:pt x="12" y="1"/>
                        </a:cubicBezTo>
                        <a:cubicBezTo>
                          <a:pt x="13" y="0"/>
                          <a:pt x="12" y="0"/>
                          <a:pt x="12" y="0"/>
                        </a:cubicBezTo>
                        <a:cubicBezTo>
                          <a:pt x="10" y="0"/>
                          <a:pt x="9" y="0"/>
                          <a:pt x="7" y="0"/>
                        </a:cubicBezTo>
                        <a:cubicBezTo>
                          <a:pt x="6" y="0"/>
                          <a:pt x="6" y="0"/>
                          <a:pt x="5" y="0"/>
                        </a:cubicBezTo>
                        <a:cubicBezTo>
                          <a:pt x="4" y="0"/>
                          <a:pt x="3" y="0"/>
                          <a:pt x="3" y="0"/>
                        </a:cubicBezTo>
                        <a:cubicBezTo>
                          <a:pt x="2" y="0"/>
                          <a:pt x="2" y="0"/>
                          <a:pt x="2" y="0"/>
                        </a:cubicBezTo>
                        <a:cubicBezTo>
                          <a:pt x="2" y="1"/>
                          <a:pt x="3" y="1"/>
                          <a:pt x="3" y="1"/>
                        </a:cubicBezTo>
                        <a:cubicBezTo>
                          <a:pt x="5" y="1"/>
                          <a:pt x="6" y="2"/>
                          <a:pt x="6" y="4"/>
                        </a:cubicBezTo>
                        <a:cubicBezTo>
                          <a:pt x="6" y="4"/>
                          <a:pt x="6" y="5"/>
                          <a:pt x="6" y="5"/>
                        </a:cubicBezTo>
                        <a:cubicBezTo>
                          <a:pt x="5" y="6"/>
                          <a:pt x="4" y="5"/>
                          <a:pt x="4" y="6"/>
                        </a:cubicBezTo>
                        <a:cubicBezTo>
                          <a:pt x="3" y="6"/>
                          <a:pt x="2" y="6"/>
                          <a:pt x="2" y="6"/>
                        </a:cubicBezTo>
                        <a:cubicBezTo>
                          <a:pt x="0" y="7"/>
                          <a:pt x="2" y="8"/>
                          <a:pt x="2" y="8"/>
                        </a:cubicBezTo>
                        <a:cubicBezTo>
                          <a:pt x="4" y="9"/>
                          <a:pt x="6" y="8"/>
                          <a:pt x="9" y="8"/>
                        </a:cubicBezTo>
                        <a:cubicBezTo>
                          <a:pt x="12" y="8"/>
                          <a:pt x="15" y="9"/>
                          <a:pt x="15" y="8"/>
                        </a:cubicBezTo>
                        <a:cubicBezTo>
                          <a:pt x="15" y="7"/>
                          <a:pt x="14" y="7"/>
                          <a:pt x="13" y="6"/>
                        </a:cubicBezTo>
                        <a:lnTo>
                          <a:pt x="12" y="6"/>
                        </a:ln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63" name="Google Shape;2663;p21"/>
                  <p:cNvSpPr/>
                  <p:nvPr/>
                </p:nvSpPr>
                <p:spPr>
                  <a:xfrm>
                    <a:off x="4066" y="2119"/>
                    <a:ext cx="17" cy="4"/>
                  </a:xfrm>
                  <a:custGeom>
                    <a:avLst/>
                    <a:gdLst/>
                    <a:ahLst/>
                    <a:cxnLst/>
                    <a:rect l="l" t="t" r="r" b="b"/>
                    <a:pathLst>
                      <a:path w="23" h="5" extrusionOk="0">
                        <a:moveTo>
                          <a:pt x="2" y="4"/>
                        </a:moveTo>
                        <a:cubicBezTo>
                          <a:pt x="1" y="4"/>
                          <a:pt x="0" y="2"/>
                          <a:pt x="2" y="1"/>
                        </a:cubicBezTo>
                        <a:cubicBezTo>
                          <a:pt x="4" y="0"/>
                          <a:pt x="20" y="1"/>
                          <a:pt x="21" y="1"/>
                        </a:cubicBezTo>
                        <a:cubicBezTo>
                          <a:pt x="23" y="2"/>
                          <a:pt x="23" y="4"/>
                          <a:pt x="21" y="4"/>
                        </a:cubicBezTo>
                        <a:cubicBezTo>
                          <a:pt x="20" y="5"/>
                          <a:pt x="3" y="4"/>
                          <a:pt x="2" y="4"/>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64" name="Google Shape;2664;p21"/>
                  <p:cNvSpPr/>
                  <p:nvPr/>
                </p:nvSpPr>
                <p:spPr>
                  <a:xfrm>
                    <a:off x="4067" y="2119"/>
                    <a:ext cx="16" cy="4"/>
                  </a:xfrm>
                  <a:custGeom>
                    <a:avLst/>
                    <a:gdLst/>
                    <a:ahLst/>
                    <a:cxnLst/>
                    <a:rect l="l" t="t" r="r" b="b"/>
                    <a:pathLst>
                      <a:path w="22" h="5" extrusionOk="0">
                        <a:moveTo>
                          <a:pt x="1" y="4"/>
                        </a:moveTo>
                        <a:cubicBezTo>
                          <a:pt x="1" y="4"/>
                          <a:pt x="1" y="4"/>
                          <a:pt x="1" y="4"/>
                        </a:cubicBezTo>
                        <a:cubicBezTo>
                          <a:pt x="1" y="4"/>
                          <a:pt x="1" y="4"/>
                          <a:pt x="1" y="4"/>
                        </a:cubicBezTo>
                        <a:cubicBezTo>
                          <a:pt x="2" y="4"/>
                          <a:pt x="11" y="4"/>
                          <a:pt x="16" y="4"/>
                        </a:cubicBezTo>
                        <a:cubicBezTo>
                          <a:pt x="18" y="4"/>
                          <a:pt x="20" y="4"/>
                          <a:pt x="20" y="4"/>
                        </a:cubicBezTo>
                        <a:cubicBezTo>
                          <a:pt x="21" y="4"/>
                          <a:pt x="21" y="3"/>
                          <a:pt x="21" y="3"/>
                        </a:cubicBezTo>
                        <a:cubicBezTo>
                          <a:pt x="21" y="3"/>
                          <a:pt x="21" y="2"/>
                          <a:pt x="20" y="2"/>
                        </a:cubicBezTo>
                        <a:cubicBezTo>
                          <a:pt x="19" y="1"/>
                          <a:pt x="13" y="1"/>
                          <a:pt x="9" y="1"/>
                        </a:cubicBezTo>
                        <a:cubicBezTo>
                          <a:pt x="5" y="1"/>
                          <a:pt x="2" y="1"/>
                          <a:pt x="1" y="2"/>
                        </a:cubicBezTo>
                        <a:cubicBezTo>
                          <a:pt x="0" y="2"/>
                          <a:pt x="0" y="3"/>
                          <a:pt x="0" y="3"/>
                        </a:cubicBezTo>
                        <a:cubicBezTo>
                          <a:pt x="0" y="3"/>
                          <a:pt x="1" y="4"/>
                          <a:pt x="1" y="4"/>
                        </a:cubicBezTo>
                        <a:cubicBezTo>
                          <a:pt x="1" y="4"/>
                          <a:pt x="1" y="4"/>
                          <a:pt x="1" y="4"/>
                        </a:cubicBezTo>
                        <a:cubicBezTo>
                          <a:pt x="1" y="4"/>
                          <a:pt x="1" y="4"/>
                          <a:pt x="1" y="4"/>
                        </a:cubicBezTo>
                        <a:cubicBezTo>
                          <a:pt x="0" y="4"/>
                          <a:pt x="0" y="4"/>
                          <a:pt x="0" y="3"/>
                        </a:cubicBezTo>
                        <a:cubicBezTo>
                          <a:pt x="0" y="2"/>
                          <a:pt x="0" y="2"/>
                          <a:pt x="1" y="1"/>
                        </a:cubicBezTo>
                        <a:cubicBezTo>
                          <a:pt x="2" y="0"/>
                          <a:pt x="5" y="0"/>
                          <a:pt x="9" y="0"/>
                        </a:cubicBezTo>
                        <a:cubicBezTo>
                          <a:pt x="13" y="0"/>
                          <a:pt x="19" y="1"/>
                          <a:pt x="20" y="1"/>
                        </a:cubicBezTo>
                        <a:cubicBezTo>
                          <a:pt x="21" y="2"/>
                          <a:pt x="22" y="2"/>
                          <a:pt x="22" y="3"/>
                        </a:cubicBezTo>
                        <a:cubicBezTo>
                          <a:pt x="22" y="4"/>
                          <a:pt x="21" y="4"/>
                          <a:pt x="20" y="5"/>
                        </a:cubicBezTo>
                        <a:cubicBezTo>
                          <a:pt x="20" y="5"/>
                          <a:pt x="18" y="5"/>
                          <a:pt x="16" y="5"/>
                        </a:cubicBezTo>
                        <a:cubicBezTo>
                          <a:pt x="11" y="5"/>
                          <a:pt x="2" y="4"/>
                          <a:pt x="1"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65" name="Google Shape;2665;p21"/>
                  <p:cNvSpPr/>
                  <p:nvPr/>
                </p:nvSpPr>
                <p:spPr>
                  <a:xfrm>
                    <a:off x="4067" y="2120"/>
                    <a:ext cx="16" cy="2"/>
                  </a:xfrm>
                  <a:custGeom>
                    <a:avLst/>
                    <a:gdLst/>
                    <a:ahLst/>
                    <a:cxnLst/>
                    <a:rect l="l" t="t" r="r" b="b"/>
                    <a:pathLst>
                      <a:path w="21" h="3" extrusionOk="0">
                        <a:moveTo>
                          <a:pt x="6" y="3"/>
                        </a:moveTo>
                        <a:cubicBezTo>
                          <a:pt x="4" y="3"/>
                          <a:pt x="3" y="2"/>
                          <a:pt x="2" y="2"/>
                        </a:cubicBezTo>
                        <a:cubicBezTo>
                          <a:pt x="2" y="2"/>
                          <a:pt x="1" y="1"/>
                          <a:pt x="4" y="0"/>
                        </a:cubicBezTo>
                        <a:cubicBezTo>
                          <a:pt x="4" y="0"/>
                          <a:pt x="5" y="0"/>
                          <a:pt x="5" y="0"/>
                        </a:cubicBezTo>
                        <a:cubicBezTo>
                          <a:pt x="7" y="0"/>
                          <a:pt x="9" y="1"/>
                          <a:pt x="13" y="1"/>
                        </a:cubicBezTo>
                        <a:cubicBezTo>
                          <a:pt x="16" y="1"/>
                          <a:pt x="19" y="0"/>
                          <a:pt x="20" y="2"/>
                        </a:cubicBezTo>
                        <a:cubicBezTo>
                          <a:pt x="20" y="2"/>
                          <a:pt x="20" y="3"/>
                          <a:pt x="18" y="3"/>
                        </a:cubicBezTo>
                        <a:cubicBezTo>
                          <a:pt x="17" y="3"/>
                          <a:pt x="16" y="3"/>
                          <a:pt x="13" y="3"/>
                        </a:cubicBezTo>
                        <a:cubicBezTo>
                          <a:pt x="13" y="3"/>
                          <a:pt x="13" y="3"/>
                          <a:pt x="13" y="3"/>
                        </a:cubicBezTo>
                        <a:cubicBezTo>
                          <a:pt x="11" y="3"/>
                          <a:pt x="10" y="3"/>
                          <a:pt x="9" y="3"/>
                        </a:cubicBezTo>
                        <a:cubicBezTo>
                          <a:pt x="8" y="3"/>
                          <a:pt x="7" y="3"/>
                          <a:pt x="6" y="3"/>
                        </a:cubicBezTo>
                        <a:close/>
                        <a:moveTo>
                          <a:pt x="8" y="0"/>
                        </a:moveTo>
                        <a:cubicBezTo>
                          <a:pt x="5" y="0"/>
                          <a:pt x="2" y="0"/>
                          <a:pt x="1" y="1"/>
                        </a:cubicBezTo>
                        <a:cubicBezTo>
                          <a:pt x="0" y="1"/>
                          <a:pt x="0" y="2"/>
                          <a:pt x="0" y="2"/>
                        </a:cubicBezTo>
                        <a:cubicBezTo>
                          <a:pt x="0" y="2"/>
                          <a:pt x="1" y="3"/>
                          <a:pt x="1" y="3"/>
                        </a:cubicBezTo>
                        <a:cubicBezTo>
                          <a:pt x="2" y="3"/>
                          <a:pt x="11" y="3"/>
                          <a:pt x="16" y="3"/>
                        </a:cubicBezTo>
                        <a:cubicBezTo>
                          <a:pt x="16" y="3"/>
                          <a:pt x="16" y="3"/>
                          <a:pt x="16" y="3"/>
                        </a:cubicBezTo>
                        <a:cubicBezTo>
                          <a:pt x="18" y="3"/>
                          <a:pt x="20" y="3"/>
                          <a:pt x="20" y="3"/>
                        </a:cubicBezTo>
                        <a:cubicBezTo>
                          <a:pt x="21" y="3"/>
                          <a:pt x="21" y="2"/>
                          <a:pt x="21" y="2"/>
                        </a:cubicBezTo>
                        <a:cubicBezTo>
                          <a:pt x="21" y="2"/>
                          <a:pt x="21" y="1"/>
                          <a:pt x="20" y="1"/>
                        </a:cubicBezTo>
                        <a:cubicBezTo>
                          <a:pt x="19" y="0"/>
                          <a:pt x="14" y="0"/>
                          <a:pt x="9" y="0"/>
                        </a:cubicBezTo>
                        <a:cubicBezTo>
                          <a:pt x="9" y="0"/>
                          <a:pt x="9" y="0"/>
                          <a:pt x="9" y="0"/>
                        </a:cubicBezTo>
                        <a:lnTo>
                          <a:pt x="8"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66" name="Google Shape;2666;p21"/>
                  <p:cNvSpPr/>
                  <p:nvPr/>
                </p:nvSpPr>
                <p:spPr>
                  <a:xfrm>
                    <a:off x="4066" y="2120"/>
                    <a:ext cx="17" cy="3"/>
                  </a:xfrm>
                  <a:custGeom>
                    <a:avLst/>
                    <a:gdLst/>
                    <a:ahLst/>
                    <a:cxnLst/>
                    <a:rect l="l" t="t" r="r" b="b"/>
                    <a:pathLst>
                      <a:path w="23" h="4" extrusionOk="0">
                        <a:moveTo>
                          <a:pt x="2" y="3"/>
                        </a:moveTo>
                        <a:cubicBezTo>
                          <a:pt x="2" y="3"/>
                          <a:pt x="1" y="2"/>
                          <a:pt x="1" y="2"/>
                        </a:cubicBezTo>
                        <a:cubicBezTo>
                          <a:pt x="1" y="2"/>
                          <a:pt x="1" y="1"/>
                          <a:pt x="2" y="1"/>
                        </a:cubicBezTo>
                        <a:cubicBezTo>
                          <a:pt x="3" y="0"/>
                          <a:pt x="6" y="0"/>
                          <a:pt x="9" y="0"/>
                        </a:cubicBezTo>
                        <a:cubicBezTo>
                          <a:pt x="10" y="0"/>
                          <a:pt x="10" y="0"/>
                          <a:pt x="10" y="0"/>
                        </a:cubicBezTo>
                        <a:cubicBezTo>
                          <a:pt x="10" y="0"/>
                          <a:pt x="10" y="0"/>
                          <a:pt x="10" y="0"/>
                        </a:cubicBezTo>
                        <a:cubicBezTo>
                          <a:pt x="15" y="0"/>
                          <a:pt x="20" y="0"/>
                          <a:pt x="21" y="1"/>
                        </a:cubicBezTo>
                        <a:cubicBezTo>
                          <a:pt x="22" y="1"/>
                          <a:pt x="22" y="2"/>
                          <a:pt x="22" y="2"/>
                        </a:cubicBezTo>
                        <a:cubicBezTo>
                          <a:pt x="22" y="2"/>
                          <a:pt x="22" y="3"/>
                          <a:pt x="21" y="3"/>
                        </a:cubicBezTo>
                        <a:cubicBezTo>
                          <a:pt x="21" y="3"/>
                          <a:pt x="19" y="3"/>
                          <a:pt x="17" y="3"/>
                        </a:cubicBezTo>
                        <a:cubicBezTo>
                          <a:pt x="17" y="3"/>
                          <a:pt x="17" y="3"/>
                          <a:pt x="17" y="3"/>
                        </a:cubicBezTo>
                        <a:cubicBezTo>
                          <a:pt x="12" y="3"/>
                          <a:pt x="3" y="3"/>
                          <a:pt x="2" y="3"/>
                        </a:cubicBezTo>
                        <a:close/>
                        <a:moveTo>
                          <a:pt x="10" y="0"/>
                        </a:moveTo>
                        <a:cubicBezTo>
                          <a:pt x="6" y="0"/>
                          <a:pt x="3" y="0"/>
                          <a:pt x="2" y="0"/>
                        </a:cubicBezTo>
                        <a:cubicBezTo>
                          <a:pt x="0" y="1"/>
                          <a:pt x="1" y="3"/>
                          <a:pt x="2" y="3"/>
                        </a:cubicBezTo>
                        <a:cubicBezTo>
                          <a:pt x="3" y="3"/>
                          <a:pt x="12" y="4"/>
                          <a:pt x="17" y="4"/>
                        </a:cubicBezTo>
                        <a:cubicBezTo>
                          <a:pt x="19" y="4"/>
                          <a:pt x="21" y="3"/>
                          <a:pt x="21" y="3"/>
                        </a:cubicBezTo>
                        <a:cubicBezTo>
                          <a:pt x="23" y="3"/>
                          <a:pt x="23" y="1"/>
                          <a:pt x="21" y="0"/>
                        </a:cubicBezTo>
                        <a:cubicBezTo>
                          <a:pt x="20" y="0"/>
                          <a:pt x="14" y="0"/>
                          <a:pt x="10"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67" name="Google Shape;2667;p21"/>
                  <p:cNvSpPr/>
                  <p:nvPr/>
                </p:nvSpPr>
                <p:spPr>
                  <a:xfrm>
                    <a:off x="4070" y="2121"/>
                    <a:ext cx="10" cy="0"/>
                  </a:xfrm>
                  <a:custGeom>
                    <a:avLst/>
                    <a:gdLst/>
                    <a:ahLst/>
                    <a:cxnLst/>
                    <a:rect l="l" t="t" r="r" b="b"/>
                    <a:pathLst>
                      <a:path w="14" h="1" extrusionOk="0">
                        <a:moveTo>
                          <a:pt x="2" y="0"/>
                        </a:moveTo>
                        <a:cubicBezTo>
                          <a:pt x="2" y="0"/>
                          <a:pt x="2" y="0"/>
                          <a:pt x="6" y="0"/>
                        </a:cubicBezTo>
                        <a:cubicBezTo>
                          <a:pt x="9" y="0"/>
                          <a:pt x="13" y="0"/>
                          <a:pt x="14" y="0"/>
                        </a:cubicBezTo>
                        <a:cubicBezTo>
                          <a:pt x="14" y="0"/>
                          <a:pt x="13" y="0"/>
                          <a:pt x="11" y="0"/>
                        </a:cubicBezTo>
                        <a:cubicBezTo>
                          <a:pt x="8" y="0"/>
                          <a:pt x="6" y="0"/>
                          <a:pt x="5" y="0"/>
                        </a:cubicBezTo>
                        <a:cubicBezTo>
                          <a:pt x="3" y="0"/>
                          <a:pt x="1" y="0"/>
                          <a:pt x="0" y="0"/>
                        </a:cubicBezTo>
                        <a:cubicBezTo>
                          <a:pt x="0" y="0"/>
                          <a:pt x="0" y="0"/>
                          <a:pt x="2"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68" name="Google Shape;2668;p21"/>
                  <p:cNvSpPr/>
                  <p:nvPr/>
                </p:nvSpPr>
                <p:spPr>
                  <a:xfrm>
                    <a:off x="4048" y="2133"/>
                    <a:ext cx="53" cy="9"/>
                  </a:xfrm>
                  <a:custGeom>
                    <a:avLst/>
                    <a:gdLst/>
                    <a:ahLst/>
                    <a:cxnLst/>
                    <a:rect l="l" t="t" r="r" b="b"/>
                    <a:pathLst>
                      <a:path w="71" h="13" extrusionOk="0">
                        <a:moveTo>
                          <a:pt x="10" y="9"/>
                        </a:moveTo>
                        <a:cubicBezTo>
                          <a:pt x="19" y="13"/>
                          <a:pt x="29" y="13"/>
                          <a:pt x="35" y="13"/>
                        </a:cubicBezTo>
                        <a:cubicBezTo>
                          <a:pt x="41" y="13"/>
                          <a:pt x="52" y="13"/>
                          <a:pt x="61" y="9"/>
                        </a:cubicBezTo>
                        <a:cubicBezTo>
                          <a:pt x="70" y="5"/>
                          <a:pt x="71" y="1"/>
                          <a:pt x="68" y="0"/>
                        </a:cubicBezTo>
                        <a:cubicBezTo>
                          <a:pt x="65" y="0"/>
                          <a:pt x="60" y="1"/>
                          <a:pt x="55" y="3"/>
                        </a:cubicBezTo>
                        <a:cubicBezTo>
                          <a:pt x="50" y="5"/>
                          <a:pt x="44" y="5"/>
                          <a:pt x="44" y="5"/>
                        </a:cubicBezTo>
                        <a:cubicBezTo>
                          <a:pt x="40" y="4"/>
                          <a:pt x="36" y="4"/>
                          <a:pt x="33" y="5"/>
                        </a:cubicBezTo>
                        <a:cubicBezTo>
                          <a:pt x="31" y="4"/>
                          <a:pt x="29" y="4"/>
                          <a:pt x="26" y="4"/>
                        </a:cubicBezTo>
                        <a:cubicBezTo>
                          <a:pt x="26" y="4"/>
                          <a:pt x="21" y="5"/>
                          <a:pt x="15" y="3"/>
                        </a:cubicBezTo>
                        <a:cubicBezTo>
                          <a:pt x="10" y="1"/>
                          <a:pt x="5" y="0"/>
                          <a:pt x="2" y="0"/>
                        </a:cubicBezTo>
                        <a:cubicBezTo>
                          <a:pt x="0" y="1"/>
                          <a:pt x="0" y="5"/>
                          <a:pt x="10" y="9"/>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69" name="Google Shape;2669;p21"/>
                  <p:cNvSpPr/>
                  <p:nvPr/>
                </p:nvSpPr>
                <p:spPr>
                  <a:xfrm>
                    <a:off x="4048" y="2133"/>
                    <a:ext cx="53" cy="9"/>
                  </a:xfrm>
                  <a:custGeom>
                    <a:avLst/>
                    <a:gdLst/>
                    <a:ahLst/>
                    <a:cxnLst/>
                    <a:rect l="l" t="t" r="r" b="b"/>
                    <a:pathLst>
                      <a:path w="71" h="13" extrusionOk="0">
                        <a:moveTo>
                          <a:pt x="3" y="0"/>
                        </a:moveTo>
                        <a:cubicBezTo>
                          <a:pt x="7" y="0"/>
                          <a:pt x="11" y="1"/>
                          <a:pt x="16" y="3"/>
                        </a:cubicBezTo>
                        <a:cubicBezTo>
                          <a:pt x="19" y="4"/>
                          <a:pt x="22" y="4"/>
                          <a:pt x="24" y="4"/>
                        </a:cubicBezTo>
                        <a:cubicBezTo>
                          <a:pt x="25" y="4"/>
                          <a:pt x="26" y="4"/>
                          <a:pt x="26" y="4"/>
                        </a:cubicBezTo>
                        <a:cubicBezTo>
                          <a:pt x="27" y="4"/>
                          <a:pt x="27" y="4"/>
                          <a:pt x="28" y="4"/>
                        </a:cubicBezTo>
                        <a:cubicBezTo>
                          <a:pt x="30" y="4"/>
                          <a:pt x="32" y="4"/>
                          <a:pt x="33" y="4"/>
                        </a:cubicBezTo>
                        <a:cubicBezTo>
                          <a:pt x="35" y="4"/>
                          <a:pt x="36" y="4"/>
                          <a:pt x="38" y="4"/>
                        </a:cubicBezTo>
                        <a:cubicBezTo>
                          <a:pt x="40" y="4"/>
                          <a:pt x="42" y="4"/>
                          <a:pt x="44" y="4"/>
                        </a:cubicBezTo>
                        <a:cubicBezTo>
                          <a:pt x="44" y="4"/>
                          <a:pt x="45" y="4"/>
                          <a:pt x="46" y="4"/>
                        </a:cubicBezTo>
                        <a:cubicBezTo>
                          <a:pt x="48" y="4"/>
                          <a:pt x="52" y="4"/>
                          <a:pt x="55" y="3"/>
                        </a:cubicBezTo>
                        <a:cubicBezTo>
                          <a:pt x="60" y="1"/>
                          <a:pt x="64" y="0"/>
                          <a:pt x="67" y="0"/>
                        </a:cubicBezTo>
                        <a:cubicBezTo>
                          <a:pt x="68" y="0"/>
                          <a:pt x="68" y="0"/>
                          <a:pt x="68" y="0"/>
                        </a:cubicBezTo>
                        <a:cubicBezTo>
                          <a:pt x="70" y="0"/>
                          <a:pt x="71" y="1"/>
                          <a:pt x="71" y="2"/>
                        </a:cubicBezTo>
                        <a:cubicBezTo>
                          <a:pt x="71" y="3"/>
                          <a:pt x="68" y="6"/>
                          <a:pt x="61" y="9"/>
                        </a:cubicBezTo>
                        <a:cubicBezTo>
                          <a:pt x="54" y="13"/>
                          <a:pt x="45" y="13"/>
                          <a:pt x="39" y="13"/>
                        </a:cubicBezTo>
                        <a:cubicBezTo>
                          <a:pt x="38" y="13"/>
                          <a:pt x="36" y="13"/>
                          <a:pt x="35" y="13"/>
                        </a:cubicBezTo>
                        <a:cubicBezTo>
                          <a:pt x="34" y="13"/>
                          <a:pt x="33" y="13"/>
                          <a:pt x="31" y="13"/>
                        </a:cubicBezTo>
                        <a:cubicBezTo>
                          <a:pt x="25" y="13"/>
                          <a:pt x="17" y="13"/>
                          <a:pt x="9" y="9"/>
                        </a:cubicBezTo>
                        <a:cubicBezTo>
                          <a:pt x="10" y="9"/>
                          <a:pt x="10" y="9"/>
                          <a:pt x="10" y="9"/>
                        </a:cubicBezTo>
                        <a:cubicBezTo>
                          <a:pt x="9" y="9"/>
                          <a:pt x="9" y="9"/>
                          <a:pt x="9" y="9"/>
                        </a:cubicBezTo>
                        <a:cubicBezTo>
                          <a:pt x="3" y="6"/>
                          <a:pt x="0" y="3"/>
                          <a:pt x="0" y="2"/>
                        </a:cubicBezTo>
                        <a:cubicBezTo>
                          <a:pt x="0" y="1"/>
                          <a:pt x="1" y="0"/>
                          <a:pt x="2" y="0"/>
                        </a:cubicBezTo>
                        <a:cubicBezTo>
                          <a:pt x="3" y="0"/>
                          <a:pt x="3" y="0"/>
                          <a:pt x="3" y="0"/>
                        </a:cubicBezTo>
                        <a:close/>
                        <a:moveTo>
                          <a:pt x="15" y="4"/>
                        </a:moveTo>
                        <a:cubicBezTo>
                          <a:pt x="10" y="2"/>
                          <a:pt x="6" y="1"/>
                          <a:pt x="3" y="1"/>
                        </a:cubicBezTo>
                        <a:cubicBezTo>
                          <a:pt x="3" y="1"/>
                          <a:pt x="3" y="1"/>
                          <a:pt x="3" y="1"/>
                        </a:cubicBezTo>
                        <a:cubicBezTo>
                          <a:pt x="2" y="1"/>
                          <a:pt x="2" y="1"/>
                          <a:pt x="2" y="2"/>
                        </a:cubicBezTo>
                        <a:cubicBezTo>
                          <a:pt x="2" y="3"/>
                          <a:pt x="4" y="6"/>
                          <a:pt x="11" y="9"/>
                        </a:cubicBezTo>
                        <a:cubicBezTo>
                          <a:pt x="18" y="12"/>
                          <a:pt x="26" y="12"/>
                          <a:pt x="31" y="12"/>
                        </a:cubicBezTo>
                        <a:cubicBezTo>
                          <a:pt x="33" y="12"/>
                          <a:pt x="34" y="12"/>
                          <a:pt x="35" y="12"/>
                        </a:cubicBezTo>
                        <a:cubicBezTo>
                          <a:pt x="37" y="12"/>
                          <a:pt x="38" y="12"/>
                          <a:pt x="39" y="12"/>
                        </a:cubicBezTo>
                        <a:cubicBezTo>
                          <a:pt x="45" y="12"/>
                          <a:pt x="53" y="12"/>
                          <a:pt x="60" y="9"/>
                        </a:cubicBezTo>
                        <a:cubicBezTo>
                          <a:pt x="67" y="6"/>
                          <a:pt x="69" y="3"/>
                          <a:pt x="69" y="2"/>
                        </a:cubicBezTo>
                        <a:cubicBezTo>
                          <a:pt x="69" y="1"/>
                          <a:pt x="69" y="1"/>
                          <a:pt x="68" y="1"/>
                        </a:cubicBezTo>
                        <a:cubicBezTo>
                          <a:pt x="67" y="1"/>
                          <a:pt x="67" y="1"/>
                          <a:pt x="67" y="1"/>
                        </a:cubicBezTo>
                        <a:cubicBezTo>
                          <a:pt x="65" y="1"/>
                          <a:pt x="60" y="2"/>
                          <a:pt x="56" y="4"/>
                        </a:cubicBezTo>
                        <a:cubicBezTo>
                          <a:pt x="52" y="5"/>
                          <a:pt x="49" y="5"/>
                          <a:pt x="46" y="5"/>
                        </a:cubicBezTo>
                        <a:cubicBezTo>
                          <a:pt x="45" y="5"/>
                          <a:pt x="44" y="5"/>
                          <a:pt x="44" y="5"/>
                        </a:cubicBezTo>
                        <a:cubicBezTo>
                          <a:pt x="42" y="5"/>
                          <a:pt x="40" y="5"/>
                          <a:pt x="38" y="5"/>
                        </a:cubicBezTo>
                        <a:cubicBezTo>
                          <a:pt x="36" y="5"/>
                          <a:pt x="35" y="5"/>
                          <a:pt x="33" y="5"/>
                        </a:cubicBezTo>
                        <a:cubicBezTo>
                          <a:pt x="32" y="5"/>
                          <a:pt x="30" y="5"/>
                          <a:pt x="28" y="5"/>
                        </a:cubicBezTo>
                        <a:cubicBezTo>
                          <a:pt x="27" y="5"/>
                          <a:pt x="27" y="5"/>
                          <a:pt x="26" y="5"/>
                        </a:cubicBezTo>
                        <a:cubicBezTo>
                          <a:pt x="26" y="5"/>
                          <a:pt x="25" y="5"/>
                          <a:pt x="24" y="5"/>
                        </a:cubicBezTo>
                        <a:cubicBezTo>
                          <a:pt x="21" y="5"/>
                          <a:pt x="18" y="5"/>
                          <a:pt x="15"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70" name="Google Shape;2670;p21"/>
                  <p:cNvSpPr/>
                  <p:nvPr/>
                </p:nvSpPr>
                <p:spPr>
                  <a:xfrm>
                    <a:off x="4083" y="2133"/>
                    <a:ext cx="17" cy="9"/>
                  </a:xfrm>
                  <a:custGeom>
                    <a:avLst/>
                    <a:gdLst/>
                    <a:ahLst/>
                    <a:cxnLst/>
                    <a:rect l="l" t="t" r="r" b="b"/>
                    <a:pathLst>
                      <a:path w="23" h="11" extrusionOk="0">
                        <a:moveTo>
                          <a:pt x="21" y="0"/>
                        </a:moveTo>
                        <a:cubicBezTo>
                          <a:pt x="19" y="0"/>
                          <a:pt x="14" y="1"/>
                          <a:pt x="10" y="3"/>
                        </a:cubicBezTo>
                        <a:cubicBezTo>
                          <a:pt x="7" y="4"/>
                          <a:pt x="5" y="4"/>
                          <a:pt x="3" y="4"/>
                        </a:cubicBezTo>
                        <a:cubicBezTo>
                          <a:pt x="3" y="4"/>
                          <a:pt x="2" y="5"/>
                          <a:pt x="2" y="5"/>
                        </a:cubicBezTo>
                        <a:cubicBezTo>
                          <a:pt x="3" y="5"/>
                          <a:pt x="4" y="5"/>
                          <a:pt x="4" y="5"/>
                        </a:cubicBezTo>
                        <a:cubicBezTo>
                          <a:pt x="8" y="5"/>
                          <a:pt x="9" y="4"/>
                          <a:pt x="14" y="2"/>
                        </a:cubicBezTo>
                        <a:cubicBezTo>
                          <a:pt x="16" y="1"/>
                          <a:pt x="17" y="1"/>
                          <a:pt x="18" y="1"/>
                        </a:cubicBezTo>
                        <a:cubicBezTo>
                          <a:pt x="20" y="1"/>
                          <a:pt x="21" y="2"/>
                          <a:pt x="19" y="4"/>
                        </a:cubicBezTo>
                        <a:cubicBezTo>
                          <a:pt x="16" y="6"/>
                          <a:pt x="8" y="9"/>
                          <a:pt x="4" y="10"/>
                        </a:cubicBezTo>
                        <a:cubicBezTo>
                          <a:pt x="3" y="10"/>
                          <a:pt x="1" y="10"/>
                          <a:pt x="0" y="10"/>
                        </a:cubicBezTo>
                        <a:cubicBezTo>
                          <a:pt x="0" y="11"/>
                          <a:pt x="0" y="11"/>
                          <a:pt x="0" y="11"/>
                        </a:cubicBezTo>
                        <a:cubicBezTo>
                          <a:pt x="5" y="11"/>
                          <a:pt x="10" y="10"/>
                          <a:pt x="14" y="8"/>
                        </a:cubicBezTo>
                        <a:cubicBezTo>
                          <a:pt x="21" y="5"/>
                          <a:pt x="23" y="2"/>
                          <a:pt x="23" y="1"/>
                        </a:cubicBezTo>
                        <a:cubicBezTo>
                          <a:pt x="23" y="0"/>
                          <a:pt x="23" y="0"/>
                          <a:pt x="22" y="0"/>
                        </a:cubicBezTo>
                        <a:cubicBezTo>
                          <a:pt x="21" y="0"/>
                          <a:pt x="21" y="0"/>
                          <a:pt x="2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71" name="Google Shape;2671;p21"/>
                  <p:cNvSpPr/>
                  <p:nvPr/>
                </p:nvSpPr>
                <p:spPr>
                  <a:xfrm>
                    <a:off x="4083" y="2133"/>
                    <a:ext cx="18" cy="9"/>
                  </a:xfrm>
                  <a:custGeom>
                    <a:avLst/>
                    <a:gdLst/>
                    <a:ahLst/>
                    <a:cxnLst/>
                    <a:rect l="l" t="t" r="r" b="b"/>
                    <a:pathLst>
                      <a:path w="25" h="12" extrusionOk="0">
                        <a:moveTo>
                          <a:pt x="21" y="0"/>
                        </a:moveTo>
                        <a:cubicBezTo>
                          <a:pt x="18" y="0"/>
                          <a:pt x="14" y="1"/>
                          <a:pt x="9" y="3"/>
                        </a:cubicBezTo>
                        <a:cubicBezTo>
                          <a:pt x="7" y="4"/>
                          <a:pt x="5" y="4"/>
                          <a:pt x="3" y="5"/>
                        </a:cubicBezTo>
                        <a:cubicBezTo>
                          <a:pt x="3" y="5"/>
                          <a:pt x="3" y="5"/>
                          <a:pt x="3" y="5"/>
                        </a:cubicBezTo>
                        <a:cubicBezTo>
                          <a:pt x="5" y="5"/>
                          <a:pt x="7" y="5"/>
                          <a:pt x="10" y="4"/>
                        </a:cubicBezTo>
                        <a:cubicBezTo>
                          <a:pt x="14" y="2"/>
                          <a:pt x="19" y="1"/>
                          <a:pt x="21" y="1"/>
                        </a:cubicBezTo>
                        <a:cubicBezTo>
                          <a:pt x="21" y="1"/>
                          <a:pt x="21" y="1"/>
                          <a:pt x="21" y="1"/>
                        </a:cubicBezTo>
                        <a:cubicBezTo>
                          <a:pt x="22" y="1"/>
                          <a:pt x="22" y="1"/>
                          <a:pt x="22" y="1"/>
                        </a:cubicBezTo>
                        <a:cubicBezTo>
                          <a:pt x="23" y="1"/>
                          <a:pt x="23" y="1"/>
                          <a:pt x="23" y="2"/>
                        </a:cubicBezTo>
                        <a:cubicBezTo>
                          <a:pt x="23" y="3"/>
                          <a:pt x="21" y="6"/>
                          <a:pt x="14" y="9"/>
                        </a:cubicBezTo>
                        <a:cubicBezTo>
                          <a:pt x="10" y="11"/>
                          <a:pt x="5" y="12"/>
                          <a:pt x="0" y="12"/>
                        </a:cubicBezTo>
                        <a:cubicBezTo>
                          <a:pt x="1" y="12"/>
                          <a:pt x="1" y="12"/>
                          <a:pt x="1" y="12"/>
                        </a:cubicBezTo>
                        <a:cubicBezTo>
                          <a:pt x="5" y="12"/>
                          <a:pt x="10" y="11"/>
                          <a:pt x="15" y="9"/>
                        </a:cubicBezTo>
                        <a:cubicBezTo>
                          <a:pt x="24" y="5"/>
                          <a:pt x="25" y="1"/>
                          <a:pt x="22" y="0"/>
                        </a:cubicBezTo>
                        <a:lnTo>
                          <a:pt x="21"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72" name="Google Shape;2672;p21"/>
                  <p:cNvSpPr/>
                  <p:nvPr/>
                </p:nvSpPr>
                <p:spPr>
                  <a:xfrm>
                    <a:off x="4050" y="2133"/>
                    <a:ext cx="17" cy="9"/>
                  </a:xfrm>
                  <a:custGeom>
                    <a:avLst/>
                    <a:gdLst/>
                    <a:ahLst/>
                    <a:cxnLst/>
                    <a:rect l="l" t="t" r="r" b="b"/>
                    <a:pathLst>
                      <a:path w="23" h="11" extrusionOk="0">
                        <a:moveTo>
                          <a:pt x="1" y="0"/>
                        </a:moveTo>
                        <a:cubicBezTo>
                          <a:pt x="1" y="0"/>
                          <a:pt x="1" y="0"/>
                          <a:pt x="1" y="0"/>
                        </a:cubicBezTo>
                        <a:cubicBezTo>
                          <a:pt x="1" y="0"/>
                          <a:pt x="1" y="0"/>
                          <a:pt x="1" y="0"/>
                        </a:cubicBezTo>
                        <a:cubicBezTo>
                          <a:pt x="0" y="0"/>
                          <a:pt x="0" y="0"/>
                          <a:pt x="0" y="1"/>
                        </a:cubicBezTo>
                        <a:cubicBezTo>
                          <a:pt x="0" y="2"/>
                          <a:pt x="2" y="5"/>
                          <a:pt x="9" y="8"/>
                        </a:cubicBezTo>
                        <a:cubicBezTo>
                          <a:pt x="13" y="10"/>
                          <a:pt x="18" y="11"/>
                          <a:pt x="23" y="11"/>
                        </a:cubicBezTo>
                        <a:cubicBezTo>
                          <a:pt x="23" y="10"/>
                          <a:pt x="23" y="10"/>
                          <a:pt x="23" y="10"/>
                        </a:cubicBezTo>
                        <a:cubicBezTo>
                          <a:pt x="19" y="10"/>
                          <a:pt x="15" y="9"/>
                          <a:pt x="12" y="8"/>
                        </a:cubicBezTo>
                        <a:cubicBezTo>
                          <a:pt x="7" y="7"/>
                          <a:pt x="0" y="1"/>
                          <a:pt x="2" y="0"/>
                        </a:cubicBezTo>
                        <a:cubicBezTo>
                          <a:pt x="3" y="0"/>
                          <a:pt x="3" y="0"/>
                          <a:pt x="3" y="0"/>
                        </a:cubicBezTo>
                        <a:cubicBezTo>
                          <a:pt x="5" y="0"/>
                          <a:pt x="12" y="3"/>
                          <a:pt x="16" y="5"/>
                        </a:cubicBezTo>
                        <a:cubicBezTo>
                          <a:pt x="17" y="5"/>
                          <a:pt x="19" y="5"/>
                          <a:pt x="20" y="5"/>
                        </a:cubicBezTo>
                        <a:cubicBezTo>
                          <a:pt x="21" y="5"/>
                          <a:pt x="21" y="5"/>
                          <a:pt x="22" y="5"/>
                        </a:cubicBezTo>
                        <a:cubicBezTo>
                          <a:pt x="21" y="4"/>
                          <a:pt x="21" y="4"/>
                          <a:pt x="21" y="4"/>
                        </a:cubicBezTo>
                        <a:cubicBezTo>
                          <a:pt x="19" y="4"/>
                          <a:pt x="16" y="4"/>
                          <a:pt x="13" y="3"/>
                        </a:cubicBezTo>
                        <a:cubicBezTo>
                          <a:pt x="8" y="1"/>
                          <a:pt x="4" y="0"/>
                          <a:pt x="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73" name="Google Shape;2673;p21"/>
                  <p:cNvSpPr/>
                  <p:nvPr/>
                </p:nvSpPr>
                <p:spPr>
                  <a:xfrm>
                    <a:off x="4048" y="2133"/>
                    <a:ext cx="19" cy="9"/>
                  </a:xfrm>
                  <a:custGeom>
                    <a:avLst/>
                    <a:gdLst/>
                    <a:ahLst/>
                    <a:cxnLst/>
                    <a:rect l="l" t="t" r="r" b="b"/>
                    <a:pathLst>
                      <a:path w="25" h="12" extrusionOk="0">
                        <a:moveTo>
                          <a:pt x="3" y="0"/>
                        </a:moveTo>
                        <a:cubicBezTo>
                          <a:pt x="2" y="0"/>
                          <a:pt x="2" y="0"/>
                          <a:pt x="2" y="0"/>
                        </a:cubicBezTo>
                        <a:cubicBezTo>
                          <a:pt x="0" y="1"/>
                          <a:pt x="0" y="5"/>
                          <a:pt x="10" y="9"/>
                        </a:cubicBezTo>
                        <a:cubicBezTo>
                          <a:pt x="15" y="11"/>
                          <a:pt x="20" y="12"/>
                          <a:pt x="24" y="12"/>
                        </a:cubicBezTo>
                        <a:cubicBezTo>
                          <a:pt x="25" y="12"/>
                          <a:pt x="25" y="12"/>
                          <a:pt x="25" y="12"/>
                        </a:cubicBezTo>
                        <a:cubicBezTo>
                          <a:pt x="20" y="12"/>
                          <a:pt x="15" y="11"/>
                          <a:pt x="11" y="9"/>
                        </a:cubicBezTo>
                        <a:cubicBezTo>
                          <a:pt x="4" y="6"/>
                          <a:pt x="2" y="3"/>
                          <a:pt x="2" y="2"/>
                        </a:cubicBezTo>
                        <a:cubicBezTo>
                          <a:pt x="2" y="1"/>
                          <a:pt x="2" y="1"/>
                          <a:pt x="3" y="1"/>
                        </a:cubicBezTo>
                        <a:cubicBezTo>
                          <a:pt x="3" y="1"/>
                          <a:pt x="3" y="1"/>
                          <a:pt x="3" y="1"/>
                        </a:cubicBezTo>
                        <a:cubicBezTo>
                          <a:pt x="3" y="1"/>
                          <a:pt x="3" y="1"/>
                          <a:pt x="3" y="1"/>
                        </a:cubicBezTo>
                        <a:cubicBezTo>
                          <a:pt x="6" y="1"/>
                          <a:pt x="10" y="2"/>
                          <a:pt x="15" y="4"/>
                        </a:cubicBezTo>
                        <a:cubicBezTo>
                          <a:pt x="18" y="5"/>
                          <a:pt x="21" y="5"/>
                          <a:pt x="23" y="5"/>
                        </a:cubicBezTo>
                        <a:cubicBezTo>
                          <a:pt x="23" y="5"/>
                          <a:pt x="23" y="5"/>
                          <a:pt x="23" y="5"/>
                        </a:cubicBezTo>
                        <a:cubicBezTo>
                          <a:pt x="21" y="5"/>
                          <a:pt x="18" y="4"/>
                          <a:pt x="15" y="3"/>
                        </a:cubicBezTo>
                        <a:cubicBezTo>
                          <a:pt x="11" y="1"/>
                          <a:pt x="6" y="0"/>
                          <a:pt x="3"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74" name="Google Shape;2674;p21"/>
                  <p:cNvSpPr/>
                  <p:nvPr/>
                </p:nvSpPr>
                <p:spPr>
                  <a:xfrm>
                    <a:off x="4082" y="2135"/>
                    <a:ext cx="15" cy="5"/>
                  </a:xfrm>
                  <a:custGeom>
                    <a:avLst/>
                    <a:gdLst/>
                    <a:ahLst/>
                    <a:cxnLst/>
                    <a:rect l="l" t="t" r="r" b="b"/>
                    <a:pathLst>
                      <a:path w="20" h="7" extrusionOk="0">
                        <a:moveTo>
                          <a:pt x="17" y="0"/>
                        </a:moveTo>
                        <a:cubicBezTo>
                          <a:pt x="15" y="0"/>
                          <a:pt x="13" y="3"/>
                          <a:pt x="12" y="3"/>
                        </a:cubicBezTo>
                        <a:cubicBezTo>
                          <a:pt x="7" y="4"/>
                          <a:pt x="3" y="5"/>
                          <a:pt x="1" y="6"/>
                        </a:cubicBezTo>
                        <a:cubicBezTo>
                          <a:pt x="0" y="6"/>
                          <a:pt x="0" y="6"/>
                          <a:pt x="0" y="6"/>
                        </a:cubicBezTo>
                        <a:cubicBezTo>
                          <a:pt x="1" y="7"/>
                          <a:pt x="1" y="7"/>
                          <a:pt x="1" y="7"/>
                        </a:cubicBezTo>
                        <a:cubicBezTo>
                          <a:pt x="1" y="7"/>
                          <a:pt x="10" y="5"/>
                          <a:pt x="13" y="4"/>
                        </a:cubicBezTo>
                        <a:cubicBezTo>
                          <a:pt x="16" y="2"/>
                          <a:pt x="20" y="1"/>
                          <a:pt x="18" y="0"/>
                        </a:cubicBezTo>
                        <a:lnTo>
                          <a:pt x="17"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75" name="Google Shape;2675;p21"/>
                  <p:cNvSpPr/>
                  <p:nvPr/>
                </p:nvSpPr>
                <p:spPr>
                  <a:xfrm>
                    <a:off x="4054" y="2136"/>
                    <a:ext cx="14" cy="4"/>
                  </a:xfrm>
                  <a:custGeom>
                    <a:avLst/>
                    <a:gdLst/>
                    <a:ahLst/>
                    <a:cxnLst/>
                    <a:rect l="l" t="t" r="r" b="b"/>
                    <a:pathLst>
                      <a:path w="18" h="6" extrusionOk="0">
                        <a:moveTo>
                          <a:pt x="1" y="0"/>
                        </a:moveTo>
                        <a:cubicBezTo>
                          <a:pt x="0" y="0"/>
                          <a:pt x="0" y="0"/>
                          <a:pt x="2" y="2"/>
                        </a:cubicBezTo>
                        <a:cubicBezTo>
                          <a:pt x="5" y="4"/>
                          <a:pt x="8" y="4"/>
                          <a:pt x="9" y="4"/>
                        </a:cubicBezTo>
                        <a:cubicBezTo>
                          <a:pt x="9" y="4"/>
                          <a:pt x="9" y="4"/>
                          <a:pt x="9" y="4"/>
                        </a:cubicBezTo>
                        <a:cubicBezTo>
                          <a:pt x="14" y="5"/>
                          <a:pt x="16" y="6"/>
                          <a:pt x="17" y="6"/>
                        </a:cubicBezTo>
                        <a:cubicBezTo>
                          <a:pt x="18" y="6"/>
                          <a:pt x="18" y="6"/>
                          <a:pt x="18" y="6"/>
                        </a:cubicBezTo>
                        <a:cubicBezTo>
                          <a:pt x="18" y="5"/>
                          <a:pt x="18" y="5"/>
                          <a:pt x="18" y="5"/>
                        </a:cubicBezTo>
                        <a:cubicBezTo>
                          <a:pt x="17" y="5"/>
                          <a:pt x="16" y="5"/>
                          <a:pt x="16" y="5"/>
                        </a:cubicBezTo>
                        <a:cubicBezTo>
                          <a:pt x="8" y="3"/>
                          <a:pt x="5" y="1"/>
                          <a:pt x="3" y="0"/>
                        </a:cubicBezTo>
                        <a:cubicBezTo>
                          <a:pt x="3" y="0"/>
                          <a:pt x="2" y="0"/>
                          <a:pt x="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76" name="Google Shape;2676;p21"/>
                  <p:cNvSpPr/>
                  <p:nvPr/>
                </p:nvSpPr>
                <p:spPr>
                  <a:xfrm>
                    <a:off x="4065" y="2134"/>
                    <a:ext cx="21" cy="13"/>
                  </a:xfrm>
                  <a:custGeom>
                    <a:avLst/>
                    <a:gdLst/>
                    <a:ahLst/>
                    <a:cxnLst/>
                    <a:rect l="l" t="t" r="r" b="b"/>
                    <a:pathLst>
                      <a:path w="29" h="17" extrusionOk="0">
                        <a:moveTo>
                          <a:pt x="17" y="1"/>
                        </a:moveTo>
                        <a:cubicBezTo>
                          <a:pt x="15" y="1"/>
                          <a:pt x="12" y="1"/>
                          <a:pt x="10" y="1"/>
                        </a:cubicBezTo>
                        <a:cubicBezTo>
                          <a:pt x="5" y="0"/>
                          <a:pt x="2" y="0"/>
                          <a:pt x="2" y="2"/>
                        </a:cubicBezTo>
                        <a:cubicBezTo>
                          <a:pt x="2" y="5"/>
                          <a:pt x="6" y="5"/>
                          <a:pt x="4" y="8"/>
                        </a:cubicBezTo>
                        <a:cubicBezTo>
                          <a:pt x="3" y="11"/>
                          <a:pt x="0" y="14"/>
                          <a:pt x="3" y="15"/>
                        </a:cubicBezTo>
                        <a:cubicBezTo>
                          <a:pt x="4" y="16"/>
                          <a:pt x="6" y="15"/>
                          <a:pt x="9" y="15"/>
                        </a:cubicBezTo>
                        <a:cubicBezTo>
                          <a:pt x="11" y="15"/>
                          <a:pt x="13" y="15"/>
                          <a:pt x="16" y="15"/>
                        </a:cubicBezTo>
                        <a:cubicBezTo>
                          <a:pt x="22" y="15"/>
                          <a:pt x="27" y="17"/>
                          <a:pt x="25" y="13"/>
                        </a:cubicBezTo>
                        <a:cubicBezTo>
                          <a:pt x="24" y="9"/>
                          <a:pt x="21" y="8"/>
                          <a:pt x="24" y="6"/>
                        </a:cubicBezTo>
                        <a:cubicBezTo>
                          <a:pt x="29" y="1"/>
                          <a:pt x="25" y="0"/>
                          <a:pt x="17"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77" name="Google Shape;2677;p21"/>
                  <p:cNvSpPr/>
                  <p:nvPr/>
                </p:nvSpPr>
                <p:spPr>
                  <a:xfrm>
                    <a:off x="4065" y="2134"/>
                    <a:ext cx="20" cy="12"/>
                  </a:xfrm>
                  <a:custGeom>
                    <a:avLst/>
                    <a:gdLst/>
                    <a:ahLst/>
                    <a:cxnLst/>
                    <a:rect l="l" t="t" r="r" b="b"/>
                    <a:pathLst>
                      <a:path w="26" h="16" extrusionOk="0">
                        <a:moveTo>
                          <a:pt x="15" y="15"/>
                        </a:moveTo>
                        <a:cubicBezTo>
                          <a:pt x="14" y="15"/>
                          <a:pt x="13" y="15"/>
                          <a:pt x="13" y="15"/>
                        </a:cubicBezTo>
                        <a:cubicBezTo>
                          <a:pt x="9" y="15"/>
                          <a:pt x="6" y="16"/>
                          <a:pt x="4" y="16"/>
                        </a:cubicBezTo>
                        <a:cubicBezTo>
                          <a:pt x="3" y="16"/>
                          <a:pt x="2" y="16"/>
                          <a:pt x="2" y="16"/>
                        </a:cubicBezTo>
                        <a:cubicBezTo>
                          <a:pt x="1" y="15"/>
                          <a:pt x="0" y="15"/>
                          <a:pt x="0" y="14"/>
                        </a:cubicBezTo>
                        <a:cubicBezTo>
                          <a:pt x="0" y="12"/>
                          <a:pt x="2" y="10"/>
                          <a:pt x="3" y="8"/>
                        </a:cubicBezTo>
                        <a:cubicBezTo>
                          <a:pt x="3" y="7"/>
                          <a:pt x="3" y="7"/>
                          <a:pt x="3" y="7"/>
                        </a:cubicBezTo>
                        <a:cubicBezTo>
                          <a:pt x="3" y="5"/>
                          <a:pt x="0" y="5"/>
                          <a:pt x="0" y="2"/>
                        </a:cubicBezTo>
                        <a:cubicBezTo>
                          <a:pt x="0" y="2"/>
                          <a:pt x="0" y="2"/>
                          <a:pt x="0" y="2"/>
                        </a:cubicBezTo>
                        <a:cubicBezTo>
                          <a:pt x="0" y="0"/>
                          <a:pt x="3" y="0"/>
                          <a:pt x="5" y="0"/>
                        </a:cubicBezTo>
                        <a:cubicBezTo>
                          <a:pt x="8" y="0"/>
                          <a:pt x="11" y="0"/>
                          <a:pt x="14" y="0"/>
                        </a:cubicBezTo>
                        <a:cubicBezTo>
                          <a:pt x="15" y="0"/>
                          <a:pt x="15" y="0"/>
                          <a:pt x="16" y="0"/>
                        </a:cubicBezTo>
                        <a:cubicBezTo>
                          <a:pt x="17" y="0"/>
                          <a:pt x="18" y="0"/>
                          <a:pt x="19" y="0"/>
                        </a:cubicBezTo>
                        <a:cubicBezTo>
                          <a:pt x="23" y="0"/>
                          <a:pt x="26" y="0"/>
                          <a:pt x="26" y="2"/>
                        </a:cubicBezTo>
                        <a:cubicBezTo>
                          <a:pt x="26" y="3"/>
                          <a:pt x="25" y="4"/>
                          <a:pt x="23" y="6"/>
                        </a:cubicBezTo>
                        <a:cubicBezTo>
                          <a:pt x="23" y="7"/>
                          <a:pt x="22" y="7"/>
                          <a:pt x="22" y="8"/>
                        </a:cubicBezTo>
                        <a:cubicBezTo>
                          <a:pt x="22" y="9"/>
                          <a:pt x="24" y="10"/>
                          <a:pt x="25" y="13"/>
                        </a:cubicBezTo>
                        <a:cubicBezTo>
                          <a:pt x="25" y="13"/>
                          <a:pt x="25" y="14"/>
                          <a:pt x="25" y="14"/>
                        </a:cubicBezTo>
                        <a:cubicBezTo>
                          <a:pt x="25" y="15"/>
                          <a:pt x="25" y="15"/>
                          <a:pt x="24" y="16"/>
                        </a:cubicBezTo>
                        <a:cubicBezTo>
                          <a:pt x="24" y="16"/>
                          <a:pt x="23" y="16"/>
                          <a:pt x="22" y="16"/>
                        </a:cubicBezTo>
                        <a:cubicBezTo>
                          <a:pt x="20" y="16"/>
                          <a:pt x="18" y="16"/>
                          <a:pt x="15" y="15"/>
                        </a:cubicBezTo>
                        <a:close/>
                        <a:moveTo>
                          <a:pt x="15" y="14"/>
                        </a:moveTo>
                        <a:cubicBezTo>
                          <a:pt x="18" y="14"/>
                          <a:pt x="21" y="15"/>
                          <a:pt x="22" y="15"/>
                        </a:cubicBezTo>
                        <a:cubicBezTo>
                          <a:pt x="24" y="15"/>
                          <a:pt x="24" y="15"/>
                          <a:pt x="24" y="14"/>
                        </a:cubicBezTo>
                        <a:cubicBezTo>
                          <a:pt x="24" y="14"/>
                          <a:pt x="24" y="14"/>
                          <a:pt x="24" y="13"/>
                        </a:cubicBezTo>
                        <a:cubicBezTo>
                          <a:pt x="23" y="11"/>
                          <a:pt x="21" y="9"/>
                          <a:pt x="21" y="8"/>
                        </a:cubicBezTo>
                        <a:cubicBezTo>
                          <a:pt x="21" y="7"/>
                          <a:pt x="21" y="6"/>
                          <a:pt x="22" y="5"/>
                        </a:cubicBezTo>
                        <a:cubicBezTo>
                          <a:pt x="24" y="4"/>
                          <a:pt x="25" y="3"/>
                          <a:pt x="25" y="2"/>
                        </a:cubicBezTo>
                        <a:cubicBezTo>
                          <a:pt x="25" y="2"/>
                          <a:pt x="24" y="2"/>
                          <a:pt x="24" y="1"/>
                        </a:cubicBezTo>
                        <a:cubicBezTo>
                          <a:pt x="23" y="1"/>
                          <a:pt x="21" y="1"/>
                          <a:pt x="19" y="1"/>
                        </a:cubicBezTo>
                        <a:cubicBezTo>
                          <a:pt x="18" y="1"/>
                          <a:pt x="17" y="1"/>
                          <a:pt x="16" y="1"/>
                        </a:cubicBezTo>
                        <a:cubicBezTo>
                          <a:pt x="15" y="1"/>
                          <a:pt x="15" y="1"/>
                          <a:pt x="14" y="1"/>
                        </a:cubicBezTo>
                        <a:cubicBezTo>
                          <a:pt x="11" y="1"/>
                          <a:pt x="7" y="1"/>
                          <a:pt x="5" y="1"/>
                        </a:cubicBezTo>
                        <a:cubicBezTo>
                          <a:pt x="4" y="1"/>
                          <a:pt x="3" y="1"/>
                          <a:pt x="2" y="1"/>
                        </a:cubicBezTo>
                        <a:cubicBezTo>
                          <a:pt x="1" y="2"/>
                          <a:pt x="1" y="2"/>
                          <a:pt x="1" y="2"/>
                        </a:cubicBezTo>
                        <a:cubicBezTo>
                          <a:pt x="1" y="2"/>
                          <a:pt x="1" y="2"/>
                          <a:pt x="1" y="2"/>
                        </a:cubicBezTo>
                        <a:cubicBezTo>
                          <a:pt x="1" y="4"/>
                          <a:pt x="4" y="4"/>
                          <a:pt x="4" y="7"/>
                        </a:cubicBezTo>
                        <a:cubicBezTo>
                          <a:pt x="4" y="7"/>
                          <a:pt x="4" y="8"/>
                          <a:pt x="4" y="8"/>
                        </a:cubicBezTo>
                        <a:cubicBezTo>
                          <a:pt x="3" y="10"/>
                          <a:pt x="1" y="13"/>
                          <a:pt x="2" y="14"/>
                        </a:cubicBezTo>
                        <a:cubicBezTo>
                          <a:pt x="2" y="14"/>
                          <a:pt x="2" y="14"/>
                          <a:pt x="2" y="15"/>
                        </a:cubicBezTo>
                        <a:cubicBezTo>
                          <a:pt x="3" y="15"/>
                          <a:pt x="3" y="15"/>
                          <a:pt x="4" y="15"/>
                        </a:cubicBezTo>
                        <a:cubicBezTo>
                          <a:pt x="6" y="15"/>
                          <a:pt x="9" y="14"/>
                          <a:pt x="13" y="14"/>
                        </a:cubicBezTo>
                        <a:cubicBezTo>
                          <a:pt x="13" y="14"/>
                          <a:pt x="14" y="14"/>
                          <a:pt x="15" y="1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78" name="Google Shape;2678;p21"/>
                  <p:cNvSpPr/>
                  <p:nvPr/>
                </p:nvSpPr>
                <p:spPr>
                  <a:xfrm>
                    <a:off x="4066" y="2135"/>
                    <a:ext cx="18" cy="10"/>
                  </a:xfrm>
                  <a:custGeom>
                    <a:avLst/>
                    <a:gdLst/>
                    <a:ahLst/>
                    <a:cxnLst/>
                    <a:rect l="l" t="t" r="r" b="b"/>
                    <a:pathLst>
                      <a:path w="24" h="14" extrusionOk="0">
                        <a:moveTo>
                          <a:pt x="5" y="12"/>
                        </a:moveTo>
                        <a:cubicBezTo>
                          <a:pt x="3" y="12"/>
                          <a:pt x="3" y="12"/>
                          <a:pt x="3" y="10"/>
                        </a:cubicBezTo>
                        <a:cubicBezTo>
                          <a:pt x="3" y="6"/>
                          <a:pt x="10" y="6"/>
                          <a:pt x="7" y="5"/>
                        </a:cubicBezTo>
                        <a:cubicBezTo>
                          <a:pt x="4" y="5"/>
                          <a:pt x="3" y="4"/>
                          <a:pt x="3" y="2"/>
                        </a:cubicBezTo>
                        <a:cubicBezTo>
                          <a:pt x="2" y="1"/>
                          <a:pt x="3" y="1"/>
                          <a:pt x="5" y="1"/>
                        </a:cubicBezTo>
                        <a:cubicBezTo>
                          <a:pt x="7" y="1"/>
                          <a:pt x="8" y="1"/>
                          <a:pt x="8" y="1"/>
                        </a:cubicBezTo>
                        <a:cubicBezTo>
                          <a:pt x="8" y="1"/>
                          <a:pt x="10" y="1"/>
                          <a:pt x="12" y="1"/>
                        </a:cubicBezTo>
                        <a:cubicBezTo>
                          <a:pt x="13" y="1"/>
                          <a:pt x="14" y="1"/>
                          <a:pt x="15" y="1"/>
                        </a:cubicBezTo>
                        <a:cubicBezTo>
                          <a:pt x="16" y="1"/>
                          <a:pt x="16" y="1"/>
                          <a:pt x="16" y="1"/>
                        </a:cubicBezTo>
                        <a:cubicBezTo>
                          <a:pt x="19" y="1"/>
                          <a:pt x="21" y="3"/>
                          <a:pt x="19" y="4"/>
                        </a:cubicBezTo>
                        <a:cubicBezTo>
                          <a:pt x="17" y="5"/>
                          <a:pt x="15" y="6"/>
                          <a:pt x="17" y="7"/>
                        </a:cubicBezTo>
                        <a:cubicBezTo>
                          <a:pt x="19" y="7"/>
                          <a:pt x="19" y="8"/>
                          <a:pt x="21" y="10"/>
                        </a:cubicBezTo>
                        <a:cubicBezTo>
                          <a:pt x="22" y="12"/>
                          <a:pt x="22" y="12"/>
                          <a:pt x="20" y="12"/>
                        </a:cubicBezTo>
                        <a:cubicBezTo>
                          <a:pt x="20" y="12"/>
                          <a:pt x="20" y="12"/>
                          <a:pt x="19" y="12"/>
                        </a:cubicBezTo>
                        <a:cubicBezTo>
                          <a:pt x="17" y="12"/>
                          <a:pt x="15" y="12"/>
                          <a:pt x="13" y="12"/>
                        </a:cubicBezTo>
                        <a:cubicBezTo>
                          <a:pt x="12" y="12"/>
                          <a:pt x="10" y="12"/>
                          <a:pt x="9" y="12"/>
                        </a:cubicBezTo>
                        <a:cubicBezTo>
                          <a:pt x="7" y="12"/>
                          <a:pt x="6" y="12"/>
                          <a:pt x="5" y="12"/>
                        </a:cubicBezTo>
                        <a:close/>
                        <a:moveTo>
                          <a:pt x="4" y="0"/>
                        </a:moveTo>
                        <a:cubicBezTo>
                          <a:pt x="3" y="0"/>
                          <a:pt x="2" y="0"/>
                          <a:pt x="1" y="0"/>
                        </a:cubicBezTo>
                        <a:cubicBezTo>
                          <a:pt x="0" y="1"/>
                          <a:pt x="0" y="1"/>
                          <a:pt x="0" y="1"/>
                        </a:cubicBezTo>
                        <a:cubicBezTo>
                          <a:pt x="0" y="1"/>
                          <a:pt x="0" y="1"/>
                          <a:pt x="0" y="1"/>
                        </a:cubicBezTo>
                        <a:cubicBezTo>
                          <a:pt x="0" y="3"/>
                          <a:pt x="3" y="3"/>
                          <a:pt x="3" y="6"/>
                        </a:cubicBezTo>
                        <a:cubicBezTo>
                          <a:pt x="3" y="6"/>
                          <a:pt x="3" y="7"/>
                          <a:pt x="3" y="7"/>
                        </a:cubicBezTo>
                        <a:cubicBezTo>
                          <a:pt x="2" y="9"/>
                          <a:pt x="0" y="12"/>
                          <a:pt x="1" y="13"/>
                        </a:cubicBezTo>
                        <a:cubicBezTo>
                          <a:pt x="1" y="13"/>
                          <a:pt x="1" y="13"/>
                          <a:pt x="1" y="14"/>
                        </a:cubicBezTo>
                        <a:cubicBezTo>
                          <a:pt x="1" y="14"/>
                          <a:pt x="1" y="14"/>
                          <a:pt x="1" y="14"/>
                        </a:cubicBezTo>
                        <a:cubicBezTo>
                          <a:pt x="2" y="13"/>
                          <a:pt x="2" y="13"/>
                          <a:pt x="2" y="13"/>
                        </a:cubicBezTo>
                        <a:cubicBezTo>
                          <a:pt x="3" y="13"/>
                          <a:pt x="6" y="13"/>
                          <a:pt x="10" y="13"/>
                        </a:cubicBezTo>
                        <a:cubicBezTo>
                          <a:pt x="14" y="13"/>
                          <a:pt x="20" y="13"/>
                          <a:pt x="21" y="13"/>
                        </a:cubicBezTo>
                        <a:cubicBezTo>
                          <a:pt x="21" y="13"/>
                          <a:pt x="22" y="14"/>
                          <a:pt x="22" y="14"/>
                        </a:cubicBezTo>
                        <a:cubicBezTo>
                          <a:pt x="23" y="14"/>
                          <a:pt x="23" y="14"/>
                          <a:pt x="23" y="13"/>
                        </a:cubicBezTo>
                        <a:cubicBezTo>
                          <a:pt x="23" y="13"/>
                          <a:pt x="23" y="13"/>
                          <a:pt x="23" y="12"/>
                        </a:cubicBezTo>
                        <a:cubicBezTo>
                          <a:pt x="22" y="10"/>
                          <a:pt x="20" y="8"/>
                          <a:pt x="20" y="7"/>
                        </a:cubicBezTo>
                        <a:cubicBezTo>
                          <a:pt x="20" y="6"/>
                          <a:pt x="20" y="5"/>
                          <a:pt x="21" y="4"/>
                        </a:cubicBezTo>
                        <a:cubicBezTo>
                          <a:pt x="23" y="3"/>
                          <a:pt x="24" y="2"/>
                          <a:pt x="24" y="1"/>
                        </a:cubicBezTo>
                        <a:cubicBezTo>
                          <a:pt x="24" y="1"/>
                          <a:pt x="23" y="1"/>
                          <a:pt x="23" y="0"/>
                        </a:cubicBezTo>
                        <a:cubicBezTo>
                          <a:pt x="22" y="0"/>
                          <a:pt x="21" y="0"/>
                          <a:pt x="20" y="0"/>
                        </a:cubicBezTo>
                        <a:cubicBezTo>
                          <a:pt x="20" y="0"/>
                          <a:pt x="18" y="0"/>
                          <a:pt x="17" y="0"/>
                        </a:cubicBezTo>
                        <a:cubicBezTo>
                          <a:pt x="16" y="0"/>
                          <a:pt x="15" y="0"/>
                          <a:pt x="14" y="0"/>
                        </a:cubicBezTo>
                        <a:cubicBezTo>
                          <a:pt x="14" y="0"/>
                          <a:pt x="13" y="0"/>
                          <a:pt x="13" y="0"/>
                        </a:cubicBezTo>
                        <a:cubicBezTo>
                          <a:pt x="10" y="0"/>
                          <a:pt x="6" y="0"/>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79" name="Google Shape;2679;p21"/>
                  <p:cNvSpPr/>
                  <p:nvPr/>
                </p:nvSpPr>
                <p:spPr>
                  <a:xfrm>
                    <a:off x="4065" y="2135"/>
                    <a:ext cx="20" cy="10"/>
                  </a:xfrm>
                  <a:custGeom>
                    <a:avLst/>
                    <a:gdLst/>
                    <a:ahLst/>
                    <a:cxnLst/>
                    <a:rect l="l" t="t" r="r" b="b"/>
                    <a:pathLst>
                      <a:path w="27" h="14" extrusionOk="0">
                        <a:moveTo>
                          <a:pt x="24" y="0"/>
                        </a:moveTo>
                        <a:cubicBezTo>
                          <a:pt x="23" y="0"/>
                          <a:pt x="23" y="0"/>
                          <a:pt x="23" y="0"/>
                        </a:cubicBezTo>
                        <a:cubicBezTo>
                          <a:pt x="23" y="0"/>
                          <a:pt x="23" y="0"/>
                          <a:pt x="22" y="0"/>
                        </a:cubicBezTo>
                        <a:cubicBezTo>
                          <a:pt x="23" y="0"/>
                          <a:pt x="24" y="0"/>
                          <a:pt x="25" y="0"/>
                        </a:cubicBezTo>
                        <a:cubicBezTo>
                          <a:pt x="25" y="1"/>
                          <a:pt x="26" y="1"/>
                          <a:pt x="26" y="1"/>
                        </a:cubicBezTo>
                        <a:cubicBezTo>
                          <a:pt x="26" y="2"/>
                          <a:pt x="25" y="3"/>
                          <a:pt x="23" y="4"/>
                        </a:cubicBezTo>
                        <a:cubicBezTo>
                          <a:pt x="22" y="5"/>
                          <a:pt x="22" y="6"/>
                          <a:pt x="22" y="7"/>
                        </a:cubicBezTo>
                        <a:cubicBezTo>
                          <a:pt x="22" y="8"/>
                          <a:pt x="24" y="10"/>
                          <a:pt x="25" y="12"/>
                        </a:cubicBezTo>
                        <a:cubicBezTo>
                          <a:pt x="25" y="13"/>
                          <a:pt x="25" y="13"/>
                          <a:pt x="25" y="13"/>
                        </a:cubicBezTo>
                        <a:cubicBezTo>
                          <a:pt x="25" y="14"/>
                          <a:pt x="25" y="14"/>
                          <a:pt x="24" y="14"/>
                        </a:cubicBezTo>
                        <a:cubicBezTo>
                          <a:pt x="25" y="14"/>
                          <a:pt x="25" y="14"/>
                          <a:pt x="25" y="14"/>
                        </a:cubicBezTo>
                        <a:cubicBezTo>
                          <a:pt x="26" y="14"/>
                          <a:pt x="26" y="13"/>
                          <a:pt x="25" y="12"/>
                        </a:cubicBezTo>
                        <a:cubicBezTo>
                          <a:pt x="24" y="8"/>
                          <a:pt x="21" y="7"/>
                          <a:pt x="24" y="5"/>
                        </a:cubicBezTo>
                        <a:cubicBezTo>
                          <a:pt x="27" y="2"/>
                          <a:pt x="27" y="0"/>
                          <a:pt x="24" y="0"/>
                        </a:cubicBezTo>
                        <a:close/>
                        <a:moveTo>
                          <a:pt x="3" y="0"/>
                        </a:moveTo>
                        <a:cubicBezTo>
                          <a:pt x="2" y="0"/>
                          <a:pt x="2" y="0"/>
                          <a:pt x="2" y="1"/>
                        </a:cubicBezTo>
                        <a:cubicBezTo>
                          <a:pt x="2" y="4"/>
                          <a:pt x="6" y="4"/>
                          <a:pt x="4" y="7"/>
                        </a:cubicBezTo>
                        <a:cubicBezTo>
                          <a:pt x="3" y="10"/>
                          <a:pt x="0" y="13"/>
                          <a:pt x="3" y="14"/>
                        </a:cubicBezTo>
                        <a:cubicBezTo>
                          <a:pt x="3" y="14"/>
                          <a:pt x="3" y="14"/>
                          <a:pt x="3" y="14"/>
                        </a:cubicBezTo>
                        <a:cubicBezTo>
                          <a:pt x="3" y="14"/>
                          <a:pt x="3" y="14"/>
                          <a:pt x="3" y="14"/>
                        </a:cubicBezTo>
                        <a:cubicBezTo>
                          <a:pt x="3" y="14"/>
                          <a:pt x="3" y="14"/>
                          <a:pt x="3" y="14"/>
                        </a:cubicBezTo>
                        <a:cubicBezTo>
                          <a:pt x="3" y="13"/>
                          <a:pt x="3" y="13"/>
                          <a:pt x="3" y="13"/>
                        </a:cubicBezTo>
                        <a:cubicBezTo>
                          <a:pt x="2" y="12"/>
                          <a:pt x="4" y="9"/>
                          <a:pt x="5" y="7"/>
                        </a:cubicBezTo>
                        <a:cubicBezTo>
                          <a:pt x="5" y="7"/>
                          <a:pt x="5" y="6"/>
                          <a:pt x="5" y="6"/>
                        </a:cubicBezTo>
                        <a:cubicBezTo>
                          <a:pt x="5" y="3"/>
                          <a:pt x="2" y="3"/>
                          <a:pt x="2" y="1"/>
                        </a:cubicBezTo>
                        <a:cubicBezTo>
                          <a:pt x="2" y="1"/>
                          <a:pt x="2" y="1"/>
                          <a:pt x="2" y="1"/>
                        </a:cubicBezTo>
                        <a:cubicBezTo>
                          <a:pt x="2" y="1"/>
                          <a:pt x="2" y="1"/>
                          <a:pt x="3" y="0"/>
                        </a:cubicBezTo>
                        <a:cubicBezTo>
                          <a:pt x="4" y="0"/>
                          <a:pt x="5" y="0"/>
                          <a:pt x="6" y="0"/>
                        </a:cubicBezTo>
                        <a:cubicBezTo>
                          <a:pt x="8" y="0"/>
                          <a:pt x="12" y="0"/>
                          <a:pt x="15" y="0"/>
                        </a:cubicBezTo>
                        <a:cubicBezTo>
                          <a:pt x="15" y="0"/>
                          <a:pt x="16" y="0"/>
                          <a:pt x="16" y="0"/>
                        </a:cubicBezTo>
                        <a:cubicBezTo>
                          <a:pt x="11" y="0"/>
                          <a:pt x="5" y="0"/>
                          <a:pt x="4" y="0"/>
                        </a:cubicBezTo>
                        <a:lnTo>
                          <a:pt x="3"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80" name="Google Shape;2680;p21"/>
                  <p:cNvSpPr/>
                  <p:nvPr/>
                </p:nvSpPr>
                <p:spPr>
                  <a:xfrm>
                    <a:off x="4069" y="2136"/>
                    <a:ext cx="11" cy="8"/>
                  </a:xfrm>
                  <a:custGeom>
                    <a:avLst/>
                    <a:gdLst/>
                    <a:ahLst/>
                    <a:cxnLst/>
                    <a:rect l="l" t="t" r="r" b="b"/>
                    <a:pathLst>
                      <a:path w="15" h="10" extrusionOk="0">
                        <a:moveTo>
                          <a:pt x="12" y="6"/>
                        </a:moveTo>
                        <a:cubicBezTo>
                          <a:pt x="11" y="6"/>
                          <a:pt x="11" y="6"/>
                          <a:pt x="10" y="5"/>
                        </a:cubicBezTo>
                        <a:cubicBezTo>
                          <a:pt x="9" y="4"/>
                          <a:pt x="10" y="3"/>
                          <a:pt x="11" y="2"/>
                        </a:cubicBezTo>
                        <a:cubicBezTo>
                          <a:pt x="12" y="2"/>
                          <a:pt x="12" y="2"/>
                          <a:pt x="12" y="2"/>
                        </a:cubicBezTo>
                        <a:cubicBezTo>
                          <a:pt x="12" y="1"/>
                          <a:pt x="12" y="1"/>
                          <a:pt x="12" y="1"/>
                        </a:cubicBezTo>
                        <a:cubicBezTo>
                          <a:pt x="13" y="1"/>
                          <a:pt x="12" y="1"/>
                          <a:pt x="12" y="0"/>
                        </a:cubicBezTo>
                        <a:cubicBezTo>
                          <a:pt x="10" y="0"/>
                          <a:pt x="9" y="0"/>
                          <a:pt x="7" y="0"/>
                        </a:cubicBezTo>
                        <a:cubicBezTo>
                          <a:pt x="6" y="0"/>
                          <a:pt x="6" y="1"/>
                          <a:pt x="5" y="1"/>
                        </a:cubicBezTo>
                        <a:cubicBezTo>
                          <a:pt x="4" y="1"/>
                          <a:pt x="3" y="0"/>
                          <a:pt x="3" y="0"/>
                        </a:cubicBezTo>
                        <a:cubicBezTo>
                          <a:pt x="2" y="0"/>
                          <a:pt x="2" y="0"/>
                          <a:pt x="2" y="1"/>
                        </a:cubicBezTo>
                        <a:cubicBezTo>
                          <a:pt x="2" y="1"/>
                          <a:pt x="3" y="1"/>
                          <a:pt x="3" y="2"/>
                        </a:cubicBezTo>
                        <a:cubicBezTo>
                          <a:pt x="5" y="2"/>
                          <a:pt x="6" y="3"/>
                          <a:pt x="6" y="4"/>
                        </a:cubicBezTo>
                        <a:cubicBezTo>
                          <a:pt x="6" y="5"/>
                          <a:pt x="6" y="6"/>
                          <a:pt x="6" y="6"/>
                        </a:cubicBezTo>
                        <a:cubicBezTo>
                          <a:pt x="5" y="6"/>
                          <a:pt x="4" y="6"/>
                          <a:pt x="4" y="6"/>
                        </a:cubicBezTo>
                        <a:cubicBezTo>
                          <a:pt x="3" y="6"/>
                          <a:pt x="2" y="6"/>
                          <a:pt x="2" y="7"/>
                        </a:cubicBezTo>
                        <a:cubicBezTo>
                          <a:pt x="0" y="8"/>
                          <a:pt x="2" y="9"/>
                          <a:pt x="2" y="9"/>
                        </a:cubicBezTo>
                        <a:cubicBezTo>
                          <a:pt x="4" y="9"/>
                          <a:pt x="6" y="9"/>
                          <a:pt x="9" y="8"/>
                        </a:cubicBezTo>
                        <a:cubicBezTo>
                          <a:pt x="12" y="8"/>
                          <a:pt x="15" y="10"/>
                          <a:pt x="15" y="8"/>
                        </a:cubicBezTo>
                        <a:cubicBezTo>
                          <a:pt x="15" y="7"/>
                          <a:pt x="14" y="7"/>
                          <a:pt x="13" y="7"/>
                        </a:cubicBezTo>
                        <a:lnTo>
                          <a:pt x="12" y="6"/>
                        </a:ln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81" name="Google Shape;2681;p21"/>
                  <p:cNvSpPr/>
                  <p:nvPr/>
                </p:nvSpPr>
                <p:spPr>
                  <a:xfrm>
                    <a:off x="4066" y="2132"/>
                    <a:ext cx="17" cy="3"/>
                  </a:xfrm>
                  <a:custGeom>
                    <a:avLst/>
                    <a:gdLst/>
                    <a:ahLst/>
                    <a:cxnLst/>
                    <a:rect l="l" t="t" r="r" b="b"/>
                    <a:pathLst>
                      <a:path w="23" h="4" extrusionOk="0">
                        <a:moveTo>
                          <a:pt x="2" y="4"/>
                        </a:moveTo>
                        <a:cubicBezTo>
                          <a:pt x="1" y="3"/>
                          <a:pt x="0" y="2"/>
                          <a:pt x="2" y="1"/>
                        </a:cubicBezTo>
                        <a:cubicBezTo>
                          <a:pt x="4" y="0"/>
                          <a:pt x="20" y="0"/>
                          <a:pt x="21" y="1"/>
                        </a:cubicBezTo>
                        <a:cubicBezTo>
                          <a:pt x="23" y="2"/>
                          <a:pt x="23" y="3"/>
                          <a:pt x="21" y="4"/>
                        </a:cubicBezTo>
                        <a:cubicBezTo>
                          <a:pt x="20" y="4"/>
                          <a:pt x="3" y="4"/>
                          <a:pt x="2" y="4"/>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82" name="Google Shape;2682;p21"/>
                  <p:cNvSpPr/>
                  <p:nvPr/>
                </p:nvSpPr>
                <p:spPr>
                  <a:xfrm>
                    <a:off x="4067" y="2132"/>
                    <a:ext cx="16" cy="3"/>
                  </a:xfrm>
                  <a:custGeom>
                    <a:avLst/>
                    <a:gdLst/>
                    <a:ahLst/>
                    <a:cxnLst/>
                    <a:rect l="l" t="t" r="r" b="b"/>
                    <a:pathLst>
                      <a:path w="22" h="4" extrusionOk="0">
                        <a:moveTo>
                          <a:pt x="1" y="4"/>
                        </a:moveTo>
                        <a:cubicBezTo>
                          <a:pt x="1" y="4"/>
                          <a:pt x="1" y="4"/>
                          <a:pt x="1" y="4"/>
                        </a:cubicBezTo>
                        <a:cubicBezTo>
                          <a:pt x="1" y="3"/>
                          <a:pt x="1" y="3"/>
                          <a:pt x="1" y="3"/>
                        </a:cubicBezTo>
                        <a:cubicBezTo>
                          <a:pt x="2" y="3"/>
                          <a:pt x="11" y="4"/>
                          <a:pt x="16" y="4"/>
                        </a:cubicBezTo>
                        <a:cubicBezTo>
                          <a:pt x="18" y="4"/>
                          <a:pt x="20" y="4"/>
                          <a:pt x="20" y="4"/>
                        </a:cubicBezTo>
                        <a:cubicBezTo>
                          <a:pt x="21" y="3"/>
                          <a:pt x="21" y="3"/>
                          <a:pt x="21" y="3"/>
                        </a:cubicBezTo>
                        <a:cubicBezTo>
                          <a:pt x="21" y="2"/>
                          <a:pt x="21" y="2"/>
                          <a:pt x="20" y="1"/>
                        </a:cubicBezTo>
                        <a:cubicBezTo>
                          <a:pt x="19" y="1"/>
                          <a:pt x="13" y="0"/>
                          <a:pt x="9" y="0"/>
                        </a:cubicBezTo>
                        <a:cubicBezTo>
                          <a:pt x="5" y="0"/>
                          <a:pt x="2" y="1"/>
                          <a:pt x="1" y="1"/>
                        </a:cubicBezTo>
                        <a:cubicBezTo>
                          <a:pt x="0" y="2"/>
                          <a:pt x="0" y="2"/>
                          <a:pt x="0" y="2"/>
                        </a:cubicBezTo>
                        <a:cubicBezTo>
                          <a:pt x="0" y="3"/>
                          <a:pt x="1" y="3"/>
                          <a:pt x="1" y="3"/>
                        </a:cubicBezTo>
                        <a:cubicBezTo>
                          <a:pt x="1" y="4"/>
                          <a:pt x="1" y="4"/>
                          <a:pt x="1" y="4"/>
                        </a:cubicBezTo>
                        <a:cubicBezTo>
                          <a:pt x="1" y="4"/>
                          <a:pt x="1" y="4"/>
                          <a:pt x="1" y="4"/>
                        </a:cubicBezTo>
                        <a:cubicBezTo>
                          <a:pt x="0" y="4"/>
                          <a:pt x="0" y="3"/>
                          <a:pt x="0" y="2"/>
                        </a:cubicBezTo>
                        <a:cubicBezTo>
                          <a:pt x="0" y="2"/>
                          <a:pt x="0" y="1"/>
                          <a:pt x="1" y="1"/>
                        </a:cubicBezTo>
                        <a:cubicBezTo>
                          <a:pt x="2" y="0"/>
                          <a:pt x="5" y="0"/>
                          <a:pt x="9" y="0"/>
                        </a:cubicBezTo>
                        <a:cubicBezTo>
                          <a:pt x="13" y="0"/>
                          <a:pt x="19" y="0"/>
                          <a:pt x="20" y="1"/>
                        </a:cubicBezTo>
                        <a:cubicBezTo>
                          <a:pt x="21" y="1"/>
                          <a:pt x="22" y="2"/>
                          <a:pt x="22" y="3"/>
                        </a:cubicBezTo>
                        <a:cubicBezTo>
                          <a:pt x="22" y="3"/>
                          <a:pt x="21" y="4"/>
                          <a:pt x="20" y="4"/>
                        </a:cubicBezTo>
                        <a:cubicBezTo>
                          <a:pt x="20" y="4"/>
                          <a:pt x="18" y="4"/>
                          <a:pt x="16" y="4"/>
                        </a:cubicBezTo>
                        <a:cubicBezTo>
                          <a:pt x="11" y="4"/>
                          <a:pt x="2" y="4"/>
                          <a:pt x="1"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83" name="Google Shape;2683;p21"/>
                  <p:cNvSpPr/>
                  <p:nvPr/>
                </p:nvSpPr>
                <p:spPr>
                  <a:xfrm>
                    <a:off x="4067" y="2132"/>
                    <a:ext cx="16" cy="3"/>
                  </a:xfrm>
                  <a:custGeom>
                    <a:avLst/>
                    <a:gdLst/>
                    <a:ahLst/>
                    <a:cxnLst/>
                    <a:rect l="l" t="t" r="r" b="b"/>
                    <a:pathLst>
                      <a:path w="21" h="4" extrusionOk="0">
                        <a:moveTo>
                          <a:pt x="6" y="3"/>
                        </a:moveTo>
                        <a:cubicBezTo>
                          <a:pt x="4" y="3"/>
                          <a:pt x="3" y="3"/>
                          <a:pt x="2" y="3"/>
                        </a:cubicBezTo>
                        <a:cubicBezTo>
                          <a:pt x="2" y="3"/>
                          <a:pt x="1" y="1"/>
                          <a:pt x="4" y="1"/>
                        </a:cubicBezTo>
                        <a:cubicBezTo>
                          <a:pt x="4" y="1"/>
                          <a:pt x="5" y="1"/>
                          <a:pt x="5" y="1"/>
                        </a:cubicBezTo>
                        <a:cubicBezTo>
                          <a:pt x="7" y="1"/>
                          <a:pt x="9" y="1"/>
                          <a:pt x="13" y="1"/>
                        </a:cubicBezTo>
                        <a:cubicBezTo>
                          <a:pt x="16" y="1"/>
                          <a:pt x="19" y="1"/>
                          <a:pt x="20" y="2"/>
                        </a:cubicBezTo>
                        <a:cubicBezTo>
                          <a:pt x="20" y="3"/>
                          <a:pt x="20" y="3"/>
                          <a:pt x="18" y="3"/>
                        </a:cubicBezTo>
                        <a:cubicBezTo>
                          <a:pt x="17" y="3"/>
                          <a:pt x="16" y="3"/>
                          <a:pt x="13" y="3"/>
                        </a:cubicBezTo>
                        <a:cubicBezTo>
                          <a:pt x="13" y="3"/>
                          <a:pt x="13" y="3"/>
                          <a:pt x="13" y="3"/>
                        </a:cubicBezTo>
                        <a:cubicBezTo>
                          <a:pt x="11" y="3"/>
                          <a:pt x="10" y="3"/>
                          <a:pt x="9" y="3"/>
                        </a:cubicBezTo>
                        <a:cubicBezTo>
                          <a:pt x="8" y="3"/>
                          <a:pt x="7" y="3"/>
                          <a:pt x="6" y="3"/>
                        </a:cubicBezTo>
                        <a:close/>
                        <a:moveTo>
                          <a:pt x="8" y="0"/>
                        </a:moveTo>
                        <a:cubicBezTo>
                          <a:pt x="5" y="0"/>
                          <a:pt x="2" y="1"/>
                          <a:pt x="1" y="1"/>
                        </a:cubicBezTo>
                        <a:cubicBezTo>
                          <a:pt x="0" y="2"/>
                          <a:pt x="0" y="2"/>
                          <a:pt x="0" y="2"/>
                        </a:cubicBezTo>
                        <a:cubicBezTo>
                          <a:pt x="0" y="3"/>
                          <a:pt x="1" y="3"/>
                          <a:pt x="1" y="3"/>
                        </a:cubicBezTo>
                        <a:cubicBezTo>
                          <a:pt x="2" y="3"/>
                          <a:pt x="11" y="4"/>
                          <a:pt x="16" y="4"/>
                        </a:cubicBezTo>
                        <a:cubicBezTo>
                          <a:pt x="16" y="4"/>
                          <a:pt x="16" y="4"/>
                          <a:pt x="16" y="4"/>
                        </a:cubicBezTo>
                        <a:cubicBezTo>
                          <a:pt x="18" y="4"/>
                          <a:pt x="20" y="4"/>
                          <a:pt x="20" y="4"/>
                        </a:cubicBezTo>
                        <a:cubicBezTo>
                          <a:pt x="21" y="3"/>
                          <a:pt x="21" y="3"/>
                          <a:pt x="21" y="3"/>
                        </a:cubicBezTo>
                        <a:cubicBezTo>
                          <a:pt x="21" y="2"/>
                          <a:pt x="21" y="2"/>
                          <a:pt x="20" y="1"/>
                        </a:cubicBezTo>
                        <a:cubicBezTo>
                          <a:pt x="19" y="1"/>
                          <a:pt x="14" y="0"/>
                          <a:pt x="9" y="0"/>
                        </a:cubicBezTo>
                        <a:cubicBezTo>
                          <a:pt x="9" y="0"/>
                          <a:pt x="9" y="0"/>
                          <a:pt x="9" y="0"/>
                        </a:cubicBezTo>
                        <a:lnTo>
                          <a:pt x="8"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84" name="Google Shape;2684;p21"/>
                  <p:cNvSpPr/>
                  <p:nvPr/>
                </p:nvSpPr>
                <p:spPr>
                  <a:xfrm>
                    <a:off x="4066" y="2132"/>
                    <a:ext cx="17" cy="3"/>
                  </a:xfrm>
                  <a:custGeom>
                    <a:avLst/>
                    <a:gdLst/>
                    <a:ahLst/>
                    <a:cxnLst/>
                    <a:rect l="l" t="t" r="r" b="b"/>
                    <a:pathLst>
                      <a:path w="23" h="4" extrusionOk="0">
                        <a:moveTo>
                          <a:pt x="2" y="3"/>
                        </a:moveTo>
                        <a:cubicBezTo>
                          <a:pt x="2" y="3"/>
                          <a:pt x="1" y="3"/>
                          <a:pt x="1" y="2"/>
                        </a:cubicBezTo>
                        <a:cubicBezTo>
                          <a:pt x="1" y="2"/>
                          <a:pt x="1" y="2"/>
                          <a:pt x="2" y="1"/>
                        </a:cubicBezTo>
                        <a:cubicBezTo>
                          <a:pt x="3" y="1"/>
                          <a:pt x="6" y="0"/>
                          <a:pt x="9" y="0"/>
                        </a:cubicBezTo>
                        <a:cubicBezTo>
                          <a:pt x="10" y="0"/>
                          <a:pt x="10" y="0"/>
                          <a:pt x="10" y="0"/>
                        </a:cubicBezTo>
                        <a:cubicBezTo>
                          <a:pt x="10" y="0"/>
                          <a:pt x="10" y="0"/>
                          <a:pt x="10" y="0"/>
                        </a:cubicBezTo>
                        <a:cubicBezTo>
                          <a:pt x="15" y="0"/>
                          <a:pt x="20" y="1"/>
                          <a:pt x="21" y="1"/>
                        </a:cubicBezTo>
                        <a:cubicBezTo>
                          <a:pt x="22" y="2"/>
                          <a:pt x="22" y="2"/>
                          <a:pt x="22" y="3"/>
                        </a:cubicBezTo>
                        <a:cubicBezTo>
                          <a:pt x="22" y="3"/>
                          <a:pt x="22" y="3"/>
                          <a:pt x="21" y="4"/>
                        </a:cubicBezTo>
                        <a:cubicBezTo>
                          <a:pt x="21" y="4"/>
                          <a:pt x="19" y="4"/>
                          <a:pt x="17" y="4"/>
                        </a:cubicBezTo>
                        <a:cubicBezTo>
                          <a:pt x="17" y="4"/>
                          <a:pt x="17" y="4"/>
                          <a:pt x="17" y="4"/>
                        </a:cubicBezTo>
                        <a:cubicBezTo>
                          <a:pt x="12" y="4"/>
                          <a:pt x="3" y="3"/>
                          <a:pt x="2" y="3"/>
                        </a:cubicBezTo>
                        <a:close/>
                        <a:moveTo>
                          <a:pt x="10" y="0"/>
                        </a:moveTo>
                        <a:cubicBezTo>
                          <a:pt x="6" y="0"/>
                          <a:pt x="3" y="0"/>
                          <a:pt x="2" y="1"/>
                        </a:cubicBezTo>
                        <a:cubicBezTo>
                          <a:pt x="0" y="2"/>
                          <a:pt x="1" y="3"/>
                          <a:pt x="2" y="4"/>
                        </a:cubicBezTo>
                        <a:cubicBezTo>
                          <a:pt x="3" y="4"/>
                          <a:pt x="12" y="4"/>
                          <a:pt x="17" y="4"/>
                        </a:cubicBezTo>
                        <a:cubicBezTo>
                          <a:pt x="19" y="4"/>
                          <a:pt x="21" y="4"/>
                          <a:pt x="21" y="4"/>
                        </a:cubicBezTo>
                        <a:cubicBezTo>
                          <a:pt x="23" y="3"/>
                          <a:pt x="23" y="2"/>
                          <a:pt x="21" y="1"/>
                        </a:cubicBezTo>
                        <a:cubicBezTo>
                          <a:pt x="20" y="0"/>
                          <a:pt x="14" y="0"/>
                          <a:pt x="10"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85" name="Google Shape;2685;p21"/>
                  <p:cNvSpPr/>
                  <p:nvPr/>
                </p:nvSpPr>
                <p:spPr>
                  <a:xfrm>
                    <a:off x="4070" y="2133"/>
                    <a:ext cx="10" cy="1"/>
                  </a:xfrm>
                  <a:custGeom>
                    <a:avLst/>
                    <a:gdLst/>
                    <a:ahLst/>
                    <a:cxnLst/>
                    <a:rect l="l" t="t" r="r" b="b"/>
                    <a:pathLst>
                      <a:path w="14" h="2" extrusionOk="0">
                        <a:moveTo>
                          <a:pt x="2" y="1"/>
                        </a:moveTo>
                        <a:cubicBezTo>
                          <a:pt x="2" y="1"/>
                          <a:pt x="2" y="0"/>
                          <a:pt x="6" y="1"/>
                        </a:cubicBezTo>
                        <a:cubicBezTo>
                          <a:pt x="9" y="1"/>
                          <a:pt x="13" y="0"/>
                          <a:pt x="14" y="1"/>
                        </a:cubicBezTo>
                        <a:cubicBezTo>
                          <a:pt x="14" y="2"/>
                          <a:pt x="13" y="2"/>
                          <a:pt x="11" y="2"/>
                        </a:cubicBezTo>
                        <a:cubicBezTo>
                          <a:pt x="8" y="1"/>
                          <a:pt x="6" y="1"/>
                          <a:pt x="5" y="1"/>
                        </a:cubicBezTo>
                        <a:cubicBezTo>
                          <a:pt x="3" y="2"/>
                          <a:pt x="1" y="2"/>
                          <a:pt x="0" y="1"/>
                        </a:cubicBezTo>
                        <a:cubicBezTo>
                          <a:pt x="0" y="1"/>
                          <a:pt x="0" y="1"/>
                          <a:pt x="2"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86" name="Google Shape;2686;p21"/>
                  <p:cNvSpPr/>
                  <p:nvPr/>
                </p:nvSpPr>
                <p:spPr>
                  <a:xfrm>
                    <a:off x="4048" y="2145"/>
                    <a:ext cx="53" cy="10"/>
                  </a:xfrm>
                  <a:custGeom>
                    <a:avLst/>
                    <a:gdLst/>
                    <a:ahLst/>
                    <a:cxnLst/>
                    <a:rect l="l" t="t" r="r" b="b"/>
                    <a:pathLst>
                      <a:path w="71" h="13" extrusionOk="0">
                        <a:moveTo>
                          <a:pt x="10" y="9"/>
                        </a:moveTo>
                        <a:cubicBezTo>
                          <a:pt x="19" y="13"/>
                          <a:pt x="29" y="12"/>
                          <a:pt x="35" y="12"/>
                        </a:cubicBezTo>
                        <a:cubicBezTo>
                          <a:pt x="41" y="12"/>
                          <a:pt x="52" y="13"/>
                          <a:pt x="61" y="9"/>
                        </a:cubicBezTo>
                        <a:cubicBezTo>
                          <a:pt x="70" y="4"/>
                          <a:pt x="71" y="0"/>
                          <a:pt x="68" y="0"/>
                        </a:cubicBezTo>
                        <a:cubicBezTo>
                          <a:pt x="65" y="0"/>
                          <a:pt x="60" y="1"/>
                          <a:pt x="55" y="3"/>
                        </a:cubicBezTo>
                        <a:cubicBezTo>
                          <a:pt x="50" y="5"/>
                          <a:pt x="44" y="4"/>
                          <a:pt x="44" y="4"/>
                        </a:cubicBezTo>
                        <a:cubicBezTo>
                          <a:pt x="40" y="4"/>
                          <a:pt x="36" y="4"/>
                          <a:pt x="33" y="4"/>
                        </a:cubicBezTo>
                        <a:cubicBezTo>
                          <a:pt x="31" y="4"/>
                          <a:pt x="29" y="4"/>
                          <a:pt x="26" y="4"/>
                        </a:cubicBezTo>
                        <a:cubicBezTo>
                          <a:pt x="26" y="4"/>
                          <a:pt x="21" y="5"/>
                          <a:pt x="15" y="3"/>
                        </a:cubicBezTo>
                        <a:cubicBezTo>
                          <a:pt x="10" y="1"/>
                          <a:pt x="5" y="0"/>
                          <a:pt x="2" y="0"/>
                        </a:cubicBezTo>
                        <a:cubicBezTo>
                          <a:pt x="0" y="0"/>
                          <a:pt x="0" y="4"/>
                          <a:pt x="10" y="9"/>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87" name="Google Shape;2687;p21"/>
                  <p:cNvSpPr/>
                  <p:nvPr/>
                </p:nvSpPr>
                <p:spPr>
                  <a:xfrm>
                    <a:off x="4048" y="2145"/>
                    <a:ext cx="53" cy="10"/>
                  </a:xfrm>
                  <a:custGeom>
                    <a:avLst/>
                    <a:gdLst/>
                    <a:ahLst/>
                    <a:cxnLst/>
                    <a:rect l="l" t="t" r="r" b="b"/>
                    <a:pathLst>
                      <a:path w="71" h="13" extrusionOk="0">
                        <a:moveTo>
                          <a:pt x="3" y="0"/>
                        </a:moveTo>
                        <a:cubicBezTo>
                          <a:pt x="7" y="0"/>
                          <a:pt x="11" y="1"/>
                          <a:pt x="16" y="3"/>
                        </a:cubicBezTo>
                        <a:cubicBezTo>
                          <a:pt x="19" y="4"/>
                          <a:pt x="22" y="4"/>
                          <a:pt x="24" y="4"/>
                        </a:cubicBezTo>
                        <a:cubicBezTo>
                          <a:pt x="25" y="4"/>
                          <a:pt x="26" y="4"/>
                          <a:pt x="26" y="4"/>
                        </a:cubicBezTo>
                        <a:cubicBezTo>
                          <a:pt x="27" y="4"/>
                          <a:pt x="27" y="4"/>
                          <a:pt x="28" y="4"/>
                        </a:cubicBezTo>
                        <a:cubicBezTo>
                          <a:pt x="30" y="4"/>
                          <a:pt x="32" y="4"/>
                          <a:pt x="33" y="4"/>
                        </a:cubicBezTo>
                        <a:cubicBezTo>
                          <a:pt x="35" y="4"/>
                          <a:pt x="36" y="4"/>
                          <a:pt x="38" y="4"/>
                        </a:cubicBezTo>
                        <a:cubicBezTo>
                          <a:pt x="40" y="4"/>
                          <a:pt x="42" y="4"/>
                          <a:pt x="44" y="4"/>
                        </a:cubicBezTo>
                        <a:cubicBezTo>
                          <a:pt x="44" y="4"/>
                          <a:pt x="45" y="4"/>
                          <a:pt x="46" y="4"/>
                        </a:cubicBezTo>
                        <a:cubicBezTo>
                          <a:pt x="48" y="4"/>
                          <a:pt x="52" y="4"/>
                          <a:pt x="55" y="3"/>
                        </a:cubicBezTo>
                        <a:cubicBezTo>
                          <a:pt x="60" y="1"/>
                          <a:pt x="64" y="0"/>
                          <a:pt x="67" y="0"/>
                        </a:cubicBezTo>
                        <a:cubicBezTo>
                          <a:pt x="68" y="0"/>
                          <a:pt x="68" y="0"/>
                          <a:pt x="68" y="0"/>
                        </a:cubicBezTo>
                        <a:cubicBezTo>
                          <a:pt x="70" y="0"/>
                          <a:pt x="71" y="1"/>
                          <a:pt x="71" y="1"/>
                        </a:cubicBezTo>
                        <a:cubicBezTo>
                          <a:pt x="71" y="3"/>
                          <a:pt x="68" y="6"/>
                          <a:pt x="61" y="9"/>
                        </a:cubicBezTo>
                        <a:cubicBezTo>
                          <a:pt x="54" y="12"/>
                          <a:pt x="45" y="13"/>
                          <a:pt x="39" y="13"/>
                        </a:cubicBezTo>
                        <a:cubicBezTo>
                          <a:pt x="38" y="13"/>
                          <a:pt x="36" y="13"/>
                          <a:pt x="35" y="13"/>
                        </a:cubicBezTo>
                        <a:cubicBezTo>
                          <a:pt x="34" y="13"/>
                          <a:pt x="33" y="13"/>
                          <a:pt x="31" y="13"/>
                        </a:cubicBezTo>
                        <a:cubicBezTo>
                          <a:pt x="25" y="13"/>
                          <a:pt x="17" y="12"/>
                          <a:pt x="9" y="9"/>
                        </a:cubicBezTo>
                        <a:cubicBezTo>
                          <a:pt x="10" y="9"/>
                          <a:pt x="10" y="9"/>
                          <a:pt x="10" y="9"/>
                        </a:cubicBezTo>
                        <a:cubicBezTo>
                          <a:pt x="9" y="9"/>
                          <a:pt x="9" y="9"/>
                          <a:pt x="9" y="9"/>
                        </a:cubicBezTo>
                        <a:cubicBezTo>
                          <a:pt x="3" y="6"/>
                          <a:pt x="0" y="3"/>
                          <a:pt x="0" y="1"/>
                        </a:cubicBezTo>
                        <a:cubicBezTo>
                          <a:pt x="0" y="1"/>
                          <a:pt x="1" y="0"/>
                          <a:pt x="2" y="0"/>
                        </a:cubicBezTo>
                        <a:cubicBezTo>
                          <a:pt x="3" y="0"/>
                          <a:pt x="3" y="0"/>
                          <a:pt x="3" y="0"/>
                        </a:cubicBezTo>
                        <a:close/>
                        <a:moveTo>
                          <a:pt x="15" y="3"/>
                        </a:moveTo>
                        <a:cubicBezTo>
                          <a:pt x="10" y="2"/>
                          <a:pt x="6" y="0"/>
                          <a:pt x="3" y="0"/>
                        </a:cubicBezTo>
                        <a:cubicBezTo>
                          <a:pt x="3" y="1"/>
                          <a:pt x="3" y="1"/>
                          <a:pt x="3" y="1"/>
                        </a:cubicBezTo>
                        <a:cubicBezTo>
                          <a:pt x="2" y="1"/>
                          <a:pt x="2" y="1"/>
                          <a:pt x="2" y="1"/>
                        </a:cubicBezTo>
                        <a:cubicBezTo>
                          <a:pt x="2" y="3"/>
                          <a:pt x="4" y="5"/>
                          <a:pt x="11" y="8"/>
                        </a:cubicBezTo>
                        <a:cubicBezTo>
                          <a:pt x="18" y="11"/>
                          <a:pt x="26" y="12"/>
                          <a:pt x="31" y="12"/>
                        </a:cubicBezTo>
                        <a:cubicBezTo>
                          <a:pt x="33" y="12"/>
                          <a:pt x="34" y="12"/>
                          <a:pt x="35" y="12"/>
                        </a:cubicBezTo>
                        <a:cubicBezTo>
                          <a:pt x="37" y="12"/>
                          <a:pt x="38" y="12"/>
                          <a:pt x="39" y="12"/>
                        </a:cubicBezTo>
                        <a:cubicBezTo>
                          <a:pt x="45" y="12"/>
                          <a:pt x="53" y="11"/>
                          <a:pt x="60" y="8"/>
                        </a:cubicBezTo>
                        <a:cubicBezTo>
                          <a:pt x="67" y="5"/>
                          <a:pt x="69" y="3"/>
                          <a:pt x="69" y="1"/>
                        </a:cubicBezTo>
                        <a:cubicBezTo>
                          <a:pt x="69" y="1"/>
                          <a:pt x="69" y="1"/>
                          <a:pt x="68" y="1"/>
                        </a:cubicBezTo>
                        <a:cubicBezTo>
                          <a:pt x="67" y="0"/>
                          <a:pt x="67" y="0"/>
                          <a:pt x="67" y="0"/>
                        </a:cubicBezTo>
                        <a:cubicBezTo>
                          <a:pt x="65" y="0"/>
                          <a:pt x="60" y="2"/>
                          <a:pt x="56" y="3"/>
                        </a:cubicBezTo>
                        <a:cubicBezTo>
                          <a:pt x="52" y="5"/>
                          <a:pt x="49" y="5"/>
                          <a:pt x="46" y="5"/>
                        </a:cubicBezTo>
                        <a:cubicBezTo>
                          <a:pt x="45" y="5"/>
                          <a:pt x="44" y="5"/>
                          <a:pt x="44" y="5"/>
                        </a:cubicBezTo>
                        <a:cubicBezTo>
                          <a:pt x="42" y="5"/>
                          <a:pt x="40" y="5"/>
                          <a:pt x="38" y="5"/>
                        </a:cubicBezTo>
                        <a:cubicBezTo>
                          <a:pt x="36" y="5"/>
                          <a:pt x="35" y="5"/>
                          <a:pt x="33" y="5"/>
                        </a:cubicBezTo>
                        <a:cubicBezTo>
                          <a:pt x="32" y="5"/>
                          <a:pt x="30" y="5"/>
                          <a:pt x="28" y="5"/>
                        </a:cubicBezTo>
                        <a:cubicBezTo>
                          <a:pt x="27" y="5"/>
                          <a:pt x="27" y="5"/>
                          <a:pt x="26" y="5"/>
                        </a:cubicBezTo>
                        <a:cubicBezTo>
                          <a:pt x="26" y="5"/>
                          <a:pt x="25" y="5"/>
                          <a:pt x="24" y="5"/>
                        </a:cubicBezTo>
                        <a:cubicBezTo>
                          <a:pt x="21" y="5"/>
                          <a:pt x="18" y="5"/>
                          <a:pt x="15" y="3"/>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88" name="Google Shape;2688;p21"/>
                  <p:cNvSpPr/>
                  <p:nvPr/>
                </p:nvSpPr>
                <p:spPr>
                  <a:xfrm>
                    <a:off x="4084" y="2146"/>
                    <a:ext cx="11" cy="4"/>
                  </a:xfrm>
                  <a:custGeom>
                    <a:avLst/>
                    <a:gdLst/>
                    <a:ahLst/>
                    <a:cxnLst/>
                    <a:rect l="l" t="t" r="r" b="b"/>
                    <a:pathLst>
                      <a:path w="15" h="5" extrusionOk="0">
                        <a:moveTo>
                          <a:pt x="15" y="0"/>
                        </a:moveTo>
                        <a:cubicBezTo>
                          <a:pt x="13" y="0"/>
                          <a:pt x="10" y="1"/>
                          <a:pt x="8" y="2"/>
                        </a:cubicBezTo>
                        <a:cubicBezTo>
                          <a:pt x="5" y="3"/>
                          <a:pt x="3" y="4"/>
                          <a:pt x="1" y="4"/>
                        </a:cubicBezTo>
                        <a:cubicBezTo>
                          <a:pt x="1" y="4"/>
                          <a:pt x="0" y="4"/>
                          <a:pt x="0" y="5"/>
                        </a:cubicBezTo>
                        <a:cubicBezTo>
                          <a:pt x="1" y="5"/>
                          <a:pt x="2" y="5"/>
                          <a:pt x="2" y="5"/>
                        </a:cubicBezTo>
                        <a:cubicBezTo>
                          <a:pt x="6" y="5"/>
                          <a:pt x="7" y="3"/>
                          <a:pt x="12" y="2"/>
                        </a:cubicBezTo>
                        <a:cubicBezTo>
                          <a:pt x="13" y="1"/>
                          <a:pt x="14" y="1"/>
                          <a:pt x="15" y="1"/>
                        </a:cubicBezTo>
                        <a:lnTo>
                          <a:pt x="15"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89" name="Google Shape;2689;p21"/>
                  <p:cNvSpPr/>
                  <p:nvPr/>
                </p:nvSpPr>
                <p:spPr>
                  <a:xfrm>
                    <a:off x="4085" y="2145"/>
                    <a:ext cx="11" cy="4"/>
                  </a:xfrm>
                  <a:custGeom>
                    <a:avLst/>
                    <a:gdLst/>
                    <a:ahLst/>
                    <a:cxnLst/>
                    <a:rect l="l" t="t" r="r" b="b"/>
                    <a:pathLst>
                      <a:path w="15" h="5" extrusionOk="0">
                        <a:moveTo>
                          <a:pt x="15" y="0"/>
                        </a:moveTo>
                        <a:cubicBezTo>
                          <a:pt x="13" y="1"/>
                          <a:pt x="9" y="2"/>
                          <a:pt x="6" y="3"/>
                        </a:cubicBezTo>
                        <a:cubicBezTo>
                          <a:pt x="4" y="4"/>
                          <a:pt x="2" y="4"/>
                          <a:pt x="0" y="4"/>
                        </a:cubicBezTo>
                        <a:cubicBezTo>
                          <a:pt x="0" y="5"/>
                          <a:pt x="0" y="5"/>
                          <a:pt x="0" y="5"/>
                        </a:cubicBezTo>
                        <a:cubicBezTo>
                          <a:pt x="2" y="5"/>
                          <a:pt x="4" y="4"/>
                          <a:pt x="7" y="3"/>
                        </a:cubicBezTo>
                        <a:cubicBezTo>
                          <a:pt x="9" y="2"/>
                          <a:pt x="12" y="1"/>
                          <a:pt x="14" y="1"/>
                        </a:cubicBezTo>
                        <a:lnTo>
                          <a:pt x="15"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90" name="Google Shape;2690;p21"/>
                  <p:cNvSpPr/>
                  <p:nvPr/>
                </p:nvSpPr>
                <p:spPr>
                  <a:xfrm>
                    <a:off x="4055" y="2146"/>
                    <a:ext cx="11" cy="4"/>
                  </a:xfrm>
                  <a:custGeom>
                    <a:avLst/>
                    <a:gdLst/>
                    <a:ahLst/>
                    <a:cxnLst/>
                    <a:rect l="l" t="t" r="r" b="b"/>
                    <a:pathLst>
                      <a:path w="15" h="5" extrusionOk="0">
                        <a:moveTo>
                          <a:pt x="0" y="0"/>
                        </a:moveTo>
                        <a:cubicBezTo>
                          <a:pt x="0" y="1"/>
                          <a:pt x="0" y="1"/>
                          <a:pt x="0" y="1"/>
                        </a:cubicBezTo>
                        <a:cubicBezTo>
                          <a:pt x="3" y="2"/>
                          <a:pt x="7" y="4"/>
                          <a:pt x="9" y="4"/>
                        </a:cubicBezTo>
                        <a:cubicBezTo>
                          <a:pt x="10" y="5"/>
                          <a:pt x="12" y="5"/>
                          <a:pt x="13" y="5"/>
                        </a:cubicBezTo>
                        <a:cubicBezTo>
                          <a:pt x="14" y="5"/>
                          <a:pt x="14" y="5"/>
                          <a:pt x="15" y="5"/>
                        </a:cubicBezTo>
                        <a:cubicBezTo>
                          <a:pt x="14" y="4"/>
                          <a:pt x="14" y="4"/>
                          <a:pt x="14" y="4"/>
                        </a:cubicBezTo>
                        <a:cubicBezTo>
                          <a:pt x="12" y="4"/>
                          <a:pt x="9" y="3"/>
                          <a:pt x="6" y="2"/>
                        </a:cubicBezTo>
                        <a:cubicBezTo>
                          <a:pt x="4" y="1"/>
                          <a:pt x="2" y="1"/>
                          <a:pt x="0"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91" name="Google Shape;2691;p21"/>
                  <p:cNvSpPr/>
                  <p:nvPr/>
                </p:nvSpPr>
                <p:spPr>
                  <a:xfrm>
                    <a:off x="4054" y="2146"/>
                    <a:ext cx="11" cy="3"/>
                  </a:xfrm>
                  <a:custGeom>
                    <a:avLst/>
                    <a:gdLst/>
                    <a:ahLst/>
                    <a:cxnLst/>
                    <a:rect l="l" t="t" r="r" b="b"/>
                    <a:pathLst>
                      <a:path w="15" h="4" extrusionOk="0">
                        <a:moveTo>
                          <a:pt x="0" y="0"/>
                        </a:moveTo>
                        <a:cubicBezTo>
                          <a:pt x="1" y="0"/>
                          <a:pt x="1" y="0"/>
                          <a:pt x="1" y="0"/>
                        </a:cubicBezTo>
                        <a:cubicBezTo>
                          <a:pt x="3" y="1"/>
                          <a:pt x="5" y="1"/>
                          <a:pt x="7" y="2"/>
                        </a:cubicBezTo>
                        <a:cubicBezTo>
                          <a:pt x="10" y="3"/>
                          <a:pt x="13" y="4"/>
                          <a:pt x="15" y="4"/>
                        </a:cubicBezTo>
                        <a:cubicBezTo>
                          <a:pt x="15" y="3"/>
                          <a:pt x="15" y="3"/>
                          <a:pt x="15" y="3"/>
                        </a:cubicBezTo>
                        <a:cubicBezTo>
                          <a:pt x="13" y="3"/>
                          <a:pt x="10" y="3"/>
                          <a:pt x="7" y="2"/>
                        </a:cubicBezTo>
                        <a:cubicBezTo>
                          <a:pt x="5" y="1"/>
                          <a:pt x="2" y="0"/>
                          <a:pt x="0"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92" name="Google Shape;2692;p21"/>
                  <p:cNvSpPr/>
                  <p:nvPr/>
                </p:nvSpPr>
                <p:spPr>
                  <a:xfrm>
                    <a:off x="4059" y="2152"/>
                    <a:ext cx="8" cy="2"/>
                  </a:xfrm>
                  <a:custGeom>
                    <a:avLst/>
                    <a:gdLst/>
                    <a:ahLst/>
                    <a:cxnLst/>
                    <a:rect l="l" t="t" r="r" b="b"/>
                    <a:pathLst>
                      <a:path w="11" h="3" extrusionOk="0">
                        <a:moveTo>
                          <a:pt x="3" y="1"/>
                        </a:moveTo>
                        <a:cubicBezTo>
                          <a:pt x="5" y="1"/>
                          <a:pt x="7" y="2"/>
                          <a:pt x="8" y="2"/>
                        </a:cubicBezTo>
                        <a:cubicBezTo>
                          <a:pt x="9" y="3"/>
                          <a:pt x="10" y="3"/>
                          <a:pt x="11" y="3"/>
                        </a:cubicBezTo>
                        <a:cubicBezTo>
                          <a:pt x="11" y="2"/>
                          <a:pt x="11" y="2"/>
                          <a:pt x="11" y="2"/>
                        </a:cubicBezTo>
                        <a:cubicBezTo>
                          <a:pt x="8" y="1"/>
                          <a:pt x="6" y="1"/>
                          <a:pt x="3" y="1"/>
                        </a:cubicBezTo>
                        <a:close/>
                        <a:moveTo>
                          <a:pt x="0" y="0"/>
                        </a:moveTo>
                        <a:cubicBezTo>
                          <a:pt x="0" y="0"/>
                          <a:pt x="0" y="0"/>
                          <a:pt x="0" y="0"/>
                        </a:cubicBezTo>
                        <a:cubicBezTo>
                          <a:pt x="1" y="0"/>
                          <a:pt x="1" y="0"/>
                          <a:pt x="1" y="0"/>
                        </a:cubicBezTo>
                        <a:cubicBezTo>
                          <a:pt x="0" y="0"/>
                          <a:pt x="0" y="0"/>
                          <a:pt x="0"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93" name="Google Shape;2693;p21"/>
                  <p:cNvSpPr/>
                  <p:nvPr/>
                </p:nvSpPr>
                <p:spPr>
                  <a:xfrm>
                    <a:off x="4065" y="2154"/>
                    <a:ext cx="2" cy="0"/>
                  </a:xfrm>
                  <a:custGeom>
                    <a:avLst/>
                    <a:gdLst/>
                    <a:ahLst/>
                    <a:cxnLst/>
                    <a:rect l="l" t="t" r="r" b="b"/>
                    <a:pathLst>
                      <a:path w="3" h="1" extrusionOk="0">
                        <a:moveTo>
                          <a:pt x="0" y="0"/>
                        </a:moveTo>
                        <a:cubicBezTo>
                          <a:pt x="1" y="0"/>
                          <a:pt x="1" y="0"/>
                          <a:pt x="2" y="0"/>
                        </a:cubicBezTo>
                        <a:cubicBezTo>
                          <a:pt x="2" y="0"/>
                          <a:pt x="2" y="0"/>
                          <a:pt x="2" y="0"/>
                        </a:cubicBezTo>
                        <a:cubicBezTo>
                          <a:pt x="3" y="0"/>
                          <a:pt x="3" y="0"/>
                          <a:pt x="3" y="0"/>
                        </a:cubicBezTo>
                        <a:cubicBezTo>
                          <a:pt x="2" y="0"/>
                          <a:pt x="1" y="0"/>
                          <a:pt x="0"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94" name="Google Shape;2694;p21"/>
                  <p:cNvSpPr/>
                  <p:nvPr/>
                </p:nvSpPr>
                <p:spPr>
                  <a:xfrm>
                    <a:off x="4083" y="2153"/>
                    <a:ext cx="3" cy="1"/>
                  </a:xfrm>
                  <a:custGeom>
                    <a:avLst/>
                    <a:gdLst/>
                    <a:ahLst/>
                    <a:cxnLst/>
                    <a:rect l="l" t="t" r="r" b="b"/>
                    <a:pathLst>
                      <a:path w="4" h="2" extrusionOk="0">
                        <a:moveTo>
                          <a:pt x="4" y="0"/>
                        </a:moveTo>
                        <a:cubicBezTo>
                          <a:pt x="3" y="1"/>
                          <a:pt x="1" y="1"/>
                          <a:pt x="0" y="1"/>
                        </a:cubicBezTo>
                        <a:cubicBezTo>
                          <a:pt x="0" y="2"/>
                          <a:pt x="0" y="2"/>
                          <a:pt x="0" y="2"/>
                        </a:cubicBezTo>
                        <a:cubicBezTo>
                          <a:pt x="1" y="2"/>
                          <a:pt x="1" y="2"/>
                          <a:pt x="1" y="2"/>
                        </a:cubicBezTo>
                        <a:cubicBezTo>
                          <a:pt x="2" y="1"/>
                          <a:pt x="3" y="1"/>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95" name="Google Shape;2695;p21"/>
                  <p:cNvSpPr/>
                  <p:nvPr/>
                </p:nvSpPr>
                <p:spPr>
                  <a:xfrm>
                    <a:off x="4083" y="2154"/>
                    <a:ext cx="1" cy="1"/>
                  </a:xfrm>
                  <a:prstGeom prst="rect">
                    <a:avLst/>
                  </a:pr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96" name="Google Shape;2696;p21"/>
                  <p:cNvSpPr/>
                  <p:nvPr/>
                </p:nvSpPr>
                <p:spPr>
                  <a:xfrm>
                    <a:off x="4082" y="2148"/>
                    <a:ext cx="12" cy="4"/>
                  </a:xfrm>
                  <a:custGeom>
                    <a:avLst/>
                    <a:gdLst/>
                    <a:ahLst/>
                    <a:cxnLst/>
                    <a:rect l="l" t="t" r="r" b="b"/>
                    <a:pathLst>
                      <a:path w="16" h="6" extrusionOk="0">
                        <a:moveTo>
                          <a:pt x="16" y="0"/>
                        </a:moveTo>
                        <a:cubicBezTo>
                          <a:pt x="14" y="1"/>
                          <a:pt x="13" y="3"/>
                          <a:pt x="12" y="3"/>
                        </a:cubicBezTo>
                        <a:cubicBezTo>
                          <a:pt x="7" y="4"/>
                          <a:pt x="3" y="5"/>
                          <a:pt x="1" y="5"/>
                        </a:cubicBezTo>
                        <a:cubicBezTo>
                          <a:pt x="0" y="6"/>
                          <a:pt x="0" y="6"/>
                          <a:pt x="0" y="6"/>
                        </a:cubicBezTo>
                        <a:cubicBezTo>
                          <a:pt x="1" y="6"/>
                          <a:pt x="1" y="6"/>
                          <a:pt x="1" y="6"/>
                        </a:cubicBezTo>
                        <a:cubicBezTo>
                          <a:pt x="1" y="6"/>
                          <a:pt x="8" y="5"/>
                          <a:pt x="11" y="4"/>
                        </a:cubicBezTo>
                        <a:cubicBezTo>
                          <a:pt x="13" y="3"/>
                          <a:pt x="14" y="2"/>
                          <a:pt x="16"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97" name="Google Shape;2697;p21"/>
                  <p:cNvSpPr/>
                  <p:nvPr/>
                </p:nvSpPr>
                <p:spPr>
                  <a:xfrm>
                    <a:off x="4056" y="2148"/>
                    <a:ext cx="12" cy="5"/>
                  </a:xfrm>
                  <a:custGeom>
                    <a:avLst/>
                    <a:gdLst/>
                    <a:ahLst/>
                    <a:cxnLst/>
                    <a:rect l="l" t="t" r="r" b="b"/>
                    <a:pathLst>
                      <a:path w="16" h="7" extrusionOk="0">
                        <a:moveTo>
                          <a:pt x="0" y="0"/>
                        </a:moveTo>
                        <a:cubicBezTo>
                          <a:pt x="1" y="2"/>
                          <a:pt x="2" y="3"/>
                          <a:pt x="3" y="4"/>
                        </a:cubicBezTo>
                        <a:cubicBezTo>
                          <a:pt x="5" y="5"/>
                          <a:pt x="6" y="5"/>
                          <a:pt x="7" y="5"/>
                        </a:cubicBezTo>
                        <a:cubicBezTo>
                          <a:pt x="7" y="5"/>
                          <a:pt x="7" y="5"/>
                          <a:pt x="7" y="5"/>
                        </a:cubicBezTo>
                        <a:cubicBezTo>
                          <a:pt x="12" y="6"/>
                          <a:pt x="14" y="7"/>
                          <a:pt x="15" y="7"/>
                        </a:cubicBezTo>
                        <a:cubicBezTo>
                          <a:pt x="16" y="7"/>
                          <a:pt x="16" y="7"/>
                          <a:pt x="16" y="7"/>
                        </a:cubicBezTo>
                        <a:cubicBezTo>
                          <a:pt x="16" y="6"/>
                          <a:pt x="16" y="6"/>
                          <a:pt x="16" y="6"/>
                        </a:cubicBezTo>
                        <a:cubicBezTo>
                          <a:pt x="15" y="6"/>
                          <a:pt x="14" y="5"/>
                          <a:pt x="14" y="5"/>
                        </a:cubicBezTo>
                        <a:cubicBezTo>
                          <a:pt x="6" y="4"/>
                          <a:pt x="3" y="2"/>
                          <a:pt x="1" y="1"/>
                        </a:cubicBezTo>
                        <a:cubicBezTo>
                          <a:pt x="1" y="1"/>
                          <a:pt x="1" y="1"/>
                          <a:pt x="0"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98" name="Google Shape;2698;p21"/>
                  <p:cNvSpPr/>
                  <p:nvPr/>
                </p:nvSpPr>
                <p:spPr>
                  <a:xfrm>
                    <a:off x="4065" y="2147"/>
                    <a:ext cx="21" cy="13"/>
                  </a:xfrm>
                  <a:custGeom>
                    <a:avLst/>
                    <a:gdLst/>
                    <a:ahLst/>
                    <a:cxnLst/>
                    <a:rect l="l" t="t" r="r" b="b"/>
                    <a:pathLst>
                      <a:path w="29" h="17" extrusionOk="0">
                        <a:moveTo>
                          <a:pt x="17" y="0"/>
                        </a:moveTo>
                        <a:cubicBezTo>
                          <a:pt x="15" y="0"/>
                          <a:pt x="12" y="0"/>
                          <a:pt x="10" y="0"/>
                        </a:cubicBezTo>
                        <a:cubicBezTo>
                          <a:pt x="5" y="0"/>
                          <a:pt x="2" y="0"/>
                          <a:pt x="2" y="2"/>
                        </a:cubicBezTo>
                        <a:cubicBezTo>
                          <a:pt x="2" y="4"/>
                          <a:pt x="6" y="5"/>
                          <a:pt x="4" y="8"/>
                        </a:cubicBezTo>
                        <a:cubicBezTo>
                          <a:pt x="3" y="11"/>
                          <a:pt x="0" y="14"/>
                          <a:pt x="3" y="15"/>
                        </a:cubicBezTo>
                        <a:cubicBezTo>
                          <a:pt x="4" y="15"/>
                          <a:pt x="6" y="15"/>
                          <a:pt x="9" y="15"/>
                        </a:cubicBezTo>
                        <a:cubicBezTo>
                          <a:pt x="11" y="15"/>
                          <a:pt x="13" y="14"/>
                          <a:pt x="16" y="15"/>
                        </a:cubicBezTo>
                        <a:cubicBezTo>
                          <a:pt x="22" y="15"/>
                          <a:pt x="27" y="17"/>
                          <a:pt x="25" y="13"/>
                        </a:cubicBezTo>
                        <a:cubicBezTo>
                          <a:pt x="24" y="9"/>
                          <a:pt x="21" y="8"/>
                          <a:pt x="24" y="5"/>
                        </a:cubicBezTo>
                        <a:cubicBezTo>
                          <a:pt x="29" y="0"/>
                          <a:pt x="25" y="0"/>
                          <a:pt x="17"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99" name="Google Shape;2699;p21"/>
                  <p:cNvSpPr/>
                  <p:nvPr/>
                </p:nvSpPr>
                <p:spPr>
                  <a:xfrm>
                    <a:off x="4065" y="2147"/>
                    <a:ext cx="20" cy="12"/>
                  </a:xfrm>
                  <a:custGeom>
                    <a:avLst/>
                    <a:gdLst/>
                    <a:ahLst/>
                    <a:cxnLst/>
                    <a:rect l="l" t="t" r="r" b="b"/>
                    <a:pathLst>
                      <a:path w="26" h="16" extrusionOk="0">
                        <a:moveTo>
                          <a:pt x="15" y="15"/>
                        </a:moveTo>
                        <a:cubicBezTo>
                          <a:pt x="14" y="15"/>
                          <a:pt x="13" y="15"/>
                          <a:pt x="13" y="15"/>
                        </a:cubicBezTo>
                        <a:cubicBezTo>
                          <a:pt x="9" y="15"/>
                          <a:pt x="6" y="16"/>
                          <a:pt x="4" y="16"/>
                        </a:cubicBezTo>
                        <a:cubicBezTo>
                          <a:pt x="3" y="16"/>
                          <a:pt x="2" y="16"/>
                          <a:pt x="2" y="15"/>
                        </a:cubicBezTo>
                        <a:cubicBezTo>
                          <a:pt x="1" y="15"/>
                          <a:pt x="0" y="14"/>
                          <a:pt x="0" y="13"/>
                        </a:cubicBezTo>
                        <a:cubicBezTo>
                          <a:pt x="0" y="12"/>
                          <a:pt x="2" y="10"/>
                          <a:pt x="3" y="8"/>
                        </a:cubicBezTo>
                        <a:cubicBezTo>
                          <a:pt x="3" y="7"/>
                          <a:pt x="3" y="7"/>
                          <a:pt x="3" y="7"/>
                        </a:cubicBezTo>
                        <a:cubicBezTo>
                          <a:pt x="3" y="5"/>
                          <a:pt x="0" y="5"/>
                          <a:pt x="0" y="2"/>
                        </a:cubicBezTo>
                        <a:cubicBezTo>
                          <a:pt x="0" y="2"/>
                          <a:pt x="0" y="2"/>
                          <a:pt x="0" y="2"/>
                        </a:cubicBezTo>
                        <a:cubicBezTo>
                          <a:pt x="0" y="0"/>
                          <a:pt x="3" y="0"/>
                          <a:pt x="5" y="0"/>
                        </a:cubicBezTo>
                        <a:cubicBezTo>
                          <a:pt x="8" y="0"/>
                          <a:pt x="11" y="0"/>
                          <a:pt x="14" y="0"/>
                        </a:cubicBezTo>
                        <a:cubicBezTo>
                          <a:pt x="15" y="0"/>
                          <a:pt x="15" y="0"/>
                          <a:pt x="16" y="0"/>
                        </a:cubicBezTo>
                        <a:cubicBezTo>
                          <a:pt x="17" y="0"/>
                          <a:pt x="18" y="0"/>
                          <a:pt x="19" y="0"/>
                        </a:cubicBezTo>
                        <a:cubicBezTo>
                          <a:pt x="23" y="0"/>
                          <a:pt x="26" y="0"/>
                          <a:pt x="26" y="2"/>
                        </a:cubicBezTo>
                        <a:cubicBezTo>
                          <a:pt x="26" y="3"/>
                          <a:pt x="25" y="4"/>
                          <a:pt x="23" y="6"/>
                        </a:cubicBezTo>
                        <a:cubicBezTo>
                          <a:pt x="23" y="6"/>
                          <a:pt x="22" y="7"/>
                          <a:pt x="22" y="7"/>
                        </a:cubicBezTo>
                        <a:cubicBezTo>
                          <a:pt x="22" y="8"/>
                          <a:pt x="24" y="10"/>
                          <a:pt x="25" y="13"/>
                        </a:cubicBezTo>
                        <a:cubicBezTo>
                          <a:pt x="25" y="13"/>
                          <a:pt x="25" y="13"/>
                          <a:pt x="25" y="14"/>
                        </a:cubicBezTo>
                        <a:cubicBezTo>
                          <a:pt x="25" y="15"/>
                          <a:pt x="25" y="15"/>
                          <a:pt x="24" y="15"/>
                        </a:cubicBezTo>
                        <a:cubicBezTo>
                          <a:pt x="24" y="16"/>
                          <a:pt x="23" y="16"/>
                          <a:pt x="22" y="16"/>
                        </a:cubicBezTo>
                        <a:cubicBezTo>
                          <a:pt x="20" y="16"/>
                          <a:pt x="18" y="15"/>
                          <a:pt x="15" y="15"/>
                        </a:cubicBezTo>
                        <a:close/>
                        <a:moveTo>
                          <a:pt x="15" y="14"/>
                        </a:moveTo>
                        <a:cubicBezTo>
                          <a:pt x="18" y="14"/>
                          <a:pt x="21" y="15"/>
                          <a:pt x="22" y="15"/>
                        </a:cubicBezTo>
                        <a:cubicBezTo>
                          <a:pt x="24" y="15"/>
                          <a:pt x="24" y="15"/>
                          <a:pt x="24" y="14"/>
                        </a:cubicBezTo>
                        <a:cubicBezTo>
                          <a:pt x="24" y="14"/>
                          <a:pt x="24" y="13"/>
                          <a:pt x="24" y="13"/>
                        </a:cubicBezTo>
                        <a:cubicBezTo>
                          <a:pt x="23" y="10"/>
                          <a:pt x="21" y="9"/>
                          <a:pt x="21" y="7"/>
                        </a:cubicBezTo>
                        <a:cubicBezTo>
                          <a:pt x="21" y="7"/>
                          <a:pt x="21" y="6"/>
                          <a:pt x="22" y="5"/>
                        </a:cubicBezTo>
                        <a:cubicBezTo>
                          <a:pt x="24" y="3"/>
                          <a:pt x="25" y="2"/>
                          <a:pt x="25" y="2"/>
                        </a:cubicBezTo>
                        <a:cubicBezTo>
                          <a:pt x="25" y="2"/>
                          <a:pt x="24" y="1"/>
                          <a:pt x="24" y="1"/>
                        </a:cubicBezTo>
                        <a:cubicBezTo>
                          <a:pt x="23" y="1"/>
                          <a:pt x="21" y="1"/>
                          <a:pt x="19" y="1"/>
                        </a:cubicBezTo>
                        <a:cubicBezTo>
                          <a:pt x="18" y="1"/>
                          <a:pt x="17" y="1"/>
                          <a:pt x="16" y="1"/>
                        </a:cubicBezTo>
                        <a:cubicBezTo>
                          <a:pt x="15" y="1"/>
                          <a:pt x="15" y="1"/>
                          <a:pt x="14" y="1"/>
                        </a:cubicBezTo>
                        <a:cubicBezTo>
                          <a:pt x="11" y="1"/>
                          <a:pt x="7" y="1"/>
                          <a:pt x="5" y="1"/>
                        </a:cubicBezTo>
                        <a:cubicBezTo>
                          <a:pt x="4" y="1"/>
                          <a:pt x="3" y="1"/>
                          <a:pt x="2" y="1"/>
                        </a:cubicBezTo>
                        <a:cubicBezTo>
                          <a:pt x="1" y="1"/>
                          <a:pt x="1" y="1"/>
                          <a:pt x="1" y="2"/>
                        </a:cubicBezTo>
                        <a:cubicBezTo>
                          <a:pt x="1" y="2"/>
                          <a:pt x="1" y="2"/>
                          <a:pt x="1" y="2"/>
                        </a:cubicBezTo>
                        <a:cubicBezTo>
                          <a:pt x="1" y="3"/>
                          <a:pt x="4" y="4"/>
                          <a:pt x="4" y="7"/>
                        </a:cubicBezTo>
                        <a:cubicBezTo>
                          <a:pt x="4" y="7"/>
                          <a:pt x="4" y="7"/>
                          <a:pt x="4" y="8"/>
                        </a:cubicBezTo>
                        <a:cubicBezTo>
                          <a:pt x="3" y="10"/>
                          <a:pt x="1" y="12"/>
                          <a:pt x="2" y="13"/>
                        </a:cubicBezTo>
                        <a:cubicBezTo>
                          <a:pt x="2" y="14"/>
                          <a:pt x="2" y="14"/>
                          <a:pt x="2" y="14"/>
                        </a:cubicBezTo>
                        <a:cubicBezTo>
                          <a:pt x="3" y="14"/>
                          <a:pt x="3" y="14"/>
                          <a:pt x="4" y="14"/>
                        </a:cubicBezTo>
                        <a:cubicBezTo>
                          <a:pt x="6" y="14"/>
                          <a:pt x="9" y="14"/>
                          <a:pt x="13" y="14"/>
                        </a:cubicBezTo>
                        <a:cubicBezTo>
                          <a:pt x="13" y="14"/>
                          <a:pt x="14" y="14"/>
                          <a:pt x="15" y="1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00" name="Google Shape;2700;p21"/>
                  <p:cNvSpPr/>
                  <p:nvPr/>
                </p:nvSpPr>
                <p:spPr>
                  <a:xfrm>
                    <a:off x="4066" y="2148"/>
                    <a:ext cx="18" cy="9"/>
                  </a:xfrm>
                  <a:custGeom>
                    <a:avLst/>
                    <a:gdLst/>
                    <a:ahLst/>
                    <a:cxnLst/>
                    <a:rect l="l" t="t" r="r" b="b"/>
                    <a:pathLst>
                      <a:path w="24" h="12" extrusionOk="0">
                        <a:moveTo>
                          <a:pt x="13" y="11"/>
                        </a:moveTo>
                        <a:cubicBezTo>
                          <a:pt x="12" y="11"/>
                          <a:pt x="10" y="11"/>
                          <a:pt x="9" y="12"/>
                        </a:cubicBezTo>
                        <a:cubicBezTo>
                          <a:pt x="8" y="12"/>
                          <a:pt x="8" y="12"/>
                          <a:pt x="8" y="12"/>
                        </a:cubicBezTo>
                        <a:cubicBezTo>
                          <a:pt x="9" y="12"/>
                          <a:pt x="10" y="12"/>
                          <a:pt x="11" y="12"/>
                        </a:cubicBezTo>
                        <a:cubicBezTo>
                          <a:pt x="11" y="12"/>
                          <a:pt x="11" y="12"/>
                          <a:pt x="11" y="12"/>
                        </a:cubicBezTo>
                        <a:cubicBezTo>
                          <a:pt x="13" y="12"/>
                          <a:pt x="15" y="12"/>
                          <a:pt x="16" y="11"/>
                        </a:cubicBezTo>
                        <a:cubicBezTo>
                          <a:pt x="15" y="11"/>
                          <a:pt x="14" y="11"/>
                          <a:pt x="13" y="11"/>
                        </a:cubicBezTo>
                        <a:close/>
                        <a:moveTo>
                          <a:pt x="4" y="0"/>
                        </a:moveTo>
                        <a:cubicBezTo>
                          <a:pt x="3" y="0"/>
                          <a:pt x="2" y="0"/>
                          <a:pt x="1" y="0"/>
                        </a:cubicBezTo>
                        <a:cubicBezTo>
                          <a:pt x="0" y="0"/>
                          <a:pt x="0" y="0"/>
                          <a:pt x="0" y="1"/>
                        </a:cubicBezTo>
                        <a:cubicBezTo>
                          <a:pt x="0" y="1"/>
                          <a:pt x="0" y="1"/>
                          <a:pt x="0" y="1"/>
                        </a:cubicBezTo>
                        <a:cubicBezTo>
                          <a:pt x="0" y="2"/>
                          <a:pt x="3" y="3"/>
                          <a:pt x="3" y="6"/>
                        </a:cubicBezTo>
                        <a:cubicBezTo>
                          <a:pt x="3" y="6"/>
                          <a:pt x="3" y="6"/>
                          <a:pt x="3" y="7"/>
                        </a:cubicBezTo>
                        <a:cubicBezTo>
                          <a:pt x="3" y="8"/>
                          <a:pt x="2" y="9"/>
                          <a:pt x="2" y="10"/>
                        </a:cubicBezTo>
                        <a:cubicBezTo>
                          <a:pt x="2" y="10"/>
                          <a:pt x="3" y="10"/>
                          <a:pt x="3" y="10"/>
                        </a:cubicBezTo>
                        <a:cubicBezTo>
                          <a:pt x="3" y="10"/>
                          <a:pt x="3" y="10"/>
                          <a:pt x="3" y="9"/>
                        </a:cubicBezTo>
                        <a:cubicBezTo>
                          <a:pt x="3" y="6"/>
                          <a:pt x="10" y="6"/>
                          <a:pt x="7" y="5"/>
                        </a:cubicBezTo>
                        <a:cubicBezTo>
                          <a:pt x="4" y="4"/>
                          <a:pt x="3" y="3"/>
                          <a:pt x="3" y="1"/>
                        </a:cubicBezTo>
                        <a:cubicBezTo>
                          <a:pt x="2" y="1"/>
                          <a:pt x="3" y="0"/>
                          <a:pt x="5" y="0"/>
                        </a:cubicBezTo>
                        <a:cubicBezTo>
                          <a:pt x="7" y="0"/>
                          <a:pt x="8" y="1"/>
                          <a:pt x="8" y="1"/>
                        </a:cubicBezTo>
                        <a:cubicBezTo>
                          <a:pt x="8" y="1"/>
                          <a:pt x="10" y="1"/>
                          <a:pt x="12" y="1"/>
                        </a:cubicBezTo>
                        <a:cubicBezTo>
                          <a:pt x="13" y="1"/>
                          <a:pt x="14" y="1"/>
                          <a:pt x="15" y="1"/>
                        </a:cubicBezTo>
                        <a:cubicBezTo>
                          <a:pt x="16" y="1"/>
                          <a:pt x="16" y="1"/>
                          <a:pt x="16" y="1"/>
                        </a:cubicBezTo>
                        <a:cubicBezTo>
                          <a:pt x="19" y="1"/>
                          <a:pt x="21" y="2"/>
                          <a:pt x="19" y="3"/>
                        </a:cubicBezTo>
                        <a:cubicBezTo>
                          <a:pt x="17" y="5"/>
                          <a:pt x="15" y="6"/>
                          <a:pt x="17" y="6"/>
                        </a:cubicBezTo>
                        <a:cubicBezTo>
                          <a:pt x="19" y="7"/>
                          <a:pt x="19" y="8"/>
                          <a:pt x="21" y="10"/>
                        </a:cubicBezTo>
                        <a:cubicBezTo>
                          <a:pt x="21" y="10"/>
                          <a:pt x="21" y="10"/>
                          <a:pt x="21" y="10"/>
                        </a:cubicBezTo>
                        <a:cubicBezTo>
                          <a:pt x="21" y="10"/>
                          <a:pt x="21" y="10"/>
                          <a:pt x="21" y="10"/>
                        </a:cubicBezTo>
                        <a:cubicBezTo>
                          <a:pt x="21" y="8"/>
                          <a:pt x="20" y="8"/>
                          <a:pt x="20" y="6"/>
                        </a:cubicBezTo>
                        <a:cubicBezTo>
                          <a:pt x="20" y="6"/>
                          <a:pt x="20" y="5"/>
                          <a:pt x="21" y="4"/>
                        </a:cubicBezTo>
                        <a:cubicBezTo>
                          <a:pt x="23" y="2"/>
                          <a:pt x="24" y="1"/>
                          <a:pt x="24" y="1"/>
                        </a:cubicBezTo>
                        <a:cubicBezTo>
                          <a:pt x="24" y="1"/>
                          <a:pt x="23" y="0"/>
                          <a:pt x="23" y="0"/>
                        </a:cubicBezTo>
                        <a:cubicBezTo>
                          <a:pt x="22" y="0"/>
                          <a:pt x="21" y="0"/>
                          <a:pt x="20" y="0"/>
                        </a:cubicBezTo>
                        <a:cubicBezTo>
                          <a:pt x="20" y="0"/>
                          <a:pt x="18" y="0"/>
                          <a:pt x="17" y="0"/>
                        </a:cubicBezTo>
                        <a:cubicBezTo>
                          <a:pt x="16" y="0"/>
                          <a:pt x="15" y="0"/>
                          <a:pt x="14" y="0"/>
                        </a:cubicBezTo>
                        <a:cubicBezTo>
                          <a:pt x="14" y="0"/>
                          <a:pt x="13" y="0"/>
                          <a:pt x="13" y="0"/>
                        </a:cubicBezTo>
                        <a:cubicBezTo>
                          <a:pt x="10" y="0"/>
                          <a:pt x="6" y="0"/>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01" name="Google Shape;2701;p21"/>
                  <p:cNvSpPr/>
                  <p:nvPr/>
                </p:nvSpPr>
                <p:spPr>
                  <a:xfrm>
                    <a:off x="4066" y="2147"/>
                    <a:ext cx="19" cy="8"/>
                  </a:xfrm>
                  <a:custGeom>
                    <a:avLst/>
                    <a:gdLst/>
                    <a:ahLst/>
                    <a:cxnLst/>
                    <a:rect l="l" t="t" r="r" b="b"/>
                    <a:pathLst>
                      <a:path w="25" h="11" extrusionOk="0">
                        <a:moveTo>
                          <a:pt x="22" y="1"/>
                        </a:moveTo>
                        <a:cubicBezTo>
                          <a:pt x="21" y="1"/>
                          <a:pt x="21" y="1"/>
                          <a:pt x="21" y="1"/>
                        </a:cubicBezTo>
                        <a:cubicBezTo>
                          <a:pt x="21" y="1"/>
                          <a:pt x="21" y="1"/>
                          <a:pt x="20" y="1"/>
                        </a:cubicBezTo>
                        <a:cubicBezTo>
                          <a:pt x="21" y="1"/>
                          <a:pt x="22" y="1"/>
                          <a:pt x="23" y="1"/>
                        </a:cubicBezTo>
                        <a:cubicBezTo>
                          <a:pt x="23" y="1"/>
                          <a:pt x="24" y="2"/>
                          <a:pt x="24" y="2"/>
                        </a:cubicBezTo>
                        <a:cubicBezTo>
                          <a:pt x="24" y="2"/>
                          <a:pt x="23" y="3"/>
                          <a:pt x="21" y="5"/>
                        </a:cubicBezTo>
                        <a:cubicBezTo>
                          <a:pt x="20" y="6"/>
                          <a:pt x="20" y="7"/>
                          <a:pt x="20" y="7"/>
                        </a:cubicBezTo>
                        <a:cubicBezTo>
                          <a:pt x="20" y="9"/>
                          <a:pt x="21" y="9"/>
                          <a:pt x="21" y="11"/>
                        </a:cubicBezTo>
                        <a:cubicBezTo>
                          <a:pt x="22" y="10"/>
                          <a:pt x="22" y="10"/>
                          <a:pt x="22" y="10"/>
                        </a:cubicBezTo>
                        <a:cubicBezTo>
                          <a:pt x="21" y="8"/>
                          <a:pt x="20" y="7"/>
                          <a:pt x="22" y="5"/>
                        </a:cubicBezTo>
                        <a:cubicBezTo>
                          <a:pt x="25" y="2"/>
                          <a:pt x="25" y="1"/>
                          <a:pt x="22" y="1"/>
                        </a:cubicBezTo>
                        <a:close/>
                        <a:moveTo>
                          <a:pt x="1" y="0"/>
                        </a:moveTo>
                        <a:cubicBezTo>
                          <a:pt x="0" y="1"/>
                          <a:pt x="0" y="1"/>
                          <a:pt x="0" y="2"/>
                        </a:cubicBezTo>
                        <a:cubicBezTo>
                          <a:pt x="0" y="4"/>
                          <a:pt x="4" y="5"/>
                          <a:pt x="2" y="8"/>
                        </a:cubicBezTo>
                        <a:cubicBezTo>
                          <a:pt x="2" y="9"/>
                          <a:pt x="1" y="10"/>
                          <a:pt x="1" y="11"/>
                        </a:cubicBezTo>
                        <a:cubicBezTo>
                          <a:pt x="2" y="11"/>
                          <a:pt x="2" y="11"/>
                          <a:pt x="2" y="11"/>
                        </a:cubicBezTo>
                        <a:cubicBezTo>
                          <a:pt x="2" y="10"/>
                          <a:pt x="3" y="9"/>
                          <a:pt x="3" y="8"/>
                        </a:cubicBezTo>
                        <a:cubicBezTo>
                          <a:pt x="3" y="7"/>
                          <a:pt x="3" y="7"/>
                          <a:pt x="3" y="7"/>
                        </a:cubicBezTo>
                        <a:cubicBezTo>
                          <a:pt x="3" y="4"/>
                          <a:pt x="0" y="3"/>
                          <a:pt x="0" y="2"/>
                        </a:cubicBezTo>
                        <a:cubicBezTo>
                          <a:pt x="0" y="2"/>
                          <a:pt x="0" y="2"/>
                          <a:pt x="0" y="2"/>
                        </a:cubicBezTo>
                        <a:cubicBezTo>
                          <a:pt x="0" y="1"/>
                          <a:pt x="0" y="1"/>
                          <a:pt x="1" y="1"/>
                        </a:cubicBezTo>
                        <a:cubicBezTo>
                          <a:pt x="2" y="1"/>
                          <a:pt x="3" y="1"/>
                          <a:pt x="4" y="1"/>
                        </a:cubicBezTo>
                        <a:cubicBezTo>
                          <a:pt x="6" y="1"/>
                          <a:pt x="10" y="1"/>
                          <a:pt x="13" y="1"/>
                        </a:cubicBezTo>
                        <a:cubicBezTo>
                          <a:pt x="13" y="1"/>
                          <a:pt x="14" y="1"/>
                          <a:pt x="14" y="1"/>
                        </a:cubicBezTo>
                        <a:cubicBezTo>
                          <a:pt x="9" y="1"/>
                          <a:pt x="3" y="1"/>
                          <a:pt x="2" y="1"/>
                        </a:cubicBezTo>
                        <a:lnTo>
                          <a:pt x="1"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02" name="Google Shape;2702;p21"/>
                  <p:cNvSpPr/>
                  <p:nvPr/>
                </p:nvSpPr>
                <p:spPr>
                  <a:xfrm>
                    <a:off x="4069" y="2149"/>
                    <a:ext cx="11" cy="8"/>
                  </a:xfrm>
                  <a:custGeom>
                    <a:avLst/>
                    <a:gdLst/>
                    <a:ahLst/>
                    <a:cxnLst/>
                    <a:rect l="l" t="t" r="r" b="b"/>
                    <a:pathLst>
                      <a:path w="15" h="10" extrusionOk="0">
                        <a:moveTo>
                          <a:pt x="12" y="6"/>
                        </a:moveTo>
                        <a:cubicBezTo>
                          <a:pt x="11" y="6"/>
                          <a:pt x="11" y="5"/>
                          <a:pt x="10" y="5"/>
                        </a:cubicBezTo>
                        <a:cubicBezTo>
                          <a:pt x="9" y="3"/>
                          <a:pt x="10" y="3"/>
                          <a:pt x="11" y="2"/>
                        </a:cubicBezTo>
                        <a:cubicBezTo>
                          <a:pt x="12" y="1"/>
                          <a:pt x="12" y="1"/>
                          <a:pt x="12" y="1"/>
                        </a:cubicBezTo>
                        <a:cubicBezTo>
                          <a:pt x="12" y="1"/>
                          <a:pt x="12" y="1"/>
                          <a:pt x="12" y="1"/>
                        </a:cubicBezTo>
                        <a:cubicBezTo>
                          <a:pt x="13" y="0"/>
                          <a:pt x="12" y="0"/>
                          <a:pt x="12" y="0"/>
                        </a:cubicBezTo>
                        <a:cubicBezTo>
                          <a:pt x="10" y="0"/>
                          <a:pt x="9" y="0"/>
                          <a:pt x="7" y="0"/>
                        </a:cubicBezTo>
                        <a:cubicBezTo>
                          <a:pt x="6" y="0"/>
                          <a:pt x="6" y="0"/>
                          <a:pt x="5" y="0"/>
                        </a:cubicBezTo>
                        <a:cubicBezTo>
                          <a:pt x="4" y="0"/>
                          <a:pt x="3" y="0"/>
                          <a:pt x="3" y="0"/>
                        </a:cubicBezTo>
                        <a:cubicBezTo>
                          <a:pt x="2" y="0"/>
                          <a:pt x="2" y="0"/>
                          <a:pt x="2" y="0"/>
                        </a:cubicBezTo>
                        <a:cubicBezTo>
                          <a:pt x="2" y="1"/>
                          <a:pt x="3" y="1"/>
                          <a:pt x="3" y="1"/>
                        </a:cubicBezTo>
                        <a:cubicBezTo>
                          <a:pt x="5" y="2"/>
                          <a:pt x="6" y="3"/>
                          <a:pt x="6" y="4"/>
                        </a:cubicBezTo>
                        <a:cubicBezTo>
                          <a:pt x="6" y="5"/>
                          <a:pt x="6" y="5"/>
                          <a:pt x="6" y="6"/>
                        </a:cubicBezTo>
                        <a:cubicBezTo>
                          <a:pt x="5" y="6"/>
                          <a:pt x="4" y="6"/>
                          <a:pt x="4" y="6"/>
                        </a:cubicBezTo>
                        <a:cubicBezTo>
                          <a:pt x="3" y="6"/>
                          <a:pt x="2" y="6"/>
                          <a:pt x="2" y="6"/>
                        </a:cubicBezTo>
                        <a:cubicBezTo>
                          <a:pt x="0" y="8"/>
                          <a:pt x="2" y="8"/>
                          <a:pt x="2" y="8"/>
                        </a:cubicBezTo>
                        <a:cubicBezTo>
                          <a:pt x="4" y="9"/>
                          <a:pt x="6" y="8"/>
                          <a:pt x="9" y="8"/>
                        </a:cubicBezTo>
                        <a:cubicBezTo>
                          <a:pt x="12" y="8"/>
                          <a:pt x="15" y="10"/>
                          <a:pt x="15" y="8"/>
                        </a:cubicBezTo>
                        <a:cubicBezTo>
                          <a:pt x="15" y="7"/>
                          <a:pt x="14" y="7"/>
                          <a:pt x="13" y="6"/>
                        </a:cubicBezTo>
                        <a:lnTo>
                          <a:pt x="12" y="6"/>
                        </a:ln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03" name="Google Shape;2703;p21"/>
                  <p:cNvSpPr/>
                  <p:nvPr/>
                </p:nvSpPr>
                <p:spPr>
                  <a:xfrm>
                    <a:off x="4066" y="2144"/>
                    <a:ext cx="17" cy="4"/>
                  </a:xfrm>
                  <a:custGeom>
                    <a:avLst/>
                    <a:gdLst/>
                    <a:ahLst/>
                    <a:cxnLst/>
                    <a:rect l="l" t="t" r="r" b="b"/>
                    <a:pathLst>
                      <a:path w="23" h="5" extrusionOk="0">
                        <a:moveTo>
                          <a:pt x="2" y="4"/>
                        </a:moveTo>
                        <a:cubicBezTo>
                          <a:pt x="1" y="4"/>
                          <a:pt x="0" y="3"/>
                          <a:pt x="2" y="1"/>
                        </a:cubicBezTo>
                        <a:cubicBezTo>
                          <a:pt x="4" y="0"/>
                          <a:pt x="20" y="1"/>
                          <a:pt x="21" y="1"/>
                        </a:cubicBezTo>
                        <a:cubicBezTo>
                          <a:pt x="23" y="2"/>
                          <a:pt x="23" y="4"/>
                          <a:pt x="21" y="5"/>
                        </a:cubicBezTo>
                        <a:cubicBezTo>
                          <a:pt x="20" y="5"/>
                          <a:pt x="3" y="4"/>
                          <a:pt x="2" y="4"/>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04" name="Google Shape;2704;p21"/>
                  <p:cNvSpPr/>
                  <p:nvPr/>
                </p:nvSpPr>
                <p:spPr>
                  <a:xfrm>
                    <a:off x="4067" y="2145"/>
                    <a:ext cx="16" cy="3"/>
                  </a:xfrm>
                  <a:custGeom>
                    <a:avLst/>
                    <a:gdLst/>
                    <a:ahLst/>
                    <a:cxnLst/>
                    <a:rect l="l" t="t" r="r" b="b"/>
                    <a:pathLst>
                      <a:path w="22" h="4" extrusionOk="0">
                        <a:moveTo>
                          <a:pt x="1" y="4"/>
                        </a:moveTo>
                        <a:cubicBezTo>
                          <a:pt x="1" y="3"/>
                          <a:pt x="1" y="3"/>
                          <a:pt x="1" y="3"/>
                        </a:cubicBezTo>
                        <a:cubicBezTo>
                          <a:pt x="1" y="3"/>
                          <a:pt x="1" y="3"/>
                          <a:pt x="1" y="3"/>
                        </a:cubicBezTo>
                        <a:cubicBezTo>
                          <a:pt x="2" y="3"/>
                          <a:pt x="11" y="3"/>
                          <a:pt x="16" y="3"/>
                        </a:cubicBezTo>
                        <a:cubicBezTo>
                          <a:pt x="18" y="3"/>
                          <a:pt x="20" y="3"/>
                          <a:pt x="20" y="3"/>
                        </a:cubicBezTo>
                        <a:cubicBezTo>
                          <a:pt x="21" y="3"/>
                          <a:pt x="21" y="3"/>
                          <a:pt x="21" y="2"/>
                        </a:cubicBezTo>
                        <a:cubicBezTo>
                          <a:pt x="21" y="2"/>
                          <a:pt x="21" y="1"/>
                          <a:pt x="20" y="1"/>
                        </a:cubicBezTo>
                        <a:cubicBezTo>
                          <a:pt x="19" y="1"/>
                          <a:pt x="13" y="0"/>
                          <a:pt x="9" y="0"/>
                        </a:cubicBezTo>
                        <a:cubicBezTo>
                          <a:pt x="5" y="0"/>
                          <a:pt x="2" y="0"/>
                          <a:pt x="1" y="1"/>
                        </a:cubicBezTo>
                        <a:cubicBezTo>
                          <a:pt x="0" y="1"/>
                          <a:pt x="0" y="2"/>
                          <a:pt x="0" y="2"/>
                        </a:cubicBezTo>
                        <a:cubicBezTo>
                          <a:pt x="0" y="3"/>
                          <a:pt x="1" y="3"/>
                          <a:pt x="1" y="3"/>
                        </a:cubicBezTo>
                        <a:cubicBezTo>
                          <a:pt x="1" y="3"/>
                          <a:pt x="1" y="3"/>
                          <a:pt x="1" y="3"/>
                        </a:cubicBezTo>
                        <a:cubicBezTo>
                          <a:pt x="1" y="4"/>
                          <a:pt x="1" y="4"/>
                          <a:pt x="1" y="4"/>
                        </a:cubicBezTo>
                        <a:cubicBezTo>
                          <a:pt x="0" y="3"/>
                          <a:pt x="0" y="3"/>
                          <a:pt x="0" y="2"/>
                        </a:cubicBezTo>
                        <a:cubicBezTo>
                          <a:pt x="0" y="1"/>
                          <a:pt x="0" y="1"/>
                          <a:pt x="1" y="0"/>
                        </a:cubicBezTo>
                        <a:cubicBezTo>
                          <a:pt x="2" y="0"/>
                          <a:pt x="5" y="0"/>
                          <a:pt x="9" y="0"/>
                        </a:cubicBezTo>
                        <a:cubicBezTo>
                          <a:pt x="13" y="0"/>
                          <a:pt x="19" y="0"/>
                          <a:pt x="20" y="0"/>
                        </a:cubicBezTo>
                        <a:cubicBezTo>
                          <a:pt x="21" y="1"/>
                          <a:pt x="22" y="2"/>
                          <a:pt x="22" y="2"/>
                        </a:cubicBezTo>
                        <a:cubicBezTo>
                          <a:pt x="22" y="3"/>
                          <a:pt x="21" y="4"/>
                          <a:pt x="20" y="4"/>
                        </a:cubicBezTo>
                        <a:cubicBezTo>
                          <a:pt x="20" y="4"/>
                          <a:pt x="18" y="4"/>
                          <a:pt x="16" y="4"/>
                        </a:cubicBezTo>
                        <a:cubicBezTo>
                          <a:pt x="11" y="4"/>
                          <a:pt x="2" y="4"/>
                          <a:pt x="1"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05" name="Google Shape;2705;p21"/>
                  <p:cNvSpPr/>
                  <p:nvPr/>
                </p:nvSpPr>
                <p:spPr>
                  <a:xfrm>
                    <a:off x="4067" y="2145"/>
                    <a:ext cx="16" cy="2"/>
                  </a:xfrm>
                  <a:custGeom>
                    <a:avLst/>
                    <a:gdLst/>
                    <a:ahLst/>
                    <a:cxnLst/>
                    <a:rect l="l" t="t" r="r" b="b"/>
                    <a:pathLst>
                      <a:path w="21" h="3" extrusionOk="0">
                        <a:moveTo>
                          <a:pt x="6" y="3"/>
                        </a:moveTo>
                        <a:cubicBezTo>
                          <a:pt x="4" y="3"/>
                          <a:pt x="3" y="3"/>
                          <a:pt x="2" y="2"/>
                        </a:cubicBezTo>
                        <a:cubicBezTo>
                          <a:pt x="2" y="2"/>
                          <a:pt x="1" y="1"/>
                          <a:pt x="4" y="1"/>
                        </a:cubicBezTo>
                        <a:cubicBezTo>
                          <a:pt x="4" y="1"/>
                          <a:pt x="5" y="1"/>
                          <a:pt x="5" y="1"/>
                        </a:cubicBezTo>
                        <a:cubicBezTo>
                          <a:pt x="7" y="1"/>
                          <a:pt x="9" y="1"/>
                          <a:pt x="13" y="1"/>
                        </a:cubicBezTo>
                        <a:cubicBezTo>
                          <a:pt x="16" y="1"/>
                          <a:pt x="19" y="1"/>
                          <a:pt x="20" y="2"/>
                        </a:cubicBezTo>
                        <a:cubicBezTo>
                          <a:pt x="20" y="3"/>
                          <a:pt x="20" y="3"/>
                          <a:pt x="18" y="3"/>
                        </a:cubicBezTo>
                        <a:cubicBezTo>
                          <a:pt x="17" y="3"/>
                          <a:pt x="16" y="3"/>
                          <a:pt x="13" y="3"/>
                        </a:cubicBezTo>
                        <a:cubicBezTo>
                          <a:pt x="13" y="3"/>
                          <a:pt x="13" y="3"/>
                          <a:pt x="13" y="3"/>
                        </a:cubicBezTo>
                        <a:cubicBezTo>
                          <a:pt x="11" y="3"/>
                          <a:pt x="10" y="3"/>
                          <a:pt x="9" y="3"/>
                        </a:cubicBezTo>
                        <a:cubicBezTo>
                          <a:pt x="8" y="3"/>
                          <a:pt x="7" y="3"/>
                          <a:pt x="6" y="3"/>
                        </a:cubicBezTo>
                        <a:close/>
                        <a:moveTo>
                          <a:pt x="8" y="0"/>
                        </a:moveTo>
                        <a:cubicBezTo>
                          <a:pt x="5" y="0"/>
                          <a:pt x="2" y="0"/>
                          <a:pt x="1" y="1"/>
                        </a:cubicBezTo>
                        <a:cubicBezTo>
                          <a:pt x="0" y="1"/>
                          <a:pt x="0" y="2"/>
                          <a:pt x="0" y="2"/>
                        </a:cubicBezTo>
                        <a:cubicBezTo>
                          <a:pt x="0" y="3"/>
                          <a:pt x="1" y="3"/>
                          <a:pt x="1" y="3"/>
                        </a:cubicBezTo>
                        <a:cubicBezTo>
                          <a:pt x="2" y="3"/>
                          <a:pt x="11" y="3"/>
                          <a:pt x="16" y="3"/>
                        </a:cubicBezTo>
                        <a:cubicBezTo>
                          <a:pt x="16" y="3"/>
                          <a:pt x="16" y="3"/>
                          <a:pt x="16" y="3"/>
                        </a:cubicBezTo>
                        <a:cubicBezTo>
                          <a:pt x="18" y="3"/>
                          <a:pt x="20" y="3"/>
                          <a:pt x="20" y="3"/>
                        </a:cubicBezTo>
                        <a:cubicBezTo>
                          <a:pt x="21" y="3"/>
                          <a:pt x="21" y="3"/>
                          <a:pt x="21" y="2"/>
                        </a:cubicBezTo>
                        <a:cubicBezTo>
                          <a:pt x="21" y="2"/>
                          <a:pt x="21" y="1"/>
                          <a:pt x="20" y="1"/>
                        </a:cubicBezTo>
                        <a:cubicBezTo>
                          <a:pt x="19" y="1"/>
                          <a:pt x="14" y="0"/>
                          <a:pt x="9" y="0"/>
                        </a:cubicBezTo>
                        <a:cubicBezTo>
                          <a:pt x="9" y="0"/>
                          <a:pt x="9" y="0"/>
                          <a:pt x="9" y="0"/>
                        </a:cubicBezTo>
                        <a:lnTo>
                          <a:pt x="8"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06" name="Google Shape;2706;p21"/>
                  <p:cNvSpPr/>
                  <p:nvPr/>
                </p:nvSpPr>
                <p:spPr>
                  <a:xfrm>
                    <a:off x="4066" y="2145"/>
                    <a:ext cx="17" cy="3"/>
                  </a:xfrm>
                  <a:custGeom>
                    <a:avLst/>
                    <a:gdLst/>
                    <a:ahLst/>
                    <a:cxnLst/>
                    <a:rect l="l" t="t" r="r" b="b"/>
                    <a:pathLst>
                      <a:path w="23" h="4" extrusionOk="0">
                        <a:moveTo>
                          <a:pt x="2" y="3"/>
                        </a:moveTo>
                        <a:cubicBezTo>
                          <a:pt x="2" y="3"/>
                          <a:pt x="1" y="3"/>
                          <a:pt x="1" y="2"/>
                        </a:cubicBezTo>
                        <a:cubicBezTo>
                          <a:pt x="1" y="2"/>
                          <a:pt x="1" y="1"/>
                          <a:pt x="2" y="1"/>
                        </a:cubicBezTo>
                        <a:cubicBezTo>
                          <a:pt x="3" y="0"/>
                          <a:pt x="6" y="0"/>
                          <a:pt x="9" y="0"/>
                        </a:cubicBezTo>
                        <a:cubicBezTo>
                          <a:pt x="10" y="0"/>
                          <a:pt x="10" y="0"/>
                          <a:pt x="10" y="0"/>
                        </a:cubicBezTo>
                        <a:cubicBezTo>
                          <a:pt x="10" y="0"/>
                          <a:pt x="10" y="0"/>
                          <a:pt x="10" y="0"/>
                        </a:cubicBezTo>
                        <a:cubicBezTo>
                          <a:pt x="15" y="0"/>
                          <a:pt x="20" y="1"/>
                          <a:pt x="21" y="1"/>
                        </a:cubicBezTo>
                        <a:cubicBezTo>
                          <a:pt x="22" y="1"/>
                          <a:pt x="22" y="2"/>
                          <a:pt x="22" y="2"/>
                        </a:cubicBezTo>
                        <a:cubicBezTo>
                          <a:pt x="22" y="3"/>
                          <a:pt x="22" y="3"/>
                          <a:pt x="21" y="3"/>
                        </a:cubicBezTo>
                        <a:cubicBezTo>
                          <a:pt x="21" y="3"/>
                          <a:pt x="19" y="3"/>
                          <a:pt x="17" y="3"/>
                        </a:cubicBezTo>
                        <a:cubicBezTo>
                          <a:pt x="17" y="3"/>
                          <a:pt x="17" y="3"/>
                          <a:pt x="17" y="3"/>
                        </a:cubicBezTo>
                        <a:cubicBezTo>
                          <a:pt x="12" y="3"/>
                          <a:pt x="3" y="3"/>
                          <a:pt x="2" y="3"/>
                        </a:cubicBezTo>
                        <a:close/>
                        <a:moveTo>
                          <a:pt x="10" y="0"/>
                        </a:moveTo>
                        <a:cubicBezTo>
                          <a:pt x="6" y="0"/>
                          <a:pt x="3" y="0"/>
                          <a:pt x="2" y="0"/>
                        </a:cubicBezTo>
                        <a:cubicBezTo>
                          <a:pt x="0" y="2"/>
                          <a:pt x="1" y="3"/>
                          <a:pt x="2" y="3"/>
                        </a:cubicBezTo>
                        <a:cubicBezTo>
                          <a:pt x="3" y="3"/>
                          <a:pt x="12" y="4"/>
                          <a:pt x="17" y="4"/>
                        </a:cubicBezTo>
                        <a:cubicBezTo>
                          <a:pt x="19" y="4"/>
                          <a:pt x="21" y="4"/>
                          <a:pt x="21" y="4"/>
                        </a:cubicBezTo>
                        <a:cubicBezTo>
                          <a:pt x="23" y="3"/>
                          <a:pt x="23" y="1"/>
                          <a:pt x="21" y="0"/>
                        </a:cubicBezTo>
                        <a:cubicBezTo>
                          <a:pt x="20" y="0"/>
                          <a:pt x="14" y="0"/>
                          <a:pt x="10"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07" name="Google Shape;2707;p21"/>
                  <p:cNvSpPr/>
                  <p:nvPr/>
                </p:nvSpPr>
                <p:spPr>
                  <a:xfrm>
                    <a:off x="4070" y="2145"/>
                    <a:ext cx="10" cy="2"/>
                  </a:xfrm>
                  <a:custGeom>
                    <a:avLst/>
                    <a:gdLst/>
                    <a:ahLst/>
                    <a:cxnLst/>
                    <a:rect l="l" t="t" r="r" b="b"/>
                    <a:pathLst>
                      <a:path w="14" h="2" extrusionOk="0">
                        <a:moveTo>
                          <a:pt x="2" y="1"/>
                        </a:moveTo>
                        <a:cubicBezTo>
                          <a:pt x="2" y="1"/>
                          <a:pt x="2" y="0"/>
                          <a:pt x="6" y="0"/>
                        </a:cubicBezTo>
                        <a:cubicBezTo>
                          <a:pt x="9" y="1"/>
                          <a:pt x="13" y="0"/>
                          <a:pt x="14" y="1"/>
                        </a:cubicBezTo>
                        <a:cubicBezTo>
                          <a:pt x="14" y="1"/>
                          <a:pt x="13" y="2"/>
                          <a:pt x="11" y="1"/>
                        </a:cubicBezTo>
                        <a:cubicBezTo>
                          <a:pt x="8" y="1"/>
                          <a:pt x="6" y="1"/>
                          <a:pt x="5" y="1"/>
                        </a:cubicBezTo>
                        <a:cubicBezTo>
                          <a:pt x="3" y="1"/>
                          <a:pt x="1" y="1"/>
                          <a:pt x="0" y="1"/>
                        </a:cubicBezTo>
                        <a:cubicBezTo>
                          <a:pt x="0" y="1"/>
                          <a:pt x="0" y="0"/>
                          <a:pt x="2"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08" name="Google Shape;2708;p21"/>
                  <p:cNvSpPr/>
                  <p:nvPr/>
                </p:nvSpPr>
                <p:spPr>
                  <a:xfrm>
                    <a:off x="4029" y="2205"/>
                    <a:ext cx="42" cy="35"/>
                  </a:xfrm>
                  <a:custGeom>
                    <a:avLst/>
                    <a:gdLst/>
                    <a:ahLst/>
                    <a:cxnLst/>
                    <a:rect l="l" t="t" r="r" b="b"/>
                    <a:pathLst>
                      <a:path w="57" h="47" extrusionOk="0">
                        <a:moveTo>
                          <a:pt x="0" y="16"/>
                        </a:moveTo>
                        <a:cubicBezTo>
                          <a:pt x="0" y="16"/>
                          <a:pt x="5" y="36"/>
                          <a:pt x="15" y="42"/>
                        </a:cubicBezTo>
                        <a:cubicBezTo>
                          <a:pt x="25" y="47"/>
                          <a:pt x="37" y="42"/>
                          <a:pt x="47" y="32"/>
                        </a:cubicBezTo>
                        <a:cubicBezTo>
                          <a:pt x="57" y="22"/>
                          <a:pt x="56" y="17"/>
                          <a:pt x="56" y="13"/>
                        </a:cubicBezTo>
                        <a:cubicBezTo>
                          <a:pt x="56" y="9"/>
                          <a:pt x="51" y="0"/>
                          <a:pt x="38" y="2"/>
                        </a:cubicBezTo>
                        <a:cubicBezTo>
                          <a:pt x="38" y="2"/>
                          <a:pt x="34" y="2"/>
                          <a:pt x="34" y="3"/>
                        </a:cubicBezTo>
                        <a:cubicBezTo>
                          <a:pt x="34" y="5"/>
                          <a:pt x="44" y="4"/>
                          <a:pt x="46" y="13"/>
                        </a:cubicBezTo>
                        <a:cubicBezTo>
                          <a:pt x="48" y="23"/>
                          <a:pt x="35" y="33"/>
                          <a:pt x="27" y="34"/>
                        </a:cubicBezTo>
                        <a:cubicBezTo>
                          <a:pt x="19" y="36"/>
                          <a:pt x="12" y="17"/>
                          <a:pt x="11" y="13"/>
                        </a:cubicBezTo>
                        <a:cubicBezTo>
                          <a:pt x="10" y="9"/>
                          <a:pt x="2" y="8"/>
                          <a:pt x="0" y="16"/>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09" name="Google Shape;2709;p21"/>
                  <p:cNvSpPr/>
                  <p:nvPr/>
                </p:nvSpPr>
                <p:spPr>
                  <a:xfrm>
                    <a:off x="4028" y="2205"/>
                    <a:ext cx="44" cy="33"/>
                  </a:xfrm>
                  <a:custGeom>
                    <a:avLst/>
                    <a:gdLst/>
                    <a:ahLst/>
                    <a:cxnLst/>
                    <a:rect l="l" t="t" r="r" b="b"/>
                    <a:pathLst>
                      <a:path w="59" h="45" extrusionOk="0">
                        <a:moveTo>
                          <a:pt x="0" y="16"/>
                        </a:moveTo>
                        <a:cubicBezTo>
                          <a:pt x="0" y="16"/>
                          <a:pt x="0" y="16"/>
                          <a:pt x="0" y="16"/>
                        </a:cubicBezTo>
                        <a:cubicBezTo>
                          <a:pt x="0" y="16"/>
                          <a:pt x="0" y="16"/>
                          <a:pt x="0" y="16"/>
                        </a:cubicBezTo>
                        <a:cubicBezTo>
                          <a:pt x="1" y="13"/>
                          <a:pt x="3" y="11"/>
                          <a:pt x="5" y="10"/>
                        </a:cubicBezTo>
                        <a:cubicBezTo>
                          <a:pt x="9" y="9"/>
                          <a:pt x="12" y="11"/>
                          <a:pt x="13" y="13"/>
                        </a:cubicBezTo>
                        <a:cubicBezTo>
                          <a:pt x="13" y="15"/>
                          <a:pt x="15" y="20"/>
                          <a:pt x="18" y="25"/>
                        </a:cubicBezTo>
                        <a:cubicBezTo>
                          <a:pt x="21" y="30"/>
                          <a:pt x="25" y="34"/>
                          <a:pt x="28" y="34"/>
                        </a:cubicBezTo>
                        <a:cubicBezTo>
                          <a:pt x="29" y="34"/>
                          <a:pt x="30" y="33"/>
                          <a:pt x="31" y="33"/>
                        </a:cubicBezTo>
                        <a:cubicBezTo>
                          <a:pt x="38" y="31"/>
                          <a:pt x="48" y="22"/>
                          <a:pt x="47" y="14"/>
                        </a:cubicBezTo>
                        <a:cubicBezTo>
                          <a:pt x="46" y="14"/>
                          <a:pt x="46" y="14"/>
                          <a:pt x="46" y="14"/>
                        </a:cubicBezTo>
                        <a:cubicBezTo>
                          <a:pt x="45" y="9"/>
                          <a:pt x="43" y="7"/>
                          <a:pt x="40" y="6"/>
                        </a:cubicBezTo>
                        <a:cubicBezTo>
                          <a:pt x="37" y="5"/>
                          <a:pt x="35" y="5"/>
                          <a:pt x="35" y="3"/>
                        </a:cubicBezTo>
                        <a:cubicBezTo>
                          <a:pt x="35" y="3"/>
                          <a:pt x="35" y="3"/>
                          <a:pt x="35" y="3"/>
                        </a:cubicBezTo>
                        <a:cubicBezTo>
                          <a:pt x="34" y="3"/>
                          <a:pt x="35" y="2"/>
                          <a:pt x="36" y="2"/>
                        </a:cubicBezTo>
                        <a:cubicBezTo>
                          <a:pt x="38" y="1"/>
                          <a:pt x="39" y="2"/>
                          <a:pt x="39" y="2"/>
                        </a:cubicBezTo>
                        <a:cubicBezTo>
                          <a:pt x="52" y="0"/>
                          <a:pt x="57" y="8"/>
                          <a:pt x="58" y="12"/>
                        </a:cubicBezTo>
                        <a:cubicBezTo>
                          <a:pt x="58" y="13"/>
                          <a:pt x="58" y="13"/>
                          <a:pt x="58" y="13"/>
                        </a:cubicBezTo>
                        <a:cubicBezTo>
                          <a:pt x="58" y="16"/>
                          <a:pt x="59" y="22"/>
                          <a:pt x="48" y="32"/>
                        </a:cubicBezTo>
                        <a:cubicBezTo>
                          <a:pt x="43" y="38"/>
                          <a:pt x="37" y="42"/>
                          <a:pt x="31" y="44"/>
                        </a:cubicBezTo>
                        <a:cubicBezTo>
                          <a:pt x="26" y="45"/>
                          <a:pt x="21" y="45"/>
                          <a:pt x="16" y="42"/>
                        </a:cubicBezTo>
                        <a:cubicBezTo>
                          <a:pt x="5" y="37"/>
                          <a:pt x="0" y="16"/>
                          <a:pt x="0" y="16"/>
                        </a:cubicBezTo>
                        <a:close/>
                        <a:moveTo>
                          <a:pt x="1" y="16"/>
                        </a:moveTo>
                        <a:cubicBezTo>
                          <a:pt x="2" y="15"/>
                          <a:pt x="2" y="15"/>
                          <a:pt x="2" y="15"/>
                        </a:cubicBezTo>
                        <a:lnTo>
                          <a:pt x="1" y="16"/>
                        </a:lnTo>
                        <a:close/>
                        <a:moveTo>
                          <a:pt x="56" y="12"/>
                        </a:moveTo>
                        <a:cubicBezTo>
                          <a:pt x="56" y="12"/>
                          <a:pt x="56" y="12"/>
                          <a:pt x="56" y="12"/>
                        </a:cubicBezTo>
                        <a:cubicBezTo>
                          <a:pt x="55" y="8"/>
                          <a:pt x="50" y="1"/>
                          <a:pt x="39" y="3"/>
                        </a:cubicBezTo>
                        <a:cubicBezTo>
                          <a:pt x="39" y="3"/>
                          <a:pt x="39" y="3"/>
                          <a:pt x="39" y="3"/>
                        </a:cubicBezTo>
                        <a:cubicBezTo>
                          <a:pt x="39" y="3"/>
                          <a:pt x="39" y="3"/>
                          <a:pt x="39" y="3"/>
                        </a:cubicBezTo>
                        <a:cubicBezTo>
                          <a:pt x="39" y="3"/>
                          <a:pt x="37" y="3"/>
                          <a:pt x="36" y="3"/>
                        </a:cubicBezTo>
                        <a:cubicBezTo>
                          <a:pt x="36" y="3"/>
                          <a:pt x="36" y="3"/>
                          <a:pt x="36" y="3"/>
                        </a:cubicBezTo>
                        <a:cubicBezTo>
                          <a:pt x="36" y="3"/>
                          <a:pt x="36" y="3"/>
                          <a:pt x="36" y="3"/>
                        </a:cubicBezTo>
                        <a:cubicBezTo>
                          <a:pt x="36" y="3"/>
                          <a:pt x="38" y="4"/>
                          <a:pt x="41" y="5"/>
                        </a:cubicBezTo>
                        <a:cubicBezTo>
                          <a:pt x="44" y="6"/>
                          <a:pt x="47" y="8"/>
                          <a:pt x="48" y="13"/>
                        </a:cubicBezTo>
                        <a:cubicBezTo>
                          <a:pt x="48" y="14"/>
                          <a:pt x="48" y="14"/>
                          <a:pt x="48" y="14"/>
                        </a:cubicBezTo>
                        <a:cubicBezTo>
                          <a:pt x="49" y="22"/>
                          <a:pt x="39" y="32"/>
                          <a:pt x="31" y="34"/>
                        </a:cubicBezTo>
                        <a:cubicBezTo>
                          <a:pt x="30" y="35"/>
                          <a:pt x="29" y="35"/>
                          <a:pt x="28" y="35"/>
                        </a:cubicBezTo>
                        <a:cubicBezTo>
                          <a:pt x="23" y="35"/>
                          <a:pt x="20" y="31"/>
                          <a:pt x="17" y="26"/>
                        </a:cubicBezTo>
                        <a:cubicBezTo>
                          <a:pt x="14" y="21"/>
                          <a:pt x="12" y="15"/>
                          <a:pt x="11" y="14"/>
                        </a:cubicBezTo>
                        <a:cubicBezTo>
                          <a:pt x="10" y="12"/>
                          <a:pt x="8" y="10"/>
                          <a:pt x="6" y="11"/>
                        </a:cubicBezTo>
                        <a:cubicBezTo>
                          <a:pt x="4" y="12"/>
                          <a:pt x="3" y="13"/>
                          <a:pt x="2" y="16"/>
                        </a:cubicBezTo>
                        <a:cubicBezTo>
                          <a:pt x="2" y="17"/>
                          <a:pt x="8" y="36"/>
                          <a:pt x="17" y="41"/>
                        </a:cubicBezTo>
                        <a:cubicBezTo>
                          <a:pt x="22" y="44"/>
                          <a:pt x="26" y="44"/>
                          <a:pt x="31" y="43"/>
                        </a:cubicBezTo>
                        <a:cubicBezTo>
                          <a:pt x="37" y="41"/>
                          <a:pt x="42" y="37"/>
                          <a:pt x="47" y="32"/>
                        </a:cubicBezTo>
                        <a:cubicBezTo>
                          <a:pt x="57" y="22"/>
                          <a:pt x="56" y="17"/>
                          <a:pt x="56" y="13"/>
                        </a:cubicBezTo>
                        <a:lnTo>
                          <a:pt x="56" y="12"/>
                        </a:lnTo>
                        <a:close/>
                        <a:moveTo>
                          <a:pt x="36" y="3"/>
                        </a:moveTo>
                        <a:cubicBezTo>
                          <a:pt x="36" y="3"/>
                          <a:pt x="36" y="3"/>
                          <a:pt x="36" y="3"/>
                        </a:cubicBezTo>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10" name="Google Shape;2710;p21"/>
                  <p:cNvSpPr/>
                  <p:nvPr/>
                </p:nvSpPr>
                <p:spPr>
                  <a:xfrm>
                    <a:off x="4030" y="2219"/>
                    <a:ext cx="39" cy="18"/>
                  </a:xfrm>
                  <a:custGeom>
                    <a:avLst/>
                    <a:gdLst/>
                    <a:ahLst/>
                    <a:cxnLst/>
                    <a:rect l="l" t="t" r="r" b="b"/>
                    <a:pathLst>
                      <a:path w="52" h="24" extrusionOk="0">
                        <a:moveTo>
                          <a:pt x="3" y="0"/>
                        </a:moveTo>
                        <a:cubicBezTo>
                          <a:pt x="2" y="1"/>
                          <a:pt x="1" y="1"/>
                          <a:pt x="0" y="1"/>
                        </a:cubicBezTo>
                        <a:cubicBezTo>
                          <a:pt x="2" y="7"/>
                          <a:pt x="7" y="19"/>
                          <a:pt x="14" y="22"/>
                        </a:cubicBezTo>
                        <a:cubicBezTo>
                          <a:pt x="17" y="24"/>
                          <a:pt x="19" y="24"/>
                          <a:pt x="22" y="24"/>
                        </a:cubicBezTo>
                        <a:cubicBezTo>
                          <a:pt x="24" y="24"/>
                          <a:pt x="26" y="24"/>
                          <a:pt x="28" y="24"/>
                        </a:cubicBezTo>
                        <a:cubicBezTo>
                          <a:pt x="34" y="22"/>
                          <a:pt x="39" y="18"/>
                          <a:pt x="44" y="13"/>
                        </a:cubicBezTo>
                        <a:cubicBezTo>
                          <a:pt x="49" y="8"/>
                          <a:pt x="51" y="4"/>
                          <a:pt x="52" y="1"/>
                        </a:cubicBezTo>
                        <a:cubicBezTo>
                          <a:pt x="52" y="1"/>
                          <a:pt x="51" y="1"/>
                          <a:pt x="50" y="1"/>
                        </a:cubicBezTo>
                        <a:cubicBezTo>
                          <a:pt x="49" y="6"/>
                          <a:pt x="44" y="11"/>
                          <a:pt x="39" y="16"/>
                        </a:cubicBezTo>
                        <a:cubicBezTo>
                          <a:pt x="34" y="21"/>
                          <a:pt x="28" y="23"/>
                          <a:pt x="24" y="23"/>
                        </a:cubicBezTo>
                        <a:cubicBezTo>
                          <a:pt x="18" y="23"/>
                          <a:pt x="14" y="20"/>
                          <a:pt x="10" y="16"/>
                        </a:cubicBezTo>
                        <a:cubicBezTo>
                          <a:pt x="6" y="11"/>
                          <a:pt x="4" y="4"/>
                          <a:pt x="3"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11" name="Google Shape;2711;p21"/>
                  <p:cNvSpPr/>
                  <p:nvPr/>
                </p:nvSpPr>
                <p:spPr>
                  <a:xfrm>
                    <a:off x="4030" y="2220"/>
                    <a:ext cx="40" cy="18"/>
                  </a:xfrm>
                  <a:custGeom>
                    <a:avLst/>
                    <a:gdLst/>
                    <a:ahLst/>
                    <a:cxnLst/>
                    <a:rect l="l" t="t" r="r" b="b"/>
                    <a:pathLst>
                      <a:path w="54" h="24" extrusionOk="0">
                        <a:moveTo>
                          <a:pt x="1" y="0"/>
                        </a:moveTo>
                        <a:cubicBezTo>
                          <a:pt x="0" y="0"/>
                          <a:pt x="0" y="0"/>
                          <a:pt x="0" y="0"/>
                        </a:cubicBezTo>
                        <a:cubicBezTo>
                          <a:pt x="2" y="6"/>
                          <a:pt x="7" y="18"/>
                          <a:pt x="14" y="22"/>
                        </a:cubicBezTo>
                        <a:cubicBezTo>
                          <a:pt x="17" y="23"/>
                          <a:pt x="20" y="24"/>
                          <a:pt x="23" y="24"/>
                        </a:cubicBezTo>
                        <a:cubicBezTo>
                          <a:pt x="31" y="24"/>
                          <a:pt x="39" y="19"/>
                          <a:pt x="46" y="12"/>
                        </a:cubicBezTo>
                        <a:cubicBezTo>
                          <a:pt x="51" y="7"/>
                          <a:pt x="53" y="3"/>
                          <a:pt x="54" y="0"/>
                        </a:cubicBezTo>
                        <a:cubicBezTo>
                          <a:pt x="53" y="0"/>
                          <a:pt x="53" y="0"/>
                          <a:pt x="53" y="0"/>
                        </a:cubicBezTo>
                        <a:cubicBezTo>
                          <a:pt x="52" y="3"/>
                          <a:pt x="50" y="7"/>
                          <a:pt x="45" y="12"/>
                        </a:cubicBezTo>
                        <a:cubicBezTo>
                          <a:pt x="40" y="17"/>
                          <a:pt x="35" y="21"/>
                          <a:pt x="29" y="23"/>
                        </a:cubicBezTo>
                        <a:cubicBezTo>
                          <a:pt x="27" y="23"/>
                          <a:pt x="25" y="23"/>
                          <a:pt x="23" y="23"/>
                        </a:cubicBezTo>
                        <a:cubicBezTo>
                          <a:pt x="20" y="23"/>
                          <a:pt x="18" y="23"/>
                          <a:pt x="15" y="21"/>
                        </a:cubicBezTo>
                        <a:cubicBezTo>
                          <a:pt x="8" y="18"/>
                          <a:pt x="3" y="6"/>
                          <a:pt x="1"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12" name="Google Shape;2712;p21"/>
                  <p:cNvSpPr/>
                  <p:nvPr/>
                </p:nvSpPr>
                <p:spPr>
                  <a:xfrm>
                    <a:off x="4036" y="2217"/>
                    <a:ext cx="29" cy="16"/>
                  </a:xfrm>
                  <a:custGeom>
                    <a:avLst/>
                    <a:gdLst/>
                    <a:ahLst/>
                    <a:cxnLst/>
                    <a:rect l="l" t="t" r="r" b="b"/>
                    <a:pathLst>
                      <a:path w="38" h="21" extrusionOk="0">
                        <a:moveTo>
                          <a:pt x="1" y="0"/>
                        </a:moveTo>
                        <a:cubicBezTo>
                          <a:pt x="1" y="0"/>
                          <a:pt x="0" y="0"/>
                          <a:pt x="0" y="1"/>
                        </a:cubicBezTo>
                        <a:cubicBezTo>
                          <a:pt x="1" y="5"/>
                          <a:pt x="5" y="14"/>
                          <a:pt x="11" y="19"/>
                        </a:cubicBezTo>
                        <a:cubicBezTo>
                          <a:pt x="13" y="21"/>
                          <a:pt x="15" y="21"/>
                          <a:pt x="17" y="21"/>
                        </a:cubicBezTo>
                        <a:cubicBezTo>
                          <a:pt x="24" y="21"/>
                          <a:pt x="31" y="14"/>
                          <a:pt x="37" y="5"/>
                        </a:cubicBezTo>
                        <a:cubicBezTo>
                          <a:pt x="37" y="4"/>
                          <a:pt x="38" y="3"/>
                          <a:pt x="38" y="2"/>
                        </a:cubicBezTo>
                        <a:cubicBezTo>
                          <a:pt x="38" y="2"/>
                          <a:pt x="37" y="2"/>
                          <a:pt x="37" y="2"/>
                        </a:cubicBezTo>
                        <a:cubicBezTo>
                          <a:pt x="34" y="9"/>
                          <a:pt x="26" y="15"/>
                          <a:pt x="20" y="17"/>
                        </a:cubicBezTo>
                        <a:cubicBezTo>
                          <a:pt x="19" y="18"/>
                          <a:pt x="18" y="18"/>
                          <a:pt x="17" y="18"/>
                        </a:cubicBezTo>
                        <a:cubicBezTo>
                          <a:pt x="16" y="18"/>
                          <a:pt x="16" y="18"/>
                          <a:pt x="16" y="18"/>
                        </a:cubicBezTo>
                        <a:cubicBezTo>
                          <a:pt x="12" y="18"/>
                          <a:pt x="8" y="14"/>
                          <a:pt x="6" y="9"/>
                        </a:cubicBezTo>
                        <a:cubicBezTo>
                          <a:pt x="4" y="6"/>
                          <a:pt x="2" y="3"/>
                          <a:pt x="1" y="0"/>
                        </a:cubicBezTo>
                        <a:close/>
                      </a:path>
                    </a:pathLst>
                  </a:custGeom>
                  <a:solidFill>
                    <a:srgbClr val="B9BA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13" name="Google Shape;2713;p21"/>
                  <p:cNvSpPr/>
                  <p:nvPr/>
                </p:nvSpPr>
                <p:spPr>
                  <a:xfrm>
                    <a:off x="4037" y="2217"/>
                    <a:ext cx="27" cy="14"/>
                  </a:xfrm>
                  <a:custGeom>
                    <a:avLst/>
                    <a:gdLst/>
                    <a:ahLst/>
                    <a:cxnLst/>
                    <a:rect l="l" t="t" r="r" b="b"/>
                    <a:pathLst>
                      <a:path w="36" h="18" extrusionOk="0">
                        <a:moveTo>
                          <a:pt x="1" y="0"/>
                        </a:moveTo>
                        <a:cubicBezTo>
                          <a:pt x="0" y="0"/>
                          <a:pt x="0" y="0"/>
                          <a:pt x="0" y="0"/>
                        </a:cubicBezTo>
                        <a:cubicBezTo>
                          <a:pt x="0" y="0"/>
                          <a:pt x="0" y="0"/>
                          <a:pt x="0" y="0"/>
                        </a:cubicBezTo>
                        <a:cubicBezTo>
                          <a:pt x="1" y="3"/>
                          <a:pt x="3" y="6"/>
                          <a:pt x="5" y="9"/>
                        </a:cubicBezTo>
                        <a:cubicBezTo>
                          <a:pt x="7" y="14"/>
                          <a:pt x="11" y="18"/>
                          <a:pt x="15" y="18"/>
                        </a:cubicBezTo>
                        <a:cubicBezTo>
                          <a:pt x="16" y="18"/>
                          <a:pt x="16" y="18"/>
                          <a:pt x="16" y="18"/>
                        </a:cubicBezTo>
                        <a:cubicBezTo>
                          <a:pt x="17" y="18"/>
                          <a:pt x="18" y="18"/>
                          <a:pt x="19" y="17"/>
                        </a:cubicBezTo>
                        <a:cubicBezTo>
                          <a:pt x="25" y="15"/>
                          <a:pt x="33" y="9"/>
                          <a:pt x="36" y="2"/>
                        </a:cubicBezTo>
                        <a:cubicBezTo>
                          <a:pt x="35" y="2"/>
                          <a:pt x="35" y="2"/>
                          <a:pt x="35" y="2"/>
                        </a:cubicBezTo>
                        <a:cubicBezTo>
                          <a:pt x="32" y="9"/>
                          <a:pt x="23" y="16"/>
                          <a:pt x="16" y="17"/>
                        </a:cubicBezTo>
                        <a:cubicBezTo>
                          <a:pt x="15" y="17"/>
                          <a:pt x="15" y="17"/>
                          <a:pt x="15" y="17"/>
                        </a:cubicBezTo>
                        <a:cubicBezTo>
                          <a:pt x="9" y="17"/>
                          <a:pt x="4" y="6"/>
                          <a:pt x="1" y="0"/>
                        </a:cubicBezTo>
                        <a:close/>
                      </a:path>
                    </a:pathLst>
                  </a:custGeom>
                  <a:solidFill>
                    <a:srgbClr val="8B8D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14" name="Google Shape;2714;p21"/>
                  <p:cNvSpPr/>
                  <p:nvPr/>
                </p:nvSpPr>
                <p:spPr>
                  <a:xfrm>
                    <a:off x="4077" y="2205"/>
                    <a:ext cx="41" cy="31"/>
                  </a:xfrm>
                  <a:custGeom>
                    <a:avLst/>
                    <a:gdLst/>
                    <a:ahLst/>
                    <a:cxnLst/>
                    <a:rect l="l" t="t" r="r" b="b"/>
                    <a:pathLst>
                      <a:path w="54" h="41" extrusionOk="0">
                        <a:moveTo>
                          <a:pt x="54" y="11"/>
                        </a:moveTo>
                        <a:cubicBezTo>
                          <a:pt x="54" y="11"/>
                          <a:pt x="48" y="30"/>
                          <a:pt x="39" y="35"/>
                        </a:cubicBezTo>
                        <a:cubicBezTo>
                          <a:pt x="29" y="41"/>
                          <a:pt x="18" y="36"/>
                          <a:pt x="9" y="28"/>
                        </a:cubicBezTo>
                        <a:cubicBezTo>
                          <a:pt x="0" y="19"/>
                          <a:pt x="1" y="15"/>
                          <a:pt x="2" y="11"/>
                        </a:cubicBezTo>
                        <a:cubicBezTo>
                          <a:pt x="2" y="8"/>
                          <a:pt x="7" y="0"/>
                          <a:pt x="19" y="1"/>
                        </a:cubicBezTo>
                        <a:cubicBezTo>
                          <a:pt x="19" y="1"/>
                          <a:pt x="22" y="0"/>
                          <a:pt x="22" y="2"/>
                        </a:cubicBezTo>
                        <a:cubicBezTo>
                          <a:pt x="22" y="3"/>
                          <a:pt x="13" y="3"/>
                          <a:pt x="11" y="11"/>
                        </a:cubicBezTo>
                        <a:cubicBezTo>
                          <a:pt x="8" y="20"/>
                          <a:pt x="20" y="28"/>
                          <a:pt x="28" y="29"/>
                        </a:cubicBezTo>
                        <a:cubicBezTo>
                          <a:pt x="35" y="30"/>
                          <a:pt x="43" y="13"/>
                          <a:pt x="44" y="10"/>
                        </a:cubicBezTo>
                        <a:cubicBezTo>
                          <a:pt x="45" y="6"/>
                          <a:pt x="52" y="5"/>
                          <a:pt x="54" y="1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15" name="Google Shape;2715;p21"/>
                  <p:cNvSpPr/>
                  <p:nvPr/>
                </p:nvSpPr>
                <p:spPr>
                  <a:xfrm>
                    <a:off x="4077" y="2205"/>
                    <a:ext cx="42" cy="30"/>
                  </a:xfrm>
                  <a:custGeom>
                    <a:avLst/>
                    <a:gdLst/>
                    <a:ahLst/>
                    <a:cxnLst/>
                    <a:rect l="l" t="t" r="r" b="b"/>
                    <a:pathLst>
                      <a:path w="55" h="40" extrusionOk="0">
                        <a:moveTo>
                          <a:pt x="55" y="13"/>
                        </a:moveTo>
                        <a:cubicBezTo>
                          <a:pt x="55" y="13"/>
                          <a:pt x="49" y="31"/>
                          <a:pt x="39" y="37"/>
                        </a:cubicBezTo>
                        <a:cubicBezTo>
                          <a:pt x="35" y="39"/>
                          <a:pt x="29" y="40"/>
                          <a:pt x="24" y="38"/>
                        </a:cubicBezTo>
                        <a:cubicBezTo>
                          <a:pt x="19" y="37"/>
                          <a:pt x="13" y="34"/>
                          <a:pt x="9" y="29"/>
                        </a:cubicBezTo>
                        <a:cubicBezTo>
                          <a:pt x="0" y="21"/>
                          <a:pt x="1" y="15"/>
                          <a:pt x="1" y="12"/>
                        </a:cubicBezTo>
                        <a:cubicBezTo>
                          <a:pt x="1" y="11"/>
                          <a:pt x="1" y="11"/>
                          <a:pt x="1" y="11"/>
                        </a:cubicBezTo>
                        <a:cubicBezTo>
                          <a:pt x="2" y="7"/>
                          <a:pt x="7" y="0"/>
                          <a:pt x="19" y="1"/>
                        </a:cubicBezTo>
                        <a:cubicBezTo>
                          <a:pt x="19" y="1"/>
                          <a:pt x="20" y="1"/>
                          <a:pt x="22" y="1"/>
                        </a:cubicBezTo>
                        <a:cubicBezTo>
                          <a:pt x="22" y="1"/>
                          <a:pt x="23" y="2"/>
                          <a:pt x="23" y="3"/>
                        </a:cubicBezTo>
                        <a:cubicBezTo>
                          <a:pt x="23" y="3"/>
                          <a:pt x="23" y="3"/>
                          <a:pt x="23" y="3"/>
                        </a:cubicBezTo>
                        <a:cubicBezTo>
                          <a:pt x="23" y="4"/>
                          <a:pt x="20" y="4"/>
                          <a:pt x="18" y="5"/>
                        </a:cubicBezTo>
                        <a:cubicBezTo>
                          <a:pt x="15" y="6"/>
                          <a:pt x="13" y="8"/>
                          <a:pt x="12" y="12"/>
                        </a:cubicBezTo>
                        <a:cubicBezTo>
                          <a:pt x="11" y="13"/>
                          <a:pt x="11" y="13"/>
                          <a:pt x="11" y="13"/>
                        </a:cubicBezTo>
                        <a:cubicBezTo>
                          <a:pt x="10" y="20"/>
                          <a:pt x="19" y="27"/>
                          <a:pt x="26" y="29"/>
                        </a:cubicBezTo>
                        <a:cubicBezTo>
                          <a:pt x="26" y="29"/>
                          <a:pt x="27" y="29"/>
                          <a:pt x="28" y="29"/>
                        </a:cubicBezTo>
                        <a:cubicBezTo>
                          <a:pt x="31" y="30"/>
                          <a:pt x="35" y="26"/>
                          <a:pt x="38" y="21"/>
                        </a:cubicBezTo>
                        <a:cubicBezTo>
                          <a:pt x="41" y="17"/>
                          <a:pt x="43" y="12"/>
                          <a:pt x="43" y="10"/>
                        </a:cubicBezTo>
                        <a:cubicBezTo>
                          <a:pt x="44" y="8"/>
                          <a:pt x="47" y="7"/>
                          <a:pt x="50" y="7"/>
                        </a:cubicBezTo>
                        <a:cubicBezTo>
                          <a:pt x="53" y="8"/>
                          <a:pt x="54" y="10"/>
                          <a:pt x="55" y="12"/>
                        </a:cubicBezTo>
                        <a:cubicBezTo>
                          <a:pt x="55" y="12"/>
                          <a:pt x="55" y="12"/>
                          <a:pt x="55" y="12"/>
                        </a:cubicBezTo>
                        <a:lnTo>
                          <a:pt x="55" y="13"/>
                        </a:lnTo>
                        <a:close/>
                        <a:moveTo>
                          <a:pt x="54" y="12"/>
                        </a:moveTo>
                        <a:cubicBezTo>
                          <a:pt x="54" y="12"/>
                          <a:pt x="54" y="12"/>
                          <a:pt x="54" y="12"/>
                        </a:cubicBezTo>
                        <a:close/>
                        <a:moveTo>
                          <a:pt x="2" y="12"/>
                        </a:moveTo>
                        <a:cubicBezTo>
                          <a:pt x="2" y="12"/>
                          <a:pt x="2" y="12"/>
                          <a:pt x="2" y="12"/>
                        </a:cubicBezTo>
                        <a:cubicBezTo>
                          <a:pt x="2" y="16"/>
                          <a:pt x="1" y="20"/>
                          <a:pt x="10" y="29"/>
                        </a:cubicBezTo>
                        <a:cubicBezTo>
                          <a:pt x="14" y="33"/>
                          <a:pt x="20" y="36"/>
                          <a:pt x="25" y="37"/>
                        </a:cubicBezTo>
                        <a:cubicBezTo>
                          <a:pt x="29" y="39"/>
                          <a:pt x="34" y="38"/>
                          <a:pt x="38" y="36"/>
                        </a:cubicBezTo>
                        <a:cubicBezTo>
                          <a:pt x="47" y="31"/>
                          <a:pt x="53" y="14"/>
                          <a:pt x="54" y="12"/>
                        </a:cubicBezTo>
                        <a:cubicBezTo>
                          <a:pt x="53" y="10"/>
                          <a:pt x="51" y="9"/>
                          <a:pt x="50" y="8"/>
                        </a:cubicBezTo>
                        <a:cubicBezTo>
                          <a:pt x="48" y="8"/>
                          <a:pt x="46" y="9"/>
                          <a:pt x="45" y="11"/>
                        </a:cubicBezTo>
                        <a:cubicBezTo>
                          <a:pt x="44" y="12"/>
                          <a:pt x="42" y="18"/>
                          <a:pt x="39" y="22"/>
                        </a:cubicBezTo>
                        <a:cubicBezTo>
                          <a:pt x="36" y="27"/>
                          <a:pt x="33" y="31"/>
                          <a:pt x="28" y="31"/>
                        </a:cubicBezTo>
                        <a:cubicBezTo>
                          <a:pt x="27" y="30"/>
                          <a:pt x="26" y="30"/>
                          <a:pt x="25" y="30"/>
                        </a:cubicBezTo>
                        <a:cubicBezTo>
                          <a:pt x="18" y="28"/>
                          <a:pt x="8" y="20"/>
                          <a:pt x="10" y="13"/>
                        </a:cubicBezTo>
                        <a:cubicBezTo>
                          <a:pt x="10" y="12"/>
                          <a:pt x="10" y="12"/>
                          <a:pt x="10" y="12"/>
                        </a:cubicBezTo>
                        <a:cubicBezTo>
                          <a:pt x="11" y="8"/>
                          <a:pt x="14" y="5"/>
                          <a:pt x="17" y="4"/>
                        </a:cubicBezTo>
                        <a:cubicBezTo>
                          <a:pt x="19" y="3"/>
                          <a:pt x="22" y="3"/>
                          <a:pt x="22" y="2"/>
                        </a:cubicBezTo>
                        <a:cubicBezTo>
                          <a:pt x="22" y="2"/>
                          <a:pt x="22" y="2"/>
                          <a:pt x="22" y="2"/>
                        </a:cubicBezTo>
                        <a:cubicBezTo>
                          <a:pt x="22" y="2"/>
                          <a:pt x="22" y="2"/>
                          <a:pt x="22" y="2"/>
                        </a:cubicBezTo>
                        <a:cubicBezTo>
                          <a:pt x="21" y="2"/>
                          <a:pt x="19" y="2"/>
                          <a:pt x="19" y="2"/>
                        </a:cubicBezTo>
                        <a:cubicBezTo>
                          <a:pt x="19" y="2"/>
                          <a:pt x="19" y="2"/>
                          <a:pt x="19" y="2"/>
                        </a:cubicBezTo>
                        <a:cubicBezTo>
                          <a:pt x="19" y="2"/>
                          <a:pt x="19" y="2"/>
                          <a:pt x="19" y="2"/>
                        </a:cubicBezTo>
                        <a:cubicBezTo>
                          <a:pt x="9" y="1"/>
                          <a:pt x="3" y="8"/>
                          <a:pt x="2" y="12"/>
                        </a:cubicBezTo>
                        <a:close/>
                        <a:moveTo>
                          <a:pt x="22" y="2"/>
                        </a:moveTo>
                        <a:cubicBezTo>
                          <a:pt x="22" y="2"/>
                          <a:pt x="22" y="2"/>
                          <a:pt x="22" y="2"/>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16" name="Google Shape;2716;p21"/>
                  <p:cNvSpPr/>
                  <p:nvPr/>
                </p:nvSpPr>
                <p:spPr>
                  <a:xfrm>
                    <a:off x="4080" y="2217"/>
                    <a:ext cx="36" cy="16"/>
                  </a:xfrm>
                  <a:custGeom>
                    <a:avLst/>
                    <a:gdLst/>
                    <a:ahLst/>
                    <a:cxnLst/>
                    <a:rect l="l" t="t" r="r" b="b"/>
                    <a:pathLst>
                      <a:path w="49" h="21" extrusionOk="0">
                        <a:moveTo>
                          <a:pt x="46" y="0"/>
                        </a:moveTo>
                        <a:cubicBezTo>
                          <a:pt x="45" y="3"/>
                          <a:pt x="43" y="9"/>
                          <a:pt x="39" y="13"/>
                        </a:cubicBezTo>
                        <a:cubicBezTo>
                          <a:pt x="35" y="17"/>
                          <a:pt x="30" y="20"/>
                          <a:pt x="25" y="20"/>
                        </a:cubicBezTo>
                        <a:cubicBezTo>
                          <a:pt x="21" y="20"/>
                          <a:pt x="16" y="18"/>
                          <a:pt x="12" y="14"/>
                        </a:cubicBezTo>
                        <a:cubicBezTo>
                          <a:pt x="7" y="11"/>
                          <a:pt x="4" y="7"/>
                          <a:pt x="2" y="3"/>
                        </a:cubicBezTo>
                        <a:cubicBezTo>
                          <a:pt x="2" y="3"/>
                          <a:pt x="1" y="3"/>
                          <a:pt x="0" y="3"/>
                        </a:cubicBezTo>
                        <a:cubicBezTo>
                          <a:pt x="1" y="6"/>
                          <a:pt x="3" y="8"/>
                          <a:pt x="7" y="12"/>
                        </a:cubicBezTo>
                        <a:cubicBezTo>
                          <a:pt x="11" y="16"/>
                          <a:pt x="17" y="19"/>
                          <a:pt x="22" y="20"/>
                        </a:cubicBezTo>
                        <a:cubicBezTo>
                          <a:pt x="23" y="21"/>
                          <a:pt x="25" y="21"/>
                          <a:pt x="26" y="21"/>
                        </a:cubicBezTo>
                        <a:cubicBezTo>
                          <a:pt x="29" y="21"/>
                          <a:pt x="32" y="20"/>
                          <a:pt x="35" y="19"/>
                        </a:cubicBezTo>
                        <a:cubicBezTo>
                          <a:pt x="41" y="15"/>
                          <a:pt x="46" y="6"/>
                          <a:pt x="49" y="0"/>
                        </a:cubicBezTo>
                        <a:cubicBezTo>
                          <a:pt x="48" y="0"/>
                          <a:pt x="47" y="0"/>
                          <a:pt x="46"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17" name="Google Shape;2717;p21"/>
                  <p:cNvSpPr/>
                  <p:nvPr/>
                </p:nvSpPr>
                <p:spPr>
                  <a:xfrm>
                    <a:off x="4080" y="2217"/>
                    <a:ext cx="36" cy="17"/>
                  </a:xfrm>
                  <a:custGeom>
                    <a:avLst/>
                    <a:gdLst/>
                    <a:ahLst/>
                    <a:cxnLst/>
                    <a:rect l="l" t="t" r="r" b="b"/>
                    <a:pathLst>
                      <a:path w="49" h="22" extrusionOk="0">
                        <a:moveTo>
                          <a:pt x="49" y="0"/>
                        </a:moveTo>
                        <a:cubicBezTo>
                          <a:pt x="46" y="6"/>
                          <a:pt x="41" y="15"/>
                          <a:pt x="35" y="19"/>
                        </a:cubicBezTo>
                        <a:cubicBezTo>
                          <a:pt x="32" y="20"/>
                          <a:pt x="29" y="21"/>
                          <a:pt x="26" y="21"/>
                        </a:cubicBezTo>
                        <a:cubicBezTo>
                          <a:pt x="25" y="21"/>
                          <a:pt x="23" y="21"/>
                          <a:pt x="22" y="20"/>
                        </a:cubicBezTo>
                        <a:cubicBezTo>
                          <a:pt x="17" y="19"/>
                          <a:pt x="11" y="16"/>
                          <a:pt x="7" y="12"/>
                        </a:cubicBezTo>
                        <a:cubicBezTo>
                          <a:pt x="3" y="8"/>
                          <a:pt x="1" y="6"/>
                          <a:pt x="0" y="3"/>
                        </a:cubicBezTo>
                        <a:cubicBezTo>
                          <a:pt x="0" y="3"/>
                          <a:pt x="0" y="3"/>
                          <a:pt x="0" y="3"/>
                        </a:cubicBezTo>
                        <a:cubicBezTo>
                          <a:pt x="1" y="6"/>
                          <a:pt x="3" y="8"/>
                          <a:pt x="6" y="12"/>
                        </a:cubicBezTo>
                        <a:cubicBezTo>
                          <a:pt x="12" y="18"/>
                          <a:pt x="20" y="22"/>
                          <a:pt x="27" y="22"/>
                        </a:cubicBezTo>
                        <a:cubicBezTo>
                          <a:pt x="30" y="22"/>
                          <a:pt x="33" y="21"/>
                          <a:pt x="36" y="19"/>
                        </a:cubicBezTo>
                        <a:cubicBezTo>
                          <a:pt x="42" y="16"/>
                          <a:pt x="47" y="6"/>
                          <a:pt x="49"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18" name="Google Shape;2718;p21"/>
                  <p:cNvSpPr/>
                  <p:nvPr/>
                </p:nvSpPr>
                <p:spPr>
                  <a:xfrm>
                    <a:off x="4084" y="2215"/>
                    <a:ext cx="27" cy="14"/>
                  </a:xfrm>
                  <a:custGeom>
                    <a:avLst/>
                    <a:gdLst/>
                    <a:ahLst/>
                    <a:cxnLst/>
                    <a:rect l="l" t="t" r="r" b="b"/>
                    <a:pathLst>
                      <a:path w="36" h="19" extrusionOk="0">
                        <a:moveTo>
                          <a:pt x="35" y="0"/>
                        </a:moveTo>
                        <a:cubicBezTo>
                          <a:pt x="34" y="2"/>
                          <a:pt x="32" y="5"/>
                          <a:pt x="30" y="8"/>
                        </a:cubicBezTo>
                        <a:cubicBezTo>
                          <a:pt x="27" y="12"/>
                          <a:pt x="24" y="17"/>
                          <a:pt x="19" y="17"/>
                        </a:cubicBezTo>
                        <a:cubicBezTo>
                          <a:pt x="19" y="17"/>
                          <a:pt x="19" y="17"/>
                          <a:pt x="19" y="17"/>
                        </a:cubicBezTo>
                        <a:cubicBezTo>
                          <a:pt x="18" y="16"/>
                          <a:pt x="17" y="16"/>
                          <a:pt x="16" y="16"/>
                        </a:cubicBezTo>
                        <a:cubicBezTo>
                          <a:pt x="11" y="15"/>
                          <a:pt x="5" y="10"/>
                          <a:pt x="2" y="5"/>
                        </a:cubicBezTo>
                        <a:cubicBezTo>
                          <a:pt x="1" y="5"/>
                          <a:pt x="1" y="5"/>
                          <a:pt x="0" y="6"/>
                        </a:cubicBezTo>
                        <a:cubicBezTo>
                          <a:pt x="1" y="6"/>
                          <a:pt x="1" y="6"/>
                          <a:pt x="1" y="6"/>
                        </a:cubicBezTo>
                        <a:cubicBezTo>
                          <a:pt x="6" y="13"/>
                          <a:pt x="12" y="19"/>
                          <a:pt x="18" y="19"/>
                        </a:cubicBezTo>
                        <a:cubicBezTo>
                          <a:pt x="20" y="19"/>
                          <a:pt x="22" y="19"/>
                          <a:pt x="25" y="17"/>
                        </a:cubicBezTo>
                        <a:cubicBezTo>
                          <a:pt x="30" y="13"/>
                          <a:pt x="34" y="5"/>
                          <a:pt x="36" y="1"/>
                        </a:cubicBezTo>
                        <a:cubicBezTo>
                          <a:pt x="35" y="0"/>
                          <a:pt x="35" y="0"/>
                          <a:pt x="35" y="0"/>
                        </a:cubicBezTo>
                        <a:close/>
                      </a:path>
                    </a:pathLst>
                  </a:custGeom>
                  <a:solidFill>
                    <a:srgbClr val="B9BA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19" name="Google Shape;2719;p21"/>
                  <p:cNvSpPr/>
                  <p:nvPr/>
                </p:nvSpPr>
                <p:spPr>
                  <a:xfrm>
                    <a:off x="4086" y="2215"/>
                    <a:ext cx="24" cy="13"/>
                  </a:xfrm>
                  <a:custGeom>
                    <a:avLst/>
                    <a:gdLst/>
                    <a:ahLst/>
                    <a:cxnLst/>
                    <a:rect l="l" t="t" r="r" b="b"/>
                    <a:pathLst>
                      <a:path w="33" h="17" extrusionOk="0">
                        <a:moveTo>
                          <a:pt x="32" y="0"/>
                        </a:moveTo>
                        <a:cubicBezTo>
                          <a:pt x="29" y="5"/>
                          <a:pt x="23" y="16"/>
                          <a:pt x="17" y="16"/>
                        </a:cubicBezTo>
                        <a:cubicBezTo>
                          <a:pt x="17" y="16"/>
                          <a:pt x="17" y="16"/>
                          <a:pt x="17" y="16"/>
                        </a:cubicBezTo>
                        <a:cubicBezTo>
                          <a:pt x="11" y="15"/>
                          <a:pt x="4" y="11"/>
                          <a:pt x="1" y="5"/>
                        </a:cubicBezTo>
                        <a:cubicBezTo>
                          <a:pt x="0" y="5"/>
                          <a:pt x="0" y="5"/>
                          <a:pt x="0" y="5"/>
                        </a:cubicBezTo>
                        <a:cubicBezTo>
                          <a:pt x="3" y="10"/>
                          <a:pt x="9" y="15"/>
                          <a:pt x="14" y="16"/>
                        </a:cubicBezTo>
                        <a:cubicBezTo>
                          <a:pt x="15" y="16"/>
                          <a:pt x="16" y="16"/>
                          <a:pt x="17" y="17"/>
                        </a:cubicBezTo>
                        <a:cubicBezTo>
                          <a:pt x="17" y="17"/>
                          <a:pt x="17" y="17"/>
                          <a:pt x="17" y="17"/>
                        </a:cubicBezTo>
                        <a:cubicBezTo>
                          <a:pt x="22" y="17"/>
                          <a:pt x="25" y="12"/>
                          <a:pt x="28" y="8"/>
                        </a:cubicBezTo>
                        <a:cubicBezTo>
                          <a:pt x="30" y="5"/>
                          <a:pt x="32" y="2"/>
                          <a:pt x="33" y="0"/>
                        </a:cubicBezTo>
                        <a:cubicBezTo>
                          <a:pt x="32" y="0"/>
                          <a:pt x="32" y="0"/>
                          <a:pt x="32" y="0"/>
                        </a:cubicBezTo>
                        <a:close/>
                      </a:path>
                    </a:pathLst>
                  </a:custGeom>
                  <a:solidFill>
                    <a:srgbClr val="8B8D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20" name="Google Shape;2720;p21"/>
                  <p:cNvSpPr/>
                  <p:nvPr/>
                </p:nvSpPr>
                <p:spPr>
                  <a:xfrm>
                    <a:off x="4057" y="1840"/>
                    <a:ext cx="2" cy="5"/>
                  </a:xfrm>
                  <a:custGeom>
                    <a:avLst/>
                    <a:gdLst/>
                    <a:ahLst/>
                    <a:cxnLst/>
                    <a:rect l="l" t="t" r="r" b="b"/>
                    <a:pathLst>
                      <a:path w="3" h="7" extrusionOk="0">
                        <a:moveTo>
                          <a:pt x="2" y="2"/>
                        </a:moveTo>
                        <a:cubicBezTo>
                          <a:pt x="2" y="2"/>
                          <a:pt x="2" y="0"/>
                          <a:pt x="1" y="2"/>
                        </a:cubicBezTo>
                        <a:cubicBezTo>
                          <a:pt x="0" y="4"/>
                          <a:pt x="0" y="7"/>
                          <a:pt x="2" y="7"/>
                        </a:cubicBezTo>
                        <a:cubicBezTo>
                          <a:pt x="3" y="7"/>
                          <a:pt x="2" y="2"/>
                          <a:pt x="2" y="2"/>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21" name="Google Shape;2721;p21"/>
                  <p:cNvSpPr/>
                  <p:nvPr/>
                </p:nvSpPr>
                <p:spPr>
                  <a:xfrm>
                    <a:off x="4057" y="1841"/>
                    <a:ext cx="2" cy="4"/>
                  </a:xfrm>
                  <a:custGeom>
                    <a:avLst/>
                    <a:gdLst/>
                    <a:ahLst/>
                    <a:cxnLst/>
                    <a:rect l="l" t="t" r="r" b="b"/>
                    <a:pathLst>
                      <a:path w="3" h="6" extrusionOk="0">
                        <a:moveTo>
                          <a:pt x="1" y="6"/>
                        </a:moveTo>
                        <a:cubicBezTo>
                          <a:pt x="0" y="6"/>
                          <a:pt x="0" y="5"/>
                          <a:pt x="0" y="4"/>
                        </a:cubicBezTo>
                        <a:cubicBezTo>
                          <a:pt x="0" y="3"/>
                          <a:pt x="0" y="2"/>
                          <a:pt x="1" y="1"/>
                        </a:cubicBezTo>
                        <a:cubicBezTo>
                          <a:pt x="1" y="0"/>
                          <a:pt x="1" y="0"/>
                          <a:pt x="2" y="0"/>
                        </a:cubicBezTo>
                        <a:cubicBezTo>
                          <a:pt x="2" y="0"/>
                          <a:pt x="2" y="1"/>
                          <a:pt x="2" y="1"/>
                        </a:cubicBezTo>
                        <a:cubicBezTo>
                          <a:pt x="2" y="1"/>
                          <a:pt x="2" y="1"/>
                          <a:pt x="2" y="1"/>
                        </a:cubicBezTo>
                        <a:cubicBezTo>
                          <a:pt x="2" y="1"/>
                          <a:pt x="2" y="1"/>
                          <a:pt x="2" y="1"/>
                        </a:cubicBezTo>
                        <a:cubicBezTo>
                          <a:pt x="2" y="1"/>
                          <a:pt x="3" y="2"/>
                          <a:pt x="3" y="4"/>
                        </a:cubicBezTo>
                        <a:cubicBezTo>
                          <a:pt x="3" y="5"/>
                          <a:pt x="3" y="6"/>
                          <a:pt x="2" y="6"/>
                        </a:cubicBezTo>
                        <a:cubicBezTo>
                          <a:pt x="1" y="6"/>
                          <a:pt x="1" y="6"/>
                          <a:pt x="1" y="6"/>
                        </a:cubicBezTo>
                        <a:close/>
                        <a:moveTo>
                          <a:pt x="2" y="1"/>
                        </a:moveTo>
                        <a:cubicBezTo>
                          <a:pt x="2" y="1"/>
                          <a:pt x="1" y="1"/>
                          <a:pt x="1" y="1"/>
                        </a:cubicBezTo>
                        <a:cubicBezTo>
                          <a:pt x="1" y="2"/>
                          <a:pt x="1" y="3"/>
                          <a:pt x="1" y="4"/>
                        </a:cubicBezTo>
                        <a:cubicBezTo>
                          <a:pt x="1" y="5"/>
                          <a:pt x="1" y="6"/>
                          <a:pt x="1" y="6"/>
                        </a:cubicBezTo>
                        <a:cubicBezTo>
                          <a:pt x="2" y="6"/>
                          <a:pt x="2" y="6"/>
                          <a:pt x="2" y="6"/>
                        </a:cubicBezTo>
                        <a:cubicBezTo>
                          <a:pt x="2" y="6"/>
                          <a:pt x="2" y="5"/>
                          <a:pt x="2" y="4"/>
                        </a:cubicBezTo>
                        <a:cubicBezTo>
                          <a:pt x="2" y="2"/>
                          <a:pt x="2" y="1"/>
                          <a:pt x="2" y="1"/>
                        </a:cubicBezTo>
                        <a:cubicBezTo>
                          <a:pt x="2" y="1"/>
                          <a:pt x="2" y="1"/>
                          <a:pt x="2" y="1"/>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22" name="Google Shape;2722;p21"/>
                  <p:cNvSpPr/>
                  <p:nvPr/>
                </p:nvSpPr>
                <p:spPr>
                  <a:xfrm>
                    <a:off x="4058" y="1842"/>
                    <a:ext cx="1" cy="3"/>
                  </a:xfrm>
                  <a:custGeom>
                    <a:avLst/>
                    <a:gdLst/>
                    <a:ahLst/>
                    <a:cxnLst/>
                    <a:rect l="l" t="t" r="r" b="b"/>
                    <a:pathLst>
                      <a:path w="1" h="3" extrusionOk="0">
                        <a:moveTo>
                          <a:pt x="0" y="1"/>
                        </a:moveTo>
                        <a:cubicBezTo>
                          <a:pt x="0" y="1"/>
                          <a:pt x="0" y="2"/>
                          <a:pt x="0" y="2"/>
                        </a:cubicBezTo>
                        <a:cubicBezTo>
                          <a:pt x="0" y="3"/>
                          <a:pt x="0" y="2"/>
                          <a:pt x="0" y="1"/>
                        </a:cubicBezTo>
                        <a:cubicBezTo>
                          <a:pt x="0" y="1"/>
                          <a:pt x="1" y="0"/>
                          <a:pt x="0"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23" name="Google Shape;2723;p21"/>
                  <p:cNvSpPr/>
                  <p:nvPr/>
                </p:nvSpPr>
                <p:spPr>
                  <a:xfrm>
                    <a:off x="4089" y="1841"/>
                    <a:ext cx="2" cy="4"/>
                  </a:xfrm>
                  <a:custGeom>
                    <a:avLst/>
                    <a:gdLst/>
                    <a:ahLst/>
                    <a:cxnLst/>
                    <a:rect l="l" t="t" r="r" b="b"/>
                    <a:pathLst>
                      <a:path w="2" h="6" extrusionOk="0">
                        <a:moveTo>
                          <a:pt x="0" y="1"/>
                        </a:moveTo>
                        <a:cubicBezTo>
                          <a:pt x="0" y="1"/>
                          <a:pt x="1" y="0"/>
                          <a:pt x="2" y="1"/>
                        </a:cubicBezTo>
                        <a:cubicBezTo>
                          <a:pt x="2" y="3"/>
                          <a:pt x="2" y="6"/>
                          <a:pt x="1" y="6"/>
                        </a:cubicBezTo>
                        <a:cubicBezTo>
                          <a:pt x="0" y="6"/>
                          <a:pt x="0" y="1"/>
                          <a:pt x="0" y="1"/>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24" name="Google Shape;2724;p21"/>
                  <p:cNvSpPr/>
                  <p:nvPr/>
                </p:nvSpPr>
                <p:spPr>
                  <a:xfrm>
                    <a:off x="4089" y="1841"/>
                    <a:ext cx="2" cy="4"/>
                  </a:xfrm>
                  <a:custGeom>
                    <a:avLst/>
                    <a:gdLst/>
                    <a:ahLst/>
                    <a:cxnLst/>
                    <a:rect l="l" t="t" r="r" b="b"/>
                    <a:pathLst>
                      <a:path w="2" h="6" extrusionOk="0">
                        <a:moveTo>
                          <a:pt x="1" y="6"/>
                        </a:moveTo>
                        <a:cubicBezTo>
                          <a:pt x="0" y="6"/>
                          <a:pt x="0" y="5"/>
                          <a:pt x="0" y="4"/>
                        </a:cubicBezTo>
                        <a:cubicBezTo>
                          <a:pt x="0" y="2"/>
                          <a:pt x="0" y="1"/>
                          <a:pt x="0" y="1"/>
                        </a:cubicBezTo>
                        <a:cubicBezTo>
                          <a:pt x="0" y="1"/>
                          <a:pt x="0" y="1"/>
                          <a:pt x="0" y="1"/>
                        </a:cubicBezTo>
                        <a:cubicBezTo>
                          <a:pt x="0" y="1"/>
                          <a:pt x="0" y="1"/>
                          <a:pt x="0" y="1"/>
                        </a:cubicBezTo>
                        <a:cubicBezTo>
                          <a:pt x="0" y="1"/>
                          <a:pt x="0" y="0"/>
                          <a:pt x="1" y="0"/>
                        </a:cubicBezTo>
                        <a:cubicBezTo>
                          <a:pt x="1" y="0"/>
                          <a:pt x="2" y="0"/>
                          <a:pt x="2" y="1"/>
                        </a:cubicBezTo>
                        <a:cubicBezTo>
                          <a:pt x="2" y="2"/>
                          <a:pt x="2" y="3"/>
                          <a:pt x="2" y="4"/>
                        </a:cubicBezTo>
                        <a:cubicBezTo>
                          <a:pt x="2" y="5"/>
                          <a:pt x="2" y="6"/>
                          <a:pt x="1" y="6"/>
                        </a:cubicBezTo>
                        <a:close/>
                        <a:moveTo>
                          <a:pt x="0" y="4"/>
                        </a:moveTo>
                        <a:cubicBezTo>
                          <a:pt x="0" y="5"/>
                          <a:pt x="1" y="6"/>
                          <a:pt x="1" y="6"/>
                        </a:cubicBezTo>
                        <a:cubicBezTo>
                          <a:pt x="1" y="6"/>
                          <a:pt x="1" y="6"/>
                          <a:pt x="1" y="6"/>
                        </a:cubicBezTo>
                        <a:cubicBezTo>
                          <a:pt x="2" y="6"/>
                          <a:pt x="2" y="5"/>
                          <a:pt x="2" y="4"/>
                        </a:cubicBezTo>
                        <a:cubicBezTo>
                          <a:pt x="2" y="3"/>
                          <a:pt x="2" y="2"/>
                          <a:pt x="1" y="1"/>
                        </a:cubicBezTo>
                        <a:cubicBezTo>
                          <a:pt x="1" y="1"/>
                          <a:pt x="1" y="1"/>
                          <a:pt x="1" y="1"/>
                        </a:cubicBezTo>
                        <a:cubicBezTo>
                          <a:pt x="1" y="1"/>
                          <a:pt x="1" y="1"/>
                          <a:pt x="1" y="1"/>
                        </a:cubicBezTo>
                        <a:cubicBezTo>
                          <a:pt x="1" y="1"/>
                          <a:pt x="0" y="3"/>
                          <a:pt x="0"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25" name="Google Shape;2725;p21"/>
                  <p:cNvSpPr/>
                  <p:nvPr/>
                </p:nvSpPr>
                <p:spPr>
                  <a:xfrm>
                    <a:off x="4090" y="1842"/>
                    <a:ext cx="1" cy="3"/>
                  </a:xfrm>
                  <a:custGeom>
                    <a:avLst/>
                    <a:gdLst/>
                    <a:ahLst/>
                    <a:cxnLst/>
                    <a:rect l="l" t="t" r="r" b="b"/>
                    <a:pathLst>
                      <a:path w="1" h="3" extrusionOk="0">
                        <a:moveTo>
                          <a:pt x="0" y="1"/>
                        </a:moveTo>
                        <a:cubicBezTo>
                          <a:pt x="0" y="1"/>
                          <a:pt x="1" y="2"/>
                          <a:pt x="1" y="2"/>
                        </a:cubicBezTo>
                        <a:cubicBezTo>
                          <a:pt x="0" y="3"/>
                          <a:pt x="0" y="2"/>
                          <a:pt x="0" y="1"/>
                        </a:cubicBezTo>
                        <a:cubicBezTo>
                          <a:pt x="0" y="1"/>
                          <a:pt x="0" y="0"/>
                          <a:pt x="0"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26" name="Google Shape;2726;p21"/>
                  <p:cNvSpPr/>
                  <p:nvPr/>
                </p:nvSpPr>
                <p:spPr>
                  <a:xfrm>
                    <a:off x="4059" y="1840"/>
                    <a:ext cx="2" cy="6"/>
                  </a:xfrm>
                  <a:custGeom>
                    <a:avLst/>
                    <a:gdLst/>
                    <a:ahLst/>
                    <a:cxnLst/>
                    <a:rect l="l" t="t" r="r" b="b"/>
                    <a:pathLst>
                      <a:path w="3" h="8" extrusionOk="0">
                        <a:moveTo>
                          <a:pt x="2" y="2"/>
                        </a:moveTo>
                        <a:cubicBezTo>
                          <a:pt x="2" y="2"/>
                          <a:pt x="1" y="0"/>
                          <a:pt x="1" y="2"/>
                        </a:cubicBezTo>
                        <a:cubicBezTo>
                          <a:pt x="0" y="4"/>
                          <a:pt x="0" y="8"/>
                          <a:pt x="1" y="8"/>
                        </a:cubicBezTo>
                        <a:cubicBezTo>
                          <a:pt x="3" y="7"/>
                          <a:pt x="2" y="2"/>
                          <a:pt x="2" y="2"/>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27" name="Google Shape;2727;p21"/>
                  <p:cNvSpPr/>
                  <p:nvPr/>
                </p:nvSpPr>
                <p:spPr>
                  <a:xfrm>
                    <a:off x="4059" y="1841"/>
                    <a:ext cx="2" cy="5"/>
                  </a:xfrm>
                  <a:custGeom>
                    <a:avLst/>
                    <a:gdLst/>
                    <a:ahLst/>
                    <a:cxnLst/>
                    <a:rect l="l" t="t" r="r" b="b"/>
                    <a:pathLst>
                      <a:path w="3" h="7" extrusionOk="0">
                        <a:moveTo>
                          <a:pt x="0" y="5"/>
                        </a:moveTo>
                        <a:cubicBezTo>
                          <a:pt x="0" y="3"/>
                          <a:pt x="0" y="2"/>
                          <a:pt x="0" y="1"/>
                        </a:cubicBezTo>
                        <a:cubicBezTo>
                          <a:pt x="1" y="0"/>
                          <a:pt x="1" y="0"/>
                          <a:pt x="1" y="0"/>
                        </a:cubicBezTo>
                        <a:cubicBezTo>
                          <a:pt x="2" y="0"/>
                          <a:pt x="2" y="1"/>
                          <a:pt x="2" y="1"/>
                        </a:cubicBezTo>
                        <a:cubicBezTo>
                          <a:pt x="2" y="1"/>
                          <a:pt x="2" y="1"/>
                          <a:pt x="2" y="1"/>
                        </a:cubicBezTo>
                        <a:cubicBezTo>
                          <a:pt x="2" y="1"/>
                          <a:pt x="2" y="1"/>
                          <a:pt x="2" y="1"/>
                        </a:cubicBezTo>
                        <a:cubicBezTo>
                          <a:pt x="2" y="1"/>
                          <a:pt x="3" y="3"/>
                          <a:pt x="3" y="4"/>
                        </a:cubicBezTo>
                        <a:cubicBezTo>
                          <a:pt x="3" y="6"/>
                          <a:pt x="2" y="7"/>
                          <a:pt x="1" y="7"/>
                        </a:cubicBezTo>
                        <a:cubicBezTo>
                          <a:pt x="1" y="7"/>
                          <a:pt x="1" y="7"/>
                          <a:pt x="1" y="7"/>
                        </a:cubicBezTo>
                        <a:cubicBezTo>
                          <a:pt x="0" y="7"/>
                          <a:pt x="0" y="6"/>
                          <a:pt x="0" y="5"/>
                        </a:cubicBezTo>
                        <a:close/>
                        <a:moveTo>
                          <a:pt x="1" y="1"/>
                        </a:moveTo>
                        <a:cubicBezTo>
                          <a:pt x="1" y="1"/>
                          <a:pt x="1" y="1"/>
                          <a:pt x="1" y="1"/>
                        </a:cubicBezTo>
                        <a:cubicBezTo>
                          <a:pt x="1" y="2"/>
                          <a:pt x="1" y="3"/>
                          <a:pt x="1" y="5"/>
                        </a:cubicBezTo>
                        <a:cubicBezTo>
                          <a:pt x="1" y="5"/>
                          <a:pt x="1" y="6"/>
                          <a:pt x="1" y="6"/>
                        </a:cubicBezTo>
                        <a:cubicBezTo>
                          <a:pt x="1" y="7"/>
                          <a:pt x="1" y="7"/>
                          <a:pt x="1" y="7"/>
                        </a:cubicBezTo>
                        <a:cubicBezTo>
                          <a:pt x="1" y="7"/>
                          <a:pt x="1" y="7"/>
                          <a:pt x="1" y="7"/>
                        </a:cubicBezTo>
                        <a:cubicBezTo>
                          <a:pt x="2" y="7"/>
                          <a:pt x="2" y="5"/>
                          <a:pt x="2" y="4"/>
                        </a:cubicBezTo>
                        <a:cubicBezTo>
                          <a:pt x="2" y="3"/>
                          <a:pt x="2" y="1"/>
                          <a:pt x="2" y="1"/>
                        </a:cubicBezTo>
                        <a:cubicBezTo>
                          <a:pt x="2" y="1"/>
                          <a:pt x="2" y="1"/>
                          <a:pt x="2" y="1"/>
                        </a:cubicBezTo>
                        <a:lnTo>
                          <a:pt x="1" y="1"/>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28" name="Google Shape;2728;p21"/>
                  <p:cNvSpPr/>
                  <p:nvPr/>
                </p:nvSpPr>
                <p:spPr>
                  <a:xfrm>
                    <a:off x="4059" y="1842"/>
                    <a:ext cx="1" cy="3"/>
                  </a:xfrm>
                  <a:custGeom>
                    <a:avLst/>
                    <a:gdLst/>
                    <a:ahLst/>
                    <a:cxnLst/>
                    <a:rect l="l" t="t" r="r" b="b"/>
                    <a:pathLst>
                      <a:path w="2" h="4" extrusionOk="0">
                        <a:moveTo>
                          <a:pt x="1" y="1"/>
                        </a:moveTo>
                        <a:cubicBezTo>
                          <a:pt x="1" y="1"/>
                          <a:pt x="0" y="3"/>
                          <a:pt x="1" y="3"/>
                        </a:cubicBezTo>
                        <a:cubicBezTo>
                          <a:pt x="2" y="4"/>
                          <a:pt x="1" y="2"/>
                          <a:pt x="1" y="2"/>
                        </a:cubicBezTo>
                        <a:cubicBezTo>
                          <a:pt x="1" y="1"/>
                          <a:pt x="1" y="0"/>
                          <a:pt x="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29" name="Google Shape;2729;p21"/>
                  <p:cNvSpPr/>
                  <p:nvPr/>
                </p:nvSpPr>
                <p:spPr>
                  <a:xfrm>
                    <a:off x="4088" y="1840"/>
                    <a:ext cx="2" cy="6"/>
                  </a:xfrm>
                  <a:custGeom>
                    <a:avLst/>
                    <a:gdLst/>
                    <a:ahLst/>
                    <a:cxnLst/>
                    <a:rect l="l" t="t" r="r" b="b"/>
                    <a:pathLst>
                      <a:path w="3" h="8" extrusionOk="0">
                        <a:moveTo>
                          <a:pt x="1" y="2"/>
                        </a:moveTo>
                        <a:cubicBezTo>
                          <a:pt x="1" y="2"/>
                          <a:pt x="1" y="0"/>
                          <a:pt x="2" y="2"/>
                        </a:cubicBezTo>
                        <a:cubicBezTo>
                          <a:pt x="3" y="4"/>
                          <a:pt x="3" y="8"/>
                          <a:pt x="1" y="8"/>
                        </a:cubicBezTo>
                        <a:cubicBezTo>
                          <a:pt x="0" y="8"/>
                          <a:pt x="1" y="2"/>
                          <a:pt x="1" y="2"/>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30" name="Google Shape;2730;p21"/>
                  <p:cNvSpPr/>
                  <p:nvPr/>
                </p:nvSpPr>
                <p:spPr>
                  <a:xfrm>
                    <a:off x="4088" y="1841"/>
                    <a:ext cx="2" cy="5"/>
                  </a:xfrm>
                  <a:custGeom>
                    <a:avLst/>
                    <a:gdLst/>
                    <a:ahLst/>
                    <a:cxnLst/>
                    <a:rect l="l" t="t" r="r" b="b"/>
                    <a:pathLst>
                      <a:path w="3" h="7" extrusionOk="0">
                        <a:moveTo>
                          <a:pt x="1" y="7"/>
                        </a:moveTo>
                        <a:cubicBezTo>
                          <a:pt x="0" y="7"/>
                          <a:pt x="0" y="6"/>
                          <a:pt x="0" y="4"/>
                        </a:cubicBezTo>
                        <a:cubicBezTo>
                          <a:pt x="0" y="3"/>
                          <a:pt x="0" y="1"/>
                          <a:pt x="0" y="1"/>
                        </a:cubicBezTo>
                        <a:cubicBezTo>
                          <a:pt x="1" y="1"/>
                          <a:pt x="1" y="1"/>
                          <a:pt x="1" y="1"/>
                        </a:cubicBezTo>
                        <a:cubicBezTo>
                          <a:pt x="0" y="1"/>
                          <a:pt x="0" y="1"/>
                          <a:pt x="0" y="1"/>
                        </a:cubicBezTo>
                        <a:cubicBezTo>
                          <a:pt x="0" y="1"/>
                          <a:pt x="0" y="0"/>
                          <a:pt x="1" y="0"/>
                        </a:cubicBezTo>
                        <a:cubicBezTo>
                          <a:pt x="2" y="0"/>
                          <a:pt x="2" y="1"/>
                          <a:pt x="2" y="1"/>
                        </a:cubicBezTo>
                        <a:cubicBezTo>
                          <a:pt x="2" y="2"/>
                          <a:pt x="3" y="4"/>
                          <a:pt x="3" y="5"/>
                        </a:cubicBezTo>
                        <a:cubicBezTo>
                          <a:pt x="3" y="6"/>
                          <a:pt x="2" y="7"/>
                          <a:pt x="1" y="7"/>
                        </a:cubicBezTo>
                        <a:close/>
                        <a:moveTo>
                          <a:pt x="1" y="1"/>
                        </a:moveTo>
                        <a:cubicBezTo>
                          <a:pt x="1" y="1"/>
                          <a:pt x="1" y="3"/>
                          <a:pt x="1" y="4"/>
                        </a:cubicBezTo>
                        <a:cubicBezTo>
                          <a:pt x="1" y="6"/>
                          <a:pt x="1" y="7"/>
                          <a:pt x="1" y="7"/>
                        </a:cubicBezTo>
                        <a:cubicBezTo>
                          <a:pt x="1" y="7"/>
                          <a:pt x="1" y="7"/>
                          <a:pt x="1" y="7"/>
                        </a:cubicBezTo>
                        <a:cubicBezTo>
                          <a:pt x="2" y="7"/>
                          <a:pt x="2" y="7"/>
                          <a:pt x="2" y="6"/>
                        </a:cubicBezTo>
                        <a:cubicBezTo>
                          <a:pt x="2" y="6"/>
                          <a:pt x="2" y="5"/>
                          <a:pt x="2" y="5"/>
                        </a:cubicBezTo>
                        <a:cubicBezTo>
                          <a:pt x="2" y="4"/>
                          <a:pt x="2" y="2"/>
                          <a:pt x="2" y="2"/>
                        </a:cubicBezTo>
                        <a:cubicBezTo>
                          <a:pt x="1" y="1"/>
                          <a:pt x="1" y="1"/>
                          <a:pt x="1" y="1"/>
                        </a:cubicBezTo>
                        <a:cubicBezTo>
                          <a:pt x="1" y="1"/>
                          <a:pt x="1" y="1"/>
                          <a:pt x="1" y="1"/>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31" name="Google Shape;2731;p21"/>
                  <p:cNvSpPr/>
                  <p:nvPr/>
                </p:nvSpPr>
                <p:spPr>
                  <a:xfrm>
                    <a:off x="4089" y="1842"/>
                    <a:ext cx="0" cy="3"/>
                  </a:xfrm>
                  <a:custGeom>
                    <a:avLst/>
                    <a:gdLst/>
                    <a:ahLst/>
                    <a:cxnLst/>
                    <a:rect l="l" t="t" r="r" b="b"/>
                    <a:pathLst>
                      <a:path w="1" h="4" extrusionOk="0">
                        <a:moveTo>
                          <a:pt x="0" y="1"/>
                        </a:moveTo>
                        <a:cubicBezTo>
                          <a:pt x="0" y="1"/>
                          <a:pt x="0" y="3"/>
                          <a:pt x="0" y="3"/>
                        </a:cubicBezTo>
                        <a:cubicBezTo>
                          <a:pt x="0" y="4"/>
                          <a:pt x="0" y="2"/>
                          <a:pt x="0" y="2"/>
                        </a:cubicBezTo>
                        <a:cubicBezTo>
                          <a:pt x="0" y="1"/>
                          <a:pt x="0" y="0"/>
                          <a:pt x="0"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32" name="Google Shape;2732;p21"/>
                  <p:cNvSpPr/>
                  <p:nvPr/>
                </p:nvSpPr>
                <p:spPr>
                  <a:xfrm>
                    <a:off x="4059" y="1840"/>
                    <a:ext cx="3" cy="7"/>
                  </a:xfrm>
                  <a:custGeom>
                    <a:avLst/>
                    <a:gdLst/>
                    <a:ahLst/>
                    <a:cxnLst/>
                    <a:rect l="l" t="t" r="r" b="b"/>
                    <a:pathLst>
                      <a:path w="4" h="9" extrusionOk="0">
                        <a:moveTo>
                          <a:pt x="3" y="3"/>
                        </a:moveTo>
                        <a:cubicBezTo>
                          <a:pt x="3" y="3"/>
                          <a:pt x="2" y="0"/>
                          <a:pt x="2" y="2"/>
                        </a:cubicBezTo>
                        <a:cubicBezTo>
                          <a:pt x="1" y="3"/>
                          <a:pt x="0" y="9"/>
                          <a:pt x="2" y="9"/>
                        </a:cubicBezTo>
                        <a:cubicBezTo>
                          <a:pt x="4" y="8"/>
                          <a:pt x="3" y="3"/>
                          <a:pt x="3" y="3"/>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33" name="Google Shape;2733;p21"/>
                  <p:cNvSpPr/>
                  <p:nvPr/>
                </p:nvSpPr>
                <p:spPr>
                  <a:xfrm>
                    <a:off x="4060" y="1841"/>
                    <a:ext cx="2" cy="6"/>
                  </a:xfrm>
                  <a:custGeom>
                    <a:avLst/>
                    <a:gdLst/>
                    <a:ahLst/>
                    <a:cxnLst/>
                    <a:rect l="l" t="t" r="r" b="b"/>
                    <a:pathLst>
                      <a:path w="3" h="8" extrusionOk="0">
                        <a:moveTo>
                          <a:pt x="0" y="5"/>
                        </a:moveTo>
                        <a:cubicBezTo>
                          <a:pt x="0" y="4"/>
                          <a:pt x="0" y="1"/>
                          <a:pt x="1" y="1"/>
                        </a:cubicBezTo>
                        <a:cubicBezTo>
                          <a:pt x="1" y="0"/>
                          <a:pt x="1" y="0"/>
                          <a:pt x="1" y="0"/>
                        </a:cubicBezTo>
                        <a:cubicBezTo>
                          <a:pt x="2" y="0"/>
                          <a:pt x="3" y="1"/>
                          <a:pt x="3" y="2"/>
                        </a:cubicBezTo>
                        <a:cubicBezTo>
                          <a:pt x="2" y="2"/>
                          <a:pt x="2" y="2"/>
                          <a:pt x="2" y="2"/>
                        </a:cubicBezTo>
                        <a:cubicBezTo>
                          <a:pt x="3" y="2"/>
                          <a:pt x="3" y="2"/>
                          <a:pt x="3" y="2"/>
                        </a:cubicBezTo>
                        <a:cubicBezTo>
                          <a:pt x="3" y="2"/>
                          <a:pt x="3" y="3"/>
                          <a:pt x="3" y="4"/>
                        </a:cubicBezTo>
                        <a:cubicBezTo>
                          <a:pt x="3" y="6"/>
                          <a:pt x="3" y="8"/>
                          <a:pt x="1" y="8"/>
                        </a:cubicBezTo>
                        <a:cubicBezTo>
                          <a:pt x="1" y="8"/>
                          <a:pt x="1" y="8"/>
                          <a:pt x="1" y="8"/>
                        </a:cubicBezTo>
                        <a:cubicBezTo>
                          <a:pt x="0" y="8"/>
                          <a:pt x="0" y="7"/>
                          <a:pt x="0" y="5"/>
                        </a:cubicBezTo>
                        <a:close/>
                        <a:moveTo>
                          <a:pt x="1" y="0"/>
                        </a:moveTo>
                        <a:cubicBezTo>
                          <a:pt x="1" y="0"/>
                          <a:pt x="1" y="0"/>
                          <a:pt x="1" y="0"/>
                        </a:cubicBezTo>
                        <a:cubicBezTo>
                          <a:pt x="1" y="1"/>
                          <a:pt x="1" y="1"/>
                          <a:pt x="1" y="1"/>
                        </a:cubicBezTo>
                        <a:cubicBezTo>
                          <a:pt x="1" y="2"/>
                          <a:pt x="0" y="4"/>
                          <a:pt x="0" y="5"/>
                        </a:cubicBezTo>
                        <a:cubicBezTo>
                          <a:pt x="0" y="7"/>
                          <a:pt x="1" y="7"/>
                          <a:pt x="1" y="7"/>
                        </a:cubicBezTo>
                        <a:cubicBezTo>
                          <a:pt x="1" y="7"/>
                          <a:pt x="1" y="7"/>
                          <a:pt x="1" y="7"/>
                        </a:cubicBezTo>
                        <a:cubicBezTo>
                          <a:pt x="2" y="7"/>
                          <a:pt x="2" y="6"/>
                          <a:pt x="2" y="4"/>
                        </a:cubicBezTo>
                        <a:cubicBezTo>
                          <a:pt x="2" y="3"/>
                          <a:pt x="2" y="2"/>
                          <a:pt x="2" y="2"/>
                        </a:cubicBezTo>
                        <a:cubicBezTo>
                          <a:pt x="2" y="1"/>
                          <a:pt x="2" y="1"/>
                          <a:pt x="2" y="1"/>
                        </a:cubicBezTo>
                        <a:cubicBezTo>
                          <a:pt x="2" y="1"/>
                          <a:pt x="1" y="0"/>
                          <a:pt x="1" y="0"/>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34" name="Google Shape;2734;p21"/>
                  <p:cNvSpPr/>
                  <p:nvPr/>
                </p:nvSpPr>
                <p:spPr>
                  <a:xfrm>
                    <a:off x="4060" y="1842"/>
                    <a:ext cx="2" cy="4"/>
                  </a:xfrm>
                  <a:custGeom>
                    <a:avLst/>
                    <a:gdLst/>
                    <a:ahLst/>
                    <a:cxnLst/>
                    <a:rect l="l" t="t" r="r" b="b"/>
                    <a:pathLst>
                      <a:path w="2" h="6" extrusionOk="0">
                        <a:moveTo>
                          <a:pt x="1" y="1"/>
                        </a:moveTo>
                        <a:cubicBezTo>
                          <a:pt x="1" y="1"/>
                          <a:pt x="0" y="5"/>
                          <a:pt x="1" y="5"/>
                        </a:cubicBezTo>
                        <a:cubicBezTo>
                          <a:pt x="2" y="6"/>
                          <a:pt x="2" y="4"/>
                          <a:pt x="2" y="4"/>
                        </a:cubicBezTo>
                        <a:cubicBezTo>
                          <a:pt x="2" y="3"/>
                          <a:pt x="1" y="2"/>
                          <a:pt x="1" y="2"/>
                        </a:cubicBezTo>
                        <a:cubicBezTo>
                          <a:pt x="1" y="1"/>
                          <a:pt x="1" y="0"/>
                          <a:pt x="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35" name="Google Shape;2735;p21"/>
                  <p:cNvSpPr/>
                  <p:nvPr/>
                </p:nvSpPr>
                <p:spPr>
                  <a:xfrm>
                    <a:off x="4086" y="1840"/>
                    <a:ext cx="3" cy="7"/>
                  </a:xfrm>
                  <a:custGeom>
                    <a:avLst/>
                    <a:gdLst/>
                    <a:ahLst/>
                    <a:cxnLst/>
                    <a:rect l="l" t="t" r="r" b="b"/>
                    <a:pathLst>
                      <a:path w="4" h="9" extrusionOk="0">
                        <a:moveTo>
                          <a:pt x="1" y="3"/>
                        </a:moveTo>
                        <a:cubicBezTo>
                          <a:pt x="1" y="3"/>
                          <a:pt x="2" y="0"/>
                          <a:pt x="3" y="2"/>
                        </a:cubicBezTo>
                        <a:cubicBezTo>
                          <a:pt x="3" y="3"/>
                          <a:pt x="4" y="9"/>
                          <a:pt x="2" y="9"/>
                        </a:cubicBezTo>
                        <a:cubicBezTo>
                          <a:pt x="0" y="8"/>
                          <a:pt x="1" y="3"/>
                          <a:pt x="1" y="3"/>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36" name="Google Shape;2736;p21"/>
                  <p:cNvSpPr/>
                  <p:nvPr/>
                </p:nvSpPr>
                <p:spPr>
                  <a:xfrm>
                    <a:off x="4086" y="1841"/>
                    <a:ext cx="3" cy="6"/>
                  </a:xfrm>
                  <a:custGeom>
                    <a:avLst/>
                    <a:gdLst/>
                    <a:ahLst/>
                    <a:cxnLst/>
                    <a:rect l="l" t="t" r="r" b="b"/>
                    <a:pathLst>
                      <a:path w="3" h="8" extrusionOk="0">
                        <a:moveTo>
                          <a:pt x="1" y="8"/>
                        </a:moveTo>
                        <a:cubicBezTo>
                          <a:pt x="0" y="8"/>
                          <a:pt x="0" y="6"/>
                          <a:pt x="0" y="4"/>
                        </a:cubicBezTo>
                        <a:cubicBezTo>
                          <a:pt x="0" y="3"/>
                          <a:pt x="0" y="2"/>
                          <a:pt x="0" y="2"/>
                        </a:cubicBezTo>
                        <a:cubicBezTo>
                          <a:pt x="0" y="2"/>
                          <a:pt x="0" y="2"/>
                          <a:pt x="0" y="2"/>
                        </a:cubicBezTo>
                        <a:cubicBezTo>
                          <a:pt x="0" y="2"/>
                          <a:pt x="0" y="2"/>
                          <a:pt x="0" y="2"/>
                        </a:cubicBezTo>
                        <a:cubicBezTo>
                          <a:pt x="0" y="2"/>
                          <a:pt x="0" y="0"/>
                          <a:pt x="1" y="0"/>
                        </a:cubicBezTo>
                        <a:cubicBezTo>
                          <a:pt x="2" y="0"/>
                          <a:pt x="2" y="0"/>
                          <a:pt x="2" y="1"/>
                        </a:cubicBezTo>
                        <a:cubicBezTo>
                          <a:pt x="2" y="2"/>
                          <a:pt x="3" y="4"/>
                          <a:pt x="3" y="5"/>
                        </a:cubicBezTo>
                        <a:cubicBezTo>
                          <a:pt x="3" y="7"/>
                          <a:pt x="3" y="8"/>
                          <a:pt x="1" y="8"/>
                        </a:cubicBezTo>
                        <a:close/>
                        <a:moveTo>
                          <a:pt x="0" y="4"/>
                        </a:moveTo>
                        <a:cubicBezTo>
                          <a:pt x="0" y="6"/>
                          <a:pt x="1" y="7"/>
                          <a:pt x="1" y="7"/>
                        </a:cubicBezTo>
                        <a:cubicBezTo>
                          <a:pt x="1" y="7"/>
                          <a:pt x="1" y="7"/>
                          <a:pt x="1" y="7"/>
                        </a:cubicBezTo>
                        <a:cubicBezTo>
                          <a:pt x="2" y="7"/>
                          <a:pt x="2" y="7"/>
                          <a:pt x="2" y="5"/>
                        </a:cubicBezTo>
                        <a:cubicBezTo>
                          <a:pt x="2" y="4"/>
                          <a:pt x="2" y="2"/>
                          <a:pt x="2" y="1"/>
                        </a:cubicBezTo>
                        <a:cubicBezTo>
                          <a:pt x="1" y="0"/>
                          <a:pt x="1" y="0"/>
                          <a:pt x="1" y="0"/>
                        </a:cubicBezTo>
                        <a:cubicBezTo>
                          <a:pt x="0" y="2"/>
                          <a:pt x="0" y="2"/>
                          <a:pt x="0" y="2"/>
                        </a:cubicBezTo>
                        <a:cubicBezTo>
                          <a:pt x="0" y="2"/>
                          <a:pt x="0" y="3"/>
                          <a:pt x="0"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37" name="Google Shape;2737;p21"/>
                  <p:cNvSpPr/>
                  <p:nvPr/>
                </p:nvSpPr>
                <p:spPr>
                  <a:xfrm>
                    <a:off x="4087" y="1842"/>
                    <a:ext cx="1" cy="4"/>
                  </a:xfrm>
                  <a:custGeom>
                    <a:avLst/>
                    <a:gdLst/>
                    <a:ahLst/>
                    <a:cxnLst/>
                    <a:rect l="l" t="t" r="r" b="b"/>
                    <a:pathLst>
                      <a:path w="1" h="6" extrusionOk="0">
                        <a:moveTo>
                          <a:pt x="1" y="1"/>
                        </a:moveTo>
                        <a:cubicBezTo>
                          <a:pt x="1" y="1"/>
                          <a:pt x="1" y="5"/>
                          <a:pt x="1" y="5"/>
                        </a:cubicBezTo>
                        <a:cubicBezTo>
                          <a:pt x="0" y="6"/>
                          <a:pt x="0" y="4"/>
                          <a:pt x="0" y="4"/>
                        </a:cubicBezTo>
                        <a:cubicBezTo>
                          <a:pt x="0" y="3"/>
                          <a:pt x="0" y="2"/>
                          <a:pt x="0" y="2"/>
                        </a:cubicBezTo>
                        <a:cubicBezTo>
                          <a:pt x="0" y="1"/>
                          <a:pt x="1" y="0"/>
                          <a:pt x="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38" name="Google Shape;2738;p21"/>
                  <p:cNvSpPr/>
                  <p:nvPr/>
                </p:nvSpPr>
                <p:spPr>
                  <a:xfrm>
                    <a:off x="4062" y="1841"/>
                    <a:ext cx="3" cy="7"/>
                  </a:xfrm>
                  <a:custGeom>
                    <a:avLst/>
                    <a:gdLst/>
                    <a:ahLst/>
                    <a:cxnLst/>
                    <a:rect l="l" t="t" r="r" b="b"/>
                    <a:pathLst>
                      <a:path w="4" h="9" extrusionOk="0">
                        <a:moveTo>
                          <a:pt x="4" y="2"/>
                        </a:moveTo>
                        <a:cubicBezTo>
                          <a:pt x="3" y="1"/>
                          <a:pt x="2" y="0"/>
                          <a:pt x="2" y="1"/>
                        </a:cubicBezTo>
                        <a:cubicBezTo>
                          <a:pt x="1" y="2"/>
                          <a:pt x="1" y="4"/>
                          <a:pt x="0" y="7"/>
                        </a:cubicBezTo>
                        <a:cubicBezTo>
                          <a:pt x="0" y="9"/>
                          <a:pt x="2" y="9"/>
                          <a:pt x="3" y="8"/>
                        </a:cubicBezTo>
                        <a:cubicBezTo>
                          <a:pt x="4" y="7"/>
                          <a:pt x="4" y="4"/>
                          <a:pt x="4" y="2"/>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39" name="Google Shape;2739;p21"/>
                  <p:cNvSpPr/>
                  <p:nvPr/>
                </p:nvSpPr>
                <p:spPr>
                  <a:xfrm>
                    <a:off x="4062" y="1841"/>
                    <a:ext cx="3" cy="7"/>
                  </a:xfrm>
                  <a:custGeom>
                    <a:avLst/>
                    <a:gdLst/>
                    <a:ahLst/>
                    <a:cxnLst/>
                    <a:rect l="l" t="t" r="r" b="b"/>
                    <a:pathLst>
                      <a:path w="4" h="9" extrusionOk="0">
                        <a:moveTo>
                          <a:pt x="0" y="7"/>
                        </a:moveTo>
                        <a:cubicBezTo>
                          <a:pt x="0" y="6"/>
                          <a:pt x="0" y="6"/>
                          <a:pt x="0" y="6"/>
                        </a:cubicBezTo>
                        <a:cubicBezTo>
                          <a:pt x="0" y="4"/>
                          <a:pt x="1" y="2"/>
                          <a:pt x="2" y="1"/>
                        </a:cubicBezTo>
                        <a:cubicBezTo>
                          <a:pt x="2" y="0"/>
                          <a:pt x="2" y="0"/>
                          <a:pt x="2" y="0"/>
                        </a:cubicBezTo>
                        <a:cubicBezTo>
                          <a:pt x="3" y="0"/>
                          <a:pt x="4" y="1"/>
                          <a:pt x="4" y="2"/>
                        </a:cubicBezTo>
                        <a:cubicBezTo>
                          <a:pt x="4" y="2"/>
                          <a:pt x="4" y="2"/>
                          <a:pt x="4" y="2"/>
                        </a:cubicBezTo>
                        <a:cubicBezTo>
                          <a:pt x="4" y="2"/>
                          <a:pt x="4" y="2"/>
                          <a:pt x="4" y="2"/>
                        </a:cubicBezTo>
                        <a:cubicBezTo>
                          <a:pt x="4" y="3"/>
                          <a:pt x="4" y="3"/>
                          <a:pt x="4" y="4"/>
                        </a:cubicBezTo>
                        <a:cubicBezTo>
                          <a:pt x="4" y="5"/>
                          <a:pt x="4" y="7"/>
                          <a:pt x="3" y="8"/>
                        </a:cubicBezTo>
                        <a:cubicBezTo>
                          <a:pt x="3" y="9"/>
                          <a:pt x="2" y="9"/>
                          <a:pt x="2" y="9"/>
                        </a:cubicBezTo>
                        <a:cubicBezTo>
                          <a:pt x="1" y="9"/>
                          <a:pt x="0" y="8"/>
                          <a:pt x="0" y="7"/>
                        </a:cubicBezTo>
                        <a:close/>
                        <a:moveTo>
                          <a:pt x="2" y="1"/>
                        </a:moveTo>
                        <a:cubicBezTo>
                          <a:pt x="2" y="1"/>
                          <a:pt x="2" y="1"/>
                          <a:pt x="2" y="1"/>
                        </a:cubicBezTo>
                        <a:cubicBezTo>
                          <a:pt x="2" y="2"/>
                          <a:pt x="1" y="4"/>
                          <a:pt x="1" y="7"/>
                        </a:cubicBezTo>
                        <a:cubicBezTo>
                          <a:pt x="1" y="7"/>
                          <a:pt x="1" y="7"/>
                          <a:pt x="1" y="7"/>
                        </a:cubicBezTo>
                        <a:cubicBezTo>
                          <a:pt x="1" y="8"/>
                          <a:pt x="1" y="8"/>
                          <a:pt x="2" y="8"/>
                        </a:cubicBezTo>
                        <a:cubicBezTo>
                          <a:pt x="2" y="8"/>
                          <a:pt x="2" y="8"/>
                          <a:pt x="3" y="8"/>
                        </a:cubicBezTo>
                        <a:cubicBezTo>
                          <a:pt x="3" y="7"/>
                          <a:pt x="3" y="5"/>
                          <a:pt x="3" y="4"/>
                        </a:cubicBezTo>
                        <a:cubicBezTo>
                          <a:pt x="3" y="3"/>
                          <a:pt x="3" y="3"/>
                          <a:pt x="3" y="2"/>
                        </a:cubicBezTo>
                        <a:cubicBezTo>
                          <a:pt x="3" y="2"/>
                          <a:pt x="3" y="1"/>
                          <a:pt x="2" y="1"/>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40" name="Google Shape;2740;p21"/>
                  <p:cNvSpPr/>
                  <p:nvPr/>
                </p:nvSpPr>
                <p:spPr>
                  <a:xfrm>
                    <a:off x="4062" y="1842"/>
                    <a:ext cx="1" cy="5"/>
                  </a:xfrm>
                  <a:custGeom>
                    <a:avLst/>
                    <a:gdLst/>
                    <a:ahLst/>
                    <a:cxnLst/>
                    <a:rect l="l" t="t" r="r" b="b"/>
                    <a:pathLst>
                      <a:path w="1" h="6" extrusionOk="0">
                        <a:moveTo>
                          <a:pt x="1" y="1"/>
                        </a:moveTo>
                        <a:cubicBezTo>
                          <a:pt x="1" y="1"/>
                          <a:pt x="0" y="4"/>
                          <a:pt x="0" y="5"/>
                        </a:cubicBezTo>
                        <a:cubicBezTo>
                          <a:pt x="0" y="6"/>
                          <a:pt x="1" y="5"/>
                          <a:pt x="1" y="4"/>
                        </a:cubicBezTo>
                        <a:cubicBezTo>
                          <a:pt x="1" y="4"/>
                          <a:pt x="1" y="2"/>
                          <a:pt x="1" y="2"/>
                        </a:cubicBezTo>
                        <a:cubicBezTo>
                          <a:pt x="1" y="1"/>
                          <a:pt x="1" y="0"/>
                          <a:pt x="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41" name="Google Shape;2741;p21"/>
                  <p:cNvSpPr/>
                  <p:nvPr/>
                </p:nvSpPr>
                <p:spPr>
                  <a:xfrm>
                    <a:off x="4084" y="1841"/>
                    <a:ext cx="3" cy="7"/>
                  </a:xfrm>
                  <a:custGeom>
                    <a:avLst/>
                    <a:gdLst/>
                    <a:ahLst/>
                    <a:cxnLst/>
                    <a:rect l="l" t="t" r="r" b="b"/>
                    <a:pathLst>
                      <a:path w="4" h="9" extrusionOk="0">
                        <a:moveTo>
                          <a:pt x="0" y="3"/>
                        </a:moveTo>
                        <a:cubicBezTo>
                          <a:pt x="0" y="1"/>
                          <a:pt x="1" y="0"/>
                          <a:pt x="2" y="1"/>
                        </a:cubicBezTo>
                        <a:cubicBezTo>
                          <a:pt x="2" y="2"/>
                          <a:pt x="3" y="4"/>
                          <a:pt x="3" y="7"/>
                        </a:cubicBezTo>
                        <a:cubicBezTo>
                          <a:pt x="4" y="9"/>
                          <a:pt x="1" y="9"/>
                          <a:pt x="1" y="8"/>
                        </a:cubicBezTo>
                        <a:cubicBezTo>
                          <a:pt x="0" y="7"/>
                          <a:pt x="0" y="4"/>
                          <a:pt x="0" y="3"/>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42" name="Google Shape;2742;p21"/>
                  <p:cNvSpPr/>
                  <p:nvPr/>
                </p:nvSpPr>
                <p:spPr>
                  <a:xfrm>
                    <a:off x="4084" y="1841"/>
                    <a:ext cx="3" cy="7"/>
                  </a:xfrm>
                  <a:custGeom>
                    <a:avLst/>
                    <a:gdLst/>
                    <a:ahLst/>
                    <a:cxnLst/>
                    <a:rect l="l" t="t" r="r" b="b"/>
                    <a:pathLst>
                      <a:path w="4" h="9" extrusionOk="0">
                        <a:moveTo>
                          <a:pt x="0" y="8"/>
                        </a:moveTo>
                        <a:cubicBezTo>
                          <a:pt x="0" y="7"/>
                          <a:pt x="0" y="5"/>
                          <a:pt x="0" y="4"/>
                        </a:cubicBezTo>
                        <a:cubicBezTo>
                          <a:pt x="0" y="3"/>
                          <a:pt x="0" y="3"/>
                          <a:pt x="0" y="2"/>
                        </a:cubicBezTo>
                        <a:cubicBezTo>
                          <a:pt x="0" y="1"/>
                          <a:pt x="0" y="0"/>
                          <a:pt x="1" y="0"/>
                        </a:cubicBezTo>
                        <a:cubicBezTo>
                          <a:pt x="2" y="1"/>
                          <a:pt x="2" y="1"/>
                          <a:pt x="2" y="1"/>
                        </a:cubicBezTo>
                        <a:cubicBezTo>
                          <a:pt x="3" y="2"/>
                          <a:pt x="3" y="4"/>
                          <a:pt x="4" y="7"/>
                        </a:cubicBezTo>
                        <a:cubicBezTo>
                          <a:pt x="4" y="7"/>
                          <a:pt x="4" y="7"/>
                          <a:pt x="4" y="7"/>
                        </a:cubicBezTo>
                        <a:cubicBezTo>
                          <a:pt x="4" y="8"/>
                          <a:pt x="3" y="9"/>
                          <a:pt x="2" y="9"/>
                        </a:cubicBezTo>
                        <a:cubicBezTo>
                          <a:pt x="1" y="9"/>
                          <a:pt x="1" y="9"/>
                          <a:pt x="0" y="8"/>
                        </a:cubicBezTo>
                        <a:close/>
                        <a:moveTo>
                          <a:pt x="0" y="4"/>
                        </a:moveTo>
                        <a:cubicBezTo>
                          <a:pt x="0" y="5"/>
                          <a:pt x="1" y="7"/>
                          <a:pt x="1" y="8"/>
                        </a:cubicBezTo>
                        <a:cubicBezTo>
                          <a:pt x="1" y="8"/>
                          <a:pt x="1" y="8"/>
                          <a:pt x="2" y="8"/>
                        </a:cubicBezTo>
                        <a:cubicBezTo>
                          <a:pt x="2" y="8"/>
                          <a:pt x="3" y="8"/>
                          <a:pt x="3" y="7"/>
                        </a:cubicBezTo>
                        <a:cubicBezTo>
                          <a:pt x="3" y="7"/>
                          <a:pt x="3" y="7"/>
                          <a:pt x="3" y="7"/>
                        </a:cubicBezTo>
                        <a:cubicBezTo>
                          <a:pt x="3" y="4"/>
                          <a:pt x="2" y="2"/>
                          <a:pt x="2" y="1"/>
                        </a:cubicBezTo>
                        <a:cubicBezTo>
                          <a:pt x="1" y="1"/>
                          <a:pt x="1" y="1"/>
                          <a:pt x="1" y="1"/>
                        </a:cubicBezTo>
                        <a:cubicBezTo>
                          <a:pt x="1" y="1"/>
                          <a:pt x="0" y="2"/>
                          <a:pt x="0" y="3"/>
                        </a:cubicBezTo>
                        <a:cubicBezTo>
                          <a:pt x="0" y="3"/>
                          <a:pt x="0" y="3"/>
                          <a:pt x="0"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43" name="Google Shape;2743;p21"/>
                  <p:cNvSpPr/>
                  <p:nvPr/>
                </p:nvSpPr>
                <p:spPr>
                  <a:xfrm>
                    <a:off x="4085" y="1842"/>
                    <a:ext cx="1" cy="5"/>
                  </a:xfrm>
                  <a:custGeom>
                    <a:avLst/>
                    <a:gdLst/>
                    <a:ahLst/>
                    <a:cxnLst/>
                    <a:rect l="l" t="t" r="r" b="b"/>
                    <a:pathLst>
                      <a:path w="2" h="6" extrusionOk="0">
                        <a:moveTo>
                          <a:pt x="1" y="1"/>
                        </a:moveTo>
                        <a:cubicBezTo>
                          <a:pt x="1" y="1"/>
                          <a:pt x="2" y="4"/>
                          <a:pt x="1" y="5"/>
                        </a:cubicBezTo>
                        <a:cubicBezTo>
                          <a:pt x="1" y="6"/>
                          <a:pt x="0" y="5"/>
                          <a:pt x="0" y="4"/>
                        </a:cubicBezTo>
                        <a:cubicBezTo>
                          <a:pt x="0" y="4"/>
                          <a:pt x="0" y="2"/>
                          <a:pt x="0" y="2"/>
                        </a:cubicBezTo>
                        <a:cubicBezTo>
                          <a:pt x="0" y="1"/>
                          <a:pt x="0" y="0"/>
                          <a:pt x="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44" name="Google Shape;2744;p21"/>
                  <p:cNvSpPr/>
                  <p:nvPr/>
                </p:nvSpPr>
                <p:spPr>
                  <a:xfrm>
                    <a:off x="4064" y="1841"/>
                    <a:ext cx="3" cy="7"/>
                  </a:xfrm>
                  <a:custGeom>
                    <a:avLst/>
                    <a:gdLst/>
                    <a:ahLst/>
                    <a:cxnLst/>
                    <a:rect l="l" t="t" r="r" b="b"/>
                    <a:pathLst>
                      <a:path w="4" h="10" extrusionOk="0">
                        <a:moveTo>
                          <a:pt x="4" y="3"/>
                        </a:moveTo>
                        <a:cubicBezTo>
                          <a:pt x="4" y="3"/>
                          <a:pt x="4" y="1"/>
                          <a:pt x="3" y="1"/>
                        </a:cubicBezTo>
                        <a:cubicBezTo>
                          <a:pt x="1" y="0"/>
                          <a:pt x="0" y="6"/>
                          <a:pt x="0" y="8"/>
                        </a:cubicBezTo>
                        <a:cubicBezTo>
                          <a:pt x="0" y="10"/>
                          <a:pt x="2" y="10"/>
                          <a:pt x="3" y="10"/>
                        </a:cubicBezTo>
                        <a:cubicBezTo>
                          <a:pt x="4" y="10"/>
                          <a:pt x="4" y="3"/>
                          <a:pt x="4" y="3"/>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45" name="Google Shape;2745;p21"/>
                  <p:cNvSpPr/>
                  <p:nvPr/>
                </p:nvSpPr>
                <p:spPr>
                  <a:xfrm>
                    <a:off x="4064" y="1841"/>
                    <a:ext cx="3" cy="7"/>
                  </a:xfrm>
                  <a:custGeom>
                    <a:avLst/>
                    <a:gdLst/>
                    <a:ahLst/>
                    <a:cxnLst/>
                    <a:rect l="l" t="t" r="r" b="b"/>
                    <a:pathLst>
                      <a:path w="4" h="10" extrusionOk="0">
                        <a:moveTo>
                          <a:pt x="0" y="8"/>
                        </a:moveTo>
                        <a:cubicBezTo>
                          <a:pt x="0" y="8"/>
                          <a:pt x="0" y="8"/>
                          <a:pt x="0" y="8"/>
                        </a:cubicBezTo>
                        <a:cubicBezTo>
                          <a:pt x="0" y="6"/>
                          <a:pt x="1" y="0"/>
                          <a:pt x="3" y="0"/>
                        </a:cubicBezTo>
                        <a:cubicBezTo>
                          <a:pt x="3" y="0"/>
                          <a:pt x="3" y="0"/>
                          <a:pt x="3" y="0"/>
                        </a:cubicBezTo>
                        <a:cubicBezTo>
                          <a:pt x="4" y="1"/>
                          <a:pt x="4" y="3"/>
                          <a:pt x="4" y="3"/>
                        </a:cubicBezTo>
                        <a:cubicBezTo>
                          <a:pt x="4" y="3"/>
                          <a:pt x="4" y="3"/>
                          <a:pt x="4" y="3"/>
                        </a:cubicBezTo>
                        <a:cubicBezTo>
                          <a:pt x="4" y="3"/>
                          <a:pt x="4" y="3"/>
                          <a:pt x="4" y="3"/>
                        </a:cubicBezTo>
                        <a:cubicBezTo>
                          <a:pt x="4" y="3"/>
                          <a:pt x="4" y="5"/>
                          <a:pt x="4" y="7"/>
                        </a:cubicBezTo>
                        <a:cubicBezTo>
                          <a:pt x="4" y="8"/>
                          <a:pt x="4" y="10"/>
                          <a:pt x="3" y="10"/>
                        </a:cubicBezTo>
                        <a:cubicBezTo>
                          <a:pt x="3" y="10"/>
                          <a:pt x="2" y="10"/>
                          <a:pt x="2" y="10"/>
                        </a:cubicBezTo>
                        <a:cubicBezTo>
                          <a:pt x="2" y="10"/>
                          <a:pt x="2" y="10"/>
                          <a:pt x="2" y="10"/>
                        </a:cubicBezTo>
                        <a:cubicBezTo>
                          <a:pt x="1" y="10"/>
                          <a:pt x="0" y="10"/>
                          <a:pt x="0" y="8"/>
                        </a:cubicBezTo>
                        <a:close/>
                        <a:moveTo>
                          <a:pt x="1" y="3"/>
                        </a:moveTo>
                        <a:cubicBezTo>
                          <a:pt x="1" y="5"/>
                          <a:pt x="0" y="7"/>
                          <a:pt x="0" y="8"/>
                        </a:cubicBezTo>
                        <a:cubicBezTo>
                          <a:pt x="0" y="8"/>
                          <a:pt x="0" y="8"/>
                          <a:pt x="0" y="8"/>
                        </a:cubicBezTo>
                        <a:cubicBezTo>
                          <a:pt x="0" y="9"/>
                          <a:pt x="1" y="9"/>
                          <a:pt x="2" y="9"/>
                        </a:cubicBezTo>
                        <a:cubicBezTo>
                          <a:pt x="2" y="9"/>
                          <a:pt x="3" y="9"/>
                          <a:pt x="3" y="9"/>
                        </a:cubicBezTo>
                        <a:cubicBezTo>
                          <a:pt x="3" y="9"/>
                          <a:pt x="3" y="9"/>
                          <a:pt x="3" y="9"/>
                        </a:cubicBezTo>
                        <a:cubicBezTo>
                          <a:pt x="3" y="9"/>
                          <a:pt x="3" y="9"/>
                          <a:pt x="3" y="9"/>
                        </a:cubicBezTo>
                        <a:cubicBezTo>
                          <a:pt x="3" y="8"/>
                          <a:pt x="3" y="7"/>
                          <a:pt x="3" y="6"/>
                        </a:cubicBezTo>
                        <a:cubicBezTo>
                          <a:pt x="4" y="5"/>
                          <a:pt x="4" y="4"/>
                          <a:pt x="4" y="3"/>
                        </a:cubicBezTo>
                        <a:cubicBezTo>
                          <a:pt x="4" y="3"/>
                          <a:pt x="3" y="1"/>
                          <a:pt x="3" y="1"/>
                        </a:cubicBezTo>
                        <a:cubicBezTo>
                          <a:pt x="3" y="1"/>
                          <a:pt x="3" y="1"/>
                          <a:pt x="3" y="1"/>
                        </a:cubicBezTo>
                        <a:cubicBezTo>
                          <a:pt x="2" y="1"/>
                          <a:pt x="2" y="1"/>
                          <a:pt x="2" y="1"/>
                        </a:cubicBezTo>
                        <a:cubicBezTo>
                          <a:pt x="2" y="1"/>
                          <a:pt x="2" y="2"/>
                          <a:pt x="1" y="3"/>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46" name="Google Shape;2746;p21"/>
                  <p:cNvSpPr/>
                  <p:nvPr/>
                </p:nvSpPr>
                <p:spPr>
                  <a:xfrm>
                    <a:off x="4064" y="1842"/>
                    <a:ext cx="1" cy="6"/>
                  </a:xfrm>
                  <a:custGeom>
                    <a:avLst/>
                    <a:gdLst/>
                    <a:ahLst/>
                    <a:cxnLst/>
                    <a:rect l="l" t="t" r="r" b="b"/>
                    <a:pathLst>
                      <a:path w="2" h="7" extrusionOk="0">
                        <a:moveTo>
                          <a:pt x="2" y="1"/>
                        </a:moveTo>
                        <a:cubicBezTo>
                          <a:pt x="2" y="1"/>
                          <a:pt x="0" y="5"/>
                          <a:pt x="1" y="6"/>
                        </a:cubicBezTo>
                        <a:cubicBezTo>
                          <a:pt x="2" y="7"/>
                          <a:pt x="2" y="6"/>
                          <a:pt x="2" y="5"/>
                        </a:cubicBezTo>
                        <a:cubicBezTo>
                          <a:pt x="2" y="5"/>
                          <a:pt x="2" y="2"/>
                          <a:pt x="2" y="1"/>
                        </a:cubicBezTo>
                        <a:cubicBezTo>
                          <a:pt x="2" y="1"/>
                          <a:pt x="2" y="0"/>
                          <a:pt x="2"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47" name="Google Shape;2747;p21"/>
                  <p:cNvSpPr/>
                  <p:nvPr/>
                </p:nvSpPr>
                <p:spPr>
                  <a:xfrm>
                    <a:off x="4082" y="1841"/>
                    <a:ext cx="3" cy="7"/>
                  </a:xfrm>
                  <a:custGeom>
                    <a:avLst/>
                    <a:gdLst/>
                    <a:ahLst/>
                    <a:cxnLst/>
                    <a:rect l="l" t="t" r="r" b="b"/>
                    <a:pathLst>
                      <a:path w="4" h="10" extrusionOk="0">
                        <a:moveTo>
                          <a:pt x="0" y="4"/>
                        </a:moveTo>
                        <a:cubicBezTo>
                          <a:pt x="0" y="4"/>
                          <a:pt x="0" y="1"/>
                          <a:pt x="1" y="1"/>
                        </a:cubicBezTo>
                        <a:cubicBezTo>
                          <a:pt x="2" y="0"/>
                          <a:pt x="4" y="6"/>
                          <a:pt x="4" y="8"/>
                        </a:cubicBezTo>
                        <a:cubicBezTo>
                          <a:pt x="3" y="10"/>
                          <a:pt x="1" y="10"/>
                          <a:pt x="1" y="10"/>
                        </a:cubicBezTo>
                        <a:cubicBezTo>
                          <a:pt x="0" y="10"/>
                          <a:pt x="0" y="4"/>
                          <a:pt x="0" y="4"/>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48" name="Google Shape;2748;p21"/>
                  <p:cNvSpPr/>
                  <p:nvPr/>
                </p:nvSpPr>
                <p:spPr>
                  <a:xfrm>
                    <a:off x="4081" y="1841"/>
                    <a:ext cx="4" cy="7"/>
                  </a:xfrm>
                  <a:custGeom>
                    <a:avLst/>
                    <a:gdLst/>
                    <a:ahLst/>
                    <a:cxnLst/>
                    <a:rect l="l" t="t" r="r" b="b"/>
                    <a:pathLst>
                      <a:path w="5" h="10" extrusionOk="0">
                        <a:moveTo>
                          <a:pt x="3" y="10"/>
                        </a:moveTo>
                        <a:cubicBezTo>
                          <a:pt x="2" y="10"/>
                          <a:pt x="2" y="10"/>
                          <a:pt x="2" y="10"/>
                        </a:cubicBezTo>
                        <a:cubicBezTo>
                          <a:pt x="1" y="10"/>
                          <a:pt x="1" y="8"/>
                          <a:pt x="1" y="7"/>
                        </a:cubicBezTo>
                        <a:cubicBezTo>
                          <a:pt x="0" y="5"/>
                          <a:pt x="0" y="4"/>
                          <a:pt x="0" y="4"/>
                        </a:cubicBezTo>
                        <a:cubicBezTo>
                          <a:pt x="1" y="4"/>
                          <a:pt x="1" y="4"/>
                          <a:pt x="1" y="4"/>
                        </a:cubicBezTo>
                        <a:cubicBezTo>
                          <a:pt x="0" y="4"/>
                          <a:pt x="0" y="4"/>
                          <a:pt x="0" y="4"/>
                        </a:cubicBezTo>
                        <a:cubicBezTo>
                          <a:pt x="0" y="4"/>
                          <a:pt x="0" y="1"/>
                          <a:pt x="2" y="0"/>
                        </a:cubicBezTo>
                        <a:cubicBezTo>
                          <a:pt x="2" y="0"/>
                          <a:pt x="2" y="0"/>
                          <a:pt x="2" y="0"/>
                        </a:cubicBezTo>
                        <a:cubicBezTo>
                          <a:pt x="4" y="1"/>
                          <a:pt x="5" y="6"/>
                          <a:pt x="5" y="8"/>
                        </a:cubicBezTo>
                        <a:cubicBezTo>
                          <a:pt x="5" y="8"/>
                          <a:pt x="5" y="8"/>
                          <a:pt x="5" y="8"/>
                        </a:cubicBezTo>
                        <a:cubicBezTo>
                          <a:pt x="5" y="10"/>
                          <a:pt x="4" y="10"/>
                          <a:pt x="3" y="10"/>
                        </a:cubicBezTo>
                        <a:close/>
                        <a:moveTo>
                          <a:pt x="3" y="9"/>
                        </a:moveTo>
                        <a:cubicBezTo>
                          <a:pt x="4" y="9"/>
                          <a:pt x="4" y="9"/>
                          <a:pt x="4" y="8"/>
                        </a:cubicBezTo>
                        <a:cubicBezTo>
                          <a:pt x="4" y="8"/>
                          <a:pt x="4" y="8"/>
                          <a:pt x="4" y="8"/>
                        </a:cubicBezTo>
                        <a:cubicBezTo>
                          <a:pt x="4" y="7"/>
                          <a:pt x="4" y="5"/>
                          <a:pt x="4" y="4"/>
                        </a:cubicBezTo>
                        <a:cubicBezTo>
                          <a:pt x="3" y="2"/>
                          <a:pt x="2" y="1"/>
                          <a:pt x="2" y="1"/>
                        </a:cubicBezTo>
                        <a:cubicBezTo>
                          <a:pt x="2" y="1"/>
                          <a:pt x="2" y="1"/>
                          <a:pt x="2" y="1"/>
                        </a:cubicBezTo>
                        <a:cubicBezTo>
                          <a:pt x="1" y="1"/>
                          <a:pt x="1" y="3"/>
                          <a:pt x="1" y="4"/>
                        </a:cubicBezTo>
                        <a:cubicBezTo>
                          <a:pt x="1" y="4"/>
                          <a:pt x="1" y="9"/>
                          <a:pt x="2" y="9"/>
                        </a:cubicBezTo>
                        <a:cubicBezTo>
                          <a:pt x="2" y="9"/>
                          <a:pt x="2" y="9"/>
                          <a:pt x="3" y="9"/>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49" name="Google Shape;2749;p21"/>
                  <p:cNvSpPr/>
                  <p:nvPr/>
                </p:nvSpPr>
                <p:spPr>
                  <a:xfrm>
                    <a:off x="4083" y="1842"/>
                    <a:ext cx="1" cy="6"/>
                  </a:xfrm>
                  <a:custGeom>
                    <a:avLst/>
                    <a:gdLst/>
                    <a:ahLst/>
                    <a:cxnLst/>
                    <a:rect l="l" t="t" r="r" b="b"/>
                    <a:pathLst>
                      <a:path w="2" h="7" extrusionOk="0">
                        <a:moveTo>
                          <a:pt x="1" y="1"/>
                        </a:moveTo>
                        <a:cubicBezTo>
                          <a:pt x="1" y="1"/>
                          <a:pt x="2" y="5"/>
                          <a:pt x="2" y="6"/>
                        </a:cubicBezTo>
                        <a:cubicBezTo>
                          <a:pt x="1" y="7"/>
                          <a:pt x="0" y="6"/>
                          <a:pt x="0" y="5"/>
                        </a:cubicBezTo>
                        <a:cubicBezTo>
                          <a:pt x="1" y="5"/>
                          <a:pt x="1" y="2"/>
                          <a:pt x="1" y="1"/>
                        </a:cubicBezTo>
                        <a:cubicBezTo>
                          <a:pt x="0" y="1"/>
                          <a:pt x="1" y="0"/>
                          <a:pt x="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50" name="Google Shape;2750;p21"/>
                  <p:cNvSpPr/>
                  <p:nvPr/>
                </p:nvSpPr>
                <p:spPr>
                  <a:xfrm>
                    <a:off x="4066" y="1841"/>
                    <a:ext cx="5" cy="9"/>
                  </a:xfrm>
                  <a:custGeom>
                    <a:avLst/>
                    <a:gdLst/>
                    <a:ahLst/>
                    <a:cxnLst/>
                    <a:rect l="l" t="t" r="r" b="b"/>
                    <a:pathLst>
                      <a:path w="6" h="12" extrusionOk="0">
                        <a:moveTo>
                          <a:pt x="5" y="3"/>
                        </a:moveTo>
                        <a:cubicBezTo>
                          <a:pt x="5" y="3"/>
                          <a:pt x="5" y="0"/>
                          <a:pt x="3" y="1"/>
                        </a:cubicBezTo>
                        <a:cubicBezTo>
                          <a:pt x="1" y="3"/>
                          <a:pt x="0" y="7"/>
                          <a:pt x="0" y="10"/>
                        </a:cubicBezTo>
                        <a:cubicBezTo>
                          <a:pt x="0" y="12"/>
                          <a:pt x="4" y="11"/>
                          <a:pt x="4" y="10"/>
                        </a:cubicBezTo>
                        <a:cubicBezTo>
                          <a:pt x="5" y="9"/>
                          <a:pt x="6" y="4"/>
                          <a:pt x="5" y="3"/>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51" name="Google Shape;2751;p21"/>
                  <p:cNvSpPr/>
                  <p:nvPr/>
                </p:nvSpPr>
                <p:spPr>
                  <a:xfrm>
                    <a:off x="4066" y="1842"/>
                    <a:ext cx="5" cy="7"/>
                  </a:xfrm>
                  <a:custGeom>
                    <a:avLst/>
                    <a:gdLst/>
                    <a:ahLst/>
                    <a:cxnLst/>
                    <a:rect l="l" t="t" r="r" b="b"/>
                    <a:pathLst>
                      <a:path w="6" h="10" extrusionOk="0">
                        <a:moveTo>
                          <a:pt x="0" y="9"/>
                        </a:moveTo>
                        <a:cubicBezTo>
                          <a:pt x="0" y="8"/>
                          <a:pt x="0" y="8"/>
                          <a:pt x="0" y="8"/>
                        </a:cubicBezTo>
                        <a:cubicBezTo>
                          <a:pt x="0" y="6"/>
                          <a:pt x="1" y="2"/>
                          <a:pt x="3" y="0"/>
                        </a:cubicBezTo>
                        <a:cubicBezTo>
                          <a:pt x="3" y="0"/>
                          <a:pt x="4" y="0"/>
                          <a:pt x="4" y="0"/>
                        </a:cubicBezTo>
                        <a:cubicBezTo>
                          <a:pt x="5" y="0"/>
                          <a:pt x="6" y="2"/>
                          <a:pt x="6" y="2"/>
                        </a:cubicBezTo>
                        <a:cubicBezTo>
                          <a:pt x="5" y="2"/>
                          <a:pt x="5" y="2"/>
                          <a:pt x="5" y="2"/>
                        </a:cubicBezTo>
                        <a:cubicBezTo>
                          <a:pt x="6" y="2"/>
                          <a:pt x="6" y="2"/>
                          <a:pt x="6" y="2"/>
                        </a:cubicBezTo>
                        <a:cubicBezTo>
                          <a:pt x="6" y="2"/>
                          <a:pt x="6" y="2"/>
                          <a:pt x="6" y="2"/>
                        </a:cubicBezTo>
                        <a:cubicBezTo>
                          <a:pt x="6" y="4"/>
                          <a:pt x="5" y="8"/>
                          <a:pt x="5" y="9"/>
                        </a:cubicBezTo>
                        <a:cubicBezTo>
                          <a:pt x="4" y="10"/>
                          <a:pt x="3" y="10"/>
                          <a:pt x="2" y="10"/>
                        </a:cubicBezTo>
                        <a:cubicBezTo>
                          <a:pt x="2" y="10"/>
                          <a:pt x="2" y="10"/>
                          <a:pt x="2" y="10"/>
                        </a:cubicBezTo>
                        <a:cubicBezTo>
                          <a:pt x="1" y="10"/>
                          <a:pt x="0" y="10"/>
                          <a:pt x="0" y="9"/>
                        </a:cubicBezTo>
                        <a:close/>
                        <a:moveTo>
                          <a:pt x="4" y="0"/>
                        </a:moveTo>
                        <a:cubicBezTo>
                          <a:pt x="3" y="1"/>
                          <a:pt x="3" y="1"/>
                          <a:pt x="3" y="1"/>
                        </a:cubicBezTo>
                        <a:cubicBezTo>
                          <a:pt x="2" y="2"/>
                          <a:pt x="0" y="6"/>
                          <a:pt x="0" y="8"/>
                        </a:cubicBezTo>
                        <a:cubicBezTo>
                          <a:pt x="0" y="8"/>
                          <a:pt x="0" y="8"/>
                          <a:pt x="0" y="8"/>
                        </a:cubicBezTo>
                        <a:cubicBezTo>
                          <a:pt x="1" y="9"/>
                          <a:pt x="1" y="10"/>
                          <a:pt x="2" y="10"/>
                        </a:cubicBezTo>
                        <a:cubicBezTo>
                          <a:pt x="3" y="10"/>
                          <a:pt x="4" y="9"/>
                          <a:pt x="4" y="9"/>
                        </a:cubicBezTo>
                        <a:cubicBezTo>
                          <a:pt x="4" y="8"/>
                          <a:pt x="5" y="4"/>
                          <a:pt x="5" y="2"/>
                        </a:cubicBezTo>
                        <a:cubicBezTo>
                          <a:pt x="5" y="2"/>
                          <a:pt x="5" y="2"/>
                          <a:pt x="5" y="2"/>
                        </a:cubicBezTo>
                        <a:cubicBezTo>
                          <a:pt x="5" y="2"/>
                          <a:pt x="5" y="0"/>
                          <a:pt x="4" y="0"/>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52" name="Google Shape;2752;p21"/>
                  <p:cNvSpPr/>
                  <p:nvPr/>
                </p:nvSpPr>
                <p:spPr>
                  <a:xfrm>
                    <a:off x="4067" y="1842"/>
                    <a:ext cx="2" cy="6"/>
                  </a:xfrm>
                  <a:custGeom>
                    <a:avLst/>
                    <a:gdLst/>
                    <a:ahLst/>
                    <a:cxnLst/>
                    <a:rect l="l" t="t" r="r" b="b"/>
                    <a:pathLst>
                      <a:path w="3" h="8" extrusionOk="0">
                        <a:moveTo>
                          <a:pt x="2" y="1"/>
                        </a:moveTo>
                        <a:cubicBezTo>
                          <a:pt x="2" y="1"/>
                          <a:pt x="0" y="4"/>
                          <a:pt x="0" y="6"/>
                        </a:cubicBezTo>
                        <a:cubicBezTo>
                          <a:pt x="0" y="8"/>
                          <a:pt x="1" y="8"/>
                          <a:pt x="2" y="8"/>
                        </a:cubicBezTo>
                        <a:cubicBezTo>
                          <a:pt x="3" y="7"/>
                          <a:pt x="2" y="5"/>
                          <a:pt x="3" y="4"/>
                        </a:cubicBezTo>
                        <a:cubicBezTo>
                          <a:pt x="3" y="2"/>
                          <a:pt x="3" y="0"/>
                          <a:pt x="2"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53" name="Google Shape;2753;p21"/>
                  <p:cNvSpPr/>
                  <p:nvPr/>
                </p:nvSpPr>
                <p:spPr>
                  <a:xfrm>
                    <a:off x="4078" y="1841"/>
                    <a:ext cx="5" cy="9"/>
                  </a:xfrm>
                  <a:custGeom>
                    <a:avLst/>
                    <a:gdLst/>
                    <a:ahLst/>
                    <a:cxnLst/>
                    <a:rect l="l" t="t" r="r" b="b"/>
                    <a:pathLst>
                      <a:path w="6" h="12" extrusionOk="0">
                        <a:moveTo>
                          <a:pt x="0" y="3"/>
                        </a:moveTo>
                        <a:cubicBezTo>
                          <a:pt x="0" y="3"/>
                          <a:pt x="1" y="0"/>
                          <a:pt x="3" y="1"/>
                        </a:cubicBezTo>
                        <a:cubicBezTo>
                          <a:pt x="4" y="3"/>
                          <a:pt x="6" y="7"/>
                          <a:pt x="6" y="10"/>
                        </a:cubicBezTo>
                        <a:cubicBezTo>
                          <a:pt x="5" y="12"/>
                          <a:pt x="2" y="11"/>
                          <a:pt x="1" y="10"/>
                        </a:cubicBezTo>
                        <a:cubicBezTo>
                          <a:pt x="1" y="9"/>
                          <a:pt x="0" y="4"/>
                          <a:pt x="0" y="3"/>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54" name="Google Shape;2754;p21"/>
                  <p:cNvSpPr/>
                  <p:nvPr/>
                </p:nvSpPr>
                <p:spPr>
                  <a:xfrm>
                    <a:off x="4078" y="1842"/>
                    <a:ext cx="5" cy="7"/>
                  </a:xfrm>
                  <a:custGeom>
                    <a:avLst/>
                    <a:gdLst/>
                    <a:ahLst/>
                    <a:cxnLst/>
                    <a:rect l="l" t="t" r="r" b="b"/>
                    <a:pathLst>
                      <a:path w="6" h="10" extrusionOk="0">
                        <a:moveTo>
                          <a:pt x="3" y="10"/>
                        </a:moveTo>
                        <a:cubicBezTo>
                          <a:pt x="2" y="10"/>
                          <a:pt x="1" y="10"/>
                          <a:pt x="1" y="9"/>
                        </a:cubicBezTo>
                        <a:cubicBezTo>
                          <a:pt x="1" y="8"/>
                          <a:pt x="0" y="4"/>
                          <a:pt x="0" y="2"/>
                        </a:cubicBezTo>
                        <a:cubicBezTo>
                          <a:pt x="0" y="2"/>
                          <a:pt x="0" y="2"/>
                          <a:pt x="0" y="2"/>
                        </a:cubicBezTo>
                        <a:cubicBezTo>
                          <a:pt x="0" y="2"/>
                          <a:pt x="0" y="2"/>
                          <a:pt x="0" y="2"/>
                        </a:cubicBezTo>
                        <a:cubicBezTo>
                          <a:pt x="0" y="2"/>
                          <a:pt x="0" y="2"/>
                          <a:pt x="0" y="2"/>
                        </a:cubicBezTo>
                        <a:cubicBezTo>
                          <a:pt x="0" y="2"/>
                          <a:pt x="0" y="0"/>
                          <a:pt x="2" y="0"/>
                        </a:cubicBezTo>
                        <a:cubicBezTo>
                          <a:pt x="2" y="0"/>
                          <a:pt x="2" y="0"/>
                          <a:pt x="3" y="0"/>
                        </a:cubicBezTo>
                        <a:cubicBezTo>
                          <a:pt x="5" y="2"/>
                          <a:pt x="6" y="6"/>
                          <a:pt x="6" y="8"/>
                        </a:cubicBezTo>
                        <a:cubicBezTo>
                          <a:pt x="6" y="9"/>
                          <a:pt x="6" y="9"/>
                          <a:pt x="6" y="9"/>
                        </a:cubicBezTo>
                        <a:cubicBezTo>
                          <a:pt x="6" y="10"/>
                          <a:pt x="4" y="10"/>
                          <a:pt x="3" y="10"/>
                        </a:cubicBezTo>
                        <a:close/>
                        <a:moveTo>
                          <a:pt x="0" y="2"/>
                        </a:moveTo>
                        <a:cubicBezTo>
                          <a:pt x="0" y="2"/>
                          <a:pt x="0" y="2"/>
                          <a:pt x="0" y="2"/>
                        </a:cubicBezTo>
                        <a:cubicBezTo>
                          <a:pt x="0" y="4"/>
                          <a:pt x="1" y="8"/>
                          <a:pt x="1" y="9"/>
                        </a:cubicBezTo>
                        <a:cubicBezTo>
                          <a:pt x="1" y="9"/>
                          <a:pt x="2" y="10"/>
                          <a:pt x="3" y="10"/>
                        </a:cubicBezTo>
                        <a:cubicBezTo>
                          <a:pt x="4" y="10"/>
                          <a:pt x="5" y="9"/>
                          <a:pt x="5" y="8"/>
                        </a:cubicBezTo>
                        <a:cubicBezTo>
                          <a:pt x="5" y="8"/>
                          <a:pt x="5" y="8"/>
                          <a:pt x="5" y="8"/>
                        </a:cubicBezTo>
                        <a:cubicBezTo>
                          <a:pt x="5" y="6"/>
                          <a:pt x="4" y="2"/>
                          <a:pt x="2" y="1"/>
                        </a:cubicBezTo>
                        <a:cubicBezTo>
                          <a:pt x="2" y="0"/>
                          <a:pt x="2" y="0"/>
                          <a:pt x="2" y="0"/>
                        </a:cubicBezTo>
                        <a:cubicBezTo>
                          <a:pt x="1" y="0"/>
                          <a:pt x="1" y="1"/>
                          <a:pt x="0" y="2"/>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55" name="Google Shape;2755;p21"/>
                  <p:cNvSpPr/>
                  <p:nvPr/>
                </p:nvSpPr>
                <p:spPr>
                  <a:xfrm>
                    <a:off x="4080" y="1842"/>
                    <a:ext cx="2" cy="6"/>
                  </a:xfrm>
                  <a:custGeom>
                    <a:avLst/>
                    <a:gdLst/>
                    <a:ahLst/>
                    <a:cxnLst/>
                    <a:rect l="l" t="t" r="r" b="b"/>
                    <a:pathLst>
                      <a:path w="3" h="8" extrusionOk="0">
                        <a:moveTo>
                          <a:pt x="1" y="1"/>
                        </a:moveTo>
                        <a:cubicBezTo>
                          <a:pt x="1" y="1"/>
                          <a:pt x="2" y="4"/>
                          <a:pt x="3" y="6"/>
                        </a:cubicBezTo>
                        <a:cubicBezTo>
                          <a:pt x="3" y="8"/>
                          <a:pt x="1" y="8"/>
                          <a:pt x="1" y="8"/>
                        </a:cubicBezTo>
                        <a:cubicBezTo>
                          <a:pt x="0" y="7"/>
                          <a:pt x="0" y="5"/>
                          <a:pt x="0" y="4"/>
                        </a:cubicBezTo>
                        <a:cubicBezTo>
                          <a:pt x="0" y="2"/>
                          <a:pt x="0" y="0"/>
                          <a:pt x="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56" name="Google Shape;2756;p21"/>
                  <p:cNvSpPr/>
                  <p:nvPr/>
                </p:nvSpPr>
                <p:spPr>
                  <a:xfrm>
                    <a:off x="4074" y="1841"/>
                    <a:ext cx="5" cy="9"/>
                  </a:xfrm>
                  <a:custGeom>
                    <a:avLst/>
                    <a:gdLst/>
                    <a:ahLst/>
                    <a:cxnLst/>
                    <a:rect l="l" t="t" r="r" b="b"/>
                    <a:pathLst>
                      <a:path w="6" h="12" extrusionOk="0">
                        <a:moveTo>
                          <a:pt x="0" y="3"/>
                        </a:moveTo>
                        <a:cubicBezTo>
                          <a:pt x="0" y="3"/>
                          <a:pt x="0" y="10"/>
                          <a:pt x="0" y="11"/>
                        </a:cubicBezTo>
                        <a:cubicBezTo>
                          <a:pt x="0" y="12"/>
                          <a:pt x="6" y="12"/>
                          <a:pt x="6" y="11"/>
                        </a:cubicBezTo>
                        <a:cubicBezTo>
                          <a:pt x="6" y="9"/>
                          <a:pt x="6" y="3"/>
                          <a:pt x="4" y="2"/>
                        </a:cubicBezTo>
                        <a:cubicBezTo>
                          <a:pt x="2" y="0"/>
                          <a:pt x="0" y="2"/>
                          <a:pt x="0" y="3"/>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57" name="Google Shape;2757;p21"/>
                  <p:cNvSpPr/>
                  <p:nvPr/>
                </p:nvSpPr>
                <p:spPr>
                  <a:xfrm>
                    <a:off x="4074" y="1842"/>
                    <a:ext cx="5" cy="8"/>
                  </a:xfrm>
                  <a:custGeom>
                    <a:avLst/>
                    <a:gdLst/>
                    <a:ahLst/>
                    <a:cxnLst/>
                    <a:rect l="l" t="t" r="r" b="b"/>
                    <a:pathLst>
                      <a:path w="6" h="11" extrusionOk="0">
                        <a:moveTo>
                          <a:pt x="0" y="10"/>
                        </a:moveTo>
                        <a:cubicBezTo>
                          <a:pt x="0" y="10"/>
                          <a:pt x="0" y="8"/>
                          <a:pt x="0" y="7"/>
                        </a:cubicBezTo>
                        <a:cubicBezTo>
                          <a:pt x="0" y="4"/>
                          <a:pt x="0" y="2"/>
                          <a:pt x="0" y="2"/>
                        </a:cubicBezTo>
                        <a:cubicBezTo>
                          <a:pt x="0" y="1"/>
                          <a:pt x="1" y="0"/>
                          <a:pt x="2" y="0"/>
                        </a:cubicBezTo>
                        <a:cubicBezTo>
                          <a:pt x="3" y="0"/>
                          <a:pt x="3" y="0"/>
                          <a:pt x="4" y="1"/>
                        </a:cubicBezTo>
                        <a:cubicBezTo>
                          <a:pt x="6" y="2"/>
                          <a:pt x="6" y="6"/>
                          <a:pt x="6" y="8"/>
                        </a:cubicBezTo>
                        <a:cubicBezTo>
                          <a:pt x="6" y="9"/>
                          <a:pt x="6" y="9"/>
                          <a:pt x="6" y="10"/>
                        </a:cubicBezTo>
                        <a:cubicBezTo>
                          <a:pt x="6" y="11"/>
                          <a:pt x="4" y="11"/>
                          <a:pt x="2" y="11"/>
                        </a:cubicBezTo>
                        <a:cubicBezTo>
                          <a:pt x="1" y="11"/>
                          <a:pt x="0" y="11"/>
                          <a:pt x="0" y="10"/>
                        </a:cubicBezTo>
                        <a:close/>
                        <a:moveTo>
                          <a:pt x="0" y="2"/>
                        </a:moveTo>
                        <a:cubicBezTo>
                          <a:pt x="0" y="2"/>
                          <a:pt x="0" y="5"/>
                          <a:pt x="0" y="7"/>
                        </a:cubicBezTo>
                        <a:cubicBezTo>
                          <a:pt x="0" y="8"/>
                          <a:pt x="0" y="10"/>
                          <a:pt x="0" y="10"/>
                        </a:cubicBezTo>
                        <a:cubicBezTo>
                          <a:pt x="0" y="10"/>
                          <a:pt x="1" y="11"/>
                          <a:pt x="2" y="10"/>
                        </a:cubicBezTo>
                        <a:cubicBezTo>
                          <a:pt x="3" y="10"/>
                          <a:pt x="4" y="10"/>
                          <a:pt x="4" y="10"/>
                        </a:cubicBezTo>
                        <a:cubicBezTo>
                          <a:pt x="5" y="10"/>
                          <a:pt x="5" y="10"/>
                          <a:pt x="5" y="10"/>
                        </a:cubicBezTo>
                        <a:cubicBezTo>
                          <a:pt x="5" y="9"/>
                          <a:pt x="6" y="9"/>
                          <a:pt x="6" y="8"/>
                        </a:cubicBezTo>
                        <a:cubicBezTo>
                          <a:pt x="6" y="6"/>
                          <a:pt x="5" y="2"/>
                          <a:pt x="4" y="1"/>
                        </a:cubicBezTo>
                        <a:cubicBezTo>
                          <a:pt x="3" y="1"/>
                          <a:pt x="3" y="1"/>
                          <a:pt x="2" y="1"/>
                        </a:cubicBezTo>
                        <a:cubicBezTo>
                          <a:pt x="1" y="1"/>
                          <a:pt x="0" y="2"/>
                          <a:pt x="0" y="2"/>
                        </a:cubicBezTo>
                        <a:cubicBezTo>
                          <a:pt x="0" y="2"/>
                          <a:pt x="0" y="2"/>
                          <a:pt x="0" y="2"/>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58" name="Google Shape;2758;p21"/>
                  <p:cNvSpPr/>
                  <p:nvPr/>
                </p:nvSpPr>
                <p:spPr>
                  <a:xfrm>
                    <a:off x="4075" y="1844"/>
                    <a:ext cx="3" cy="4"/>
                  </a:xfrm>
                  <a:custGeom>
                    <a:avLst/>
                    <a:gdLst/>
                    <a:ahLst/>
                    <a:cxnLst/>
                    <a:rect l="l" t="t" r="r" b="b"/>
                    <a:pathLst>
                      <a:path w="4" h="6" extrusionOk="0">
                        <a:moveTo>
                          <a:pt x="1" y="0"/>
                        </a:moveTo>
                        <a:cubicBezTo>
                          <a:pt x="0" y="1"/>
                          <a:pt x="1" y="2"/>
                          <a:pt x="0" y="4"/>
                        </a:cubicBezTo>
                        <a:cubicBezTo>
                          <a:pt x="0" y="6"/>
                          <a:pt x="1" y="6"/>
                          <a:pt x="1" y="6"/>
                        </a:cubicBezTo>
                        <a:cubicBezTo>
                          <a:pt x="4" y="6"/>
                          <a:pt x="3" y="5"/>
                          <a:pt x="3" y="2"/>
                        </a:cubicBezTo>
                        <a:cubicBezTo>
                          <a:pt x="3" y="2"/>
                          <a:pt x="3" y="1"/>
                          <a:pt x="3" y="0"/>
                        </a:cubicBezTo>
                        <a:cubicBezTo>
                          <a:pt x="2" y="0"/>
                          <a:pt x="1" y="0"/>
                          <a:pt x="1" y="0"/>
                        </a:cubicBezTo>
                        <a:close/>
                      </a:path>
                    </a:pathLst>
                  </a:custGeom>
                  <a:solidFill>
                    <a:srgbClr val="E9E9E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59" name="Google Shape;2759;p21"/>
                  <p:cNvSpPr/>
                  <p:nvPr/>
                </p:nvSpPr>
                <p:spPr>
                  <a:xfrm>
                    <a:off x="4070" y="1841"/>
                    <a:ext cx="4" cy="9"/>
                  </a:xfrm>
                  <a:custGeom>
                    <a:avLst/>
                    <a:gdLst/>
                    <a:ahLst/>
                    <a:cxnLst/>
                    <a:rect l="l" t="t" r="r" b="b"/>
                    <a:pathLst>
                      <a:path w="6" h="12" extrusionOk="0">
                        <a:moveTo>
                          <a:pt x="6" y="3"/>
                        </a:moveTo>
                        <a:cubicBezTo>
                          <a:pt x="6" y="3"/>
                          <a:pt x="6" y="10"/>
                          <a:pt x="6" y="11"/>
                        </a:cubicBezTo>
                        <a:cubicBezTo>
                          <a:pt x="5" y="12"/>
                          <a:pt x="0" y="12"/>
                          <a:pt x="0" y="11"/>
                        </a:cubicBezTo>
                        <a:cubicBezTo>
                          <a:pt x="0" y="9"/>
                          <a:pt x="0" y="3"/>
                          <a:pt x="2" y="2"/>
                        </a:cubicBezTo>
                        <a:cubicBezTo>
                          <a:pt x="4" y="0"/>
                          <a:pt x="6" y="2"/>
                          <a:pt x="6" y="3"/>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60" name="Google Shape;2760;p21"/>
                  <p:cNvSpPr/>
                  <p:nvPr/>
                </p:nvSpPr>
                <p:spPr>
                  <a:xfrm>
                    <a:off x="4070" y="1842"/>
                    <a:ext cx="4" cy="8"/>
                  </a:xfrm>
                  <a:custGeom>
                    <a:avLst/>
                    <a:gdLst/>
                    <a:ahLst/>
                    <a:cxnLst/>
                    <a:rect l="l" t="t" r="r" b="b"/>
                    <a:pathLst>
                      <a:path w="6" h="11" extrusionOk="0">
                        <a:moveTo>
                          <a:pt x="0" y="10"/>
                        </a:moveTo>
                        <a:cubicBezTo>
                          <a:pt x="0" y="9"/>
                          <a:pt x="0" y="9"/>
                          <a:pt x="0" y="8"/>
                        </a:cubicBezTo>
                        <a:cubicBezTo>
                          <a:pt x="0" y="6"/>
                          <a:pt x="0" y="2"/>
                          <a:pt x="2" y="1"/>
                        </a:cubicBezTo>
                        <a:cubicBezTo>
                          <a:pt x="2" y="0"/>
                          <a:pt x="3" y="0"/>
                          <a:pt x="3" y="0"/>
                        </a:cubicBezTo>
                        <a:cubicBezTo>
                          <a:pt x="5" y="0"/>
                          <a:pt x="6" y="1"/>
                          <a:pt x="6" y="2"/>
                        </a:cubicBezTo>
                        <a:cubicBezTo>
                          <a:pt x="6" y="2"/>
                          <a:pt x="6" y="4"/>
                          <a:pt x="6" y="7"/>
                        </a:cubicBezTo>
                        <a:cubicBezTo>
                          <a:pt x="6" y="8"/>
                          <a:pt x="6" y="10"/>
                          <a:pt x="6" y="10"/>
                        </a:cubicBezTo>
                        <a:cubicBezTo>
                          <a:pt x="6" y="11"/>
                          <a:pt x="5" y="11"/>
                          <a:pt x="4" y="11"/>
                        </a:cubicBezTo>
                        <a:cubicBezTo>
                          <a:pt x="2" y="11"/>
                          <a:pt x="0" y="11"/>
                          <a:pt x="0" y="10"/>
                        </a:cubicBezTo>
                        <a:close/>
                        <a:moveTo>
                          <a:pt x="2" y="1"/>
                        </a:moveTo>
                        <a:cubicBezTo>
                          <a:pt x="1" y="2"/>
                          <a:pt x="0" y="6"/>
                          <a:pt x="0" y="8"/>
                        </a:cubicBezTo>
                        <a:cubicBezTo>
                          <a:pt x="0" y="9"/>
                          <a:pt x="0" y="9"/>
                          <a:pt x="0" y="10"/>
                        </a:cubicBezTo>
                        <a:cubicBezTo>
                          <a:pt x="0" y="10"/>
                          <a:pt x="1" y="10"/>
                          <a:pt x="1" y="10"/>
                        </a:cubicBezTo>
                        <a:cubicBezTo>
                          <a:pt x="2" y="10"/>
                          <a:pt x="3" y="10"/>
                          <a:pt x="4" y="10"/>
                        </a:cubicBezTo>
                        <a:cubicBezTo>
                          <a:pt x="5" y="11"/>
                          <a:pt x="5" y="10"/>
                          <a:pt x="5" y="10"/>
                        </a:cubicBezTo>
                        <a:cubicBezTo>
                          <a:pt x="5" y="10"/>
                          <a:pt x="6" y="8"/>
                          <a:pt x="6" y="7"/>
                        </a:cubicBezTo>
                        <a:cubicBezTo>
                          <a:pt x="6" y="5"/>
                          <a:pt x="5" y="2"/>
                          <a:pt x="5" y="2"/>
                        </a:cubicBezTo>
                        <a:cubicBezTo>
                          <a:pt x="6" y="2"/>
                          <a:pt x="6" y="2"/>
                          <a:pt x="6" y="2"/>
                        </a:cubicBezTo>
                        <a:cubicBezTo>
                          <a:pt x="5" y="2"/>
                          <a:pt x="5" y="2"/>
                          <a:pt x="5" y="2"/>
                        </a:cubicBezTo>
                        <a:cubicBezTo>
                          <a:pt x="5" y="2"/>
                          <a:pt x="5" y="1"/>
                          <a:pt x="3" y="1"/>
                        </a:cubicBezTo>
                        <a:cubicBezTo>
                          <a:pt x="3" y="1"/>
                          <a:pt x="2" y="1"/>
                          <a:pt x="2" y="1"/>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61" name="Google Shape;2761;p21"/>
                  <p:cNvSpPr/>
                  <p:nvPr/>
                </p:nvSpPr>
                <p:spPr>
                  <a:xfrm>
                    <a:off x="4071" y="1842"/>
                    <a:ext cx="3" cy="6"/>
                  </a:xfrm>
                  <a:custGeom>
                    <a:avLst/>
                    <a:gdLst/>
                    <a:ahLst/>
                    <a:cxnLst/>
                    <a:rect l="l" t="t" r="r" b="b"/>
                    <a:pathLst>
                      <a:path w="4" h="8" extrusionOk="0">
                        <a:moveTo>
                          <a:pt x="2" y="1"/>
                        </a:moveTo>
                        <a:cubicBezTo>
                          <a:pt x="2" y="1"/>
                          <a:pt x="1" y="2"/>
                          <a:pt x="1" y="4"/>
                        </a:cubicBezTo>
                        <a:cubicBezTo>
                          <a:pt x="1" y="7"/>
                          <a:pt x="0" y="8"/>
                          <a:pt x="2" y="8"/>
                        </a:cubicBezTo>
                        <a:cubicBezTo>
                          <a:pt x="4" y="8"/>
                          <a:pt x="3" y="6"/>
                          <a:pt x="3" y="4"/>
                        </a:cubicBezTo>
                        <a:cubicBezTo>
                          <a:pt x="3" y="3"/>
                          <a:pt x="3" y="0"/>
                          <a:pt x="2"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62" name="Google Shape;2762;p21"/>
                  <p:cNvSpPr/>
                  <p:nvPr/>
                </p:nvSpPr>
                <p:spPr>
                  <a:xfrm>
                    <a:off x="4057" y="1847"/>
                    <a:ext cx="2" cy="4"/>
                  </a:xfrm>
                  <a:custGeom>
                    <a:avLst/>
                    <a:gdLst/>
                    <a:ahLst/>
                    <a:cxnLst/>
                    <a:rect l="l" t="t" r="r" b="b"/>
                    <a:pathLst>
                      <a:path w="3" h="6" extrusionOk="0">
                        <a:moveTo>
                          <a:pt x="3" y="4"/>
                        </a:moveTo>
                        <a:cubicBezTo>
                          <a:pt x="3" y="4"/>
                          <a:pt x="3" y="5"/>
                          <a:pt x="3" y="6"/>
                        </a:cubicBezTo>
                        <a:cubicBezTo>
                          <a:pt x="2" y="6"/>
                          <a:pt x="1" y="5"/>
                          <a:pt x="1" y="4"/>
                        </a:cubicBezTo>
                        <a:cubicBezTo>
                          <a:pt x="1" y="3"/>
                          <a:pt x="0" y="1"/>
                          <a:pt x="1" y="0"/>
                        </a:cubicBezTo>
                        <a:cubicBezTo>
                          <a:pt x="1" y="0"/>
                          <a:pt x="3" y="0"/>
                          <a:pt x="3" y="1"/>
                        </a:cubicBezTo>
                        <a:cubicBezTo>
                          <a:pt x="3" y="2"/>
                          <a:pt x="3" y="3"/>
                          <a:pt x="3" y="4"/>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63" name="Google Shape;2763;p21"/>
                  <p:cNvSpPr/>
                  <p:nvPr/>
                </p:nvSpPr>
                <p:spPr>
                  <a:xfrm>
                    <a:off x="4057" y="1847"/>
                    <a:ext cx="3" cy="4"/>
                  </a:xfrm>
                  <a:custGeom>
                    <a:avLst/>
                    <a:gdLst/>
                    <a:ahLst/>
                    <a:cxnLst/>
                    <a:rect l="l" t="t" r="r" b="b"/>
                    <a:pathLst>
                      <a:path w="4" h="6" extrusionOk="0">
                        <a:moveTo>
                          <a:pt x="1" y="4"/>
                        </a:moveTo>
                        <a:cubicBezTo>
                          <a:pt x="1" y="4"/>
                          <a:pt x="0" y="3"/>
                          <a:pt x="0" y="2"/>
                        </a:cubicBezTo>
                        <a:cubicBezTo>
                          <a:pt x="0" y="1"/>
                          <a:pt x="0" y="1"/>
                          <a:pt x="1" y="0"/>
                        </a:cubicBezTo>
                        <a:cubicBezTo>
                          <a:pt x="1" y="0"/>
                          <a:pt x="1" y="0"/>
                          <a:pt x="1" y="0"/>
                        </a:cubicBezTo>
                        <a:cubicBezTo>
                          <a:pt x="2" y="0"/>
                          <a:pt x="3" y="0"/>
                          <a:pt x="3" y="1"/>
                        </a:cubicBezTo>
                        <a:cubicBezTo>
                          <a:pt x="3" y="2"/>
                          <a:pt x="3" y="2"/>
                          <a:pt x="3" y="2"/>
                        </a:cubicBezTo>
                        <a:cubicBezTo>
                          <a:pt x="3" y="2"/>
                          <a:pt x="3" y="3"/>
                          <a:pt x="3" y="4"/>
                        </a:cubicBezTo>
                        <a:cubicBezTo>
                          <a:pt x="3" y="4"/>
                          <a:pt x="4" y="6"/>
                          <a:pt x="3" y="6"/>
                        </a:cubicBezTo>
                        <a:cubicBezTo>
                          <a:pt x="2" y="6"/>
                          <a:pt x="2" y="6"/>
                          <a:pt x="2" y="6"/>
                        </a:cubicBezTo>
                        <a:cubicBezTo>
                          <a:pt x="2" y="6"/>
                          <a:pt x="2" y="6"/>
                          <a:pt x="2" y="6"/>
                        </a:cubicBezTo>
                        <a:cubicBezTo>
                          <a:pt x="2" y="6"/>
                          <a:pt x="1" y="6"/>
                          <a:pt x="1" y="4"/>
                        </a:cubicBezTo>
                        <a:close/>
                        <a:moveTo>
                          <a:pt x="1" y="1"/>
                        </a:moveTo>
                        <a:cubicBezTo>
                          <a:pt x="1" y="1"/>
                          <a:pt x="1" y="1"/>
                          <a:pt x="1" y="2"/>
                        </a:cubicBezTo>
                        <a:cubicBezTo>
                          <a:pt x="1" y="3"/>
                          <a:pt x="1" y="4"/>
                          <a:pt x="1" y="4"/>
                        </a:cubicBezTo>
                        <a:cubicBezTo>
                          <a:pt x="1" y="5"/>
                          <a:pt x="2" y="5"/>
                          <a:pt x="2" y="5"/>
                        </a:cubicBezTo>
                        <a:cubicBezTo>
                          <a:pt x="2" y="5"/>
                          <a:pt x="2" y="5"/>
                          <a:pt x="2" y="5"/>
                        </a:cubicBezTo>
                        <a:cubicBezTo>
                          <a:pt x="3" y="5"/>
                          <a:pt x="3" y="5"/>
                          <a:pt x="3" y="5"/>
                        </a:cubicBezTo>
                        <a:cubicBezTo>
                          <a:pt x="3" y="4"/>
                          <a:pt x="3" y="4"/>
                          <a:pt x="3" y="4"/>
                        </a:cubicBezTo>
                        <a:cubicBezTo>
                          <a:pt x="3" y="4"/>
                          <a:pt x="3" y="4"/>
                          <a:pt x="3" y="4"/>
                        </a:cubicBezTo>
                        <a:cubicBezTo>
                          <a:pt x="3" y="4"/>
                          <a:pt x="3" y="4"/>
                          <a:pt x="3" y="4"/>
                        </a:cubicBezTo>
                        <a:cubicBezTo>
                          <a:pt x="3" y="3"/>
                          <a:pt x="3" y="2"/>
                          <a:pt x="3" y="2"/>
                        </a:cubicBezTo>
                        <a:cubicBezTo>
                          <a:pt x="3" y="1"/>
                          <a:pt x="3" y="1"/>
                          <a:pt x="3" y="1"/>
                        </a:cubicBezTo>
                        <a:cubicBezTo>
                          <a:pt x="2" y="1"/>
                          <a:pt x="2" y="0"/>
                          <a:pt x="2" y="1"/>
                        </a:cubicBezTo>
                        <a:lnTo>
                          <a:pt x="1" y="1"/>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64" name="Google Shape;2764;p21"/>
                  <p:cNvSpPr/>
                  <p:nvPr/>
                </p:nvSpPr>
                <p:spPr>
                  <a:xfrm>
                    <a:off x="4058" y="1848"/>
                    <a:ext cx="1" cy="3"/>
                  </a:xfrm>
                  <a:custGeom>
                    <a:avLst/>
                    <a:gdLst/>
                    <a:ahLst/>
                    <a:cxnLst/>
                    <a:rect l="l" t="t" r="r" b="b"/>
                    <a:pathLst>
                      <a:path w="2" h="4" extrusionOk="0">
                        <a:moveTo>
                          <a:pt x="1" y="1"/>
                        </a:moveTo>
                        <a:cubicBezTo>
                          <a:pt x="1" y="1"/>
                          <a:pt x="2" y="3"/>
                          <a:pt x="1" y="3"/>
                        </a:cubicBezTo>
                        <a:cubicBezTo>
                          <a:pt x="1" y="4"/>
                          <a:pt x="1" y="2"/>
                          <a:pt x="1" y="2"/>
                        </a:cubicBezTo>
                        <a:cubicBezTo>
                          <a:pt x="0" y="1"/>
                          <a:pt x="0" y="1"/>
                          <a:pt x="0" y="1"/>
                        </a:cubicBezTo>
                        <a:cubicBezTo>
                          <a:pt x="1" y="0"/>
                          <a:pt x="1" y="0"/>
                          <a:pt x="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65" name="Google Shape;2765;p21"/>
                  <p:cNvSpPr/>
                  <p:nvPr/>
                </p:nvSpPr>
                <p:spPr>
                  <a:xfrm>
                    <a:off x="4089" y="1847"/>
                    <a:ext cx="3" cy="4"/>
                  </a:xfrm>
                  <a:custGeom>
                    <a:avLst/>
                    <a:gdLst/>
                    <a:ahLst/>
                    <a:cxnLst/>
                    <a:rect l="l" t="t" r="r" b="b"/>
                    <a:pathLst>
                      <a:path w="3" h="6" extrusionOk="0">
                        <a:moveTo>
                          <a:pt x="0" y="4"/>
                        </a:moveTo>
                        <a:cubicBezTo>
                          <a:pt x="0" y="4"/>
                          <a:pt x="0" y="6"/>
                          <a:pt x="1" y="6"/>
                        </a:cubicBezTo>
                        <a:cubicBezTo>
                          <a:pt x="1" y="6"/>
                          <a:pt x="2" y="6"/>
                          <a:pt x="2" y="5"/>
                        </a:cubicBezTo>
                        <a:cubicBezTo>
                          <a:pt x="2" y="4"/>
                          <a:pt x="3" y="1"/>
                          <a:pt x="2" y="1"/>
                        </a:cubicBezTo>
                        <a:cubicBezTo>
                          <a:pt x="2" y="0"/>
                          <a:pt x="1" y="0"/>
                          <a:pt x="0" y="1"/>
                        </a:cubicBezTo>
                        <a:cubicBezTo>
                          <a:pt x="0" y="2"/>
                          <a:pt x="0" y="3"/>
                          <a:pt x="0" y="4"/>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66" name="Google Shape;2766;p21"/>
                  <p:cNvSpPr/>
                  <p:nvPr/>
                </p:nvSpPr>
                <p:spPr>
                  <a:xfrm>
                    <a:off x="4089" y="1847"/>
                    <a:ext cx="3" cy="4"/>
                  </a:xfrm>
                  <a:custGeom>
                    <a:avLst/>
                    <a:gdLst/>
                    <a:ahLst/>
                    <a:cxnLst/>
                    <a:rect l="l" t="t" r="r" b="b"/>
                    <a:pathLst>
                      <a:path w="4" h="6" extrusionOk="0">
                        <a:moveTo>
                          <a:pt x="2" y="6"/>
                        </a:moveTo>
                        <a:cubicBezTo>
                          <a:pt x="0" y="6"/>
                          <a:pt x="1" y="4"/>
                          <a:pt x="1" y="4"/>
                        </a:cubicBezTo>
                        <a:cubicBezTo>
                          <a:pt x="1" y="4"/>
                          <a:pt x="1" y="4"/>
                          <a:pt x="1" y="4"/>
                        </a:cubicBezTo>
                        <a:cubicBezTo>
                          <a:pt x="1" y="4"/>
                          <a:pt x="1" y="3"/>
                          <a:pt x="1" y="2"/>
                        </a:cubicBezTo>
                        <a:cubicBezTo>
                          <a:pt x="1" y="1"/>
                          <a:pt x="1" y="1"/>
                          <a:pt x="1" y="1"/>
                        </a:cubicBezTo>
                        <a:cubicBezTo>
                          <a:pt x="1" y="0"/>
                          <a:pt x="2" y="0"/>
                          <a:pt x="3" y="0"/>
                        </a:cubicBezTo>
                        <a:cubicBezTo>
                          <a:pt x="4" y="1"/>
                          <a:pt x="4" y="1"/>
                          <a:pt x="4" y="1"/>
                        </a:cubicBezTo>
                        <a:cubicBezTo>
                          <a:pt x="4" y="1"/>
                          <a:pt x="4" y="1"/>
                          <a:pt x="4" y="2"/>
                        </a:cubicBezTo>
                        <a:cubicBezTo>
                          <a:pt x="4" y="3"/>
                          <a:pt x="4" y="4"/>
                          <a:pt x="3" y="5"/>
                        </a:cubicBezTo>
                        <a:cubicBezTo>
                          <a:pt x="3" y="6"/>
                          <a:pt x="2" y="6"/>
                          <a:pt x="2" y="6"/>
                        </a:cubicBezTo>
                        <a:cubicBezTo>
                          <a:pt x="2" y="6"/>
                          <a:pt x="2" y="6"/>
                          <a:pt x="2" y="6"/>
                        </a:cubicBezTo>
                        <a:close/>
                        <a:moveTo>
                          <a:pt x="1" y="4"/>
                        </a:moveTo>
                        <a:cubicBezTo>
                          <a:pt x="1" y="4"/>
                          <a:pt x="1" y="4"/>
                          <a:pt x="1" y="5"/>
                        </a:cubicBezTo>
                        <a:cubicBezTo>
                          <a:pt x="1" y="5"/>
                          <a:pt x="2" y="6"/>
                          <a:pt x="2" y="6"/>
                        </a:cubicBezTo>
                        <a:cubicBezTo>
                          <a:pt x="2" y="6"/>
                          <a:pt x="2" y="6"/>
                          <a:pt x="2" y="6"/>
                        </a:cubicBezTo>
                        <a:cubicBezTo>
                          <a:pt x="2" y="6"/>
                          <a:pt x="3" y="6"/>
                          <a:pt x="3" y="5"/>
                        </a:cubicBezTo>
                        <a:cubicBezTo>
                          <a:pt x="3" y="4"/>
                          <a:pt x="3" y="3"/>
                          <a:pt x="3" y="2"/>
                        </a:cubicBezTo>
                        <a:cubicBezTo>
                          <a:pt x="3" y="1"/>
                          <a:pt x="3" y="1"/>
                          <a:pt x="3" y="1"/>
                        </a:cubicBezTo>
                        <a:cubicBezTo>
                          <a:pt x="3" y="1"/>
                          <a:pt x="3" y="1"/>
                          <a:pt x="3" y="1"/>
                        </a:cubicBezTo>
                        <a:cubicBezTo>
                          <a:pt x="2" y="1"/>
                          <a:pt x="2" y="1"/>
                          <a:pt x="2" y="1"/>
                        </a:cubicBezTo>
                        <a:cubicBezTo>
                          <a:pt x="1" y="2"/>
                          <a:pt x="1" y="2"/>
                          <a:pt x="1" y="2"/>
                        </a:cubicBezTo>
                        <a:cubicBezTo>
                          <a:pt x="1" y="3"/>
                          <a:pt x="1" y="4"/>
                          <a:pt x="1" y="4"/>
                        </a:cubicBezTo>
                        <a:cubicBezTo>
                          <a:pt x="1" y="4"/>
                          <a:pt x="1" y="4"/>
                          <a:pt x="1"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67" name="Google Shape;2767;p21"/>
                  <p:cNvSpPr/>
                  <p:nvPr/>
                </p:nvSpPr>
                <p:spPr>
                  <a:xfrm>
                    <a:off x="4089" y="1848"/>
                    <a:ext cx="2" cy="3"/>
                  </a:xfrm>
                  <a:custGeom>
                    <a:avLst/>
                    <a:gdLst/>
                    <a:ahLst/>
                    <a:cxnLst/>
                    <a:rect l="l" t="t" r="r" b="b"/>
                    <a:pathLst>
                      <a:path w="2" h="4" extrusionOk="0">
                        <a:moveTo>
                          <a:pt x="1" y="1"/>
                        </a:moveTo>
                        <a:cubicBezTo>
                          <a:pt x="1" y="1"/>
                          <a:pt x="0" y="4"/>
                          <a:pt x="1" y="4"/>
                        </a:cubicBezTo>
                        <a:cubicBezTo>
                          <a:pt x="1" y="4"/>
                          <a:pt x="1" y="3"/>
                          <a:pt x="2" y="2"/>
                        </a:cubicBezTo>
                        <a:cubicBezTo>
                          <a:pt x="2" y="2"/>
                          <a:pt x="2" y="1"/>
                          <a:pt x="2" y="1"/>
                        </a:cubicBezTo>
                        <a:cubicBezTo>
                          <a:pt x="1" y="1"/>
                          <a:pt x="1" y="0"/>
                          <a:pt x="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68" name="Google Shape;2768;p21"/>
                  <p:cNvSpPr/>
                  <p:nvPr/>
                </p:nvSpPr>
                <p:spPr>
                  <a:xfrm>
                    <a:off x="4059" y="1848"/>
                    <a:ext cx="2" cy="3"/>
                  </a:xfrm>
                  <a:custGeom>
                    <a:avLst/>
                    <a:gdLst/>
                    <a:ahLst/>
                    <a:cxnLst/>
                    <a:rect l="l" t="t" r="r" b="b"/>
                    <a:pathLst>
                      <a:path w="3" h="5" extrusionOk="0">
                        <a:moveTo>
                          <a:pt x="3" y="3"/>
                        </a:moveTo>
                        <a:cubicBezTo>
                          <a:pt x="3" y="3"/>
                          <a:pt x="3" y="5"/>
                          <a:pt x="2" y="5"/>
                        </a:cubicBezTo>
                        <a:cubicBezTo>
                          <a:pt x="1" y="5"/>
                          <a:pt x="1" y="5"/>
                          <a:pt x="1" y="4"/>
                        </a:cubicBezTo>
                        <a:cubicBezTo>
                          <a:pt x="1" y="3"/>
                          <a:pt x="0" y="0"/>
                          <a:pt x="1" y="0"/>
                        </a:cubicBezTo>
                        <a:cubicBezTo>
                          <a:pt x="1" y="0"/>
                          <a:pt x="3" y="0"/>
                          <a:pt x="3" y="1"/>
                        </a:cubicBezTo>
                        <a:cubicBezTo>
                          <a:pt x="3" y="1"/>
                          <a:pt x="3" y="3"/>
                          <a:pt x="3" y="3"/>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69" name="Google Shape;2769;p21"/>
                  <p:cNvSpPr/>
                  <p:nvPr/>
                </p:nvSpPr>
                <p:spPr>
                  <a:xfrm>
                    <a:off x="4059" y="1848"/>
                    <a:ext cx="2" cy="4"/>
                  </a:xfrm>
                  <a:custGeom>
                    <a:avLst/>
                    <a:gdLst/>
                    <a:ahLst/>
                    <a:cxnLst/>
                    <a:rect l="l" t="t" r="r" b="b"/>
                    <a:pathLst>
                      <a:path w="3" h="6" extrusionOk="0">
                        <a:moveTo>
                          <a:pt x="0" y="4"/>
                        </a:moveTo>
                        <a:cubicBezTo>
                          <a:pt x="0" y="3"/>
                          <a:pt x="0" y="2"/>
                          <a:pt x="0" y="1"/>
                        </a:cubicBezTo>
                        <a:cubicBezTo>
                          <a:pt x="0" y="1"/>
                          <a:pt x="0" y="0"/>
                          <a:pt x="1" y="0"/>
                        </a:cubicBezTo>
                        <a:cubicBezTo>
                          <a:pt x="1" y="0"/>
                          <a:pt x="1" y="0"/>
                          <a:pt x="2" y="0"/>
                        </a:cubicBezTo>
                        <a:cubicBezTo>
                          <a:pt x="2" y="0"/>
                          <a:pt x="3" y="0"/>
                          <a:pt x="3" y="0"/>
                        </a:cubicBezTo>
                        <a:cubicBezTo>
                          <a:pt x="3" y="1"/>
                          <a:pt x="3" y="1"/>
                          <a:pt x="3" y="1"/>
                        </a:cubicBezTo>
                        <a:cubicBezTo>
                          <a:pt x="3" y="2"/>
                          <a:pt x="3" y="3"/>
                          <a:pt x="3" y="3"/>
                        </a:cubicBezTo>
                        <a:cubicBezTo>
                          <a:pt x="3" y="4"/>
                          <a:pt x="3" y="5"/>
                          <a:pt x="2" y="6"/>
                        </a:cubicBezTo>
                        <a:cubicBezTo>
                          <a:pt x="2" y="6"/>
                          <a:pt x="2" y="6"/>
                          <a:pt x="2" y="6"/>
                        </a:cubicBezTo>
                        <a:cubicBezTo>
                          <a:pt x="2" y="6"/>
                          <a:pt x="2" y="6"/>
                          <a:pt x="2" y="6"/>
                        </a:cubicBezTo>
                        <a:cubicBezTo>
                          <a:pt x="1" y="6"/>
                          <a:pt x="1" y="5"/>
                          <a:pt x="0" y="4"/>
                        </a:cubicBezTo>
                        <a:close/>
                        <a:moveTo>
                          <a:pt x="1" y="0"/>
                        </a:moveTo>
                        <a:cubicBezTo>
                          <a:pt x="1" y="0"/>
                          <a:pt x="1" y="1"/>
                          <a:pt x="1" y="1"/>
                        </a:cubicBezTo>
                        <a:cubicBezTo>
                          <a:pt x="1" y="2"/>
                          <a:pt x="1" y="3"/>
                          <a:pt x="1" y="4"/>
                        </a:cubicBezTo>
                        <a:cubicBezTo>
                          <a:pt x="1" y="5"/>
                          <a:pt x="1" y="5"/>
                          <a:pt x="2" y="5"/>
                        </a:cubicBezTo>
                        <a:cubicBezTo>
                          <a:pt x="2" y="5"/>
                          <a:pt x="2" y="5"/>
                          <a:pt x="2" y="5"/>
                        </a:cubicBezTo>
                        <a:cubicBezTo>
                          <a:pt x="2" y="5"/>
                          <a:pt x="2" y="5"/>
                          <a:pt x="3" y="4"/>
                        </a:cubicBezTo>
                        <a:cubicBezTo>
                          <a:pt x="3" y="4"/>
                          <a:pt x="3" y="3"/>
                          <a:pt x="3" y="3"/>
                        </a:cubicBezTo>
                        <a:cubicBezTo>
                          <a:pt x="3" y="3"/>
                          <a:pt x="3" y="3"/>
                          <a:pt x="3" y="3"/>
                        </a:cubicBezTo>
                        <a:cubicBezTo>
                          <a:pt x="3" y="3"/>
                          <a:pt x="3" y="3"/>
                          <a:pt x="3" y="3"/>
                        </a:cubicBezTo>
                        <a:cubicBezTo>
                          <a:pt x="3" y="3"/>
                          <a:pt x="3" y="2"/>
                          <a:pt x="3" y="1"/>
                        </a:cubicBezTo>
                        <a:cubicBezTo>
                          <a:pt x="3" y="1"/>
                          <a:pt x="3" y="1"/>
                          <a:pt x="3" y="1"/>
                        </a:cubicBezTo>
                        <a:cubicBezTo>
                          <a:pt x="3" y="0"/>
                          <a:pt x="2" y="0"/>
                          <a:pt x="2" y="0"/>
                        </a:cubicBezTo>
                        <a:lnTo>
                          <a:pt x="1" y="0"/>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70" name="Google Shape;2770;p21"/>
                  <p:cNvSpPr/>
                  <p:nvPr/>
                </p:nvSpPr>
                <p:spPr>
                  <a:xfrm>
                    <a:off x="4059" y="1848"/>
                    <a:ext cx="2" cy="3"/>
                  </a:xfrm>
                  <a:custGeom>
                    <a:avLst/>
                    <a:gdLst/>
                    <a:ahLst/>
                    <a:cxnLst/>
                    <a:rect l="l" t="t" r="r" b="b"/>
                    <a:pathLst>
                      <a:path w="2" h="3" extrusionOk="0">
                        <a:moveTo>
                          <a:pt x="1" y="0"/>
                        </a:moveTo>
                        <a:cubicBezTo>
                          <a:pt x="1" y="0"/>
                          <a:pt x="2" y="3"/>
                          <a:pt x="1" y="3"/>
                        </a:cubicBezTo>
                        <a:cubicBezTo>
                          <a:pt x="0" y="3"/>
                          <a:pt x="0" y="2"/>
                          <a:pt x="0" y="1"/>
                        </a:cubicBezTo>
                        <a:cubicBezTo>
                          <a:pt x="0" y="1"/>
                          <a:pt x="1" y="0"/>
                          <a:pt x="1"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71" name="Google Shape;2771;p21"/>
                  <p:cNvSpPr/>
                  <p:nvPr/>
                </p:nvSpPr>
                <p:spPr>
                  <a:xfrm>
                    <a:off x="4088" y="1848"/>
                    <a:ext cx="2" cy="3"/>
                  </a:xfrm>
                  <a:custGeom>
                    <a:avLst/>
                    <a:gdLst/>
                    <a:ahLst/>
                    <a:cxnLst/>
                    <a:rect l="l" t="t" r="r" b="b"/>
                    <a:pathLst>
                      <a:path w="3" h="5" extrusionOk="0">
                        <a:moveTo>
                          <a:pt x="0" y="3"/>
                        </a:moveTo>
                        <a:cubicBezTo>
                          <a:pt x="0" y="3"/>
                          <a:pt x="0" y="5"/>
                          <a:pt x="1" y="5"/>
                        </a:cubicBezTo>
                        <a:cubicBezTo>
                          <a:pt x="2" y="5"/>
                          <a:pt x="2" y="5"/>
                          <a:pt x="2" y="4"/>
                        </a:cubicBezTo>
                        <a:cubicBezTo>
                          <a:pt x="3" y="3"/>
                          <a:pt x="3" y="0"/>
                          <a:pt x="3" y="0"/>
                        </a:cubicBezTo>
                        <a:cubicBezTo>
                          <a:pt x="2" y="0"/>
                          <a:pt x="1" y="0"/>
                          <a:pt x="0" y="0"/>
                        </a:cubicBezTo>
                        <a:cubicBezTo>
                          <a:pt x="0" y="1"/>
                          <a:pt x="0" y="3"/>
                          <a:pt x="0" y="3"/>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72" name="Google Shape;2772;p21"/>
                  <p:cNvSpPr/>
                  <p:nvPr/>
                </p:nvSpPr>
                <p:spPr>
                  <a:xfrm>
                    <a:off x="4088" y="1848"/>
                    <a:ext cx="2" cy="4"/>
                  </a:xfrm>
                  <a:custGeom>
                    <a:avLst/>
                    <a:gdLst/>
                    <a:ahLst/>
                    <a:cxnLst/>
                    <a:rect l="l" t="t" r="r" b="b"/>
                    <a:pathLst>
                      <a:path w="3" h="6" extrusionOk="0">
                        <a:moveTo>
                          <a:pt x="1" y="6"/>
                        </a:moveTo>
                        <a:cubicBezTo>
                          <a:pt x="1" y="6"/>
                          <a:pt x="1" y="6"/>
                          <a:pt x="1" y="6"/>
                        </a:cubicBezTo>
                        <a:cubicBezTo>
                          <a:pt x="0" y="5"/>
                          <a:pt x="0" y="4"/>
                          <a:pt x="0" y="3"/>
                        </a:cubicBezTo>
                        <a:cubicBezTo>
                          <a:pt x="0" y="3"/>
                          <a:pt x="0" y="2"/>
                          <a:pt x="0" y="1"/>
                        </a:cubicBezTo>
                        <a:cubicBezTo>
                          <a:pt x="0" y="0"/>
                          <a:pt x="0" y="0"/>
                          <a:pt x="0" y="0"/>
                        </a:cubicBezTo>
                        <a:cubicBezTo>
                          <a:pt x="0" y="0"/>
                          <a:pt x="1" y="0"/>
                          <a:pt x="2" y="0"/>
                        </a:cubicBezTo>
                        <a:cubicBezTo>
                          <a:pt x="3" y="0"/>
                          <a:pt x="3" y="0"/>
                          <a:pt x="3" y="0"/>
                        </a:cubicBezTo>
                        <a:cubicBezTo>
                          <a:pt x="3" y="0"/>
                          <a:pt x="3" y="1"/>
                          <a:pt x="3" y="1"/>
                        </a:cubicBezTo>
                        <a:cubicBezTo>
                          <a:pt x="3" y="2"/>
                          <a:pt x="3" y="3"/>
                          <a:pt x="3" y="4"/>
                        </a:cubicBezTo>
                        <a:cubicBezTo>
                          <a:pt x="3" y="5"/>
                          <a:pt x="2" y="6"/>
                          <a:pt x="1" y="6"/>
                        </a:cubicBezTo>
                        <a:close/>
                        <a:moveTo>
                          <a:pt x="1" y="3"/>
                        </a:moveTo>
                        <a:cubicBezTo>
                          <a:pt x="1" y="3"/>
                          <a:pt x="1" y="4"/>
                          <a:pt x="1" y="4"/>
                        </a:cubicBezTo>
                        <a:cubicBezTo>
                          <a:pt x="1" y="5"/>
                          <a:pt x="1" y="5"/>
                          <a:pt x="1" y="5"/>
                        </a:cubicBezTo>
                        <a:cubicBezTo>
                          <a:pt x="1" y="5"/>
                          <a:pt x="1" y="5"/>
                          <a:pt x="1" y="5"/>
                        </a:cubicBezTo>
                        <a:cubicBezTo>
                          <a:pt x="2" y="5"/>
                          <a:pt x="2" y="5"/>
                          <a:pt x="2" y="4"/>
                        </a:cubicBezTo>
                        <a:cubicBezTo>
                          <a:pt x="2" y="3"/>
                          <a:pt x="3" y="2"/>
                          <a:pt x="3" y="1"/>
                        </a:cubicBezTo>
                        <a:cubicBezTo>
                          <a:pt x="3" y="1"/>
                          <a:pt x="3" y="0"/>
                          <a:pt x="2" y="0"/>
                        </a:cubicBezTo>
                        <a:cubicBezTo>
                          <a:pt x="2" y="0"/>
                          <a:pt x="2" y="0"/>
                          <a:pt x="2" y="0"/>
                        </a:cubicBezTo>
                        <a:cubicBezTo>
                          <a:pt x="1" y="0"/>
                          <a:pt x="1" y="0"/>
                          <a:pt x="1" y="1"/>
                        </a:cubicBezTo>
                        <a:cubicBezTo>
                          <a:pt x="1" y="1"/>
                          <a:pt x="1" y="1"/>
                          <a:pt x="1" y="1"/>
                        </a:cubicBezTo>
                        <a:cubicBezTo>
                          <a:pt x="1" y="2"/>
                          <a:pt x="1" y="3"/>
                          <a:pt x="1" y="3"/>
                        </a:cubicBezTo>
                        <a:cubicBezTo>
                          <a:pt x="0" y="3"/>
                          <a:pt x="0" y="3"/>
                          <a:pt x="0" y="3"/>
                        </a:cubicBezTo>
                        <a:lnTo>
                          <a:pt x="1" y="3"/>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73" name="Google Shape;2773;p21"/>
                  <p:cNvSpPr/>
                  <p:nvPr/>
                </p:nvSpPr>
                <p:spPr>
                  <a:xfrm>
                    <a:off x="4089" y="1848"/>
                    <a:ext cx="0" cy="3"/>
                  </a:xfrm>
                  <a:custGeom>
                    <a:avLst/>
                    <a:gdLst/>
                    <a:ahLst/>
                    <a:cxnLst/>
                    <a:rect l="l" t="t" r="r" b="b"/>
                    <a:pathLst>
                      <a:path w="1" h="3" extrusionOk="0">
                        <a:moveTo>
                          <a:pt x="0" y="0"/>
                        </a:moveTo>
                        <a:cubicBezTo>
                          <a:pt x="0" y="0"/>
                          <a:pt x="0" y="2"/>
                          <a:pt x="0" y="3"/>
                        </a:cubicBezTo>
                        <a:cubicBezTo>
                          <a:pt x="0" y="3"/>
                          <a:pt x="0" y="2"/>
                          <a:pt x="0" y="1"/>
                        </a:cubicBezTo>
                        <a:cubicBezTo>
                          <a:pt x="0" y="1"/>
                          <a:pt x="0" y="0"/>
                          <a:pt x="0"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74" name="Google Shape;2774;p21"/>
                  <p:cNvSpPr/>
                  <p:nvPr/>
                </p:nvSpPr>
                <p:spPr>
                  <a:xfrm>
                    <a:off x="4060" y="1848"/>
                    <a:ext cx="2" cy="4"/>
                  </a:xfrm>
                  <a:custGeom>
                    <a:avLst/>
                    <a:gdLst/>
                    <a:ahLst/>
                    <a:cxnLst/>
                    <a:rect l="l" t="t" r="r" b="b"/>
                    <a:pathLst>
                      <a:path w="3" h="6" extrusionOk="0">
                        <a:moveTo>
                          <a:pt x="3" y="4"/>
                        </a:moveTo>
                        <a:cubicBezTo>
                          <a:pt x="3" y="4"/>
                          <a:pt x="3" y="6"/>
                          <a:pt x="2" y="6"/>
                        </a:cubicBezTo>
                        <a:cubicBezTo>
                          <a:pt x="1" y="6"/>
                          <a:pt x="1" y="6"/>
                          <a:pt x="1" y="5"/>
                        </a:cubicBezTo>
                        <a:cubicBezTo>
                          <a:pt x="1" y="4"/>
                          <a:pt x="0" y="1"/>
                          <a:pt x="1" y="1"/>
                        </a:cubicBezTo>
                        <a:cubicBezTo>
                          <a:pt x="1" y="0"/>
                          <a:pt x="3" y="0"/>
                          <a:pt x="3" y="1"/>
                        </a:cubicBezTo>
                        <a:cubicBezTo>
                          <a:pt x="3" y="2"/>
                          <a:pt x="3" y="4"/>
                          <a:pt x="3" y="4"/>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75" name="Google Shape;2775;p21"/>
                  <p:cNvSpPr/>
                  <p:nvPr/>
                </p:nvSpPr>
                <p:spPr>
                  <a:xfrm>
                    <a:off x="4060" y="1848"/>
                    <a:ext cx="2" cy="5"/>
                  </a:xfrm>
                  <a:custGeom>
                    <a:avLst/>
                    <a:gdLst/>
                    <a:ahLst/>
                    <a:cxnLst/>
                    <a:rect l="l" t="t" r="r" b="b"/>
                    <a:pathLst>
                      <a:path w="3" h="7" extrusionOk="0">
                        <a:moveTo>
                          <a:pt x="2" y="7"/>
                        </a:moveTo>
                        <a:cubicBezTo>
                          <a:pt x="1" y="7"/>
                          <a:pt x="0" y="6"/>
                          <a:pt x="0" y="5"/>
                        </a:cubicBezTo>
                        <a:cubicBezTo>
                          <a:pt x="0" y="4"/>
                          <a:pt x="0" y="3"/>
                          <a:pt x="0" y="2"/>
                        </a:cubicBezTo>
                        <a:cubicBezTo>
                          <a:pt x="0" y="1"/>
                          <a:pt x="0" y="1"/>
                          <a:pt x="1" y="0"/>
                        </a:cubicBezTo>
                        <a:cubicBezTo>
                          <a:pt x="1" y="0"/>
                          <a:pt x="1" y="0"/>
                          <a:pt x="2" y="0"/>
                        </a:cubicBezTo>
                        <a:cubicBezTo>
                          <a:pt x="2" y="0"/>
                          <a:pt x="3" y="0"/>
                          <a:pt x="3" y="1"/>
                        </a:cubicBezTo>
                        <a:cubicBezTo>
                          <a:pt x="3" y="2"/>
                          <a:pt x="3" y="2"/>
                          <a:pt x="3" y="2"/>
                        </a:cubicBezTo>
                        <a:cubicBezTo>
                          <a:pt x="3" y="3"/>
                          <a:pt x="3" y="4"/>
                          <a:pt x="3" y="4"/>
                        </a:cubicBezTo>
                        <a:cubicBezTo>
                          <a:pt x="3" y="4"/>
                          <a:pt x="3" y="4"/>
                          <a:pt x="3" y="4"/>
                        </a:cubicBezTo>
                        <a:cubicBezTo>
                          <a:pt x="3" y="4"/>
                          <a:pt x="3" y="6"/>
                          <a:pt x="2" y="7"/>
                        </a:cubicBezTo>
                        <a:cubicBezTo>
                          <a:pt x="2" y="7"/>
                          <a:pt x="2" y="7"/>
                          <a:pt x="2" y="7"/>
                        </a:cubicBezTo>
                        <a:close/>
                        <a:moveTo>
                          <a:pt x="1" y="1"/>
                        </a:moveTo>
                        <a:cubicBezTo>
                          <a:pt x="1" y="1"/>
                          <a:pt x="1" y="1"/>
                          <a:pt x="1" y="2"/>
                        </a:cubicBezTo>
                        <a:cubicBezTo>
                          <a:pt x="1" y="3"/>
                          <a:pt x="1" y="4"/>
                          <a:pt x="1" y="5"/>
                        </a:cubicBezTo>
                        <a:cubicBezTo>
                          <a:pt x="1" y="6"/>
                          <a:pt x="1" y="6"/>
                          <a:pt x="2" y="6"/>
                        </a:cubicBezTo>
                        <a:cubicBezTo>
                          <a:pt x="2" y="6"/>
                          <a:pt x="2" y="6"/>
                          <a:pt x="2" y="6"/>
                        </a:cubicBezTo>
                        <a:cubicBezTo>
                          <a:pt x="2" y="6"/>
                          <a:pt x="2" y="6"/>
                          <a:pt x="3" y="5"/>
                        </a:cubicBezTo>
                        <a:cubicBezTo>
                          <a:pt x="3" y="5"/>
                          <a:pt x="3" y="4"/>
                          <a:pt x="3" y="4"/>
                        </a:cubicBezTo>
                        <a:cubicBezTo>
                          <a:pt x="3" y="4"/>
                          <a:pt x="3" y="4"/>
                          <a:pt x="3" y="4"/>
                        </a:cubicBezTo>
                        <a:cubicBezTo>
                          <a:pt x="3" y="4"/>
                          <a:pt x="3" y="4"/>
                          <a:pt x="3" y="4"/>
                        </a:cubicBezTo>
                        <a:cubicBezTo>
                          <a:pt x="3" y="4"/>
                          <a:pt x="3" y="3"/>
                          <a:pt x="3" y="2"/>
                        </a:cubicBezTo>
                        <a:cubicBezTo>
                          <a:pt x="3" y="1"/>
                          <a:pt x="3" y="1"/>
                          <a:pt x="3" y="1"/>
                        </a:cubicBezTo>
                        <a:cubicBezTo>
                          <a:pt x="3" y="1"/>
                          <a:pt x="2" y="1"/>
                          <a:pt x="2" y="1"/>
                        </a:cubicBezTo>
                        <a:lnTo>
                          <a:pt x="1" y="1"/>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76" name="Google Shape;2776;p21"/>
                  <p:cNvSpPr/>
                  <p:nvPr/>
                </p:nvSpPr>
                <p:spPr>
                  <a:xfrm>
                    <a:off x="4061" y="1848"/>
                    <a:ext cx="1" cy="3"/>
                  </a:xfrm>
                  <a:custGeom>
                    <a:avLst/>
                    <a:gdLst/>
                    <a:ahLst/>
                    <a:cxnLst/>
                    <a:rect l="l" t="t" r="r" b="b"/>
                    <a:pathLst>
                      <a:path w="2" h="4" extrusionOk="0">
                        <a:moveTo>
                          <a:pt x="1" y="1"/>
                        </a:moveTo>
                        <a:cubicBezTo>
                          <a:pt x="1" y="1"/>
                          <a:pt x="2" y="4"/>
                          <a:pt x="1" y="4"/>
                        </a:cubicBezTo>
                        <a:cubicBezTo>
                          <a:pt x="0" y="4"/>
                          <a:pt x="0" y="4"/>
                          <a:pt x="0" y="3"/>
                        </a:cubicBezTo>
                        <a:cubicBezTo>
                          <a:pt x="1" y="2"/>
                          <a:pt x="1" y="0"/>
                          <a:pt x="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77" name="Google Shape;2777;p21"/>
                  <p:cNvSpPr/>
                  <p:nvPr/>
                </p:nvSpPr>
                <p:spPr>
                  <a:xfrm>
                    <a:off x="4086" y="1848"/>
                    <a:ext cx="3" cy="4"/>
                  </a:xfrm>
                  <a:custGeom>
                    <a:avLst/>
                    <a:gdLst/>
                    <a:ahLst/>
                    <a:cxnLst/>
                    <a:rect l="l" t="t" r="r" b="b"/>
                    <a:pathLst>
                      <a:path w="3" h="6" extrusionOk="0">
                        <a:moveTo>
                          <a:pt x="0" y="4"/>
                        </a:moveTo>
                        <a:cubicBezTo>
                          <a:pt x="0" y="4"/>
                          <a:pt x="0" y="6"/>
                          <a:pt x="1" y="6"/>
                        </a:cubicBezTo>
                        <a:cubicBezTo>
                          <a:pt x="2" y="6"/>
                          <a:pt x="2" y="6"/>
                          <a:pt x="2" y="5"/>
                        </a:cubicBezTo>
                        <a:cubicBezTo>
                          <a:pt x="3" y="4"/>
                          <a:pt x="3" y="1"/>
                          <a:pt x="2" y="1"/>
                        </a:cubicBezTo>
                        <a:cubicBezTo>
                          <a:pt x="2" y="0"/>
                          <a:pt x="0" y="0"/>
                          <a:pt x="0" y="1"/>
                        </a:cubicBezTo>
                        <a:cubicBezTo>
                          <a:pt x="0" y="2"/>
                          <a:pt x="0" y="4"/>
                          <a:pt x="0" y="4"/>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78" name="Google Shape;2778;p21"/>
                  <p:cNvSpPr/>
                  <p:nvPr/>
                </p:nvSpPr>
                <p:spPr>
                  <a:xfrm>
                    <a:off x="4086" y="1848"/>
                    <a:ext cx="3" cy="5"/>
                  </a:xfrm>
                  <a:custGeom>
                    <a:avLst/>
                    <a:gdLst/>
                    <a:ahLst/>
                    <a:cxnLst/>
                    <a:rect l="l" t="t" r="r" b="b"/>
                    <a:pathLst>
                      <a:path w="3" h="7" extrusionOk="0">
                        <a:moveTo>
                          <a:pt x="1" y="7"/>
                        </a:moveTo>
                        <a:cubicBezTo>
                          <a:pt x="1" y="7"/>
                          <a:pt x="1" y="7"/>
                          <a:pt x="1" y="7"/>
                        </a:cubicBezTo>
                        <a:cubicBezTo>
                          <a:pt x="0" y="6"/>
                          <a:pt x="0" y="5"/>
                          <a:pt x="0" y="4"/>
                        </a:cubicBezTo>
                        <a:cubicBezTo>
                          <a:pt x="0" y="4"/>
                          <a:pt x="0" y="3"/>
                          <a:pt x="0" y="2"/>
                        </a:cubicBezTo>
                        <a:cubicBezTo>
                          <a:pt x="0" y="1"/>
                          <a:pt x="0" y="1"/>
                          <a:pt x="0" y="1"/>
                        </a:cubicBezTo>
                        <a:cubicBezTo>
                          <a:pt x="0" y="0"/>
                          <a:pt x="1" y="0"/>
                          <a:pt x="1" y="0"/>
                        </a:cubicBezTo>
                        <a:cubicBezTo>
                          <a:pt x="2" y="0"/>
                          <a:pt x="2" y="0"/>
                          <a:pt x="2" y="0"/>
                        </a:cubicBezTo>
                        <a:cubicBezTo>
                          <a:pt x="3" y="1"/>
                          <a:pt x="3" y="1"/>
                          <a:pt x="3" y="2"/>
                        </a:cubicBezTo>
                        <a:cubicBezTo>
                          <a:pt x="3" y="3"/>
                          <a:pt x="3" y="4"/>
                          <a:pt x="3" y="5"/>
                        </a:cubicBezTo>
                        <a:cubicBezTo>
                          <a:pt x="3" y="6"/>
                          <a:pt x="2" y="7"/>
                          <a:pt x="1" y="7"/>
                        </a:cubicBezTo>
                        <a:close/>
                        <a:moveTo>
                          <a:pt x="0" y="4"/>
                        </a:moveTo>
                        <a:cubicBezTo>
                          <a:pt x="0" y="4"/>
                          <a:pt x="0" y="5"/>
                          <a:pt x="1" y="5"/>
                        </a:cubicBezTo>
                        <a:cubicBezTo>
                          <a:pt x="1" y="6"/>
                          <a:pt x="1" y="6"/>
                          <a:pt x="1" y="6"/>
                        </a:cubicBezTo>
                        <a:cubicBezTo>
                          <a:pt x="1" y="6"/>
                          <a:pt x="1" y="6"/>
                          <a:pt x="1" y="6"/>
                        </a:cubicBezTo>
                        <a:cubicBezTo>
                          <a:pt x="2" y="6"/>
                          <a:pt x="2" y="6"/>
                          <a:pt x="2" y="5"/>
                        </a:cubicBezTo>
                        <a:cubicBezTo>
                          <a:pt x="2" y="4"/>
                          <a:pt x="2" y="3"/>
                          <a:pt x="2" y="2"/>
                        </a:cubicBezTo>
                        <a:cubicBezTo>
                          <a:pt x="2" y="1"/>
                          <a:pt x="2" y="1"/>
                          <a:pt x="2" y="1"/>
                        </a:cubicBezTo>
                        <a:cubicBezTo>
                          <a:pt x="1" y="1"/>
                          <a:pt x="1" y="1"/>
                          <a:pt x="1" y="1"/>
                        </a:cubicBezTo>
                        <a:cubicBezTo>
                          <a:pt x="1" y="1"/>
                          <a:pt x="0" y="1"/>
                          <a:pt x="0" y="1"/>
                        </a:cubicBezTo>
                        <a:cubicBezTo>
                          <a:pt x="0" y="2"/>
                          <a:pt x="0" y="2"/>
                          <a:pt x="0" y="2"/>
                        </a:cubicBezTo>
                        <a:cubicBezTo>
                          <a:pt x="0" y="3"/>
                          <a:pt x="0" y="4"/>
                          <a:pt x="0" y="4"/>
                        </a:cubicBezTo>
                        <a:cubicBezTo>
                          <a:pt x="0" y="4"/>
                          <a:pt x="0" y="4"/>
                          <a:pt x="0"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79" name="Google Shape;2779;p21"/>
                  <p:cNvSpPr/>
                  <p:nvPr/>
                </p:nvSpPr>
                <p:spPr>
                  <a:xfrm>
                    <a:off x="4086" y="1848"/>
                    <a:ext cx="2" cy="3"/>
                  </a:xfrm>
                  <a:custGeom>
                    <a:avLst/>
                    <a:gdLst/>
                    <a:ahLst/>
                    <a:cxnLst/>
                    <a:rect l="l" t="t" r="r" b="b"/>
                    <a:pathLst>
                      <a:path w="2" h="4" extrusionOk="0">
                        <a:moveTo>
                          <a:pt x="1" y="1"/>
                        </a:moveTo>
                        <a:cubicBezTo>
                          <a:pt x="1" y="1"/>
                          <a:pt x="0" y="4"/>
                          <a:pt x="1" y="4"/>
                        </a:cubicBezTo>
                        <a:cubicBezTo>
                          <a:pt x="2" y="4"/>
                          <a:pt x="2" y="4"/>
                          <a:pt x="2" y="3"/>
                        </a:cubicBezTo>
                        <a:cubicBezTo>
                          <a:pt x="1" y="2"/>
                          <a:pt x="1" y="0"/>
                          <a:pt x="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80" name="Google Shape;2780;p21"/>
                  <p:cNvSpPr/>
                  <p:nvPr/>
                </p:nvSpPr>
                <p:spPr>
                  <a:xfrm>
                    <a:off x="4062" y="1848"/>
                    <a:ext cx="2" cy="5"/>
                  </a:xfrm>
                  <a:custGeom>
                    <a:avLst/>
                    <a:gdLst/>
                    <a:ahLst/>
                    <a:cxnLst/>
                    <a:rect l="l" t="t" r="r" b="b"/>
                    <a:pathLst>
                      <a:path w="3" h="6" extrusionOk="0">
                        <a:moveTo>
                          <a:pt x="3" y="4"/>
                        </a:moveTo>
                        <a:cubicBezTo>
                          <a:pt x="3" y="4"/>
                          <a:pt x="3" y="6"/>
                          <a:pt x="2" y="6"/>
                        </a:cubicBezTo>
                        <a:cubicBezTo>
                          <a:pt x="2" y="6"/>
                          <a:pt x="1" y="6"/>
                          <a:pt x="1" y="5"/>
                        </a:cubicBezTo>
                        <a:cubicBezTo>
                          <a:pt x="1" y="4"/>
                          <a:pt x="0" y="1"/>
                          <a:pt x="1" y="1"/>
                        </a:cubicBezTo>
                        <a:cubicBezTo>
                          <a:pt x="2" y="0"/>
                          <a:pt x="3" y="0"/>
                          <a:pt x="3" y="1"/>
                        </a:cubicBezTo>
                        <a:cubicBezTo>
                          <a:pt x="3" y="2"/>
                          <a:pt x="3" y="4"/>
                          <a:pt x="3" y="4"/>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81" name="Google Shape;2781;p21"/>
                  <p:cNvSpPr/>
                  <p:nvPr/>
                </p:nvSpPr>
                <p:spPr>
                  <a:xfrm>
                    <a:off x="4062" y="1848"/>
                    <a:ext cx="3" cy="5"/>
                  </a:xfrm>
                  <a:custGeom>
                    <a:avLst/>
                    <a:gdLst/>
                    <a:ahLst/>
                    <a:cxnLst/>
                    <a:rect l="l" t="t" r="r" b="b"/>
                    <a:pathLst>
                      <a:path w="4" h="6" extrusionOk="0">
                        <a:moveTo>
                          <a:pt x="2" y="6"/>
                        </a:moveTo>
                        <a:cubicBezTo>
                          <a:pt x="1" y="6"/>
                          <a:pt x="1" y="6"/>
                          <a:pt x="1" y="5"/>
                        </a:cubicBezTo>
                        <a:cubicBezTo>
                          <a:pt x="1" y="4"/>
                          <a:pt x="0" y="3"/>
                          <a:pt x="0" y="2"/>
                        </a:cubicBezTo>
                        <a:cubicBezTo>
                          <a:pt x="0" y="1"/>
                          <a:pt x="0" y="1"/>
                          <a:pt x="1" y="0"/>
                        </a:cubicBezTo>
                        <a:cubicBezTo>
                          <a:pt x="1" y="0"/>
                          <a:pt x="2" y="0"/>
                          <a:pt x="2" y="0"/>
                        </a:cubicBezTo>
                        <a:cubicBezTo>
                          <a:pt x="3" y="0"/>
                          <a:pt x="3" y="0"/>
                          <a:pt x="4" y="1"/>
                        </a:cubicBezTo>
                        <a:cubicBezTo>
                          <a:pt x="4" y="2"/>
                          <a:pt x="4" y="2"/>
                          <a:pt x="4" y="2"/>
                        </a:cubicBezTo>
                        <a:cubicBezTo>
                          <a:pt x="4" y="3"/>
                          <a:pt x="3" y="4"/>
                          <a:pt x="3" y="4"/>
                        </a:cubicBezTo>
                        <a:cubicBezTo>
                          <a:pt x="3" y="4"/>
                          <a:pt x="3" y="4"/>
                          <a:pt x="3" y="4"/>
                        </a:cubicBezTo>
                        <a:cubicBezTo>
                          <a:pt x="3" y="4"/>
                          <a:pt x="3" y="4"/>
                          <a:pt x="3" y="4"/>
                        </a:cubicBezTo>
                        <a:cubicBezTo>
                          <a:pt x="3" y="4"/>
                          <a:pt x="3" y="4"/>
                          <a:pt x="3" y="4"/>
                        </a:cubicBezTo>
                        <a:cubicBezTo>
                          <a:pt x="3" y="4"/>
                          <a:pt x="4" y="6"/>
                          <a:pt x="2" y="6"/>
                        </a:cubicBezTo>
                        <a:cubicBezTo>
                          <a:pt x="2" y="6"/>
                          <a:pt x="2" y="6"/>
                          <a:pt x="2" y="6"/>
                        </a:cubicBezTo>
                        <a:close/>
                        <a:moveTo>
                          <a:pt x="2" y="1"/>
                        </a:moveTo>
                        <a:cubicBezTo>
                          <a:pt x="1" y="1"/>
                          <a:pt x="1" y="1"/>
                          <a:pt x="1" y="1"/>
                        </a:cubicBezTo>
                        <a:cubicBezTo>
                          <a:pt x="1" y="1"/>
                          <a:pt x="1" y="1"/>
                          <a:pt x="1" y="2"/>
                        </a:cubicBezTo>
                        <a:cubicBezTo>
                          <a:pt x="1" y="3"/>
                          <a:pt x="1" y="4"/>
                          <a:pt x="1" y="5"/>
                        </a:cubicBezTo>
                        <a:cubicBezTo>
                          <a:pt x="1" y="6"/>
                          <a:pt x="2" y="6"/>
                          <a:pt x="2" y="6"/>
                        </a:cubicBezTo>
                        <a:cubicBezTo>
                          <a:pt x="2" y="6"/>
                          <a:pt x="2" y="6"/>
                          <a:pt x="2" y="6"/>
                        </a:cubicBezTo>
                        <a:cubicBezTo>
                          <a:pt x="2" y="6"/>
                          <a:pt x="3" y="6"/>
                          <a:pt x="3" y="5"/>
                        </a:cubicBezTo>
                        <a:cubicBezTo>
                          <a:pt x="3" y="5"/>
                          <a:pt x="3" y="4"/>
                          <a:pt x="3" y="4"/>
                        </a:cubicBezTo>
                        <a:cubicBezTo>
                          <a:pt x="3" y="4"/>
                          <a:pt x="3" y="4"/>
                          <a:pt x="3" y="4"/>
                        </a:cubicBezTo>
                        <a:cubicBezTo>
                          <a:pt x="3" y="4"/>
                          <a:pt x="3" y="4"/>
                          <a:pt x="3" y="4"/>
                        </a:cubicBezTo>
                        <a:cubicBezTo>
                          <a:pt x="3" y="4"/>
                          <a:pt x="3" y="3"/>
                          <a:pt x="3" y="2"/>
                        </a:cubicBezTo>
                        <a:cubicBezTo>
                          <a:pt x="3" y="1"/>
                          <a:pt x="3" y="1"/>
                          <a:pt x="3" y="1"/>
                        </a:cubicBezTo>
                        <a:cubicBezTo>
                          <a:pt x="3" y="1"/>
                          <a:pt x="2" y="1"/>
                          <a:pt x="2" y="1"/>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82" name="Google Shape;2782;p21"/>
                  <p:cNvSpPr/>
                  <p:nvPr/>
                </p:nvSpPr>
                <p:spPr>
                  <a:xfrm>
                    <a:off x="4062" y="1850"/>
                    <a:ext cx="1" cy="2"/>
                  </a:xfrm>
                  <a:custGeom>
                    <a:avLst/>
                    <a:gdLst/>
                    <a:ahLst/>
                    <a:cxnLst/>
                    <a:rect l="l" t="t" r="r" b="b"/>
                    <a:pathLst>
                      <a:path w="1" h="3" extrusionOk="0">
                        <a:moveTo>
                          <a:pt x="1" y="0"/>
                        </a:moveTo>
                        <a:cubicBezTo>
                          <a:pt x="1" y="0"/>
                          <a:pt x="1" y="3"/>
                          <a:pt x="1" y="3"/>
                        </a:cubicBezTo>
                        <a:cubicBezTo>
                          <a:pt x="0" y="3"/>
                          <a:pt x="0" y="2"/>
                          <a:pt x="1" y="1"/>
                        </a:cubicBezTo>
                        <a:cubicBezTo>
                          <a:pt x="1" y="0"/>
                          <a:pt x="1" y="0"/>
                          <a:pt x="1"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83" name="Google Shape;2783;p21"/>
                  <p:cNvSpPr/>
                  <p:nvPr/>
                </p:nvSpPr>
                <p:spPr>
                  <a:xfrm>
                    <a:off x="4085" y="1848"/>
                    <a:ext cx="2" cy="5"/>
                  </a:xfrm>
                  <a:custGeom>
                    <a:avLst/>
                    <a:gdLst/>
                    <a:ahLst/>
                    <a:cxnLst/>
                    <a:rect l="l" t="t" r="r" b="b"/>
                    <a:pathLst>
                      <a:path w="3" h="6" extrusionOk="0">
                        <a:moveTo>
                          <a:pt x="0" y="4"/>
                        </a:moveTo>
                        <a:cubicBezTo>
                          <a:pt x="0" y="4"/>
                          <a:pt x="0" y="6"/>
                          <a:pt x="1" y="6"/>
                        </a:cubicBezTo>
                        <a:cubicBezTo>
                          <a:pt x="2" y="6"/>
                          <a:pt x="2" y="6"/>
                          <a:pt x="2" y="5"/>
                        </a:cubicBezTo>
                        <a:cubicBezTo>
                          <a:pt x="2" y="4"/>
                          <a:pt x="3" y="1"/>
                          <a:pt x="2" y="1"/>
                        </a:cubicBezTo>
                        <a:cubicBezTo>
                          <a:pt x="1" y="0"/>
                          <a:pt x="0" y="0"/>
                          <a:pt x="0" y="1"/>
                        </a:cubicBezTo>
                        <a:cubicBezTo>
                          <a:pt x="0" y="2"/>
                          <a:pt x="0" y="4"/>
                          <a:pt x="0" y="4"/>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84" name="Google Shape;2784;p21"/>
                  <p:cNvSpPr/>
                  <p:nvPr/>
                </p:nvSpPr>
                <p:spPr>
                  <a:xfrm>
                    <a:off x="4085" y="1848"/>
                    <a:ext cx="2" cy="5"/>
                  </a:xfrm>
                  <a:custGeom>
                    <a:avLst/>
                    <a:gdLst/>
                    <a:ahLst/>
                    <a:cxnLst/>
                    <a:rect l="l" t="t" r="r" b="b"/>
                    <a:pathLst>
                      <a:path w="3" h="6" extrusionOk="0">
                        <a:moveTo>
                          <a:pt x="1" y="6"/>
                        </a:moveTo>
                        <a:cubicBezTo>
                          <a:pt x="1" y="6"/>
                          <a:pt x="1" y="6"/>
                          <a:pt x="1" y="6"/>
                        </a:cubicBezTo>
                        <a:cubicBezTo>
                          <a:pt x="0" y="6"/>
                          <a:pt x="0" y="4"/>
                          <a:pt x="0" y="4"/>
                        </a:cubicBezTo>
                        <a:cubicBezTo>
                          <a:pt x="0" y="4"/>
                          <a:pt x="0" y="4"/>
                          <a:pt x="0" y="4"/>
                        </a:cubicBezTo>
                        <a:cubicBezTo>
                          <a:pt x="0" y="4"/>
                          <a:pt x="0" y="3"/>
                          <a:pt x="0" y="2"/>
                        </a:cubicBezTo>
                        <a:cubicBezTo>
                          <a:pt x="0" y="1"/>
                          <a:pt x="0" y="1"/>
                          <a:pt x="0" y="1"/>
                        </a:cubicBezTo>
                        <a:cubicBezTo>
                          <a:pt x="0" y="0"/>
                          <a:pt x="1" y="0"/>
                          <a:pt x="1" y="0"/>
                        </a:cubicBezTo>
                        <a:cubicBezTo>
                          <a:pt x="2" y="0"/>
                          <a:pt x="2" y="0"/>
                          <a:pt x="2" y="0"/>
                        </a:cubicBezTo>
                        <a:cubicBezTo>
                          <a:pt x="3" y="1"/>
                          <a:pt x="3" y="1"/>
                          <a:pt x="3" y="2"/>
                        </a:cubicBezTo>
                        <a:cubicBezTo>
                          <a:pt x="3" y="3"/>
                          <a:pt x="3" y="4"/>
                          <a:pt x="3" y="5"/>
                        </a:cubicBezTo>
                        <a:cubicBezTo>
                          <a:pt x="2" y="6"/>
                          <a:pt x="2" y="6"/>
                          <a:pt x="1" y="6"/>
                        </a:cubicBezTo>
                        <a:close/>
                        <a:moveTo>
                          <a:pt x="1" y="6"/>
                        </a:moveTo>
                        <a:cubicBezTo>
                          <a:pt x="1" y="6"/>
                          <a:pt x="2" y="6"/>
                          <a:pt x="2" y="5"/>
                        </a:cubicBezTo>
                        <a:cubicBezTo>
                          <a:pt x="2" y="4"/>
                          <a:pt x="2" y="3"/>
                          <a:pt x="2" y="2"/>
                        </a:cubicBezTo>
                        <a:cubicBezTo>
                          <a:pt x="2" y="1"/>
                          <a:pt x="2" y="1"/>
                          <a:pt x="2" y="1"/>
                        </a:cubicBezTo>
                        <a:cubicBezTo>
                          <a:pt x="1" y="1"/>
                          <a:pt x="1" y="1"/>
                          <a:pt x="1" y="1"/>
                        </a:cubicBezTo>
                        <a:cubicBezTo>
                          <a:pt x="1" y="1"/>
                          <a:pt x="0" y="1"/>
                          <a:pt x="0" y="1"/>
                        </a:cubicBezTo>
                        <a:cubicBezTo>
                          <a:pt x="0" y="2"/>
                          <a:pt x="0" y="2"/>
                          <a:pt x="0" y="2"/>
                        </a:cubicBezTo>
                        <a:cubicBezTo>
                          <a:pt x="0" y="3"/>
                          <a:pt x="0" y="4"/>
                          <a:pt x="0" y="4"/>
                        </a:cubicBezTo>
                        <a:cubicBezTo>
                          <a:pt x="0" y="4"/>
                          <a:pt x="0" y="4"/>
                          <a:pt x="0" y="4"/>
                        </a:cubicBezTo>
                        <a:cubicBezTo>
                          <a:pt x="0" y="4"/>
                          <a:pt x="0" y="4"/>
                          <a:pt x="0" y="4"/>
                        </a:cubicBezTo>
                        <a:cubicBezTo>
                          <a:pt x="0" y="4"/>
                          <a:pt x="0" y="5"/>
                          <a:pt x="0" y="5"/>
                        </a:cubicBezTo>
                        <a:cubicBezTo>
                          <a:pt x="0" y="6"/>
                          <a:pt x="1" y="6"/>
                          <a:pt x="1" y="6"/>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85" name="Google Shape;2785;p21"/>
                  <p:cNvSpPr/>
                  <p:nvPr/>
                </p:nvSpPr>
                <p:spPr>
                  <a:xfrm>
                    <a:off x="4086" y="1849"/>
                    <a:ext cx="0" cy="3"/>
                  </a:xfrm>
                  <a:custGeom>
                    <a:avLst/>
                    <a:gdLst/>
                    <a:ahLst/>
                    <a:cxnLst/>
                    <a:rect l="l" t="t" r="r" b="b"/>
                    <a:pathLst>
                      <a:path w="1" h="4" extrusionOk="0">
                        <a:moveTo>
                          <a:pt x="0" y="1"/>
                        </a:moveTo>
                        <a:cubicBezTo>
                          <a:pt x="0" y="1"/>
                          <a:pt x="0" y="3"/>
                          <a:pt x="0" y="4"/>
                        </a:cubicBezTo>
                        <a:cubicBezTo>
                          <a:pt x="0" y="4"/>
                          <a:pt x="0" y="3"/>
                          <a:pt x="0" y="2"/>
                        </a:cubicBezTo>
                        <a:cubicBezTo>
                          <a:pt x="0" y="1"/>
                          <a:pt x="0" y="0"/>
                          <a:pt x="0"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86" name="Google Shape;2786;p21"/>
                  <p:cNvSpPr/>
                  <p:nvPr/>
                </p:nvSpPr>
                <p:spPr>
                  <a:xfrm>
                    <a:off x="4064" y="1849"/>
                    <a:ext cx="2" cy="5"/>
                  </a:xfrm>
                  <a:custGeom>
                    <a:avLst/>
                    <a:gdLst/>
                    <a:ahLst/>
                    <a:cxnLst/>
                    <a:rect l="l" t="t" r="r" b="b"/>
                    <a:pathLst>
                      <a:path w="3" h="6" extrusionOk="0">
                        <a:moveTo>
                          <a:pt x="3" y="4"/>
                        </a:moveTo>
                        <a:cubicBezTo>
                          <a:pt x="3" y="4"/>
                          <a:pt x="3" y="6"/>
                          <a:pt x="2" y="6"/>
                        </a:cubicBezTo>
                        <a:cubicBezTo>
                          <a:pt x="1" y="6"/>
                          <a:pt x="0" y="6"/>
                          <a:pt x="0" y="5"/>
                        </a:cubicBezTo>
                        <a:cubicBezTo>
                          <a:pt x="0" y="3"/>
                          <a:pt x="0" y="0"/>
                          <a:pt x="0" y="0"/>
                        </a:cubicBezTo>
                        <a:cubicBezTo>
                          <a:pt x="1" y="0"/>
                          <a:pt x="3" y="0"/>
                          <a:pt x="3" y="1"/>
                        </a:cubicBezTo>
                        <a:cubicBezTo>
                          <a:pt x="3" y="2"/>
                          <a:pt x="3" y="3"/>
                          <a:pt x="3" y="4"/>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87" name="Google Shape;2787;p21"/>
                  <p:cNvSpPr/>
                  <p:nvPr/>
                </p:nvSpPr>
                <p:spPr>
                  <a:xfrm>
                    <a:off x="4064" y="1849"/>
                    <a:ext cx="2" cy="5"/>
                  </a:xfrm>
                  <a:custGeom>
                    <a:avLst/>
                    <a:gdLst/>
                    <a:ahLst/>
                    <a:cxnLst/>
                    <a:rect l="l" t="t" r="r" b="b"/>
                    <a:pathLst>
                      <a:path w="3" h="7" extrusionOk="0">
                        <a:moveTo>
                          <a:pt x="2" y="6"/>
                        </a:moveTo>
                        <a:cubicBezTo>
                          <a:pt x="1" y="7"/>
                          <a:pt x="0" y="6"/>
                          <a:pt x="0" y="5"/>
                        </a:cubicBezTo>
                        <a:cubicBezTo>
                          <a:pt x="0" y="4"/>
                          <a:pt x="0" y="3"/>
                          <a:pt x="0" y="1"/>
                        </a:cubicBezTo>
                        <a:cubicBezTo>
                          <a:pt x="0" y="1"/>
                          <a:pt x="0" y="0"/>
                          <a:pt x="0" y="0"/>
                        </a:cubicBezTo>
                        <a:cubicBezTo>
                          <a:pt x="0" y="0"/>
                          <a:pt x="1" y="0"/>
                          <a:pt x="1" y="0"/>
                        </a:cubicBezTo>
                        <a:cubicBezTo>
                          <a:pt x="2" y="0"/>
                          <a:pt x="3" y="0"/>
                          <a:pt x="3" y="1"/>
                        </a:cubicBezTo>
                        <a:cubicBezTo>
                          <a:pt x="3" y="2"/>
                          <a:pt x="3" y="2"/>
                          <a:pt x="3" y="2"/>
                        </a:cubicBezTo>
                        <a:cubicBezTo>
                          <a:pt x="3" y="3"/>
                          <a:pt x="3" y="4"/>
                          <a:pt x="3" y="4"/>
                        </a:cubicBezTo>
                        <a:cubicBezTo>
                          <a:pt x="3" y="4"/>
                          <a:pt x="3" y="4"/>
                          <a:pt x="3" y="4"/>
                        </a:cubicBezTo>
                        <a:cubicBezTo>
                          <a:pt x="3" y="4"/>
                          <a:pt x="3" y="6"/>
                          <a:pt x="2" y="6"/>
                        </a:cubicBezTo>
                        <a:cubicBezTo>
                          <a:pt x="2" y="6"/>
                          <a:pt x="2" y="6"/>
                          <a:pt x="2" y="6"/>
                        </a:cubicBezTo>
                        <a:close/>
                        <a:moveTo>
                          <a:pt x="0" y="0"/>
                        </a:moveTo>
                        <a:cubicBezTo>
                          <a:pt x="0" y="0"/>
                          <a:pt x="0" y="1"/>
                          <a:pt x="0" y="1"/>
                        </a:cubicBezTo>
                        <a:cubicBezTo>
                          <a:pt x="0" y="2"/>
                          <a:pt x="0" y="4"/>
                          <a:pt x="0" y="5"/>
                        </a:cubicBezTo>
                        <a:cubicBezTo>
                          <a:pt x="1" y="6"/>
                          <a:pt x="1" y="6"/>
                          <a:pt x="2" y="6"/>
                        </a:cubicBezTo>
                        <a:cubicBezTo>
                          <a:pt x="2" y="6"/>
                          <a:pt x="2" y="6"/>
                          <a:pt x="2" y="6"/>
                        </a:cubicBezTo>
                        <a:cubicBezTo>
                          <a:pt x="2" y="6"/>
                          <a:pt x="2" y="6"/>
                          <a:pt x="2" y="5"/>
                        </a:cubicBezTo>
                        <a:cubicBezTo>
                          <a:pt x="2" y="5"/>
                          <a:pt x="2" y="4"/>
                          <a:pt x="2" y="4"/>
                        </a:cubicBezTo>
                        <a:cubicBezTo>
                          <a:pt x="3" y="4"/>
                          <a:pt x="3" y="4"/>
                          <a:pt x="3" y="4"/>
                        </a:cubicBezTo>
                        <a:cubicBezTo>
                          <a:pt x="2" y="4"/>
                          <a:pt x="2" y="4"/>
                          <a:pt x="2" y="4"/>
                        </a:cubicBezTo>
                        <a:cubicBezTo>
                          <a:pt x="2" y="4"/>
                          <a:pt x="3" y="3"/>
                          <a:pt x="3" y="2"/>
                        </a:cubicBezTo>
                        <a:cubicBezTo>
                          <a:pt x="2" y="1"/>
                          <a:pt x="2" y="1"/>
                          <a:pt x="2" y="1"/>
                        </a:cubicBezTo>
                        <a:cubicBezTo>
                          <a:pt x="2" y="0"/>
                          <a:pt x="2" y="0"/>
                          <a:pt x="1" y="0"/>
                        </a:cubicBezTo>
                        <a:lnTo>
                          <a:pt x="0" y="0"/>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88" name="Google Shape;2788;p21"/>
                  <p:cNvSpPr/>
                  <p:nvPr/>
                </p:nvSpPr>
                <p:spPr>
                  <a:xfrm>
                    <a:off x="4065" y="1850"/>
                    <a:ext cx="0" cy="3"/>
                  </a:xfrm>
                  <a:custGeom>
                    <a:avLst/>
                    <a:gdLst/>
                    <a:ahLst/>
                    <a:cxnLst/>
                    <a:rect l="l" t="t" r="r" b="b"/>
                    <a:pathLst>
                      <a:path w="1" h="4" extrusionOk="0">
                        <a:moveTo>
                          <a:pt x="0" y="1"/>
                        </a:moveTo>
                        <a:cubicBezTo>
                          <a:pt x="0" y="1"/>
                          <a:pt x="0" y="4"/>
                          <a:pt x="0" y="4"/>
                        </a:cubicBezTo>
                        <a:cubicBezTo>
                          <a:pt x="0" y="4"/>
                          <a:pt x="0" y="4"/>
                          <a:pt x="0" y="3"/>
                        </a:cubicBezTo>
                        <a:cubicBezTo>
                          <a:pt x="0" y="2"/>
                          <a:pt x="0" y="1"/>
                          <a:pt x="0" y="0"/>
                        </a:cubicBezTo>
                        <a:cubicBezTo>
                          <a:pt x="0" y="0"/>
                          <a:pt x="0" y="0"/>
                          <a:pt x="0"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89" name="Google Shape;2789;p21"/>
                  <p:cNvSpPr/>
                  <p:nvPr/>
                </p:nvSpPr>
                <p:spPr>
                  <a:xfrm>
                    <a:off x="4083" y="1849"/>
                    <a:ext cx="3" cy="5"/>
                  </a:xfrm>
                  <a:custGeom>
                    <a:avLst/>
                    <a:gdLst/>
                    <a:ahLst/>
                    <a:cxnLst/>
                    <a:rect l="l" t="t" r="r" b="b"/>
                    <a:pathLst>
                      <a:path w="4" h="6" extrusionOk="0">
                        <a:moveTo>
                          <a:pt x="0" y="4"/>
                        </a:moveTo>
                        <a:cubicBezTo>
                          <a:pt x="0" y="4"/>
                          <a:pt x="0" y="6"/>
                          <a:pt x="1" y="6"/>
                        </a:cubicBezTo>
                        <a:cubicBezTo>
                          <a:pt x="2" y="6"/>
                          <a:pt x="3" y="6"/>
                          <a:pt x="3" y="5"/>
                        </a:cubicBezTo>
                        <a:cubicBezTo>
                          <a:pt x="3" y="3"/>
                          <a:pt x="4" y="0"/>
                          <a:pt x="3" y="0"/>
                        </a:cubicBezTo>
                        <a:cubicBezTo>
                          <a:pt x="2" y="0"/>
                          <a:pt x="0" y="0"/>
                          <a:pt x="0" y="1"/>
                        </a:cubicBezTo>
                        <a:cubicBezTo>
                          <a:pt x="0" y="2"/>
                          <a:pt x="0" y="3"/>
                          <a:pt x="0" y="4"/>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90" name="Google Shape;2790;p21"/>
                  <p:cNvSpPr/>
                  <p:nvPr/>
                </p:nvSpPr>
                <p:spPr>
                  <a:xfrm>
                    <a:off x="4083" y="1849"/>
                    <a:ext cx="3" cy="5"/>
                  </a:xfrm>
                  <a:custGeom>
                    <a:avLst/>
                    <a:gdLst/>
                    <a:ahLst/>
                    <a:cxnLst/>
                    <a:rect l="l" t="t" r="r" b="b"/>
                    <a:pathLst>
                      <a:path w="4" h="7" extrusionOk="0">
                        <a:moveTo>
                          <a:pt x="1" y="6"/>
                        </a:moveTo>
                        <a:cubicBezTo>
                          <a:pt x="1" y="6"/>
                          <a:pt x="1" y="6"/>
                          <a:pt x="1" y="6"/>
                        </a:cubicBezTo>
                        <a:cubicBezTo>
                          <a:pt x="0" y="6"/>
                          <a:pt x="0" y="4"/>
                          <a:pt x="0" y="4"/>
                        </a:cubicBezTo>
                        <a:cubicBezTo>
                          <a:pt x="0" y="4"/>
                          <a:pt x="0" y="4"/>
                          <a:pt x="0" y="4"/>
                        </a:cubicBezTo>
                        <a:cubicBezTo>
                          <a:pt x="0" y="4"/>
                          <a:pt x="0" y="3"/>
                          <a:pt x="0" y="2"/>
                        </a:cubicBezTo>
                        <a:cubicBezTo>
                          <a:pt x="0" y="1"/>
                          <a:pt x="0" y="1"/>
                          <a:pt x="0" y="1"/>
                        </a:cubicBezTo>
                        <a:cubicBezTo>
                          <a:pt x="0" y="0"/>
                          <a:pt x="1" y="0"/>
                          <a:pt x="2" y="0"/>
                        </a:cubicBezTo>
                        <a:cubicBezTo>
                          <a:pt x="2" y="0"/>
                          <a:pt x="3" y="0"/>
                          <a:pt x="3" y="0"/>
                        </a:cubicBezTo>
                        <a:cubicBezTo>
                          <a:pt x="3" y="0"/>
                          <a:pt x="3" y="1"/>
                          <a:pt x="4" y="1"/>
                        </a:cubicBezTo>
                        <a:cubicBezTo>
                          <a:pt x="4" y="3"/>
                          <a:pt x="3" y="4"/>
                          <a:pt x="3" y="5"/>
                        </a:cubicBezTo>
                        <a:cubicBezTo>
                          <a:pt x="3" y="6"/>
                          <a:pt x="2" y="7"/>
                          <a:pt x="1" y="7"/>
                        </a:cubicBezTo>
                        <a:lnTo>
                          <a:pt x="1" y="6"/>
                        </a:lnTo>
                        <a:close/>
                        <a:moveTo>
                          <a:pt x="1" y="4"/>
                        </a:moveTo>
                        <a:cubicBezTo>
                          <a:pt x="1" y="4"/>
                          <a:pt x="1" y="5"/>
                          <a:pt x="1" y="5"/>
                        </a:cubicBezTo>
                        <a:cubicBezTo>
                          <a:pt x="1" y="6"/>
                          <a:pt x="1" y="6"/>
                          <a:pt x="1" y="6"/>
                        </a:cubicBezTo>
                        <a:cubicBezTo>
                          <a:pt x="1" y="6"/>
                          <a:pt x="1" y="6"/>
                          <a:pt x="1" y="6"/>
                        </a:cubicBezTo>
                        <a:cubicBezTo>
                          <a:pt x="2" y="6"/>
                          <a:pt x="2" y="6"/>
                          <a:pt x="3" y="5"/>
                        </a:cubicBezTo>
                        <a:cubicBezTo>
                          <a:pt x="3" y="4"/>
                          <a:pt x="3" y="2"/>
                          <a:pt x="3" y="1"/>
                        </a:cubicBezTo>
                        <a:cubicBezTo>
                          <a:pt x="3" y="1"/>
                          <a:pt x="3" y="0"/>
                          <a:pt x="3" y="0"/>
                        </a:cubicBezTo>
                        <a:cubicBezTo>
                          <a:pt x="2" y="0"/>
                          <a:pt x="2" y="0"/>
                          <a:pt x="2" y="0"/>
                        </a:cubicBezTo>
                        <a:cubicBezTo>
                          <a:pt x="1" y="0"/>
                          <a:pt x="1" y="0"/>
                          <a:pt x="1" y="1"/>
                        </a:cubicBezTo>
                        <a:cubicBezTo>
                          <a:pt x="1" y="2"/>
                          <a:pt x="1" y="2"/>
                          <a:pt x="1" y="2"/>
                        </a:cubicBezTo>
                        <a:cubicBezTo>
                          <a:pt x="1" y="3"/>
                          <a:pt x="1" y="4"/>
                          <a:pt x="1" y="4"/>
                        </a:cubicBezTo>
                        <a:cubicBezTo>
                          <a:pt x="0" y="4"/>
                          <a:pt x="0" y="4"/>
                          <a:pt x="0" y="4"/>
                        </a:cubicBezTo>
                        <a:lnTo>
                          <a:pt x="1" y="4"/>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91" name="Google Shape;2791;p21"/>
                  <p:cNvSpPr/>
                  <p:nvPr/>
                </p:nvSpPr>
                <p:spPr>
                  <a:xfrm>
                    <a:off x="4083" y="1850"/>
                    <a:ext cx="1" cy="3"/>
                  </a:xfrm>
                  <a:custGeom>
                    <a:avLst/>
                    <a:gdLst/>
                    <a:ahLst/>
                    <a:cxnLst/>
                    <a:rect l="l" t="t" r="r" b="b"/>
                    <a:pathLst>
                      <a:path w="1" h="4" extrusionOk="0">
                        <a:moveTo>
                          <a:pt x="0" y="0"/>
                        </a:moveTo>
                        <a:cubicBezTo>
                          <a:pt x="0" y="0"/>
                          <a:pt x="0" y="3"/>
                          <a:pt x="1" y="4"/>
                        </a:cubicBezTo>
                        <a:cubicBezTo>
                          <a:pt x="1" y="4"/>
                          <a:pt x="1" y="3"/>
                          <a:pt x="1" y="2"/>
                        </a:cubicBezTo>
                        <a:cubicBezTo>
                          <a:pt x="1" y="1"/>
                          <a:pt x="1" y="1"/>
                          <a:pt x="1" y="0"/>
                        </a:cubicBezTo>
                        <a:cubicBezTo>
                          <a:pt x="1" y="0"/>
                          <a:pt x="0" y="0"/>
                          <a:pt x="0"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92" name="Google Shape;2792;p21"/>
                  <p:cNvSpPr/>
                  <p:nvPr/>
                </p:nvSpPr>
                <p:spPr>
                  <a:xfrm>
                    <a:off x="4065" y="1849"/>
                    <a:ext cx="3" cy="5"/>
                  </a:xfrm>
                  <a:custGeom>
                    <a:avLst/>
                    <a:gdLst/>
                    <a:ahLst/>
                    <a:cxnLst/>
                    <a:rect l="l" t="t" r="r" b="b"/>
                    <a:pathLst>
                      <a:path w="4" h="7" extrusionOk="0">
                        <a:moveTo>
                          <a:pt x="4" y="5"/>
                        </a:moveTo>
                        <a:cubicBezTo>
                          <a:pt x="4" y="5"/>
                          <a:pt x="4" y="7"/>
                          <a:pt x="3" y="7"/>
                        </a:cubicBezTo>
                        <a:cubicBezTo>
                          <a:pt x="1" y="7"/>
                          <a:pt x="1" y="7"/>
                          <a:pt x="1" y="5"/>
                        </a:cubicBezTo>
                        <a:cubicBezTo>
                          <a:pt x="0" y="4"/>
                          <a:pt x="0" y="0"/>
                          <a:pt x="1" y="0"/>
                        </a:cubicBezTo>
                        <a:cubicBezTo>
                          <a:pt x="2" y="0"/>
                          <a:pt x="3" y="0"/>
                          <a:pt x="4" y="1"/>
                        </a:cubicBezTo>
                        <a:cubicBezTo>
                          <a:pt x="4" y="2"/>
                          <a:pt x="4" y="4"/>
                          <a:pt x="4" y="5"/>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93" name="Google Shape;2793;p21"/>
                  <p:cNvSpPr/>
                  <p:nvPr/>
                </p:nvSpPr>
                <p:spPr>
                  <a:xfrm>
                    <a:off x="4065" y="1849"/>
                    <a:ext cx="3" cy="5"/>
                  </a:xfrm>
                  <a:custGeom>
                    <a:avLst/>
                    <a:gdLst/>
                    <a:ahLst/>
                    <a:cxnLst/>
                    <a:rect l="l" t="t" r="r" b="b"/>
                    <a:pathLst>
                      <a:path w="4" h="7" extrusionOk="0">
                        <a:moveTo>
                          <a:pt x="0" y="5"/>
                        </a:moveTo>
                        <a:cubicBezTo>
                          <a:pt x="0" y="4"/>
                          <a:pt x="0" y="3"/>
                          <a:pt x="0" y="2"/>
                        </a:cubicBezTo>
                        <a:cubicBezTo>
                          <a:pt x="0" y="1"/>
                          <a:pt x="0" y="0"/>
                          <a:pt x="1" y="0"/>
                        </a:cubicBezTo>
                        <a:cubicBezTo>
                          <a:pt x="1" y="0"/>
                          <a:pt x="1" y="0"/>
                          <a:pt x="2" y="0"/>
                        </a:cubicBezTo>
                        <a:cubicBezTo>
                          <a:pt x="3" y="0"/>
                          <a:pt x="4" y="0"/>
                          <a:pt x="4" y="1"/>
                        </a:cubicBezTo>
                        <a:cubicBezTo>
                          <a:pt x="4" y="1"/>
                          <a:pt x="4" y="2"/>
                          <a:pt x="4" y="2"/>
                        </a:cubicBezTo>
                        <a:cubicBezTo>
                          <a:pt x="4" y="3"/>
                          <a:pt x="4" y="4"/>
                          <a:pt x="4" y="5"/>
                        </a:cubicBezTo>
                        <a:cubicBezTo>
                          <a:pt x="4" y="5"/>
                          <a:pt x="4" y="5"/>
                          <a:pt x="4" y="5"/>
                        </a:cubicBezTo>
                        <a:cubicBezTo>
                          <a:pt x="4" y="5"/>
                          <a:pt x="4" y="7"/>
                          <a:pt x="3" y="7"/>
                        </a:cubicBezTo>
                        <a:cubicBezTo>
                          <a:pt x="2" y="7"/>
                          <a:pt x="2" y="7"/>
                          <a:pt x="2" y="7"/>
                        </a:cubicBezTo>
                        <a:cubicBezTo>
                          <a:pt x="2" y="7"/>
                          <a:pt x="2" y="7"/>
                          <a:pt x="2" y="7"/>
                        </a:cubicBezTo>
                        <a:cubicBezTo>
                          <a:pt x="1" y="7"/>
                          <a:pt x="0" y="7"/>
                          <a:pt x="0" y="5"/>
                        </a:cubicBezTo>
                        <a:close/>
                        <a:moveTo>
                          <a:pt x="1" y="0"/>
                        </a:moveTo>
                        <a:cubicBezTo>
                          <a:pt x="1" y="0"/>
                          <a:pt x="1" y="1"/>
                          <a:pt x="1" y="2"/>
                        </a:cubicBezTo>
                        <a:cubicBezTo>
                          <a:pt x="1" y="3"/>
                          <a:pt x="1" y="4"/>
                          <a:pt x="1" y="5"/>
                        </a:cubicBezTo>
                        <a:cubicBezTo>
                          <a:pt x="1" y="6"/>
                          <a:pt x="2" y="7"/>
                          <a:pt x="2" y="7"/>
                        </a:cubicBezTo>
                        <a:cubicBezTo>
                          <a:pt x="3" y="7"/>
                          <a:pt x="3" y="7"/>
                          <a:pt x="3" y="7"/>
                        </a:cubicBezTo>
                        <a:cubicBezTo>
                          <a:pt x="3" y="7"/>
                          <a:pt x="3" y="6"/>
                          <a:pt x="3" y="6"/>
                        </a:cubicBezTo>
                        <a:cubicBezTo>
                          <a:pt x="3" y="5"/>
                          <a:pt x="3" y="5"/>
                          <a:pt x="3" y="5"/>
                        </a:cubicBezTo>
                        <a:cubicBezTo>
                          <a:pt x="4" y="5"/>
                          <a:pt x="4" y="5"/>
                          <a:pt x="4" y="5"/>
                        </a:cubicBezTo>
                        <a:cubicBezTo>
                          <a:pt x="3" y="5"/>
                          <a:pt x="3" y="5"/>
                          <a:pt x="3" y="5"/>
                        </a:cubicBezTo>
                        <a:cubicBezTo>
                          <a:pt x="3" y="4"/>
                          <a:pt x="3" y="3"/>
                          <a:pt x="3" y="2"/>
                        </a:cubicBezTo>
                        <a:cubicBezTo>
                          <a:pt x="3" y="2"/>
                          <a:pt x="3" y="1"/>
                          <a:pt x="3" y="1"/>
                        </a:cubicBezTo>
                        <a:cubicBezTo>
                          <a:pt x="3" y="1"/>
                          <a:pt x="3" y="0"/>
                          <a:pt x="2" y="0"/>
                        </a:cubicBezTo>
                        <a:cubicBezTo>
                          <a:pt x="2" y="0"/>
                          <a:pt x="1" y="0"/>
                          <a:pt x="1" y="0"/>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94" name="Google Shape;2794;p21"/>
                  <p:cNvSpPr/>
                  <p:nvPr/>
                </p:nvSpPr>
                <p:spPr>
                  <a:xfrm>
                    <a:off x="4066" y="1850"/>
                    <a:ext cx="2" cy="4"/>
                  </a:xfrm>
                  <a:custGeom>
                    <a:avLst/>
                    <a:gdLst/>
                    <a:ahLst/>
                    <a:cxnLst/>
                    <a:rect l="l" t="t" r="r" b="b"/>
                    <a:pathLst>
                      <a:path w="2" h="5" extrusionOk="0">
                        <a:moveTo>
                          <a:pt x="1" y="1"/>
                        </a:moveTo>
                        <a:cubicBezTo>
                          <a:pt x="1" y="1"/>
                          <a:pt x="2" y="4"/>
                          <a:pt x="1" y="5"/>
                        </a:cubicBezTo>
                        <a:cubicBezTo>
                          <a:pt x="1" y="5"/>
                          <a:pt x="0" y="5"/>
                          <a:pt x="0" y="4"/>
                        </a:cubicBezTo>
                        <a:cubicBezTo>
                          <a:pt x="1" y="3"/>
                          <a:pt x="0" y="1"/>
                          <a:pt x="1" y="1"/>
                        </a:cubicBezTo>
                        <a:cubicBezTo>
                          <a:pt x="1" y="1"/>
                          <a:pt x="1" y="0"/>
                          <a:pt x="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95" name="Google Shape;2795;p21"/>
                  <p:cNvSpPr/>
                  <p:nvPr/>
                </p:nvSpPr>
                <p:spPr>
                  <a:xfrm>
                    <a:off x="4080" y="1849"/>
                    <a:ext cx="3" cy="5"/>
                  </a:xfrm>
                  <a:custGeom>
                    <a:avLst/>
                    <a:gdLst/>
                    <a:ahLst/>
                    <a:cxnLst/>
                    <a:rect l="l" t="t" r="r" b="b"/>
                    <a:pathLst>
                      <a:path w="4" h="7" extrusionOk="0">
                        <a:moveTo>
                          <a:pt x="1" y="5"/>
                        </a:moveTo>
                        <a:cubicBezTo>
                          <a:pt x="1" y="5"/>
                          <a:pt x="1" y="7"/>
                          <a:pt x="2" y="7"/>
                        </a:cubicBezTo>
                        <a:cubicBezTo>
                          <a:pt x="3" y="7"/>
                          <a:pt x="3" y="7"/>
                          <a:pt x="3" y="5"/>
                        </a:cubicBezTo>
                        <a:cubicBezTo>
                          <a:pt x="4" y="4"/>
                          <a:pt x="4" y="0"/>
                          <a:pt x="3" y="0"/>
                        </a:cubicBezTo>
                        <a:cubicBezTo>
                          <a:pt x="2" y="0"/>
                          <a:pt x="1" y="0"/>
                          <a:pt x="0" y="1"/>
                        </a:cubicBezTo>
                        <a:cubicBezTo>
                          <a:pt x="0" y="2"/>
                          <a:pt x="0" y="4"/>
                          <a:pt x="1" y="5"/>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96" name="Google Shape;2796;p21"/>
                  <p:cNvSpPr/>
                  <p:nvPr/>
                </p:nvSpPr>
                <p:spPr>
                  <a:xfrm>
                    <a:off x="4080" y="1849"/>
                    <a:ext cx="3" cy="5"/>
                  </a:xfrm>
                  <a:custGeom>
                    <a:avLst/>
                    <a:gdLst/>
                    <a:ahLst/>
                    <a:cxnLst/>
                    <a:rect l="l" t="t" r="r" b="b"/>
                    <a:pathLst>
                      <a:path w="4" h="7" extrusionOk="0">
                        <a:moveTo>
                          <a:pt x="2" y="7"/>
                        </a:moveTo>
                        <a:cubicBezTo>
                          <a:pt x="2" y="7"/>
                          <a:pt x="2" y="7"/>
                          <a:pt x="2" y="7"/>
                        </a:cubicBezTo>
                        <a:cubicBezTo>
                          <a:pt x="0" y="7"/>
                          <a:pt x="0" y="5"/>
                          <a:pt x="0" y="5"/>
                        </a:cubicBezTo>
                        <a:cubicBezTo>
                          <a:pt x="0" y="5"/>
                          <a:pt x="0" y="5"/>
                          <a:pt x="0" y="5"/>
                        </a:cubicBezTo>
                        <a:cubicBezTo>
                          <a:pt x="0" y="4"/>
                          <a:pt x="0" y="3"/>
                          <a:pt x="0" y="2"/>
                        </a:cubicBezTo>
                        <a:cubicBezTo>
                          <a:pt x="0" y="2"/>
                          <a:pt x="0" y="1"/>
                          <a:pt x="0" y="1"/>
                        </a:cubicBezTo>
                        <a:cubicBezTo>
                          <a:pt x="0" y="0"/>
                          <a:pt x="1" y="0"/>
                          <a:pt x="2" y="0"/>
                        </a:cubicBezTo>
                        <a:cubicBezTo>
                          <a:pt x="3" y="0"/>
                          <a:pt x="3" y="0"/>
                          <a:pt x="3" y="0"/>
                        </a:cubicBezTo>
                        <a:cubicBezTo>
                          <a:pt x="4" y="0"/>
                          <a:pt x="4" y="1"/>
                          <a:pt x="4" y="2"/>
                        </a:cubicBezTo>
                        <a:cubicBezTo>
                          <a:pt x="4" y="3"/>
                          <a:pt x="4" y="4"/>
                          <a:pt x="4" y="5"/>
                        </a:cubicBezTo>
                        <a:cubicBezTo>
                          <a:pt x="4" y="7"/>
                          <a:pt x="3" y="7"/>
                          <a:pt x="2" y="7"/>
                        </a:cubicBezTo>
                        <a:close/>
                        <a:moveTo>
                          <a:pt x="1" y="5"/>
                        </a:moveTo>
                        <a:cubicBezTo>
                          <a:pt x="1" y="5"/>
                          <a:pt x="1" y="5"/>
                          <a:pt x="1" y="6"/>
                        </a:cubicBezTo>
                        <a:cubicBezTo>
                          <a:pt x="1" y="6"/>
                          <a:pt x="1" y="7"/>
                          <a:pt x="2" y="7"/>
                        </a:cubicBezTo>
                        <a:cubicBezTo>
                          <a:pt x="2" y="7"/>
                          <a:pt x="2" y="7"/>
                          <a:pt x="2" y="7"/>
                        </a:cubicBezTo>
                        <a:cubicBezTo>
                          <a:pt x="3" y="7"/>
                          <a:pt x="3" y="6"/>
                          <a:pt x="3" y="5"/>
                        </a:cubicBezTo>
                        <a:cubicBezTo>
                          <a:pt x="3" y="4"/>
                          <a:pt x="4" y="3"/>
                          <a:pt x="4" y="2"/>
                        </a:cubicBezTo>
                        <a:cubicBezTo>
                          <a:pt x="4" y="1"/>
                          <a:pt x="3" y="0"/>
                          <a:pt x="3" y="0"/>
                        </a:cubicBezTo>
                        <a:cubicBezTo>
                          <a:pt x="3" y="0"/>
                          <a:pt x="3" y="0"/>
                          <a:pt x="2" y="0"/>
                        </a:cubicBezTo>
                        <a:cubicBezTo>
                          <a:pt x="1" y="0"/>
                          <a:pt x="1" y="1"/>
                          <a:pt x="1" y="1"/>
                        </a:cubicBezTo>
                        <a:cubicBezTo>
                          <a:pt x="1" y="1"/>
                          <a:pt x="1" y="2"/>
                          <a:pt x="1" y="2"/>
                        </a:cubicBezTo>
                        <a:cubicBezTo>
                          <a:pt x="1" y="3"/>
                          <a:pt x="1" y="4"/>
                          <a:pt x="1" y="5"/>
                        </a:cubicBezTo>
                        <a:cubicBezTo>
                          <a:pt x="1" y="5"/>
                          <a:pt x="1" y="5"/>
                          <a:pt x="1" y="5"/>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97" name="Google Shape;2797;p21"/>
                  <p:cNvSpPr/>
                  <p:nvPr/>
                </p:nvSpPr>
                <p:spPr>
                  <a:xfrm>
                    <a:off x="4081" y="1850"/>
                    <a:ext cx="2" cy="4"/>
                  </a:xfrm>
                  <a:custGeom>
                    <a:avLst/>
                    <a:gdLst/>
                    <a:ahLst/>
                    <a:cxnLst/>
                    <a:rect l="l" t="t" r="r" b="b"/>
                    <a:pathLst>
                      <a:path w="2" h="5" extrusionOk="0">
                        <a:moveTo>
                          <a:pt x="1" y="1"/>
                        </a:moveTo>
                        <a:cubicBezTo>
                          <a:pt x="1" y="1"/>
                          <a:pt x="0" y="4"/>
                          <a:pt x="1" y="4"/>
                        </a:cubicBezTo>
                        <a:cubicBezTo>
                          <a:pt x="1" y="5"/>
                          <a:pt x="2" y="5"/>
                          <a:pt x="2" y="3"/>
                        </a:cubicBezTo>
                        <a:cubicBezTo>
                          <a:pt x="2" y="2"/>
                          <a:pt x="2" y="1"/>
                          <a:pt x="2" y="1"/>
                        </a:cubicBezTo>
                        <a:cubicBezTo>
                          <a:pt x="1" y="0"/>
                          <a:pt x="1" y="0"/>
                          <a:pt x="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98" name="Google Shape;2798;p21"/>
                  <p:cNvSpPr/>
                  <p:nvPr/>
                </p:nvSpPr>
                <p:spPr>
                  <a:xfrm>
                    <a:off x="4068" y="1849"/>
                    <a:ext cx="3" cy="6"/>
                  </a:xfrm>
                  <a:custGeom>
                    <a:avLst/>
                    <a:gdLst/>
                    <a:ahLst/>
                    <a:cxnLst/>
                    <a:rect l="l" t="t" r="r" b="b"/>
                    <a:pathLst>
                      <a:path w="5" h="8" extrusionOk="0">
                        <a:moveTo>
                          <a:pt x="4" y="5"/>
                        </a:moveTo>
                        <a:cubicBezTo>
                          <a:pt x="4" y="5"/>
                          <a:pt x="4" y="8"/>
                          <a:pt x="3" y="8"/>
                        </a:cubicBezTo>
                        <a:cubicBezTo>
                          <a:pt x="2" y="8"/>
                          <a:pt x="1" y="7"/>
                          <a:pt x="1" y="6"/>
                        </a:cubicBezTo>
                        <a:cubicBezTo>
                          <a:pt x="1" y="4"/>
                          <a:pt x="0" y="1"/>
                          <a:pt x="1" y="1"/>
                        </a:cubicBezTo>
                        <a:cubicBezTo>
                          <a:pt x="2" y="0"/>
                          <a:pt x="4" y="0"/>
                          <a:pt x="4" y="1"/>
                        </a:cubicBezTo>
                        <a:cubicBezTo>
                          <a:pt x="5" y="2"/>
                          <a:pt x="4" y="5"/>
                          <a:pt x="4" y="5"/>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2799" name="Google Shape;2799;p21"/>
                <p:cNvGrpSpPr/>
                <p:nvPr/>
              </p:nvGrpSpPr>
              <p:grpSpPr>
                <a:xfrm>
                  <a:off x="6299200" y="2771775"/>
                  <a:ext cx="339725" cy="755650"/>
                  <a:chOff x="3968" y="1746"/>
                  <a:chExt cx="214" cy="476"/>
                </a:xfrm>
              </p:grpSpPr>
              <p:sp>
                <p:nvSpPr>
                  <p:cNvPr id="2800" name="Google Shape;2800;p21"/>
                  <p:cNvSpPr/>
                  <p:nvPr/>
                </p:nvSpPr>
                <p:spPr>
                  <a:xfrm>
                    <a:off x="4068" y="1849"/>
                    <a:ext cx="3" cy="6"/>
                  </a:xfrm>
                  <a:custGeom>
                    <a:avLst/>
                    <a:gdLst/>
                    <a:ahLst/>
                    <a:cxnLst/>
                    <a:rect l="l" t="t" r="r" b="b"/>
                    <a:pathLst>
                      <a:path w="5" h="8" extrusionOk="0">
                        <a:moveTo>
                          <a:pt x="0" y="6"/>
                        </a:moveTo>
                        <a:cubicBezTo>
                          <a:pt x="0" y="5"/>
                          <a:pt x="0" y="3"/>
                          <a:pt x="0" y="2"/>
                        </a:cubicBezTo>
                        <a:cubicBezTo>
                          <a:pt x="0" y="1"/>
                          <a:pt x="0" y="1"/>
                          <a:pt x="1" y="0"/>
                        </a:cubicBezTo>
                        <a:cubicBezTo>
                          <a:pt x="1" y="0"/>
                          <a:pt x="2" y="0"/>
                          <a:pt x="2" y="0"/>
                        </a:cubicBezTo>
                        <a:cubicBezTo>
                          <a:pt x="3" y="0"/>
                          <a:pt x="4" y="0"/>
                          <a:pt x="5" y="1"/>
                        </a:cubicBezTo>
                        <a:cubicBezTo>
                          <a:pt x="5" y="2"/>
                          <a:pt x="5" y="2"/>
                          <a:pt x="5" y="2"/>
                        </a:cubicBezTo>
                        <a:cubicBezTo>
                          <a:pt x="5" y="4"/>
                          <a:pt x="5" y="5"/>
                          <a:pt x="5" y="5"/>
                        </a:cubicBezTo>
                        <a:cubicBezTo>
                          <a:pt x="5" y="5"/>
                          <a:pt x="5" y="5"/>
                          <a:pt x="5" y="5"/>
                        </a:cubicBezTo>
                        <a:cubicBezTo>
                          <a:pt x="5" y="6"/>
                          <a:pt x="5" y="8"/>
                          <a:pt x="3" y="8"/>
                        </a:cubicBezTo>
                        <a:cubicBezTo>
                          <a:pt x="3" y="8"/>
                          <a:pt x="3" y="8"/>
                          <a:pt x="3" y="8"/>
                        </a:cubicBezTo>
                        <a:cubicBezTo>
                          <a:pt x="3" y="8"/>
                          <a:pt x="3" y="8"/>
                          <a:pt x="3" y="8"/>
                        </a:cubicBezTo>
                        <a:cubicBezTo>
                          <a:pt x="2" y="8"/>
                          <a:pt x="1" y="7"/>
                          <a:pt x="0" y="6"/>
                        </a:cubicBezTo>
                        <a:close/>
                        <a:moveTo>
                          <a:pt x="2" y="1"/>
                        </a:moveTo>
                        <a:cubicBezTo>
                          <a:pt x="2" y="1"/>
                          <a:pt x="1" y="1"/>
                          <a:pt x="1" y="1"/>
                        </a:cubicBezTo>
                        <a:cubicBezTo>
                          <a:pt x="1" y="1"/>
                          <a:pt x="1" y="1"/>
                          <a:pt x="1" y="2"/>
                        </a:cubicBezTo>
                        <a:cubicBezTo>
                          <a:pt x="1" y="3"/>
                          <a:pt x="1" y="5"/>
                          <a:pt x="1" y="6"/>
                        </a:cubicBezTo>
                        <a:cubicBezTo>
                          <a:pt x="1" y="7"/>
                          <a:pt x="2" y="8"/>
                          <a:pt x="3" y="8"/>
                        </a:cubicBezTo>
                        <a:cubicBezTo>
                          <a:pt x="3" y="8"/>
                          <a:pt x="3" y="8"/>
                          <a:pt x="3" y="8"/>
                        </a:cubicBezTo>
                        <a:cubicBezTo>
                          <a:pt x="3" y="8"/>
                          <a:pt x="4" y="7"/>
                          <a:pt x="4" y="7"/>
                        </a:cubicBezTo>
                        <a:cubicBezTo>
                          <a:pt x="4" y="6"/>
                          <a:pt x="4" y="5"/>
                          <a:pt x="4" y="5"/>
                        </a:cubicBezTo>
                        <a:cubicBezTo>
                          <a:pt x="4" y="5"/>
                          <a:pt x="4" y="5"/>
                          <a:pt x="4" y="5"/>
                        </a:cubicBezTo>
                        <a:cubicBezTo>
                          <a:pt x="4" y="5"/>
                          <a:pt x="4" y="5"/>
                          <a:pt x="4" y="5"/>
                        </a:cubicBezTo>
                        <a:cubicBezTo>
                          <a:pt x="4" y="5"/>
                          <a:pt x="4" y="3"/>
                          <a:pt x="4" y="2"/>
                        </a:cubicBezTo>
                        <a:cubicBezTo>
                          <a:pt x="4" y="2"/>
                          <a:pt x="4" y="2"/>
                          <a:pt x="4" y="1"/>
                        </a:cubicBezTo>
                        <a:cubicBezTo>
                          <a:pt x="4" y="1"/>
                          <a:pt x="3" y="1"/>
                          <a:pt x="2" y="1"/>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01" name="Google Shape;2801;p21"/>
                  <p:cNvSpPr/>
                  <p:nvPr/>
                </p:nvSpPr>
                <p:spPr>
                  <a:xfrm>
                    <a:off x="4068" y="1851"/>
                    <a:ext cx="2" cy="3"/>
                  </a:xfrm>
                  <a:custGeom>
                    <a:avLst/>
                    <a:gdLst/>
                    <a:ahLst/>
                    <a:cxnLst/>
                    <a:rect l="l" t="t" r="r" b="b"/>
                    <a:pathLst>
                      <a:path w="2" h="5" extrusionOk="0">
                        <a:moveTo>
                          <a:pt x="1" y="5"/>
                        </a:moveTo>
                        <a:cubicBezTo>
                          <a:pt x="1" y="5"/>
                          <a:pt x="0" y="4"/>
                          <a:pt x="0" y="2"/>
                        </a:cubicBezTo>
                        <a:cubicBezTo>
                          <a:pt x="1" y="0"/>
                          <a:pt x="1" y="0"/>
                          <a:pt x="1" y="0"/>
                        </a:cubicBezTo>
                        <a:cubicBezTo>
                          <a:pt x="2" y="1"/>
                          <a:pt x="2" y="1"/>
                          <a:pt x="2" y="2"/>
                        </a:cubicBezTo>
                        <a:cubicBezTo>
                          <a:pt x="2" y="3"/>
                          <a:pt x="2" y="5"/>
                          <a:pt x="1" y="5"/>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02" name="Google Shape;2802;p21"/>
                  <p:cNvSpPr/>
                  <p:nvPr/>
                </p:nvSpPr>
                <p:spPr>
                  <a:xfrm>
                    <a:off x="4077" y="1849"/>
                    <a:ext cx="4" cy="6"/>
                  </a:xfrm>
                  <a:custGeom>
                    <a:avLst/>
                    <a:gdLst/>
                    <a:ahLst/>
                    <a:cxnLst/>
                    <a:rect l="l" t="t" r="r" b="b"/>
                    <a:pathLst>
                      <a:path w="5" h="8" extrusionOk="0">
                        <a:moveTo>
                          <a:pt x="1" y="5"/>
                        </a:moveTo>
                        <a:cubicBezTo>
                          <a:pt x="1" y="5"/>
                          <a:pt x="1" y="8"/>
                          <a:pt x="2" y="8"/>
                        </a:cubicBezTo>
                        <a:cubicBezTo>
                          <a:pt x="3" y="8"/>
                          <a:pt x="4" y="7"/>
                          <a:pt x="4" y="6"/>
                        </a:cubicBezTo>
                        <a:cubicBezTo>
                          <a:pt x="5" y="4"/>
                          <a:pt x="5" y="1"/>
                          <a:pt x="4" y="1"/>
                        </a:cubicBezTo>
                        <a:cubicBezTo>
                          <a:pt x="3" y="0"/>
                          <a:pt x="1" y="0"/>
                          <a:pt x="1" y="1"/>
                        </a:cubicBezTo>
                        <a:cubicBezTo>
                          <a:pt x="0" y="2"/>
                          <a:pt x="1" y="5"/>
                          <a:pt x="1" y="5"/>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03" name="Google Shape;2803;p21"/>
                  <p:cNvSpPr/>
                  <p:nvPr/>
                </p:nvSpPr>
                <p:spPr>
                  <a:xfrm>
                    <a:off x="4077" y="1849"/>
                    <a:ext cx="4" cy="6"/>
                  </a:xfrm>
                  <a:custGeom>
                    <a:avLst/>
                    <a:gdLst/>
                    <a:ahLst/>
                    <a:cxnLst/>
                    <a:rect l="l" t="t" r="r" b="b"/>
                    <a:pathLst>
                      <a:path w="5" h="8" extrusionOk="0">
                        <a:moveTo>
                          <a:pt x="2" y="8"/>
                        </a:moveTo>
                        <a:cubicBezTo>
                          <a:pt x="2" y="8"/>
                          <a:pt x="2" y="8"/>
                          <a:pt x="2" y="8"/>
                        </a:cubicBezTo>
                        <a:cubicBezTo>
                          <a:pt x="0" y="8"/>
                          <a:pt x="1" y="6"/>
                          <a:pt x="0" y="5"/>
                        </a:cubicBezTo>
                        <a:cubicBezTo>
                          <a:pt x="0" y="5"/>
                          <a:pt x="0" y="4"/>
                          <a:pt x="0" y="2"/>
                        </a:cubicBezTo>
                        <a:cubicBezTo>
                          <a:pt x="0" y="2"/>
                          <a:pt x="0" y="2"/>
                          <a:pt x="0" y="1"/>
                        </a:cubicBezTo>
                        <a:cubicBezTo>
                          <a:pt x="1" y="0"/>
                          <a:pt x="2" y="0"/>
                          <a:pt x="3" y="0"/>
                        </a:cubicBezTo>
                        <a:cubicBezTo>
                          <a:pt x="3" y="0"/>
                          <a:pt x="4" y="0"/>
                          <a:pt x="4" y="0"/>
                        </a:cubicBezTo>
                        <a:cubicBezTo>
                          <a:pt x="5" y="1"/>
                          <a:pt x="5" y="1"/>
                          <a:pt x="5" y="2"/>
                        </a:cubicBezTo>
                        <a:cubicBezTo>
                          <a:pt x="5" y="3"/>
                          <a:pt x="5" y="5"/>
                          <a:pt x="5" y="6"/>
                        </a:cubicBezTo>
                        <a:cubicBezTo>
                          <a:pt x="4" y="7"/>
                          <a:pt x="4" y="8"/>
                          <a:pt x="2" y="8"/>
                        </a:cubicBezTo>
                        <a:close/>
                        <a:moveTo>
                          <a:pt x="2" y="8"/>
                        </a:moveTo>
                        <a:cubicBezTo>
                          <a:pt x="3" y="8"/>
                          <a:pt x="4" y="7"/>
                          <a:pt x="4" y="6"/>
                        </a:cubicBezTo>
                        <a:cubicBezTo>
                          <a:pt x="4" y="5"/>
                          <a:pt x="4" y="3"/>
                          <a:pt x="4" y="2"/>
                        </a:cubicBezTo>
                        <a:cubicBezTo>
                          <a:pt x="4" y="1"/>
                          <a:pt x="4" y="1"/>
                          <a:pt x="4" y="1"/>
                        </a:cubicBezTo>
                        <a:cubicBezTo>
                          <a:pt x="4" y="1"/>
                          <a:pt x="3" y="1"/>
                          <a:pt x="3" y="1"/>
                        </a:cubicBezTo>
                        <a:cubicBezTo>
                          <a:pt x="2" y="1"/>
                          <a:pt x="1" y="1"/>
                          <a:pt x="1" y="1"/>
                        </a:cubicBezTo>
                        <a:cubicBezTo>
                          <a:pt x="1" y="2"/>
                          <a:pt x="1" y="2"/>
                          <a:pt x="1" y="2"/>
                        </a:cubicBezTo>
                        <a:cubicBezTo>
                          <a:pt x="1" y="3"/>
                          <a:pt x="1" y="5"/>
                          <a:pt x="1" y="5"/>
                        </a:cubicBezTo>
                        <a:cubicBezTo>
                          <a:pt x="1" y="5"/>
                          <a:pt x="1" y="5"/>
                          <a:pt x="1" y="5"/>
                        </a:cubicBezTo>
                        <a:cubicBezTo>
                          <a:pt x="1" y="5"/>
                          <a:pt x="1" y="5"/>
                          <a:pt x="1" y="5"/>
                        </a:cubicBezTo>
                        <a:cubicBezTo>
                          <a:pt x="1" y="5"/>
                          <a:pt x="1" y="6"/>
                          <a:pt x="1" y="7"/>
                        </a:cubicBezTo>
                        <a:cubicBezTo>
                          <a:pt x="1" y="7"/>
                          <a:pt x="2" y="8"/>
                          <a:pt x="2" y="8"/>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04" name="Google Shape;2804;p21"/>
                  <p:cNvSpPr/>
                  <p:nvPr/>
                </p:nvSpPr>
                <p:spPr>
                  <a:xfrm>
                    <a:off x="4079" y="1850"/>
                    <a:ext cx="1" cy="4"/>
                  </a:xfrm>
                  <a:custGeom>
                    <a:avLst/>
                    <a:gdLst/>
                    <a:ahLst/>
                    <a:cxnLst/>
                    <a:rect l="l" t="t" r="r" b="b"/>
                    <a:pathLst>
                      <a:path w="2" h="6" extrusionOk="0">
                        <a:moveTo>
                          <a:pt x="1" y="6"/>
                        </a:moveTo>
                        <a:cubicBezTo>
                          <a:pt x="1" y="6"/>
                          <a:pt x="2" y="5"/>
                          <a:pt x="2" y="3"/>
                        </a:cubicBezTo>
                        <a:cubicBezTo>
                          <a:pt x="1" y="0"/>
                          <a:pt x="1" y="1"/>
                          <a:pt x="1" y="1"/>
                        </a:cubicBezTo>
                        <a:cubicBezTo>
                          <a:pt x="0" y="2"/>
                          <a:pt x="0" y="2"/>
                          <a:pt x="0" y="3"/>
                        </a:cubicBezTo>
                        <a:cubicBezTo>
                          <a:pt x="0" y="4"/>
                          <a:pt x="0" y="6"/>
                          <a:pt x="1" y="6"/>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05" name="Google Shape;2805;p21"/>
                  <p:cNvSpPr/>
                  <p:nvPr/>
                </p:nvSpPr>
                <p:spPr>
                  <a:xfrm>
                    <a:off x="4071" y="1849"/>
                    <a:ext cx="3" cy="7"/>
                  </a:xfrm>
                  <a:custGeom>
                    <a:avLst/>
                    <a:gdLst/>
                    <a:ahLst/>
                    <a:cxnLst/>
                    <a:rect l="l" t="t" r="r" b="b"/>
                    <a:pathLst>
                      <a:path w="5" h="9" extrusionOk="0">
                        <a:moveTo>
                          <a:pt x="5" y="1"/>
                        </a:moveTo>
                        <a:cubicBezTo>
                          <a:pt x="5" y="1"/>
                          <a:pt x="5" y="7"/>
                          <a:pt x="5" y="8"/>
                        </a:cubicBezTo>
                        <a:cubicBezTo>
                          <a:pt x="5" y="9"/>
                          <a:pt x="2" y="9"/>
                          <a:pt x="1" y="8"/>
                        </a:cubicBezTo>
                        <a:cubicBezTo>
                          <a:pt x="0" y="7"/>
                          <a:pt x="0" y="2"/>
                          <a:pt x="0" y="1"/>
                        </a:cubicBezTo>
                        <a:cubicBezTo>
                          <a:pt x="0" y="0"/>
                          <a:pt x="5" y="0"/>
                          <a:pt x="5" y="1"/>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06" name="Google Shape;2806;p21"/>
                  <p:cNvSpPr/>
                  <p:nvPr/>
                </p:nvSpPr>
                <p:spPr>
                  <a:xfrm>
                    <a:off x="4071" y="1849"/>
                    <a:ext cx="3" cy="7"/>
                  </a:xfrm>
                  <a:custGeom>
                    <a:avLst/>
                    <a:gdLst/>
                    <a:ahLst/>
                    <a:cxnLst/>
                    <a:rect l="l" t="t" r="r" b="b"/>
                    <a:pathLst>
                      <a:path w="5" h="9" extrusionOk="0">
                        <a:moveTo>
                          <a:pt x="1" y="8"/>
                        </a:moveTo>
                        <a:cubicBezTo>
                          <a:pt x="0" y="7"/>
                          <a:pt x="0" y="4"/>
                          <a:pt x="0" y="2"/>
                        </a:cubicBezTo>
                        <a:cubicBezTo>
                          <a:pt x="0" y="1"/>
                          <a:pt x="0" y="1"/>
                          <a:pt x="0" y="1"/>
                        </a:cubicBezTo>
                        <a:cubicBezTo>
                          <a:pt x="0" y="0"/>
                          <a:pt x="1" y="0"/>
                          <a:pt x="3" y="0"/>
                        </a:cubicBezTo>
                        <a:cubicBezTo>
                          <a:pt x="4" y="0"/>
                          <a:pt x="5" y="0"/>
                          <a:pt x="5" y="1"/>
                        </a:cubicBezTo>
                        <a:cubicBezTo>
                          <a:pt x="5" y="1"/>
                          <a:pt x="5" y="1"/>
                          <a:pt x="5" y="1"/>
                        </a:cubicBezTo>
                        <a:cubicBezTo>
                          <a:pt x="5" y="1"/>
                          <a:pt x="5" y="1"/>
                          <a:pt x="5" y="1"/>
                        </a:cubicBezTo>
                        <a:cubicBezTo>
                          <a:pt x="5" y="1"/>
                          <a:pt x="5" y="3"/>
                          <a:pt x="5" y="4"/>
                        </a:cubicBezTo>
                        <a:cubicBezTo>
                          <a:pt x="5" y="6"/>
                          <a:pt x="5" y="7"/>
                          <a:pt x="5" y="8"/>
                        </a:cubicBezTo>
                        <a:cubicBezTo>
                          <a:pt x="5" y="9"/>
                          <a:pt x="4" y="9"/>
                          <a:pt x="3" y="9"/>
                        </a:cubicBezTo>
                        <a:cubicBezTo>
                          <a:pt x="2" y="9"/>
                          <a:pt x="1" y="9"/>
                          <a:pt x="1" y="8"/>
                        </a:cubicBezTo>
                        <a:close/>
                        <a:moveTo>
                          <a:pt x="5" y="8"/>
                        </a:moveTo>
                        <a:cubicBezTo>
                          <a:pt x="5" y="8"/>
                          <a:pt x="5" y="6"/>
                          <a:pt x="5" y="4"/>
                        </a:cubicBezTo>
                        <a:cubicBezTo>
                          <a:pt x="5" y="3"/>
                          <a:pt x="5" y="2"/>
                          <a:pt x="5" y="1"/>
                        </a:cubicBezTo>
                        <a:cubicBezTo>
                          <a:pt x="5" y="1"/>
                          <a:pt x="4" y="1"/>
                          <a:pt x="3" y="1"/>
                        </a:cubicBezTo>
                        <a:cubicBezTo>
                          <a:pt x="1" y="1"/>
                          <a:pt x="1" y="1"/>
                          <a:pt x="1" y="1"/>
                        </a:cubicBezTo>
                        <a:cubicBezTo>
                          <a:pt x="1" y="2"/>
                          <a:pt x="1" y="2"/>
                          <a:pt x="1" y="2"/>
                        </a:cubicBezTo>
                        <a:cubicBezTo>
                          <a:pt x="1" y="4"/>
                          <a:pt x="1" y="7"/>
                          <a:pt x="1" y="8"/>
                        </a:cubicBezTo>
                        <a:cubicBezTo>
                          <a:pt x="1" y="8"/>
                          <a:pt x="2" y="8"/>
                          <a:pt x="3" y="8"/>
                        </a:cubicBezTo>
                        <a:cubicBezTo>
                          <a:pt x="4" y="8"/>
                          <a:pt x="5" y="8"/>
                          <a:pt x="5" y="8"/>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07" name="Google Shape;2807;p21"/>
                  <p:cNvSpPr/>
                  <p:nvPr/>
                </p:nvSpPr>
                <p:spPr>
                  <a:xfrm>
                    <a:off x="4072" y="1851"/>
                    <a:ext cx="2" cy="4"/>
                  </a:xfrm>
                  <a:custGeom>
                    <a:avLst/>
                    <a:gdLst/>
                    <a:ahLst/>
                    <a:cxnLst/>
                    <a:rect l="l" t="t" r="r" b="b"/>
                    <a:pathLst>
                      <a:path w="2" h="6" extrusionOk="0">
                        <a:moveTo>
                          <a:pt x="0" y="5"/>
                        </a:moveTo>
                        <a:cubicBezTo>
                          <a:pt x="0" y="5"/>
                          <a:pt x="0" y="4"/>
                          <a:pt x="0" y="2"/>
                        </a:cubicBezTo>
                        <a:cubicBezTo>
                          <a:pt x="0" y="0"/>
                          <a:pt x="1" y="0"/>
                          <a:pt x="1" y="0"/>
                        </a:cubicBezTo>
                        <a:cubicBezTo>
                          <a:pt x="2" y="1"/>
                          <a:pt x="2" y="4"/>
                          <a:pt x="2" y="5"/>
                        </a:cubicBezTo>
                        <a:cubicBezTo>
                          <a:pt x="1" y="6"/>
                          <a:pt x="0" y="5"/>
                          <a:pt x="0" y="5"/>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08" name="Google Shape;2808;p21"/>
                  <p:cNvSpPr/>
                  <p:nvPr/>
                </p:nvSpPr>
                <p:spPr>
                  <a:xfrm>
                    <a:off x="4074" y="1849"/>
                    <a:ext cx="4" cy="7"/>
                  </a:xfrm>
                  <a:custGeom>
                    <a:avLst/>
                    <a:gdLst/>
                    <a:ahLst/>
                    <a:cxnLst/>
                    <a:rect l="l" t="t" r="r" b="b"/>
                    <a:pathLst>
                      <a:path w="5" h="9" extrusionOk="0">
                        <a:moveTo>
                          <a:pt x="0" y="1"/>
                        </a:moveTo>
                        <a:cubicBezTo>
                          <a:pt x="0" y="1"/>
                          <a:pt x="0" y="7"/>
                          <a:pt x="0" y="8"/>
                        </a:cubicBezTo>
                        <a:cubicBezTo>
                          <a:pt x="1" y="9"/>
                          <a:pt x="4" y="9"/>
                          <a:pt x="4" y="8"/>
                        </a:cubicBezTo>
                        <a:cubicBezTo>
                          <a:pt x="5" y="7"/>
                          <a:pt x="5" y="2"/>
                          <a:pt x="5" y="1"/>
                        </a:cubicBezTo>
                        <a:cubicBezTo>
                          <a:pt x="5" y="0"/>
                          <a:pt x="1" y="0"/>
                          <a:pt x="0" y="1"/>
                        </a:cubicBezTo>
                        <a:close/>
                      </a:path>
                    </a:pathLst>
                  </a:custGeom>
                  <a:solidFill>
                    <a:srgbClr val="DC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09" name="Google Shape;2809;p21"/>
                  <p:cNvSpPr/>
                  <p:nvPr/>
                </p:nvSpPr>
                <p:spPr>
                  <a:xfrm>
                    <a:off x="4074" y="1849"/>
                    <a:ext cx="4" cy="7"/>
                  </a:xfrm>
                  <a:custGeom>
                    <a:avLst/>
                    <a:gdLst/>
                    <a:ahLst/>
                    <a:cxnLst/>
                    <a:rect l="l" t="t" r="r" b="b"/>
                    <a:pathLst>
                      <a:path w="5" h="9" extrusionOk="0">
                        <a:moveTo>
                          <a:pt x="0" y="8"/>
                        </a:moveTo>
                        <a:cubicBezTo>
                          <a:pt x="0" y="7"/>
                          <a:pt x="0" y="6"/>
                          <a:pt x="0" y="4"/>
                        </a:cubicBezTo>
                        <a:cubicBezTo>
                          <a:pt x="0" y="3"/>
                          <a:pt x="0" y="1"/>
                          <a:pt x="0" y="1"/>
                        </a:cubicBezTo>
                        <a:cubicBezTo>
                          <a:pt x="0" y="1"/>
                          <a:pt x="0" y="1"/>
                          <a:pt x="0" y="1"/>
                        </a:cubicBezTo>
                        <a:cubicBezTo>
                          <a:pt x="0" y="1"/>
                          <a:pt x="0" y="1"/>
                          <a:pt x="0" y="1"/>
                        </a:cubicBezTo>
                        <a:cubicBezTo>
                          <a:pt x="0" y="0"/>
                          <a:pt x="2" y="0"/>
                          <a:pt x="3" y="0"/>
                        </a:cubicBezTo>
                        <a:cubicBezTo>
                          <a:pt x="4" y="0"/>
                          <a:pt x="5" y="0"/>
                          <a:pt x="5" y="1"/>
                        </a:cubicBezTo>
                        <a:cubicBezTo>
                          <a:pt x="5" y="2"/>
                          <a:pt x="5" y="2"/>
                          <a:pt x="5" y="2"/>
                        </a:cubicBezTo>
                        <a:cubicBezTo>
                          <a:pt x="5" y="4"/>
                          <a:pt x="5" y="7"/>
                          <a:pt x="4" y="8"/>
                        </a:cubicBezTo>
                        <a:cubicBezTo>
                          <a:pt x="4" y="9"/>
                          <a:pt x="3" y="9"/>
                          <a:pt x="2" y="9"/>
                        </a:cubicBezTo>
                        <a:cubicBezTo>
                          <a:pt x="1" y="9"/>
                          <a:pt x="0" y="9"/>
                          <a:pt x="0" y="8"/>
                        </a:cubicBezTo>
                        <a:close/>
                        <a:moveTo>
                          <a:pt x="0" y="4"/>
                        </a:moveTo>
                        <a:cubicBezTo>
                          <a:pt x="0" y="6"/>
                          <a:pt x="0" y="8"/>
                          <a:pt x="1" y="8"/>
                        </a:cubicBezTo>
                        <a:cubicBezTo>
                          <a:pt x="1" y="8"/>
                          <a:pt x="1" y="8"/>
                          <a:pt x="2" y="8"/>
                        </a:cubicBezTo>
                        <a:cubicBezTo>
                          <a:pt x="3" y="8"/>
                          <a:pt x="4" y="8"/>
                          <a:pt x="4" y="8"/>
                        </a:cubicBezTo>
                        <a:cubicBezTo>
                          <a:pt x="4" y="7"/>
                          <a:pt x="5" y="4"/>
                          <a:pt x="5" y="2"/>
                        </a:cubicBezTo>
                        <a:cubicBezTo>
                          <a:pt x="5" y="1"/>
                          <a:pt x="5" y="1"/>
                          <a:pt x="5" y="1"/>
                        </a:cubicBezTo>
                        <a:cubicBezTo>
                          <a:pt x="5" y="1"/>
                          <a:pt x="4" y="1"/>
                          <a:pt x="3" y="1"/>
                        </a:cubicBezTo>
                        <a:cubicBezTo>
                          <a:pt x="2" y="1"/>
                          <a:pt x="1" y="1"/>
                          <a:pt x="0" y="1"/>
                        </a:cubicBezTo>
                        <a:cubicBezTo>
                          <a:pt x="0" y="2"/>
                          <a:pt x="0" y="3"/>
                          <a:pt x="0"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10" name="Google Shape;2810;p21"/>
                  <p:cNvSpPr/>
                  <p:nvPr/>
                </p:nvSpPr>
                <p:spPr>
                  <a:xfrm>
                    <a:off x="4075" y="1851"/>
                    <a:ext cx="2" cy="3"/>
                  </a:xfrm>
                  <a:custGeom>
                    <a:avLst/>
                    <a:gdLst/>
                    <a:ahLst/>
                    <a:cxnLst/>
                    <a:rect l="l" t="t" r="r" b="b"/>
                    <a:pathLst>
                      <a:path w="2" h="5" extrusionOk="0">
                        <a:moveTo>
                          <a:pt x="1" y="5"/>
                        </a:moveTo>
                        <a:cubicBezTo>
                          <a:pt x="1" y="5"/>
                          <a:pt x="0" y="5"/>
                          <a:pt x="0" y="3"/>
                        </a:cubicBezTo>
                        <a:cubicBezTo>
                          <a:pt x="0" y="1"/>
                          <a:pt x="0" y="0"/>
                          <a:pt x="1" y="0"/>
                        </a:cubicBezTo>
                        <a:cubicBezTo>
                          <a:pt x="2" y="0"/>
                          <a:pt x="2" y="1"/>
                          <a:pt x="2" y="3"/>
                        </a:cubicBezTo>
                        <a:cubicBezTo>
                          <a:pt x="2" y="5"/>
                          <a:pt x="2" y="5"/>
                          <a:pt x="1" y="5"/>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11" name="Google Shape;2811;p21"/>
                  <p:cNvSpPr/>
                  <p:nvPr/>
                </p:nvSpPr>
                <p:spPr>
                  <a:xfrm>
                    <a:off x="4044" y="1831"/>
                    <a:ext cx="63" cy="38"/>
                  </a:xfrm>
                  <a:custGeom>
                    <a:avLst/>
                    <a:gdLst/>
                    <a:ahLst/>
                    <a:cxnLst/>
                    <a:rect l="l" t="t" r="r" b="b"/>
                    <a:pathLst>
                      <a:path w="84" h="51" extrusionOk="0">
                        <a:moveTo>
                          <a:pt x="72" y="3"/>
                        </a:moveTo>
                        <a:cubicBezTo>
                          <a:pt x="70" y="16"/>
                          <a:pt x="67" y="22"/>
                          <a:pt x="67" y="22"/>
                        </a:cubicBezTo>
                        <a:cubicBezTo>
                          <a:pt x="67" y="22"/>
                          <a:pt x="62" y="28"/>
                          <a:pt x="45" y="30"/>
                        </a:cubicBezTo>
                        <a:cubicBezTo>
                          <a:pt x="29" y="32"/>
                          <a:pt x="18" y="25"/>
                          <a:pt x="15" y="21"/>
                        </a:cubicBezTo>
                        <a:cubicBezTo>
                          <a:pt x="12" y="18"/>
                          <a:pt x="9" y="6"/>
                          <a:pt x="8" y="2"/>
                        </a:cubicBezTo>
                        <a:cubicBezTo>
                          <a:pt x="5" y="1"/>
                          <a:pt x="3" y="1"/>
                          <a:pt x="0" y="0"/>
                        </a:cubicBezTo>
                        <a:cubicBezTo>
                          <a:pt x="2" y="5"/>
                          <a:pt x="3" y="11"/>
                          <a:pt x="4" y="18"/>
                        </a:cubicBezTo>
                        <a:cubicBezTo>
                          <a:pt x="4" y="27"/>
                          <a:pt x="12" y="31"/>
                          <a:pt x="20" y="39"/>
                        </a:cubicBezTo>
                        <a:cubicBezTo>
                          <a:pt x="28" y="47"/>
                          <a:pt x="42" y="51"/>
                          <a:pt x="56" y="43"/>
                        </a:cubicBezTo>
                        <a:cubicBezTo>
                          <a:pt x="70" y="35"/>
                          <a:pt x="74" y="31"/>
                          <a:pt x="76" y="19"/>
                        </a:cubicBezTo>
                        <a:cubicBezTo>
                          <a:pt x="76" y="14"/>
                          <a:pt x="80" y="6"/>
                          <a:pt x="84" y="0"/>
                        </a:cubicBezTo>
                        <a:cubicBezTo>
                          <a:pt x="78" y="1"/>
                          <a:pt x="75" y="1"/>
                          <a:pt x="72" y="3"/>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12" name="Google Shape;2812;p21"/>
                  <p:cNvSpPr/>
                  <p:nvPr/>
                </p:nvSpPr>
                <p:spPr>
                  <a:xfrm>
                    <a:off x="4044" y="1833"/>
                    <a:ext cx="61" cy="33"/>
                  </a:xfrm>
                  <a:custGeom>
                    <a:avLst/>
                    <a:gdLst/>
                    <a:ahLst/>
                    <a:cxnLst/>
                    <a:rect l="l" t="t" r="r" b="b"/>
                    <a:pathLst>
                      <a:path w="81" h="44" extrusionOk="0">
                        <a:moveTo>
                          <a:pt x="81" y="0"/>
                        </a:moveTo>
                        <a:cubicBezTo>
                          <a:pt x="80" y="0"/>
                          <a:pt x="79" y="0"/>
                          <a:pt x="78" y="0"/>
                        </a:cubicBezTo>
                        <a:cubicBezTo>
                          <a:pt x="78" y="1"/>
                          <a:pt x="78" y="1"/>
                          <a:pt x="77" y="1"/>
                        </a:cubicBezTo>
                        <a:cubicBezTo>
                          <a:pt x="75" y="4"/>
                          <a:pt x="70" y="22"/>
                          <a:pt x="68" y="26"/>
                        </a:cubicBezTo>
                        <a:cubicBezTo>
                          <a:pt x="67" y="30"/>
                          <a:pt x="57" y="40"/>
                          <a:pt x="42" y="42"/>
                        </a:cubicBezTo>
                        <a:cubicBezTo>
                          <a:pt x="45" y="42"/>
                          <a:pt x="49" y="42"/>
                          <a:pt x="50" y="42"/>
                        </a:cubicBezTo>
                        <a:cubicBezTo>
                          <a:pt x="50" y="43"/>
                          <a:pt x="50" y="43"/>
                          <a:pt x="50" y="43"/>
                        </a:cubicBezTo>
                        <a:cubicBezTo>
                          <a:pt x="52" y="42"/>
                          <a:pt x="53" y="41"/>
                          <a:pt x="55" y="41"/>
                        </a:cubicBezTo>
                        <a:cubicBezTo>
                          <a:pt x="69" y="32"/>
                          <a:pt x="72" y="28"/>
                          <a:pt x="74" y="17"/>
                        </a:cubicBezTo>
                        <a:cubicBezTo>
                          <a:pt x="75" y="12"/>
                          <a:pt x="78" y="5"/>
                          <a:pt x="81" y="0"/>
                        </a:cubicBezTo>
                        <a:close/>
                        <a:moveTo>
                          <a:pt x="0" y="0"/>
                        </a:moveTo>
                        <a:cubicBezTo>
                          <a:pt x="2" y="4"/>
                          <a:pt x="3" y="10"/>
                          <a:pt x="3" y="16"/>
                        </a:cubicBezTo>
                        <a:cubicBezTo>
                          <a:pt x="4" y="25"/>
                          <a:pt x="11" y="29"/>
                          <a:pt x="19" y="37"/>
                        </a:cubicBezTo>
                        <a:cubicBezTo>
                          <a:pt x="22" y="40"/>
                          <a:pt x="26" y="43"/>
                          <a:pt x="31" y="44"/>
                        </a:cubicBezTo>
                        <a:cubicBezTo>
                          <a:pt x="31" y="44"/>
                          <a:pt x="31" y="44"/>
                          <a:pt x="31" y="44"/>
                        </a:cubicBezTo>
                        <a:cubicBezTo>
                          <a:pt x="31" y="43"/>
                          <a:pt x="31" y="43"/>
                          <a:pt x="32" y="42"/>
                        </a:cubicBezTo>
                        <a:cubicBezTo>
                          <a:pt x="32" y="42"/>
                          <a:pt x="33" y="42"/>
                          <a:pt x="33" y="42"/>
                        </a:cubicBezTo>
                        <a:cubicBezTo>
                          <a:pt x="19" y="40"/>
                          <a:pt x="6" y="23"/>
                          <a:pt x="5" y="20"/>
                        </a:cubicBezTo>
                        <a:cubicBezTo>
                          <a:pt x="4" y="17"/>
                          <a:pt x="3" y="7"/>
                          <a:pt x="2" y="0"/>
                        </a:cubicBezTo>
                        <a:cubicBezTo>
                          <a:pt x="1" y="0"/>
                          <a:pt x="1" y="0"/>
                          <a:pt x="0"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13" name="Google Shape;2813;p21"/>
                  <p:cNvSpPr/>
                  <p:nvPr/>
                </p:nvSpPr>
                <p:spPr>
                  <a:xfrm>
                    <a:off x="4047" y="1833"/>
                    <a:ext cx="53" cy="26"/>
                  </a:xfrm>
                  <a:custGeom>
                    <a:avLst/>
                    <a:gdLst/>
                    <a:ahLst/>
                    <a:cxnLst/>
                    <a:rect l="l" t="t" r="r" b="b"/>
                    <a:pathLst>
                      <a:path w="70" h="35" extrusionOk="0">
                        <a:moveTo>
                          <a:pt x="0" y="0"/>
                        </a:moveTo>
                        <a:cubicBezTo>
                          <a:pt x="2" y="4"/>
                          <a:pt x="4" y="10"/>
                          <a:pt x="5" y="16"/>
                        </a:cubicBezTo>
                        <a:cubicBezTo>
                          <a:pt x="6" y="26"/>
                          <a:pt x="21" y="34"/>
                          <a:pt x="34" y="35"/>
                        </a:cubicBezTo>
                        <a:cubicBezTo>
                          <a:pt x="35" y="35"/>
                          <a:pt x="36" y="35"/>
                          <a:pt x="37" y="35"/>
                        </a:cubicBezTo>
                        <a:cubicBezTo>
                          <a:pt x="49" y="35"/>
                          <a:pt x="59" y="30"/>
                          <a:pt x="62" y="24"/>
                        </a:cubicBezTo>
                        <a:cubicBezTo>
                          <a:pt x="65" y="20"/>
                          <a:pt x="67" y="7"/>
                          <a:pt x="70" y="1"/>
                        </a:cubicBezTo>
                        <a:cubicBezTo>
                          <a:pt x="69" y="1"/>
                          <a:pt x="68" y="2"/>
                          <a:pt x="68" y="2"/>
                        </a:cubicBezTo>
                        <a:cubicBezTo>
                          <a:pt x="65" y="14"/>
                          <a:pt x="62" y="20"/>
                          <a:pt x="62" y="21"/>
                        </a:cubicBezTo>
                        <a:cubicBezTo>
                          <a:pt x="62" y="21"/>
                          <a:pt x="62" y="21"/>
                          <a:pt x="62" y="21"/>
                        </a:cubicBezTo>
                        <a:cubicBezTo>
                          <a:pt x="62" y="21"/>
                          <a:pt x="62" y="21"/>
                          <a:pt x="62" y="21"/>
                        </a:cubicBezTo>
                        <a:cubicBezTo>
                          <a:pt x="62" y="21"/>
                          <a:pt x="57" y="26"/>
                          <a:pt x="40" y="29"/>
                        </a:cubicBezTo>
                        <a:cubicBezTo>
                          <a:pt x="38" y="29"/>
                          <a:pt x="36" y="29"/>
                          <a:pt x="34" y="29"/>
                        </a:cubicBezTo>
                        <a:cubicBezTo>
                          <a:pt x="21" y="29"/>
                          <a:pt x="12" y="23"/>
                          <a:pt x="9" y="19"/>
                        </a:cubicBezTo>
                        <a:cubicBezTo>
                          <a:pt x="7" y="16"/>
                          <a:pt x="3" y="5"/>
                          <a:pt x="2" y="1"/>
                        </a:cubicBezTo>
                        <a:cubicBezTo>
                          <a:pt x="2" y="1"/>
                          <a:pt x="1" y="0"/>
                          <a:pt x="0"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14" name="Google Shape;2814;p21"/>
                  <p:cNvSpPr/>
                  <p:nvPr/>
                </p:nvSpPr>
                <p:spPr>
                  <a:xfrm>
                    <a:off x="4043" y="1831"/>
                    <a:ext cx="64" cy="36"/>
                  </a:xfrm>
                  <a:custGeom>
                    <a:avLst/>
                    <a:gdLst/>
                    <a:ahLst/>
                    <a:cxnLst/>
                    <a:rect l="l" t="t" r="r" b="b"/>
                    <a:pathLst>
                      <a:path w="86" h="48" extrusionOk="0">
                        <a:moveTo>
                          <a:pt x="20" y="40"/>
                        </a:moveTo>
                        <a:cubicBezTo>
                          <a:pt x="13" y="32"/>
                          <a:pt x="5" y="28"/>
                          <a:pt x="4" y="18"/>
                        </a:cubicBezTo>
                        <a:cubicBezTo>
                          <a:pt x="4" y="11"/>
                          <a:pt x="3" y="5"/>
                          <a:pt x="1" y="1"/>
                        </a:cubicBezTo>
                        <a:cubicBezTo>
                          <a:pt x="0" y="0"/>
                          <a:pt x="0" y="0"/>
                          <a:pt x="0" y="0"/>
                        </a:cubicBezTo>
                        <a:cubicBezTo>
                          <a:pt x="1" y="0"/>
                          <a:pt x="1" y="0"/>
                          <a:pt x="1" y="0"/>
                        </a:cubicBezTo>
                        <a:cubicBezTo>
                          <a:pt x="4" y="0"/>
                          <a:pt x="7" y="1"/>
                          <a:pt x="9" y="2"/>
                        </a:cubicBezTo>
                        <a:cubicBezTo>
                          <a:pt x="9" y="2"/>
                          <a:pt x="9" y="2"/>
                          <a:pt x="9" y="2"/>
                        </a:cubicBezTo>
                        <a:cubicBezTo>
                          <a:pt x="9" y="2"/>
                          <a:pt x="9" y="2"/>
                          <a:pt x="9" y="2"/>
                        </a:cubicBezTo>
                        <a:cubicBezTo>
                          <a:pt x="10" y="6"/>
                          <a:pt x="14" y="17"/>
                          <a:pt x="16" y="21"/>
                        </a:cubicBezTo>
                        <a:cubicBezTo>
                          <a:pt x="19" y="24"/>
                          <a:pt x="27" y="30"/>
                          <a:pt x="40" y="30"/>
                        </a:cubicBezTo>
                        <a:cubicBezTo>
                          <a:pt x="42" y="30"/>
                          <a:pt x="44" y="30"/>
                          <a:pt x="46" y="30"/>
                        </a:cubicBezTo>
                        <a:cubicBezTo>
                          <a:pt x="54" y="28"/>
                          <a:pt x="60" y="26"/>
                          <a:pt x="63" y="25"/>
                        </a:cubicBezTo>
                        <a:cubicBezTo>
                          <a:pt x="66" y="23"/>
                          <a:pt x="67" y="22"/>
                          <a:pt x="67" y="22"/>
                        </a:cubicBezTo>
                        <a:cubicBezTo>
                          <a:pt x="68" y="21"/>
                          <a:pt x="70" y="15"/>
                          <a:pt x="73" y="3"/>
                        </a:cubicBezTo>
                        <a:cubicBezTo>
                          <a:pt x="73" y="3"/>
                          <a:pt x="73" y="3"/>
                          <a:pt x="73" y="3"/>
                        </a:cubicBezTo>
                        <a:cubicBezTo>
                          <a:pt x="73" y="3"/>
                          <a:pt x="73" y="3"/>
                          <a:pt x="73" y="3"/>
                        </a:cubicBezTo>
                        <a:cubicBezTo>
                          <a:pt x="76" y="1"/>
                          <a:pt x="79" y="0"/>
                          <a:pt x="85" y="0"/>
                        </a:cubicBezTo>
                        <a:cubicBezTo>
                          <a:pt x="86" y="0"/>
                          <a:pt x="86" y="0"/>
                          <a:pt x="86" y="0"/>
                        </a:cubicBezTo>
                        <a:cubicBezTo>
                          <a:pt x="85" y="1"/>
                          <a:pt x="85" y="1"/>
                          <a:pt x="85" y="1"/>
                        </a:cubicBezTo>
                        <a:cubicBezTo>
                          <a:pt x="82" y="6"/>
                          <a:pt x="78" y="14"/>
                          <a:pt x="77" y="19"/>
                        </a:cubicBezTo>
                        <a:cubicBezTo>
                          <a:pt x="75" y="31"/>
                          <a:pt x="72" y="35"/>
                          <a:pt x="58" y="43"/>
                        </a:cubicBezTo>
                        <a:cubicBezTo>
                          <a:pt x="52" y="47"/>
                          <a:pt x="46" y="48"/>
                          <a:pt x="41" y="48"/>
                        </a:cubicBezTo>
                        <a:cubicBezTo>
                          <a:pt x="33" y="48"/>
                          <a:pt x="25" y="45"/>
                          <a:pt x="20" y="40"/>
                        </a:cubicBezTo>
                        <a:close/>
                        <a:moveTo>
                          <a:pt x="5" y="18"/>
                        </a:moveTo>
                        <a:cubicBezTo>
                          <a:pt x="6" y="27"/>
                          <a:pt x="13" y="31"/>
                          <a:pt x="21" y="39"/>
                        </a:cubicBezTo>
                        <a:cubicBezTo>
                          <a:pt x="26" y="44"/>
                          <a:pt x="33" y="47"/>
                          <a:pt x="41" y="47"/>
                        </a:cubicBezTo>
                        <a:cubicBezTo>
                          <a:pt x="46" y="47"/>
                          <a:pt x="51" y="46"/>
                          <a:pt x="57" y="43"/>
                        </a:cubicBezTo>
                        <a:cubicBezTo>
                          <a:pt x="71" y="34"/>
                          <a:pt x="74" y="30"/>
                          <a:pt x="76" y="19"/>
                        </a:cubicBezTo>
                        <a:cubicBezTo>
                          <a:pt x="77" y="14"/>
                          <a:pt x="80" y="6"/>
                          <a:pt x="84" y="1"/>
                        </a:cubicBezTo>
                        <a:cubicBezTo>
                          <a:pt x="79" y="2"/>
                          <a:pt x="76" y="2"/>
                          <a:pt x="74" y="4"/>
                        </a:cubicBezTo>
                        <a:cubicBezTo>
                          <a:pt x="71" y="16"/>
                          <a:pt x="68" y="22"/>
                          <a:pt x="68" y="23"/>
                        </a:cubicBezTo>
                        <a:cubicBezTo>
                          <a:pt x="68" y="23"/>
                          <a:pt x="68" y="23"/>
                          <a:pt x="68" y="23"/>
                        </a:cubicBezTo>
                        <a:cubicBezTo>
                          <a:pt x="68" y="23"/>
                          <a:pt x="68" y="23"/>
                          <a:pt x="68" y="23"/>
                        </a:cubicBezTo>
                        <a:cubicBezTo>
                          <a:pt x="68" y="23"/>
                          <a:pt x="63" y="28"/>
                          <a:pt x="46" y="31"/>
                        </a:cubicBezTo>
                        <a:cubicBezTo>
                          <a:pt x="44" y="31"/>
                          <a:pt x="42" y="31"/>
                          <a:pt x="40" y="31"/>
                        </a:cubicBezTo>
                        <a:cubicBezTo>
                          <a:pt x="27" y="31"/>
                          <a:pt x="18" y="25"/>
                          <a:pt x="15" y="21"/>
                        </a:cubicBezTo>
                        <a:cubicBezTo>
                          <a:pt x="13" y="18"/>
                          <a:pt x="9" y="7"/>
                          <a:pt x="8" y="2"/>
                        </a:cubicBezTo>
                        <a:cubicBezTo>
                          <a:pt x="6" y="2"/>
                          <a:pt x="4" y="1"/>
                          <a:pt x="2" y="1"/>
                        </a:cubicBezTo>
                        <a:cubicBezTo>
                          <a:pt x="4" y="6"/>
                          <a:pt x="5" y="12"/>
                          <a:pt x="5" y="18"/>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15" name="Google Shape;2815;p21"/>
                  <p:cNvSpPr/>
                  <p:nvPr/>
                </p:nvSpPr>
                <p:spPr>
                  <a:xfrm>
                    <a:off x="4033" y="1746"/>
                    <a:ext cx="84" cy="98"/>
                  </a:xfrm>
                  <a:custGeom>
                    <a:avLst/>
                    <a:gdLst/>
                    <a:ahLst/>
                    <a:cxnLst/>
                    <a:rect l="l" t="t" r="r" b="b"/>
                    <a:pathLst>
                      <a:path w="112" h="131" extrusionOk="0">
                        <a:moveTo>
                          <a:pt x="106" y="33"/>
                        </a:moveTo>
                        <a:cubicBezTo>
                          <a:pt x="101" y="24"/>
                          <a:pt x="95" y="13"/>
                          <a:pt x="85" y="8"/>
                        </a:cubicBezTo>
                        <a:cubicBezTo>
                          <a:pt x="68" y="1"/>
                          <a:pt x="44" y="0"/>
                          <a:pt x="27" y="8"/>
                        </a:cubicBezTo>
                        <a:cubicBezTo>
                          <a:pt x="25" y="10"/>
                          <a:pt x="23" y="11"/>
                          <a:pt x="21" y="12"/>
                        </a:cubicBezTo>
                        <a:cubicBezTo>
                          <a:pt x="9" y="21"/>
                          <a:pt x="1" y="39"/>
                          <a:pt x="1" y="53"/>
                        </a:cubicBezTo>
                        <a:cubicBezTo>
                          <a:pt x="0" y="79"/>
                          <a:pt x="5" y="79"/>
                          <a:pt x="5" y="87"/>
                        </a:cubicBezTo>
                        <a:cubicBezTo>
                          <a:pt x="5" y="96"/>
                          <a:pt x="5" y="99"/>
                          <a:pt x="12" y="108"/>
                        </a:cubicBezTo>
                        <a:cubicBezTo>
                          <a:pt x="14" y="111"/>
                          <a:pt x="14" y="113"/>
                          <a:pt x="15" y="115"/>
                        </a:cubicBezTo>
                        <a:cubicBezTo>
                          <a:pt x="20" y="116"/>
                          <a:pt x="27" y="117"/>
                          <a:pt x="29" y="120"/>
                        </a:cubicBezTo>
                        <a:cubicBezTo>
                          <a:pt x="33" y="127"/>
                          <a:pt x="31" y="131"/>
                          <a:pt x="42" y="131"/>
                        </a:cubicBezTo>
                        <a:cubicBezTo>
                          <a:pt x="46" y="131"/>
                          <a:pt x="52" y="131"/>
                          <a:pt x="55" y="131"/>
                        </a:cubicBezTo>
                        <a:cubicBezTo>
                          <a:pt x="67" y="131"/>
                          <a:pt x="76" y="130"/>
                          <a:pt x="78" y="126"/>
                        </a:cubicBezTo>
                        <a:cubicBezTo>
                          <a:pt x="80" y="121"/>
                          <a:pt x="85" y="116"/>
                          <a:pt x="98" y="115"/>
                        </a:cubicBezTo>
                        <a:cubicBezTo>
                          <a:pt x="102" y="109"/>
                          <a:pt x="106" y="102"/>
                          <a:pt x="106" y="94"/>
                        </a:cubicBezTo>
                        <a:cubicBezTo>
                          <a:pt x="104" y="81"/>
                          <a:pt x="106" y="73"/>
                          <a:pt x="110" y="63"/>
                        </a:cubicBezTo>
                        <a:cubicBezTo>
                          <a:pt x="112" y="54"/>
                          <a:pt x="109" y="41"/>
                          <a:pt x="106" y="33"/>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16" name="Google Shape;2816;p21"/>
                  <p:cNvSpPr/>
                  <p:nvPr/>
                </p:nvSpPr>
                <p:spPr>
                  <a:xfrm>
                    <a:off x="4033" y="1747"/>
                    <a:ext cx="83" cy="98"/>
                  </a:xfrm>
                  <a:custGeom>
                    <a:avLst/>
                    <a:gdLst/>
                    <a:ahLst/>
                    <a:cxnLst/>
                    <a:rect l="l" t="t" r="r" b="b"/>
                    <a:pathLst>
                      <a:path w="111" h="130" extrusionOk="0">
                        <a:moveTo>
                          <a:pt x="28" y="119"/>
                        </a:moveTo>
                        <a:cubicBezTo>
                          <a:pt x="27" y="116"/>
                          <a:pt x="20" y="114"/>
                          <a:pt x="15" y="114"/>
                        </a:cubicBezTo>
                        <a:cubicBezTo>
                          <a:pt x="14" y="113"/>
                          <a:pt x="14" y="113"/>
                          <a:pt x="14" y="113"/>
                        </a:cubicBezTo>
                        <a:cubicBezTo>
                          <a:pt x="14" y="113"/>
                          <a:pt x="14" y="113"/>
                          <a:pt x="14" y="113"/>
                        </a:cubicBezTo>
                        <a:cubicBezTo>
                          <a:pt x="13" y="111"/>
                          <a:pt x="13" y="109"/>
                          <a:pt x="11" y="107"/>
                        </a:cubicBezTo>
                        <a:cubicBezTo>
                          <a:pt x="5" y="98"/>
                          <a:pt x="5" y="95"/>
                          <a:pt x="5" y="88"/>
                        </a:cubicBezTo>
                        <a:cubicBezTo>
                          <a:pt x="5" y="87"/>
                          <a:pt x="5" y="86"/>
                          <a:pt x="5" y="85"/>
                        </a:cubicBezTo>
                        <a:cubicBezTo>
                          <a:pt x="5" y="77"/>
                          <a:pt x="0" y="77"/>
                          <a:pt x="0" y="54"/>
                        </a:cubicBezTo>
                        <a:cubicBezTo>
                          <a:pt x="0" y="53"/>
                          <a:pt x="0" y="52"/>
                          <a:pt x="0" y="51"/>
                        </a:cubicBezTo>
                        <a:cubicBezTo>
                          <a:pt x="0" y="37"/>
                          <a:pt x="8" y="18"/>
                          <a:pt x="20" y="10"/>
                        </a:cubicBezTo>
                        <a:cubicBezTo>
                          <a:pt x="22" y="8"/>
                          <a:pt x="24" y="7"/>
                          <a:pt x="26" y="6"/>
                        </a:cubicBezTo>
                        <a:cubicBezTo>
                          <a:pt x="35" y="2"/>
                          <a:pt x="45" y="0"/>
                          <a:pt x="55" y="0"/>
                        </a:cubicBezTo>
                        <a:cubicBezTo>
                          <a:pt x="65" y="0"/>
                          <a:pt x="76" y="2"/>
                          <a:pt x="85" y="6"/>
                        </a:cubicBezTo>
                        <a:cubicBezTo>
                          <a:pt x="95" y="10"/>
                          <a:pt x="102" y="21"/>
                          <a:pt x="106" y="31"/>
                        </a:cubicBezTo>
                        <a:cubicBezTo>
                          <a:pt x="106" y="31"/>
                          <a:pt x="106" y="31"/>
                          <a:pt x="106" y="31"/>
                        </a:cubicBezTo>
                        <a:cubicBezTo>
                          <a:pt x="105" y="31"/>
                          <a:pt x="105" y="31"/>
                          <a:pt x="105" y="31"/>
                        </a:cubicBezTo>
                        <a:cubicBezTo>
                          <a:pt x="101" y="22"/>
                          <a:pt x="95" y="11"/>
                          <a:pt x="85" y="7"/>
                        </a:cubicBezTo>
                        <a:cubicBezTo>
                          <a:pt x="76" y="3"/>
                          <a:pt x="65" y="1"/>
                          <a:pt x="55" y="1"/>
                        </a:cubicBezTo>
                        <a:cubicBezTo>
                          <a:pt x="45" y="1"/>
                          <a:pt x="35" y="3"/>
                          <a:pt x="27" y="7"/>
                        </a:cubicBezTo>
                        <a:cubicBezTo>
                          <a:pt x="25" y="8"/>
                          <a:pt x="23" y="9"/>
                          <a:pt x="21" y="11"/>
                        </a:cubicBezTo>
                        <a:cubicBezTo>
                          <a:pt x="9" y="19"/>
                          <a:pt x="1" y="38"/>
                          <a:pt x="1" y="51"/>
                        </a:cubicBezTo>
                        <a:cubicBezTo>
                          <a:pt x="1" y="52"/>
                          <a:pt x="1" y="53"/>
                          <a:pt x="1" y="54"/>
                        </a:cubicBezTo>
                        <a:cubicBezTo>
                          <a:pt x="1" y="77"/>
                          <a:pt x="6" y="77"/>
                          <a:pt x="6" y="85"/>
                        </a:cubicBezTo>
                        <a:cubicBezTo>
                          <a:pt x="6" y="86"/>
                          <a:pt x="6" y="87"/>
                          <a:pt x="6" y="88"/>
                        </a:cubicBezTo>
                        <a:cubicBezTo>
                          <a:pt x="6" y="95"/>
                          <a:pt x="6" y="98"/>
                          <a:pt x="12" y="106"/>
                        </a:cubicBezTo>
                        <a:cubicBezTo>
                          <a:pt x="14" y="109"/>
                          <a:pt x="14" y="111"/>
                          <a:pt x="15" y="113"/>
                        </a:cubicBezTo>
                        <a:cubicBezTo>
                          <a:pt x="20" y="113"/>
                          <a:pt x="27" y="114"/>
                          <a:pt x="29" y="118"/>
                        </a:cubicBezTo>
                        <a:cubicBezTo>
                          <a:pt x="34" y="125"/>
                          <a:pt x="31" y="129"/>
                          <a:pt x="42" y="129"/>
                        </a:cubicBezTo>
                        <a:cubicBezTo>
                          <a:pt x="46" y="129"/>
                          <a:pt x="51" y="128"/>
                          <a:pt x="55" y="128"/>
                        </a:cubicBezTo>
                        <a:cubicBezTo>
                          <a:pt x="56" y="128"/>
                          <a:pt x="56" y="128"/>
                          <a:pt x="56" y="128"/>
                        </a:cubicBezTo>
                        <a:cubicBezTo>
                          <a:pt x="57" y="128"/>
                          <a:pt x="59" y="128"/>
                          <a:pt x="60" y="128"/>
                        </a:cubicBezTo>
                        <a:cubicBezTo>
                          <a:pt x="69" y="128"/>
                          <a:pt x="76" y="127"/>
                          <a:pt x="77" y="124"/>
                        </a:cubicBezTo>
                        <a:cubicBezTo>
                          <a:pt x="80" y="119"/>
                          <a:pt x="85" y="114"/>
                          <a:pt x="97" y="113"/>
                        </a:cubicBezTo>
                        <a:cubicBezTo>
                          <a:pt x="101" y="107"/>
                          <a:pt x="105" y="100"/>
                          <a:pt x="105" y="94"/>
                        </a:cubicBezTo>
                        <a:cubicBezTo>
                          <a:pt x="105" y="93"/>
                          <a:pt x="105" y="93"/>
                          <a:pt x="105" y="92"/>
                        </a:cubicBezTo>
                        <a:cubicBezTo>
                          <a:pt x="105" y="91"/>
                          <a:pt x="105" y="89"/>
                          <a:pt x="105" y="88"/>
                        </a:cubicBezTo>
                        <a:cubicBezTo>
                          <a:pt x="105" y="76"/>
                          <a:pt x="106" y="69"/>
                          <a:pt x="109" y="61"/>
                        </a:cubicBezTo>
                        <a:cubicBezTo>
                          <a:pt x="110" y="58"/>
                          <a:pt x="110" y="56"/>
                          <a:pt x="110" y="53"/>
                        </a:cubicBezTo>
                        <a:cubicBezTo>
                          <a:pt x="110" y="45"/>
                          <a:pt x="108" y="37"/>
                          <a:pt x="105" y="31"/>
                        </a:cubicBezTo>
                        <a:cubicBezTo>
                          <a:pt x="106" y="31"/>
                          <a:pt x="106" y="31"/>
                          <a:pt x="106" y="31"/>
                        </a:cubicBezTo>
                        <a:cubicBezTo>
                          <a:pt x="106" y="31"/>
                          <a:pt x="106" y="31"/>
                          <a:pt x="106" y="31"/>
                        </a:cubicBezTo>
                        <a:cubicBezTo>
                          <a:pt x="109" y="36"/>
                          <a:pt x="111" y="45"/>
                          <a:pt x="111" y="53"/>
                        </a:cubicBezTo>
                        <a:cubicBezTo>
                          <a:pt x="111" y="56"/>
                          <a:pt x="111" y="59"/>
                          <a:pt x="110" y="61"/>
                        </a:cubicBezTo>
                        <a:cubicBezTo>
                          <a:pt x="107" y="70"/>
                          <a:pt x="106" y="77"/>
                          <a:pt x="106" y="88"/>
                        </a:cubicBezTo>
                        <a:cubicBezTo>
                          <a:pt x="106" y="89"/>
                          <a:pt x="106" y="91"/>
                          <a:pt x="106" y="92"/>
                        </a:cubicBezTo>
                        <a:cubicBezTo>
                          <a:pt x="106" y="93"/>
                          <a:pt x="106" y="93"/>
                          <a:pt x="106" y="94"/>
                        </a:cubicBezTo>
                        <a:cubicBezTo>
                          <a:pt x="106" y="101"/>
                          <a:pt x="102" y="107"/>
                          <a:pt x="98" y="113"/>
                        </a:cubicBezTo>
                        <a:cubicBezTo>
                          <a:pt x="98" y="114"/>
                          <a:pt x="98" y="114"/>
                          <a:pt x="98" y="114"/>
                        </a:cubicBezTo>
                        <a:cubicBezTo>
                          <a:pt x="98" y="114"/>
                          <a:pt x="98" y="114"/>
                          <a:pt x="98" y="114"/>
                        </a:cubicBezTo>
                        <a:cubicBezTo>
                          <a:pt x="85" y="115"/>
                          <a:pt x="81" y="119"/>
                          <a:pt x="78" y="124"/>
                        </a:cubicBezTo>
                        <a:cubicBezTo>
                          <a:pt x="76" y="128"/>
                          <a:pt x="69" y="129"/>
                          <a:pt x="60" y="129"/>
                        </a:cubicBezTo>
                        <a:cubicBezTo>
                          <a:pt x="59" y="129"/>
                          <a:pt x="57" y="129"/>
                          <a:pt x="55" y="129"/>
                        </a:cubicBezTo>
                        <a:cubicBezTo>
                          <a:pt x="55" y="129"/>
                          <a:pt x="55" y="129"/>
                          <a:pt x="55" y="129"/>
                        </a:cubicBezTo>
                        <a:cubicBezTo>
                          <a:pt x="51" y="129"/>
                          <a:pt x="46" y="130"/>
                          <a:pt x="42" y="130"/>
                        </a:cubicBezTo>
                        <a:cubicBezTo>
                          <a:pt x="41" y="130"/>
                          <a:pt x="41" y="130"/>
                          <a:pt x="41" y="130"/>
                        </a:cubicBezTo>
                        <a:cubicBezTo>
                          <a:pt x="31" y="130"/>
                          <a:pt x="32" y="125"/>
                          <a:pt x="28" y="119"/>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17" name="Google Shape;2817;p21"/>
                  <p:cNvSpPr/>
                  <p:nvPr/>
                </p:nvSpPr>
                <p:spPr>
                  <a:xfrm>
                    <a:off x="4077" y="1785"/>
                    <a:ext cx="6" cy="21"/>
                  </a:xfrm>
                  <a:custGeom>
                    <a:avLst/>
                    <a:gdLst/>
                    <a:ahLst/>
                    <a:cxnLst/>
                    <a:rect l="l" t="t" r="r" b="b"/>
                    <a:pathLst>
                      <a:path w="8" h="28" extrusionOk="0">
                        <a:moveTo>
                          <a:pt x="5" y="0"/>
                        </a:moveTo>
                        <a:cubicBezTo>
                          <a:pt x="4" y="0"/>
                          <a:pt x="3" y="0"/>
                          <a:pt x="2" y="2"/>
                        </a:cubicBezTo>
                        <a:cubicBezTo>
                          <a:pt x="0" y="7"/>
                          <a:pt x="2" y="25"/>
                          <a:pt x="2" y="25"/>
                        </a:cubicBezTo>
                        <a:cubicBezTo>
                          <a:pt x="2" y="27"/>
                          <a:pt x="2" y="28"/>
                          <a:pt x="3" y="28"/>
                        </a:cubicBezTo>
                        <a:cubicBezTo>
                          <a:pt x="3" y="28"/>
                          <a:pt x="3" y="26"/>
                          <a:pt x="3" y="21"/>
                        </a:cubicBezTo>
                        <a:cubicBezTo>
                          <a:pt x="3" y="14"/>
                          <a:pt x="7" y="10"/>
                          <a:pt x="7" y="6"/>
                        </a:cubicBezTo>
                        <a:cubicBezTo>
                          <a:pt x="8" y="3"/>
                          <a:pt x="7" y="0"/>
                          <a:pt x="5" y="0"/>
                        </a:cubicBezTo>
                        <a:close/>
                      </a:path>
                    </a:pathLst>
                  </a:custGeom>
                  <a:solidFill>
                    <a:srgbClr val="D9DC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18" name="Google Shape;2818;p21"/>
                  <p:cNvSpPr/>
                  <p:nvPr/>
                </p:nvSpPr>
                <p:spPr>
                  <a:xfrm>
                    <a:off x="4065" y="1785"/>
                    <a:ext cx="6" cy="21"/>
                  </a:xfrm>
                  <a:custGeom>
                    <a:avLst/>
                    <a:gdLst/>
                    <a:ahLst/>
                    <a:cxnLst/>
                    <a:rect l="l" t="t" r="r" b="b"/>
                    <a:pathLst>
                      <a:path w="8" h="28" extrusionOk="0">
                        <a:moveTo>
                          <a:pt x="3" y="0"/>
                        </a:moveTo>
                        <a:cubicBezTo>
                          <a:pt x="1" y="0"/>
                          <a:pt x="0" y="4"/>
                          <a:pt x="0" y="7"/>
                        </a:cubicBezTo>
                        <a:cubicBezTo>
                          <a:pt x="1" y="10"/>
                          <a:pt x="4" y="14"/>
                          <a:pt x="4" y="22"/>
                        </a:cubicBezTo>
                        <a:cubicBezTo>
                          <a:pt x="4" y="26"/>
                          <a:pt x="5" y="28"/>
                          <a:pt x="5" y="28"/>
                        </a:cubicBezTo>
                        <a:cubicBezTo>
                          <a:pt x="5" y="28"/>
                          <a:pt x="6" y="27"/>
                          <a:pt x="6" y="26"/>
                        </a:cubicBezTo>
                        <a:cubicBezTo>
                          <a:pt x="6" y="26"/>
                          <a:pt x="8" y="7"/>
                          <a:pt x="5" y="2"/>
                        </a:cubicBezTo>
                        <a:cubicBezTo>
                          <a:pt x="4" y="1"/>
                          <a:pt x="4" y="0"/>
                          <a:pt x="3" y="0"/>
                        </a:cubicBezTo>
                        <a:close/>
                      </a:path>
                    </a:pathLst>
                  </a:custGeom>
                  <a:solidFill>
                    <a:srgbClr val="D9DC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19" name="Google Shape;2819;p21"/>
                  <p:cNvSpPr/>
                  <p:nvPr/>
                </p:nvSpPr>
                <p:spPr>
                  <a:xfrm>
                    <a:off x="4043" y="1770"/>
                    <a:ext cx="13" cy="24"/>
                  </a:xfrm>
                  <a:custGeom>
                    <a:avLst/>
                    <a:gdLst/>
                    <a:ahLst/>
                    <a:cxnLst/>
                    <a:rect l="l" t="t" r="r" b="b"/>
                    <a:pathLst>
                      <a:path w="17" h="31" extrusionOk="0">
                        <a:moveTo>
                          <a:pt x="11" y="0"/>
                        </a:moveTo>
                        <a:cubicBezTo>
                          <a:pt x="11" y="0"/>
                          <a:pt x="11" y="1"/>
                          <a:pt x="11" y="2"/>
                        </a:cubicBezTo>
                        <a:cubicBezTo>
                          <a:pt x="11" y="2"/>
                          <a:pt x="15" y="9"/>
                          <a:pt x="9" y="16"/>
                        </a:cubicBezTo>
                        <a:cubicBezTo>
                          <a:pt x="4" y="22"/>
                          <a:pt x="0" y="28"/>
                          <a:pt x="0" y="31"/>
                        </a:cubicBezTo>
                        <a:cubicBezTo>
                          <a:pt x="0" y="31"/>
                          <a:pt x="0" y="31"/>
                          <a:pt x="0" y="31"/>
                        </a:cubicBezTo>
                        <a:cubicBezTo>
                          <a:pt x="1" y="31"/>
                          <a:pt x="4" y="26"/>
                          <a:pt x="9" y="25"/>
                        </a:cubicBezTo>
                        <a:cubicBezTo>
                          <a:pt x="15" y="23"/>
                          <a:pt x="17" y="11"/>
                          <a:pt x="14" y="5"/>
                        </a:cubicBezTo>
                        <a:cubicBezTo>
                          <a:pt x="13" y="2"/>
                          <a:pt x="12" y="0"/>
                          <a:pt x="11" y="0"/>
                        </a:cubicBezTo>
                        <a:close/>
                      </a:path>
                    </a:pathLst>
                  </a:custGeom>
                  <a:solidFill>
                    <a:srgbClr val="D9DC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20" name="Google Shape;2820;p21"/>
                  <p:cNvSpPr/>
                  <p:nvPr/>
                </p:nvSpPr>
                <p:spPr>
                  <a:xfrm>
                    <a:off x="4093" y="1769"/>
                    <a:ext cx="13" cy="25"/>
                  </a:xfrm>
                  <a:custGeom>
                    <a:avLst/>
                    <a:gdLst/>
                    <a:ahLst/>
                    <a:cxnLst/>
                    <a:rect l="l" t="t" r="r" b="b"/>
                    <a:pathLst>
                      <a:path w="17" h="33" extrusionOk="0">
                        <a:moveTo>
                          <a:pt x="5" y="0"/>
                        </a:moveTo>
                        <a:cubicBezTo>
                          <a:pt x="4" y="0"/>
                          <a:pt x="3" y="2"/>
                          <a:pt x="2" y="5"/>
                        </a:cubicBezTo>
                        <a:cubicBezTo>
                          <a:pt x="0" y="12"/>
                          <a:pt x="1" y="25"/>
                          <a:pt x="7" y="26"/>
                        </a:cubicBezTo>
                        <a:cubicBezTo>
                          <a:pt x="12" y="28"/>
                          <a:pt x="15" y="33"/>
                          <a:pt x="16" y="33"/>
                        </a:cubicBezTo>
                        <a:cubicBezTo>
                          <a:pt x="16" y="33"/>
                          <a:pt x="17" y="33"/>
                          <a:pt x="17" y="33"/>
                        </a:cubicBezTo>
                        <a:cubicBezTo>
                          <a:pt x="17" y="30"/>
                          <a:pt x="13" y="24"/>
                          <a:pt x="7" y="17"/>
                        </a:cubicBezTo>
                        <a:cubicBezTo>
                          <a:pt x="1" y="10"/>
                          <a:pt x="5" y="2"/>
                          <a:pt x="5" y="2"/>
                        </a:cubicBezTo>
                        <a:cubicBezTo>
                          <a:pt x="6" y="1"/>
                          <a:pt x="5" y="0"/>
                          <a:pt x="5" y="0"/>
                        </a:cubicBezTo>
                        <a:close/>
                      </a:path>
                    </a:pathLst>
                  </a:custGeom>
                  <a:solidFill>
                    <a:srgbClr val="D9DC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21" name="Google Shape;2821;p21"/>
                  <p:cNvSpPr/>
                  <p:nvPr/>
                </p:nvSpPr>
                <p:spPr>
                  <a:xfrm>
                    <a:off x="4034" y="1748"/>
                    <a:ext cx="82" cy="96"/>
                  </a:xfrm>
                  <a:custGeom>
                    <a:avLst/>
                    <a:gdLst/>
                    <a:ahLst/>
                    <a:cxnLst/>
                    <a:rect l="l" t="t" r="r" b="b"/>
                    <a:pathLst>
                      <a:path w="109" h="128" extrusionOk="0">
                        <a:moveTo>
                          <a:pt x="24" y="101"/>
                        </a:moveTo>
                        <a:cubicBezTo>
                          <a:pt x="22" y="101"/>
                          <a:pt x="20" y="100"/>
                          <a:pt x="19" y="100"/>
                        </a:cubicBezTo>
                        <a:cubicBezTo>
                          <a:pt x="12" y="96"/>
                          <a:pt x="22" y="92"/>
                          <a:pt x="14" y="88"/>
                        </a:cubicBezTo>
                        <a:cubicBezTo>
                          <a:pt x="5" y="84"/>
                          <a:pt x="0" y="60"/>
                          <a:pt x="11" y="47"/>
                        </a:cubicBezTo>
                        <a:cubicBezTo>
                          <a:pt x="21" y="34"/>
                          <a:pt x="13" y="29"/>
                          <a:pt x="23" y="17"/>
                        </a:cubicBezTo>
                        <a:cubicBezTo>
                          <a:pt x="29" y="9"/>
                          <a:pt x="43" y="6"/>
                          <a:pt x="56" y="6"/>
                        </a:cubicBezTo>
                        <a:cubicBezTo>
                          <a:pt x="65" y="6"/>
                          <a:pt x="75" y="8"/>
                          <a:pt x="82" y="11"/>
                        </a:cubicBezTo>
                        <a:cubicBezTo>
                          <a:pt x="97" y="20"/>
                          <a:pt x="89" y="39"/>
                          <a:pt x="98" y="49"/>
                        </a:cubicBezTo>
                        <a:cubicBezTo>
                          <a:pt x="108" y="62"/>
                          <a:pt x="104" y="84"/>
                          <a:pt x="95" y="88"/>
                        </a:cubicBezTo>
                        <a:cubicBezTo>
                          <a:pt x="87" y="92"/>
                          <a:pt x="97" y="96"/>
                          <a:pt x="90" y="100"/>
                        </a:cubicBezTo>
                        <a:cubicBezTo>
                          <a:pt x="89" y="100"/>
                          <a:pt x="87" y="101"/>
                          <a:pt x="85" y="101"/>
                        </a:cubicBezTo>
                        <a:cubicBezTo>
                          <a:pt x="79" y="101"/>
                          <a:pt x="72" y="96"/>
                          <a:pt x="68" y="89"/>
                        </a:cubicBezTo>
                        <a:cubicBezTo>
                          <a:pt x="66" y="86"/>
                          <a:pt x="65" y="84"/>
                          <a:pt x="63" y="84"/>
                        </a:cubicBezTo>
                        <a:cubicBezTo>
                          <a:pt x="61" y="84"/>
                          <a:pt x="60" y="89"/>
                          <a:pt x="64" y="94"/>
                        </a:cubicBezTo>
                        <a:cubicBezTo>
                          <a:pt x="68" y="99"/>
                          <a:pt x="71" y="104"/>
                          <a:pt x="74" y="109"/>
                        </a:cubicBezTo>
                        <a:cubicBezTo>
                          <a:pt x="80" y="117"/>
                          <a:pt x="75" y="121"/>
                          <a:pt x="67" y="123"/>
                        </a:cubicBezTo>
                        <a:cubicBezTo>
                          <a:pt x="64" y="123"/>
                          <a:pt x="60" y="124"/>
                          <a:pt x="57" y="124"/>
                        </a:cubicBezTo>
                        <a:cubicBezTo>
                          <a:pt x="55" y="124"/>
                          <a:pt x="54" y="124"/>
                          <a:pt x="52" y="124"/>
                        </a:cubicBezTo>
                        <a:cubicBezTo>
                          <a:pt x="51" y="123"/>
                          <a:pt x="50" y="123"/>
                          <a:pt x="49" y="123"/>
                        </a:cubicBezTo>
                        <a:cubicBezTo>
                          <a:pt x="47" y="123"/>
                          <a:pt x="46" y="124"/>
                          <a:pt x="44" y="124"/>
                        </a:cubicBezTo>
                        <a:cubicBezTo>
                          <a:pt x="43" y="124"/>
                          <a:pt x="42" y="124"/>
                          <a:pt x="41" y="124"/>
                        </a:cubicBezTo>
                        <a:cubicBezTo>
                          <a:pt x="39" y="124"/>
                          <a:pt x="37" y="124"/>
                          <a:pt x="36" y="122"/>
                        </a:cubicBezTo>
                        <a:cubicBezTo>
                          <a:pt x="30" y="114"/>
                          <a:pt x="36" y="103"/>
                          <a:pt x="42" y="96"/>
                        </a:cubicBezTo>
                        <a:cubicBezTo>
                          <a:pt x="46" y="91"/>
                          <a:pt x="46" y="85"/>
                          <a:pt x="44" y="85"/>
                        </a:cubicBezTo>
                        <a:cubicBezTo>
                          <a:pt x="43" y="85"/>
                          <a:pt x="42" y="86"/>
                          <a:pt x="41" y="89"/>
                        </a:cubicBezTo>
                        <a:cubicBezTo>
                          <a:pt x="37" y="96"/>
                          <a:pt x="30" y="101"/>
                          <a:pt x="24" y="101"/>
                        </a:cubicBezTo>
                        <a:close/>
                        <a:moveTo>
                          <a:pt x="54" y="0"/>
                        </a:moveTo>
                        <a:cubicBezTo>
                          <a:pt x="44" y="0"/>
                          <a:pt x="34" y="2"/>
                          <a:pt x="26" y="6"/>
                        </a:cubicBezTo>
                        <a:cubicBezTo>
                          <a:pt x="24" y="7"/>
                          <a:pt x="22" y="8"/>
                          <a:pt x="20" y="10"/>
                        </a:cubicBezTo>
                        <a:cubicBezTo>
                          <a:pt x="8" y="18"/>
                          <a:pt x="0" y="37"/>
                          <a:pt x="0" y="50"/>
                        </a:cubicBezTo>
                        <a:cubicBezTo>
                          <a:pt x="0" y="51"/>
                          <a:pt x="0" y="52"/>
                          <a:pt x="0" y="53"/>
                        </a:cubicBezTo>
                        <a:cubicBezTo>
                          <a:pt x="0" y="76"/>
                          <a:pt x="5" y="76"/>
                          <a:pt x="5" y="84"/>
                        </a:cubicBezTo>
                        <a:cubicBezTo>
                          <a:pt x="5" y="85"/>
                          <a:pt x="5" y="86"/>
                          <a:pt x="5" y="87"/>
                        </a:cubicBezTo>
                        <a:cubicBezTo>
                          <a:pt x="5" y="94"/>
                          <a:pt x="5" y="97"/>
                          <a:pt x="11" y="105"/>
                        </a:cubicBezTo>
                        <a:cubicBezTo>
                          <a:pt x="13" y="108"/>
                          <a:pt x="13" y="110"/>
                          <a:pt x="14" y="112"/>
                        </a:cubicBezTo>
                        <a:cubicBezTo>
                          <a:pt x="19" y="112"/>
                          <a:pt x="26" y="113"/>
                          <a:pt x="28" y="117"/>
                        </a:cubicBezTo>
                        <a:cubicBezTo>
                          <a:pt x="33" y="124"/>
                          <a:pt x="30" y="128"/>
                          <a:pt x="41" y="128"/>
                        </a:cubicBezTo>
                        <a:cubicBezTo>
                          <a:pt x="45" y="128"/>
                          <a:pt x="50" y="127"/>
                          <a:pt x="54" y="127"/>
                        </a:cubicBezTo>
                        <a:cubicBezTo>
                          <a:pt x="55" y="127"/>
                          <a:pt x="55" y="127"/>
                          <a:pt x="55" y="127"/>
                        </a:cubicBezTo>
                        <a:cubicBezTo>
                          <a:pt x="56" y="127"/>
                          <a:pt x="58" y="127"/>
                          <a:pt x="59" y="127"/>
                        </a:cubicBezTo>
                        <a:cubicBezTo>
                          <a:pt x="60" y="127"/>
                          <a:pt x="60" y="127"/>
                          <a:pt x="60" y="127"/>
                        </a:cubicBezTo>
                        <a:cubicBezTo>
                          <a:pt x="68" y="127"/>
                          <a:pt x="75" y="126"/>
                          <a:pt x="76" y="123"/>
                        </a:cubicBezTo>
                        <a:cubicBezTo>
                          <a:pt x="79" y="118"/>
                          <a:pt x="84" y="113"/>
                          <a:pt x="96" y="112"/>
                        </a:cubicBezTo>
                        <a:cubicBezTo>
                          <a:pt x="100" y="106"/>
                          <a:pt x="104" y="99"/>
                          <a:pt x="104" y="93"/>
                        </a:cubicBezTo>
                        <a:cubicBezTo>
                          <a:pt x="104" y="92"/>
                          <a:pt x="104" y="92"/>
                          <a:pt x="104" y="91"/>
                        </a:cubicBezTo>
                        <a:cubicBezTo>
                          <a:pt x="104" y="90"/>
                          <a:pt x="104" y="88"/>
                          <a:pt x="104" y="87"/>
                        </a:cubicBezTo>
                        <a:cubicBezTo>
                          <a:pt x="104" y="75"/>
                          <a:pt x="105" y="68"/>
                          <a:pt x="108" y="60"/>
                        </a:cubicBezTo>
                        <a:cubicBezTo>
                          <a:pt x="109" y="57"/>
                          <a:pt x="109" y="55"/>
                          <a:pt x="109" y="52"/>
                        </a:cubicBezTo>
                        <a:cubicBezTo>
                          <a:pt x="109" y="44"/>
                          <a:pt x="107" y="36"/>
                          <a:pt x="104" y="30"/>
                        </a:cubicBezTo>
                        <a:cubicBezTo>
                          <a:pt x="100" y="21"/>
                          <a:pt x="94" y="10"/>
                          <a:pt x="84" y="6"/>
                        </a:cubicBezTo>
                        <a:cubicBezTo>
                          <a:pt x="75" y="2"/>
                          <a:pt x="64" y="0"/>
                          <a:pt x="5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22" name="Google Shape;2822;p21"/>
                  <p:cNvSpPr/>
                  <p:nvPr/>
                </p:nvSpPr>
                <p:spPr>
                  <a:xfrm>
                    <a:off x="4033" y="1748"/>
                    <a:ext cx="84" cy="96"/>
                  </a:xfrm>
                  <a:custGeom>
                    <a:avLst/>
                    <a:gdLst/>
                    <a:ahLst/>
                    <a:cxnLst/>
                    <a:rect l="l" t="t" r="r" b="b"/>
                    <a:pathLst>
                      <a:path w="112" h="128" extrusionOk="0">
                        <a:moveTo>
                          <a:pt x="42" y="128"/>
                        </a:moveTo>
                        <a:cubicBezTo>
                          <a:pt x="31" y="128"/>
                          <a:pt x="34" y="124"/>
                          <a:pt x="29" y="117"/>
                        </a:cubicBezTo>
                        <a:cubicBezTo>
                          <a:pt x="27" y="113"/>
                          <a:pt x="20" y="112"/>
                          <a:pt x="15" y="112"/>
                        </a:cubicBezTo>
                        <a:cubicBezTo>
                          <a:pt x="14" y="110"/>
                          <a:pt x="14" y="108"/>
                          <a:pt x="12" y="105"/>
                        </a:cubicBezTo>
                        <a:cubicBezTo>
                          <a:pt x="6" y="97"/>
                          <a:pt x="6" y="94"/>
                          <a:pt x="6" y="87"/>
                        </a:cubicBezTo>
                        <a:cubicBezTo>
                          <a:pt x="6" y="86"/>
                          <a:pt x="6" y="85"/>
                          <a:pt x="6" y="84"/>
                        </a:cubicBezTo>
                        <a:cubicBezTo>
                          <a:pt x="6" y="76"/>
                          <a:pt x="1" y="76"/>
                          <a:pt x="1" y="53"/>
                        </a:cubicBezTo>
                        <a:cubicBezTo>
                          <a:pt x="1" y="52"/>
                          <a:pt x="1" y="51"/>
                          <a:pt x="1" y="50"/>
                        </a:cubicBezTo>
                        <a:cubicBezTo>
                          <a:pt x="1" y="37"/>
                          <a:pt x="9" y="18"/>
                          <a:pt x="21" y="10"/>
                        </a:cubicBezTo>
                        <a:cubicBezTo>
                          <a:pt x="23" y="8"/>
                          <a:pt x="25" y="7"/>
                          <a:pt x="27" y="6"/>
                        </a:cubicBezTo>
                        <a:cubicBezTo>
                          <a:pt x="35" y="2"/>
                          <a:pt x="45" y="0"/>
                          <a:pt x="55" y="0"/>
                        </a:cubicBezTo>
                        <a:cubicBezTo>
                          <a:pt x="65" y="0"/>
                          <a:pt x="76" y="2"/>
                          <a:pt x="85" y="6"/>
                        </a:cubicBezTo>
                        <a:cubicBezTo>
                          <a:pt x="95" y="10"/>
                          <a:pt x="101" y="21"/>
                          <a:pt x="105" y="30"/>
                        </a:cubicBezTo>
                        <a:cubicBezTo>
                          <a:pt x="108" y="36"/>
                          <a:pt x="110" y="44"/>
                          <a:pt x="110" y="52"/>
                        </a:cubicBezTo>
                        <a:cubicBezTo>
                          <a:pt x="110" y="55"/>
                          <a:pt x="110" y="57"/>
                          <a:pt x="109" y="60"/>
                        </a:cubicBezTo>
                        <a:cubicBezTo>
                          <a:pt x="106" y="68"/>
                          <a:pt x="105" y="75"/>
                          <a:pt x="105" y="87"/>
                        </a:cubicBezTo>
                        <a:cubicBezTo>
                          <a:pt x="105" y="88"/>
                          <a:pt x="105" y="90"/>
                          <a:pt x="105" y="91"/>
                        </a:cubicBezTo>
                        <a:cubicBezTo>
                          <a:pt x="105" y="92"/>
                          <a:pt x="105" y="92"/>
                          <a:pt x="105" y="93"/>
                        </a:cubicBezTo>
                        <a:cubicBezTo>
                          <a:pt x="105" y="99"/>
                          <a:pt x="101" y="106"/>
                          <a:pt x="97" y="112"/>
                        </a:cubicBezTo>
                        <a:cubicBezTo>
                          <a:pt x="85" y="113"/>
                          <a:pt x="80" y="118"/>
                          <a:pt x="77" y="123"/>
                        </a:cubicBezTo>
                        <a:cubicBezTo>
                          <a:pt x="76" y="126"/>
                          <a:pt x="69" y="127"/>
                          <a:pt x="61" y="127"/>
                        </a:cubicBezTo>
                        <a:cubicBezTo>
                          <a:pt x="60" y="127"/>
                          <a:pt x="60" y="127"/>
                          <a:pt x="60" y="127"/>
                        </a:cubicBezTo>
                        <a:cubicBezTo>
                          <a:pt x="59" y="127"/>
                          <a:pt x="57" y="127"/>
                          <a:pt x="56" y="127"/>
                        </a:cubicBezTo>
                        <a:cubicBezTo>
                          <a:pt x="55" y="127"/>
                          <a:pt x="55" y="127"/>
                          <a:pt x="55" y="127"/>
                        </a:cubicBezTo>
                        <a:cubicBezTo>
                          <a:pt x="51" y="127"/>
                          <a:pt x="46" y="128"/>
                          <a:pt x="42" y="128"/>
                        </a:cubicBezTo>
                        <a:close/>
                        <a:moveTo>
                          <a:pt x="54" y="0"/>
                        </a:moveTo>
                        <a:cubicBezTo>
                          <a:pt x="44" y="0"/>
                          <a:pt x="34" y="2"/>
                          <a:pt x="26" y="6"/>
                        </a:cubicBezTo>
                        <a:cubicBezTo>
                          <a:pt x="24" y="7"/>
                          <a:pt x="22" y="8"/>
                          <a:pt x="20" y="9"/>
                        </a:cubicBezTo>
                        <a:cubicBezTo>
                          <a:pt x="8" y="18"/>
                          <a:pt x="1" y="36"/>
                          <a:pt x="1" y="50"/>
                        </a:cubicBezTo>
                        <a:cubicBezTo>
                          <a:pt x="0" y="76"/>
                          <a:pt x="5" y="76"/>
                          <a:pt x="5" y="84"/>
                        </a:cubicBezTo>
                        <a:cubicBezTo>
                          <a:pt x="5" y="93"/>
                          <a:pt x="5" y="96"/>
                          <a:pt x="12" y="105"/>
                        </a:cubicBezTo>
                        <a:cubicBezTo>
                          <a:pt x="14" y="108"/>
                          <a:pt x="14" y="110"/>
                          <a:pt x="15" y="112"/>
                        </a:cubicBezTo>
                        <a:cubicBezTo>
                          <a:pt x="20" y="113"/>
                          <a:pt x="27" y="114"/>
                          <a:pt x="29" y="117"/>
                        </a:cubicBezTo>
                        <a:cubicBezTo>
                          <a:pt x="29" y="118"/>
                          <a:pt x="29" y="119"/>
                          <a:pt x="30" y="119"/>
                        </a:cubicBezTo>
                        <a:cubicBezTo>
                          <a:pt x="30" y="120"/>
                          <a:pt x="30" y="120"/>
                          <a:pt x="30" y="120"/>
                        </a:cubicBezTo>
                        <a:cubicBezTo>
                          <a:pt x="31" y="121"/>
                          <a:pt x="31" y="121"/>
                          <a:pt x="31" y="121"/>
                        </a:cubicBezTo>
                        <a:cubicBezTo>
                          <a:pt x="33" y="126"/>
                          <a:pt x="33" y="128"/>
                          <a:pt x="42" y="128"/>
                        </a:cubicBezTo>
                        <a:cubicBezTo>
                          <a:pt x="46" y="128"/>
                          <a:pt x="51" y="128"/>
                          <a:pt x="55" y="128"/>
                        </a:cubicBezTo>
                        <a:cubicBezTo>
                          <a:pt x="55" y="128"/>
                          <a:pt x="55" y="128"/>
                          <a:pt x="55" y="128"/>
                        </a:cubicBezTo>
                        <a:cubicBezTo>
                          <a:pt x="57" y="128"/>
                          <a:pt x="59" y="128"/>
                          <a:pt x="60" y="128"/>
                        </a:cubicBezTo>
                        <a:cubicBezTo>
                          <a:pt x="69" y="128"/>
                          <a:pt x="76" y="127"/>
                          <a:pt x="78" y="123"/>
                        </a:cubicBezTo>
                        <a:cubicBezTo>
                          <a:pt x="78" y="122"/>
                          <a:pt x="79" y="121"/>
                          <a:pt x="79" y="121"/>
                        </a:cubicBezTo>
                        <a:cubicBezTo>
                          <a:pt x="79" y="120"/>
                          <a:pt x="79" y="120"/>
                          <a:pt x="79" y="120"/>
                        </a:cubicBezTo>
                        <a:cubicBezTo>
                          <a:pt x="80" y="120"/>
                          <a:pt x="80" y="120"/>
                          <a:pt x="80" y="120"/>
                        </a:cubicBezTo>
                        <a:cubicBezTo>
                          <a:pt x="80" y="119"/>
                          <a:pt x="80" y="119"/>
                          <a:pt x="80" y="119"/>
                        </a:cubicBezTo>
                        <a:cubicBezTo>
                          <a:pt x="81" y="119"/>
                          <a:pt x="81" y="119"/>
                          <a:pt x="81" y="119"/>
                        </a:cubicBezTo>
                        <a:cubicBezTo>
                          <a:pt x="84" y="115"/>
                          <a:pt x="88" y="113"/>
                          <a:pt x="98" y="112"/>
                        </a:cubicBezTo>
                        <a:cubicBezTo>
                          <a:pt x="102" y="106"/>
                          <a:pt x="106" y="99"/>
                          <a:pt x="106" y="91"/>
                        </a:cubicBezTo>
                        <a:cubicBezTo>
                          <a:pt x="104" y="78"/>
                          <a:pt x="106" y="70"/>
                          <a:pt x="110" y="60"/>
                        </a:cubicBezTo>
                        <a:cubicBezTo>
                          <a:pt x="112" y="51"/>
                          <a:pt x="109" y="38"/>
                          <a:pt x="106" y="30"/>
                        </a:cubicBezTo>
                        <a:cubicBezTo>
                          <a:pt x="101" y="21"/>
                          <a:pt x="94" y="10"/>
                          <a:pt x="84" y="6"/>
                        </a:cubicBezTo>
                        <a:cubicBezTo>
                          <a:pt x="75" y="2"/>
                          <a:pt x="64" y="0"/>
                          <a:pt x="54"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23" name="Google Shape;2823;p21"/>
                  <p:cNvSpPr/>
                  <p:nvPr/>
                </p:nvSpPr>
                <p:spPr>
                  <a:xfrm>
                    <a:off x="4054" y="1759"/>
                    <a:ext cx="46" cy="19"/>
                  </a:xfrm>
                  <a:custGeom>
                    <a:avLst/>
                    <a:gdLst/>
                    <a:ahLst/>
                    <a:cxnLst/>
                    <a:rect l="l" t="t" r="r" b="b"/>
                    <a:pathLst>
                      <a:path w="61" h="25" extrusionOk="0">
                        <a:moveTo>
                          <a:pt x="24" y="0"/>
                        </a:moveTo>
                        <a:cubicBezTo>
                          <a:pt x="9" y="0"/>
                          <a:pt x="4" y="8"/>
                          <a:pt x="4" y="8"/>
                        </a:cubicBezTo>
                        <a:cubicBezTo>
                          <a:pt x="0" y="15"/>
                          <a:pt x="12" y="25"/>
                          <a:pt x="20" y="25"/>
                        </a:cubicBezTo>
                        <a:cubicBezTo>
                          <a:pt x="22" y="25"/>
                          <a:pt x="23" y="25"/>
                          <a:pt x="24" y="24"/>
                        </a:cubicBezTo>
                        <a:cubicBezTo>
                          <a:pt x="26" y="22"/>
                          <a:pt x="29" y="21"/>
                          <a:pt x="32" y="21"/>
                        </a:cubicBezTo>
                        <a:cubicBezTo>
                          <a:pt x="34" y="21"/>
                          <a:pt x="35" y="22"/>
                          <a:pt x="37" y="22"/>
                        </a:cubicBezTo>
                        <a:cubicBezTo>
                          <a:pt x="39" y="22"/>
                          <a:pt x="40" y="22"/>
                          <a:pt x="42" y="22"/>
                        </a:cubicBezTo>
                        <a:cubicBezTo>
                          <a:pt x="44" y="22"/>
                          <a:pt x="45" y="22"/>
                          <a:pt x="46" y="20"/>
                        </a:cubicBezTo>
                        <a:cubicBezTo>
                          <a:pt x="48" y="14"/>
                          <a:pt x="61" y="8"/>
                          <a:pt x="36" y="1"/>
                        </a:cubicBezTo>
                        <a:cubicBezTo>
                          <a:pt x="31" y="0"/>
                          <a:pt x="27" y="0"/>
                          <a:pt x="24" y="0"/>
                        </a:cubicBezTo>
                        <a:close/>
                      </a:path>
                    </a:pathLst>
                  </a:custGeom>
                  <a:solidFill>
                    <a:srgbClr val="EEED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24" name="Google Shape;2824;p21"/>
                  <p:cNvSpPr/>
                  <p:nvPr/>
                </p:nvSpPr>
                <p:spPr>
                  <a:xfrm>
                    <a:off x="4047" y="1811"/>
                    <a:ext cx="17" cy="11"/>
                  </a:xfrm>
                  <a:custGeom>
                    <a:avLst/>
                    <a:gdLst/>
                    <a:ahLst/>
                    <a:cxnLst/>
                    <a:rect l="l" t="t" r="r" b="b"/>
                    <a:pathLst>
                      <a:path w="22" h="15" extrusionOk="0">
                        <a:moveTo>
                          <a:pt x="22" y="0"/>
                        </a:moveTo>
                        <a:cubicBezTo>
                          <a:pt x="18" y="4"/>
                          <a:pt x="12" y="7"/>
                          <a:pt x="6" y="7"/>
                        </a:cubicBezTo>
                        <a:cubicBezTo>
                          <a:pt x="6" y="7"/>
                          <a:pt x="5" y="7"/>
                          <a:pt x="5" y="7"/>
                        </a:cubicBezTo>
                        <a:cubicBezTo>
                          <a:pt x="5" y="7"/>
                          <a:pt x="5" y="7"/>
                          <a:pt x="5" y="7"/>
                        </a:cubicBezTo>
                        <a:cubicBezTo>
                          <a:pt x="0" y="9"/>
                          <a:pt x="1" y="13"/>
                          <a:pt x="4" y="15"/>
                        </a:cubicBezTo>
                        <a:cubicBezTo>
                          <a:pt x="4" y="15"/>
                          <a:pt x="5" y="15"/>
                          <a:pt x="5" y="15"/>
                        </a:cubicBezTo>
                        <a:cubicBezTo>
                          <a:pt x="9" y="15"/>
                          <a:pt x="19" y="9"/>
                          <a:pt x="21" y="4"/>
                        </a:cubicBezTo>
                        <a:cubicBezTo>
                          <a:pt x="22" y="2"/>
                          <a:pt x="22" y="1"/>
                          <a:pt x="22" y="0"/>
                        </a:cubicBezTo>
                        <a:close/>
                      </a:path>
                    </a:pathLst>
                  </a:custGeom>
                  <a:solidFill>
                    <a:srgbClr val="EEED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25" name="Google Shape;2825;p21"/>
                  <p:cNvSpPr/>
                  <p:nvPr/>
                </p:nvSpPr>
                <p:spPr>
                  <a:xfrm>
                    <a:off x="4084" y="1812"/>
                    <a:ext cx="16" cy="9"/>
                  </a:xfrm>
                  <a:custGeom>
                    <a:avLst/>
                    <a:gdLst/>
                    <a:ahLst/>
                    <a:cxnLst/>
                    <a:rect l="l" t="t" r="r" b="b"/>
                    <a:pathLst>
                      <a:path w="21" h="13" extrusionOk="0">
                        <a:moveTo>
                          <a:pt x="0" y="0"/>
                        </a:moveTo>
                        <a:cubicBezTo>
                          <a:pt x="1" y="3"/>
                          <a:pt x="7" y="12"/>
                          <a:pt x="12" y="13"/>
                        </a:cubicBezTo>
                        <a:cubicBezTo>
                          <a:pt x="13" y="13"/>
                          <a:pt x="13" y="13"/>
                          <a:pt x="14" y="13"/>
                        </a:cubicBezTo>
                        <a:cubicBezTo>
                          <a:pt x="19" y="13"/>
                          <a:pt x="21" y="8"/>
                          <a:pt x="12" y="7"/>
                        </a:cubicBezTo>
                        <a:cubicBezTo>
                          <a:pt x="6" y="6"/>
                          <a:pt x="2" y="3"/>
                          <a:pt x="1" y="1"/>
                        </a:cubicBezTo>
                        <a:cubicBezTo>
                          <a:pt x="1" y="1"/>
                          <a:pt x="0" y="1"/>
                          <a:pt x="0" y="0"/>
                        </a:cubicBezTo>
                        <a:close/>
                      </a:path>
                    </a:pathLst>
                  </a:custGeom>
                  <a:solidFill>
                    <a:srgbClr val="EEED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26" name="Google Shape;2826;p21"/>
                  <p:cNvSpPr/>
                  <p:nvPr/>
                </p:nvSpPr>
                <p:spPr>
                  <a:xfrm>
                    <a:off x="4070" y="1783"/>
                    <a:ext cx="7" cy="29"/>
                  </a:xfrm>
                  <a:custGeom>
                    <a:avLst/>
                    <a:gdLst/>
                    <a:ahLst/>
                    <a:cxnLst/>
                    <a:rect l="l" t="t" r="r" b="b"/>
                    <a:pathLst>
                      <a:path w="9" h="39" extrusionOk="0">
                        <a:moveTo>
                          <a:pt x="3" y="7"/>
                        </a:moveTo>
                        <a:cubicBezTo>
                          <a:pt x="3" y="7"/>
                          <a:pt x="3" y="27"/>
                          <a:pt x="2" y="31"/>
                        </a:cubicBezTo>
                        <a:cubicBezTo>
                          <a:pt x="0" y="35"/>
                          <a:pt x="3" y="39"/>
                          <a:pt x="4" y="38"/>
                        </a:cubicBezTo>
                        <a:cubicBezTo>
                          <a:pt x="6" y="36"/>
                          <a:pt x="5" y="35"/>
                          <a:pt x="7" y="32"/>
                        </a:cubicBezTo>
                        <a:cubicBezTo>
                          <a:pt x="9" y="29"/>
                          <a:pt x="8" y="23"/>
                          <a:pt x="8" y="16"/>
                        </a:cubicBezTo>
                        <a:cubicBezTo>
                          <a:pt x="8" y="10"/>
                          <a:pt x="4" y="0"/>
                          <a:pt x="3" y="7"/>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27" name="Google Shape;2827;p21"/>
                  <p:cNvSpPr/>
                  <p:nvPr/>
                </p:nvSpPr>
                <p:spPr>
                  <a:xfrm>
                    <a:off x="4076" y="1794"/>
                    <a:ext cx="32" cy="24"/>
                  </a:xfrm>
                  <a:custGeom>
                    <a:avLst/>
                    <a:gdLst/>
                    <a:ahLst/>
                    <a:cxnLst/>
                    <a:rect l="l" t="t" r="r" b="b"/>
                    <a:pathLst>
                      <a:path w="43" h="32" extrusionOk="0">
                        <a:moveTo>
                          <a:pt x="9" y="5"/>
                        </a:moveTo>
                        <a:cubicBezTo>
                          <a:pt x="14" y="0"/>
                          <a:pt x="25" y="2"/>
                          <a:pt x="31" y="4"/>
                        </a:cubicBezTo>
                        <a:cubicBezTo>
                          <a:pt x="43" y="9"/>
                          <a:pt x="40" y="29"/>
                          <a:pt x="28" y="31"/>
                        </a:cubicBezTo>
                        <a:cubicBezTo>
                          <a:pt x="16" y="32"/>
                          <a:pt x="0" y="19"/>
                          <a:pt x="8" y="7"/>
                        </a:cubicBezTo>
                        <a:cubicBezTo>
                          <a:pt x="8" y="6"/>
                          <a:pt x="8" y="6"/>
                          <a:pt x="9" y="5"/>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28" name="Google Shape;2828;p21"/>
                  <p:cNvSpPr/>
                  <p:nvPr/>
                </p:nvSpPr>
                <p:spPr>
                  <a:xfrm>
                    <a:off x="4077" y="1795"/>
                    <a:ext cx="30" cy="21"/>
                  </a:xfrm>
                  <a:custGeom>
                    <a:avLst/>
                    <a:gdLst/>
                    <a:ahLst/>
                    <a:cxnLst/>
                    <a:rect l="l" t="t" r="r" b="b"/>
                    <a:pathLst>
                      <a:path w="40" h="28" extrusionOk="0">
                        <a:moveTo>
                          <a:pt x="18" y="1"/>
                        </a:moveTo>
                        <a:cubicBezTo>
                          <a:pt x="18" y="1"/>
                          <a:pt x="18" y="1"/>
                          <a:pt x="18" y="1"/>
                        </a:cubicBezTo>
                        <a:cubicBezTo>
                          <a:pt x="18" y="1"/>
                          <a:pt x="18" y="1"/>
                          <a:pt x="18" y="1"/>
                        </a:cubicBezTo>
                        <a:cubicBezTo>
                          <a:pt x="22" y="1"/>
                          <a:pt x="25" y="2"/>
                          <a:pt x="28" y="3"/>
                        </a:cubicBezTo>
                        <a:cubicBezTo>
                          <a:pt x="28" y="3"/>
                          <a:pt x="28" y="3"/>
                          <a:pt x="28" y="3"/>
                        </a:cubicBezTo>
                        <a:cubicBezTo>
                          <a:pt x="33" y="5"/>
                          <a:pt x="35" y="10"/>
                          <a:pt x="35" y="15"/>
                        </a:cubicBezTo>
                        <a:cubicBezTo>
                          <a:pt x="35" y="21"/>
                          <a:pt x="32" y="27"/>
                          <a:pt x="25" y="27"/>
                        </a:cubicBezTo>
                        <a:cubicBezTo>
                          <a:pt x="25" y="27"/>
                          <a:pt x="24" y="27"/>
                          <a:pt x="24" y="27"/>
                        </a:cubicBezTo>
                        <a:cubicBezTo>
                          <a:pt x="16" y="27"/>
                          <a:pt x="7" y="22"/>
                          <a:pt x="6" y="14"/>
                        </a:cubicBezTo>
                        <a:cubicBezTo>
                          <a:pt x="6" y="15"/>
                          <a:pt x="6" y="15"/>
                          <a:pt x="6" y="15"/>
                        </a:cubicBezTo>
                        <a:cubicBezTo>
                          <a:pt x="5" y="12"/>
                          <a:pt x="5" y="9"/>
                          <a:pt x="7" y="6"/>
                        </a:cubicBezTo>
                        <a:cubicBezTo>
                          <a:pt x="7" y="5"/>
                          <a:pt x="8" y="5"/>
                          <a:pt x="8" y="4"/>
                        </a:cubicBezTo>
                        <a:cubicBezTo>
                          <a:pt x="10" y="2"/>
                          <a:pt x="14" y="1"/>
                          <a:pt x="18" y="1"/>
                        </a:cubicBezTo>
                        <a:cubicBezTo>
                          <a:pt x="18" y="1"/>
                          <a:pt x="18" y="1"/>
                          <a:pt x="18" y="1"/>
                        </a:cubicBezTo>
                        <a:cubicBezTo>
                          <a:pt x="18" y="1"/>
                          <a:pt x="18" y="1"/>
                          <a:pt x="18" y="1"/>
                        </a:cubicBezTo>
                        <a:close/>
                        <a:moveTo>
                          <a:pt x="18" y="0"/>
                        </a:moveTo>
                        <a:cubicBezTo>
                          <a:pt x="14" y="0"/>
                          <a:pt x="10" y="1"/>
                          <a:pt x="7" y="4"/>
                        </a:cubicBezTo>
                        <a:cubicBezTo>
                          <a:pt x="7" y="4"/>
                          <a:pt x="6" y="5"/>
                          <a:pt x="6" y="5"/>
                        </a:cubicBezTo>
                        <a:cubicBezTo>
                          <a:pt x="0" y="17"/>
                          <a:pt x="13" y="28"/>
                          <a:pt x="24" y="28"/>
                        </a:cubicBezTo>
                        <a:cubicBezTo>
                          <a:pt x="24" y="28"/>
                          <a:pt x="25" y="28"/>
                          <a:pt x="26" y="28"/>
                        </a:cubicBezTo>
                        <a:cubicBezTo>
                          <a:pt x="38" y="27"/>
                          <a:pt x="40" y="7"/>
                          <a:pt x="28" y="2"/>
                        </a:cubicBezTo>
                        <a:cubicBezTo>
                          <a:pt x="26" y="1"/>
                          <a:pt x="22" y="0"/>
                          <a:pt x="18" y="0"/>
                        </a:cubicBezTo>
                        <a:close/>
                      </a:path>
                    </a:pathLst>
                  </a:custGeom>
                  <a:solidFill>
                    <a:srgbClr val="8F91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29" name="Google Shape;2829;p21"/>
                  <p:cNvSpPr/>
                  <p:nvPr/>
                </p:nvSpPr>
                <p:spPr>
                  <a:xfrm>
                    <a:off x="4078" y="1795"/>
                    <a:ext cx="29" cy="21"/>
                  </a:xfrm>
                  <a:custGeom>
                    <a:avLst/>
                    <a:gdLst/>
                    <a:ahLst/>
                    <a:cxnLst/>
                    <a:rect l="l" t="t" r="r" b="b"/>
                    <a:pathLst>
                      <a:path w="38" h="28" extrusionOk="0">
                        <a:moveTo>
                          <a:pt x="7" y="4"/>
                        </a:moveTo>
                        <a:cubicBezTo>
                          <a:pt x="12" y="0"/>
                          <a:pt x="22" y="1"/>
                          <a:pt x="27" y="3"/>
                        </a:cubicBezTo>
                        <a:cubicBezTo>
                          <a:pt x="38" y="8"/>
                          <a:pt x="36" y="26"/>
                          <a:pt x="24" y="27"/>
                        </a:cubicBezTo>
                        <a:cubicBezTo>
                          <a:pt x="13" y="28"/>
                          <a:pt x="0" y="17"/>
                          <a:pt x="6" y="6"/>
                        </a:cubicBezTo>
                        <a:cubicBezTo>
                          <a:pt x="6" y="5"/>
                          <a:pt x="7" y="5"/>
                          <a:pt x="7" y="4"/>
                        </a:cubicBezTo>
                        <a:close/>
                      </a:path>
                    </a:pathLst>
                  </a:custGeom>
                  <a:solidFill>
                    <a:srgbClr val="BBB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30" name="Google Shape;2830;p21"/>
                  <p:cNvSpPr/>
                  <p:nvPr/>
                </p:nvSpPr>
                <p:spPr>
                  <a:xfrm>
                    <a:off x="4091" y="1796"/>
                    <a:ext cx="7" cy="19"/>
                  </a:xfrm>
                  <a:custGeom>
                    <a:avLst/>
                    <a:gdLst/>
                    <a:ahLst/>
                    <a:cxnLst/>
                    <a:rect l="l" t="t" r="r" b="b"/>
                    <a:pathLst>
                      <a:path w="10" h="26" extrusionOk="0">
                        <a:moveTo>
                          <a:pt x="6" y="26"/>
                        </a:moveTo>
                        <a:cubicBezTo>
                          <a:pt x="6" y="26"/>
                          <a:pt x="6" y="26"/>
                          <a:pt x="6" y="26"/>
                        </a:cubicBezTo>
                        <a:moveTo>
                          <a:pt x="7" y="26"/>
                        </a:moveTo>
                        <a:cubicBezTo>
                          <a:pt x="7" y="26"/>
                          <a:pt x="6" y="26"/>
                          <a:pt x="6" y="26"/>
                        </a:cubicBezTo>
                        <a:cubicBezTo>
                          <a:pt x="6" y="26"/>
                          <a:pt x="7" y="26"/>
                          <a:pt x="7" y="26"/>
                        </a:cubicBezTo>
                        <a:close/>
                        <a:moveTo>
                          <a:pt x="10" y="2"/>
                        </a:moveTo>
                        <a:cubicBezTo>
                          <a:pt x="10" y="2"/>
                          <a:pt x="10" y="2"/>
                          <a:pt x="10" y="2"/>
                        </a:cubicBezTo>
                        <a:moveTo>
                          <a:pt x="0" y="0"/>
                        </a:moveTo>
                        <a:cubicBezTo>
                          <a:pt x="0" y="0"/>
                          <a:pt x="0" y="0"/>
                          <a:pt x="0" y="0"/>
                        </a:cubicBezTo>
                        <a:close/>
                        <a:moveTo>
                          <a:pt x="0" y="0"/>
                        </a:moveTo>
                        <a:cubicBezTo>
                          <a:pt x="0" y="0"/>
                          <a:pt x="0" y="0"/>
                          <a:pt x="0" y="0"/>
                        </a:cubicBezTo>
                        <a:cubicBezTo>
                          <a:pt x="0" y="0"/>
                          <a:pt x="0" y="0"/>
                          <a:pt x="0" y="0"/>
                        </a:cubicBezTo>
                        <a:close/>
                      </a:path>
                    </a:pathLst>
                  </a:custGeom>
                  <a:solidFill>
                    <a:srgbClr val="6E70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31" name="Google Shape;2831;p21"/>
                  <p:cNvSpPr/>
                  <p:nvPr/>
                </p:nvSpPr>
                <p:spPr>
                  <a:xfrm>
                    <a:off x="4081" y="1796"/>
                    <a:ext cx="23" cy="19"/>
                  </a:xfrm>
                  <a:custGeom>
                    <a:avLst/>
                    <a:gdLst/>
                    <a:ahLst/>
                    <a:cxnLst/>
                    <a:rect l="l" t="t" r="r" b="b"/>
                    <a:pathLst>
                      <a:path w="31" h="26" extrusionOk="0">
                        <a:moveTo>
                          <a:pt x="18" y="25"/>
                        </a:moveTo>
                        <a:cubicBezTo>
                          <a:pt x="16" y="25"/>
                          <a:pt x="15" y="25"/>
                          <a:pt x="13" y="24"/>
                        </a:cubicBezTo>
                        <a:cubicBezTo>
                          <a:pt x="5" y="22"/>
                          <a:pt x="2" y="17"/>
                          <a:pt x="3" y="13"/>
                        </a:cubicBezTo>
                        <a:cubicBezTo>
                          <a:pt x="3" y="13"/>
                          <a:pt x="4" y="7"/>
                          <a:pt x="13" y="7"/>
                        </a:cubicBezTo>
                        <a:cubicBezTo>
                          <a:pt x="14" y="7"/>
                          <a:pt x="15" y="7"/>
                          <a:pt x="16" y="7"/>
                        </a:cubicBezTo>
                        <a:cubicBezTo>
                          <a:pt x="21" y="7"/>
                          <a:pt x="21" y="8"/>
                          <a:pt x="24" y="9"/>
                        </a:cubicBezTo>
                        <a:cubicBezTo>
                          <a:pt x="27" y="12"/>
                          <a:pt x="28" y="13"/>
                          <a:pt x="28" y="17"/>
                        </a:cubicBezTo>
                        <a:cubicBezTo>
                          <a:pt x="27" y="21"/>
                          <a:pt x="24" y="25"/>
                          <a:pt x="18" y="25"/>
                        </a:cubicBezTo>
                        <a:close/>
                        <a:moveTo>
                          <a:pt x="13" y="0"/>
                        </a:moveTo>
                        <a:cubicBezTo>
                          <a:pt x="13" y="0"/>
                          <a:pt x="13" y="0"/>
                          <a:pt x="13" y="0"/>
                        </a:cubicBezTo>
                        <a:cubicBezTo>
                          <a:pt x="13" y="0"/>
                          <a:pt x="13" y="0"/>
                          <a:pt x="13" y="0"/>
                        </a:cubicBezTo>
                        <a:cubicBezTo>
                          <a:pt x="17" y="0"/>
                          <a:pt x="20" y="1"/>
                          <a:pt x="23" y="2"/>
                        </a:cubicBezTo>
                        <a:cubicBezTo>
                          <a:pt x="30" y="5"/>
                          <a:pt x="31" y="16"/>
                          <a:pt x="27" y="22"/>
                        </a:cubicBezTo>
                        <a:cubicBezTo>
                          <a:pt x="30" y="16"/>
                          <a:pt x="29" y="7"/>
                          <a:pt x="22" y="4"/>
                        </a:cubicBezTo>
                        <a:cubicBezTo>
                          <a:pt x="20" y="3"/>
                          <a:pt x="16" y="2"/>
                          <a:pt x="13" y="2"/>
                        </a:cubicBezTo>
                        <a:cubicBezTo>
                          <a:pt x="9" y="2"/>
                          <a:pt x="5" y="3"/>
                          <a:pt x="3" y="5"/>
                        </a:cubicBezTo>
                        <a:cubicBezTo>
                          <a:pt x="3" y="6"/>
                          <a:pt x="2" y="6"/>
                          <a:pt x="2" y="7"/>
                        </a:cubicBezTo>
                        <a:cubicBezTo>
                          <a:pt x="1" y="9"/>
                          <a:pt x="0" y="11"/>
                          <a:pt x="1" y="13"/>
                        </a:cubicBezTo>
                        <a:cubicBezTo>
                          <a:pt x="2" y="21"/>
                          <a:pt x="11" y="26"/>
                          <a:pt x="19" y="26"/>
                        </a:cubicBezTo>
                        <a:cubicBezTo>
                          <a:pt x="19" y="26"/>
                          <a:pt x="20" y="26"/>
                          <a:pt x="20" y="26"/>
                        </a:cubicBezTo>
                        <a:cubicBezTo>
                          <a:pt x="27" y="26"/>
                          <a:pt x="30" y="20"/>
                          <a:pt x="30" y="14"/>
                        </a:cubicBezTo>
                        <a:cubicBezTo>
                          <a:pt x="30" y="9"/>
                          <a:pt x="28" y="4"/>
                          <a:pt x="23" y="2"/>
                        </a:cubicBezTo>
                        <a:cubicBezTo>
                          <a:pt x="23" y="2"/>
                          <a:pt x="23" y="2"/>
                          <a:pt x="23" y="2"/>
                        </a:cubicBezTo>
                        <a:cubicBezTo>
                          <a:pt x="20" y="1"/>
                          <a:pt x="17" y="0"/>
                          <a:pt x="13" y="0"/>
                        </a:cubicBezTo>
                        <a:close/>
                      </a:path>
                    </a:pathLst>
                  </a:custGeom>
                  <a:solidFill>
                    <a:srgbClr val="7D80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32" name="Google Shape;2832;p21"/>
                  <p:cNvSpPr/>
                  <p:nvPr/>
                </p:nvSpPr>
                <p:spPr>
                  <a:xfrm>
                    <a:off x="4081" y="1796"/>
                    <a:ext cx="10" cy="10"/>
                  </a:xfrm>
                  <a:custGeom>
                    <a:avLst/>
                    <a:gdLst/>
                    <a:ahLst/>
                    <a:cxnLst/>
                    <a:rect l="l" t="t" r="r" b="b"/>
                    <a:pathLst>
                      <a:path w="13" h="14" extrusionOk="0">
                        <a:moveTo>
                          <a:pt x="13" y="0"/>
                        </a:moveTo>
                        <a:cubicBezTo>
                          <a:pt x="9" y="0"/>
                          <a:pt x="5" y="1"/>
                          <a:pt x="3" y="3"/>
                        </a:cubicBezTo>
                        <a:cubicBezTo>
                          <a:pt x="3" y="4"/>
                          <a:pt x="2" y="4"/>
                          <a:pt x="2" y="5"/>
                        </a:cubicBezTo>
                        <a:cubicBezTo>
                          <a:pt x="0" y="8"/>
                          <a:pt x="0" y="11"/>
                          <a:pt x="1" y="14"/>
                        </a:cubicBezTo>
                        <a:cubicBezTo>
                          <a:pt x="1" y="13"/>
                          <a:pt x="1" y="13"/>
                          <a:pt x="1" y="13"/>
                        </a:cubicBezTo>
                        <a:cubicBezTo>
                          <a:pt x="0" y="11"/>
                          <a:pt x="0" y="8"/>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4"/>
                          <a:pt x="3" y="4"/>
                          <a:pt x="3" y="3"/>
                        </a:cubicBezTo>
                        <a:cubicBezTo>
                          <a:pt x="3" y="3"/>
                          <a:pt x="3" y="3"/>
                          <a:pt x="3" y="3"/>
                        </a:cubicBezTo>
                        <a:cubicBezTo>
                          <a:pt x="3" y="3"/>
                          <a:pt x="3" y="3"/>
                          <a:pt x="3" y="3"/>
                        </a:cubicBezTo>
                        <a:cubicBezTo>
                          <a:pt x="6" y="1"/>
                          <a:pt x="9" y="0"/>
                          <a:pt x="13" y="0"/>
                        </a:cubicBezTo>
                        <a:close/>
                      </a:path>
                    </a:pathLst>
                  </a:custGeom>
                  <a:solidFill>
                    <a:srgbClr val="6163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33" name="Google Shape;2833;p21"/>
                  <p:cNvSpPr/>
                  <p:nvPr/>
                </p:nvSpPr>
                <p:spPr>
                  <a:xfrm>
                    <a:off x="4081" y="1798"/>
                    <a:ext cx="2" cy="8"/>
                  </a:xfrm>
                  <a:custGeom>
                    <a:avLst/>
                    <a:gdLst/>
                    <a:ahLst/>
                    <a:cxnLst/>
                    <a:rect l="l" t="t" r="r" b="b"/>
                    <a:pathLst>
                      <a:path w="3" h="10" extrusionOk="0">
                        <a:moveTo>
                          <a:pt x="2" y="2"/>
                        </a:moveTo>
                        <a:cubicBezTo>
                          <a:pt x="0" y="5"/>
                          <a:pt x="0" y="8"/>
                          <a:pt x="1" y="10"/>
                        </a:cubicBezTo>
                        <a:cubicBezTo>
                          <a:pt x="1" y="10"/>
                          <a:pt x="1" y="10"/>
                          <a:pt x="1" y="10"/>
                        </a:cubicBezTo>
                        <a:cubicBezTo>
                          <a:pt x="0" y="8"/>
                          <a:pt x="0" y="5"/>
                          <a:pt x="2" y="2"/>
                        </a:cubicBezTo>
                        <a:close/>
                        <a:moveTo>
                          <a:pt x="2" y="2"/>
                        </a:moveTo>
                        <a:cubicBezTo>
                          <a:pt x="2" y="2"/>
                          <a:pt x="2" y="2"/>
                          <a:pt x="2" y="2"/>
                        </a:cubicBezTo>
                        <a:close/>
                        <a:moveTo>
                          <a:pt x="2" y="2"/>
                        </a:moveTo>
                        <a:cubicBezTo>
                          <a:pt x="2" y="2"/>
                          <a:pt x="2" y="2"/>
                          <a:pt x="2" y="2"/>
                        </a:cubicBezTo>
                        <a:close/>
                        <a:moveTo>
                          <a:pt x="2" y="2"/>
                        </a:moveTo>
                        <a:cubicBezTo>
                          <a:pt x="2" y="2"/>
                          <a:pt x="2" y="2"/>
                          <a:pt x="2" y="2"/>
                        </a:cubicBezTo>
                        <a:close/>
                        <a:moveTo>
                          <a:pt x="2" y="2"/>
                        </a:moveTo>
                        <a:cubicBezTo>
                          <a:pt x="2" y="2"/>
                          <a:pt x="2" y="2"/>
                          <a:pt x="2" y="2"/>
                        </a:cubicBezTo>
                        <a:close/>
                        <a:moveTo>
                          <a:pt x="3" y="0"/>
                        </a:moveTo>
                        <a:cubicBezTo>
                          <a:pt x="3" y="0"/>
                          <a:pt x="3" y="0"/>
                          <a:pt x="3" y="0"/>
                        </a:cubicBezTo>
                        <a:close/>
                      </a:path>
                    </a:pathLst>
                  </a:custGeom>
                  <a:solidFill>
                    <a:srgbClr val="7274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34" name="Google Shape;2834;p21"/>
                  <p:cNvSpPr/>
                  <p:nvPr/>
                </p:nvSpPr>
                <p:spPr>
                  <a:xfrm>
                    <a:off x="4083" y="1796"/>
                    <a:ext cx="8" cy="4"/>
                  </a:xfrm>
                  <a:custGeom>
                    <a:avLst/>
                    <a:gdLst/>
                    <a:ahLst/>
                    <a:cxnLst/>
                    <a:rect l="l" t="t" r="r" b="b"/>
                    <a:pathLst>
                      <a:path w="11" h="5" extrusionOk="0">
                        <a:moveTo>
                          <a:pt x="0" y="5"/>
                        </a:moveTo>
                        <a:cubicBezTo>
                          <a:pt x="0" y="5"/>
                          <a:pt x="0" y="5"/>
                          <a:pt x="0" y="5"/>
                        </a:cubicBezTo>
                        <a:moveTo>
                          <a:pt x="0" y="5"/>
                        </a:moveTo>
                        <a:cubicBezTo>
                          <a:pt x="0" y="5"/>
                          <a:pt x="0" y="5"/>
                          <a:pt x="0" y="5"/>
                        </a:cubicBezTo>
                        <a:close/>
                        <a:moveTo>
                          <a:pt x="0" y="5"/>
                        </a:moveTo>
                        <a:cubicBezTo>
                          <a:pt x="0" y="5"/>
                          <a:pt x="0" y="5"/>
                          <a:pt x="0" y="5"/>
                        </a:cubicBezTo>
                        <a:close/>
                        <a:moveTo>
                          <a:pt x="0" y="5"/>
                        </a:moveTo>
                        <a:cubicBezTo>
                          <a:pt x="0" y="5"/>
                          <a:pt x="0" y="5"/>
                          <a:pt x="0" y="5"/>
                        </a:cubicBezTo>
                        <a:close/>
                        <a:moveTo>
                          <a:pt x="1" y="3"/>
                        </a:moveTo>
                        <a:cubicBezTo>
                          <a:pt x="1" y="3"/>
                          <a:pt x="1" y="3"/>
                          <a:pt x="1" y="3"/>
                        </a:cubicBezTo>
                        <a:cubicBezTo>
                          <a:pt x="1" y="4"/>
                          <a:pt x="0" y="4"/>
                          <a:pt x="0" y="5"/>
                        </a:cubicBezTo>
                        <a:cubicBezTo>
                          <a:pt x="0" y="5"/>
                          <a:pt x="0" y="5"/>
                          <a:pt x="0" y="5"/>
                        </a:cubicBezTo>
                        <a:cubicBezTo>
                          <a:pt x="0" y="5"/>
                          <a:pt x="0" y="5"/>
                          <a:pt x="0" y="5"/>
                        </a:cubicBezTo>
                        <a:cubicBezTo>
                          <a:pt x="0" y="4"/>
                          <a:pt x="1" y="4"/>
                          <a:pt x="1" y="3"/>
                        </a:cubicBezTo>
                        <a:close/>
                        <a:moveTo>
                          <a:pt x="11" y="0"/>
                        </a:moveTo>
                        <a:cubicBezTo>
                          <a:pt x="7" y="0"/>
                          <a:pt x="4" y="1"/>
                          <a:pt x="1" y="3"/>
                        </a:cubicBezTo>
                        <a:cubicBezTo>
                          <a:pt x="4" y="1"/>
                          <a:pt x="7" y="0"/>
                          <a:pt x="11" y="0"/>
                        </a:cubicBezTo>
                        <a:close/>
                      </a:path>
                    </a:pathLst>
                  </a:custGeom>
                  <a:solidFill>
                    <a:srgbClr val="5554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35" name="Google Shape;2835;p21"/>
                  <p:cNvSpPr/>
                  <p:nvPr/>
                </p:nvSpPr>
                <p:spPr>
                  <a:xfrm>
                    <a:off x="4081" y="1796"/>
                    <a:ext cx="23" cy="16"/>
                  </a:xfrm>
                  <a:custGeom>
                    <a:avLst/>
                    <a:gdLst/>
                    <a:ahLst/>
                    <a:cxnLst/>
                    <a:rect l="l" t="t" r="r" b="b"/>
                    <a:pathLst>
                      <a:path w="31" h="22" extrusionOk="0">
                        <a:moveTo>
                          <a:pt x="13" y="0"/>
                        </a:moveTo>
                        <a:cubicBezTo>
                          <a:pt x="9" y="0"/>
                          <a:pt x="6" y="1"/>
                          <a:pt x="3" y="3"/>
                        </a:cubicBezTo>
                        <a:cubicBezTo>
                          <a:pt x="3" y="3"/>
                          <a:pt x="3" y="3"/>
                          <a:pt x="3" y="3"/>
                        </a:cubicBezTo>
                        <a:cubicBezTo>
                          <a:pt x="3" y="3"/>
                          <a:pt x="3" y="3"/>
                          <a:pt x="3" y="3"/>
                        </a:cubicBezTo>
                        <a:cubicBezTo>
                          <a:pt x="3" y="4"/>
                          <a:pt x="2" y="4"/>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0" y="8"/>
                          <a:pt x="0" y="11"/>
                          <a:pt x="1" y="13"/>
                        </a:cubicBezTo>
                        <a:cubicBezTo>
                          <a:pt x="0" y="11"/>
                          <a:pt x="1" y="9"/>
                          <a:pt x="2" y="7"/>
                        </a:cubicBezTo>
                        <a:cubicBezTo>
                          <a:pt x="2" y="6"/>
                          <a:pt x="3" y="6"/>
                          <a:pt x="3" y="5"/>
                        </a:cubicBezTo>
                        <a:cubicBezTo>
                          <a:pt x="5" y="3"/>
                          <a:pt x="9" y="2"/>
                          <a:pt x="13" y="2"/>
                        </a:cubicBezTo>
                        <a:cubicBezTo>
                          <a:pt x="16" y="2"/>
                          <a:pt x="20" y="3"/>
                          <a:pt x="22" y="4"/>
                        </a:cubicBezTo>
                        <a:cubicBezTo>
                          <a:pt x="29" y="7"/>
                          <a:pt x="30" y="16"/>
                          <a:pt x="27" y="22"/>
                        </a:cubicBezTo>
                        <a:cubicBezTo>
                          <a:pt x="31" y="16"/>
                          <a:pt x="30" y="5"/>
                          <a:pt x="23" y="2"/>
                        </a:cubicBezTo>
                        <a:cubicBezTo>
                          <a:pt x="20" y="1"/>
                          <a:pt x="17" y="0"/>
                          <a:pt x="13" y="0"/>
                        </a:cubicBezTo>
                        <a:close/>
                      </a:path>
                    </a:pathLst>
                  </a:custGeom>
                  <a:solidFill>
                    <a:srgbClr val="5B5C5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36" name="Google Shape;2836;p21"/>
                  <p:cNvSpPr/>
                  <p:nvPr/>
                </p:nvSpPr>
                <p:spPr>
                  <a:xfrm>
                    <a:off x="4086" y="1806"/>
                    <a:ext cx="15" cy="8"/>
                  </a:xfrm>
                  <a:custGeom>
                    <a:avLst/>
                    <a:gdLst/>
                    <a:ahLst/>
                    <a:cxnLst/>
                    <a:rect l="l" t="t" r="r" b="b"/>
                    <a:pathLst>
                      <a:path w="21" h="10" extrusionOk="0">
                        <a:moveTo>
                          <a:pt x="20" y="0"/>
                        </a:moveTo>
                        <a:cubicBezTo>
                          <a:pt x="19" y="0"/>
                          <a:pt x="18" y="1"/>
                          <a:pt x="18" y="3"/>
                        </a:cubicBezTo>
                        <a:cubicBezTo>
                          <a:pt x="17" y="4"/>
                          <a:pt x="17" y="6"/>
                          <a:pt x="16" y="7"/>
                        </a:cubicBezTo>
                        <a:cubicBezTo>
                          <a:pt x="14" y="8"/>
                          <a:pt x="12" y="9"/>
                          <a:pt x="11" y="9"/>
                        </a:cubicBezTo>
                        <a:cubicBezTo>
                          <a:pt x="9" y="9"/>
                          <a:pt x="8" y="8"/>
                          <a:pt x="6" y="8"/>
                        </a:cubicBezTo>
                        <a:cubicBezTo>
                          <a:pt x="3" y="8"/>
                          <a:pt x="0" y="5"/>
                          <a:pt x="0" y="5"/>
                        </a:cubicBezTo>
                        <a:cubicBezTo>
                          <a:pt x="0" y="5"/>
                          <a:pt x="0" y="5"/>
                          <a:pt x="0" y="6"/>
                        </a:cubicBezTo>
                        <a:cubicBezTo>
                          <a:pt x="2" y="8"/>
                          <a:pt x="7" y="10"/>
                          <a:pt x="12" y="10"/>
                        </a:cubicBezTo>
                        <a:cubicBezTo>
                          <a:pt x="14" y="10"/>
                          <a:pt x="16" y="10"/>
                          <a:pt x="17" y="9"/>
                        </a:cubicBezTo>
                        <a:cubicBezTo>
                          <a:pt x="20" y="8"/>
                          <a:pt x="21" y="6"/>
                          <a:pt x="21" y="3"/>
                        </a:cubicBezTo>
                        <a:cubicBezTo>
                          <a:pt x="21" y="2"/>
                          <a:pt x="21" y="2"/>
                          <a:pt x="21" y="1"/>
                        </a:cubicBezTo>
                        <a:cubicBezTo>
                          <a:pt x="20" y="0"/>
                          <a:pt x="20" y="0"/>
                          <a:pt x="20" y="0"/>
                        </a:cubicBezTo>
                        <a:close/>
                      </a:path>
                    </a:pathLst>
                  </a:custGeom>
                  <a:solidFill>
                    <a:srgbClr val="AEB0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37" name="Google Shape;2837;p21"/>
                  <p:cNvSpPr/>
                  <p:nvPr/>
                </p:nvSpPr>
                <p:spPr>
                  <a:xfrm>
                    <a:off x="4040" y="1794"/>
                    <a:ext cx="31" cy="23"/>
                  </a:xfrm>
                  <a:custGeom>
                    <a:avLst/>
                    <a:gdLst/>
                    <a:ahLst/>
                    <a:cxnLst/>
                    <a:rect l="l" t="t" r="r" b="b"/>
                    <a:pathLst>
                      <a:path w="42" h="31" extrusionOk="0">
                        <a:moveTo>
                          <a:pt x="34" y="5"/>
                        </a:moveTo>
                        <a:cubicBezTo>
                          <a:pt x="29" y="0"/>
                          <a:pt x="17" y="1"/>
                          <a:pt x="12" y="4"/>
                        </a:cubicBezTo>
                        <a:cubicBezTo>
                          <a:pt x="0" y="9"/>
                          <a:pt x="2" y="29"/>
                          <a:pt x="15" y="30"/>
                        </a:cubicBezTo>
                        <a:cubicBezTo>
                          <a:pt x="27" y="31"/>
                          <a:pt x="42" y="19"/>
                          <a:pt x="35" y="7"/>
                        </a:cubicBezTo>
                        <a:cubicBezTo>
                          <a:pt x="35" y="6"/>
                          <a:pt x="34" y="5"/>
                          <a:pt x="34" y="5"/>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38" name="Google Shape;2838;p21"/>
                  <p:cNvSpPr/>
                  <p:nvPr/>
                </p:nvSpPr>
                <p:spPr>
                  <a:xfrm>
                    <a:off x="4041" y="1795"/>
                    <a:ext cx="30" cy="21"/>
                  </a:xfrm>
                  <a:custGeom>
                    <a:avLst/>
                    <a:gdLst/>
                    <a:ahLst/>
                    <a:cxnLst/>
                    <a:rect l="l" t="t" r="r" b="b"/>
                    <a:pathLst>
                      <a:path w="40" h="28" extrusionOk="0">
                        <a:moveTo>
                          <a:pt x="22" y="1"/>
                        </a:moveTo>
                        <a:cubicBezTo>
                          <a:pt x="22" y="1"/>
                          <a:pt x="22" y="1"/>
                          <a:pt x="22" y="1"/>
                        </a:cubicBezTo>
                        <a:cubicBezTo>
                          <a:pt x="25" y="1"/>
                          <a:pt x="29" y="2"/>
                          <a:pt x="31" y="4"/>
                        </a:cubicBezTo>
                        <a:cubicBezTo>
                          <a:pt x="32" y="4"/>
                          <a:pt x="32" y="5"/>
                          <a:pt x="33" y="5"/>
                        </a:cubicBezTo>
                        <a:cubicBezTo>
                          <a:pt x="34" y="8"/>
                          <a:pt x="35" y="11"/>
                          <a:pt x="34" y="14"/>
                        </a:cubicBezTo>
                        <a:cubicBezTo>
                          <a:pt x="34" y="14"/>
                          <a:pt x="34" y="14"/>
                          <a:pt x="34" y="14"/>
                        </a:cubicBezTo>
                        <a:cubicBezTo>
                          <a:pt x="32" y="21"/>
                          <a:pt x="24" y="27"/>
                          <a:pt x="16" y="27"/>
                        </a:cubicBezTo>
                        <a:cubicBezTo>
                          <a:pt x="15" y="27"/>
                          <a:pt x="15" y="27"/>
                          <a:pt x="14" y="27"/>
                        </a:cubicBezTo>
                        <a:cubicBezTo>
                          <a:pt x="8" y="26"/>
                          <a:pt x="5" y="20"/>
                          <a:pt x="5" y="14"/>
                        </a:cubicBezTo>
                        <a:cubicBezTo>
                          <a:pt x="5" y="10"/>
                          <a:pt x="7" y="5"/>
                          <a:pt x="12" y="3"/>
                        </a:cubicBezTo>
                        <a:cubicBezTo>
                          <a:pt x="14" y="2"/>
                          <a:pt x="18" y="1"/>
                          <a:pt x="21" y="1"/>
                        </a:cubicBezTo>
                        <a:lnTo>
                          <a:pt x="22" y="1"/>
                        </a:lnTo>
                        <a:close/>
                        <a:moveTo>
                          <a:pt x="22" y="0"/>
                        </a:moveTo>
                        <a:cubicBezTo>
                          <a:pt x="18" y="0"/>
                          <a:pt x="14" y="1"/>
                          <a:pt x="11" y="2"/>
                        </a:cubicBezTo>
                        <a:cubicBezTo>
                          <a:pt x="0" y="7"/>
                          <a:pt x="2" y="26"/>
                          <a:pt x="14" y="28"/>
                        </a:cubicBezTo>
                        <a:cubicBezTo>
                          <a:pt x="15" y="28"/>
                          <a:pt x="15" y="28"/>
                          <a:pt x="16" y="28"/>
                        </a:cubicBezTo>
                        <a:cubicBezTo>
                          <a:pt x="27" y="28"/>
                          <a:pt x="40" y="16"/>
                          <a:pt x="33" y="5"/>
                        </a:cubicBezTo>
                        <a:cubicBezTo>
                          <a:pt x="33" y="4"/>
                          <a:pt x="33" y="4"/>
                          <a:pt x="32" y="3"/>
                        </a:cubicBezTo>
                        <a:cubicBezTo>
                          <a:pt x="30" y="1"/>
                          <a:pt x="26" y="0"/>
                          <a:pt x="22" y="0"/>
                        </a:cubicBezTo>
                        <a:close/>
                      </a:path>
                    </a:pathLst>
                  </a:custGeom>
                  <a:solidFill>
                    <a:srgbClr val="8F91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39" name="Google Shape;2839;p21"/>
                  <p:cNvSpPr/>
                  <p:nvPr/>
                </p:nvSpPr>
                <p:spPr>
                  <a:xfrm>
                    <a:off x="4041" y="1794"/>
                    <a:ext cx="29" cy="22"/>
                  </a:xfrm>
                  <a:custGeom>
                    <a:avLst/>
                    <a:gdLst/>
                    <a:ahLst/>
                    <a:cxnLst/>
                    <a:rect l="l" t="t" r="r" b="b"/>
                    <a:pathLst>
                      <a:path w="38" h="29" extrusionOk="0">
                        <a:moveTo>
                          <a:pt x="30" y="5"/>
                        </a:moveTo>
                        <a:cubicBezTo>
                          <a:pt x="26" y="0"/>
                          <a:pt x="16" y="2"/>
                          <a:pt x="11" y="4"/>
                        </a:cubicBezTo>
                        <a:cubicBezTo>
                          <a:pt x="0" y="8"/>
                          <a:pt x="2" y="27"/>
                          <a:pt x="13" y="28"/>
                        </a:cubicBezTo>
                        <a:cubicBezTo>
                          <a:pt x="24" y="29"/>
                          <a:pt x="38" y="18"/>
                          <a:pt x="32" y="6"/>
                        </a:cubicBezTo>
                        <a:cubicBezTo>
                          <a:pt x="31" y="6"/>
                          <a:pt x="31" y="5"/>
                          <a:pt x="30" y="5"/>
                        </a:cubicBezTo>
                        <a:close/>
                      </a:path>
                    </a:pathLst>
                  </a:custGeom>
                  <a:solidFill>
                    <a:srgbClr val="BBB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40" name="Google Shape;2840;p21"/>
                  <p:cNvSpPr/>
                  <p:nvPr/>
                </p:nvSpPr>
                <p:spPr>
                  <a:xfrm>
                    <a:off x="4043" y="1796"/>
                    <a:ext cx="23" cy="19"/>
                  </a:xfrm>
                  <a:custGeom>
                    <a:avLst/>
                    <a:gdLst/>
                    <a:ahLst/>
                    <a:cxnLst/>
                    <a:rect l="l" t="t" r="r" b="b"/>
                    <a:pathLst>
                      <a:path w="31" h="26" extrusionOk="0">
                        <a:moveTo>
                          <a:pt x="14" y="24"/>
                        </a:moveTo>
                        <a:cubicBezTo>
                          <a:pt x="8" y="24"/>
                          <a:pt x="4" y="21"/>
                          <a:pt x="4" y="16"/>
                        </a:cubicBezTo>
                        <a:cubicBezTo>
                          <a:pt x="4" y="13"/>
                          <a:pt x="4" y="11"/>
                          <a:pt x="7" y="9"/>
                        </a:cubicBezTo>
                        <a:cubicBezTo>
                          <a:pt x="10" y="7"/>
                          <a:pt x="11" y="6"/>
                          <a:pt x="16" y="6"/>
                        </a:cubicBezTo>
                        <a:cubicBezTo>
                          <a:pt x="16" y="6"/>
                          <a:pt x="18" y="6"/>
                          <a:pt x="19" y="6"/>
                        </a:cubicBezTo>
                        <a:cubicBezTo>
                          <a:pt x="27" y="7"/>
                          <a:pt x="28" y="12"/>
                          <a:pt x="28" y="12"/>
                        </a:cubicBezTo>
                        <a:cubicBezTo>
                          <a:pt x="30" y="17"/>
                          <a:pt x="26" y="21"/>
                          <a:pt x="18" y="24"/>
                        </a:cubicBezTo>
                        <a:cubicBezTo>
                          <a:pt x="17" y="24"/>
                          <a:pt x="15" y="24"/>
                          <a:pt x="14" y="24"/>
                        </a:cubicBezTo>
                        <a:close/>
                        <a:moveTo>
                          <a:pt x="18" y="0"/>
                        </a:moveTo>
                        <a:cubicBezTo>
                          <a:pt x="15" y="0"/>
                          <a:pt x="11" y="1"/>
                          <a:pt x="9" y="2"/>
                        </a:cubicBezTo>
                        <a:cubicBezTo>
                          <a:pt x="4" y="4"/>
                          <a:pt x="2" y="9"/>
                          <a:pt x="2" y="13"/>
                        </a:cubicBezTo>
                        <a:cubicBezTo>
                          <a:pt x="2" y="19"/>
                          <a:pt x="5" y="25"/>
                          <a:pt x="11" y="26"/>
                        </a:cubicBezTo>
                        <a:cubicBezTo>
                          <a:pt x="12" y="26"/>
                          <a:pt x="12" y="26"/>
                          <a:pt x="13" y="26"/>
                        </a:cubicBezTo>
                        <a:cubicBezTo>
                          <a:pt x="21" y="26"/>
                          <a:pt x="29" y="20"/>
                          <a:pt x="31" y="13"/>
                        </a:cubicBezTo>
                        <a:cubicBezTo>
                          <a:pt x="31" y="11"/>
                          <a:pt x="31" y="8"/>
                          <a:pt x="29" y="6"/>
                        </a:cubicBezTo>
                        <a:cubicBezTo>
                          <a:pt x="29" y="6"/>
                          <a:pt x="29" y="5"/>
                          <a:pt x="28" y="5"/>
                        </a:cubicBezTo>
                        <a:cubicBezTo>
                          <a:pt x="26" y="3"/>
                          <a:pt x="22" y="2"/>
                          <a:pt x="19" y="2"/>
                        </a:cubicBezTo>
                        <a:cubicBezTo>
                          <a:pt x="15" y="2"/>
                          <a:pt x="12" y="3"/>
                          <a:pt x="9" y="4"/>
                        </a:cubicBezTo>
                        <a:cubicBezTo>
                          <a:pt x="3" y="7"/>
                          <a:pt x="1" y="15"/>
                          <a:pt x="4" y="21"/>
                        </a:cubicBezTo>
                        <a:cubicBezTo>
                          <a:pt x="0" y="15"/>
                          <a:pt x="1" y="5"/>
                          <a:pt x="9" y="2"/>
                        </a:cubicBezTo>
                        <a:cubicBezTo>
                          <a:pt x="11" y="1"/>
                          <a:pt x="15" y="0"/>
                          <a:pt x="19" y="0"/>
                        </a:cubicBezTo>
                        <a:lnTo>
                          <a:pt x="18" y="0"/>
                        </a:lnTo>
                        <a:close/>
                      </a:path>
                    </a:pathLst>
                  </a:custGeom>
                  <a:solidFill>
                    <a:srgbClr val="7D80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41" name="Google Shape;2841;p21"/>
                  <p:cNvSpPr/>
                  <p:nvPr/>
                </p:nvSpPr>
                <p:spPr>
                  <a:xfrm>
                    <a:off x="4057" y="1796"/>
                    <a:ext cx="10" cy="10"/>
                  </a:xfrm>
                  <a:custGeom>
                    <a:avLst/>
                    <a:gdLst/>
                    <a:ahLst/>
                    <a:cxnLst/>
                    <a:rect l="l" t="t" r="r" b="b"/>
                    <a:pathLst>
                      <a:path w="13" h="13" extrusionOk="0">
                        <a:moveTo>
                          <a:pt x="0" y="0"/>
                        </a:moveTo>
                        <a:cubicBezTo>
                          <a:pt x="0" y="0"/>
                          <a:pt x="0" y="0"/>
                          <a:pt x="0" y="0"/>
                        </a:cubicBezTo>
                        <a:cubicBezTo>
                          <a:pt x="3" y="0"/>
                          <a:pt x="7" y="1"/>
                          <a:pt x="9" y="3"/>
                        </a:cubicBezTo>
                        <a:cubicBezTo>
                          <a:pt x="10" y="3"/>
                          <a:pt x="10" y="4"/>
                          <a:pt x="11" y="4"/>
                        </a:cubicBezTo>
                        <a:cubicBezTo>
                          <a:pt x="12" y="6"/>
                          <a:pt x="12" y="8"/>
                          <a:pt x="12" y="10"/>
                        </a:cubicBezTo>
                        <a:cubicBezTo>
                          <a:pt x="12" y="11"/>
                          <a:pt x="12" y="12"/>
                          <a:pt x="12" y="13"/>
                        </a:cubicBezTo>
                        <a:cubicBezTo>
                          <a:pt x="12" y="13"/>
                          <a:pt x="12" y="13"/>
                          <a:pt x="12" y="13"/>
                        </a:cubicBezTo>
                        <a:cubicBezTo>
                          <a:pt x="13" y="10"/>
                          <a:pt x="12" y="7"/>
                          <a:pt x="11" y="4"/>
                        </a:cubicBezTo>
                        <a:cubicBezTo>
                          <a:pt x="10" y="4"/>
                          <a:pt x="10" y="3"/>
                          <a:pt x="9" y="3"/>
                        </a:cubicBezTo>
                        <a:cubicBezTo>
                          <a:pt x="7" y="1"/>
                          <a:pt x="3" y="0"/>
                          <a:pt x="0" y="0"/>
                        </a:cubicBezTo>
                        <a:close/>
                      </a:path>
                    </a:pathLst>
                  </a:custGeom>
                  <a:solidFill>
                    <a:srgbClr val="6163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42" name="Google Shape;2842;p21"/>
                  <p:cNvSpPr/>
                  <p:nvPr/>
                </p:nvSpPr>
                <p:spPr>
                  <a:xfrm>
                    <a:off x="4043" y="1796"/>
                    <a:ext cx="23" cy="16"/>
                  </a:xfrm>
                  <a:custGeom>
                    <a:avLst/>
                    <a:gdLst/>
                    <a:ahLst/>
                    <a:cxnLst/>
                    <a:rect l="l" t="t" r="r" b="b"/>
                    <a:pathLst>
                      <a:path w="31" h="21" extrusionOk="0">
                        <a:moveTo>
                          <a:pt x="19" y="0"/>
                        </a:moveTo>
                        <a:cubicBezTo>
                          <a:pt x="15" y="0"/>
                          <a:pt x="11" y="1"/>
                          <a:pt x="9" y="2"/>
                        </a:cubicBezTo>
                        <a:cubicBezTo>
                          <a:pt x="1" y="5"/>
                          <a:pt x="0" y="15"/>
                          <a:pt x="4" y="21"/>
                        </a:cubicBezTo>
                        <a:cubicBezTo>
                          <a:pt x="1" y="15"/>
                          <a:pt x="3" y="7"/>
                          <a:pt x="9" y="4"/>
                        </a:cubicBezTo>
                        <a:cubicBezTo>
                          <a:pt x="12" y="3"/>
                          <a:pt x="15" y="2"/>
                          <a:pt x="19" y="2"/>
                        </a:cubicBezTo>
                        <a:cubicBezTo>
                          <a:pt x="22" y="2"/>
                          <a:pt x="26" y="3"/>
                          <a:pt x="28" y="5"/>
                        </a:cubicBezTo>
                        <a:cubicBezTo>
                          <a:pt x="29" y="5"/>
                          <a:pt x="29" y="6"/>
                          <a:pt x="29" y="6"/>
                        </a:cubicBezTo>
                        <a:cubicBezTo>
                          <a:pt x="31" y="8"/>
                          <a:pt x="31" y="11"/>
                          <a:pt x="31" y="13"/>
                        </a:cubicBezTo>
                        <a:cubicBezTo>
                          <a:pt x="31" y="12"/>
                          <a:pt x="31" y="11"/>
                          <a:pt x="31" y="10"/>
                        </a:cubicBezTo>
                        <a:cubicBezTo>
                          <a:pt x="31" y="8"/>
                          <a:pt x="31" y="6"/>
                          <a:pt x="30" y="4"/>
                        </a:cubicBezTo>
                        <a:cubicBezTo>
                          <a:pt x="29" y="4"/>
                          <a:pt x="29" y="3"/>
                          <a:pt x="28" y="3"/>
                        </a:cubicBezTo>
                        <a:cubicBezTo>
                          <a:pt x="26" y="1"/>
                          <a:pt x="22" y="0"/>
                          <a:pt x="19" y="0"/>
                        </a:cubicBezTo>
                        <a:close/>
                      </a:path>
                    </a:pathLst>
                  </a:custGeom>
                  <a:solidFill>
                    <a:srgbClr val="5B5C5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43" name="Google Shape;2843;p21"/>
                  <p:cNvSpPr/>
                  <p:nvPr/>
                </p:nvSpPr>
                <p:spPr>
                  <a:xfrm>
                    <a:off x="4046" y="1806"/>
                    <a:ext cx="16" cy="8"/>
                  </a:xfrm>
                  <a:custGeom>
                    <a:avLst/>
                    <a:gdLst/>
                    <a:ahLst/>
                    <a:cxnLst/>
                    <a:rect l="l" t="t" r="r" b="b"/>
                    <a:pathLst>
                      <a:path w="22" h="11" extrusionOk="0">
                        <a:moveTo>
                          <a:pt x="2" y="0"/>
                        </a:moveTo>
                        <a:cubicBezTo>
                          <a:pt x="2" y="0"/>
                          <a:pt x="1" y="1"/>
                          <a:pt x="1" y="1"/>
                        </a:cubicBezTo>
                        <a:cubicBezTo>
                          <a:pt x="0" y="2"/>
                          <a:pt x="0" y="3"/>
                          <a:pt x="0" y="4"/>
                        </a:cubicBezTo>
                        <a:cubicBezTo>
                          <a:pt x="0" y="6"/>
                          <a:pt x="2" y="8"/>
                          <a:pt x="4" y="9"/>
                        </a:cubicBezTo>
                        <a:cubicBezTo>
                          <a:pt x="6" y="10"/>
                          <a:pt x="8" y="11"/>
                          <a:pt x="10" y="11"/>
                        </a:cubicBezTo>
                        <a:cubicBezTo>
                          <a:pt x="15" y="11"/>
                          <a:pt x="19" y="9"/>
                          <a:pt x="21" y="7"/>
                        </a:cubicBezTo>
                        <a:cubicBezTo>
                          <a:pt x="22" y="6"/>
                          <a:pt x="22" y="6"/>
                          <a:pt x="22" y="6"/>
                        </a:cubicBezTo>
                        <a:cubicBezTo>
                          <a:pt x="22" y="6"/>
                          <a:pt x="19" y="8"/>
                          <a:pt x="15" y="9"/>
                        </a:cubicBezTo>
                        <a:cubicBezTo>
                          <a:pt x="14" y="9"/>
                          <a:pt x="12" y="9"/>
                          <a:pt x="11" y="9"/>
                        </a:cubicBezTo>
                        <a:cubicBezTo>
                          <a:pt x="9" y="9"/>
                          <a:pt x="8" y="9"/>
                          <a:pt x="6" y="7"/>
                        </a:cubicBezTo>
                        <a:cubicBezTo>
                          <a:pt x="4" y="6"/>
                          <a:pt x="4" y="5"/>
                          <a:pt x="4" y="3"/>
                        </a:cubicBezTo>
                        <a:cubicBezTo>
                          <a:pt x="4" y="2"/>
                          <a:pt x="3" y="0"/>
                          <a:pt x="2" y="0"/>
                        </a:cubicBezTo>
                        <a:close/>
                      </a:path>
                    </a:pathLst>
                  </a:custGeom>
                  <a:solidFill>
                    <a:srgbClr val="AEB0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44" name="Google Shape;2844;p21"/>
                  <p:cNvSpPr/>
                  <p:nvPr/>
                </p:nvSpPr>
                <p:spPr>
                  <a:xfrm>
                    <a:off x="4064" y="1814"/>
                    <a:ext cx="10" cy="22"/>
                  </a:xfrm>
                  <a:custGeom>
                    <a:avLst/>
                    <a:gdLst/>
                    <a:ahLst/>
                    <a:cxnLst/>
                    <a:rect l="l" t="t" r="r" b="b"/>
                    <a:pathLst>
                      <a:path w="14" h="29" extrusionOk="0">
                        <a:moveTo>
                          <a:pt x="13" y="5"/>
                        </a:moveTo>
                        <a:cubicBezTo>
                          <a:pt x="13" y="5"/>
                          <a:pt x="14" y="26"/>
                          <a:pt x="13" y="27"/>
                        </a:cubicBezTo>
                        <a:cubicBezTo>
                          <a:pt x="12" y="29"/>
                          <a:pt x="0" y="29"/>
                          <a:pt x="2" y="21"/>
                        </a:cubicBezTo>
                        <a:cubicBezTo>
                          <a:pt x="4" y="13"/>
                          <a:pt x="12" y="0"/>
                          <a:pt x="13" y="5"/>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45" name="Google Shape;2845;p21"/>
                  <p:cNvSpPr/>
                  <p:nvPr/>
                </p:nvSpPr>
                <p:spPr>
                  <a:xfrm>
                    <a:off x="4065" y="1818"/>
                    <a:ext cx="9" cy="17"/>
                  </a:xfrm>
                  <a:custGeom>
                    <a:avLst/>
                    <a:gdLst/>
                    <a:ahLst/>
                    <a:cxnLst/>
                    <a:rect l="l" t="t" r="r" b="b"/>
                    <a:pathLst>
                      <a:path w="12" h="23" extrusionOk="0">
                        <a:moveTo>
                          <a:pt x="11" y="0"/>
                        </a:moveTo>
                        <a:cubicBezTo>
                          <a:pt x="11" y="0"/>
                          <a:pt x="11" y="0"/>
                          <a:pt x="11" y="0"/>
                        </a:cubicBezTo>
                        <a:cubicBezTo>
                          <a:pt x="11" y="0"/>
                          <a:pt x="11" y="0"/>
                          <a:pt x="11" y="1"/>
                        </a:cubicBezTo>
                        <a:cubicBezTo>
                          <a:pt x="11" y="1"/>
                          <a:pt x="12" y="9"/>
                          <a:pt x="12" y="15"/>
                        </a:cubicBezTo>
                        <a:cubicBezTo>
                          <a:pt x="12" y="18"/>
                          <a:pt x="11" y="21"/>
                          <a:pt x="11" y="22"/>
                        </a:cubicBezTo>
                        <a:cubicBezTo>
                          <a:pt x="11" y="22"/>
                          <a:pt x="11" y="22"/>
                          <a:pt x="11" y="22"/>
                        </a:cubicBezTo>
                        <a:cubicBezTo>
                          <a:pt x="11" y="22"/>
                          <a:pt x="10" y="23"/>
                          <a:pt x="9" y="23"/>
                        </a:cubicBezTo>
                        <a:cubicBezTo>
                          <a:pt x="9" y="23"/>
                          <a:pt x="9" y="23"/>
                          <a:pt x="9" y="23"/>
                        </a:cubicBezTo>
                        <a:cubicBezTo>
                          <a:pt x="8" y="23"/>
                          <a:pt x="8" y="23"/>
                          <a:pt x="8" y="23"/>
                        </a:cubicBezTo>
                        <a:cubicBezTo>
                          <a:pt x="8" y="23"/>
                          <a:pt x="8" y="23"/>
                          <a:pt x="8" y="23"/>
                        </a:cubicBezTo>
                        <a:cubicBezTo>
                          <a:pt x="8" y="23"/>
                          <a:pt x="8" y="23"/>
                          <a:pt x="8" y="23"/>
                        </a:cubicBezTo>
                        <a:cubicBezTo>
                          <a:pt x="6" y="22"/>
                          <a:pt x="3" y="21"/>
                          <a:pt x="2" y="19"/>
                        </a:cubicBezTo>
                        <a:cubicBezTo>
                          <a:pt x="2" y="18"/>
                          <a:pt x="2" y="17"/>
                          <a:pt x="2" y="15"/>
                        </a:cubicBezTo>
                        <a:cubicBezTo>
                          <a:pt x="2" y="15"/>
                          <a:pt x="2" y="15"/>
                          <a:pt x="2" y="15"/>
                        </a:cubicBezTo>
                        <a:cubicBezTo>
                          <a:pt x="3" y="9"/>
                          <a:pt x="8" y="0"/>
                          <a:pt x="11" y="0"/>
                        </a:cubicBezTo>
                        <a:close/>
                        <a:moveTo>
                          <a:pt x="11" y="0"/>
                        </a:moveTo>
                        <a:cubicBezTo>
                          <a:pt x="9" y="0"/>
                          <a:pt x="3" y="9"/>
                          <a:pt x="2" y="16"/>
                        </a:cubicBezTo>
                        <a:cubicBezTo>
                          <a:pt x="0" y="21"/>
                          <a:pt x="6" y="23"/>
                          <a:pt x="9" y="23"/>
                        </a:cubicBezTo>
                        <a:cubicBezTo>
                          <a:pt x="10" y="23"/>
                          <a:pt x="11" y="23"/>
                          <a:pt x="11" y="22"/>
                        </a:cubicBezTo>
                        <a:cubicBezTo>
                          <a:pt x="12" y="21"/>
                          <a:pt x="12" y="1"/>
                          <a:pt x="12" y="1"/>
                        </a:cubicBezTo>
                        <a:cubicBezTo>
                          <a:pt x="11" y="0"/>
                          <a:pt x="11" y="0"/>
                          <a:pt x="11" y="0"/>
                        </a:cubicBezTo>
                        <a:close/>
                      </a:path>
                    </a:pathLst>
                  </a:custGeom>
                  <a:solidFill>
                    <a:srgbClr val="8F91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46" name="Google Shape;2846;p21"/>
                  <p:cNvSpPr/>
                  <p:nvPr/>
                </p:nvSpPr>
                <p:spPr>
                  <a:xfrm>
                    <a:off x="4065" y="1815"/>
                    <a:ext cx="9" cy="20"/>
                  </a:xfrm>
                  <a:custGeom>
                    <a:avLst/>
                    <a:gdLst/>
                    <a:ahLst/>
                    <a:cxnLst/>
                    <a:rect l="l" t="t" r="r" b="b"/>
                    <a:pathLst>
                      <a:path w="11" h="27" extrusionOk="0">
                        <a:moveTo>
                          <a:pt x="10" y="5"/>
                        </a:moveTo>
                        <a:cubicBezTo>
                          <a:pt x="10" y="5"/>
                          <a:pt x="11" y="24"/>
                          <a:pt x="10" y="26"/>
                        </a:cubicBezTo>
                        <a:cubicBezTo>
                          <a:pt x="10" y="27"/>
                          <a:pt x="0" y="27"/>
                          <a:pt x="1" y="19"/>
                        </a:cubicBezTo>
                        <a:cubicBezTo>
                          <a:pt x="2" y="12"/>
                          <a:pt x="10" y="0"/>
                          <a:pt x="10" y="5"/>
                        </a:cubicBezTo>
                        <a:close/>
                      </a:path>
                    </a:pathLst>
                  </a:custGeom>
                  <a:solidFill>
                    <a:srgbClr val="BBB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47" name="Google Shape;2847;p21"/>
                  <p:cNvSpPr/>
                  <p:nvPr/>
                </p:nvSpPr>
                <p:spPr>
                  <a:xfrm>
                    <a:off x="4066" y="1818"/>
                    <a:ext cx="7" cy="17"/>
                  </a:xfrm>
                  <a:custGeom>
                    <a:avLst/>
                    <a:gdLst/>
                    <a:ahLst/>
                    <a:cxnLst/>
                    <a:rect l="l" t="t" r="r" b="b"/>
                    <a:pathLst>
                      <a:path w="9" h="23" extrusionOk="0">
                        <a:moveTo>
                          <a:pt x="7" y="23"/>
                        </a:moveTo>
                        <a:cubicBezTo>
                          <a:pt x="7" y="23"/>
                          <a:pt x="7" y="23"/>
                          <a:pt x="7" y="23"/>
                        </a:cubicBezTo>
                        <a:close/>
                        <a:moveTo>
                          <a:pt x="9" y="22"/>
                        </a:moveTo>
                        <a:cubicBezTo>
                          <a:pt x="9" y="22"/>
                          <a:pt x="8" y="23"/>
                          <a:pt x="7" y="23"/>
                        </a:cubicBezTo>
                        <a:cubicBezTo>
                          <a:pt x="8" y="23"/>
                          <a:pt x="9" y="22"/>
                          <a:pt x="9" y="22"/>
                        </a:cubicBezTo>
                        <a:close/>
                        <a:moveTo>
                          <a:pt x="0" y="15"/>
                        </a:moveTo>
                        <a:cubicBezTo>
                          <a:pt x="0" y="15"/>
                          <a:pt x="0" y="15"/>
                          <a:pt x="0" y="15"/>
                        </a:cubicBezTo>
                        <a:moveTo>
                          <a:pt x="9" y="0"/>
                        </a:moveTo>
                        <a:cubicBezTo>
                          <a:pt x="9" y="0"/>
                          <a:pt x="9" y="0"/>
                          <a:pt x="9" y="0"/>
                        </a:cubicBezTo>
                      </a:path>
                    </a:pathLst>
                  </a:custGeom>
                  <a:solidFill>
                    <a:srgbClr val="6E70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48" name="Google Shape;2848;p21"/>
                  <p:cNvSpPr/>
                  <p:nvPr/>
                </p:nvSpPr>
                <p:spPr>
                  <a:xfrm>
                    <a:off x="4066" y="1818"/>
                    <a:ext cx="8" cy="17"/>
                  </a:xfrm>
                  <a:custGeom>
                    <a:avLst/>
                    <a:gdLst/>
                    <a:ahLst/>
                    <a:cxnLst/>
                    <a:rect l="l" t="t" r="r" b="b"/>
                    <a:pathLst>
                      <a:path w="10" h="23" extrusionOk="0">
                        <a:moveTo>
                          <a:pt x="0" y="19"/>
                        </a:moveTo>
                        <a:cubicBezTo>
                          <a:pt x="1" y="21"/>
                          <a:pt x="4" y="22"/>
                          <a:pt x="6" y="23"/>
                        </a:cubicBezTo>
                        <a:cubicBezTo>
                          <a:pt x="3" y="22"/>
                          <a:pt x="1" y="21"/>
                          <a:pt x="0" y="19"/>
                        </a:cubicBezTo>
                        <a:close/>
                        <a:moveTo>
                          <a:pt x="0" y="15"/>
                        </a:moveTo>
                        <a:cubicBezTo>
                          <a:pt x="0" y="15"/>
                          <a:pt x="0" y="15"/>
                          <a:pt x="0" y="15"/>
                        </a:cubicBezTo>
                        <a:moveTo>
                          <a:pt x="7" y="22"/>
                        </a:moveTo>
                        <a:cubicBezTo>
                          <a:pt x="7" y="22"/>
                          <a:pt x="7" y="22"/>
                          <a:pt x="7" y="22"/>
                        </a:cubicBezTo>
                        <a:cubicBezTo>
                          <a:pt x="4" y="21"/>
                          <a:pt x="2" y="19"/>
                          <a:pt x="3" y="14"/>
                        </a:cubicBezTo>
                        <a:cubicBezTo>
                          <a:pt x="4" y="8"/>
                          <a:pt x="7" y="4"/>
                          <a:pt x="8" y="4"/>
                        </a:cubicBezTo>
                        <a:cubicBezTo>
                          <a:pt x="9" y="4"/>
                          <a:pt x="9" y="4"/>
                          <a:pt x="9" y="4"/>
                        </a:cubicBezTo>
                        <a:cubicBezTo>
                          <a:pt x="9" y="5"/>
                          <a:pt x="9" y="12"/>
                          <a:pt x="9" y="12"/>
                        </a:cubicBezTo>
                        <a:cubicBezTo>
                          <a:pt x="10" y="20"/>
                          <a:pt x="9" y="22"/>
                          <a:pt x="7" y="22"/>
                        </a:cubicBezTo>
                        <a:close/>
                        <a:moveTo>
                          <a:pt x="9" y="0"/>
                        </a:moveTo>
                        <a:cubicBezTo>
                          <a:pt x="9" y="0"/>
                          <a:pt x="9" y="0"/>
                          <a:pt x="9" y="0"/>
                        </a:cubicBezTo>
                        <a:cubicBezTo>
                          <a:pt x="9" y="0"/>
                          <a:pt x="9" y="0"/>
                          <a:pt x="9" y="1"/>
                        </a:cubicBezTo>
                        <a:cubicBezTo>
                          <a:pt x="9" y="3"/>
                          <a:pt x="9" y="3"/>
                          <a:pt x="9" y="3"/>
                        </a:cubicBezTo>
                        <a:cubicBezTo>
                          <a:pt x="9" y="2"/>
                          <a:pt x="9" y="2"/>
                          <a:pt x="9" y="2"/>
                        </a:cubicBezTo>
                        <a:cubicBezTo>
                          <a:pt x="7" y="2"/>
                          <a:pt x="2" y="10"/>
                          <a:pt x="1" y="16"/>
                        </a:cubicBezTo>
                        <a:cubicBezTo>
                          <a:pt x="1" y="18"/>
                          <a:pt x="1" y="21"/>
                          <a:pt x="6" y="23"/>
                        </a:cubicBezTo>
                        <a:cubicBezTo>
                          <a:pt x="7" y="23"/>
                          <a:pt x="7" y="23"/>
                          <a:pt x="7" y="23"/>
                        </a:cubicBezTo>
                        <a:cubicBezTo>
                          <a:pt x="7" y="23"/>
                          <a:pt x="7" y="23"/>
                          <a:pt x="7" y="23"/>
                        </a:cubicBezTo>
                        <a:cubicBezTo>
                          <a:pt x="8" y="23"/>
                          <a:pt x="9" y="22"/>
                          <a:pt x="9" y="22"/>
                        </a:cubicBezTo>
                        <a:cubicBezTo>
                          <a:pt x="9" y="22"/>
                          <a:pt x="9" y="22"/>
                          <a:pt x="9" y="22"/>
                        </a:cubicBezTo>
                        <a:cubicBezTo>
                          <a:pt x="9" y="21"/>
                          <a:pt x="10" y="18"/>
                          <a:pt x="10" y="15"/>
                        </a:cubicBezTo>
                        <a:cubicBezTo>
                          <a:pt x="10" y="9"/>
                          <a:pt x="9" y="1"/>
                          <a:pt x="9" y="1"/>
                        </a:cubicBezTo>
                        <a:cubicBezTo>
                          <a:pt x="9" y="0"/>
                          <a:pt x="9" y="0"/>
                          <a:pt x="9" y="0"/>
                        </a:cubicBezTo>
                        <a:close/>
                      </a:path>
                    </a:pathLst>
                  </a:custGeom>
                  <a:solidFill>
                    <a:srgbClr val="7D80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49" name="Google Shape;2849;p21"/>
                  <p:cNvSpPr/>
                  <p:nvPr/>
                </p:nvSpPr>
                <p:spPr>
                  <a:xfrm>
                    <a:off x="4066" y="1818"/>
                    <a:ext cx="7" cy="17"/>
                  </a:xfrm>
                  <a:custGeom>
                    <a:avLst/>
                    <a:gdLst/>
                    <a:ahLst/>
                    <a:cxnLst/>
                    <a:rect l="l" t="t" r="r" b="b"/>
                    <a:pathLst>
                      <a:path w="9" h="23" extrusionOk="0">
                        <a:moveTo>
                          <a:pt x="6" y="23"/>
                        </a:moveTo>
                        <a:cubicBezTo>
                          <a:pt x="6" y="23"/>
                          <a:pt x="6" y="23"/>
                          <a:pt x="6" y="23"/>
                        </a:cubicBezTo>
                        <a:cubicBezTo>
                          <a:pt x="6" y="23"/>
                          <a:pt x="6" y="23"/>
                          <a:pt x="6" y="23"/>
                        </a:cubicBezTo>
                        <a:close/>
                        <a:moveTo>
                          <a:pt x="0" y="15"/>
                        </a:moveTo>
                        <a:cubicBezTo>
                          <a:pt x="0" y="17"/>
                          <a:pt x="0" y="18"/>
                          <a:pt x="0" y="19"/>
                        </a:cubicBezTo>
                        <a:cubicBezTo>
                          <a:pt x="0" y="18"/>
                          <a:pt x="0" y="17"/>
                          <a:pt x="0" y="16"/>
                        </a:cubicBezTo>
                        <a:lnTo>
                          <a:pt x="0" y="15"/>
                        </a:lnTo>
                        <a:close/>
                        <a:moveTo>
                          <a:pt x="9" y="0"/>
                        </a:moveTo>
                        <a:cubicBezTo>
                          <a:pt x="6" y="0"/>
                          <a:pt x="1" y="9"/>
                          <a:pt x="0" y="15"/>
                        </a:cubicBezTo>
                        <a:cubicBezTo>
                          <a:pt x="0" y="15"/>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4"/>
                          <a:pt x="1" y="13"/>
                          <a:pt x="1" y="12"/>
                        </a:cubicBezTo>
                        <a:cubicBezTo>
                          <a:pt x="1" y="12"/>
                          <a:pt x="1" y="12"/>
                          <a:pt x="1" y="12"/>
                        </a:cubicBezTo>
                        <a:cubicBezTo>
                          <a:pt x="1" y="11"/>
                          <a:pt x="1" y="11"/>
                          <a:pt x="1" y="11"/>
                        </a:cubicBezTo>
                        <a:cubicBezTo>
                          <a:pt x="1" y="11"/>
                          <a:pt x="1" y="11"/>
                          <a:pt x="1" y="11"/>
                        </a:cubicBezTo>
                        <a:cubicBezTo>
                          <a:pt x="1" y="11"/>
                          <a:pt x="1" y="11"/>
                          <a:pt x="1" y="11"/>
                        </a:cubicBezTo>
                        <a:cubicBezTo>
                          <a:pt x="1" y="11"/>
                          <a:pt x="1" y="11"/>
                          <a:pt x="1" y="11"/>
                        </a:cubicBezTo>
                        <a:cubicBezTo>
                          <a:pt x="1" y="11"/>
                          <a:pt x="1" y="11"/>
                          <a:pt x="1" y="11"/>
                        </a:cubicBezTo>
                        <a:cubicBezTo>
                          <a:pt x="1" y="11"/>
                          <a:pt x="1" y="11"/>
                          <a:pt x="1" y="11"/>
                        </a:cubicBezTo>
                        <a:cubicBezTo>
                          <a:pt x="1" y="11"/>
                          <a:pt x="1" y="11"/>
                          <a:pt x="1" y="11"/>
                        </a:cubicBezTo>
                        <a:cubicBezTo>
                          <a:pt x="1" y="11"/>
                          <a:pt x="1" y="11"/>
                          <a:pt x="1" y="11"/>
                        </a:cubicBezTo>
                        <a:cubicBezTo>
                          <a:pt x="1" y="11"/>
                          <a:pt x="1" y="11"/>
                          <a:pt x="1" y="11"/>
                        </a:cubicBezTo>
                        <a:cubicBezTo>
                          <a:pt x="1" y="11"/>
                          <a:pt x="1" y="11"/>
                          <a:pt x="1" y="11"/>
                        </a:cubicBezTo>
                        <a:cubicBezTo>
                          <a:pt x="1" y="11"/>
                          <a:pt x="1" y="11"/>
                          <a:pt x="1" y="11"/>
                        </a:cubicBezTo>
                        <a:cubicBezTo>
                          <a:pt x="4" y="5"/>
                          <a:pt x="7" y="0"/>
                          <a:pt x="9" y="0"/>
                        </a:cubicBezTo>
                        <a:close/>
                      </a:path>
                    </a:pathLst>
                  </a:custGeom>
                  <a:solidFill>
                    <a:srgbClr val="6163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50" name="Google Shape;2850;p21"/>
                  <p:cNvSpPr/>
                  <p:nvPr/>
                </p:nvSpPr>
                <p:spPr>
                  <a:xfrm>
                    <a:off x="4066" y="1818"/>
                    <a:ext cx="7" cy="17"/>
                  </a:xfrm>
                  <a:custGeom>
                    <a:avLst/>
                    <a:gdLst/>
                    <a:ahLst/>
                    <a:cxnLst/>
                    <a:rect l="l" t="t" r="r" b="b"/>
                    <a:pathLst>
                      <a:path w="9" h="23" extrusionOk="0">
                        <a:moveTo>
                          <a:pt x="6" y="23"/>
                        </a:moveTo>
                        <a:cubicBezTo>
                          <a:pt x="6" y="23"/>
                          <a:pt x="6" y="23"/>
                          <a:pt x="6" y="23"/>
                        </a:cubicBezTo>
                        <a:cubicBezTo>
                          <a:pt x="6" y="23"/>
                          <a:pt x="6" y="23"/>
                          <a:pt x="6" y="23"/>
                        </a:cubicBezTo>
                        <a:close/>
                        <a:moveTo>
                          <a:pt x="0" y="16"/>
                        </a:moveTo>
                        <a:cubicBezTo>
                          <a:pt x="0" y="17"/>
                          <a:pt x="0" y="18"/>
                          <a:pt x="0" y="19"/>
                        </a:cubicBezTo>
                        <a:cubicBezTo>
                          <a:pt x="0" y="18"/>
                          <a:pt x="0" y="17"/>
                          <a:pt x="0" y="16"/>
                        </a:cubicBezTo>
                        <a:close/>
                        <a:moveTo>
                          <a:pt x="0" y="15"/>
                        </a:moveTo>
                        <a:cubicBezTo>
                          <a:pt x="0" y="15"/>
                          <a:pt x="0" y="15"/>
                          <a:pt x="0" y="15"/>
                        </a:cubicBezTo>
                        <a:close/>
                        <a:moveTo>
                          <a:pt x="0" y="15"/>
                        </a:moveTo>
                        <a:cubicBezTo>
                          <a:pt x="0" y="15"/>
                          <a:pt x="0" y="15"/>
                          <a:pt x="0" y="15"/>
                        </a:cubicBezTo>
                        <a:close/>
                        <a:moveTo>
                          <a:pt x="0" y="15"/>
                        </a:moveTo>
                        <a:cubicBezTo>
                          <a:pt x="0" y="15"/>
                          <a:pt x="0" y="15"/>
                          <a:pt x="0" y="15"/>
                        </a:cubicBezTo>
                        <a:close/>
                        <a:moveTo>
                          <a:pt x="0" y="15"/>
                        </a:moveTo>
                        <a:cubicBezTo>
                          <a:pt x="0" y="15"/>
                          <a:pt x="0" y="15"/>
                          <a:pt x="0" y="15"/>
                        </a:cubicBezTo>
                        <a:moveTo>
                          <a:pt x="0" y="15"/>
                        </a:moveTo>
                        <a:cubicBezTo>
                          <a:pt x="0" y="15"/>
                          <a:pt x="0" y="15"/>
                          <a:pt x="0" y="15"/>
                        </a:cubicBezTo>
                        <a:close/>
                        <a:moveTo>
                          <a:pt x="0" y="15"/>
                        </a:moveTo>
                        <a:cubicBezTo>
                          <a:pt x="0" y="15"/>
                          <a:pt x="0" y="15"/>
                          <a:pt x="0" y="15"/>
                        </a:cubicBezTo>
                        <a:close/>
                        <a:moveTo>
                          <a:pt x="1" y="12"/>
                        </a:moveTo>
                        <a:cubicBezTo>
                          <a:pt x="1" y="12"/>
                          <a:pt x="1" y="12"/>
                          <a:pt x="1" y="12"/>
                        </a:cubicBezTo>
                        <a:close/>
                        <a:moveTo>
                          <a:pt x="1" y="11"/>
                        </a:moveTo>
                        <a:cubicBezTo>
                          <a:pt x="1" y="11"/>
                          <a:pt x="1" y="11"/>
                          <a:pt x="1" y="11"/>
                        </a:cubicBezTo>
                        <a:close/>
                        <a:moveTo>
                          <a:pt x="1" y="11"/>
                        </a:moveTo>
                        <a:cubicBezTo>
                          <a:pt x="1" y="11"/>
                          <a:pt x="1" y="11"/>
                          <a:pt x="1" y="11"/>
                        </a:cubicBezTo>
                        <a:close/>
                        <a:moveTo>
                          <a:pt x="1" y="11"/>
                        </a:moveTo>
                        <a:cubicBezTo>
                          <a:pt x="1" y="11"/>
                          <a:pt x="1" y="11"/>
                          <a:pt x="1" y="11"/>
                        </a:cubicBezTo>
                        <a:close/>
                        <a:moveTo>
                          <a:pt x="1" y="11"/>
                        </a:moveTo>
                        <a:cubicBezTo>
                          <a:pt x="1" y="11"/>
                          <a:pt x="1" y="11"/>
                          <a:pt x="1" y="11"/>
                        </a:cubicBezTo>
                        <a:close/>
                        <a:moveTo>
                          <a:pt x="1" y="11"/>
                        </a:moveTo>
                        <a:cubicBezTo>
                          <a:pt x="1" y="11"/>
                          <a:pt x="1" y="11"/>
                          <a:pt x="1" y="11"/>
                        </a:cubicBezTo>
                        <a:close/>
                        <a:moveTo>
                          <a:pt x="9" y="0"/>
                        </a:moveTo>
                        <a:cubicBezTo>
                          <a:pt x="7" y="0"/>
                          <a:pt x="4" y="5"/>
                          <a:pt x="1" y="11"/>
                        </a:cubicBezTo>
                        <a:cubicBezTo>
                          <a:pt x="4" y="5"/>
                          <a:pt x="7" y="0"/>
                          <a:pt x="9" y="0"/>
                        </a:cubicBezTo>
                        <a:close/>
                      </a:path>
                    </a:pathLst>
                  </a:custGeom>
                  <a:solidFill>
                    <a:srgbClr val="7274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51" name="Google Shape;2851;p21"/>
                  <p:cNvSpPr/>
                  <p:nvPr/>
                </p:nvSpPr>
                <p:spPr>
                  <a:xfrm>
                    <a:off x="4066" y="1826"/>
                    <a:ext cx="1" cy="4"/>
                  </a:xfrm>
                  <a:custGeom>
                    <a:avLst/>
                    <a:gdLst/>
                    <a:ahLst/>
                    <a:cxnLst/>
                    <a:rect l="l" t="t" r="r" b="b"/>
                    <a:pathLst>
                      <a:path w="1" h="5" extrusionOk="0">
                        <a:moveTo>
                          <a:pt x="0" y="4"/>
                        </a:moveTo>
                        <a:cubicBezTo>
                          <a:pt x="0" y="4"/>
                          <a:pt x="0" y="4"/>
                          <a:pt x="0" y="4"/>
                        </a:cubicBezTo>
                        <a:cubicBezTo>
                          <a:pt x="0" y="5"/>
                          <a:pt x="0" y="5"/>
                          <a:pt x="0" y="5"/>
                        </a:cubicBezTo>
                        <a:lnTo>
                          <a:pt x="0" y="4"/>
                        </a:lnTo>
                        <a:close/>
                        <a:moveTo>
                          <a:pt x="0" y="4"/>
                        </a:moveTo>
                        <a:cubicBezTo>
                          <a:pt x="0" y="4"/>
                          <a:pt x="0" y="4"/>
                          <a:pt x="0" y="4"/>
                        </a:cubicBezTo>
                        <a:cubicBezTo>
                          <a:pt x="0" y="4"/>
                          <a:pt x="0" y="4"/>
                          <a:pt x="0" y="4"/>
                        </a:cubicBezTo>
                        <a:cubicBezTo>
                          <a:pt x="0" y="4"/>
                          <a:pt x="0" y="4"/>
                          <a:pt x="0" y="4"/>
                        </a:cubicBezTo>
                        <a:close/>
                        <a:moveTo>
                          <a:pt x="0" y="4"/>
                        </a:moveTo>
                        <a:cubicBezTo>
                          <a:pt x="0" y="4"/>
                          <a:pt x="0" y="4"/>
                          <a:pt x="0" y="4"/>
                        </a:cubicBezTo>
                        <a:close/>
                        <a:moveTo>
                          <a:pt x="0" y="4"/>
                        </a:moveTo>
                        <a:cubicBezTo>
                          <a:pt x="0" y="4"/>
                          <a:pt x="0" y="4"/>
                          <a:pt x="0" y="4"/>
                        </a:cubicBezTo>
                        <a:close/>
                        <a:moveTo>
                          <a:pt x="0" y="4"/>
                        </a:moveTo>
                        <a:cubicBezTo>
                          <a:pt x="0" y="4"/>
                          <a:pt x="0" y="4"/>
                          <a:pt x="0" y="4"/>
                        </a:cubicBezTo>
                        <a:close/>
                        <a:moveTo>
                          <a:pt x="0" y="4"/>
                        </a:moveTo>
                        <a:cubicBezTo>
                          <a:pt x="0" y="4"/>
                          <a:pt x="0" y="4"/>
                          <a:pt x="0" y="4"/>
                        </a:cubicBezTo>
                        <a:close/>
                        <a:moveTo>
                          <a:pt x="0" y="4"/>
                        </a:moveTo>
                        <a:cubicBezTo>
                          <a:pt x="0" y="4"/>
                          <a:pt x="0" y="4"/>
                          <a:pt x="0" y="4"/>
                        </a:cubicBezTo>
                        <a:close/>
                        <a:moveTo>
                          <a:pt x="1" y="1"/>
                        </a:moveTo>
                        <a:cubicBezTo>
                          <a:pt x="1" y="2"/>
                          <a:pt x="0" y="3"/>
                          <a:pt x="0" y="4"/>
                        </a:cubicBezTo>
                        <a:cubicBezTo>
                          <a:pt x="0" y="3"/>
                          <a:pt x="1" y="2"/>
                          <a:pt x="1" y="1"/>
                        </a:cubicBezTo>
                        <a:close/>
                        <a:moveTo>
                          <a:pt x="1" y="0"/>
                        </a:moveTo>
                        <a:cubicBezTo>
                          <a:pt x="1" y="1"/>
                          <a:pt x="1" y="1"/>
                          <a:pt x="1" y="1"/>
                        </a:cubicBezTo>
                        <a:lnTo>
                          <a:pt x="1" y="0"/>
                        </a:lnTo>
                        <a:close/>
                        <a:moveTo>
                          <a:pt x="1" y="0"/>
                        </a:moveTo>
                        <a:cubicBezTo>
                          <a:pt x="1" y="0"/>
                          <a:pt x="1" y="0"/>
                          <a:pt x="1" y="0"/>
                        </a:cubicBezTo>
                        <a:close/>
                        <a:moveTo>
                          <a:pt x="1" y="0"/>
                        </a:moveTo>
                        <a:cubicBezTo>
                          <a:pt x="1" y="0"/>
                          <a:pt x="1" y="0"/>
                          <a:pt x="1" y="0"/>
                        </a:cubicBezTo>
                        <a:close/>
                        <a:moveTo>
                          <a:pt x="1" y="0"/>
                        </a:moveTo>
                        <a:cubicBezTo>
                          <a:pt x="1" y="0"/>
                          <a:pt x="1" y="0"/>
                          <a:pt x="1" y="0"/>
                        </a:cubicBezTo>
                        <a:close/>
                        <a:moveTo>
                          <a:pt x="1" y="0"/>
                        </a:moveTo>
                        <a:cubicBezTo>
                          <a:pt x="1" y="0"/>
                          <a:pt x="1" y="0"/>
                          <a:pt x="1" y="0"/>
                        </a:cubicBezTo>
                        <a:close/>
                        <a:moveTo>
                          <a:pt x="1" y="0"/>
                        </a:moveTo>
                        <a:cubicBezTo>
                          <a:pt x="1" y="0"/>
                          <a:pt x="1" y="0"/>
                          <a:pt x="1" y="0"/>
                        </a:cubicBezTo>
                        <a:close/>
                      </a:path>
                    </a:pathLst>
                  </a:custGeom>
                  <a:solidFill>
                    <a:srgbClr val="5554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52" name="Google Shape;2852;p21"/>
                  <p:cNvSpPr/>
                  <p:nvPr/>
                </p:nvSpPr>
                <p:spPr>
                  <a:xfrm>
                    <a:off x="4066" y="1818"/>
                    <a:ext cx="7" cy="17"/>
                  </a:xfrm>
                  <a:custGeom>
                    <a:avLst/>
                    <a:gdLst/>
                    <a:ahLst/>
                    <a:cxnLst/>
                    <a:rect l="l" t="t" r="r" b="b"/>
                    <a:pathLst>
                      <a:path w="9" h="23" extrusionOk="0">
                        <a:moveTo>
                          <a:pt x="9" y="0"/>
                        </a:moveTo>
                        <a:cubicBezTo>
                          <a:pt x="7" y="0"/>
                          <a:pt x="4" y="5"/>
                          <a:pt x="1" y="11"/>
                        </a:cubicBezTo>
                        <a:cubicBezTo>
                          <a:pt x="1" y="11"/>
                          <a:pt x="1" y="11"/>
                          <a:pt x="1" y="11"/>
                        </a:cubicBezTo>
                        <a:cubicBezTo>
                          <a:pt x="1" y="11"/>
                          <a:pt x="1" y="11"/>
                          <a:pt x="1" y="11"/>
                        </a:cubicBezTo>
                        <a:cubicBezTo>
                          <a:pt x="1" y="11"/>
                          <a:pt x="1" y="11"/>
                          <a:pt x="1" y="11"/>
                        </a:cubicBezTo>
                        <a:cubicBezTo>
                          <a:pt x="1" y="11"/>
                          <a:pt x="1" y="11"/>
                          <a:pt x="1" y="11"/>
                        </a:cubicBezTo>
                        <a:cubicBezTo>
                          <a:pt x="1" y="11"/>
                          <a:pt x="1" y="11"/>
                          <a:pt x="1" y="11"/>
                        </a:cubicBezTo>
                        <a:cubicBezTo>
                          <a:pt x="1" y="11"/>
                          <a:pt x="1" y="11"/>
                          <a:pt x="1" y="11"/>
                        </a:cubicBezTo>
                        <a:cubicBezTo>
                          <a:pt x="1" y="11"/>
                          <a:pt x="1" y="11"/>
                          <a:pt x="1" y="11"/>
                        </a:cubicBezTo>
                        <a:cubicBezTo>
                          <a:pt x="1" y="11"/>
                          <a:pt x="1" y="11"/>
                          <a:pt x="1" y="11"/>
                        </a:cubicBezTo>
                        <a:cubicBezTo>
                          <a:pt x="1" y="11"/>
                          <a:pt x="1" y="11"/>
                          <a:pt x="1" y="11"/>
                        </a:cubicBezTo>
                        <a:cubicBezTo>
                          <a:pt x="1" y="11"/>
                          <a:pt x="1" y="11"/>
                          <a:pt x="1" y="11"/>
                        </a:cubicBezTo>
                        <a:cubicBezTo>
                          <a:pt x="1" y="12"/>
                          <a:pt x="1" y="12"/>
                          <a:pt x="1" y="12"/>
                        </a:cubicBezTo>
                        <a:cubicBezTo>
                          <a:pt x="1" y="12"/>
                          <a:pt x="1" y="12"/>
                          <a:pt x="1" y="12"/>
                        </a:cubicBezTo>
                        <a:cubicBezTo>
                          <a:pt x="1" y="13"/>
                          <a:pt x="0" y="14"/>
                          <a:pt x="0" y="15"/>
                        </a:cubicBezTo>
                        <a:cubicBezTo>
                          <a:pt x="0" y="15"/>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6"/>
                          <a:pt x="0" y="16"/>
                          <a:pt x="0" y="16"/>
                        </a:cubicBezTo>
                        <a:cubicBezTo>
                          <a:pt x="0" y="17"/>
                          <a:pt x="0" y="18"/>
                          <a:pt x="0" y="19"/>
                        </a:cubicBezTo>
                        <a:cubicBezTo>
                          <a:pt x="1" y="21"/>
                          <a:pt x="3" y="22"/>
                          <a:pt x="6" y="23"/>
                        </a:cubicBezTo>
                        <a:cubicBezTo>
                          <a:pt x="6" y="23"/>
                          <a:pt x="6" y="23"/>
                          <a:pt x="6" y="23"/>
                        </a:cubicBezTo>
                        <a:cubicBezTo>
                          <a:pt x="1" y="21"/>
                          <a:pt x="1" y="18"/>
                          <a:pt x="1" y="16"/>
                        </a:cubicBezTo>
                        <a:cubicBezTo>
                          <a:pt x="2" y="10"/>
                          <a:pt x="7" y="2"/>
                          <a:pt x="9" y="2"/>
                        </a:cubicBezTo>
                        <a:cubicBezTo>
                          <a:pt x="9" y="2"/>
                          <a:pt x="9" y="2"/>
                          <a:pt x="9" y="3"/>
                        </a:cubicBezTo>
                        <a:cubicBezTo>
                          <a:pt x="9" y="1"/>
                          <a:pt x="9" y="1"/>
                          <a:pt x="9" y="1"/>
                        </a:cubicBezTo>
                        <a:cubicBezTo>
                          <a:pt x="9" y="0"/>
                          <a:pt x="9" y="0"/>
                          <a:pt x="9" y="0"/>
                        </a:cubicBezTo>
                        <a:close/>
                      </a:path>
                    </a:pathLst>
                  </a:custGeom>
                  <a:solidFill>
                    <a:srgbClr val="5B5C5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53" name="Google Shape;2853;p21"/>
                  <p:cNvSpPr/>
                  <p:nvPr/>
                </p:nvSpPr>
                <p:spPr>
                  <a:xfrm>
                    <a:off x="4068" y="1822"/>
                    <a:ext cx="4" cy="11"/>
                  </a:xfrm>
                  <a:custGeom>
                    <a:avLst/>
                    <a:gdLst/>
                    <a:ahLst/>
                    <a:cxnLst/>
                    <a:rect l="l" t="t" r="r" b="b"/>
                    <a:pathLst>
                      <a:path w="5" h="15" extrusionOk="0">
                        <a:moveTo>
                          <a:pt x="4" y="0"/>
                        </a:moveTo>
                        <a:cubicBezTo>
                          <a:pt x="4" y="0"/>
                          <a:pt x="0" y="7"/>
                          <a:pt x="0" y="11"/>
                        </a:cubicBezTo>
                        <a:cubicBezTo>
                          <a:pt x="1" y="14"/>
                          <a:pt x="2" y="15"/>
                          <a:pt x="4" y="15"/>
                        </a:cubicBezTo>
                        <a:cubicBezTo>
                          <a:pt x="4" y="15"/>
                          <a:pt x="5" y="15"/>
                          <a:pt x="5" y="14"/>
                        </a:cubicBezTo>
                        <a:cubicBezTo>
                          <a:pt x="5" y="12"/>
                          <a:pt x="3" y="13"/>
                          <a:pt x="3" y="10"/>
                        </a:cubicBezTo>
                        <a:cubicBezTo>
                          <a:pt x="2" y="6"/>
                          <a:pt x="5" y="0"/>
                          <a:pt x="5" y="0"/>
                        </a:cubicBezTo>
                        <a:lnTo>
                          <a:pt x="4" y="0"/>
                        </a:lnTo>
                        <a:close/>
                      </a:path>
                    </a:pathLst>
                  </a:custGeom>
                  <a:solidFill>
                    <a:srgbClr val="AEB0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54" name="Google Shape;2854;p21"/>
                  <p:cNvSpPr/>
                  <p:nvPr/>
                </p:nvSpPr>
                <p:spPr>
                  <a:xfrm>
                    <a:off x="4074" y="1814"/>
                    <a:ext cx="10" cy="22"/>
                  </a:xfrm>
                  <a:custGeom>
                    <a:avLst/>
                    <a:gdLst/>
                    <a:ahLst/>
                    <a:cxnLst/>
                    <a:rect l="l" t="t" r="r" b="b"/>
                    <a:pathLst>
                      <a:path w="14" h="29" extrusionOk="0">
                        <a:moveTo>
                          <a:pt x="1" y="6"/>
                        </a:moveTo>
                        <a:cubicBezTo>
                          <a:pt x="1" y="6"/>
                          <a:pt x="0" y="26"/>
                          <a:pt x="1" y="28"/>
                        </a:cubicBezTo>
                        <a:cubicBezTo>
                          <a:pt x="2" y="29"/>
                          <a:pt x="14" y="29"/>
                          <a:pt x="12" y="21"/>
                        </a:cubicBezTo>
                        <a:cubicBezTo>
                          <a:pt x="10" y="12"/>
                          <a:pt x="1" y="0"/>
                          <a:pt x="1" y="6"/>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55" name="Google Shape;2855;p21"/>
                  <p:cNvSpPr/>
                  <p:nvPr/>
                </p:nvSpPr>
                <p:spPr>
                  <a:xfrm>
                    <a:off x="4074" y="1818"/>
                    <a:ext cx="9" cy="17"/>
                  </a:xfrm>
                  <a:custGeom>
                    <a:avLst/>
                    <a:gdLst/>
                    <a:ahLst/>
                    <a:cxnLst/>
                    <a:rect l="l" t="t" r="r" b="b"/>
                    <a:pathLst>
                      <a:path w="11" h="23" extrusionOk="0">
                        <a:moveTo>
                          <a:pt x="1" y="0"/>
                        </a:moveTo>
                        <a:cubicBezTo>
                          <a:pt x="1" y="0"/>
                          <a:pt x="1" y="0"/>
                          <a:pt x="1" y="0"/>
                        </a:cubicBezTo>
                        <a:cubicBezTo>
                          <a:pt x="3" y="0"/>
                          <a:pt x="8" y="9"/>
                          <a:pt x="10" y="15"/>
                        </a:cubicBezTo>
                        <a:cubicBezTo>
                          <a:pt x="10" y="17"/>
                          <a:pt x="10" y="18"/>
                          <a:pt x="9" y="19"/>
                        </a:cubicBezTo>
                        <a:cubicBezTo>
                          <a:pt x="8" y="21"/>
                          <a:pt x="6" y="22"/>
                          <a:pt x="4" y="23"/>
                        </a:cubicBezTo>
                        <a:cubicBezTo>
                          <a:pt x="4" y="23"/>
                          <a:pt x="4" y="23"/>
                          <a:pt x="4" y="23"/>
                        </a:cubicBezTo>
                        <a:cubicBezTo>
                          <a:pt x="4" y="23"/>
                          <a:pt x="4" y="23"/>
                          <a:pt x="4" y="23"/>
                        </a:cubicBezTo>
                        <a:cubicBezTo>
                          <a:pt x="3" y="23"/>
                          <a:pt x="3" y="23"/>
                          <a:pt x="3" y="23"/>
                        </a:cubicBezTo>
                        <a:cubicBezTo>
                          <a:pt x="2" y="23"/>
                          <a:pt x="1" y="22"/>
                          <a:pt x="1" y="22"/>
                        </a:cubicBezTo>
                        <a:cubicBezTo>
                          <a:pt x="0" y="21"/>
                          <a:pt x="0" y="15"/>
                          <a:pt x="0" y="9"/>
                        </a:cubicBezTo>
                        <a:cubicBezTo>
                          <a:pt x="0" y="5"/>
                          <a:pt x="0" y="1"/>
                          <a:pt x="0" y="1"/>
                        </a:cubicBezTo>
                        <a:cubicBezTo>
                          <a:pt x="0" y="0"/>
                          <a:pt x="1" y="0"/>
                          <a:pt x="1" y="0"/>
                        </a:cubicBezTo>
                        <a:close/>
                        <a:moveTo>
                          <a:pt x="1" y="0"/>
                        </a:moveTo>
                        <a:cubicBezTo>
                          <a:pt x="0" y="0"/>
                          <a:pt x="0" y="0"/>
                          <a:pt x="0" y="1"/>
                        </a:cubicBezTo>
                        <a:cubicBezTo>
                          <a:pt x="0" y="1"/>
                          <a:pt x="0" y="21"/>
                          <a:pt x="0" y="22"/>
                        </a:cubicBezTo>
                        <a:cubicBezTo>
                          <a:pt x="1" y="23"/>
                          <a:pt x="2" y="23"/>
                          <a:pt x="3" y="23"/>
                        </a:cubicBezTo>
                        <a:cubicBezTo>
                          <a:pt x="6" y="23"/>
                          <a:pt x="11" y="21"/>
                          <a:pt x="10" y="15"/>
                        </a:cubicBezTo>
                        <a:cubicBezTo>
                          <a:pt x="9" y="9"/>
                          <a:pt x="3" y="0"/>
                          <a:pt x="1" y="0"/>
                        </a:cubicBezTo>
                        <a:close/>
                      </a:path>
                    </a:pathLst>
                  </a:custGeom>
                  <a:solidFill>
                    <a:srgbClr val="8F91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56" name="Google Shape;2856;p21"/>
                  <p:cNvSpPr/>
                  <p:nvPr/>
                </p:nvSpPr>
                <p:spPr>
                  <a:xfrm>
                    <a:off x="4074" y="1815"/>
                    <a:ext cx="9" cy="20"/>
                  </a:xfrm>
                  <a:custGeom>
                    <a:avLst/>
                    <a:gdLst/>
                    <a:ahLst/>
                    <a:cxnLst/>
                    <a:rect l="l" t="t" r="r" b="b"/>
                    <a:pathLst>
                      <a:path w="11" h="27" extrusionOk="0">
                        <a:moveTo>
                          <a:pt x="0" y="5"/>
                        </a:moveTo>
                        <a:cubicBezTo>
                          <a:pt x="0" y="5"/>
                          <a:pt x="0" y="25"/>
                          <a:pt x="1" y="26"/>
                        </a:cubicBezTo>
                        <a:cubicBezTo>
                          <a:pt x="1" y="27"/>
                          <a:pt x="11" y="27"/>
                          <a:pt x="10" y="19"/>
                        </a:cubicBezTo>
                        <a:cubicBezTo>
                          <a:pt x="8" y="12"/>
                          <a:pt x="1" y="0"/>
                          <a:pt x="0" y="5"/>
                        </a:cubicBezTo>
                        <a:close/>
                      </a:path>
                    </a:pathLst>
                  </a:custGeom>
                  <a:solidFill>
                    <a:srgbClr val="BBB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57" name="Google Shape;2857;p21"/>
                  <p:cNvSpPr/>
                  <p:nvPr/>
                </p:nvSpPr>
                <p:spPr>
                  <a:xfrm>
                    <a:off x="4074" y="1818"/>
                    <a:ext cx="7" cy="17"/>
                  </a:xfrm>
                  <a:custGeom>
                    <a:avLst/>
                    <a:gdLst/>
                    <a:ahLst/>
                    <a:cxnLst/>
                    <a:rect l="l" t="t" r="r" b="b"/>
                    <a:pathLst>
                      <a:path w="9" h="23" extrusionOk="0">
                        <a:moveTo>
                          <a:pt x="9" y="19"/>
                        </a:moveTo>
                        <a:cubicBezTo>
                          <a:pt x="9" y="21"/>
                          <a:pt x="7" y="22"/>
                          <a:pt x="4" y="23"/>
                        </a:cubicBezTo>
                        <a:cubicBezTo>
                          <a:pt x="6" y="22"/>
                          <a:pt x="8" y="21"/>
                          <a:pt x="9" y="19"/>
                        </a:cubicBezTo>
                        <a:close/>
                        <a:moveTo>
                          <a:pt x="2" y="22"/>
                        </a:moveTo>
                        <a:cubicBezTo>
                          <a:pt x="1" y="22"/>
                          <a:pt x="0" y="20"/>
                          <a:pt x="1" y="12"/>
                        </a:cubicBezTo>
                        <a:cubicBezTo>
                          <a:pt x="1" y="12"/>
                          <a:pt x="0" y="5"/>
                          <a:pt x="1" y="4"/>
                        </a:cubicBezTo>
                        <a:cubicBezTo>
                          <a:pt x="1" y="4"/>
                          <a:pt x="1" y="4"/>
                          <a:pt x="1" y="4"/>
                        </a:cubicBezTo>
                        <a:cubicBezTo>
                          <a:pt x="2" y="4"/>
                          <a:pt x="5" y="8"/>
                          <a:pt x="7" y="14"/>
                        </a:cubicBezTo>
                        <a:cubicBezTo>
                          <a:pt x="8" y="19"/>
                          <a:pt x="6" y="21"/>
                          <a:pt x="3" y="22"/>
                        </a:cubicBezTo>
                        <a:lnTo>
                          <a:pt x="2" y="22"/>
                        </a:lnTo>
                        <a:close/>
                        <a:moveTo>
                          <a:pt x="0" y="1"/>
                        </a:moveTo>
                        <a:cubicBezTo>
                          <a:pt x="0" y="1"/>
                          <a:pt x="0" y="1"/>
                          <a:pt x="0" y="1"/>
                        </a:cubicBezTo>
                        <a:cubicBezTo>
                          <a:pt x="0" y="1"/>
                          <a:pt x="0" y="5"/>
                          <a:pt x="0" y="9"/>
                        </a:cubicBezTo>
                        <a:cubicBezTo>
                          <a:pt x="0" y="15"/>
                          <a:pt x="0" y="21"/>
                          <a:pt x="1" y="22"/>
                        </a:cubicBezTo>
                        <a:cubicBezTo>
                          <a:pt x="1" y="22"/>
                          <a:pt x="2" y="23"/>
                          <a:pt x="3" y="23"/>
                        </a:cubicBezTo>
                        <a:cubicBezTo>
                          <a:pt x="4" y="23"/>
                          <a:pt x="4" y="23"/>
                          <a:pt x="4" y="23"/>
                        </a:cubicBezTo>
                        <a:cubicBezTo>
                          <a:pt x="9" y="21"/>
                          <a:pt x="9" y="18"/>
                          <a:pt x="9" y="16"/>
                        </a:cubicBezTo>
                        <a:cubicBezTo>
                          <a:pt x="7" y="10"/>
                          <a:pt x="3" y="2"/>
                          <a:pt x="1" y="2"/>
                        </a:cubicBezTo>
                        <a:cubicBezTo>
                          <a:pt x="0" y="2"/>
                          <a:pt x="0" y="2"/>
                          <a:pt x="0" y="3"/>
                        </a:cubicBezTo>
                        <a:lnTo>
                          <a:pt x="0" y="1"/>
                        </a:lnTo>
                        <a:close/>
                        <a:moveTo>
                          <a:pt x="1" y="0"/>
                        </a:moveTo>
                        <a:cubicBezTo>
                          <a:pt x="1" y="0"/>
                          <a:pt x="0" y="0"/>
                          <a:pt x="0" y="1"/>
                        </a:cubicBezTo>
                        <a:cubicBezTo>
                          <a:pt x="0" y="0"/>
                          <a:pt x="1" y="0"/>
                          <a:pt x="1" y="0"/>
                        </a:cubicBezTo>
                        <a:close/>
                      </a:path>
                    </a:pathLst>
                  </a:custGeom>
                  <a:solidFill>
                    <a:srgbClr val="7D80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58" name="Google Shape;2858;p21"/>
                  <p:cNvSpPr/>
                  <p:nvPr/>
                </p:nvSpPr>
                <p:spPr>
                  <a:xfrm>
                    <a:off x="4075" y="1818"/>
                    <a:ext cx="7" cy="17"/>
                  </a:xfrm>
                  <a:custGeom>
                    <a:avLst/>
                    <a:gdLst/>
                    <a:ahLst/>
                    <a:cxnLst/>
                    <a:rect l="l" t="t" r="r" b="b"/>
                    <a:pathLst>
                      <a:path w="9" h="23" extrusionOk="0">
                        <a:moveTo>
                          <a:pt x="3" y="23"/>
                        </a:moveTo>
                        <a:cubicBezTo>
                          <a:pt x="3" y="23"/>
                          <a:pt x="3" y="23"/>
                          <a:pt x="3" y="23"/>
                        </a:cubicBezTo>
                        <a:cubicBezTo>
                          <a:pt x="3" y="23"/>
                          <a:pt x="3" y="23"/>
                          <a:pt x="3" y="23"/>
                        </a:cubicBezTo>
                        <a:close/>
                        <a:moveTo>
                          <a:pt x="0" y="0"/>
                        </a:moveTo>
                        <a:cubicBezTo>
                          <a:pt x="0" y="0"/>
                          <a:pt x="0" y="0"/>
                          <a:pt x="0" y="0"/>
                        </a:cubicBezTo>
                        <a:cubicBezTo>
                          <a:pt x="2" y="0"/>
                          <a:pt x="7" y="9"/>
                          <a:pt x="9" y="15"/>
                        </a:cubicBezTo>
                        <a:cubicBezTo>
                          <a:pt x="9" y="16"/>
                          <a:pt x="9" y="16"/>
                          <a:pt x="9" y="17"/>
                        </a:cubicBezTo>
                        <a:cubicBezTo>
                          <a:pt x="9" y="18"/>
                          <a:pt x="9" y="19"/>
                          <a:pt x="8" y="19"/>
                        </a:cubicBezTo>
                        <a:cubicBezTo>
                          <a:pt x="9" y="18"/>
                          <a:pt x="9" y="17"/>
                          <a:pt x="9" y="15"/>
                        </a:cubicBezTo>
                        <a:cubicBezTo>
                          <a:pt x="7" y="9"/>
                          <a:pt x="2" y="0"/>
                          <a:pt x="0" y="0"/>
                        </a:cubicBezTo>
                        <a:close/>
                      </a:path>
                    </a:pathLst>
                  </a:custGeom>
                  <a:solidFill>
                    <a:srgbClr val="6163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59" name="Google Shape;2859;p21"/>
                  <p:cNvSpPr/>
                  <p:nvPr/>
                </p:nvSpPr>
                <p:spPr>
                  <a:xfrm>
                    <a:off x="4074" y="1818"/>
                    <a:ext cx="8" cy="17"/>
                  </a:xfrm>
                  <a:custGeom>
                    <a:avLst/>
                    <a:gdLst/>
                    <a:ahLst/>
                    <a:cxnLst/>
                    <a:rect l="l" t="t" r="r" b="b"/>
                    <a:pathLst>
                      <a:path w="10" h="23" extrusionOk="0">
                        <a:moveTo>
                          <a:pt x="1" y="0"/>
                        </a:moveTo>
                        <a:cubicBezTo>
                          <a:pt x="1" y="0"/>
                          <a:pt x="0" y="0"/>
                          <a:pt x="0" y="1"/>
                        </a:cubicBezTo>
                        <a:cubicBezTo>
                          <a:pt x="0" y="3"/>
                          <a:pt x="0" y="3"/>
                          <a:pt x="0" y="3"/>
                        </a:cubicBezTo>
                        <a:cubicBezTo>
                          <a:pt x="0" y="2"/>
                          <a:pt x="0" y="2"/>
                          <a:pt x="1" y="2"/>
                        </a:cubicBezTo>
                        <a:cubicBezTo>
                          <a:pt x="3" y="2"/>
                          <a:pt x="7" y="10"/>
                          <a:pt x="9" y="16"/>
                        </a:cubicBezTo>
                        <a:cubicBezTo>
                          <a:pt x="9" y="18"/>
                          <a:pt x="9" y="21"/>
                          <a:pt x="4" y="23"/>
                        </a:cubicBezTo>
                        <a:cubicBezTo>
                          <a:pt x="4" y="23"/>
                          <a:pt x="4" y="23"/>
                          <a:pt x="4" y="23"/>
                        </a:cubicBezTo>
                        <a:cubicBezTo>
                          <a:pt x="7" y="22"/>
                          <a:pt x="9" y="21"/>
                          <a:pt x="9" y="19"/>
                        </a:cubicBezTo>
                        <a:cubicBezTo>
                          <a:pt x="10" y="19"/>
                          <a:pt x="10" y="18"/>
                          <a:pt x="10" y="17"/>
                        </a:cubicBezTo>
                        <a:cubicBezTo>
                          <a:pt x="10" y="16"/>
                          <a:pt x="10" y="16"/>
                          <a:pt x="10" y="15"/>
                        </a:cubicBezTo>
                        <a:cubicBezTo>
                          <a:pt x="8" y="9"/>
                          <a:pt x="3" y="0"/>
                          <a:pt x="1" y="0"/>
                        </a:cubicBezTo>
                        <a:close/>
                      </a:path>
                    </a:pathLst>
                  </a:custGeom>
                  <a:solidFill>
                    <a:srgbClr val="5B5C5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60" name="Google Shape;2860;p21"/>
                  <p:cNvSpPr/>
                  <p:nvPr/>
                </p:nvSpPr>
                <p:spPr>
                  <a:xfrm>
                    <a:off x="4076" y="1822"/>
                    <a:ext cx="4" cy="11"/>
                  </a:xfrm>
                  <a:custGeom>
                    <a:avLst/>
                    <a:gdLst/>
                    <a:ahLst/>
                    <a:cxnLst/>
                    <a:rect l="l" t="t" r="r" b="b"/>
                    <a:pathLst>
                      <a:path w="5" h="15" extrusionOk="0">
                        <a:moveTo>
                          <a:pt x="0" y="0"/>
                        </a:moveTo>
                        <a:cubicBezTo>
                          <a:pt x="0" y="0"/>
                          <a:pt x="0" y="0"/>
                          <a:pt x="0" y="0"/>
                        </a:cubicBezTo>
                        <a:cubicBezTo>
                          <a:pt x="0" y="0"/>
                          <a:pt x="3" y="6"/>
                          <a:pt x="2" y="10"/>
                        </a:cubicBezTo>
                        <a:cubicBezTo>
                          <a:pt x="1" y="13"/>
                          <a:pt x="0" y="12"/>
                          <a:pt x="0" y="14"/>
                        </a:cubicBezTo>
                        <a:cubicBezTo>
                          <a:pt x="0" y="15"/>
                          <a:pt x="1" y="15"/>
                          <a:pt x="1" y="15"/>
                        </a:cubicBezTo>
                        <a:cubicBezTo>
                          <a:pt x="2" y="15"/>
                          <a:pt x="4" y="14"/>
                          <a:pt x="4" y="11"/>
                        </a:cubicBezTo>
                        <a:cubicBezTo>
                          <a:pt x="5" y="7"/>
                          <a:pt x="1" y="0"/>
                          <a:pt x="0" y="0"/>
                        </a:cubicBezTo>
                        <a:close/>
                      </a:path>
                    </a:pathLst>
                  </a:custGeom>
                  <a:solidFill>
                    <a:srgbClr val="AEB0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61" name="Google Shape;2861;p21"/>
                  <p:cNvSpPr/>
                  <p:nvPr/>
                </p:nvSpPr>
                <p:spPr>
                  <a:xfrm>
                    <a:off x="3993" y="2113"/>
                    <a:ext cx="162" cy="109"/>
                  </a:xfrm>
                  <a:custGeom>
                    <a:avLst/>
                    <a:gdLst/>
                    <a:ahLst/>
                    <a:cxnLst/>
                    <a:rect l="l" t="t" r="r" b="b"/>
                    <a:pathLst>
                      <a:path w="217" h="145" extrusionOk="0">
                        <a:moveTo>
                          <a:pt x="202" y="36"/>
                        </a:moveTo>
                        <a:cubicBezTo>
                          <a:pt x="187" y="4"/>
                          <a:pt x="166" y="1"/>
                          <a:pt x="154" y="23"/>
                        </a:cubicBezTo>
                        <a:cubicBezTo>
                          <a:pt x="147" y="36"/>
                          <a:pt x="137" y="46"/>
                          <a:pt x="129" y="52"/>
                        </a:cubicBezTo>
                        <a:cubicBezTo>
                          <a:pt x="126" y="53"/>
                          <a:pt x="123" y="54"/>
                          <a:pt x="118" y="57"/>
                        </a:cubicBezTo>
                        <a:cubicBezTo>
                          <a:pt x="118" y="57"/>
                          <a:pt x="109" y="61"/>
                          <a:pt x="98" y="56"/>
                        </a:cubicBezTo>
                        <a:cubicBezTo>
                          <a:pt x="94" y="54"/>
                          <a:pt x="91" y="53"/>
                          <a:pt x="88" y="53"/>
                        </a:cubicBezTo>
                        <a:cubicBezTo>
                          <a:pt x="84" y="48"/>
                          <a:pt x="80" y="42"/>
                          <a:pt x="77" y="34"/>
                        </a:cubicBezTo>
                        <a:cubicBezTo>
                          <a:pt x="70" y="18"/>
                          <a:pt x="51" y="0"/>
                          <a:pt x="32" y="16"/>
                        </a:cubicBezTo>
                        <a:cubicBezTo>
                          <a:pt x="12" y="32"/>
                          <a:pt x="0" y="62"/>
                          <a:pt x="12" y="83"/>
                        </a:cubicBezTo>
                        <a:cubicBezTo>
                          <a:pt x="25" y="104"/>
                          <a:pt x="24" y="104"/>
                          <a:pt x="24" y="110"/>
                        </a:cubicBezTo>
                        <a:cubicBezTo>
                          <a:pt x="23" y="117"/>
                          <a:pt x="22" y="136"/>
                          <a:pt x="39" y="141"/>
                        </a:cubicBezTo>
                        <a:cubicBezTo>
                          <a:pt x="47" y="143"/>
                          <a:pt x="53" y="141"/>
                          <a:pt x="59" y="139"/>
                        </a:cubicBezTo>
                        <a:cubicBezTo>
                          <a:pt x="66" y="136"/>
                          <a:pt x="73" y="133"/>
                          <a:pt x="83" y="137"/>
                        </a:cubicBezTo>
                        <a:cubicBezTo>
                          <a:pt x="102" y="144"/>
                          <a:pt x="118" y="142"/>
                          <a:pt x="132" y="139"/>
                        </a:cubicBezTo>
                        <a:cubicBezTo>
                          <a:pt x="146" y="137"/>
                          <a:pt x="149" y="131"/>
                          <a:pt x="156" y="135"/>
                        </a:cubicBezTo>
                        <a:cubicBezTo>
                          <a:pt x="164" y="140"/>
                          <a:pt x="176" y="145"/>
                          <a:pt x="190" y="121"/>
                        </a:cubicBezTo>
                        <a:cubicBezTo>
                          <a:pt x="205" y="97"/>
                          <a:pt x="217" y="67"/>
                          <a:pt x="202" y="36"/>
                        </a:cubicBezTo>
                        <a:close/>
                        <a:moveTo>
                          <a:pt x="73" y="106"/>
                        </a:moveTo>
                        <a:cubicBezTo>
                          <a:pt x="64" y="88"/>
                          <a:pt x="72" y="78"/>
                          <a:pt x="76" y="75"/>
                        </a:cubicBezTo>
                        <a:cubicBezTo>
                          <a:pt x="77" y="80"/>
                          <a:pt x="81" y="86"/>
                          <a:pt x="85" y="89"/>
                        </a:cubicBezTo>
                        <a:cubicBezTo>
                          <a:pt x="93" y="95"/>
                          <a:pt x="96" y="97"/>
                          <a:pt x="96" y="104"/>
                        </a:cubicBezTo>
                        <a:cubicBezTo>
                          <a:pt x="95" y="111"/>
                          <a:pt x="92" y="112"/>
                          <a:pt x="96" y="116"/>
                        </a:cubicBezTo>
                        <a:cubicBezTo>
                          <a:pt x="100" y="120"/>
                          <a:pt x="100" y="122"/>
                          <a:pt x="99" y="124"/>
                        </a:cubicBezTo>
                        <a:cubicBezTo>
                          <a:pt x="88" y="121"/>
                          <a:pt x="78" y="116"/>
                          <a:pt x="73" y="106"/>
                        </a:cubicBezTo>
                        <a:close/>
                        <a:moveTo>
                          <a:pt x="147" y="116"/>
                        </a:moveTo>
                        <a:cubicBezTo>
                          <a:pt x="141" y="121"/>
                          <a:pt x="132" y="124"/>
                          <a:pt x="122" y="125"/>
                        </a:cubicBezTo>
                        <a:cubicBezTo>
                          <a:pt x="122" y="120"/>
                          <a:pt x="118" y="122"/>
                          <a:pt x="121" y="116"/>
                        </a:cubicBezTo>
                        <a:cubicBezTo>
                          <a:pt x="125" y="111"/>
                          <a:pt x="121" y="106"/>
                          <a:pt x="126" y="97"/>
                        </a:cubicBezTo>
                        <a:cubicBezTo>
                          <a:pt x="130" y="88"/>
                          <a:pt x="140" y="89"/>
                          <a:pt x="142" y="75"/>
                        </a:cubicBezTo>
                        <a:cubicBezTo>
                          <a:pt x="164" y="78"/>
                          <a:pt x="163" y="103"/>
                          <a:pt x="147" y="116"/>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62" name="Google Shape;2862;p21"/>
                  <p:cNvSpPr/>
                  <p:nvPr/>
                </p:nvSpPr>
                <p:spPr>
                  <a:xfrm>
                    <a:off x="3998" y="2119"/>
                    <a:ext cx="151" cy="101"/>
                  </a:xfrm>
                  <a:custGeom>
                    <a:avLst/>
                    <a:gdLst/>
                    <a:ahLst/>
                    <a:cxnLst/>
                    <a:rect l="l" t="t" r="r" b="b"/>
                    <a:pathLst>
                      <a:path w="202" h="135" extrusionOk="0">
                        <a:moveTo>
                          <a:pt x="196" y="27"/>
                        </a:moveTo>
                        <a:cubicBezTo>
                          <a:pt x="187" y="9"/>
                          <a:pt x="177" y="0"/>
                          <a:pt x="166" y="0"/>
                        </a:cubicBezTo>
                        <a:cubicBezTo>
                          <a:pt x="159" y="0"/>
                          <a:pt x="152" y="5"/>
                          <a:pt x="146" y="15"/>
                        </a:cubicBezTo>
                        <a:cubicBezTo>
                          <a:pt x="139" y="28"/>
                          <a:pt x="130" y="37"/>
                          <a:pt x="122" y="44"/>
                        </a:cubicBezTo>
                        <a:cubicBezTo>
                          <a:pt x="119" y="44"/>
                          <a:pt x="115" y="46"/>
                          <a:pt x="111" y="48"/>
                        </a:cubicBezTo>
                        <a:cubicBezTo>
                          <a:pt x="111" y="48"/>
                          <a:pt x="110" y="49"/>
                          <a:pt x="109" y="49"/>
                        </a:cubicBezTo>
                        <a:cubicBezTo>
                          <a:pt x="107" y="50"/>
                          <a:pt x="105" y="50"/>
                          <a:pt x="102" y="50"/>
                        </a:cubicBezTo>
                        <a:cubicBezTo>
                          <a:pt x="99" y="50"/>
                          <a:pt x="95" y="49"/>
                          <a:pt x="91" y="47"/>
                        </a:cubicBezTo>
                        <a:cubicBezTo>
                          <a:pt x="87" y="45"/>
                          <a:pt x="84" y="44"/>
                          <a:pt x="81" y="44"/>
                        </a:cubicBezTo>
                        <a:cubicBezTo>
                          <a:pt x="78" y="40"/>
                          <a:pt x="74" y="34"/>
                          <a:pt x="70" y="26"/>
                        </a:cubicBezTo>
                        <a:cubicBezTo>
                          <a:pt x="65" y="14"/>
                          <a:pt x="54" y="1"/>
                          <a:pt x="40" y="1"/>
                        </a:cubicBezTo>
                        <a:cubicBezTo>
                          <a:pt x="35" y="1"/>
                          <a:pt x="30" y="3"/>
                          <a:pt x="24" y="7"/>
                        </a:cubicBezTo>
                        <a:cubicBezTo>
                          <a:pt x="10" y="19"/>
                          <a:pt x="0" y="37"/>
                          <a:pt x="0" y="55"/>
                        </a:cubicBezTo>
                        <a:cubicBezTo>
                          <a:pt x="0" y="62"/>
                          <a:pt x="1" y="69"/>
                          <a:pt x="5" y="75"/>
                        </a:cubicBezTo>
                        <a:cubicBezTo>
                          <a:pt x="15" y="92"/>
                          <a:pt x="17" y="95"/>
                          <a:pt x="16" y="99"/>
                        </a:cubicBezTo>
                        <a:cubicBezTo>
                          <a:pt x="16" y="100"/>
                          <a:pt x="16" y="101"/>
                          <a:pt x="16" y="102"/>
                        </a:cubicBezTo>
                        <a:cubicBezTo>
                          <a:pt x="16" y="103"/>
                          <a:pt x="16" y="105"/>
                          <a:pt x="16" y="106"/>
                        </a:cubicBezTo>
                        <a:cubicBezTo>
                          <a:pt x="16" y="115"/>
                          <a:pt x="17" y="130"/>
                          <a:pt x="32" y="134"/>
                        </a:cubicBezTo>
                        <a:cubicBezTo>
                          <a:pt x="34" y="134"/>
                          <a:pt x="36" y="134"/>
                          <a:pt x="38" y="134"/>
                        </a:cubicBezTo>
                        <a:cubicBezTo>
                          <a:pt x="43" y="135"/>
                          <a:pt x="48" y="133"/>
                          <a:pt x="52" y="131"/>
                        </a:cubicBezTo>
                        <a:cubicBezTo>
                          <a:pt x="57" y="129"/>
                          <a:pt x="62" y="127"/>
                          <a:pt x="67" y="128"/>
                        </a:cubicBezTo>
                        <a:cubicBezTo>
                          <a:pt x="70" y="128"/>
                          <a:pt x="73" y="128"/>
                          <a:pt x="76" y="129"/>
                        </a:cubicBezTo>
                        <a:cubicBezTo>
                          <a:pt x="85" y="133"/>
                          <a:pt x="93" y="134"/>
                          <a:pt x="101" y="135"/>
                        </a:cubicBezTo>
                        <a:cubicBezTo>
                          <a:pt x="109" y="135"/>
                          <a:pt x="118" y="133"/>
                          <a:pt x="125" y="132"/>
                        </a:cubicBezTo>
                        <a:cubicBezTo>
                          <a:pt x="136" y="130"/>
                          <a:pt x="140" y="126"/>
                          <a:pt x="145" y="126"/>
                        </a:cubicBezTo>
                        <a:cubicBezTo>
                          <a:pt x="146" y="126"/>
                          <a:pt x="147" y="127"/>
                          <a:pt x="149" y="128"/>
                        </a:cubicBezTo>
                        <a:cubicBezTo>
                          <a:pt x="152" y="130"/>
                          <a:pt x="156" y="132"/>
                          <a:pt x="160" y="132"/>
                        </a:cubicBezTo>
                        <a:cubicBezTo>
                          <a:pt x="167" y="132"/>
                          <a:pt x="175" y="128"/>
                          <a:pt x="184" y="113"/>
                        </a:cubicBezTo>
                        <a:cubicBezTo>
                          <a:pt x="194" y="97"/>
                          <a:pt x="202" y="79"/>
                          <a:pt x="202" y="59"/>
                        </a:cubicBezTo>
                        <a:cubicBezTo>
                          <a:pt x="202" y="49"/>
                          <a:pt x="201" y="38"/>
                          <a:pt x="196" y="27"/>
                        </a:cubicBezTo>
                        <a:close/>
                        <a:moveTo>
                          <a:pt x="183" y="113"/>
                        </a:moveTo>
                        <a:cubicBezTo>
                          <a:pt x="174" y="127"/>
                          <a:pt x="166" y="131"/>
                          <a:pt x="160" y="131"/>
                        </a:cubicBezTo>
                        <a:cubicBezTo>
                          <a:pt x="156" y="130"/>
                          <a:pt x="153" y="129"/>
                          <a:pt x="150" y="127"/>
                        </a:cubicBezTo>
                        <a:cubicBezTo>
                          <a:pt x="148" y="126"/>
                          <a:pt x="146" y="125"/>
                          <a:pt x="145" y="125"/>
                        </a:cubicBezTo>
                        <a:cubicBezTo>
                          <a:pt x="140" y="125"/>
                          <a:pt x="135" y="129"/>
                          <a:pt x="125" y="131"/>
                        </a:cubicBezTo>
                        <a:cubicBezTo>
                          <a:pt x="117" y="132"/>
                          <a:pt x="109" y="134"/>
                          <a:pt x="101" y="133"/>
                        </a:cubicBezTo>
                        <a:cubicBezTo>
                          <a:pt x="93" y="133"/>
                          <a:pt x="85" y="132"/>
                          <a:pt x="76" y="129"/>
                        </a:cubicBezTo>
                        <a:cubicBezTo>
                          <a:pt x="73" y="127"/>
                          <a:pt x="70" y="127"/>
                          <a:pt x="67" y="126"/>
                        </a:cubicBezTo>
                        <a:cubicBezTo>
                          <a:pt x="61" y="126"/>
                          <a:pt x="57" y="128"/>
                          <a:pt x="52" y="130"/>
                        </a:cubicBezTo>
                        <a:cubicBezTo>
                          <a:pt x="48" y="132"/>
                          <a:pt x="43" y="134"/>
                          <a:pt x="38" y="133"/>
                        </a:cubicBezTo>
                        <a:cubicBezTo>
                          <a:pt x="36" y="133"/>
                          <a:pt x="34" y="133"/>
                          <a:pt x="32" y="133"/>
                        </a:cubicBezTo>
                        <a:cubicBezTo>
                          <a:pt x="18" y="129"/>
                          <a:pt x="17" y="115"/>
                          <a:pt x="17" y="106"/>
                        </a:cubicBezTo>
                        <a:cubicBezTo>
                          <a:pt x="17" y="105"/>
                          <a:pt x="17" y="103"/>
                          <a:pt x="17" y="102"/>
                        </a:cubicBezTo>
                        <a:cubicBezTo>
                          <a:pt x="17" y="101"/>
                          <a:pt x="17" y="100"/>
                          <a:pt x="18" y="99"/>
                        </a:cubicBezTo>
                        <a:cubicBezTo>
                          <a:pt x="18" y="95"/>
                          <a:pt x="16" y="92"/>
                          <a:pt x="6" y="75"/>
                        </a:cubicBezTo>
                        <a:cubicBezTo>
                          <a:pt x="2" y="69"/>
                          <a:pt x="1" y="62"/>
                          <a:pt x="1" y="55"/>
                        </a:cubicBezTo>
                        <a:cubicBezTo>
                          <a:pt x="1" y="38"/>
                          <a:pt x="11" y="19"/>
                          <a:pt x="25" y="8"/>
                        </a:cubicBezTo>
                        <a:cubicBezTo>
                          <a:pt x="30" y="4"/>
                          <a:pt x="35" y="2"/>
                          <a:pt x="40" y="2"/>
                        </a:cubicBezTo>
                        <a:cubicBezTo>
                          <a:pt x="53" y="2"/>
                          <a:pt x="64" y="15"/>
                          <a:pt x="69" y="27"/>
                        </a:cubicBezTo>
                        <a:cubicBezTo>
                          <a:pt x="73" y="34"/>
                          <a:pt x="77" y="40"/>
                          <a:pt x="80" y="44"/>
                        </a:cubicBezTo>
                        <a:cubicBezTo>
                          <a:pt x="78" y="46"/>
                          <a:pt x="69" y="51"/>
                          <a:pt x="68" y="65"/>
                        </a:cubicBezTo>
                        <a:cubicBezTo>
                          <a:pt x="68" y="65"/>
                          <a:pt x="68" y="66"/>
                          <a:pt x="68" y="66"/>
                        </a:cubicBezTo>
                        <a:cubicBezTo>
                          <a:pt x="66" y="69"/>
                          <a:pt x="62" y="74"/>
                          <a:pt x="61" y="82"/>
                        </a:cubicBezTo>
                        <a:cubicBezTo>
                          <a:pt x="61" y="83"/>
                          <a:pt x="62" y="85"/>
                          <a:pt x="62" y="87"/>
                        </a:cubicBezTo>
                        <a:cubicBezTo>
                          <a:pt x="62" y="89"/>
                          <a:pt x="63" y="91"/>
                          <a:pt x="64" y="94"/>
                        </a:cubicBezTo>
                        <a:cubicBezTo>
                          <a:pt x="64" y="95"/>
                          <a:pt x="65" y="97"/>
                          <a:pt x="65" y="98"/>
                        </a:cubicBezTo>
                        <a:cubicBezTo>
                          <a:pt x="68" y="103"/>
                          <a:pt x="72" y="107"/>
                          <a:pt x="77" y="110"/>
                        </a:cubicBezTo>
                        <a:cubicBezTo>
                          <a:pt x="81" y="113"/>
                          <a:pt x="86" y="115"/>
                          <a:pt x="91" y="116"/>
                        </a:cubicBezTo>
                        <a:cubicBezTo>
                          <a:pt x="91" y="116"/>
                          <a:pt x="92" y="116"/>
                          <a:pt x="92" y="116"/>
                        </a:cubicBezTo>
                        <a:cubicBezTo>
                          <a:pt x="92" y="116"/>
                          <a:pt x="92" y="116"/>
                          <a:pt x="92" y="116"/>
                        </a:cubicBezTo>
                        <a:cubicBezTo>
                          <a:pt x="93" y="116"/>
                          <a:pt x="93" y="116"/>
                          <a:pt x="93" y="116"/>
                        </a:cubicBezTo>
                        <a:cubicBezTo>
                          <a:pt x="93" y="116"/>
                          <a:pt x="93" y="116"/>
                          <a:pt x="93" y="116"/>
                        </a:cubicBezTo>
                        <a:cubicBezTo>
                          <a:pt x="93" y="116"/>
                          <a:pt x="93" y="116"/>
                          <a:pt x="93" y="116"/>
                        </a:cubicBezTo>
                        <a:cubicBezTo>
                          <a:pt x="93" y="115"/>
                          <a:pt x="93" y="114"/>
                          <a:pt x="93" y="114"/>
                        </a:cubicBezTo>
                        <a:cubicBezTo>
                          <a:pt x="93" y="112"/>
                          <a:pt x="93" y="110"/>
                          <a:pt x="90" y="108"/>
                        </a:cubicBezTo>
                        <a:cubicBezTo>
                          <a:pt x="90" y="107"/>
                          <a:pt x="90" y="107"/>
                          <a:pt x="90" y="107"/>
                        </a:cubicBezTo>
                        <a:cubicBezTo>
                          <a:pt x="88" y="106"/>
                          <a:pt x="88" y="105"/>
                          <a:pt x="88" y="105"/>
                        </a:cubicBezTo>
                        <a:cubicBezTo>
                          <a:pt x="88" y="104"/>
                          <a:pt x="88" y="104"/>
                          <a:pt x="88" y="104"/>
                        </a:cubicBezTo>
                        <a:cubicBezTo>
                          <a:pt x="88" y="103"/>
                          <a:pt x="88" y="103"/>
                          <a:pt x="88" y="103"/>
                        </a:cubicBezTo>
                        <a:cubicBezTo>
                          <a:pt x="88" y="102"/>
                          <a:pt x="89" y="100"/>
                          <a:pt x="89" y="98"/>
                        </a:cubicBezTo>
                        <a:cubicBezTo>
                          <a:pt x="89" y="97"/>
                          <a:pt x="89" y="97"/>
                          <a:pt x="89" y="96"/>
                        </a:cubicBezTo>
                        <a:cubicBezTo>
                          <a:pt x="89" y="96"/>
                          <a:pt x="89" y="96"/>
                          <a:pt x="89" y="96"/>
                        </a:cubicBezTo>
                        <a:cubicBezTo>
                          <a:pt x="89" y="95"/>
                          <a:pt x="89" y="95"/>
                          <a:pt x="89" y="95"/>
                        </a:cubicBezTo>
                        <a:cubicBezTo>
                          <a:pt x="89" y="89"/>
                          <a:pt x="86" y="87"/>
                          <a:pt x="78" y="81"/>
                        </a:cubicBezTo>
                        <a:cubicBezTo>
                          <a:pt x="76" y="79"/>
                          <a:pt x="75" y="77"/>
                          <a:pt x="73" y="75"/>
                        </a:cubicBezTo>
                        <a:cubicBezTo>
                          <a:pt x="71" y="72"/>
                          <a:pt x="70" y="69"/>
                          <a:pt x="69" y="66"/>
                        </a:cubicBezTo>
                        <a:cubicBezTo>
                          <a:pt x="69" y="66"/>
                          <a:pt x="69" y="65"/>
                          <a:pt x="69" y="65"/>
                        </a:cubicBezTo>
                        <a:cubicBezTo>
                          <a:pt x="69" y="57"/>
                          <a:pt x="72" y="52"/>
                          <a:pt x="75" y="49"/>
                        </a:cubicBezTo>
                        <a:cubicBezTo>
                          <a:pt x="78" y="47"/>
                          <a:pt x="81" y="45"/>
                          <a:pt x="81" y="45"/>
                        </a:cubicBezTo>
                        <a:cubicBezTo>
                          <a:pt x="84" y="45"/>
                          <a:pt x="87" y="46"/>
                          <a:pt x="90" y="48"/>
                        </a:cubicBezTo>
                        <a:cubicBezTo>
                          <a:pt x="95" y="50"/>
                          <a:pt x="99" y="51"/>
                          <a:pt x="102" y="51"/>
                        </a:cubicBezTo>
                        <a:cubicBezTo>
                          <a:pt x="108" y="51"/>
                          <a:pt x="112" y="49"/>
                          <a:pt x="112" y="49"/>
                        </a:cubicBezTo>
                        <a:cubicBezTo>
                          <a:pt x="116" y="47"/>
                          <a:pt x="119" y="45"/>
                          <a:pt x="122" y="45"/>
                        </a:cubicBezTo>
                        <a:cubicBezTo>
                          <a:pt x="122" y="45"/>
                          <a:pt x="125" y="46"/>
                          <a:pt x="127" y="48"/>
                        </a:cubicBezTo>
                        <a:cubicBezTo>
                          <a:pt x="130" y="52"/>
                          <a:pt x="133" y="57"/>
                          <a:pt x="134" y="67"/>
                        </a:cubicBezTo>
                        <a:cubicBezTo>
                          <a:pt x="133" y="77"/>
                          <a:pt x="126" y="79"/>
                          <a:pt x="121" y="84"/>
                        </a:cubicBezTo>
                        <a:cubicBezTo>
                          <a:pt x="120" y="85"/>
                          <a:pt x="119" y="87"/>
                          <a:pt x="118" y="88"/>
                        </a:cubicBezTo>
                        <a:cubicBezTo>
                          <a:pt x="114" y="98"/>
                          <a:pt x="117" y="103"/>
                          <a:pt x="114" y="108"/>
                        </a:cubicBezTo>
                        <a:cubicBezTo>
                          <a:pt x="113" y="110"/>
                          <a:pt x="112" y="111"/>
                          <a:pt x="112" y="112"/>
                        </a:cubicBezTo>
                        <a:cubicBezTo>
                          <a:pt x="112" y="113"/>
                          <a:pt x="113" y="113"/>
                          <a:pt x="114" y="114"/>
                        </a:cubicBezTo>
                        <a:cubicBezTo>
                          <a:pt x="114" y="115"/>
                          <a:pt x="114" y="116"/>
                          <a:pt x="114" y="117"/>
                        </a:cubicBezTo>
                        <a:cubicBezTo>
                          <a:pt x="114" y="117"/>
                          <a:pt x="114" y="117"/>
                          <a:pt x="114" y="117"/>
                        </a:cubicBezTo>
                        <a:cubicBezTo>
                          <a:pt x="114" y="117"/>
                          <a:pt x="114" y="117"/>
                          <a:pt x="114" y="117"/>
                        </a:cubicBezTo>
                        <a:cubicBezTo>
                          <a:pt x="114" y="118"/>
                          <a:pt x="114" y="118"/>
                          <a:pt x="114" y="118"/>
                        </a:cubicBezTo>
                        <a:cubicBezTo>
                          <a:pt x="114" y="118"/>
                          <a:pt x="114" y="118"/>
                          <a:pt x="114" y="118"/>
                        </a:cubicBezTo>
                        <a:cubicBezTo>
                          <a:pt x="115" y="117"/>
                          <a:pt x="115" y="117"/>
                          <a:pt x="115" y="117"/>
                        </a:cubicBezTo>
                        <a:cubicBezTo>
                          <a:pt x="115" y="117"/>
                          <a:pt x="116" y="117"/>
                          <a:pt x="117" y="117"/>
                        </a:cubicBezTo>
                        <a:cubicBezTo>
                          <a:pt x="121" y="117"/>
                          <a:pt x="124" y="116"/>
                          <a:pt x="128" y="115"/>
                        </a:cubicBezTo>
                        <a:cubicBezTo>
                          <a:pt x="133" y="113"/>
                          <a:pt x="137" y="111"/>
                          <a:pt x="140" y="109"/>
                        </a:cubicBezTo>
                        <a:cubicBezTo>
                          <a:pt x="146" y="103"/>
                          <a:pt x="150" y="96"/>
                          <a:pt x="152" y="89"/>
                        </a:cubicBezTo>
                        <a:cubicBezTo>
                          <a:pt x="152" y="88"/>
                          <a:pt x="152" y="87"/>
                          <a:pt x="152" y="86"/>
                        </a:cubicBezTo>
                        <a:cubicBezTo>
                          <a:pt x="152" y="83"/>
                          <a:pt x="152" y="81"/>
                          <a:pt x="151" y="79"/>
                        </a:cubicBezTo>
                        <a:cubicBezTo>
                          <a:pt x="151" y="78"/>
                          <a:pt x="151" y="78"/>
                          <a:pt x="151" y="78"/>
                        </a:cubicBezTo>
                        <a:cubicBezTo>
                          <a:pt x="151" y="77"/>
                          <a:pt x="151" y="77"/>
                          <a:pt x="151" y="77"/>
                        </a:cubicBezTo>
                        <a:cubicBezTo>
                          <a:pt x="148" y="72"/>
                          <a:pt x="143" y="67"/>
                          <a:pt x="135" y="66"/>
                        </a:cubicBezTo>
                        <a:cubicBezTo>
                          <a:pt x="133" y="50"/>
                          <a:pt x="125" y="45"/>
                          <a:pt x="123" y="44"/>
                        </a:cubicBezTo>
                        <a:cubicBezTo>
                          <a:pt x="131" y="38"/>
                          <a:pt x="140" y="28"/>
                          <a:pt x="147" y="15"/>
                        </a:cubicBezTo>
                        <a:cubicBezTo>
                          <a:pt x="152" y="6"/>
                          <a:pt x="159" y="1"/>
                          <a:pt x="166" y="1"/>
                        </a:cubicBezTo>
                        <a:cubicBezTo>
                          <a:pt x="176" y="1"/>
                          <a:pt x="186" y="10"/>
                          <a:pt x="195" y="28"/>
                        </a:cubicBezTo>
                        <a:cubicBezTo>
                          <a:pt x="200" y="38"/>
                          <a:pt x="201" y="49"/>
                          <a:pt x="201" y="59"/>
                        </a:cubicBezTo>
                        <a:cubicBezTo>
                          <a:pt x="201" y="78"/>
                          <a:pt x="193" y="97"/>
                          <a:pt x="183" y="113"/>
                        </a:cubicBezTo>
                        <a:close/>
                        <a:moveTo>
                          <a:pt x="78" y="81"/>
                        </a:moveTo>
                        <a:cubicBezTo>
                          <a:pt x="81" y="84"/>
                          <a:pt x="84" y="86"/>
                          <a:pt x="86" y="88"/>
                        </a:cubicBezTo>
                        <a:cubicBezTo>
                          <a:pt x="87" y="90"/>
                          <a:pt x="88" y="92"/>
                          <a:pt x="88" y="95"/>
                        </a:cubicBezTo>
                        <a:cubicBezTo>
                          <a:pt x="88" y="96"/>
                          <a:pt x="88" y="96"/>
                          <a:pt x="88" y="96"/>
                        </a:cubicBezTo>
                        <a:cubicBezTo>
                          <a:pt x="88" y="97"/>
                          <a:pt x="88" y="97"/>
                          <a:pt x="88" y="97"/>
                        </a:cubicBezTo>
                        <a:cubicBezTo>
                          <a:pt x="88" y="100"/>
                          <a:pt x="87" y="102"/>
                          <a:pt x="87" y="104"/>
                        </a:cubicBezTo>
                        <a:cubicBezTo>
                          <a:pt x="86" y="105"/>
                          <a:pt x="87" y="106"/>
                          <a:pt x="88" y="107"/>
                        </a:cubicBezTo>
                        <a:cubicBezTo>
                          <a:pt x="89" y="108"/>
                          <a:pt x="89" y="108"/>
                          <a:pt x="89" y="108"/>
                        </a:cubicBezTo>
                        <a:cubicBezTo>
                          <a:pt x="92" y="111"/>
                          <a:pt x="92" y="112"/>
                          <a:pt x="92" y="114"/>
                        </a:cubicBezTo>
                        <a:cubicBezTo>
                          <a:pt x="92" y="114"/>
                          <a:pt x="92" y="114"/>
                          <a:pt x="92" y="114"/>
                        </a:cubicBezTo>
                        <a:cubicBezTo>
                          <a:pt x="92" y="114"/>
                          <a:pt x="92" y="115"/>
                          <a:pt x="92" y="115"/>
                        </a:cubicBezTo>
                        <a:cubicBezTo>
                          <a:pt x="89" y="115"/>
                          <a:pt x="86" y="114"/>
                          <a:pt x="83" y="112"/>
                        </a:cubicBezTo>
                        <a:cubicBezTo>
                          <a:pt x="75" y="109"/>
                          <a:pt x="70" y="104"/>
                          <a:pt x="66" y="98"/>
                        </a:cubicBezTo>
                        <a:cubicBezTo>
                          <a:pt x="64" y="93"/>
                          <a:pt x="63" y="90"/>
                          <a:pt x="63" y="86"/>
                        </a:cubicBezTo>
                        <a:cubicBezTo>
                          <a:pt x="63" y="85"/>
                          <a:pt x="63" y="83"/>
                          <a:pt x="63" y="82"/>
                        </a:cubicBezTo>
                        <a:cubicBezTo>
                          <a:pt x="63" y="74"/>
                          <a:pt x="66" y="70"/>
                          <a:pt x="69" y="68"/>
                        </a:cubicBezTo>
                        <a:cubicBezTo>
                          <a:pt x="69" y="68"/>
                          <a:pt x="69" y="68"/>
                          <a:pt x="69" y="68"/>
                        </a:cubicBezTo>
                        <a:cubicBezTo>
                          <a:pt x="71" y="73"/>
                          <a:pt x="74" y="78"/>
                          <a:pt x="78" y="81"/>
                        </a:cubicBezTo>
                        <a:close/>
                        <a:moveTo>
                          <a:pt x="115" y="116"/>
                        </a:moveTo>
                        <a:cubicBezTo>
                          <a:pt x="115" y="116"/>
                          <a:pt x="115" y="115"/>
                          <a:pt x="115" y="115"/>
                        </a:cubicBezTo>
                        <a:cubicBezTo>
                          <a:pt x="114" y="113"/>
                          <a:pt x="113" y="112"/>
                          <a:pt x="113" y="112"/>
                        </a:cubicBezTo>
                        <a:cubicBezTo>
                          <a:pt x="113" y="111"/>
                          <a:pt x="114" y="110"/>
                          <a:pt x="114" y="109"/>
                        </a:cubicBezTo>
                        <a:cubicBezTo>
                          <a:pt x="115" y="109"/>
                          <a:pt x="115" y="109"/>
                          <a:pt x="115" y="109"/>
                        </a:cubicBezTo>
                        <a:cubicBezTo>
                          <a:pt x="115" y="107"/>
                          <a:pt x="116" y="106"/>
                          <a:pt x="116" y="105"/>
                        </a:cubicBezTo>
                        <a:cubicBezTo>
                          <a:pt x="117" y="100"/>
                          <a:pt x="116" y="96"/>
                          <a:pt x="119" y="89"/>
                        </a:cubicBezTo>
                        <a:cubicBezTo>
                          <a:pt x="122" y="82"/>
                          <a:pt x="130" y="81"/>
                          <a:pt x="133" y="73"/>
                        </a:cubicBezTo>
                        <a:cubicBezTo>
                          <a:pt x="134" y="71"/>
                          <a:pt x="135" y="70"/>
                          <a:pt x="135" y="67"/>
                        </a:cubicBezTo>
                        <a:cubicBezTo>
                          <a:pt x="146" y="69"/>
                          <a:pt x="151" y="77"/>
                          <a:pt x="151" y="86"/>
                        </a:cubicBezTo>
                        <a:cubicBezTo>
                          <a:pt x="151" y="88"/>
                          <a:pt x="151" y="90"/>
                          <a:pt x="150" y="92"/>
                        </a:cubicBezTo>
                        <a:cubicBezTo>
                          <a:pt x="148" y="98"/>
                          <a:pt x="145" y="103"/>
                          <a:pt x="139" y="108"/>
                        </a:cubicBezTo>
                        <a:cubicBezTo>
                          <a:pt x="137" y="110"/>
                          <a:pt x="134" y="111"/>
                          <a:pt x="130" y="113"/>
                        </a:cubicBezTo>
                        <a:cubicBezTo>
                          <a:pt x="126" y="115"/>
                          <a:pt x="121" y="116"/>
                          <a:pt x="115" y="116"/>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63" name="Google Shape;2863;p21"/>
                  <p:cNvSpPr/>
                  <p:nvPr/>
                </p:nvSpPr>
                <p:spPr>
                  <a:xfrm>
                    <a:off x="3997" y="2120"/>
                    <a:ext cx="152" cy="100"/>
                  </a:xfrm>
                  <a:custGeom>
                    <a:avLst/>
                    <a:gdLst/>
                    <a:ahLst/>
                    <a:cxnLst/>
                    <a:rect l="l" t="t" r="r" b="b"/>
                    <a:pathLst>
                      <a:path w="203" h="133" extrusionOk="0">
                        <a:moveTo>
                          <a:pt x="71" y="120"/>
                        </a:moveTo>
                        <a:cubicBezTo>
                          <a:pt x="68" y="120"/>
                          <a:pt x="66" y="121"/>
                          <a:pt x="63" y="123"/>
                        </a:cubicBezTo>
                        <a:cubicBezTo>
                          <a:pt x="60" y="125"/>
                          <a:pt x="51" y="130"/>
                          <a:pt x="43" y="130"/>
                        </a:cubicBezTo>
                        <a:cubicBezTo>
                          <a:pt x="41" y="130"/>
                          <a:pt x="39" y="130"/>
                          <a:pt x="37" y="130"/>
                        </a:cubicBezTo>
                        <a:cubicBezTo>
                          <a:pt x="37" y="131"/>
                          <a:pt x="37" y="131"/>
                          <a:pt x="38" y="132"/>
                        </a:cubicBezTo>
                        <a:cubicBezTo>
                          <a:pt x="38" y="132"/>
                          <a:pt x="39" y="132"/>
                          <a:pt x="40" y="132"/>
                        </a:cubicBezTo>
                        <a:cubicBezTo>
                          <a:pt x="40" y="132"/>
                          <a:pt x="40" y="132"/>
                          <a:pt x="40" y="132"/>
                        </a:cubicBezTo>
                        <a:cubicBezTo>
                          <a:pt x="45" y="132"/>
                          <a:pt x="50" y="131"/>
                          <a:pt x="54" y="129"/>
                        </a:cubicBezTo>
                        <a:cubicBezTo>
                          <a:pt x="59" y="127"/>
                          <a:pt x="63" y="125"/>
                          <a:pt x="68" y="125"/>
                        </a:cubicBezTo>
                        <a:cubicBezTo>
                          <a:pt x="69" y="125"/>
                          <a:pt x="69" y="125"/>
                          <a:pt x="69" y="125"/>
                        </a:cubicBezTo>
                        <a:cubicBezTo>
                          <a:pt x="72" y="126"/>
                          <a:pt x="75" y="126"/>
                          <a:pt x="78" y="128"/>
                        </a:cubicBezTo>
                        <a:cubicBezTo>
                          <a:pt x="87" y="131"/>
                          <a:pt x="95" y="132"/>
                          <a:pt x="103" y="132"/>
                        </a:cubicBezTo>
                        <a:cubicBezTo>
                          <a:pt x="103" y="132"/>
                          <a:pt x="104" y="133"/>
                          <a:pt x="104" y="133"/>
                        </a:cubicBezTo>
                        <a:cubicBezTo>
                          <a:pt x="112" y="133"/>
                          <a:pt x="120" y="131"/>
                          <a:pt x="127" y="130"/>
                        </a:cubicBezTo>
                        <a:cubicBezTo>
                          <a:pt x="137" y="128"/>
                          <a:pt x="142" y="124"/>
                          <a:pt x="146" y="124"/>
                        </a:cubicBezTo>
                        <a:cubicBezTo>
                          <a:pt x="147" y="124"/>
                          <a:pt x="147" y="124"/>
                          <a:pt x="147" y="124"/>
                        </a:cubicBezTo>
                        <a:cubicBezTo>
                          <a:pt x="148" y="124"/>
                          <a:pt x="150" y="125"/>
                          <a:pt x="152" y="126"/>
                        </a:cubicBezTo>
                        <a:cubicBezTo>
                          <a:pt x="155" y="128"/>
                          <a:pt x="158" y="129"/>
                          <a:pt x="162" y="130"/>
                        </a:cubicBezTo>
                        <a:cubicBezTo>
                          <a:pt x="163" y="130"/>
                          <a:pt x="163" y="130"/>
                          <a:pt x="163" y="130"/>
                        </a:cubicBezTo>
                        <a:cubicBezTo>
                          <a:pt x="164" y="130"/>
                          <a:pt x="165" y="129"/>
                          <a:pt x="166" y="129"/>
                        </a:cubicBezTo>
                        <a:cubicBezTo>
                          <a:pt x="167" y="128"/>
                          <a:pt x="167" y="128"/>
                          <a:pt x="167" y="127"/>
                        </a:cubicBezTo>
                        <a:cubicBezTo>
                          <a:pt x="168" y="126"/>
                          <a:pt x="170" y="124"/>
                          <a:pt x="171" y="123"/>
                        </a:cubicBezTo>
                        <a:cubicBezTo>
                          <a:pt x="168" y="125"/>
                          <a:pt x="165" y="127"/>
                          <a:pt x="162" y="127"/>
                        </a:cubicBezTo>
                        <a:cubicBezTo>
                          <a:pt x="161" y="127"/>
                          <a:pt x="160" y="126"/>
                          <a:pt x="159" y="126"/>
                        </a:cubicBezTo>
                        <a:cubicBezTo>
                          <a:pt x="156" y="123"/>
                          <a:pt x="153" y="121"/>
                          <a:pt x="149" y="121"/>
                        </a:cubicBezTo>
                        <a:cubicBezTo>
                          <a:pt x="145" y="121"/>
                          <a:pt x="141" y="122"/>
                          <a:pt x="135" y="124"/>
                        </a:cubicBezTo>
                        <a:cubicBezTo>
                          <a:pt x="127" y="128"/>
                          <a:pt x="114" y="131"/>
                          <a:pt x="103" y="131"/>
                        </a:cubicBezTo>
                        <a:cubicBezTo>
                          <a:pt x="96" y="131"/>
                          <a:pt x="90" y="130"/>
                          <a:pt x="87" y="127"/>
                        </a:cubicBezTo>
                        <a:cubicBezTo>
                          <a:pt x="81" y="123"/>
                          <a:pt x="76" y="120"/>
                          <a:pt x="71" y="120"/>
                        </a:cubicBezTo>
                        <a:close/>
                        <a:moveTo>
                          <a:pt x="42" y="1"/>
                        </a:moveTo>
                        <a:cubicBezTo>
                          <a:pt x="37" y="1"/>
                          <a:pt x="32" y="3"/>
                          <a:pt x="27" y="7"/>
                        </a:cubicBezTo>
                        <a:cubicBezTo>
                          <a:pt x="13" y="18"/>
                          <a:pt x="3" y="37"/>
                          <a:pt x="3" y="54"/>
                        </a:cubicBezTo>
                        <a:cubicBezTo>
                          <a:pt x="3" y="61"/>
                          <a:pt x="4" y="68"/>
                          <a:pt x="8" y="74"/>
                        </a:cubicBezTo>
                        <a:cubicBezTo>
                          <a:pt x="18" y="91"/>
                          <a:pt x="20" y="94"/>
                          <a:pt x="20" y="98"/>
                        </a:cubicBezTo>
                        <a:cubicBezTo>
                          <a:pt x="19" y="99"/>
                          <a:pt x="19" y="100"/>
                          <a:pt x="19" y="101"/>
                        </a:cubicBezTo>
                        <a:cubicBezTo>
                          <a:pt x="19" y="102"/>
                          <a:pt x="19" y="104"/>
                          <a:pt x="19" y="105"/>
                        </a:cubicBezTo>
                        <a:cubicBezTo>
                          <a:pt x="19" y="109"/>
                          <a:pt x="19" y="113"/>
                          <a:pt x="20" y="117"/>
                        </a:cubicBezTo>
                        <a:cubicBezTo>
                          <a:pt x="20" y="116"/>
                          <a:pt x="21" y="116"/>
                          <a:pt x="22" y="116"/>
                        </a:cubicBezTo>
                        <a:cubicBezTo>
                          <a:pt x="22" y="116"/>
                          <a:pt x="23" y="116"/>
                          <a:pt x="25" y="117"/>
                        </a:cubicBezTo>
                        <a:cubicBezTo>
                          <a:pt x="19" y="103"/>
                          <a:pt x="28" y="97"/>
                          <a:pt x="28" y="88"/>
                        </a:cubicBezTo>
                        <a:cubicBezTo>
                          <a:pt x="28" y="79"/>
                          <a:pt x="13" y="84"/>
                          <a:pt x="6" y="66"/>
                        </a:cubicBezTo>
                        <a:cubicBezTo>
                          <a:pt x="0" y="47"/>
                          <a:pt x="12" y="23"/>
                          <a:pt x="29" y="8"/>
                        </a:cubicBezTo>
                        <a:cubicBezTo>
                          <a:pt x="34" y="4"/>
                          <a:pt x="38" y="3"/>
                          <a:pt x="42" y="3"/>
                        </a:cubicBezTo>
                        <a:cubicBezTo>
                          <a:pt x="52" y="3"/>
                          <a:pt x="57" y="11"/>
                          <a:pt x="57" y="11"/>
                        </a:cubicBezTo>
                        <a:cubicBezTo>
                          <a:pt x="60" y="13"/>
                          <a:pt x="65" y="21"/>
                          <a:pt x="64" y="30"/>
                        </a:cubicBezTo>
                        <a:cubicBezTo>
                          <a:pt x="63" y="38"/>
                          <a:pt x="72" y="49"/>
                          <a:pt x="74" y="52"/>
                        </a:cubicBezTo>
                        <a:cubicBezTo>
                          <a:pt x="77" y="47"/>
                          <a:pt x="81" y="44"/>
                          <a:pt x="82" y="43"/>
                        </a:cubicBezTo>
                        <a:cubicBezTo>
                          <a:pt x="79" y="39"/>
                          <a:pt x="75" y="33"/>
                          <a:pt x="71" y="26"/>
                        </a:cubicBezTo>
                        <a:cubicBezTo>
                          <a:pt x="66" y="14"/>
                          <a:pt x="55" y="1"/>
                          <a:pt x="42" y="1"/>
                        </a:cubicBezTo>
                        <a:close/>
                        <a:moveTo>
                          <a:pt x="168" y="0"/>
                        </a:moveTo>
                        <a:cubicBezTo>
                          <a:pt x="161" y="0"/>
                          <a:pt x="154" y="5"/>
                          <a:pt x="149" y="14"/>
                        </a:cubicBezTo>
                        <a:cubicBezTo>
                          <a:pt x="142" y="27"/>
                          <a:pt x="133" y="37"/>
                          <a:pt x="125" y="43"/>
                        </a:cubicBezTo>
                        <a:cubicBezTo>
                          <a:pt x="126" y="44"/>
                          <a:pt x="129" y="45"/>
                          <a:pt x="132" y="50"/>
                        </a:cubicBezTo>
                        <a:cubicBezTo>
                          <a:pt x="136" y="46"/>
                          <a:pt x="144" y="33"/>
                          <a:pt x="152" y="14"/>
                        </a:cubicBezTo>
                        <a:cubicBezTo>
                          <a:pt x="155" y="6"/>
                          <a:pt x="161" y="2"/>
                          <a:pt x="167" y="2"/>
                        </a:cubicBezTo>
                        <a:cubicBezTo>
                          <a:pt x="174" y="2"/>
                          <a:pt x="182" y="8"/>
                          <a:pt x="188" y="17"/>
                        </a:cubicBezTo>
                        <a:cubicBezTo>
                          <a:pt x="199" y="32"/>
                          <a:pt x="203" y="58"/>
                          <a:pt x="194" y="71"/>
                        </a:cubicBezTo>
                        <a:cubicBezTo>
                          <a:pt x="185" y="84"/>
                          <a:pt x="199" y="79"/>
                          <a:pt x="190" y="98"/>
                        </a:cubicBezTo>
                        <a:cubicBezTo>
                          <a:pt x="186" y="106"/>
                          <a:pt x="182" y="113"/>
                          <a:pt x="177" y="117"/>
                        </a:cubicBezTo>
                        <a:cubicBezTo>
                          <a:pt x="179" y="116"/>
                          <a:pt x="180" y="116"/>
                          <a:pt x="181" y="116"/>
                        </a:cubicBezTo>
                        <a:cubicBezTo>
                          <a:pt x="181" y="116"/>
                          <a:pt x="181" y="116"/>
                          <a:pt x="181" y="116"/>
                        </a:cubicBezTo>
                        <a:cubicBezTo>
                          <a:pt x="181" y="116"/>
                          <a:pt x="181" y="116"/>
                          <a:pt x="181" y="116"/>
                        </a:cubicBezTo>
                        <a:cubicBezTo>
                          <a:pt x="182" y="116"/>
                          <a:pt x="182" y="116"/>
                          <a:pt x="182" y="116"/>
                        </a:cubicBezTo>
                        <a:cubicBezTo>
                          <a:pt x="183" y="115"/>
                          <a:pt x="184" y="113"/>
                          <a:pt x="185" y="112"/>
                        </a:cubicBezTo>
                        <a:cubicBezTo>
                          <a:pt x="195" y="96"/>
                          <a:pt x="203" y="77"/>
                          <a:pt x="203" y="58"/>
                        </a:cubicBezTo>
                        <a:cubicBezTo>
                          <a:pt x="203" y="48"/>
                          <a:pt x="202" y="37"/>
                          <a:pt x="197" y="27"/>
                        </a:cubicBezTo>
                        <a:cubicBezTo>
                          <a:pt x="188" y="9"/>
                          <a:pt x="178" y="0"/>
                          <a:pt x="168"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64" name="Google Shape;2864;p21"/>
                  <p:cNvSpPr/>
                  <p:nvPr/>
                </p:nvSpPr>
                <p:spPr>
                  <a:xfrm>
                    <a:off x="3993" y="2120"/>
                    <a:ext cx="162" cy="100"/>
                  </a:xfrm>
                  <a:custGeom>
                    <a:avLst/>
                    <a:gdLst/>
                    <a:ahLst/>
                    <a:cxnLst/>
                    <a:rect l="l" t="t" r="r" b="b"/>
                    <a:pathLst>
                      <a:path w="217" h="133" extrusionOk="0">
                        <a:moveTo>
                          <a:pt x="151" y="124"/>
                        </a:moveTo>
                        <a:cubicBezTo>
                          <a:pt x="147" y="124"/>
                          <a:pt x="142" y="128"/>
                          <a:pt x="132" y="130"/>
                        </a:cubicBezTo>
                        <a:cubicBezTo>
                          <a:pt x="125" y="131"/>
                          <a:pt x="117" y="133"/>
                          <a:pt x="109" y="133"/>
                        </a:cubicBezTo>
                        <a:cubicBezTo>
                          <a:pt x="109" y="133"/>
                          <a:pt x="108" y="132"/>
                          <a:pt x="108" y="132"/>
                        </a:cubicBezTo>
                        <a:cubicBezTo>
                          <a:pt x="100" y="132"/>
                          <a:pt x="92" y="131"/>
                          <a:pt x="83" y="128"/>
                        </a:cubicBezTo>
                        <a:cubicBezTo>
                          <a:pt x="80" y="126"/>
                          <a:pt x="77" y="126"/>
                          <a:pt x="74" y="125"/>
                        </a:cubicBezTo>
                        <a:cubicBezTo>
                          <a:pt x="73" y="125"/>
                          <a:pt x="73" y="125"/>
                          <a:pt x="73" y="125"/>
                        </a:cubicBezTo>
                        <a:cubicBezTo>
                          <a:pt x="68" y="125"/>
                          <a:pt x="64" y="127"/>
                          <a:pt x="59" y="129"/>
                        </a:cubicBezTo>
                        <a:cubicBezTo>
                          <a:pt x="55" y="131"/>
                          <a:pt x="50" y="132"/>
                          <a:pt x="45" y="132"/>
                        </a:cubicBezTo>
                        <a:cubicBezTo>
                          <a:pt x="45" y="132"/>
                          <a:pt x="45" y="132"/>
                          <a:pt x="45" y="132"/>
                        </a:cubicBezTo>
                        <a:cubicBezTo>
                          <a:pt x="44" y="132"/>
                          <a:pt x="43" y="132"/>
                          <a:pt x="43" y="132"/>
                        </a:cubicBezTo>
                        <a:cubicBezTo>
                          <a:pt x="43" y="133"/>
                          <a:pt x="43" y="133"/>
                          <a:pt x="43" y="133"/>
                        </a:cubicBezTo>
                        <a:cubicBezTo>
                          <a:pt x="43" y="133"/>
                          <a:pt x="43" y="133"/>
                          <a:pt x="43" y="133"/>
                        </a:cubicBezTo>
                        <a:cubicBezTo>
                          <a:pt x="43" y="133"/>
                          <a:pt x="44" y="133"/>
                          <a:pt x="45" y="133"/>
                        </a:cubicBezTo>
                        <a:cubicBezTo>
                          <a:pt x="50" y="133"/>
                          <a:pt x="55" y="131"/>
                          <a:pt x="59" y="130"/>
                        </a:cubicBezTo>
                        <a:cubicBezTo>
                          <a:pt x="64" y="128"/>
                          <a:pt x="68" y="126"/>
                          <a:pt x="73" y="126"/>
                        </a:cubicBezTo>
                        <a:cubicBezTo>
                          <a:pt x="76" y="126"/>
                          <a:pt x="80" y="127"/>
                          <a:pt x="83" y="128"/>
                        </a:cubicBezTo>
                        <a:cubicBezTo>
                          <a:pt x="92" y="132"/>
                          <a:pt x="101" y="133"/>
                          <a:pt x="109" y="133"/>
                        </a:cubicBezTo>
                        <a:cubicBezTo>
                          <a:pt x="117" y="133"/>
                          <a:pt x="125" y="132"/>
                          <a:pt x="132" y="130"/>
                        </a:cubicBezTo>
                        <a:cubicBezTo>
                          <a:pt x="142" y="128"/>
                          <a:pt x="147" y="125"/>
                          <a:pt x="151" y="125"/>
                        </a:cubicBezTo>
                        <a:cubicBezTo>
                          <a:pt x="153" y="125"/>
                          <a:pt x="155" y="125"/>
                          <a:pt x="156" y="126"/>
                        </a:cubicBezTo>
                        <a:cubicBezTo>
                          <a:pt x="159" y="128"/>
                          <a:pt x="163" y="130"/>
                          <a:pt x="168" y="130"/>
                        </a:cubicBezTo>
                        <a:cubicBezTo>
                          <a:pt x="169" y="130"/>
                          <a:pt x="170" y="130"/>
                          <a:pt x="171" y="130"/>
                        </a:cubicBezTo>
                        <a:cubicBezTo>
                          <a:pt x="171" y="129"/>
                          <a:pt x="171" y="129"/>
                          <a:pt x="171" y="129"/>
                        </a:cubicBezTo>
                        <a:cubicBezTo>
                          <a:pt x="170" y="129"/>
                          <a:pt x="169" y="130"/>
                          <a:pt x="168" y="130"/>
                        </a:cubicBezTo>
                        <a:cubicBezTo>
                          <a:pt x="167" y="130"/>
                          <a:pt x="167" y="130"/>
                          <a:pt x="167" y="130"/>
                        </a:cubicBezTo>
                        <a:cubicBezTo>
                          <a:pt x="163" y="129"/>
                          <a:pt x="160" y="128"/>
                          <a:pt x="157" y="126"/>
                        </a:cubicBezTo>
                        <a:cubicBezTo>
                          <a:pt x="155" y="125"/>
                          <a:pt x="153" y="124"/>
                          <a:pt x="152" y="124"/>
                        </a:cubicBezTo>
                        <a:lnTo>
                          <a:pt x="151" y="124"/>
                        </a:lnTo>
                        <a:close/>
                        <a:moveTo>
                          <a:pt x="47" y="0"/>
                        </a:moveTo>
                        <a:cubicBezTo>
                          <a:pt x="42" y="0"/>
                          <a:pt x="37" y="2"/>
                          <a:pt x="32" y="7"/>
                        </a:cubicBezTo>
                        <a:cubicBezTo>
                          <a:pt x="12" y="23"/>
                          <a:pt x="0" y="53"/>
                          <a:pt x="12" y="74"/>
                        </a:cubicBezTo>
                        <a:cubicBezTo>
                          <a:pt x="25" y="95"/>
                          <a:pt x="24" y="95"/>
                          <a:pt x="24" y="101"/>
                        </a:cubicBezTo>
                        <a:cubicBezTo>
                          <a:pt x="24" y="105"/>
                          <a:pt x="23" y="112"/>
                          <a:pt x="25" y="119"/>
                        </a:cubicBezTo>
                        <a:cubicBezTo>
                          <a:pt x="25" y="118"/>
                          <a:pt x="25" y="118"/>
                          <a:pt x="25" y="117"/>
                        </a:cubicBezTo>
                        <a:cubicBezTo>
                          <a:pt x="25" y="117"/>
                          <a:pt x="25" y="117"/>
                          <a:pt x="25" y="117"/>
                        </a:cubicBezTo>
                        <a:cubicBezTo>
                          <a:pt x="24" y="113"/>
                          <a:pt x="24" y="109"/>
                          <a:pt x="24" y="105"/>
                        </a:cubicBezTo>
                        <a:cubicBezTo>
                          <a:pt x="24" y="104"/>
                          <a:pt x="24" y="102"/>
                          <a:pt x="24" y="101"/>
                        </a:cubicBezTo>
                        <a:cubicBezTo>
                          <a:pt x="24" y="100"/>
                          <a:pt x="24" y="99"/>
                          <a:pt x="25" y="98"/>
                        </a:cubicBezTo>
                        <a:cubicBezTo>
                          <a:pt x="25" y="94"/>
                          <a:pt x="23" y="91"/>
                          <a:pt x="13" y="74"/>
                        </a:cubicBezTo>
                        <a:cubicBezTo>
                          <a:pt x="9" y="68"/>
                          <a:pt x="8" y="61"/>
                          <a:pt x="8" y="54"/>
                        </a:cubicBezTo>
                        <a:cubicBezTo>
                          <a:pt x="8" y="37"/>
                          <a:pt x="18" y="18"/>
                          <a:pt x="32" y="7"/>
                        </a:cubicBezTo>
                        <a:cubicBezTo>
                          <a:pt x="37" y="3"/>
                          <a:pt x="42" y="1"/>
                          <a:pt x="47" y="1"/>
                        </a:cubicBezTo>
                        <a:cubicBezTo>
                          <a:pt x="47" y="1"/>
                          <a:pt x="47" y="1"/>
                          <a:pt x="47" y="1"/>
                        </a:cubicBezTo>
                        <a:cubicBezTo>
                          <a:pt x="60" y="1"/>
                          <a:pt x="71" y="14"/>
                          <a:pt x="76" y="26"/>
                        </a:cubicBezTo>
                        <a:cubicBezTo>
                          <a:pt x="80" y="33"/>
                          <a:pt x="84" y="39"/>
                          <a:pt x="87" y="43"/>
                        </a:cubicBezTo>
                        <a:cubicBezTo>
                          <a:pt x="86" y="44"/>
                          <a:pt x="82" y="47"/>
                          <a:pt x="79" y="52"/>
                        </a:cubicBezTo>
                        <a:cubicBezTo>
                          <a:pt x="79" y="52"/>
                          <a:pt x="79" y="52"/>
                          <a:pt x="79" y="52"/>
                        </a:cubicBezTo>
                        <a:cubicBezTo>
                          <a:pt x="82" y="48"/>
                          <a:pt x="85" y="45"/>
                          <a:pt x="89" y="44"/>
                        </a:cubicBezTo>
                        <a:cubicBezTo>
                          <a:pt x="88" y="44"/>
                          <a:pt x="88" y="44"/>
                          <a:pt x="88" y="44"/>
                        </a:cubicBezTo>
                        <a:cubicBezTo>
                          <a:pt x="84" y="39"/>
                          <a:pt x="80" y="33"/>
                          <a:pt x="77" y="25"/>
                        </a:cubicBezTo>
                        <a:cubicBezTo>
                          <a:pt x="72" y="14"/>
                          <a:pt x="60" y="0"/>
                          <a:pt x="47" y="0"/>
                        </a:cubicBezTo>
                        <a:close/>
                        <a:moveTo>
                          <a:pt x="173" y="0"/>
                        </a:moveTo>
                        <a:cubicBezTo>
                          <a:pt x="166" y="0"/>
                          <a:pt x="159" y="5"/>
                          <a:pt x="154" y="14"/>
                        </a:cubicBezTo>
                        <a:cubicBezTo>
                          <a:pt x="147" y="27"/>
                          <a:pt x="137" y="37"/>
                          <a:pt x="129" y="43"/>
                        </a:cubicBezTo>
                        <a:cubicBezTo>
                          <a:pt x="134" y="46"/>
                          <a:pt x="137" y="50"/>
                          <a:pt x="137" y="50"/>
                        </a:cubicBezTo>
                        <a:cubicBezTo>
                          <a:pt x="137" y="50"/>
                          <a:pt x="137" y="50"/>
                          <a:pt x="137" y="50"/>
                        </a:cubicBezTo>
                        <a:cubicBezTo>
                          <a:pt x="134" y="45"/>
                          <a:pt x="131" y="44"/>
                          <a:pt x="130" y="43"/>
                        </a:cubicBezTo>
                        <a:cubicBezTo>
                          <a:pt x="138" y="37"/>
                          <a:pt x="147" y="27"/>
                          <a:pt x="154" y="14"/>
                        </a:cubicBezTo>
                        <a:cubicBezTo>
                          <a:pt x="159" y="5"/>
                          <a:pt x="166" y="0"/>
                          <a:pt x="173" y="0"/>
                        </a:cubicBezTo>
                        <a:cubicBezTo>
                          <a:pt x="173" y="0"/>
                          <a:pt x="173" y="0"/>
                          <a:pt x="173" y="0"/>
                        </a:cubicBezTo>
                        <a:cubicBezTo>
                          <a:pt x="183" y="0"/>
                          <a:pt x="193" y="9"/>
                          <a:pt x="202" y="27"/>
                        </a:cubicBezTo>
                        <a:cubicBezTo>
                          <a:pt x="207" y="37"/>
                          <a:pt x="208" y="48"/>
                          <a:pt x="208" y="58"/>
                        </a:cubicBezTo>
                        <a:cubicBezTo>
                          <a:pt x="208" y="77"/>
                          <a:pt x="200" y="96"/>
                          <a:pt x="190" y="112"/>
                        </a:cubicBezTo>
                        <a:cubicBezTo>
                          <a:pt x="189" y="113"/>
                          <a:pt x="188" y="115"/>
                          <a:pt x="187" y="116"/>
                        </a:cubicBezTo>
                        <a:cubicBezTo>
                          <a:pt x="187" y="116"/>
                          <a:pt x="187" y="116"/>
                          <a:pt x="187" y="116"/>
                        </a:cubicBezTo>
                        <a:cubicBezTo>
                          <a:pt x="188" y="115"/>
                          <a:pt x="189" y="113"/>
                          <a:pt x="190" y="112"/>
                        </a:cubicBezTo>
                        <a:cubicBezTo>
                          <a:pt x="205" y="88"/>
                          <a:pt x="217" y="58"/>
                          <a:pt x="202" y="27"/>
                        </a:cubicBezTo>
                        <a:cubicBezTo>
                          <a:pt x="194" y="9"/>
                          <a:pt x="183" y="0"/>
                          <a:pt x="173"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65" name="Google Shape;2865;p21"/>
                  <p:cNvSpPr/>
                  <p:nvPr/>
                </p:nvSpPr>
                <p:spPr>
                  <a:xfrm>
                    <a:off x="4039" y="2173"/>
                    <a:ext cx="19" cy="30"/>
                  </a:xfrm>
                  <a:custGeom>
                    <a:avLst/>
                    <a:gdLst/>
                    <a:ahLst/>
                    <a:cxnLst/>
                    <a:rect l="l" t="t" r="r" b="b"/>
                    <a:pathLst>
                      <a:path w="25" h="40" extrusionOk="0">
                        <a:moveTo>
                          <a:pt x="9" y="0"/>
                        </a:moveTo>
                        <a:cubicBezTo>
                          <a:pt x="7" y="1"/>
                          <a:pt x="3" y="5"/>
                          <a:pt x="2" y="12"/>
                        </a:cubicBezTo>
                        <a:cubicBezTo>
                          <a:pt x="0" y="23"/>
                          <a:pt x="4" y="40"/>
                          <a:pt x="24" y="40"/>
                        </a:cubicBezTo>
                        <a:cubicBezTo>
                          <a:pt x="25" y="40"/>
                          <a:pt x="25" y="40"/>
                          <a:pt x="25" y="40"/>
                        </a:cubicBezTo>
                        <a:cubicBezTo>
                          <a:pt x="24" y="40"/>
                          <a:pt x="23" y="39"/>
                          <a:pt x="22" y="38"/>
                        </a:cubicBezTo>
                        <a:cubicBezTo>
                          <a:pt x="17" y="35"/>
                          <a:pt x="13" y="31"/>
                          <a:pt x="10" y="26"/>
                        </a:cubicBezTo>
                        <a:cubicBezTo>
                          <a:pt x="10" y="25"/>
                          <a:pt x="9" y="23"/>
                          <a:pt x="9" y="22"/>
                        </a:cubicBezTo>
                        <a:cubicBezTo>
                          <a:pt x="8" y="19"/>
                          <a:pt x="7" y="17"/>
                          <a:pt x="7" y="15"/>
                        </a:cubicBezTo>
                        <a:cubicBezTo>
                          <a:pt x="7" y="13"/>
                          <a:pt x="6" y="11"/>
                          <a:pt x="6" y="10"/>
                        </a:cubicBezTo>
                        <a:cubicBezTo>
                          <a:pt x="7" y="6"/>
                          <a:pt x="8" y="2"/>
                          <a:pt x="9" y="0"/>
                        </a:cubicBezTo>
                        <a:close/>
                      </a:path>
                    </a:pathLst>
                  </a:custGeom>
                  <a:solidFill>
                    <a:srgbClr val="BCBE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66" name="Google Shape;2866;p21"/>
                  <p:cNvSpPr/>
                  <p:nvPr/>
                </p:nvSpPr>
                <p:spPr>
                  <a:xfrm>
                    <a:off x="4043" y="2173"/>
                    <a:ext cx="16" cy="30"/>
                  </a:xfrm>
                  <a:custGeom>
                    <a:avLst/>
                    <a:gdLst/>
                    <a:ahLst/>
                    <a:cxnLst/>
                    <a:rect l="l" t="t" r="r" b="b"/>
                    <a:pathLst>
                      <a:path w="21" h="40" extrusionOk="0">
                        <a:moveTo>
                          <a:pt x="5" y="0"/>
                        </a:moveTo>
                        <a:cubicBezTo>
                          <a:pt x="4" y="0"/>
                          <a:pt x="4" y="0"/>
                          <a:pt x="4" y="0"/>
                        </a:cubicBezTo>
                        <a:cubicBezTo>
                          <a:pt x="3" y="2"/>
                          <a:pt x="2" y="6"/>
                          <a:pt x="1" y="10"/>
                        </a:cubicBezTo>
                        <a:cubicBezTo>
                          <a:pt x="1" y="11"/>
                          <a:pt x="2" y="13"/>
                          <a:pt x="2" y="15"/>
                        </a:cubicBezTo>
                        <a:cubicBezTo>
                          <a:pt x="2" y="17"/>
                          <a:pt x="3" y="19"/>
                          <a:pt x="4" y="22"/>
                        </a:cubicBezTo>
                        <a:cubicBezTo>
                          <a:pt x="4" y="23"/>
                          <a:pt x="5" y="25"/>
                          <a:pt x="5" y="26"/>
                        </a:cubicBezTo>
                        <a:cubicBezTo>
                          <a:pt x="8" y="31"/>
                          <a:pt x="12" y="35"/>
                          <a:pt x="17" y="38"/>
                        </a:cubicBezTo>
                        <a:cubicBezTo>
                          <a:pt x="18" y="39"/>
                          <a:pt x="19" y="40"/>
                          <a:pt x="20" y="40"/>
                        </a:cubicBezTo>
                        <a:cubicBezTo>
                          <a:pt x="20" y="40"/>
                          <a:pt x="21" y="40"/>
                          <a:pt x="21" y="40"/>
                        </a:cubicBezTo>
                        <a:cubicBezTo>
                          <a:pt x="14" y="37"/>
                          <a:pt x="9" y="32"/>
                          <a:pt x="6" y="26"/>
                        </a:cubicBezTo>
                        <a:cubicBezTo>
                          <a:pt x="0" y="13"/>
                          <a:pt x="2" y="5"/>
                          <a:pt x="5" y="0"/>
                        </a:cubicBezTo>
                        <a:close/>
                      </a:path>
                    </a:pathLst>
                  </a:custGeom>
                  <a:solidFill>
                    <a:srgbClr val="8D90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67" name="Google Shape;2867;p21"/>
                  <p:cNvSpPr/>
                  <p:nvPr/>
                </p:nvSpPr>
                <p:spPr>
                  <a:xfrm>
                    <a:off x="4092" y="2177"/>
                    <a:ext cx="23" cy="29"/>
                  </a:xfrm>
                  <a:custGeom>
                    <a:avLst/>
                    <a:gdLst/>
                    <a:ahLst/>
                    <a:cxnLst/>
                    <a:rect l="l" t="t" r="r" b="b"/>
                    <a:pathLst>
                      <a:path w="31" h="39" extrusionOk="0">
                        <a:moveTo>
                          <a:pt x="25" y="0"/>
                        </a:moveTo>
                        <a:cubicBezTo>
                          <a:pt x="26" y="0"/>
                          <a:pt x="26" y="0"/>
                          <a:pt x="26" y="0"/>
                        </a:cubicBezTo>
                        <a:cubicBezTo>
                          <a:pt x="26" y="1"/>
                          <a:pt x="26" y="1"/>
                          <a:pt x="26" y="1"/>
                        </a:cubicBezTo>
                        <a:cubicBezTo>
                          <a:pt x="26" y="1"/>
                          <a:pt x="26" y="1"/>
                          <a:pt x="26" y="2"/>
                        </a:cubicBezTo>
                        <a:cubicBezTo>
                          <a:pt x="27" y="4"/>
                          <a:pt x="27" y="6"/>
                          <a:pt x="27" y="9"/>
                        </a:cubicBezTo>
                        <a:cubicBezTo>
                          <a:pt x="27" y="10"/>
                          <a:pt x="27" y="11"/>
                          <a:pt x="27" y="12"/>
                        </a:cubicBezTo>
                        <a:cubicBezTo>
                          <a:pt x="25" y="19"/>
                          <a:pt x="21" y="26"/>
                          <a:pt x="15" y="32"/>
                        </a:cubicBezTo>
                        <a:cubicBezTo>
                          <a:pt x="12" y="34"/>
                          <a:pt x="8" y="36"/>
                          <a:pt x="3" y="38"/>
                        </a:cubicBezTo>
                        <a:cubicBezTo>
                          <a:pt x="2" y="38"/>
                          <a:pt x="1" y="38"/>
                          <a:pt x="0" y="39"/>
                        </a:cubicBezTo>
                        <a:cubicBezTo>
                          <a:pt x="2" y="39"/>
                          <a:pt x="4" y="39"/>
                          <a:pt x="6" y="39"/>
                        </a:cubicBezTo>
                        <a:cubicBezTo>
                          <a:pt x="26" y="39"/>
                          <a:pt x="31" y="22"/>
                          <a:pt x="29" y="11"/>
                        </a:cubicBezTo>
                        <a:cubicBezTo>
                          <a:pt x="29" y="5"/>
                          <a:pt x="27" y="2"/>
                          <a:pt x="25" y="0"/>
                        </a:cubicBezTo>
                        <a:close/>
                      </a:path>
                    </a:pathLst>
                  </a:custGeom>
                  <a:solidFill>
                    <a:srgbClr val="BCBE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68" name="Google Shape;2868;p21"/>
                  <p:cNvSpPr/>
                  <p:nvPr/>
                </p:nvSpPr>
                <p:spPr>
                  <a:xfrm>
                    <a:off x="4090" y="2175"/>
                    <a:ext cx="24" cy="31"/>
                  </a:xfrm>
                  <a:custGeom>
                    <a:avLst/>
                    <a:gdLst/>
                    <a:ahLst/>
                    <a:cxnLst/>
                    <a:rect l="l" t="t" r="r" b="b"/>
                    <a:pathLst>
                      <a:path w="32" h="41" extrusionOk="0">
                        <a:moveTo>
                          <a:pt x="26" y="0"/>
                        </a:moveTo>
                        <a:cubicBezTo>
                          <a:pt x="32" y="10"/>
                          <a:pt x="28" y="24"/>
                          <a:pt x="17" y="33"/>
                        </a:cubicBezTo>
                        <a:cubicBezTo>
                          <a:pt x="12" y="36"/>
                          <a:pt x="7" y="39"/>
                          <a:pt x="0" y="40"/>
                        </a:cubicBezTo>
                        <a:cubicBezTo>
                          <a:pt x="1" y="41"/>
                          <a:pt x="1" y="41"/>
                          <a:pt x="2" y="41"/>
                        </a:cubicBezTo>
                        <a:cubicBezTo>
                          <a:pt x="3" y="40"/>
                          <a:pt x="4" y="40"/>
                          <a:pt x="5" y="40"/>
                        </a:cubicBezTo>
                        <a:cubicBezTo>
                          <a:pt x="10" y="38"/>
                          <a:pt x="14" y="36"/>
                          <a:pt x="17" y="34"/>
                        </a:cubicBezTo>
                        <a:cubicBezTo>
                          <a:pt x="23" y="28"/>
                          <a:pt x="27" y="21"/>
                          <a:pt x="29" y="14"/>
                        </a:cubicBezTo>
                        <a:cubicBezTo>
                          <a:pt x="29" y="13"/>
                          <a:pt x="29" y="12"/>
                          <a:pt x="29" y="11"/>
                        </a:cubicBezTo>
                        <a:cubicBezTo>
                          <a:pt x="29" y="8"/>
                          <a:pt x="29" y="6"/>
                          <a:pt x="28" y="4"/>
                        </a:cubicBezTo>
                        <a:cubicBezTo>
                          <a:pt x="28" y="3"/>
                          <a:pt x="28" y="3"/>
                          <a:pt x="28" y="3"/>
                        </a:cubicBezTo>
                        <a:cubicBezTo>
                          <a:pt x="28" y="2"/>
                          <a:pt x="28" y="2"/>
                          <a:pt x="28" y="2"/>
                        </a:cubicBezTo>
                        <a:cubicBezTo>
                          <a:pt x="27" y="2"/>
                          <a:pt x="27" y="2"/>
                          <a:pt x="27" y="2"/>
                        </a:cubicBezTo>
                        <a:cubicBezTo>
                          <a:pt x="27" y="1"/>
                          <a:pt x="26" y="1"/>
                          <a:pt x="26" y="0"/>
                        </a:cubicBezTo>
                        <a:close/>
                      </a:path>
                    </a:pathLst>
                  </a:custGeom>
                  <a:solidFill>
                    <a:srgbClr val="8D90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69" name="Google Shape;2869;p21"/>
                  <p:cNvSpPr/>
                  <p:nvPr/>
                </p:nvSpPr>
                <p:spPr>
                  <a:xfrm>
                    <a:off x="3999" y="2124"/>
                    <a:ext cx="25" cy="54"/>
                  </a:xfrm>
                  <a:custGeom>
                    <a:avLst/>
                    <a:gdLst/>
                    <a:ahLst/>
                    <a:cxnLst/>
                    <a:rect l="l" t="t" r="r" b="b"/>
                    <a:pathLst>
                      <a:path w="34" h="73" extrusionOk="0">
                        <a:moveTo>
                          <a:pt x="34" y="0"/>
                        </a:moveTo>
                        <a:cubicBezTo>
                          <a:pt x="34" y="0"/>
                          <a:pt x="17" y="13"/>
                          <a:pt x="16" y="23"/>
                        </a:cubicBezTo>
                        <a:cubicBezTo>
                          <a:pt x="15" y="33"/>
                          <a:pt x="9" y="48"/>
                          <a:pt x="14" y="59"/>
                        </a:cubicBezTo>
                        <a:cubicBezTo>
                          <a:pt x="19" y="70"/>
                          <a:pt x="19" y="73"/>
                          <a:pt x="14" y="72"/>
                        </a:cubicBezTo>
                        <a:cubicBezTo>
                          <a:pt x="9" y="70"/>
                          <a:pt x="0" y="59"/>
                          <a:pt x="5" y="40"/>
                        </a:cubicBezTo>
                        <a:cubicBezTo>
                          <a:pt x="10" y="21"/>
                          <a:pt x="24" y="4"/>
                          <a:pt x="34"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70" name="Google Shape;2870;p21"/>
                  <p:cNvSpPr/>
                  <p:nvPr/>
                </p:nvSpPr>
                <p:spPr>
                  <a:xfrm>
                    <a:off x="4015" y="2124"/>
                    <a:ext cx="35" cy="48"/>
                  </a:xfrm>
                  <a:custGeom>
                    <a:avLst/>
                    <a:gdLst/>
                    <a:ahLst/>
                    <a:cxnLst/>
                    <a:rect l="l" t="t" r="r" b="b"/>
                    <a:pathLst>
                      <a:path w="47" h="64" extrusionOk="0">
                        <a:moveTo>
                          <a:pt x="20" y="0"/>
                        </a:moveTo>
                        <a:cubicBezTo>
                          <a:pt x="20" y="0"/>
                          <a:pt x="19" y="0"/>
                          <a:pt x="18" y="1"/>
                        </a:cubicBezTo>
                        <a:cubicBezTo>
                          <a:pt x="14" y="4"/>
                          <a:pt x="11" y="13"/>
                          <a:pt x="10" y="16"/>
                        </a:cubicBezTo>
                        <a:cubicBezTo>
                          <a:pt x="8" y="23"/>
                          <a:pt x="5" y="30"/>
                          <a:pt x="3" y="38"/>
                        </a:cubicBezTo>
                        <a:cubicBezTo>
                          <a:pt x="0" y="52"/>
                          <a:pt x="7" y="51"/>
                          <a:pt x="9" y="61"/>
                        </a:cubicBezTo>
                        <a:cubicBezTo>
                          <a:pt x="10" y="64"/>
                          <a:pt x="10" y="64"/>
                          <a:pt x="11" y="64"/>
                        </a:cubicBezTo>
                        <a:cubicBezTo>
                          <a:pt x="13" y="64"/>
                          <a:pt x="15" y="62"/>
                          <a:pt x="17" y="59"/>
                        </a:cubicBezTo>
                        <a:cubicBezTo>
                          <a:pt x="20" y="57"/>
                          <a:pt x="22" y="54"/>
                          <a:pt x="25" y="54"/>
                        </a:cubicBezTo>
                        <a:cubicBezTo>
                          <a:pt x="26" y="54"/>
                          <a:pt x="27" y="54"/>
                          <a:pt x="28" y="54"/>
                        </a:cubicBezTo>
                        <a:cubicBezTo>
                          <a:pt x="33" y="57"/>
                          <a:pt x="37" y="60"/>
                          <a:pt x="39" y="60"/>
                        </a:cubicBezTo>
                        <a:cubicBezTo>
                          <a:pt x="41" y="60"/>
                          <a:pt x="42" y="59"/>
                          <a:pt x="43" y="57"/>
                        </a:cubicBezTo>
                        <a:cubicBezTo>
                          <a:pt x="47" y="50"/>
                          <a:pt x="30" y="39"/>
                          <a:pt x="33" y="29"/>
                        </a:cubicBezTo>
                        <a:cubicBezTo>
                          <a:pt x="35" y="23"/>
                          <a:pt x="32" y="17"/>
                          <a:pt x="30" y="12"/>
                        </a:cubicBezTo>
                        <a:cubicBezTo>
                          <a:pt x="28" y="9"/>
                          <a:pt x="25" y="0"/>
                          <a:pt x="20"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71" name="Google Shape;2871;p21"/>
                  <p:cNvSpPr/>
                  <p:nvPr/>
                </p:nvSpPr>
                <p:spPr>
                  <a:xfrm>
                    <a:off x="4019" y="2174"/>
                    <a:ext cx="28" cy="37"/>
                  </a:xfrm>
                  <a:custGeom>
                    <a:avLst/>
                    <a:gdLst/>
                    <a:ahLst/>
                    <a:cxnLst/>
                    <a:rect l="l" t="t" r="r" b="b"/>
                    <a:pathLst>
                      <a:path w="37" h="49" extrusionOk="0">
                        <a:moveTo>
                          <a:pt x="23" y="0"/>
                        </a:moveTo>
                        <a:cubicBezTo>
                          <a:pt x="22" y="0"/>
                          <a:pt x="21" y="0"/>
                          <a:pt x="19" y="1"/>
                        </a:cubicBezTo>
                        <a:cubicBezTo>
                          <a:pt x="18" y="1"/>
                          <a:pt x="16" y="2"/>
                          <a:pt x="15" y="2"/>
                        </a:cubicBezTo>
                        <a:cubicBezTo>
                          <a:pt x="15" y="2"/>
                          <a:pt x="14" y="2"/>
                          <a:pt x="14" y="2"/>
                        </a:cubicBezTo>
                        <a:cubicBezTo>
                          <a:pt x="12" y="1"/>
                          <a:pt x="10" y="1"/>
                          <a:pt x="7" y="1"/>
                        </a:cubicBezTo>
                        <a:cubicBezTo>
                          <a:pt x="3" y="1"/>
                          <a:pt x="0" y="2"/>
                          <a:pt x="3" y="9"/>
                        </a:cubicBezTo>
                        <a:cubicBezTo>
                          <a:pt x="3" y="9"/>
                          <a:pt x="6" y="16"/>
                          <a:pt x="5" y="25"/>
                        </a:cubicBezTo>
                        <a:cubicBezTo>
                          <a:pt x="3" y="33"/>
                          <a:pt x="3" y="49"/>
                          <a:pt x="18" y="49"/>
                        </a:cubicBezTo>
                        <a:cubicBezTo>
                          <a:pt x="19" y="49"/>
                          <a:pt x="20" y="49"/>
                          <a:pt x="21" y="49"/>
                        </a:cubicBezTo>
                        <a:cubicBezTo>
                          <a:pt x="37" y="47"/>
                          <a:pt x="37" y="44"/>
                          <a:pt x="29" y="44"/>
                        </a:cubicBezTo>
                        <a:cubicBezTo>
                          <a:pt x="28" y="44"/>
                          <a:pt x="26" y="44"/>
                          <a:pt x="25" y="44"/>
                        </a:cubicBezTo>
                        <a:cubicBezTo>
                          <a:pt x="24" y="44"/>
                          <a:pt x="23" y="45"/>
                          <a:pt x="23" y="45"/>
                        </a:cubicBezTo>
                        <a:cubicBezTo>
                          <a:pt x="13" y="45"/>
                          <a:pt x="9" y="34"/>
                          <a:pt x="16" y="25"/>
                        </a:cubicBezTo>
                        <a:cubicBezTo>
                          <a:pt x="24" y="16"/>
                          <a:pt x="27" y="10"/>
                          <a:pt x="26" y="3"/>
                        </a:cubicBezTo>
                        <a:cubicBezTo>
                          <a:pt x="25" y="0"/>
                          <a:pt x="24" y="0"/>
                          <a:pt x="23"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72" name="Google Shape;2872;p21"/>
                  <p:cNvSpPr/>
                  <p:nvPr/>
                </p:nvSpPr>
                <p:spPr>
                  <a:xfrm>
                    <a:off x="4123" y="2123"/>
                    <a:ext cx="23" cy="55"/>
                  </a:xfrm>
                  <a:custGeom>
                    <a:avLst/>
                    <a:gdLst/>
                    <a:ahLst/>
                    <a:cxnLst/>
                    <a:rect l="l" t="t" r="r" b="b"/>
                    <a:pathLst>
                      <a:path w="31" h="74" extrusionOk="0">
                        <a:moveTo>
                          <a:pt x="0" y="0"/>
                        </a:moveTo>
                        <a:cubicBezTo>
                          <a:pt x="0" y="0"/>
                          <a:pt x="16" y="14"/>
                          <a:pt x="16" y="24"/>
                        </a:cubicBezTo>
                        <a:cubicBezTo>
                          <a:pt x="17" y="34"/>
                          <a:pt x="23" y="49"/>
                          <a:pt x="17" y="59"/>
                        </a:cubicBezTo>
                        <a:cubicBezTo>
                          <a:pt x="12" y="70"/>
                          <a:pt x="11" y="74"/>
                          <a:pt x="16" y="72"/>
                        </a:cubicBezTo>
                        <a:cubicBezTo>
                          <a:pt x="21" y="71"/>
                          <a:pt x="31" y="61"/>
                          <a:pt x="27" y="41"/>
                        </a:cubicBezTo>
                        <a:cubicBezTo>
                          <a:pt x="23" y="22"/>
                          <a:pt x="9" y="5"/>
                          <a:pt x="0"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73" name="Google Shape;2873;p21"/>
                  <p:cNvSpPr/>
                  <p:nvPr/>
                </p:nvSpPr>
                <p:spPr>
                  <a:xfrm>
                    <a:off x="4098" y="2124"/>
                    <a:ext cx="35" cy="48"/>
                  </a:xfrm>
                  <a:custGeom>
                    <a:avLst/>
                    <a:gdLst/>
                    <a:ahLst/>
                    <a:cxnLst/>
                    <a:rect l="l" t="t" r="r" b="b"/>
                    <a:pathLst>
                      <a:path w="46" h="65" extrusionOk="0">
                        <a:moveTo>
                          <a:pt x="28" y="0"/>
                        </a:moveTo>
                        <a:cubicBezTo>
                          <a:pt x="24" y="0"/>
                          <a:pt x="20" y="9"/>
                          <a:pt x="19" y="12"/>
                        </a:cubicBezTo>
                        <a:cubicBezTo>
                          <a:pt x="16" y="17"/>
                          <a:pt x="13" y="23"/>
                          <a:pt x="14" y="29"/>
                        </a:cubicBezTo>
                        <a:cubicBezTo>
                          <a:pt x="17" y="39"/>
                          <a:pt x="0" y="49"/>
                          <a:pt x="3" y="56"/>
                        </a:cubicBezTo>
                        <a:cubicBezTo>
                          <a:pt x="4" y="59"/>
                          <a:pt x="5" y="60"/>
                          <a:pt x="7" y="60"/>
                        </a:cubicBezTo>
                        <a:cubicBezTo>
                          <a:pt x="9" y="60"/>
                          <a:pt x="13" y="57"/>
                          <a:pt x="19" y="55"/>
                        </a:cubicBezTo>
                        <a:cubicBezTo>
                          <a:pt x="19" y="54"/>
                          <a:pt x="20" y="54"/>
                          <a:pt x="21" y="54"/>
                        </a:cubicBezTo>
                        <a:cubicBezTo>
                          <a:pt x="24" y="54"/>
                          <a:pt x="26" y="57"/>
                          <a:pt x="29" y="60"/>
                        </a:cubicBezTo>
                        <a:cubicBezTo>
                          <a:pt x="31" y="63"/>
                          <a:pt x="33" y="65"/>
                          <a:pt x="35" y="65"/>
                        </a:cubicBezTo>
                        <a:cubicBezTo>
                          <a:pt x="36" y="65"/>
                          <a:pt x="36" y="64"/>
                          <a:pt x="37" y="62"/>
                        </a:cubicBezTo>
                        <a:cubicBezTo>
                          <a:pt x="40" y="52"/>
                          <a:pt x="46" y="53"/>
                          <a:pt x="44" y="39"/>
                        </a:cubicBezTo>
                        <a:cubicBezTo>
                          <a:pt x="43" y="31"/>
                          <a:pt x="39" y="24"/>
                          <a:pt x="38" y="17"/>
                        </a:cubicBezTo>
                        <a:cubicBezTo>
                          <a:pt x="37" y="13"/>
                          <a:pt x="34" y="5"/>
                          <a:pt x="31" y="2"/>
                        </a:cubicBezTo>
                        <a:cubicBezTo>
                          <a:pt x="30" y="1"/>
                          <a:pt x="29" y="0"/>
                          <a:pt x="28"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74" name="Google Shape;2874;p21"/>
                  <p:cNvSpPr/>
                  <p:nvPr/>
                </p:nvSpPr>
                <p:spPr>
                  <a:xfrm>
                    <a:off x="4105" y="2172"/>
                    <a:ext cx="27" cy="37"/>
                  </a:xfrm>
                  <a:custGeom>
                    <a:avLst/>
                    <a:gdLst/>
                    <a:ahLst/>
                    <a:cxnLst/>
                    <a:rect l="l" t="t" r="r" b="b"/>
                    <a:pathLst>
                      <a:path w="36" h="49" extrusionOk="0">
                        <a:moveTo>
                          <a:pt x="15" y="0"/>
                        </a:moveTo>
                        <a:cubicBezTo>
                          <a:pt x="14" y="0"/>
                          <a:pt x="13" y="1"/>
                          <a:pt x="12" y="3"/>
                        </a:cubicBezTo>
                        <a:cubicBezTo>
                          <a:pt x="10" y="10"/>
                          <a:pt x="13" y="16"/>
                          <a:pt x="20" y="25"/>
                        </a:cubicBezTo>
                        <a:cubicBezTo>
                          <a:pt x="26" y="34"/>
                          <a:pt x="23" y="44"/>
                          <a:pt x="14" y="44"/>
                        </a:cubicBezTo>
                        <a:cubicBezTo>
                          <a:pt x="13" y="44"/>
                          <a:pt x="12" y="44"/>
                          <a:pt x="11" y="43"/>
                        </a:cubicBezTo>
                        <a:cubicBezTo>
                          <a:pt x="9" y="43"/>
                          <a:pt x="8" y="43"/>
                          <a:pt x="6" y="43"/>
                        </a:cubicBezTo>
                        <a:cubicBezTo>
                          <a:pt x="0" y="43"/>
                          <a:pt x="1" y="46"/>
                          <a:pt x="15" y="48"/>
                        </a:cubicBezTo>
                        <a:cubicBezTo>
                          <a:pt x="16" y="48"/>
                          <a:pt x="17" y="49"/>
                          <a:pt x="18" y="49"/>
                        </a:cubicBezTo>
                        <a:cubicBezTo>
                          <a:pt x="32" y="49"/>
                          <a:pt x="32" y="33"/>
                          <a:pt x="31" y="25"/>
                        </a:cubicBezTo>
                        <a:cubicBezTo>
                          <a:pt x="30" y="17"/>
                          <a:pt x="33" y="10"/>
                          <a:pt x="33" y="10"/>
                        </a:cubicBezTo>
                        <a:cubicBezTo>
                          <a:pt x="36" y="3"/>
                          <a:pt x="33" y="2"/>
                          <a:pt x="29" y="2"/>
                        </a:cubicBezTo>
                        <a:cubicBezTo>
                          <a:pt x="27" y="2"/>
                          <a:pt x="25" y="2"/>
                          <a:pt x="23" y="2"/>
                        </a:cubicBezTo>
                        <a:cubicBezTo>
                          <a:pt x="22" y="3"/>
                          <a:pt x="22" y="3"/>
                          <a:pt x="22" y="3"/>
                        </a:cubicBezTo>
                        <a:cubicBezTo>
                          <a:pt x="21" y="3"/>
                          <a:pt x="20" y="2"/>
                          <a:pt x="18" y="1"/>
                        </a:cubicBezTo>
                        <a:cubicBezTo>
                          <a:pt x="17" y="1"/>
                          <a:pt x="16" y="0"/>
                          <a:pt x="15"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75" name="Google Shape;2875;p21"/>
                  <p:cNvSpPr/>
                  <p:nvPr/>
                </p:nvSpPr>
                <p:spPr>
                  <a:xfrm>
                    <a:off x="4060" y="2163"/>
                    <a:ext cx="32" cy="44"/>
                  </a:xfrm>
                  <a:custGeom>
                    <a:avLst/>
                    <a:gdLst/>
                    <a:ahLst/>
                    <a:cxnLst/>
                    <a:rect l="l" t="t" r="r" b="b"/>
                    <a:pathLst>
                      <a:path w="43" h="59" extrusionOk="0">
                        <a:moveTo>
                          <a:pt x="17" y="47"/>
                        </a:moveTo>
                        <a:cubicBezTo>
                          <a:pt x="16" y="51"/>
                          <a:pt x="17" y="59"/>
                          <a:pt x="19" y="59"/>
                        </a:cubicBezTo>
                        <a:cubicBezTo>
                          <a:pt x="17" y="59"/>
                          <a:pt x="16" y="51"/>
                          <a:pt x="17" y="47"/>
                        </a:cubicBezTo>
                        <a:close/>
                        <a:moveTo>
                          <a:pt x="17" y="47"/>
                        </a:moveTo>
                        <a:cubicBezTo>
                          <a:pt x="17" y="47"/>
                          <a:pt x="17" y="47"/>
                          <a:pt x="17" y="47"/>
                        </a:cubicBezTo>
                        <a:close/>
                        <a:moveTo>
                          <a:pt x="23" y="46"/>
                        </a:moveTo>
                        <a:cubicBezTo>
                          <a:pt x="23" y="51"/>
                          <a:pt x="22" y="59"/>
                          <a:pt x="19" y="59"/>
                        </a:cubicBezTo>
                        <a:cubicBezTo>
                          <a:pt x="19" y="59"/>
                          <a:pt x="19" y="59"/>
                          <a:pt x="19" y="59"/>
                        </a:cubicBezTo>
                        <a:cubicBezTo>
                          <a:pt x="19" y="59"/>
                          <a:pt x="19" y="59"/>
                          <a:pt x="19" y="59"/>
                        </a:cubicBezTo>
                        <a:cubicBezTo>
                          <a:pt x="22" y="59"/>
                          <a:pt x="23" y="51"/>
                          <a:pt x="23" y="46"/>
                        </a:cubicBezTo>
                        <a:close/>
                        <a:moveTo>
                          <a:pt x="41" y="10"/>
                        </a:moveTo>
                        <a:cubicBezTo>
                          <a:pt x="41" y="10"/>
                          <a:pt x="41" y="10"/>
                          <a:pt x="41" y="10"/>
                        </a:cubicBezTo>
                        <a:cubicBezTo>
                          <a:pt x="38" y="17"/>
                          <a:pt x="25" y="19"/>
                          <a:pt x="25" y="26"/>
                        </a:cubicBezTo>
                        <a:cubicBezTo>
                          <a:pt x="25" y="33"/>
                          <a:pt x="23" y="40"/>
                          <a:pt x="23" y="44"/>
                        </a:cubicBezTo>
                        <a:cubicBezTo>
                          <a:pt x="23" y="40"/>
                          <a:pt x="25" y="33"/>
                          <a:pt x="25" y="26"/>
                        </a:cubicBezTo>
                        <a:cubicBezTo>
                          <a:pt x="25" y="19"/>
                          <a:pt x="38" y="17"/>
                          <a:pt x="41" y="10"/>
                        </a:cubicBezTo>
                        <a:close/>
                        <a:moveTo>
                          <a:pt x="41" y="10"/>
                        </a:moveTo>
                        <a:cubicBezTo>
                          <a:pt x="41" y="10"/>
                          <a:pt x="41" y="10"/>
                          <a:pt x="41" y="10"/>
                        </a:cubicBezTo>
                        <a:close/>
                        <a:moveTo>
                          <a:pt x="41" y="10"/>
                        </a:moveTo>
                        <a:cubicBezTo>
                          <a:pt x="41" y="10"/>
                          <a:pt x="41" y="10"/>
                          <a:pt x="41" y="10"/>
                        </a:cubicBezTo>
                        <a:close/>
                        <a:moveTo>
                          <a:pt x="26" y="3"/>
                        </a:moveTo>
                        <a:cubicBezTo>
                          <a:pt x="26" y="3"/>
                          <a:pt x="26" y="3"/>
                          <a:pt x="26" y="3"/>
                        </a:cubicBezTo>
                        <a:moveTo>
                          <a:pt x="19" y="3"/>
                        </a:moveTo>
                        <a:cubicBezTo>
                          <a:pt x="22" y="3"/>
                          <a:pt x="24" y="3"/>
                          <a:pt x="26" y="3"/>
                        </a:cubicBezTo>
                        <a:cubicBezTo>
                          <a:pt x="24" y="3"/>
                          <a:pt x="22" y="3"/>
                          <a:pt x="19" y="3"/>
                        </a:cubicBezTo>
                        <a:close/>
                        <a:moveTo>
                          <a:pt x="19" y="3"/>
                        </a:moveTo>
                        <a:cubicBezTo>
                          <a:pt x="19" y="3"/>
                          <a:pt x="19" y="3"/>
                          <a:pt x="19" y="3"/>
                        </a:cubicBezTo>
                        <a:close/>
                        <a:moveTo>
                          <a:pt x="11" y="2"/>
                        </a:moveTo>
                        <a:cubicBezTo>
                          <a:pt x="11" y="2"/>
                          <a:pt x="11" y="2"/>
                          <a:pt x="11" y="2"/>
                        </a:cubicBezTo>
                        <a:close/>
                        <a:moveTo>
                          <a:pt x="12" y="2"/>
                        </a:moveTo>
                        <a:cubicBezTo>
                          <a:pt x="11" y="2"/>
                          <a:pt x="11" y="2"/>
                          <a:pt x="11" y="2"/>
                        </a:cubicBezTo>
                        <a:lnTo>
                          <a:pt x="12" y="2"/>
                        </a:lnTo>
                        <a:close/>
                        <a:moveTo>
                          <a:pt x="12" y="2"/>
                        </a:moveTo>
                        <a:cubicBezTo>
                          <a:pt x="14" y="2"/>
                          <a:pt x="16" y="3"/>
                          <a:pt x="18" y="3"/>
                        </a:cubicBezTo>
                        <a:cubicBezTo>
                          <a:pt x="16" y="3"/>
                          <a:pt x="14" y="2"/>
                          <a:pt x="12" y="2"/>
                        </a:cubicBezTo>
                        <a:close/>
                        <a:moveTo>
                          <a:pt x="12" y="2"/>
                        </a:moveTo>
                        <a:cubicBezTo>
                          <a:pt x="12" y="2"/>
                          <a:pt x="12" y="2"/>
                          <a:pt x="12" y="2"/>
                        </a:cubicBezTo>
                        <a:moveTo>
                          <a:pt x="9" y="2"/>
                        </a:moveTo>
                        <a:cubicBezTo>
                          <a:pt x="9" y="2"/>
                          <a:pt x="10" y="2"/>
                          <a:pt x="11" y="2"/>
                        </a:cubicBezTo>
                        <a:cubicBezTo>
                          <a:pt x="10" y="2"/>
                          <a:pt x="9" y="2"/>
                          <a:pt x="9" y="2"/>
                        </a:cubicBezTo>
                        <a:close/>
                        <a:moveTo>
                          <a:pt x="9" y="2"/>
                        </a:moveTo>
                        <a:cubicBezTo>
                          <a:pt x="9" y="2"/>
                          <a:pt x="9" y="2"/>
                          <a:pt x="9" y="2"/>
                        </a:cubicBezTo>
                        <a:close/>
                        <a:moveTo>
                          <a:pt x="33" y="2"/>
                        </a:moveTo>
                        <a:cubicBezTo>
                          <a:pt x="33" y="2"/>
                          <a:pt x="33" y="2"/>
                          <a:pt x="33" y="2"/>
                        </a:cubicBezTo>
                        <a:close/>
                        <a:moveTo>
                          <a:pt x="33" y="2"/>
                        </a:moveTo>
                        <a:cubicBezTo>
                          <a:pt x="33" y="2"/>
                          <a:pt x="33" y="2"/>
                          <a:pt x="33" y="2"/>
                        </a:cubicBezTo>
                        <a:close/>
                        <a:moveTo>
                          <a:pt x="33" y="2"/>
                        </a:moveTo>
                        <a:cubicBezTo>
                          <a:pt x="33" y="2"/>
                          <a:pt x="33" y="2"/>
                          <a:pt x="33" y="2"/>
                        </a:cubicBezTo>
                        <a:close/>
                        <a:moveTo>
                          <a:pt x="36" y="1"/>
                        </a:moveTo>
                        <a:cubicBezTo>
                          <a:pt x="40" y="1"/>
                          <a:pt x="43" y="5"/>
                          <a:pt x="41" y="10"/>
                        </a:cubicBezTo>
                        <a:cubicBezTo>
                          <a:pt x="43" y="5"/>
                          <a:pt x="40" y="1"/>
                          <a:pt x="36" y="1"/>
                        </a:cubicBezTo>
                        <a:close/>
                        <a:moveTo>
                          <a:pt x="36" y="1"/>
                        </a:moveTo>
                        <a:cubicBezTo>
                          <a:pt x="36" y="1"/>
                          <a:pt x="36" y="1"/>
                          <a:pt x="36" y="1"/>
                        </a:cubicBezTo>
                        <a:moveTo>
                          <a:pt x="0" y="0"/>
                        </a:moveTo>
                        <a:cubicBezTo>
                          <a:pt x="0" y="0"/>
                          <a:pt x="0" y="0"/>
                          <a:pt x="0"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76" name="Google Shape;2876;p21"/>
                  <p:cNvSpPr/>
                  <p:nvPr/>
                </p:nvSpPr>
                <p:spPr>
                  <a:xfrm>
                    <a:off x="4056" y="2163"/>
                    <a:ext cx="35" cy="44"/>
                  </a:xfrm>
                  <a:custGeom>
                    <a:avLst/>
                    <a:gdLst/>
                    <a:ahLst/>
                    <a:cxnLst/>
                    <a:rect l="l" t="t" r="r" b="b"/>
                    <a:pathLst>
                      <a:path w="46" h="59" extrusionOk="0">
                        <a:moveTo>
                          <a:pt x="24" y="59"/>
                        </a:moveTo>
                        <a:cubicBezTo>
                          <a:pt x="24" y="59"/>
                          <a:pt x="24" y="59"/>
                          <a:pt x="24" y="59"/>
                        </a:cubicBezTo>
                        <a:moveTo>
                          <a:pt x="22" y="47"/>
                        </a:moveTo>
                        <a:cubicBezTo>
                          <a:pt x="22" y="47"/>
                          <a:pt x="22" y="47"/>
                          <a:pt x="22" y="47"/>
                        </a:cubicBezTo>
                        <a:close/>
                        <a:moveTo>
                          <a:pt x="22" y="43"/>
                        </a:moveTo>
                        <a:cubicBezTo>
                          <a:pt x="22" y="44"/>
                          <a:pt x="22" y="45"/>
                          <a:pt x="22" y="46"/>
                        </a:cubicBezTo>
                        <a:cubicBezTo>
                          <a:pt x="22" y="47"/>
                          <a:pt x="22" y="47"/>
                          <a:pt x="22" y="47"/>
                        </a:cubicBezTo>
                        <a:cubicBezTo>
                          <a:pt x="22" y="46"/>
                          <a:pt x="22" y="46"/>
                          <a:pt x="22" y="46"/>
                        </a:cubicBezTo>
                        <a:cubicBezTo>
                          <a:pt x="22" y="45"/>
                          <a:pt x="22" y="44"/>
                          <a:pt x="22" y="43"/>
                        </a:cubicBezTo>
                        <a:close/>
                        <a:moveTo>
                          <a:pt x="46" y="10"/>
                        </a:moveTo>
                        <a:cubicBezTo>
                          <a:pt x="46" y="10"/>
                          <a:pt x="46" y="10"/>
                          <a:pt x="46" y="10"/>
                        </a:cubicBezTo>
                        <a:cubicBezTo>
                          <a:pt x="46" y="10"/>
                          <a:pt x="46" y="10"/>
                          <a:pt x="46" y="10"/>
                        </a:cubicBezTo>
                        <a:close/>
                        <a:moveTo>
                          <a:pt x="46" y="10"/>
                        </a:moveTo>
                        <a:cubicBezTo>
                          <a:pt x="46" y="10"/>
                          <a:pt x="46" y="10"/>
                          <a:pt x="46" y="10"/>
                        </a:cubicBezTo>
                        <a:close/>
                        <a:moveTo>
                          <a:pt x="46" y="10"/>
                        </a:moveTo>
                        <a:cubicBezTo>
                          <a:pt x="46" y="10"/>
                          <a:pt x="46" y="10"/>
                          <a:pt x="46" y="10"/>
                        </a:cubicBezTo>
                        <a:close/>
                        <a:moveTo>
                          <a:pt x="31" y="3"/>
                        </a:moveTo>
                        <a:cubicBezTo>
                          <a:pt x="31" y="3"/>
                          <a:pt x="31" y="3"/>
                          <a:pt x="31" y="3"/>
                        </a:cubicBezTo>
                        <a:close/>
                        <a:moveTo>
                          <a:pt x="24" y="3"/>
                        </a:moveTo>
                        <a:cubicBezTo>
                          <a:pt x="24" y="3"/>
                          <a:pt x="24" y="3"/>
                          <a:pt x="24" y="3"/>
                        </a:cubicBezTo>
                        <a:cubicBezTo>
                          <a:pt x="24" y="3"/>
                          <a:pt x="24" y="3"/>
                          <a:pt x="24" y="3"/>
                        </a:cubicBezTo>
                        <a:close/>
                        <a:moveTo>
                          <a:pt x="23" y="3"/>
                        </a:moveTo>
                        <a:cubicBezTo>
                          <a:pt x="24" y="3"/>
                          <a:pt x="24" y="3"/>
                          <a:pt x="24" y="3"/>
                        </a:cubicBezTo>
                        <a:lnTo>
                          <a:pt x="23" y="3"/>
                        </a:lnTo>
                        <a:close/>
                        <a:moveTo>
                          <a:pt x="16" y="2"/>
                        </a:moveTo>
                        <a:cubicBezTo>
                          <a:pt x="16" y="2"/>
                          <a:pt x="16" y="2"/>
                          <a:pt x="16" y="2"/>
                        </a:cubicBezTo>
                        <a:close/>
                        <a:moveTo>
                          <a:pt x="16" y="2"/>
                        </a:moveTo>
                        <a:cubicBezTo>
                          <a:pt x="16" y="2"/>
                          <a:pt x="16" y="2"/>
                          <a:pt x="16" y="2"/>
                        </a:cubicBezTo>
                        <a:cubicBezTo>
                          <a:pt x="16" y="2"/>
                          <a:pt x="16" y="2"/>
                          <a:pt x="16" y="2"/>
                        </a:cubicBezTo>
                        <a:close/>
                        <a:moveTo>
                          <a:pt x="17" y="2"/>
                        </a:moveTo>
                        <a:cubicBezTo>
                          <a:pt x="17" y="2"/>
                          <a:pt x="17" y="2"/>
                          <a:pt x="17" y="2"/>
                        </a:cubicBezTo>
                        <a:close/>
                        <a:moveTo>
                          <a:pt x="17" y="2"/>
                        </a:moveTo>
                        <a:cubicBezTo>
                          <a:pt x="17" y="2"/>
                          <a:pt x="17" y="2"/>
                          <a:pt x="17" y="2"/>
                        </a:cubicBezTo>
                        <a:cubicBezTo>
                          <a:pt x="17" y="2"/>
                          <a:pt x="17" y="2"/>
                          <a:pt x="17" y="2"/>
                        </a:cubicBezTo>
                        <a:close/>
                        <a:moveTo>
                          <a:pt x="14" y="2"/>
                        </a:moveTo>
                        <a:cubicBezTo>
                          <a:pt x="14" y="2"/>
                          <a:pt x="14" y="2"/>
                          <a:pt x="14" y="2"/>
                        </a:cubicBezTo>
                        <a:close/>
                        <a:moveTo>
                          <a:pt x="38" y="2"/>
                        </a:moveTo>
                        <a:cubicBezTo>
                          <a:pt x="36" y="3"/>
                          <a:pt x="33" y="3"/>
                          <a:pt x="31" y="3"/>
                        </a:cubicBezTo>
                        <a:cubicBezTo>
                          <a:pt x="33" y="3"/>
                          <a:pt x="36" y="3"/>
                          <a:pt x="38" y="2"/>
                        </a:cubicBezTo>
                        <a:close/>
                        <a:moveTo>
                          <a:pt x="38" y="2"/>
                        </a:moveTo>
                        <a:cubicBezTo>
                          <a:pt x="38" y="2"/>
                          <a:pt x="38" y="2"/>
                          <a:pt x="38" y="2"/>
                        </a:cubicBezTo>
                        <a:close/>
                        <a:moveTo>
                          <a:pt x="41" y="1"/>
                        </a:moveTo>
                        <a:cubicBezTo>
                          <a:pt x="40" y="1"/>
                          <a:pt x="39" y="1"/>
                          <a:pt x="38" y="2"/>
                        </a:cubicBezTo>
                        <a:cubicBezTo>
                          <a:pt x="39" y="1"/>
                          <a:pt x="40" y="1"/>
                          <a:pt x="41" y="1"/>
                        </a:cubicBezTo>
                        <a:close/>
                        <a:moveTo>
                          <a:pt x="41" y="1"/>
                        </a:moveTo>
                        <a:cubicBezTo>
                          <a:pt x="41" y="1"/>
                          <a:pt x="41" y="1"/>
                          <a:pt x="41" y="1"/>
                        </a:cubicBezTo>
                        <a:cubicBezTo>
                          <a:pt x="41" y="1"/>
                          <a:pt x="41" y="1"/>
                          <a:pt x="41" y="1"/>
                        </a:cubicBezTo>
                        <a:close/>
                        <a:moveTo>
                          <a:pt x="5" y="0"/>
                        </a:moveTo>
                        <a:cubicBezTo>
                          <a:pt x="4" y="0"/>
                          <a:pt x="3" y="0"/>
                          <a:pt x="3" y="1"/>
                        </a:cubicBezTo>
                        <a:cubicBezTo>
                          <a:pt x="1" y="3"/>
                          <a:pt x="0" y="5"/>
                          <a:pt x="0" y="6"/>
                        </a:cubicBezTo>
                        <a:cubicBezTo>
                          <a:pt x="0" y="5"/>
                          <a:pt x="1" y="3"/>
                          <a:pt x="3" y="1"/>
                        </a:cubicBezTo>
                        <a:cubicBezTo>
                          <a:pt x="3" y="0"/>
                          <a:pt x="4" y="0"/>
                          <a:pt x="5" y="0"/>
                        </a:cubicBezTo>
                        <a:close/>
                        <a:moveTo>
                          <a:pt x="5" y="0"/>
                        </a:moveTo>
                        <a:cubicBezTo>
                          <a:pt x="5" y="0"/>
                          <a:pt x="5" y="0"/>
                          <a:pt x="5" y="0"/>
                        </a:cubicBezTo>
                        <a:cubicBezTo>
                          <a:pt x="7" y="0"/>
                          <a:pt x="8" y="1"/>
                          <a:pt x="10" y="1"/>
                        </a:cubicBezTo>
                        <a:cubicBezTo>
                          <a:pt x="11" y="2"/>
                          <a:pt x="12" y="2"/>
                          <a:pt x="14" y="2"/>
                        </a:cubicBezTo>
                        <a:cubicBezTo>
                          <a:pt x="12" y="2"/>
                          <a:pt x="11" y="2"/>
                          <a:pt x="10" y="1"/>
                        </a:cubicBezTo>
                        <a:cubicBezTo>
                          <a:pt x="8" y="1"/>
                          <a:pt x="7" y="0"/>
                          <a:pt x="5" y="0"/>
                        </a:cubicBezTo>
                        <a:close/>
                      </a:path>
                    </a:pathLst>
                  </a:custGeom>
                  <a:solidFill>
                    <a:srgbClr val="DDDFE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77" name="Google Shape;2877;p21"/>
                  <p:cNvSpPr/>
                  <p:nvPr/>
                </p:nvSpPr>
                <p:spPr>
                  <a:xfrm>
                    <a:off x="4056" y="2163"/>
                    <a:ext cx="36" cy="44"/>
                  </a:xfrm>
                  <a:custGeom>
                    <a:avLst/>
                    <a:gdLst/>
                    <a:ahLst/>
                    <a:cxnLst/>
                    <a:rect l="l" t="t" r="r" b="b"/>
                    <a:pathLst>
                      <a:path w="48" h="59" extrusionOk="0">
                        <a:moveTo>
                          <a:pt x="5" y="0"/>
                        </a:moveTo>
                        <a:cubicBezTo>
                          <a:pt x="5" y="0"/>
                          <a:pt x="5" y="0"/>
                          <a:pt x="5" y="0"/>
                        </a:cubicBezTo>
                        <a:cubicBezTo>
                          <a:pt x="4" y="0"/>
                          <a:pt x="3" y="0"/>
                          <a:pt x="3" y="1"/>
                        </a:cubicBezTo>
                        <a:cubicBezTo>
                          <a:pt x="1" y="3"/>
                          <a:pt x="0" y="5"/>
                          <a:pt x="0" y="6"/>
                        </a:cubicBezTo>
                        <a:cubicBezTo>
                          <a:pt x="0" y="10"/>
                          <a:pt x="3" y="14"/>
                          <a:pt x="6" y="16"/>
                        </a:cubicBezTo>
                        <a:cubicBezTo>
                          <a:pt x="7" y="17"/>
                          <a:pt x="7" y="17"/>
                          <a:pt x="7" y="17"/>
                        </a:cubicBezTo>
                        <a:cubicBezTo>
                          <a:pt x="9" y="19"/>
                          <a:pt x="11" y="18"/>
                          <a:pt x="13" y="19"/>
                        </a:cubicBezTo>
                        <a:cubicBezTo>
                          <a:pt x="15" y="20"/>
                          <a:pt x="19" y="20"/>
                          <a:pt x="19" y="24"/>
                        </a:cubicBezTo>
                        <a:cubicBezTo>
                          <a:pt x="20" y="29"/>
                          <a:pt x="22" y="37"/>
                          <a:pt x="22" y="43"/>
                        </a:cubicBezTo>
                        <a:cubicBezTo>
                          <a:pt x="22" y="44"/>
                          <a:pt x="22" y="45"/>
                          <a:pt x="22" y="46"/>
                        </a:cubicBezTo>
                        <a:cubicBezTo>
                          <a:pt x="22" y="47"/>
                          <a:pt x="22" y="47"/>
                          <a:pt x="22" y="47"/>
                        </a:cubicBezTo>
                        <a:cubicBezTo>
                          <a:pt x="22" y="47"/>
                          <a:pt x="22" y="47"/>
                          <a:pt x="22" y="47"/>
                        </a:cubicBezTo>
                        <a:cubicBezTo>
                          <a:pt x="22" y="47"/>
                          <a:pt x="22" y="47"/>
                          <a:pt x="22" y="47"/>
                        </a:cubicBezTo>
                        <a:cubicBezTo>
                          <a:pt x="21" y="51"/>
                          <a:pt x="22" y="59"/>
                          <a:pt x="24" y="59"/>
                        </a:cubicBezTo>
                        <a:cubicBezTo>
                          <a:pt x="24" y="59"/>
                          <a:pt x="24" y="59"/>
                          <a:pt x="24" y="59"/>
                        </a:cubicBezTo>
                        <a:cubicBezTo>
                          <a:pt x="27" y="59"/>
                          <a:pt x="28" y="51"/>
                          <a:pt x="28" y="46"/>
                        </a:cubicBezTo>
                        <a:cubicBezTo>
                          <a:pt x="28" y="46"/>
                          <a:pt x="28" y="45"/>
                          <a:pt x="28" y="45"/>
                        </a:cubicBezTo>
                        <a:cubicBezTo>
                          <a:pt x="28" y="44"/>
                          <a:pt x="28" y="44"/>
                          <a:pt x="28" y="44"/>
                        </a:cubicBezTo>
                        <a:cubicBezTo>
                          <a:pt x="28" y="40"/>
                          <a:pt x="30" y="33"/>
                          <a:pt x="30" y="26"/>
                        </a:cubicBezTo>
                        <a:cubicBezTo>
                          <a:pt x="30" y="19"/>
                          <a:pt x="43" y="17"/>
                          <a:pt x="46" y="10"/>
                        </a:cubicBez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10"/>
                        </a:cubicBezTo>
                        <a:cubicBezTo>
                          <a:pt x="48" y="5"/>
                          <a:pt x="45" y="1"/>
                          <a:pt x="41" y="1"/>
                        </a:cubicBezTo>
                        <a:cubicBezTo>
                          <a:pt x="41" y="1"/>
                          <a:pt x="41" y="1"/>
                          <a:pt x="41" y="1"/>
                        </a:cubicBezTo>
                        <a:cubicBezTo>
                          <a:pt x="40" y="1"/>
                          <a:pt x="39" y="1"/>
                          <a:pt x="38" y="2"/>
                        </a:cubicBezTo>
                        <a:cubicBezTo>
                          <a:pt x="38" y="2"/>
                          <a:pt x="38" y="2"/>
                          <a:pt x="38" y="2"/>
                        </a:cubicBezTo>
                        <a:cubicBezTo>
                          <a:pt x="38" y="2"/>
                          <a:pt x="38" y="2"/>
                          <a:pt x="38" y="2"/>
                        </a:cubicBezTo>
                        <a:cubicBezTo>
                          <a:pt x="38" y="2"/>
                          <a:pt x="38" y="2"/>
                          <a:pt x="38" y="2"/>
                        </a:cubicBezTo>
                        <a:cubicBezTo>
                          <a:pt x="38" y="2"/>
                          <a:pt x="38" y="2"/>
                          <a:pt x="38" y="2"/>
                        </a:cubicBezTo>
                        <a:cubicBezTo>
                          <a:pt x="36" y="3"/>
                          <a:pt x="33" y="3"/>
                          <a:pt x="31" y="3"/>
                        </a:cubicBezTo>
                        <a:cubicBezTo>
                          <a:pt x="31" y="3"/>
                          <a:pt x="31" y="3"/>
                          <a:pt x="31" y="3"/>
                        </a:cubicBezTo>
                        <a:cubicBezTo>
                          <a:pt x="29" y="3"/>
                          <a:pt x="27" y="3"/>
                          <a:pt x="24" y="3"/>
                        </a:cubicBezTo>
                        <a:cubicBezTo>
                          <a:pt x="24" y="3"/>
                          <a:pt x="24" y="3"/>
                          <a:pt x="24" y="3"/>
                        </a:cubicBezTo>
                        <a:cubicBezTo>
                          <a:pt x="24" y="3"/>
                          <a:pt x="24" y="3"/>
                          <a:pt x="24" y="3"/>
                        </a:cubicBezTo>
                        <a:cubicBezTo>
                          <a:pt x="23" y="3"/>
                          <a:pt x="23" y="3"/>
                          <a:pt x="23" y="3"/>
                        </a:cubicBezTo>
                        <a:cubicBezTo>
                          <a:pt x="21" y="3"/>
                          <a:pt x="19" y="2"/>
                          <a:pt x="17" y="2"/>
                        </a:cubicBezTo>
                        <a:cubicBezTo>
                          <a:pt x="17" y="2"/>
                          <a:pt x="17" y="2"/>
                          <a:pt x="17" y="2"/>
                        </a:cubicBezTo>
                        <a:cubicBezTo>
                          <a:pt x="17" y="2"/>
                          <a:pt x="17" y="2"/>
                          <a:pt x="17" y="2"/>
                        </a:cubicBezTo>
                        <a:cubicBezTo>
                          <a:pt x="16" y="2"/>
                          <a:pt x="16" y="2"/>
                          <a:pt x="16" y="2"/>
                        </a:cubicBezTo>
                        <a:cubicBezTo>
                          <a:pt x="16" y="2"/>
                          <a:pt x="16" y="2"/>
                          <a:pt x="16" y="2"/>
                        </a:cubicBezTo>
                        <a:cubicBezTo>
                          <a:pt x="16" y="2"/>
                          <a:pt x="16" y="2"/>
                          <a:pt x="16" y="2"/>
                        </a:cubicBezTo>
                        <a:cubicBezTo>
                          <a:pt x="16" y="2"/>
                          <a:pt x="16" y="2"/>
                          <a:pt x="16" y="2"/>
                        </a:cubicBezTo>
                        <a:cubicBezTo>
                          <a:pt x="15" y="2"/>
                          <a:pt x="14" y="2"/>
                          <a:pt x="14" y="2"/>
                        </a:cubicBezTo>
                        <a:cubicBezTo>
                          <a:pt x="14" y="2"/>
                          <a:pt x="14" y="2"/>
                          <a:pt x="14" y="2"/>
                        </a:cubicBezTo>
                        <a:cubicBezTo>
                          <a:pt x="14" y="2"/>
                          <a:pt x="14" y="2"/>
                          <a:pt x="14" y="2"/>
                        </a:cubicBezTo>
                        <a:cubicBezTo>
                          <a:pt x="12" y="2"/>
                          <a:pt x="11" y="2"/>
                          <a:pt x="10" y="1"/>
                        </a:cubicBezTo>
                        <a:cubicBezTo>
                          <a:pt x="8" y="1"/>
                          <a:pt x="7" y="0"/>
                          <a:pt x="5" y="0"/>
                        </a:cubicBezTo>
                        <a:close/>
                      </a:path>
                    </a:pathLst>
                  </a:custGeom>
                  <a:solidFill>
                    <a:srgbClr val="CDCED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78" name="Google Shape;2878;p21"/>
                  <p:cNvSpPr/>
                  <p:nvPr/>
                </p:nvSpPr>
                <p:spPr>
                  <a:xfrm>
                    <a:off x="4057" y="2154"/>
                    <a:ext cx="37" cy="8"/>
                  </a:xfrm>
                  <a:custGeom>
                    <a:avLst/>
                    <a:gdLst/>
                    <a:ahLst/>
                    <a:cxnLst/>
                    <a:rect l="l" t="t" r="r" b="b"/>
                    <a:pathLst>
                      <a:path w="49" h="11" extrusionOk="0">
                        <a:moveTo>
                          <a:pt x="2" y="5"/>
                        </a:moveTo>
                        <a:cubicBezTo>
                          <a:pt x="1" y="5"/>
                          <a:pt x="0" y="3"/>
                          <a:pt x="2" y="2"/>
                        </a:cubicBezTo>
                        <a:cubicBezTo>
                          <a:pt x="5" y="0"/>
                          <a:pt x="16" y="10"/>
                          <a:pt x="33" y="5"/>
                        </a:cubicBezTo>
                        <a:cubicBezTo>
                          <a:pt x="33" y="5"/>
                          <a:pt x="40" y="1"/>
                          <a:pt x="44" y="3"/>
                        </a:cubicBezTo>
                        <a:cubicBezTo>
                          <a:pt x="49" y="5"/>
                          <a:pt x="41" y="8"/>
                          <a:pt x="35" y="9"/>
                        </a:cubicBezTo>
                        <a:cubicBezTo>
                          <a:pt x="29" y="9"/>
                          <a:pt x="25" y="11"/>
                          <a:pt x="16" y="9"/>
                        </a:cubicBezTo>
                        <a:cubicBezTo>
                          <a:pt x="6" y="8"/>
                          <a:pt x="7" y="7"/>
                          <a:pt x="5" y="7"/>
                        </a:cubicBezTo>
                        <a:cubicBezTo>
                          <a:pt x="4" y="6"/>
                          <a:pt x="3" y="6"/>
                          <a:pt x="2" y="5"/>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79" name="Google Shape;2879;p21"/>
                  <p:cNvSpPr/>
                  <p:nvPr/>
                </p:nvSpPr>
                <p:spPr>
                  <a:xfrm>
                    <a:off x="4080" y="2178"/>
                    <a:ext cx="12" cy="26"/>
                  </a:xfrm>
                  <a:custGeom>
                    <a:avLst/>
                    <a:gdLst/>
                    <a:ahLst/>
                    <a:cxnLst/>
                    <a:rect l="l" t="t" r="r" b="b"/>
                    <a:pathLst>
                      <a:path w="16" h="35" extrusionOk="0">
                        <a:moveTo>
                          <a:pt x="12" y="1"/>
                        </a:moveTo>
                        <a:cubicBezTo>
                          <a:pt x="12" y="1"/>
                          <a:pt x="4" y="0"/>
                          <a:pt x="3" y="9"/>
                        </a:cubicBezTo>
                        <a:cubicBezTo>
                          <a:pt x="2" y="18"/>
                          <a:pt x="3" y="21"/>
                          <a:pt x="1" y="28"/>
                        </a:cubicBezTo>
                        <a:cubicBezTo>
                          <a:pt x="0" y="35"/>
                          <a:pt x="4" y="27"/>
                          <a:pt x="5" y="21"/>
                        </a:cubicBezTo>
                        <a:cubicBezTo>
                          <a:pt x="6" y="15"/>
                          <a:pt x="5" y="10"/>
                          <a:pt x="8" y="8"/>
                        </a:cubicBezTo>
                        <a:cubicBezTo>
                          <a:pt x="12" y="5"/>
                          <a:pt x="16" y="1"/>
                          <a:pt x="12"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80" name="Google Shape;2880;p21"/>
                  <p:cNvSpPr/>
                  <p:nvPr/>
                </p:nvSpPr>
                <p:spPr>
                  <a:xfrm>
                    <a:off x="4060" y="2180"/>
                    <a:ext cx="11" cy="26"/>
                  </a:xfrm>
                  <a:custGeom>
                    <a:avLst/>
                    <a:gdLst/>
                    <a:ahLst/>
                    <a:cxnLst/>
                    <a:rect l="l" t="t" r="r" b="b"/>
                    <a:pathLst>
                      <a:path w="15" h="35" extrusionOk="0">
                        <a:moveTo>
                          <a:pt x="5" y="1"/>
                        </a:moveTo>
                        <a:cubicBezTo>
                          <a:pt x="5" y="1"/>
                          <a:pt x="12" y="0"/>
                          <a:pt x="13" y="9"/>
                        </a:cubicBezTo>
                        <a:cubicBezTo>
                          <a:pt x="13" y="18"/>
                          <a:pt x="12" y="21"/>
                          <a:pt x="14" y="28"/>
                        </a:cubicBezTo>
                        <a:cubicBezTo>
                          <a:pt x="15" y="35"/>
                          <a:pt x="11" y="27"/>
                          <a:pt x="10" y="21"/>
                        </a:cubicBezTo>
                        <a:cubicBezTo>
                          <a:pt x="10" y="15"/>
                          <a:pt x="11" y="10"/>
                          <a:pt x="8" y="7"/>
                        </a:cubicBezTo>
                        <a:cubicBezTo>
                          <a:pt x="4" y="5"/>
                          <a:pt x="0" y="0"/>
                          <a:pt x="5"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81" name="Google Shape;2881;p21"/>
                  <p:cNvSpPr/>
                  <p:nvPr/>
                </p:nvSpPr>
                <p:spPr>
                  <a:xfrm>
                    <a:off x="3968" y="1914"/>
                    <a:ext cx="100" cy="15"/>
                  </a:xfrm>
                  <a:custGeom>
                    <a:avLst/>
                    <a:gdLst/>
                    <a:ahLst/>
                    <a:cxnLst/>
                    <a:rect l="l" t="t" r="r" b="b"/>
                    <a:pathLst>
                      <a:path w="133" h="21" extrusionOk="0">
                        <a:moveTo>
                          <a:pt x="132" y="10"/>
                        </a:moveTo>
                        <a:cubicBezTo>
                          <a:pt x="132" y="10"/>
                          <a:pt x="132" y="20"/>
                          <a:pt x="117" y="21"/>
                        </a:cubicBezTo>
                        <a:cubicBezTo>
                          <a:pt x="109" y="21"/>
                          <a:pt x="104" y="20"/>
                          <a:pt x="99" y="19"/>
                        </a:cubicBezTo>
                        <a:cubicBezTo>
                          <a:pt x="94" y="18"/>
                          <a:pt x="89" y="17"/>
                          <a:pt x="82" y="17"/>
                        </a:cubicBezTo>
                        <a:cubicBezTo>
                          <a:pt x="69" y="18"/>
                          <a:pt x="61" y="16"/>
                          <a:pt x="50" y="11"/>
                        </a:cubicBezTo>
                        <a:cubicBezTo>
                          <a:pt x="39" y="5"/>
                          <a:pt x="17" y="8"/>
                          <a:pt x="13" y="13"/>
                        </a:cubicBezTo>
                        <a:cubicBezTo>
                          <a:pt x="9" y="18"/>
                          <a:pt x="8" y="20"/>
                          <a:pt x="4" y="20"/>
                        </a:cubicBezTo>
                        <a:cubicBezTo>
                          <a:pt x="0" y="20"/>
                          <a:pt x="3" y="9"/>
                          <a:pt x="17" y="4"/>
                        </a:cubicBezTo>
                        <a:cubicBezTo>
                          <a:pt x="31" y="0"/>
                          <a:pt x="45" y="2"/>
                          <a:pt x="59" y="8"/>
                        </a:cubicBezTo>
                        <a:cubicBezTo>
                          <a:pt x="73" y="14"/>
                          <a:pt x="99" y="10"/>
                          <a:pt x="108" y="9"/>
                        </a:cubicBezTo>
                        <a:cubicBezTo>
                          <a:pt x="116" y="7"/>
                          <a:pt x="133" y="5"/>
                          <a:pt x="132" y="1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82" name="Google Shape;2882;p21"/>
                  <p:cNvSpPr/>
                  <p:nvPr/>
                </p:nvSpPr>
                <p:spPr>
                  <a:xfrm>
                    <a:off x="3970" y="1914"/>
                    <a:ext cx="98" cy="15"/>
                  </a:xfrm>
                  <a:custGeom>
                    <a:avLst/>
                    <a:gdLst/>
                    <a:ahLst/>
                    <a:cxnLst/>
                    <a:rect l="l" t="t" r="r" b="b"/>
                    <a:pathLst>
                      <a:path w="131" h="20" extrusionOk="0">
                        <a:moveTo>
                          <a:pt x="112" y="20"/>
                        </a:moveTo>
                        <a:cubicBezTo>
                          <a:pt x="100" y="20"/>
                          <a:pt x="94" y="17"/>
                          <a:pt x="83" y="17"/>
                        </a:cubicBezTo>
                        <a:cubicBezTo>
                          <a:pt x="82" y="17"/>
                          <a:pt x="81" y="17"/>
                          <a:pt x="80" y="17"/>
                        </a:cubicBezTo>
                        <a:cubicBezTo>
                          <a:pt x="78" y="17"/>
                          <a:pt x="77" y="17"/>
                          <a:pt x="75" y="17"/>
                        </a:cubicBezTo>
                        <a:cubicBezTo>
                          <a:pt x="64" y="17"/>
                          <a:pt x="57" y="15"/>
                          <a:pt x="48" y="10"/>
                        </a:cubicBezTo>
                        <a:cubicBezTo>
                          <a:pt x="44" y="8"/>
                          <a:pt x="38" y="7"/>
                          <a:pt x="32" y="7"/>
                        </a:cubicBezTo>
                        <a:cubicBezTo>
                          <a:pt x="23" y="7"/>
                          <a:pt x="14" y="10"/>
                          <a:pt x="12" y="12"/>
                        </a:cubicBezTo>
                        <a:cubicBezTo>
                          <a:pt x="8" y="17"/>
                          <a:pt x="7" y="20"/>
                          <a:pt x="3" y="20"/>
                        </a:cubicBezTo>
                        <a:cubicBezTo>
                          <a:pt x="2" y="20"/>
                          <a:pt x="2" y="20"/>
                          <a:pt x="2" y="20"/>
                        </a:cubicBezTo>
                        <a:cubicBezTo>
                          <a:pt x="1" y="20"/>
                          <a:pt x="0" y="18"/>
                          <a:pt x="0" y="17"/>
                        </a:cubicBezTo>
                        <a:cubicBezTo>
                          <a:pt x="0" y="13"/>
                          <a:pt x="5" y="6"/>
                          <a:pt x="15" y="3"/>
                        </a:cubicBezTo>
                        <a:cubicBezTo>
                          <a:pt x="21" y="1"/>
                          <a:pt x="26" y="0"/>
                          <a:pt x="31" y="0"/>
                        </a:cubicBezTo>
                        <a:cubicBezTo>
                          <a:pt x="39" y="0"/>
                          <a:pt x="48" y="3"/>
                          <a:pt x="57" y="7"/>
                        </a:cubicBezTo>
                        <a:cubicBezTo>
                          <a:pt x="63" y="9"/>
                          <a:pt x="70" y="10"/>
                          <a:pt x="78" y="10"/>
                        </a:cubicBezTo>
                        <a:cubicBezTo>
                          <a:pt x="89" y="10"/>
                          <a:pt x="101" y="8"/>
                          <a:pt x="106" y="7"/>
                        </a:cubicBezTo>
                        <a:cubicBezTo>
                          <a:pt x="110" y="6"/>
                          <a:pt x="116" y="5"/>
                          <a:pt x="121" y="5"/>
                        </a:cubicBezTo>
                        <a:cubicBezTo>
                          <a:pt x="126" y="5"/>
                          <a:pt x="131" y="6"/>
                          <a:pt x="131" y="9"/>
                        </a:cubicBezTo>
                        <a:cubicBezTo>
                          <a:pt x="131" y="9"/>
                          <a:pt x="131" y="9"/>
                          <a:pt x="131" y="9"/>
                        </a:cubicBezTo>
                        <a:cubicBezTo>
                          <a:pt x="130" y="9"/>
                          <a:pt x="130" y="9"/>
                          <a:pt x="130" y="9"/>
                        </a:cubicBezTo>
                        <a:cubicBezTo>
                          <a:pt x="131" y="9"/>
                          <a:pt x="131" y="9"/>
                          <a:pt x="131" y="9"/>
                        </a:cubicBezTo>
                        <a:cubicBezTo>
                          <a:pt x="131" y="10"/>
                          <a:pt x="131" y="10"/>
                          <a:pt x="131" y="10"/>
                        </a:cubicBezTo>
                        <a:cubicBezTo>
                          <a:pt x="131" y="10"/>
                          <a:pt x="131" y="10"/>
                          <a:pt x="131" y="10"/>
                        </a:cubicBezTo>
                        <a:cubicBezTo>
                          <a:pt x="131" y="11"/>
                          <a:pt x="130" y="20"/>
                          <a:pt x="115" y="20"/>
                        </a:cubicBezTo>
                        <a:cubicBezTo>
                          <a:pt x="114" y="20"/>
                          <a:pt x="113" y="20"/>
                          <a:pt x="112" y="20"/>
                        </a:cubicBezTo>
                        <a:close/>
                        <a:moveTo>
                          <a:pt x="112" y="19"/>
                        </a:moveTo>
                        <a:cubicBezTo>
                          <a:pt x="113" y="19"/>
                          <a:pt x="114" y="19"/>
                          <a:pt x="115" y="19"/>
                        </a:cubicBezTo>
                        <a:cubicBezTo>
                          <a:pt x="130" y="18"/>
                          <a:pt x="130" y="10"/>
                          <a:pt x="130" y="9"/>
                        </a:cubicBezTo>
                        <a:cubicBezTo>
                          <a:pt x="130" y="9"/>
                          <a:pt x="130" y="9"/>
                          <a:pt x="130" y="9"/>
                        </a:cubicBezTo>
                        <a:cubicBezTo>
                          <a:pt x="130" y="9"/>
                          <a:pt x="130" y="9"/>
                          <a:pt x="130" y="9"/>
                        </a:cubicBezTo>
                        <a:cubicBezTo>
                          <a:pt x="130" y="8"/>
                          <a:pt x="129" y="8"/>
                          <a:pt x="127" y="7"/>
                        </a:cubicBezTo>
                        <a:cubicBezTo>
                          <a:pt x="126" y="7"/>
                          <a:pt x="123" y="6"/>
                          <a:pt x="121" y="6"/>
                        </a:cubicBezTo>
                        <a:cubicBezTo>
                          <a:pt x="116" y="6"/>
                          <a:pt x="110" y="7"/>
                          <a:pt x="106" y="8"/>
                        </a:cubicBezTo>
                        <a:cubicBezTo>
                          <a:pt x="101" y="9"/>
                          <a:pt x="89" y="11"/>
                          <a:pt x="78" y="11"/>
                        </a:cubicBezTo>
                        <a:cubicBezTo>
                          <a:pt x="70" y="11"/>
                          <a:pt x="62" y="10"/>
                          <a:pt x="57" y="8"/>
                        </a:cubicBezTo>
                        <a:cubicBezTo>
                          <a:pt x="48" y="4"/>
                          <a:pt x="39" y="2"/>
                          <a:pt x="31" y="2"/>
                        </a:cubicBezTo>
                        <a:cubicBezTo>
                          <a:pt x="26" y="2"/>
                          <a:pt x="21" y="2"/>
                          <a:pt x="16" y="4"/>
                        </a:cubicBezTo>
                        <a:cubicBezTo>
                          <a:pt x="5" y="7"/>
                          <a:pt x="1" y="14"/>
                          <a:pt x="1" y="17"/>
                        </a:cubicBezTo>
                        <a:cubicBezTo>
                          <a:pt x="1" y="18"/>
                          <a:pt x="2" y="18"/>
                          <a:pt x="2" y="18"/>
                        </a:cubicBezTo>
                        <a:cubicBezTo>
                          <a:pt x="3" y="18"/>
                          <a:pt x="3" y="18"/>
                          <a:pt x="3" y="18"/>
                        </a:cubicBezTo>
                        <a:cubicBezTo>
                          <a:pt x="6" y="18"/>
                          <a:pt x="7" y="17"/>
                          <a:pt x="11" y="12"/>
                        </a:cubicBezTo>
                        <a:cubicBezTo>
                          <a:pt x="14" y="8"/>
                          <a:pt x="23" y="6"/>
                          <a:pt x="32" y="6"/>
                        </a:cubicBezTo>
                        <a:cubicBezTo>
                          <a:pt x="38" y="6"/>
                          <a:pt x="44" y="7"/>
                          <a:pt x="48" y="9"/>
                        </a:cubicBezTo>
                        <a:cubicBezTo>
                          <a:pt x="58" y="14"/>
                          <a:pt x="65" y="16"/>
                          <a:pt x="75" y="16"/>
                        </a:cubicBezTo>
                        <a:cubicBezTo>
                          <a:pt x="77" y="16"/>
                          <a:pt x="78" y="16"/>
                          <a:pt x="80" y="16"/>
                        </a:cubicBezTo>
                        <a:cubicBezTo>
                          <a:pt x="81" y="16"/>
                          <a:pt x="82" y="16"/>
                          <a:pt x="83" y="16"/>
                        </a:cubicBezTo>
                        <a:cubicBezTo>
                          <a:pt x="94" y="16"/>
                          <a:pt x="100" y="19"/>
                          <a:pt x="112" y="19"/>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83" name="Google Shape;2883;p21"/>
                  <p:cNvSpPr/>
                  <p:nvPr/>
                </p:nvSpPr>
                <p:spPr>
                  <a:xfrm>
                    <a:off x="3970" y="1916"/>
                    <a:ext cx="94" cy="13"/>
                  </a:xfrm>
                  <a:custGeom>
                    <a:avLst/>
                    <a:gdLst/>
                    <a:ahLst/>
                    <a:cxnLst/>
                    <a:rect l="l" t="t" r="r" b="b"/>
                    <a:pathLst>
                      <a:path w="125" h="17" extrusionOk="0">
                        <a:moveTo>
                          <a:pt x="121" y="10"/>
                        </a:moveTo>
                        <a:cubicBezTo>
                          <a:pt x="121" y="11"/>
                          <a:pt x="120" y="11"/>
                          <a:pt x="119" y="12"/>
                        </a:cubicBezTo>
                        <a:cubicBezTo>
                          <a:pt x="116" y="14"/>
                          <a:pt x="114" y="15"/>
                          <a:pt x="111" y="15"/>
                        </a:cubicBezTo>
                        <a:cubicBezTo>
                          <a:pt x="109" y="15"/>
                          <a:pt x="106" y="14"/>
                          <a:pt x="104" y="14"/>
                        </a:cubicBezTo>
                        <a:cubicBezTo>
                          <a:pt x="103" y="14"/>
                          <a:pt x="103" y="14"/>
                          <a:pt x="102" y="14"/>
                        </a:cubicBezTo>
                        <a:cubicBezTo>
                          <a:pt x="104" y="15"/>
                          <a:pt x="106" y="16"/>
                          <a:pt x="109" y="17"/>
                        </a:cubicBezTo>
                        <a:cubicBezTo>
                          <a:pt x="109" y="17"/>
                          <a:pt x="110" y="17"/>
                          <a:pt x="111" y="17"/>
                        </a:cubicBezTo>
                        <a:cubicBezTo>
                          <a:pt x="111" y="17"/>
                          <a:pt x="111" y="17"/>
                          <a:pt x="111" y="17"/>
                        </a:cubicBezTo>
                        <a:cubicBezTo>
                          <a:pt x="112" y="17"/>
                          <a:pt x="113" y="17"/>
                          <a:pt x="114" y="17"/>
                        </a:cubicBezTo>
                        <a:cubicBezTo>
                          <a:pt x="117" y="17"/>
                          <a:pt x="119" y="16"/>
                          <a:pt x="121" y="16"/>
                        </a:cubicBezTo>
                        <a:cubicBezTo>
                          <a:pt x="121" y="15"/>
                          <a:pt x="121" y="15"/>
                          <a:pt x="121" y="15"/>
                        </a:cubicBezTo>
                        <a:cubicBezTo>
                          <a:pt x="121" y="14"/>
                          <a:pt x="121" y="14"/>
                          <a:pt x="121" y="13"/>
                        </a:cubicBezTo>
                        <a:cubicBezTo>
                          <a:pt x="121" y="12"/>
                          <a:pt x="121" y="11"/>
                          <a:pt x="121" y="10"/>
                        </a:cubicBezTo>
                        <a:close/>
                        <a:moveTo>
                          <a:pt x="120" y="4"/>
                        </a:moveTo>
                        <a:cubicBezTo>
                          <a:pt x="115" y="4"/>
                          <a:pt x="109" y="5"/>
                          <a:pt x="105" y="6"/>
                        </a:cubicBezTo>
                        <a:cubicBezTo>
                          <a:pt x="104" y="6"/>
                          <a:pt x="103" y="6"/>
                          <a:pt x="102" y="7"/>
                        </a:cubicBezTo>
                        <a:cubicBezTo>
                          <a:pt x="102" y="7"/>
                          <a:pt x="101" y="8"/>
                          <a:pt x="101" y="9"/>
                        </a:cubicBezTo>
                        <a:cubicBezTo>
                          <a:pt x="116" y="9"/>
                          <a:pt x="117" y="7"/>
                          <a:pt x="117" y="7"/>
                        </a:cubicBezTo>
                        <a:cubicBezTo>
                          <a:pt x="118" y="7"/>
                          <a:pt x="120" y="7"/>
                          <a:pt x="121" y="7"/>
                        </a:cubicBezTo>
                        <a:cubicBezTo>
                          <a:pt x="121" y="7"/>
                          <a:pt x="122" y="7"/>
                          <a:pt x="123" y="8"/>
                        </a:cubicBezTo>
                        <a:cubicBezTo>
                          <a:pt x="123" y="6"/>
                          <a:pt x="124" y="6"/>
                          <a:pt x="125" y="5"/>
                        </a:cubicBezTo>
                        <a:cubicBezTo>
                          <a:pt x="124" y="4"/>
                          <a:pt x="122" y="4"/>
                          <a:pt x="120" y="4"/>
                        </a:cubicBezTo>
                        <a:close/>
                        <a:moveTo>
                          <a:pt x="30" y="0"/>
                        </a:moveTo>
                        <a:cubicBezTo>
                          <a:pt x="25" y="0"/>
                          <a:pt x="20" y="0"/>
                          <a:pt x="15" y="2"/>
                        </a:cubicBezTo>
                        <a:cubicBezTo>
                          <a:pt x="4" y="5"/>
                          <a:pt x="0" y="12"/>
                          <a:pt x="0" y="15"/>
                        </a:cubicBezTo>
                        <a:cubicBezTo>
                          <a:pt x="0" y="16"/>
                          <a:pt x="1" y="16"/>
                          <a:pt x="1"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3" y="16"/>
                          <a:pt x="4" y="15"/>
                          <a:pt x="5" y="15"/>
                        </a:cubicBezTo>
                        <a:cubicBezTo>
                          <a:pt x="6" y="14"/>
                          <a:pt x="8" y="12"/>
                          <a:pt x="10" y="10"/>
                        </a:cubicBezTo>
                        <a:cubicBezTo>
                          <a:pt x="13" y="6"/>
                          <a:pt x="22" y="4"/>
                          <a:pt x="31" y="4"/>
                        </a:cubicBezTo>
                        <a:cubicBezTo>
                          <a:pt x="37" y="4"/>
                          <a:pt x="43" y="5"/>
                          <a:pt x="47" y="7"/>
                        </a:cubicBezTo>
                        <a:cubicBezTo>
                          <a:pt x="57" y="12"/>
                          <a:pt x="64" y="14"/>
                          <a:pt x="74" y="14"/>
                        </a:cubicBezTo>
                        <a:cubicBezTo>
                          <a:pt x="76" y="14"/>
                          <a:pt x="77" y="14"/>
                          <a:pt x="79" y="14"/>
                        </a:cubicBezTo>
                        <a:cubicBezTo>
                          <a:pt x="79" y="14"/>
                          <a:pt x="79" y="14"/>
                          <a:pt x="79" y="14"/>
                        </a:cubicBezTo>
                        <a:cubicBezTo>
                          <a:pt x="80" y="14"/>
                          <a:pt x="80" y="13"/>
                          <a:pt x="80" y="13"/>
                        </a:cubicBezTo>
                        <a:cubicBezTo>
                          <a:pt x="72" y="12"/>
                          <a:pt x="62" y="11"/>
                          <a:pt x="61" y="11"/>
                        </a:cubicBezTo>
                        <a:cubicBezTo>
                          <a:pt x="58" y="10"/>
                          <a:pt x="51" y="5"/>
                          <a:pt x="40" y="3"/>
                        </a:cubicBezTo>
                        <a:cubicBezTo>
                          <a:pt x="38" y="3"/>
                          <a:pt x="35" y="3"/>
                          <a:pt x="32" y="3"/>
                        </a:cubicBezTo>
                        <a:cubicBezTo>
                          <a:pt x="23" y="3"/>
                          <a:pt x="15" y="5"/>
                          <a:pt x="13" y="6"/>
                        </a:cubicBezTo>
                        <a:cubicBezTo>
                          <a:pt x="10" y="8"/>
                          <a:pt x="5" y="14"/>
                          <a:pt x="3" y="14"/>
                        </a:cubicBezTo>
                        <a:cubicBezTo>
                          <a:pt x="2" y="14"/>
                          <a:pt x="2" y="14"/>
                          <a:pt x="2" y="14"/>
                        </a:cubicBezTo>
                        <a:cubicBezTo>
                          <a:pt x="1" y="13"/>
                          <a:pt x="3" y="10"/>
                          <a:pt x="15" y="3"/>
                        </a:cubicBezTo>
                        <a:cubicBezTo>
                          <a:pt x="19" y="1"/>
                          <a:pt x="24" y="0"/>
                          <a:pt x="28" y="0"/>
                        </a:cubicBezTo>
                        <a:cubicBezTo>
                          <a:pt x="40" y="0"/>
                          <a:pt x="53" y="5"/>
                          <a:pt x="60" y="8"/>
                        </a:cubicBezTo>
                        <a:cubicBezTo>
                          <a:pt x="65" y="10"/>
                          <a:pt x="70" y="10"/>
                          <a:pt x="75" y="10"/>
                        </a:cubicBezTo>
                        <a:cubicBezTo>
                          <a:pt x="78" y="10"/>
                          <a:pt x="81" y="10"/>
                          <a:pt x="84" y="10"/>
                        </a:cubicBezTo>
                        <a:cubicBezTo>
                          <a:pt x="85" y="10"/>
                          <a:pt x="86" y="9"/>
                          <a:pt x="86" y="9"/>
                        </a:cubicBezTo>
                        <a:cubicBezTo>
                          <a:pt x="83" y="9"/>
                          <a:pt x="80" y="9"/>
                          <a:pt x="77" y="9"/>
                        </a:cubicBezTo>
                        <a:cubicBezTo>
                          <a:pt x="69" y="9"/>
                          <a:pt x="61" y="8"/>
                          <a:pt x="56" y="6"/>
                        </a:cubicBezTo>
                        <a:cubicBezTo>
                          <a:pt x="47" y="2"/>
                          <a:pt x="38" y="0"/>
                          <a:pt x="30"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84" name="Google Shape;2884;p21"/>
                  <p:cNvSpPr/>
                  <p:nvPr/>
                </p:nvSpPr>
                <p:spPr>
                  <a:xfrm>
                    <a:off x="3968" y="1915"/>
                    <a:ext cx="97" cy="14"/>
                  </a:xfrm>
                  <a:custGeom>
                    <a:avLst/>
                    <a:gdLst/>
                    <a:ahLst/>
                    <a:cxnLst/>
                    <a:rect l="l" t="t" r="r" b="b"/>
                    <a:pathLst>
                      <a:path w="129" h="19" extrusionOk="0">
                        <a:moveTo>
                          <a:pt x="124" y="17"/>
                        </a:moveTo>
                        <a:cubicBezTo>
                          <a:pt x="122" y="17"/>
                          <a:pt x="120" y="18"/>
                          <a:pt x="117" y="18"/>
                        </a:cubicBezTo>
                        <a:cubicBezTo>
                          <a:pt x="116" y="18"/>
                          <a:pt x="115" y="18"/>
                          <a:pt x="114" y="18"/>
                        </a:cubicBezTo>
                        <a:cubicBezTo>
                          <a:pt x="114" y="18"/>
                          <a:pt x="114" y="18"/>
                          <a:pt x="114" y="18"/>
                        </a:cubicBezTo>
                        <a:cubicBezTo>
                          <a:pt x="113" y="18"/>
                          <a:pt x="112" y="18"/>
                          <a:pt x="112" y="18"/>
                        </a:cubicBezTo>
                        <a:cubicBezTo>
                          <a:pt x="112" y="18"/>
                          <a:pt x="113" y="18"/>
                          <a:pt x="114" y="19"/>
                        </a:cubicBezTo>
                        <a:cubicBezTo>
                          <a:pt x="115" y="19"/>
                          <a:pt x="116" y="19"/>
                          <a:pt x="117" y="19"/>
                        </a:cubicBezTo>
                        <a:cubicBezTo>
                          <a:pt x="120" y="18"/>
                          <a:pt x="122" y="18"/>
                          <a:pt x="124" y="17"/>
                        </a:cubicBezTo>
                        <a:close/>
                        <a:moveTo>
                          <a:pt x="93" y="16"/>
                        </a:moveTo>
                        <a:cubicBezTo>
                          <a:pt x="93" y="16"/>
                          <a:pt x="93" y="16"/>
                          <a:pt x="93" y="16"/>
                        </a:cubicBezTo>
                        <a:cubicBezTo>
                          <a:pt x="93" y="16"/>
                          <a:pt x="93" y="16"/>
                          <a:pt x="93" y="16"/>
                        </a:cubicBezTo>
                        <a:close/>
                        <a:moveTo>
                          <a:pt x="34" y="5"/>
                        </a:moveTo>
                        <a:cubicBezTo>
                          <a:pt x="25" y="5"/>
                          <a:pt x="16" y="7"/>
                          <a:pt x="13" y="11"/>
                        </a:cubicBezTo>
                        <a:cubicBezTo>
                          <a:pt x="11" y="13"/>
                          <a:pt x="9" y="15"/>
                          <a:pt x="8" y="16"/>
                        </a:cubicBezTo>
                        <a:cubicBezTo>
                          <a:pt x="9" y="16"/>
                          <a:pt x="9" y="16"/>
                          <a:pt x="9" y="16"/>
                        </a:cubicBezTo>
                        <a:cubicBezTo>
                          <a:pt x="10" y="15"/>
                          <a:pt x="11" y="13"/>
                          <a:pt x="13" y="11"/>
                        </a:cubicBezTo>
                        <a:cubicBezTo>
                          <a:pt x="16" y="8"/>
                          <a:pt x="25" y="6"/>
                          <a:pt x="34" y="6"/>
                        </a:cubicBezTo>
                        <a:cubicBezTo>
                          <a:pt x="40" y="6"/>
                          <a:pt x="46" y="7"/>
                          <a:pt x="50" y="9"/>
                        </a:cubicBezTo>
                        <a:cubicBezTo>
                          <a:pt x="60" y="13"/>
                          <a:pt x="67" y="16"/>
                          <a:pt x="77" y="16"/>
                        </a:cubicBezTo>
                        <a:cubicBezTo>
                          <a:pt x="79" y="16"/>
                          <a:pt x="80" y="16"/>
                          <a:pt x="82" y="15"/>
                        </a:cubicBezTo>
                        <a:cubicBezTo>
                          <a:pt x="82" y="15"/>
                          <a:pt x="82" y="15"/>
                          <a:pt x="82" y="15"/>
                        </a:cubicBezTo>
                        <a:cubicBezTo>
                          <a:pt x="82" y="15"/>
                          <a:pt x="82" y="15"/>
                          <a:pt x="82" y="15"/>
                        </a:cubicBezTo>
                        <a:cubicBezTo>
                          <a:pt x="80" y="15"/>
                          <a:pt x="79" y="15"/>
                          <a:pt x="77" y="15"/>
                        </a:cubicBezTo>
                        <a:cubicBezTo>
                          <a:pt x="67" y="15"/>
                          <a:pt x="60" y="13"/>
                          <a:pt x="50" y="8"/>
                        </a:cubicBezTo>
                        <a:cubicBezTo>
                          <a:pt x="46" y="6"/>
                          <a:pt x="40" y="5"/>
                          <a:pt x="34" y="5"/>
                        </a:cubicBezTo>
                        <a:close/>
                        <a:moveTo>
                          <a:pt x="123" y="5"/>
                        </a:moveTo>
                        <a:cubicBezTo>
                          <a:pt x="118" y="5"/>
                          <a:pt x="112" y="6"/>
                          <a:pt x="108" y="7"/>
                        </a:cubicBezTo>
                        <a:cubicBezTo>
                          <a:pt x="107" y="7"/>
                          <a:pt x="106" y="7"/>
                          <a:pt x="105" y="7"/>
                        </a:cubicBezTo>
                        <a:cubicBezTo>
                          <a:pt x="105" y="8"/>
                          <a:pt x="105" y="8"/>
                          <a:pt x="105" y="8"/>
                        </a:cubicBezTo>
                        <a:cubicBezTo>
                          <a:pt x="106" y="7"/>
                          <a:pt x="107" y="7"/>
                          <a:pt x="108" y="7"/>
                        </a:cubicBezTo>
                        <a:cubicBezTo>
                          <a:pt x="112" y="6"/>
                          <a:pt x="118" y="5"/>
                          <a:pt x="123" y="5"/>
                        </a:cubicBezTo>
                        <a:cubicBezTo>
                          <a:pt x="125" y="5"/>
                          <a:pt x="127" y="5"/>
                          <a:pt x="128" y="6"/>
                        </a:cubicBezTo>
                        <a:cubicBezTo>
                          <a:pt x="129" y="5"/>
                          <a:pt x="129" y="5"/>
                          <a:pt x="129" y="5"/>
                        </a:cubicBezTo>
                        <a:cubicBezTo>
                          <a:pt x="127" y="5"/>
                          <a:pt x="125" y="5"/>
                          <a:pt x="123" y="5"/>
                        </a:cubicBezTo>
                        <a:close/>
                        <a:moveTo>
                          <a:pt x="33" y="0"/>
                        </a:moveTo>
                        <a:cubicBezTo>
                          <a:pt x="28" y="0"/>
                          <a:pt x="23" y="1"/>
                          <a:pt x="17" y="2"/>
                        </a:cubicBezTo>
                        <a:cubicBezTo>
                          <a:pt x="3" y="7"/>
                          <a:pt x="0" y="18"/>
                          <a:pt x="4" y="18"/>
                        </a:cubicBezTo>
                        <a:cubicBezTo>
                          <a:pt x="4" y="18"/>
                          <a:pt x="4" y="18"/>
                          <a:pt x="4" y="18"/>
                        </a:cubicBezTo>
                        <a:cubicBezTo>
                          <a:pt x="5" y="17"/>
                          <a:pt x="5" y="17"/>
                          <a:pt x="5" y="17"/>
                        </a:cubicBezTo>
                        <a:cubicBezTo>
                          <a:pt x="5" y="17"/>
                          <a:pt x="5" y="17"/>
                          <a:pt x="5" y="17"/>
                        </a:cubicBezTo>
                        <a:cubicBezTo>
                          <a:pt x="5" y="17"/>
                          <a:pt x="5" y="17"/>
                          <a:pt x="5" y="17"/>
                        </a:cubicBezTo>
                        <a:cubicBezTo>
                          <a:pt x="4" y="17"/>
                          <a:pt x="4" y="17"/>
                          <a:pt x="4" y="17"/>
                        </a:cubicBezTo>
                        <a:cubicBezTo>
                          <a:pt x="4" y="17"/>
                          <a:pt x="3" y="17"/>
                          <a:pt x="3" y="16"/>
                        </a:cubicBezTo>
                        <a:cubicBezTo>
                          <a:pt x="3" y="13"/>
                          <a:pt x="7" y="6"/>
                          <a:pt x="18" y="3"/>
                        </a:cubicBezTo>
                        <a:cubicBezTo>
                          <a:pt x="23" y="1"/>
                          <a:pt x="28" y="1"/>
                          <a:pt x="33" y="1"/>
                        </a:cubicBezTo>
                        <a:cubicBezTo>
                          <a:pt x="41" y="1"/>
                          <a:pt x="50" y="3"/>
                          <a:pt x="59" y="7"/>
                        </a:cubicBezTo>
                        <a:cubicBezTo>
                          <a:pt x="64" y="9"/>
                          <a:pt x="72" y="10"/>
                          <a:pt x="80" y="10"/>
                        </a:cubicBezTo>
                        <a:cubicBezTo>
                          <a:pt x="83" y="10"/>
                          <a:pt x="86" y="10"/>
                          <a:pt x="89" y="10"/>
                        </a:cubicBezTo>
                        <a:cubicBezTo>
                          <a:pt x="90" y="10"/>
                          <a:pt x="90" y="9"/>
                          <a:pt x="91" y="9"/>
                        </a:cubicBezTo>
                        <a:cubicBezTo>
                          <a:pt x="87" y="9"/>
                          <a:pt x="84" y="10"/>
                          <a:pt x="80" y="10"/>
                        </a:cubicBezTo>
                        <a:cubicBezTo>
                          <a:pt x="72" y="10"/>
                          <a:pt x="65" y="9"/>
                          <a:pt x="59" y="6"/>
                        </a:cubicBezTo>
                        <a:cubicBezTo>
                          <a:pt x="50" y="2"/>
                          <a:pt x="41" y="0"/>
                          <a:pt x="33"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85" name="Google Shape;2885;p21"/>
                  <p:cNvSpPr/>
                  <p:nvPr/>
                </p:nvSpPr>
                <p:spPr>
                  <a:xfrm>
                    <a:off x="4083" y="1914"/>
                    <a:ext cx="99" cy="15"/>
                  </a:xfrm>
                  <a:custGeom>
                    <a:avLst/>
                    <a:gdLst/>
                    <a:ahLst/>
                    <a:cxnLst/>
                    <a:rect l="l" t="t" r="r" b="b"/>
                    <a:pathLst>
                      <a:path w="133" h="21" extrusionOk="0">
                        <a:moveTo>
                          <a:pt x="1" y="10"/>
                        </a:moveTo>
                        <a:cubicBezTo>
                          <a:pt x="1" y="10"/>
                          <a:pt x="0" y="20"/>
                          <a:pt x="16" y="21"/>
                        </a:cubicBezTo>
                        <a:cubicBezTo>
                          <a:pt x="24" y="21"/>
                          <a:pt x="29" y="20"/>
                          <a:pt x="34" y="19"/>
                        </a:cubicBezTo>
                        <a:cubicBezTo>
                          <a:pt x="39" y="18"/>
                          <a:pt x="44" y="17"/>
                          <a:pt x="51" y="17"/>
                        </a:cubicBezTo>
                        <a:cubicBezTo>
                          <a:pt x="64" y="18"/>
                          <a:pt x="72" y="16"/>
                          <a:pt x="83" y="11"/>
                        </a:cubicBezTo>
                        <a:cubicBezTo>
                          <a:pt x="94" y="5"/>
                          <a:pt x="115" y="8"/>
                          <a:pt x="120" y="13"/>
                        </a:cubicBezTo>
                        <a:cubicBezTo>
                          <a:pt x="124" y="18"/>
                          <a:pt x="125" y="20"/>
                          <a:pt x="129" y="20"/>
                        </a:cubicBezTo>
                        <a:cubicBezTo>
                          <a:pt x="133" y="20"/>
                          <a:pt x="129" y="9"/>
                          <a:pt x="115" y="4"/>
                        </a:cubicBezTo>
                        <a:cubicBezTo>
                          <a:pt x="101" y="0"/>
                          <a:pt x="88" y="2"/>
                          <a:pt x="74" y="8"/>
                        </a:cubicBezTo>
                        <a:cubicBezTo>
                          <a:pt x="60" y="14"/>
                          <a:pt x="34" y="10"/>
                          <a:pt x="25" y="9"/>
                        </a:cubicBezTo>
                        <a:cubicBezTo>
                          <a:pt x="17" y="7"/>
                          <a:pt x="0" y="5"/>
                          <a:pt x="1" y="1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86" name="Google Shape;2886;p21"/>
                  <p:cNvSpPr/>
                  <p:nvPr/>
                </p:nvSpPr>
                <p:spPr>
                  <a:xfrm>
                    <a:off x="4083" y="1914"/>
                    <a:ext cx="98" cy="15"/>
                  </a:xfrm>
                  <a:custGeom>
                    <a:avLst/>
                    <a:gdLst/>
                    <a:ahLst/>
                    <a:cxnLst/>
                    <a:rect l="l" t="t" r="r" b="b"/>
                    <a:pathLst>
                      <a:path w="131" h="20" extrusionOk="0">
                        <a:moveTo>
                          <a:pt x="19" y="20"/>
                        </a:moveTo>
                        <a:cubicBezTo>
                          <a:pt x="19" y="20"/>
                          <a:pt x="19" y="20"/>
                          <a:pt x="19" y="20"/>
                        </a:cubicBezTo>
                        <a:cubicBezTo>
                          <a:pt x="18" y="20"/>
                          <a:pt x="17" y="20"/>
                          <a:pt x="16" y="20"/>
                        </a:cubicBezTo>
                        <a:cubicBezTo>
                          <a:pt x="1" y="20"/>
                          <a:pt x="0" y="11"/>
                          <a:pt x="0" y="10"/>
                        </a:cubicBezTo>
                        <a:cubicBezTo>
                          <a:pt x="0" y="10"/>
                          <a:pt x="0" y="10"/>
                          <a:pt x="0" y="10"/>
                        </a:cubicBezTo>
                        <a:cubicBezTo>
                          <a:pt x="0" y="9"/>
                          <a:pt x="0" y="9"/>
                          <a:pt x="0" y="9"/>
                        </a:cubicBezTo>
                        <a:cubicBezTo>
                          <a:pt x="1" y="9"/>
                          <a:pt x="1" y="9"/>
                          <a:pt x="1" y="9"/>
                        </a:cubicBezTo>
                        <a:cubicBezTo>
                          <a:pt x="0" y="9"/>
                          <a:pt x="0" y="9"/>
                          <a:pt x="0" y="9"/>
                        </a:cubicBezTo>
                        <a:cubicBezTo>
                          <a:pt x="0" y="9"/>
                          <a:pt x="0" y="9"/>
                          <a:pt x="0" y="9"/>
                        </a:cubicBezTo>
                        <a:cubicBezTo>
                          <a:pt x="0" y="6"/>
                          <a:pt x="5" y="5"/>
                          <a:pt x="10" y="5"/>
                        </a:cubicBezTo>
                        <a:cubicBezTo>
                          <a:pt x="15" y="5"/>
                          <a:pt x="21" y="6"/>
                          <a:pt x="25" y="7"/>
                        </a:cubicBezTo>
                        <a:cubicBezTo>
                          <a:pt x="30" y="8"/>
                          <a:pt x="42" y="10"/>
                          <a:pt x="53" y="10"/>
                        </a:cubicBezTo>
                        <a:cubicBezTo>
                          <a:pt x="61" y="10"/>
                          <a:pt x="68" y="9"/>
                          <a:pt x="74" y="7"/>
                        </a:cubicBezTo>
                        <a:cubicBezTo>
                          <a:pt x="83" y="3"/>
                          <a:pt x="91" y="0"/>
                          <a:pt x="100" y="0"/>
                        </a:cubicBezTo>
                        <a:cubicBezTo>
                          <a:pt x="105" y="0"/>
                          <a:pt x="110" y="1"/>
                          <a:pt x="116" y="3"/>
                        </a:cubicBezTo>
                        <a:cubicBezTo>
                          <a:pt x="126" y="6"/>
                          <a:pt x="131" y="13"/>
                          <a:pt x="131" y="17"/>
                        </a:cubicBezTo>
                        <a:cubicBezTo>
                          <a:pt x="131" y="18"/>
                          <a:pt x="130" y="20"/>
                          <a:pt x="129" y="20"/>
                        </a:cubicBezTo>
                        <a:cubicBezTo>
                          <a:pt x="128" y="20"/>
                          <a:pt x="128" y="20"/>
                          <a:pt x="128" y="20"/>
                        </a:cubicBezTo>
                        <a:cubicBezTo>
                          <a:pt x="124" y="20"/>
                          <a:pt x="123" y="17"/>
                          <a:pt x="119" y="12"/>
                        </a:cubicBezTo>
                        <a:cubicBezTo>
                          <a:pt x="117" y="10"/>
                          <a:pt x="108" y="7"/>
                          <a:pt x="99" y="7"/>
                        </a:cubicBezTo>
                        <a:cubicBezTo>
                          <a:pt x="93" y="7"/>
                          <a:pt x="87" y="8"/>
                          <a:pt x="83" y="10"/>
                        </a:cubicBezTo>
                        <a:cubicBezTo>
                          <a:pt x="74" y="15"/>
                          <a:pt x="66" y="17"/>
                          <a:pt x="56" y="17"/>
                        </a:cubicBezTo>
                        <a:cubicBezTo>
                          <a:pt x="54" y="17"/>
                          <a:pt x="52" y="17"/>
                          <a:pt x="51" y="17"/>
                        </a:cubicBezTo>
                        <a:cubicBezTo>
                          <a:pt x="50" y="17"/>
                          <a:pt x="49" y="17"/>
                          <a:pt x="48" y="17"/>
                        </a:cubicBezTo>
                        <a:cubicBezTo>
                          <a:pt x="37" y="17"/>
                          <a:pt x="31" y="20"/>
                          <a:pt x="19" y="20"/>
                        </a:cubicBezTo>
                        <a:close/>
                        <a:moveTo>
                          <a:pt x="19" y="19"/>
                        </a:moveTo>
                        <a:cubicBezTo>
                          <a:pt x="31" y="19"/>
                          <a:pt x="37" y="16"/>
                          <a:pt x="48" y="16"/>
                        </a:cubicBezTo>
                        <a:cubicBezTo>
                          <a:pt x="49" y="16"/>
                          <a:pt x="50" y="16"/>
                          <a:pt x="51" y="16"/>
                        </a:cubicBezTo>
                        <a:cubicBezTo>
                          <a:pt x="53" y="16"/>
                          <a:pt x="54" y="16"/>
                          <a:pt x="56" y="16"/>
                        </a:cubicBezTo>
                        <a:cubicBezTo>
                          <a:pt x="66" y="16"/>
                          <a:pt x="73" y="14"/>
                          <a:pt x="83" y="9"/>
                        </a:cubicBezTo>
                        <a:cubicBezTo>
                          <a:pt x="87" y="7"/>
                          <a:pt x="93" y="6"/>
                          <a:pt x="99" y="6"/>
                        </a:cubicBezTo>
                        <a:cubicBezTo>
                          <a:pt x="108" y="6"/>
                          <a:pt x="117" y="8"/>
                          <a:pt x="120" y="12"/>
                        </a:cubicBezTo>
                        <a:cubicBezTo>
                          <a:pt x="124" y="17"/>
                          <a:pt x="125" y="18"/>
                          <a:pt x="128" y="18"/>
                        </a:cubicBezTo>
                        <a:cubicBezTo>
                          <a:pt x="129" y="18"/>
                          <a:pt x="129" y="18"/>
                          <a:pt x="129" y="18"/>
                        </a:cubicBezTo>
                        <a:cubicBezTo>
                          <a:pt x="129" y="18"/>
                          <a:pt x="130" y="18"/>
                          <a:pt x="130" y="17"/>
                        </a:cubicBezTo>
                        <a:cubicBezTo>
                          <a:pt x="130" y="14"/>
                          <a:pt x="125" y="7"/>
                          <a:pt x="115" y="4"/>
                        </a:cubicBezTo>
                        <a:cubicBezTo>
                          <a:pt x="110" y="2"/>
                          <a:pt x="105" y="2"/>
                          <a:pt x="100" y="2"/>
                        </a:cubicBezTo>
                        <a:cubicBezTo>
                          <a:pt x="92" y="2"/>
                          <a:pt x="83" y="4"/>
                          <a:pt x="74" y="8"/>
                        </a:cubicBezTo>
                        <a:cubicBezTo>
                          <a:pt x="68" y="10"/>
                          <a:pt x="61" y="11"/>
                          <a:pt x="53" y="11"/>
                        </a:cubicBezTo>
                        <a:cubicBezTo>
                          <a:pt x="41" y="11"/>
                          <a:pt x="30" y="9"/>
                          <a:pt x="25" y="8"/>
                        </a:cubicBezTo>
                        <a:cubicBezTo>
                          <a:pt x="21" y="7"/>
                          <a:pt x="15" y="6"/>
                          <a:pt x="10" y="6"/>
                        </a:cubicBezTo>
                        <a:cubicBezTo>
                          <a:pt x="8" y="6"/>
                          <a:pt x="5" y="7"/>
                          <a:pt x="4" y="7"/>
                        </a:cubicBezTo>
                        <a:cubicBezTo>
                          <a:pt x="2" y="8"/>
                          <a:pt x="1" y="8"/>
                          <a:pt x="1" y="9"/>
                        </a:cubicBezTo>
                        <a:cubicBezTo>
                          <a:pt x="1" y="9"/>
                          <a:pt x="1" y="9"/>
                          <a:pt x="1" y="9"/>
                        </a:cubicBezTo>
                        <a:cubicBezTo>
                          <a:pt x="1" y="9"/>
                          <a:pt x="1" y="9"/>
                          <a:pt x="1" y="9"/>
                        </a:cubicBezTo>
                        <a:cubicBezTo>
                          <a:pt x="1" y="10"/>
                          <a:pt x="1" y="18"/>
                          <a:pt x="16" y="19"/>
                        </a:cubicBezTo>
                        <a:cubicBezTo>
                          <a:pt x="17" y="19"/>
                          <a:pt x="18" y="19"/>
                          <a:pt x="19" y="19"/>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87" name="Google Shape;2887;p21"/>
                  <p:cNvSpPr/>
                  <p:nvPr/>
                </p:nvSpPr>
                <p:spPr>
                  <a:xfrm>
                    <a:off x="4085" y="1916"/>
                    <a:ext cx="95" cy="13"/>
                  </a:xfrm>
                  <a:custGeom>
                    <a:avLst/>
                    <a:gdLst/>
                    <a:ahLst/>
                    <a:cxnLst/>
                    <a:rect l="l" t="t" r="r" b="b"/>
                    <a:pathLst>
                      <a:path w="127" h="17" extrusionOk="0">
                        <a:moveTo>
                          <a:pt x="7" y="4"/>
                        </a:moveTo>
                        <a:cubicBezTo>
                          <a:pt x="5" y="4"/>
                          <a:pt x="2" y="5"/>
                          <a:pt x="1" y="5"/>
                        </a:cubicBezTo>
                        <a:cubicBezTo>
                          <a:pt x="0" y="5"/>
                          <a:pt x="0" y="5"/>
                          <a:pt x="0" y="5"/>
                        </a:cubicBezTo>
                        <a:cubicBezTo>
                          <a:pt x="4" y="8"/>
                          <a:pt x="5" y="12"/>
                          <a:pt x="6" y="15"/>
                        </a:cubicBezTo>
                        <a:cubicBezTo>
                          <a:pt x="6" y="16"/>
                          <a:pt x="6" y="16"/>
                          <a:pt x="6" y="16"/>
                        </a:cubicBezTo>
                        <a:cubicBezTo>
                          <a:pt x="7" y="16"/>
                          <a:pt x="10" y="17"/>
                          <a:pt x="13" y="17"/>
                        </a:cubicBezTo>
                        <a:cubicBezTo>
                          <a:pt x="14" y="17"/>
                          <a:pt x="15" y="17"/>
                          <a:pt x="16" y="17"/>
                        </a:cubicBezTo>
                        <a:cubicBezTo>
                          <a:pt x="16" y="17"/>
                          <a:pt x="16" y="17"/>
                          <a:pt x="16" y="17"/>
                        </a:cubicBezTo>
                        <a:cubicBezTo>
                          <a:pt x="17" y="17"/>
                          <a:pt x="18" y="17"/>
                          <a:pt x="18" y="17"/>
                        </a:cubicBezTo>
                        <a:cubicBezTo>
                          <a:pt x="21" y="16"/>
                          <a:pt x="23" y="15"/>
                          <a:pt x="24" y="14"/>
                        </a:cubicBezTo>
                        <a:cubicBezTo>
                          <a:pt x="24" y="14"/>
                          <a:pt x="24" y="14"/>
                          <a:pt x="23" y="14"/>
                        </a:cubicBezTo>
                        <a:cubicBezTo>
                          <a:pt x="21" y="14"/>
                          <a:pt x="18" y="15"/>
                          <a:pt x="16" y="15"/>
                        </a:cubicBezTo>
                        <a:cubicBezTo>
                          <a:pt x="13" y="15"/>
                          <a:pt x="11" y="14"/>
                          <a:pt x="8" y="12"/>
                        </a:cubicBezTo>
                        <a:cubicBezTo>
                          <a:pt x="3" y="8"/>
                          <a:pt x="4" y="7"/>
                          <a:pt x="6" y="7"/>
                        </a:cubicBezTo>
                        <a:cubicBezTo>
                          <a:pt x="7" y="7"/>
                          <a:pt x="9" y="7"/>
                          <a:pt x="10" y="7"/>
                        </a:cubicBezTo>
                        <a:cubicBezTo>
                          <a:pt x="10" y="7"/>
                          <a:pt x="11" y="9"/>
                          <a:pt x="26" y="9"/>
                        </a:cubicBezTo>
                        <a:cubicBezTo>
                          <a:pt x="25" y="8"/>
                          <a:pt x="25" y="7"/>
                          <a:pt x="25" y="7"/>
                        </a:cubicBezTo>
                        <a:cubicBezTo>
                          <a:pt x="24" y="6"/>
                          <a:pt x="23" y="6"/>
                          <a:pt x="22" y="6"/>
                        </a:cubicBezTo>
                        <a:cubicBezTo>
                          <a:pt x="18" y="5"/>
                          <a:pt x="12" y="4"/>
                          <a:pt x="7" y="4"/>
                        </a:cubicBezTo>
                        <a:close/>
                        <a:moveTo>
                          <a:pt x="97" y="0"/>
                        </a:moveTo>
                        <a:cubicBezTo>
                          <a:pt x="89" y="0"/>
                          <a:pt x="80" y="2"/>
                          <a:pt x="71" y="6"/>
                        </a:cubicBezTo>
                        <a:cubicBezTo>
                          <a:pt x="65" y="8"/>
                          <a:pt x="58" y="9"/>
                          <a:pt x="50" y="9"/>
                        </a:cubicBezTo>
                        <a:cubicBezTo>
                          <a:pt x="47" y="9"/>
                          <a:pt x="44" y="9"/>
                          <a:pt x="41" y="9"/>
                        </a:cubicBezTo>
                        <a:cubicBezTo>
                          <a:pt x="41" y="9"/>
                          <a:pt x="42" y="10"/>
                          <a:pt x="43" y="10"/>
                        </a:cubicBezTo>
                        <a:cubicBezTo>
                          <a:pt x="46" y="10"/>
                          <a:pt x="49" y="10"/>
                          <a:pt x="52" y="10"/>
                        </a:cubicBezTo>
                        <a:cubicBezTo>
                          <a:pt x="57" y="10"/>
                          <a:pt x="62" y="10"/>
                          <a:pt x="67" y="8"/>
                        </a:cubicBezTo>
                        <a:cubicBezTo>
                          <a:pt x="74" y="5"/>
                          <a:pt x="87" y="0"/>
                          <a:pt x="99" y="0"/>
                        </a:cubicBezTo>
                        <a:cubicBezTo>
                          <a:pt x="103" y="0"/>
                          <a:pt x="108" y="1"/>
                          <a:pt x="111" y="3"/>
                        </a:cubicBezTo>
                        <a:cubicBezTo>
                          <a:pt x="124" y="10"/>
                          <a:pt x="126" y="13"/>
                          <a:pt x="125" y="14"/>
                        </a:cubicBezTo>
                        <a:cubicBezTo>
                          <a:pt x="124" y="14"/>
                          <a:pt x="124" y="14"/>
                          <a:pt x="124" y="14"/>
                        </a:cubicBezTo>
                        <a:cubicBezTo>
                          <a:pt x="122" y="14"/>
                          <a:pt x="117" y="8"/>
                          <a:pt x="114" y="6"/>
                        </a:cubicBezTo>
                        <a:cubicBezTo>
                          <a:pt x="112" y="5"/>
                          <a:pt x="104" y="3"/>
                          <a:pt x="95" y="3"/>
                        </a:cubicBezTo>
                        <a:cubicBezTo>
                          <a:pt x="92" y="3"/>
                          <a:pt x="89" y="3"/>
                          <a:pt x="87" y="3"/>
                        </a:cubicBezTo>
                        <a:cubicBezTo>
                          <a:pt x="76" y="5"/>
                          <a:pt x="69" y="10"/>
                          <a:pt x="66" y="11"/>
                        </a:cubicBezTo>
                        <a:cubicBezTo>
                          <a:pt x="65" y="11"/>
                          <a:pt x="55" y="12"/>
                          <a:pt x="46" y="13"/>
                        </a:cubicBezTo>
                        <a:cubicBezTo>
                          <a:pt x="47" y="13"/>
                          <a:pt x="47" y="14"/>
                          <a:pt x="48" y="14"/>
                        </a:cubicBezTo>
                        <a:cubicBezTo>
                          <a:pt x="48" y="14"/>
                          <a:pt x="48" y="14"/>
                          <a:pt x="48" y="14"/>
                        </a:cubicBezTo>
                        <a:cubicBezTo>
                          <a:pt x="50" y="14"/>
                          <a:pt x="51" y="14"/>
                          <a:pt x="53" y="14"/>
                        </a:cubicBezTo>
                        <a:cubicBezTo>
                          <a:pt x="63" y="14"/>
                          <a:pt x="70" y="12"/>
                          <a:pt x="80" y="7"/>
                        </a:cubicBezTo>
                        <a:cubicBezTo>
                          <a:pt x="84" y="5"/>
                          <a:pt x="90" y="4"/>
                          <a:pt x="96" y="4"/>
                        </a:cubicBezTo>
                        <a:cubicBezTo>
                          <a:pt x="105" y="4"/>
                          <a:pt x="114" y="6"/>
                          <a:pt x="117" y="10"/>
                        </a:cubicBezTo>
                        <a:cubicBezTo>
                          <a:pt x="119" y="12"/>
                          <a:pt x="120" y="14"/>
                          <a:pt x="122" y="15"/>
                        </a:cubicBezTo>
                        <a:cubicBezTo>
                          <a:pt x="123" y="15"/>
                          <a:pt x="124" y="16"/>
                          <a:pt x="125" y="16"/>
                        </a:cubicBezTo>
                        <a:cubicBezTo>
                          <a:pt x="125" y="16"/>
                          <a:pt x="125" y="16"/>
                          <a:pt x="125" y="16"/>
                        </a:cubicBezTo>
                        <a:cubicBezTo>
                          <a:pt x="125" y="16"/>
                          <a:pt x="125" y="16"/>
                          <a:pt x="125" y="16"/>
                        </a:cubicBezTo>
                        <a:cubicBezTo>
                          <a:pt x="125" y="16"/>
                          <a:pt x="125" y="16"/>
                          <a:pt x="125" y="16"/>
                        </a:cubicBezTo>
                        <a:cubicBezTo>
                          <a:pt x="126" y="16"/>
                          <a:pt x="126" y="16"/>
                          <a:pt x="126" y="16"/>
                        </a:cubicBezTo>
                        <a:cubicBezTo>
                          <a:pt x="126" y="16"/>
                          <a:pt x="127" y="16"/>
                          <a:pt x="127" y="15"/>
                        </a:cubicBezTo>
                        <a:cubicBezTo>
                          <a:pt x="127" y="12"/>
                          <a:pt x="122" y="5"/>
                          <a:pt x="112" y="2"/>
                        </a:cubicBezTo>
                        <a:cubicBezTo>
                          <a:pt x="107" y="0"/>
                          <a:pt x="102" y="0"/>
                          <a:pt x="97"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88" name="Google Shape;2888;p21"/>
                  <p:cNvSpPr/>
                  <p:nvPr/>
                </p:nvSpPr>
                <p:spPr>
                  <a:xfrm>
                    <a:off x="4085" y="1915"/>
                    <a:ext cx="97" cy="14"/>
                  </a:xfrm>
                  <a:custGeom>
                    <a:avLst/>
                    <a:gdLst/>
                    <a:ahLst/>
                    <a:cxnLst/>
                    <a:rect l="l" t="t" r="r" b="b"/>
                    <a:pathLst>
                      <a:path w="130" h="19" extrusionOk="0">
                        <a:moveTo>
                          <a:pt x="6" y="17"/>
                        </a:moveTo>
                        <a:cubicBezTo>
                          <a:pt x="6" y="17"/>
                          <a:pt x="6" y="17"/>
                          <a:pt x="6" y="17"/>
                        </a:cubicBezTo>
                        <a:cubicBezTo>
                          <a:pt x="8" y="18"/>
                          <a:pt x="10" y="18"/>
                          <a:pt x="13" y="19"/>
                        </a:cubicBezTo>
                        <a:cubicBezTo>
                          <a:pt x="14" y="19"/>
                          <a:pt x="15" y="19"/>
                          <a:pt x="16" y="19"/>
                        </a:cubicBezTo>
                        <a:cubicBezTo>
                          <a:pt x="17" y="18"/>
                          <a:pt x="18" y="18"/>
                          <a:pt x="18" y="18"/>
                        </a:cubicBezTo>
                        <a:cubicBezTo>
                          <a:pt x="18" y="18"/>
                          <a:pt x="17" y="18"/>
                          <a:pt x="16" y="18"/>
                        </a:cubicBezTo>
                        <a:cubicBezTo>
                          <a:pt x="16" y="18"/>
                          <a:pt x="16" y="18"/>
                          <a:pt x="16" y="18"/>
                        </a:cubicBezTo>
                        <a:cubicBezTo>
                          <a:pt x="15" y="18"/>
                          <a:pt x="14" y="18"/>
                          <a:pt x="13" y="18"/>
                        </a:cubicBezTo>
                        <a:cubicBezTo>
                          <a:pt x="10" y="18"/>
                          <a:pt x="7" y="17"/>
                          <a:pt x="6" y="17"/>
                        </a:cubicBezTo>
                        <a:close/>
                        <a:moveTo>
                          <a:pt x="37" y="16"/>
                        </a:moveTo>
                        <a:cubicBezTo>
                          <a:pt x="36" y="16"/>
                          <a:pt x="36" y="16"/>
                          <a:pt x="36" y="16"/>
                        </a:cubicBezTo>
                        <a:cubicBezTo>
                          <a:pt x="37" y="16"/>
                          <a:pt x="37" y="16"/>
                          <a:pt x="37" y="16"/>
                        </a:cubicBezTo>
                        <a:close/>
                        <a:moveTo>
                          <a:pt x="96" y="5"/>
                        </a:moveTo>
                        <a:cubicBezTo>
                          <a:pt x="90" y="5"/>
                          <a:pt x="84" y="6"/>
                          <a:pt x="80" y="8"/>
                        </a:cubicBezTo>
                        <a:cubicBezTo>
                          <a:pt x="70" y="13"/>
                          <a:pt x="63" y="15"/>
                          <a:pt x="53" y="15"/>
                        </a:cubicBezTo>
                        <a:cubicBezTo>
                          <a:pt x="51" y="15"/>
                          <a:pt x="50" y="15"/>
                          <a:pt x="48" y="15"/>
                        </a:cubicBezTo>
                        <a:cubicBezTo>
                          <a:pt x="48" y="15"/>
                          <a:pt x="48" y="15"/>
                          <a:pt x="48" y="15"/>
                        </a:cubicBezTo>
                        <a:cubicBezTo>
                          <a:pt x="48" y="15"/>
                          <a:pt x="48" y="15"/>
                          <a:pt x="48" y="15"/>
                        </a:cubicBezTo>
                        <a:cubicBezTo>
                          <a:pt x="50" y="16"/>
                          <a:pt x="51" y="16"/>
                          <a:pt x="53" y="16"/>
                        </a:cubicBezTo>
                        <a:cubicBezTo>
                          <a:pt x="63" y="16"/>
                          <a:pt x="70" y="13"/>
                          <a:pt x="80" y="9"/>
                        </a:cubicBezTo>
                        <a:cubicBezTo>
                          <a:pt x="84" y="7"/>
                          <a:pt x="90" y="6"/>
                          <a:pt x="96" y="6"/>
                        </a:cubicBezTo>
                        <a:cubicBezTo>
                          <a:pt x="105" y="6"/>
                          <a:pt x="114" y="8"/>
                          <a:pt x="117" y="11"/>
                        </a:cubicBezTo>
                        <a:cubicBezTo>
                          <a:pt x="118" y="13"/>
                          <a:pt x="120" y="15"/>
                          <a:pt x="121" y="16"/>
                        </a:cubicBezTo>
                        <a:cubicBezTo>
                          <a:pt x="122" y="16"/>
                          <a:pt x="122" y="16"/>
                          <a:pt x="122" y="16"/>
                        </a:cubicBezTo>
                        <a:cubicBezTo>
                          <a:pt x="120" y="15"/>
                          <a:pt x="119" y="13"/>
                          <a:pt x="117" y="11"/>
                        </a:cubicBezTo>
                        <a:cubicBezTo>
                          <a:pt x="114" y="7"/>
                          <a:pt x="105" y="5"/>
                          <a:pt x="96" y="5"/>
                        </a:cubicBezTo>
                        <a:close/>
                        <a:moveTo>
                          <a:pt x="7" y="5"/>
                        </a:moveTo>
                        <a:cubicBezTo>
                          <a:pt x="4" y="5"/>
                          <a:pt x="1" y="5"/>
                          <a:pt x="0" y="6"/>
                        </a:cubicBezTo>
                        <a:cubicBezTo>
                          <a:pt x="0" y="6"/>
                          <a:pt x="0" y="6"/>
                          <a:pt x="0" y="6"/>
                        </a:cubicBezTo>
                        <a:cubicBezTo>
                          <a:pt x="1" y="6"/>
                          <a:pt x="1" y="6"/>
                          <a:pt x="1" y="6"/>
                        </a:cubicBezTo>
                        <a:cubicBezTo>
                          <a:pt x="2" y="6"/>
                          <a:pt x="5" y="5"/>
                          <a:pt x="7" y="5"/>
                        </a:cubicBezTo>
                        <a:cubicBezTo>
                          <a:pt x="12" y="5"/>
                          <a:pt x="18" y="6"/>
                          <a:pt x="22" y="7"/>
                        </a:cubicBezTo>
                        <a:cubicBezTo>
                          <a:pt x="23" y="7"/>
                          <a:pt x="24" y="7"/>
                          <a:pt x="25" y="8"/>
                        </a:cubicBezTo>
                        <a:cubicBezTo>
                          <a:pt x="25" y="7"/>
                          <a:pt x="25" y="7"/>
                          <a:pt x="25" y="7"/>
                        </a:cubicBezTo>
                        <a:cubicBezTo>
                          <a:pt x="24" y="7"/>
                          <a:pt x="23" y="7"/>
                          <a:pt x="22" y="7"/>
                        </a:cubicBezTo>
                        <a:cubicBezTo>
                          <a:pt x="18" y="6"/>
                          <a:pt x="12" y="5"/>
                          <a:pt x="7" y="5"/>
                        </a:cubicBezTo>
                        <a:close/>
                        <a:moveTo>
                          <a:pt x="97" y="0"/>
                        </a:moveTo>
                        <a:cubicBezTo>
                          <a:pt x="89" y="0"/>
                          <a:pt x="80" y="2"/>
                          <a:pt x="71" y="6"/>
                        </a:cubicBezTo>
                        <a:cubicBezTo>
                          <a:pt x="65" y="9"/>
                          <a:pt x="58" y="10"/>
                          <a:pt x="50" y="10"/>
                        </a:cubicBezTo>
                        <a:cubicBezTo>
                          <a:pt x="46" y="10"/>
                          <a:pt x="43" y="9"/>
                          <a:pt x="39" y="9"/>
                        </a:cubicBezTo>
                        <a:cubicBezTo>
                          <a:pt x="40" y="9"/>
                          <a:pt x="40" y="10"/>
                          <a:pt x="41" y="10"/>
                        </a:cubicBezTo>
                        <a:cubicBezTo>
                          <a:pt x="44" y="10"/>
                          <a:pt x="47" y="10"/>
                          <a:pt x="50" y="10"/>
                        </a:cubicBezTo>
                        <a:cubicBezTo>
                          <a:pt x="58" y="10"/>
                          <a:pt x="65" y="9"/>
                          <a:pt x="71" y="7"/>
                        </a:cubicBezTo>
                        <a:cubicBezTo>
                          <a:pt x="80" y="3"/>
                          <a:pt x="89" y="1"/>
                          <a:pt x="97" y="1"/>
                        </a:cubicBezTo>
                        <a:cubicBezTo>
                          <a:pt x="102" y="1"/>
                          <a:pt x="107" y="1"/>
                          <a:pt x="112" y="3"/>
                        </a:cubicBezTo>
                        <a:cubicBezTo>
                          <a:pt x="122" y="6"/>
                          <a:pt x="127" y="13"/>
                          <a:pt x="127" y="16"/>
                        </a:cubicBezTo>
                        <a:cubicBezTo>
                          <a:pt x="127" y="17"/>
                          <a:pt x="126" y="17"/>
                          <a:pt x="126" y="17"/>
                        </a:cubicBezTo>
                        <a:cubicBezTo>
                          <a:pt x="125" y="17"/>
                          <a:pt x="125" y="17"/>
                          <a:pt x="125" y="17"/>
                        </a:cubicBezTo>
                        <a:cubicBezTo>
                          <a:pt x="125" y="17"/>
                          <a:pt x="125" y="17"/>
                          <a:pt x="125" y="17"/>
                        </a:cubicBezTo>
                        <a:cubicBezTo>
                          <a:pt x="125" y="17"/>
                          <a:pt x="125" y="17"/>
                          <a:pt x="125" y="17"/>
                        </a:cubicBezTo>
                        <a:cubicBezTo>
                          <a:pt x="126" y="18"/>
                          <a:pt x="126" y="18"/>
                          <a:pt x="126" y="18"/>
                        </a:cubicBezTo>
                        <a:cubicBezTo>
                          <a:pt x="126" y="18"/>
                          <a:pt x="126" y="18"/>
                          <a:pt x="126" y="18"/>
                        </a:cubicBezTo>
                        <a:cubicBezTo>
                          <a:pt x="130" y="18"/>
                          <a:pt x="126" y="7"/>
                          <a:pt x="112" y="2"/>
                        </a:cubicBezTo>
                        <a:cubicBezTo>
                          <a:pt x="107" y="1"/>
                          <a:pt x="102" y="0"/>
                          <a:pt x="97"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89" name="Google Shape;2889;p21"/>
                  <p:cNvSpPr/>
                  <p:nvPr/>
                </p:nvSpPr>
                <p:spPr>
                  <a:xfrm>
                    <a:off x="4008" y="2061"/>
                    <a:ext cx="33" cy="30"/>
                  </a:xfrm>
                  <a:custGeom>
                    <a:avLst/>
                    <a:gdLst/>
                    <a:ahLst/>
                    <a:cxnLst/>
                    <a:rect l="l" t="t" r="r" b="b"/>
                    <a:pathLst>
                      <a:path w="45" h="41" extrusionOk="0">
                        <a:moveTo>
                          <a:pt x="43" y="1"/>
                        </a:moveTo>
                        <a:cubicBezTo>
                          <a:pt x="43" y="1"/>
                          <a:pt x="33" y="20"/>
                          <a:pt x="22" y="24"/>
                        </a:cubicBezTo>
                        <a:cubicBezTo>
                          <a:pt x="11" y="28"/>
                          <a:pt x="6" y="12"/>
                          <a:pt x="7" y="6"/>
                        </a:cubicBezTo>
                        <a:cubicBezTo>
                          <a:pt x="5" y="3"/>
                          <a:pt x="5" y="3"/>
                          <a:pt x="5" y="3"/>
                        </a:cubicBezTo>
                        <a:cubicBezTo>
                          <a:pt x="5" y="3"/>
                          <a:pt x="0" y="25"/>
                          <a:pt x="15" y="33"/>
                        </a:cubicBezTo>
                        <a:cubicBezTo>
                          <a:pt x="30" y="41"/>
                          <a:pt x="45" y="0"/>
                          <a:pt x="45" y="0"/>
                        </a:cubicBezTo>
                        <a:lnTo>
                          <a:pt x="43" y="1"/>
                        </a:ln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90" name="Google Shape;2890;p21"/>
                  <p:cNvSpPr/>
                  <p:nvPr/>
                </p:nvSpPr>
                <p:spPr>
                  <a:xfrm>
                    <a:off x="4010" y="2060"/>
                    <a:ext cx="31" cy="26"/>
                  </a:xfrm>
                  <a:custGeom>
                    <a:avLst/>
                    <a:gdLst/>
                    <a:ahLst/>
                    <a:cxnLst/>
                    <a:rect l="l" t="t" r="r" b="b"/>
                    <a:pathLst>
                      <a:path w="42" h="35" extrusionOk="0">
                        <a:moveTo>
                          <a:pt x="12" y="34"/>
                        </a:moveTo>
                        <a:cubicBezTo>
                          <a:pt x="2" y="29"/>
                          <a:pt x="0" y="19"/>
                          <a:pt x="0" y="12"/>
                        </a:cubicBezTo>
                        <a:cubicBezTo>
                          <a:pt x="0" y="7"/>
                          <a:pt x="1" y="4"/>
                          <a:pt x="1" y="4"/>
                        </a:cubicBezTo>
                        <a:cubicBezTo>
                          <a:pt x="1" y="2"/>
                          <a:pt x="1" y="2"/>
                          <a:pt x="1" y="2"/>
                        </a:cubicBezTo>
                        <a:cubicBezTo>
                          <a:pt x="4" y="7"/>
                          <a:pt x="4" y="7"/>
                          <a:pt x="4" y="7"/>
                        </a:cubicBezTo>
                        <a:cubicBezTo>
                          <a:pt x="4" y="7"/>
                          <a:pt x="4" y="7"/>
                          <a:pt x="4" y="7"/>
                        </a:cubicBezTo>
                        <a:cubicBezTo>
                          <a:pt x="4" y="8"/>
                          <a:pt x="4" y="8"/>
                          <a:pt x="4" y="8"/>
                        </a:cubicBezTo>
                        <a:cubicBezTo>
                          <a:pt x="4" y="10"/>
                          <a:pt x="5" y="15"/>
                          <a:pt x="7" y="18"/>
                        </a:cubicBezTo>
                        <a:cubicBezTo>
                          <a:pt x="9" y="22"/>
                          <a:pt x="12" y="25"/>
                          <a:pt x="16" y="25"/>
                        </a:cubicBezTo>
                        <a:cubicBezTo>
                          <a:pt x="17" y="25"/>
                          <a:pt x="18" y="25"/>
                          <a:pt x="19" y="24"/>
                        </a:cubicBezTo>
                        <a:cubicBezTo>
                          <a:pt x="24" y="23"/>
                          <a:pt x="29" y="17"/>
                          <a:pt x="33" y="12"/>
                        </a:cubicBezTo>
                        <a:cubicBezTo>
                          <a:pt x="37" y="7"/>
                          <a:pt x="39" y="2"/>
                          <a:pt x="39" y="2"/>
                        </a:cubicBezTo>
                        <a:cubicBezTo>
                          <a:pt x="39" y="2"/>
                          <a:pt x="39" y="2"/>
                          <a:pt x="39" y="2"/>
                        </a:cubicBezTo>
                        <a:cubicBezTo>
                          <a:pt x="41" y="0"/>
                          <a:pt x="41" y="0"/>
                          <a:pt x="41" y="0"/>
                        </a:cubicBezTo>
                        <a:cubicBezTo>
                          <a:pt x="42" y="1"/>
                          <a:pt x="42" y="1"/>
                          <a:pt x="42" y="1"/>
                        </a:cubicBezTo>
                        <a:cubicBezTo>
                          <a:pt x="42" y="1"/>
                          <a:pt x="30" y="35"/>
                          <a:pt x="16" y="35"/>
                        </a:cubicBezTo>
                        <a:cubicBezTo>
                          <a:pt x="15" y="35"/>
                          <a:pt x="13" y="35"/>
                          <a:pt x="12" y="34"/>
                        </a:cubicBezTo>
                        <a:close/>
                        <a:moveTo>
                          <a:pt x="2" y="12"/>
                        </a:moveTo>
                        <a:cubicBezTo>
                          <a:pt x="2" y="19"/>
                          <a:pt x="4" y="28"/>
                          <a:pt x="12" y="33"/>
                        </a:cubicBezTo>
                        <a:cubicBezTo>
                          <a:pt x="13" y="34"/>
                          <a:pt x="15" y="34"/>
                          <a:pt x="16" y="34"/>
                        </a:cubicBezTo>
                        <a:cubicBezTo>
                          <a:pt x="22" y="34"/>
                          <a:pt x="29" y="26"/>
                          <a:pt x="33" y="17"/>
                        </a:cubicBezTo>
                        <a:cubicBezTo>
                          <a:pt x="36" y="12"/>
                          <a:pt x="39" y="6"/>
                          <a:pt x="40" y="3"/>
                        </a:cubicBezTo>
                        <a:cubicBezTo>
                          <a:pt x="39" y="6"/>
                          <a:pt x="29" y="22"/>
                          <a:pt x="19" y="26"/>
                        </a:cubicBezTo>
                        <a:cubicBezTo>
                          <a:pt x="18" y="26"/>
                          <a:pt x="17" y="26"/>
                          <a:pt x="16" y="26"/>
                        </a:cubicBezTo>
                        <a:cubicBezTo>
                          <a:pt x="7" y="26"/>
                          <a:pt x="3" y="13"/>
                          <a:pt x="3" y="8"/>
                        </a:cubicBezTo>
                        <a:cubicBezTo>
                          <a:pt x="3" y="7"/>
                          <a:pt x="3" y="7"/>
                          <a:pt x="3" y="7"/>
                        </a:cubicBezTo>
                        <a:cubicBezTo>
                          <a:pt x="2" y="6"/>
                          <a:pt x="2" y="6"/>
                          <a:pt x="2" y="6"/>
                        </a:cubicBezTo>
                        <a:cubicBezTo>
                          <a:pt x="2" y="7"/>
                          <a:pt x="1" y="9"/>
                          <a:pt x="2" y="12"/>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91" name="Google Shape;2891;p21"/>
                  <p:cNvSpPr/>
                  <p:nvPr/>
                </p:nvSpPr>
                <p:spPr>
                  <a:xfrm>
                    <a:off x="4012" y="2066"/>
                    <a:ext cx="21" cy="16"/>
                  </a:xfrm>
                  <a:custGeom>
                    <a:avLst/>
                    <a:gdLst/>
                    <a:ahLst/>
                    <a:cxnLst/>
                    <a:rect l="l" t="t" r="r" b="b"/>
                    <a:pathLst>
                      <a:path w="28" h="21" extrusionOk="0">
                        <a:moveTo>
                          <a:pt x="0" y="0"/>
                        </a:moveTo>
                        <a:cubicBezTo>
                          <a:pt x="0" y="9"/>
                          <a:pt x="5" y="21"/>
                          <a:pt x="12" y="21"/>
                        </a:cubicBezTo>
                        <a:cubicBezTo>
                          <a:pt x="13" y="21"/>
                          <a:pt x="14" y="21"/>
                          <a:pt x="16" y="20"/>
                        </a:cubicBezTo>
                        <a:cubicBezTo>
                          <a:pt x="20" y="18"/>
                          <a:pt x="25" y="13"/>
                          <a:pt x="28" y="8"/>
                        </a:cubicBezTo>
                        <a:cubicBezTo>
                          <a:pt x="25" y="12"/>
                          <a:pt x="20" y="16"/>
                          <a:pt x="16" y="18"/>
                        </a:cubicBezTo>
                        <a:cubicBezTo>
                          <a:pt x="15" y="18"/>
                          <a:pt x="14" y="18"/>
                          <a:pt x="13" y="18"/>
                        </a:cubicBezTo>
                        <a:cubicBezTo>
                          <a:pt x="13" y="18"/>
                          <a:pt x="13" y="18"/>
                          <a:pt x="13" y="18"/>
                        </a:cubicBezTo>
                        <a:cubicBezTo>
                          <a:pt x="4" y="18"/>
                          <a:pt x="1" y="6"/>
                          <a:pt x="0" y="1"/>
                        </a:cubicBezTo>
                        <a:lnTo>
                          <a:pt x="0" y="0"/>
                        </a:lnTo>
                        <a:close/>
                      </a:path>
                    </a:pathLst>
                  </a:custGeom>
                  <a:solidFill>
                    <a:srgbClr val="B9BA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92" name="Google Shape;2892;p21"/>
                  <p:cNvSpPr/>
                  <p:nvPr/>
                </p:nvSpPr>
                <p:spPr>
                  <a:xfrm>
                    <a:off x="4012" y="2067"/>
                    <a:ext cx="24" cy="12"/>
                  </a:xfrm>
                  <a:custGeom>
                    <a:avLst/>
                    <a:gdLst/>
                    <a:ahLst/>
                    <a:cxnLst/>
                    <a:rect l="l" t="t" r="r" b="b"/>
                    <a:pathLst>
                      <a:path w="32" h="17" extrusionOk="0">
                        <a:moveTo>
                          <a:pt x="0" y="0"/>
                        </a:moveTo>
                        <a:cubicBezTo>
                          <a:pt x="1" y="5"/>
                          <a:pt x="4" y="17"/>
                          <a:pt x="13" y="17"/>
                        </a:cubicBezTo>
                        <a:cubicBezTo>
                          <a:pt x="13" y="17"/>
                          <a:pt x="13" y="17"/>
                          <a:pt x="13" y="17"/>
                        </a:cubicBezTo>
                        <a:cubicBezTo>
                          <a:pt x="14" y="17"/>
                          <a:pt x="15" y="17"/>
                          <a:pt x="16" y="17"/>
                        </a:cubicBezTo>
                        <a:cubicBezTo>
                          <a:pt x="20" y="15"/>
                          <a:pt x="25" y="11"/>
                          <a:pt x="28" y="7"/>
                        </a:cubicBezTo>
                        <a:cubicBezTo>
                          <a:pt x="30" y="5"/>
                          <a:pt x="31" y="3"/>
                          <a:pt x="32" y="2"/>
                        </a:cubicBezTo>
                        <a:cubicBezTo>
                          <a:pt x="32" y="2"/>
                          <a:pt x="32" y="2"/>
                          <a:pt x="32" y="2"/>
                        </a:cubicBezTo>
                        <a:cubicBezTo>
                          <a:pt x="28" y="7"/>
                          <a:pt x="22" y="14"/>
                          <a:pt x="16" y="16"/>
                        </a:cubicBezTo>
                        <a:cubicBezTo>
                          <a:pt x="15" y="16"/>
                          <a:pt x="14" y="17"/>
                          <a:pt x="13" y="17"/>
                        </a:cubicBezTo>
                        <a:cubicBezTo>
                          <a:pt x="5" y="17"/>
                          <a:pt x="2" y="6"/>
                          <a:pt x="1" y="1"/>
                        </a:cubicBezTo>
                        <a:lnTo>
                          <a:pt x="0" y="0"/>
                        </a:lnTo>
                        <a:close/>
                      </a:path>
                    </a:pathLst>
                  </a:custGeom>
                  <a:solidFill>
                    <a:srgbClr val="8B8D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93" name="Google Shape;2893;p21"/>
                  <p:cNvSpPr/>
                  <p:nvPr/>
                </p:nvSpPr>
                <p:spPr>
                  <a:xfrm>
                    <a:off x="4011" y="2064"/>
                    <a:ext cx="28" cy="21"/>
                  </a:xfrm>
                  <a:custGeom>
                    <a:avLst/>
                    <a:gdLst/>
                    <a:ahLst/>
                    <a:cxnLst/>
                    <a:rect l="l" t="t" r="r" b="b"/>
                    <a:pathLst>
                      <a:path w="38" h="28" extrusionOk="0">
                        <a:moveTo>
                          <a:pt x="38" y="0"/>
                        </a:moveTo>
                        <a:cubicBezTo>
                          <a:pt x="37" y="1"/>
                          <a:pt x="37" y="2"/>
                          <a:pt x="36" y="2"/>
                        </a:cubicBezTo>
                        <a:cubicBezTo>
                          <a:pt x="35" y="3"/>
                          <a:pt x="35" y="4"/>
                          <a:pt x="34" y="6"/>
                        </a:cubicBezTo>
                        <a:cubicBezTo>
                          <a:pt x="30" y="13"/>
                          <a:pt x="22" y="27"/>
                          <a:pt x="15" y="27"/>
                        </a:cubicBezTo>
                        <a:cubicBezTo>
                          <a:pt x="15" y="27"/>
                          <a:pt x="15" y="27"/>
                          <a:pt x="15" y="27"/>
                        </a:cubicBezTo>
                        <a:cubicBezTo>
                          <a:pt x="2" y="26"/>
                          <a:pt x="1" y="6"/>
                          <a:pt x="1" y="1"/>
                        </a:cubicBezTo>
                        <a:cubicBezTo>
                          <a:pt x="1" y="1"/>
                          <a:pt x="1" y="1"/>
                          <a:pt x="1" y="1"/>
                        </a:cubicBezTo>
                        <a:cubicBezTo>
                          <a:pt x="1" y="2"/>
                          <a:pt x="0" y="4"/>
                          <a:pt x="1" y="6"/>
                        </a:cubicBezTo>
                        <a:cubicBezTo>
                          <a:pt x="1" y="13"/>
                          <a:pt x="3" y="22"/>
                          <a:pt x="11" y="27"/>
                        </a:cubicBezTo>
                        <a:cubicBezTo>
                          <a:pt x="12" y="28"/>
                          <a:pt x="14" y="28"/>
                          <a:pt x="15" y="28"/>
                        </a:cubicBezTo>
                        <a:cubicBezTo>
                          <a:pt x="15" y="28"/>
                          <a:pt x="15" y="28"/>
                          <a:pt x="15" y="28"/>
                        </a:cubicBezTo>
                        <a:cubicBezTo>
                          <a:pt x="21" y="28"/>
                          <a:pt x="28" y="20"/>
                          <a:pt x="32" y="11"/>
                        </a:cubicBezTo>
                        <a:cubicBezTo>
                          <a:pt x="35" y="7"/>
                          <a:pt x="36" y="3"/>
                          <a:pt x="38"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94" name="Google Shape;2894;p21"/>
                  <p:cNvSpPr/>
                  <p:nvPr/>
                </p:nvSpPr>
                <p:spPr>
                  <a:xfrm>
                    <a:off x="4010" y="2064"/>
                    <a:ext cx="30" cy="22"/>
                  </a:xfrm>
                  <a:custGeom>
                    <a:avLst/>
                    <a:gdLst/>
                    <a:ahLst/>
                    <a:cxnLst/>
                    <a:rect l="l" t="t" r="r" b="b"/>
                    <a:pathLst>
                      <a:path w="40" h="30" extrusionOk="0">
                        <a:moveTo>
                          <a:pt x="37" y="3"/>
                        </a:moveTo>
                        <a:cubicBezTo>
                          <a:pt x="37" y="4"/>
                          <a:pt x="36" y="4"/>
                          <a:pt x="36" y="5"/>
                        </a:cubicBezTo>
                        <a:cubicBezTo>
                          <a:pt x="35" y="5"/>
                          <a:pt x="35" y="6"/>
                          <a:pt x="35" y="7"/>
                        </a:cubicBezTo>
                        <a:cubicBezTo>
                          <a:pt x="36" y="5"/>
                          <a:pt x="36" y="4"/>
                          <a:pt x="37" y="3"/>
                        </a:cubicBezTo>
                        <a:close/>
                        <a:moveTo>
                          <a:pt x="40" y="0"/>
                        </a:moveTo>
                        <a:cubicBezTo>
                          <a:pt x="40" y="0"/>
                          <a:pt x="39" y="1"/>
                          <a:pt x="39" y="1"/>
                        </a:cubicBezTo>
                        <a:cubicBezTo>
                          <a:pt x="37" y="4"/>
                          <a:pt x="36" y="8"/>
                          <a:pt x="33" y="12"/>
                        </a:cubicBezTo>
                        <a:cubicBezTo>
                          <a:pt x="29" y="21"/>
                          <a:pt x="22" y="29"/>
                          <a:pt x="16" y="29"/>
                        </a:cubicBezTo>
                        <a:cubicBezTo>
                          <a:pt x="16" y="29"/>
                          <a:pt x="16" y="29"/>
                          <a:pt x="16" y="29"/>
                        </a:cubicBezTo>
                        <a:cubicBezTo>
                          <a:pt x="15" y="29"/>
                          <a:pt x="13" y="29"/>
                          <a:pt x="12" y="28"/>
                        </a:cubicBezTo>
                        <a:cubicBezTo>
                          <a:pt x="4" y="23"/>
                          <a:pt x="2" y="14"/>
                          <a:pt x="2" y="7"/>
                        </a:cubicBezTo>
                        <a:cubicBezTo>
                          <a:pt x="1" y="5"/>
                          <a:pt x="2" y="3"/>
                          <a:pt x="2" y="2"/>
                        </a:cubicBezTo>
                        <a:cubicBezTo>
                          <a:pt x="1" y="1"/>
                          <a:pt x="1" y="1"/>
                          <a:pt x="1" y="1"/>
                        </a:cubicBezTo>
                        <a:cubicBezTo>
                          <a:pt x="1" y="6"/>
                          <a:pt x="0" y="22"/>
                          <a:pt x="12" y="29"/>
                        </a:cubicBezTo>
                        <a:cubicBezTo>
                          <a:pt x="13" y="29"/>
                          <a:pt x="15" y="30"/>
                          <a:pt x="16" y="30"/>
                        </a:cubicBezTo>
                        <a:cubicBezTo>
                          <a:pt x="26" y="30"/>
                          <a:pt x="36" y="9"/>
                          <a:pt x="40"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95" name="Google Shape;2895;p21"/>
                  <p:cNvSpPr/>
                  <p:nvPr/>
                </p:nvSpPr>
                <p:spPr>
                  <a:xfrm>
                    <a:off x="4003" y="2043"/>
                    <a:ext cx="47" cy="42"/>
                  </a:xfrm>
                  <a:custGeom>
                    <a:avLst/>
                    <a:gdLst/>
                    <a:ahLst/>
                    <a:cxnLst/>
                    <a:rect l="l" t="t" r="r" b="b"/>
                    <a:pathLst>
                      <a:path w="64" h="56" extrusionOk="0">
                        <a:moveTo>
                          <a:pt x="63" y="3"/>
                        </a:moveTo>
                        <a:cubicBezTo>
                          <a:pt x="63" y="3"/>
                          <a:pt x="50" y="26"/>
                          <a:pt x="33" y="30"/>
                        </a:cubicBezTo>
                        <a:cubicBezTo>
                          <a:pt x="17" y="35"/>
                          <a:pt x="9" y="15"/>
                          <a:pt x="8" y="3"/>
                        </a:cubicBezTo>
                        <a:cubicBezTo>
                          <a:pt x="6" y="0"/>
                          <a:pt x="6" y="0"/>
                          <a:pt x="6" y="0"/>
                        </a:cubicBezTo>
                        <a:cubicBezTo>
                          <a:pt x="6" y="0"/>
                          <a:pt x="0" y="18"/>
                          <a:pt x="18" y="37"/>
                        </a:cubicBezTo>
                        <a:cubicBezTo>
                          <a:pt x="36" y="56"/>
                          <a:pt x="61" y="12"/>
                          <a:pt x="64" y="5"/>
                        </a:cubicBezTo>
                        <a:lnTo>
                          <a:pt x="63" y="3"/>
                        </a:ln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96" name="Google Shape;2896;p21"/>
                  <p:cNvSpPr/>
                  <p:nvPr/>
                </p:nvSpPr>
                <p:spPr>
                  <a:xfrm>
                    <a:off x="4006" y="2041"/>
                    <a:ext cx="44" cy="34"/>
                  </a:xfrm>
                  <a:custGeom>
                    <a:avLst/>
                    <a:gdLst/>
                    <a:ahLst/>
                    <a:cxnLst/>
                    <a:rect l="l" t="t" r="r" b="b"/>
                    <a:pathLst>
                      <a:path w="59" h="45" extrusionOk="0">
                        <a:moveTo>
                          <a:pt x="13" y="40"/>
                        </a:moveTo>
                        <a:cubicBezTo>
                          <a:pt x="2" y="28"/>
                          <a:pt x="0" y="17"/>
                          <a:pt x="0" y="10"/>
                        </a:cubicBezTo>
                        <a:cubicBezTo>
                          <a:pt x="0" y="5"/>
                          <a:pt x="1" y="1"/>
                          <a:pt x="1" y="1"/>
                        </a:cubicBezTo>
                        <a:cubicBezTo>
                          <a:pt x="1" y="0"/>
                          <a:pt x="1" y="0"/>
                          <a:pt x="1" y="0"/>
                        </a:cubicBezTo>
                        <a:cubicBezTo>
                          <a:pt x="4" y="5"/>
                          <a:pt x="4" y="5"/>
                          <a:pt x="4" y="5"/>
                        </a:cubicBezTo>
                        <a:cubicBezTo>
                          <a:pt x="4" y="5"/>
                          <a:pt x="4" y="5"/>
                          <a:pt x="4" y="5"/>
                        </a:cubicBezTo>
                        <a:cubicBezTo>
                          <a:pt x="4" y="16"/>
                          <a:pt x="11" y="33"/>
                          <a:pt x="24" y="33"/>
                        </a:cubicBezTo>
                        <a:cubicBezTo>
                          <a:pt x="25" y="33"/>
                          <a:pt x="27" y="32"/>
                          <a:pt x="28" y="32"/>
                        </a:cubicBezTo>
                        <a:cubicBezTo>
                          <a:pt x="44" y="27"/>
                          <a:pt x="57" y="5"/>
                          <a:pt x="57" y="5"/>
                        </a:cubicBezTo>
                        <a:cubicBezTo>
                          <a:pt x="57" y="4"/>
                          <a:pt x="57" y="4"/>
                          <a:pt x="57" y="4"/>
                        </a:cubicBezTo>
                        <a:cubicBezTo>
                          <a:pt x="58" y="5"/>
                          <a:pt x="58" y="5"/>
                          <a:pt x="58" y="5"/>
                        </a:cubicBezTo>
                        <a:cubicBezTo>
                          <a:pt x="59" y="7"/>
                          <a:pt x="59" y="7"/>
                          <a:pt x="59" y="7"/>
                        </a:cubicBezTo>
                        <a:cubicBezTo>
                          <a:pt x="59" y="7"/>
                          <a:pt x="59" y="7"/>
                          <a:pt x="59" y="7"/>
                        </a:cubicBezTo>
                        <a:cubicBezTo>
                          <a:pt x="57" y="13"/>
                          <a:pt x="40" y="44"/>
                          <a:pt x="24" y="44"/>
                        </a:cubicBezTo>
                        <a:cubicBezTo>
                          <a:pt x="20" y="45"/>
                          <a:pt x="16" y="43"/>
                          <a:pt x="13" y="40"/>
                        </a:cubicBezTo>
                        <a:close/>
                        <a:moveTo>
                          <a:pt x="1" y="10"/>
                        </a:moveTo>
                        <a:cubicBezTo>
                          <a:pt x="1" y="17"/>
                          <a:pt x="3" y="28"/>
                          <a:pt x="14" y="39"/>
                        </a:cubicBezTo>
                        <a:cubicBezTo>
                          <a:pt x="17" y="42"/>
                          <a:pt x="20" y="43"/>
                          <a:pt x="23" y="43"/>
                        </a:cubicBezTo>
                        <a:cubicBezTo>
                          <a:pt x="38" y="43"/>
                          <a:pt x="55" y="14"/>
                          <a:pt x="58" y="7"/>
                        </a:cubicBezTo>
                        <a:cubicBezTo>
                          <a:pt x="58" y="6"/>
                          <a:pt x="58" y="6"/>
                          <a:pt x="58" y="6"/>
                        </a:cubicBezTo>
                        <a:cubicBezTo>
                          <a:pt x="55" y="10"/>
                          <a:pt x="43" y="29"/>
                          <a:pt x="29" y="33"/>
                        </a:cubicBezTo>
                        <a:cubicBezTo>
                          <a:pt x="27" y="34"/>
                          <a:pt x="25" y="34"/>
                          <a:pt x="24" y="34"/>
                        </a:cubicBezTo>
                        <a:cubicBezTo>
                          <a:pt x="10" y="34"/>
                          <a:pt x="3" y="17"/>
                          <a:pt x="2" y="5"/>
                        </a:cubicBezTo>
                        <a:cubicBezTo>
                          <a:pt x="2" y="3"/>
                          <a:pt x="2" y="3"/>
                          <a:pt x="2" y="3"/>
                        </a:cubicBezTo>
                        <a:cubicBezTo>
                          <a:pt x="1" y="5"/>
                          <a:pt x="1" y="7"/>
                          <a:pt x="1" y="10"/>
                        </a:cubicBezTo>
                        <a:close/>
                        <a:moveTo>
                          <a:pt x="57" y="6"/>
                        </a:moveTo>
                        <a:cubicBezTo>
                          <a:pt x="58" y="5"/>
                          <a:pt x="58" y="5"/>
                          <a:pt x="58" y="5"/>
                        </a:cubicBezTo>
                        <a:lnTo>
                          <a:pt x="57" y="6"/>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97" name="Google Shape;2897;p21"/>
                  <p:cNvSpPr/>
                  <p:nvPr/>
                </p:nvSpPr>
                <p:spPr>
                  <a:xfrm>
                    <a:off x="4009" y="2048"/>
                    <a:ext cx="35" cy="21"/>
                  </a:xfrm>
                  <a:custGeom>
                    <a:avLst/>
                    <a:gdLst/>
                    <a:ahLst/>
                    <a:cxnLst/>
                    <a:rect l="l" t="t" r="r" b="b"/>
                    <a:pathLst>
                      <a:path w="48" h="28" extrusionOk="0">
                        <a:moveTo>
                          <a:pt x="0" y="0"/>
                        </a:moveTo>
                        <a:cubicBezTo>
                          <a:pt x="0" y="15"/>
                          <a:pt x="9" y="28"/>
                          <a:pt x="21" y="28"/>
                        </a:cubicBezTo>
                        <a:cubicBezTo>
                          <a:pt x="22" y="28"/>
                          <a:pt x="23" y="28"/>
                          <a:pt x="24" y="28"/>
                        </a:cubicBezTo>
                        <a:cubicBezTo>
                          <a:pt x="34" y="26"/>
                          <a:pt x="43" y="14"/>
                          <a:pt x="48" y="7"/>
                        </a:cubicBezTo>
                        <a:cubicBezTo>
                          <a:pt x="47" y="8"/>
                          <a:pt x="47" y="8"/>
                          <a:pt x="47" y="8"/>
                        </a:cubicBezTo>
                        <a:cubicBezTo>
                          <a:pt x="42" y="14"/>
                          <a:pt x="34" y="22"/>
                          <a:pt x="26" y="24"/>
                        </a:cubicBezTo>
                        <a:cubicBezTo>
                          <a:pt x="24" y="25"/>
                          <a:pt x="22" y="25"/>
                          <a:pt x="21" y="25"/>
                        </a:cubicBezTo>
                        <a:cubicBezTo>
                          <a:pt x="21" y="25"/>
                          <a:pt x="21" y="25"/>
                          <a:pt x="21" y="25"/>
                        </a:cubicBezTo>
                        <a:cubicBezTo>
                          <a:pt x="8" y="25"/>
                          <a:pt x="2" y="11"/>
                          <a:pt x="0" y="0"/>
                        </a:cubicBezTo>
                        <a:close/>
                      </a:path>
                    </a:pathLst>
                  </a:custGeom>
                  <a:solidFill>
                    <a:srgbClr val="B9BA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98" name="Google Shape;2898;p21"/>
                  <p:cNvSpPr/>
                  <p:nvPr/>
                </p:nvSpPr>
                <p:spPr>
                  <a:xfrm>
                    <a:off x="4009" y="2047"/>
                    <a:ext cx="35" cy="20"/>
                  </a:xfrm>
                  <a:custGeom>
                    <a:avLst/>
                    <a:gdLst/>
                    <a:ahLst/>
                    <a:cxnLst/>
                    <a:rect l="l" t="t" r="r" b="b"/>
                    <a:pathLst>
                      <a:path w="47" h="26" extrusionOk="0">
                        <a:moveTo>
                          <a:pt x="0" y="0"/>
                        </a:moveTo>
                        <a:cubicBezTo>
                          <a:pt x="0" y="0"/>
                          <a:pt x="0" y="1"/>
                          <a:pt x="0" y="1"/>
                        </a:cubicBezTo>
                        <a:cubicBezTo>
                          <a:pt x="2" y="12"/>
                          <a:pt x="8" y="26"/>
                          <a:pt x="21" y="26"/>
                        </a:cubicBezTo>
                        <a:cubicBezTo>
                          <a:pt x="21" y="26"/>
                          <a:pt x="21" y="26"/>
                          <a:pt x="21" y="26"/>
                        </a:cubicBezTo>
                        <a:cubicBezTo>
                          <a:pt x="22" y="26"/>
                          <a:pt x="24" y="26"/>
                          <a:pt x="26" y="25"/>
                        </a:cubicBezTo>
                        <a:cubicBezTo>
                          <a:pt x="34" y="23"/>
                          <a:pt x="42" y="15"/>
                          <a:pt x="47" y="9"/>
                        </a:cubicBezTo>
                        <a:cubicBezTo>
                          <a:pt x="46" y="9"/>
                          <a:pt x="46" y="10"/>
                          <a:pt x="45" y="10"/>
                        </a:cubicBezTo>
                        <a:cubicBezTo>
                          <a:pt x="40" y="16"/>
                          <a:pt x="33" y="22"/>
                          <a:pt x="25" y="24"/>
                        </a:cubicBezTo>
                        <a:cubicBezTo>
                          <a:pt x="24" y="25"/>
                          <a:pt x="22" y="25"/>
                          <a:pt x="20" y="25"/>
                        </a:cubicBezTo>
                        <a:cubicBezTo>
                          <a:pt x="9" y="25"/>
                          <a:pt x="2" y="12"/>
                          <a:pt x="0" y="1"/>
                        </a:cubicBezTo>
                        <a:lnTo>
                          <a:pt x="0" y="0"/>
                        </a:lnTo>
                        <a:close/>
                      </a:path>
                    </a:pathLst>
                  </a:custGeom>
                  <a:solidFill>
                    <a:srgbClr val="8B8D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99" name="Google Shape;2899;p21"/>
                  <p:cNvSpPr/>
                  <p:nvPr/>
                </p:nvSpPr>
                <p:spPr>
                  <a:xfrm>
                    <a:off x="4007" y="2044"/>
                    <a:ext cx="40" cy="29"/>
                  </a:xfrm>
                  <a:custGeom>
                    <a:avLst/>
                    <a:gdLst/>
                    <a:ahLst/>
                    <a:cxnLst/>
                    <a:rect l="l" t="t" r="r" b="b"/>
                    <a:pathLst>
                      <a:path w="54" h="39" extrusionOk="0">
                        <a:moveTo>
                          <a:pt x="0" y="0"/>
                        </a:moveTo>
                        <a:cubicBezTo>
                          <a:pt x="0" y="2"/>
                          <a:pt x="0" y="3"/>
                          <a:pt x="0" y="6"/>
                        </a:cubicBezTo>
                        <a:cubicBezTo>
                          <a:pt x="0" y="13"/>
                          <a:pt x="2" y="24"/>
                          <a:pt x="13" y="35"/>
                        </a:cubicBezTo>
                        <a:cubicBezTo>
                          <a:pt x="16" y="38"/>
                          <a:pt x="19" y="39"/>
                          <a:pt x="22" y="39"/>
                        </a:cubicBezTo>
                        <a:cubicBezTo>
                          <a:pt x="22" y="39"/>
                          <a:pt x="22" y="39"/>
                          <a:pt x="22" y="39"/>
                        </a:cubicBezTo>
                        <a:cubicBezTo>
                          <a:pt x="34" y="39"/>
                          <a:pt x="47" y="20"/>
                          <a:pt x="54" y="9"/>
                        </a:cubicBezTo>
                        <a:cubicBezTo>
                          <a:pt x="53" y="10"/>
                          <a:pt x="52" y="11"/>
                          <a:pt x="51" y="12"/>
                        </a:cubicBezTo>
                        <a:cubicBezTo>
                          <a:pt x="49" y="16"/>
                          <a:pt x="45" y="22"/>
                          <a:pt x="41" y="25"/>
                        </a:cubicBezTo>
                        <a:cubicBezTo>
                          <a:pt x="37" y="29"/>
                          <a:pt x="30" y="36"/>
                          <a:pt x="21" y="36"/>
                        </a:cubicBezTo>
                        <a:cubicBezTo>
                          <a:pt x="17" y="36"/>
                          <a:pt x="13" y="34"/>
                          <a:pt x="9" y="30"/>
                        </a:cubicBezTo>
                        <a:cubicBezTo>
                          <a:pt x="5" y="24"/>
                          <a:pt x="3" y="18"/>
                          <a:pt x="2" y="13"/>
                        </a:cubicBezTo>
                        <a:cubicBezTo>
                          <a:pt x="1" y="9"/>
                          <a:pt x="1" y="5"/>
                          <a:pt x="1" y="1"/>
                        </a:cubicBezTo>
                        <a:lnTo>
                          <a:pt x="0"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00" name="Google Shape;2900;p21"/>
                  <p:cNvSpPr/>
                  <p:nvPr/>
                </p:nvSpPr>
                <p:spPr>
                  <a:xfrm>
                    <a:off x="4005" y="2043"/>
                    <a:ext cx="43" cy="31"/>
                  </a:xfrm>
                  <a:custGeom>
                    <a:avLst/>
                    <a:gdLst/>
                    <a:ahLst/>
                    <a:cxnLst/>
                    <a:rect l="l" t="t" r="r" b="b"/>
                    <a:pathLst>
                      <a:path w="58" h="41" extrusionOk="0">
                        <a:moveTo>
                          <a:pt x="3" y="0"/>
                        </a:moveTo>
                        <a:cubicBezTo>
                          <a:pt x="2" y="5"/>
                          <a:pt x="0" y="20"/>
                          <a:pt x="15" y="36"/>
                        </a:cubicBezTo>
                        <a:cubicBezTo>
                          <a:pt x="18" y="39"/>
                          <a:pt x="22" y="41"/>
                          <a:pt x="25" y="41"/>
                        </a:cubicBezTo>
                        <a:cubicBezTo>
                          <a:pt x="38" y="41"/>
                          <a:pt x="52" y="20"/>
                          <a:pt x="58" y="9"/>
                        </a:cubicBezTo>
                        <a:cubicBezTo>
                          <a:pt x="57" y="10"/>
                          <a:pt x="57" y="10"/>
                          <a:pt x="57" y="10"/>
                        </a:cubicBezTo>
                        <a:cubicBezTo>
                          <a:pt x="50" y="21"/>
                          <a:pt x="37" y="40"/>
                          <a:pt x="25" y="40"/>
                        </a:cubicBezTo>
                        <a:cubicBezTo>
                          <a:pt x="25" y="40"/>
                          <a:pt x="25" y="40"/>
                          <a:pt x="25" y="40"/>
                        </a:cubicBezTo>
                        <a:cubicBezTo>
                          <a:pt x="22" y="40"/>
                          <a:pt x="19" y="39"/>
                          <a:pt x="16" y="36"/>
                        </a:cubicBezTo>
                        <a:cubicBezTo>
                          <a:pt x="5" y="25"/>
                          <a:pt x="3" y="14"/>
                          <a:pt x="3" y="7"/>
                        </a:cubicBezTo>
                        <a:cubicBezTo>
                          <a:pt x="3" y="4"/>
                          <a:pt x="3" y="3"/>
                          <a:pt x="3" y="1"/>
                        </a:cubicBezTo>
                        <a:cubicBezTo>
                          <a:pt x="3" y="1"/>
                          <a:pt x="3" y="0"/>
                          <a:pt x="3"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01" name="Google Shape;2901;p21"/>
                  <p:cNvSpPr/>
                  <p:nvPr/>
                </p:nvSpPr>
                <p:spPr>
                  <a:xfrm>
                    <a:off x="3998" y="2020"/>
                    <a:ext cx="69" cy="44"/>
                  </a:xfrm>
                  <a:custGeom>
                    <a:avLst/>
                    <a:gdLst/>
                    <a:ahLst/>
                    <a:cxnLst/>
                    <a:rect l="l" t="t" r="r" b="b"/>
                    <a:pathLst>
                      <a:path w="92" h="58" extrusionOk="0">
                        <a:moveTo>
                          <a:pt x="90" y="0"/>
                        </a:moveTo>
                        <a:cubicBezTo>
                          <a:pt x="90" y="0"/>
                          <a:pt x="68" y="37"/>
                          <a:pt x="46" y="42"/>
                        </a:cubicBezTo>
                        <a:cubicBezTo>
                          <a:pt x="24" y="47"/>
                          <a:pt x="11" y="21"/>
                          <a:pt x="13" y="4"/>
                        </a:cubicBezTo>
                        <a:cubicBezTo>
                          <a:pt x="12" y="0"/>
                          <a:pt x="12" y="0"/>
                          <a:pt x="12" y="0"/>
                        </a:cubicBezTo>
                        <a:cubicBezTo>
                          <a:pt x="12" y="0"/>
                          <a:pt x="0" y="42"/>
                          <a:pt x="35" y="50"/>
                        </a:cubicBezTo>
                        <a:cubicBezTo>
                          <a:pt x="70" y="58"/>
                          <a:pt x="92" y="2"/>
                          <a:pt x="92" y="2"/>
                        </a:cubicBezTo>
                        <a:lnTo>
                          <a:pt x="90" y="0"/>
                        </a:ln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02" name="Google Shape;2902;p21"/>
                  <p:cNvSpPr/>
                  <p:nvPr/>
                </p:nvSpPr>
                <p:spPr>
                  <a:xfrm>
                    <a:off x="4005" y="2019"/>
                    <a:ext cx="62" cy="40"/>
                  </a:xfrm>
                  <a:custGeom>
                    <a:avLst/>
                    <a:gdLst/>
                    <a:ahLst/>
                    <a:cxnLst/>
                    <a:rect l="l" t="t" r="r" b="b"/>
                    <a:pathLst>
                      <a:path w="83" h="53" extrusionOk="0">
                        <a:moveTo>
                          <a:pt x="26" y="52"/>
                        </a:moveTo>
                        <a:cubicBezTo>
                          <a:pt x="5" y="47"/>
                          <a:pt x="1" y="31"/>
                          <a:pt x="1" y="18"/>
                        </a:cubicBezTo>
                        <a:cubicBezTo>
                          <a:pt x="0" y="9"/>
                          <a:pt x="3" y="1"/>
                          <a:pt x="3" y="1"/>
                        </a:cubicBezTo>
                        <a:cubicBezTo>
                          <a:pt x="3" y="0"/>
                          <a:pt x="3" y="0"/>
                          <a:pt x="3" y="0"/>
                        </a:cubicBezTo>
                        <a:cubicBezTo>
                          <a:pt x="5" y="5"/>
                          <a:pt x="5" y="5"/>
                          <a:pt x="5" y="5"/>
                        </a:cubicBezTo>
                        <a:cubicBezTo>
                          <a:pt x="5" y="5"/>
                          <a:pt x="5" y="5"/>
                          <a:pt x="5" y="5"/>
                        </a:cubicBezTo>
                        <a:cubicBezTo>
                          <a:pt x="5" y="7"/>
                          <a:pt x="5" y="8"/>
                          <a:pt x="5" y="10"/>
                        </a:cubicBezTo>
                        <a:cubicBezTo>
                          <a:pt x="5" y="25"/>
                          <a:pt x="15" y="43"/>
                          <a:pt x="32" y="43"/>
                        </a:cubicBezTo>
                        <a:cubicBezTo>
                          <a:pt x="33" y="43"/>
                          <a:pt x="35" y="43"/>
                          <a:pt x="37" y="42"/>
                        </a:cubicBezTo>
                        <a:cubicBezTo>
                          <a:pt x="48" y="40"/>
                          <a:pt x="59" y="29"/>
                          <a:pt x="67" y="20"/>
                        </a:cubicBezTo>
                        <a:cubicBezTo>
                          <a:pt x="75" y="10"/>
                          <a:pt x="81" y="1"/>
                          <a:pt x="81" y="1"/>
                        </a:cubicBezTo>
                        <a:cubicBezTo>
                          <a:pt x="81" y="0"/>
                          <a:pt x="81" y="0"/>
                          <a:pt x="81" y="0"/>
                        </a:cubicBezTo>
                        <a:cubicBezTo>
                          <a:pt x="83" y="2"/>
                          <a:pt x="83" y="2"/>
                          <a:pt x="83" y="2"/>
                        </a:cubicBezTo>
                        <a:cubicBezTo>
                          <a:pt x="83" y="3"/>
                          <a:pt x="83" y="3"/>
                          <a:pt x="83" y="3"/>
                        </a:cubicBezTo>
                        <a:cubicBezTo>
                          <a:pt x="83" y="3"/>
                          <a:pt x="64" y="52"/>
                          <a:pt x="33" y="52"/>
                        </a:cubicBezTo>
                        <a:cubicBezTo>
                          <a:pt x="31" y="53"/>
                          <a:pt x="28" y="52"/>
                          <a:pt x="26" y="52"/>
                        </a:cubicBezTo>
                        <a:close/>
                        <a:moveTo>
                          <a:pt x="2" y="18"/>
                        </a:moveTo>
                        <a:cubicBezTo>
                          <a:pt x="2" y="30"/>
                          <a:pt x="6" y="46"/>
                          <a:pt x="26" y="50"/>
                        </a:cubicBezTo>
                        <a:cubicBezTo>
                          <a:pt x="29" y="51"/>
                          <a:pt x="31" y="51"/>
                          <a:pt x="33" y="51"/>
                        </a:cubicBezTo>
                        <a:cubicBezTo>
                          <a:pt x="48" y="51"/>
                          <a:pt x="60" y="39"/>
                          <a:pt x="69" y="27"/>
                        </a:cubicBezTo>
                        <a:cubicBezTo>
                          <a:pt x="76" y="16"/>
                          <a:pt x="81" y="5"/>
                          <a:pt x="82" y="3"/>
                        </a:cubicBezTo>
                        <a:cubicBezTo>
                          <a:pt x="81" y="2"/>
                          <a:pt x="81" y="2"/>
                          <a:pt x="81" y="2"/>
                        </a:cubicBezTo>
                        <a:cubicBezTo>
                          <a:pt x="78" y="7"/>
                          <a:pt x="58" y="39"/>
                          <a:pt x="37" y="44"/>
                        </a:cubicBezTo>
                        <a:cubicBezTo>
                          <a:pt x="35" y="44"/>
                          <a:pt x="34" y="44"/>
                          <a:pt x="32" y="44"/>
                        </a:cubicBezTo>
                        <a:cubicBezTo>
                          <a:pt x="14" y="45"/>
                          <a:pt x="4" y="26"/>
                          <a:pt x="3" y="10"/>
                        </a:cubicBezTo>
                        <a:cubicBezTo>
                          <a:pt x="3" y="8"/>
                          <a:pt x="3" y="7"/>
                          <a:pt x="4" y="5"/>
                        </a:cubicBezTo>
                        <a:cubicBezTo>
                          <a:pt x="3" y="4"/>
                          <a:pt x="3" y="4"/>
                          <a:pt x="3" y="4"/>
                        </a:cubicBezTo>
                        <a:cubicBezTo>
                          <a:pt x="3" y="6"/>
                          <a:pt x="2" y="12"/>
                          <a:pt x="2" y="18"/>
                        </a:cubicBezTo>
                        <a:close/>
                        <a:moveTo>
                          <a:pt x="81" y="1"/>
                        </a:moveTo>
                        <a:cubicBezTo>
                          <a:pt x="81" y="1"/>
                          <a:pt x="81" y="1"/>
                          <a:pt x="81" y="1"/>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03" name="Google Shape;2903;p21"/>
                  <p:cNvSpPr/>
                  <p:nvPr/>
                </p:nvSpPr>
                <p:spPr>
                  <a:xfrm>
                    <a:off x="4006" y="2023"/>
                    <a:ext cx="57" cy="35"/>
                  </a:xfrm>
                  <a:custGeom>
                    <a:avLst/>
                    <a:gdLst/>
                    <a:ahLst/>
                    <a:cxnLst/>
                    <a:rect l="l" t="t" r="r" b="b"/>
                    <a:pathLst>
                      <a:path w="76" h="46" extrusionOk="0">
                        <a:moveTo>
                          <a:pt x="1" y="0"/>
                        </a:moveTo>
                        <a:cubicBezTo>
                          <a:pt x="0" y="3"/>
                          <a:pt x="0" y="8"/>
                          <a:pt x="0" y="13"/>
                        </a:cubicBezTo>
                        <a:cubicBezTo>
                          <a:pt x="0" y="25"/>
                          <a:pt x="4" y="41"/>
                          <a:pt x="24" y="45"/>
                        </a:cubicBezTo>
                        <a:cubicBezTo>
                          <a:pt x="26" y="46"/>
                          <a:pt x="29" y="46"/>
                          <a:pt x="31" y="46"/>
                        </a:cubicBezTo>
                        <a:cubicBezTo>
                          <a:pt x="31" y="46"/>
                          <a:pt x="31" y="46"/>
                          <a:pt x="31" y="46"/>
                        </a:cubicBezTo>
                        <a:cubicBezTo>
                          <a:pt x="46" y="46"/>
                          <a:pt x="58" y="34"/>
                          <a:pt x="67" y="22"/>
                        </a:cubicBezTo>
                        <a:cubicBezTo>
                          <a:pt x="71" y="16"/>
                          <a:pt x="74" y="11"/>
                          <a:pt x="76" y="7"/>
                        </a:cubicBezTo>
                        <a:cubicBezTo>
                          <a:pt x="75" y="7"/>
                          <a:pt x="74" y="8"/>
                          <a:pt x="74" y="9"/>
                        </a:cubicBezTo>
                        <a:cubicBezTo>
                          <a:pt x="73" y="10"/>
                          <a:pt x="72" y="11"/>
                          <a:pt x="72" y="12"/>
                        </a:cubicBezTo>
                        <a:cubicBezTo>
                          <a:pt x="69" y="17"/>
                          <a:pt x="65" y="24"/>
                          <a:pt x="59" y="31"/>
                        </a:cubicBezTo>
                        <a:cubicBezTo>
                          <a:pt x="50" y="39"/>
                          <a:pt x="41" y="45"/>
                          <a:pt x="31" y="45"/>
                        </a:cubicBezTo>
                        <a:cubicBezTo>
                          <a:pt x="25" y="45"/>
                          <a:pt x="20" y="43"/>
                          <a:pt x="14" y="40"/>
                        </a:cubicBezTo>
                        <a:cubicBezTo>
                          <a:pt x="5" y="35"/>
                          <a:pt x="2" y="26"/>
                          <a:pt x="1" y="19"/>
                        </a:cubicBezTo>
                        <a:cubicBezTo>
                          <a:pt x="1" y="15"/>
                          <a:pt x="0" y="12"/>
                          <a:pt x="0" y="9"/>
                        </a:cubicBezTo>
                        <a:cubicBezTo>
                          <a:pt x="0" y="5"/>
                          <a:pt x="1" y="2"/>
                          <a:pt x="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04" name="Google Shape;2904;p21"/>
                  <p:cNvSpPr/>
                  <p:nvPr/>
                </p:nvSpPr>
                <p:spPr>
                  <a:xfrm>
                    <a:off x="4002" y="2022"/>
                    <a:ext cx="62" cy="36"/>
                  </a:xfrm>
                  <a:custGeom>
                    <a:avLst/>
                    <a:gdLst/>
                    <a:ahLst/>
                    <a:cxnLst/>
                    <a:rect l="l" t="t" r="r" b="b"/>
                    <a:pathLst>
                      <a:path w="83" h="48" extrusionOk="0">
                        <a:moveTo>
                          <a:pt x="7" y="0"/>
                        </a:moveTo>
                        <a:cubicBezTo>
                          <a:pt x="5" y="8"/>
                          <a:pt x="0" y="40"/>
                          <a:pt x="30" y="47"/>
                        </a:cubicBezTo>
                        <a:cubicBezTo>
                          <a:pt x="32" y="48"/>
                          <a:pt x="35" y="48"/>
                          <a:pt x="37" y="48"/>
                        </a:cubicBezTo>
                        <a:cubicBezTo>
                          <a:pt x="60" y="48"/>
                          <a:pt x="77" y="20"/>
                          <a:pt x="83" y="6"/>
                        </a:cubicBezTo>
                        <a:cubicBezTo>
                          <a:pt x="83" y="7"/>
                          <a:pt x="82" y="7"/>
                          <a:pt x="82" y="8"/>
                        </a:cubicBezTo>
                        <a:cubicBezTo>
                          <a:pt x="80" y="12"/>
                          <a:pt x="77" y="17"/>
                          <a:pt x="73" y="23"/>
                        </a:cubicBezTo>
                        <a:cubicBezTo>
                          <a:pt x="64" y="35"/>
                          <a:pt x="52" y="47"/>
                          <a:pt x="37" y="47"/>
                        </a:cubicBezTo>
                        <a:cubicBezTo>
                          <a:pt x="37" y="47"/>
                          <a:pt x="37" y="47"/>
                          <a:pt x="37" y="47"/>
                        </a:cubicBezTo>
                        <a:cubicBezTo>
                          <a:pt x="35" y="47"/>
                          <a:pt x="32" y="47"/>
                          <a:pt x="30" y="46"/>
                        </a:cubicBezTo>
                        <a:cubicBezTo>
                          <a:pt x="10" y="42"/>
                          <a:pt x="6" y="26"/>
                          <a:pt x="6" y="14"/>
                        </a:cubicBezTo>
                        <a:cubicBezTo>
                          <a:pt x="6" y="9"/>
                          <a:pt x="6" y="4"/>
                          <a:pt x="7" y="1"/>
                        </a:cubicBezTo>
                        <a:lnTo>
                          <a:pt x="7"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05" name="Google Shape;2905;p21"/>
                  <p:cNvSpPr/>
                  <p:nvPr/>
                </p:nvSpPr>
                <p:spPr>
                  <a:xfrm>
                    <a:off x="4006" y="2023"/>
                    <a:ext cx="50" cy="31"/>
                  </a:xfrm>
                  <a:custGeom>
                    <a:avLst/>
                    <a:gdLst/>
                    <a:ahLst/>
                    <a:cxnLst/>
                    <a:rect l="l" t="t" r="r" b="b"/>
                    <a:pathLst>
                      <a:path w="66" h="41" extrusionOk="0">
                        <a:moveTo>
                          <a:pt x="1" y="0"/>
                        </a:moveTo>
                        <a:cubicBezTo>
                          <a:pt x="1" y="2"/>
                          <a:pt x="0" y="5"/>
                          <a:pt x="0" y="9"/>
                        </a:cubicBezTo>
                        <a:cubicBezTo>
                          <a:pt x="0" y="12"/>
                          <a:pt x="1" y="15"/>
                          <a:pt x="1" y="19"/>
                        </a:cubicBezTo>
                        <a:cubicBezTo>
                          <a:pt x="1" y="14"/>
                          <a:pt x="1" y="11"/>
                          <a:pt x="1" y="11"/>
                        </a:cubicBezTo>
                        <a:cubicBezTo>
                          <a:pt x="3" y="29"/>
                          <a:pt x="15" y="38"/>
                          <a:pt x="22" y="40"/>
                        </a:cubicBezTo>
                        <a:cubicBezTo>
                          <a:pt x="25" y="40"/>
                          <a:pt x="27" y="41"/>
                          <a:pt x="30" y="41"/>
                        </a:cubicBezTo>
                        <a:cubicBezTo>
                          <a:pt x="34" y="41"/>
                          <a:pt x="40" y="40"/>
                          <a:pt x="48" y="35"/>
                        </a:cubicBezTo>
                        <a:cubicBezTo>
                          <a:pt x="57" y="30"/>
                          <a:pt x="63" y="21"/>
                          <a:pt x="66" y="15"/>
                        </a:cubicBezTo>
                        <a:cubicBezTo>
                          <a:pt x="65" y="16"/>
                          <a:pt x="65" y="16"/>
                          <a:pt x="65" y="16"/>
                        </a:cubicBezTo>
                        <a:cubicBezTo>
                          <a:pt x="57" y="26"/>
                          <a:pt x="46" y="36"/>
                          <a:pt x="35" y="39"/>
                        </a:cubicBezTo>
                        <a:cubicBezTo>
                          <a:pt x="33" y="39"/>
                          <a:pt x="32" y="39"/>
                          <a:pt x="30" y="39"/>
                        </a:cubicBezTo>
                        <a:cubicBezTo>
                          <a:pt x="29" y="39"/>
                          <a:pt x="29" y="39"/>
                          <a:pt x="29" y="39"/>
                        </a:cubicBezTo>
                        <a:cubicBezTo>
                          <a:pt x="12" y="39"/>
                          <a:pt x="2" y="21"/>
                          <a:pt x="1" y="5"/>
                        </a:cubicBezTo>
                        <a:cubicBezTo>
                          <a:pt x="1" y="4"/>
                          <a:pt x="1" y="2"/>
                          <a:pt x="2" y="1"/>
                        </a:cubicBezTo>
                        <a:cubicBezTo>
                          <a:pt x="1" y="1"/>
                          <a:pt x="1" y="0"/>
                          <a:pt x="1" y="0"/>
                        </a:cubicBezTo>
                        <a:close/>
                      </a:path>
                    </a:pathLst>
                  </a:custGeom>
                  <a:solidFill>
                    <a:srgbClr val="B9BA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06" name="Google Shape;2906;p21"/>
                  <p:cNvSpPr/>
                  <p:nvPr/>
                </p:nvSpPr>
                <p:spPr>
                  <a:xfrm>
                    <a:off x="4007" y="2024"/>
                    <a:ext cx="48" cy="28"/>
                  </a:xfrm>
                  <a:custGeom>
                    <a:avLst/>
                    <a:gdLst/>
                    <a:ahLst/>
                    <a:cxnLst/>
                    <a:rect l="l" t="t" r="r" b="b"/>
                    <a:pathLst>
                      <a:path w="64" h="38" extrusionOk="0">
                        <a:moveTo>
                          <a:pt x="1" y="0"/>
                        </a:moveTo>
                        <a:cubicBezTo>
                          <a:pt x="0" y="1"/>
                          <a:pt x="0" y="3"/>
                          <a:pt x="0" y="4"/>
                        </a:cubicBezTo>
                        <a:cubicBezTo>
                          <a:pt x="1" y="20"/>
                          <a:pt x="11" y="38"/>
                          <a:pt x="28" y="38"/>
                        </a:cubicBezTo>
                        <a:cubicBezTo>
                          <a:pt x="29" y="38"/>
                          <a:pt x="29" y="38"/>
                          <a:pt x="29" y="38"/>
                        </a:cubicBezTo>
                        <a:cubicBezTo>
                          <a:pt x="31" y="38"/>
                          <a:pt x="32" y="38"/>
                          <a:pt x="34" y="38"/>
                        </a:cubicBezTo>
                        <a:cubicBezTo>
                          <a:pt x="45" y="35"/>
                          <a:pt x="56" y="25"/>
                          <a:pt x="64" y="15"/>
                        </a:cubicBezTo>
                        <a:cubicBezTo>
                          <a:pt x="64" y="16"/>
                          <a:pt x="63" y="16"/>
                          <a:pt x="62" y="17"/>
                        </a:cubicBezTo>
                        <a:cubicBezTo>
                          <a:pt x="54" y="26"/>
                          <a:pt x="44" y="35"/>
                          <a:pt x="34" y="37"/>
                        </a:cubicBezTo>
                        <a:cubicBezTo>
                          <a:pt x="32" y="38"/>
                          <a:pt x="30" y="38"/>
                          <a:pt x="28" y="38"/>
                        </a:cubicBezTo>
                        <a:cubicBezTo>
                          <a:pt x="11" y="38"/>
                          <a:pt x="0" y="17"/>
                          <a:pt x="1" y="1"/>
                        </a:cubicBezTo>
                        <a:lnTo>
                          <a:pt x="1" y="0"/>
                        </a:lnTo>
                        <a:close/>
                      </a:path>
                    </a:pathLst>
                  </a:custGeom>
                  <a:solidFill>
                    <a:srgbClr val="8B8D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07" name="Google Shape;2907;p21"/>
                  <p:cNvSpPr/>
                  <p:nvPr/>
                </p:nvSpPr>
                <p:spPr>
                  <a:xfrm>
                    <a:off x="3997" y="2003"/>
                    <a:ext cx="74" cy="52"/>
                  </a:xfrm>
                  <a:custGeom>
                    <a:avLst/>
                    <a:gdLst/>
                    <a:ahLst/>
                    <a:cxnLst/>
                    <a:rect l="l" t="t" r="r" b="b"/>
                    <a:pathLst>
                      <a:path w="99" h="70" extrusionOk="0">
                        <a:moveTo>
                          <a:pt x="97" y="13"/>
                        </a:moveTo>
                        <a:cubicBezTo>
                          <a:pt x="97" y="13"/>
                          <a:pt x="75" y="43"/>
                          <a:pt x="56" y="45"/>
                        </a:cubicBezTo>
                        <a:cubicBezTo>
                          <a:pt x="37" y="47"/>
                          <a:pt x="9" y="21"/>
                          <a:pt x="18" y="3"/>
                        </a:cubicBezTo>
                        <a:cubicBezTo>
                          <a:pt x="17" y="0"/>
                          <a:pt x="17" y="0"/>
                          <a:pt x="17" y="0"/>
                        </a:cubicBezTo>
                        <a:cubicBezTo>
                          <a:pt x="17" y="0"/>
                          <a:pt x="0" y="21"/>
                          <a:pt x="30" y="46"/>
                        </a:cubicBezTo>
                        <a:cubicBezTo>
                          <a:pt x="60" y="70"/>
                          <a:pt x="95" y="29"/>
                          <a:pt x="99" y="18"/>
                        </a:cubicBezTo>
                        <a:lnTo>
                          <a:pt x="97" y="13"/>
                        </a:ln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08" name="Google Shape;2908;p21"/>
                  <p:cNvSpPr/>
                  <p:nvPr/>
                </p:nvSpPr>
                <p:spPr>
                  <a:xfrm>
                    <a:off x="4005" y="2001"/>
                    <a:ext cx="66" cy="42"/>
                  </a:xfrm>
                  <a:custGeom>
                    <a:avLst/>
                    <a:gdLst/>
                    <a:ahLst/>
                    <a:cxnLst/>
                    <a:rect l="l" t="t" r="r" b="b"/>
                    <a:pathLst>
                      <a:path w="88" h="56" extrusionOk="0">
                        <a:moveTo>
                          <a:pt x="19" y="48"/>
                        </a:moveTo>
                        <a:cubicBezTo>
                          <a:pt x="5" y="37"/>
                          <a:pt x="1" y="26"/>
                          <a:pt x="0" y="17"/>
                        </a:cubicBezTo>
                        <a:cubicBezTo>
                          <a:pt x="0" y="8"/>
                          <a:pt x="5" y="1"/>
                          <a:pt x="5" y="1"/>
                        </a:cubicBezTo>
                        <a:cubicBezTo>
                          <a:pt x="6" y="0"/>
                          <a:pt x="6" y="0"/>
                          <a:pt x="6" y="0"/>
                        </a:cubicBezTo>
                        <a:cubicBezTo>
                          <a:pt x="7" y="5"/>
                          <a:pt x="7" y="5"/>
                          <a:pt x="7" y="5"/>
                        </a:cubicBezTo>
                        <a:cubicBezTo>
                          <a:pt x="7" y="5"/>
                          <a:pt x="7" y="5"/>
                          <a:pt x="7" y="5"/>
                        </a:cubicBezTo>
                        <a:cubicBezTo>
                          <a:pt x="6" y="7"/>
                          <a:pt x="6" y="10"/>
                          <a:pt x="6" y="12"/>
                        </a:cubicBezTo>
                        <a:cubicBezTo>
                          <a:pt x="6" y="20"/>
                          <a:pt x="11" y="29"/>
                          <a:pt x="18" y="36"/>
                        </a:cubicBezTo>
                        <a:cubicBezTo>
                          <a:pt x="26" y="42"/>
                          <a:pt x="35" y="47"/>
                          <a:pt x="43" y="46"/>
                        </a:cubicBezTo>
                        <a:cubicBezTo>
                          <a:pt x="44" y="46"/>
                          <a:pt x="44" y="46"/>
                          <a:pt x="45" y="46"/>
                        </a:cubicBezTo>
                        <a:cubicBezTo>
                          <a:pt x="54" y="45"/>
                          <a:pt x="65" y="37"/>
                          <a:pt x="72" y="30"/>
                        </a:cubicBezTo>
                        <a:cubicBezTo>
                          <a:pt x="80" y="22"/>
                          <a:pt x="85" y="15"/>
                          <a:pt x="85" y="15"/>
                        </a:cubicBezTo>
                        <a:cubicBezTo>
                          <a:pt x="86" y="14"/>
                          <a:pt x="86" y="14"/>
                          <a:pt x="86" y="14"/>
                        </a:cubicBezTo>
                        <a:cubicBezTo>
                          <a:pt x="88" y="20"/>
                          <a:pt x="88" y="20"/>
                          <a:pt x="88" y="20"/>
                        </a:cubicBezTo>
                        <a:cubicBezTo>
                          <a:pt x="88" y="20"/>
                          <a:pt x="88" y="20"/>
                          <a:pt x="88" y="20"/>
                        </a:cubicBezTo>
                        <a:cubicBezTo>
                          <a:pt x="86" y="29"/>
                          <a:pt x="64" y="55"/>
                          <a:pt x="40" y="56"/>
                        </a:cubicBezTo>
                        <a:cubicBezTo>
                          <a:pt x="33" y="56"/>
                          <a:pt x="26" y="54"/>
                          <a:pt x="19" y="48"/>
                        </a:cubicBezTo>
                        <a:close/>
                        <a:moveTo>
                          <a:pt x="2" y="17"/>
                        </a:moveTo>
                        <a:cubicBezTo>
                          <a:pt x="2" y="25"/>
                          <a:pt x="6" y="36"/>
                          <a:pt x="19" y="47"/>
                        </a:cubicBezTo>
                        <a:cubicBezTo>
                          <a:pt x="26" y="53"/>
                          <a:pt x="33" y="55"/>
                          <a:pt x="40" y="55"/>
                        </a:cubicBezTo>
                        <a:cubicBezTo>
                          <a:pt x="63" y="54"/>
                          <a:pt x="84" y="28"/>
                          <a:pt x="87" y="20"/>
                        </a:cubicBezTo>
                        <a:cubicBezTo>
                          <a:pt x="86" y="16"/>
                          <a:pt x="86" y="16"/>
                          <a:pt x="86" y="16"/>
                        </a:cubicBezTo>
                        <a:cubicBezTo>
                          <a:pt x="82" y="21"/>
                          <a:pt x="63" y="46"/>
                          <a:pt x="45" y="48"/>
                        </a:cubicBezTo>
                        <a:cubicBezTo>
                          <a:pt x="45" y="48"/>
                          <a:pt x="44" y="48"/>
                          <a:pt x="43" y="48"/>
                        </a:cubicBezTo>
                        <a:cubicBezTo>
                          <a:pt x="26" y="48"/>
                          <a:pt x="5" y="29"/>
                          <a:pt x="4" y="12"/>
                        </a:cubicBezTo>
                        <a:cubicBezTo>
                          <a:pt x="4" y="10"/>
                          <a:pt x="5" y="7"/>
                          <a:pt x="6" y="5"/>
                        </a:cubicBezTo>
                        <a:cubicBezTo>
                          <a:pt x="6" y="3"/>
                          <a:pt x="6" y="3"/>
                          <a:pt x="6" y="3"/>
                        </a:cubicBezTo>
                        <a:cubicBezTo>
                          <a:pt x="4" y="5"/>
                          <a:pt x="2" y="10"/>
                          <a:pt x="2" y="17"/>
                        </a:cubicBezTo>
                        <a:close/>
                        <a:moveTo>
                          <a:pt x="85" y="15"/>
                        </a:moveTo>
                        <a:cubicBezTo>
                          <a:pt x="86" y="15"/>
                          <a:pt x="86" y="15"/>
                          <a:pt x="86" y="15"/>
                        </a:cubicBezTo>
                        <a:lnTo>
                          <a:pt x="85" y="15"/>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09" name="Google Shape;2909;p21"/>
                  <p:cNvSpPr/>
                  <p:nvPr/>
                </p:nvSpPr>
                <p:spPr>
                  <a:xfrm>
                    <a:off x="4008" y="2005"/>
                    <a:ext cx="60" cy="33"/>
                  </a:xfrm>
                  <a:custGeom>
                    <a:avLst/>
                    <a:gdLst/>
                    <a:ahLst/>
                    <a:cxnLst/>
                    <a:rect l="l" t="t" r="r" b="b"/>
                    <a:pathLst>
                      <a:path w="80" h="44" extrusionOk="0">
                        <a:moveTo>
                          <a:pt x="2" y="0"/>
                        </a:moveTo>
                        <a:cubicBezTo>
                          <a:pt x="1" y="2"/>
                          <a:pt x="0" y="6"/>
                          <a:pt x="0" y="10"/>
                        </a:cubicBezTo>
                        <a:cubicBezTo>
                          <a:pt x="0" y="11"/>
                          <a:pt x="0" y="11"/>
                          <a:pt x="0" y="12"/>
                        </a:cubicBezTo>
                        <a:cubicBezTo>
                          <a:pt x="1" y="15"/>
                          <a:pt x="3" y="19"/>
                          <a:pt x="7" y="27"/>
                        </a:cubicBezTo>
                        <a:cubicBezTo>
                          <a:pt x="13" y="37"/>
                          <a:pt x="28" y="44"/>
                          <a:pt x="41" y="44"/>
                        </a:cubicBezTo>
                        <a:cubicBezTo>
                          <a:pt x="44" y="44"/>
                          <a:pt x="47" y="43"/>
                          <a:pt x="50" y="43"/>
                        </a:cubicBezTo>
                        <a:cubicBezTo>
                          <a:pt x="61" y="39"/>
                          <a:pt x="74" y="22"/>
                          <a:pt x="80" y="14"/>
                        </a:cubicBezTo>
                        <a:cubicBezTo>
                          <a:pt x="80" y="14"/>
                          <a:pt x="80" y="14"/>
                          <a:pt x="80" y="14"/>
                        </a:cubicBezTo>
                        <a:cubicBezTo>
                          <a:pt x="74" y="21"/>
                          <a:pt x="57" y="41"/>
                          <a:pt x="41" y="43"/>
                        </a:cubicBezTo>
                        <a:cubicBezTo>
                          <a:pt x="41" y="43"/>
                          <a:pt x="40" y="43"/>
                          <a:pt x="39" y="43"/>
                        </a:cubicBezTo>
                        <a:cubicBezTo>
                          <a:pt x="39" y="43"/>
                          <a:pt x="39" y="43"/>
                          <a:pt x="39" y="43"/>
                        </a:cubicBezTo>
                        <a:cubicBezTo>
                          <a:pt x="22" y="43"/>
                          <a:pt x="1" y="24"/>
                          <a:pt x="0" y="7"/>
                        </a:cubicBezTo>
                        <a:cubicBezTo>
                          <a:pt x="0" y="5"/>
                          <a:pt x="1" y="2"/>
                          <a:pt x="2" y="0"/>
                        </a:cubicBezTo>
                        <a:close/>
                      </a:path>
                    </a:pathLst>
                  </a:custGeom>
                  <a:solidFill>
                    <a:srgbClr val="B9BA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10" name="Google Shape;2910;p21"/>
                  <p:cNvSpPr/>
                  <p:nvPr/>
                </p:nvSpPr>
                <p:spPr>
                  <a:xfrm>
                    <a:off x="4005" y="2005"/>
                    <a:ext cx="63" cy="32"/>
                  </a:xfrm>
                  <a:custGeom>
                    <a:avLst/>
                    <a:gdLst/>
                    <a:ahLst/>
                    <a:cxnLst/>
                    <a:rect l="l" t="t" r="r" b="b"/>
                    <a:pathLst>
                      <a:path w="84" h="43" extrusionOk="0">
                        <a:moveTo>
                          <a:pt x="6" y="0"/>
                        </a:moveTo>
                        <a:cubicBezTo>
                          <a:pt x="5" y="2"/>
                          <a:pt x="4" y="5"/>
                          <a:pt x="4" y="7"/>
                        </a:cubicBezTo>
                        <a:cubicBezTo>
                          <a:pt x="5" y="24"/>
                          <a:pt x="26" y="43"/>
                          <a:pt x="43" y="43"/>
                        </a:cubicBezTo>
                        <a:cubicBezTo>
                          <a:pt x="43" y="43"/>
                          <a:pt x="43" y="43"/>
                          <a:pt x="43" y="43"/>
                        </a:cubicBezTo>
                        <a:cubicBezTo>
                          <a:pt x="44" y="43"/>
                          <a:pt x="45" y="43"/>
                          <a:pt x="45" y="43"/>
                        </a:cubicBezTo>
                        <a:cubicBezTo>
                          <a:pt x="61" y="41"/>
                          <a:pt x="78" y="21"/>
                          <a:pt x="84" y="14"/>
                        </a:cubicBezTo>
                        <a:cubicBezTo>
                          <a:pt x="84" y="13"/>
                          <a:pt x="84" y="13"/>
                          <a:pt x="84" y="13"/>
                        </a:cubicBezTo>
                        <a:cubicBezTo>
                          <a:pt x="78" y="21"/>
                          <a:pt x="61" y="40"/>
                          <a:pt x="45" y="42"/>
                        </a:cubicBezTo>
                        <a:cubicBezTo>
                          <a:pt x="44" y="42"/>
                          <a:pt x="44" y="42"/>
                          <a:pt x="43" y="42"/>
                        </a:cubicBezTo>
                        <a:cubicBezTo>
                          <a:pt x="24" y="42"/>
                          <a:pt x="0" y="18"/>
                          <a:pt x="6" y="1"/>
                        </a:cubicBezTo>
                        <a:lnTo>
                          <a:pt x="6" y="0"/>
                        </a:lnTo>
                        <a:close/>
                      </a:path>
                    </a:pathLst>
                  </a:custGeom>
                  <a:solidFill>
                    <a:srgbClr val="8B8D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11" name="Google Shape;2911;p21"/>
                  <p:cNvSpPr/>
                  <p:nvPr/>
                </p:nvSpPr>
                <p:spPr>
                  <a:xfrm>
                    <a:off x="4006" y="2004"/>
                    <a:ext cx="63" cy="39"/>
                  </a:xfrm>
                  <a:custGeom>
                    <a:avLst/>
                    <a:gdLst/>
                    <a:ahLst/>
                    <a:cxnLst/>
                    <a:rect l="l" t="t" r="r" b="b"/>
                    <a:pathLst>
                      <a:path w="85" h="51" extrusionOk="0">
                        <a:moveTo>
                          <a:pt x="4" y="0"/>
                        </a:moveTo>
                        <a:cubicBezTo>
                          <a:pt x="3" y="2"/>
                          <a:pt x="1" y="7"/>
                          <a:pt x="1" y="13"/>
                        </a:cubicBezTo>
                        <a:cubicBezTo>
                          <a:pt x="1" y="21"/>
                          <a:pt x="5" y="32"/>
                          <a:pt x="18" y="43"/>
                        </a:cubicBezTo>
                        <a:cubicBezTo>
                          <a:pt x="25" y="49"/>
                          <a:pt x="32" y="51"/>
                          <a:pt x="38" y="51"/>
                        </a:cubicBezTo>
                        <a:cubicBezTo>
                          <a:pt x="39" y="51"/>
                          <a:pt x="39" y="51"/>
                          <a:pt x="39" y="51"/>
                        </a:cubicBezTo>
                        <a:cubicBezTo>
                          <a:pt x="60" y="50"/>
                          <a:pt x="79" y="29"/>
                          <a:pt x="85" y="19"/>
                        </a:cubicBezTo>
                        <a:cubicBezTo>
                          <a:pt x="85" y="18"/>
                          <a:pt x="85" y="18"/>
                          <a:pt x="84" y="17"/>
                        </a:cubicBezTo>
                        <a:cubicBezTo>
                          <a:pt x="82" y="21"/>
                          <a:pt x="78" y="27"/>
                          <a:pt x="73" y="32"/>
                        </a:cubicBezTo>
                        <a:cubicBezTo>
                          <a:pt x="67" y="37"/>
                          <a:pt x="54" y="49"/>
                          <a:pt x="39" y="49"/>
                        </a:cubicBezTo>
                        <a:cubicBezTo>
                          <a:pt x="33" y="49"/>
                          <a:pt x="27" y="47"/>
                          <a:pt x="21" y="43"/>
                        </a:cubicBezTo>
                        <a:cubicBezTo>
                          <a:pt x="0" y="30"/>
                          <a:pt x="2" y="7"/>
                          <a:pt x="2" y="7"/>
                        </a:cubicBezTo>
                        <a:cubicBezTo>
                          <a:pt x="2" y="8"/>
                          <a:pt x="2" y="8"/>
                          <a:pt x="2" y="8"/>
                        </a:cubicBezTo>
                        <a:cubicBezTo>
                          <a:pt x="2" y="9"/>
                          <a:pt x="2" y="11"/>
                          <a:pt x="3" y="13"/>
                        </a:cubicBezTo>
                        <a:cubicBezTo>
                          <a:pt x="3" y="12"/>
                          <a:pt x="3" y="12"/>
                          <a:pt x="3" y="11"/>
                        </a:cubicBezTo>
                        <a:cubicBezTo>
                          <a:pt x="3" y="7"/>
                          <a:pt x="4" y="3"/>
                          <a:pt x="5" y="1"/>
                        </a:cubicBezTo>
                        <a:cubicBezTo>
                          <a:pt x="5" y="1"/>
                          <a:pt x="4" y="0"/>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12" name="Google Shape;2912;p21"/>
                  <p:cNvSpPr/>
                  <p:nvPr/>
                </p:nvSpPr>
                <p:spPr>
                  <a:xfrm>
                    <a:off x="4000" y="2004"/>
                    <a:ext cx="69" cy="39"/>
                  </a:xfrm>
                  <a:custGeom>
                    <a:avLst/>
                    <a:gdLst/>
                    <a:ahLst/>
                    <a:cxnLst/>
                    <a:rect l="l" t="t" r="r" b="b"/>
                    <a:pathLst>
                      <a:path w="93" h="52" extrusionOk="0">
                        <a:moveTo>
                          <a:pt x="12" y="0"/>
                        </a:moveTo>
                        <a:cubicBezTo>
                          <a:pt x="9" y="5"/>
                          <a:pt x="0" y="23"/>
                          <a:pt x="26" y="45"/>
                        </a:cubicBezTo>
                        <a:cubicBezTo>
                          <a:pt x="33" y="50"/>
                          <a:pt x="40" y="52"/>
                          <a:pt x="46" y="52"/>
                        </a:cubicBezTo>
                        <a:cubicBezTo>
                          <a:pt x="68" y="52"/>
                          <a:pt x="87" y="31"/>
                          <a:pt x="93" y="21"/>
                        </a:cubicBezTo>
                        <a:cubicBezTo>
                          <a:pt x="93" y="20"/>
                          <a:pt x="93" y="20"/>
                          <a:pt x="93" y="20"/>
                        </a:cubicBezTo>
                        <a:cubicBezTo>
                          <a:pt x="87" y="30"/>
                          <a:pt x="68" y="51"/>
                          <a:pt x="47" y="52"/>
                        </a:cubicBezTo>
                        <a:cubicBezTo>
                          <a:pt x="46" y="52"/>
                          <a:pt x="46" y="52"/>
                          <a:pt x="46" y="52"/>
                        </a:cubicBezTo>
                        <a:cubicBezTo>
                          <a:pt x="40" y="52"/>
                          <a:pt x="33" y="50"/>
                          <a:pt x="26" y="44"/>
                        </a:cubicBezTo>
                        <a:cubicBezTo>
                          <a:pt x="13" y="33"/>
                          <a:pt x="9" y="22"/>
                          <a:pt x="9" y="14"/>
                        </a:cubicBezTo>
                        <a:cubicBezTo>
                          <a:pt x="9" y="8"/>
                          <a:pt x="11" y="3"/>
                          <a:pt x="12" y="1"/>
                        </a:cubicBezTo>
                        <a:lnTo>
                          <a:pt x="12"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13" name="Google Shape;2913;p21"/>
                  <p:cNvSpPr/>
                  <p:nvPr/>
                </p:nvSpPr>
                <p:spPr>
                  <a:xfrm>
                    <a:off x="4002" y="1989"/>
                    <a:ext cx="66" cy="44"/>
                  </a:xfrm>
                  <a:custGeom>
                    <a:avLst/>
                    <a:gdLst/>
                    <a:ahLst/>
                    <a:cxnLst/>
                    <a:rect l="l" t="t" r="r" b="b"/>
                    <a:pathLst>
                      <a:path w="89" h="59" extrusionOk="0">
                        <a:moveTo>
                          <a:pt x="87" y="23"/>
                        </a:moveTo>
                        <a:cubicBezTo>
                          <a:pt x="87" y="23"/>
                          <a:pt x="76" y="40"/>
                          <a:pt x="55" y="41"/>
                        </a:cubicBezTo>
                        <a:cubicBezTo>
                          <a:pt x="34" y="43"/>
                          <a:pt x="9" y="23"/>
                          <a:pt x="12" y="3"/>
                        </a:cubicBezTo>
                        <a:cubicBezTo>
                          <a:pt x="10" y="0"/>
                          <a:pt x="10" y="0"/>
                          <a:pt x="10" y="0"/>
                        </a:cubicBezTo>
                        <a:cubicBezTo>
                          <a:pt x="10" y="0"/>
                          <a:pt x="0" y="22"/>
                          <a:pt x="26" y="41"/>
                        </a:cubicBezTo>
                        <a:cubicBezTo>
                          <a:pt x="52" y="59"/>
                          <a:pt x="78" y="44"/>
                          <a:pt x="89" y="30"/>
                        </a:cubicBezTo>
                        <a:lnTo>
                          <a:pt x="87" y="23"/>
                        </a:ln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14" name="Google Shape;2914;p21"/>
                  <p:cNvSpPr/>
                  <p:nvPr/>
                </p:nvSpPr>
                <p:spPr>
                  <a:xfrm>
                    <a:off x="4007" y="1988"/>
                    <a:ext cx="61" cy="38"/>
                  </a:xfrm>
                  <a:custGeom>
                    <a:avLst/>
                    <a:gdLst/>
                    <a:ahLst/>
                    <a:cxnLst/>
                    <a:rect l="l" t="t" r="r" b="b"/>
                    <a:pathLst>
                      <a:path w="82" h="51" extrusionOk="0">
                        <a:moveTo>
                          <a:pt x="19" y="42"/>
                        </a:moveTo>
                        <a:cubicBezTo>
                          <a:pt x="4" y="32"/>
                          <a:pt x="1" y="20"/>
                          <a:pt x="0" y="12"/>
                        </a:cubicBezTo>
                        <a:cubicBezTo>
                          <a:pt x="0" y="6"/>
                          <a:pt x="2" y="1"/>
                          <a:pt x="2" y="1"/>
                        </a:cubicBezTo>
                        <a:cubicBezTo>
                          <a:pt x="3" y="0"/>
                          <a:pt x="3" y="0"/>
                          <a:pt x="3" y="0"/>
                        </a:cubicBezTo>
                        <a:cubicBezTo>
                          <a:pt x="6" y="4"/>
                          <a:pt x="6" y="4"/>
                          <a:pt x="6" y="4"/>
                        </a:cubicBezTo>
                        <a:cubicBezTo>
                          <a:pt x="6" y="4"/>
                          <a:pt x="6" y="4"/>
                          <a:pt x="6" y="4"/>
                        </a:cubicBezTo>
                        <a:cubicBezTo>
                          <a:pt x="5" y="5"/>
                          <a:pt x="5" y="7"/>
                          <a:pt x="5" y="8"/>
                        </a:cubicBezTo>
                        <a:cubicBezTo>
                          <a:pt x="5" y="17"/>
                          <a:pt x="11" y="25"/>
                          <a:pt x="19" y="32"/>
                        </a:cubicBezTo>
                        <a:cubicBezTo>
                          <a:pt x="27" y="38"/>
                          <a:pt x="37" y="42"/>
                          <a:pt x="46" y="42"/>
                        </a:cubicBezTo>
                        <a:cubicBezTo>
                          <a:pt x="47" y="42"/>
                          <a:pt x="47" y="42"/>
                          <a:pt x="48" y="42"/>
                        </a:cubicBezTo>
                        <a:cubicBezTo>
                          <a:pt x="58" y="41"/>
                          <a:pt x="66" y="36"/>
                          <a:pt x="71" y="32"/>
                        </a:cubicBezTo>
                        <a:cubicBezTo>
                          <a:pt x="77" y="27"/>
                          <a:pt x="80" y="23"/>
                          <a:pt x="80" y="23"/>
                        </a:cubicBezTo>
                        <a:cubicBezTo>
                          <a:pt x="81" y="22"/>
                          <a:pt x="81" y="22"/>
                          <a:pt x="81" y="22"/>
                        </a:cubicBezTo>
                        <a:cubicBezTo>
                          <a:pt x="82" y="31"/>
                          <a:pt x="82" y="31"/>
                          <a:pt x="82" y="31"/>
                        </a:cubicBezTo>
                        <a:cubicBezTo>
                          <a:pt x="82" y="31"/>
                          <a:pt x="82" y="31"/>
                          <a:pt x="82" y="31"/>
                        </a:cubicBezTo>
                        <a:cubicBezTo>
                          <a:pt x="75" y="41"/>
                          <a:pt x="61" y="50"/>
                          <a:pt x="45" y="51"/>
                        </a:cubicBezTo>
                        <a:cubicBezTo>
                          <a:pt x="37" y="51"/>
                          <a:pt x="28" y="49"/>
                          <a:pt x="19" y="42"/>
                        </a:cubicBezTo>
                        <a:close/>
                        <a:moveTo>
                          <a:pt x="2" y="12"/>
                        </a:moveTo>
                        <a:cubicBezTo>
                          <a:pt x="2" y="20"/>
                          <a:pt x="5" y="31"/>
                          <a:pt x="19" y="41"/>
                        </a:cubicBezTo>
                        <a:cubicBezTo>
                          <a:pt x="28" y="47"/>
                          <a:pt x="37" y="50"/>
                          <a:pt x="45" y="50"/>
                        </a:cubicBezTo>
                        <a:cubicBezTo>
                          <a:pt x="61" y="49"/>
                          <a:pt x="74" y="40"/>
                          <a:pt x="81" y="31"/>
                        </a:cubicBezTo>
                        <a:cubicBezTo>
                          <a:pt x="80" y="25"/>
                          <a:pt x="80" y="25"/>
                          <a:pt x="80" y="25"/>
                        </a:cubicBezTo>
                        <a:cubicBezTo>
                          <a:pt x="77" y="29"/>
                          <a:pt x="66" y="42"/>
                          <a:pt x="48" y="43"/>
                        </a:cubicBezTo>
                        <a:cubicBezTo>
                          <a:pt x="47" y="43"/>
                          <a:pt x="47" y="43"/>
                          <a:pt x="46" y="43"/>
                        </a:cubicBezTo>
                        <a:cubicBezTo>
                          <a:pt x="27" y="44"/>
                          <a:pt x="4" y="27"/>
                          <a:pt x="4" y="8"/>
                        </a:cubicBezTo>
                        <a:cubicBezTo>
                          <a:pt x="4" y="7"/>
                          <a:pt x="4" y="5"/>
                          <a:pt x="4" y="4"/>
                        </a:cubicBezTo>
                        <a:cubicBezTo>
                          <a:pt x="3" y="3"/>
                          <a:pt x="3" y="3"/>
                          <a:pt x="3" y="3"/>
                        </a:cubicBezTo>
                        <a:cubicBezTo>
                          <a:pt x="3" y="4"/>
                          <a:pt x="2" y="8"/>
                          <a:pt x="2" y="12"/>
                        </a:cubicBezTo>
                        <a:close/>
                        <a:moveTo>
                          <a:pt x="80" y="24"/>
                        </a:moveTo>
                        <a:cubicBezTo>
                          <a:pt x="80" y="24"/>
                          <a:pt x="80" y="24"/>
                          <a:pt x="80" y="2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15" name="Google Shape;2915;p21"/>
                  <p:cNvSpPr/>
                  <p:nvPr/>
                </p:nvSpPr>
                <p:spPr>
                  <a:xfrm>
                    <a:off x="4009" y="1991"/>
                    <a:ext cx="56" cy="31"/>
                  </a:xfrm>
                  <a:custGeom>
                    <a:avLst/>
                    <a:gdLst/>
                    <a:ahLst/>
                    <a:cxnLst/>
                    <a:rect l="l" t="t" r="r" b="b"/>
                    <a:pathLst>
                      <a:path w="75" h="41" extrusionOk="0">
                        <a:moveTo>
                          <a:pt x="0" y="0"/>
                        </a:moveTo>
                        <a:cubicBezTo>
                          <a:pt x="0" y="1"/>
                          <a:pt x="0" y="2"/>
                          <a:pt x="0" y="3"/>
                        </a:cubicBezTo>
                        <a:cubicBezTo>
                          <a:pt x="0" y="3"/>
                          <a:pt x="0" y="4"/>
                          <a:pt x="0" y="5"/>
                        </a:cubicBezTo>
                        <a:cubicBezTo>
                          <a:pt x="0" y="5"/>
                          <a:pt x="0" y="5"/>
                          <a:pt x="0" y="5"/>
                        </a:cubicBezTo>
                        <a:cubicBezTo>
                          <a:pt x="0" y="5"/>
                          <a:pt x="0" y="5"/>
                          <a:pt x="0" y="5"/>
                        </a:cubicBezTo>
                        <a:cubicBezTo>
                          <a:pt x="1" y="9"/>
                          <a:pt x="3" y="15"/>
                          <a:pt x="3" y="15"/>
                        </a:cubicBezTo>
                        <a:cubicBezTo>
                          <a:pt x="7" y="27"/>
                          <a:pt x="23" y="41"/>
                          <a:pt x="42" y="41"/>
                        </a:cubicBezTo>
                        <a:cubicBezTo>
                          <a:pt x="44" y="41"/>
                          <a:pt x="46" y="41"/>
                          <a:pt x="49" y="40"/>
                        </a:cubicBezTo>
                        <a:cubicBezTo>
                          <a:pt x="63" y="38"/>
                          <a:pt x="71" y="31"/>
                          <a:pt x="75" y="26"/>
                        </a:cubicBezTo>
                        <a:cubicBezTo>
                          <a:pt x="75" y="25"/>
                          <a:pt x="75" y="24"/>
                          <a:pt x="75" y="23"/>
                        </a:cubicBezTo>
                        <a:cubicBezTo>
                          <a:pt x="70" y="29"/>
                          <a:pt x="60" y="38"/>
                          <a:pt x="45" y="39"/>
                        </a:cubicBezTo>
                        <a:cubicBezTo>
                          <a:pt x="44" y="39"/>
                          <a:pt x="44" y="39"/>
                          <a:pt x="43" y="39"/>
                        </a:cubicBezTo>
                        <a:cubicBezTo>
                          <a:pt x="42" y="39"/>
                          <a:pt x="42" y="39"/>
                          <a:pt x="42" y="39"/>
                        </a:cubicBezTo>
                        <a:cubicBezTo>
                          <a:pt x="23" y="39"/>
                          <a:pt x="1" y="22"/>
                          <a:pt x="1" y="4"/>
                        </a:cubicBezTo>
                        <a:cubicBezTo>
                          <a:pt x="1" y="3"/>
                          <a:pt x="1" y="3"/>
                          <a:pt x="1" y="2"/>
                        </a:cubicBezTo>
                        <a:cubicBezTo>
                          <a:pt x="1" y="1"/>
                          <a:pt x="0" y="1"/>
                          <a:pt x="0" y="0"/>
                        </a:cubicBezTo>
                        <a:close/>
                      </a:path>
                    </a:pathLst>
                  </a:custGeom>
                  <a:solidFill>
                    <a:srgbClr val="B9BA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16" name="Google Shape;2916;p21"/>
                  <p:cNvSpPr/>
                  <p:nvPr/>
                </p:nvSpPr>
                <p:spPr>
                  <a:xfrm>
                    <a:off x="4010" y="1992"/>
                    <a:ext cx="55" cy="28"/>
                  </a:xfrm>
                  <a:custGeom>
                    <a:avLst/>
                    <a:gdLst/>
                    <a:ahLst/>
                    <a:cxnLst/>
                    <a:rect l="l" t="t" r="r" b="b"/>
                    <a:pathLst>
                      <a:path w="74" h="37" extrusionOk="0">
                        <a:moveTo>
                          <a:pt x="0" y="0"/>
                        </a:moveTo>
                        <a:cubicBezTo>
                          <a:pt x="0" y="1"/>
                          <a:pt x="0" y="1"/>
                          <a:pt x="0" y="2"/>
                        </a:cubicBezTo>
                        <a:cubicBezTo>
                          <a:pt x="0" y="20"/>
                          <a:pt x="22" y="37"/>
                          <a:pt x="41" y="37"/>
                        </a:cubicBezTo>
                        <a:cubicBezTo>
                          <a:pt x="42" y="37"/>
                          <a:pt x="42" y="37"/>
                          <a:pt x="42" y="37"/>
                        </a:cubicBezTo>
                        <a:cubicBezTo>
                          <a:pt x="43" y="37"/>
                          <a:pt x="43" y="37"/>
                          <a:pt x="44" y="37"/>
                        </a:cubicBezTo>
                        <a:cubicBezTo>
                          <a:pt x="59" y="36"/>
                          <a:pt x="69" y="27"/>
                          <a:pt x="74" y="21"/>
                        </a:cubicBezTo>
                        <a:cubicBezTo>
                          <a:pt x="74" y="21"/>
                          <a:pt x="74" y="21"/>
                          <a:pt x="74" y="21"/>
                        </a:cubicBezTo>
                        <a:cubicBezTo>
                          <a:pt x="69" y="26"/>
                          <a:pt x="59" y="35"/>
                          <a:pt x="44" y="36"/>
                        </a:cubicBezTo>
                        <a:cubicBezTo>
                          <a:pt x="43" y="36"/>
                          <a:pt x="42" y="36"/>
                          <a:pt x="41" y="36"/>
                        </a:cubicBezTo>
                        <a:cubicBezTo>
                          <a:pt x="22" y="36"/>
                          <a:pt x="0" y="19"/>
                          <a:pt x="1" y="1"/>
                        </a:cubicBezTo>
                        <a:lnTo>
                          <a:pt x="0" y="0"/>
                        </a:lnTo>
                        <a:close/>
                      </a:path>
                    </a:pathLst>
                  </a:custGeom>
                  <a:solidFill>
                    <a:srgbClr val="8B8D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17" name="Google Shape;2917;p21"/>
                  <p:cNvSpPr/>
                  <p:nvPr/>
                </p:nvSpPr>
                <p:spPr>
                  <a:xfrm>
                    <a:off x="4009" y="1991"/>
                    <a:ext cx="57" cy="34"/>
                  </a:xfrm>
                  <a:custGeom>
                    <a:avLst/>
                    <a:gdLst/>
                    <a:ahLst/>
                    <a:cxnLst/>
                    <a:rect l="l" t="t" r="r" b="b"/>
                    <a:pathLst>
                      <a:path w="77" h="46" extrusionOk="0">
                        <a:moveTo>
                          <a:pt x="1" y="0"/>
                        </a:moveTo>
                        <a:cubicBezTo>
                          <a:pt x="0" y="2"/>
                          <a:pt x="0" y="4"/>
                          <a:pt x="0" y="8"/>
                        </a:cubicBezTo>
                        <a:cubicBezTo>
                          <a:pt x="0" y="16"/>
                          <a:pt x="3" y="27"/>
                          <a:pt x="17" y="37"/>
                        </a:cubicBezTo>
                        <a:cubicBezTo>
                          <a:pt x="26" y="43"/>
                          <a:pt x="34" y="46"/>
                          <a:pt x="42" y="46"/>
                        </a:cubicBezTo>
                        <a:cubicBezTo>
                          <a:pt x="43" y="46"/>
                          <a:pt x="43" y="46"/>
                          <a:pt x="43" y="46"/>
                        </a:cubicBezTo>
                        <a:cubicBezTo>
                          <a:pt x="57" y="45"/>
                          <a:pt x="70" y="37"/>
                          <a:pt x="77" y="29"/>
                        </a:cubicBezTo>
                        <a:cubicBezTo>
                          <a:pt x="77" y="28"/>
                          <a:pt x="77" y="28"/>
                          <a:pt x="77" y="28"/>
                        </a:cubicBezTo>
                        <a:cubicBezTo>
                          <a:pt x="72" y="34"/>
                          <a:pt x="60" y="43"/>
                          <a:pt x="43" y="43"/>
                        </a:cubicBezTo>
                        <a:cubicBezTo>
                          <a:pt x="39" y="43"/>
                          <a:pt x="34" y="43"/>
                          <a:pt x="29" y="41"/>
                        </a:cubicBezTo>
                        <a:cubicBezTo>
                          <a:pt x="1" y="33"/>
                          <a:pt x="1" y="6"/>
                          <a:pt x="1" y="5"/>
                        </a:cubicBezTo>
                        <a:cubicBezTo>
                          <a:pt x="1" y="4"/>
                          <a:pt x="1" y="3"/>
                          <a:pt x="1" y="3"/>
                        </a:cubicBezTo>
                        <a:cubicBezTo>
                          <a:pt x="1" y="2"/>
                          <a:pt x="1" y="1"/>
                          <a:pt x="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18" name="Google Shape;2918;p21"/>
                  <p:cNvSpPr/>
                  <p:nvPr/>
                </p:nvSpPr>
                <p:spPr>
                  <a:xfrm>
                    <a:off x="4005" y="1990"/>
                    <a:ext cx="61" cy="35"/>
                  </a:xfrm>
                  <a:custGeom>
                    <a:avLst/>
                    <a:gdLst/>
                    <a:ahLst/>
                    <a:cxnLst/>
                    <a:rect l="l" t="t" r="r" b="b"/>
                    <a:pathLst>
                      <a:path w="82" h="47" extrusionOk="0">
                        <a:moveTo>
                          <a:pt x="5" y="0"/>
                        </a:moveTo>
                        <a:cubicBezTo>
                          <a:pt x="4" y="5"/>
                          <a:pt x="0" y="23"/>
                          <a:pt x="22" y="39"/>
                        </a:cubicBezTo>
                        <a:cubicBezTo>
                          <a:pt x="31" y="45"/>
                          <a:pt x="39" y="47"/>
                          <a:pt x="47" y="47"/>
                        </a:cubicBezTo>
                        <a:cubicBezTo>
                          <a:pt x="62" y="47"/>
                          <a:pt x="75" y="39"/>
                          <a:pt x="82" y="30"/>
                        </a:cubicBezTo>
                        <a:cubicBezTo>
                          <a:pt x="82" y="30"/>
                          <a:pt x="82" y="30"/>
                          <a:pt x="82" y="30"/>
                        </a:cubicBezTo>
                        <a:cubicBezTo>
                          <a:pt x="75" y="38"/>
                          <a:pt x="62" y="46"/>
                          <a:pt x="48" y="47"/>
                        </a:cubicBezTo>
                        <a:cubicBezTo>
                          <a:pt x="47" y="47"/>
                          <a:pt x="47" y="47"/>
                          <a:pt x="47" y="47"/>
                        </a:cubicBezTo>
                        <a:cubicBezTo>
                          <a:pt x="39" y="47"/>
                          <a:pt x="31" y="44"/>
                          <a:pt x="22" y="38"/>
                        </a:cubicBezTo>
                        <a:cubicBezTo>
                          <a:pt x="8" y="28"/>
                          <a:pt x="5" y="17"/>
                          <a:pt x="5" y="9"/>
                        </a:cubicBezTo>
                        <a:cubicBezTo>
                          <a:pt x="5" y="5"/>
                          <a:pt x="5" y="3"/>
                          <a:pt x="6" y="1"/>
                        </a:cubicBezTo>
                        <a:lnTo>
                          <a:pt x="5"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19" name="Google Shape;2919;p21"/>
                  <p:cNvSpPr/>
                  <p:nvPr/>
                </p:nvSpPr>
                <p:spPr>
                  <a:xfrm>
                    <a:off x="3997" y="1968"/>
                    <a:ext cx="69" cy="48"/>
                  </a:xfrm>
                  <a:custGeom>
                    <a:avLst/>
                    <a:gdLst/>
                    <a:ahLst/>
                    <a:cxnLst/>
                    <a:rect l="l" t="t" r="r" b="b"/>
                    <a:pathLst>
                      <a:path w="92" h="64" extrusionOk="0">
                        <a:moveTo>
                          <a:pt x="92" y="33"/>
                        </a:moveTo>
                        <a:cubicBezTo>
                          <a:pt x="92" y="33"/>
                          <a:pt x="79" y="49"/>
                          <a:pt x="60" y="48"/>
                        </a:cubicBezTo>
                        <a:cubicBezTo>
                          <a:pt x="42" y="46"/>
                          <a:pt x="7" y="22"/>
                          <a:pt x="21" y="3"/>
                        </a:cubicBezTo>
                        <a:cubicBezTo>
                          <a:pt x="20" y="0"/>
                          <a:pt x="20" y="0"/>
                          <a:pt x="20" y="0"/>
                        </a:cubicBezTo>
                        <a:cubicBezTo>
                          <a:pt x="20" y="0"/>
                          <a:pt x="0" y="15"/>
                          <a:pt x="23" y="40"/>
                        </a:cubicBezTo>
                        <a:cubicBezTo>
                          <a:pt x="46" y="64"/>
                          <a:pt x="78" y="64"/>
                          <a:pt x="91" y="45"/>
                        </a:cubicBezTo>
                        <a:lnTo>
                          <a:pt x="92" y="33"/>
                        </a:ln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20" name="Google Shape;2920;p21"/>
                  <p:cNvSpPr/>
                  <p:nvPr/>
                </p:nvSpPr>
                <p:spPr>
                  <a:xfrm>
                    <a:off x="4006" y="1967"/>
                    <a:ext cx="61" cy="46"/>
                  </a:xfrm>
                  <a:custGeom>
                    <a:avLst/>
                    <a:gdLst/>
                    <a:ahLst/>
                    <a:cxnLst/>
                    <a:rect l="l" t="t" r="r" b="b"/>
                    <a:pathLst>
                      <a:path w="82" h="61" extrusionOk="0">
                        <a:moveTo>
                          <a:pt x="12" y="41"/>
                        </a:moveTo>
                        <a:cubicBezTo>
                          <a:pt x="4" y="32"/>
                          <a:pt x="1" y="24"/>
                          <a:pt x="1" y="18"/>
                        </a:cubicBezTo>
                        <a:cubicBezTo>
                          <a:pt x="0" y="7"/>
                          <a:pt x="9" y="0"/>
                          <a:pt x="9" y="0"/>
                        </a:cubicBezTo>
                        <a:cubicBezTo>
                          <a:pt x="10" y="0"/>
                          <a:pt x="10" y="0"/>
                          <a:pt x="10" y="0"/>
                        </a:cubicBezTo>
                        <a:cubicBezTo>
                          <a:pt x="11" y="4"/>
                          <a:pt x="11" y="4"/>
                          <a:pt x="11" y="4"/>
                        </a:cubicBezTo>
                        <a:cubicBezTo>
                          <a:pt x="11" y="4"/>
                          <a:pt x="11" y="4"/>
                          <a:pt x="11" y="4"/>
                        </a:cubicBezTo>
                        <a:cubicBezTo>
                          <a:pt x="8" y="7"/>
                          <a:pt x="7" y="10"/>
                          <a:pt x="7" y="14"/>
                        </a:cubicBezTo>
                        <a:cubicBezTo>
                          <a:pt x="8" y="30"/>
                          <a:pt x="35" y="47"/>
                          <a:pt x="49" y="48"/>
                        </a:cubicBezTo>
                        <a:cubicBezTo>
                          <a:pt x="51" y="48"/>
                          <a:pt x="52" y="48"/>
                          <a:pt x="53" y="48"/>
                        </a:cubicBezTo>
                        <a:cubicBezTo>
                          <a:pt x="69" y="48"/>
                          <a:pt x="81" y="34"/>
                          <a:pt x="81" y="34"/>
                        </a:cubicBezTo>
                        <a:cubicBezTo>
                          <a:pt x="82" y="32"/>
                          <a:pt x="82" y="32"/>
                          <a:pt x="82" y="32"/>
                        </a:cubicBezTo>
                        <a:cubicBezTo>
                          <a:pt x="81" y="47"/>
                          <a:pt x="81" y="47"/>
                          <a:pt x="81" y="47"/>
                        </a:cubicBezTo>
                        <a:cubicBezTo>
                          <a:pt x="81" y="47"/>
                          <a:pt x="81" y="47"/>
                          <a:pt x="81" y="47"/>
                        </a:cubicBezTo>
                        <a:cubicBezTo>
                          <a:pt x="75" y="55"/>
                          <a:pt x="65" y="60"/>
                          <a:pt x="53" y="60"/>
                        </a:cubicBezTo>
                        <a:cubicBezTo>
                          <a:pt x="40" y="61"/>
                          <a:pt x="24" y="55"/>
                          <a:pt x="12" y="41"/>
                        </a:cubicBezTo>
                        <a:close/>
                        <a:moveTo>
                          <a:pt x="2" y="18"/>
                        </a:moveTo>
                        <a:cubicBezTo>
                          <a:pt x="2" y="24"/>
                          <a:pt x="5" y="31"/>
                          <a:pt x="13" y="40"/>
                        </a:cubicBezTo>
                        <a:cubicBezTo>
                          <a:pt x="25" y="53"/>
                          <a:pt x="40" y="59"/>
                          <a:pt x="53" y="59"/>
                        </a:cubicBezTo>
                        <a:cubicBezTo>
                          <a:pt x="64" y="59"/>
                          <a:pt x="74" y="54"/>
                          <a:pt x="80" y="46"/>
                        </a:cubicBezTo>
                        <a:cubicBezTo>
                          <a:pt x="81" y="36"/>
                          <a:pt x="81" y="36"/>
                          <a:pt x="81" y="36"/>
                        </a:cubicBezTo>
                        <a:cubicBezTo>
                          <a:pt x="77" y="39"/>
                          <a:pt x="66" y="49"/>
                          <a:pt x="53" y="50"/>
                        </a:cubicBezTo>
                        <a:cubicBezTo>
                          <a:pt x="52" y="50"/>
                          <a:pt x="50" y="50"/>
                          <a:pt x="49" y="49"/>
                        </a:cubicBezTo>
                        <a:cubicBezTo>
                          <a:pt x="34" y="48"/>
                          <a:pt x="7" y="31"/>
                          <a:pt x="6" y="14"/>
                        </a:cubicBezTo>
                        <a:cubicBezTo>
                          <a:pt x="6" y="10"/>
                          <a:pt x="7" y="7"/>
                          <a:pt x="10" y="3"/>
                        </a:cubicBezTo>
                        <a:cubicBezTo>
                          <a:pt x="9" y="2"/>
                          <a:pt x="9" y="2"/>
                          <a:pt x="9" y="2"/>
                        </a:cubicBezTo>
                        <a:cubicBezTo>
                          <a:pt x="7" y="4"/>
                          <a:pt x="2" y="9"/>
                          <a:pt x="2" y="18"/>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21" name="Google Shape;2921;p21"/>
                  <p:cNvSpPr/>
                  <p:nvPr/>
                </p:nvSpPr>
                <p:spPr>
                  <a:xfrm>
                    <a:off x="4003" y="1969"/>
                    <a:ext cx="62" cy="37"/>
                  </a:xfrm>
                  <a:custGeom>
                    <a:avLst/>
                    <a:gdLst/>
                    <a:ahLst/>
                    <a:cxnLst/>
                    <a:rect l="l" t="t" r="r" b="b"/>
                    <a:pathLst>
                      <a:path w="83" h="49" extrusionOk="0">
                        <a:moveTo>
                          <a:pt x="12" y="0"/>
                        </a:moveTo>
                        <a:cubicBezTo>
                          <a:pt x="11" y="1"/>
                          <a:pt x="10" y="2"/>
                          <a:pt x="9" y="4"/>
                        </a:cubicBezTo>
                        <a:cubicBezTo>
                          <a:pt x="9" y="6"/>
                          <a:pt x="8" y="7"/>
                          <a:pt x="8" y="9"/>
                        </a:cubicBezTo>
                        <a:cubicBezTo>
                          <a:pt x="8" y="10"/>
                          <a:pt x="8" y="10"/>
                          <a:pt x="8" y="11"/>
                        </a:cubicBezTo>
                        <a:cubicBezTo>
                          <a:pt x="9" y="6"/>
                          <a:pt x="11" y="3"/>
                          <a:pt x="11" y="3"/>
                        </a:cubicBezTo>
                        <a:cubicBezTo>
                          <a:pt x="0" y="29"/>
                          <a:pt x="43" y="49"/>
                          <a:pt x="60" y="49"/>
                        </a:cubicBezTo>
                        <a:cubicBezTo>
                          <a:pt x="60" y="49"/>
                          <a:pt x="60" y="49"/>
                          <a:pt x="60" y="49"/>
                        </a:cubicBezTo>
                        <a:cubicBezTo>
                          <a:pt x="71" y="49"/>
                          <a:pt x="79" y="42"/>
                          <a:pt x="83" y="38"/>
                        </a:cubicBezTo>
                        <a:cubicBezTo>
                          <a:pt x="83" y="37"/>
                          <a:pt x="83" y="36"/>
                          <a:pt x="83" y="35"/>
                        </a:cubicBezTo>
                        <a:cubicBezTo>
                          <a:pt x="78" y="39"/>
                          <a:pt x="69" y="46"/>
                          <a:pt x="57" y="47"/>
                        </a:cubicBezTo>
                        <a:cubicBezTo>
                          <a:pt x="56" y="47"/>
                          <a:pt x="56" y="47"/>
                          <a:pt x="56" y="47"/>
                        </a:cubicBezTo>
                        <a:cubicBezTo>
                          <a:pt x="55" y="47"/>
                          <a:pt x="54" y="47"/>
                          <a:pt x="53" y="46"/>
                        </a:cubicBezTo>
                        <a:cubicBezTo>
                          <a:pt x="38" y="45"/>
                          <a:pt x="11" y="28"/>
                          <a:pt x="10" y="11"/>
                        </a:cubicBezTo>
                        <a:cubicBezTo>
                          <a:pt x="10" y="8"/>
                          <a:pt x="11" y="4"/>
                          <a:pt x="13" y="1"/>
                        </a:cubicBezTo>
                        <a:cubicBezTo>
                          <a:pt x="13" y="1"/>
                          <a:pt x="13" y="0"/>
                          <a:pt x="12" y="0"/>
                        </a:cubicBezTo>
                        <a:close/>
                      </a:path>
                    </a:pathLst>
                  </a:custGeom>
                  <a:solidFill>
                    <a:srgbClr val="B9BA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22" name="Google Shape;2922;p21"/>
                  <p:cNvSpPr/>
                  <p:nvPr/>
                </p:nvSpPr>
                <p:spPr>
                  <a:xfrm>
                    <a:off x="4003" y="1968"/>
                    <a:ext cx="62" cy="36"/>
                  </a:xfrm>
                  <a:custGeom>
                    <a:avLst/>
                    <a:gdLst/>
                    <a:ahLst/>
                    <a:cxnLst/>
                    <a:rect l="l" t="t" r="r" b="b"/>
                    <a:pathLst>
                      <a:path w="82" h="48" extrusionOk="0">
                        <a:moveTo>
                          <a:pt x="12" y="2"/>
                        </a:moveTo>
                        <a:cubicBezTo>
                          <a:pt x="10" y="5"/>
                          <a:pt x="9" y="9"/>
                          <a:pt x="9" y="12"/>
                        </a:cubicBezTo>
                        <a:cubicBezTo>
                          <a:pt x="10" y="29"/>
                          <a:pt x="37" y="46"/>
                          <a:pt x="52" y="47"/>
                        </a:cubicBezTo>
                        <a:cubicBezTo>
                          <a:pt x="53" y="48"/>
                          <a:pt x="54" y="48"/>
                          <a:pt x="55" y="48"/>
                        </a:cubicBezTo>
                        <a:cubicBezTo>
                          <a:pt x="56" y="48"/>
                          <a:pt x="56" y="48"/>
                          <a:pt x="56" y="48"/>
                        </a:cubicBezTo>
                        <a:cubicBezTo>
                          <a:pt x="68" y="47"/>
                          <a:pt x="77" y="40"/>
                          <a:pt x="82" y="36"/>
                        </a:cubicBezTo>
                        <a:cubicBezTo>
                          <a:pt x="82" y="35"/>
                          <a:pt x="82" y="35"/>
                          <a:pt x="82" y="35"/>
                        </a:cubicBezTo>
                        <a:cubicBezTo>
                          <a:pt x="77" y="39"/>
                          <a:pt x="67" y="47"/>
                          <a:pt x="55" y="47"/>
                        </a:cubicBezTo>
                        <a:cubicBezTo>
                          <a:pt x="54" y="47"/>
                          <a:pt x="53" y="47"/>
                          <a:pt x="52" y="47"/>
                        </a:cubicBezTo>
                        <a:cubicBezTo>
                          <a:pt x="35" y="45"/>
                          <a:pt x="0" y="22"/>
                          <a:pt x="12" y="3"/>
                        </a:cubicBezTo>
                        <a:lnTo>
                          <a:pt x="12" y="2"/>
                        </a:lnTo>
                        <a:close/>
                        <a:moveTo>
                          <a:pt x="11" y="0"/>
                        </a:moveTo>
                        <a:cubicBezTo>
                          <a:pt x="10" y="1"/>
                          <a:pt x="9" y="2"/>
                          <a:pt x="8" y="4"/>
                        </a:cubicBezTo>
                        <a:cubicBezTo>
                          <a:pt x="8" y="4"/>
                          <a:pt x="8" y="5"/>
                          <a:pt x="8" y="5"/>
                        </a:cubicBezTo>
                        <a:cubicBezTo>
                          <a:pt x="9" y="3"/>
                          <a:pt x="10" y="2"/>
                          <a:pt x="11" y="1"/>
                        </a:cubicBezTo>
                        <a:lnTo>
                          <a:pt x="11" y="0"/>
                        </a:lnTo>
                        <a:close/>
                      </a:path>
                    </a:pathLst>
                  </a:custGeom>
                  <a:solidFill>
                    <a:srgbClr val="8B8D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23" name="Google Shape;2923;p21"/>
                  <p:cNvSpPr/>
                  <p:nvPr/>
                </p:nvSpPr>
                <p:spPr>
                  <a:xfrm>
                    <a:off x="4007" y="1972"/>
                    <a:ext cx="58" cy="39"/>
                  </a:xfrm>
                  <a:custGeom>
                    <a:avLst/>
                    <a:gdLst/>
                    <a:ahLst/>
                    <a:cxnLst/>
                    <a:rect l="l" t="t" r="r" b="b"/>
                    <a:pathLst>
                      <a:path w="77" h="52" extrusionOk="0">
                        <a:moveTo>
                          <a:pt x="3" y="0"/>
                        </a:moveTo>
                        <a:cubicBezTo>
                          <a:pt x="1" y="3"/>
                          <a:pt x="0" y="7"/>
                          <a:pt x="0" y="11"/>
                        </a:cubicBezTo>
                        <a:cubicBezTo>
                          <a:pt x="0" y="17"/>
                          <a:pt x="3" y="24"/>
                          <a:pt x="11" y="33"/>
                        </a:cubicBezTo>
                        <a:cubicBezTo>
                          <a:pt x="23" y="46"/>
                          <a:pt x="37" y="52"/>
                          <a:pt x="50" y="52"/>
                        </a:cubicBezTo>
                        <a:cubicBezTo>
                          <a:pt x="51" y="52"/>
                          <a:pt x="51" y="52"/>
                          <a:pt x="51" y="52"/>
                        </a:cubicBezTo>
                        <a:cubicBezTo>
                          <a:pt x="62" y="52"/>
                          <a:pt x="71" y="48"/>
                          <a:pt x="77" y="40"/>
                        </a:cubicBezTo>
                        <a:cubicBezTo>
                          <a:pt x="77" y="39"/>
                          <a:pt x="77" y="39"/>
                          <a:pt x="77" y="39"/>
                        </a:cubicBezTo>
                        <a:cubicBezTo>
                          <a:pt x="73" y="42"/>
                          <a:pt x="67" y="46"/>
                          <a:pt x="58" y="48"/>
                        </a:cubicBezTo>
                        <a:cubicBezTo>
                          <a:pt x="55" y="49"/>
                          <a:pt x="51" y="49"/>
                          <a:pt x="48" y="49"/>
                        </a:cubicBezTo>
                        <a:cubicBezTo>
                          <a:pt x="34" y="49"/>
                          <a:pt x="21" y="43"/>
                          <a:pt x="10" y="30"/>
                        </a:cubicBezTo>
                        <a:cubicBezTo>
                          <a:pt x="3" y="21"/>
                          <a:pt x="2" y="12"/>
                          <a:pt x="2" y="7"/>
                        </a:cubicBezTo>
                        <a:cubicBezTo>
                          <a:pt x="2" y="6"/>
                          <a:pt x="2" y="6"/>
                          <a:pt x="2" y="5"/>
                        </a:cubicBezTo>
                        <a:cubicBezTo>
                          <a:pt x="2" y="3"/>
                          <a:pt x="3" y="2"/>
                          <a:pt x="3"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24" name="Google Shape;2924;p21"/>
                  <p:cNvSpPr/>
                  <p:nvPr/>
                </p:nvSpPr>
                <p:spPr>
                  <a:xfrm>
                    <a:off x="4003" y="1971"/>
                    <a:ext cx="62" cy="41"/>
                  </a:xfrm>
                  <a:custGeom>
                    <a:avLst/>
                    <a:gdLst/>
                    <a:ahLst/>
                    <a:cxnLst/>
                    <a:rect l="l" t="t" r="r" b="b"/>
                    <a:pathLst>
                      <a:path w="82" h="54" extrusionOk="0">
                        <a:moveTo>
                          <a:pt x="8" y="0"/>
                        </a:moveTo>
                        <a:cubicBezTo>
                          <a:pt x="4" y="6"/>
                          <a:pt x="0" y="18"/>
                          <a:pt x="15" y="35"/>
                        </a:cubicBezTo>
                        <a:cubicBezTo>
                          <a:pt x="27" y="48"/>
                          <a:pt x="42" y="54"/>
                          <a:pt x="55" y="54"/>
                        </a:cubicBezTo>
                        <a:cubicBezTo>
                          <a:pt x="66" y="54"/>
                          <a:pt x="76" y="50"/>
                          <a:pt x="82" y="42"/>
                        </a:cubicBezTo>
                        <a:cubicBezTo>
                          <a:pt x="82" y="41"/>
                          <a:pt x="82" y="41"/>
                          <a:pt x="82" y="41"/>
                        </a:cubicBezTo>
                        <a:cubicBezTo>
                          <a:pt x="76" y="49"/>
                          <a:pt x="67" y="53"/>
                          <a:pt x="56" y="53"/>
                        </a:cubicBezTo>
                        <a:cubicBezTo>
                          <a:pt x="55" y="53"/>
                          <a:pt x="55" y="53"/>
                          <a:pt x="55" y="53"/>
                        </a:cubicBezTo>
                        <a:cubicBezTo>
                          <a:pt x="42" y="53"/>
                          <a:pt x="28" y="47"/>
                          <a:pt x="16" y="34"/>
                        </a:cubicBezTo>
                        <a:cubicBezTo>
                          <a:pt x="8" y="25"/>
                          <a:pt x="5" y="18"/>
                          <a:pt x="5" y="12"/>
                        </a:cubicBezTo>
                        <a:cubicBezTo>
                          <a:pt x="5" y="8"/>
                          <a:pt x="6" y="4"/>
                          <a:pt x="8" y="1"/>
                        </a:cubicBezTo>
                        <a:cubicBezTo>
                          <a:pt x="8" y="1"/>
                          <a:pt x="8" y="0"/>
                          <a:pt x="8"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25" name="Google Shape;2925;p21"/>
                  <p:cNvSpPr/>
                  <p:nvPr/>
                </p:nvSpPr>
                <p:spPr>
                  <a:xfrm>
                    <a:off x="4005" y="1950"/>
                    <a:ext cx="63" cy="43"/>
                  </a:xfrm>
                  <a:custGeom>
                    <a:avLst/>
                    <a:gdLst/>
                    <a:ahLst/>
                    <a:cxnLst/>
                    <a:rect l="l" t="t" r="r" b="b"/>
                    <a:pathLst>
                      <a:path w="85" h="58" extrusionOk="0">
                        <a:moveTo>
                          <a:pt x="85" y="40"/>
                        </a:moveTo>
                        <a:cubicBezTo>
                          <a:pt x="85" y="40"/>
                          <a:pt x="70" y="51"/>
                          <a:pt x="42" y="41"/>
                        </a:cubicBezTo>
                        <a:cubicBezTo>
                          <a:pt x="15" y="30"/>
                          <a:pt x="9" y="9"/>
                          <a:pt x="19" y="3"/>
                        </a:cubicBezTo>
                        <a:cubicBezTo>
                          <a:pt x="19" y="0"/>
                          <a:pt x="19" y="0"/>
                          <a:pt x="19" y="0"/>
                        </a:cubicBezTo>
                        <a:cubicBezTo>
                          <a:pt x="19" y="0"/>
                          <a:pt x="0" y="11"/>
                          <a:pt x="13" y="32"/>
                        </a:cubicBezTo>
                        <a:cubicBezTo>
                          <a:pt x="27" y="53"/>
                          <a:pt x="66" y="58"/>
                          <a:pt x="82" y="52"/>
                        </a:cubicBezTo>
                        <a:lnTo>
                          <a:pt x="85" y="40"/>
                        </a:ln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26" name="Google Shape;2926;p21"/>
                  <p:cNvSpPr/>
                  <p:nvPr/>
                </p:nvSpPr>
                <p:spPr>
                  <a:xfrm>
                    <a:off x="4011" y="1949"/>
                    <a:ext cx="59" cy="42"/>
                  </a:xfrm>
                  <a:custGeom>
                    <a:avLst/>
                    <a:gdLst/>
                    <a:ahLst/>
                    <a:cxnLst/>
                    <a:rect l="l" t="t" r="r" b="b"/>
                    <a:pathLst>
                      <a:path w="79" h="56" extrusionOk="0">
                        <a:moveTo>
                          <a:pt x="5" y="33"/>
                        </a:moveTo>
                        <a:cubicBezTo>
                          <a:pt x="1" y="28"/>
                          <a:pt x="0" y="23"/>
                          <a:pt x="0" y="19"/>
                        </a:cubicBezTo>
                        <a:cubicBezTo>
                          <a:pt x="0" y="6"/>
                          <a:pt x="10" y="0"/>
                          <a:pt x="10" y="0"/>
                        </a:cubicBezTo>
                        <a:cubicBezTo>
                          <a:pt x="11" y="0"/>
                          <a:pt x="11" y="0"/>
                          <a:pt x="11" y="0"/>
                        </a:cubicBezTo>
                        <a:cubicBezTo>
                          <a:pt x="12" y="4"/>
                          <a:pt x="12" y="4"/>
                          <a:pt x="12" y="4"/>
                        </a:cubicBezTo>
                        <a:cubicBezTo>
                          <a:pt x="11" y="4"/>
                          <a:pt x="11" y="4"/>
                          <a:pt x="11" y="4"/>
                        </a:cubicBezTo>
                        <a:cubicBezTo>
                          <a:pt x="8" y="6"/>
                          <a:pt x="7" y="9"/>
                          <a:pt x="7" y="13"/>
                        </a:cubicBezTo>
                        <a:cubicBezTo>
                          <a:pt x="7" y="22"/>
                          <a:pt x="16" y="34"/>
                          <a:pt x="35" y="41"/>
                        </a:cubicBezTo>
                        <a:cubicBezTo>
                          <a:pt x="44" y="44"/>
                          <a:pt x="51" y="46"/>
                          <a:pt x="58" y="45"/>
                        </a:cubicBezTo>
                        <a:cubicBezTo>
                          <a:pt x="64" y="45"/>
                          <a:pt x="69" y="44"/>
                          <a:pt x="72" y="43"/>
                        </a:cubicBezTo>
                        <a:cubicBezTo>
                          <a:pt x="75" y="41"/>
                          <a:pt x="77" y="40"/>
                          <a:pt x="77" y="40"/>
                        </a:cubicBezTo>
                        <a:cubicBezTo>
                          <a:pt x="79" y="39"/>
                          <a:pt x="79" y="39"/>
                          <a:pt x="79" y="39"/>
                        </a:cubicBezTo>
                        <a:cubicBezTo>
                          <a:pt x="74" y="54"/>
                          <a:pt x="74" y="54"/>
                          <a:pt x="74" y="54"/>
                        </a:cubicBezTo>
                        <a:cubicBezTo>
                          <a:pt x="74" y="54"/>
                          <a:pt x="74" y="54"/>
                          <a:pt x="74" y="54"/>
                        </a:cubicBezTo>
                        <a:cubicBezTo>
                          <a:pt x="70" y="55"/>
                          <a:pt x="66" y="56"/>
                          <a:pt x="60" y="56"/>
                        </a:cubicBezTo>
                        <a:cubicBezTo>
                          <a:pt x="42" y="56"/>
                          <a:pt x="16" y="50"/>
                          <a:pt x="5" y="33"/>
                        </a:cubicBezTo>
                        <a:close/>
                        <a:moveTo>
                          <a:pt x="1" y="19"/>
                        </a:moveTo>
                        <a:cubicBezTo>
                          <a:pt x="1" y="23"/>
                          <a:pt x="2" y="27"/>
                          <a:pt x="6" y="33"/>
                        </a:cubicBezTo>
                        <a:cubicBezTo>
                          <a:pt x="16" y="49"/>
                          <a:pt x="42" y="55"/>
                          <a:pt x="60" y="55"/>
                        </a:cubicBezTo>
                        <a:cubicBezTo>
                          <a:pt x="65" y="55"/>
                          <a:pt x="70" y="54"/>
                          <a:pt x="73" y="53"/>
                        </a:cubicBezTo>
                        <a:cubicBezTo>
                          <a:pt x="76" y="42"/>
                          <a:pt x="76" y="42"/>
                          <a:pt x="76" y="42"/>
                        </a:cubicBezTo>
                        <a:cubicBezTo>
                          <a:pt x="74" y="44"/>
                          <a:pt x="67" y="47"/>
                          <a:pt x="58" y="47"/>
                        </a:cubicBezTo>
                        <a:cubicBezTo>
                          <a:pt x="51" y="47"/>
                          <a:pt x="43" y="46"/>
                          <a:pt x="34" y="42"/>
                        </a:cubicBezTo>
                        <a:cubicBezTo>
                          <a:pt x="15" y="35"/>
                          <a:pt x="6" y="22"/>
                          <a:pt x="6" y="13"/>
                        </a:cubicBezTo>
                        <a:cubicBezTo>
                          <a:pt x="6" y="9"/>
                          <a:pt x="7" y="6"/>
                          <a:pt x="10" y="3"/>
                        </a:cubicBezTo>
                        <a:cubicBezTo>
                          <a:pt x="10" y="2"/>
                          <a:pt x="10" y="2"/>
                          <a:pt x="10" y="2"/>
                        </a:cubicBezTo>
                        <a:cubicBezTo>
                          <a:pt x="8" y="4"/>
                          <a:pt x="1" y="9"/>
                          <a:pt x="1" y="19"/>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27" name="Google Shape;2927;p21"/>
                  <p:cNvSpPr/>
                  <p:nvPr/>
                </p:nvSpPr>
                <p:spPr>
                  <a:xfrm>
                    <a:off x="4014" y="1950"/>
                    <a:ext cx="51" cy="36"/>
                  </a:xfrm>
                  <a:custGeom>
                    <a:avLst/>
                    <a:gdLst/>
                    <a:ahLst/>
                    <a:cxnLst/>
                    <a:rect l="l" t="t" r="r" b="b"/>
                    <a:pathLst>
                      <a:path w="68" h="47" extrusionOk="0">
                        <a:moveTo>
                          <a:pt x="6" y="0"/>
                        </a:moveTo>
                        <a:cubicBezTo>
                          <a:pt x="4" y="1"/>
                          <a:pt x="2" y="3"/>
                          <a:pt x="0" y="6"/>
                        </a:cubicBezTo>
                        <a:cubicBezTo>
                          <a:pt x="0" y="8"/>
                          <a:pt x="0" y="9"/>
                          <a:pt x="0" y="11"/>
                        </a:cubicBezTo>
                        <a:cubicBezTo>
                          <a:pt x="0" y="11"/>
                          <a:pt x="0" y="11"/>
                          <a:pt x="0" y="11"/>
                        </a:cubicBezTo>
                        <a:cubicBezTo>
                          <a:pt x="0" y="11"/>
                          <a:pt x="0" y="12"/>
                          <a:pt x="1" y="15"/>
                        </a:cubicBezTo>
                        <a:cubicBezTo>
                          <a:pt x="2" y="30"/>
                          <a:pt x="20" y="39"/>
                          <a:pt x="39" y="45"/>
                        </a:cubicBezTo>
                        <a:cubicBezTo>
                          <a:pt x="44" y="47"/>
                          <a:pt x="48" y="47"/>
                          <a:pt x="52" y="47"/>
                        </a:cubicBezTo>
                        <a:cubicBezTo>
                          <a:pt x="59" y="47"/>
                          <a:pt x="64" y="45"/>
                          <a:pt x="68" y="44"/>
                        </a:cubicBezTo>
                        <a:cubicBezTo>
                          <a:pt x="68" y="43"/>
                          <a:pt x="68" y="43"/>
                          <a:pt x="68" y="42"/>
                        </a:cubicBezTo>
                        <a:cubicBezTo>
                          <a:pt x="65" y="43"/>
                          <a:pt x="60" y="45"/>
                          <a:pt x="54" y="45"/>
                        </a:cubicBezTo>
                        <a:cubicBezTo>
                          <a:pt x="53" y="45"/>
                          <a:pt x="53" y="45"/>
                          <a:pt x="53" y="45"/>
                        </a:cubicBezTo>
                        <a:cubicBezTo>
                          <a:pt x="46" y="45"/>
                          <a:pt x="39" y="44"/>
                          <a:pt x="30" y="40"/>
                        </a:cubicBezTo>
                        <a:cubicBezTo>
                          <a:pt x="11" y="33"/>
                          <a:pt x="2" y="20"/>
                          <a:pt x="2" y="11"/>
                        </a:cubicBezTo>
                        <a:cubicBezTo>
                          <a:pt x="2" y="7"/>
                          <a:pt x="3" y="4"/>
                          <a:pt x="6" y="2"/>
                        </a:cubicBezTo>
                        <a:cubicBezTo>
                          <a:pt x="6" y="1"/>
                          <a:pt x="6" y="1"/>
                          <a:pt x="6" y="0"/>
                        </a:cubicBezTo>
                        <a:close/>
                      </a:path>
                    </a:pathLst>
                  </a:custGeom>
                  <a:solidFill>
                    <a:srgbClr val="B9BA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28" name="Google Shape;2928;p21"/>
                  <p:cNvSpPr/>
                  <p:nvPr/>
                </p:nvSpPr>
                <p:spPr>
                  <a:xfrm>
                    <a:off x="4012" y="1950"/>
                    <a:ext cx="53" cy="34"/>
                  </a:xfrm>
                  <a:custGeom>
                    <a:avLst/>
                    <a:gdLst/>
                    <a:ahLst/>
                    <a:cxnLst/>
                    <a:rect l="l" t="t" r="r" b="b"/>
                    <a:pathLst>
                      <a:path w="71" h="46" extrusionOk="0">
                        <a:moveTo>
                          <a:pt x="9" y="3"/>
                        </a:moveTo>
                        <a:cubicBezTo>
                          <a:pt x="6" y="5"/>
                          <a:pt x="5" y="8"/>
                          <a:pt x="5" y="12"/>
                        </a:cubicBezTo>
                        <a:cubicBezTo>
                          <a:pt x="5" y="21"/>
                          <a:pt x="14" y="34"/>
                          <a:pt x="33" y="41"/>
                        </a:cubicBezTo>
                        <a:cubicBezTo>
                          <a:pt x="42" y="45"/>
                          <a:pt x="49" y="46"/>
                          <a:pt x="56" y="46"/>
                        </a:cubicBezTo>
                        <a:cubicBezTo>
                          <a:pt x="56" y="46"/>
                          <a:pt x="56" y="46"/>
                          <a:pt x="57" y="46"/>
                        </a:cubicBezTo>
                        <a:cubicBezTo>
                          <a:pt x="63" y="46"/>
                          <a:pt x="68" y="44"/>
                          <a:pt x="71" y="43"/>
                        </a:cubicBezTo>
                        <a:cubicBezTo>
                          <a:pt x="71" y="42"/>
                          <a:pt x="71" y="42"/>
                          <a:pt x="71" y="42"/>
                        </a:cubicBezTo>
                        <a:cubicBezTo>
                          <a:pt x="68" y="44"/>
                          <a:pt x="62" y="45"/>
                          <a:pt x="56" y="45"/>
                        </a:cubicBezTo>
                        <a:cubicBezTo>
                          <a:pt x="49" y="45"/>
                          <a:pt x="42" y="44"/>
                          <a:pt x="33" y="41"/>
                        </a:cubicBezTo>
                        <a:cubicBezTo>
                          <a:pt x="7" y="30"/>
                          <a:pt x="0" y="10"/>
                          <a:pt x="9" y="3"/>
                        </a:cubicBezTo>
                        <a:close/>
                        <a:moveTo>
                          <a:pt x="9" y="0"/>
                        </a:moveTo>
                        <a:cubicBezTo>
                          <a:pt x="8" y="1"/>
                          <a:pt x="5" y="3"/>
                          <a:pt x="4" y="5"/>
                        </a:cubicBezTo>
                        <a:cubicBezTo>
                          <a:pt x="3" y="6"/>
                          <a:pt x="3" y="7"/>
                          <a:pt x="3" y="7"/>
                        </a:cubicBezTo>
                        <a:cubicBezTo>
                          <a:pt x="5" y="4"/>
                          <a:pt x="7" y="2"/>
                          <a:pt x="9" y="1"/>
                        </a:cubicBezTo>
                        <a:lnTo>
                          <a:pt x="9" y="0"/>
                        </a:lnTo>
                        <a:close/>
                      </a:path>
                    </a:pathLst>
                  </a:custGeom>
                  <a:solidFill>
                    <a:srgbClr val="8B8D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29" name="Google Shape;2929;p21"/>
                  <p:cNvSpPr/>
                  <p:nvPr/>
                </p:nvSpPr>
                <p:spPr>
                  <a:xfrm>
                    <a:off x="4012" y="1955"/>
                    <a:ext cx="53" cy="35"/>
                  </a:xfrm>
                  <a:custGeom>
                    <a:avLst/>
                    <a:gdLst/>
                    <a:ahLst/>
                    <a:cxnLst/>
                    <a:rect l="l" t="t" r="r" b="b"/>
                    <a:pathLst>
                      <a:path w="71" h="47" extrusionOk="0">
                        <a:moveTo>
                          <a:pt x="3" y="0"/>
                        </a:moveTo>
                        <a:cubicBezTo>
                          <a:pt x="1" y="3"/>
                          <a:pt x="0" y="6"/>
                          <a:pt x="0" y="11"/>
                        </a:cubicBezTo>
                        <a:cubicBezTo>
                          <a:pt x="0" y="15"/>
                          <a:pt x="1" y="19"/>
                          <a:pt x="5" y="25"/>
                        </a:cubicBezTo>
                        <a:cubicBezTo>
                          <a:pt x="15" y="40"/>
                          <a:pt x="40" y="47"/>
                          <a:pt x="58" y="47"/>
                        </a:cubicBezTo>
                        <a:cubicBezTo>
                          <a:pt x="58" y="47"/>
                          <a:pt x="59" y="47"/>
                          <a:pt x="59" y="47"/>
                        </a:cubicBezTo>
                        <a:cubicBezTo>
                          <a:pt x="64" y="47"/>
                          <a:pt x="68" y="46"/>
                          <a:pt x="71" y="45"/>
                        </a:cubicBezTo>
                        <a:cubicBezTo>
                          <a:pt x="71" y="45"/>
                          <a:pt x="71" y="44"/>
                          <a:pt x="71" y="44"/>
                        </a:cubicBezTo>
                        <a:cubicBezTo>
                          <a:pt x="69" y="45"/>
                          <a:pt x="66" y="45"/>
                          <a:pt x="63" y="45"/>
                        </a:cubicBezTo>
                        <a:cubicBezTo>
                          <a:pt x="63" y="45"/>
                          <a:pt x="63" y="45"/>
                          <a:pt x="63" y="45"/>
                        </a:cubicBezTo>
                        <a:cubicBezTo>
                          <a:pt x="52" y="45"/>
                          <a:pt x="31" y="44"/>
                          <a:pt x="15" y="32"/>
                        </a:cubicBezTo>
                        <a:cubicBezTo>
                          <a:pt x="2" y="23"/>
                          <a:pt x="1" y="5"/>
                          <a:pt x="3" y="5"/>
                        </a:cubicBezTo>
                        <a:cubicBezTo>
                          <a:pt x="3" y="3"/>
                          <a:pt x="3" y="2"/>
                          <a:pt x="3"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30" name="Google Shape;2930;p21"/>
                  <p:cNvSpPr/>
                  <p:nvPr/>
                </p:nvSpPr>
                <p:spPr>
                  <a:xfrm>
                    <a:off x="4009" y="1953"/>
                    <a:ext cx="56" cy="37"/>
                  </a:xfrm>
                  <a:custGeom>
                    <a:avLst/>
                    <a:gdLst/>
                    <a:ahLst/>
                    <a:cxnLst/>
                    <a:rect l="l" t="t" r="r" b="b"/>
                    <a:pathLst>
                      <a:path w="75" h="49" extrusionOk="0">
                        <a:moveTo>
                          <a:pt x="8" y="0"/>
                        </a:moveTo>
                        <a:cubicBezTo>
                          <a:pt x="4" y="6"/>
                          <a:pt x="0" y="15"/>
                          <a:pt x="8" y="27"/>
                        </a:cubicBezTo>
                        <a:cubicBezTo>
                          <a:pt x="19" y="43"/>
                          <a:pt x="43" y="49"/>
                          <a:pt x="62" y="49"/>
                        </a:cubicBezTo>
                        <a:cubicBezTo>
                          <a:pt x="67" y="49"/>
                          <a:pt x="71" y="49"/>
                          <a:pt x="75" y="48"/>
                        </a:cubicBezTo>
                        <a:cubicBezTo>
                          <a:pt x="75" y="47"/>
                          <a:pt x="75" y="47"/>
                          <a:pt x="75" y="47"/>
                        </a:cubicBezTo>
                        <a:cubicBezTo>
                          <a:pt x="72" y="48"/>
                          <a:pt x="68" y="49"/>
                          <a:pt x="63" y="49"/>
                        </a:cubicBezTo>
                        <a:cubicBezTo>
                          <a:pt x="63" y="49"/>
                          <a:pt x="62" y="49"/>
                          <a:pt x="62" y="49"/>
                        </a:cubicBezTo>
                        <a:cubicBezTo>
                          <a:pt x="44" y="49"/>
                          <a:pt x="19" y="42"/>
                          <a:pt x="9" y="27"/>
                        </a:cubicBezTo>
                        <a:cubicBezTo>
                          <a:pt x="5" y="21"/>
                          <a:pt x="4" y="17"/>
                          <a:pt x="4" y="13"/>
                        </a:cubicBezTo>
                        <a:cubicBezTo>
                          <a:pt x="4" y="8"/>
                          <a:pt x="5" y="5"/>
                          <a:pt x="7" y="2"/>
                        </a:cubicBezTo>
                        <a:cubicBezTo>
                          <a:pt x="7" y="2"/>
                          <a:pt x="7" y="1"/>
                          <a:pt x="8"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31" name="Google Shape;2931;p21"/>
                  <p:cNvSpPr/>
                  <p:nvPr/>
                </p:nvSpPr>
                <p:spPr>
                  <a:xfrm>
                    <a:off x="4011" y="1936"/>
                    <a:ext cx="58" cy="38"/>
                  </a:xfrm>
                  <a:custGeom>
                    <a:avLst/>
                    <a:gdLst/>
                    <a:ahLst/>
                    <a:cxnLst/>
                    <a:rect l="l" t="t" r="r" b="b"/>
                    <a:pathLst>
                      <a:path w="78" h="50" extrusionOk="0">
                        <a:moveTo>
                          <a:pt x="78" y="36"/>
                        </a:moveTo>
                        <a:cubicBezTo>
                          <a:pt x="78" y="36"/>
                          <a:pt x="43" y="40"/>
                          <a:pt x="26" y="26"/>
                        </a:cubicBezTo>
                        <a:cubicBezTo>
                          <a:pt x="8" y="12"/>
                          <a:pt x="20" y="4"/>
                          <a:pt x="20" y="4"/>
                        </a:cubicBezTo>
                        <a:cubicBezTo>
                          <a:pt x="21" y="0"/>
                          <a:pt x="21" y="0"/>
                          <a:pt x="21" y="0"/>
                        </a:cubicBezTo>
                        <a:cubicBezTo>
                          <a:pt x="21" y="0"/>
                          <a:pt x="0" y="15"/>
                          <a:pt x="17" y="32"/>
                        </a:cubicBezTo>
                        <a:cubicBezTo>
                          <a:pt x="37" y="50"/>
                          <a:pt x="77" y="47"/>
                          <a:pt x="77" y="47"/>
                        </a:cubicBezTo>
                        <a:lnTo>
                          <a:pt x="78" y="36"/>
                        </a:ln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32" name="Google Shape;2932;p21"/>
                  <p:cNvSpPr/>
                  <p:nvPr/>
                </p:nvSpPr>
                <p:spPr>
                  <a:xfrm>
                    <a:off x="4011" y="1936"/>
                    <a:ext cx="58" cy="38"/>
                  </a:xfrm>
                  <a:custGeom>
                    <a:avLst/>
                    <a:gdLst/>
                    <a:ahLst/>
                    <a:cxnLst/>
                    <a:rect l="l" t="t" r="r" b="b"/>
                    <a:pathLst>
                      <a:path w="78" h="50" extrusionOk="0">
                        <a:moveTo>
                          <a:pt x="78" y="36"/>
                        </a:moveTo>
                        <a:cubicBezTo>
                          <a:pt x="78" y="36"/>
                          <a:pt x="43" y="40"/>
                          <a:pt x="26" y="26"/>
                        </a:cubicBezTo>
                        <a:cubicBezTo>
                          <a:pt x="8" y="12"/>
                          <a:pt x="20" y="4"/>
                          <a:pt x="20" y="4"/>
                        </a:cubicBezTo>
                        <a:cubicBezTo>
                          <a:pt x="21" y="0"/>
                          <a:pt x="21" y="0"/>
                          <a:pt x="21" y="0"/>
                        </a:cubicBezTo>
                        <a:cubicBezTo>
                          <a:pt x="21" y="0"/>
                          <a:pt x="0" y="15"/>
                          <a:pt x="17" y="32"/>
                        </a:cubicBezTo>
                        <a:cubicBezTo>
                          <a:pt x="37" y="50"/>
                          <a:pt x="77" y="47"/>
                          <a:pt x="77" y="47"/>
                        </a:cubicBezTo>
                        <a:lnTo>
                          <a:pt x="78" y="36"/>
                        </a:ln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33" name="Google Shape;2933;p21"/>
                  <p:cNvSpPr/>
                  <p:nvPr/>
                </p:nvSpPr>
                <p:spPr>
                  <a:xfrm>
                    <a:off x="4018" y="1935"/>
                    <a:ext cx="52" cy="37"/>
                  </a:xfrm>
                  <a:custGeom>
                    <a:avLst/>
                    <a:gdLst/>
                    <a:ahLst/>
                    <a:cxnLst/>
                    <a:rect l="l" t="t" r="r" b="b"/>
                    <a:pathLst>
                      <a:path w="69" h="49" extrusionOk="0">
                        <a:moveTo>
                          <a:pt x="7" y="33"/>
                        </a:moveTo>
                        <a:cubicBezTo>
                          <a:pt x="2" y="28"/>
                          <a:pt x="0" y="23"/>
                          <a:pt x="0" y="19"/>
                        </a:cubicBezTo>
                        <a:cubicBezTo>
                          <a:pt x="0" y="8"/>
                          <a:pt x="10" y="1"/>
                          <a:pt x="10" y="1"/>
                        </a:cubicBezTo>
                        <a:cubicBezTo>
                          <a:pt x="12" y="0"/>
                          <a:pt x="12" y="0"/>
                          <a:pt x="12" y="0"/>
                        </a:cubicBezTo>
                        <a:cubicBezTo>
                          <a:pt x="11" y="5"/>
                          <a:pt x="11" y="5"/>
                          <a:pt x="11" y="5"/>
                        </a:cubicBezTo>
                        <a:cubicBezTo>
                          <a:pt x="11" y="5"/>
                          <a:pt x="11" y="5"/>
                          <a:pt x="11" y="5"/>
                        </a:cubicBezTo>
                        <a:cubicBezTo>
                          <a:pt x="11" y="6"/>
                          <a:pt x="7" y="8"/>
                          <a:pt x="7" y="13"/>
                        </a:cubicBezTo>
                        <a:cubicBezTo>
                          <a:pt x="7" y="16"/>
                          <a:pt x="9" y="20"/>
                          <a:pt x="16" y="26"/>
                        </a:cubicBezTo>
                        <a:cubicBezTo>
                          <a:pt x="28" y="36"/>
                          <a:pt x="51" y="37"/>
                          <a:pt x="62" y="37"/>
                        </a:cubicBezTo>
                        <a:cubicBezTo>
                          <a:pt x="66" y="37"/>
                          <a:pt x="68" y="37"/>
                          <a:pt x="68" y="37"/>
                        </a:cubicBezTo>
                        <a:cubicBezTo>
                          <a:pt x="69" y="36"/>
                          <a:pt x="69" y="36"/>
                          <a:pt x="69" y="36"/>
                        </a:cubicBezTo>
                        <a:cubicBezTo>
                          <a:pt x="68" y="49"/>
                          <a:pt x="68" y="49"/>
                          <a:pt x="68" y="49"/>
                        </a:cubicBezTo>
                        <a:cubicBezTo>
                          <a:pt x="67" y="49"/>
                          <a:pt x="67" y="49"/>
                          <a:pt x="67" y="49"/>
                        </a:cubicBezTo>
                        <a:cubicBezTo>
                          <a:pt x="67" y="49"/>
                          <a:pt x="66" y="49"/>
                          <a:pt x="63" y="49"/>
                        </a:cubicBezTo>
                        <a:cubicBezTo>
                          <a:pt x="53" y="49"/>
                          <a:pt x="23" y="49"/>
                          <a:pt x="7" y="33"/>
                        </a:cubicBezTo>
                        <a:close/>
                        <a:moveTo>
                          <a:pt x="1" y="19"/>
                        </a:moveTo>
                        <a:cubicBezTo>
                          <a:pt x="1" y="23"/>
                          <a:pt x="3" y="28"/>
                          <a:pt x="8" y="32"/>
                        </a:cubicBezTo>
                        <a:cubicBezTo>
                          <a:pt x="23" y="47"/>
                          <a:pt x="53" y="48"/>
                          <a:pt x="63" y="48"/>
                        </a:cubicBezTo>
                        <a:cubicBezTo>
                          <a:pt x="65" y="48"/>
                          <a:pt x="66" y="48"/>
                          <a:pt x="66" y="48"/>
                        </a:cubicBezTo>
                        <a:cubicBezTo>
                          <a:pt x="68" y="38"/>
                          <a:pt x="68" y="38"/>
                          <a:pt x="68" y="38"/>
                        </a:cubicBezTo>
                        <a:cubicBezTo>
                          <a:pt x="67" y="38"/>
                          <a:pt x="65" y="38"/>
                          <a:pt x="62" y="38"/>
                        </a:cubicBezTo>
                        <a:cubicBezTo>
                          <a:pt x="51" y="38"/>
                          <a:pt x="28" y="38"/>
                          <a:pt x="15" y="27"/>
                        </a:cubicBezTo>
                        <a:cubicBezTo>
                          <a:pt x="8" y="21"/>
                          <a:pt x="6" y="16"/>
                          <a:pt x="6" y="13"/>
                        </a:cubicBezTo>
                        <a:cubicBezTo>
                          <a:pt x="5" y="8"/>
                          <a:pt x="9" y="5"/>
                          <a:pt x="10" y="5"/>
                        </a:cubicBezTo>
                        <a:cubicBezTo>
                          <a:pt x="10" y="3"/>
                          <a:pt x="10" y="3"/>
                          <a:pt x="10" y="3"/>
                        </a:cubicBezTo>
                        <a:cubicBezTo>
                          <a:pt x="7" y="5"/>
                          <a:pt x="1" y="11"/>
                          <a:pt x="1" y="19"/>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34" name="Google Shape;2934;p21"/>
                  <p:cNvSpPr/>
                  <p:nvPr/>
                </p:nvSpPr>
                <p:spPr>
                  <a:xfrm>
                    <a:off x="4020" y="1938"/>
                    <a:ext cx="45" cy="27"/>
                  </a:xfrm>
                  <a:custGeom>
                    <a:avLst/>
                    <a:gdLst/>
                    <a:ahLst/>
                    <a:cxnLst/>
                    <a:rect l="l" t="t" r="r" b="b"/>
                    <a:pathLst>
                      <a:path w="61" h="35" extrusionOk="0">
                        <a:moveTo>
                          <a:pt x="6" y="0"/>
                        </a:moveTo>
                        <a:cubicBezTo>
                          <a:pt x="6" y="0"/>
                          <a:pt x="5" y="1"/>
                          <a:pt x="5" y="2"/>
                        </a:cubicBezTo>
                        <a:cubicBezTo>
                          <a:pt x="4" y="4"/>
                          <a:pt x="3" y="6"/>
                          <a:pt x="2" y="9"/>
                        </a:cubicBezTo>
                        <a:cubicBezTo>
                          <a:pt x="2" y="8"/>
                          <a:pt x="3" y="8"/>
                          <a:pt x="3" y="8"/>
                        </a:cubicBezTo>
                        <a:cubicBezTo>
                          <a:pt x="0" y="20"/>
                          <a:pt x="12" y="28"/>
                          <a:pt x="27" y="32"/>
                        </a:cubicBezTo>
                        <a:cubicBezTo>
                          <a:pt x="35" y="35"/>
                          <a:pt x="46" y="35"/>
                          <a:pt x="55" y="35"/>
                        </a:cubicBezTo>
                        <a:cubicBezTo>
                          <a:pt x="57" y="35"/>
                          <a:pt x="59" y="35"/>
                          <a:pt x="61" y="35"/>
                        </a:cubicBezTo>
                        <a:cubicBezTo>
                          <a:pt x="61" y="35"/>
                          <a:pt x="61" y="35"/>
                          <a:pt x="61" y="34"/>
                        </a:cubicBezTo>
                        <a:cubicBezTo>
                          <a:pt x="61" y="34"/>
                          <a:pt x="61" y="34"/>
                          <a:pt x="60" y="34"/>
                        </a:cubicBezTo>
                        <a:cubicBezTo>
                          <a:pt x="59" y="34"/>
                          <a:pt x="58" y="34"/>
                          <a:pt x="57" y="34"/>
                        </a:cubicBezTo>
                        <a:cubicBezTo>
                          <a:pt x="45" y="34"/>
                          <a:pt x="25" y="33"/>
                          <a:pt x="13" y="23"/>
                        </a:cubicBezTo>
                        <a:cubicBezTo>
                          <a:pt x="6" y="17"/>
                          <a:pt x="4" y="12"/>
                          <a:pt x="4" y="9"/>
                        </a:cubicBezTo>
                        <a:cubicBezTo>
                          <a:pt x="4" y="5"/>
                          <a:pt x="5" y="3"/>
                          <a:pt x="7" y="1"/>
                        </a:cubicBezTo>
                        <a:cubicBezTo>
                          <a:pt x="7" y="1"/>
                          <a:pt x="7" y="0"/>
                          <a:pt x="6" y="0"/>
                        </a:cubicBezTo>
                        <a:close/>
                      </a:path>
                    </a:pathLst>
                  </a:custGeom>
                  <a:solidFill>
                    <a:srgbClr val="B9BA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35" name="Google Shape;2935;p21"/>
                  <p:cNvSpPr/>
                  <p:nvPr/>
                </p:nvSpPr>
                <p:spPr>
                  <a:xfrm>
                    <a:off x="4020" y="1938"/>
                    <a:ext cx="45" cy="26"/>
                  </a:xfrm>
                  <a:custGeom>
                    <a:avLst/>
                    <a:gdLst/>
                    <a:ahLst/>
                    <a:cxnLst/>
                    <a:rect l="l" t="t" r="r" b="b"/>
                    <a:pathLst>
                      <a:path w="61" h="35" extrusionOk="0">
                        <a:moveTo>
                          <a:pt x="7" y="2"/>
                        </a:moveTo>
                        <a:cubicBezTo>
                          <a:pt x="5" y="4"/>
                          <a:pt x="4" y="6"/>
                          <a:pt x="4" y="10"/>
                        </a:cubicBezTo>
                        <a:cubicBezTo>
                          <a:pt x="4" y="13"/>
                          <a:pt x="6" y="18"/>
                          <a:pt x="13" y="24"/>
                        </a:cubicBezTo>
                        <a:cubicBezTo>
                          <a:pt x="25" y="34"/>
                          <a:pt x="45" y="35"/>
                          <a:pt x="57" y="35"/>
                        </a:cubicBezTo>
                        <a:cubicBezTo>
                          <a:pt x="58" y="35"/>
                          <a:pt x="59" y="35"/>
                          <a:pt x="60" y="35"/>
                        </a:cubicBezTo>
                        <a:cubicBezTo>
                          <a:pt x="61" y="35"/>
                          <a:pt x="61" y="35"/>
                          <a:pt x="61" y="35"/>
                        </a:cubicBezTo>
                        <a:cubicBezTo>
                          <a:pt x="61" y="34"/>
                          <a:pt x="61" y="34"/>
                          <a:pt x="61" y="34"/>
                        </a:cubicBezTo>
                        <a:cubicBezTo>
                          <a:pt x="60" y="35"/>
                          <a:pt x="59" y="35"/>
                          <a:pt x="57" y="35"/>
                        </a:cubicBezTo>
                        <a:cubicBezTo>
                          <a:pt x="45" y="35"/>
                          <a:pt x="25" y="33"/>
                          <a:pt x="14" y="24"/>
                        </a:cubicBezTo>
                        <a:cubicBezTo>
                          <a:pt x="0" y="13"/>
                          <a:pt x="4" y="6"/>
                          <a:pt x="7" y="3"/>
                        </a:cubicBezTo>
                        <a:cubicBezTo>
                          <a:pt x="7" y="3"/>
                          <a:pt x="7" y="3"/>
                          <a:pt x="7" y="3"/>
                        </a:cubicBezTo>
                        <a:lnTo>
                          <a:pt x="7" y="2"/>
                        </a:lnTo>
                        <a:close/>
                        <a:moveTo>
                          <a:pt x="6" y="0"/>
                        </a:moveTo>
                        <a:cubicBezTo>
                          <a:pt x="6" y="1"/>
                          <a:pt x="6" y="1"/>
                          <a:pt x="6" y="1"/>
                        </a:cubicBezTo>
                        <a:cubicBezTo>
                          <a:pt x="5" y="1"/>
                          <a:pt x="5" y="2"/>
                          <a:pt x="5" y="3"/>
                        </a:cubicBezTo>
                        <a:cubicBezTo>
                          <a:pt x="5" y="2"/>
                          <a:pt x="6" y="1"/>
                          <a:pt x="6" y="1"/>
                        </a:cubicBezTo>
                        <a:lnTo>
                          <a:pt x="6" y="0"/>
                        </a:lnTo>
                        <a:close/>
                      </a:path>
                    </a:pathLst>
                  </a:custGeom>
                  <a:solidFill>
                    <a:srgbClr val="8B8D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36" name="Google Shape;2936;p21"/>
                  <p:cNvSpPr/>
                  <p:nvPr/>
                </p:nvSpPr>
                <p:spPr>
                  <a:xfrm>
                    <a:off x="4018" y="1940"/>
                    <a:ext cx="47" cy="31"/>
                  </a:xfrm>
                  <a:custGeom>
                    <a:avLst/>
                    <a:gdLst/>
                    <a:ahLst/>
                    <a:cxnLst/>
                    <a:rect l="l" t="t" r="r" b="b"/>
                    <a:pathLst>
                      <a:path w="63" h="42" extrusionOk="0">
                        <a:moveTo>
                          <a:pt x="7" y="0"/>
                        </a:moveTo>
                        <a:cubicBezTo>
                          <a:pt x="4" y="3"/>
                          <a:pt x="1" y="8"/>
                          <a:pt x="1" y="13"/>
                        </a:cubicBezTo>
                        <a:cubicBezTo>
                          <a:pt x="1" y="17"/>
                          <a:pt x="3" y="22"/>
                          <a:pt x="8" y="26"/>
                        </a:cubicBezTo>
                        <a:cubicBezTo>
                          <a:pt x="22" y="40"/>
                          <a:pt x="48" y="42"/>
                          <a:pt x="61" y="42"/>
                        </a:cubicBezTo>
                        <a:cubicBezTo>
                          <a:pt x="61" y="42"/>
                          <a:pt x="62" y="42"/>
                          <a:pt x="63" y="42"/>
                        </a:cubicBezTo>
                        <a:cubicBezTo>
                          <a:pt x="63" y="41"/>
                          <a:pt x="63" y="40"/>
                          <a:pt x="63" y="40"/>
                        </a:cubicBezTo>
                        <a:cubicBezTo>
                          <a:pt x="61" y="40"/>
                          <a:pt x="59" y="40"/>
                          <a:pt x="56" y="40"/>
                        </a:cubicBezTo>
                        <a:cubicBezTo>
                          <a:pt x="45" y="40"/>
                          <a:pt x="27" y="39"/>
                          <a:pt x="15" y="30"/>
                        </a:cubicBezTo>
                        <a:cubicBezTo>
                          <a:pt x="0" y="19"/>
                          <a:pt x="3" y="10"/>
                          <a:pt x="4" y="7"/>
                        </a:cubicBezTo>
                        <a:cubicBezTo>
                          <a:pt x="5" y="4"/>
                          <a:pt x="6" y="2"/>
                          <a:pt x="7"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37" name="Google Shape;2937;p21"/>
                  <p:cNvSpPr/>
                  <p:nvPr/>
                </p:nvSpPr>
                <p:spPr>
                  <a:xfrm>
                    <a:off x="4014" y="1938"/>
                    <a:ext cx="51" cy="33"/>
                  </a:xfrm>
                  <a:custGeom>
                    <a:avLst/>
                    <a:gdLst/>
                    <a:ahLst/>
                    <a:cxnLst/>
                    <a:rect l="l" t="t" r="r" b="b"/>
                    <a:pathLst>
                      <a:path w="69" h="44" extrusionOk="0">
                        <a:moveTo>
                          <a:pt x="14" y="0"/>
                        </a:moveTo>
                        <a:cubicBezTo>
                          <a:pt x="9" y="4"/>
                          <a:pt x="0" y="16"/>
                          <a:pt x="13" y="29"/>
                        </a:cubicBezTo>
                        <a:cubicBezTo>
                          <a:pt x="28" y="43"/>
                          <a:pt x="54" y="44"/>
                          <a:pt x="67" y="44"/>
                        </a:cubicBezTo>
                        <a:cubicBezTo>
                          <a:pt x="67" y="44"/>
                          <a:pt x="68" y="44"/>
                          <a:pt x="69" y="44"/>
                        </a:cubicBezTo>
                        <a:cubicBezTo>
                          <a:pt x="69" y="44"/>
                          <a:pt x="69" y="44"/>
                          <a:pt x="69" y="44"/>
                        </a:cubicBezTo>
                        <a:cubicBezTo>
                          <a:pt x="68" y="44"/>
                          <a:pt x="67" y="44"/>
                          <a:pt x="67" y="44"/>
                        </a:cubicBezTo>
                        <a:cubicBezTo>
                          <a:pt x="54" y="44"/>
                          <a:pt x="28" y="42"/>
                          <a:pt x="14" y="28"/>
                        </a:cubicBezTo>
                        <a:cubicBezTo>
                          <a:pt x="9" y="24"/>
                          <a:pt x="7" y="19"/>
                          <a:pt x="7" y="15"/>
                        </a:cubicBezTo>
                        <a:cubicBezTo>
                          <a:pt x="7" y="10"/>
                          <a:pt x="10" y="5"/>
                          <a:pt x="13" y="2"/>
                        </a:cubicBezTo>
                        <a:cubicBezTo>
                          <a:pt x="13" y="1"/>
                          <a:pt x="13" y="0"/>
                          <a:pt x="14"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38" name="Google Shape;2938;p21"/>
                  <p:cNvSpPr/>
                  <p:nvPr/>
                </p:nvSpPr>
                <p:spPr>
                  <a:xfrm>
                    <a:off x="4022" y="1920"/>
                    <a:ext cx="58" cy="36"/>
                  </a:xfrm>
                  <a:custGeom>
                    <a:avLst/>
                    <a:gdLst/>
                    <a:ahLst/>
                    <a:cxnLst/>
                    <a:rect l="l" t="t" r="r" b="b"/>
                    <a:pathLst>
                      <a:path w="77" h="49" extrusionOk="0">
                        <a:moveTo>
                          <a:pt x="65" y="39"/>
                        </a:moveTo>
                        <a:cubicBezTo>
                          <a:pt x="65" y="39"/>
                          <a:pt x="30" y="36"/>
                          <a:pt x="18" y="27"/>
                        </a:cubicBezTo>
                        <a:cubicBezTo>
                          <a:pt x="5" y="17"/>
                          <a:pt x="21" y="8"/>
                          <a:pt x="27" y="7"/>
                        </a:cubicBezTo>
                        <a:cubicBezTo>
                          <a:pt x="27" y="0"/>
                          <a:pt x="27" y="0"/>
                          <a:pt x="27" y="0"/>
                        </a:cubicBezTo>
                        <a:cubicBezTo>
                          <a:pt x="27" y="0"/>
                          <a:pt x="0" y="9"/>
                          <a:pt x="4" y="27"/>
                        </a:cubicBezTo>
                        <a:cubicBezTo>
                          <a:pt x="9" y="45"/>
                          <a:pt x="51" y="49"/>
                          <a:pt x="64" y="48"/>
                        </a:cubicBezTo>
                        <a:cubicBezTo>
                          <a:pt x="77" y="48"/>
                          <a:pt x="65" y="39"/>
                          <a:pt x="65" y="39"/>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39" name="Google Shape;2939;p21"/>
                  <p:cNvSpPr/>
                  <p:nvPr/>
                </p:nvSpPr>
                <p:spPr>
                  <a:xfrm>
                    <a:off x="4024" y="1919"/>
                    <a:ext cx="51" cy="37"/>
                  </a:xfrm>
                  <a:custGeom>
                    <a:avLst/>
                    <a:gdLst/>
                    <a:ahLst/>
                    <a:cxnLst/>
                    <a:rect l="l" t="t" r="r" b="b"/>
                    <a:pathLst>
                      <a:path w="68" h="50" extrusionOk="0">
                        <a:moveTo>
                          <a:pt x="60" y="50"/>
                        </a:moveTo>
                        <a:cubicBezTo>
                          <a:pt x="46" y="50"/>
                          <a:pt x="5" y="46"/>
                          <a:pt x="1" y="28"/>
                        </a:cubicBezTo>
                        <a:cubicBezTo>
                          <a:pt x="1" y="27"/>
                          <a:pt x="0" y="26"/>
                          <a:pt x="0" y="24"/>
                        </a:cubicBezTo>
                        <a:cubicBezTo>
                          <a:pt x="0" y="8"/>
                          <a:pt x="23" y="1"/>
                          <a:pt x="23" y="0"/>
                        </a:cubicBezTo>
                        <a:cubicBezTo>
                          <a:pt x="24" y="0"/>
                          <a:pt x="24" y="0"/>
                          <a:pt x="24" y="0"/>
                        </a:cubicBezTo>
                        <a:cubicBezTo>
                          <a:pt x="24" y="8"/>
                          <a:pt x="24" y="8"/>
                          <a:pt x="24" y="8"/>
                        </a:cubicBezTo>
                        <a:cubicBezTo>
                          <a:pt x="24" y="9"/>
                          <a:pt x="24" y="9"/>
                          <a:pt x="24" y="9"/>
                        </a:cubicBezTo>
                        <a:cubicBezTo>
                          <a:pt x="20" y="9"/>
                          <a:pt x="10" y="15"/>
                          <a:pt x="10" y="20"/>
                        </a:cubicBezTo>
                        <a:cubicBezTo>
                          <a:pt x="10" y="23"/>
                          <a:pt x="11" y="25"/>
                          <a:pt x="15" y="27"/>
                        </a:cubicBezTo>
                        <a:cubicBezTo>
                          <a:pt x="27" y="37"/>
                          <a:pt x="62" y="40"/>
                          <a:pt x="62" y="40"/>
                        </a:cubicBezTo>
                        <a:cubicBezTo>
                          <a:pt x="62" y="40"/>
                          <a:pt x="62" y="40"/>
                          <a:pt x="62" y="40"/>
                        </a:cubicBezTo>
                        <a:cubicBezTo>
                          <a:pt x="61" y="41"/>
                          <a:pt x="61" y="41"/>
                          <a:pt x="61" y="41"/>
                        </a:cubicBezTo>
                        <a:cubicBezTo>
                          <a:pt x="62" y="40"/>
                          <a:pt x="62" y="40"/>
                          <a:pt x="62" y="40"/>
                        </a:cubicBezTo>
                        <a:cubicBezTo>
                          <a:pt x="62" y="40"/>
                          <a:pt x="62" y="40"/>
                          <a:pt x="62" y="40"/>
                        </a:cubicBezTo>
                        <a:cubicBezTo>
                          <a:pt x="62" y="40"/>
                          <a:pt x="62" y="40"/>
                          <a:pt x="62" y="40"/>
                        </a:cubicBezTo>
                        <a:cubicBezTo>
                          <a:pt x="62" y="40"/>
                          <a:pt x="62" y="40"/>
                          <a:pt x="62" y="40"/>
                        </a:cubicBezTo>
                        <a:cubicBezTo>
                          <a:pt x="62" y="40"/>
                          <a:pt x="67" y="43"/>
                          <a:pt x="68" y="47"/>
                        </a:cubicBezTo>
                        <a:cubicBezTo>
                          <a:pt x="68" y="49"/>
                          <a:pt x="66" y="50"/>
                          <a:pt x="61" y="50"/>
                        </a:cubicBezTo>
                        <a:lnTo>
                          <a:pt x="60" y="50"/>
                        </a:lnTo>
                        <a:close/>
                        <a:moveTo>
                          <a:pt x="2" y="24"/>
                        </a:moveTo>
                        <a:cubicBezTo>
                          <a:pt x="2" y="25"/>
                          <a:pt x="2" y="26"/>
                          <a:pt x="2" y="28"/>
                        </a:cubicBezTo>
                        <a:cubicBezTo>
                          <a:pt x="6" y="44"/>
                          <a:pt x="46" y="49"/>
                          <a:pt x="60" y="49"/>
                        </a:cubicBezTo>
                        <a:cubicBezTo>
                          <a:pt x="61" y="49"/>
                          <a:pt x="61" y="49"/>
                          <a:pt x="61" y="49"/>
                        </a:cubicBezTo>
                        <a:cubicBezTo>
                          <a:pt x="63" y="49"/>
                          <a:pt x="65" y="48"/>
                          <a:pt x="66" y="48"/>
                        </a:cubicBezTo>
                        <a:cubicBezTo>
                          <a:pt x="66" y="48"/>
                          <a:pt x="67" y="47"/>
                          <a:pt x="67" y="47"/>
                        </a:cubicBezTo>
                        <a:cubicBezTo>
                          <a:pt x="67" y="46"/>
                          <a:pt x="65" y="44"/>
                          <a:pt x="64" y="43"/>
                        </a:cubicBezTo>
                        <a:cubicBezTo>
                          <a:pt x="63" y="42"/>
                          <a:pt x="62" y="41"/>
                          <a:pt x="61" y="41"/>
                        </a:cubicBezTo>
                        <a:cubicBezTo>
                          <a:pt x="59" y="41"/>
                          <a:pt x="27" y="38"/>
                          <a:pt x="14" y="28"/>
                        </a:cubicBezTo>
                        <a:cubicBezTo>
                          <a:pt x="11" y="26"/>
                          <a:pt x="9" y="23"/>
                          <a:pt x="9" y="20"/>
                        </a:cubicBezTo>
                        <a:cubicBezTo>
                          <a:pt x="9" y="13"/>
                          <a:pt x="18" y="8"/>
                          <a:pt x="23" y="7"/>
                        </a:cubicBezTo>
                        <a:cubicBezTo>
                          <a:pt x="23" y="2"/>
                          <a:pt x="23" y="2"/>
                          <a:pt x="23" y="2"/>
                        </a:cubicBezTo>
                        <a:cubicBezTo>
                          <a:pt x="19" y="4"/>
                          <a:pt x="1" y="11"/>
                          <a:pt x="2" y="2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40" name="Google Shape;2940;p21"/>
                  <p:cNvSpPr/>
                  <p:nvPr/>
                </p:nvSpPr>
                <p:spPr>
                  <a:xfrm>
                    <a:off x="4027" y="1925"/>
                    <a:ext cx="39" cy="25"/>
                  </a:xfrm>
                  <a:custGeom>
                    <a:avLst/>
                    <a:gdLst/>
                    <a:ahLst/>
                    <a:cxnLst/>
                    <a:rect l="l" t="t" r="r" b="b"/>
                    <a:pathLst>
                      <a:path w="53" h="33" extrusionOk="0">
                        <a:moveTo>
                          <a:pt x="15" y="0"/>
                        </a:moveTo>
                        <a:cubicBezTo>
                          <a:pt x="0" y="8"/>
                          <a:pt x="2" y="17"/>
                          <a:pt x="13" y="24"/>
                        </a:cubicBezTo>
                        <a:cubicBezTo>
                          <a:pt x="22" y="29"/>
                          <a:pt x="44" y="32"/>
                          <a:pt x="53" y="33"/>
                        </a:cubicBezTo>
                        <a:cubicBezTo>
                          <a:pt x="53" y="32"/>
                          <a:pt x="53" y="32"/>
                          <a:pt x="53" y="32"/>
                        </a:cubicBezTo>
                        <a:cubicBezTo>
                          <a:pt x="43" y="31"/>
                          <a:pt x="21" y="28"/>
                          <a:pt x="11" y="20"/>
                        </a:cubicBezTo>
                        <a:cubicBezTo>
                          <a:pt x="8" y="18"/>
                          <a:pt x="6" y="15"/>
                          <a:pt x="6" y="12"/>
                        </a:cubicBezTo>
                        <a:cubicBezTo>
                          <a:pt x="6" y="8"/>
                          <a:pt x="11" y="4"/>
                          <a:pt x="15" y="1"/>
                        </a:cubicBezTo>
                        <a:cubicBezTo>
                          <a:pt x="15" y="1"/>
                          <a:pt x="15" y="0"/>
                          <a:pt x="15" y="0"/>
                        </a:cubicBezTo>
                        <a:close/>
                      </a:path>
                    </a:pathLst>
                  </a:custGeom>
                  <a:solidFill>
                    <a:srgbClr val="B9BA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41" name="Google Shape;2941;p21"/>
                  <p:cNvSpPr/>
                  <p:nvPr/>
                </p:nvSpPr>
                <p:spPr>
                  <a:xfrm>
                    <a:off x="4028" y="1926"/>
                    <a:ext cx="38" cy="23"/>
                  </a:xfrm>
                  <a:custGeom>
                    <a:avLst/>
                    <a:gdLst/>
                    <a:ahLst/>
                    <a:cxnLst/>
                    <a:rect l="l" t="t" r="r" b="b"/>
                    <a:pathLst>
                      <a:path w="51" h="31" extrusionOk="0">
                        <a:moveTo>
                          <a:pt x="13" y="0"/>
                        </a:moveTo>
                        <a:cubicBezTo>
                          <a:pt x="9" y="3"/>
                          <a:pt x="4" y="7"/>
                          <a:pt x="4" y="11"/>
                        </a:cubicBezTo>
                        <a:cubicBezTo>
                          <a:pt x="4" y="14"/>
                          <a:pt x="6" y="17"/>
                          <a:pt x="9" y="19"/>
                        </a:cubicBezTo>
                        <a:cubicBezTo>
                          <a:pt x="19" y="27"/>
                          <a:pt x="41" y="30"/>
                          <a:pt x="51" y="31"/>
                        </a:cubicBezTo>
                        <a:cubicBezTo>
                          <a:pt x="51" y="31"/>
                          <a:pt x="51" y="31"/>
                          <a:pt x="51" y="31"/>
                        </a:cubicBezTo>
                        <a:cubicBezTo>
                          <a:pt x="41" y="30"/>
                          <a:pt x="19" y="26"/>
                          <a:pt x="10" y="19"/>
                        </a:cubicBezTo>
                        <a:cubicBezTo>
                          <a:pt x="0" y="12"/>
                          <a:pt x="7" y="5"/>
                          <a:pt x="13" y="1"/>
                        </a:cubicBezTo>
                        <a:lnTo>
                          <a:pt x="13" y="0"/>
                        </a:lnTo>
                        <a:close/>
                      </a:path>
                    </a:pathLst>
                  </a:custGeom>
                  <a:solidFill>
                    <a:srgbClr val="8B8D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42" name="Google Shape;2942;p21"/>
                  <p:cNvSpPr/>
                  <p:nvPr/>
                </p:nvSpPr>
                <p:spPr>
                  <a:xfrm>
                    <a:off x="4025" y="1922"/>
                    <a:ext cx="41" cy="34"/>
                  </a:xfrm>
                  <a:custGeom>
                    <a:avLst/>
                    <a:gdLst/>
                    <a:ahLst/>
                    <a:cxnLst/>
                    <a:rect l="l" t="t" r="r" b="b"/>
                    <a:pathLst>
                      <a:path w="55" h="45" extrusionOk="0">
                        <a:moveTo>
                          <a:pt x="17" y="0"/>
                        </a:moveTo>
                        <a:cubicBezTo>
                          <a:pt x="10" y="4"/>
                          <a:pt x="0" y="10"/>
                          <a:pt x="1" y="20"/>
                        </a:cubicBezTo>
                        <a:cubicBezTo>
                          <a:pt x="1" y="21"/>
                          <a:pt x="1" y="22"/>
                          <a:pt x="1" y="24"/>
                        </a:cubicBezTo>
                        <a:cubicBezTo>
                          <a:pt x="4" y="39"/>
                          <a:pt x="38" y="44"/>
                          <a:pt x="55" y="45"/>
                        </a:cubicBezTo>
                        <a:cubicBezTo>
                          <a:pt x="55" y="44"/>
                          <a:pt x="55" y="44"/>
                          <a:pt x="55" y="43"/>
                        </a:cubicBezTo>
                        <a:cubicBezTo>
                          <a:pt x="40" y="42"/>
                          <a:pt x="4" y="37"/>
                          <a:pt x="2" y="23"/>
                        </a:cubicBezTo>
                        <a:cubicBezTo>
                          <a:pt x="0" y="12"/>
                          <a:pt x="11" y="5"/>
                          <a:pt x="17" y="1"/>
                        </a:cubicBezTo>
                        <a:lnTo>
                          <a:pt x="17"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43" name="Google Shape;2943;p21"/>
                  <p:cNvSpPr/>
                  <p:nvPr/>
                </p:nvSpPr>
                <p:spPr>
                  <a:xfrm>
                    <a:off x="4024" y="1921"/>
                    <a:ext cx="42" cy="35"/>
                  </a:xfrm>
                  <a:custGeom>
                    <a:avLst/>
                    <a:gdLst/>
                    <a:ahLst/>
                    <a:cxnLst/>
                    <a:rect l="l" t="t" r="r" b="b"/>
                    <a:pathLst>
                      <a:path w="57" h="46" extrusionOk="0">
                        <a:moveTo>
                          <a:pt x="19" y="0"/>
                        </a:moveTo>
                        <a:cubicBezTo>
                          <a:pt x="12" y="4"/>
                          <a:pt x="0" y="12"/>
                          <a:pt x="2" y="25"/>
                        </a:cubicBezTo>
                        <a:cubicBezTo>
                          <a:pt x="6" y="41"/>
                          <a:pt x="40" y="46"/>
                          <a:pt x="57" y="46"/>
                        </a:cubicBezTo>
                        <a:cubicBezTo>
                          <a:pt x="57" y="46"/>
                          <a:pt x="57" y="46"/>
                          <a:pt x="57" y="46"/>
                        </a:cubicBezTo>
                        <a:cubicBezTo>
                          <a:pt x="40" y="45"/>
                          <a:pt x="6" y="40"/>
                          <a:pt x="3" y="25"/>
                        </a:cubicBezTo>
                        <a:cubicBezTo>
                          <a:pt x="3" y="23"/>
                          <a:pt x="3" y="22"/>
                          <a:pt x="3" y="21"/>
                        </a:cubicBezTo>
                        <a:cubicBezTo>
                          <a:pt x="2" y="11"/>
                          <a:pt x="12" y="5"/>
                          <a:pt x="19" y="1"/>
                        </a:cubicBezTo>
                        <a:lnTo>
                          <a:pt x="19"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44" name="Google Shape;2944;p21"/>
                  <p:cNvSpPr/>
                  <p:nvPr/>
                </p:nvSpPr>
                <p:spPr>
                  <a:xfrm>
                    <a:off x="4036" y="1907"/>
                    <a:ext cx="38" cy="31"/>
                  </a:xfrm>
                  <a:custGeom>
                    <a:avLst/>
                    <a:gdLst/>
                    <a:ahLst/>
                    <a:cxnLst/>
                    <a:rect l="l" t="t" r="r" b="b"/>
                    <a:pathLst>
                      <a:path w="51" h="42" extrusionOk="0">
                        <a:moveTo>
                          <a:pt x="44" y="42"/>
                        </a:moveTo>
                        <a:cubicBezTo>
                          <a:pt x="44" y="42"/>
                          <a:pt x="19" y="41"/>
                          <a:pt x="10" y="34"/>
                        </a:cubicBezTo>
                        <a:cubicBezTo>
                          <a:pt x="0" y="27"/>
                          <a:pt x="2" y="18"/>
                          <a:pt x="9" y="10"/>
                        </a:cubicBezTo>
                        <a:cubicBezTo>
                          <a:pt x="17" y="1"/>
                          <a:pt x="23" y="1"/>
                          <a:pt x="27" y="1"/>
                        </a:cubicBezTo>
                        <a:cubicBezTo>
                          <a:pt x="32" y="0"/>
                          <a:pt x="43" y="3"/>
                          <a:pt x="45" y="13"/>
                        </a:cubicBezTo>
                        <a:cubicBezTo>
                          <a:pt x="45" y="13"/>
                          <a:pt x="47" y="15"/>
                          <a:pt x="45" y="15"/>
                        </a:cubicBezTo>
                        <a:cubicBezTo>
                          <a:pt x="44" y="16"/>
                          <a:pt x="41" y="8"/>
                          <a:pt x="30" y="8"/>
                        </a:cubicBezTo>
                        <a:cubicBezTo>
                          <a:pt x="19" y="7"/>
                          <a:pt x="12" y="18"/>
                          <a:pt x="14" y="24"/>
                        </a:cubicBezTo>
                        <a:cubicBezTo>
                          <a:pt x="16" y="31"/>
                          <a:pt x="38" y="34"/>
                          <a:pt x="43" y="34"/>
                        </a:cubicBezTo>
                        <a:cubicBezTo>
                          <a:pt x="47" y="34"/>
                          <a:pt x="51" y="40"/>
                          <a:pt x="44" y="4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45" name="Google Shape;2945;p21"/>
                  <p:cNvSpPr/>
                  <p:nvPr/>
                </p:nvSpPr>
                <p:spPr>
                  <a:xfrm>
                    <a:off x="4038" y="1907"/>
                    <a:ext cx="33" cy="32"/>
                  </a:xfrm>
                  <a:custGeom>
                    <a:avLst/>
                    <a:gdLst/>
                    <a:ahLst/>
                    <a:cxnLst/>
                    <a:rect l="l" t="t" r="r" b="b"/>
                    <a:pathLst>
                      <a:path w="45" h="43" extrusionOk="0">
                        <a:moveTo>
                          <a:pt x="41" y="43"/>
                        </a:moveTo>
                        <a:cubicBezTo>
                          <a:pt x="41" y="43"/>
                          <a:pt x="16" y="41"/>
                          <a:pt x="7" y="34"/>
                        </a:cubicBezTo>
                        <a:cubicBezTo>
                          <a:pt x="2" y="31"/>
                          <a:pt x="0" y="27"/>
                          <a:pt x="0" y="23"/>
                        </a:cubicBezTo>
                        <a:cubicBezTo>
                          <a:pt x="0" y="18"/>
                          <a:pt x="2" y="14"/>
                          <a:pt x="6" y="9"/>
                        </a:cubicBezTo>
                        <a:cubicBezTo>
                          <a:pt x="13" y="1"/>
                          <a:pt x="20" y="0"/>
                          <a:pt x="24" y="0"/>
                        </a:cubicBezTo>
                        <a:cubicBezTo>
                          <a:pt x="25" y="0"/>
                          <a:pt x="25" y="0"/>
                          <a:pt x="25" y="0"/>
                        </a:cubicBezTo>
                        <a:cubicBezTo>
                          <a:pt x="30" y="0"/>
                          <a:pt x="40" y="3"/>
                          <a:pt x="43" y="12"/>
                        </a:cubicBezTo>
                        <a:cubicBezTo>
                          <a:pt x="43" y="13"/>
                          <a:pt x="44" y="14"/>
                          <a:pt x="44" y="15"/>
                        </a:cubicBezTo>
                        <a:cubicBezTo>
                          <a:pt x="44" y="15"/>
                          <a:pt x="43" y="16"/>
                          <a:pt x="42" y="16"/>
                        </a:cubicBezTo>
                        <a:cubicBezTo>
                          <a:pt x="42" y="16"/>
                          <a:pt x="42" y="16"/>
                          <a:pt x="42" y="16"/>
                        </a:cubicBezTo>
                        <a:cubicBezTo>
                          <a:pt x="41" y="16"/>
                          <a:pt x="40" y="14"/>
                          <a:pt x="38" y="12"/>
                        </a:cubicBezTo>
                        <a:cubicBezTo>
                          <a:pt x="36" y="11"/>
                          <a:pt x="32" y="9"/>
                          <a:pt x="27" y="9"/>
                        </a:cubicBezTo>
                        <a:cubicBezTo>
                          <a:pt x="26" y="9"/>
                          <a:pt x="26" y="9"/>
                          <a:pt x="26" y="9"/>
                        </a:cubicBezTo>
                        <a:cubicBezTo>
                          <a:pt x="17" y="9"/>
                          <a:pt x="11" y="17"/>
                          <a:pt x="11" y="22"/>
                        </a:cubicBezTo>
                        <a:cubicBezTo>
                          <a:pt x="11" y="23"/>
                          <a:pt x="11" y="24"/>
                          <a:pt x="11" y="24"/>
                        </a:cubicBezTo>
                        <a:cubicBezTo>
                          <a:pt x="12" y="27"/>
                          <a:pt x="18" y="29"/>
                          <a:pt x="24" y="31"/>
                        </a:cubicBezTo>
                        <a:cubicBezTo>
                          <a:pt x="31" y="32"/>
                          <a:pt x="37" y="33"/>
                          <a:pt x="40" y="33"/>
                        </a:cubicBezTo>
                        <a:cubicBezTo>
                          <a:pt x="43" y="34"/>
                          <a:pt x="45" y="36"/>
                          <a:pt x="45" y="38"/>
                        </a:cubicBezTo>
                        <a:cubicBezTo>
                          <a:pt x="45" y="40"/>
                          <a:pt x="44" y="42"/>
                          <a:pt x="41" y="43"/>
                        </a:cubicBezTo>
                        <a:cubicBezTo>
                          <a:pt x="41" y="43"/>
                          <a:pt x="41" y="43"/>
                          <a:pt x="41" y="43"/>
                        </a:cubicBezTo>
                        <a:close/>
                        <a:moveTo>
                          <a:pt x="41" y="42"/>
                        </a:moveTo>
                        <a:cubicBezTo>
                          <a:pt x="41" y="42"/>
                          <a:pt x="41" y="42"/>
                          <a:pt x="41" y="42"/>
                        </a:cubicBezTo>
                        <a:close/>
                        <a:moveTo>
                          <a:pt x="25" y="1"/>
                        </a:moveTo>
                        <a:cubicBezTo>
                          <a:pt x="24" y="1"/>
                          <a:pt x="24" y="1"/>
                          <a:pt x="24" y="1"/>
                        </a:cubicBezTo>
                        <a:cubicBezTo>
                          <a:pt x="20" y="2"/>
                          <a:pt x="14" y="2"/>
                          <a:pt x="7" y="10"/>
                        </a:cubicBezTo>
                        <a:cubicBezTo>
                          <a:pt x="3" y="14"/>
                          <a:pt x="1" y="19"/>
                          <a:pt x="1" y="23"/>
                        </a:cubicBezTo>
                        <a:cubicBezTo>
                          <a:pt x="1" y="27"/>
                          <a:pt x="3" y="30"/>
                          <a:pt x="7" y="33"/>
                        </a:cubicBezTo>
                        <a:cubicBezTo>
                          <a:pt x="16" y="40"/>
                          <a:pt x="39" y="41"/>
                          <a:pt x="41" y="42"/>
                        </a:cubicBezTo>
                        <a:cubicBezTo>
                          <a:pt x="43" y="41"/>
                          <a:pt x="44" y="39"/>
                          <a:pt x="44" y="38"/>
                        </a:cubicBezTo>
                        <a:cubicBezTo>
                          <a:pt x="44" y="37"/>
                          <a:pt x="42" y="35"/>
                          <a:pt x="40" y="35"/>
                        </a:cubicBezTo>
                        <a:cubicBezTo>
                          <a:pt x="37" y="34"/>
                          <a:pt x="31" y="34"/>
                          <a:pt x="24" y="32"/>
                        </a:cubicBezTo>
                        <a:cubicBezTo>
                          <a:pt x="18" y="30"/>
                          <a:pt x="11" y="28"/>
                          <a:pt x="10" y="24"/>
                        </a:cubicBezTo>
                        <a:cubicBezTo>
                          <a:pt x="10" y="24"/>
                          <a:pt x="10" y="23"/>
                          <a:pt x="10" y="22"/>
                        </a:cubicBezTo>
                        <a:cubicBezTo>
                          <a:pt x="10" y="16"/>
                          <a:pt x="16" y="7"/>
                          <a:pt x="26" y="7"/>
                        </a:cubicBezTo>
                        <a:cubicBezTo>
                          <a:pt x="27" y="7"/>
                          <a:pt x="27" y="7"/>
                          <a:pt x="27" y="7"/>
                        </a:cubicBezTo>
                        <a:cubicBezTo>
                          <a:pt x="33" y="8"/>
                          <a:pt x="36" y="9"/>
                          <a:pt x="39" y="11"/>
                        </a:cubicBezTo>
                        <a:cubicBezTo>
                          <a:pt x="41" y="13"/>
                          <a:pt x="42" y="15"/>
                          <a:pt x="42" y="15"/>
                        </a:cubicBezTo>
                        <a:cubicBezTo>
                          <a:pt x="42" y="15"/>
                          <a:pt x="42" y="15"/>
                          <a:pt x="42" y="15"/>
                        </a:cubicBezTo>
                        <a:cubicBezTo>
                          <a:pt x="42" y="15"/>
                          <a:pt x="42" y="15"/>
                          <a:pt x="42" y="15"/>
                        </a:cubicBezTo>
                        <a:cubicBezTo>
                          <a:pt x="42" y="14"/>
                          <a:pt x="42" y="13"/>
                          <a:pt x="41" y="13"/>
                        </a:cubicBezTo>
                        <a:cubicBezTo>
                          <a:pt x="41" y="13"/>
                          <a:pt x="41" y="13"/>
                          <a:pt x="41" y="13"/>
                        </a:cubicBezTo>
                        <a:cubicBezTo>
                          <a:pt x="41" y="13"/>
                          <a:pt x="41" y="13"/>
                          <a:pt x="41" y="13"/>
                        </a:cubicBezTo>
                        <a:cubicBezTo>
                          <a:pt x="40" y="4"/>
                          <a:pt x="30" y="1"/>
                          <a:pt x="25" y="1"/>
                        </a:cubicBezTo>
                        <a:close/>
                        <a:moveTo>
                          <a:pt x="42" y="15"/>
                        </a:moveTo>
                        <a:cubicBezTo>
                          <a:pt x="42" y="15"/>
                          <a:pt x="42" y="15"/>
                          <a:pt x="42" y="15"/>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46" name="Google Shape;2946;p21"/>
                  <p:cNvSpPr/>
                  <p:nvPr/>
                </p:nvSpPr>
                <p:spPr>
                  <a:xfrm>
                    <a:off x="4036" y="1908"/>
                    <a:ext cx="30" cy="30"/>
                  </a:xfrm>
                  <a:custGeom>
                    <a:avLst/>
                    <a:gdLst/>
                    <a:ahLst/>
                    <a:cxnLst/>
                    <a:rect l="l" t="t" r="r" b="b"/>
                    <a:pathLst>
                      <a:path w="41" h="40" extrusionOk="0">
                        <a:moveTo>
                          <a:pt x="28" y="0"/>
                        </a:moveTo>
                        <a:cubicBezTo>
                          <a:pt x="28" y="0"/>
                          <a:pt x="28" y="0"/>
                          <a:pt x="28" y="0"/>
                        </a:cubicBezTo>
                        <a:cubicBezTo>
                          <a:pt x="28" y="0"/>
                          <a:pt x="28" y="0"/>
                          <a:pt x="28" y="0"/>
                        </a:cubicBezTo>
                        <a:cubicBezTo>
                          <a:pt x="27" y="0"/>
                          <a:pt x="27" y="0"/>
                          <a:pt x="27" y="0"/>
                        </a:cubicBezTo>
                        <a:cubicBezTo>
                          <a:pt x="23" y="1"/>
                          <a:pt x="17" y="1"/>
                          <a:pt x="10" y="9"/>
                        </a:cubicBezTo>
                        <a:cubicBezTo>
                          <a:pt x="6" y="13"/>
                          <a:pt x="4" y="18"/>
                          <a:pt x="4" y="22"/>
                        </a:cubicBezTo>
                        <a:cubicBezTo>
                          <a:pt x="4" y="26"/>
                          <a:pt x="6" y="29"/>
                          <a:pt x="10" y="32"/>
                        </a:cubicBezTo>
                        <a:cubicBezTo>
                          <a:pt x="17" y="37"/>
                          <a:pt x="33" y="40"/>
                          <a:pt x="40" y="40"/>
                        </a:cubicBezTo>
                        <a:cubicBezTo>
                          <a:pt x="40" y="39"/>
                          <a:pt x="39" y="39"/>
                          <a:pt x="39" y="38"/>
                        </a:cubicBezTo>
                        <a:cubicBezTo>
                          <a:pt x="34" y="38"/>
                          <a:pt x="25" y="37"/>
                          <a:pt x="18" y="35"/>
                        </a:cubicBezTo>
                        <a:cubicBezTo>
                          <a:pt x="9" y="31"/>
                          <a:pt x="0" y="24"/>
                          <a:pt x="8" y="13"/>
                        </a:cubicBezTo>
                        <a:cubicBezTo>
                          <a:pt x="13" y="7"/>
                          <a:pt x="20" y="2"/>
                          <a:pt x="27" y="2"/>
                        </a:cubicBezTo>
                        <a:cubicBezTo>
                          <a:pt x="31" y="2"/>
                          <a:pt x="36" y="3"/>
                          <a:pt x="40" y="7"/>
                        </a:cubicBezTo>
                        <a:cubicBezTo>
                          <a:pt x="40" y="7"/>
                          <a:pt x="40" y="6"/>
                          <a:pt x="41" y="5"/>
                        </a:cubicBezTo>
                        <a:cubicBezTo>
                          <a:pt x="37" y="2"/>
                          <a:pt x="31" y="0"/>
                          <a:pt x="28"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47" name="Google Shape;2947;p21"/>
                  <p:cNvSpPr/>
                  <p:nvPr/>
                </p:nvSpPr>
                <p:spPr>
                  <a:xfrm>
                    <a:off x="4036" y="1908"/>
                    <a:ext cx="30" cy="30"/>
                  </a:xfrm>
                  <a:custGeom>
                    <a:avLst/>
                    <a:gdLst/>
                    <a:ahLst/>
                    <a:cxnLst/>
                    <a:rect l="l" t="t" r="r" b="b"/>
                    <a:pathLst>
                      <a:path w="41" h="41" extrusionOk="0">
                        <a:moveTo>
                          <a:pt x="28" y="0"/>
                        </a:moveTo>
                        <a:cubicBezTo>
                          <a:pt x="27" y="0"/>
                          <a:pt x="27" y="0"/>
                          <a:pt x="27" y="0"/>
                        </a:cubicBezTo>
                        <a:cubicBezTo>
                          <a:pt x="23" y="0"/>
                          <a:pt x="17" y="0"/>
                          <a:pt x="9" y="9"/>
                        </a:cubicBezTo>
                        <a:cubicBezTo>
                          <a:pt x="2" y="17"/>
                          <a:pt x="0" y="26"/>
                          <a:pt x="10" y="33"/>
                        </a:cubicBezTo>
                        <a:cubicBezTo>
                          <a:pt x="17" y="38"/>
                          <a:pt x="33" y="40"/>
                          <a:pt x="40" y="41"/>
                        </a:cubicBezTo>
                        <a:cubicBezTo>
                          <a:pt x="40" y="40"/>
                          <a:pt x="40" y="40"/>
                          <a:pt x="40" y="40"/>
                        </a:cubicBezTo>
                        <a:cubicBezTo>
                          <a:pt x="33" y="40"/>
                          <a:pt x="17" y="37"/>
                          <a:pt x="10" y="32"/>
                        </a:cubicBezTo>
                        <a:cubicBezTo>
                          <a:pt x="6" y="29"/>
                          <a:pt x="4" y="26"/>
                          <a:pt x="4" y="22"/>
                        </a:cubicBezTo>
                        <a:cubicBezTo>
                          <a:pt x="4" y="18"/>
                          <a:pt x="6" y="13"/>
                          <a:pt x="10" y="9"/>
                        </a:cubicBezTo>
                        <a:cubicBezTo>
                          <a:pt x="17" y="1"/>
                          <a:pt x="23" y="1"/>
                          <a:pt x="27" y="0"/>
                        </a:cubicBezTo>
                        <a:cubicBezTo>
                          <a:pt x="28" y="0"/>
                          <a:pt x="28" y="0"/>
                          <a:pt x="28" y="0"/>
                        </a:cubicBezTo>
                        <a:cubicBezTo>
                          <a:pt x="28" y="0"/>
                          <a:pt x="28" y="0"/>
                          <a:pt x="28" y="0"/>
                        </a:cubicBezTo>
                        <a:cubicBezTo>
                          <a:pt x="28" y="0"/>
                          <a:pt x="28" y="0"/>
                          <a:pt x="28" y="0"/>
                        </a:cubicBezTo>
                        <a:cubicBezTo>
                          <a:pt x="31" y="0"/>
                          <a:pt x="37" y="2"/>
                          <a:pt x="41" y="5"/>
                        </a:cubicBezTo>
                        <a:cubicBezTo>
                          <a:pt x="41" y="5"/>
                          <a:pt x="41" y="5"/>
                          <a:pt x="41" y="5"/>
                        </a:cubicBezTo>
                        <a:cubicBezTo>
                          <a:pt x="37" y="1"/>
                          <a:pt x="31" y="0"/>
                          <a:pt x="28"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48" name="Google Shape;2948;p21"/>
                  <p:cNvSpPr/>
                  <p:nvPr/>
                </p:nvSpPr>
                <p:spPr>
                  <a:xfrm>
                    <a:off x="4039" y="1911"/>
                    <a:ext cx="26" cy="22"/>
                  </a:xfrm>
                  <a:custGeom>
                    <a:avLst/>
                    <a:gdLst/>
                    <a:ahLst/>
                    <a:cxnLst/>
                    <a:rect l="l" t="t" r="r" b="b"/>
                    <a:pathLst>
                      <a:path w="35" h="29" extrusionOk="0">
                        <a:moveTo>
                          <a:pt x="24" y="0"/>
                        </a:moveTo>
                        <a:cubicBezTo>
                          <a:pt x="21" y="0"/>
                          <a:pt x="19" y="1"/>
                          <a:pt x="16" y="3"/>
                        </a:cubicBezTo>
                        <a:cubicBezTo>
                          <a:pt x="7" y="10"/>
                          <a:pt x="0" y="17"/>
                          <a:pt x="10" y="23"/>
                        </a:cubicBezTo>
                        <a:cubicBezTo>
                          <a:pt x="17" y="27"/>
                          <a:pt x="27" y="28"/>
                          <a:pt x="33" y="29"/>
                        </a:cubicBezTo>
                        <a:cubicBezTo>
                          <a:pt x="32" y="29"/>
                          <a:pt x="32" y="28"/>
                          <a:pt x="32" y="28"/>
                        </a:cubicBezTo>
                        <a:cubicBezTo>
                          <a:pt x="29" y="27"/>
                          <a:pt x="26" y="27"/>
                          <a:pt x="23" y="26"/>
                        </a:cubicBezTo>
                        <a:cubicBezTo>
                          <a:pt x="17" y="24"/>
                          <a:pt x="10" y="22"/>
                          <a:pt x="9" y="18"/>
                        </a:cubicBezTo>
                        <a:cubicBezTo>
                          <a:pt x="9" y="18"/>
                          <a:pt x="9" y="17"/>
                          <a:pt x="9" y="16"/>
                        </a:cubicBezTo>
                        <a:cubicBezTo>
                          <a:pt x="9" y="10"/>
                          <a:pt x="15" y="1"/>
                          <a:pt x="25" y="1"/>
                        </a:cubicBezTo>
                        <a:cubicBezTo>
                          <a:pt x="25" y="1"/>
                          <a:pt x="25" y="1"/>
                          <a:pt x="25" y="1"/>
                        </a:cubicBezTo>
                        <a:cubicBezTo>
                          <a:pt x="26" y="1"/>
                          <a:pt x="26" y="1"/>
                          <a:pt x="26" y="1"/>
                        </a:cubicBezTo>
                        <a:cubicBezTo>
                          <a:pt x="30" y="1"/>
                          <a:pt x="33" y="2"/>
                          <a:pt x="35" y="4"/>
                        </a:cubicBezTo>
                        <a:cubicBezTo>
                          <a:pt x="35" y="3"/>
                          <a:pt x="35" y="3"/>
                          <a:pt x="35" y="3"/>
                        </a:cubicBezTo>
                        <a:cubicBezTo>
                          <a:pt x="33" y="2"/>
                          <a:pt x="29" y="0"/>
                          <a:pt x="24" y="0"/>
                        </a:cubicBezTo>
                        <a:close/>
                      </a:path>
                    </a:pathLst>
                  </a:custGeom>
                  <a:solidFill>
                    <a:srgbClr val="B9BA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49" name="Google Shape;2949;p21"/>
                  <p:cNvSpPr/>
                  <p:nvPr/>
                </p:nvSpPr>
                <p:spPr>
                  <a:xfrm>
                    <a:off x="4044" y="1912"/>
                    <a:ext cx="21" cy="20"/>
                  </a:xfrm>
                  <a:custGeom>
                    <a:avLst/>
                    <a:gdLst/>
                    <a:ahLst/>
                    <a:cxnLst/>
                    <a:rect l="l" t="t" r="r" b="b"/>
                    <a:pathLst>
                      <a:path w="27" h="27" extrusionOk="0">
                        <a:moveTo>
                          <a:pt x="17" y="0"/>
                        </a:moveTo>
                        <a:cubicBezTo>
                          <a:pt x="17" y="0"/>
                          <a:pt x="17" y="0"/>
                          <a:pt x="17" y="0"/>
                        </a:cubicBezTo>
                        <a:cubicBezTo>
                          <a:pt x="7" y="0"/>
                          <a:pt x="1" y="9"/>
                          <a:pt x="1" y="15"/>
                        </a:cubicBezTo>
                        <a:cubicBezTo>
                          <a:pt x="1" y="16"/>
                          <a:pt x="1" y="17"/>
                          <a:pt x="1" y="17"/>
                        </a:cubicBezTo>
                        <a:cubicBezTo>
                          <a:pt x="2" y="21"/>
                          <a:pt x="9" y="23"/>
                          <a:pt x="15" y="25"/>
                        </a:cubicBezTo>
                        <a:cubicBezTo>
                          <a:pt x="18" y="26"/>
                          <a:pt x="21" y="26"/>
                          <a:pt x="24" y="27"/>
                        </a:cubicBezTo>
                        <a:cubicBezTo>
                          <a:pt x="23" y="26"/>
                          <a:pt x="23" y="26"/>
                          <a:pt x="23" y="26"/>
                        </a:cubicBezTo>
                        <a:cubicBezTo>
                          <a:pt x="15" y="25"/>
                          <a:pt x="3" y="22"/>
                          <a:pt x="2" y="17"/>
                        </a:cubicBezTo>
                        <a:cubicBezTo>
                          <a:pt x="0" y="11"/>
                          <a:pt x="7" y="1"/>
                          <a:pt x="17" y="1"/>
                        </a:cubicBezTo>
                        <a:cubicBezTo>
                          <a:pt x="18" y="1"/>
                          <a:pt x="18" y="1"/>
                          <a:pt x="18" y="1"/>
                        </a:cubicBezTo>
                        <a:cubicBezTo>
                          <a:pt x="22" y="1"/>
                          <a:pt x="25" y="2"/>
                          <a:pt x="27" y="3"/>
                        </a:cubicBezTo>
                        <a:cubicBezTo>
                          <a:pt x="27" y="3"/>
                          <a:pt x="27" y="3"/>
                          <a:pt x="27" y="3"/>
                        </a:cubicBezTo>
                        <a:cubicBezTo>
                          <a:pt x="25" y="1"/>
                          <a:pt x="22" y="0"/>
                          <a:pt x="18" y="0"/>
                        </a:cubicBezTo>
                        <a:lnTo>
                          <a:pt x="17" y="0"/>
                        </a:lnTo>
                        <a:close/>
                      </a:path>
                    </a:pathLst>
                  </a:custGeom>
                  <a:solidFill>
                    <a:srgbClr val="8B8D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50" name="Google Shape;2950;p21"/>
                  <p:cNvSpPr/>
                  <p:nvPr/>
                </p:nvSpPr>
                <p:spPr>
                  <a:xfrm>
                    <a:off x="4026" y="1938"/>
                    <a:ext cx="35" cy="15"/>
                  </a:xfrm>
                  <a:custGeom>
                    <a:avLst/>
                    <a:gdLst/>
                    <a:ahLst/>
                    <a:cxnLst/>
                    <a:rect l="l" t="t" r="r" b="b"/>
                    <a:pathLst>
                      <a:path w="47" h="20" extrusionOk="0">
                        <a:moveTo>
                          <a:pt x="7" y="2"/>
                        </a:moveTo>
                        <a:cubicBezTo>
                          <a:pt x="7" y="2"/>
                          <a:pt x="7" y="7"/>
                          <a:pt x="22" y="11"/>
                        </a:cubicBezTo>
                        <a:cubicBezTo>
                          <a:pt x="37" y="15"/>
                          <a:pt x="47" y="16"/>
                          <a:pt x="42" y="18"/>
                        </a:cubicBezTo>
                        <a:cubicBezTo>
                          <a:pt x="38" y="20"/>
                          <a:pt x="21" y="15"/>
                          <a:pt x="14" y="12"/>
                        </a:cubicBezTo>
                        <a:cubicBezTo>
                          <a:pt x="7" y="8"/>
                          <a:pt x="0" y="0"/>
                          <a:pt x="7" y="2"/>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51" name="Google Shape;2951;p21"/>
                  <p:cNvSpPr/>
                  <p:nvPr/>
                </p:nvSpPr>
                <p:spPr>
                  <a:xfrm>
                    <a:off x="4024" y="1957"/>
                    <a:ext cx="35" cy="13"/>
                  </a:xfrm>
                  <a:custGeom>
                    <a:avLst/>
                    <a:gdLst/>
                    <a:ahLst/>
                    <a:cxnLst/>
                    <a:rect l="l" t="t" r="r" b="b"/>
                    <a:pathLst>
                      <a:path w="46" h="17" extrusionOk="0">
                        <a:moveTo>
                          <a:pt x="3" y="1"/>
                        </a:moveTo>
                        <a:cubicBezTo>
                          <a:pt x="3" y="1"/>
                          <a:pt x="11" y="8"/>
                          <a:pt x="27" y="10"/>
                        </a:cubicBezTo>
                        <a:cubicBezTo>
                          <a:pt x="44" y="12"/>
                          <a:pt x="46" y="13"/>
                          <a:pt x="43" y="15"/>
                        </a:cubicBezTo>
                        <a:cubicBezTo>
                          <a:pt x="41" y="17"/>
                          <a:pt x="22" y="12"/>
                          <a:pt x="16" y="10"/>
                        </a:cubicBezTo>
                        <a:cubicBezTo>
                          <a:pt x="10" y="8"/>
                          <a:pt x="0" y="0"/>
                          <a:pt x="3"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52" name="Google Shape;2952;p21"/>
                  <p:cNvSpPr/>
                  <p:nvPr/>
                </p:nvSpPr>
                <p:spPr>
                  <a:xfrm>
                    <a:off x="4019" y="1974"/>
                    <a:ext cx="31" cy="12"/>
                  </a:xfrm>
                  <a:custGeom>
                    <a:avLst/>
                    <a:gdLst/>
                    <a:ahLst/>
                    <a:cxnLst/>
                    <a:rect l="l" t="t" r="r" b="b"/>
                    <a:pathLst>
                      <a:path w="41" h="17" extrusionOk="0">
                        <a:moveTo>
                          <a:pt x="26" y="14"/>
                        </a:moveTo>
                        <a:cubicBezTo>
                          <a:pt x="26" y="14"/>
                          <a:pt x="14" y="11"/>
                          <a:pt x="8" y="6"/>
                        </a:cubicBezTo>
                        <a:cubicBezTo>
                          <a:pt x="2" y="0"/>
                          <a:pt x="0" y="1"/>
                          <a:pt x="1" y="2"/>
                        </a:cubicBezTo>
                        <a:cubicBezTo>
                          <a:pt x="3" y="4"/>
                          <a:pt x="16" y="14"/>
                          <a:pt x="29" y="16"/>
                        </a:cubicBezTo>
                        <a:cubicBezTo>
                          <a:pt x="41" y="17"/>
                          <a:pt x="27" y="15"/>
                          <a:pt x="26" y="14"/>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53" name="Google Shape;2953;p21"/>
                  <p:cNvSpPr/>
                  <p:nvPr/>
                </p:nvSpPr>
                <p:spPr>
                  <a:xfrm>
                    <a:off x="4016" y="1993"/>
                    <a:ext cx="25" cy="16"/>
                  </a:xfrm>
                  <a:custGeom>
                    <a:avLst/>
                    <a:gdLst/>
                    <a:ahLst/>
                    <a:cxnLst/>
                    <a:rect l="l" t="t" r="r" b="b"/>
                    <a:pathLst>
                      <a:path w="33" h="21" extrusionOk="0">
                        <a:moveTo>
                          <a:pt x="31" y="18"/>
                        </a:moveTo>
                        <a:cubicBezTo>
                          <a:pt x="31" y="18"/>
                          <a:pt x="31" y="18"/>
                          <a:pt x="30" y="18"/>
                        </a:cubicBezTo>
                        <a:cubicBezTo>
                          <a:pt x="27" y="17"/>
                          <a:pt x="15" y="12"/>
                          <a:pt x="8" y="7"/>
                        </a:cubicBezTo>
                        <a:cubicBezTo>
                          <a:pt x="0" y="0"/>
                          <a:pt x="4" y="7"/>
                          <a:pt x="16" y="14"/>
                        </a:cubicBezTo>
                        <a:cubicBezTo>
                          <a:pt x="27" y="21"/>
                          <a:pt x="33" y="18"/>
                          <a:pt x="31" y="18"/>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54" name="Google Shape;2954;p21"/>
                  <p:cNvSpPr/>
                  <p:nvPr/>
                </p:nvSpPr>
                <p:spPr>
                  <a:xfrm>
                    <a:off x="4015" y="2029"/>
                    <a:ext cx="25" cy="11"/>
                  </a:xfrm>
                  <a:custGeom>
                    <a:avLst/>
                    <a:gdLst/>
                    <a:ahLst/>
                    <a:cxnLst/>
                    <a:rect l="l" t="t" r="r" b="b"/>
                    <a:pathLst>
                      <a:path w="33" h="15" extrusionOk="0">
                        <a:moveTo>
                          <a:pt x="25" y="12"/>
                        </a:moveTo>
                        <a:cubicBezTo>
                          <a:pt x="25" y="12"/>
                          <a:pt x="10" y="10"/>
                          <a:pt x="5" y="5"/>
                        </a:cubicBezTo>
                        <a:cubicBezTo>
                          <a:pt x="0" y="0"/>
                          <a:pt x="10" y="15"/>
                          <a:pt x="22" y="15"/>
                        </a:cubicBezTo>
                        <a:cubicBezTo>
                          <a:pt x="33" y="15"/>
                          <a:pt x="31" y="14"/>
                          <a:pt x="25" y="12"/>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55" name="Google Shape;2955;p21"/>
                  <p:cNvSpPr/>
                  <p:nvPr/>
                </p:nvSpPr>
                <p:spPr>
                  <a:xfrm>
                    <a:off x="4109" y="2061"/>
                    <a:ext cx="34" cy="30"/>
                  </a:xfrm>
                  <a:custGeom>
                    <a:avLst/>
                    <a:gdLst/>
                    <a:ahLst/>
                    <a:cxnLst/>
                    <a:rect l="l" t="t" r="r" b="b"/>
                    <a:pathLst>
                      <a:path w="45" h="41" extrusionOk="0">
                        <a:moveTo>
                          <a:pt x="2" y="1"/>
                        </a:moveTo>
                        <a:cubicBezTo>
                          <a:pt x="2" y="1"/>
                          <a:pt x="12" y="20"/>
                          <a:pt x="23" y="24"/>
                        </a:cubicBezTo>
                        <a:cubicBezTo>
                          <a:pt x="34" y="28"/>
                          <a:pt x="38" y="12"/>
                          <a:pt x="38" y="6"/>
                        </a:cubicBezTo>
                        <a:cubicBezTo>
                          <a:pt x="40" y="3"/>
                          <a:pt x="40" y="3"/>
                          <a:pt x="40" y="3"/>
                        </a:cubicBezTo>
                        <a:cubicBezTo>
                          <a:pt x="40" y="3"/>
                          <a:pt x="45" y="25"/>
                          <a:pt x="30" y="33"/>
                        </a:cubicBezTo>
                        <a:cubicBezTo>
                          <a:pt x="15" y="41"/>
                          <a:pt x="0" y="0"/>
                          <a:pt x="0" y="0"/>
                        </a:cubicBezTo>
                        <a:lnTo>
                          <a:pt x="2" y="1"/>
                        </a:ln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56" name="Google Shape;2956;p21"/>
                  <p:cNvSpPr/>
                  <p:nvPr/>
                </p:nvSpPr>
                <p:spPr>
                  <a:xfrm>
                    <a:off x="4109" y="2060"/>
                    <a:ext cx="31" cy="26"/>
                  </a:xfrm>
                  <a:custGeom>
                    <a:avLst/>
                    <a:gdLst/>
                    <a:ahLst/>
                    <a:cxnLst/>
                    <a:rect l="l" t="t" r="r" b="b"/>
                    <a:pathLst>
                      <a:path w="42" h="35" extrusionOk="0">
                        <a:moveTo>
                          <a:pt x="30" y="34"/>
                        </a:moveTo>
                        <a:cubicBezTo>
                          <a:pt x="29" y="35"/>
                          <a:pt x="27" y="35"/>
                          <a:pt x="26" y="35"/>
                        </a:cubicBezTo>
                        <a:cubicBezTo>
                          <a:pt x="12" y="35"/>
                          <a:pt x="0" y="1"/>
                          <a:pt x="0" y="1"/>
                        </a:cubicBezTo>
                        <a:cubicBezTo>
                          <a:pt x="1" y="0"/>
                          <a:pt x="1" y="0"/>
                          <a:pt x="1" y="0"/>
                        </a:cubicBezTo>
                        <a:cubicBezTo>
                          <a:pt x="3" y="2"/>
                          <a:pt x="3" y="2"/>
                          <a:pt x="3" y="2"/>
                        </a:cubicBezTo>
                        <a:cubicBezTo>
                          <a:pt x="3" y="2"/>
                          <a:pt x="3" y="2"/>
                          <a:pt x="3" y="2"/>
                        </a:cubicBezTo>
                        <a:cubicBezTo>
                          <a:pt x="3" y="2"/>
                          <a:pt x="5" y="7"/>
                          <a:pt x="9" y="12"/>
                        </a:cubicBezTo>
                        <a:cubicBezTo>
                          <a:pt x="13" y="17"/>
                          <a:pt x="18" y="23"/>
                          <a:pt x="23" y="24"/>
                        </a:cubicBezTo>
                        <a:cubicBezTo>
                          <a:pt x="24" y="25"/>
                          <a:pt x="25" y="25"/>
                          <a:pt x="26" y="25"/>
                        </a:cubicBezTo>
                        <a:cubicBezTo>
                          <a:pt x="30" y="25"/>
                          <a:pt x="33" y="22"/>
                          <a:pt x="35" y="18"/>
                        </a:cubicBezTo>
                        <a:cubicBezTo>
                          <a:pt x="37" y="15"/>
                          <a:pt x="38" y="10"/>
                          <a:pt x="38" y="8"/>
                        </a:cubicBezTo>
                        <a:cubicBezTo>
                          <a:pt x="38" y="7"/>
                          <a:pt x="38" y="7"/>
                          <a:pt x="38" y="7"/>
                        </a:cubicBezTo>
                        <a:cubicBezTo>
                          <a:pt x="38" y="7"/>
                          <a:pt x="38" y="7"/>
                          <a:pt x="38" y="7"/>
                        </a:cubicBezTo>
                        <a:cubicBezTo>
                          <a:pt x="41" y="2"/>
                          <a:pt x="41" y="2"/>
                          <a:pt x="41" y="2"/>
                        </a:cubicBezTo>
                        <a:cubicBezTo>
                          <a:pt x="41" y="4"/>
                          <a:pt x="41" y="4"/>
                          <a:pt x="41" y="4"/>
                        </a:cubicBezTo>
                        <a:cubicBezTo>
                          <a:pt x="41" y="4"/>
                          <a:pt x="42" y="7"/>
                          <a:pt x="42" y="12"/>
                        </a:cubicBezTo>
                        <a:cubicBezTo>
                          <a:pt x="42" y="19"/>
                          <a:pt x="40" y="29"/>
                          <a:pt x="30" y="34"/>
                        </a:cubicBezTo>
                        <a:close/>
                        <a:moveTo>
                          <a:pt x="40" y="12"/>
                        </a:moveTo>
                        <a:cubicBezTo>
                          <a:pt x="40" y="9"/>
                          <a:pt x="40" y="7"/>
                          <a:pt x="40" y="6"/>
                        </a:cubicBezTo>
                        <a:cubicBezTo>
                          <a:pt x="39" y="7"/>
                          <a:pt x="39" y="7"/>
                          <a:pt x="39" y="7"/>
                        </a:cubicBezTo>
                        <a:cubicBezTo>
                          <a:pt x="39" y="8"/>
                          <a:pt x="39" y="8"/>
                          <a:pt x="39" y="8"/>
                        </a:cubicBezTo>
                        <a:cubicBezTo>
                          <a:pt x="39" y="13"/>
                          <a:pt x="35" y="26"/>
                          <a:pt x="26" y="26"/>
                        </a:cubicBezTo>
                        <a:cubicBezTo>
                          <a:pt x="25" y="26"/>
                          <a:pt x="24" y="26"/>
                          <a:pt x="23" y="26"/>
                        </a:cubicBezTo>
                        <a:cubicBezTo>
                          <a:pt x="13" y="22"/>
                          <a:pt x="3" y="6"/>
                          <a:pt x="2" y="3"/>
                        </a:cubicBezTo>
                        <a:cubicBezTo>
                          <a:pt x="3" y="6"/>
                          <a:pt x="5" y="12"/>
                          <a:pt x="9" y="17"/>
                        </a:cubicBezTo>
                        <a:cubicBezTo>
                          <a:pt x="13" y="26"/>
                          <a:pt x="20" y="34"/>
                          <a:pt x="26" y="34"/>
                        </a:cubicBezTo>
                        <a:cubicBezTo>
                          <a:pt x="27" y="34"/>
                          <a:pt x="28" y="34"/>
                          <a:pt x="30" y="33"/>
                        </a:cubicBezTo>
                        <a:cubicBezTo>
                          <a:pt x="38" y="28"/>
                          <a:pt x="40" y="19"/>
                          <a:pt x="40" y="12"/>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57" name="Google Shape;2957;p21"/>
                  <p:cNvSpPr/>
                  <p:nvPr/>
                </p:nvSpPr>
                <p:spPr>
                  <a:xfrm>
                    <a:off x="4117" y="2066"/>
                    <a:ext cx="21" cy="16"/>
                  </a:xfrm>
                  <a:custGeom>
                    <a:avLst/>
                    <a:gdLst/>
                    <a:ahLst/>
                    <a:cxnLst/>
                    <a:rect l="l" t="t" r="r" b="b"/>
                    <a:pathLst>
                      <a:path w="28" h="21" extrusionOk="0">
                        <a:moveTo>
                          <a:pt x="28" y="0"/>
                        </a:moveTo>
                        <a:cubicBezTo>
                          <a:pt x="28" y="1"/>
                          <a:pt x="28" y="1"/>
                          <a:pt x="28" y="1"/>
                        </a:cubicBezTo>
                        <a:cubicBezTo>
                          <a:pt x="27" y="6"/>
                          <a:pt x="24" y="18"/>
                          <a:pt x="15" y="18"/>
                        </a:cubicBezTo>
                        <a:cubicBezTo>
                          <a:pt x="15" y="18"/>
                          <a:pt x="15" y="18"/>
                          <a:pt x="15" y="18"/>
                        </a:cubicBezTo>
                        <a:cubicBezTo>
                          <a:pt x="14" y="18"/>
                          <a:pt x="13" y="18"/>
                          <a:pt x="12" y="18"/>
                        </a:cubicBezTo>
                        <a:cubicBezTo>
                          <a:pt x="7" y="16"/>
                          <a:pt x="3" y="12"/>
                          <a:pt x="0" y="8"/>
                        </a:cubicBezTo>
                        <a:cubicBezTo>
                          <a:pt x="3" y="13"/>
                          <a:pt x="7" y="18"/>
                          <a:pt x="12" y="20"/>
                        </a:cubicBezTo>
                        <a:cubicBezTo>
                          <a:pt x="13" y="21"/>
                          <a:pt x="15" y="21"/>
                          <a:pt x="16" y="21"/>
                        </a:cubicBezTo>
                        <a:cubicBezTo>
                          <a:pt x="23" y="21"/>
                          <a:pt x="28" y="9"/>
                          <a:pt x="28" y="0"/>
                        </a:cubicBezTo>
                        <a:close/>
                      </a:path>
                    </a:pathLst>
                  </a:custGeom>
                  <a:solidFill>
                    <a:srgbClr val="B9BA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58" name="Google Shape;2958;p21"/>
                  <p:cNvSpPr/>
                  <p:nvPr/>
                </p:nvSpPr>
                <p:spPr>
                  <a:xfrm>
                    <a:off x="4114" y="2067"/>
                    <a:ext cx="24" cy="12"/>
                  </a:xfrm>
                  <a:custGeom>
                    <a:avLst/>
                    <a:gdLst/>
                    <a:ahLst/>
                    <a:cxnLst/>
                    <a:rect l="l" t="t" r="r" b="b"/>
                    <a:pathLst>
                      <a:path w="32" h="17" extrusionOk="0">
                        <a:moveTo>
                          <a:pt x="32" y="0"/>
                        </a:moveTo>
                        <a:cubicBezTo>
                          <a:pt x="31" y="1"/>
                          <a:pt x="31" y="1"/>
                          <a:pt x="31" y="1"/>
                        </a:cubicBezTo>
                        <a:cubicBezTo>
                          <a:pt x="30" y="6"/>
                          <a:pt x="27" y="17"/>
                          <a:pt x="19" y="17"/>
                        </a:cubicBezTo>
                        <a:cubicBezTo>
                          <a:pt x="18" y="17"/>
                          <a:pt x="17" y="16"/>
                          <a:pt x="16" y="16"/>
                        </a:cubicBezTo>
                        <a:cubicBezTo>
                          <a:pt x="10" y="14"/>
                          <a:pt x="4" y="7"/>
                          <a:pt x="0" y="2"/>
                        </a:cubicBezTo>
                        <a:cubicBezTo>
                          <a:pt x="0" y="2"/>
                          <a:pt x="0" y="2"/>
                          <a:pt x="0" y="2"/>
                        </a:cubicBezTo>
                        <a:cubicBezTo>
                          <a:pt x="1" y="3"/>
                          <a:pt x="2" y="5"/>
                          <a:pt x="4" y="7"/>
                        </a:cubicBezTo>
                        <a:cubicBezTo>
                          <a:pt x="7" y="11"/>
                          <a:pt x="11" y="15"/>
                          <a:pt x="16" y="17"/>
                        </a:cubicBezTo>
                        <a:cubicBezTo>
                          <a:pt x="17" y="17"/>
                          <a:pt x="18" y="17"/>
                          <a:pt x="19" y="17"/>
                        </a:cubicBezTo>
                        <a:cubicBezTo>
                          <a:pt x="19" y="17"/>
                          <a:pt x="19" y="17"/>
                          <a:pt x="19" y="17"/>
                        </a:cubicBezTo>
                        <a:cubicBezTo>
                          <a:pt x="28" y="17"/>
                          <a:pt x="31" y="5"/>
                          <a:pt x="32" y="0"/>
                        </a:cubicBezTo>
                        <a:close/>
                      </a:path>
                    </a:pathLst>
                  </a:custGeom>
                  <a:solidFill>
                    <a:srgbClr val="8B8D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59" name="Google Shape;2959;p21"/>
                  <p:cNvSpPr/>
                  <p:nvPr/>
                </p:nvSpPr>
                <p:spPr>
                  <a:xfrm>
                    <a:off x="4111" y="2064"/>
                    <a:ext cx="28" cy="21"/>
                  </a:xfrm>
                  <a:custGeom>
                    <a:avLst/>
                    <a:gdLst/>
                    <a:ahLst/>
                    <a:cxnLst/>
                    <a:rect l="l" t="t" r="r" b="b"/>
                    <a:pathLst>
                      <a:path w="37" h="28" extrusionOk="0">
                        <a:moveTo>
                          <a:pt x="0" y="0"/>
                        </a:moveTo>
                        <a:cubicBezTo>
                          <a:pt x="1" y="3"/>
                          <a:pt x="3" y="7"/>
                          <a:pt x="6" y="11"/>
                        </a:cubicBezTo>
                        <a:cubicBezTo>
                          <a:pt x="10" y="20"/>
                          <a:pt x="17" y="28"/>
                          <a:pt x="23" y="28"/>
                        </a:cubicBezTo>
                        <a:cubicBezTo>
                          <a:pt x="23" y="28"/>
                          <a:pt x="23" y="28"/>
                          <a:pt x="23" y="28"/>
                        </a:cubicBezTo>
                        <a:cubicBezTo>
                          <a:pt x="24" y="28"/>
                          <a:pt x="26" y="28"/>
                          <a:pt x="27" y="27"/>
                        </a:cubicBezTo>
                        <a:cubicBezTo>
                          <a:pt x="35" y="22"/>
                          <a:pt x="37" y="13"/>
                          <a:pt x="37" y="6"/>
                        </a:cubicBezTo>
                        <a:cubicBezTo>
                          <a:pt x="37" y="4"/>
                          <a:pt x="37" y="2"/>
                          <a:pt x="37" y="1"/>
                        </a:cubicBezTo>
                        <a:cubicBezTo>
                          <a:pt x="37" y="1"/>
                          <a:pt x="37" y="1"/>
                          <a:pt x="37" y="1"/>
                        </a:cubicBezTo>
                        <a:cubicBezTo>
                          <a:pt x="37" y="6"/>
                          <a:pt x="35" y="26"/>
                          <a:pt x="23" y="27"/>
                        </a:cubicBezTo>
                        <a:cubicBezTo>
                          <a:pt x="23" y="27"/>
                          <a:pt x="23" y="27"/>
                          <a:pt x="23" y="27"/>
                        </a:cubicBezTo>
                        <a:cubicBezTo>
                          <a:pt x="16" y="27"/>
                          <a:pt x="8" y="13"/>
                          <a:pt x="4" y="6"/>
                        </a:cubicBezTo>
                        <a:cubicBezTo>
                          <a:pt x="3" y="4"/>
                          <a:pt x="3" y="3"/>
                          <a:pt x="2" y="2"/>
                        </a:cubicBezTo>
                        <a:cubicBezTo>
                          <a:pt x="1" y="2"/>
                          <a:pt x="1" y="1"/>
                          <a:pt x="0"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60" name="Google Shape;2960;p21"/>
                  <p:cNvSpPr/>
                  <p:nvPr/>
                </p:nvSpPr>
                <p:spPr>
                  <a:xfrm>
                    <a:off x="4110" y="2064"/>
                    <a:ext cx="30" cy="22"/>
                  </a:xfrm>
                  <a:custGeom>
                    <a:avLst/>
                    <a:gdLst/>
                    <a:ahLst/>
                    <a:cxnLst/>
                    <a:rect l="l" t="t" r="r" b="b"/>
                    <a:pathLst>
                      <a:path w="40" h="30" extrusionOk="0">
                        <a:moveTo>
                          <a:pt x="3" y="3"/>
                        </a:moveTo>
                        <a:cubicBezTo>
                          <a:pt x="4" y="4"/>
                          <a:pt x="4" y="5"/>
                          <a:pt x="5" y="7"/>
                        </a:cubicBezTo>
                        <a:cubicBezTo>
                          <a:pt x="5" y="6"/>
                          <a:pt x="5" y="5"/>
                          <a:pt x="4" y="5"/>
                        </a:cubicBezTo>
                        <a:cubicBezTo>
                          <a:pt x="4" y="4"/>
                          <a:pt x="3" y="4"/>
                          <a:pt x="3" y="3"/>
                        </a:cubicBezTo>
                        <a:close/>
                        <a:moveTo>
                          <a:pt x="0" y="0"/>
                        </a:moveTo>
                        <a:cubicBezTo>
                          <a:pt x="3" y="9"/>
                          <a:pt x="13" y="30"/>
                          <a:pt x="24" y="30"/>
                        </a:cubicBezTo>
                        <a:cubicBezTo>
                          <a:pt x="25" y="30"/>
                          <a:pt x="27" y="29"/>
                          <a:pt x="28" y="29"/>
                        </a:cubicBezTo>
                        <a:cubicBezTo>
                          <a:pt x="40" y="22"/>
                          <a:pt x="39" y="6"/>
                          <a:pt x="39" y="1"/>
                        </a:cubicBezTo>
                        <a:cubicBezTo>
                          <a:pt x="38" y="2"/>
                          <a:pt x="38" y="2"/>
                          <a:pt x="38" y="2"/>
                        </a:cubicBezTo>
                        <a:cubicBezTo>
                          <a:pt x="38" y="3"/>
                          <a:pt x="38" y="5"/>
                          <a:pt x="38" y="7"/>
                        </a:cubicBezTo>
                        <a:cubicBezTo>
                          <a:pt x="38" y="14"/>
                          <a:pt x="36" y="23"/>
                          <a:pt x="28" y="28"/>
                        </a:cubicBezTo>
                        <a:cubicBezTo>
                          <a:pt x="27" y="29"/>
                          <a:pt x="25" y="29"/>
                          <a:pt x="24" y="29"/>
                        </a:cubicBezTo>
                        <a:cubicBezTo>
                          <a:pt x="24" y="29"/>
                          <a:pt x="24" y="29"/>
                          <a:pt x="24" y="29"/>
                        </a:cubicBezTo>
                        <a:cubicBezTo>
                          <a:pt x="18" y="29"/>
                          <a:pt x="11" y="21"/>
                          <a:pt x="7" y="12"/>
                        </a:cubicBezTo>
                        <a:cubicBezTo>
                          <a:pt x="4" y="8"/>
                          <a:pt x="2" y="4"/>
                          <a:pt x="1" y="1"/>
                        </a:cubicBezTo>
                        <a:cubicBezTo>
                          <a:pt x="1" y="1"/>
                          <a:pt x="0" y="0"/>
                          <a:pt x="0"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61" name="Google Shape;2961;p21"/>
                  <p:cNvSpPr/>
                  <p:nvPr/>
                </p:nvSpPr>
                <p:spPr>
                  <a:xfrm>
                    <a:off x="4100" y="2043"/>
                    <a:ext cx="48" cy="42"/>
                  </a:xfrm>
                  <a:custGeom>
                    <a:avLst/>
                    <a:gdLst/>
                    <a:ahLst/>
                    <a:cxnLst/>
                    <a:rect l="l" t="t" r="r" b="b"/>
                    <a:pathLst>
                      <a:path w="64" h="56" extrusionOk="0">
                        <a:moveTo>
                          <a:pt x="1" y="3"/>
                        </a:moveTo>
                        <a:cubicBezTo>
                          <a:pt x="1" y="3"/>
                          <a:pt x="14" y="26"/>
                          <a:pt x="31" y="30"/>
                        </a:cubicBezTo>
                        <a:cubicBezTo>
                          <a:pt x="47" y="35"/>
                          <a:pt x="55" y="15"/>
                          <a:pt x="56" y="3"/>
                        </a:cubicBezTo>
                        <a:cubicBezTo>
                          <a:pt x="58" y="0"/>
                          <a:pt x="58" y="0"/>
                          <a:pt x="58" y="0"/>
                        </a:cubicBezTo>
                        <a:cubicBezTo>
                          <a:pt x="58" y="0"/>
                          <a:pt x="64" y="18"/>
                          <a:pt x="46" y="37"/>
                        </a:cubicBezTo>
                        <a:cubicBezTo>
                          <a:pt x="28" y="56"/>
                          <a:pt x="3" y="12"/>
                          <a:pt x="0" y="5"/>
                        </a:cubicBezTo>
                        <a:lnTo>
                          <a:pt x="1" y="3"/>
                        </a:ln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62" name="Google Shape;2962;p21"/>
                  <p:cNvSpPr/>
                  <p:nvPr/>
                </p:nvSpPr>
                <p:spPr>
                  <a:xfrm>
                    <a:off x="4100" y="2041"/>
                    <a:ext cx="44" cy="34"/>
                  </a:xfrm>
                  <a:custGeom>
                    <a:avLst/>
                    <a:gdLst/>
                    <a:ahLst/>
                    <a:cxnLst/>
                    <a:rect l="l" t="t" r="r" b="b"/>
                    <a:pathLst>
                      <a:path w="59" h="45" extrusionOk="0">
                        <a:moveTo>
                          <a:pt x="46" y="40"/>
                        </a:moveTo>
                        <a:cubicBezTo>
                          <a:pt x="43" y="43"/>
                          <a:pt x="39" y="45"/>
                          <a:pt x="35" y="44"/>
                        </a:cubicBezTo>
                        <a:cubicBezTo>
                          <a:pt x="19" y="44"/>
                          <a:pt x="2" y="13"/>
                          <a:pt x="0" y="7"/>
                        </a:cubicBezTo>
                        <a:cubicBezTo>
                          <a:pt x="0" y="7"/>
                          <a:pt x="0" y="7"/>
                          <a:pt x="0" y="7"/>
                        </a:cubicBezTo>
                        <a:cubicBezTo>
                          <a:pt x="1" y="5"/>
                          <a:pt x="1" y="5"/>
                          <a:pt x="1" y="5"/>
                        </a:cubicBezTo>
                        <a:cubicBezTo>
                          <a:pt x="2" y="4"/>
                          <a:pt x="2" y="4"/>
                          <a:pt x="2" y="4"/>
                        </a:cubicBezTo>
                        <a:cubicBezTo>
                          <a:pt x="2" y="5"/>
                          <a:pt x="2" y="5"/>
                          <a:pt x="2" y="5"/>
                        </a:cubicBezTo>
                        <a:cubicBezTo>
                          <a:pt x="2" y="5"/>
                          <a:pt x="15" y="27"/>
                          <a:pt x="31" y="32"/>
                        </a:cubicBezTo>
                        <a:cubicBezTo>
                          <a:pt x="32" y="32"/>
                          <a:pt x="34" y="33"/>
                          <a:pt x="35" y="33"/>
                        </a:cubicBezTo>
                        <a:cubicBezTo>
                          <a:pt x="48" y="33"/>
                          <a:pt x="55" y="16"/>
                          <a:pt x="55" y="5"/>
                        </a:cubicBezTo>
                        <a:cubicBezTo>
                          <a:pt x="55" y="5"/>
                          <a:pt x="55" y="5"/>
                          <a:pt x="55" y="5"/>
                        </a:cubicBezTo>
                        <a:cubicBezTo>
                          <a:pt x="58" y="0"/>
                          <a:pt x="58" y="0"/>
                          <a:pt x="58" y="0"/>
                        </a:cubicBezTo>
                        <a:cubicBezTo>
                          <a:pt x="58" y="1"/>
                          <a:pt x="58" y="1"/>
                          <a:pt x="58" y="1"/>
                        </a:cubicBezTo>
                        <a:cubicBezTo>
                          <a:pt x="58" y="1"/>
                          <a:pt x="59" y="5"/>
                          <a:pt x="59" y="10"/>
                        </a:cubicBezTo>
                        <a:cubicBezTo>
                          <a:pt x="59" y="17"/>
                          <a:pt x="57" y="28"/>
                          <a:pt x="46" y="40"/>
                        </a:cubicBezTo>
                        <a:close/>
                        <a:moveTo>
                          <a:pt x="58" y="10"/>
                        </a:moveTo>
                        <a:cubicBezTo>
                          <a:pt x="58" y="7"/>
                          <a:pt x="58" y="5"/>
                          <a:pt x="57" y="3"/>
                        </a:cubicBezTo>
                        <a:cubicBezTo>
                          <a:pt x="56" y="5"/>
                          <a:pt x="56" y="5"/>
                          <a:pt x="56" y="5"/>
                        </a:cubicBezTo>
                        <a:cubicBezTo>
                          <a:pt x="56" y="17"/>
                          <a:pt x="49" y="34"/>
                          <a:pt x="35" y="34"/>
                        </a:cubicBezTo>
                        <a:cubicBezTo>
                          <a:pt x="34" y="34"/>
                          <a:pt x="32" y="34"/>
                          <a:pt x="30" y="33"/>
                        </a:cubicBezTo>
                        <a:cubicBezTo>
                          <a:pt x="15" y="29"/>
                          <a:pt x="4" y="10"/>
                          <a:pt x="1" y="6"/>
                        </a:cubicBezTo>
                        <a:cubicBezTo>
                          <a:pt x="1" y="7"/>
                          <a:pt x="1" y="7"/>
                          <a:pt x="1" y="7"/>
                        </a:cubicBezTo>
                        <a:cubicBezTo>
                          <a:pt x="4" y="14"/>
                          <a:pt x="21" y="43"/>
                          <a:pt x="35" y="43"/>
                        </a:cubicBezTo>
                        <a:cubicBezTo>
                          <a:pt x="39" y="43"/>
                          <a:pt x="42" y="42"/>
                          <a:pt x="45" y="39"/>
                        </a:cubicBezTo>
                        <a:cubicBezTo>
                          <a:pt x="55" y="28"/>
                          <a:pt x="58" y="17"/>
                          <a:pt x="58" y="10"/>
                        </a:cubicBezTo>
                        <a:close/>
                        <a:moveTo>
                          <a:pt x="2" y="6"/>
                        </a:moveTo>
                        <a:cubicBezTo>
                          <a:pt x="1" y="5"/>
                          <a:pt x="1" y="5"/>
                          <a:pt x="1" y="5"/>
                        </a:cubicBezTo>
                        <a:lnTo>
                          <a:pt x="2" y="6"/>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63" name="Google Shape;2963;p21"/>
                  <p:cNvSpPr/>
                  <p:nvPr/>
                </p:nvSpPr>
                <p:spPr>
                  <a:xfrm>
                    <a:off x="4106" y="2048"/>
                    <a:ext cx="36" cy="21"/>
                  </a:xfrm>
                  <a:custGeom>
                    <a:avLst/>
                    <a:gdLst/>
                    <a:ahLst/>
                    <a:cxnLst/>
                    <a:rect l="l" t="t" r="r" b="b"/>
                    <a:pathLst>
                      <a:path w="48" h="28" extrusionOk="0">
                        <a:moveTo>
                          <a:pt x="48" y="0"/>
                        </a:moveTo>
                        <a:cubicBezTo>
                          <a:pt x="46" y="11"/>
                          <a:pt x="39" y="25"/>
                          <a:pt x="27" y="25"/>
                        </a:cubicBezTo>
                        <a:cubicBezTo>
                          <a:pt x="27" y="25"/>
                          <a:pt x="27" y="25"/>
                          <a:pt x="27" y="25"/>
                        </a:cubicBezTo>
                        <a:cubicBezTo>
                          <a:pt x="26" y="25"/>
                          <a:pt x="24" y="25"/>
                          <a:pt x="22" y="24"/>
                        </a:cubicBezTo>
                        <a:cubicBezTo>
                          <a:pt x="14" y="22"/>
                          <a:pt x="6" y="14"/>
                          <a:pt x="1" y="8"/>
                        </a:cubicBezTo>
                        <a:cubicBezTo>
                          <a:pt x="0" y="7"/>
                          <a:pt x="0" y="7"/>
                          <a:pt x="0" y="7"/>
                        </a:cubicBezTo>
                        <a:cubicBezTo>
                          <a:pt x="5" y="14"/>
                          <a:pt x="14" y="26"/>
                          <a:pt x="24" y="28"/>
                        </a:cubicBezTo>
                        <a:cubicBezTo>
                          <a:pt x="25" y="28"/>
                          <a:pt x="26" y="28"/>
                          <a:pt x="27" y="28"/>
                        </a:cubicBezTo>
                        <a:cubicBezTo>
                          <a:pt x="39" y="28"/>
                          <a:pt x="48" y="15"/>
                          <a:pt x="48" y="0"/>
                        </a:cubicBezTo>
                        <a:close/>
                      </a:path>
                    </a:pathLst>
                  </a:custGeom>
                  <a:solidFill>
                    <a:srgbClr val="B9BA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64" name="Google Shape;2964;p21"/>
                  <p:cNvSpPr/>
                  <p:nvPr/>
                </p:nvSpPr>
                <p:spPr>
                  <a:xfrm>
                    <a:off x="4107" y="2047"/>
                    <a:ext cx="35" cy="20"/>
                  </a:xfrm>
                  <a:custGeom>
                    <a:avLst/>
                    <a:gdLst/>
                    <a:ahLst/>
                    <a:cxnLst/>
                    <a:rect l="l" t="t" r="r" b="b"/>
                    <a:pathLst>
                      <a:path w="47" h="26" extrusionOk="0">
                        <a:moveTo>
                          <a:pt x="47" y="0"/>
                        </a:moveTo>
                        <a:cubicBezTo>
                          <a:pt x="46" y="1"/>
                          <a:pt x="46" y="1"/>
                          <a:pt x="46" y="1"/>
                        </a:cubicBezTo>
                        <a:cubicBezTo>
                          <a:pt x="45" y="12"/>
                          <a:pt x="38" y="25"/>
                          <a:pt x="26" y="25"/>
                        </a:cubicBezTo>
                        <a:cubicBezTo>
                          <a:pt x="25" y="25"/>
                          <a:pt x="23" y="25"/>
                          <a:pt x="22" y="24"/>
                        </a:cubicBezTo>
                        <a:cubicBezTo>
                          <a:pt x="14" y="22"/>
                          <a:pt x="7" y="16"/>
                          <a:pt x="2" y="10"/>
                        </a:cubicBezTo>
                        <a:cubicBezTo>
                          <a:pt x="1" y="10"/>
                          <a:pt x="1" y="9"/>
                          <a:pt x="0" y="9"/>
                        </a:cubicBezTo>
                        <a:cubicBezTo>
                          <a:pt x="5" y="15"/>
                          <a:pt x="13" y="23"/>
                          <a:pt x="21" y="25"/>
                        </a:cubicBezTo>
                        <a:cubicBezTo>
                          <a:pt x="23" y="26"/>
                          <a:pt x="25" y="26"/>
                          <a:pt x="26" y="26"/>
                        </a:cubicBezTo>
                        <a:cubicBezTo>
                          <a:pt x="26" y="26"/>
                          <a:pt x="26" y="26"/>
                          <a:pt x="26" y="26"/>
                        </a:cubicBezTo>
                        <a:cubicBezTo>
                          <a:pt x="38" y="26"/>
                          <a:pt x="45" y="12"/>
                          <a:pt x="47" y="1"/>
                        </a:cubicBezTo>
                        <a:cubicBezTo>
                          <a:pt x="47" y="1"/>
                          <a:pt x="47" y="0"/>
                          <a:pt x="47" y="0"/>
                        </a:cubicBezTo>
                        <a:close/>
                      </a:path>
                    </a:pathLst>
                  </a:custGeom>
                  <a:solidFill>
                    <a:srgbClr val="8B8D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65" name="Google Shape;2965;p21"/>
                  <p:cNvSpPr/>
                  <p:nvPr/>
                </p:nvSpPr>
                <p:spPr>
                  <a:xfrm>
                    <a:off x="4103" y="2044"/>
                    <a:ext cx="40" cy="29"/>
                  </a:xfrm>
                  <a:custGeom>
                    <a:avLst/>
                    <a:gdLst/>
                    <a:ahLst/>
                    <a:cxnLst/>
                    <a:rect l="l" t="t" r="r" b="b"/>
                    <a:pathLst>
                      <a:path w="54" h="39" extrusionOk="0">
                        <a:moveTo>
                          <a:pt x="54" y="0"/>
                        </a:moveTo>
                        <a:cubicBezTo>
                          <a:pt x="53" y="1"/>
                          <a:pt x="53" y="1"/>
                          <a:pt x="53" y="1"/>
                        </a:cubicBezTo>
                        <a:cubicBezTo>
                          <a:pt x="53" y="5"/>
                          <a:pt x="53" y="9"/>
                          <a:pt x="52" y="13"/>
                        </a:cubicBezTo>
                        <a:cubicBezTo>
                          <a:pt x="51" y="18"/>
                          <a:pt x="49" y="24"/>
                          <a:pt x="45" y="30"/>
                        </a:cubicBezTo>
                        <a:cubicBezTo>
                          <a:pt x="41" y="34"/>
                          <a:pt x="37" y="36"/>
                          <a:pt x="33" y="36"/>
                        </a:cubicBezTo>
                        <a:cubicBezTo>
                          <a:pt x="24" y="36"/>
                          <a:pt x="17" y="29"/>
                          <a:pt x="13" y="25"/>
                        </a:cubicBezTo>
                        <a:cubicBezTo>
                          <a:pt x="9" y="22"/>
                          <a:pt x="5" y="16"/>
                          <a:pt x="3" y="12"/>
                        </a:cubicBezTo>
                        <a:cubicBezTo>
                          <a:pt x="2" y="11"/>
                          <a:pt x="1" y="10"/>
                          <a:pt x="0" y="9"/>
                        </a:cubicBezTo>
                        <a:cubicBezTo>
                          <a:pt x="7" y="20"/>
                          <a:pt x="20" y="39"/>
                          <a:pt x="31" y="39"/>
                        </a:cubicBezTo>
                        <a:cubicBezTo>
                          <a:pt x="32" y="39"/>
                          <a:pt x="32" y="39"/>
                          <a:pt x="32" y="39"/>
                        </a:cubicBezTo>
                        <a:cubicBezTo>
                          <a:pt x="35" y="39"/>
                          <a:pt x="38" y="38"/>
                          <a:pt x="41" y="35"/>
                        </a:cubicBezTo>
                        <a:cubicBezTo>
                          <a:pt x="51" y="24"/>
                          <a:pt x="54" y="13"/>
                          <a:pt x="54" y="6"/>
                        </a:cubicBezTo>
                        <a:cubicBezTo>
                          <a:pt x="54" y="3"/>
                          <a:pt x="54" y="2"/>
                          <a:pt x="5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66" name="Google Shape;2966;p21"/>
                  <p:cNvSpPr/>
                  <p:nvPr/>
                </p:nvSpPr>
                <p:spPr>
                  <a:xfrm>
                    <a:off x="4102" y="2043"/>
                    <a:ext cx="43" cy="31"/>
                  </a:xfrm>
                  <a:custGeom>
                    <a:avLst/>
                    <a:gdLst/>
                    <a:ahLst/>
                    <a:cxnLst/>
                    <a:rect l="l" t="t" r="r" b="b"/>
                    <a:pathLst>
                      <a:path w="57" h="41" extrusionOk="0">
                        <a:moveTo>
                          <a:pt x="55" y="0"/>
                        </a:moveTo>
                        <a:cubicBezTo>
                          <a:pt x="55" y="0"/>
                          <a:pt x="55" y="1"/>
                          <a:pt x="55" y="1"/>
                        </a:cubicBezTo>
                        <a:cubicBezTo>
                          <a:pt x="55" y="3"/>
                          <a:pt x="55" y="4"/>
                          <a:pt x="55" y="7"/>
                        </a:cubicBezTo>
                        <a:cubicBezTo>
                          <a:pt x="55" y="14"/>
                          <a:pt x="52" y="25"/>
                          <a:pt x="42" y="36"/>
                        </a:cubicBezTo>
                        <a:cubicBezTo>
                          <a:pt x="39" y="39"/>
                          <a:pt x="36" y="40"/>
                          <a:pt x="33" y="40"/>
                        </a:cubicBezTo>
                        <a:cubicBezTo>
                          <a:pt x="32" y="40"/>
                          <a:pt x="32" y="40"/>
                          <a:pt x="32" y="40"/>
                        </a:cubicBezTo>
                        <a:cubicBezTo>
                          <a:pt x="21" y="40"/>
                          <a:pt x="8" y="21"/>
                          <a:pt x="1" y="10"/>
                        </a:cubicBezTo>
                        <a:cubicBezTo>
                          <a:pt x="1" y="10"/>
                          <a:pt x="0" y="10"/>
                          <a:pt x="0" y="9"/>
                        </a:cubicBezTo>
                        <a:cubicBezTo>
                          <a:pt x="6" y="20"/>
                          <a:pt x="20" y="41"/>
                          <a:pt x="33" y="41"/>
                        </a:cubicBezTo>
                        <a:cubicBezTo>
                          <a:pt x="36" y="41"/>
                          <a:pt x="39" y="39"/>
                          <a:pt x="43" y="36"/>
                        </a:cubicBezTo>
                        <a:cubicBezTo>
                          <a:pt x="57" y="20"/>
                          <a:pt x="56" y="5"/>
                          <a:pt x="55"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67" name="Google Shape;2967;p21"/>
                  <p:cNvSpPr/>
                  <p:nvPr/>
                </p:nvSpPr>
                <p:spPr>
                  <a:xfrm>
                    <a:off x="4083" y="2020"/>
                    <a:ext cx="69" cy="44"/>
                  </a:xfrm>
                  <a:custGeom>
                    <a:avLst/>
                    <a:gdLst/>
                    <a:ahLst/>
                    <a:cxnLst/>
                    <a:rect l="l" t="t" r="r" b="b"/>
                    <a:pathLst>
                      <a:path w="92" h="58" extrusionOk="0">
                        <a:moveTo>
                          <a:pt x="2" y="0"/>
                        </a:moveTo>
                        <a:cubicBezTo>
                          <a:pt x="2" y="0"/>
                          <a:pt x="24" y="37"/>
                          <a:pt x="46" y="42"/>
                        </a:cubicBezTo>
                        <a:cubicBezTo>
                          <a:pt x="68" y="47"/>
                          <a:pt x="81" y="21"/>
                          <a:pt x="79" y="4"/>
                        </a:cubicBezTo>
                        <a:cubicBezTo>
                          <a:pt x="80" y="0"/>
                          <a:pt x="80" y="0"/>
                          <a:pt x="80" y="0"/>
                        </a:cubicBezTo>
                        <a:cubicBezTo>
                          <a:pt x="80" y="0"/>
                          <a:pt x="92" y="42"/>
                          <a:pt x="57" y="50"/>
                        </a:cubicBezTo>
                        <a:cubicBezTo>
                          <a:pt x="22" y="58"/>
                          <a:pt x="0" y="2"/>
                          <a:pt x="0" y="2"/>
                        </a:cubicBezTo>
                        <a:lnTo>
                          <a:pt x="2" y="0"/>
                        </a:ln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68" name="Google Shape;2968;p21"/>
                  <p:cNvSpPr/>
                  <p:nvPr/>
                </p:nvSpPr>
                <p:spPr>
                  <a:xfrm>
                    <a:off x="4083" y="2019"/>
                    <a:ext cx="63" cy="40"/>
                  </a:xfrm>
                  <a:custGeom>
                    <a:avLst/>
                    <a:gdLst/>
                    <a:ahLst/>
                    <a:cxnLst/>
                    <a:rect l="l" t="t" r="r" b="b"/>
                    <a:pathLst>
                      <a:path w="83" h="53" extrusionOk="0">
                        <a:moveTo>
                          <a:pt x="57" y="52"/>
                        </a:moveTo>
                        <a:cubicBezTo>
                          <a:pt x="55" y="52"/>
                          <a:pt x="52" y="53"/>
                          <a:pt x="50" y="52"/>
                        </a:cubicBezTo>
                        <a:cubicBezTo>
                          <a:pt x="19" y="52"/>
                          <a:pt x="0" y="3"/>
                          <a:pt x="0" y="3"/>
                        </a:cubicBezTo>
                        <a:cubicBezTo>
                          <a:pt x="0" y="2"/>
                          <a:pt x="0" y="2"/>
                          <a:pt x="0" y="2"/>
                        </a:cubicBezTo>
                        <a:cubicBezTo>
                          <a:pt x="2" y="0"/>
                          <a:pt x="2" y="0"/>
                          <a:pt x="2" y="0"/>
                        </a:cubicBezTo>
                        <a:cubicBezTo>
                          <a:pt x="2" y="1"/>
                          <a:pt x="2" y="1"/>
                          <a:pt x="2" y="1"/>
                        </a:cubicBezTo>
                        <a:cubicBezTo>
                          <a:pt x="2" y="1"/>
                          <a:pt x="8" y="10"/>
                          <a:pt x="16" y="20"/>
                        </a:cubicBezTo>
                        <a:cubicBezTo>
                          <a:pt x="24" y="29"/>
                          <a:pt x="35" y="40"/>
                          <a:pt x="46" y="42"/>
                        </a:cubicBezTo>
                        <a:cubicBezTo>
                          <a:pt x="48" y="43"/>
                          <a:pt x="49" y="43"/>
                          <a:pt x="51" y="43"/>
                        </a:cubicBezTo>
                        <a:cubicBezTo>
                          <a:pt x="68" y="43"/>
                          <a:pt x="78" y="25"/>
                          <a:pt x="78" y="10"/>
                        </a:cubicBezTo>
                        <a:cubicBezTo>
                          <a:pt x="78" y="8"/>
                          <a:pt x="78" y="7"/>
                          <a:pt x="78" y="5"/>
                        </a:cubicBezTo>
                        <a:cubicBezTo>
                          <a:pt x="78" y="5"/>
                          <a:pt x="78" y="5"/>
                          <a:pt x="78" y="5"/>
                        </a:cubicBezTo>
                        <a:cubicBezTo>
                          <a:pt x="80" y="0"/>
                          <a:pt x="80" y="0"/>
                          <a:pt x="80" y="0"/>
                        </a:cubicBezTo>
                        <a:cubicBezTo>
                          <a:pt x="80" y="1"/>
                          <a:pt x="80" y="1"/>
                          <a:pt x="80" y="1"/>
                        </a:cubicBezTo>
                        <a:cubicBezTo>
                          <a:pt x="80" y="1"/>
                          <a:pt x="83" y="9"/>
                          <a:pt x="82" y="18"/>
                        </a:cubicBezTo>
                        <a:cubicBezTo>
                          <a:pt x="82" y="31"/>
                          <a:pt x="77" y="47"/>
                          <a:pt x="57" y="52"/>
                        </a:cubicBezTo>
                        <a:close/>
                        <a:moveTo>
                          <a:pt x="81" y="18"/>
                        </a:moveTo>
                        <a:cubicBezTo>
                          <a:pt x="81" y="12"/>
                          <a:pt x="80" y="6"/>
                          <a:pt x="80" y="4"/>
                        </a:cubicBezTo>
                        <a:cubicBezTo>
                          <a:pt x="79" y="5"/>
                          <a:pt x="79" y="5"/>
                          <a:pt x="79" y="5"/>
                        </a:cubicBezTo>
                        <a:cubicBezTo>
                          <a:pt x="79" y="7"/>
                          <a:pt x="80" y="8"/>
                          <a:pt x="80" y="10"/>
                        </a:cubicBezTo>
                        <a:cubicBezTo>
                          <a:pt x="79" y="26"/>
                          <a:pt x="69" y="45"/>
                          <a:pt x="51" y="44"/>
                        </a:cubicBezTo>
                        <a:cubicBezTo>
                          <a:pt x="49" y="44"/>
                          <a:pt x="48" y="44"/>
                          <a:pt x="46" y="44"/>
                        </a:cubicBezTo>
                        <a:cubicBezTo>
                          <a:pt x="25" y="39"/>
                          <a:pt x="5" y="7"/>
                          <a:pt x="2" y="2"/>
                        </a:cubicBezTo>
                        <a:cubicBezTo>
                          <a:pt x="1" y="3"/>
                          <a:pt x="1" y="3"/>
                          <a:pt x="1" y="3"/>
                        </a:cubicBezTo>
                        <a:cubicBezTo>
                          <a:pt x="2" y="5"/>
                          <a:pt x="6" y="16"/>
                          <a:pt x="14" y="27"/>
                        </a:cubicBezTo>
                        <a:cubicBezTo>
                          <a:pt x="23" y="39"/>
                          <a:pt x="35" y="51"/>
                          <a:pt x="50" y="51"/>
                        </a:cubicBezTo>
                        <a:cubicBezTo>
                          <a:pt x="52" y="51"/>
                          <a:pt x="54" y="51"/>
                          <a:pt x="57" y="50"/>
                        </a:cubicBezTo>
                        <a:cubicBezTo>
                          <a:pt x="77" y="46"/>
                          <a:pt x="81" y="30"/>
                          <a:pt x="81" y="18"/>
                        </a:cubicBezTo>
                        <a:close/>
                        <a:moveTo>
                          <a:pt x="2" y="1"/>
                        </a:moveTo>
                        <a:cubicBezTo>
                          <a:pt x="2" y="1"/>
                          <a:pt x="2" y="1"/>
                          <a:pt x="2" y="1"/>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69" name="Google Shape;2969;p21"/>
                  <p:cNvSpPr/>
                  <p:nvPr/>
                </p:nvSpPr>
                <p:spPr>
                  <a:xfrm>
                    <a:off x="4087" y="2023"/>
                    <a:ext cx="57" cy="35"/>
                  </a:xfrm>
                  <a:custGeom>
                    <a:avLst/>
                    <a:gdLst/>
                    <a:ahLst/>
                    <a:cxnLst/>
                    <a:rect l="l" t="t" r="r" b="b"/>
                    <a:pathLst>
                      <a:path w="76" h="46" extrusionOk="0">
                        <a:moveTo>
                          <a:pt x="75" y="0"/>
                        </a:moveTo>
                        <a:cubicBezTo>
                          <a:pt x="75" y="0"/>
                          <a:pt x="75" y="0"/>
                          <a:pt x="75" y="0"/>
                        </a:cubicBezTo>
                        <a:cubicBezTo>
                          <a:pt x="75" y="2"/>
                          <a:pt x="76" y="5"/>
                          <a:pt x="76" y="9"/>
                        </a:cubicBezTo>
                        <a:cubicBezTo>
                          <a:pt x="76" y="12"/>
                          <a:pt x="75" y="15"/>
                          <a:pt x="74" y="19"/>
                        </a:cubicBezTo>
                        <a:cubicBezTo>
                          <a:pt x="74" y="26"/>
                          <a:pt x="71" y="35"/>
                          <a:pt x="62" y="40"/>
                        </a:cubicBezTo>
                        <a:cubicBezTo>
                          <a:pt x="56" y="43"/>
                          <a:pt x="51" y="45"/>
                          <a:pt x="45" y="45"/>
                        </a:cubicBezTo>
                        <a:cubicBezTo>
                          <a:pt x="35" y="45"/>
                          <a:pt x="26" y="39"/>
                          <a:pt x="17" y="31"/>
                        </a:cubicBezTo>
                        <a:cubicBezTo>
                          <a:pt x="11" y="24"/>
                          <a:pt x="7" y="17"/>
                          <a:pt x="4" y="12"/>
                        </a:cubicBezTo>
                        <a:cubicBezTo>
                          <a:pt x="3" y="11"/>
                          <a:pt x="3" y="10"/>
                          <a:pt x="2" y="9"/>
                        </a:cubicBezTo>
                        <a:cubicBezTo>
                          <a:pt x="2" y="8"/>
                          <a:pt x="1" y="7"/>
                          <a:pt x="0" y="7"/>
                        </a:cubicBezTo>
                        <a:cubicBezTo>
                          <a:pt x="2" y="11"/>
                          <a:pt x="5" y="16"/>
                          <a:pt x="9" y="22"/>
                        </a:cubicBezTo>
                        <a:cubicBezTo>
                          <a:pt x="18" y="34"/>
                          <a:pt x="30" y="46"/>
                          <a:pt x="45" y="46"/>
                        </a:cubicBezTo>
                        <a:cubicBezTo>
                          <a:pt x="45" y="46"/>
                          <a:pt x="45" y="46"/>
                          <a:pt x="45" y="46"/>
                        </a:cubicBezTo>
                        <a:cubicBezTo>
                          <a:pt x="47" y="46"/>
                          <a:pt x="50" y="46"/>
                          <a:pt x="52" y="45"/>
                        </a:cubicBezTo>
                        <a:cubicBezTo>
                          <a:pt x="72" y="41"/>
                          <a:pt x="76" y="25"/>
                          <a:pt x="76" y="13"/>
                        </a:cubicBezTo>
                        <a:cubicBezTo>
                          <a:pt x="76" y="8"/>
                          <a:pt x="76" y="3"/>
                          <a:pt x="75"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70" name="Google Shape;2970;p21"/>
                  <p:cNvSpPr/>
                  <p:nvPr/>
                </p:nvSpPr>
                <p:spPr>
                  <a:xfrm>
                    <a:off x="4086" y="2022"/>
                    <a:ext cx="63" cy="36"/>
                  </a:xfrm>
                  <a:custGeom>
                    <a:avLst/>
                    <a:gdLst/>
                    <a:ahLst/>
                    <a:cxnLst/>
                    <a:rect l="l" t="t" r="r" b="b"/>
                    <a:pathLst>
                      <a:path w="83" h="48" extrusionOk="0">
                        <a:moveTo>
                          <a:pt x="76" y="0"/>
                        </a:moveTo>
                        <a:cubicBezTo>
                          <a:pt x="76" y="1"/>
                          <a:pt x="76" y="1"/>
                          <a:pt x="76" y="1"/>
                        </a:cubicBezTo>
                        <a:cubicBezTo>
                          <a:pt x="77" y="4"/>
                          <a:pt x="77" y="9"/>
                          <a:pt x="77" y="14"/>
                        </a:cubicBezTo>
                        <a:cubicBezTo>
                          <a:pt x="77" y="26"/>
                          <a:pt x="73" y="42"/>
                          <a:pt x="53" y="46"/>
                        </a:cubicBezTo>
                        <a:cubicBezTo>
                          <a:pt x="51" y="47"/>
                          <a:pt x="48" y="47"/>
                          <a:pt x="46" y="47"/>
                        </a:cubicBezTo>
                        <a:cubicBezTo>
                          <a:pt x="46" y="47"/>
                          <a:pt x="46" y="47"/>
                          <a:pt x="46" y="47"/>
                        </a:cubicBezTo>
                        <a:cubicBezTo>
                          <a:pt x="31" y="47"/>
                          <a:pt x="19" y="35"/>
                          <a:pt x="10" y="23"/>
                        </a:cubicBezTo>
                        <a:cubicBezTo>
                          <a:pt x="6" y="17"/>
                          <a:pt x="3" y="12"/>
                          <a:pt x="1" y="8"/>
                        </a:cubicBezTo>
                        <a:cubicBezTo>
                          <a:pt x="1" y="7"/>
                          <a:pt x="0" y="7"/>
                          <a:pt x="0" y="6"/>
                        </a:cubicBezTo>
                        <a:cubicBezTo>
                          <a:pt x="6" y="20"/>
                          <a:pt x="23" y="48"/>
                          <a:pt x="46" y="48"/>
                        </a:cubicBezTo>
                        <a:cubicBezTo>
                          <a:pt x="48" y="48"/>
                          <a:pt x="51" y="48"/>
                          <a:pt x="53" y="47"/>
                        </a:cubicBezTo>
                        <a:cubicBezTo>
                          <a:pt x="83" y="40"/>
                          <a:pt x="78" y="8"/>
                          <a:pt x="76"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71" name="Google Shape;2971;p21"/>
                  <p:cNvSpPr/>
                  <p:nvPr/>
                </p:nvSpPr>
                <p:spPr>
                  <a:xfrm>
                    <a:off x="4095" y="2023"/>
                    <a:ext cx="49" cy="31"/>
                  </a:xfrm>
                  <a:custGeom>
                    <a:avLst/>
                    <a:gdLst/>
                    <a:ahLst/>
                    <a:cxnLst/>
                    <a:rect l="l" t="t" r="r" b="b"/>
                    <a:pathLst>
                      <a:path w="66" h="41" extrusionOk="0">
                        <a:moveTo>
                          <a:pt x="65" y="0"/>
                        </a:moveTo>
                        <a:cubicBezTo>
                          <a:pt x="65" y="0"/>
                          <a:pt x="65" y="1"/>
                          <a:pt x="64" y="1"/>
                        </a:cubicBezTo>
                        <a:cubicBezTo>
                          <a:pt x="64" y="2"/>
                          <a:pt x="65" y="4"/>
                          <a:pt x="65" y="5"/>
                        </a:cubicBezTo>
                        <a:cubicBezTo>
                          <a:pt x="64" y="21"/>
                          <a:pt x="54" y="39"/>
                          <a:pt x="37" y="39"/>
                        </a:cubicBezTo>
                        <a:cubicBezTo>
                          <a:pt x="36" y="39"/>
                          <a:pt x="36" y="39"/>
                          <a:pt x="36" y="39"/>
                        </a:cubicBezTo>
                        <a:cubicBezTo>
                          <a:pt x="34" y="39"/>
                          <a:pt x="33" y="39"/>
                          <a:pt x="31" y="39"/>
                        </a:cubicBezTo>
                        <a:cubicBezTo>
                          <a:pt x="20" y="36"/>
                          <a:pt x="9" y="26"/>
                          <a:pt x="1" y="16"/>
                        </a:cubicBezTo>
                        <a:cubicBezTo>
                          <a:pt x="0" y="15"/>
                          <a:pt x="0" y="15"/>
                          <a:pt x="0" y="15"/>
                        </a:cubicBezTo>
                        <a:cubicBezTo>
                          <a:pt x="3" y="21"/>
                          <a:pt x="9" y="30"/>
                          <a:pt x="18" y="35"/>
                        </a:cubicBezTo>
                        <a:cubicBezTo>
                          <a:pt x="26" y="40"/>
                          <a:pt x="31" y="41"/>
                          <a:pt x="36" y="41"/>
                        </a:cubicBezTo>
                        <a:cubicBezTo>
                          <a:pt x="39" y="41"/>
                          <a:pt x="41" y="40"/>
                          <a:pt x="44" y="40"/>
                        </a:cubicBezTo>
                        <a:cubicBezTo>
                          <a:pt x="51" y="38"/>
                          <a:pt x="63" y="29"/>
                          <a:pt x="64" y="11"/>
                        </a:cubicBezTo>
                        <a:cubicBezTo>
                          <a:pt x="64" y="11"/>
                          <a:pt x="65" y="14"/>
                          <a:pt x="64" y="19"/>
                        </a:cubicBezTo>
                        <a:cubicBezTo>
                          <a:pt x="65" y="15"/>
                          <a:pt x="66" y="12"/>
                          <a:pt x="66" y="9"/>
                        </a:cubicBezTo>
                        <a:cubicBezTo>
                          <a:pt x="66" y="5"/>
                          <a:pt x="65" y="2"/>
                          <a:pt x="65" y="0"/>
                        </a:cubicBezTo>
                        <a:close/>
                      </a:path>
                    </a:pathLst>
                  </a:custGeom>
                  <a:solidFill>
                    <a:srgbClr val="B9BA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72" name="Google Shape;2972;p21"/>
                  <p:cNvSpPr/>
                  <p:nvPr/>
                </p:nvSpPr>
                <p:spPr>
                  <a:xfrm>
                    <a:off x="4095" y="2024"/>
                    <a:ext cx="48" cy="28"/>
                  </a:xfrm>
                  <a:custGeom>
                    <a:avLst/>
                    <a:gdLst/>
                    <a:ahLst/>
                    <a:cxnLst/>
                    <a:rect l="l" t="t" r="r" b="b"/>
                    <a:pathLst>
                      <a:path w="64" h="38" extrusionOk="0">
                        <a:moveTo>
                          <a:pt x="63" y="0"/>
                        </a:moveTo>
                        <a:cubicBezTo>
                          <a:pt x="63" y="1"/>
                          <a:pt x="63" y="1"/>
                          <a:pt x="63" y="1"/>
                        </a:cubicBezTo>
                        <a:cubicBezTo>
                          <a:pt x="64" y="17"/>
                          <a:pt x="53" y="38"/>
                          <a:pt x="36" y="38"/>
                        </a:cubicBezTo>
                        <a:cubicBezTo>
                          <a:pt x="34" y="38"/>
                          <a:pt x="32" y="38"/>
                          <a:pt x="30" y="37"/>
                        </a:cubicBezTo>
                        <a:cubicBezTo>
                          <a:pt x="20" y="35"/>
                          <a:pt x="10" y="26"/>
                          <a:pt x="2" y="17"/>
                        </a:cubicBezTo>
                        <a:cubicBezTo>
                          <a:pt x="1" y="16"/>
                          <a:pt x="0" y="16"/>
                          <a:pt x="0" y="15"/>
                        </a:cubicBezTo>
                        <a:cubicBezTo>
                          <a:pt x="8" y="25"/>
                          <a:pt x="19" y="35"/>
                          <a:pt x="30" y="38"/>
                        </a:cubicBezTo>
                        <a:cubicBezTo>
                          <a:pt x="32" y="38"/>
                          <a:pt x="33" y="38"/>
                          <a:pt x="35" y="38"/>
                        </a:cubicBezTo>
                        <a:cubicBezTo>
                          <a:pt x="36" y="38"/>
                          <a:pt x="36" y="38"/>
                          <a:pt x="36" y="38"/>
                        </a:cubicBezTo>
                        <a:cubicBezTo>
                          <a:pt x="53" y="38"/>
                          <a:pt x="63" y="20"/>
                          <a:pt x="64" y="4"/>
                        </a:cubicBezTo>
                        <a:cubicBezTo>
                          <a:pt x="64" y="3"/>
                          <a:pt x="63" y="1"/>
                          <a:pt x="63" y="0"/>
                        </a:cubicBezTo>
                        <a:close/>
                      </a:path>
                    </a:pathLst>
                  </a:custGeom>
                  <a:solidFill>
                    <a:srgbClr val="8B8D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73" name="Google Shape;2973;p21"/>
                  <p:cNvSpPr/>
                  <p:nvPr/>
                </p:nvSpPr>
                <p:spPr>
                  <a:xfrm>
                    <a:off x="4080" y="2003"/>
                    <a:ext cx="74" cy="52"/>
                  </a:xfrm>
                  <a:custGeom>
                    <a:avLst/>
                    <a:gdLst/>
                    <a:ahLst/>
                    <a:cxnLst/>
                    <a:rect l="l" t="t" r="r" b="b"/>
                    <a:pathLst>
                      <a:path w="99" h="70" extrusionOk="0">
                        <a:moveTo>
                          <a:pt x="2" y="13"/>
                        </a:moveTo>
                        <a:cubicBezTo>
                          <a:pt x="2" y="13"/>
                          <a:pt x="23" y="43"/>
                          <a:pt x="43" y="45"/>
                        </a:cubicBezTo>
                        <a:cubicBezTo>
                          <a:pt x="62" y="47"/>
                          <a:pt x="90" y="21"/>
                          <a:pt x="81" y="3"/>
                        </a:cubicBezTo>
                        <a:cubicBezTo>
                          <a:pt x="82" y="0"/>
                          <a:pt x="82" y="0"/>
                          <a:pt x="82" y="0"/>
                        </a:cubicBezTo>
                        <a:cubicBezTo>
                          <a:pt x="82" y="0"/>
                          <a:pt x="99" y="21"/>
                          <a:pt x="69" y="46"/>
                        </a:cubicBezTo>
                        <a:cubicBezTo>
                          <a:pt x="39" y="70"/>
                          <a:pt x="3" y="29"/>
                          <a:pt x="0" y="18"/>
                        </a:cubicBezTo>
                        <a:lnTo>
                          <a:pt x="2" y="13"/>
                        </a:ln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74" name="Google Shape;2974;p21"/>
                  <p:cNvSpPr/>
                  <p:nvPr/>
                </p:nvSpPr>
                <p:spPr>
                  <a:xfrm>
                    <a:off x="4079" y="2001"/>
                    <a:ext cx="67" cy="42"/>
                  </a:xfrm>
                  <a:custGeom>
                    <a:avLst/>
                    <a:gdLst/>
                    <a:ahLst/>
                    <a:cxnLst/>
                    <a:rect l="l" t="t" r="r" b="b"/>
                    <a:pathLst>
                      <a:path w="89" h="56" extrusionOk="0">
                        <a:moveTo>
                          <a:pt x="70" y="48"/>
                        </a:moveTo>
                        <a:cubicBezTo>
                          <a:pt x="63" y="54"/>
                          <a:pt x="56" y="56"/>
                          <a:pt x="49" y="56"/>
                        </a:cubicBezTo>
                        <a:cubicBezTo>
                          <a:pt x="25" y="55"/>
                          <a:pt x="3" y="29"/>
                          <a:pt x="1" y="20"/>
                        </a:cubicBezTo>
                        <a:cubicBezTo>
                          <a:pt x="0" y="20"/>
                          <a:pt x="0" y="20"/>
                          <a:pt x="0" y="20"/>
                        </a:cubicBezTo>
                        <a:cubicBezTo>
                          <a:pt x="3" y="14"/>
                          <a:pt x="3" y="14"/>
                          <a:pt x="3" y="14"/>
                        </a:cubicBezTo>
                        <a:cubicBezTo>
                          <a:pt x="3" y="15"/>
                          <a:pt x="3" y="15"/>
                          <a:pt x="3" y="15"/>
                        </a:cubicBezTo>
                        <a:cubicBezTo>
                          <a:pt x="3" y="15"/>
                          <a:pt x="9" y="22"/>
                          <a:pt x="17" y="30"/>
                        </a:cubicBezTo>
                        <a:cubicBezTo>
                          <a:pt x="24" y="37"/>
                          <a:pt x="34" y="45"/>
                          <a:pt x="44" y="46"/>
                        </a:cubicBezTo>
                        <a:cubicBezTo>
                          <a:pt x="44" y="46"/>
                          <a:pt x="45" y="46"/>
                          <a:pt x="46" y="46"/>
                        </a:cubicBezTo>
                        <a:cubicBezTo>
                          <a:pt x="54" y="47"/>
                          <a:pt x="63" y="42"/>
                          <a:pt x="70" y="36"/>
                        </a:cubicBezTo>
                        <a:cubicBezTo>
                          <a:pt x="78" y="29"/>
                          <a:pt x="83" y="20"/>
                          <a:pt x="83" y="12"/>
                        </a:cubicBezTo>
                        <a:cubicBezTo>
                          <a:pt x="83" y="10"/>
                          <a:pt x="83" y="7"/>
                          <a:pt x="82" y="5"/>
                        </a:cubicBezTo>
                        <a:cubicBezTo>
                          <a:pt x="82" y="5"/>
                          <a:pt x="82" y="5"/>
                          <a:pt x="82" y="5"/>
                        </a:cubicBezTo>
                        <a:cubicBezTo>
                          <a:pt x="83" y="0"/>
                          <a:pt x="83" y="0"/>
                          <a:pt x="83" y="0"/>
                        </a:cubicBezTo>
                        <a:cubicBezTo>
                          <a:pt x="84" y="1"/>
                          <a:pt x="84" y="1"/>
                          <a:pt x="84" y="1"/>
                        </a:cubicBezTo>
                        <a:cubicBezTo>
                          <a:pt x="84" y="1"/>
                          <a:pt x="89" y="8"/>
                          <a:pt x="88" y="17"/>
                        </a:cubicBezTo>
                        <a:cubicBezTo>
                          <a:pt x="88" y="26"/>
                          <a:pt x="84" y="37"/>
                          <a:pt x="70" y="48"/>
                        </a:cubicBezTo>
                        <a:close/>
                        <a:moveTo>
                          <a:pt x="87" y="17"/>
                        </a:moveTo>
                        <a:cubicBezTo>
                          <a:pt x="87" y="10"/>
                          <a:pt x="85" y="5"/>
                          <a:pt x="83" y="3"/>
                        </a:cubicBezTo>
                        <a:cubicBezTo>
                          <a:pt x="83" y="5"/>
                          <a:pt x="83" y="5"/>
                          <a:pt x="83" y="5"/>
                        </a:cubicBezTo>
                        <a:cubicBezTo>
                          <a:pt x="84" y="7"/>
                          <a:pt x="85" y="10"/>
                          <a:pt x="85" y="12"/>
                        </a:cubicBezTo>
                        <a:cubicBezTo>
                          <a:pt x="84" y="29"/>
                          <a:pt x="63" y="48"/>
                          <a:pt x="46" y="48"/>
                        </a:cubicBezTo>
                        <a:cubicBezTo>
                          <a:pt x="45" y="48"/>
                          <a:pt x="44" y="48"/>
                          <a:pt x="44" y="48"/>
                        </a:cubicBezTo>
                        <a:cubicBezTo>
                          <a:pt x="26" y="46"/>
                          <a:pt x="7" y="21"/>
                          <a:pt x="3" y="16"/>
                        </a:cubicBezTo>
                        <a:cubicBezTo>
                          <a:pt x="2" y="20"/>
                          <a:pt x="2" y="20"/>
                          <a:pt x="2" y="20"/>
                        </a:cubicBezTo>
                        <a:cubicBezTo>
                          <a:pt x="4" y="28"/>
                          <a:pt x="26" y="54"/>
                          <a:pt x="49" y="55"/>
                        </a:cubicBezTo>
                        <a:cubicBezTo>
                          <a:pt x="56" y="55"/>
                          <a:pt x="63" y="53"/>
                          <a:pt x="70" y="47"/>
                        </a:cubicBezTo>
                        <a:cubicBezTo>
                          <a:pt x="83" y="36"/>
                          <a:pt x="87" y="25"/>
                          <a:pt x="87" y="17"/>
                        </a:cubicBezTo>
                        <a:close/>
                        <a:moveTo>
                          <a:pt x="4" y="15"/>
                        </a:moveTo>
                        <a:cubicBezTo>
                          <a:pt x="3" y="15"/>
                          <a:pt x="3" y="15"/>
                          <a:pt x="3" y="15"/>
                        </a:cubicBezTo>
                        <a:lnTo>
                          <a:pt x="4" y="15"/>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75" name="Google Shape;2975;p21"/>
                  <p:cNvSpPr/>
                  <p:nvPr/>
                </p:nvSpPr>
                <p:spPr>
                  <a:xfrm>
                    <a:off x="4082" y="2005"/>
                    <a:ext cx="61" cy="33"/>
                  </a:xfrm>
                  <a:custGeom>
                    <a:avLst/>
                    <a:gdLst/>
                    <a:ahLst/>
                    <a:cxnLst/>
                    <a:rect l="l" t="t" r="r" b="b"/>
                    <a:pathLst>
                      <a:path w="81" h="44" extrusionOk="0">
                        <a:moveTo>
                          <a:pt x="79" y="0"/>
                        </a:moveTo>
                        <a:cubicBezTo>
                          <a:pt x="79" y="0"/>
                          <a:pt x="79" y="0"/>
                          <a:pt x="79" y="0"/>
                        </a:cubicBezTo>
                        <a:cubicBezTo>
                          <a:pt x="80" y="2"/>
                          <a:pt x="81" y="5"/>
                          <a:pt x="81" y="7"/>
                        </a:cubicBezTo>
                        <a:cubicBezTo>
                          <a:pt x="80" y="24"/>
                          <a:pt x="59" y="43"/>
                          <a:pt x="42" y="43"/>
                        </a:cubicBezTo>
                        <a:cubicBezTo>
                          <a:pt x="42" y="43"/>
                          <a:pt x="42" y="43"/>
                          <a:pt x="42" y="43"/>
                        </a:cubicBezTo>
                        <a:cubicBezTo>
                          <a:pt x="41" y="43"/>
                          <a:pt x="40" y="43"/>
                          <a:pt x="40" y="43"/>
                        </a:cubicBezTo>
                        <a:cubicBezTo>
                          <a:pt x="23" y="41"/>
                          <a:pt x="6" y="20"/>
                          <a:pt x="0" y="13"/>
                        </a:cubicBezTo>
                        <a:cubicBezTo>
                          <a:pt x="0" y="14"/>
                          <a:pt x="0" y="14"/>
                          <a:pt x="0" y="14"/>
                        </a:cubicBezTo>
                        <a:cubicBezTo>
                          <a:pt x="6" y="21"/>
                          <a:pt x="20" y="39"/>
                          <a:pt x="31" y="43"/>
                        </a:cubicBezTo>
                        <a:cubicBezTo>
                          <a:pt x="34" y="43"/>
                          <a:pt x="37" y="44"/>
                          <a:pt x="40" y="44"/>
                        </a:cubicBezTo>
                        <a:cubicBezTo>
                          <a:pt x="53" y="44"/>
                          <a:pt x="68" y="37"/>
                          <a:pt x="74" y="27"/>
                        </a:cubicBezTo>
                        <a:cubicBezTo>
                          <a:pt x="78" y="19"/>
                          <a:pt x="80" y="15"/>
                          <a:pt x="81" y="12"/>
                        </a:cubicBezTo>
                        <a:cubicBezTo>
                          <a:pt x="81" y="11"/>
                          <a:pt x="81" y="11"/>
                          <a:pt x="81" y="10"/>
                        </a:cubicBezTo>
                        <a:cubicBezTo>
                          <a:pt x="81" y="6"/>
                          <a:pt x="80" y="2"/>
                          <a:pt x="79" y="0"/>
                        </a:cubicBezTo>
                        <a:close/>
                      </a:path>
                    </a:pathLst>
                  </a:custGeom>
                  <a:solidFill>
                    <a:srgbClr val="B9BA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76" name="Google Shape;2976;p21"/>
                  <p:cNvSpPr/>
                  <p:nvPr/>
                </p:nvSpPr>
                <p:spPr>
                  <a:xfrm>
                    <a:off x="4082" y="2005"/>
                    <a:ext cx="64" cy="32"/>
                  </a:xfrm>
                  <a:custGeom>
                    <a:avLst/>
                    <a:gdLst/>
                    <a:ahLst/>
                    <a:cxnLst/>
                    <a:rect l="l" t="t" r="r" b="b"/>
                    <a:pathLst>
                      <a:path w="85" h="43" extrusionOk="0">
                        <a:moveTo>
                          <a:pt x="79" y="0"/>
                        </a:moveTo>
                        <a:cubicBezTo>
                          <a:pt x="79" y="1"/>
                          <a:pt x="79" y="1"/>
                          <a:pt x="79" y="1"/>
                        </a:cubicBezTo>
                        <a:cubicBezTo>
                          <a:pt x="85" y="18"/>
                          <a:pt x="61" y="42"/>
                          <a:pt x="42" y="42"/>
                        </a:cubicBezTo>
                        <a:cubicBezTo>
                          <a:pt x="41" y="42"/>
                          <a:pt x="41" y="42"/>
                          <a:pt x="40" y="42"/>
                        </a:cubicBezTo>
                        <a:cubicBezTo>
                          <a:pt x="24" y="40"/>
                          <a:pt x="6" y="20"/>
                          <a:pt x="1" y="12"/>
                        </a:cubicBezTo>
                        <a:cubicBezTo>
                          <a:pt x="0" y="13"/>
                          <a:pt x="0" y="13"/>
                          <a:pt x="0" y="13"/>
                        </a:cubicBezTo>
                        <a:cubicBezTo>
                          <a:pt x="6" y="20"/>
                          <a:pt x="23" y="41"/>
                          <a:pt x="40" y="43"/>
                        </a:cubicBezTo>
                        <a:cubicBezTo>
                          <a:pt x="40" y="43"/>
                          <a:pt x="41" y="43"/>
                          <a:pt x="42" y="43"/>
                        </a:cubicBezTo>
                        <a:cubicBezTo>
                          <a:pt x="42" y="43"/>
                          <a:pt x="42" y="43"/>
                          <a:pt x="42" y="43"/>
                        </a:cubicBezTo>
                        <a:cubicBezTo>
                          <a:pt x="59" y="43"/>
                          <a:pt x="80" y="24"/>
                          <a:pt x="81" y="7"/>
                        </a:cubicBezTo>
                        <a:cubicBezTo>
                          <a:pt x="81" y="5"/>
                          <a:pt x="80" y="2"/>
                          <a:pt x="79" y="0"/>
                        </a:cubicBezTo>
                        <a:close/>
                      </a:path>
                    </a:pathLst>
                  </a:custGeom>
                  <a:solidFill>
                    <a:srgbClr val="8B8D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77" name="Google Shape;2977;p21"/>
                  <p:cNvSpPr/>
                  <p:nvPr/>
                </p:nvSpPr>
                <p:spPr>
                  <a:xfrm>
                    <a:off x="4081" y="2004"/>
                    <a:ext cx="64" cy="39"/>
                  </a:xfrm>
                  <a:custGeom>
                    <a:avLst/>
                    <a:gdLst/>
                    <a:ahLst/>
                    <a:cxnLst/>
                    <a:rect l="l" t="t" r="r" b="b"/>
                    <a:pathLst>
                      <a:path w="85" h="51" extrusionOk="0">
                        <a:moveTo>
                          <a:pt x="81" y="0"/>
                        </a:moveTo>
                        <a:cubicBezTo>
                          <a:pt x="81" y="0"/>
                          <a:pt x="80" y="1"/>
                          <a:pt x="80" y="1"/>
                        </a:cubicBezTo>
                        <a:cubicBezTo>
                          <a:pt x="81" y="3"/>
                          <a:pt x="82" y="7"/>
                          <a:pt x="82" y="11"/>
                        </a:cubicBezTo>
                        <a:cubicBezTo>
                          <a:pt x="82" y="12"/>
                          <a:pt x="82" y="12"/>
                          <a:pt x="82" y="13"/>
                        </a:cubicBezTo>
                        <a:cubicBezTo>
                          <a:pt x="83" y="11"/>
                          <a:pt x="83" y="9"/>
                          <a:pt x="83" y="8"/>
                        </a:cubicBezTo>
                        <a:cubicBezTo>
                          <a:pt x="83" y="7"/>
                          <a:pt x="83" y="7"/>
                          <a:pt x="83" y="7"/>
                        </a:cubicBezTo>
                        <a:cubicBezTo>
                          <a:pt x="83" y="7"/>
                          <a:pt x="85" y="30"/>
                          <a:pt x="64" y="43"/>
                        </a:cubicBezTo>
                        <a:cubicBezTo>
                          <a:pt x="57" y="47"/>
                          <a:pt x="52" y="49"/>
                          <a:pt x="46" y="49"/>
                        </a:cubicBezTo>
                        <a:cubicBezTo>
                          <a:pt x="31" y="49"/>
                          <a:pt x="18" y="37"/>
                          <a:pt x="12" y="32"/>
                        </a:cubicBezTo>
                        <a:cubicBezTo>
                          <a:pt x="7" y="27"/>
                          <a:pt x="2" y="20"/>
                          <a:pt x="0" y="17"/>
                        </a:cubicBezTo>
                        <a:cubicBezTo>
                          <a:pt x="0" y="17"/>
                          <a:pt x="0" y="18"/>
                          <a:pt x="0" y="18"/>
                        </a:cubicBezTo>
                        <a:cubicBezTo>
                          <a:pt x="5" y="28"/>
                          <a:pt x="25" y="50"/>
                          <a:pt x="46" y="51"/>
                        </a:cubicBezTo>
                        <a:cubicBezTo>
                          <a:pt x="46" y="51"/>
                          <a:pt x="46" y="51"/>
                          <a:pt x="46" y="51"/>
                        </a:cubicBezTo>
                        <a:cubicBezTo>
                          <a:pt x="53" y="51"/>
                          <a:pt x="60" y="49"/>
                          <a:pt x="67" y="43"/>
                        </a:cubicBezTo>
                        <a:cubicBezTo>
                          <a:pt x="80" y="32"/>
                          <a:pt x="84" y="21"/>
                          <a:pt x="84" y="13"/>
                        </a:cubicBezTo>
                        <a:cubicBezTo>
                          <a:pt x="84" y="7"/>
                          <a:pt x="82" y="2"/>
                          <a:pt x="8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78" name="Google Shape;2978;p21"/>
                  <p:cNvSpPr/>
                  <p:nvPr/>
                </p:nvSpPr>
                <p:spPr>
                  <a:xfrm>
                    <a:off x="4080" y="2004"/>
                    <a:ext cx="71" cy="39"/>
                  </a:xfrm>
                  <a:custGeom>
                    <a:avLst/>
                    <a:gdLst/>
                    <a:ahLst/>
                    <a:cxnLst/>
                    <a:rect l="l" t="t" r="r" b="b"/>
                    <a:pathLst>
                      <a:path w="94" h="52" extrusionOk="0">
                        <a:moveTo>
                          <a:pt x="82" y="0"/>
                        </a:moveTo>
                        <a:cubicBezTo>
                          <a:pt x="82" y="1"/>
                          <a:pt x="82" y="1"/>
                          <a:pt x="82" y="1"/>
                        </a:cubicBezTo>
                        <a:cubicBezTo>
                          <a:pt x="83" y="3"/>
                          <a:pt x="85" y="8"/>
                          <a:pt x="85" y="14"/>
                        </a:cubicBezTo>
                        <a:cubicBezTo>
                          <a:pt x="85" y="22"/>
                          <a:pt x="81" y="33"/>
                          <a:pt x="68" y="44"/>
                        </a:cubicBezTo>
                        <a:cubicBezTo>
                          <a:pt x="61" y="50"/>
                          <a:pt x="54" y="52"/>
                          <a:pt x="47" y="52"/>
                        </a:cubicBezTo>
                        <a:cubicBezTo>
                          <a:pt x="47" y="52"/>
                          <a:pt x="47" y="52"/>
                          <a:pt x="47" y="52"/>
                        </a:cubicBezTo>
                        <a:cubicBezTo>
                          <a:pt x="26" y="51"/>
                          <a:pt x="6" y="29"/>
                          <a:pt x="1" y="19"/>
                        </a:cubicBezTo>
                        <a:cubicBezTo>
                          <a:pt x="0" y="20"/>
                          <a:pt x="0" y="20"/>
                          <a:pt x="0" y="20"/>
                        </a:cubicBezTo>
                        <a:cubicBezTo>
                          <a:pt x="6" y="31"/>
                          <a:pt x="26" y="52"/>
                          <a:pt x="47" y="52"/>
                        </a:cubicBezTo>
                        <a:cubicBezTo>
                          <a:pt x="54" y="52"/>
                          <a:pt x="61" y="50"/>
                          <a:pt x="68" y="45"/>
                        </a:cubicBezTo>
                        <a:cubicBezTo>
                          <a:pt x="94" y="23"/>
                          <a:pt x="85" y="5"/>
                          <a:pt x="82"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79" name="Google Shape;2979;p21"/>
                  <p:cNvSpPr/>
                  <p:nvPr/>
                </p:nvSpPr>
                <p:spPr>
                  <a:xfrm>
                    <a:off x="4082" y="1989"/>
                    <a:ext cx="67" cy="44"/>
                  </a:xfrm>
                  <a:custGeom>
                    <a:avLst/>
                    <a:gdLst/>
                    <a:ahLst/>
                    <a:cxnLst/>
                    <a:rect l="l" t="t" r="r" b="b"/>
                    <a:pathLst>
                      <a:path w="89" h="59" extrusionOk="0">
                        <a:moveTo>
                          <a:pt x="2" y="23"/>
                        </a:moveTo>
                        <a:cubicBezTo>
                          <a:pt x="2" y="23"/>
                          <a:pt x="13" y="40"/>
                          <a:pt x="34" y="41"/>
                        </a:cubicBezTo>
                        <a:cubicBezTo>
                          <a:pt x="55" y="43"/>
                          <a:pt x="80" y="23"/>
                          <a:pt x="77" y="3"/>
                        </a:cubicBezTo>
                        <a:cubicBezTo>
                          <a:pt x="79" y="0"/>
                          <a:pt x="79" y="0"/>
                          <a:pt x="79" y="0"/>
                        </a:cubicBezTo>
                        <a:cubicBezTo>
                          <a:pt x="79" y="0"/>
                          <a:pt x="89" y="22"/>
                          <a:pt x="63" y="41"/>
                        </a:cubicBezTo>
                        <a:cubicBezTo>
                          <a:pt x="37" y="59"/>
                          <a:pt x="11" y="44"/>
                          <a:pt x="0" y="30"/>
                        </a:cubicBezTo>
                        <a:lnTo>
                          <a:pt x="2" y="23"/>
                        </a:ln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80" name="Google Shape;2980;p21"/>
                  <p:cNvSpPr/>
                  <p:nvPr/>
                </p:nvSpPr>
                <p:spPr>
                  <a:xfrm>
                    <a:off x="4082" y="1988"/>
                    <a:ext cx="61" cy="38"/>
                  </a:xfrm>
                  <a:custGeom>
                    <a:avLst/>
                    <a:gdLst/>
                    <a:ahLst/>
                    <a:cxnLst/>
                    <a:rect l="l" t="t" r="r" b="b"/>
                    <a:pathLst>
                      <a:path w="82" h="51" extrusionOk="0">
                        <a:moveTo>
                          <a:pt x="63" y="42"/>
                        </a:moveTo>
                        <a:cubicBezTo>
                          <a:pt x="54" y="49"/>
                          <a:pt x="45" y="51"/>
                          <a:pt x="37" y="51"/>
                        </a:cubicBezTo>
                        <a:cubicBezTo>
                          <a:pt x="21" y="50"/>
                          <a:pt x="7" y="41"/>
                          <a:pt x="0" y="31"/>
                        </a:cubicBezTo>
                        <a:cubicBezTo>
                          <a:pt x="0" y="31"/>
                          <a:pt x="0" y="31"/>
                          <a:pt x="0" y="31"/>
                        </a:cubicBezTo>
                        <a:cubicBezTo>
                          <a:pt x="1" y="22"/>
                          <a:pt x="1" y="22"/>
                          <a:pt x="1" y="22"/>
                        </a:cubicBezTo>
                        <a:cubicBezTo>
                          <a:pt x="2" y="23"/>
                          <a:pt x="2" y="23"/>
                          <a:pt x="2" y="23"/>
                        </a:cubicBezTo>
                        <a:cubicBezTo>
                          <a:pt x="2" y="23"/>
                          <a:pt x="5" y="27"/>
                          <a:pt x="10" y="32"/>
                        </a:cubicBezTo>
                        <a:cubicBezTo>
                          <a:pt x="16" y="36"/>
                          <a:pt x="24" y="41"/>
                          <a:pt x="34" y="42"/>
                        </a:cubicBezTo>
                        <a:cubicBezTo>
                          <a:pt x="35" y="42"/>
                          <a:pt x="35" y="42"/>
                          <a:pt x="36" y="42"/>
                        </a:cubicBezTo>
                        <a:cubicBezTo>
                          <a:pt x="45" y="42"/>
                          <a:pt x="55" y="38"/>
                          <a:pt x="63" y="32"/>
                        </a:cubicBezTo>
                        <a:cubicBezTo>
                          <a:pt x="71" y="25"/>
                          <a:pt x="76" y="17"/>
                          <a:pt x="77" y="8"/>
                        </a:cubicBezTo>
                        <a:cubicBezTo>
                          <a:pt x="77" y="7"/>
                          <a:pt x="77" y="5"/>
                          <a:pt x="76" y="4"/>
                        </a:cubicBezTo>
                        <a:cubicBezTo>
                          <a:pt x="76" y="4"/>
                          <a:pt x="76" y="4"/>
                          <a:pt x="76" y="4"/>
                        </a:cubicBezTo>
                        <a:cubicBezTo>
                          <a:pt x="79" y="0"/>
                          <a:pt x="79" y="0"/>
                          <a:pt x="79" y="0"/>
                        </a:cubicBezTo>
                        <a:cubicBezTo>
                          <a:pt x="80" y="1"/>
                          <a:pt x="80" y="1"/>
                          <a:pt x="80" y="1"/>
                        </a:cubicBezTo>
                        <a:cubicBezTo>
                          <a:pt x="80" y="1"/>
                          <a:pt x="82" y="6"/>
                          <a:pt x="81" y="12"/>
                        </a:cubicBezTo>
                        <a:cubicBezTo>
                          <a:pt x="81" y="20"/>
                          <a:pt x="78" y="32"/>
                          <a:pt x="63" y="42"/>
                        </a:cubicBezTo>
                        <a:close/>
                        <a:moveTo>
                          <a:pt x="80" y="12"/>
                        </a:moveTo>
                        <a:cubicBezTo>
                          <a:pt x="80" y="8"/>
                          <a:pt x="79" y="4"/>
                          <a:pt x="79" y="3"/>
                        </a:cubicBezTo>
                        <a:cubicBezTo>
                          <a:pt x="78" y="4"/>
                          <a:pt x="78" y="4"/>
                          <a:pt x="78" y="4"/>
                        </a:cubicBezTo>
                        <a:cubicBezTo>
                          <a:pt x="78" y="5"/>
                          <a:pt x="78" y="7"/>
                          <a:pt x="78" y="8"/>
                        </a:cubicBezTo>
                        <a:cubicBezTo>
                          <a:pt x="77" y="27"/>
                          <a:pt x="55" y="44"/>
                          <a:pt x="36" y="43"/>
                        </a:cubicBezTo>
                        <a:cubicBezTo>
                          <a:pt x="35" y="43"/>
                          <a:pt x="35" y="43"/>
                          <a:pt x="34" y="43"/>
                        </a:cubicBezTo>
                        <a:cubicBezTo>
                          <a:pt x="16" y="42"/>
                          <a:pt x="5" y="29"/>
                          <a:pt x="2" y="25"/>
                        </a:cubicBezTo>
                        <a:cubicBezTo>
                          <a:pt x="1" y="31"/>
                          <a:pt x="1" y="31"/>
                          <a:pt x="1" y="31"/>
                        </a:cubicBezTo>
                        <a:cubicBezTo>
                          <a:pt x="8" y="40"/>
                          <a:pt x="21" y="49"/>
                          <a:pt x="37" y="50"/>
                        </a:cubicBezTo>
                        <a:cubicBezTo>
                          <a:pt x="45" y="50"/>
                          <a:pt x="54" y="47"/>
                          <a:pt x="63" y="41"/>
                        </a:cubicBezTo>
                        <a:cubicBezTo>
                          <a:pt x="77" y="31"/>
                          <a:pt x="80" y="20"/>
                          <a:pt x="80" y="12"/>
                        </a:cubicBezTo>
                        <a:close/>
                        <a:moveTo>
                          <a:pt x="2" y="24"/>
                        </a:moveTo>
                        <a:cubicBezTo>
                          <a:pt x="2" y="24"/>
                          <a:pt x="2" y="24"/>
                          <a:pt x="2" y="2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81" name="Google Shape;2981;p21"/>
                  <p:cNvSpPr/>
                  <p:nvPr/>
                </p:nvSpPr>
                <p:spPr>
                  <a:xfrm>
                    <a:off x="4084" y="1991"/>
                    <a:ext cx="57" cy="31"/>
                  </a:xfrm>
                  <a:custGeom>
                    <a:avLst/>
                    <a:gdLst/>
                    <a:ahLst/>
                    <a:cxnLst/>
                    <a:rect l="l" t="t" r="r" b="b"/>
                    <a:pathLst>
                      <a:path w="76" h="41" extrusionOk="0">
                        <a:moveTo>
                          <a:pt x="76" y="0"/>
                        </a:moveTo>
                        <a:cubicBezTo>
                          <a:pt x="75" y="1"/>
                          <a:pt x="75" y="1"/>
                          <a:pt x="75" y="2"/>
                        </a:cubicBezTo>
                        <a:cubicBezTo>
                          <a:pt x="75" y="3"/>
                          <a:pt x="75" y="3"/>
                          <a:pt x="75" y="4"/>
                        </a:cubicBezTo>
                        <a:cubicBezTo>
                          <a:pt x="74" y="22"/>
                          <a:pt x="53" y="39"/>
                          <a:pt x="34" y="39"/>
                        </a:cubicBezTo>
                        <a:cubicBezTo>
                          <a:pt x="33" y="39"/>
                          <a:pt x="33" y="39"/>
                          <a:pt x="33" y="39"/>
                        </a:cubicBezTo>
                        <a:cubicBezTo>
                          <a:pt x="32" y="39"/>
                          <a:pt x="32" y="39"/>
                          <a:pt x="31" y="39"/>
                        </a:cubicBezTo>
                        <a:cubicBezTo>
                          <a:pt x="16" y="38"/>
                          <a:pt x="5" y="28"/>
                          <a:pt x="1" y="23"/>
                        </a:cubicBezTo>
                        <a:cubicBezTo>
                          <a:pt x="1" y="24"/>
                          <a:pt x="1" y="25"/>
                          <a:pt x="0" y="25"/>
                        </a:cubicBezTo>
                        <a:cubicBezTo>
                          <a:pt x="4" y="30"/>
                          <a:pt x="13" y="38"/>
                          <a:pt x="27" y="40"/>
                        </a:cubicBezTo>
                        <a:cubicBezTo>
                          <a:pt x="29" y="41"/>
                          <a:pt x="32" y="41"/>
                          <a:pt x="34" y="41"/>
                        </a:cubicBezTo>
                        <a:cubicBezTo>
                          <a:pt x="53" y="41"/>
                          <a:pt x="69" y="27"/>
                          <a:pt x="73" y="15"/>
                        </a:cubicBezTo>
                        <a:cubicBezTo>
                          <a:pt x="73" y="15"/>
                          <a:pt x="75" y="9"/>
                          <a:pt x="76" y="5"/>
                        </a:cubicBezTo>
                        <a:cubicBezTo>
                          <a:pt x="76" y="5"/>
                          <a:pt x="76" y="5"/>
                          <a:pt x="76" y="5"/>
                        </a:cubicBezTo>
                        <a:cubicBezTo>
                          <a:pt x="76" y="5"/>
                          <a:pt x="76" y="5"/>
                          <a:pt x="76" y="5"/>
                        </a:cubicBezTo>
                        <a:cubicBezTo>
                          <a:pt x="76" y="4"/>
                          <a:pt x="76" y="3"/>
                          <a:pt x="76" y="3"/>
                        </a:cubicBezTo>
                        <a:cubicBezTo>
                          <a:pt x="76" y="2"/>
                          <a:pt x="76" y="1"/>
                          <a:pt x="76" y="0"/>
                        </a:cubicBezTo>
                        <a:close/>
                      </a:path>
                    </a:pathLst>
                  </a:custGeom>
                  <a:solidFill>
                    <a:srgbClr val="B9BA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82" name="Google Shape;2982;p21"/>
                  <p:cNvSpPr/>
                  <p:nvPr/>
                </p:nvSpPr>
                <p:spPr>
                  <a:xfrm>
                    <a:off x="4085" y="1992"/>
                    <a:ext cx="55" cy="28"/>
                  </a:xfrm>
                  <a:custGeom>
                    <a:avLst/>
                    <a:gdLst/>
                    <a:ahLst/>
                    <a:cxnLst/>
                    <a:rect l="l" t="t" r="r" b="b"/>
                    <a:pathLst>
                      <a:path w="74" h="37" extrusionOk="0">
                        <a:moveTo>
                          <a:pt x="74" y="0"/>
                        </a:moveTo>
                        <a:cubicBezTo>
                          <a:pt x="73" y="1"/>
                          <a:pt x="73" y="1"/>
                          <a:pt x="73" y="1"/>
                        </a:cubicBezTo>
                        <a:cubicBezTo>
                          <a:pt x="74" y="19"/>
                          <a:pt x="52" y="36"/>
                          <a:pt x="33" y="36"/>
                        </a:cubicBezTo>
                        <a:cubicBezTo>
                          <a:pt x="32" y="36"/>
                          <a:pt x="31" y="36"/>
                          <a:pt x="30" y="36"/>
                        </a:cubicBezTo>
                        <a:cubicBezTo>
                          <a:pt x="15" y="35"/>
                          <a:pt x="4" y="25"/>
                          <a:pt x="0" y="20"/>
                        </a:cubicBezTo>
                        <a:cubicBezTo>
                          <a:pt x="0" y="21"/>
                          <a:pt x="0" y="21"/>
                          <a:pt x="0" y="21"/>
                        </a:cubicBezTo>
                        <a:cubicBezTo>
                          <a:pt x="4" y="26"/>
                          <a:pt x="15" y="36"/>
                          <a:pt x="30" y="37"/>
                        </a:cubicBezTo>
                        <a:cubicBezTo>
                          <a:pt x="31" y="37"/>
                          <a:pt x="31" y="37"/>
                          <a:pt x="32" y="37"/>
                        </a:cubicBezTo>
                        <a:cubicBezTo>
                          <a:pt x="33" y="37"/>
                          <a:pt x="33" y="37"/>
                          <a:pt x="33" y="37"/>
                        </a:cubicBezTo>
                        <a:cubicBezTo>
                          <a:pt x="52" y="37"/>
                          <a:pt x="73" y="20"/>
                          <a:pt x="74" y="2"/>
                        </a:cubicBezTo>
                        <a:cubicBezTo>
                          <a:pt x="74" y="1"/>
                          <a:pt x="74" y="1"/>
                          <a:pt x="74" y="0"/>
                        </a:cubicBezTo>
                        <a:close/>
                      </a:path>
                    </a:pathLst>
                  </a:custGeom>
                  <a:solidFill>
                    <a:srgbClr val="8B8D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83" name="Google Shape;2983;p21"/>
                  <p:cNvSpPr/>
                  <p:nvPr/>
                </p:nvSpPr>
                <p:spPr>
                  <a:xfrm>
                    <a:off x="4083" y="1991"/>
                    <a:ext cx="59" cy="34"/>
                  </a:xfrm>
                  <a:custGeom>
                    <a:avLst/>
                    <a:gdLst/>
                    <a:ahLst/>
                    <a:cxnLst/>
                    <a:rect l="l" t="t" r="r" b="b"/>
                    <a:pathLst>
                      <a:path w="78" h="46" extrusionOk="0">
                        <a:moveTo>
                          <a:pt x="77" y="0"/>
                        </a:moveTo>
                        <a:cubicBezTo>
                          <a:pt x="77" y="0"/>
                          <a:pt x="77" y="0"/>
                          <a:pt x="77" y="0"/>
                        </a:cubicBezTo>
                        <a:cubicBezTo>
                          <a:pt x="77" y="1"/>
                          <a:pt x="77" y="2"/>
                          <a:pt x="77" y="3"/>
                        </a:cubicBezTo>
                        <a:cubicBezTo>
                          <a:pt x="77" y="3"/>
                          <a:pt x="77" y="4"/>
                          <a:pt x="77" y="5"/>
                        </a:cubicBezTo>
                        <a:cubicBezTo>
                          <a:pt x="77" y="6"/>
                          <a:pt x="77" y="33"/>
                          <a:pt x="49" y="41"/>
                        </a:cubicBezTo>
                        <a:cubicBezTo>
                          <a:pt x="44" y="43"/>
                          <a:pt x="39" y="43"/>
                          <a:pt x="35" y="43"/>
                        </a:cubicBezTo>
                        <a:cubicBezTo>
                          <a:pt x="18" y="43"/>
                          <a:pt x="6" y="33"/>
                          <a:pt x="1" y="28"/>
                        </a:cubicBezTo>
                        <a:cubicBezTo>
                          <a:pt x="0" y="28"/>
                          <a:pt x="0" y="28"/>
                          <a:pt x="0" y="28"/>
                        </a:cubicBezTo>
                        <a:cubicBezTo>
                          <a:pt x="8" y="37"/>
                          <a:pt x="20" y="45"/>
                          <a:pt x="35" y="46"/>
                        </a:cubicBezTo>
                        <a:cubicBezTo>
                          <a:pt x="36" y="46"/>
                          <a:pt x="36" y="46"/>
                          <a:pt x="36" y="46"/>
                        </a:cubicBezTo>
                        <a:cubicBezTo>
                          <a:pt x="44" y="46"/>
                          <a:pt x="52" y="43"/>
                          <a:pt x="61" y="37"/>
                        </a:cubicBezTo>
                        <a:cubicBezTo>
                          <a:pt x="75" y="27"/>
                          <a:pt x="78" y="16"/>
                          <a:pt x="78" y="8"/>
                        </a:cubicBezTo>
                        <a:cubicBezTo>
                          <a:pt x="78" y="4"/>
                          <a:pt x="78" y="2"/>
                          <a:pt x="77"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84" name="Google Shape;2984;p21"/>
                  <p:cNvSpPr/>
                  <p:nvPr/>
                </p:nvSpPr>
                <p:spPr>
                  <a:xfrm>
                    <a:off x="4083" y="1990"/>
                    <a:ext cx="63" cy="35"/>
                  </a:xfrm>
                  <a:custGeom>
                    <a:avLst/>
                    <a:gdLst/>
                    <a:ahLst/>
                    <a:cxnLst/>
                    <a:rect l="l" t="t" r="r" b="b"/>
                    <a:pathLst>
                      <a:path w="83" h="47" extrusionOk="0">
                        <a:moveTo>
                          <a:pt x="78" y="0"/>
                        </a:moveTo>
                        <a:cubicBezTo>
                          <a:pt x="77" y="1"/>
                          <a:pt x="77" y="1"/>
                          <a:pt x="77" y="1"/>
                        </a:cubicBezTo>
                        <a:cubicBezTo>
                          <a:pt x="78" y="3"/>
                          <a:pt x="78" y="5"/>
                          <a:pt x="78" y="9"/>
                        </a:cubicBezTo>
                        <a:cubicBezTo>
                          <a:pt x="78" y="17"/>
                          <a:pt x="75" y="28"/>
                          <a:pt x="61" y="38"/>
                        </a:cubicBezTo>
                        <a:cubicBezTo>
                          <a:pt x="52" y="44"/>
                          <a:pt x="44" y="47"/>
                          <a:pt x="36" y="47"/>
                        </a:cubicBezTo>
                        <a:cubicBezTo>
                          <a:pt x="35" y="47"/>
                          <a:pt x="35" y="47"/>
                          <a:pt x="35" y="47"/>
                        </a:cubicBezTo>
                        <a:cubicBezTo>
                          <a:pt x="20" y="46"/>
                          <a:pt x="8" y="38"/>
                          <a:pt x="0" y="29"/>
                        </a:cubicBezTo>
                        <a:cubicBezTo>
                          <a:pt x="0" y="30"/>
                          <a:pt x="0" y="30"/>
                          <a:pt x="0" y="30"/>
                        </a:cubicBezTo>
                        <a:cubicBezTo>
                          <a:pt x="8" y="39"/>
                          <a:pt x="21" y="47"/>
                          <a:pt x="36" y="47"/>
                        </a:cubicBezTo>
                        <a:cubicBezTo>
                          <a:pt x="44" y="47"/>
                          <a:pt x="52" y="45"/>
                          <a:pt x="61" y="39"/>
                        </a:cubicBezTo>
                        <a:cubicBezTo>
                          <a:pt x="83" y="23"/>
                          <a:pt x="79" y="5"/>
                          <a:pt x="78"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85" name="Google Shape;2985;p21"/>
                  <p:cNvSpPr/>
                  <p:nvPr/>
                </p:nvSpPr>
                <p:spPr>
                  <a:xfrm>
                    <a:off x="4084" y="1968"/>
                    <a:ext cx="69" cy="48"/>
                  </a:xfrm>
                  <a:custGeom>
                    <a:avLst/>
                    <a:gdLst/>
                    <a:ahLst/>
                    <a:cxnLst/>
                    <a:rect l="l" t="t" r="r" b="b"/>
                    <a:pathLst>
                      <a:path w="92" h="64" extrusionOk="0">
                        <a:moveTo>
                          <a:pt x="0" y="33"/>
                        </a:moveTo>
                        <a:cubicBezTo>
                          <a:pt x="0" y="33"/>
                          <a:pt x="13" y="49"/>
                          <a:pt x="32" y="48"/>
                        </a:cubicBezTo>
                        <a:cubicBezTo>
                          <a:pt x="50" y="46"/>
                          <a:pt x="85" y="22"/>
                          <a:pt x="71" y="3"/>
                        </a:cubicBezTo>
                        <a:cubicBezTo>
                          <a:pt x="71" y="0"/>
                          <a:pt x="71" y="0"/>
                          <a:pt x="71" y="0"/>
                        </a:cubicBezTo>
                        <a:cubicBezTo>
                          <a:pt x="71" y="0"/>
                          <a:pt x="92" y="15"/>
                          <a:pt x="69" y="40"/>
                        </a:cubicBezTo>
                        <a:cubicBezTo>
                          <a:pt x="46" y="64"/>
                          <a:pt x="14" y="64"/>
                          <a:pt x="1" y="45"/>
                        </a:cubicBezTo>
                        <a:lnTo>
                          <a:pt x="0" y="33"/>
                        </a:ln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86" name="Google Shape;2986;p21"/>
                  <p:cNvSpPr/>
                  <p:nvPr/>
                </p:nvSpPr>
                <p:spPr>
                  <a:xfrm>
                    <a:off x="4083" y="1967"/>
                    <a:ext cx="61" cy="46"/>
                  </a:xfrm>
                  <a:custGeom>
                    <a:avLst/>
                    <a:gdLst/>
                    <a:ahLst/>
                    <a:cxnLst/>
                    <a:rect l="l" t="t" r="r" b="b"/>
                    <a:pathLst>
                      <a:path w="81" h="61" extrusionOk="0">
                        <a:moveTo>
                          <a:pt x="70" y="41"/>
                        </a:moveTo>
                        <a:cubicBezTo>
                          <a:pt x="58" y="55"/>
                          <a:pt x="42" y="61"/>
                          <a:pt x="29" y="60"/>
                        </a:cubicBezTo>
                        <a:cubicBezTo>
                          <a:pt x="17" y="60"/>
                          <a:pt x="7" y="55"/>
                          <a:pt x="1" y="47"/>
                        </a:cubicBezTo>
                        <a:cubicBezTo>
                          <a:pt x="1" y="47"/>
                          <a:pt x="1" y="47"/>
                          <a:pt x="1" y="47"/>
                        </a:cubicBezTo>
                        <a:cubicBezTo>
                          <a:pt x="0" y="32"/>
                          <a:pt x="0" y="32"/>
                          <a:pt x="0" y="32"/>
                        </a:cubicBezTo>
                        <a:cubicBezTo>
                          <a:pt x="1" y="34"/>
                          <a:pt x="1" y="34"/>
                          <a:pt x="1" y="34"/>
                        </a:cubicBezTo>
                        <a:cubicBezTo>
                          <a:pt x="1" y="34"/>
                          <a:pt x="13" y="48"/>
                          <a:pt x="29" y="48"/>
                        </a:cubicBezTo>
                        <a:cubicBezTo>
                          <a:pt x="30" y="48"/>
                          <a:pt x="31" y="48"/>
                          <a:pt x="32" y="48"/>
                        </a:cubicBezTo>
                        <a:cubicBezTo>
                          <a:pt x="47" y="47"/>
                          <a:pt x="74" y="30"/>
                          <a:pt x="74" y="14"/>
                        </a:cubicBezTo>
                        <a:cubicBezTo>
                          <a:pt x="75" y="10"/>
                          <a:pt x="74" y="7"/>
                          <a:pt x="71" y="4"/>
                        </a:cubicBezTo>
                        <a:cubicBezTo>
                          <a:pt x="71" y="4"/>
                          <a:pt x="71" y="4"/>
                          <a:pt x="71" y="4"/>
                        </a:cubicBezTo>
                        <a:cubicBezTo>
                          <a:pt x="72" y="0"/>
                          <a:pt x="72" y="0"/>
                          <a:pt x="72" y="0"/>
                        </a:cubicBezTo>
                        <a:cubicBezTo>
                          <a:pt x="73" y="0"/>
                          <a:pt x="73" y="0"/>
                          <a:pt x="73" y="0"/>
                        </a:cubicBezTo>
                        <a:cubicBezTo>
                          <a:pt x="73" y="0"/>
                          <a:pt x="81" y="7"/>
                          <a:pt x="81" y="18"/>
                        </a:cubicBezTo>
                        <a:cubicBezTo>
                          <a:pt x="81" y="24"/>
                          <a:pt x="78" y="32"/>
                          <a:pt x="70" y="41"/>
                        </a:cubicBezTo>
                        <a:close/>
                        <a:moveTo>
                          <a:pt x="80" y="18"/>
                        </a:moveTo>
                        <a:cubicBezTo>
                          <a:pt x="80" y="9"/>
                          <a:pt x="75" y="4"/>
                          <a:pt x="73" y="2"/>
                        </a:cubicBezTo>
                        <a:cubicBezTo>
                          <a:pt x="72" y="3"/>
                          <a:pt x="72" y="3"/>
                          <a:pt x="72" y="3"/>
                        </a:cubicBezTo>
                        <a:cubicBezTo>
                          <a:pt x="75" y="7"/>
                          <a:pt x="76" y="10"/>
                          <a:pt x="76" y="14"/>
                        </a:cubicBezTo>
                        <a:cubicBezTo>
                          <a:pt x="75" y="31"/>
                          <a:pt x="48" y="48"/>
                          <a:pt x="33" y="49"/>
                        </a:cubicBezTo>
                        <a:cubicBezTo>
                          <a:pt x="31" y="50"/>
                          <a:pt x="30" y="50"/>
                          <a:pt x="29" y="50"/>
                        </a:cubicBezTo>
                        <a:cubicBezTo>
                          <a:pt x="15" y="49"/>
                          <a:pt x="5" y="39"/>
                          <a:pt x="1" y="36"/>
                        </a:cubicBezTo>
                        <a:cubicBezTo>
                          <a:pt x="2" y="46"/>
                          <a:pt x="2" y="46"/>
                          <a:pt x="2" y="46"/>
                        </a:cubicBezTo>
                        <a:cubicBezTo>
                          <a:pt x="8" y="54"/>
                          <a:pt x="18" y="59"/>
                          <a:pt x="29" y="59"/>
                        </a:cubicBezTo>
                        <a:cubicBezTo>
                          <a:pt x="42" y="59"/>
                          <a:pt x="57" y="53"/>
                          <a:pt x="69" y="40"/>
                        </a:cubicBezTo>
                        <a:cubicBezTo>
                          <a:pt x="77" y="31"/>
                          <a:pt x="80" y="24"/>
                          <a:pt x="80" y="18"/>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87" name="Google Shape;2987;p21"/>
                  <p:cNvSpPr/>
                  <p:nvPr/>
                </p:nvSpPr>
                <p:spPr>
                  <a:xfrm>
                    <a:off x="4086" y="1969"/>
                    <a:ext cx="62" cy="37"/>
                  </a:xfrm>
                  <a:custGeom>
                    <a:avLst/>
                    <a:gdLst/>
                    <a:ahLst/>
                    <a:cxnLst/>
                    <a:rect l="l" t="t" r="r" b="b"/>
                    <a:pathLst>
                      <a:path w="83" h="49" extrusionOk="0">
                        <a:moveTo>
                          <a:pt x="71" y="0"/>
                        </a:moveTo>
                        <a:cubicBezTo>
                          <a:pt x="70" y="0"/>
                          <a:pt x="70" y="1"/>
                          <a:pt x="70" y="1"/>
                        </a:cubicBezTo>
                        <a:cubicBezTo>
                          <a:pt x="72" y="4"/>
                          <a:pt x="73" y="8"/>
                          <a:pt x="73" y="11"/>
                        </a:cubicBezTo>
                        <a:cubicBezTo>
                          <a:pt x="72" y="28"/>
                          <a:pt x="45" y="45"/>
                          <a:pt x="30" y="46"/>
                        </a:cubicBezTo>
                        <a:cubicBezTo>
                          <a:pt x="29" y="47"/>
                          <a:pt x="28" y="47"/>
                          <a:pt x="27" y="47"/>
                        </a:cubicBezTo>
                        <a:cubicBezTo>
                          <a:pt x="26" y="47"/>
                          <a:pt x="26" y="47"/>
                          <a:pt x="26" y="47"/>
                        </a:cubicBezTo>
                        <a:cubicBezTo>
                          <a:pt x="14" y="46"/>
                          <a:pt x="4" y="38"/>
                          <a:pt x="0" y="34"/>
                        </a:cubicBezTo>
                        <a:cubicBezTo>
                          <a:pt x="0" y="35"/>
                          <a:pt x="0" y="36"/>
                          <a:pt x="0" y="37"/>
                        </a:cubicBezTo>
                        <a:cubicBezTo>
                          <a:pt x="4" y="42"/>
                          <a:pt x="12" y="49"/>
                          <a:pt x="23" y="49"/>
                        </a:cubicBezTo>
                        <a:cubicBezTo>
                          <a:pt x="23" y="49"/>
                          <a:pt x="23" y="49"/>
                          <a:pt x="23" y="49"/>
                        </a:cubicBezTo>
                        <a:cubicBezTo>
                          <a:pt x="40" y="49"/>
                          <a:pt x="83" y="29"/>
                          <a:pt x="72" y="3"/>
                        </a:cubicBezTo>
                        <a:cubicBezTo>
                          <a:pt x="72" y="3"/>
                          <a:pt x="74" y="6"/>
                          <a:pt x="74" y="11"/>
                        </a:cubicBezTo>
                        <a:cubicBezTo>
                          <a:pt x="74" y="10"/>
                          <a:pt x="74" y="10"/>
                          <a:pt x="74" y="9"/>
                        </a:cubicBezTo>
                        <a:cubicBezTo>
                          <a:pt x="74" y="7"/>
                          <a:pt x="74" y="6"/>
                          <a:pt x="74" y="4"/>
                        </a:cubicBezTo>
                        <a:cubicBezTo>
                          <a:pt x="73" y="2"/>
                          <a:pt x="72" y="1"/>
                          <a:pt x="71" y="0"/>
                        </a:cubicBezTo>
                        <a:close/>
                      </a:path>
                    </a:pathLst>
                  </a:custGeom>
                  <a:solidFill>
                    <a:srgbClr val="B9BA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88" name="Google Shape;2988;p21"/>
                  <p:cNvSpPr/>
                  <p:nvPr/>
                </p:nvSpPr>
                <p:spPr>
                  <a:xfrm>
                    <a:off x="4086" y="1968"/>
                    <a:ext cx="61" cy="36"/>
                  </a:xfrm>
                  <a:custGeom>
                    <a:avLst/>
                    <a:gdLst/>
                    <a:ahLst/>
                    <a:cxnLst/>
                    <a:rect l="l" t="t" r="r" b="b"/>
                    <a:pathLst>
                      <a:path w="82" h="48" extrusionOk="0">
                        <a:moveTo>
                          <a:pt x="70" y="2"/>
                        </a:moveTo>
                        <a:cubicBezTo>
                          <a:pt x="70" y="3"/>
                          <a:pt x="70" y="3"/>
                          <a:pt x="70" y="3"/>
                        </a:cubicBezTo>
                        <a:cubicBezTo>
                          <a:pt x="82" y="22"/>
                          <a:pt x="47" y="45"/>
                          <a:pt x="30" y="47"/>
                        </a:cubicBezTo>
                        <a:cubicBezTo>
                          <a:pt x="29" y="47"/>
                          <a:pt x="28" y="47"/>
                          <a:pt x="27" y="47"/>
                        </a:cubicBezTo>
                        <a:cubicBezTo>
                          <a:pt x="14" y="47"/>
                          <a:pt x="4" y="38"/>
                          <a:pt x="0" y="34"/>
                        </a:cubicBezTo>
                        <a:cubicBezTo>
                          <a:pt x="0" y="35"/>
                          <a:pt x="0" y="35"/>
                          <a:pt x="0" y="35"/>
                        </a:cubicBezTo>
                        <a:cubicBezTo>
                          <a:pt x="4" y="39"/>
                          <a:pt x="14" y="47"/>
                          <a:pt x="26" y="48"/>
                        </a:cubicBezTo>
                        <a:cubicBezTo>
                          <a:pt x="27" y="48"/>
                          <a:pt x="27" y="48"/>
                          <a:pt x="27" y="48"/>
                        </a:cubicBezTo>
                        <a:cubicBezTo>
                          <a:pt x="28" y="48"/>
                          <a:pt x="29" y="48"/>
                          <a:pt x="30" y="47"/>
                        </a:cubicBezTo>
                        <a:cubicBezTo>
                          <a:pt x="45" y="46"/>
                          <a:pt x="72" y="29"/>
                          <a:pt x="73" y="12"/>
                        </a:cubicBezTo>
                        <a:cubicBezTo>
                          <a:pt x="73" y="9"/>
                          <a:pt x="72" y="5"/>
                          <a:pt x="70" y="2"/>
                        </a:cubicBezTo>
                        <a:close/>
                        <a:moveTo>
                          <a:pt x="71" y="0"/>
                        </a:moveTo>
                        <a:cubicBezTo>
                          <a:pt x="71" y="1"/>
                          <a:pt x="71" y="1"/>
                          <a:pt x="71" y="1"/>
                        </a:cubicBezTo>
                        <a:cubicBezTo>
                          <a:pt x="72" y="2"/>
                          <a:pt x="73" y="3"/>
                          <a:pt x="74" y="5"/>
                        </a:cubicBezTo>
                        <a:cubicBezTo>
                          <a:pt x="74" y="5"/>
                          <a:pt x="74" y="4"/>
                          <a:pt x="74" y="4"/>
                        </a:cubicBezTo>
                        <a:cubicBezTo>
                          <a:pt x="73" y="2"/>
                          <a:pt x="72" y="1"/>
                          <a:pt x="71" y="0"/>
                        </a:cubicBezTo>
                        <a:close/>
                      </a:path>
                    </a:pathLst>
                  </a:custGeom>
                  <a:solidFill>
                    <a:srgbClr val="8B8D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89" name="Google Shape;2989;p21"/>
                  <p:cNvSpPr/>
                  <p:nvPr/>
                </p:nvSpPr>
                <p:spPr>
                  <a:xfrm>
                    <a:off x="4086" y="1972"/>
                    <a:ext cx="57" cy="39"/>
                  </a:xfrm>
                  <a:custGeom>
                    <a:avLst/>
                    <a:gdLst/>
                    <a:ahLst/>
                    <a:cxnLst/>
                    <a:rect l="l" t="t" r="r" b="b"/>
                    <a:pathLst>
                      <a:path w="77" h="52" extrusionOk="0">
                        <a:moveTo>
                          <a:pt x="74" y="0"/>
                        </a:moveTo>
                        <a:cubicBezTo>
                          <a:pt x="74" y="2"/>
                          <a:pt x="74" y="3"/>
                          <a:pt x="74" y="5"/>
                        </a:cubicBezTo>
                        <a:cubicBezTo>
                          <a:pt x="74" y="6"/>
                          <a:pt x="74" y="6"/>
                          <a:pt x="74" y="7"/>
                        </a:cubicBezTo>
                        <a:cubicBezTo>
                          <a:pt x="75" y="12"/>
                          <a:pt x="74" y="21"/>
                          <a:pt x="67" y="30"/>
                        </a:cubicBezTo>
                        <a:cubicBezTo>
                          <a:pt x="56" y="43"/>
                          <a:pt x="43" y="49"/>
                          <a:pt x="29" y="49"/>
                        </a:cubicBezTo>
                        <a:cubicBezTo>
                          <a:pt x="26" y="49"/>
                          <a:pt x="22" y="49"/>
                          <a:pt x="19" y="48"/>
                        </a:cubicBezTo>
                        <a:cubicBezTo>
                          <a:pt x="9" y="46"/>
                          <a:pt x="3" y="42"/>
                          <a:pt x="0" y="39"/>
                        </a:cubicBezTo>
                        <a:cubicBezTo>
                          <a:pt x="0" y="40"/>
                          <a:pt x="0" y="40"/>
                          <a:pt x="0" y="40"/>
                        </a:cubicBezTo>
                        <a:cubicBezTo>
                          <a:pt x="6" y="47"/>
                          <a:pt x="15" y="52"/>
                          <a:pt x="26" y="52"/>
                        </a:cubicBezTo>
                        <a:cubicBezTo>
                          <a:pt x="27" y="52"/>
                          <a:pt x="27" y="52"/>
                          <a:pt x="27" y="52"/>
                        </a:cubicBezTo>
                        <a:cubicBezTo>
                          <a:pt x="40" y="52"/>
                          <a:pt x="54" y="46"/>
                          <a:pt x="66" y="33"/>
                        </a:cubicBezTo>
                        <a:cubicBezTo>
                          <a:pt x="74" y="24"/>
                          <a:pt x="77" y="17"/>
                          <a:pt x="77" y="11"/>
                        </a:cubicBezTo>
                        <a:cubicBezTo>
                          <a:pt x="77" y="7"/>
                          <a:pt x="76" y="3"/>
                          <a:pt x="7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90" name="Google Shape;2990;p21"/>
                  <p:cNvSpPr/>
                  <p:nvPr/>
                </p:nvSpPr>
                <p:spPr>
                  <a:xfrm>
                    <a:off x="4086" y="1971"/>
                    <a:ext cx="61" cy="41"/>
                  </a:xfrm>
                  <a:custGeom>
                    <a:avLst/>
                    <a:gdLst/>
                    <a:ahLst/>
                    <a:cxnLst/>
                    <a:rect l="l" t="t" r="r" b="b"/>
                    <a:pathLst>
                      <a:path w="82" h="54" extrusionOk="0">
                        <a:moveTo>
                          <a:pt x="74" y="0"/>
                        </a:moveTo>
                        <a:cubicBezTo>
                          <a:pt x="74" y="0"/>
                          <a:pt x="74" y="1"/>
                          <a:pt x="74" y="1"/>
                        </a:cubicBezTo>
                        <a:cubicBezTo>
                          <a:pt x="76" y="4"/>
                          <a:pt x="77" y="8"/>
                          <a:pt x="77" y="12"/>
                        </a:cubicBezTo>
                        <a:cubicBezTo>
                          <a:pt x="77" y="18"/>
                          <a:pt x="74" y="25"/>
                          <a:pt x="66" y="34"/>
                        </a:cubicBezTo>
                        <a:cubicBezTo>
                          <a:pt x="54" y="47"/>
                          <a:pt x="40" y="53"/>
                          <a:pt x="27" y="53"/>
                        </a:cubicBezTo>
                        <a:cubicBezTo>
                          <a:pt x="26" y="53"/>
                          <a:pt x="26" y="53"/>
                          <a:pt x="26" y="53"/>
                        </a:cubicBezTo>
                        <a:cubicBezTo>
                          <a:pt x="15" y="53"/>
                          <a:pt x="6" y="48"/>
                          <a:pt x="0" y="41"/>
                        </a:cubicBezTo>
                        <a:cubicBezTo>
                          <a:pt x="0" y="42"/>
                          <a:pt x="0" y="42"/>
                          <a:pt x="0" y="42"/>
                        </a:cubicBezTo>
                        <a:cubicBezTo>
                          <a:pt x="6" y="49"/>
                          <a:pt x="16" y="54"/>
                          <a:pt x="27" y="54"/>
                        </a:cubicBezTo>
                        <a:cubicBezTo>
                          <a:pt x="40" y="54"/>
                          <a:pt x="55" y="48"/>
                          <a:pt x="67" y="35"/>
                        </a:cubicBezTo>
                        <a:cubicBezTo>
                          <a:pt x="82" y="18"/>
                          <a:pt x="78" y="6"/>
                          <a:pt x="74"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91" name="Google Shape;2991;p21"/>
                  <p:cNvSpPr/>
                  <p:nvPr/>
                </p:nvSpPr>
                <p:spPr>
                  <a:xfrm>
                    <a:off x="4081" y="1950"/>
                    <a:ext cx="65" cy="43"/>
                  </a:xfrm>
                  <a:custGeom>
                    <a:avLst/>
                    <a:gdLst/>
                    <a:ahLst/>
                    <a:cxnLst/>
                    <a:rect l="l" t="t" r="r" b="b"/>
                    <a:pathLst>
                      <a:path w="86" h="58" extrusionOk="0">
                        <a:moveTo>
                          <a:pt x="0" y="40"/>
                        </a:moveTo>
                        <a:cubicBezTo>
                          <a:pt x="0" y="40"/>
                          <a:pt x="16" y="51"/>
                          <a:pt x="44" y="41"/>
                        </a:cubicBezTo>
                        <a:cubicBezTo>
                          <a:pt x="71" y="30"/>
                          <a:pt x="77" y="9"/>
                          <a:pt x="67" y="3"/>
                        </a:cubicBezTo>
                        <a:cubicBezTo>
                          <a:pt x="67" y="0"/>
                          <a:pt x="67" y="0"/>
                          <a:pt x="67" y="0"/>
                        </a:cubicBezTo>
                        <a:cubicBezTo>
                          <a:pt x="67" y="0"/>
                          <a:pt x="86" y="11"/>
                          <a:pt x="73" y="32"/>
                        </a:cubicBezTo>
                        <a:cubicBezTo>
                          <a:pt x="59" y="53"/>
                          <a:pt x="20" y="58"/>
                          <a:pt x="4" y="52"/>
                        </a:cubicBezTo>
                        <a:lnTo>
                          <a:pt x="0" y="40"/>
                        </a:ln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92" name="Google Shape;2992;p21"/>
                  <p:cNvSpPr/>
                  <p:nvPr/>
                </p:nvSpPr>
                <p:spPr>
                  <a:xfrm>
                    <a:off x="4080" y="1949"/>
                    <a:ext cx="60" cy="42"/>
                  </a:xfrm>
                  <a:custGeom>
                    <a:avLst/>
                    <a:gdLst/>
                    <a:ahLst/>
                    <a:cxnLst/>
                    <a:rect l="l" t="t" r="r" b="b"/>
                    <a:pathLst>
                      <a:path w="79" h="56" extrusionOk="0">
                        <a:moveTo>
                          <a:pt x="74" y="33"/>
                        </a:moveTo>
                        <a:cubicBezTo>
                          <a:pt x="63" y="50"/>
                          <a:pt x="37" y="56"/>
                          <a:pt x="19" y="56"/>
                        </a:cubicBezTo>
                        <a:cubicBezTo>
                          <a:pt x="13" y="56"/>
                          <a:pt x="9" y="55"/>
                          <a:pt x="5" y="54"/>
                        </a:cubicBezTo>
                        <a:cubicBezTo>
                          <a:pt x="5" y="54"/>
                          <a:pt x="5" y="54"/>
                          <a:pt x="5" y="54"/>
                        </a:cubicBezTo>
                        <a:cubicBezTo>
                          <a:pt x="0" y="39"/>
                          <a:pt x="0" y="39"/>
                          <a:pt x="0" y="39"/>
                        </a:cubicBezTo>
                        <a:cubicBezTo>
                          <a:pt x="2" y="40"/>
                          <a:pt x="2" y="40"/>
                          <a:pt x="2" y="40"/>
                        </a:cubicBezTo>
                        <a:cubicBezTo>
                          <a:pt x="2" y="40"/>
                          <a:pt x="4" y="41"/>
                          <a:pt x="7" y="43"/>
                        </a:cubicBezTo>
                        <a:cubicBezTo>
                          <a:pt x="10" y="44"/>
                          <a:pt x="15" y="45"/>
                          <a:pt x="21" y="45"/>
                        </a:cubicBezTo>
                        <a:cubicBezTo>
                          <a:pt x="28" y="46"/>
                          <a:pt x="35" y="44"/>
                          <a:pt x="44" y="41"/>
                        </a:cubicBezTo>
                        <a:cubicBezTo>
                          <a:pt x="63" y="34"/>
                          <a:pt x="72" y="22"/>
                          <a:pt x="72" y="13"/>
                        </a:cubicBezTo>
                        <a:cubicBezTo>
                          <a:pt x="72" y="9"/>
                          <a:pt x="70" y="6"/>
                          <a:pt x="68" y="4"/>
                        </a:cubicBezTo>
                        <a:cubicBezTo>
                          <a:pt x="67" y="4"/>
                          <a:pt x="67" y="4"/>
                          <a:pt x="67" y="4"/>
                        </a:cubicBezTo>
                        <a:cubicBezTo>
                          <a:pt x="68" y="0"/>
                          <a:pt x="68" y="0"/>
                          <a:pt x="68" y="0"/>
                        </a:cubicBezTo>
                        <a:cubicBezTo>
                          <a:pt x="68" y="0"/>
                          <a:pt x="68" y="0"/>
                          <a:pt x="68" y="0"/>
                        </a:cubicBezTo>
                        <a:cubicBezTo>
                          <a:pt x="69" y="0"/>
                          <a:pt x="79" y="6"/>
                          <a:pt x="79" y="19"/>
                        </a:cubicBezTo>
                        <a:cubicBezTo>
                          <a:pt x="79" y="23"/>
                          <a:pt x="78" y="28"/>
                          <a:pt x="74" y="33"/>
                        </a:cubicBezTo>
                        <a:close/>
                        <a:moveTo>
                          <a:pt x="78" y="19"/>
                        </a:moveTo>
                        <a:cubicBezTo>
                          <a:pt x="78" y="9"/>
                          <a:pt x="71" y="4"/>
                          <a:pt x="69" y="2"/>
                        </a:cubicBezTo>
                        <a:cubicBezTo>
                          <a:pt x="69" y="3"/>
                          <a:pt x="69" y="3"/>
                          <a:pt x="69" y="3"/>
                        </a:cubicBezTo>
                        <a:cubicBezTo>
                          <a:pt x="72" y="6"/>
                          <a:pt x="73" y="9"/>
                          <a:pt x="73" y="13"/>
                        </a:cubicBezTo>
                        <a:cubicBezTo>
                          <a:pt x="73" y="22"/>
                          <a:pt x="64" y="35"/>
                          <a:pt x="45" y="42"/>
                        </a:cubicBezTo>
                        <a:cubicBezTo>
                          <a:pt x="36" y="46"/>
                          <a:pt x="28" y="47"/>
                          <a:pt x="21" y="47"/>
                        </a:cubicBezTo>
                        <a:cubicBezTo>
                          <a:pt x="12" y="47"/>
                          <a:pt x="5" y="44"/>
                          <a:pt x="3" y="42"/>
                        </a:cubicBezTo>
                        <a:cubicBezTo>
                          <a:pt x="6" y="53"/>
                          <a:pt x="6" y="53"/>
                          <a:pt x="6" y="53"/>
                        </a:cubicBezTo>
                        <a:cubicBezTo>
                          <a:pt x="9" y="54"/>
                          <a:pt x="14" y="55"/>
                          <a:pt x="19" y="55"/>
                        </a:cubicBezTo>
                        <a:cubicBezTo>
                          <a:pt x="37" y="55"/>
                          <a:pt x="63" y="49"/>
                          <a:pt x="73" y="33"/>
                        </a:cubicBezTo>
                        <a:cubicBezTo>
                          <a:pt x="77" y="27"/>
                          <a:pt x="78" y="23"/>
                          <a:pt x="78" y="19"/>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93" name="Google Shape;2993;p21"/>
                  <p:cNvSpPr/>
                  <p:nvPr/>
                </p:nvSpPr>
                <p:spPr>
                  <a:xfrm>
                    <a:off x="4085" y="1950"/>
                    <a:ext cx="52" cy="36"/>
                  </a:xfrm>
                  <a:custGeom>
                    <a:avLst/>
                    <a:gdLst/>
                    <a:ahLst/>
                    <a:cxnLst/>
                    <a:rect l="l" t="t" r="r" b="b"/>
                    <a:pathLst>
                      <a:path w="69" h="47" extrusionOk="0">
                        <a:moveTo>
                          <a:pt x="63" y="0"/>
                        </a:moveTo>
                        <a:cubicBezTo>
                          <a:pt x="63" y="1"/>
                          <a:pt x="63" y="1"/>
                          <a:pt x="63" y="2"/>
                        </a:cubicBezTo>
                        <a:cubicBezTo>
                          <a:pt x="66" y="4"/>
                          <a:pt x="67" y="7"/>
                          <a:pt x="67" y="11"/>
                        </a:cubicBezTo>
                        <a:cubicBezTo>
                          <a:pt x="67" y="20"/>
                          <a:pt x="58" y="33"/>
                          <a:pt x="39" y="40"/>
                        </a:cubicBezTo>
                        <a:cubicBezTo>
                          <a:pt x="30" y="44"/>
                          <a:pt x="23" y="45"/>
                          <a:pt x="16" y="45"/>
                        </a:cubicBezTo>
                        <a:cubicBezTo>
                          <a:pt x="16" y="45"/>
                          <a:pt x="16" y="45"/>
                          <a:pt x="15" y="45"/>
                        </a:cubicBezTo>
                        <a:cubicBezTo>
                          <a:pt x="8" y="45"/>
                          <a:pt x="3" y="43"/>
                          <a:pt x="0" y="42"/>
                        </a:cubicBezTo>
                        <a:cubicBezTo>
                          <a:pt x="0" y="43"/>
                          <a:pt x="0" y="43"/>
                          <a:pt x="0" y="43"/>
                        </a:cubicBezTo>
                        <a:cubicBezTo>
                          <a:pt x="0" y="43"/>
                          <a:pt x="0" y="43"/>
                          <a:pt x="0" y="43"/>
                        </a:cubicBezTo>
                        <a:cubicBezTo>
                          <a:pt x="4" y="45"/>
                          <a:pt x="10" y="47"/>
                          <a:pt x="17" y="47"/>
                        </a:cubicBezTo>
                        <a:cubicBezTo>
                          <a:pt x="21" y="47"/>
                          <a:pt x="25" y="47"/>
                          <a:pt x="30" y="45"/>
                        </a:cubicBezTo>
                        <a:cubicBezTo>
                          <a:pt x="49" y="39"/>
                          <a:pt x="67" y="30"/>
                          <a:pt x="68" y="15"/>
                        </a:cubicBezTo>
                        <a:cubicBezTo>
                          <a:pt x="69" y="12"/>
                          <a:pt x="69" y="11"/>
                          <a:pt x="69" y="11"/>
                        </a:cubicBezTo>
                        <a:cubicBezTo>
                          <a:pt x="69" y="11"/>
                          <a:pt x="69" y="11"/>
                          <a:pt x="69" y="11"/>
                        </a:cubicBezTo>
                        <a:cubicBezTo>
                          <a:pt x="69" y="9"/>
                          <a:pt x="69" y="8"/>
                          <a:pt x="69" y="6"/>
                        </a:cubicBezTo>
                        <a:cubicBezTo>
                          <a:pt x="67" y="3"/>
                          <a:pt x="65" y="1"/>
                          <a:pt x="63" y="0"/>
                        </a:cubicBezTo>
                        <a:close/>
                      </a:path>
                    </a:pathLst>
                  </a:custGeom>
                  <a:solidFill>
                    <a:srgbClr val="B9BA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94" name="Google Shape;2994;p21"/>
                  <p:cNvSpPr/>
                  <p:nvPr/>
                </p:nvSpPr>
                <p:spPr>
                  <a:xfrm>
                    <a:off x="4085" y="1950"/>
                    <a:ext cx="54" cy="34"/>
                  </a:xfrm>
                  <a:custGeom>
                    <a:avLst/>
                    <a:gdLst/>
                    <a:ahLst/>
                    <a:cxnLst/>
                    <a:rect l="l" t="t" r="r" b="b"/>
                    <a:pathLst>
                      <a:path w="72" h="46" extrusionOk="0">
                        <a:moveTo>
                          <a:pt x="63" y="3"/>
                        </a:moveTo>
                        <a:cubicBezTo>
                          <a:pt x="63" y="3"/>
                          <a:pt x="63" y="3"/>
                          <a:pt x="63" y="3"/>
                        </a:cubicBezTo>
                        <a:cubicBezTo>
                          <a:pt x="72" y="10"/>
                          <a:pt x="65" y="30"/>
                          <a:pt x="39" y="41"/>
                        </a:cubicBezTo>
                        <a:cubicBezTo>
                          <a:pt x="30" y="44"/>
                          <a:pt x="22" y="45"/>
                          <a:pt x="16" y="45"/>
                        </a:cubicBezTo>
                        <a:cubicBezTo>
                          <a:pt x="9" y="45"/>
                          <a:pt x="3" y="43"/>
                          <a:pt x="0" y="42"/>
                        </a:cubicBezTo>
                        <a:cubicBezTo>
                          <a:pt x="0" y="43"/>
                          <a:pt x="0" y="43"/>
                          <a:pt x="0" y="43"/>
                        </a:cubicBezTo>
                        <a:cubicBezTo>
                          <a:pt x="3" y="44"/>
                          <a:pt x="8" y="46"/>
                          <a:pt x="15" y="46"/>
                        </a:cubicBezTo>
                        <a:cubicBezTo>
                          <a:pt x="16" y="46"/>
                          <a:pt x="16" y="46"/>
                          <a:pt x="16" y="46"/>
                        </a:cubicBezTo>
                        <a:cubicBezTo>
                          <a:pt x="23" y="46"/>
                          <a:pt x="30" y="45"/>
                          <a:pt x="39" y="41"/>
                        </a:cubicBezTo>
                        <a:cubicBezTo>
                          <a:pt x="58" y="34"/>
                          <a:pt x="67" y="21"/>
                          <a:pt x="67" y="12"/>
                        </a:cubicBezTo>
                        <a:cubicBezTo>
                          <a:pt x="67" y="8"/>
                          <a:pt x="66" y="5"/>
                          <a:pt x="63" y="3"/>
                        </a:cubicBezTo>
                        <a:close/>
                        <a:moveTo>
                          <a:pt x="63" y="0"/>
                        </a:moveTo>
                        <a:cubicBezTo>
                          <a:pt x="63" y="1"/>
                          <a:pt x="63" y="1"/>
                          <a:pt x="63" y="1"/>
                        </a:cubicBezTo>
                        <a:cubicBezTo>
                          <a:pt x="65" y="2"/>
                          <a:pt x="67" y="4"/>
                          <a:pt x="69" y="7"/>
                        </a:cubicBezTo>
                        <a:cubicBezTo>
                          <a:pt x="69" y="7"/>
                          <a:pt x="68" y="6"/>
                          <a:pt x="68" y="5"/>
                        </a:cubicBezTo>
                        <a:cubicBezTo>
                          <a:pt x="66" y="3"/>
                          <a:pt x="64" y="1"/>
                          <a:pt x="63" y="0"/>
                        </a:cubicBezTo>
                        <a:close/>
                      </a:path>
                    </a:pathLst>
                  </a:custGeom>
                  <a:solidFill>
                    <a:srgbClr val="8B8D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95" name="Google Shape;2995;p21"/>
                  <p:cNvSpPr/>
                  <p:nvPr/>
                </p:nvSpPr>
                <p:spPr>
                  <a:xfrm>
                    <a:off x="4085" y="1955"/>
                    <a:ext cx="54" cy="35"/>
                  </a:xfrm>
                  <a:custGeom>
                    <a:avLst/>
                    <a:gdLst/>
                    <a:ahLst/>
                    <a:cxnLst/>
                    <a:rect l="l" t="t" r="r" b="b"/>
                    <a:pathLst>
                      <a:path w="72" h="47" extrusionOk="0">
                        <a:moveTo>
                          <a:pt x="69" y="0"/>
                        </a:moveTo>
                        <a:cubicBezTo>
                          <a:pt x="69" y="2"/>
                          <a:pt x="69" y="3"/>
                          <a:pt x="69" y="5"/>
                        </a:cubicBezTo>
                        <a:cubicBezTo>
                          <a:pt x="71" y="5"/>
                          <a:pt x="70" y="23"/>
                          <a:pt x="57" y="32"/>
                        </a:cubicBezTo>
                        <a:cubicBezTo>
                          <a:pt x="41" y="44"/>
                          <a:pt x="20" y="45"/>
                          <a:pt x="9" y="45"/>
                        </a:cubicBezTo>
                        <a:cubicBezTo>
                          <a:pt x="9" y="45"/>
                          <a:pt x="9" y="45"/>
                          <a:pt x="9" y="45"/>
                        </a:cubicBezTo>
                        <a:cubicBezTo>
                          <a:pt x="5" y="45"/>
                          <a:pt x="2" y="45"/>
                          <a:pt x="0" y="44"/>
                        </a:cubicBezTo>
                        <a:cubicBezTo>
                          <a:pt x="0" y="44"/>
                          <a:pt x="0" y="45"/>
                          <a:pt x="0" y="45"/>
                        </a:cubicBezTo>
                        <a:cubicBezTo>
                          <a:pt x="4" y="46"/>
                          <a:pt x="8" y="47"/>
                          <a:pt x="13" y="47"/>
                        </a:cubicBezTo>
                        <a:cubicBezTo>
                          <a:pt x="13" y="47"/>
                          <a:pt x="14" y="47"/>
                          <a:pt x="14" y="47"/>
                        </a:cubicBezTo>
                        <a:cubicBezTo>
                          <a:pt x="32" y="47"/>
                          <a:pt x="57" y="40"/>
                          <a:pt x="67" y="25"/>
                        </a:cubicBezTo>
                        <a:cubicBezTo>
                          <a:pt x="71" y="19"/>
                          <a:pt x="72" y="15"/>
                          <a:pt x="72" y="11"/>
                        </a:cubicBezTo>
                        <a:cubicBezTo>
                          <a:pt x="72" y="6"/>
                          <a:pt x="71" y="3"/>
                          <a:pt x="69"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96" name="Google Shape;2996;p21"/>
                  <p:cNvSpPr/>
                  <p:nvPr/>
                </p:nvSpPr>
                <p:spPr>
                  <a:xfrm>
                    <a:off x="4085" y="1953"/>
                    <a:ext cx="57" cy="37"/>
                  </a:xfrm>
                  <a:custGeom>
                    <a:avLst/>
                    <a:gdLst/>
                    <a:ahLst/>
                    <a:cxnLst/>
                    <a:rect l="l" t="t" r="r" b="b"/>
                    <a:pathLst>
                      <a:path w="76" h="49" extrusionOk="0">
                        <a:moveTo>
                          <a:pt x="68" y="0"/>
                        </a:moveTo>
                        <a:cubicBezTo>
                          <a:pt x="68" y="1"/>
                          <a:pt x="69" y="2"/>
                          <a:pt x="69" y="2"/>
                        </a:cubicBezTo>
                        <a:cubicBezTo>
                          <a:pt x="71" y="5"/>
                          <a:pt x="72" y="8"/>
                          <a:pt x="72" y="13"/>
                        </a:cubicBezTo>
                        <a:cubicBezTo>
                          <a:pt x="72" y="17"/>
                          <a:pt x="71" y="21"/>
                          <a:pt x="67" y="27"/>
                        </a:cubicBezTo>
                        <a:cubicBezTo>
                          <a:pt x="57" y="42"/>
                          <a:pt x="32" y="49"/>
                          <a:pt x="14" y="49"/>
                        </a:cubicBezTo>
                        <a:cubicBezTo>
                          <a:pt x="14" y="49"/>
                          <a:pt x="13" y="49"/>
                          <a:pt x="13" y="49"/>
                        </a:cubicBezTo>
                        <a:cubicBezTo>
                          <a:pt x="8" y="49"/>
                          <a:pt x="4" y="48"/>
                          <a:pt x="0" y="47"/>
                        </a:cubicBezTo>
                        <a:cubicBezTo>
                          <a:pt x="0" y="48"/>
                          <a:pt x="0" y="48"/>
                          <a:pt x="0" y="48"/>
                        </a:cubicBezTo>
                        <a:cubicBezTo>
                          <a:pt x="4" y="49"/>
                          <a:pt x="9" y="49"/>
                          <a:pt x="14" y="49"/>
                        </a:cubicBezTo>
                        <a:cubicBezTo>
                          <a:pt x="32" y="49"/>
                          <a:pt x="57" y="43"/>
                          <a:pt x="68" y="27"/>
                        </a:cubicBezTo>
                        <a:cubicBezTo>
                          <a:pt x="76" y="15"/>
                          <a:pt x="72" y="6"/>
                          <a:pt x="68"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97" name="Google Shape;2997;p21"/>
                  <p:cNvSpPr/>
                  <p:nvPr/>
                </p:nvSpPr>
                <p:spPr>
                  <a:xfrm>
                    <a:off x="4081" y="1936"/>
                    <a:ext cx="59" cy="38"/>
                  </a:xfrm>
                  <a:custGeom>
                    <a:avLst/>
                    <a:gdLst/>
                    <a:ahLst/>
                    <a:cxnLst/>
                    <a:rect l="l" t="t" r="r" b="b"/>
                    <a:pathLst>
                      <a:path w="78" h="50" extrusionOk="0">
                        <a:moveTo>
                          <a:pt x="0" y="36"/>
                        </a:moveTo>
                        <a:cubicBezTo>
                          <a:pt x="0" y="36"/>
                          <a:pt x="35" y="40"/>
                          <a:pt x="52" y="26"/>
                        </a:cubicBezTo>
                        <a:cubicBezTo>
                          <a:pt x="70" y="12"/>
                          <a:pt x="58" y="4"/>
                          <a:pt x="58" y="4"/>
                        </a:cubicBezTo>
                        <a:cubicBezTo>
                          <a:pt x="57" y="0"/>
                          <a:pt x="57" y="0"/>
                          <a:pt x="57" y="0"/>
                        </a:cubicBezTo>
                        <a:cubicBezTo>
                          <a:pt x="57" y="0"/>
                          <a:pt x="78" y="15"/>
                          <a:pt x="60" y="32"/>
                        </a:cubicBezTo>
                        <a:cubicBezTo>
                          <a:pt x="41" y="50"/>
                          <a:pt x="1" y="47"/>
                          <a:pt x="1" y="47"/>
                        </a:cubicBezTo>
                        <a:lnTo>
                          <a:pt x="0" y="36"/>
                        </a:ln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98" name="Google Shape;2998;p21"/>
                  <p:cNvSpPr/>
                  <p:nvPr/>
                </p:nvSpPr>
                <p:spPr>
                  <a:xfrm>
                    <a:off x="4081" y="1936"/>
                    <a:ext cx="59" cy="38"/>
                  </a:xfrm>
                  <a:custGeom>
                    <a:avLst/>
                    <a:gdLst/>
                    <a:ahLst/>
                    <a:cxnLst/>
                    <a:rect l="l" t="t" r="r" b="b"/>
                    <a:pathLst>
                      <a:path w="78" h="50" extrusionOk="0">
                        <a:moveTo>
                          <a:pt x="0" y="36"/>
                        </a:moveTo>
                        <a:cubicBezTo>
                          <a:pt x="0" y="36"/>
                          <a:pt x="35" y="40"/>
                          <a:pt x="52" y="26"/>
                        </a:cubicBezTo>
                        <a:cubicBezTo>
                          <a:pt x="70" y="12"/>
                          <a:pt x="58" y="4"/>
                          <a:pt x="58" y="4"/>
                        </a:cubicBezTo>
                        <a:cubicBezTo>
                          <a:pt x="57" y="0"/>
                          <a:pt x="57" y="0"/>
                          <a:pt x="57" y="0"/>
                        </a:cubicBezTo>
                        <a:cubicBezTo>
                          <a:pt x="57" y="0"/>
                          <a:pt x="78" y="15"/>
                          <a:pt x="60" y="32"/>
                        </a:cubicBezTo>
                        <a:cubicBezTo>
                          <a:pt x="41" y="50"/>
                          <a:pt x="1" y="47"/>
                          <a:pt x="1" y="47"/>
                        </a:cubicBezTo>
                        <a:lnTo>
                          <a:pt x="0" y="36"/>
                        </a:ln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99" name="Google Shape;2999;p21"/>
                  <p:cNvSpPr/>
                  <p:nvPr/>
                </p:nvSpPr>
                <p:spPr>
                  <a:xfrm>
                    <a:off x="4080" y="1935"/>
                    <a:ext cx="52" cy="37"/>
                  </a:xfrm>
                  <a:custGeom>
                    <a:avLst/>
                    <a:gdLst/>
                    <a:ahLst/>
                    <a:cxnLst/>
                    <a:rect l="l" t="t" r="r" b="b"/>
                    <a:pathLst>
                      <a:path w="69" h="49" extrusionOk="0">
                        <a:moveTo>
                          <a:pt x="62" y="33"/>
                        </a:moveTo>
                        <a:cubicBezTo>
                          <a:pt x="46" y="49"/>
                          <a:pt x="16" y="49"/>
                          <a:pt x="6" y="49"/>
                        </a:cubicBezTo>
                        <a:cubicBezTo>
                          <a:pt x="3" y="49"/>
                          <a:pt x="2" y="49"/>
                          <a:pt x="2" y="49"/>
                        </a:cubicBezTo>
                        <a:cubicBezTo>
                          <a:pt x="1" y="49"/>
                          <a:pt x="1" y="49"/>
                          <a:pt x="1" y="49"/>
                        </a:cubicBezTo>
                        <a:cubicBezTo>
                          <a:pt x="0" y="36"/>
                          <a:pt x="0" y="36"/>
                          <a:pt x="0" y="36"/>
                        </a:cubicBezTo>
                        <a:cubicBezTo>
                          <a:pt x="1" y="37"/>
                          <a:pt x="1" y="37"/>
                          <a:pt x="1" y="37"/>
                        </a:cubicBezTo>
                        <a:cubicBezTo>
                          <a:pt x="1" y="37"/>
                          <a:pt x="3" y="37"/>
                          <a:pt x="7" y="37"/>
                        </a:cubicBezTo>
                        <a:cubicBezTo>
                          <a:pt x="18" y="37"/>
                          <a:pt x="41" y="36"/>
                          <a:pt x="53" y="26"/>
                        </a:cubicBezTo>
                        <a:cubicBezTo>
                          <a:pt x="60" y="20"/>
                          <a:pt x="62" y="16"/>
                          <a:pt x="62" y="13"/>
                        </a:cubicBezTo>
                        <a:cubicBezTo>
                          <a:pt x="62" y="8"/>
                          <a:pt x="58" y="6"/>
                          <a:pt x="58" y="5"/>
                        </a:cubicBezTo>
                        <a:cubicBezTo>
                          <a:pt x="58" y="5"/>
                          <a:pt x="58" y="5"/>
                          <a:pt x="58" y="5"/>
                        </a:cubicBezTo>
                        <a:cubicBezTo>
                          <a:pt x="57" y="0"/>
                          <a:pt x="57" y="0"/>
                          <a:pt x="57" y="0"/>
                        </a:cubicBezTo>
                        <a:cubicBezTo>
                          <a:pt x="59" y="1"/>
                          <a:pt x="59" y="1"/>
                          <a:pt x="59" y="1"/>
                        </a:cubicBezTo>
                        <a:cubicBezTo>
                          <a:pt x="59" y="1"/>
                          <a:pt x="69" y="8"/>
                          <a:pt x="69" y="19"/>
                        </a:cubicBezTo>
                        <a:cubicBezTo>
                          <a:pt x="69" y="23"/>
                          <a:pt x="67" y="28"/>
                          <a:pt x="62" y="33"/>
                        </a:cubicBezTo>
                        <a:close/>
                        <a:moveTo>
                          <a:pt x="68" y="19"/>
                        </a:moveTo>
                        <a:cubicBezTo>
                          <a:pt x="68" y="11"/>
                          <a:pt x="62" y="5"/>
                          <a:pt x="59" y="3"/>
                        </a:cubicBezTo>
                        <a:cubicBezTo>
                          <a:pt x="59" y="5"/>
                          <a:pt x="59" y="5"/>
                          <a:pt x="59" y="5"/>
                        </a:cubicBezTo>
                        <a:cubicBezTo>
                          <a:pt x="60" y="5"/>
                          <a:pt x="63" y="8"/>
                          <a:pt x="63" y="13"/>
                        </a:cubicBezTo>
                        <a:cubicBezTo>
                          <a:pt x="63" y="16"/>
                          <a:pt x="61" y="21"/>
                          <a:pt x="54" y="27"/>
                        </a:cubicBezTo>
                        <a:cubicBezTo>
                          <a:pt x="41" y="38"/>
                          <a:pt x="18" y="38"/>
                          <a:pt x="7" y="38"/>
                        </a:cubicBezTo>
                        <a:cubicBezTo>
                          <a:pt x="4" y="38"/>
                          <a:pt x="2" y="38"/>
                          <a:pt x="1" y="38"/>
                        </a:cubicBezTo>
                        <a:cubicBezTo>
                          <a:pt x="2" y="48"/>
                          <a:pt x="2" y="48"/>
                          <a:pt x="2" y="48"/>
                        </a:cubicBezTo>
                        <a:cubicBezTo>
                          <a:pt x="3" y="48"/>
                          <a:pt x="4" y="48"/>
                          <a:pt x="6" y="48"/>
                        </a:cubicBezTo>
                        <a:cubicBezTo>
                          <a:pt x="16" y="48"/>
                          <a:pt x="45" y="47"/>
                          <a:pt x="61" y="32"/>
                        </a:cubicBezTo>
                        <a:cubicBezTo>
                          <a:pt x="66" y="28"/>
                          <a:pt x="68" y="23"/>
                          <a:pt x="68" y="19"/>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3000" name="Google Shape;3000;p21"/>
                <p:cNvGrpSpPr/>
                <p:nvPr/>
              </p:nvGrpSpPr>
              <p:grpSpPr>
                <a:xfrm>
                  <a:off x="6329363" y="2959100"/>
                  <a:ext cx="238125" cy="1320800"/>
                  <a:chOff x="3987" y="1864"/>
                  <a:chExt cx="150" cy="832"/>
                </a:xfrm>
              </p:grpSpPr>
              <p:sp>
                <p:nvSpPr>
                  <p:cNvPr id="3001" name="Google Shape;3001;p21"/>
                  <p:cNvSpPr/>
                  <p:nvPr/>
                </p:nvSpPr>
                <p:spPr>
                  <a:xfrm>
                    <a:off x="4083" y="1938"/>
                    <a:ext cx="48" cy="27"/>
                  </a:xfrm>
                  <a:custGeom>
                    <a:avLst/>
                    <a:gdLst/>
                    <a:ahLst/>
                    <a:cxnLst/>
                    <a:rect l="l" t="t" r="r" b="b"/>
                    <a:pathLst>
                      <a:path w="63" h="35" extrusionOk="0">
                        <a:moveTo>
                          <a:pt x="56" y="0"/>
                        </a:moveTo>
                        <a:cubicBezTo>
                          <a:pt x="56" y="0"/>
                          <a:pt x="56" y="1"/>
                          <a:pt x="56" y="1"/>
                        </a:cubicBezTo>
                        <a:cubicBezTo>
                          <a:pt x="57" y="3"/>
                          <a:pt x="59" y="5"/>
                          <a:pt x="59" y="9"/>
                        </a:cubicBezTo>
                        <a:cubicBezTo>
                          <a:pt x="59" y="12"/>
                          <a:pt x="57" y="17"/>
                          <a:pt x="50" y="23"/>
                        </a:cubicBezTo>
                        <a:cubicBezTo>
                          <a:pt x="38" y="33"/>
                          <a:pt x="18" y="34"/>
                          <a:pt x="6" y="34"/>
                        </a:cubicBezTo>
                        <a:cubicBezTo>
                          <a:pt x="5" y="34"/>
                          <a:pt x="4" y="34"/>
                          <a:pt x="3" y="34"/>
                        </a:cubicBezTo>
                        <a:cubicBezTo>
                          <a:pt x="2" y="34"/>
                          <a:pt x="1" y="34"/>
                          <a:pt x="0" y="34"/>
                        </a:cubicBezTo>
                        <a:cubicBezTo>
                          <a:pt x="0" y="34"/>
                          <a:pt x="0" y="35"/>
                          <a:pt x="0" y="35"/>
                        </a:cubicBezTo>
                        <a:cubicBezTo>
                          <a:pt x="2" y="35"/>
                          <a:pt x="5" y="35"/>
                          <a:pt x="8" y="35"/>
                        </a:cubicBezTo>
                        <a:cubicBezTo>
                          <a:pt x="16" y="35"/>
                          <a:pt x="28" y="35"/>
                          <a:pt x="36" y="32"/>
                        </a:cubicBezTo>
                        <a:cubicBezTo>
                          <a:pt x="51" y="28"/>
                          <a:pt x="63" y="20"/>
                          <a:pt x="60" y="8"/>
                        </a:cubicBezTo>
                        <a:cubicBezTo>
                          <a:pt x="60" y="8"/>
                          <a:pt x="60" y="8"/>
                          <a:pt x="61" y="9"/>
                        </a:cubicBezTo>
                        <a:cubicBezTo>
                          <a:pt x="60" y="6"/>
                          <a:pt x="59" y="4"/>
                          <a:pt x="58" y="2"/>
                        </a:cubicBezTo>
                        <a:cubicBezTo>
                          <a:pt x="58" y="1"/>
                          <a:pt x="57" y="0"/>
                          <a:pt x="56" y="0"/>
                        </a:cubicBezTo>
                        <a:close/>
                      </a:path>
                    </a:pathLst>
                  </a:custGeom>
                  <a:solidFill>
                    <a:srgbClr val="B9BA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02" name="Google Shape;3002;p21"/>
                  <p:cNvSpPr/>
                  <p:nvPr/>
                </p:nvSpPr>
                <p:spPr>
                  <a:xfrm>
                    <a:off x="4083" y="1938"/>
                    <a:ext cx="48" cy="26"/>
                  </a:xfrm>
                  <a:custGeom>
                    <a:avLst/>
                    <a:gdLst/>
                    <a:ahLst/>
                    <a:cxnLst/>
                    <a:rect l="l" t="t" r="r" b="b"/>
                    <a:pathLst>
                      <a:path w="63" h="35" extrusionOk="0">
                        <a:moveTo>
                          <a:pt x="56" y="2"/>
                        </a:moveTo>
                        <a:cubicBezTo>
                          <a:pt x="56" y="3"/>
                          <a:pt x="56" y="3"/>
                          <a:pt x="56" y="3"/>
                        </a:cubicBezTo>
                        <a:cubicBezTo>
                          <a:pt x="56" y="3"/>
                          <a:pt x="56" y="3"/>
                          <a:pt x="56" y="3"/>
                        </a:cubicBezTo>
                        <a:cubicBezTo>
                          <a:pt x="59" y="6"/>
                          <a:pt x="63" y="13"/>
                          <a:pt x="49" y="24"/>
                        </a:cubicBezTo>
                        <a:cubicBezTo>
                          <a:pt x="38" y="33"/>
                          <a:pt x="18" y="35"/>
                          <a:pt x="6" y="35"/>
                        </a:cubicBezTo>
                        <a:cubicBezTo>
                          <a:pt x="4" y="35"/>
                          <a:pt x="2" y="35"/>
                          <a:pt x="0" y="34"/>
                        </a:cubicBezTo>
                        <a:cubicBezTo>
                          <a:pt x="0" y="35"/>
                          <a:pt x="0" y="35"/>
                          <a:pt x="0" y="35"/>
                        </a:cubicBezTo>
                        <a:cubicBezTo>
                          <a:pt x="1" y="35"/>
                          <a:pt x="2" y="35"/>
                          <a:pt x="3" y="35"/>
                        </a:cubicBezTo>
                        <a:cubicBezTo>
                          <a:pt x="4" y="35"/>
                          <a:pt x="5" y="35"/>
                          <a:pt x="6" y="35"/>
                        </a:cubicBezTo>
                        <a:cubicBezTo>
                          <a:pt x="18" y="35"/>
                          <a:pt x="38" y="34"/>
                          <a:pt x="50" y="24"/>
                        </a:cubicBezTo>
                        <a:cubicBezTo>
                          <a:pt x="57" y="18"/>
                          <a:pt x="59" y="13"/>
                          <a:pt x="59" y="10"/>
                        </a:cubicBezTo>
                        <a:cubicBezTo>
                          <a:pt x="59" y="6"/>
                          <a:pt x="57" y="4"/>
                          <a:pt x="56" y="2"/>
                        </a:cubicBezTo>
                        <a:close/>
                        <a:moveTo>
                          <a:pt x="57" y="0"/>
                        </a:moveTo>
                        <a:cubicBezTo>
                          <a:pt x="56" y="1"/>
                          <a:pt x="56" y="1"/>
                          <a:pt x="56" y="1"/>
                        </a:cubicBezTo>
                        <a:cubicBezTo>
                          <a:pt x="57" y="1"/>
                          <a:pt x="58" y="2"/>
                          <a:pt x="58" y="3"/>
                        </a:cubicBezTo>
                        <a:cubicBezTo>
                          <a:pt x="58" y="2"/>
                          <a:pt x="57" y="1"/>
                          <a:pt x="57" y="1"/>
                        </a:cubicBezTo>
                        <a:lnTo>
                          <a:pt x="57" y="0"/>
                        </a:lnTo>
                        <a:close/>
                      </a:path>
                    </a:pathLst>
                  </a:custGeom>
                  <a:solidFill>
                    <a:srgbClr val="8B8D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03" name="Google Shape;3003;p21"/>
                  <p:cNvSpPr/>
                  <p:nvPr/>
                </p:nvSpPr>
                <p:spPr>
                  <a:xfrm>
                    <a:off x="4084" y="1940"/>
                    <a:ext cx="48" cy="31"/>
                  </a:xfrm>
                  <a:custGeom>
                    <a:avLst/>
                    <a:gdLst/>
                    <a:ahLst/>
                    <a:cxnLst/>
                    <a:rect l="l" t="t" r="r" b="b"/>
                    <a:pathLst>
                      <a:path w="64" h="42" extrusionOk="0">
                        <a:moveTo>
                          <a:pt x="57" y="0"/>
                        </a:moveTo>
                        <a:cubicBezTo>
                          <a:pt x="58" y="2"/>
                          <a:pt x="59" y="4"/>
                          <a:pt x="60" y="7"/>
                        </a:cubicBezTo>
                        <a:cubicBezTo>
                          <a:pt x="61" y="10"/>
                          <a:pt x="64" y="19"/>
                          <a:pt x="49" y="30"/>
                        </a:cubicBezTo>
                        <a:cubicBezTo>
                          <a:pt x="37" y="39"/>
                          <a:pt x="19" y="40"/>
                          <a:pt x="8" y="40"/>
                        </a:cubicBezTo>
                        <a:cubicBezTo>
                          <a:pt x="4" y="40"/>
                          <a:pt x="1" y="40"/>
                          <a:pt x="0" y="40"/>
                        </a:cubicBezTo>
                        <a:cubicBezTo>
                          <a:pt x="0" y="40"/>
                          <a:pt x="0" y="41"/>
                          <a:pt x="0" y="42"/>
                        </a:cubicBezTo>
                        <a:cubicBezTo>
                          <a:pt x="1" y="42"/>
                          <a:pt x="1" y="42"/>
                          <a:pt x="1" y="42"/>
                        </a:cubicBezTo>
                        <a:cubicBezTo>
                          <a:pt x="1" y="42"/>
                          <a:pt x="2" y="42"/>
                          <a:pt x="3" y="42"/>
                        </a:cubicBezTo>
                        <a:cubicBezTo>
                          <a:pt x="16" y="42"/>
                          <a:pt x="42" y="40"/>
                          <a:pt x="56" y="26"/>
                        </a:cubicBezTo>
                        <a:cubicBezTo>
                          <a:pt x="61" y="22"/>
                          <a:pt x="63" y="17"/>
                          <a:pt x="63" y="13"/>
                        </a:cubicBezTo>
                        <a:cubicBezTo>
                          <a:pt x="63" y="8"/>
                          <a:pt x="60" y="3"/>
                          <a:pt x="57"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04" name="Google Shape;3004;p21"/>
                  <p:cNvSpPr/>
                  <p:nvPr/>
                </p:nvSpPr>
                <p:spPr>
                  <a:xfrm>
                    <a:off x="4084" y="1938"/>
                    <a:ext cx="53" cy="33"/>
                  </a:xfrm>
                  <a:custGeom>
                    <a:avLst/>
                    <a:gdLst/>
                    <a:ahLst/>
                    <a:cxnLst/>
                    <a:rect l="l" t="t" r="r" b="b"/>
                    <a:pathLst>
                      <a:path w="70" h="44" extrusionOk="0">
                        <a:moveTo>
                          <a:pt x="56" y="0"/>
                        </a:moveTo>
                        <a:cubicBezTo>
                          <a:pt x="56" y="0"/>
                          <a:pt x="57" y="1"/>
                          <a:pt x="57" y="2"/>
                        </a:cubicBezTo>
                        <a:cubicBezTo>
                          <a:pt x="60" y="5"/>
                          <a:pt x="63" y="10"/>
                          <a:pt x="63" y="15"/>
                        </a:cubicBezTo>
                        <a:cubicBezTo>
                          <a:pt x="63" y="19"/>
                          <a:pt x="61" y="24"/>
                          <a:pt x="56" y="28"/>
                        </a:cubicBezTo>
                        <a:cubicBezTo>
                          <a:pt x="42" y="42"/>
                          <a:pt x="16" y="44"/>
                          <a:pt x="3" y="44"/>
                        </a:cubicBezTo>
                        <a:cubicBezTo>
                          <a:pt x="2" y="44"/>
                          <a:pt x="1" y="44"/>
                          <a:pt x="1" y="44"/>
                        </a:cubicBezTo>
                        <a:cubicBezTo>
                          <a:pt x="0" y="44"/>
                          <a:pt x="0" y="44"/>
                          <a:pt x="0" y="44"/>
                        </a:cubicBezTo>
                        <a:cubicBezTo>
                          <a:pt x="0" y="44"/>
                          <a:pt x="0" y="44"/>
                          <a:pt x="0" y="44"/>
                        </a:cubicBezTo>
                        <a:cubicBezTo>
                          <a:pt x="1" y="44"/>
                          <a:pt x="2" y="44"/>
                          <a:pt x="3" y="44"/>
                        </a:cubicBezTo>
                        <a:cubicBezTo>
                          <a:pt x="15" y="44"/>
                          <a:pt x="42" y="43"/>
                          <a:pt x="56" y="29"/>
                        </a:cubicBezTo>
                        <a:cubicBezTo>
                          <a:pt x="70" y="16"/>
                          <a:pt x="61" y="4"/>
                          <a:pt x="56"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05" name="Google Shape;3005;p21"/>
                  <p:cNvSpPr/>
                  <p:nvPr/>
                </p:nvSpPr>
                <p:spPr>
                  <a:xfrm>
                    <a:off x="4071" y="1920"/>
                    <a:ext cx="57" cy="36"/>
                  </a:xfrm>
                  <a:custGeom>
                    <a:avLst/>
                    <a:gdLst/>
                    <a:ahLst/>
                    <a:cxnLst/>
                    <a:rect l="l" t="t" r="r" b="b"/>
                    <a:pathLst>
                      <a:path w="77" h="49" extrusionOk="0">
                        <a:moveTo>
                          <a:pt x="12" y="39"/>
                        </a:moveTo>
                        <a:cubicBezTo>
                          <a:pt x="12" y="39"/>
                          <a:pt x="47" y="36"/>
                          <a:pt x="59" y="27"/>
                        </a:cubicBezTo>
                        <a:cubicBezTo>
                          <a:pt x="72" y="17"/>
                          <a:pt x="56" y="8"/>
                          <a:pt x="50" y="7"/>
                        </a:cubicBezTo>
                        <a:cubicBezTo>
                          <a:pt x="50" y="0"/>
                          <a:pt x="50" y="0"/>
                          <a:pt x="50" y="0"/>
                        </a:cubicBezTo>
                        <a:cubicBezTo>
                          <a:pt x="50" y="0"/>
                          <a:pt x="77" y="9"/>
                          <a:pt x="72" y="27"/>
                        </a:cubicBezTo>
                        <a:cubicBezTo>
                          <a:pt x="68" y="45"/>
                          <a:pt x="26" y="49"/>
                          <a:pt x="13" y="48"/>
                        </a:cubicBezTo>
                        <a:cubicBezTo>
                          <a:pt x="0" y="48"/>
                          <a:pt x="12" y="39"/>
                          <a:pt x="12" y="39"/>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06" name="Google Shape;3006;p21"/>
                  <p:cNvSpPr/>
                  <p:nvPr/>
                </p:nvSpPr>
                <p:spPr>
                  <a:xfrm>
                    <a:off x="4075" y="1919"/>
                    <a:ext cx="51" cy="37"/>
                  </a:xfrm>
                  <a:custGeom>
                    <a:avLst/>
                    <a:gdLst/>
                    <a:ahLst/>
                    <a:cxnLst/>
                    <a:rect l="l" t="t" r="r" b="b"/>
                    <a:pathLst>
                      <a:path w="68" h="50" extrusionOk="0">
                        <a:moveTo>
                          <a:pt x="8" y="50"/>
                        </a:moveTo>
                        <a:cubicBezTo>
                          <a:pt x="7" y="50"/>
                          <a:pt x="7" y="50"/>
                          <a:pt x="7" y="50"/>
                        </a:cubicBezTo>
                        <a:cubicBezTo>
                          <a:pt x="2" y="50"/>
                          <a:pt x="0" y="49"/>
                          <a:pt x="0" y="47"/>
                        </a:cubicBezTo>
                        <a:cubicBezTo>
                          <a:pt x="0" y="43"/>
                          <a:pt x="6" y="40"/>
                          <a:pt x="6" y="40"/>
                        </a:cubicBezTo>
                        <a:cubicBezTo>
                          <a:pt x="6" y="40"/>
                          <a:pt x="6" y="40"/>
                          <a:pt x="6" y="40"/>
                        </a:cubicBezTo>
                        <a:cubicBezTo>
                          <a:pt x="6" y="40"/>
                          <a:pt x="6" y="40"/>
                          <a:pt x="6" y="40"/>
                        </a:cubicBezTo>
                        <a:cubicBezTo>
                          <a:pt x="6" y="40"/>
                          <a:pt x="6" y="40"/>
                          <a:pt x="6" y="40"/>
                        </a:cubicBezTo>
                        <a:cubicBezTo>
                          <a:pt x="7" y="41"/>
                          <a:pt x="7" y="41"/>
                          <a:pt x="7" y="41"/>
                        </a:cubicBezTo>
                        <a:cubicBezTo>
                          <a:pt x="6" y="40"/>
                          <a:pt x="6" y="40"/>
                          <a:pt x="6" y="40"/>
                        </a:cubicBezTo>
                        <a:cubicBezTo>
                          <a:pt x="6" y="40"/>
                          <a:pt x="6" y="40"/>
                          <a:pt x="6" y="40"/>
                        </a:cubicBezTo>
                        <a:cubicBezTo>
                          <a:pt x="6" y="40"/>
                          <a:pt x="41" y="37"/>
                          <a:pt x="53" y="27"/>
                        </a:cubicBezTo>
                        <a:cubicBezTo>
                          <a:pt x="56" y="25"/>
                          <a:pt x="58" y="23"/>
                          <a:pt x="58" y="20"/>
                        </a:cubicBezTo>
                        <a:cubicBezTo>
                          <a:pt x="58" y="15"/>
                          <a:pt x="48" y="9"/>
                          <a:pt x="44" y="9"/>
                        </a:cubicBezTo>
                        <a:cubicBezTo>
                          <a:pt x="43" y="8"/>
                          <a:pt x="43" y="8"/>
                          <a:pt x="43" y="8"/>
                        </a:cubicBezTo>
                        <a:cubicBezTo>
                          <a:pt x="44" y="0"/>
                          <a:pt x="44" y="0"/>
                          <a:pt x="44" y="0"/>
                        </a:cubicBezTo>
                        <a:cubicBezTo>
                          <a:pt x="45" y="0"/>
                          <a:pt x="45" y="0"/>
                          <a:pt x="45" y="0"/>
                        </a:cubicBezTo>
                        <a:cubicBezTo>
                          <a:pt x="45" y="1"/>
                          <a:pt x="68" y="8"/>
                          <a:pt x="68" y="24"/>
                        </a:cubicBezTo>
                        <a:cubicBezTo>
                          <a:pt x="68" y="26"/>
                          <a:pt x="67" y="27"/>
                          <a:pt x="67" y="28"/>
                        </a:cubicBezTo>
                        <a:cubicBezTo>
                          <a:pt x="63" y="46"/>
                          <a:pt x="22" y="50"/>
                          <a:pt x="8" y="50"/>
                        </a:cubicBezTo>
                        <a:close/>
                        <a:moveTo>
                          <a:pt x="66" y="24"/>
                        </a:moveTo>
                        <a:cubicBezTo>
                          <a:pt x="67" y="11"/>
                          <a:pt x="49" y="4"/>
                          <a:pt x="45" y="2"/>
                        </a:cubicBezTo>
                        <a:cubicBezTo>
                          <a:pt x="45" y="7"/>
                          <a:pt x="45" y="7"/>
                          <a:pt x="45" y="7"/>
                        </a:cubicBezTo>
                        <a:cubicBezTo>
                          <a:pt x="50" y="8"/>
                          <a:pt x="59" y="13"/>
                          <a:pt x="59" y="20"/>
                        </a:cubicBezTo>
                        <a:cubicBezTo>
                          <a:pt x="59" y="23"/>
                          <a:pt x="57" y="26"/>
                          <a:pt x="54" y="28"/>
                        </a:cubicBezTo>
                        <a:cubicBezTo>
                          <a:pt x="41" y="38"/>
                          <a:pt x="9" y="41"/>
                          <a:pt x="7" y="41"/>
                        </a:cubicBezTo>
                        <a:cubicBezTo>
                          <a:pt x="6" y="41"/>
                          <a:pt x="5" y="42"/>
                          <a:pt x="4" y="43"/>
                        </a:cubicBezTo>
                        <a:cubicBezTo>
                          <a:pt x="3" y="44"/>
                          <a:pt x="1" y="46"/>
                          <a:pt x="1" y="47"/>
                        </a:cubicBezTo>
                        <a:cubicBezTo>
                          <a:pt x="1" y="47"/>
                          <a:pt x="2" y="48"/>
                          <a:pt x="2" y="48"/>
                        </a:cubicBezTo>
                        <a:cubicBezTo>
                          <a:pt x="3" y="48"/>
                          <a:pt x="5" y="49"/>
                          <a:pt x="7" y="49"/>
                        </a:cubicBezTo>
                        <a:cubicBezTo>
                          <a:pt x="8" y="49"/>
                          <a:pt x="8" y="49"/>
                          <a:pt x="8" y="49"/>
                        </a:cubicBezTo>
                        <a:cubicBezTo>
                          <a:pt x="21" y="49"/>
                          <a:pt x="62" y="44"/>
                          <a:pt x="66" y="28"/>
                        </a:cubicBezTo>
                        <a:cubicBezTo>
                          <a:pt x="66" y="26"/>
                          <a:pt x="66" y="25"/>
                          <a:pt x="66" y="2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07" name="Google Shape;3007;p21"/>
                  <p:cNvSpPr/>
                  <p:nvPr/>
                </p:nvSpPr>
                <p:spPr>
                  <a:xfrm>
                    <a:off x="4083" y="1925"/>
                    <a:ext cx="40" cy="25"/>
                  </a:xfrm>
                  <a:custGeom>
                    <a:avLst/>
                    <a:gdLst/>
                    <a:ahLst/>
                    <a:cxnLst/>
                    <a:rect l="l" t="t" r="r" b="b"/>
                    <a:pathLst>
                      <a:path w="54" h="33" extrusionOk="0">
                        <a:moveTo>
                          <a:pt x="40" y="0"/>
                        </a:moveTo>
                        <a:cubicBezTo>
                          <a:pt x="40" y="0"/>
                          <a:pt x="40" y="1"/>
                          <a:pt x="40" y="1"/>
                        </a:cubicBezTo>
                        <a:cubicBezTo>
                          <a:pt x="44" y="4"/>
                          <a:pt x="49" y="8"/>
                          <a:pt x="49" y="12"/>
                        </a:cubicBezTo>
                        <a:cubicBezTo>
                          <a:pt x="49" y="15"/>
                          <a:pt x="47" y="18"/>
                          <a:pt x="44" y="20"/>
                        </a:cubicBezTo>
                        <a:cubicBezTo>
                          <a:pt x="33" y="28"/>
                          <a:pt x="9" y="32"/>
                          <a:pt x="0" y="33"/>
                        </a:cubicBezTo>
                        <a:cubicBezTo>
                          <a:pt x="0" y="33"/>
                          <a:pt x="0" y="33"/>
                          <a:pt x="0" y="33"/>
                        </a:cubicBezTo>
                        <a:cubicBezTo>
                          <a:pt x="9" y="32"/>
                          <a:pt x="32" y="30"/>
                          <a:pt x="42" y="24"/>
                        </a:cubicBezTo>
                        <a:cubicBezTo>
                          <a:pt x="53" y="17"/>
                          <a:pt x="54" y="8"/>
                          <a:pt x="40" y="0"/>
                        </a:cubicBezTo>
                        <a:close/>
                      </a:path>
                    </a:pathLst>
                  </a:custGeom>
                  <a:solidFill>
                    <a:srgbClr val="B9BA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08" name="Google Shape;3008;p21"/>
                  <p:cNvSpPr/>
                  <p:nvPr/>
                </p:nvSpPr>
                <p:spPr>
                  <a:xfrm>
                    <a:off x="4083" y="1926"/>
                    <a:ext cx="39" cy="24"/>
                  </a:xfrm>
                  <a:custGeom>
                    <a:avLst/>
                    <a:gdLst/>
                    <a:ahLst/>
                    <a:cxnLst/>
                    <a:rect l="l" t="t" r="r" b="b"/>
                    <a:pathLst>
                      <a:path w="53" h="32" extrusionOk="0">
                        <a:moveTo>
                          <a:pt x="40" y="0"/>
                        </a:moveTo>
                        <a:cubicBezTo>
                          <a:pt x="40" y="1"/>
                          <a:pt x="40" y="1"/>
                          <a:pt x="40" y="1"/>
                        </a:cubicBezTo>
                        <a:cubicBezTo>
                          <a:pt x="46" y="5"/>
                          <a:pt x="53" y="12"/>
                          <a:pt x="43" y="19"/>
                        </a:cubicBezTo>
                        <a:cubicBezTo>
                          <a:pt x="33" y="26"/>
                          <a:pt x="9" y="30"/>
                          <a:pt x="0" y="31"/>
                        </a:cubicBezTo>
                        <a:cubicBezTo>
                          <a:pt x="0" y="32"/>
                          <a:pt x="0" y="32"/>
                          <a:pt x="0" y="32"/>
                        </a:cubicBezTo>
                        <a:cubicBezTo>
                          <a:pt x="9" y="31"/>
                          <a:pt x="33" y="27"/>
                          <a:pt x="44" y="19"/>
                        </a:cubicBezTo>
                        <a:cubicBezTo>
                          <a:pt x="47" y="17"/>
                          <a:pt x="49" y="14"/>
                          <a:pt x="49" y="11"/>
                        </a:cubicBezTo>
                        <a:cubicBezTo>
                          <a:pt x="49" y="7"/>
                          <a:pt x="44" y="3"/>
                          <a:pt x="40" y="0"/>
                        </a:cubicBezTo>
                        <a:close/>
                      </a:path>
                    </a:pathLst>
                  </a:custGeom>
                  <a:solidFill>
                    <a:srgbClr val="8B8D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09" name="Google Shape;3009;p21"/>
                  <p:cNvSpPr/>
                  <p:nvPr/>
                </p:nvSpPr>
                <p:spPr>
                  <a:xfrm>
                    <a:off x="4083" y="1922"/>
                    <a:ext cx="42" cy="34"/>
                  </a:xfrm>
                  <a:custGeom>
                    <a:avLst/>
                    <a:gdLst/>
                    <a:ahLst/>
                    <a:cxnLst/>
                    <a:rect l="l" t="t" r="r" b="b"/>
                    <a:pathLst>
                      <a:path w="57" h="45" extrusionOk="0">
                        <a:moveTo>
                          <a:pt x="40" y="0"/>
                        </a:moveTo>
                        <a:cubicBezTo>
                          <a:pt x="40" y="1"/>
                          <a:pt x="40" y="1"/>
                          <a:pt x="40" y="1"/>
                        </a:cubicBezTo>
                        <a:cubicBezTo>
                          <a:pt x="46" y="5"/>
                          <a:pt x="57" y="12"/>
                          <a:pt x="55" y="23"/>
                        </a:cubicBezTo>
                        <a:cubicBezTo>
                          <a:pt x="53" y="37"/>
                          <a:pt x="14" y="42"/>
                          <a:pt x="0" y="43"/>
                        </a:cubicBezTo>
                        <a:cubicBezTo>
                          <a:pt x="0" y="44"/>
                          <a:pt x="0" y="44"/>
                          <a:pt x="0" y="45"/>
                        </a:cubicBezTo>
                        <a:cubicBezTo>
                          <a:pt x="16" y="45"/>
                          <a:pt x="53" y="39"/>
                          <a:pt x="56" y="24"/>
                        </a:cubicBezTo>
                        <a:cubicBezTo>
                          <a:pt x="56" y="22"/>
                          <a:pt x="56" y="21"/>
                          <a:pt x="56" y="20"/>
                        </a:cubicBezTo>
                        <a:cubicBezTo>
                          <a:pt x="57" y="10"/>
                          <a:pt x="47" y="4"/>
                          <a:pt x="40"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10" name="Google Shape;3010;p21"/>
                  <p:cNvSpPr/>
                  <p:nvPr/>
                </p:nvSpPr>
                <p:spPr>
                  <a:xfrm>
                    <a:off x="4083" y="1921"/>
                    <a:ext cx="44" cy="35"/>
                  </a:xfrm>
                  <a:custGeom>
                    <a:avLst/>
                    <a:gdLst/>
                    <a:ahLst/>
                    <a:cxnLst/>
                    <a:rect l="l" t="t" r="r" b="b"/>
                    <a:pathLst>
                      <a:path w="59" h="46" extrusionOk="0">
                        <a:moveTo>
                          <a:pt x="40" y="0"/>
                        </a:moveTo>
                        <a:cubicBezTo>
                          <a:pt x="40" y="1"/>
                          <a:pt x="40" y="1"/>
                          <a:pt x="40" y="1"/>
                        </a:cubicBezTo>
                        <a:cubicBezTo>
                          <a:pt x="47" y="5"/>
                          <a:pt x="57" y="11"/>
                          <a:pt x="56" y="21"/>
                        </a:cubicBezTo>
                        <a:cubicBezTo>
                          <a:pt x="56" y="22"/>
                          <a:pt x="56" y="23"/>
                          <a:pt x="56" y="25"/>
                        </a:cubicBezTo>
                        <a:cubicBezTo>
                          <a:pt x="53" y="40"/>
                          <a:pt x="16" y="46"/>
                          <a:pt x="0" y="46"/>
                        </a:cubicBezTo>
                        <a:cubicBezTo>
                          <a:pt x="0" y="46"/>
                          <a:pt x="0" y="46"/>
                          <a:pt x="0" y="46"/>
                        </a:cubicBezTo>
                        <a:cubicBezTo>
                          <a:pt x="16" y="46"/>
                          <a:pt x="53" y="41"/>
                          <a:pt x="56" y="25"/>
                        </a:cubicBezTo>
                        <a:cubicBezTo>
                          <a:pt x="59" y="12"/>
                          <a:pt x="47" y="4"/>
                          <a:pt x="40"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11" name="Google Shape;3011;p21"/>
                  <p:cNvSpPr/>
                  <p:nvPr/>
                </p:nvSpPr>
                <p:spPr>
                  <a:xfrm>
                    <a:off x="4077" y="1907"/>
                    <a:ext cx="38" cy="31"/>
                  </a:xfrm>
                  <a:custGeom>
                    <a:avLst/>
                    <a:gdLst/>
                    <a:ahLst/>
                    <a:cxnLst/>
                    <a:rect l="l" t="t" r="r" b="b"/>
                    <a:pathLst>
                      <a:path w="51" h="42" extrusionOk="0">
                        <a:moveTo>
                          <a:pt x="7" y="42"/>
                        </a:moveTo>
                        <a:cubicBezTo>
                          <a:pt x="7" y="42"/>
                          <a:pt x="31" y="41"/>
                          <a:pt x="41" y="34"/>
                        </a:cubicBezTo>
                        <a:cubicBezTo>
                          <a:pt x="51" y="27"/>
                          <a:pt x="49" y="18"/>
                          <a:pt x="41" y="10"/>
                        </a:cubicBezTo>
                        <a:cubicBezTo>
                          <a:pt x="34" y="1"/>
                          <a:pt x="28" y="1"/>
                          <a:pt x="24" y="1"/>
                        </a:cubicBezTo>
                        <a:cubicBezTo>
                          <a:pt x="19" y="0"/>
                          <a:pt x="8" y="3"/>
                          <a:pt x="6" y="13"/>
                        </a:cubicBezTo>
                        <a:cubicBezTo>
                          <a:pt x="6" y="13"/>
                          <a:pt x="4" y="15"/>
                          <a:pt x="6" y="15"/>
                        </a:cubicBezTo>
                        <a:cubicBezTo>
                          <a:pt x="7" y="16"/>
                          <a:pt x="10" y="8"/>
                          <a:pt x="21" y="8"/>
                        </a:cubicBezTo>
                        <a:cubicBezTo>
                          <a:pt x="32" y="7"/>
                          <a:pt x="39" y="18"/>
                          <a:pt x="37" y="24"/>
                        </a:cubicBezTo>
                        <a:cubicBezTo>
                          <a:pt x="35" y="31"/>
                          <a:pt x="13" y="34"/>
                          <a:pt x="8" y="34"/>
                        </a:cubicBezTo>
                        <a:cubicBezTo>
                          <a:pt x="4" y="34"/>
                          <a:pt x="0" y="40"/>
                          <a:pt x="7" y="4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12" name="Google Shape;3012;p21"/>
                  <p:cNvSpPr/>
                  <p:nvPr/>
                </p:nvSpPr>
                <p:spPr>
                  <a:xfrm>
                    <a:off x="4079" y="1907"/>
                    <a:ext cx="34" cy="32"/>
                  </a:xfrm>
                  <a:custGeom>
                    <a:avLst/>
                    <a:gdLst/>
                    <a:ahLst/>
                    <a:cxnLst/>
                    <a:rect l="l" t="t" r="r" b="b"/>
                    <a:pathLst>
                      <a:path w="45" h="43" extrusionOk="0">
                        <a:moveTo>
                          <a:pt x="4" y="43"/>
                        </a:moveTo>
                        <a:cubicBezTo>
                          <a:pt x="4" y="43"/>
                          <a:pt x="4" y="43"/>
                          <a:pt x="4" y="43"/>
                        </a:cubicBezTo>
                        <a:cubicBezTo>
                          <a:pt x="4" y="43"/>
                          <a:pt x="4" y="43"/>
                          <a:pt x="4" y="43"/>
                        </a:cubicBezTo>
                        <a:cubicBezTo>
                          <a:pt x="1" y="42"/>
                          <a:pt x="0" y="40"/>
                          <a:pt x="0" y="38"/>
                        </a:cubicBezTo>
                        <a:cubicBezTo>
                          <a:pt x="0" y="36"/>
                          <a:pt x="2" y="34"/>
                          <a:pt x="5" y="33"/>
                        </a:cubicBezTo>
                        <a:cubicBezTo>
                          <a:pt x="7" y="33"/>
                          <a:pt x="14" y="32"/>
                          <a:pt x="21" y="31"/>
                        </a:cubicBezTo>
                        <a:cubicBezTo>
                          <a:pt x="27" y="29"/>
                          <a:pt x="33" y="27"/>
                          <a:pt x="33" y="24"/>
                        </a:cubicBezTo>
                        <a:cubicBezTo>
                          <a:pt x="34" y="24"/>
                          <a:pt x="34" y="23"/>
                          <a:pt x="34" y="22"/>
                        </a:cubicBezTo>
                        <a:cubicBezTo>
                          <a:pt x="34" y="17"/>
                          <a:pt x="28" y="9"/>
                          <a:pt x="19" y="9"/>
                        </a:cubicBezTo>
                        <a:cubicBezTo>
                          <a:pt x="18" y="9"/>
                          <a:pt x="18" y="9"/>
                          <a:pt x="18" y="9"/>
                        </a:cubicBezTo>
                        <a:cubicBezTo>
                          <a:pt x="13" y="9"/>
                          <a:pt x="9" y="11"/>
                          <a:pt x="7" y="12"/>
                        </a:cubicBezTo>
                        <a:cubicBezTo>
                          <a:pt x="5" y="14"/>
                          <a:pt x="4" y="16"/>
                          <a:pt x="3" y="16"/>
                        </a:cubicBezTo>
                        <a:cubicBezTo>
                          <a:pt x="2" y="16"/>
                          <a:pt x="2" y="16"/>
                          <a:pt x="2" y="16"/>
                        </a:cubicBezTo>
                        <a:cubicBezTo>
                          <a:pt x="2" y="16"/>
                          <a:pt x="1" y="15"/>
                          <a:pt x="1" y="15"/>
                        </a:cubicBezTo>
                        <a:cubicBezTo>
                          <a:pt x="1" y="14"/>
                          <a:pt x="2" y="13"/>
                          <a:pt x="2" y="12"/>
                        </a:cubicBezTo>
                        <a:cubicBezTo>
                          <a:pt x="5" y="3"/>
                          <a:pt x="15" y="0"/>
                          <a:pt x="20" y="0"/>
                        </a:cubicBezTo>
                        <a:cubicBezTo>
                          <a:pt x="21" y="0"/>
                          <a:pt x="21" y="0"/>
                          <a:pt x="21" y="0"/>
                        </a:cubicBezTo>
                        <a:cubicBezTo>
                          <a:pt x="25" y="0"/>
                          <a:pt x="31" y="1"/>
                          <a:pt x="39" y="9"/>
                        </a:cubicBezTo>
                        <a:cubicBezTo>
                          <a:pt x="43" y="14"/>
                          <a:pt x="45" y="18"/>
                          <a:pt x="45" y="23"/>
                        </a:cubicBezTo>
                        <a:cubicBezTo>
                          <a:pt x="45" y="27"/>
                          <a:pt x="43" y="31"/>
                          <a:pt x="38" y="34"/>
                        </a:cubicBezTo>
                        <a:cubicBezTo>
                          <a:pt x="28" y="41"/>
                          <a:pt x="4" y="43"/>
                          <a:pt x="4" y="43"/>
                        </a:cubicBezTo>
                        <a:close/>
                        <a:moveTo>
                          <a:pt x="4" y="42"/>
                        </a:moveTo>
                        <a:cubicBezTo>
                          <a:pt x="4" y="42"/>
                          <a:pt x="4" y="42"/>
                          <a:pt x="4" y="42"/>
                        </a:cubicBezTo>
                        <a:close/>
                        <a:moveTo>
                          <a:pt x="20" y="1"/>
                        </a:moveTo>
                        <a:cubicBezTo>
                          <a:pt x="20" y="1"/>
                          <a:pt x="20" y="1"/>
                          <a:pt x="20" y="1"/>
                        </a:cubicBezTo>
                        <a:cubicBezTo>
                          <a:pt x="15" y="1"/>
                          <a:pt x="5" y="4"/>
                          <a:pt x="4" y="13"/>
                        </a:cubicBezTo>
                        <a:cubicBezTo>
                          <a:pt x="4" y="13"/>
                          <a:pt x="4" y="13"/>
                          <a:pt x="4" y="13"/>
                        </a:cubicBezTo>
                        <a:cubicBezTo>
                          <a:pt x="3" y="13"/>
                          <a:pt x="3" y="13"/>
                          <a:pt x="3" y="13"/>
                        </a:cubicBezTo>
                        <a:cubicBezTo>
                          <a:pt x="3" y="13"/>
                          <a:pt x="2" y="14"/>
                          <a:pt x="3" y="15"/>
                        </a:cubicBezTo>
                        <a:cubicBezTo>
                          <a:pt x="3" y="15"/>
                          <a:pt x="3" y="15"/>
                          <a:pt x="3" y="15"/>
                        </a:cubicBezTo>
                        <a:cubicBezTo>
                          <a:pt x="3" y="15"/>
                          <a:pt x="3" y="15"/>
                          <a:pt x="3" y="15"/>
                        </a:cubicBezTo>
                        <a:cubicBezTo>
                          <a:pt x="3" y="15"/>
                          <a:pt x="4" y="13"/>
                          <a:pt x="6" y="11"/>
                        </a:cubicBezTo>
                        <a:cubicBezTo>
                          <a:pt x="9" y="9"/>
                          <a:pt x="12" y="8"/>
                          <a:pt x="18" y="7"/>
                        </a:cubicBezTo>
                        <a:cubicBezTo>
                          <a:pt x="19" y="7"/>
                          <a:pt x="19" y="7"/>
                          <a:pt x="19" y="7"/>
                        </a:cubicBezTo>
                        <a:cubicBezTo>
                          <a:pt x="28" y="7"/>
                          <a:pt x="35" y="16"/>
                          <a:pt x="35" y="22"/>
                        </a:cubicBezTo>
                        <a:cubicBezTo>
                          <a:pt x="35" y="23"/>
                          <a:pt x="35" y="24"/>
                          <a:pt x="35" y="24"/>
                        </a:cubicBezTo>
                        <a:cubicBezTo>
                          <a:pt x="33" y="28"/>
                          <a:pt x="27" y="30"/>
                          <a:pt x="21" y="32"/>
                        </a:cubicBezTo>
                        <a:cubicBezTo>
                          <a:pt x="14" y="34"/>
                          <a:pt x="8" y="34"/>
                          <a:pt x="5" y="35"/>
                        </a:cubicBezTo>
                        <a:cubicBezTo>
                          <a:pt x="3" y="35"/>
                          <a:pt x="1" y="37"/>
                          <a:pt x="1" y="38"/>
                        </a:cubicBezTo>
                        <a:cubicBezTo>
                          <a:pt x="1" y="39"/>
                          <a:pt x="2" y="41"/>
                          <a:pt x="4" y="42"/>
                        </a:cubicBezTo>
                        <a:cubicBezTo>
                          <a:pt x="6" y="41"/>
                          <a:pt x="29" y="40"/>
                          <a:pt x="38" y="33"/>
                        </a:cubicBezTo>
                        <a:cubicBezTo>
                          <a:pt x="42" y="30"/>
                          <a:pt x="44" y="27"/>
                          <a:pt x="44" y="23"/>
                        </a:cubicBezTo>
                        <a:cubicBezTo>
                          <a:pt x="44" y="19"/>
                          <a:pt x="42" y="14"/>
                          <a:pt x="38" y="10"/>
                        </a:cubicBezTo>
                        <a:cubicBezTo>
                          <a:pt x="31" y="2"/>
                          <a:pt x="25" y="2"/>
                          <a:pt x="21" y="1"/>
                        </a:cubicBezTo>
                        <a:lnTo>
                          <a:pt x="20" y="1"/>
                        </a:lnTo>
                        <a:close/>
                        <a:moveTo>
                          <a:pt x="3" y="15"/>
                        </a:moveTo>
                        <a:cubicBezTo>
                          <a:pt x="3" y="15"/>
                          <a:pt x="3" y="15"/>
                          <a:pt x="3" y="15"/>
                        </a:cubicBezTo>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13" name="Google Shape;3013;p21"/>
                  <p:cNvSpPr/>
                  <p:nvPr/>
                </p:nvSpPr>
                <p:spPr>
                  <a:xfrm>
                    <a:off x="4084" y="1908"/>
                    <a:ext cx="30" cy="30"/>
                  </a:xfrm>
                  <a:custGeom>
                    <a:avLst/>
                    <a:gdLst/>
                    <a:ahLst/>
                    <a:cxnLst/>
                    <a:rect l="l" t="t" r="r" b="b"/>
                    <a:pathLst>
                      <a:path w="40" h="40" extrusionOk="0">
                        <a:moveTo>
                          <a:pt x="13" y="0"/>
                        </a:moveTo>
                        <a:cubicBezTo>
                          <a:pt x="9" y="0"/>
                          <a:pt x="3" y="2"/>
                          <a:pt x="0" y="6"/>
                        </a:cubicBezTo>
                        <a:cubicBezTo>
                          <a:pt x="0" y="6"/>
                          <a:pt x="0" y="7"/>
                          <a:pt x="1" y="8"/>
                        </a:cubicBezTo>
                        <a:cubicBezTo>
                          <a:pt x="1" y="7"/>
                          <a:pt x="1" y="7"/>
                          <a:pt x="1" y="7"/>
                        </a:cubicBezTo>
                        <a:cubicBezTo>
                          <a:pt x="5" y="3"/>
                          <a:pt x="9" y="2"/>
                          <a:pt x="14" y="2"/>
                        </a:cubicBezTo>
                        <a:cubicBezTo>
                          <a:pt x="21" y="2"/>
                          <a:pt x="28" y="7"/>
                          <a:pt x="33" y="13"/>
                        </a:cubicBezTo>
                        <a:cubicBezTo>
                          <a:pt x="40" y="24"/>
                          <a:pt x="32" y="31"/>
                          <a:pt x="22" y="35"/>
                        </a:cubicBezTo>
                        <a:cubicBezTo>
                          <a:pt x="15" y="37"/>
                          <a:pt x="6" y="38"/>
                          <a:pt x="2" y="38"/>
                        </a:cubicBezTo>
                        <a:cubicBezTo>
                          <a:pt x="1" y="39"/>
                          <a:pt x="1" y="39"/>
                          <a:pt x="1" y="40"/>
                        </a:cubicBezTo>
                        <a:cubicBezTo>
                          <a:pt x="8" y="40"/>
                          <a:pt x="24" y="37"/>
                          <a:pt x="31" y="32"/>
                        </a:cubicBezTo>
                        <a:cubicBezTo>
                          <a:pt x="35" y="29"/>
                          <a:pt x="37" y="26"/>
                          <a:pt x="37" y="22"/>
                        </a:cubicBezTo>
                        <a:cubicBezTo>
                          <a:pt x="37" y="18"/>
                          <a:pt x="35" y="13"/>
                          <a:pt x="31" y="9"/>
                        </a:cubicBezTo>
                        <a:cubicBezTo>
                          <a:pt x="24" y="1"/>
                          <a:pt x="18" y="1"/>
                          <a:pt x="14" y="0"/>
                        </a:cubicBezTo>
                        <a:cubicBezTo>
                          <a:pt x="13" y="0"/>
                          <a:pt x="13" y="0"/>
                          <a:pt x="13" y="0"/>
                        </a:cubicBezTo>
                        <a:cubicBezTo>
                          <a:pt x="13" y="0"/>
                          <a:pt x="13" y="0"/>
                          <a:pt x="13"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14" name="Google Shape;3014;p21"/>
                  <p:cNvSpPr/>
                  <p:nvPr/>
                </p:nvSpPr>
                <p:spPr>
                  <a:xfrm>
                    <a:off x="4083" y="1908"/>
                    <a:ext cx="32" cy="30"/>
                  </a:xfrm>
                  <a:custGeom>
                    <a:avLst/>
                    <a:gdLst/>
                    <a:ahLst/>
                    <a:cxnLst/>
                    <a:rect l="l" t="t" r="r" b="b"/>
                    <a:pathLst>
                      <a:path w="42" h="41" extrusionOk="0">
                        <a:moveTo>
                          <a:pt x="14" y="0"/>
                        </a:moveTo>
                        <a:cubicBezTo>
                          <a:pt x="10" y="0"/>
                          <a:pt x="4" y="1"/>
                          <a:pt x="0" y="5"/>
                        </a:cubicBezTo>
                        <a:cubicBezTo>
                          <a:pt x="1" y="6"/>
                          <a:pt x="1" y="6"/>
                          <a:pt x="1" y="6"/>
                        </a:cubicBezTo>
                        <a:cubicBezTo>
                          <a:pt x="4" y="2"/>
                          <a:pt x="10" y="0"/>
                          <a:pt x="14" y="0"/>
                        </a:cubicBezTo>
                        <a:cubicBezTo>
                          <a:pt x="14" y="0"/>
                          <a:pt x="14" y="0"/>
                          <a:pt x="14" y="0"/>
                        </a:cubicBezTo>
                        <a:cubicBezTo>
                          <a:pt x="14" y="0"/>
                          <a:pt x="14" y="0"/>
                          <a:pt x="14" y="0"/>
                        </a:cubicBezTo>
                        <a:cubicBezTo>
                          <a:pt x="15" y="0"/>
                          <a:pt x="15" y="0"/>
                          <a:pt x="15" y="0"/>
                        </a:cubicBezTo>
                        <a:cubicBezTo>
                          <a:pt x="19" y="1"/>
                          <a:pt x="25" y="1"/>
                          <a:pt x="32" y="9"/>
                        </a:cubicBezTo>
                        <a:cubicBezTo>
                          <a:pt x="36" y="13"/>
                          <a:pt x="38" y="18"/>
                          <a:pt x="38" y="22"/>
                        </a:cubicBezTo>
                        <a:cubicBezTo>
                          <a:pt x="38" y="26"/>
                          <a:pt x="36" y="29"/>
                          <a:pt x="32" y="32"/>
                        </a:cubicBezTo>
                        <a:cubicBezTo>
                          <a:pt x="25" y="37"/>
                          <a:pt x="9" y="40"/>
                          <a:pt x="2" y="40"/>
                        </a:cubicBezTo>
                        <a:cubicBezTo>
                          <a:pt x="1" y="41"/>
                          <a:pt x="1" y="41"/>
                          <a:pt x="1" y="41"/>
                        </a:cubicBezTo>
                        <a:cubicBezTo>
                          <a:pt x="8" y="40"/>
                          <a:pt x="25" y="38"/>
                          <a:pt x="32" y="33"/>
                        </a:cubicBezTo>
                        <a:cubicBezTo>
                          <a:pt x="42" y="26"/>
                          <a:pt x="40" y="17"/>
                          <a:pt x="32" y="9"/>
                        </a:cubicBezTo>
                        <a:cubicBezTo>
                          <a:pt x="25" y="0"/>
                          <a:pt x="19" y="0"/>
                          <a:pt x="15" y="0"/>
                        </a:cubicBezTo>
                        <a:lnTo>
                          <a:pt x="14"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15" name="Google Shape;3015;p21"/>
                  <p:cNvSpPr/>
                  <p:nvPr/>
                </p:nvSpPr>
                <p:spPr>
                  <a:xfrm>
                    <a:off x="4085" y="1911"/>
                    <a:ext cx="27" cy="22"/>
                  </a:xfrm>
                  <a:custGeom>
                    <a:avLst/>
                    <a:gdLst/>
                    <a:ahLst/>
                    <a:cxnLst/>
                    <a:rect l="l" t="t" r="r" b="b"/>
                    <a:pathLst>
                      <a:path w="36" h="29" extrusionOk="0">
                        <a:moveTo>
                          <a:pt x="0" y="2"/>
                        </a:moveTo>
                        <a:cubicBezTo>
                          <a:pt x="0" y="3"/>
                          <a:pt x="0" y="3"/>
                          <a:pt x="0" y="3"/>
                        </a:cubicBezTo>
                        <a:cubicBezTo>
                          <a:pt x="0" y="3"/>
                          <a:pt x="0" y="3"/>
                          <a:pt x="0" y="3"/>
                        </a:cubicBezTo>
                        <a:lnTo>
                          <a:pt x="0" y="2"/>
                        </a:lnTo>
                        <a:close/>
                        <a:moveTo>
                          <a:pt x="12" y="0"/>
                        </a:moveTo>
                        <a:cubicBezTo>
                          <a:pt x="7" y="0"/>
                          <a:pt x="2" y="2"/>
                          <a:pt x="0" y="3"/>
                        </a:cubicBezTo>
                        <a:cubicBezTo>
                          <a:pt x="0" y="4"/>
                          <a:pt x="0" y="4"/>
                          <a:pt x="0" y="4"/>
                        </a:cubicBezTo>
                        <a:cubicBezTo>
                          <a:pt x="0" y="4"/>
                          <a:pt x="0" y="4"/>
                          <a:pt x="0" y="4"/>
                        </a:cubicBezTo>
                        <a:cubicBezTo>
                          <a:pt x="3" y="3"/>
                          <a:pt x="6" y="1"/>
                          <a:pt x="10" y="1"/>
                        </a:cubicBezTo>
                        <a:cubicBezTo>
                          <a:pt x="11" y="1"/>
                          <a:pt x="11" y="1"/>
                          <a:pt x="11" y="1"/>
                        </a:cubicBezTo>
                        <a:cubicBezTo>
                          <a:pt x="11" y="1"/>
                          <a:pt x="11" y="1"/>
                          <a:pt x="11" y="1"/>
                        </a:cubicBezTo>
                        <a:cubicBezTo>
                          <a:pt x="20" y="1"/>
                          <a:pt x="27" y="10"/>
                          <a:pt x="27" y="16"/>
                        </a:cubicBezTo>
                        <a:cubicBezTo>
                          <a:pt x="27" y="17"/>
                          <a:pt x="27" y="18"/>
                          <a:pt x="27" y="18"/>
                        </a:cubicBezTo>
                        <a:cubicBezTo>
                          <a:pt x="25" y="22"/>
                          <a:pt x="19" y="24"/>
                          <a:pt x="13" y="26"/>
                        </a:cubicBezTo>
                        <a:cubicBezTo>
                          <a:pt x="10" y="27"/>
                          <a:pt x="7" y="27"/>
                          <a:pt x="4" y="28"/>
                        </a:cubicBezTo>
                        <a:cubicBezTo>
                          <a:pt x="4" y="28"/>
                          <a:pt x="4" y="29"/>
                          <a:pt x="4" y="29"/>
                        </a:cubicBezTo>
                        <a:cubicBezTo>
                          <a:pt x="9" y="28"/>
                          <a:pt x="19" y="27"/>
                          <a:pt x="26" y="23"/>
                        </a:cubicBezTo>
                        <a:cubicBezTo>
                          <a:pt x="36" y="17"/>
                          <a:pt x="29" y="10"/>
                          <a:pt x="20" y="3"/>
                        </a:cubicBezTo>
                        <a:cubicBezTo>
                          <a:pt x="17" y="1"/>
                          <a:pt x="14" y="0"/>
                          <a:pt x="12" y="0"/>
                        </a:cubicBezTo>
                        <a:close/>
                      </a:path>
                    </a:pathLst>
                  </a:custGeom>
                  <a:solidFill>
                    <a:srgbClr val="B9BA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16" name="Google Shape;3016;p21"/>
                  <p:cNvSpPr/>
                  <p:nvPr/>
                </p:nvSpPr>
                <p:spPr>
                  <a:xfrm>
                    <a:off x="4085" y="1912"/>
                    <a:ext cx="21" cy="20"/>
                  </a:xfrm>
                  <a:custGeom>
                    <a:avLst/>
                    <a:gdLst/>
                    <a:ahLst/>
                    <a:cxnLst/>
                    <a:rect l="l" t="t" r="r" b="b"/>
                    <a:pathLst>
                      <a:path w="28" h="27" extrusionOk="0">
                        <a:moveTo>
                          <a:pt x="11" y="0"/>
                        </a:moveTo>
                        <a:cubicBezTo>
                          <a:pt x="10" y="0"/>
                          <a:pt x="10" y="0"/>
                          <a:pt x="10" y="0"/>
                        </a:cubicBezTo>
                        <a:cubicBezTo>
                          <a:pt x="6" y="0"/>
                          <a:pt x="3" y="2"/>
                          <a:pt x="0" y="3"/>
                        </a:cubicBezTo>
                        <a:cubicBezTo>
                          <a:pt x="1" y="4"/>
                          <a:pt x="1" y="4"/>
                          <a:pt x="1" y="4"/>
                        </a:cubicBezTo>
                        <a:cubicBezTo>
                          <a:pt x="3" y="2"/>
                          <a:pt x="6" y="1"/>
                          <a:pt x="10" y="1"/>
                        </a:cubicBezTo>
                        <a:cubicBezTo>
                          <a:pt x="11" y="1"/>
                          <a:pt x="11" y="1"/>
                          <a:pt x="11" y="1"/>
                        </a:cubicBezTo>
                        <a:cubicBezTo>
                          <a:pt x="21" y="1"/>
                          <a:pt x="28" y="11"/>
                          <a:pt x="26" y="17"/>
                        </a:cubicBezTo>
                        <a:cubicBezTo>
                          <a:pt x="25" y="22"/>
                          <a:pt x="13" y="25"/>
                          <a:pt x="5" y="26"/>
                        </a:cubicBezTo>
                        <a:cubicBezTo>
                          <a:pt x="4" y="27"/>
                          <a:pt x="4" y="27"/>
                          <a:pt x="4" y="27"/>
                        </a:cubicBezTo>
                        <a:cubicBezTo>
                          <a:pt x="7" y="26"/>
                          <a:pt x="10" y="26"/>
                          <a:pt x="13" y="25"/>
                        </a:cubicBezTo>
                        <a:cubicBezTo>
                          <a:pt x="19" y="23"/>
                          <a:pt x="25" y="21"/>
                          <a:pt x="27" y="17"/>
                        </a:cubicBezTo>
                        <a:cubicBezTo>
                          <a:pt x="27" y="17"/>
                          <a:pt x="27" y="16"/>
                          <a:pt x="27" y="15"/>
                        </a:cubicBezTo>
                        <a:cubicBezTo>
                          <a:pt x="27" y="9"/>
                          <a:pt x="20" y="0"/>
                          <a:pt x="11" y="0"/>
                        </a:cubicBezTo>
                        <a:close/>
                      </a:path>
                    </a:pathLst>
                  </a:custGeom>
                  <a:solidFill>
                    <a:srgbClr val="8B8D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17" name="Google Shape;3017;p21"/>
                  <p:cNvSpPr/>
                  <p:nvPr/>
                </p:nvSpPr>
                <p:spPr>
                  <a:xfrm>
                    <a:off x="4089" y="1938"/>
                    <a:ext cx="36" cy="15"/>
                  </a:xfrm>
                  <a:custGeom>
                    <a:avLst/>
                    <a:gdLst/>
                    <a:ahLst/>
                    <a:cxnLst/>
                    <a:rect l="l" t="t" r="r" b="b"/>
                    <a:pathLst>
                      <a:path w="47" h="20" extrusionOk="0">
                        <a:moveTo>
                          <a:pt x="40" y="2"/>
                        </a:moveTo>
                        <a:cubicBezTo>
                          <a:pt x="40" y="2"/>
                          <a:pt x="40" y="7"/>
                          <a:pt x="25" y="11"/>
                        </a:cubicBezTo>
                        <a:cubicBezTo>
                          <a:pt x="10" y="15"/>
                          <a:pt x="0" y="16"/>
                          <a:pt x="4" y="18"/>
                        </a:cubicBezTo>
                        <a:cubicBezTo>
                          <a:pt x="9" y="20"/>
                          <a:pt x="26" y="15"/>
                          <a:pt x="33" y="12"/>
                        </a:cubicBezTo>
                        <a:cubicBezTo>
                          <a:pt x="40" y="8"/>
                          <a:pt x="47" y="0"/>
                          <a:pt x="40" y="2"/>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18" name="Google Shape;3018;p21"/>
                  <p:cNvSpPr/>
                  <p:nvPr/>
                </p:nvSpPr>
                <p:spPr>
                  <a:xfrm>
                    <a:off x="4092" y="1957"/>
                    <a:ext cx="34" cy="13"/>
                  </a:xfrm>
                  <a:custGeom>
                    <a:avLst/>
                    <a:gdLst/>
                    <a:ahLst/>
                    <a:cxnLst/>
                    <a:rect l="l" t="t" r="r" b="b"/>
                    <a:pathLst>
                      <a:path w="46" h="17" extrusionOk="0">
                        <a:moveTo>
                          <a:pt x="42" y="1"/>
                        </a:moveTo>
                        <a:cubicBezTo>
                          <a:pt x="42" y="1"/>
                          <a:pt x="35" y="8"/>
                          <a:pt x="19" y="10"/>
                        </a:cubicBezTo>
                        <a:cubicBezTo>
                          <a:pt x="2" y="12"/>
                          <a:pt x="0" y="13"/>
                          <a:pt x="3" y="15"/>
                        </a:cubicBezTo>
                        <a:cubicBezTo>
                          <a:pt x="5" y="17"/>
                          <a:pt x="24" y="12"/>
                          <a:pt x="30" y="10"/>
                        </a:cubicBezTo>
                        <a:cubicBezTo>
                          <a:pt x="36" y="8"/>
                          <a:pt x="46" y="0"/>
                          <a:pt x="42"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19" name="Google Shape;3019;p21"/>
                  <p:cNvSpPr/>
                  <p:nvPr/>
                </p:nvSpPr>
                <p:spPr>
                  <a:xfrm>
                    <a:off x="4101" y="1974"/>
                    <a:ext cx="30" cy="12"/>
                  </a:xfrm>
                  <a:custGeom>
                    <a:avLst/>
                    <a:gdLst/>
                    <a:ahLst/>
                    <a:cxnLst/>
                    <a:rect l="l" t="t" r="r" b="b"/>
                    <a:pathLst>
                      <a:path w="41" h="17" extrusionOk="0">
                        <a:moveTo>
                          <a:pt x="15" y="14"/>
                        </a:moveTo>
                        <a:cubicBezTo>
                          <a:pt x="15" y="14"/>
                          <a:pt x="27" y="11"/>
                          <a:pt x="33" y="6"/>
                        </a:cubicBezTo>
                        <a:cubicBezTo>
                          <a:pt x="39" y="0"/>
                          <a:pt x="41" y="1"/>
                          <a:pt x="40" y="2"/>
                        </a:cubicBezTo>
                        <a:cubicBezTo>
                          <a:pt x="38" y="4"/>
                          <a:pt x="25" y="14"/>
                          <a:pt x="12" y="16"/>
                        </a:cubicBezTo>
                        <a:cubicBezTo>
                          <a:pt x="0" y="17"/>
                          <a:pt x="14" y="15"/>
                          <a:pt x="15" y="14"/>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20" name="Google Shape;3020;p21"/>
                  <p:cNvSpPr/>
                  <p:nvPr/>
                </p:nvSpPr>
                <p:spPr>
                  <a:xfrm>
                    <a:off x="4110" y="1993"/>
                    <a:ext cx="24" cy="16"/>
                  </a:xfrm>
                  <a:custGeom>
                    <a:avLst/>
                    <a:gdLst/>
                    <a:ahLst/>
                    <a:cxnLst/>
                    <a:rect l="l" t="t" r="r" b="b"/>
                    <a:pathLst>
                      <a:path w="33" h="21" extrusionOk="0">
                        <a:moveTo>
                          <a:pt x="2" y="18"/>
                        </a:moveTo>
                        <a:cubicBezTo>
                          <a:pt x="2" y="18"/>
                          <a:pt x="2" y="18"/>
                          <a:pt x="2" y="18"/>
                        </a:cubicBezTo>
                        <a:cubicBezTo>
                          <a:pt x="6" y="17"/>
                          <a:pt x="18" y="12"/>
                          <a:pt x="25" y="7"/>
                        </a:cubicBezTo>
                        <a:cubicBezTo>
                          <a:pt x="33" y="0"/>
                          <a:pt x="29" y="7"/>
                          <a:pt x="17" y="14"/>
                        </a:cubicBezTo>
                        <a:cubicBezTo>
                          <a:pt x="6" y="21"/>
                          <a:pt x="0" y="18"/>
                          <a:pt x="2" y="18"/>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21" name="Google Shape;3021;p21"/>
                  <p:cNvSpPr/>
                  <p:nvPr/>
                </p:nvSpPr>
                <p:spPr>
                  <a:xfrm>
                    <a:off x="4110" y="2029"/>
                    <a:ext cx="25" cy="11"/>
                  </a:xfrm>
                  <a:custGeom>
                    <a:avLst/>
                    <a:gdLst/>
                    <a:ahLst/>
                    <a:cxnLst/>
                    <a:rect l="l" t="t" r="r" b="b"/>
                    <a:pathLst>
                      <a:path w="33" h="15" extrusionOk="0">
                        <a:moveTo>
                          <a:pt x="8" y="12"/>
                        </a:moveTo>
                        <a:cubicBezTo>
                          <a:pt x="8" y="12"/>
                          <a:pt x="23" y="10"/>
                          <a:pt x="28" y="5"/>
                        </a:cubicBezTo>
                        <a:cubicBezTo>
                          <a:pt x="33" y="0"/>
                          <a:pt x="23" y="15"/>
                          <a:pt x="11" y="15"/>
                        </a:cubicBezTo>
                        <a:cubicBezTo>
                          <a:pt x="0" y="15"/>
                          <a:pt x="2" y="14"/>
                          <a:pt x="8" y="12"/>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22" name="Google Shape;3022;p21"/>
                  <p:cNvSpPr/>
                  <p:nvPr/>
                </p:nvSpPr>
                <p:spPr>
                  <a:xfrm>
                    <a:off x="4060" y="1915"/>
                    <a:ext cx="30" cy="128"/>
                  </a:xfrm>
                  <a:custGeom>
                    <a:avLst/>
                    <a:gdLst/>
                    <a:ahLst/>
                    <a:cxnLst/>
                    <a:rect l="l" t="t" r="r" b="b"/>
                    <a:pathLst>
                      <a:path w="40" h="170" extrusionOk="0">
                        <a:moveTo>
                          <a:pt x="14" y="3"/>
                        </a:moveTo>
                        <a:cubicBezTo>
                          <a:pt x="14" y="3"/>
                          <a:pt x="2" y="4"/>
                          <a:pt x="1" y="14"/>
                        </a:cubicBezTo>
                        <a:cubicBezTo>
                          <a:pt x="0" y="24"/>
                          <a:pt x="9" y="24"/>
                          <a:pt x="9" y="40"/>
                        </a:cubicBezTo>
                        <a:cubicBezTo>
                          <a:pt x="9" y="55"/>
                          <a:pt x="3" y="118"/>
                          <a:pt x="9" y="130"/>
                        </a:cubicBezTo>
                        <a:cubicBezTo>
                          <a:pt x="15" y="142"/>
                          <a:pt x="16" y="147"/>
                          <a:pt x="17" y="157"/>
                        </a:cubicBezTo>
                        <a:cubicBezTo>
                          <a:pt x="19" y="168"/>
                          <a:pt x="24" y="170"/>
                          <a:pt x="25" y="157"/>
                        </a:cubicBezTo>
                        <a:cubicBezTo>
                          <a:pt x="27" y="143"/>
                          <a:pt x="25" y="138"/>
                          <a:pt x="29" y="132"/>
                        </a:cubicBezTo>
                        <a:cubicBezTo>
                          <a:pt x="34" y="126"/>
                          <a:pt x="34" y="113"/>
                          <a:pt x="32" y="90"/>
                        </a:cubicBezTo>
                        <a:cubicBezTo>
                          <a:pt x="31" y="66"/>
                          <a:pt x="28" y="44"/>
                          <a:pt x="30" y="37"/>
                        </a:cubicBezTo>
                        <a:cubicBezTo>
                          <a:pt x="32" y="31"/>
                          <a:pt x="32" y="29"/>
                          <a:pt x="35" y="24"/>
                        </a:cubicBezTo>
                        <a:cubicBezTo>
                          <a:pt x="39" y="20"/>
                          <a:pt x="40" y="11"/>
                          <a:pt x="31" y="5"/>
                        </a:cubicBezTo>
                        <a:cubicBezTo>
                          <a:pt x="22" y="0"/>
                          <a:pt x="14" y="3"/>
                          <a:pt x="14" y="3"/>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23" name="Google Shape;3023;p21"/>
                  <p:cNvSpPr/>
                  <p:nvPr/>
                </p:nvSpPr>
                <p:spPr>
                  <a:xfrm>
                    <a:off x="4061" y="1917"/>
                    <a:ext cx="28" cy="123"/>
                  </a:xfrm>
                  <a:custGeom>
                    <a:avLst/>
                    <a:gdLst/>
                    <a:ahLst/>
                    <a:cxnLst/>
                    <a:rect l="l" t="t" r="r" b="b"/>
                    <a:pathLst>
                      <a:path w="38" h="165" extrusionOk="0">
                        <a:moveTo>
                          <a:pt x="15" y="155"/>
                        </a:moveTo>
                        <a:cubicBezTo>
                          <a:pt x="14" y="145"/>
                          <a:pt x="14" y="141"/>
                          <a:pt x="8" y="129"/>
                        </a:cubicBezTo>
                        <a:cubicBezTo>
                          <a:pt x="6" y="125"/>
                          <a:pt x="5" y="119"/>
                          <a:pt x="5" y="110"/>
                        </a:cubicBezTo>
                        <a:cubicBezTo>
                          <a:pt x="4" y="87"/>
                          <a:pt x="8" y="49"/>
                          <a:pt x="8" y="38"/>
                        </a:cubicBezTo>
                        <a:cubicBezTo>
                          <a:pt x="8" y="37"/>
                          <a:pt x="8" y="37"/>
                          <a:pt x="8" y="36"/>
                        </a:cubicBezTo>
                        <a:cubicBezTo>
                          <a:pt x="7" y="24"/>
                          <a:pt x="0" y="23"/>
                          <a:pt x="0" y="14"/>
                        </a:cubicBezTo>
                        <a:cubicBezTo>
                          <a:pt x="0" y="13"/>
                          <a:pt x="0" y="13"/>
                          <a:pt x="0" y="12"/>
                        </a:cubicBezTo>
                        <a:cubicBezTo>
                          <a:pt x="1" y="2"/>
                          <a:pt x="12" y="1"/>
                          <a:pt x="13" y="1"/>
                        </a:cubicBezTo>
                        <a:cubicBezTo>
                          <a:pt x="13" y="1"/>
                          <a:pt x="15" y="0"/>
                          <a:pt x="18" y="0"/>
                        </a:cubicBezTo>
                        <a:cubicBezTo>
                          <a:pt x="21" y="0"/>
                          <a:pt x="26" y="0"/>
                          <a:pt x="30" y="3"/>
                        </a:cubicBezTo>
                        <a:cubicBezTo>
                          <a:pt x="35" y="6"/>
                          <a:pt x="37" y="10"/>
                          <a:pt x="38" y="14"/>
                        </a:cubicBezTo>
                        <a:cubicBezTo>
                          <a:pt x="38" y="18"/>
                          <a:pt x="37" y="21"/>
                          <a:pt x="35" y="23"/>
                        </a:cubicBezTo>
                        <a:cubicBezTo>
                          <a:pt x="31" y="28"/>
                          <a:pt x="31" y="29"/>
                          <a:pt x="30" y="35"/>
                        </a:cubicBezTo>
                        <a:cubicBezTo>
                          <a:pt x="29" y="37"/>
                          <a:pt x="29" y="42"/>
                          <a:pt x="29" y="47"/>
                        </a:cubicBezTo>
                        <a:cubicBezTo>
                          <a:pt x="29" y="57"/>
                          <a:pt x="31" y="72"/>
                          <a:pt x="32" y="88"/>
                        </a:cubicBezTo>
                        <a:cubicBezTo>
                          <a:pt x="32" y="93"/>
                          <a:pt x="33" y="99"/>
                          <a:pt x="33" y="103"/>
                        </a:cubicBezTo>
                        <a:cubicBezTo>
                          <a:pt x="33" y="117"/>
                          <a:pt x="32" y="125"/>
                          <a:pt x="29" y="130"/>
                        </a:cubicBezTo>
                        <a:cubicBezTo>
                          <a:pt x="25" y="136"/>
                          <a:pt x="26" y="141"/>
                          <a:pt x="25" y="155"/>
                        </a:cubicBezTo>
                        <a:cubicBezTo>
                          <a:pt x="24" y="161"/>
                          <a:pt x="23" y="164"/>
                          <a:pt x="20" y="165"/>
                        </a:cubicBezTo>
                        <a:cubicBezTo>
                          <a:pt x="18" y="164"/>
                          <a:pt x="16" y="161"/>
                          <a:pt x="15" y="155"/>
                        </a:cubicBezTo>
                        <a:close/>
                        <a:moveTo>
                          <a:pt x="23" y="154"/>
                        </a:moveTo>
                        <a:cubicBezTo>
                          <a:pt x="25" y="141"/>
                          <a:pt x="24" y="136"/>
                          <a:pt x="28" y="130"/>
                        </a:cubicBezTo>
                        <a:cubicBezTo>
                          <a:pt x="31" y="125"/>
                          <a:pt x="32" y="117"/>
                          <a:pt x="31" y="103"/>
                        </a:cubicBezTo>
                        <a:cubicBezTo>
                          <a:pt x="31" y="99"/>
                          <a:pt x="31" y="94"/>
                          <a:pt x="31" y="88"/>
                        </a:cubicBezTo>
                        <a:cubicBezTo>
                          <a:pt x="29" y="72"/>
                          <a:pt x="28" y="57"/>
                          <a:pt x="28" y="47"/>
                        </a:cubicBezTo>
                        <a:cubicBezTo>
                          <a:pt x="28" y="42"/>
                          <a:pt x="28" y="37"/>
                          <a:pt x="28" y="35"/>
                        </a:cubicBezTo>
                        <a:cubicBezTo>
                          <a:pt x="30" y="28"/>
                          <a:pt x="30" y="27"/>
                          <a:pt x="34" y="22"/>
                        </a:cubicBezTo>
                        <a:cubicBezTo>
                          <a:pt x="36" y="20"/>
                          <a:pt x="36" y="17"/>
                          <a:pt x="36" y="14"/>
                        </a:cubicBezTo>
                        <a:cubicBezTo>
                          <a:pt x="36" y="11"/>
                          <a:pt x="34" y="7"/>
                          <a:pt x="30" y="4"/>
                        </a:cubicBezTo>
                        <a:cubicBezTo>
                          <a:pt x="25" y="2"/>
                          <a:pt x="21" y="1"/>
                          <a:pt x="18" y="1"/>
                        </a:cubicBezTo>
                        <a:cubicBezTo>
                          <a:pt x="15" y="1"/>
                          <a:pt x="13" y="2"/>
                          <a:pt x="13" y="2"/>
                        </a:cubicBezTo>
                        <a:cubicBezTo>
                          <a:pt x="13" y="2"/>
                          <a:pt x="13" y="2"/>
                          <a:pt x="13" y="2"/>
                        </a:cubicBezTo>
                        <a:cubicBezTo>
                          <a:pt x="13" y="2"/>
                          <a:pt x="13" y="2"/>
                          <a:pt x="13" y="2"/>
                        </a:cubicBezTo>
                        <a:cubicBezTo>
                          <a:pt x="13" y="2"/>
                          <a:pt x="2" y="3"/>
                          <a:pt x="1" y="12"/>
                        </a:cubicBezTo>
                        <a:cubicBezTo>
                          <a:pt x="1" y="13"/>
                          <a:pt x="1" y="13"/>
                          <a:pt x="1" y="14"/>
                        </a:cubicBezTo>
                        <a:cubicBezTo>
                          <a:pt x="1" y="21"/>
                          <a:pt x="8" y="23"/>
                          <a:pt x="9" y="36"/>
                        </a:cubicBezTo>
                        <a:cubicBezTo>
                          <a:pt x="9" y="37"/>
                          <a:pt x="9" y="37"/>
                          <a:pt x="9" y="38"/>
                        </a:cubicBezTo>
                        <a:cubicBezTo>
                          <a:pt x="9" y="49"/>
                          <a:pt x="5" y="87"/>
                          <a:pt x="6" y="110"/>
                        </a:cubicBezTo>
                        <a:cubicBezTo>
                          <a:pt x="6" y="119"/>
                          <a:pt x="7" y="125"/>
                          <a:pt x="9" y="128"/>
                        </a:cubicBezTo>
                        <a:cubicBezTo>
                          <a:pt x="15" y="140"/>
                          <a:pt x="15" y="144"/>
                          <a:pt x="17" y="155"/>
                        </a:cubicBezTo>
                        <a:cubicBezTo>
                          <a:pt x="17" y="160"/>
                          <a:pt x="19" y="163"/>
                          <a:pt x="20" y="163"/>
                        </a:cubicBezTo>
                        <a:cubicBezTo>
                          <a:pt x="21" y="163"/>
                          <a:pt x="23" y="161"/>
                          <a:pt x="23" y="154"/>
                        </a:cubicBezTo>
                        <a:close/>
                        <a:moveTo>
                          <a:pt x="13" y="1"/>
                        </a:moveTo>
                        <a:cubicBezTo>
                          <a:pt x="13" y="1"/>
                          <a:pt x="13" y="1"/>
                          <a:pt x="13" y="1"/>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24" name="Google Shape;3024;p21"/>
                  <p:cNvSpPr/>
                  <p:nvPr/>
                </p:nvSpPr>
                <p:spPr>
                  <a:xfrm>
                    <a:off x="4062" y="1919"/>
                    <a:ext cx="26" cy="120"/>
                  </a:xfrm>
                  <a:custGeom>
                    <a:avLst/>
                    <a:gdLst/>
                    <a:ahLst/>
                    <a:cxnLst/>
                    <a:rect l="l" t="t" r="r" b="b"/>
                    <a:pathLst>
                      <a:path w="35" h="160" extrusionOk="0">
                        <a:moveTo>
                          <a:pt x="18" y="8"/>
                        </a:moveTo>
                        <a:cubicBezTo>
                          <a:pt x="19" y="8"/>
                          <a:pt x="21" y="4"/>
                          <a:pt x="22" y="3"/>
                        </a:cubicBezTo>
                        <a:cubicBezTo>
                          <a:pt x="23" y="2"/>
                          <a:pt x="24" y="2"/>
                          <a:pt x="25" y="2"/>
                        </a:cubicBezTo>
                        <a:cubicBezTo>
                          <a:pt x="28" y="2"/>
                          <a:pt x="30" y="8"/>
                          <a:pt x="31" y="11"/>
                        </a:cubicBezTo>
                        <a:cubicBezTo>
                          <a:pt x="33" y="17"/>
                          <a:pt x="29" y="18"/>
                          <a:pt x="26" y="23"/>
                        </a:cubicBezTo>
                        <a:cubicBezTo>
                          <a:pt x="22" y="29"/>
                          <a:pt x="24" y="37"/>
                          <a:pt x="24" y="44"/>
                        </a:cubicBezTo>
                        <a:cubicBezTo>
                          <a:pt x="24" y="55"/>
                          <a:pt x="25" y="67"/>
                          <a:pt x="26" y="79"/>
                        </a:cubicBezTo>
                        <a:cubicBezTo>
                          <a:pt x="29" y="102"/>
                          <a:pt x="27" y="120"/>
                          <a:pt x="24" y="123"/>
                        </a:cubicBezTo>
                        <a:cubicBezTo>
                          <a:pt x="21" y="126"/>
                          <a:pt x="21" y="130"/>
                          <a:pt x="21" y="133"/>
                        </a:cubicBezTo>
                        <a:cubicBezTo>
                          <a:pt x="22" y="136"/>
                          <a:pt x="22" y="153"/>
                          <a:pt x="19" y="153"/>
                        </a:cubicBezTo>
                        <a:cubicBezTo>
                          <a:pt x="19" y="153"/>
                          <a:pt x="19" y="153"/>
                          <a:pt x="19" y="153"/>
                        </a:cubicBezTo>
                        <a:cubicBezTo>
                          <a:pt x="16" y="153"/>
                          <a:pt x="14" y="137"/>
                          <a:pt x="15" y="133"/>
                        </a:cubicBezTo>
                        <a:cubicBezTo>
                          <a:pt x="15" y="129"/>
                          <a:pt x="15" y="129"/>
                          <a:pt x="11" y="122"/>
                        </a:cubicBezTo>
                        <a:cubicBezTo>
                          <a:pt x="7" y="115"/>
                          <a:pt x="8" y="53"/>
                          <a:pt x="9" y="42"/>
                        </a:cubicBezTo>
                        <a:cubicBezTo>
                          <a:pt x="10" y="35"/>
                          <a:pt x="14" y="28"/>
                          <a:pt x="10" y="21"/>
                        </a:cubicBezTo>
                        <a:cubicBezTo>
                          <a:pt x="6" y="14"/>
                          <a:pt x="3" y="9"/>
                          <a:pt x="8" y="5"/>
                        </a:cubicBezTo>
                        <a:cubicBezTo>
                          <a:pt x="10" y="3"/>
                          <a:pt x="11" y="2"/>
                          <a:pt x="12" y="2"/>
                        </a:cubicBezTo>
                        <a:cubicBezTo>
                          <a:pt x="14" y="2"/>
                          <a:pt x="15" y="4"/>
                          <a:pt x="17" y="7"/>
                        </a:cubicBezTo>
                        <a:cubicBezTo>
                          <a:pt x="17" y="7"/>
                          <a:pt x="17" y="8"/>
                          <a:pt x="18" y="8"/>
                        </a:cubicBezTo>
                        <a:close/>
                        <a:moveTo>
                          <a:pt x="10" y="0"/>
                        </a:moveTo>
                        <a:cubicBezTo>
                          <a:pt x="6" y="0"/>
                          <a:pt x="0" y="3"/>
                          <a:pt x="0" y="9"/>
                        </a:cubicBezTo>
                        <a:cubicBezTo>
                          <a:pt x="0" y="10"/>
                          <a:pt x="0" y="10"/>
                          <a:pt x="0" y="11"/>
                        </a:cubicBezTo>
                        <a:cubicBezTo>
                          <a:pt x="0" y="18"/>
                          <a:pt x="7" y="20"/>
                          <a:pt x="8" y="33"/>
                        </a:cubicBezTo>
                        <a:cubicBezTo>
                          <a:pt x="8" y="34"/>
                          <a:pt x="8" y="34"/>
                          <a:pt x="8" y="35"/>
                        </a:cubicBezTo>
                        <a:cubicBezTo>
                          <a:pt x="8" y="46"/>
                          <a:pt x="4" y="84"/>
                          <a:pt x="5" y="107"/>
                        </a:cubicBezTo>
                        <a:cubicBezTo>
                          <a:pt x="5" y="116"/>
                          <a:pt x="6" y="122"/>
                          <a:pt x="8" y="125"/>
                        </a:cubicBezTo>
                        <a:cubicBezTo>
                          <a:pt x="14" y="137"/>
                          <a:pt x="14" y="141"/>
                          <a:pt x="16" y="152"/>
                        </a:cubicBezTo>
                        <a:cubicBezTo>
                          <a:pt x="16" y="157"/>
                          <a:pt x="18" y="160"/>
                          <a:pt x="19" y="160"/>
                        </a:cubicBezTo>
                        <a:cubicBezTo>
                          <a:pt x="19" y="160"/>
                          <a:pt x="19" y="160"/>
                          <a:pt x="19" y="160"/>
                        </a:cubicBezTo>
                        <a:cubicBezTo>
                          <a:pt x="19" y="160"/>
                          <a:pt x="19" y="160"/>
                          <a:pt x="19" y="160"/>
                        </a:cubicBezTo>
                        <a:cubicBezTo>
                          <a:pt x="20" y="160"/>
                          <a:pt x="22" y="158"/>
                          <a:pt x="22" y="151"/>
                        </a:cubicBezTo>
                        <a:cubicBezTo>
                          <a:pt x="24" y="138"/>
                          <a:pt x="23" y="133"/>
                          <a:pt x="27" y="127"/>
                        </a:cubicBezTo>
                        <a:cubicBezTo>
                          <a:pt x="30" y="122"/>
                          <a:pt x="31" y="114"/>
                          <a:pt x="30" y="100"/>
                        </a:cubicBezTo>
                        <a:cubicBezTo>
                          <a:pt x="30" y="96"/>
                          <a:pt x="30" y="91"/>
                          <a:pt x="30" y="85"/>
                        </a:cubicBezTo>
                        <a:cubicBezTo>
                          <a:pt x="28" y="69"/>
                          <a:pt x="27" y="54"/>
                          <a:pt x="27" y="44"/>
                        </a:cubicBezTo>
                        <a:cubicBezTo>
                          <a:pt x="27" y="39"/>
                          <a:pt x="27" y="34"/>
                          <a:pt x="27" y="32"/>
                        </a:cubicBezTo>
                        <a:cubicBezTo>
                          <a:pt x="29" y="25"/>
                          <a:pt x="29" y="24"/>
                          <a:pt x="33" y="19"/>
                        </a:cubicBezTo>
                        <a:cubicBezTo>
                          <a:pt x="35" y="17"/>
                          <a:pt x="35" y="14"/>
                          <a:pt x="35" y="11"/>
                        </a:cubicBezTo>
                        <a:cubicBezTo>
                          <a:pt x="35" y="8"/>
                          <a:pt x="33" y="4"/>
                          <a:pt x="29" y="1"/>
                        </a:cubicBezTo>
                        <a:cubicBezTo>
                          <a:pt x="28" y="1"/>
                          <a:pt x="27" y="0"/>
                          <a:pt x="27" y="0"/>
                        </a:cubicBezTo>
                        <a:cubicBezTo>
                          <a:pt x="26" y="0"/>
                          <a:pt x="26" y="0"/>
                          <a:pt x="26" y="0"/>
                        </a:cubicBezTo>
                        <a:cubicBezTo>
                          <a:pt x="25" y="0"/>
                          <a:pt x="25" y="0"/>
                          <a:pt x="24" y="0"/>
                        </a:cubicBezTo>
                        <a:cubicBezTo>
                          <a:pt x="19" y="0"/>
                          <a:pt x="13" y="0"/>
                          <a:pt x="10"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25" name="Google Shape;3025;p21"/>
                  <p:cNvSpPr/>
                  <p:nvPr/>
                </p:nvSpPr>
                <p:spPr>
                  <a:xfrm>
                    <a:off x="4060" y="1918"/>
                    <a:ext cx="30" cy="122"/>
                  </a:xfrm>
                  <a:custGeom>
                    <a:avLst/>
                    <a:gdLst/>
                    <a:ahLst/>
                    <a:cxnLst/>
                    <a:rect l="l" t="t" r="r" b="b"/>
                    <a:pathLst>
                      <a:path w="40" h="162" extrusionOk="0">
                        <a:moveTo>
                          <a:pt x="9" y="0"/>
                        </a:moveTo>
                        <a:cubicBezTo>
                          <a:pt x="6" y="2"/>
                          <a:pt x="2" y="4"/>
                          <a:pt x="1" y="10"/>
                        </a:cubicBezTo>
                        <a:cubicBezTo>
                          <a:pt x="0" y="20"/>
                          <a:pt x="9" y="20"/>
                          <a:pt x="9" y="36"/>
                        </a:cubicBezTo>
                        <a:cubicBezTo>
                          <a:pt x="9" y="51"/>
                          <a:pt x="3" y="114"/>
                          <a:pt x="9" y="126"/>
                        </a:cubicBezTo>
                        <a:cubicBezTo>
                          <a:pt x="15" y="138"/>
                          <a:pt x="16" y="143"/>
                          <a:pt x="17" y="153"/>
                        </a:cubicBezTo>
                        <a:cubicBezTo>
                          <a:pt x="18" y="159"/>
                          <a:pt x="20" y="162"/>
                          <a:pt x="21" y="162"/>
                        </a:cubicBezTo>
                        <a:cubicBezTo>
                          <a:pt x="23" y="162"/>
                          <a:pt x="24" y="159"/>
                          <a:pt x="25" y="153"/>
                        </a:cubicBezTo>
                        <a:cubicBezTo>
                          <a:pt x="27" y="139"/>
                          <a:pt x="25" y="134"/>
                          <a:pt x="29" y="128"/>
                        </a:cubicBezTo>
                        <a:cubicBezTo>
                          <a:pt x="34" y="122"/>
                          <a:pt x="34" y="109"/>
                          <a:pt x="32" y="86"/>
                        </a:cubicBezTo>
                        <a:cubicBezTo>
                          <a:pt x="31" y="62"/>
                          <a:pt x="28" y="40"/>
                          <a:pt x="30" y="33"/>
                        </a:cubicBezTo>
                        <a:cubicBezTo>
                          <a:pt x="32" y="27"/>
                          <a:pt x="32" y="25"/>
                          <a:pt x="35" y="20"/>
                        </a:cubicBezTo>
                        <a:cubicBezTo>
                          <a:pt x="39" y="16"/>
                          <a:pt x="40" y="7"/>
                          <a:pt x="31" y="1"/>
                        </a:cubicBezTo>
                        <a:cubicBezTo>
                          <a:pt x="30" y="1"/>
                          <a:pt x="30" y="1"/>
                          <a:pt x="30" y="1"/>
                        </a:cubicBezTo>
                        <a:cubicBezTo>
                          <a:pt x="30" y="1"/>
                          <a:pt x="29" y="1"/>
                          <a:pt x="29" y="1"/>
                        </a:cubicBezTo>
                        <a:cubicBezTo>
                          <a:pt x="29" y="1"/>
                          <a:pt x="30" y="2"/>
                          <a:pt x="31" y="2"/>
                        </a:cubicBezTo>
                        <a:cubicBezTo>
                          <a:pt x="35" y="5"/>
                          <a:pt x="37" y="9"/>
                          <a:pt x="37" y="12"/>
                        </a:cubicBezTo>
                        <a:cubicBezTo>
                          <a:pt x="37" y="15"/>
                          <a:pt x="37" y="18"/>
                          <a:pt x="35" y="20"/>
                        </a:cubicBezTo>
                        <a:cubicBezTo>
                          <a:pt x="31" y="25"/>
                          <a:pt x="31" y="26"/>
                          <a:pt x="29" y="33"/>
                        </a:cubicBezTo>
                        <a:cubicBezTo>
                          <a:pt x="29" y="35"/>
                          <a:pt x="29" y="40"/>
                          <a:pt x="29" y="45"/>
                        </a:cubicBezTo>
                        <a:cubicBezTo>
                          <a:pt x="29" y="55"/>
                          <a:pt x="30" y="70"/>
                          <a:pt x="32" y="86"/>
                        </a:cubicBezTo>
                        <a:cubicBezTo>
                          <a:pt x="32" y="92"/>
                          <a:pt x="32" y="97"/>
                          <a:pt x="32" y="101"/>
                        </a:cubicBezTo>
                        <a:cubicBezTo>
                          <a:pt x="33" y="115"/>
                          <a:pt x="32" y="123"/>
                          <a:pt x="29" y="128"/>
                        </a:cubicBezTo>
                        <a:cubicBezTo>
                          <a:pt x="25" y="134"/>
                          <a:pt x="26" y="139"/>
                          <a:pt x="24" y="152"/>
                        </a:cubicBezTo>
                        <a:cubicBezTo>
                          <a:pt x="24" y="159"/>
                          <a:pt x="22" y="161"/>
                          <a:pt x="21" y="161"/>
                        </a:cubicBezTo>
                        <a:cubicBezTo>
                          <a:pt x="21" y="161"/>
                          <a:pt x="21" y="161"/>
                          <a:pt x="21" y="161"/>
                        </a:cubicBezTo>
                        <a:cubicBezTo>
                          <a:pt x="21" y="161"/>
                          <a:pt x="21" y="161"/>
                          <a:pt x="21" y="161"/>
                        </a:cubicBezTo>
                        <a:cubicBezTo>
                          <a:pt x="20" y="161"/>
                          <a:pt x="18" y="158"/>
                          <a:pt x="18" y="153"/>
                        </a:cubicBezTo>
                        <a:cubicBezTo>
                          <a:pt x="16" y="142"/>
                          <a:pt x="16" y="138"/>
                          <a:pt x="10" y="126"/>
                        </a:cubicBezTo>
                        <a:cubicBezTo>
                          <a:pt x="8" y="123"/>
                          <a:pt x="7" y="117"/>
                          <a:pt x="7" y="108"/>
                        </a:cubicBezTo>
                        <a:cubicBezTo>
                          <a:pt x="6" y="85"/>
                          <a:pt x="10" y="47"/>
                          <a:pt x="10" y="36"/>
                        </a:cubicBezTo>
                        <a:cubicBezTo>
                          <a:pt x="10" y="35"/>
                          <a:pt x="10" y="35"/>
                          <a:pt x="10" y="34"/>
                        </a:cubicBezTo>
                        <a:cubicBezTo>
                          <a:pt x="9" y="21"/>
                          <a:pt x="2" y="19"/>
                          <a:pt x="2" y="12"/>
                        </a:cubicBezTo>
                        <a:cubicBezTo>
                          <a:pt x="2" y="11"/>
                          <a:pt x="2" y="11"/>
                          <a:pt x="2" y="10"/>
                        </a:cubicBezTo>
                        <a:cubicBezTo>
                          <a:pt x="2" y="4"/>
                          <a:pt x="8" y="1"/>
                          <a:pt x="12" y="1"/>
                        </a:cubicBezTo>
                        <a:cubicBezTo>
                          <a:pt x="11" y="1"/>
                          <a:pt x="10" y="0"/>
                          <a:pt x="9"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26" name="Google Shape;3026;p21"/>
                  <p:cNvSpPr/>
                  <p:nvPr/>
                </p:nvSpPr>
                <p:spPr>
                  <a:xfrm>
                    <a:off x="4070" y="1927"/>
                    <a:ext cx="7" cy="80"/>
                  </a:xfrm>
                  <a:custGeom>
                    <a:avLst/>
                    <a:gdLst/>
                    <a:ahLst/>
                    <a:cxnLst/>
                    <a:rect l="l" t="t" r="r" b="b"/>
                    <a:pathLst>
                      <a:path w="9" h="106" extrusionOk="0">
                        <a:moveTo>
                          <a:pt x="6" y="5"/>
                        </a:moveTo>
                        <a:cubicBezTo>
                          <a:pt x="6" y="5"/>
                          <a:pt x="6" y="5"/>
                          <a:pt x="6" y="5"/>
                        </a:cubicBezTo>
                        <a:cubicBezTo>
                          <a:pt x="6" y="5"/>
                          <a:pt x="6" y="5"/>
                          <a:pt x="6" y="5"/>
                        </a:cubicBezTo>
                        <a:cubicBezTo>
                          <a:pt x="7" y="5"/>
                          <a:pt x="7" y="8"/>
                          <a:pt x="7" y="9"/>
                        </a:cubicBezTo>
                        <a:cubicBezTo>
                          <a:pt x="7" y="10"/>
                          <a:pt x="7" y="10"/>
                          <a:pt x="7" y="10"/>
                        </a:cubicBezTo>
                        <a:cubicBezTo>
                          <a:pt x="7" y="12"/>
                          <a:pt x="7" y="22"/>
                          <a:pt x="7" y="29"/>
                        </a:cubicBezTo>
                        <a:cubicBezTo>
                          <a:pt x="7" y="31"/>
                          <a:pt x="7" y="33"/>
                          <a:pt x="7" y="34"/>
                        </a:cubicBezTo>
                        <a:cubicBezTo>
                          <a:pt x="7" y="35"/>
                          <a:pt x="7" y="36"/>
                          <a:pt x="7" y="37"/>
                        </a:cubicBezTo>
                        <a:cubicBezTo>
                          <a:pt x="7" y="45"/>
                          <a:pt x="6" y="59"/>
                          <a:pt x="6" y="71"/>
                        </a:cubicBezTo>
                        <a:cubicBezTo>
                          <a:pt x="6" y="74"/>
                          <a:pt x="6" y="76"/>
                          <a:pt x="6" y="78"/>
                        </a:cubicBezTo>
                        <a:cubicBezTo>
                          <a:pt x="6" y="78"/>
                          <a:pt x="6" y="78"/>
                          <a:pt x="6" y="78"/>
                        </a:cubicBezTo>
                        <a:cubicBezTo>
                          <a:pt x="6" y="89"/>
                          <a:pt x="6" y="101"/>
                          <a:pt x="5" y="102"/>
                        </a:cubicBezTo>
                        <a:cubicBezTo>
                          <a:pt x="5" y="101"/>
                          <a:pt x="4" y="99"/>
                          <a:pt x="4" y="93"/>
                        </a:cubicBezTo>
                        <a:cubicBezTo>
                          <a:pt x="4" y="93"/>
                          <a:pt x="4" y="93"/>
                          <a:pt x="4" y="93"/>
                        </a:cubicBezTo>
                        <a:cubicBezTo>
                          <a:pt x="4" y="93"/>
                          <a:pt x="4" y="93"/>
                          <a:pt x="4" y="93"/>
                        </a:cubicBezTo>
                        <a:cubicBezTo>
                          <a:pt x="4" y="93"/>
                          <a:pt x="4" y="93"/>
                          <a:pt x="4" y="93"/>
                        </a:cubicBezTo>
                        <a:cubicBezTo>
                          <a:pt x="4" y="88"/>
                          <a:pt x="3" y="82"/>
                          <a:pt x="3" y="77"/>
                        </a:cubicBezTo>
                        <a:cubicBezTo>
                          <a:pt x="3" y="59"/>
                          <a:pt x="5" y="39"/>
                          <a:pt x="5" y="30"/>
                        </a:cubicBezTo>
                        <a:cubicBezTo>
                          <a:pt x="6" y="26"/>
                          <a:pt x="6" y="22"/>
                          <a:pt x="6" y="18"/>
                        </a:cubicBezTo>
                        <a:cubicBezTo>
                          <a:pt x="6" y="12"/>
                          <a:pt x="5" y="8"/>
                          <a:pt x="5" y="8"/>
                        </a:cubicBezTo>
                        <a:cubicBezTo>
                          <a:pt x="6" y="8"/>
                          <a:pt x="6" y="8"/>
                          <a:pt x="6" y="8"/>
                        </a:cubicBezTo>
                        <a:cubicBezTo>
                          <a:pt x="6" y="8"/>
                          <a:pt x="6" y="8"/>
                          <a:pt x="6" y="8"/>
                        </a:cubicBezTo>
                        <a:cubicBezTo>
                          <a:pt x="6" y="8"/>
                          <a:pt x="6" y="8"/>
                          <a:pt x="6" y="8"/>
                        </a:cubicBezTo>
                        <a:cubicBezTo>
                          <a:pt x="6" y="6"/>
                          <a:pt x="6" y="5"/>
                          <a:pt x="6" y="5"/>
                        </a:cubicBezTo>
                        <a:close/>
                        <a:moveTo>
                          <a:pt x="6" y="0"/>
                        </a:moveTo>
                        <a:cubicBezTo>
                          <a:pt x="6" y="0"/>
                          <a:pt x="5" y="1"/>
                          <a:pt x="5" y="3"/>
                        </a:cubicBezTo>
                        <a:cubicBezTo>
                          <a:pt x="5" y="3"/>
                          <a:pt x="6" y="15"/>
                          <a:pt x="5" y="28"/>
                        </a:cubicBezTo>
                        <a:cubicBezTo>
                          <a:pt x="4" y="40"/>
                          <a:pt x="0" y="75"/>
                          <a:pt x="3" y="97"/>
                        </a:cubicBezTo>
                        <a:cubicBezTo>
                          <a:pt x="4" y="104"/>
                          <a:pt x="5" y="106"/>
                          <a:pt x="6" y="106"/>
                        </a:cubicBezTo>
                        <a:cubicBezTo>
                          <a:pt x="7" y="106"/>
                          <a:pt x="8" y="92"/>
                          <a:pt x="7" y="80"/>
                        </a:cubicBezTo>
                        <a:cubicBezTo>
                          <a:pt x="6" y="62"/>
                          <a:pt x="9" y="40"/>
                          <a:pt x="8" y="32"/>
                        </a:cubicBezTo>
                        <a:cubicBezTo>
                          <a:pt x="7" y="24"/>
                          <a:pt x="8" y="8"/>
                          <a:pt x="8" y="5"/>
                        </a:cubicBezTo>
                        <a:cubicBezTo>
                          <a:pt x="8" y="3"/>
                          <a:pt x="7" y="0"/>
                          <a:pt x="6" y="0"/>
                        </a:cubicBezTo>
                        <a:close/>
                      </a:path>
                    </a:pathLst>
                  </a:custGeom>
                  <a:solidFill>
                    <a:srgbClr val="D2D3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27" name="Google Shape;3027;p21"/>
                  <p:cNvSpPr/>
                  <p:nvPr/>
                </p:nvSpPr>
                <p:spPr>
                  <a:xfrm>
                    <a:off x="4072" y="1931"/>
                    <a:ext cx="3" cy="73"/>
                  </a:xfrm>
                  <a:custGeom>
                    <a:avLst/>
                    <a:gdLst/>
                    <a:ahLst/>
                    <a:cxnLst/>
                    <a:rect l="l" t="t" r="r" b="b"/>
                    <a:pathLst>
                      <a:path w="4" h="97" extrusionOk="0">
                        <a:moveTo>
                          <a:pt x="3" y="0"/>
                        </a:moveTo>
                        <a:cubicBezTo>
                          <a:pt x="3" y="0"/>
                          <a:pt x="3" y="0"/>
                          <a:pt x="3" y="0"/>
                        </a:cubicBezTo>
                        <a:cubicBezTo>
                          <a:pt x="3" y="0"/>
                          <a:pt x="3" y="1"/>
                          <a:pt x="3" y="3"/>
                        </a:cubicBezTo>
                        <a:cubicBezTo>
                          <a:pt x="3" y="3"/>
                          <a:pt x="3" y="3"/>
                          <a:pt x="3" y="3"/>
                        </a:cubicBezTo>
                        <a:cubicBezTo>
                          <a:pt x="3" y="3"/>
                          <a:pt x="3" y="3"/>
                          <a:pt x="3" y="3"/>
                        </a:cubicBezTo>
                        <a:cubicBezTo>
                          <a:pt x="2" y="3"/>
                          <a:pt x="2" y="3"/>
                          <a:pt x="2" y="3"/>
                        </a:cubicBezTo>
                        <a:cubicBezTo>
                          <a:pt x="2" y="3"/>
                          <a:pt x="3" y="7"/>
                          <a:pt x="3" y="13"/>
                        </a:cubicBezTo>
                        <a:cubicBezTo>
                          <a:pt x="3" y="17"/>
                          <a:pt x="3" y="21"/>
                          <a:pt x="2" y="25"/>
                        </a:cubicBezTo>
                        <a:cubicBezTo>
                          <a:pt x="2" y="34"/>
                          <a:pt x="0" y="54"/>
                          <a:pt x="0" y="72"/>
                        </a:cubicBezTo>
                        <a:cubicBezTo>
                          <a:pt x="0" y="77"/>
                          <a:pt x="1" y="83"/>
                          <a:pt x="1" y="88"/>
                        </a:cubicBezTo>
                        <a:cubicBezTo>
                          <a:pt x="1" y="88"/>
                          <a:pt x="1" y="88"/>
                          <a:pt x="1" y="88"/>
                        </a:cubicBezTo>
                        <a:cubicBezTo>
                          <a:pt x="1" y="88"/>
                          <a:pt x="1" y="88"/>
                          <a:pt x="1" y="88"/>
                        </a:cubicBezTo>
                        <a:cubicBezTo>
                          <a:pt x="1" y="88"/>
                          <a:pt x="1" y="88"/>
                          <a:pt x="1" y="88"/>
                        </a:cubicBezTo>
                        <a:cubicBezTo>
                          <a:pt x="1" y="94"/>
                          <a:pt x="2" y="96"/>
                          <a:pt x="2" y="97"/>
                        </a:cubicBezTo>
                        <a:cubicBezTo>
                          <a:pt x="2" y="97"/>
                          <a:pt x="2" y="97"/>
                          <a:pt x="2" y="97"/>
                        </a:cubicBezTo>
                        <a:cubicBezTo>
                          <a:pt x="3" y="96"/>
                          <a:pt x="3" y="84"/>
                          <a:pt x="3" y="73"/>
                        </a:cubicBezTo>
                        <a:cubicBezTo>
                          <a:pt x="3" y="73"/>
                          <a:pt x="3" y="73"/>
                          <a:pt x="3" y="73"/>
                        </a:cubicBezTo>
                        <a:cubicBezTo>
                          <a:pt x="3" y="71"/>
                          <a:pt x="3" y="69"/>
                          <a:pt x="3" y="66"/>
                        </a:cubicBezTo>
                        <a:cubicBezTo>
                          <a:pt x="3" y="54"/>
                          <a:pt x="4" y="40"/>
                          <a:pt x="4" y="32"/>
                        </a:cubicBezTo>
                        <a:cubicBezTo>
                          <a:pt x="4" y="31"/>
                          <a:pt x="4" y="30"/>
                          <a:pt x="4" y="29"/>
                        </a:cubicBezTo>
                        <a:cubicBezTo>
                          <a:pt x="4" y="28"/>
                          <a:pt x="4" y="26"/>
                          <a:pt x="4" y="24"/>
                        </a:cubicBezTo>
                        <a:cubicBezTo>
                          <a:pt x="4" y="17"/>
                          <a:pt x="4" y="7"/>
                          <a:pt x="4" y="5"/>
                        </a:cubicBezTo>
                        <a:cubicBezTo>
                          <a:pt x="4" y="4"/>
                          <a:pt x="4" y="4"/>
                          <a:pt x="4" y="4"/>
                        </a:cubicBezTo>
                        <a:cubicBezTo>
                          <a:pt x="4" y="3"/>
                          <a:pt x="4" y="0"/>
                          <a:pt x="3" y="0"/>
                        </a:cubicBezTo>
                        <a:close/>
                      </a:path>
                    </a:pathLst>
                  </a:custGeom>
                  <a:solidFill>
                    <a:srgbClr val="D8D9D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28" name="Google Shape;3028;p21"/>
                  <p:cNvSpPr/>
                  <p:nvPr/>
                </p:nvSpPr>
                <p:spPr>
                  <a:xfrm>
                    <a:off x="4072" y="1931"/>
                    <a:ext cx="3" cy="73"/>
                  </a:xfrm>
                  <a:custGeom>
                    <a:avLst/>
                    <a:gdLst/>
                    <a:ahLst/>
                    <a:cxnLst/>
                    <a:rect l="l" t="t" r="r" b="b"/>
                    <a:pathLst>
                      <a:path w="4" h="97" extrusionOk="0">
                        <a:moveTo>
                          <a:pt x="2" y="97"/>
                        </a:moveTo>
                        <a:cubicBezTo>
                          <a:pt x="2" y="97"/>
                          <a:pt x="2" y="97"/>
                          <a:pt x="2" y="97"/>
                        </a:cubicBezTo>
                        <a:close/>
                        <a:moveTo>
                          <a:pt x="1" y="88"/>
                        </a:moveTo>
                        <a:cubicBezTo>
                          <a:pt x="1" y="88"/>
                          <a:pt x="1" y="88"/>
                          <a:pt x="1" y="88"/>
                        </a:cubicBezTo>
                        <a:close/>
                        <a:moveTo>
                          <a:pt x="1" y="88"/>
                        </a:moveTo>
                        <a:cubicBezTo>
                          <a:pt x="1" y="88"/>
                          <a:pt x="1" y="88"/>
                          <a:pt x="1" y="88"/>
                        </a:cubicBezTo>
                        <a:close/>
                        <a:moveTo>
                          <a:pt x="3" y="73"/>
                        </a:moveTo>
                        <a:cubicBezTo>
                          <a:pt x="3" y="84"/>
                          <a:pt x="3" y="96"/>
                          <a:pt x="2" y="97"/>
                        </a:cubicBezTo>
                        <a:cubicBezTo>
                          <a:pt x="3" y="96"/>
                          <a:pt x="3" y="84"/>
                          <a:pt x="3" y="73"/>
                        </a:cubicBezTo>
                        <a:close/>
                        <a:moveTo>
                          <a:pt x="3" y="66"/>
                        </a:moveTo>
                        <a:cubicBezTo>
                          <a:pt x="3" y="69"/>
                          <a:pt x="3" y="71"/>
                          <a:pt x="3" y="73"/>
                        </a:cubicBezTo>
                        <a:cubicBezTo>
                          <a:pt x="3" y="71"/>
                          <a:pt x="3" y="69"/>
                          <a:pt x="3" y="66"/>
                        </a:cubicBezTo>
                        <a:close/>
                        <a:moveTo>
                          <a:pt x="4" y="24"/>
                        </a:moveTo>
                        <a:cubicBezTo>
                          <a:pt x="4" y="26"/>
                          <a:pt x="4" y="28"/>
                          <a:pt x="4" y="29"/>
                        </a:cubicBezTo>
                        <a:cubicBezTo>
                          <a:pt x="4" y="30"/>
                          <a:pt x="4" y="31"/>
                          <a:pt x="4" y="32"/>
                        </a:cubicBezTo>
                        <a:cubicBezTo>
                          <a:pt x="4" y="31"/>
                          <a:pt x="4" y="30"/>
                          <a:pt x="4" y="29"/>
                        </a:cubicBezTo>
                        <a:cubicBezTo>
                          <a:pt x="4" y="28"/>
                          <a:pt x="4" y="26"/>
                          <a:pt x="4" y="24"/>
                        </a:cubicBezTo>
                        <a:close/>
                        <a:moveTo>
                          <a:pt x="3" y="13"/>
                        </a:moveTo>
                        <a:cubicBezTo>
                          <a:pt x="3" y="17"/>
                          <a:pt x="3" y="21"/>
                          <a:pt x="2" y="25"/>
                        </a:cubicBezTo>
                        <a:cubicBezTo>
                          <a:pt x="2" y="34"/>
                          <a:pt x="0" y="54"/>
                          <a:pt x="0" y="72"/>
                        </a:cubicBezTo>
                        <a:cubicBezTo>
                          <a:pt x="0" y="54"/>
                          <a:pt x="2" y="34"/>
                          <a:pt x="2" y="25"/>
                        </a:cubicBezTo>
                        <a:cubicBezTo>
                          <a:pt x="3" y="21"/>
                          <a:pt x="3" y="17"/>
                          <a:pt x="3" y="13"/>
                        </a:cubicBezTo>
                        <a:close/>
                        <a:moveTo>
                          <a:pt x="4" y="4"/>
                        </a:moveTo>
                        <a:cubicBezTo>
                          <a:pt x="4" y="4"/>
                          <a:pt x="4" y="4"/>
                          <a:pt x="4" y="4"/>
                        </a:cubicBezTo>
                        <a:cubicBezTo>
                          <a:pt x="4" y="5"/>
                          <a:pt x="4" y="5"/>
                          <a:pt x="4" y="5"/>
                        </a:cubicBezTo>
                        <a:lnTo>
                          <a:pt x="4" y="4"/>
                        </a:lnTo>
                        <a:close/>
                        <a:moveTo>
                          <a:pt x="3" y="3"/>
                        </a:moveTo>
                        <a:cubicBezTo>
                          <a:pt x="3" y="3"/>
                          <a:pt x="3" y="3"/>
                          <a:pt x="3" y="3"/>
                        </a:cubicBezTo>
                        <a:close/>
                        <a:moveTo>
                          <a:pt x="3" y="0"/>
                        </a:moveTo>
                        <a:cubicBezTo>
                          <a:pt x="3" y="0"/>
                          <a:pt x="3" y="1"/>
                          <a:pt x="3" y="3"/>
                        </a:cubicBezTo>
                        <a:cubicBezTo>
                          <a:pt x="3" y="1"/>
                          <a:pt x="3" y="0"/>
                          <a:pt x="3" y="0"/>
                        </a:cubicBezTo>
                        <a:close/>
                        <a:moveTo>
                          <a:pt x="3" y="0"/>
                        </a:moveTo>
                        <a:cubicBezTo>
                          <a:pt x="3" y="0"/>
                          <a:pt x="3" y="0"/>
                          <a:pt x="3" y="0"/>
                        </a:cubicBezTo>
                        <a:cubicBezTo>
                          <a:pt x="3" y="0"/>
                          <a:pt x="3" y="0"/>
                          <a:pt x="3" y="0"/>
                        </a:cubicBezTo>
                        <a:close/>
                      </a:path>
                    </a:pathLst>
                  </a:custGeom>
                  <a:solidFill>
                    <a:srgbClr val="C5C7C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29" name="Google Shape;3029;p21"/>
                  <p:cNvSpPr/>
                  <p:nvPr/>
                </p:nvSpPr>
                <p:spPr>
                  <a:xfrm>
                    <a:off x="4077" y="1922"/>
                    <a:ext cx="8" cy="19"/>
                  </a:xfrm>
                  <a:custGeom>
                    <a:avLst/>
                    <a:gdLst/>
                    <a:ahLst/>
                    <a:cxnLst/>
                    <a:rect l="l" t="t" r="r" b="b"/>
                    <a:pathLst>
                      <a:path w="11" h="26" extrusionOk="0">
                        <a:moveTo>
                          <a:pt x="1" y="19"/>
                        </a:moveTo>
                        <a:cubicBezTo>
                          <a:pt x="1" y="19"/>
                          <a:pt x="0" y="6"/>
                          <a:pt x="4" y="3"/>
                        </a:cubicBezTo>
                        <a:cubicBezTo>
                          <a:pt x="7" y="0"/>
                          <a:pt x="11" y="8"/>
                          <a:pt x="9" y="11"/>
                        </a:cubicBezTo>
                        <a:cubicBezTo>
                          <a:pt x="6" y="13"/>
                          <a:pt x="3" y="16"/>
                          <a:pt x="3" y="21"/>
                        </a:cubicBezTo>
                        <a:cubicBezTo>
                          <a:pt x="3" y="26"/>
                          <a:pt x="1" y="25"/>
                          <a:pt x="1" y="19"/>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30" name="Google Shape;3030;p21"/>
                  <p:cNvSpPr/>
                  <p:nvPr/>
                </p:nvSpPr>
                <p:spPr>
                  <a:xfrm>
                    <a:off x="4066" y="1923"/>
                    <a:ext cx="6" cy="18"/>
                  </a:xfrm>
                  <a:custGeom>
                    <a:avLst/>
                    <a:gdLst/>
                    <a:ahLst/>
                    <a:cxnLst/>
                    <a:rect l="l" t="t" r="r" b="b"/>
                    <a:pathLst>
                      <a:path w="8" h="24" extrusionOk="0">
                        <a:moveTo>
                          <a:pt x="5" y="1"/>
                        </a:moveTo>
                        <a:cubicBezTo>
                          <a:pt x="5" y="1"/>
                          <a:pt x="0" y="0"/>
                          <a:pt x="2" y="6"/>
                        </a:cubicBezTo>
                        <a:cubicBezTo>
                          <a:pt x="4" y="12"/>
                          <a:pt x="7" y="16"/>
                          <a:pt x="8" y="20"/>
                        </a:cubicBezTo>
                        <a:cubicBezTo>
                          <a:pt x="8" y="24"/>
                          <a:pt x="8" y="22"/>
                          <a:pt x="8" y="13"/>
                        </a:cubicBezTo>
                        <a:cubicBezTo>
                          <a:pt x="8" y="4"/>
                          <a:pt x="8" y="1"/>
                          <a:pt x="5"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31" name="Google Shape;3031;p21"/>
                  <p:cNvSpPr/>
                  <p:nvPr/>
                </p:nvSpPr>
                <p:spPr>
                  <a:xfrm>
                    <a:off x="4073" y="1954"/>
                    <a:ext cx="7" cy="76"/>
                  </a:xfrm>
                  <a:custGeom>
                    <a:avLst/>
                    <a:gdLst/>
                    <a:ahLst/>
                    <a:cxnLst/>
                    <a:rect l="l" t="t" r="r" b="b"/>
                    <a:pathLst>
                      <a:path w="10" h="101" extrusionOk="0">
                        <a:moveTo>
                          <a:pt x="7" y="14"/>
                        </a:moveTo>
                        <a:cubicBezTo>
                          <a:pt x="7" y="14"/>
                          <a:pt x="8" y="56"/>
                          <a:pt x="6" y="63"/>
                        </a:cubicBezTo>
                        <a:cubicBezTo>
                          <a:pt x="4" y="70"/>
                          <a:pt x="0" y="90"/>
                          <a:pt x="2" y="95"/>
                        </a:cubicBezTo>
                        <a:cubicBezTo>
                          <a:pt x="4" y="101"/>
                          <a:pt x="5" y="95"/>
                          <a:pt x="4" y="90"/>
                        </a:cubicBezTo>
                        <a:cubicBezTo>
                          <a:pt x="3" y="84"/>
                          <a:pt x="4" y="78"/>
                          <a:pt x="7" y="73"/>
                        </a:cubicBezTo>
                        <a:cubicBezTo>
                          <a:pt x="9" y="68"/>
                          <a:pt x="10" y="50"/>
                          <a:pt x="10" y="39"/>
                        </a:cubicBezTo>
                        <a:cubicBezTo>
                          <a:pt x="10" y="28"/>
                          <a:pt x="7" y="0"/>
                          <a:pt x="7" y="14"/>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32" name="Google Shape;3032;p21"/>
                  <p:cNvSpPr/>
                  <p:nvPr/>
                </p:nvSpPr>
                <p:spPr>
                  <a:xfrm>
                    <a:off x="4067" y="1949"/>
                    <a:ext cx="7" cy="64"/>
                  </a:xfrm>
                  <a:custGeom>
                    <a:avLst/>
                    <a:gdLst/>
                    <a:ahLst/>
                    <a:cxnLst/>
                    <a:rect l="l" t="t" r="r" b="b"/>
                    <a:pathLst>
                      <a:path w="9" h="85" extrusionOk="0">
                        <a:moveTo>
                          <a:pt x="3" y="7"/>
                        </a:moveTo>
                        <a:cubicBezTo>
                          <a:pt x="3" y="7"/>
                          <a:pt x="0" y="62"/>
                          <a:pt x="5" y="74"/>
                        </a:cubicBezTo>
                        <a:cubicBezTo>
                          <a:pt x="9" y="85"/>
                          <a:pt x="5" y="59"/>
                          <a:pt x="5" y="53"/>
                        </a:cubicBezTo>
                        <a:cubicBezTo>
                          <a:pt x="4" y="46"/>
                          <a:pt x="5" y="16"/>
                          <a:pt x="5" y="9"/>
                        </a:cubicBezTo>
                        <a:cubicBezTo>
                          <a:pt x="5" y="2"/>
                          <a:pt x="4" y="0"/>
                          <a:pt x="3" y="7"/>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33" name="Google Shape;3033;p21"/>
                  <p:cNvSpPr/>
                  <p:nvPr/>
                </p:nvSpPr>
                <p:spPr>
                  <a:xfrm>
                    <a:off x="4055" y="1866"/>
                    <a:ext cx="40" cy="9"/>
                  </a:xfrm>
                  <a:custGeom>
                    <a:avLst/>
                    <a:gdLst/>
                    <a:ahLst/>
                    <a:cxnLst/>
                    <a:rect l="l" t="t" r="r" b="b"/>
                    <a:pathLst>
                      <a:path w="54" h="12" extrusionOk="0">
                        <a:moveTo>
                          <a:pt x="46" y="4"/>
                        </a:moveTo>
                        <a:cubicBezTo>
                          <a:pt x="39" y="0"/>
                          <a:pt x="31" y="1"/>
                          <a:pt x="27" y="1"/>
                        </a:cubicBezTo>
                        <a:cubicBezTo>
                          <a:pt x="22" y="1"/>
                          <a:pt x="15" y="0"/>
                          <a:pt x="8" y="4"/>
                        </a:cubicBezTo>
                        <a:cubicBezTo>
                          <a:pt x="0" y="8"/>
                          <a:pt x="0" y="11"/>
                          <a:pt x="2" y="11"/>
                        </a:cubicBezTo>
                        <a:cubicBezTo>
                          <a:pt x="4" y="12"/>
                          <a:pt x="8" y="11"/>
                          <a:pt x="12" y="9"/>
                        </a:cubicBezTo>
                        <a:cubicBezTo>
                          <a:pt x="16" y="7"/>
                          <a:pt x="20" y="8"/>
                          <a:pt x="20" y="8"/>
                        </a:cubicBezTo>
                        <a:cubicBezTo>
                          <a:pt x="23" y="8"/>
                          <a:pt x="26" y="8"/>
                          <a:pt x="28" y="8"/>
                        </a:cubicBezTo>
                        <a:cubicBezTo>
                          <a:pt x="30" y="8"/>
                          <a:pt x="32" y="8"/>
                          <a:pt x="34" y="8"/>
                        </a:cubicBezTo>
                        <a:cubicBezTo>
                          <a:pt x="34" y="8"/>
                          <a:pt x="38" y="7"/>
                          <a:pt x="42" y="9"/>
                        </a:cubicBezTo>
                        <a:cubicBezTo>
                          <a:pt x="46" y="11"/>
                          <a:pt x="49" y="12"/>
                          <a:pt x="51" y="11"/>
                        </a:cubicBezTo>
                        <a:cubicBezTo>
                          <a:pt x="54" y="11"/>
                          <a:pt x="53" y="8"/>
                          <a:pt x="46" y="4"/>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34" name="Google Shape;3034;p21"/>
                  <p:cNvSpPr/>
                  <p:nvPr/>
                </p:nvSpPr>
                <p:spPr>
                  <a:xfrm>
                    <a:off x="4055" y="1866"/>
                    <a:ext cx="40" cy="9"/>
                  </a:xfrm>
                  <a:custGeom>
                    <a:avLst/>
                    <a:gdLst/>
                    <a:ahLst/>
                    <a:cxnLst/>
                    <a:rect l="l" t="t" r="r" b="b"/>
                    <a:pathLst>
                      <a:path w="53" h="12" extrusionOk="0">
                        <a:moveTo>
                          <a:pt x="51" y="12"/>
                        </a:moveTo>
                        <a:cubicBezTo>
                          <a:pt x="48" y="12"/>
                          <a:pt x="45" y="11"/>
                          <a:pt x="41" y="9"/>
                        </a:cubicBezTo>
                        <a:cubicBezTo>
                          <a:pt x="39" y="8"/>
                          <a:pt x="37" y="8"/>
                          <a:pt x="36" y="8"/>
                        </a:cubicBezTo>
                        <a:cubicBezTo>
                          <a:pt x="35" y="8"/>
                          <a:pt x="34" y="8"/>
                          <a:pt x="34" y="8"/>
                        </a:cubicBezTo>
                        <a:cubicBezTo>
                          <a:pt x="33" y="8"/>
                          <a:pt x="33" y="8"/>
                          <a:pt x="32" y="8"/>
                        </a:cubicBezTo>
                        <a:cubicBezTo>
                          <a:pt x="31" y="8"/>
                          <a:pt x="29" y="8"/>
                          <a:pt x="28" y="8"/>
                        </a:cubicBezTo>
                        <a:cubicBezTo>
                          <a:pt x="27" y="8"/>
                          <a:pt x="26" y="8"/>
                          <a:pt x="25" y="8"/>
                        </a:cubicBezTo>
                        <a:cubicBezTo>
                          <a:pt x="23" y="8"/>
                          <a:pt x="22" y="8"/>
                          <a:pt x="20" y="8"/>
                        </a:cubicBezTo>
                        <a:cubicBezTo>
                          <a:pt x="20" y="8"/>
                          <a:pt x="19" y="8"/>
                          <a:pt x="19" y="8"/>
                        </a:cubicBezTo>
                        <a:cubicBezTo>
                          <a:pt x="17" y="8"/>
                          <a:pt x="15" y="8"/>
                          <a:pt x="12" y="9"/>
                        </a:cubicBezTo>
                        <a:cubicBezTo>
                          <a:pt x="9" y="11"/>
                          <a:pt x="5" y="12"/>
                          <a:pt x="3" y="12"/>
                        </a:cubicBezTo>
                        <a:cubicBezTo>
                          <a:pt x="2" y="12"/>
                          <a:pt x="2" y="12"/>
                          <a:pt x="2" y="12"/>
                        </a:cubicBezTo>
                        <a:cubicBezTo>
                          <a:pt x="1" y="12"/>
                          <a:pt x="0" y="11"/>
                          <a:pt x="0" y="10"/>
                        </a:cubicBezTo>
                        <a:cubicBezTo>
                          <a:pt x="0" y="9"/>
                          <a:pt x="2" y="6"/>
                          <a:pt x="7" y="4"/>
                        </a:cubicBezTo>
                        <a:cubicBezTo>
                          <a:pt x="13" y="1"/>
                          <a:pt x="19" y="0"/>
                          <a:pt x="24" y="0"/>
                        </a:cubicBezTo>
                        <a:cubicBezTo>
                          <a:pt x="25" y="0"/>
                          <a:pt x="26" y="0"/>
                          <a:pt x="27" y="0"/>
                        </a:cubicBezTo>
                        <a:cubicBezTo>
                          <a:pt x="28" y="0"/>
                          <a:pt x="29" y="0"/>
                          <a:pt x="30" y="0"/>
                        </a:cubicBezTo>
                        <a:cubicBezTo>
                          <a:pt x="34" y="0"/>
                          <a:pt x="41" y="1"/>
                          <a:pt x="46" y="4"/>
                        </a:cubicBezTo>
                        <a:cubicBezTo>
                          <a:pt x="46" y="4"/>
                          <a:pt x="46" y="4"/>
                          <a:pt x="46" y="4"/>
                        </a:cubicBezTo>
                        <a:cubicBezTo>
                          <a:pt x="46" y="4"/>
                          <a:pt x="46" y="4"/>
                          <a:pt x="46" y="4"/>
                        </a:cubicBezTo>
                        <a:cubicBezTo>
                          <a:pt x="51" y="6"/>
                          <a:pt x="53" y="9"/>
                          <a:pt x="53" y="10"/>
                        </a:cubicBezTo>
                        <a:cubicBezTo>
                          <a:pt x="53" y="11"/>
                          <a:pt x="53" y="12"/>
                          <a:pt x="52" y="12"/>
                        </a:cubicBezTo>
                        <a:cubicBezTo>
                          <a:pt x="51" y="12"/>
                          <a:pt x="51" y="12"/>
                          <a:pt x="51" y="12"/>
                        </a:cubicBezTo>
                        <a:close/>
                        <a:moveTo>
                          <a:pt x="42" y="9"/>
                        </a:moveTo>
                        <a:cubicBezTo>
                          <a:pt x="46" y="10"/>
                          <a:pt x="49" y="11"/>
                          <a:pt x="51" y="11"/>
                        </a:cubicBezTo>
                        <a:cubicBezTo>
                          <a:pt x="51" y="11"/>
                          <a:pt x="51" y="11"/>
                          <a:pt x="51" y="11"/>
                        </a:cubicBezTo>
                        <a:cubicBezTo>
                          <a:pt x="52" y="11"/>
                          <a:pt x="52" y="11"/>
                          <a:pt x="52" y="10"/>
                        </a:cubicBezTo>
                        <a:cubicBezTo>
                          <a:pt x="52" y="9"/>
                          <a:pt x="50" y="7"/>
                          <a:pt x="45" y="4"/>
                        </a:cubicBezTo>
                        <a:cubicBezTo>
                          <a:pt x="40" y="1"/>
                          <a:pt x="34" y="1"/>
                          <a:pt x="30" y="1"/>
                        </a:cubicBezTo>
                        <a:cubicBezTo>
                          <a:pt x="29" y="1"/>
                          <a:pt x="28" y="1"/>
                          <a:pt x="27" y="1"/>
                        </a:cubicBezTo>
                        <a:cubicBezTo>
                          <a:pt x="26" y="1"/>
                          <a:pt x="25" y="1"/>
                          <a:pt x="24" y="1"/>
                        </a:cubicBezTo>
                        <a:cubicBezTo>
                          <a:pt x="19" y="1"/>
                          <a:pt x="13" y="1"/>
                          <a:pt x="8" y="4"/>
                        </a:cubicBezTo>
                        <a:cubicBezTo>
                          <a:pt x="3" y="7"/>
                          <a:pt x="2" y="9"/>
                          <a:pt x="2" y="10"/>
                        </a:cubicBezTo>
                        <a:cubicBezTo>
                          <a:pt x="2" y="11"/>
                          <a:pt x="2" y="11"/>
                          <a:pt x="2" y="11"/>
                        </a:cubicBezTo>
                        <a:cubicBezTo>
                          <a:pt x="3" y="11"/>
                          <a:pt x="3" y="11"/>
                          <a:pt x="3" y="11"/>
                        </a:cubicBezTo>
                        <a:cubicBezTo>
                          <a:pt x="5" y="11"/>
                          <a:pt x="8" y="10"/>
                          <a:pt x="12" y="9"/>
                        </a:cubicBezTo>
                        <a:cubicBezTo>
                          <a:pt x="14" y="7"/>
                          <a:pt x="17" y="7"/>
                          <a:pt x="19" y="7"/>
                        </a:cubicBezTo>
                        <a:cubicBezTo>
                          <a:pt x="20" y="7"/>
                          <a:pt x="20" y="7"/>
                          <a:pt x="20" y="7"/>
                        </a:cubicBezTo>
                        <a:cubicBezTo>
                          <a:pt x="22" y="7"/>
                          <a:pt x="23" y="7"/>
                          <a:pt x="25" y="7"/>
                        </a:cubicBezTo>
                        <a:cubicBezTo>
                          <a:pt x="26" y="7"/>
                          <a:pt x="27" y="7"/>
                          <a:pt x="28" y="7"/>
                        </a:cubicBezTo>
                        <a:cubicBezTo>
                          <a:pt x="30" y="7"/>
                          <a:pt x="31" y="7"/>
                          <a:pt x="32" y="7"/>
                        </a:cubicBezTo>
                        <a:cubicBezTo>
                          <a:pt x="33" y="7"/>
                          <a:pt x="33" y="7"/>
                          <a:pt x="34" y="7"/>
                        </a:cubicBezTo>
                        <a:cubicBezTo>
                          <a:pt x="34" y="7"/>
                          <a:pt x="34" y="7"/>
                          <a:pt x="36" y="7"/>
                        </a:cubicBezTo>
                        <a:cubicBezTo>
                          <a:pt x="37" y="7"/>
                          <a:pt x="40" y="8"/>
                          <a:pt x="42" y="9"/>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35" name="Google Shape;3035;p21"/>
                  <p:cNvSpPr/>
                  <p:nvPr/>
                </p:nvSpPr>
                <p:spPr>
                  <a:xfrm>
                    <a:off x="4056" y="1868"/>
                    <a:ext cx="38" cy="7"/>
                  </a:xfrm>
                  <a:custGeom>
                    <a:avLst/>
                    <a:gdLst/>
                    <a:ahLst/>
                    <a:cxnLst/>
                    <a:rect l="l" t="t" r="r" b="b"/>
                    <a:pathLst>
                      <a:path w="50" h="9" extrusionOk="0">
                        <a:moveTo>
                          <a:pt x="37" y="0"/>
                        </a:moveTo>
                        <a:cubicBezTo>
                          <a:pt x="36" y="1"/>
                          <a:pt x="36" y="1"/>
                          <a:pt x="36" y="1"/>
                        </a:cubicBezTo>
                        <a:cubicBezTo>
                          <a:pt x="38" y="1"/>
                          <a:pt x="39" y="1"/>
                          <a:pt x="40" y="2"/>
                        </a:cubicBezTo>
                        <a:cubicBezTo>
                          <a:pt x="45" y="3"/>
                          <a:pt x="50" y="8"/>
                          <a:pt x="48" y="9"/>
                        </a:cubicBezTo>
                        <a:cubicBezTo>
                          <a:pt x="48" y="9"/>
                          <a:pt x="48" y="9"/>
                          <a:pt x="48" y="9"/>
                        </a:cubicBezTo>
                        <a:cubicBezTo>
                          <a:pt x="46" y="9"/>
                          <a:pt x="41" y="6"/>
                          <a:pt x="38" y="5"/>
                        </a:cubicBezTo>
                        <a:cubicBezTo>
                          <a:pt x="37" y="5"/>
                          <a:pt x="36" y="4"/>
                          <a:pt x="35" y="4"/>
                        </a:cubicBezTo>
                        <a:cubicBezTo>
                          <a:pt x="36" y="5"/>
                          <a:pt x="36" y="5"/>
                          <a:pt x="36" y="5"/>
                        </a:cubicBezTo>
                        <a:cubicBezTo>
                          <a:pt x="37" y="6"/>
                          <a:pt x="39" y="6"/>
                          <a:pt x="40" y="7"/>
                        </a:cubicBezTo>
                        <a:cubicBezTo>
                          <a:pt x="43" y="8"/>
                          <a:pt x="47" y="9"/>
                          <a:pt x="49" y="9"/>
                        </a:cubicBezTo>
                        <a:cubicBezTo>
                          <a:pt x="49" y="9"/>
                          <a:pt x="49" y="9"/>
                          <a:pt x="49" y="9"/>
                        </a:cubicBezTo>
                        <a:cubicBezTo>
                          <a:pt x="49" y="9"/>
                          <a:pt x="49" y="9"/>
                          <a:pt x="49" y="9"/>
                        </a:cubicBezTo>
                        <a:cubicBezTo>
                          <a:pt x="50" y="9"/>
                          <a:pt x="50" y="9"/>
                          <a:pt x="50" y="8"/>
                        </a:cubicBezTo>
                        <a:cubicBezTo>
                          <a:pt x="50" y="7"/>
                          <a:pt x="48" y="5"/>
                          <a:pt x="43" y="2"/>
                        </a:cubicBezTo>
                        <a:cubicBezTo>
                          <a:pt x="41" y="1"/>
                          <a:pt x="39" y="0"/>
                          <a:pt x="37" y="0"/>
                        </a:cubicBezTo>
                        <a:close/>
                        <a:moveTo>
                          <a:pt x="14" y="0"/>
                        </a:moveTo>
                        <a:cubicBezTo>
                          <a:pt x="11" y="0"/>
                          <a:pt x="9" y="1"/>
                          <a:pt x="6" y="2"/>
                        </a:cubicBezTo>
                        <a:cubicBezTo>
                          <a:pt x="1" y="5"/>
                          <a:pt x="0" y="7"/>
                          <a:pt x="0" y="8"/>
                        </a:cubicBezTo>
                        <a:cubicBezTo>
                          <a:pt x="0" y="9"/>
                          <a:pt x="0" y="9"/>
                          <a:pt x="0" y="9"/>
                        </a:cubicBezTo>
                        <a:cubicBezTo>
                          <a:pt x="1" y="9"/>
                          <a:pt x="1" y="9"/>
                          <a:pt x="1" y="9"/>
                        </a:cubicBezTo>
                        <a:cubicBezTo>
                          <a:pt x="1" y="9"/>
                          <a:pt x="1" y="9"/>
                          <a:pt x="1" y="9"/>
                        </a:cubicBezTo>
                        <a:cubicBezTo>
                          <a:pt x="3" y="9"/>
                          <a:pt x="6" y="8"/>
                          <a:pt x="10" y="7"/>
                        </a:cubicBezTo>
                        <a:cubicBezTo>
                          <a:pt x="11" y="6"/>
                          <a:pt x="13" y="6"/>
                          <a:pt x="14" y="5"/>
                        </a:cubicBezTo>
                        <a:cubicBezTo>
                          <a:pt x="14" y="5"/>
                          <a:pt x="14" y="5"/>
                          <a:pt x="15" y="4"/>
                        </a:cubicBezTo>
                        <a:cubicBezTo>
                          <a:pt x="14" y="4"/>
                          <a:pt x="14" y="4"/>
                          <a:pt x="14" y="4"/>
                        </a:cubicBezTo>
                        <a:cubicBezTo>
                          <a:pt x="11" y="4"/>
                          <a:pt x="10" y="6"/>
                          <a:pt x="7" y="7"/>
                        </a:cubicBezTo>
                        <a:cubicBezTo>
                          <a:pt x="5" y="8"/>
                          <a:pt x="4" y="8"/>
                          <a:pt x="3" y="8"/>
                        </a:cubicBezTo>
                        <a:cubicBezTo>
                          <a:pt x="2" y="8"/>
                          <a:pt x="1" y="7"/>
                          <a:pt x="3" y="5"/>
                        </a:cubicBezTo>
                        <a:cubicBezTo>
                          <a:pt x="4" y="4"/>
                          <a:pt x="11" y="1"/>
                          <a:pt x="14" y="0"/>
                        </a:cubicBezTo>
                        <a:cubicBezTo>
                          <a:pt x="14" y="0"/>
                          <a:pt x="14" y="0"/>
                          <a:pt x="1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36" name="Google Shape;3036;p21"/>
                  <p:cNvSpPr/>
                  <p:nvPr/>
                </p:nvSpPr>
                <p:spPr>
                  <a:xfrm>
                    <a:off x="4055" y="1867"/>
                    <a:ext cx="40" cy="8"/>
                  </a:xfrm>
                  <a:custGeom>
                    <a:avLst/>
                    <a:gdLst/>
                    <a:ahLst/>
                    <a:cxnLst/>
                    <a:rect l="l" t="t" r="r" b="b"/>
                    <a:pathLst>
                      <a:path w="54" h="11" extrusionOk="0">
                        <a:moveTo>
                          <a:pt x="39" y="0"/>
                        </a:moveTo>
                        <a:cubicBezTo>
                          <a:pt x="39" y="1"/>
                          <a:pt x="39" y="1"/>
                          <a:pt x="39" y="1"/>
                        </a:cubicBezTo>
                        <a:cubicBezTo>
                          <a:pt x="41" y="1"/>
                          <a:pt x="43" y="2"/>
                          <a:pt x="45" y="3"/>
                        </a:cubicBezTo>
                        <a:cubicBezTo>
                          <a:pt x="50" y="6"/>
                          <a:pt x="52" y="8"/>
                          <a:pt x="52" y="9"/>
                        </a:cubicBezTo>
                        <a:cubicBezTo>
                          <a:pt x="52" y="10"/>
                          <a:pt x="52" y="10"/>
                          <a:pt x="51" y="10"/>
                        </a:cubicBezTo>
                        <a:cubicBezTo>
                          <a:pt x="51" y="10"/>
                          <a:pt x="51" y="10"/>
                          <a:pt x="51" y="10"/>
                        </a:cubicBezTo>
                        <a:cubicBezTo>
                          <a:pt x="51" y="10"/>
                          <a:pt x="51" y="10"/>
                          <a:pt x="51" y="10"/>
                        </a:cubicBezTo>
                        <a:cubicBezTo>
                          <a:pt x="49" y="10"/>
                          <a:pt x="45" y="9"/>
                          <a:pt x="42" y="8"/>
                        </a:cubicBezTo>
                        <a:cubicBezTo>
                          <a:pt x="41" y="7"/>
                          <a:pt x="39" y="7"/>
                          <a:pt x="38" y="6"/>
                        </a:cubicBezTo>
                        <a:cubicBezTo>
                          <a:pt x="38" y="7"/>
                          <a:pt x="38" y="7"/>
                          <a:pt x="38" y="7"/>
                        </a:cubicBezTo>
                        <a:cubicBezTo>
                          <a:pt x="39" y="7"/>
                          <a:pt x="41" y="7"/>
                          <a:pt x="42" y="8"/>
                        </a:cubicBezTo>
                        <a:cubicBezTo>
                          <a:pt x="45" y="10"/>
                          <a:pt x="49" y="11"/>
                          <a:pt x="51" y="11"/>
                        </a:cubicBezTo>
                        <a:cubicBezTo>
                          <a:pt x="51" y="10"/>
                          <a:pt x="51" y="10"/>
                          <a:pt x="51" y="10"/>
                        </a:cubicBezTo>
                        <a:cubicBezTo>
                          <a:pt x="54" y="10"/>
                          <a:pt x="53" y="7"/>
                          <a:pt x="46" y="3"/>
                        </a:cubicBezTo>
                        <a:cubicBezTo>
                          <a:pt x="44" y="2"/>
                          <a:pt x="41" y="1"/>
                          <a:pt x="39" y="0"/>
                        </a:cubicBezTo>
                        <a:close/>
                        <a:moveTo>
                          <a:pt x="15" y="0"/>
                        </a:moveTo>
                        <a:cubicBezTo>
                          <a:pt x="13" y="1"/>
                          <a:pt x="10" y="2"/>
                          <a:pt x="8" y="3"/>
                        </a:cubicBezTo>
                        <a:cubicBezTo>
                          <a:pt x="0" y="7"/>
                          <a:pt x="0" y="10"/>
                          <a:pt x="2" y="10"/>
                        </a:cubicBezTo>
                        <a:cubicBezTo>
                          <a:pt x="3" y="11"/>
                          <a:pt x="3" y="11"/>
                          <a:pt x="3" y="11"/>
                        </a:cubicBezTo>
                        <a:cubicBezTo>
                          <a:pt x="5" y="11"/>
                          <a:pt x="8" y="10"/>
                          <a:pt x="12" y="8"/>
                        </a:cubicBezTo>
                        <a:cubicBezTo>
                          <a:pt x="13" y="7"/>
                          <a:pt x="14" y="7"/>
                          <a:pt x="16" y="7"/>
                        </a:cubicBezTo>
                        <a:cubicBezTo>
                          <a:pt x="16" y="6"/>
                          <a:pt x="16" y="6"/>
                          <a:pt x="16" y="6"/>
                        </a:cubicBezTo>
                        <a:cubicBezTo>
                          <a:pt x="15" y="7"/>
                          <a:pt x="13" y="7"/>
                          <a:pt x="12" y="8"/>
                        </a:cubicBezTo>
                        <a:cubicBezTo>
                          <a:pt x="8" y="9"/>
                          <a:pt x="5" y="10"/>
                          <a:pt x="3" y="10"/>
                        </a:cubicBezTo>
                        <a:cubicBezTo>
                          <a:pt x="3" y="10"/>
                          <a:pt x="3" y="10"/>
                          <a:pt x="3" y="10"/>
                        </a:cubicBezTo>
                        <a:cubicBezTo>
                          <a:pt x="2" y="10"/>
                          <a:pt x="2" y="10"/>
                          <a:pt x="2" y="10"/>
                        </a:cubicBezTo>
                        <a:cubicBezTo>
                          <a:pt x="2" y="10"/>
                          <a:pt x="2" y="10"/>
                          <a:pt x="2" y="9"/>
                        </a:cubicBezTo>
                        <a:cubicBezTo>
                          <a:pt x="2" y="8"/>
                          <a:pt x="3" y="6"/>
                          <a:pt x="8" y="3"/>
                        </a:cubicBezTo>
                        <a:cubicBezTo>
                          <a:pt x="11" y="2"/>
                          <a:pt x="13" y="1"/>
                          <a:pt x="16" y="1"/>
                        </a:cubicBezTo>
                        <a:lnTo>
                          <a:pt x="15"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37" name="Google Shape;3037;p21"/>
                  <p:cNvSpPr/>
                  <p:nvPr/>
                </p:nvSpPr>
                <p:spPr>
                  <a:xfrm>
                    <a:off x="4058" y="1869"/>
                    <a:ext cx="10" cy="4"/>
                  </a:xfrm>
                  <a:custGeom>
                    <a:avLst/>
                    <a:gdLst/>
                    <a:ahLst/>
                    <a:cxnLst/>
                    <a:rect l="l" t="t" r="r" b="b"/>
                    <a:pathLst>
                      <a:path w="14" h="6" extrusionOk="0">
                        <a:moveTo>
                          <a:pt x="14" y="0"/>
                        </a:moveTo>
                        <a:cubicBezTo>
                          <a:pt x="12" y="1"/>
                          <a:pt x="8" y="2"/>
                          <a:pt x="6" y="3"/>
                        </a:cubicBezTo>
                        <a:cubicBezTo>
                          <a:pt x="4" y="4"/>
                          <a:pt x="0" y="5"/>
                          <a:pt x="2" y="6"/>
                        </a:cubicBezTo>
                        <a:cubicBezTo>
                          <a:pt x="3" y="6"/>
                          <a:pt x="3" y="6"/>
                          <a:pt x="3" y="6"/>
                        </a:cubicBezTo>
                        <a:cubicBezTo>
                          <a:pt x="4" y="6"/>
                          <a:pt x="6" y="4"/>
                          <a:pt x="7" y="3"/>
                        </a:cubicBezTo>
                        <a:cubicBezTo>
                          <a:pt x="10" y="3"/>
                          <a:pt x="12" y="2"/>
                          <a:pt x="14" y="1"/>
                        </a:cubicBezTo>
                        <a:cubicBezTo>
                          <a:pt x="14" y="1"/>
                          <a:pt x="14" y="1"/>
                          <a:pt x="14" y="1"/>
                        </a:cubicBezTo>
                        <a:lnTo>
                          <a:pt x="14"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38" name="Google Shape;3038;p21"/>
                  <p:cNvSpPr/>
                  <p:nvPr/>
                </p:nvSpPr>
                <p:spPr>
                  <a:xfrm>
                    <a:off x="4082" y="1869"/>
                    <a:ext cx="9" cy="4"/>
                  </a:xfrm>
                  <a:custGeom>
                    <a:avLst/>
                    <a:gdLst/>
                    <a:ahLst/>
                    <a:cxnLst/>
                    <a:rect l="l" t="t" r="r" b="b"/>
                    <a:pathLst>
                      <a:path w="12" h="6" extrusionOk="0">
                        <a:moveTo>
                          <a:pt x="1" y="0"/>
                        </a:moveTo>
                        <a:cubicBezTo>
                          <a:pt x="0" y="1"/>
                          <a:pt x="0" y="1"/>
                          <a:pt x="0" y="1"/>
                        </a:cubicBezTo>
                        <a:cubicBezTo>
                          <a:pt x="5" y="3"/>
                          <a:pt x="7" y="4"/>
                          <a:pt x="9" y="5"/>
                        </a:cubicBezTo>
                        <a:cubicBezTo>
                          <a:pt x="9" y="5"/>
                          <a:pt x="10" y="6"/>
                          <a:pt x="11" y="6"/>
                        </a:cubicBezTo>
                        <a:cubicBezTo>
                          <a:pt x="11" y="6"/>
                          <a:pt x="12" y="5"/>
                          <a:pt x="10" y="4"/>
                        </a:cubicBezTo>
                        <a:cubicBezTo>
                          <a:pt x="7" y="1"/>
                          <a:pt x="5" y="1"/>
                          <a:pt x="5" y="1"/>
                        </a:cubicBezTo>
                        <a:cubicBezTo>
                          <a:pt x="4" y="1"/>
                          <a:pt x="4" y="1"/>
                          <a:pt x="4" y="1"/>
                        </a:cubicBezTo>
                        <a:cubicBezTo>
                          <a:pt x="3" y="1"/>
                          <a:pt x="2" y="1"/>
                          <a:pt x="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39" name="Google Shape;3039;p21"/>
                  <p:cNvSpPr/>
                  <p:nvPr/>
                </p:nvSpPr>
                <p:spPr>
                  <a:xfrm>
                    <a:off x="4066" y="1866"/>
                    <a:ext cx="20" cy="9"/>
                  </a:xfrm>
                  <a:custGeom>
                    <a:avLst/>
                    <a:gdLst/>
                    <a:ahLst/>
                    <a:cxnLst/>
                    <a:rect l="l" t="t" r="r" b="b"/>
                    <a:pathLst>
                      <a:path w="26" h="12" extrusionOk="0">
                        <a:moveTo>
                          <a:pt x="15" y="1"/>
                        </a:moveTo>
                        <a:cubicBezTo>
                          <a:pt x="13" y="1"/>
                          <a:pt x="11" y="1"/>
                          <a:pt x="9" y="1"/>
                        </a:cubicBezTo>
                        <a:cubicBezTo>
                          <a:pt x="4" y="0"/>
                          <a:pt x="1" y="0"/>
                          <a:pt x="1" y="2"/>
                        </a:cubicBezTo>
                        <a:cubicBezTo>
                          <a:pt x="1" y="3"/>
                          <a:pt x="5" y="4"/>
                          <a:pt x="3" y="6"/>
                        </a:cubicBezTo>
                        <a:cubicBezTo>
                          <a:pt x="2" y="8"/>
                          <a:pt x="0" y="10"/>
                          <a:pt x="2" y="11"/>
                        </a:cubicBezTo>
                        <a:cubicBezTo>
                          <a:pt x="3" y="11"/>
                          <a:pt x="5" y="11"/>
                          <a:pt x="7" y="11"/>
                        </a:cubicBezTo>
                        <a:cubicBezTo>
                          <a:pt x="9" y="10"/>
                          <a:pt x="12" y="10"/>
                          <a:pt x="14" y="10"/>
                        </a:cubicBezTo>
                        <a:cubicBezTo>
                          <a:pt x="19" y="11"/>
                          <a:pt x="24" y="12"/>
                          <a:pt x="23" y="9"/>
                        </a:cubicBezTo>
                        <a:cubicBezTo>
                          <a:pt x="21" y="6"/>
                          <a:pt x="19" y="6"/>
                          <a:pt x="22" y="4"/>
                        </a:cubicBezTo>
                        <a:cubicBezTo>
                          <a:pt x="26" y="1"/>
                          <a:pt x="23" y="0"/>
                          <a:pt x="15"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40" name="Google Shape;3040;p21"/>
                  <p:cNvSpPr/>
                  <p:nvPr/>
                </p:nvSpPr>
                <p:spPr>
                  <a:xfrm>
                    <a:off x="4066" y="1866"/>
                    <a:ext cx="18" cy="8"/>
                  </a:xfrm>
                  <a:custGeom>
                    <a:avLst/>
                    <a:gdLst/>
                    <a:ahLst/>
                    <a:cxnLst/>
                    <a:rect l="l" t="t" r="r" b="b"/>
                    <a:pathLst>
                      <a:path w="24" h="11" extrusionOk="0">
                        <a:moveTo>
                          <a:pt x="14" y="11"/>
                        </a:moveTo>
                        <a:cubicBezTo>
                          <a:pt x="13" y="11"/>
                          <a:pt x="13" y="11"/>
                          <a:pt x="12" y="11"/>
                        </a:cubicBezTo>
                        <a:cubicBezTo>
                          <a:pt x="9" y="11"/>
                          <a:pt x="6" y="11"/>
                          <a:pt x="4" y="11"/>
                        </a:cubicBezTo>
                        <a:cubicBezTo>
                          <a:pt x="3" y="11"/>
                          <a:pt x="2" y="11"/>
                          <a:pt x="2" y="11"/>
                        </a:cubicBezTo>
                        <a:cubicBezTo>
                          <a:pt x="1" y="11"/>
                          <a:pt x="0" y="10"/>
                          <a:pt x="0" y="10"/>
                        </a:cubicBezTo>
                        <a:cubicBezTo>
                          <a:pt x="0" y="9"/>
                          <a:pt x="2" y="7"/>
                          <a:pt x="3" y="6"/>
                        </a:cubicBezTo>
                        <a:cubicBezTo>
                          <a:pt x="3" y="5"/>
                          <a:pt x="3" y="5"/>
                          <a:pt x="3" y="5"/>
                        </a:cubicBezTo>
                        <a:cubicBezTo>
                          <a:pt x="3" y="4"/>
                          <a:pt x="0" y="4"/>
                          <a:pt x="0" y="2"/>
                        </a:cubicBezTo>
                        <a:cubicBezTo>
                          <a:pt x="0" y="2"/>
                          <a:pt x="0" y="2"/>
                          <a:pt x="0" y="2"/>
                        </a:cubicBezTo>
                        <a:cubicBezTo>
                          <a:pt x="0" y="0"/>
                          <a:pt x="3" y="0"/>
                          <a:pt x="5" y="0"/>
                        </a:cubicBezTo>
                        <a:cubicBezTo>
                          <a:pt x="7" y="0"/>
                          <a:pt x="10" y="0"/>
                          <a:pt x="13" y="0"/>
                        </a:cubicBezTo>
                        <a:cubicBezTo>
                          <a:pt x="14" y="0"/>
                          <a:pt x="14" y="0"/>
                          <a:pt x="15" y="0"/>
                        </a:cubicBezTo>
                        <a:cubicBezTo>
                          <a:pt x="16" y="0"/>
                          <a:pt x="17" y="0"/>
                          <a:pt x="18" y="0"/>
                        </a:cubicBezTo>
                        <a:cubicBezTo>
                          <a:pt x="22" y="0"/>
                          <a:pt x="24" y="0"/>
                          <a:pt x="24" y="2"/>
                        </a:cubicBezTo>
                        <a:cubicBezTo>
                          <a:pt x="24" y="2"/>
                          <a:pt x="23" y="3"/>
                          <a:pt x="22" y="4"/>
                        </a:cubicBezTo>
                        <a:cubicBezTo>
                          <a:pt x="21" y="5"/>
                          <a:pt x="21" y="5"/>
                          <a:pt x="21" y="6"/>
                        </a:cubicBezTo>
                        <a:cubicBezTo>
                          <a:pt x="21" y="6"/>
                          <a:pt x="22" y="7"/>
                          <a:pt x="23" y="9"/>
                        </a:cubicBezTo>
                        <a:cubicBezTo>
                          <a:pt x="24" y="10"/>
                          <a:pt x="24" y="10"/>
                          <a:pt x="24" y="10"/>
                        </a:cubicBezTo>
                        <a:cubicBezTo>
                          <a:pt x="24" y="10"/>
                          <a:pt x="23" y="11"/>
                          <a:pt x="23" y="11"/>
                        </a:cubicBezTo>
                        <a:cubicBezTo>
                          <a:pt x="22" y="11"/>
                          <a:pt x="22" y="11"/>
                          <a:pt x="21" y="11"/>
                        </a:cubicBezTo>
                        <a:cubicBezTo>
                          <a:pt x="19" y="11"/>
                          <a:pt x="17" y="11"/>
                          <a:pt x="14" y="11"/>
                        </a:cubicBezTo>
                        <a:close/>
                        <a:moveTo>
                          <a:pt x="14" y="10"/>
                        </a:moveTo>
                        <a:cubicBezTo>
                          <a:pt x="17" y="10"/>
                          <a:pt x="19" y="11"/>
                          <a:pt x="21" y="11"/>
                        </a:cubicBezTo>
                        <a:cubicBezTo>
                          <a:pt x="22" y="10"/>
                          <a:pt x="22" y="10"/>
                          <a:pt x="22" y="10"/>
                        </a:cubicBezTo>
                        <a:cubicBezTo>
                          <a:pt x="22" y="9"/>
                          <a:pt x="22" y="9"/>
                          <a:pt x="22" y="9"/>
                        </a:cubicBezTo>
                        <a:cubicBezTo>
                          <a:pt x="21" y="7"/>
                          <a:pt x="20" y="7"/>
                          <a:pt x="20" y="6"/>
                        </a:cubicBezTo>
                        <a:cubicBezTo>
                          <a:pt x="20" y="5"/>
                          <a:pt x="20" y="4"/>
                          <a:pt x="21" y="4"/>
                        </a:cubicBezTo>
                        <a:cubicBezTo>
                          <a:pt x="22" y="3"/>
                          <a:pt x="23" y="2"/>
                          <a:pt x="23" y="2"/>
                        </a:cubicBezTo>
                        <a:cubicBezTo>
                          <a:pt x="23" y="2"/>
                          <a:pt x="23" y="1"/>
                          <a:pt x="22" y="1"/>
                        </a:cubicBezTo>
                        <a:cubicBezTo>
                          <a:pt x="21" y="1"/>
                          <a:pt x="20" y="1"/>
                          <a:pt x="18" y="1"/>
                        </a:cubicBezTo>
                        <a:cubicBezTo>
                          <a:pt x="17" y="1"/>
                          <a:pt x="16" y="1"/>
                          <a:pt x="15" y="1"/>
                        </a:cubicBezTo>
                        <a:cubicBezTo>
                          <a:pt x="14" y="1"/>
                          <a:pt x="14" y="1"/>
                          <a:pt x="13" y="1"/>
                        </a:cubicBezTo>
                        <a:cubicBezTo>
                          <a:pt x="10" y="1"/>
                          <a:pt x="7" y="1"/>
                          <a:pt x="5" y="1"/>
                        </a:cubicBezTo>
                        <a:cubicBezTo>
                          <a:pt x="4" y="1"/>
                          <a:pt x="3" y="1"/>
                          <a:pt x="2" y="1"/>
                        </a:cubicBezTo>
                        <a:cubicBezTo>
                          <a:pt x="2" y="1"/>
                          <a:pt x="2" y="1"/>
                          <a:pt x="2" y="2"/>
                        </a:cubicBezTo>
                        <a:cubicBezTo>
                          <a:pt x="2" y="2"/>
                          <a:pt x="2" y="2"/>
                          <a:pt x="2" y="2"/>
                        </a:cubicBezTo>
                        <a:cubicBezTo>
                          <a:pt x="1" y="3"/>
                          <a:pt x="4" y="3"/>
                          <a:pt x="4" y="5"/>
                        </a:cubicBezTo>
                        <a:cubicBezTo>
                          <a:pt x="4" y="6"/>
                          <a:pt x="4" y="6"/>
                          <a:pt x="4" y="6"/>
                        </a:cubicBezTo>
                        <a:cubicBezTo>
                          <a:pt x="3" y="7"/>
                          <a:pt x="2" y="9"/>
                          <a:pt x="2" y="10"/>
                        </a:cubicBezTo>
                        <a:cubicBezTo>
                          <a:pt x="2" y="10"/>
                          <a:pt x="2" y="10"/>
                          <a:pt x="2" y="10"/>
                        </a:cubicBezTo>
                        <a:cubicBezTo>
                          <a:pt x="3" y="10"/>
                          <a:pt x="3" y="10"/>
                          <a:pt x="4" y="10"/>
                        </a:cubicBezTo>
                        <a:cubicBezTo>
                          <a:pt x="6" y="10"/>
                          <a:pt x="9" y="10"/>
                          <a:pt x="12" y="10"/>
                        </a:cubicBezTo>
                        <a:cubicBezTo>
                          <a:pt x="13" y="10"/>
                          <a:pt x="13" y="10"/>
                          <a:pt x="14" y="10"/>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41" name="Google Shape;3041;p21"/>
                  <p:cNvSpPr/>
                  <p:nvPr/>
                </p:nvSpPr>
                <p:spPr>
                  <a:xfrm>
                    <a:off x="4067" y="1866"/>
                    <a:ext cx="16" cy="7"/>
                  </a:xfrm>
                  <a:custGeom>
                    <a:avLst/>
                    <a:gdLst/>
                    <a:ahLst/>
                    <a:cxnLst/>
                    <a:rect l="l" t="t" r="r" b="b"/>
                    <a:pathLst>
                      <a:path w="22" h="9" extrusionOk="0">
                        <a:moveTo>
                          <a:pt x="5" y="8"/>
                        </a:moveTo>
                        <a:cubicBezTo>
                          <a:pt x="3" y="8"/>
                          <a:pt x="3" y="8"/>
                          <a:pt x="3" y="7"/>
                        </a:cubicBezTo>
                        <a:cubicBezTo>
                          <a:pt x="3" y="4"/>
                          <a:pt x="9" y="4"/>
                          <a:pt x="7" y="4"/>
                        </a:cubicBezTo>
                        <a:cubicBezTo>
                          <a:pt x="4" y="3"/>
                          <a:pt x="3" y="2"/>
                          <a:pt x="3" y="1"/>
                        </a:cubicBezTo>
                        <a:cubicBezTo>
                          <a:pt x="2" y="1"/>
                          <a:pt x="3" y="0"/>
                          <a:pt x="5" y="0"/>
                        </a:cubicBezTo>
                        <a:cubicBezTo>
                          <a:pt x="6" y="0"/>
                          <a:pt x="8" y="1"/>
                          <a:pt x="8" y="1"/>
                        </a:cubicBezTo>
                        <a:cubicBezTo>
                          <a:pt x="8" y="1"/>
                          <a:pt x="9" y="1"/>
                          <a:pt x="11" y="1"/>
                        </a:cubicBezTo>
                        <a:cubicBezTo>
                          <a:pt x="12" y="1"/>
                          <a:pt x="13" y="1"/>
                          <a:pt x="14" y="1"/>
                        </a:cubicBezTo>
                        <a:cubicBezTo>
                          <a:pt x="15" y="1"/>
                          <a:pt x="15" y="1"/>
                          <a:pt x="15" y="1"/>
                        </a:cubicBezTo>
                        <a:cubicBezTo>
                          <a:pt x="18" y="1"/>
                          <a:pt x="20" y="2"/>
                          <a:pt x="18" y="2"/>
                        </a:cubicBezTo>
                        <a:cubicBezTo>
                          <a:pt x="16" y="3"/>
                          <a:pt x="14" y="4"/>
                          <a:pt x="16" y="5"/>
                        </a:cubicBezTo>
                        <a:cubicBezTo>
                          <a:pt x="18" y="5"/>
                          <a:pt x="18" y="6"/>
                          <a:pt x="19" y="7"/>
                        </a:cubicBezTo>
                        <a:cubicBezTo>
                          <a:pt x="21" y="8"/>
                          <a:pt x="21" y="8"/>
                          <a:pt x="19" y="8"/>
                        </a:cubicBezTo>
                        <a:cubicBezTo>
                          <a:pt x="19" y="8"/>
                          <a:pt x="18" y="8"/>
                          <a:pt x="18" y="8"/>
                        </a:cubicBezTo>
                        <a:cubicBezTo>
                          <a:pt x="16" y="8"/>
                          <a:pt x="14" y="8"/>
                          <a:pt x="12" y="8"/>
                        </a:cubicBezTo>
                        <a:cubicBezTo>
                          <a:pt x="11" y="8"/>
                          <a:pt x="10" y="8"/>
                          <a:pt x="8" y="8"/>
                        </a:cubicBezTo>
                        <a:cubicBezTo>
                          <a:pt x="7" y="8"/>
                          <a:pt x="6" y="8"/>
                          <a:pt x="5" y="8"/>
                        </a:cubicBezTo>
                        <a:close/>
                        <a:moveTo>
                          <a:pt x="4" y="0"/>
                        </a:moveTo>
                        <a:cubicBezTo>
                          <a:pt x="3" y="0"/>
                          <a:pt x="2" y="0"/>
                          <a:pt x="1" y="0"/>
                        </a:cubicBezTo>
                        <a:cubicBezTo>
                          <a:pt x="1" y="0"/>
                          <a:pt x="1" y="0"/>
                          <a:pt x="1" y="1"/>
                        </a:cubicBezTo>
                        <a:cubicBezTo>
                          <a:pt x="1" y="1"/>
                          <a:pt x="1" y="1"/>
                          <a:pt x="1" y="1"/>
                        </a:cubicBezTo>
                        <a:cubicBezTo>
                          <a:pt x="0" y="2"/>
                          <a:pt x="3" y="2"/>
                          <a:pt x="3" y="4"/>
                        </a:cubicBezTo>
                        <a:cubicBezTo>
                          <a:pt x="3" y="5"/>
                          <a:pt x="3" y="5"/>
                          <a:pt x="3" y="5"/>
                        </a:cubicBezTo>
                        <a:cubicBezTo>
                          <a:pt x="2" y="6"/>
                          <a:pt x="1" y="8"/>
                          <a:pt x="1" y="9"/>
                        </a:cubicBezTo>
                        <a:cubicBezTo>
                          <a:pt x="1" y="9"/>
                          <a:pt x="1" y="9"/>
                          <a:pt x="1" y="9"/>
                        </a:cubicBezTo>
                        <a:cubicBezTo>
                          <a:pt x="1" y="9"/>
                          <a:pt x="1" y="9"/>
                          <a:pt x="1" y="9"/>
                        </a:cubicBezTo>
                        <a:cubicBezTo>
                          <a:pt x="2" y="9"/>
                          <a:pt x="2" y="9"/>
                          <a:pt x="2" y="9"/>
                        </a:cubicBezTo>
                        <a:cubicBezTo>
                          <a:pt x="3" y="8"/>
                          <a:pt x="6" y="8"/>
                          <a:pt x="9" y="8"/>
                        </a:cubicBezTo>
                        <a:cubicBezTo>
                          <a:pt x="14" y="8"/>
                          <a:pt x="19" y="9"/>
                          <a:pt x="20" y="9"/>
                        </a:cubicBezTo>
                        <a:cubicBezTo>
                          <a:pt x="20" y="9"/>
                          <a:pt x="21" y="9"/>
                          <a:pt x="21" y="9"/>
                        </a:cubicBezTo>
                        <a:cubicBezTo>
                          <a:pt x="21" y="9"/>
                          <a:pt x="21" y="9"/>
                          <a:pt x="21" y="9"/>
                        </a:cubicBezTo>
                        <a:cubicBezTo>
                          <a:pt x="21" y="8"/>
                          <a:pt x="21" y="8"/>
                          <a:pt x="21" y="8"/>
                        </a:cubicBezTo>
                        <a:cubicBezTo>
                          <a:pt x="20" y="6"/>
                          <a:pt x="19" y="6"/>
                          <a:pt x="19" y="5"/>
                        </a:cubicBezTo>
                        <a:cubicBezTo>
                          <a:pt x="19" y="4"/>
                          <a:pt x="19" y="3"/>
                          <a:pt x="20" y="3"/>
                        </a:cubicBezTo>
                        <a:cubicBezTo>
                          <a:pt x="21" y="2"/>
                          <a:pt x="22" y="1"/>
                          <a:pt x="22" y="1"/>
                        </a:cubicBezTo>
                        <a:cubicBezTo>
                          <a:pt x="22" y="1"/>
                          <a:pt x="22" y="0"/>
                          <a:pt x="21" y="0"/>
                        </a:cubicBezTo>
                        <a:cubicBezTo>
                          <a:pt x="21" y="0"/>
                          <a:pt x="20" y="0"/>
                          <a:pt x="19" y="0"/>
                        </a:cubicBezTo>
                        <a:cubicBezTo>
                          <a:pt x="18" y="0"/>
                          <a:pt x="17" y="0"/>
                          <a:pt x="16" y="0"/>
                        </a:cubicBezTo>
                        <a:cubicBezTo>
                          <a:pt x="15" y="0"/>
                          <a:pt x="14" y="0"/>
                          <a:pt x="13" y="0"/>
                        </a:cubicBezTo>
                        <a:cubicBezTo>
                          <a:pt x="13" y="0"/>
                          <a:pt x="13" y="0"/>
                          <a:pt x="12" y="0"/>
                        </a:cubicBezTo>
                        <a:cubicBezTo>
                          <a:pt x="9" y="0"/>
                          <a:pt x="6" y="0"/>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42" name="Google Shape;3042;p21"/>
                  <p:cNvSpPr/>
                  <p:nvPr/>
                </p:nvSpPr>
                <p:spPr>
                  <a:xfrm>
                    <a:off x="4066" y="1866"/>
                    <a:ext cx="18" cy="8"/>
                  </a:xfrm>
                  <a:custGeom>
                    <a:avLst/>
                    <a:gdLst/>
                    <a:ahLst/>
                    <a:cxnLst/>
                    <a:rect l="l" t="t" r="r" b="b"/>
                    <a:pathLst>
                      <a:path w="24" h="10" extrusionOk="0">
                        <a:moveTo>
                          <a:pt x="22" y="0"/>
                        </a:moveTo>
                        <a:cubicBezTo>
                          <a:pt x="21" y="0"/>
                          <a:pt x="21" y="0"/>
                          <a:pt x="21" y="0"/>
                        </a:cubicBezTo>
                        <a:cubicBezTo>
                          <a:pt x="21" y="0"/>
                          <a:pt x="20" y="0"/>
                          <a:pt x="20" y="0"/>
                        </a:cubicBezTo>
                        <a:cubicBezTo>
                          <a:pt x="21" y="0"/>
                          <a:pt x="22" y="0"/>
                          <a:pt x="22" y="0"/>
                        </a:cubicBezTo>
                        <a:cubicBezTo>
                          <a:pt x="23" y="0"/>
                          <a:pt x="23" y="1"/>
                          <a:pt x="23" y="1"/>
                        </a:cubicBezTo>
                        <a:cubicBezTo>
                          <a:pt x="23" y="1"/>
                          <a:pt x="22" y="2"/>
                          <a:pt x="21" y="3"/>
                        </a:cubicBezTo>
                        <a:cubicBezTo>
                          <a:pt x="20" y="3"/>
                          <a:pt x="20" y="4"/>
                          <a:pt x="20" y="5"/>
                        </a:cubicBezTo>
                        <a:cubicBezTo>
                          <a:pt x="20" y="6"/>
                          <a:pt x="21" y="6"/>
                          <a:pt x="22" y="8"/>
                        </a:cubicBezTo>
                        <a:cubicBezTo>
                          <a:pt x="22" y="9"/>
                          <a:pt x="22" y="9"/>
                          <a:pt x="22" y="9"/>
                        </a:cubicBezTo>
                        <a:cubicBezTo>
                          <a:pt x="22" y="9"/>
                          <a:pt x="22" y="9"/>
                          <a:pt x="22" y="9"/>
                        </a:cubicBezTo>
                        <a:cubicBezTo>
                          <a:pt x="22" y="10"/>
                          <a:pt x="22" y="10"/>
                          <a:pt x="22" y="10"/>
                        </a:cubicBezTo>
                        <a:cubicBezTo>
                          <a:pt x="23" y="10"/>
                          <a:pt x="23" y="9"/>
                          <a:pt x="23" y="8"/>
                        </a:cubicBezTo>
                        <a:cubicBezTo>
                          <a:pt x="21" y="5"/>
                          <a:pt x="19" y="5"/>
                          <a:pt x="22" y="3"/>
                        </a:cubicBezTo>
                        <a:cubicBezTo>
                          <a:pt x="24" y="1"/>
                          <a:pt x="24" y="0"/>
                          <a:pt x="22" y="0"/>
                        </a:cubicBezTo>
                        <a:close/>
                        <a:moveTo>
                          <a:pt x="2" y="0"/>
                        </a:moveTo>
                        <a:cubicBezTo>
                          <a:pt x="2" y="0"/>
                          <a:pt x="1" y="0"/>
                          <a:pt x="1" y="1"/>
                        </a:cubicBezTo>
                        <a:cubicBezTo>
                          <a:pt x="1" y="2"/>
                          <a:pt x="5" y="3"/>
                          <a:pt x="3" y="5"/>
                        </a:cubicBezTo>
                        <a:cubicBezTo>
                          <a:pt x="2" y="7"/>
                          <a:pt x="0" y="9"/>
                          <a:pt x="2" y="10"/>
                        </a:cubicBezTo>
                        <a:cubicBezTo>
                          <a:pt x="2" y="9"/>
                          <a:pt x="2" y="9"/>
                          <a:pt x="2" y="9"/>
                        </a:cubicBezTo>
                        <a:cubicBezTo>
                          <a:pt x="2" y="9"/>
                          <a:pt x="2" y="9"/>
                          <a:pt x="2" y="9"/>
                        </a:cubicBezTo>
                        <a:cubicBezTo>
                          <a:pt x="2" y="9"/>
                          <a:pt x="2" y="9"/>
                          <a:pt x="2" y="9"/>
                        </a:cubicBezTo>
                        <a:cubicBezTo>
                          <a:pt x="2" y="8"/>
                          <a:pt x="3" y="6"/>
                          <a:pt x="4" y="5"/>
                        </a:cubicBezTo>
                        <a:cubicBezTo>
                          <a:pt x="4" y="4"/>
                          <a:pt x="4" y="4"/>
                          <a:pt x="4" y="4"/>
                        </a:cubicBezTo>
                        <a:cubicBezTo>
                          <a:pt x="4" y="2"/>
                          <a:pt x="1" y="2"/>
                          <a:pt x="2" y="1"/>
                        </a:cubicBezTo>
                        <a:cubicBezTo>
                          <a:pt x="2" y="1"/>
                          <a:pt x="2" y="1"/>
                          <a:pt x="2" y="1"/>
                        </a:cubicBezTo>
                        <a:cubicBezTo>
                          <a:pt x="2" y="0"/>
                          <a:pt x="2" y="0"/>
                          <a:pt x="2" y="0"/>
                        </a:cubicBezTo>
                        <a:cubicBezTo>
                          <a:pt x="3" y="0"/>
                          <a:pt x="4" y="0"/>
                          <a:pt x="5" y="0"/>
                        </a:cubicBezTo>
                        <a:cubicBezTo>
                          <a:pt x="7" y="0"/>
                          <a:pt x="10" y="0"/>
                          <a:pt x="13" y="0"/>
                        </a:cubicBezTo>
                        <a:cubicBezTo>
                          <a:pt x="14" y="0"/>
                          <a:pt x="14" y="0"/>
                          <a:pt x="14" y="0"/>
                        </a:cubicBezTo>
                        <a:cubicBezTo>
                          <a:pt x="9" y="0"/>
                          <a:pt x="4" y="0"/>
                          <a:pt x="3" y="0"/>
                        </a:cubicBezTo>
                        <a:lnTo>
                          <a:pt x="2"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43" name="Google Shape;3043;p21"/>
                  <p:cNvSpPr/>
                  <p:nvPr/>
                </p:nvSpPr>
                <p:spPr>
                  <a:xfrm>
                    <a:off x="4070" y="1867"/>
                    <a:ext cx="10" cy="5"/>
                  </a:xfrm>
                  <a:custGeom>
                    <a:avLst/>
                    <a:gdLst/>
                    <a:ahLst/>
                    <a:cxnLst/>
                    <a:rect l="l" t="t" r="r" b="b"/>
                    <a:pathLst>
                      <a:path w="14" h="7" extrusionOk="0">
                        <a:moveTo>
                          <a:pt x="11" y="5"/>
                        </a:moveTo>
                        <a:cubicBezTo>
                          <a:pt x="10" y="4"/>
                          <a:pt x="10" y="4"/>
                          <a:pt x="9" y="4"/>
                        </a:cubicBezTo>
                        <a:cubicBezTo>
                          <a:pt x="9" y="3"/>
                          <a:pt x="9" y="2"/>
                          <a:pt x="10" y="2"/>
                        </a:cubicBezTo>
                        <a:cubicBezTo>
                          <a:pt x="11" y="1"/>
                          <a:pt x="11" y="1"/>
                          <a:pt x="11" y="1"/>
                        </a:cubicBezTo>
                        <a:cubicBezTo>
                          <a:pt x="11" y="1"/>
                          <a:pt x="11" y="1"/>
                          <a:pt x="11" y="1"/>
                        </a:cubicBezTo>
                        <a:cubicBezTo>
                          <a:pt x="12" y="1"/>
                          <a:pt x="11" y="1"/>
                          <a:pt x="11" y="1"/>
                        </a:cubicBezTo>
                        <a:cubicBezTo>
                          <a:pt x="9" y="0"/>
                          <a:pt x="8" y="0"/>
                          <a:pt x="7" y="0"/>
                        </a:cubicBezTo>
                        <a:cubicBezTo>
                          <a:pt x="6" y="1"/>
                          <a:pt x="5" y="1"/>
                          <a:pt x="4" y="1"/>
                        </a:cubicBezTo>
                        <a:cubicBezTo>
                          <a:pt x="4" y="1"/>
                          <a:pt x="3" y="1"/>
                          <a:pt x="2" y="0"/>
                        </a:cubicBezTo>
                        <a:cubicBezTo>
                          <a:pt x="2" y="0"/>
                          <a:pt x="1" y="1"/>
                          <a:pt x="1" y="1"/>
                        </a:cubicBezTo>
                        <a:cubicBezTo>
                          <a:pt x="1" y="1"/>
                          <a:pt x="2" y="1"/>
                          <a:pt x="3" y="1"/>
                        </a:cubicBezTo>
                        <a:cubicBezTo>
                          <a:pt x="4" y="1"/>
                          <a:pt x="5" y="2"/>
                          <a:pt x="6" y="3"/>
                        </a:cubicBezTo>
                        <a:cubicBezTo>
                          <a:pt x="6" y="4"/>
                          <a:pt x="6" y="4"/>
                          <a:pt x="5" y="4"/>
                        </a:cubicBezTo>
                        <a:cubicBezTo>
                          <a:pt x="5" y="5"/>
                          <a:pt x="4" y="5"/>
                          <a:pt x="4" y="4"/>
                        </a:cubicBezTo>
                        <a:cubicBezTo>
                          <a:pt x="3" y="4"/>
                          <a:pt x="3" y="4"/>
                          <a:pt x="3" y="4"/>
                        </a:cubicBezTo>
                        <a:cubicBezTo>
                          <a:pt x="3" y="4"/>
                          <a:pt x="2" y="5"/>
                          <a:pt x="2" y="5"/>
                        </a:cubicBezTo>
                        <a:cubicBezTo>
                          <a:pt x="0" y="6"/>
                          <a:pt x="2" y="6"/>
                          <a:pt x="2" y="6"/>
                        </a:cubicBezTo>
                        <a:cubicBezTo>
                          <a:pt x="4" y="7"/>
                          <a:pt x="5" y="6"/>
                          <a:pt x="8" y="6"/>
                        </a:cubicBezTo>
                        <a:cubicBezTo>
                          <a:pt x="9" y="6"/>
                          <a:pt x="10" y="6"/>
                          <a:pt x="11" y="6"/>
                        </a:cubicBezTo>
                        <a:cubicBezTo>
                          <a:pt x="12" y="6"/>
                          <a:pt x="14" y="7"/>
                          <a:pt x="14" y="6"/>
                        </a:cubicBezTo>
                        <a:cubicBezTo>
                          <a:pt x="14" y="5"/>
                          <a:pt x="13" y="5"/>
                          <a:pt x="12" y="5"/>
                        </a:cubicBezTo>
                        <a:lnTo>
                          <a:pt x="11" y="5"/>
                        </a:ln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44" name="Google Shape;3044;p21"/>
                  <p:cNvSpPr/>
                  <p:nvPr/>
                </p:nvSpPr>
                <p:spPr>
                  <a:xfrm>
                    <a:off x="4067" y="1864"/>
                    <a:ext cx="16" cy="2"/>
                  </a:xfrm>
                  <a:custGeom>
                    <a:avLst/>
                    <a:gdLst/>
                    <a:ahLst/>
                    <a:cxnLst/>
                    <a:rect l="l" t="t" r="r" b="b"/>
                    <a:pathLst>
                      <a:path w="22" h="3" extrusionOk="0">
                        <a:moveTo>
                          <a:pt x="2" y="3"/>
                        </a:moveTo>
                        <a:cubicBezTo>
                          <a:pt x="1" y="2"/>
                          <a:pt x="0" y="1"/>
                          <a:pt x="2" y="1"/>
                        </a:cubicBezTo>
                        <a:cubicBezTo>
                          <a:pt x="4" y="0"/>
                          <a:pt x="18" y="0"/>
                          <a:pt x="19" y="1"/>
                        </a:cubicBezTo>
                        <a:cubicBezTo>
                          <a:pt x="22" y="1"/>
                          <a:pt x="21" y="2"/>
                          <a:pt x="20" y="3"/>
                        </a:cubicBezTo>
                        <a:cubicBezTo>
                          <a:pt x="18" y="3"/>
                          <a:pt x="3" y="3"/>
                          <a:pt x="2" y="3"/>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45" name="Google Shape;3045;p21"/>
                  <p:cNvSpPr/>
                  <p:nvPr/>
                </p:nvSpPr>
                <p:spPr>
                  <a:xfrm>
                    <a:off x="4068" y="1864"/>
                    <a:ext cx="15" cy="2"/>
                  </a:xfrm>
                  <a:custGeom>
                    <a:avLst/>
                    <a:gdLst/>
                    <a:ahLst/>
                    <a:cxnLst/>
                    <a:rect l="l" t="t" r="r" b="b"/>
                    <a:pathLst>
                      <a:path w="20" h="3" extrusionOk="0">
                        <a:moveTo>
                          <a:pt x="1" y="3"/>
                        </a:moveTo>
                        <a:cubicBezTo>
                          <a:pt x="1" y="3"/>
                          <a:pt x="1" y="3"/>
                          <a:pt x="1" y="3"/>
                        </a:cubicBezTo>
                        <a:cubicBezTo>
                          <a:pt x="1" y="2"/>
                          <a:pt x="1" y="2"/>
                          <a:pt x="1" y="2"/>
                        </a:cubicBezTo>
                        <a:cubicBezTo>
                          <a:pt x="2" y="2"/>
                          <a:pt x="10" y="3"/>
                          <a:pt x="15" y="3"/>
                        </a:cubicBezTo>
                        <a:cubicBezTo>
                          <a:pt x="17" y="3"/>
                          <a:pt x="19" y="3"/>
                          <a:pt x="19" y="3"/>
                        </a:cubicBezTo>
                        <a:cubicBezTo>
                          <a:pt x="19" y="2"/>
                          <a:pt x="20" y="2"/>
                          <a:pt x="20" y="2"/>
                        </a:cubicBezTo>
                        <a:cubicBezTo>
                          <a:pt x="20" y="2"/>
                          <a:pt x="19" y="1"/>
                          <a:pt x="18" y="1"/>
                        </a:cubicBezTo>
                        <a:cubicBezTo>
                          <a:pt x="18" y="1"/>
                          <a:pt x="12" y="0"/>
                          <a:pt x="8" y="0"/>
                        </a:cubicBezTo>
                        <a:cubicBezTo>
                          <a:pt x="5" y="0"/>
                          <a:pt x="2" y="1"/>
                          <a:pt x="1" y="1"/>
                        </a:cubicBezTo>
                        <a:cubicBezTo>
                          <a:pt x="1" y="1"/>
                          <a:pt x="0" y="2"/>
                          <a:pt x="0" y="2"/>
                        </a:cubicBezTo>
                        <a:cubicBezTo>
                          <a:pt x="0" y="2"/>
                          <a:pt x="1" y="2"/>
                          <a:pt x="1" y="2"/>
                        </a:cubicBezTo>
                        <a:cubicBezTo>
                          <a:pt x="1" y="3"/>
                          <a:pt x="1" y="3"/>
                          <a:pt x="1" y="3"/>
                        </a:cubicBezTo>
                        <a:cubicBezTo>
                          <a:pt x="1" y="3"/>
                          <a:pt x="1" y="3"/>
                          <a:pt x="1" y="3"/>
                        </a:cubicBezTo>
                        <a:cubicBezTo>
                          <a:pt x="0" y="3"/>
                          <a:pt x="0" y="2"/>
                          <a:pt x="0" y="2"/>
                        </a:cubicBezTo>
                        <a:cubicBezTo>
                          <a:pt x="0" y="1"/>
                          <a:pt x="0" y="1"/>
                          <a:pt x="1" y="0"/>
                        </a:cubicBezTo>
                        <a:cubicBezTo>
                          <a:pt x="2" y="0"/>
                          <a:pt x="5" y="0"/>
                          <a:pt x="8" y="0"/>
                        </a:cubicBezTo>
                        <a:cubicBezTo>
                          <a:pt x="13" y="0"/>
                          <a:pt x="18" y="0"/>
                          <a:pt x="19" y="0"/>
                        </a:cubicBezTo>
                        <a:cubicBezTo>
                          <a:pt x="20" y="1"/>
                          <a:pt x="20" y="1"/>
                          <a:pt x="20" y="2"/>
                        </a:cubicBezTo>
                        <a:cubicBezTo>
                          <a:pt x="20" y="2"/>
                          <a:pt x="20" y="3"/>
                          <a:pt x="19" y="3"/>
                        </a:cubicBezTo>
                        <a:cubicBezTo>
                          <a:pt x="18" y="3"/>
                          <a:pt x="17" y="3"/>
                          <a:pt x="15" y="3"/>
                        </a:cubicBezTo>
                        <a:cubicBezTo>
                          <a:pt x="10" y="3"/>
                          <a:pt x="2" y="3"/>
                          <a:pt x="1" y="3"/>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46" name="Google Shape;3046;p21"/>
                  <p:cNvSpPr/>
                  <p:nvPr/>
                </p:nvSpPr>
                <p:spPr>
                  <a:xfrm>
                    <a:off x="4068" y="1864"/>
                    <a:ext cx="15" cy="2"/>
                  </a:xfrm>
                  <a:custGeom>
                    <a:avLst/>
                    <a:gdLst/>
                    <a:ahLst/>
                    <a:cxnLst/>
                    <a:rect l="l" t="t" r="r" b="b"/>
                    <a:pathLst>
                      <a:path w="20" h="3" extrusionOk="0">
                        <a:moveTo>
                          <a:pt x="6" y="2"/>
                        </a:moveTo>
                        <a:cubicBezTo>
                          <a:pt x="4" y="2"/>
                          <a:pt x="3" y="2"/>
                          <a:pt x="2" y="2"/>
                        </a:cubicBezTo>
                        <a:cubicBezTo>
                          <a:pt x="2" y="2"/>
                          <a:pt x="1" y="1"/>
                          <a:pt x="4" y="1"/>
                        </a:cubicBezTo>
                        <a:cubicBezTo>
                          <a:pt x="4" y="1"/>
                          <a:pt x="5" y="1"/>
                          <a:pt x="5" y="1"/>
                        </a:cubicBezTo>
                        <a:cubicBezTo>
                          <a:pt x="7" y="1"/>
                          <a:pt x="9" y="1"/>
                          <a:pt x="12" y="1"/>
                        </a:cubicBezTo>
                        <a:cubicBezTo>
                          <a:pt x="15" y="1"/>
                          <a:pt x="18" y="1"/>
                          <a:pt x="18" y="2"/>
                        </a:cubicBezTo>
                        <a:cubicBezTo>
                          <a:pt x="19" y="2"/>
                          <a:pt x="18" y="2"/>
                          <a:pt x="17" y="2"/>
                        </a:cubicBezTo>
                        <a:cubicBezTo>
                          <a:pt x="16" y="2"/>
                          <a:pt x="15" y="2"/>
                          <a:pt x="13" y="2"/>
                        </a:cubicBezTo>
                        <a:cubicBezTo>
                          <a:pt x="12" y="2"/>
                          <a:pt x="12" y="2"/>
                          <a:pt x="12" y="2"/>
                        </a:cubicBezTo>
                        <a:cubicBezTo>
                          <a:pt x="10" y="2"/>
                          <a:pt x="9" y="2"/>
                          <a:pt x="8" y="2"/>
                        </a:cubicBezTo>
                        <a:cubicBezTo>
                          <a:pt x="7" y="2"/>
                          <a:pt x="6" y="2"/>
                          <a:pt x="6" y="2"/>
                        </a:cubicBezTo>
                        <a:close/>
                        <a:moveTo>
                          <a:pt x="8" y="0"/>
                        </a:moveTo>
                        <a:cubicBezTo>
                          <a:pt x="5" y="0"/>
                          <a:pt x="2" y="1"/>
                          <a:pt x="1" y="1"/>
                        </a:cubicBezTo>
                        <a:cubicBezTo>
                          <a:pt x="1" y="1"/>
                          <a:pt x="0" y="2"/>
                          <a:pt x="0" y="2"/>
                        </a:cubicBezTo>
                        <a:cubicBezTo>
                          <a:pt x="0" y="2"/>
                          <a:pt x="1" y="2"/>
                          <a:pt x="1" y="2"/>
                        </a:cubicBezTo>
                        <a:cubicBezTo>
                          <a:pt x="2" y="2"/>
                          <a:pt x="10" y="3"/>
                          <a:pt x="15" y="3"/>
                        </a:cubicBezTo>
                        <a:cubicBezTo>
                          <a:pt x="15" y="3"/>
                          <a:pt x="15" y="3"/>
                          <a:pt x="15" y="3"/>
                        </a:cubicBezTo>
                        <a:cubicBezTo>
                          <a:pt x="17" y="3"/>
                          <a:pt x="19" y="3"/>
                          <a:pt x="19" y="3"/>
                        </a:cubicBezTo>
                        <a:cubicBezTo>
                          <a:pt x="19" y="2"/>
                          <a:pt x="20" y="2"/>
                          <a:pt x="20" y="2"/>
                        </a:cubicBezTo>
                        <a:cubicBezTo>
                          <a:pt x="20" y="2"/>
                          <a:pt x="19" y="1"/>
                          <a:pt x="18" y="1"/>
                        </a:cubicBezTo>
                        <a:cubicBezTo>
                          <a:pt x="18" y="1"/>
                          <a:pt x="13" y="0"/>
                          <a:pt x="8" y="0"/>
                        </a:cubicBezTo>
                        <a:cubicBezTo>
                          <a:pt x="8" y="0"/>
                          <a:pt x="8" y="0"/>
                          <a:pt x="8"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47" name="Google Shape;3047;p21"/>
                  <p:cNvSpPr/>
                  <p:nvPr/>
                </p:nvSpPr>
                <p:spPr>
                  <a:xfrm>
                    <a:off x="4067" y="1864"/>
                    <a:ext cx="16" cy="2"/>
                  </a:xfrm>
                  <a:custGeom>
                    <a:avLst/>
                    <a:gdLst/>
                    <a:ahLst/>
                    <a:cxnLst/>
                    <a:rect l="l" t="t" r="r" b="b"/>
                    <a:pathLst>
                      <a:path w="22" h="3" extrusionOk="0">
                        <a:moveTo>
                          <a:pt x="2" y="2"/>
                        </a:moveTo>
                        <a:cubicBezTo>
                          <a:pt x="2" y="2"/>
                          <a:pt x="1" y="2"/>
                          <a:pt x="1" y="2"/>
                        </a:cubicBezTo>
                        <a:cubicBezTo>
                          <a:pt x="1" y="2"/>
                          <a:pt x="2" y="1"/>
                          <a:pt x="2" y="1"/>
                        </a:cubicBezTo>
                        <a:cubicBezTo>
                          <a:pt x="3" y="1"/>
                          <a:pt x="6" y="0"/>
                          <a:pt x="9" y="0"/>
                        </a:cubicBezTo>
                        <a:cubicBezTo>
                          <a:pt x="9" y="0"/>
                          <a:pt x="9" y="0"/>
                          <a:pt x="9" y="0"/>
                        </a:cubicBezTo>
                        <a:cubicBezTo>
                          <a:pt x="9" y="0"/>
                          <a:pt x="9" y="0"/>
                          <a:pt x="9" y="0"/>
                        </a:cubicBezTo>
                        <a:cubicBezTo>
                          <a:pt x="14" y="0"/>
                          <a:pt x="19" y="1"/>
                          <a:pt x="19" y="1"/>
                        </a:cubicBezTo>
                        <a:cubicBezTo>
                          <a:pt x="20" y="1"/>
                          <a:pt x="21" y="2"/>
                          <a:pt x="21" y="2"/>
                        </a:cubicBezTo>
                        <a:cubicBezTo>
                          <a:pt x="21" y="2"/>
                          <a:pt x="20" y="2"/>
                          <a:pt x="20" y="3"/>
                        </a:cubicBezTo>
                        <a:cubicBezTo>
                          <a:pt x="20" y="3"/>
                          <a:pt x="18" y="3"/>
                          <a:pt x="16" y="3"/>
                        </a:cubicBezTo>
                        <a:cubicBezTo>
                          <a:pt x="16" y="3"/>
                          <a:pt x="16" y="3"/>
                          <a:pt x="16" y="3"/>
                        </a:cubicBezTo>
                        <a:cubicBezTo>
                          <a:pt x="11" y="3"/>
                          <a:pt x="3" y="2"/>
                          <a:pt x="2" y="2"/>
                        </a:cubicBezTo>
                        <a:close/>
                        <a:moveTo>
                          <a:pt x="9" y="0"/>
                        </a:moveTo>
                        <a:cubicBezTo>
                          <a:pt x="6" y="0"/>
                          <a:pt x="3" y="0"/>
                          <a:pt x="2" y="1"/>
                        </a:cubicBezTo>
                        <a:cubicBezTo>
                          <a:pt x="0" y="1"/>
                          <a:pt x="1" y="2"/>
                          <a:pt x="2" y="3"/>
                        </a:cubicBezTo>
                        <a:cubicBezTo>
                          <a:pt x="3" y="3"/>
                          <a:pt x="11" y="3"/>
                          <a:pt x="16" y="3"/>
                        </a:cubicBezTo>
                        <a:cubicBezTo>
                          <a:pt x="18" y="3"/>
                          <a:pt x="19" y="3"/>
                          <a:pt x="20" y="3"/>
                        </a:cubicBezTo>
                        <a:cubicBezTo>
                          <a:pt x="21" y="2"/>
                          <a:pt x="22" y="1"/>
                          <a:pt x="19" y="1"/>
                        </a:cubicBezTo>
                        <a:cubicBezTo>
                          <a:pt x="19" y="0"/>
                          <a:pt x="14" y="0"/>
                          <a:pt x="9"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48" name="Google Shape;3048;p21"/>
                  <p:cNvSpPr/>
                  <p:nvPr/>
                </p:nvSpPr>
                <p:spPr>
                  <a:xfrm>
                    <a:off x="4071" y="1865"/>
                    <a:ext cx="9" cy="1"/>
                  </a:xfrm>
                  <a:custGeom>
                    <a:avLst/>
                    <a:gdLst/>
                    <a:ahLst/>
                    <a:cxnLst/>
                    <a:rect l="l" t="t" r="r" b="b"/>
                    <a:pathLst>
                      <a:path w="13" h="1" extrusionOk="0">
                        <a:moveTo>
                          <a:pt x="2" y="0"/>
                        </a:moveTo>
                        <a:cubicBezTo>
                          <a:pt x="2" y="0"/>
                          <a:pt x="2" y="0"/>
                          <a:pt x="5" y="0"/>
                        </a:cubicBezTo>
                        <a:cubicBezTo>
                          <a:pt x="8" y="0"/>
                          <a:pt x="12" y="0"/>
                          <a:pt x="12" y="0"/>
                        </a:cubicBezTo>
                        <a:cubicBezTo>
                          <a:pt x="13" y="1"/>
                          <a:pt x="12" y="1"/>
                          <a:pt x="10" y="1"/>
                        </a:cubicBezTo>
                        <a:cubicBezTo>
                          <a:pt x="8" y="1"/>
                          <a:pt x="5" y="1"/>
                          <a:pt x="4" y="1"/>
                        </a:cubicBezTo>
                        <a:cubicBezTo>
                          <a:pt x="3" y="1"/>
                          <a:pt x="1" y="1"/>
                          <a:pt x="0" y="1"/>
                        </a:cubicBezTo>
                        <a:cubicBezTo>
                          <a:pt x="0" y="0"/>
                          <a:pt x="0" y="0"/>
                          <a:pt x="2"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49" name="Google Shape;3049;p21"/>
                  <p:cNvSpPr/>
                  <p:nvPr/>
                </p:nvSpPr>
                <p:spPr>
                  <a:xfrm>
                    <a:off x="4055" y="1875"/>
                    <a:ext cx="40" cy="9"/>
                  </a:xfrm>
                  <a:custGeom>
                    <a:avLst/>
                    <a:gdLst/>
                    <a:ahLst/>
                    <a:cxnLst/>
                    <a:rect l="l" t="t" r="r" b="b"/>
                    <a:pathLst>
                      <a:path w="54" h="11" extrusionOk="0">
                        <a:moveTo>
                          <a:pt x="46" y="3"/>
                        </a:moveTo>
                        <a:cubicBezTo>
                          <a:pt x="39" y="0"/>
                          <a:pt x="31" y="0"/>
                          <a:pt x="27" y="0"/>
                        </a:cubicBezTo>
                        <a:cubicBezTo>
                          <a:pt x="22" y="0"/>
                          <a:pt x="15" y="0"/>
                          <a:pt x="8" y="3"/>
                        </a:cubicBezTo>
                        <a:cubicBezTo>
                          <a:pt x="0" y="7"/>
                          <a:pt x="0" y="11"/>
                          <a:pt x="2" y="11"/>
                        </a:cubicBezTo>
                        <a:cubicBezTo>
                          <a:pt x="4" y="11"/>
                          <a:pt x="8" y="10"/>
                          <a:pt x="12" y="8"/>
                        </a:cubicBezTo>
                        <a:cubicBezTo>
                          <a:pt x="16" y="7"/>
                          <a:pt x="20" y="7"/>
                          <a:pt x="20" y="7"/>
                        </a:cubicBezTo>
                        <a:cubicBezTo>
                          <a:pt x="23" y="7"/>
                          <a:pt x="26" y="7"/>
                          <a:pt x="28" y="7"/>
                        </a:cubicBezTo>
                        <a:cubicBezTo>
                          <a:pt x="30" y="7"/>
                          <a:pt x="32" y="7"/>
                          <a:pt x="34" y="7"/>
                        </a:cubicBezTo>
                        <a:cubicBezTo>
                          <a:pt x="34" y="7"/>
                          <a:pt x="38" y="7"/>
                          <a:pt x="42" y="8"/>
                        </a:cubicBezTo>
                        <a:cubicBezTo>
                          <a:pt x="46" y="10"/>
                          <a:pt x="49" y="11"/>
                          <a:pt x="51" y="11"/>
                        </a:cubicBezTo>
                        <a:cubicBezTo>
                          <a:pt x="54" y="11"/>
                          <a:pt x="53" y="7"/>
                          <a:pt x="46" y="3"/>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50" name="Google Shape;3050;p21"/>
                  <p:cNvSpPr/>
                  <p:nvPr/>
                </p:nvSpPr>
                <p:spPr>
                  <a:xfrm>
                    <a:off x="4055" y="1875"/>
                    <a:ext cx="40" cy="9"/>
                  </a:xfrm>
                  <a:custGeom>
                    <a:avLst/>
                    <a:gdLst/>
                    <a:ahLst/>
                    <a:cxnLst/>
                    <a:rect l="l" t="t" r="r" b="b"/>
                    <a:pathLst>
                      <a:path w="53" h="11" extrusionOk="0">
                        <a:moveTo>
                          <a:pt x="51" y="11"/>
                        </a:moveTo>
                        <a:cubicBezTo>
                          <a:pt x="48" y="11"/>
                          <a:pt x="45" y="10"/>
                          <a:pt x="41" y="9"/>
                        </a:cubicBezTo>
                        <a:cubicBezTo>
                          <a:pt x="39" y="8"/>
                          <a:pt x="37" y="7"/>
                          <a:pt x="36" y="7"/>
                        </a:cubicBezTo>
                        <a:cubicBezTo>
                          <a:pt x="35" y="7"/>
                          <a:pt x="34" y="8"/>
                          <a:pt x="34" y="8"/>
                        </a:cubicBezTo>
                        <a:cubicBezTo>
                          <a:pt x="33" y="8"/>
                          <a:pt x="33" y="8"/>
                          <a:pt x="32" y="8"/>
                        </a:cubicBezTo>
                        <a:cubicBezTo>
                          <a:pt x="31" y="8"/>
                          <a:pt x="29" y="8"/>
                          <a:pt x="28" y="7"/>
                        </a:cubicBezTo>
                        <a:cubicBezTo>
                          <a:pt x="27" y="8"/>
                          <a:pt x="26" y="8"/>
                          <a:pt x="25" y="8"/>
                        </a:cubicBezTo>
                        <a:cubicBezTo>
                          <a:pt x="23" y="8"/>
                          <a:pt x="22" y="8"/>
                          <a:pt x="20" y="7"/>
                        </a:cubicBezTo>
                        <a:cubicBezTo>
                          <a:pt x="20" y="7"/>
                          <a:pt x="19" y="7"/>
                          <a:pt x="19" y="7"/>
                        </a:cubicBezTo>
                        <a:cubicBezTo>
                          <a:pt x="17" y="7"/>
                          <a:pt x="15" y="8"/>
                          <a:pt x="12" y="9"/>
                        </a:cubicBezTo>
                        <a:cubicBezTo>
                          <a:pt x="9" y="10"/>
                          <a:pt x="5" y="11"/>
                          <a:pt x="3" y="11"/>
                        </a:cubicBezTo>
                        <a:cubicBezTo>
                          <a:pt x="2" y="11"/>
                          <a:pt x="2" y="11"/>
                          <a:pt x="2" y="11"/>
                        </a:cubicBezTo>
                        <a:cubicBezTo>
                          <a:pt x="1" y="11"/>
                          <a:pt x="0" y="10"/>
                          <a:pt x="0" y="10"/>
                        </a:cubicBezTo>
                        <a:cubicBezTo>
                          <a:pt x="0" y="8"/>
                          <a:pt x="2" y="6"/>
                          <a:pt x="7" y="3"/>
                        </a:cubicBezTo>
                        <a:cubicBezTo>
                          <a:pt x="13" y="0"/>
                          <a:pt x="19" y="0"/>
                          <a:pt x="24" y="0"/>
                        </a:cubicBezTo>
                        <a:cubicBezTo>
                          <a:pt x="25" y="0"/>
                          <a:pt x="26" y="0"/>
                          <a:pt x="27" y="0"/>
                        </a:cubicBezTo>
                        <a:cubicBezTo>
                          <a:pt x="28" y="0"/>
                          <a:pt x="29" y="0"/>
                          <a:pt x="30" y="0"/>
                        </a:cubicBezTo>
                        <a:cubicBezTo>
                          <a:pt x="34" y="0"/>
                          <a:pt x="41" y="0"/>
                          <a:pt x="46" y="3"/>
                        </a:cubicBezTo>
                        <a:cubicBezTo>
                          <a:pt x="46" y="3"/>
                          <a:pt x="46" y="3"/>
                          <a:pt x="46" y="3"/>
                        </a:cubicBezTo>
                        <a:cubicBezTo>
                          <a:pt x="46" y="3"/>
                          <a:pt x="46" y="3"/>
                          <a:pt x="46" y="3"/>
                        </a:cubicBezTo>
                        <a:cubicBezTo>
                          <a:pt x="51" y="6"/>
                          <a:pt x="53" y="8"/>
                          <a:pt x="53" y="10"/>
                        </a:cubicBezTo>
                        <a:cubicBezTo>
                          <a:pt x="53" y="10"/>
                          <a:pt x="53" y="11"/>
                          <a:pt x="52" y="11"/>
                        </a:cubicBezTo>
                        <a:cubicBezTo>
                          <a:pt x="51" y="11"/>
                          <a:pt x="51" y="11"/>
                          <a:pt x="51" y="11"/>
                        </a:cubicBezTo>
                        <a:close/>
                        <a:moveTo>
                          <a:pt x="42" y="8"/>
                        </a:moveTo>
                        <a:cubicBezTo>
                          <a:pt x="46" y="10"/>
                          <a:pt x="49" y="10"/>
                          <a:pt x="51" y="10"/>
                        </a:cubicBezTo>
                        <a:cubicBezTo>
                          <a:pt x="51" y="10"/>
                          <a:pt x="51" y="10"/>
                          <a:pt x="51" y="10"/>
                        </a:cubicBezTo>
                        <a:cubicBezTo>
                          <a:pt x="52" y="10"/>
                          <a:pt x="52" y="10"/>
                          <a:pt x="52" y="10"/>
                        </a:cubicBezTo>
                        <a:cubicBezTo>
                          <a:pt x="52" y="8"/>
                          <a:pt x="50" y="6"/>
                          <a:pt x="45" y="4"/>
                        </a:cubicBezTo>
                        <a:cubicBezTo>
                          <a:pt x="40" y="1"/>
                          <a:pt x="34" y="0"/>
                          <a:pt x="30" y="0"/>
                        </a:cubicBezTo>
                        <a:cubicBezTo>
                          <a:pt x="29" y="0"/>
                          <a:pt x="28" y="0"/>
                          <a:pt x="27" y="0"/>
                        </a:cubicBezTo>
                        <a:cubicBezTo>
                          <a:pt x="26" y="0"/>
                          <a:pt x="25" y="0"/>
                          <a:pt x="24" y="0"/>
                        </a:cubicBezTo>
                        <a:cubicBezTo>
                          <a:pt x="19" y="0"/>
                          <a:pt x="13" y="1"/>
                          <a:pt x="8" y="4"/>
                        </a:cubicBezTo>
                        <a:cubicBezTo>
                          <a:pt x="3" y="6"/>
                          <a:pt x="2" y="8"/>
                          <a:pt x="2" y="10"/>
                        </a:cubicBezTo>
                        <a:cubicBezTo>
                          <a:pt x="2" y="10"/>
                          <a:pt x="2" y="10"/>
                          <a:pt x="2" y="10"/>
                        </a:cubicBezTo>
                        <a:cubicBezTo>
                          <a:pt x="3" y="10"/>
                          <a:pt x="3" y="10"/>
                          <a:pt x="3" y="10"/>
                        </a:cubicBezTo>
                        <a:cubicBezTo>
                          <a:pt x="5" y="10"/>
                          <a:pt x="8" y="10"/>
                          <a:pt x="12" y="8"/>
                        </a:cubicBezTo>
                        <a:cubicBezTo>
                          <a:pt x="14" y="7"/>
                          <a:pt x="17" y="7"/>
                          <a:pt x="19" y="7"/>
                        </a:cubicBezTo>
                        <a:cubicBezTo>
                          <a:pt x="20" y="7"/>
                          <a:pt x="20" y="7"/>
                          <a:pt x="20" y="7"/>
                        </a:cubicBezTo>
                        <a:cubicBezTo>
                          <a:pt x="22" y="7"/>
                          <a:pt x="23" y="7"/>
                          <a:pt x="25" y="7"/>
                        </a:cubicBezTo>
                        <a:cubicBezTo>
                          <a:pt x="26" y="7"/>
                          <a:pt x="27" y="7"/>
                          <a:pt x="28" y="7"/>
                        </a:cubicBezTo>
                        <a:cubicBezTo>
                          <a:pt x="30" y="7"/>
                          <a:pt x="31" y="7"/>
                          <a:pt x="32" y="7"/>
                        </a:cubicBezTo>
                        <a:cubicBezTo>
                          <a:pt x="33" y="7"/>
                          <a:pt x="33" y="7"/>
                          <a:pt x="34" y="7"/>
                        </a:cubicBezTo>
                        <a:cubicBezTo>
                          <a:pt x="34" y="7"/>
                          <a:pt x="34" y="7"/>
                          <a:pt x="36" y="7"/>
                        </a:cubicBezTo>
                        <a:cubicBezTo>
                          <a:pt x="37" y="7"/>
                          <a:pt x="40" y="7"/>
                          <a:pt x="42" y="8"/>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51" name="Google Shape;3051;p21"/>
                  <p:cNvSpPr/>
                  <p:nvPr/>
                </p:nvSpPr>
                <p:spPr>
                  <a:xfrm>
                    <a:off x="4056" y="1876"/>
                    <a:ext cx="12" cy="7"/>
                  </a:xfrm>
                  <a:custGeom>
                    <a:avLst/>
                    <a:gdLst/>
                    <a:ahLst/>
                    <a:cxnLst/>
                    <a:rect l="l" t="t" r="r" b="b"/>
                    <a:pathLst>
                      <a:path w="15" h="9" extrusionOk="0">
                        <a:moveTo>
                          <a:pt x="14" y="0"/>
                        </a:moveTo>
                        <a:cubicBezTo>
                          <a:pt x="11" y="0"/>
                          <a:pt x="9" y="1"/>
                          <a:pt x="6" y="3"/>
                        </a:cubicBezTo>
                        <a:cubicBezTo>
                          <a:pt x="1" y="5"/>
                          <a:pt x="0" y="7"/>
                          <a:pt x="0" y="9"/>
                        </a:cubicBezTo>
                        <a:cubicBezTo>
                          <a:pt x="0" y="9"/>
                          <a:pt x="0" y="9"/>
                          <a:pt x="0" y="9"/>
                        </a:cubicBezTo>
                        <a:cubicBezTo>
                          <a:pt x="1" y="9"/>
                          <a:pt x="1" y="9"/>
                          <a:pt x="1" y="9"/>
                        </a:cubicBezTo>
                        <a:cubicBezTo>
                          <a:pt x="1" y="9"/>
                          <a:pt x="1" y="9"/>
                          <a:pt x="1" y="9"/>
                        </a:cubicBezTo>
                        <a:cubicBezTo>
                          <a:pt x="3" y="9"/>
                          <a:pt x="6" y="9"/>
                          <a:pt x="10" y="7"/>
                        </a:cubicBezTo>
                        <a:cubicBezTo>
                          <a:pt x="11" y="6"/>
                          <a:pt x="13" y="6"/>
                          <a:pt x="14" y="6"/>
                        </a:cubicBezTo>
                        <a:cubicBezTo>
                          <a:pt x="14" y="5"/>
                          <a:pt x="14" y="5"/>
                          <a:pt x="15" y="5"/>
                        </a:cubicBezTo>
                        <a:cubicBezTo>
                          <a:pt x="14" y="5"/>
                          <a:pt x="14" y="5"/>
                          <a:pt x="14" y="5"/>
                        </a:cubicBezTo>
                        <a:cubicBezTo>
                          <a:pt x="11" y="5"/>
                          <a:pt x="10" y="6"/>
                          <a:pt x="7" y="8"/>
                        </a:cubicBezTo>
                        <a:cubicBezTo>
                          <a:pt x="5" y="8"/>
                          <a:pt x="4" y="8"/>
                          <a:pt x="3" y="8"/>
                        </a:cubicBezTo>
                        <a:cubicBezTo>
                          <a:pt x="2" y="8"/>
                          <a:pt x="1" y="7"/>
                          <a:pt x="3" y="6"/>
                        </a:cubicBezTo>
                        <a:cubicBezTo>
                          <a:pt x="4" y="4"/>
                          <a:pt x="11" y="1"/>
                          <a:pt x="14" y="1"/>
                        </a:cubicBezTo>
                        <a:cubicBezTo>
                          <a:pt x="14" y="1"/>
                          <a:pt x="14" y="1"/>
                          <a:pt x="14" y="1"/>
                        </a:cubicBezTo>
                        <a:lnTo>
                          <a:pt x="14"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52" name="Google Shape;3052;p21"/>
                  <p:cNvSpPr/>
                  <p:nvPr/>
                </p:nvSpPr>
                <p:spPr>
                  <a:xfrm>
                    <a:off x="4055" y="1876"/>
                    <a:ext cx="12" cy="8"/>
                  </a:xfrm>
                  <a:custGeom>
                    <a:avLst/>
                    <a:gdLst/>
                    <a:ahLst/>
                    <a:cxnLst/>
                    <a:rect l="l" t="t" r="r" b="b"/>
                    <a:pathLst>
                      <a:path w="16" h="10" extrusionOk="0">
                        <a:moveTo>
                          <a:pt x="15" y="0"/>
                        </a:moveTo>
                        <a:cubicBezTo>
                          <a:pt x="13" y="0"/>
                          <a:pt x="10" y="1"/>
                          <a:pt x="8" y="2"/>
                        </a:cubicBezTo>
                        <a:cubicBezTo>
                          <a:pt x="0" y="6"/>
                          <a:pt x="0" y="10"/>
                          <a:pt x="2" y="10"/>
                        </a:cubicBezTo>
                        <a:cubicBezTo>
                          <a:pt x="3" y="10"/>
                          <a:pt x="3" y="10"/>
                          <a:pt x="3" y="10"/>
                        </a:cubicBezTo>
                        <a:cubicBezTo>
                          <a:pt x="5" y="10"/>
                          <a:pt x="8" y="9"/>
                          <a:pt x="12" y="7"/>
                        </a:cubicBezTo>
                        <a:cubicBezTo>
                          <a:pt x="13" y="7"/>
                          <a:pt x="14" y="6"/>
                          <a:pt x="16" y="6"/>
                        </a:cubicBezTo>
                        <a:cubicBezTo>
                          <a:pt x="16" y="6"/>
                          <a:pt x="16" y="6"/>
                          <a:pt x="16" y="6"/>
                        </a:cubicBezTo>
                        <a:cubicBezTo>
                          <a:pt x="15" y="6"/>
                          <a:pt x="13" y="6"/>
                          <a:pt x="12" y="7"/>
                        </a:cubicBezTo>
                        <a:cubicBezTo>
                          <a:pt x="8" y="9"/>
                          <a:pt x="5" y="9"/>
                          <a:pt x="3" y="9"/>
                        </a:cubicBezTo>
                        <a:cubicBezTo>
                          <a:pt x="3" y="9"/>
                          <a:pt x="3" y="9"/>
                          <a:pt x="3" y="9"/>
                        </a:cubicBezTo>
                        <a:cubicBezTo>
                          <a:pt x="2" y="9"/>
                          <a:pt x="2" y="9"/>
                          <a:pt x="2" y="9"/>
                        </a:cubicBezTo>
                        <a:cubicBezTo>
                          <a:pt x="2" y="9"/>
                          <a:pt x="2" y="9"/>
                          <a:pt x="2" y="9"/>
                        </a:cubicBezTo>
                        <a:cubicBezTo>
                          <a:pt x="2" y="7"/>
                          <a:pt x="3" y="5"/>
                          <a:pt x="8" y="3"/>
                        </a:cubicBezTo>
                        <a:cubicBezTo>
                          <a:pt x="11" y="1"/>
                          <a:pt x="13" y="0"/>
                          <a:pt x="16" y="0"/>
                        </a:cubicBezTo>
                        <a:lnTo>
                          <a:pt x="15"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53" name="Google Shape;3053;p21"/>
                  <p:cNvSpPr/>
                  <p:nvPr/>
                </p:nvSpPr>
                <p:spPr>
                  <a:xfrm>
                    <a:off x="4083" y="1876"/>
                    <a:ext cx="11" cy="7"/>
                  </a:xfrm>
                  <a:custGeom>
                    <a:avLst/>
                    <a:gdLst/>
                    <a:ahLst/>
                    <a:cxnLst/>
                    <a:rect l="l" t="t" r="r" b="b"/>
                    <a:pathLst>
                      <a:path w="15" h="9" extrusionOk="0">
                        <a:moveTo>
                          <a:pt x="2" y="0"/>
                        </a:moveTo>
                        <a:cubicBezTo>
                          <a:pt x="1" y="1"/>
                          <a:pt x="1" y="1"/>
                          <a:pt x="1" y="1"/>
                        </a:cubicBezTo>
                        <a:cubicBezTo>
                          <a:pt x="3" y="1"/>
                          <a:pt x="4" y="2"/>
                          <a:pt x="5" y="2"/>
                        </a:cubicBezTo>
                        <a:cubicBezTo>
                          <a:pt x="10" y="3"/>
                          <a:pt x="15" y="8"/>
                          <a:pt x="13" y="9"/>
                        </a:cubicBezTo>
                        <a:cubicBezTo>
                          <a:pt x="13" y="9"/>
                          <a:pt x="13" y="9"/>
                          <a:pt x="13" y="9"/>
                        </a:cubicBezTo>
                        <a:cubicBezTo>
                          <a:pt x="11" y="9"/>
                          <a:pt x="6" y="6"/>
                          <a:pt x="3" y="5"/>
                        </a:cubicBezTo>
                        <a:cubicBezTo>
                          <a:pt x="2" y="5"/>
                          <a:pt x="1" y="5"/>
                          <a:pt x="0" y="5"/>
                        </a:cubicBezTo>
                        <a:cubicBezTo>
                          <a:pt x="1" y="5"/>
                          <a:pt x="1" y="5"/>
                          <a:pt x="1" y="6"/>
                        </a:cubicBezTo>
                        <a:cubicBezTo>
                          <a:pt x="2" y="6"/>
                          <a:pt x="4" y="6"/>
                          <a:pt x="5" y="7"/>
                        </a:cubicBezTo>
                        <a:cubicBezTo>
                          <a:pt x="8" y="9"/>
                          <a:pt x="12" y="9"/>
                          <a:pt x="14" y="9"/>
                        </a:cubicBezTo>
                        <a:cubicBezTo>
                          <a:pt x="14" y="9"/>
                          <a:pt x="14" y="9"/>
                          <a:pt x="14" y="9"/>
                        </a:cubicBezTo>
                        <a:cubicBezTo>
                          <a:pt x="14" y="9"/>
                          <a:pt x="14" y="9"/>
                          <a:pt x="14" y="9"/>
                        </a:cubicBezTo>
                        <a:cubicBezTo>
                          <a:pt x="15" y="9"/>
                          <a:pt x="15" y="9"/>
                          <a:pt x="15" y="9"/>
                        </a:cubicBezTo>
                        <a:cubicBezTo>
                          <a:pt x="15" y="7"/>
                          <a:pt x="13" y="5"/>
                          <a:pt x="8" y="3"/>
                        </a:cubicBezTo>
                        <a:cubicBezTo>
                          <a:pt x="6" y="1"/>
                          <a:pt x="4" y="1"/>
                          <a:pt x="2"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54" name="Google Shape;3054;p21"/>
                  <p:cNvSpPr/>
                  <p:nvPr/>
                </p:nvSpPr>
                <p:spPr>
                  <a:xfrm>
                    <a:off x="4083" y="1876"/>
                    <a:ext cx="12" cy="8"/>
                  </a:xfrm>
                  <a:custGeom>
                    <a:avLst/>
                    <a:gdLst/>
                    <a:ahLst/>
                    <a:cxnLst/>
                    <a:rect l="l" t="t" r="r" b="b"/>
                    <a:pathLst>
                      <a:path w="16" h="10" extrusionOk="0">
                        <a:moveTo>
                          <a:pt x="1" y="0"/>
                        </a:moveTo>
                        <a:cubicBezTo>
                          <a:pt x="1" y="0"/>
                          <a:pt x="1" y="0"/>
                          <a:pt x="1" y="0"/>
                        </a:cubicBezTo>
                        <a:cubicBezTo>
                          <a:pt x="3" y="1"/>
                          <a:pt x="5" y="1"/>
                          <a:pt x="7" y="3"/>
                        </a:cubicBezTo>
                        <a:cubicBezTo>
                          <a:pt x="12" y="5"/>
                          <a:pt x="14" y="7"/>
                          <a:pt x="14" y="9"/>
                        </a:cubicBezTo>
                        <a:cubicBezTo>
                          <a:pt x="14" y="9"/>
                          <a:pt x="14" y="9"/>
                          <a:pt x="13" y="9"/>
                        </a:cubicBezTo>
                        <a:cubicBezTo>
                          <a:pt x="13" y="9"/>
                          <a:pt x="13" y="9"/>
                          <a:pt x="13" y="9"/>
                        </a:cubicBezTo>
                        <a:cubicBezTo>
                          <a:pt x="13" y="9"/>
                          <a:pt x="13" y="9"/>
                          <a:pt x="13" y="9"/>
                        </a:cubicBezTo>
                        <a:cubicBezTo>
                          <a:pt x="11" y="9"/>
                          <a:pt x="7" y="9"/>
                          <a:pt x="4" y="7"/>
                        </a:cubicBezTo>
                        <a:cubicBezTo>
                          <a:pt x="3" y="6"/>
                          <a:pt x="1" y="6"/>
                          <a:pt x="0" y="6"/>
                        </a:cubicBezTo>
                        <a:cubicBezTo>
                          <a:pt x="0" y="6"/>
                          <a:pt x="0" y="6"/>
                          <a:pt x="0" y="6"/>
                        </a:cubicBezTo>
                        <a:cubicBezTo>
                          <a:pt x="1" y="6"/>
                          <a:pt x="3" y="7"/>
                          <a:pt x="4" y="7"/>
                        </a:cubicBezTo>
                        <a:cubicBezTo>
                          <a:pt x="7" y="9"/>
                          <a:pt x="11" y="10"/>
                          <a:pt x="13" y="10"/>
                        </a:cubicBezTo>
                        <a:cubicBezTo>
                          <a:pt x="13" y="10"/>
                          <a:pt x="13" y="10"/>
                          <a:pt x="13" y="10"/>
                        </a:cubicBezTo>
                        <a:cubicBezTo>
                          <a:pt x="16" y="10"/>
                          <a:pt x="15" y="6"/>
                          <a:pt x="8" y="2"/>
                        </a:cubicBezTo>
                        <a:cubicBezTo>
                          <a:pt x="6" y="1"/>
                          <a:pt x="3" y="0"/>
                          <a:pt x="1"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55" name="Google Shape;3055;p21"/>
                  <p:cNvSpPr/>
                  <p:nvPr/>
                </p:nvSpPr>
                <p:spPr>
                  <a:xfrm>
                    <a:off x="4058" y="1878"/>
                    <a:ext cx="10" cy="3"/>
                  </a:xfrm>
                  <a:custGeom>
                    <a:avLst/>
                    <a:gdLst/>
                    <a:ahLst/>
                    <a:cxnLst/>
                    <a:rect l="l" t="t" r="r" b="b"/>
                    <a:pathLst>
                      <a:path w="14" h="5" extrusionOk="0">
                        <a:moveTo>
                          <a:pt x="14" y="0"/>
                        </a:moveTo>
                        <a:cubicBezTo>
                          <a:pt x="12" y="0"/>
                          <a:pt x="8" y="1"/>
                          <a:pt x="6" y="2"/>
                        </a:cubicBezTo>
                        <a:cubicBezTo>
                          <a:pt x="4" y="3"/>
                          <a:pt x="0" y="4"/>
                          <a:pt x="2" y="5"/>
                        </a:cubicBezTo>
                        <a:cubicBezTo>
                          <a:pt x="3" y="5"/>
                          <a:pt x="3" y="5"/>
                          <a:pt x="3" y="5"/>
                        </a:cubicBezTo>
                        <a:cubicBezTo>
                          <a:pt x="4" y="5"/>
                          <a:pt x="6" y="3"/>
                          <a:pt x="7" y="3"/>
                        </a:cubicBezTo>
                        <a:cubicBezTo>
                          <a:pt x="10" y="2"/>
                          <a:pt x="12" y="1"/>
                          <a:pt x="14" y="1"/>
                        </a:cubicBezTo>
                        <a:cubicBezTo>
                          <a:pt x="14" y="0"/>
                          <a:pt x="14" y="0"/>
                          <a:pt x="1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56" name="Google Shape;3056;p21"/>
                  <p:cNvSpPr/>
                  <p:nvPr/>
                </p:nvSpPr>
                <p:spPr>
                  <a:xfrm>
                    <a:off x="4082" y="1878"/>
                    <a:ext cx="9" cy="3"/>
                  </a:xfrm>
                  <a:custGeom>
                    <a:avLst/>
                    <a:gdLst/>
                    <a:ahLst/>
                    <a:cxnLst/>
                    <a:rect l="l" t="t" r="r" b="b"/>
                    <a:pathLst>
                      <a:path w="12" h="5" extrusionOk="0">
                        <a:moveTo>
                          <a:pt x="1" y="0"/>
                        </a:moveTo>
                        <a:cubicBezTo>
                          <a:pt x="0" y="0"/>
                          <a:pt x="0" y="0"/>
                          <a:pt x="0" y="1"/>
                        </a:cubicBezTo>
                        <a:cubicBezTo>
                          <a:pt x="5" y="2"/>
                          <a:pt x="7" y="3"/>
                          <a:pt x="9" y="4"/>
                        </a:cubicBezTo>
                        <a:cubicBezTo>
                          <a:pt x="9" y="5"/>
                          <a:pt x="10" y="5"/>
                          <a:pt x="11" y="5"/>
                        </a:cubicBezTo>
                        <a:cubicBezTo>
                          <a:pt x="11" y="5"/>
                          <a:pt x="12" y="4"/>
                          <a:pt x="10" y="3"/>
                        </a:cubicBezTo>
                        <a:cubicBezTo>
                          <a:pt x="7" y="1"/>
                          <a:pt x="5" y="1"/>
                          <a:pt x="5" y="1"/>
                        </a:cubicBezTo>
                        <a:cubicBezTo>
                          <a:pt x="4" y="1"/>
                          <a:pt x="4" y="1"/>
                          <a:pt x="4" y="1"/>
                        </a:cubicBezTo>
                        <a:cubicBezTo>
                          <a:pt x="3" y="0"/>
                          <a:pt x="2" y="0"/>
                          <a:pt x="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57" name="Google Shape;3057;p21"/>
                  <p:cNvSpPr/>
                  <p:nvPr/>
                </p:nvSpPr>
                <p:spPr>
                  <a:xfrm>
                    <a:off x="4066" y="1875"/>
                    <a:ext cx="20" cy="8"/>
                  </a:xfrm>
                  <a:custGeom>
                    <a:avLst/>
                    <a:gdLst/>
                    <a:ahLst/>
                    <a:cxnLst/>
                    <a:rect l="l" t="t" r="r" b="b"/>
                    <a:pathLst>
                      <a:path w="26" h="11" extrusionOk="0">
                        <a:moveTo>
                          <a:pt x="15" y="0"/>
                        </a:moveTo>
                        <a:cubicBezTo>
                          <a:pt x="13" y="0"/>
                          <a:pt x="11" y="0"/>
                          <a:pt x="9" y="0"/>
                        </a:cubicBezTo>
                        <a:cubicBezTo>
                          <a:pt x="4" y="0"/>
                          <a:pt x="1" y="0"/>
                          <a:pt x="1" y="1"/>
                        </a:cubicBezTo>
                        <a:cubicBezTo>
                          <a:pt x="1" y="3"/>
                          <a:pt x="5" y="3"/>
                          <a:pt x="3" y="5"/>
                        </a:cubicBezTo>
                        <a:cubicBezTo>
                          <a:pt x="2" y="7"/>
                          <a:pt x="0" y="9"/>
                          <a:pt x="2" y="10"/>
                        </a:cubicBezTo>
                        <a:cubicBezTo>
                          <a:pt x="3" y="10"/>
                          <a:pt x="5" y="10"/>
                          <a:pt x="7" y="10"/>
                        </a:cubicBezTo>
                        <a:cubicBezTo>
                          <a:pt x="9" y="10"/>
                          <a:pt x="12" y="10"/>
                          <a:pt x="14" y="10"/>
                        </a:cubicBezTo>
                        <a:cubicBezTo>
                          <a:pt x="19" y="10"/>
                          <a:pt x="24" y="11"/>
                          <a:pt x="23" y="9"/>
                        </a:cubicBezTo>
                        <a:cubicBezTo>
                          <a:pt x="21" y="6"/>
                          <a:pt x="19" y="5"/>
                          <a:pt x="22" y="3"/>
                        </a:cubicBezTo>
                        <a:cubicBezTo>
                          <a:pt x="26" y="0"/>
                          <a:pt x="23" y="0"/>
                          <a:pt x="15"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58" name="Google Shape;3058;p21"/>
                  <p:cNvSpPr/>
                  <p:nvPr/>
                </p:nvSpPr>
                <p:spPr>
                  <a:xfrm>
                    <a:off x="4066" y="1874"/>
                    <a:ext cx="18" cy="9"/>
                  </a:xfrm>
                  <a:custGeom>
                    <a:avLst/>
                    <a:gdLst/>
                    <a:ahLst/>
                    <a:cxnLst/>
                    <a:rect l="l" t="t" r="r" b="b"/>
                    <a:pathLst>
                      <a:path w="24" h="12" extrusionOk="0">
                        <a:moveTo>
                          <a:pt x="14" y="11"/>
                        </a:moveTo>
                        <a:cubicBezTo>
                          <a:pt x="13" y="11"/>
                          <a:pt x="13" y="11"/>
                          <a:pt x="12" y="11"/>
                        </a:cubicBezTo>
                        <a:cubicBezTo>
                          <a:pt x="9" y="11"/>
                          <a:pt x="6" y="12"/>
                          <a:pt x="4" y="12"/>
                        </a:cubicBezTo>
                        <a:cubicBezTo>
                          <a:pt x="3" y="12"/>
                          <a:pt x="2" y="11"/>
                          <a:pt x="2" y="11"/>
                        </a:cubicBezTo>
                        <a:cubicBezTo>
                          <a:pt x="1" y="11"/>
                          <a:pt x="0" y="11"/>
                          <a:pt x="0" y="10"/>
                        </a:cubicBezTo>
                        <a:cubicBezTo>
                          <a:pt x="0" y="9"/>
                          <a:pt x="2" y="7"/>
                          <a:pt x="3" y="6"/>
                        </a:cubicBezTo>
                        <a:cubicBezTo>
                          <a:pt x="3" y="5"/>
                          <a:pt x="3" y="5"/>
                          <a:pt x="3" y="5"/>
                        </a:cubicBezTo>
                        <a:cubicBezTo>
                          <a:pt x="3" y="4"/>
                          <a:pt x="0" y="4"/>
                          <a:pt x="0" y="2"/>
                        </a:cubicBezTo>
                        <a:cubicBezTo>
                          <a:pt x="0" y="2"/>
                          <a:pt x="0" y="2"/>
                          <a:pt x="0" y="2"/>
                        </a:cubicBezTo>
                        <a:cubicBezTo>
                          <a:pt x="0" y="1"/>
                          <a:pt x="3" y="0"/>
                          <a:pt x="5" y="0"/>
                        </a:cubicBezTo>
                        <a:cubicBezTo>
                          <a:pt x="7" y="0"/>
                          <a:pt x="10" y="1"/>
                          <a:pt x="13" y="1"/>
                        </a:cubicBezTo>
                        <a:cubicBezTo>
                          <a:pt x="14" y="1"/>
                          <a:pt x="14" y="1"/>
                          <a:pt x="15" y="1"/>
                        </a:cubicBezTo>
                        <a:cubicBezTo>
                          <a:pt x="16" y="1"/>
                          <a:pt x="17" y="1"/>
                          <a:pt x="18" y="1"/>
                        </a:cubicBezTo>
                        <a:cubicBezTo>
                          <a:pt x="22" y="1"/>
                          <a:pt x="24" y="1"/>
                          <a:pt x="24" y="2"/>
                        </a:cubicBezTo>
                        <a:cubicBezTo>
                          <a:pt x="24" y="3"/>
                          <a:pt x="23" y="4"/>
                          <a:pt x="22" y="5"/>
                        </a:cubicBezTo>
                        <a:cubicBezTo>
                          <a:pt x="21" y="5"/>
                          <a:pt x="21" y="6"/>
                          <a:pt x="21" y="6"/>
                        </a:cubicBezTo>
                        <a:cubicBezTo>
                          <a:pt x="21" y="6"/>
                          <a:pt x="22" y="7"/>
                          <a:pt x="23" y="9"/>
                        </a:cubicBezTo>
                        <a:cubicBezTo>
                          <a:pt x="23" y="10"/>
                          <a:pt x="24" y="10"/>
                          <a:pt x="24" y="10"/>
                        </a:cubicBezTo>
                        <a:cubicBezTo>
                          <a:pt x="24" y="11"/>
                          <a:pt x="23" y="11"/>
                          <a:pt x="23" y="11"/>
                        </a:cubicBezTo>
                        <a:cubicBezTo>
                          <a:pt x="22" y="12"/>
                          <a:pt x="22" y="12"/>
                          <a:pt x="21" y="12"/>
                        </a:cubicBezTo>
                        <a:cubicBezTo>
                          <a:pt x="19" y="12"/>
                          <a:pt x="17" y="11"/>
                          <a:pt x="14" y="11"/>
                        </a:cubicBezTo>
                        <a:close/>
                        <a:moveTo>
                          <a:pt x="14" y="10"/>
                        </a:moveTo>
                        <a:cubicBezTo>
                          <a:pt x="17" y="11"/>
                          <a:pt x="19" y="11"/>
                          <a:pt x="21" y="11"/>
                        </a:cubicBezTo>
                        <a:cubicBezTo>
                          <a:pt x="22" y="11"/>
                          <a:pt x="22" y="11"/>
                          <a:pt x="22" y="10"/>
                        </a:cubicBezTo>
                        <a:cubicBezTo>
                          <a:pt x="22" y="10"/>
                          <a:pt x="22" y="10"/>
                          <a:pt x="22" y="10"/>
                        </a:cubicBezTo>
                        <a:cubicBezTo>
                          <a:pt x="21" y="8"/>
                          <a:pt x="20" y="7"/>
                          <a:pt x="20" y="6"/>
                        </a:cubicBezTo>
                        <a:cubicBezTo>
                          <a:pt x="20" y="5"/>
                          <a:pt x="20" y="5"/>
                          <a:pt x="21" y="4"/>
                        </a:cubicBezTo>
                        <a:cubicBezTo>
                          <a:pt x="22" y="3"/>
                          <a:pt x="23" y="2"/>
                          <a:pt x="23" y="2"/>
                        </a:cubicBezTo>
                        <a:cubicBezTo>
                          <a:pt x="23" y="2"/>
                          <a:pt x="23" y="2"/>
                          <a:pt x="22" y="2"/>
                        </a:cubicBezTo>
                        <a:cubicBezTo>
                          <a:pt x="21" y="1"/>
                          <a:pt x="20" y="1"/>
                          <a:pt x="18" y="1"/>
                        </a:cubicBezTo>
                        <a:cubicBezTo>
                          <a:pt x="17" y="1"/>
                          <a:pt x="16" y="1"/>
                          <a:pt x="15" y="1"/>
                        </a:cubicBezTo>
                        <a:cubicBezTo>
                          <a:pt x="14" y="1"/>
                          <a:pt x="14" y="1"/>
                          <a:pt x="13" y="1"/>
                        </a:cubicBezTo>
                        <a:cubicBezTo>
                          <a:pt x="10" y="1"/>
                          <a:pt x="7" y="1"/>
                          <a:pt x="5" y="1"/>
                        </a:cubicBezTo>
                        <a:cubicBezTo>
                          <a:pt x="4" y="1"/>
                          <a:pt x="3" y="1"/>
                          <a:pt x="2" y="1"/>
                        </a:cubicBezTo>
                        <a:cubicBezTo>
                          <a:pt x="2" y="2"/>
                          <a:pt x="2" y="2"/>
                          <a:pt x="2" y="2"/>
                        </a:cubicBezTo>
                        <a:cubicBezTo>
                          <a:pt x="2" y="2"/>
                          <a:pt x="2" y="2"/>
                          <a:pt x="2" y="2"/>
                        </a:cubicBezTo>
                        <a:cubicBezTo>
                          <a:pt x="1" y="3"/>
                          <a:pt x="4" y="3"/>
                          <a:pt x="4" y="5"/>
                        </a:cubicBezTo>
                        <a:cubicBezTo>
                          <a:pt x="4" y="6"/>
                          <a:pt x="4" y="6"/>
                          <a:pt x="4" y="6"/>
                        </a:cubicBezTo>
                        <a:cubicBezTo>
                          <a:pt x="3" y="8"/>
                          <a:pt x="2" y="9"/>
                          <a:pt x="2" y="10"/>
                        </a:cubicBezTo>
                        <a:cubicBezTo>
                          <a:pt x="2" y="10"/>
                          <a:pt x="2" y="10"/>
                          <a:pt x="2" y="11"/>
                        </a:cubicBezTo>
                        <a:cubicBezTo>
                          <a:pt x="3" y="11"/>
                          <a:pt x="3" y="11"/>
                          <a:pt x="4" y="11"/>
                        </a:cubicBezTo>
                        <a:cubicBezTo>
                          <a:pt x="6" y="11"/>
                          <a:pt x="9" y="10"/>
                          <a:pt x="12" y="10"/>
                        </a:cubicBezTo>
                        <a:cubicBezTo>
                          <a:pt x="13" y="10"/>
                          <a:pt x="13" y="10"/>
                          <a:pt x="14" y="10"/>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59" name="Google Shape;3059;p21"/>
                  <p:cNvSpPr/>
                  <p:nvPr/>
                </p:nvSpPr>
                <p:spPr>
                  <a:xfrm>
                    <a:off x="4067" y="1875"/>
                    <a:ext cx="16" cy="7"/>
                  </a:xfrm>
                  <a:custGeom>
                    <a:avLst/>
                    <a:gdLst/>
                    <a:ahLst/>
                    <a:cxnLst/>
                    <a:rect l="l" t="t" r="r" b="b"/>
                    <a:pathLst>
                      <a:path w="22" h="10" extrusionOk="0">
                        <a:moveTo>
                          <a:pt x="5" y="9"/>
                        </a:moveTo>
                        <a:cubicBezTo>
                          <a:pt x="3" y="9"/>
                          <a:pt x="3" y="8"/>
                          <a:pt x="3" y="7"/>
                        </a:cubicBezTo>
                        <a:cubicBezTo>
                          <a:pt x="3" y="5"/>
                          <a:pt x="9" y="4"/>
                          <a:pt x="7" y="4"/>
                        </a:cubicBezTo>
                        <a:cubicBezTo>
                          <a:pt x="4" y="3"/>
                          <a:pt x="3" y="3"/>
                          <a:pt x="3" y="1"/>
                        </a:cubicBezTo>
                        <a:cubicBezTo>
                          <a:pt x="2" y="1"/>
                          <a:pt x="3" y="1"/>
                          <a:pt x="5" y="1"/>
                        </a:cubicBezTo>
                        <a:cubicBezTo>
                          <a:pt x="6" y="1"/>
                          <a:pt x="8" y="1"/>
                          <a:pt x="8" y="1"/>
                        </a:cubicBezTo>
                        <a:cubicBezTo>
                          <a:pt x="8" y="1"/>
                          <a:pt x="9" y="1"/>
                          <a:pt x="11" y="1"/>
                        </a:cubicBezTo>
                        <a:cubicBezTo>
                          <a:pt x="12" y="1"/>
                          <a:pt x="13" y="1"/>
                          <a:pt x="14" y="1"/>
                        </a:cubicBezTo>
                        <a:cubicBezTo>
                          <a:pt x="15" y="1"/>
                          <a:pt x="15" y="1"/>
                          <a:pt x="15" y="1"/>
                        </a:cubicBezTo>
                        <a:cubicBezTo>
                          <a:pt x="18" y="1"/>
                          <a:pt x="20" y="2"/>
                          <a:pt x="18" y="3"/>
                        </a:cubicBezTo>
                        <a:cubicBezTo>
                          <a:pt x="16" y="4"/>
                          <a:pt x="14" y="4"/>
                          <a:pt x="16" y="5"/>
                        </a:cubicBezTo>
                        <a:cubicBezTo>
                          <a:pt x="18" y="5"/>
                          <a:pt x="18" y="6"/>
                          <a:pt x="19" y="7"/>
                        </a:cubicBezTo>
                        <a:cubicBezTo>
                          <a:pt x="21" y="8"/>
                          <a:pt x="21" y="9"/>
                          <a:pt x="19" y="9"/>
                        </a:cubicBezTo>
                        <a:cubicBezTo>
                          <a:pt x="19" y="9"/>
                          <a:pt x="18" y="9"/>
                          <a:pt x="18" y="9"/>
                        </a:cubicBezTo>
                        <a:cubicBezTo>
                          <a:pt x="16" y="8"/>
                          <a:pt x="14" y="8"/>
                          <a:pt x="12" y="8"/>
                        </a:cubicBezTo>
                        <a:cubicBezTo>
                          <a:pt x="11" y="8"/>
                          <a:pt x="10" y="8"/>
                          <a:pt x="8" y="8"/>
                        </a:cubicBezTo>
                        <a:cubicBezTo>
                          <a:pt x="7" y="8"/>
                          <a:pt x="6" y="9"/>
                          <a:pt x="5" y="9"/>
                        </a:cubicBezTo>
                        <a:close/>
                        <a:moveTo>
                          <a:pt x="4" y="0"/>
                        </a:moveTo>
                        <a:cubicBezTo>
                          <a:pt x="3" y="0"/>
                          <a:pt x="2" y="0"/>
                          <a:pt x="1" y="0"/>
                        </a:cubicBezTo>
                        <a:cubicBezTo>
                          <a:pt x="1" y="1"/>
                          <a:pt x="1" y="1"/>
                          <a:pt x="1" y="1"/>
                        </a:cubicBezTo>
                        <a:cubicBezTo>
                          <a:pt x="1" y="1"/>
                          <a:pt x="1" y="1"/>
                          <a:pt x="1" y="1"/>
                        </a:cubicBezTo>
                        <a:cubicBezTo>
                          <a:pt x="0" y="2"/>
                          <a:pt x="3" y="2"/>
                          <a:pt x="3" y="4"/>
                        </a:cubicBezTo>
                        <a:cubicBezTo>
                          <a:pt x="3" y="5"/>
                          <a:pt x="3" y="5"/>
                          <a:pt x="3" y="5"/>
                        </a:cubicBezTo>
                        <a:cubicBezTo>
                          <a:pt x="2" y="7"/>
                          <a:pt x="1" y="8"/>
                          <a:pt x="1" y="9"/>
                        </a:cubicBezTo>
                        <a:cubicBezTo>
                          <a:pt x="1" y="9"/>
                          <a:pt x="1" y="9"/>
                          <a:pt x="1" y="10"/>
                        </a:cubicBezTo>
                        <a:cubicBezTo>
                          <a:pt x="2" y="10"/>
                          <a:pt x="2" y="10"/>
                          <a:pt x="2" y="10"/>
                        </a:cubicBezTo>
                        <a:cubicBezTo>
                          <a:pt x="3" y="9"/>
                          <a:pt x="6" y="9"/>
                          <a:pt x="8" y="9"/>
                        </a:cubicBezTo>
                        <a:cubicBezTo>
                          <a:pt x="9" y="9"/>
                          <a:pt x="10" y="9"/>
                          <a:pt x="11" y="9"/>
                        </a:cubicBezTo>
                        <a:cubicBezTo>
                          <a:pt x="12" y="9"/>
                          <a:pt x="12" y="9"/>
                          <a:pt x="13" y="9"/>
                        </a:cubicBezTo>
                        <a:cubicBezTo>
                          <a:pt x="14" y="9"/>
                          <a:pt x="14" y="9"/>
                          <a:pt x="15" y="9"/>
                        </a:cubicBezTo>
                        <a:cubicBezTo>
                          <a:pt x="17" y="10"/>
                          <a:pt x="20" y="10"/>
                          <a:pt x="21" y="10"/>
                        </a:cubicBezTo>
                        <a:cubicBezTo>
                          <a:pt x="21" y="10"/>
                          <a:pt x="21" y="10"/>
                          <a:pt x="21" y="9"/>
                        </a:cubicBezTo>
                        <a:cubicBezTo>
                          <a:pt x="21" y="9"/>
                          <a:pt x="21" y="9"/>
                          <a:pt x="21" y="9"/>
                        </a:cubicBezTo>
                        <a:cubicBezTo>
                          <a:pt x="20" y="7"/>
                          <a:pt x="19" y="6"/>
                          <a:pt x="19" y="5"/>
                        </a:cubicBezTo>
                        <a:cubicBezTo>
                          <a:pt x="19" y="4"/>
                          <a:pt x="19" y="4"/>
                          <a:pt x="20" y="3"/>
                        </a:cubicBezTo>
                        <a:cubicBezTo>
                          <a:pt x="21" y="2"/>
                          <a:pt x="22" y="1"/>
                          <a:pt x="22" y="1"/>
                        </a:cubicBezTo>
                        <a:cubicBezTo>
                          <a:pt x="22" y="1"/>
                          <a:pt x="22" y="1"/>
                          <a:pt x="21" y="1"/>
                        </a:cubicBezTo>
                        <a:cubicBezTo>
                          <a:pt x="21" y="0"/>
                          <a:pt x="20" y="0"/>
                          <a:pt x="19" y="0"/>
                        </a:cubicBezTo>
                        <a:cubicBezTo>
                          <a:pt x="18" y="0"/>
                          <a:pt x="17" y="0"/>
                          <a:pt x="16" y="0"/>
                        </a:cubicBezTo>
                        <a:cubicBezTo>
                          <a:pt x="15" y="0"/>
                          <a:pt x="14" y="0"/>
                          <a:pt x="13" y="0"/>
                        </a:cubicBezTo>
                        <a:cubicBezTo>
                          <a:pt x="12" y="0"/>
                          <a:pt x="12" y="0"/>
                          <a:pt x="12" y="0"/>
                        </a:cubicBezTo>
                        <a:cubicBezTo>
                          <a:pt x="10" y="0"/>
                          <a:pt x="8" y="0"/>
                          <a:pt x="6" y="0"/>
                        </a:cubicBezTo>
                        <a:cubicBezTo>
                          <a:pt x="6" y="0"/>
                          <a:pt x="6" y="0"/>
                          <a:pt x="6" y="0"/>
                        </a:cubicBezTo>
                        <a:cubicBezTo>
                          <a:pt x="5" y="0"/>
                          <a:pt x="4" y="0"/>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60" name="Google Shape;3060;p21"/>
                  <p:cNvSpPr/>
                  <p:nvPr/>
                </p:nvSpPr>
                <p:spPr>
                  <a:xfrm>
                    <a:off x="4066" y="1875"/>
                    <a:ext cx="18" cy="7"/>
                  </a:xfrm>
                  <a:custGeom>
                    <a:avLst/>
                    <a:gdLst/>
                    <a:ahLst/>
                    <a:cxnLst/>
                    <a:rect l="l" t="t" r="r" b="b"/>
                    <a:pathLst>
                      <a:path w="24" h="10" extrusionOk="0">
                        <a:moveTo>
                          <a:pt x="12" y="9"/>
                        </a:moveTo>
                        <a:cubicBezTo>
                          <a:pt x="11" y="9"/>
                          <a:pt x="10" y="9"/>
                          <a:pt x="9" y="9"/>
                        </a:cubicBezTo>
                        <a:cubicBezTo>
                          <a:pt x="10" y="9"/>
                          <a:pt x="10" y="9"/>
                          <a:pt x="10" y="9"/>
                        </a:cubicBezTo>
                        <a:cubicBezTo>
                          <a:pt x="12" y="9"/>
                          <a:pt x="14" y="9"/>
                          <a:pt x="16" y="9"/>
                        </a:cubicBezTo>
                        <a:cubicBezTo>
                          <a:pt x="15" y="9"/>
                          <a:pt x="15" y="9"/>
                          <a:pt x="14" y="9"/>
                        </a:cubicBezTo>
                        <a:cubicBezTo>
                          <a:pt x="13" y="9"/>
                          <a:pt x="13" y="9"/>
                          <a:pt x="12" y="9"/>
                        </a:cubicBezTo>
                        <a:close/>
                        <a:moveTo>
                          <a:pt x="7" y="0"/>
                        </a:moveTo>
                        <a:cubicBezTo>
                          <a:pt x="9" y="0"/>
                          <a:pt x="11" y="0"/>
                          <a:pt x="13" y="0"/>
                        </a:cubicBezTo>
                        <a:cubicBezTo>
                          <a:pt x="14" y="0"/>
                          <a:pt x="14" y="0"/>
                          <a:pt x="14" y="0"/>
                        </a:cubicBezTo>
                        <a:cubicBezTo>
                          <a:pt x="12" y="0"/>
                          <a:pt x="9" y="0"/>
                          <a:pt x="7" y="0"/>
                        </a:cubicBezTo>
                        <a:close/>
                        <a:moveTo>
                          <a:pt x="22" y="0"/>
                        </a:moveTo>
                        <a:cubicBezTo>
                          <a:pt x="21" y="0"/>
                          <a:pt x="21" y="0"/>
                          <a:pt x="21" y="0"/>
                        </a:cubicBezTo>
                        <a:cubicBezTo>
                          <a:pt x="21" y="0"/>
                          <a:pt x="20" y="0"/>
                          <a:pt x="20" y="0"/>
                        </a:cubicBezTo>
                        <a:cubicBezTo>
                          <a:pt x="21" y="0"/>
                          <a:pt x="22" y="0"/>
                          <a:pt x="22" y="1"/>
                        </a:cubicBezTo>
                        <a:cubicBezTo>
                          <a:pt x="23" y="1"/>
                          <a:pt x="23" y="1"/>
                          <a:pt x="23" y="1"/>
                        </a:cubicBezTo>
                        <a:cubicBezTo>
                          <a:pt x="23" y="1"/>
                          <a:pt x="22" y="2"/>
                          <a:pt x="21" y="3"/>
                        </a:cubicBezTo>
                        <a:cubicBezTo>
                          <a:pt x="20" y="4"/>
                          <a:pt x="20" y="4"/>
                          <a:pt x="20" y="5"/>
                        </a:cubicBezTo>
                        <a:cubicBezTo>
                          <a:pt x="20" y="6"/>
                          <a:pt x="21" y="7"/>
                          <a:pt x="22" y="9"/>
                        </a:cubicBezTo>
                        <a:cubicBezTo>
                          <a:pt x="22" y="9"/>
                          <a:pt x="22" y="9"/>
                          <a:pt x="22" y="9"/>
                        </a:cubicBezTo>
                        <a:cubicBezTo>
                          <a:pt x="22" y="10"/>
                          <a:pt x="22" y="10"/>
                          <a:pt x="22" y="10"/>
                        </a:cubicBezTo>
                        <a:cubicBezTo>
                          <a:pt x="22" y="10"/>
                          <a:pt x="22" y="10"/>
                          <a:pt x="22" y="10"/>
                        </a:cubicBezTo>
                        <a:cubicBezTo>
                          <a:pt x="22" y="10"/>
                          <a:pt x="22" y="10"/>
                          <a:pt x="22" y="10"/>
                        </a:cubicBezTo>
                        <a:cubicBezTo>
                          <a:pt x="23" y="10"/>
                          <a:pt x="23" y="9"/>
                          <a:pt x="23" y="9"/>
                        </a:cubicBezTo>
                        <a:cubicBezTo>
                          <a:pt x="21" y="6"/>
                          <a:pt x="19" y="5"/>
                          <a:pt x="22" y="3"/>
                        </a:cubicBezTo>
                        <a:cubicBezTo>
                          <a:pt x="24" y="1"/>
                          <a:pt x="24" y="0"/>
                          <a:pt x="22" y="0"/>
                        </a:cubicBezTo>
                        <a:close/>
                        <a:moveTo>
                          <a:pt x="2" y="0"/>
                        </a:moveTo>
                        <a:cubicBezTo>
                          <a:pt x="2" y="0"/>
                          <a:pt x="1" y="0"/>
                          <a:pt x="1" y="1"/>
                        </a:cubicBezTo>
                        <a:cubicBezTo>
                          <a:pt x="1" y="3"/>
                          <a:pt x="5" y="3"/>
                          <a:pt x="3" y="5"/>
                        </a:cubicBezTo>
                        <a:cubicBezTo>
                          <a:pt x="2" y="7"/>
                          <a:pt x="0" y="9"/>
                          <a:pt x="2" y="10"/>
                        </a:cubicBezTo>
                        <a:cubicBezTo>
                          <a:pt x="2" y="10"/>
                          <a:pt x="2" y="10"/>
                          <a:pt x="3" y="10"/>
                        </a:cubicBezTo>
                        <a:cubicBezTo>
                          <a:pt x="2" y="10"/>
                          <a:pt x="2" y="10"/>
                          <a:pt x="2" y="10"/>
                        </a:cubicBezTo>
                        <a:cubicBezTo>
                          <a:pt x="2" y="9"/>
                          <a:pt x="2" y="9"/>
                          <a:pt x="2" y="9"/>
                        </a:cubicBezTo>
                        <a:cubicBezTo>
                          <a:pt x="2" y="8"/>
                          <a:pt x="3" y="7"/>
                          <a:pt x="4" y="5"/>
                        </a:cubicBezTo>
                        <a:cubicBezTo>
                          <a:pt x="4" y="4"/>
                          <a:pt x="4" y="4"/>
                          <a:pt x="4" y="4"/>
                        </a:cubicBezTo>
                        <a:cubicBezTo>
                          <a:pt x="4" y="2"/>
                          <a:pt x="1" y="2"/>
                          <a:pt x="2" y="1"/>
                        </a:cubicBezTo>
                        <a:cubicBezTo>
                          <a:pt x="2" y="1"/>
                          <a:pt x="2" y="1"/>
                          <a:pt x="2" y="1"/>
                        </a:cubicBezTo>
                        <a:cubicBezTo>
                          <a:pt x="2" y="1"/>
                          <a:pt x="2" y="1"/>
                          <a:pt x="2" y="0"/>
                        </a:cubicBezTo>
                        <a:cubicBezTo>
                          <a:pt x="3" y="0"/>
                          <a:pt x="4" y="0"/>
                          <a:pt x="5" y="0"/>
                        </a:cubicBezTo>
                        <a:cubicBezTo>
                          <a:pt x="5" y="0"/>
                          <a:pt x="6" y="0"/>
                          <a:pt x="7" y="0"/>
                        </a:cubicBezTo>
                        <a:cubicBezTo>
                          <a:pt x="5" y="0"/>
                          <a:pt x="3" y="0"/>
                          <a:pt x="3" y="0"/>
                        </a:cubicBezTo>
                        <a:lnTo>
                          <a:pt x="2"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61" name="Google Shape;3061;p21"/>
                  <p:cNvSpPr/>
                  <p:nvPr/>
                </p:nvSpPr>
                <p:spPr>
                  <a:xfrm>
                    <a:off x="4070" y="1876"/>
                    <a:ext cx="10" cy="5"/>
                  </a:xfrm>
                  <a:custGeom>
                    <a:avLst/>
                    <a:gdLst/>
                    <a:ahLst/>
                    <a:cxnLst/>
                    <a:rect l="l" t="t" r="r" b="b"/>
                    <a:pathLst>
                      <a:path w="14" h="6" extrusionOk="0">
                        <a:moveTo>
                          <a:pt x="11" y="4"/>
                        </a:moveTo>
                        <a:cubicBezTo>
                          <a:pt x="10" y="4"/>
                          <a:pt x="10" y="4"/>
                          <a:pt x="9" y="3"/>
                        </a:cubicBezTo>
                        <a:cubicBezTo>
                          <a:pt x="9" y="2"/>
                          <a:pt x="9" y="2"/>
                          <a:pt x="10" y="1"/>
                        </a:cubicBezTo>
                        <a:cubicBezTo>
                          <a:pt x="11" y="1"/>
                          <a:pt x="11" y="1"/>
                          <a:pt x="11" y="1"/>
                        </a:cubicBezTo>
                        <a:cubicBezTo>
                          <a:pt x="11" y="1"/>
                          <a:pt x="11" y="1"/>
                          <a:pt x="11" y="1"/>
                        </a:cubicBezTo>
                        <a:cubicBezTo>
                          <a:pt x="12" y="0"/>
                          <a:pt x="11" y="0"/>
                          <a:pt x="11" y="0"/>
                        </a:cubicBezTo>
                        <a:cubicBezTo>
                          <a:pt x="9" y="0"/>
                          <a:pt x="8" y="0"/>
                          <a:pt x="7" y="0"/>
                        </a:cubicBezTo>
                        <a:cubicBezTo>
                          <a:pt x="6" y="0"/>
                          <a:pt x="5" y="0"/>
                          <a:pt x="4" y="0"/>
                        </a:cubicBezTo>
                        <a:cubicBezTo>
                          <a:pt x="4" y="0"/>
                          <a:pt x="3" y="0"/>
                          <a:pt x="2" y="0"/>
                        </a:cubicBezTo>
                        <a:cubicBezTo>
                          <a:pt x="2" y="0"/>
                          <a:pt x="1" y="0"/>
                          <a:pt x="1" y="0"/>
                        </a:cubicBezTo>
                        <a:cubicBezTo>
                          <a:pt x="1" y="1"/>
                          <a:pt x="2" y="1"/>
                          <a:pt x="3" y="1"/>
                        </a:cubicBezTo>
                        <a:cubicBezTo>
                          <a:pt x="4" y="1"/>
                          <a:pt x="5" y="2"/>
                          <a:pt x="6" y="3"/>
                        </a:cubicBezTo>
                        <a:cubicBezTo>
                          <a:pt x="6" y="3"/>
                          <a:pt x="6" y="3"/>
                          <a:pt x="5" y="4"/>
                        </a:cubicBezTo>
                        <a:cubicBezTo>
                          <a:pt x="5" y="4"/>
                          <a:pt x="4" y="4"/>
                          <a:pt x="4" y="4"/>
                        </a:cubicBezTo>
                        <a:cubicBezTo>
                          <a:pt x="3" y="4"/>
                          <a:pt x="3" y="4"/>
                          <a:pt x="3" y="4"/>
                        </a:cubicBezTo>
                        <a:cubicBezTo>
                          <a:pt x="3" y="4"/>
                          <a:pt x="2" y="4"/>
                          <a:pt x="2" y="4"/>
                        </a:cubicBezTo>
                        <a:cubicBezTo>
                          <a:pt x="0" y="5"/>
                          <a:pt x="2" y="6"/>
                          <a:pt x="2" y="6"/>
                        </a:cubicBezTo>
                        <a:cubicBezTo>
                          <a:pt x="4" y="6"/>
                          <a:pt x="5" y="5"/>
                          <a:pt x="8" y="5"/>
                        </a:cubicBezTo>
                        <a:cubicBezTo>
                          <a:pt x="9" y="5"/>
                          <a:pt x="10" y="6"/>
                          <a:pt x="11" y="6"/>
                        </a:cubicBezTo>
                        <a:cubicBezTo>
                          <a:pt x="12" y="6"/>
                          <a:pt x="14" y="6"/>
                          <a:pt x="14" y="5"/>
                        </a:cubicBezTo>
                        <a:cubicBezTo>
                          <a:pt x="14" y="5"/>
                          <a:pt x="13" y="4"/>
                          <a:pt x="12" y="4"/>
                        </a:cubicBezTo>
                        <a:lnTo>
                          <a:pt x="11" y="4"/>
                        </a:ln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62" name="Google Shape;3062;p21"/>
                  <p:cNvSpPr/>
                  <p:nvPr/>
                </p:nvSpPr>
                <p:spPr>
                  <a:xfrm>
                    <a:off x="4067" y="1872"/>
                    <a:ext cx="16" cy="3"/>
                  </a:xfrm>
                  <a:custGeom>
                    <a:avLst/>
                    <a:gdLst/>
                    <a:ahLst/>
                    <a:cxnLst/>
                    <a:rect l="l" t="t" r="r" b="b"/>
                    <a:pathLst>
                      <a:path w="22" h="3" extrusionOk="0">
                        <a:moveTo>
                          <a:pt x="2" y="3"/>
                        </a:moveTo>
                        <a:cubicBezTo>
                          <a:pt x="1" y="3"/>
                          <a:pt x="0" y="2"/>
                          <a:pt x="2" y="1"/>
                        </a:cubicBezTo>
                        <a:cubicBezTo>
                          <a:pt x="4" y="0"/>
                          <a:pt x="18" y="1"/>
                          <a:pt x="19" y="1"/>
                        </a:cubicBezTo>
                        <a:cubicBezTo>
                          <a:pt x="22" y="2"/>
                          <a:pt x="21" y="3"/>
                          <a:pt x="20" y="3"/>
                        </a:cubicBezTo>
                        <a:cubicBezTo>
                          <a:pt x="18" y="3"/>
                          <a:pt x="3" y="3"/>
                          <a:pt x="2" y="3"/>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63" name="Google Shape;3063;p21"/>
                  <p:cNvSpPr/>
                  <p:nvPr/>
                </p:nvSpPr>
                <p:spPr>
                  <a:xfrm>
                    <a:off x="4068" y="1872"/>
                    <a:ext cx="15" cy="3"/>
                  </a:xfrm>
                  <a:custGeom>
                    <a:avLst/>
                    <a:gdLst/>
                    <a:ahLst/>
                    <a:cxnLst/>
                    <a:rect l="l" t="t" r="r" b="b"/>
                    <a:pathLst>
                      <a:path w="20" h="3" extrusionOk="0">
                        <a:moveTo>
                          <a:pt x="1" y="3"/>
                        </a:moveTo>
                        <a:cubicBezTo>
                          <a:pt x="1" y="3"/>
                          <a:pt x="1" y="3"/>
                          <a:pt x="1" y="3"/>
                        </a:cubicBezTo>
                        <a:cubicBezTo>
                          <a:pt x="1" y="3"/>
                          <a:pt x="1" y="3"/>
                          <a:pt x="1" y="3"/>
                        </a:cubicBezTo>
                        <a:cubicBezTo>
                          <a:pt x="2" y="3"/>
                          <a:pt x="10" y="3"/>
                          <a:pt x="15" y="3"/>
                        </a:cubicBezTo>
                        <a:cubicBezTo>
                          <a:pt x="17" y="3"/>
                          <a:pt x="19" y="3"/>
                          <a:pt x="19" y="3"/>
                        </a:cubicBezTo>
                        <a:cubicBezTo>
                          <a:pt x="19" y="3"/>
                          <a:pt x="20" y="3"/>
                          <a:pt x="20" y="2"/>
                        </a:cubicBezTo>
                        <a:cubicBezTo>
                          <a:pt x="20" y="2"/>
                          <a:pt x="19" y="2"/>
                          <a:pt x="18" y="1"/>
                        </a:cubicBezTo>
                        <a:cubicBezTo>
                          <a:pt x="18" y="1"/>
                          <a:pt x="12" y="1"/>
                          <a:pt x="8" y="1"/>
                        </a:cubicBezTo>
                        <a:cubicBezTo>
                          <a:pt x="5" y="1"/>
                          <a:pt x="2" y="1"/>
                          <a:pt x="1" y="1"/>
                        </a:cubicBezTo>
                        <a:cubicBezTo>
                          <a:pt x="1" y="2"/>
                          <a:pt x="0" y="2"/>
                          <a:pt x="0" y="2"/>
                        </a:cubicBezTo>
                        <a:cubicBezTo>
                          <a:pt x="0" y="2"/>
                          <a:pt x="1" y="3"/>
                          <a:pt x="1" y="3"/>
                        </a:cubicBezTo>
                        <a:cubicBezTo>
                          <a:pt x="1" y="3"/>
                          <a:pt x="1" y="3"/>
                          <a:pt x="1" y="3"/>
                        </a:cubicBezTo>
                        <a:cubicBezTo>
                          <a:pt x="1" y="3"/>
                          <a:pt x="1" y="3"/>
                          <a:pt x="1" y="3"/>
                        </a:cubicBezTo>
                        <a:cubicBezTo>
                          <a:pt x="0" y="3"/>
                          <a:pt x="0" y="3"/>
                          <a:pt x="0" y="2"/>
                        </a:cubicBezTo>
                        <a:cubicBezTo>
                          <a:pt x="0" y="2"/>
                          <a:pt x="0" y="1"/>
                          <a:pt x="1" y="1"/>
                        </a:cubicBezTo>
                        <a:cubicBezTo>
                          <a:pt x="2" y="0"/>
                          <a:pt x="5" y="0"/>
                          <a:pt x="8" y="0"/>
                        </a:cubicBezTo>
                        <a:cubicBezTo>
                          <a:pt x="13" y="0"/>
                          <a:pt x="18" y="1"/>
                          <a:pt x="19" y="1"/>
                        </a:cubicBezTo>
                        <a:cubicBezTo>
                          <a:pt x="20" y="1"/>
                          <a:pt x="20" y="2"/>
                          <a:pt x="20" y="2"/>
                        </a:cubicBezTo>
                        <a:cubicBezTo>
                          <a:pt x="20" y="3"/>
                          <a:pt x="20" y="3"/>
                          <a:pt x="19" y="3"/>
                        </a:cubicBezTo>
                        <a:cubicBezTo>
                          <a:pt x="18" y="3"/>
                          <a:pt x="17" y="3"/>
                          <a:pt x="15" y="3"/>
                        </a:cubicBezTo>
                        <a:cubicBezTo>
                          <a:pt x="10" y="3"/>
                          <a:pt x="2" y="3"/>
                          <a:pt x="1" y="3"/>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64" name="Google Shape;3064;p21"/>
                  <p:cNvSpPr/>
                  <p:nvPr/>
                </p:nvSpPr>
                <p:spPr>
                  <a:xfrm>
                    <a:off x="4068" y="1873"/>
                    <a:ext cx="15" cy="2"/>
                  </a:xfrm>
                  <a:custGeom>
                    <a:avLst/>
                    <a:gdLst/>
                    <a:ahLst/>
                    <a:cxnLst/>
                    <a:rect l="l" t="t" r="r" b="b"/>
                    <a:pathLst>
                      <a:path w="20" h="2" extrusionOk="0">
                        <a:moveTo>
                          <a:pt x="6" y="2"/>
                        </a:moveTo>
                        <a:cubicBezTo>
                          <a:pt x="4" y="2"/>
                          <a:pt x="3" y="2"/>
                          <a:pt x="2" y="1"/>
                        </a:cubicBezTo>
                        <a:cubicBezTo>
                          <a:pt x="2" y="1"/>
                          <a:pt x="1" y="0"/>
                          <a:pt x="4" y="0"/>
                        </a:cubicBezTo>
                        <a:cubicBezTo>
                          <a:pt x="4" y="0"/>
                          <a:pt x="5" y="0"/>
                          <a:pt x="5" y="0"/>
                        </a:cubicBezTo>
                        <a:cubicBezTo>
                          <a:pt x="7" y="0"/>
                          <a:pt x="9" y="0"/>
                          <a:pt x="12" y="0"/>
                        </a:cubicBezTo>
                        <a:cubicBezTo>
                          <a:pt x="15" y="0"/>
                          <a:pt x="18" y="0"/>
                          <a:pt x="18" y="1"/>
                        </a:cubicBezTo>
                        <a:cubicBezTo>
                          <a:pt x="19" y="2"/>
                          <a:pt x="18" y="2"/>
                          <a:pt x="17" y="2"/>
                        </a:cubicBezTo>
                        <a:cubicBezTo>
                          <a:pt x="16" y="2"/>
                          <a:pt x="15" y="2"/>
                          <a:pt x="13" y="2"/>
                        </a:cubicBezTo>
                        <a:cubicBezTo>
                          <a:pt x="12" y="2"/>
                          <a:pt x="12" y="2"/>
                          <a:pt x="12" y="2"/>
                        </a:cubicBezTo>
                        <a:cubicBezTo>
                          <a:pt x="10" y="2"/>
                          <a:pt x="9" y="2"/>
                          <a:pt x="8" y="2"/>
                        </a:cubicBezTo>
                        <a:cubicBezTo>
                          <a:pt x="7" y="2"/>
                          <a:pt x="6" y="2"/>
                          <a:pt x="6" y="2"/>
                        </a:cubicBezTo>
                        <a:close/>
                        <a:moveTo>
                          <a:pt x="8" y="0"/>
                        </a:moveTo>
                        <a:cubicBezTo>
                          <a:pt x="5" y="0"/>
                          <a:pt x="2" y="0"/>
                          <a:pt x="1" y="0"/>
                        </a:cubicBezTo>
                        <a:cubicBezTo>
                          <a:pt x="1" y="1"/>
                          <a:pt x="0" y="1"/>
                          <a:pt x="0" y="1"/>
                        </a:cubicBezTo>
                        <a:cubicBezTo>
                          <a:pt x="0" y="1"/>
                          <a:pt x="1" y="2"/>
                          <a:pt x="1" y="2"/>
                        </a:cubicBezTo>
                        <a:cubicBezTo>
                          <a:pt x="2" y="2"/>
                          <a:pt x="10" y="2"/>
                          <a:pt x="15" y="2"/>
                        </a:cubicBezTo>
                        <a:cubicBezTo>
                          <a:pt x="15" y="2"/>
                          <a:pt x="15" y="2"/>
                          <a:pt x="15" y="2"/>
                        </a:cubicBezTo>
                        <a:cubicBezTo>
                          <a:pt x="17" y="2"/>
                          <a:pt x="19" y="2"/>
                          <a:pt x="19" y="2"/>
                        </a:cubicBezTo>
                        <a:cubicBezTo>
                          <a:pt x="19" y="2"/>
                          <a:pt x="20" y="2"/>
                          <a:pt x="20" y="1"/>
                        </a:cubicBezTo>
                        <a:cubicBezTo>
                          <a:pt x="20" y="1"/>
                          <a:pt x="19" y="1"/>
                          <a:pt x="18" y="0"/>
                        </a:cubicBezTo>
                        <a:cubicBezTo>
                          <a:pt x="18" y="0"/>
                          <a:pt x="13" y="0"/>
                          <a:pt x="8" y="0"/>
                        </a:cubicBezTo>
                        <a:cubicBezTo>
                          <a:pt x="8" y="0"/>
                          <a:pt x="8" y="0"/>
                          <a:pt x="8"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65" name="Google Shape;3065;p21"/>
                  <p:cNvSpPr/>
                  <p:nvPr/>
                </p:nvSpPr>
                <p:spPr>
                  <a:xfrm>
                    <a:off x="4067" y="1873"/>
                    <a:ext cx="16" cy="2"/>
                  </a:xfrm>
                  <a:custGeom>
                    <a:avLst/>
                    <a:gdLst/>
                    <a:ahLst/>
                    <a:cxnLst/>
                    <a:rect l="l" t="t" r="r" b="b"/>
                    <a:pathLst>
                      <a:path w="22" h="2" extrusionOk="0">
                        <a:moveTo>
                          <a:pt x="2" y="2"/>
                        </a:moveTo>
                        <a:cubicBezTo>
                          <a:pt x="2" y="2"/>
                          <a:pt x="1" y="1"/>
                          <a:pt x="1" y="1"/>
                        </a:cubicBezTo>
                        <a:cubicBezTo>
                          <a:pt x="1" y="1"/>
                          <a:pt x="2" y="1"/>
                          <a:pt x="2" y="0"/>
                        </a:cubicBezTo>
                        <a:cubicBezTo>
                          <a:pt x="3" y="0"/>
                          <a:pt x="6" y="0"/>
                          <a:pt x="9" y="0"/>
                        </a:cubicBezTo>
                        <a:cubicBezTo>
                          <a:pt x="9" y="0"/>
                          <a:pt x="9" y="0"/>
                          <a:pt x="9" y="0"/>
                        </a:cubicBezTo>
                        <a:cubicBezTo>
                          <a:pt x="9" y="0"/>
                          <a:pt x="9" y="0"/>
                          <a:pt x="9" y="0"/>
                        </a:cubicBezTo>
                        <a:cubicBezTo>
                          <a:pt x="14" y="0"/>
                          <a:pt x="19" y="0"/>
                          <a:pt x="19" y="0"/>
                        </a:cubicBezTo>
                        <a:cubicBezTo>
                          <a:pt x="20" y="1"/>
                          <a:pt x="21" y="1"/>
                          <a:pt x="21" y="1"/>
                        </a:cubicBezTo>
                        <a:cubicBezTo>
                          <a:pt x="21" y="2"/>
                          <a:pt x="20" y="2"/>
                          <a:pt x="20" y="2"/>
                        </a:cubicBezTo>
                        <a:cubicBezTo>
                          <a:pt x="20" y="2"/>
                          <a:pt x="18" y="2"/>
                          <a:pt x="16" y="2"/>
                        </a:cubicBezTo>
                        <a:cubicBezTo>
                          <a:pt x="16" y="2"/>
                          <a:pt x="16" y="2"/>
                          <a:pt x="16" y="2"/>
                        </a:cubicBezTo>
                        <a:cubicBezTo>
                          <a:pt x="11" y="2"/>
                          <a:pt x="3" y="2"/>
                          <a:pt x="2" y="2"/>
                        </a:cubicBezTo>
                        <a:close/>
                        <a:moveTo>
                          <a:pt x="9" y="0"/>
                        </a:moveTo>
                        <a:cubicBezTo>
                          <a:pt x="6" y="0"/>
                          <a:pt x="3" y="0"/>
                          <a:pt x="2" y="0"/>
                        </a:cubicBezTo>
                        <a:cubicBezTo>
                          <a:pt x="0" y="1"/>
                          <a:pt x="1" y="2"/>
                          <a:pt x="2" y="2"/>
                        </a:cubicBezTo>
                        <a:cubicBezTo>
                          <a:pt x="3" y="2"/>
                          <a:pt x="11" y="2"/>
                          <a:pt x="16" y="2"/>
                        </a:cubicBezTo>
                        <a:cubicBezTo>
                          <a:pt x="18" y="2"/>
                          <a:pt x="19" y="2"/>
                          <a:pt x="20" y="2"/>
                        </a:cubicBezTo>
                        <a:cubicBezTo>
                          <a:pt x="21" y="2"/>
                          <a:pt x="22" y="1"/>
                          <a:pt x="19" y="0"/>
                        </a:cubicBezTo>
                        <a:cubicBezTo>
                          <a:pt x="19" y="0"/>
                          <a:pt x="14" y="0"/>
                          <a:pt x="9"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66" name="Google Shape;3066;p21"/>
                  <p:cNvSpPr/>
                  <p:nvPr/>
                </p:nvSpPr>
                <p:spPr>
                  <a:xfrm>
                    <a:off x="4071" y="1873"/>
                    <a:ext cx="9" cy="1"/>
                  </a:xfrm>
                  <a:custGeom>
                    <a:avLst/>
                    <a:gdLst/>
                    <a:ahLst/>
                    <a:cxnLst/>
                    <a:rect l="l" t="t" r="r" b="b"/>
                    <a:pathLst>
                      <a:path w="13" h="1" extrusionOk="0">
                        <a:moveTo>
                          <a:pt x="2" y="1"/>
                        </a:moveTo>
                        <a:cubicBezTo>
                          <a:pt x="2" y="1"/>
                          <a:pt x="2" y="1"/>
                          <a:pt x="5" y="1"/>
                        </a:cubicBezTo>
                        <a:cubicBezTo>
                          <a:pt x="8" y="1"/>
                          <a:pt x="12" y="0"/>
                          <a:pt x="12" y="1"/>
                        </a:cubicBezTo>
                        <a:cubicBezTo>
                          <a:pt x="13" y="1"/>
                          <a:pt x="12" y="1"/>
                          <a:pt x="10" y="1"/>
                        </a:cubicBezTo>
                        <a:cubicBezTo>
                          <a:pt x="8" y="1"/>
                          <a:pt x="5" y="1"/>
                          <a:pt x="4" y="1"/>
                        </a:cubicBezTo>
                        <a:cubicBezTo>
                          <a:pt x="3" y="1"/>
                          <a:pt x="1" y="1"/>
                          <a:pt x="0" y="1"/>
                        </a:cubicBezTo>
                        <a:cubicBezTo>
                          <a:pt x="0" y="1"/>
                          <a:pt x="0" y="1"/>
                          <a:pt x="2"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67" name="Google Shape;3067;p21"/>
                  <p:cNvSpPr/>
                  <p:nvPr/>
                </p:nvSpPr>
                <p:spPr>
                  <a:xfrm>
                    <a:off x="4049" y="1885"/>
                    <a:ext cx="52" cy="9"/>
                  </a:xfrm>
                  <a:custGeom>
                    <a:avLst/>
                    <a:gdLst/>
                    <a:ahLst/>
                    <a:cxnLst/>
                    <a:rect l="l" t="t" r="r" b="b"/>
                    <a:pathLst>
                      <a:path w="69" h="12" extrusionOk="0">
                        <a:moveTo>
                          <a:pt x="59" y="3"/>
                        </a:moveTo>
                        <a:cubicBezTo>
                          <a:pt x="50" y="0"/>
                          <a:pt x="40" y="0"/>
                          <a:pt x="34" y="0"/>
                        </a:cubicBezTo>
                        <a:cubicBezTo>
                          <a:pt x="29" y="0"/>
                          <a:pt x="19" y="0"/>
                          <a:pt x="10" y="3"/>
                        </a:cubicBezTo>
                        <a:cubicBezTo>
                          <a:pt x="1" y="7"/>
                          <a:pt x="0" y="11"/>
                          <a:pt x="3" y="11"/>
                        </a:cubicBezTo>
                        <a:cubicBezTo>
                          <a:pt x="6" y="12"/>
                          <a:pt x="11" y="11"/>
                          <a:pt x="15" y="9"/>
                        </a:cubicBezTo>
                        <a:cubicBezTo>
                          <a:pt x="20" y="7"/>
                          <a:pt x="26" y="7"/>
                          <a:pt x="26" y="7"/>
                        </a:cubicBezTo>
                        <a:cubicBezTo>
                          <a:pt x="30" y="8"/>
                          <a:pt x="34" y="8"/>
                          <a:pt x="36" y="7"/>
                        </a:cubicBezTo>
                        <a:cubicBezTo>
                          <a:pt x="38" y="7"/>
                          <a:pt x="41" y="8"/>
                          <a:pt x="43" y="8"/>
                        </a:cubicBezTo>
                        <a:cubicBezTo>
                          <a:pt x="43" y="8"/>
                          <a:pt x="49" y="7"/>
                          <a:pt x="53" y="9"/>
                        </a:cubicBezTo>
                        <a:cubicBezTo>
                          <a:pt x="58" y="11"/>
                          <a:pt x="63" y="12"/>
                          <a:pt x="66" y="11"/>
                        </a:cubicBezTo>
                        <a:cubicBezTo>
                          <a:pt x="69" y="11"/>
                          <a:pt x="68" y="7"/>
                          <a:pt x="59" y="3"/>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68" name="Google Shape;3068;p21"/>
                  <p:cNvSpPr/>
                  <p:nvPr/>
                </p:nvSpPr>
                <p:spPr>
                  <a:xfrm>
                    <a:off x="4050" y="1885"/>
                    <a:ext cx="50" cy="9"/>
                  </a:xfrm>
                  <a:custGeom>
                    <a:avLst/>
                    <a:gdLst/>
                    <a:ahLst/>
                    <a:cxnLst/>
                    <a:rect l="l" t="t" r="r" b="b"/>
                    <a:pathLst>
                      <a:path w="67" h="12" extrusionOk="0">
                        <a:moveTo>
                          <a:pt x="64" y="12"/>
                        </a:moveTo>
                        <a:cubicBezTo>
                          <a:pt x="61" y="12"/>
                          <a:pt x="57" y="11"/>
                          <a:pt x="52" y="9"/>
                        </a:cubicBezTo>
                        <a:cubicBezTo>
                          <a:pt x="49" y="8"/>
                          <a:pt x="47" y="8"/>
                          <a:pt x="45" y="8"/>
                        </a:cubicBezTo>
                        <a:cubicBezTo>
                          <a:pt x="43" y="8"/>
                          <a:pt x="43" y="8"/>
                          <a:pt x="42" y="8"/>
                        </a:cubicBezTo>
                        <a:cubicBezTo>
                          <a:pt x="42" y="8"/>
                          <a:pt x="41" y="8"/>
                          <a:pt x="41" y="8"/>
                        </a:cubicBezTo>
                        <a:cubicBezTo>
                          <a:pt x="39" y="8"/>
                          <a:pt x="37" y="8"/>
                          <a:pt x="35" y="8"/>
                        </a:cubicBezTo>
                        <a:cubicBezTo>
                          <a:pt x="34" y="8"/>
                          <a:pt x="33" y="8"/>
                          <a:pt x="31" y="8"/>
                        </a:cubicBezTo>
                        <a:cubicBezTo>
                          <a:pt x="29" y="8"/>
                          <a:pt x="27" y="8"/>
                          <a:pt x="25" y="8"/>
                        </a:cubicBezTo>
                        <a:cubicBezTo>
                          <a:pt x="25" y="8"/>
                          <a:pt x="24" y="8"/>
                          <a:pt x="23" y="8"/>
                        </a:cubicBezTo>
                        <a:cubicBezTo>
                          <a:pt x="21" y="8"/>
                          <a:pt x="18" y="8"/>
                          <a:pt x="15" y="9"/>
                        </a:cubicBezTo>
                        <a:cubicBezTo>
                          <a:pt x="10" y="11"/>
                          <a:pt x="6" y="12"/>
                          <a:pt x="3" y="12"/>
                        </a:cubicBezTo>
                        <a:cubicBezTo>
                          <a:pt x="3" y="12"/>
                          <a:pt x="2" y="12"/>
                          <a:pt x="2" y="12"/>
                        </a:cubicBezTo>
                        <a:cubicBezTo>
                          <a:pt x="1" y="12"/>
                          <a:pt x="0" y="11"/>
                          <a:pt x="0" y="10"/>
                        </a:cubicBezTo>
                        <a:cubicBezTo>
                          <a:pt x="0" y="8"/>
                          <a:pt x="2" y="6"/>
                          <a:pt x="9" y="3"/>
                        </a:cubicBezTo>
                        <a:cubicBezTo>
                          <a:pt x="16" y="0"/>
                          <a:pt x="24" y="0"/>
                          <a:pt x="30" y="0"/>
                        </a:cubicBezTo>
                        <a:cubicBezTo>
                          <a:pt x="31" y="0"/>
                          <a:pt x="32" y="0"/>
                          <a:pt x="33" y="0"/>
                        </a:cubicBezTo>
                        <a:cubicBezTo>
                          <a:pt x="35" y="0"/>
                          <a:pt x="36" y="0"/>
                          <a:pt x="37" y="0"/>
                        </a:cubicBezTo>
                        <a:cubicBezTo>
                          <a:pt x="43" y="0"/>
                          <a:pt x="51" y="0"/>
                          <a:pt x="58" y="3"/>
                        </a:cubicBezTo>
                        <a:cubicBezTo>
                          <a:pt x="58" y="3"/>
                          <a:pt x="58" y="3"/>
                          <a:pt x="58" y="3"/>
                        </a:cubicBezTo>
                        <a:cubicBezTo>
                          <a:pt x="58" y="3"/>
                          <a:pt x="58" y="3"/>
                          <a:pt x="58" y="3"/>
                        </a:cubicBezTo>
                        <a:cubicBezTo>
                          <a:pt x="65" y="6"/>
                          <a:pt x="67" y="8"/>
                          <a:pt x="67" y="10"/>
                        </a:cubicBezTo>
                        <a:cubicBezTo>
                          <a:pt x="67" y="11"/>
                          <a:pt x="66" y="12"/>
                          <a:pt x="65" y="12"/>
                        </a:cubicBezTo>
                        <a:cubicBezTo>
                          <a:pt x="64" y="12"/>
                          <a:pt x="64" y="12"/>
                          <a:pt x="64" y="12"/>
                        </a:cubicBezTo>
                        <a:close/>
                        <a:moveTo>
                          <a:pt x="53" y="8"/>
                        </a:moveTo>
                        <a:cubicBezTo>
                          <a:pt x="57" y="10"/>
                          <a:pt x="61" y="11"/>
                          <a:pt x="64" y="11"/>
                        </a:cubicBezTo>
                        <a:cubicBezTo>
                          <a:pt x="65" y="11"/>
                          <a:pt x="65" y="11"/>
                          <a:pt x="65" y="11"/>
                        </a:cubicBezTo>
                        <a:cubicBezTo>
                          <a:pt x="65" y="11"/>
                          <a:pt x="65" y="11"/>
                          <a:pt x="65" y="10"/>
                        </a:cubicBezTo>
                        <a:cubicBezTo>
                          <a:pt x="65" y="9"/>
                          <a:pt x="63" y="6"/>
                          <a:pt x="57" y="4"/>
                        </a:cubicBezTo>
                        <a:cubicBezTo>
                          <a:pt x="50" y="1"/>
                          <a:pt x="43" y="0"/>
                          <a:pt x="37" y="0"/>
                        </a:cubicBezTo>
                        <a:cubicBezTo>
                          <a:pt x="36" y="0"/>
                          <a:pt x="35" y="0"/>
                          <a:pt x="33" y="0"/>
                        </a:cubicBezTo>
                        <a:cubicBezTo>
                          <a:pt x="32" y="0"/>
                          <a:pt x="31" y="0"/>
                          <a:pt x="30" y="0"/>
                        </a:cubicBezTo>
                        <a:cubicBezTo>
                          <a:pt x="24" y="0"/>
                          <a:pt x="17" y="1"/>
                          <a:pt x="10" y="4"/>
                        </a:cubicBezTo>
                        <a:cubicBezTo>
                          <a:pt x="4" y="6"/>
                          <a:pt x="1" y="9"/>
                          <a:pt x="1" y="10"/>
                        </a:cubicBezTo>
                        <a:cubicBezTo>
                          <a:pt x="1" y="11"/>
                          <a:pt x="2" y="11"/>
                          <a:pt x="2" y="11"/>
                        </a:cubicBezTo>
                        <a:cubicBezTo>
                          <a:pt x="3" y="11"/>
                          <a:pt x="3" y="11"/>
                          <a:pt x="3" y="11"/>
                        </a:cubicBezTo>
                        <a:cubicBezTo>
                          <a:pt x="5" y="11"/>
                          <a:pt x="10" y="10"/>
                          <a:pt x="14" y="8"/>
                        </a:cubicBezTo>
                        <a:cubicBezTo>
                          <a:pt x="17" y="7"/>
                          <a:pt x="21" y="7"/>
                          <a:pt x="23" y="7"/>
                        </a:cubicBezTo>
                        <a:cubicBezTo>
                          <a:pt x="24" y="7"/>
                          <a:pt x="25" y="7"/>
                          <a:pt x="25" y="7"/>
                        </a:cubicBezTo>
                        <a:cubicBezTo>
                          <a:pt x="27" y="7"/>
                          <a:pt x="29" y="7"/>
                          <a:pt x="31" y="7"/>
                        </a:cubicBezTo>
                        <a:cubicBezTo>
                          <a:pt x="33" y="7"/>
                          <a:pt x="34" y="7"/>
                          <a:pt x="35" y="7"/>
                        </a:cubicBezTo>
                        <a:cubicBezTo>
                          <a:pt x="37" y="7"/>
                          <a:pt x="39" y="7"/>
                          <a:pt x="41" y="7"/>
                        </a:cubicBezTo>
                        <a:cubicBezTo>
                          <a:pt x="41" y="7"/>
                          <a:pt x="42" y="7"/>
                          <a:pt x="42" y="7"/>
                        </a:cubicBezTo>
                        <a:cubicBezTo>
                          <a:pt x="42" y="7"/>
                          <a:pt x="43" y="7"/>
                          <a:pt x="45" y="7"/>
                        </a:cubicBezTo>
                        <a:cubicBezTo>
                          <a:pt x="47" y="7"/>
                          <a:pt x="50" y="7"/>
                          <a:pt x="53" y="8"/>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69" name="Google Shape;3069;p21"/>
                  <p:cNvSpPr/>
                  <p:nvPr/>
                </p:nvSpPr>
                <p:spPr>
                  <a:xfrm>
                    <a:off x="4050" y="1886"/>
                    <a:ext cx="48" cy="7"/>
                  </a:xfrm>
                  <a:custGeom>
                    <a:avLst/>
                    <a:gdLst/>
                    <a:ahLst/>
                    <a:cxnLst/>
                    <a:rect l="l" t="t" r="r" b="b"/>
                    <a:pathLst>
                      <a:path w="64" h="10" extrusionOk="0">
                        <a:moveTo>
                          <a:pt x="46" y="0"/>
                        </a:moveTo>
                        <a:cubicBezTo>
                          <a:pt x="46" y="0"/>
                          <a:pt x="46" y="1"/>
                          <a:pt x="45" y="1"/>
                        </a:cubicBezTo>
                        <a:cubicBezTo>
                          <a:pt x="48" y="1"/>
                          <a:pt x="51" y="2"/>
                          <a:pt x="52" y="2"/>
                        </a:cubicBezTo>
                        <a:cubicBezTo>
                          <a:pt x="58" y="4"/>
                          <a:pt x="64" y="9"/>
                          <a:pt x="62" y="9"/>
                        </a:cubicBezTo>
                        <a:cubicBezTo>
                          <a:pt x="62" y="9"/>
                          <a:pt x="62" y="9"/>
                          <a:pt x="62" y="9"/>
                        </a:cubicBezTo>
                        <a:cubicBezTo>
                          <a:pt x="59" y="9"/>
                          <a:pt x="53" y="7"/>
                          <a:pt x="49" y="6"/>
                        </a:cubicBezTo>
                        <a:cubicBezTo>
                          <a:pt x="48" y="5"/>
                          <a:pt x="46" y="5"/>
                          <a:pt x="45" y="5"/>
                        </a:cubicBezTo>
                        <a:cubicBezTo>
                          <a:pt x="45" y="5"/>
                          <a:pt x="45" y="5"/>
                          <a:pt x="45" y="5"/>
                        </a:cubicBezTo>
                        <a:cubicBezTo>
                          <a:pt x="45" y="6"/>
                          <a:pt x="45" y="6"/>
                          <a:pt x="45" y="6"/>
                        </a:cubicBezTo>
                        <a:cubicBezTo>
                          <a:pt x="47" y="6"/>
                          <a:pt x="50" y="6"/>
                          <a:pt x="52" y="7"/>
                        </a:cubicBezTo>
                        <a:cubicBezTo>
                          <a:pt x="56" y="9"/>
                          <a:pt x="60" y="10"/>
                          <a:pt x="63" y="10"/>
                        </a:cubicBezTo>
                        <a:cubicBezTo>
                          <a:pt x="63" y="10"/>
                          <a:pt x="63" y="10"/>
                          <a:pt x="63" y="10"/>
                        </a:cubicBezTo>
                        <a:cubicBezTo>
                          <a:pt x="64" y="10"/>
                          <a:pt x="64" y="10"/>
                          <a:pt x="64" y="10"/>
                        </a:cubicBezTo>
                        <a:cubicBezTo>
                          <a:pt x="64" y="10"/>
                          <a:pt x="64" y="10"/>
                          <a:pt x="64" y="9"/>
                        </a:cubicBezTo>
                        <a:cubicBezTo>
                          <a:pt x="64" y="8"/>
                          <a:pt x="62" y="5"/>
                          <a:pt x="56" y="3"/>
                        </a:cubicBezTo>
                        <a:cubicBezTo>
                          <a:pt x="53" y="1"/>
                          <a:pt x="50" y="1"/>
                          <a:pt x="46" y="0"/>
                        </a:cubicBezTo>
                        <a:close/>
                        <a:moveTo>
                          <a:pt x="20" y="0"/>
                        </a:moveTo>
                        <a:cubicBezTo>
                          <a:pt x="16" y="0"/>
                          <a:pt x="12" y="1"/>
                          <a:pt x="9" y="3"/>
                        </a:cubicBezTo>
                        <a:cubicBezTo>
                          <a:pt x="3" y="5"/>
                          <a:pt x="0" y="8"/>
                          <a:pt x="0" y="9"/>
                        </a:cubicBezTo>
                        <a:cubicBezTo>
                          <a:pt x="0" y="10"/>
                          <a:pt x="1" y="10"/>
                          <a:pt x="1" y="10"/>
                        </a:cubicBezTo>
                        <a:cubicBezTo>
                          <a:pt x="2" y="10"/>
                          <a:pt x="2" y="10"/>
                          <a:pt x="2" y="10"/>
                        </a:cubicBezTo>
                        <a:cubicBezTo>
                          <a:pt x="2" y="10"/>
                          <a:pt x="2" y="10"/>
                          <a:pt x="2" y="10"/>
                        </a:cubicBezTo>
                        <a:cubicBezTo>
                          <a:pt x="4" y="10"/>
                          <a:pt x="9" y="9"/>
                          <a:pt x="13" y="7"/>
                        </a:cubicBezTo>
                        <a:cubicBezTo>
                          <a:pt x="16" y="6"/>
                          <a:pt x="18" y="6"/>
                          <a:pt x="21" y="6"/>
                        </a:cubicBezTo>
                        <a:cubicBezTo>
                          <a:pt x="21" y="5"/>
                          <a:pt x="21" y="5"/>
                          <a:pt x="21" y="5"/>
                        </a:cubicBezTo>
                        <a:cubicBezTo>
                          <a:pt x="20" y="5"/>
                          <a:pt x="19" y="5"/>
                          <a:pt x="18" y="5"/>
                        </a:cubicBezTo>
                        <a:cubicBezTo>
                          <a:pt x="15" y="5"/>
                          <a:pt x="14" y="6"/>
                          <a:pt x="9" y="8"/>
                        </a:cubicBezTo>
                        <a:cubicBezTo>
                          <a:pt x="7" y="9"/>
                          <a:pt x="6" y="9"/>
                          <a:pt x="5" y="9"/>
                        </a:cubicBezTo>
                        <a:cubicBezTo>
                          <a:pt x="3" y="9"/>
                          <a:pt x="3" y="8"/>
                          <a:pt x="4" y="6"/>
                        </a:cubicBezTo>
                        <a:cubicBezTo>
                          <a:pt x="7" y="4"/>
                          <a:pt x="14" y="2"/>
                          <a:pt x="18" y="1"/>
                        </a:cubicBezTo>
                        <a:cubicBezTo>
                          <a:pt x="19" y="1"/>
                          <a:pt x="20" y="1"/>
                          <a:pt x="21" y="1"/>
                        </a:cubicBezTo>
                        <a:lnTo>
                          <a:pt x="20"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70" name="Google Shape;3070;p21"/>
                  <p:cNvSpPr/>
                  <p:nvPr/>
                </p:nvSpPr>
                <p:spPr>
                  <a:xfrm>
                    <a:off x="4049" y="1885"/>
                    <a:ext cx="52" cy="8"/>
                  </a:xfrm>
                  <a:custGeom>
                    <a:avLst/>
                    <a:gdLst/>
                    <a:ahLst/>
                    <a:cxnLst/>
                    <a:rect l="l" t="t" r="r" b="b"/>
                    <a:pathLst>
                      <a:path w="69" h="11" extrusionOk="0">
                        <a:moveTo>
                          <a:pt x="49" y="1"/>
                        </a:moveTo>
                        <a:cubicBezTo>
                          <a:pt x="48" y="1"/>
                          <a:pt x="48" y="1"/>
                          <a:pt x="48" y="1"/>
                        </a:cubicBezTo>
                        <a:cubicBezTo>
                          <a:pt x="52" y="2"/>
                          <a:pt x="55" y="2"/>
                          <a:pt x="58" y="4"/>
                        </a:cubicBezTo>
                        <a:cubicBezTo>
                          <a:pt x="64" y="6"/>
                          <a:pt x="66" y="9"/>
                          <a:pt x="66" y="10"/>
                        </a:cubicBezTo>
                        <a:cubicBezTo>
                          <a:pt x="66" y="11"/>
                          <a:pt x="66" y="11"/>
                          <a:pt x="66" y="11"/>
                        </a:cubicBezTo>
                        <a:cubicBezTo>
                          <a:pt x="65" y="11"/>
                          <a:pt x="65" y="11"/>
                          <a:pt x="65" y="11"/>
                        </a:cubicBezTo>
                        <a:cubicBezTo>
                          <a:pt x="65" y="11"/>
                          <a:pt x="65" y="11"/>
                          <a:pt x="65" y="11"/>
                        </a:cubicBezTo>
                        <a:cubicBezTo>
                          <a:pt x="62" y="11"/>
                          <a:pt x="58" y="10"/>
                          <a:pt x="54" y="8"/>
                        </a:cubicBezTo>
                        <a:cubicBezTo>
                          <a:pt x="52" y="7"/>
                          <a:pt x="49" y="7"/>
                          <a:pt x="47" y="7"/>
                        </a:cubicBezTo>
                        <a:cubicBezTo>
                          <a:pt x="48" y="7"/>
                          <a:pt x="48" y="7"/>
                          <a:pt x="48" y="7"/>
                        </a:cubicBezTo>
                        <a:cubicBezTo>
                          <a:pt x="49" y="8"/>
                          <a:pt x="51" y="8"/>
                          <a:pt x="53" y="9"/>
                        </a:cubicBezTo>
                        <a:cubicBezTo>
                          <a:pt x="58" y="10"/>
                          <a:pt x="62" y="11"/>
                          <a:pt x="65" y="11"/>
                        </a:cubicBezTo>
                        <a:cubicBezTo>
                          <a:pt x="66" y="11"/>
                          <a:pt x="66" y="11"/>
                          <a:pt x="66" y="11"/>
                        </a:cubicBezTo>
                        <a:cubicBezTo>
                          <a:pt x="69" y="11"/>
                          <a:pt x="68" y="7"/>
                          <a:pt x="59" y="3"/>
                        </a:cubicBezTo>
                        <a:cubicBezTo>
                          <a:pt x="55" y="2"/>
                          <a:pt x="52" y="1"/>
                          <a:pt x="49" y="1"/>
                        </a:cubicBezTo>
                        <a:close/>
                        <a:moveTo>
                          <a:pt x="22" y="0"/>
                        </a:moveTo>
                        <a:cubicBezTo>
                          <a:pt x="18" y="1"/>
                          <a:pt x="14" y="2"/>
                          <a:pt x="10" y="3"/>
                        </a:cubicBezTo>
                        <a:cubicBezTo>
                          <a:pt x="1" y="7"/>
                          <a:pt x="0" y="11"/>
                          <a:pt x="3" y="11"/>
                        </a:cubicBezTo>
                        <a:cubicBezTo>
                          <a:pt x="4" y="11"/>
                          <a:pt x="4" y="11"/>
                          <a:pt x="4" y="11"/>
                        </a:cubicBezTo>
                        <a:cubicBezTo>
                          <a:pt x="7" y="11"/>
                          <a:pt x="11" y="10"/>
                          <a:pt x="15" y="9"/>
                        </a:cubicBezTo>
                        <a:cubicBezTo>
                          <a:pt x="18" y="8"/>
                          <a:pt x="20" y="7"/>
                          <a:pt x="22" y="7"/>
                        </a:cubicBezTo>
                        <a:cubicBezTo>
                          <a:pt x="23" y="7"/>
                          <a:pt x="23" y="7"/>
                          <a:pt x="23" y="7"/>
                        </a:cubicBezTo>
                        <a:cubicBezTo>
                          <a:pt x="20" y="7"/>
                          <a:pt x="18" y="7"/>
                          <a:pt x="15" y="8"/>
                        </a:cubicBezTo>
                        <a:cubicBezTo>
                          <a:pt x="11" y="10"/>
                          <a:pt x="6" y="11"/>
                          <a:pt x="4" y="11"/>
                        </a:cubicBezTo>
                        <a:cubicBezTo>
                          <a:pt x="4" y="11"/>
                          <a:pt x="4" y="11"/>
                          <a:pt x="4" y="11"/>
                        </a:cubicBezTo>
                        <a:cubicBezTo>
                          <a:pt x="3" y="11"/>
                          <a:pt x="3" y="11"/>
                          <a:pt x="3" y="11"/>
                        </a:cubicBezTo>
                        <a:cubicBezTo>
                          <a:pt x="3" y="11"/>
                          <a:pt x="2" y="11"/>
                          <a:pt x="2" y="10"/>
                        </a:cubicBezTo>
                        <a:cubicBezTo>
                          <a:pt x="2" y="9"/>
                          <a:pt x="5" y="6"/>
                          <a:pt x="11" y="4"/>
                        </a:cubicBezTo>
                        <a:cubicBezTo>
                          <a:pt x="14" y="2"/>
                          <a:pt x="18" y="1"/>
                          <a:pt x="22" y="1"/>
                        </a:cubicBezTo>
                        <a:lnTo>
                          <a:pt x="22"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71" name="Google Shape;3071;p21"/>
                  <p:cNvSpPr/>
                  <p:nvPr/>
                </p:nvSpPr>
                <p:spPr>
                  <a:xfrm>
                    <a:off x="4053" y="1887"/>
                    <a:ext cx="15" cy="5"/>
                  </a:xfrm>
                  <a:custGeom>
                    <a:avLst/>
                    <a:gdLst/>
                    <a:ahLst/>
                    <a:cxnLst/>
                    <a:rect l="l" t="t" r="r" b="b"/>
                    <a:pathLst>
                      <a:path w="19" h="6" extrusionOk="0">
                        <a:moveTo>
                          <a:pt x="18" y="0"/>
                        </a:moveTo>
                        <a:cubicBezTo>
                          <a:pt x="18" y="0"/>
                          <a:pt x="10" y="1"/>
                          <a:pt x="7" y="2"/>
                        </a:cubicBezTo>
                        <a:cubicBezTo>
                          <a:pt x="4" y="4"/>
                          <a:pt x="0" y="5"/>
                          <a:pt x="2" y="6"/>
                        </a:cubicBezTo>
                        <a:cubicBezTo>
                          <a:pt x="3" y="6"/>
                          <a:pt x="3" y="6"/>
                          <a:pt x="3" y="6"/>
                        </a:cubicBezTo>
                        <a:cubicBezTo>
                          <a:pt x="5" y="6"/>
                          <a:pt x="7" y="3"/>
                          <a:pt x="8" y="3"/>
                        </a:cubicBezTo>
                        <a:cubicBezTo>
                          <a:pt x="13" y="2"/>
                          <a:pt x="17" y="1"/>
                          <a:pt x="19" y="1"/>
                        </a:cubicBezTo>
                        <a:cubicBezTo>
                          <a:pt x="19" y="0"/>
                          <a:pt x="19" y="0"/>
                          <a:pt x="19" y="0"/>
                        </a:cubicBezTo>
                        <a:cubicBezTo>
                          <a:pt x="19" y="0"/>
                          <a:pt x="19" y="0"/>
                          <a:pt x="19" y="0"/>
                        </a:cubicBezTo>
                        <a:lnTo>
                          <a:pt x="18"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72" name="Google Shape;3072;p21"/>
                  <p:cNvSpPr/>
                  <p:nvPr/>
                </p:nvSpPr>
                <p:spPr>
                  <a:xfrm>
                    <a:off x="4083" y="1887"/>
                    <a:ext cx="12" cy="4"/>
                  </a:xfrm>
                  <a:custGeom>
                    <a:avLst/>
                    <a:gdLst/>
                    <a:ahLst/>
                    <a:cxnLst/>
                    <a:rect l="l" t="t" r="r" b="b"/>
                    <a:pathLst>
                      <a:path w="16" h="5" extrusionOk="0">
                        <a:moveTo>
                          <a:pt x="1" y="0"/>
                        </a:moveTo>
                        <a:cubicBezTo>
                          <a:pt x="1" y="0"/>
                          <a:pt x="0" y="0"/>
                          <a:pt x="0" y="1"/>
                        </a:cubicBezTo>
                        <a:cubicBezTo>
                          <a:pt x="1" y="1"/>
                          <a:pt x="1" y="1"/>
                          <a:pt x="1" y="1"/>
                        </a:cubicBezTo>
                        <a:cubicBezTo>
                          <a:pt x="8" y="2"/>
                          <a:pt x="10" y="4"/>
                          <a:pt x="12" y="5"/>
                        </a:cubicBezTo>
                        <a:cubicBezTo>
                          <a:pt x="13" y="5"/>
                          <a:pt x="14" y="5"/>
                          <a:pt x="15" y="5"/>
                        </a:cubicBezTo>
                        <a:cubicBezTo>
                          <a:pt x="16" y="5"/>
                          <a:pt x="16" y="5"/>
                          <a:pt x="14" y="3"/>
                        </a:cubicBezTo>
                        <a:cubicBezTo>
                          <a:pt x="10" y="1"/>
                          <a:pt x="8" y="1"/>
                          <a:pt x="7" y="1"/>
                        </a:cubicBezTo>
                        <a:cubicBezTo>
                          <a:pt x="7" y="1"/>
                          <a:pt x="7" y="1"/>
                          <a:pt x="7" y="1"/>
                        </a:cubicBezTo>
                        <a:cubicBezTo>
                          <a:pt x="4" y="0"/>
                          <a:pt x="2" y="0"/>
                          <a:pt x="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73" name="Google Shape;3073;p21"/>
                  <p:cNvSpPr/>
                  <p:nvPr/>
                </p:nvSpPr>
                <p:spPr>
                  <a:xfrm>
                    <a:off x="4065" y="1884"/>
                    <a:ext cx="22" cy="9"/>
                  </a:xfrm>
                  <a:custGeom>
                    <a:avLst/>
                    <a:gdLst/>
                    <a:ahLst/>
                    <a:cxnLst/>
                    <a:rect l="l" t="t" r="r" b="b"/>
                    <a:pathLst>
                      <a:path w="30" h="13" extrusionOk="0">
                        <a:moveTo>
                          <a:pt x="17" y="0"/>
                        </a:moveTo>
                        <a:cubicBezTo>
                          <a:pt x="15" y="0"/>
                          <a:pt x="13" y="0"/>
                          <a:pt x="10" y="0"/>
                        </a:cubicBezTo>
                        <a:cubicBezTo>
                          <a:pt x="5" y="0"/>
                          <a:pt x="1" y="0"/>
                          <a:pt x="1" y="1"/>
                        </a:cubicBezTo>
                        <a:cubicBezTo>
                          <a:pt x="1" y="4"/>
                          <a:pt x="6" y="4"/>
                          <a:pt x="4" y="6"/>
                        </a:cubicBezTo>
                        <a:cubicBezTo>
                          <a:pt x="3" y="9"/>
                          <a:pt x="0" y="11"/>
                          <a:pt x="3" y="12"/>
                        </a:cubicBezTo>
                        <a:cubicBezTo>
                          <a:pt x="4" y="12"/>
                          <a:pt x="6" y="12"/>
                          <a:pt x="9" y="12"/>
                        </a:cubicBezTo>
                        <a:cubicBezTo>
                          <a:pt x="11" y="12"/>
                          <a:pt x="14" y="11"/>
                          <a:pt x="16" y="12"/>
                        </a:cubicBezTo>
                        <a:cubicBezTo>
                          <a:pt x="22" y="12"/>
                          <a:pt x="28" y="13"/>
                          <a:pt x="26" y="10"/>
                        </a:cubicBezTo>
                        <a:cubicBezTo>
                          <a:pt x="25" y="7"/>
                          <a:pt x="22" y="6"/>
                          <a:pt x="25" y="4"/>
                        </a:cubicBezTo>
                        <a:cubicBezTo>
                          <a:pt x="30" y="0"/>
                          <a:pt x="26" y="0"/>
                          <a:pt x="17"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74" name="Google Shape;3074;p21"/>
                  <p:cNvSpPr/>
                  <p:nvPr/>
                </p:nvSpPr>
                <p:spPr>
                  <a:xfrm>
                    <a:off x="4065" y="1884"/>
                    <a:ext cx="21" cy="9"/>
                  </a:xfrm>
                  <a:custGeom>
                    <a:avLst/>
                    <a:gdLst/>
                    <a:ahLst/>
                    <a:cxnLst/>
                    <a:rect l="l" t="t" r="r" b="b"/>
                    <a:pathLst>
                      <a:path w="27" h="13" extrusionOk="0">
                        <a:moveTo>
                          <a:pt x="15" y="12"/>
                        </a:moveTo>
                        <a:cubicBezTo>
                          <a:pt x="15" y="12"/>
                          <a:pt x="14" y="12"/>
                          <a:pt x="13" y="12"/>
                        </a:cubicBezTo>
                        <a:cubicBezTo>
                          <a:pt x="9" y="12"/>
                          <a:pt x="6" y="12"/>
                          <a:pt x="4" y="12"/>
                        </a:cubicBezTo>
                        <a:cubicBezTo>
                          <a:pt x="3" y="12"/>
                          <a:pt x="2" y="12"/>
                          <a:pt x="1" y="12"/>
                        </a:cubicBezTo>
                        <a:cubicBezTo>
                          <a:pt x="0" y="12"/>
                          <a:pt x="0" y="11"/>
                          <a:pt x="0" y="11"/>
                        </a:cubicBezTo>
                        <a:cubicBezTo>
                          <a:pt x="0" y="9"/>
                          <a:pt x="2" y="8"/>
                          <a:pt x="3" y="6"/>
                        </a:cubicBezTo>
                        <a:cubicBezTo>
                          <a:pt x="3" y="5"/>
                          <a:pt x="3" y="5"/>
                          <a:pt x="3" y="5"/>
                        </a:cubicBezTo>
                        <a:cubicBezTo>
                          <a:pt x="3" y="4"/>
                          <a:pt x="0" y="4"/>
                          <a:pt x="0" y="2"/>
                        </a:cubicBezTo>
                        <a:cubicBezTo>
                          <a:pt x="0" y="1"/>
                          <a:pt x="0" y="1"/>
                          <a:pt x="0" y="1"/>
                        </a:cubicBezTo>
                        <a:cubicBezTo>
                          <a:pt x="0" y="0"/>
                          <a:pt x="2" y="0"/>
                          <a:pt x="5" y="0"/>
                        </a:cubicBezTo>
                        <a:cubicBezTo>
                          <a:pt x="8" y="0"/>
                          <a:pt x="11" y="0"/>
                          <a:pt x="14" y="0"/>
                        </a:cubicBezTo>
                        <a:cubicBezTo>
                          <a:pt x="15" y="0"/>
                          <a:pt x="16" y="0"/>
                          <a:pt x="16" y="0"/>
                        </a:cubicBezTo>
                        <a:cubicBezTo>
                          <a:pt x="18" y="0"/>
                          <a:pt x="19" y="0"/>
                          <a:pt x="20" y="0"/>
                        </a:cubicBezTo>
                        <a:cubicBezTo>
                          <a:pt x="24" y="0"/>
                          <a:pt x="27" y="0"/>
                          <a:pt x="27" y="2"/>
                        </a:cubicBezTo>
                        <a:cubicBezTo>
                          <a:pt x="27" y="2"/>
                          <a:pt x="26" y="3"/>
                          <a:pt x="24" y="5"/>
                        </a:cubicBezTo>
                        <a:cubicBezTo>
                          <a:pt x="24" y="5"/>
                          <a:pt x="23" y="6"/>
                          <a:pt x="23" y="6"/>
                        </a:cubicBezTo>
                        <a:cubicBezTo>
                          <a:pt x="23" y="7"/>
                          <a:pt x="25" y="8"/>
                          <a:pt x="26" y="10"/>
                        </a:cubicBezTo>
                        <a:cubicBezTo>
                          <a:pt x="26" y="10"/>
                          <a:pt x="26" y="11"/>
                          <a:pt x="26" y="11"/>
                        </a:cubicBezTo>
                        <a:cubicBezTo>
                          <a:pt x="26" y="12"/>
                          <a:pt x="26" y="12"/>
                          <a:pt x="25" y="12"/>
                        </a:cubicBezTo>
                        <a:cubicBezTo>
                          <a:pt x="25" y="13"/>
                          <a:pt x="24" y="13"/>
                          <a:pt x="23" y="13"/>
                        </a:cubicBezTo>
                        <a:cubicBezTo>
                          <a:pt x="21" y="13"/>
                          <a:pt x="18" y="12"/>
                          <a:pt x="15" y="12"/>
                        </a:cubicBezTo>
                        <a:close/>
                        <a:moveTo>
                          <a:pt x="16" y="11"/>
                        </a:moveTo>
                        <a:cubicBezTo>
                          <a:pt x="19" y="11"/>
                          <a:pt x="21" y="12"/>
                          <a:pt x="23" y="12"/>
                        </a:cubicBezTo>
                        <a:cubicBezTo>
                          <a:pt x="25" y="12"/>
                          <a:pt x="25" y="12"/>
                          <a:pt x="25" y="11"/>
                        </a:cubicBezTo>
                        <a:cubicBezTo>
                          <a:pt x="25" y="10"/>
                          <a:pt x="25" y="10"/>
                          <a:pt x="25" y="10"/>
                        </a:cubicBezTo>
                        <a:cubicBezTo>
                          <a:pt x="24" y="8"/>
                          <a:pt x="22" y="7"/>
                          <a:pt x="22" y="6"/>
                        </a:cubicBezTo>
                        <a:cubicBezTo>
                          <a:pt x="22" y="5"/>
                          <a:pt x="22" y="5"/>
                          <a:pt x="23" y="4"/>
                        </a:cubicBezTo>
                        <a:cubicBezTo>
                          <a:pt x="25" y="3"/>
                          <a:pt x="26" y="2"/>
                          <a:pt x="26" y="2"/>
                        </a:cubicBezTo>
                        <a:cubicBezTo>
                          <a:pt x="26" y="1"/>
                          <a:pt x="25" y="1"/>
                          <a:pt x="24" y="1"/>
                        </a:cubicBezTo>
                        <a:cubicBezTo>
                          <a:pt x="24" y="1"/>
                          <a:pt x="22" y="1"/>
                          <a:pt x="20" y="1"/>
                        </a:cubicBezTo>
                        <a:cubicBezTo>
                          <a:pt x="19" y="1"/>
                          <a:pt x="18" y="1"/>
                          <a:pt x="16" y="1"/>
                        </a:cubicBezTo>
                        <a:cubicBezTo>
                          <a:pt x="16" y="1"/>
                          <a:pt x="15" y="1"/>
                          <a:pt x="14" y="1"/>
                        </a:cubicBezTo>
                        <a:cubicBezTo>
                          <a:pt x="11" y="1"/>
                          <a:pt x="8" y="1"/>
                          <a:pt x="5" y="1"/>
                        </a:cubicBezTo>
                        <a:cubicBezTo>
                          <a:pt x="4" y="1"/>
                          <a:pt x="3" y="1"/>
                          <a:pt x="2" y="1"/>
                        </a:cubicBezTo>
                        <a:cubicBezTo>
                          <a:pt x="1" y="1"/>
                          <a:pt x="1" y="1"/>
                          <a:pt x="1" y="1"/>
                        </a:cubicBezTo>
                        <a:cubicBezTo>
                          <a:pt x="1" y="2"/>
                          <a:pt x="1" y="2"/>
                          <a:pt x="1" y="2"/>
                        </a:cubicBezTo>
                        <a:cubicBezTo>
                          <a:pt x="1" y="3"/>
                          <a:pt x="4" y="3"/>
                          <a:pt x="4" y="5"/>
                        </a:cubicBezTo>
                        <a:cubicBezTo>
                          <a:pt x="4" y="6"/>
                          <a:pt x="4" y="6"/>
                          <a:pt x="4" y="6"/>
                        </a:cubicBezTo>
                        <a:cubicBezTo>
                          <a:pt x="3" y="8"/>
                          <a:pt x="1" y="10"/>
                          <a:pt x="1" y="11"/>
                        </a:cubicBezTo>
                        <a:cubicBezTo>
                          <a:pt x="1" y="11"/>
                          <a:pt x="1" y="11"/>
                          <a:pt x="2" y="11"/>
                        </a:cubicBezTo>
                        <a:cubicBezTo>
                          <a:pt x="2" y="11"/>
                          <a:pt x="3" y="11"/>
                          <a:pt x="4" y="11"/>
                        </a:cubicBezTo>
                        <a:cubicBezTo>
                          <a:pt x="6" y="11"/>
                          <a:pt x="9" y="11"/>
                          <a:pt x="13" y="11"/>
                        </a:cubicBezTo>
                        <a:cubicBezTo>
                          <a:pt x="14" y="11"/>
                          <a:pt x="15" y="11"/>
                          <a:pt x="16" y="11"/>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75" name="Google Shape;3075;p21"/>
                  <p:cNvSpPr/>
                  <p:nvPr/>
                </p:nvSpPr>
                <p:spPr>
                  <a:xfrm>
                    <a:off x="4066" y="1884"/>
                    <a:ext cx="19" cy="8"/>
                  </a:xfrm>
                  <a:custGeom>
                    <a:avLst/>
                    <a:gdLst/>
                    <a:ahLst/>
                    <a:cxnLst/>
                    <a:rect l="l" t="t" r="r" b="b"/>
                    <a:pathLst>
                      <a:path w="25" h="10" extrusionOk="0">
                        <a:moveTo>
                          <a:pt x="5" y="9"/>
                        </a:moveTo>
                        <a:cubicBezTo>
                          <a:pt x="3" y="9"/>
                          <a:pt x="3" y="9"/>
                          <a:pt x="3" y="7"/>
                        </a:cubicBezTo>
                        <a:cubicBezTo>
                          <a:pt x="3" y="5"/>
                          <a:pt x="10" y="4"/>
                          <a:pt x="7" y="4"/>
                        </a:cubicBezTo>
                        <a:cubicBezTo>
                          <a:pt x="4" y="3"/>
                          <a:pt x="3" y="2"/>
                          <a:pt x="2" y="1"/>
                        </a:cubicBezTo>
                        <a:cubicBezTo>
                          <a:pt x="2" y="0"/>
                          <a:pt x="3" y="0"/>
                          <a:pt x="5" y="0"/>
                        </a:cubicBezTo>
                        <a:cubicBezTo>
                          <a:pt x="7" y="0"/>
                          <a:pt x="9" y="0"/>
                          <a:pt x="9" y="0"/>
                        </a:cubicBezTo>
                        <a:cubicBezTo>
                          <a:pt x="9" y="0"/>
                          <a:pt x="10" y="1"/>
                          <a:pt x="12" y="1"/>
                        </a:cubicBezTo>
                        <a:cubicBezTo>
                          <a:pt x="13" y="1"/>
                          <a:pt x="15" y="0"/>
                          <a:pt x="16" y="0"/>
                        </a:cubicBezTo>
                        <a:cubicBezTo>
                          <a:pt x="17" y="0"/>
                          <a:pt x="17" y="0"/>
                          <a:pt x="17" y="0"/>
                        </a:cubicBezTo>
                        <a:cubicBezTo>
                          <a:pt x="20" y="0"/>
                          <a:pt x="22" y="2"/>
                          <a:pt x="20" y="3"/>
                        </a:cubicBezTo>
                        <a:cubicBezTo>
                          <a:pt x="18" y="4"/>
                          <a:pt x="16" y="4"/>
                          <a:pt x="18" y="5"/>
                        </a:cubicBezTo>
                        <a:cubicBezTo>
                          <a:pt x="20" y="5"/>
                          <a:pt x="20" y="6"/>
                          <a:pt x="22" y="8"/>
                        </a:cubicBezTo>
                        <a:cubicBezTo>
                          <a:pt x="23" y="9"/>
                          <a:pt x="23" y="9"/>
                          <a:pt x="21" y="9"/>
                        </a:cubicBezTo>
                        <a:cubicBezTo>
                          <a:pt x="21" y="9"/>
                          <a:pt x="20" y="9"/>
                          <a:pt x="20" y="9"/>
                        </a:cubicBezTo>
                        <a:cubicBezTo>
                          <a:pt x="18" y="9"/>
                          <a:pt x="16" y="9"/>
                          <a:pt x="13" y="9"/>
                        </a:cubicBezTo>
                        <a:cubicBezTo>
                          <a:pt x="12" y="9"/>
                          <a:pt x="11" y="9"/>
                          <a:pt x="9" y="9"/>
                        </a:cubicBezTo>
                        <a:cubicBezTo>
                          <a:pt x="7" y="9"/>
                          <a:pt x="6" y="9"/>
                          <a:pt x="5" y="9"/>
                        </a:cubicBezTo>
                        <a:close/>
                        <a:moveTo>
                          <a:pt x="4" y="0"/>
                        </a:moveTo>
                        <a:cubicBezTo>
                          <a:pt x="3" y="0"/>
                          <a:pt x="2" y="0"/>
                          <a:pt x="1" y="0"/>
                        </a:cubicBezTo>
                        <a:cubicBezTo>
                          <a:pt x="0" y="0"/>
                          <a:pt x="0" y="0"/>
                          <a:pt x="0" y="0"/>
                        </a:cubicBezTo>
                        <a:cubicBezTo>
                          <a:pt x="0" y="1"/>
                          <a:pt x="0" y="1"/>
                          <a:pt x="0" y="1"/>
                        </a:cubicBezTo>
                        <a:cubicBezTo>
                          <a:pt x="0" y="2"/>
                          <a:pt x="3" y="2"/>
                          <a:pt x="3" y="4"/>
                        </a:cubicBezTo>
                        <a:cubicBezTo>
                          <a:pt x="3" y="5"/>
                          <a:pt x="3" y="5"/>
                          <a:pt x="3" y="5"/>
                        </a:cubicBezTo>
                        <a:cubicBezTo>
                          <a:pt x="2" y="7"/>
                          <a:pt x="0" y="9"/>
                          <a:pt x="0" y="10"/>
                        </a:cubicBezTo>
                        <a:cubicBezTo>
                          <a:pt x="0" y="10"/>
                          <a:pt x="0" y="10"/>
                          <a:pt x="1" y="10"/>
                        </a:cubicBezTo>
                        <a:cubicBezTo>
                          <a:pt x="1" y="10"/>
                          <a:pt x="1" y="10"/>
                          <a:pt x="1" y="10"/>
                        </a:cubicBezTo>
                        <a:cubicBezTo>
                          <a:pt x="2" y="10"/>
                          <a:pt x="2" y="10"/>
                          <a:pt x="2" y="10"/>
                        </a:cubicBezTo>
                        <a:cubicBezTo>
                          <a:pt x="3" y="10"/>
                          <a:pt x="6" y="10"/>
                          <a:pt x="10" y="10"/>
                        </a:cubicBezTo>
                        <a:cubicBezTo>
                          <a:pt x="16" y="10"/>
                          <a:pt x="22" y="10"/>
                          <a:pt x="23" y="10"/>
                        </a:cubicBezTo>
                        <a:cubicBezTo>
                          <a:pt x="24" y="10"/>
                          <a:pt x="24" y="10"/>
                          <a:pt x="24" y="10"/>
                        </a:cubicBezTo>
                        <a:cubicBezTo>
                          <a:pt x="24" y="10"/>
                          <a:pt x="24" y="10"/>
                          <a:pt x="24" y="10"/>
                        </a:cubicBezTo>
                        <a:cubicBezTo>
                          <a:pt x="24" y="9"/>
                          <a:pt x="24" y="9"/>
                          <a:pt x="24" y="9"/>
                        </a:cubicBezTo>
                        <a:cubicBezTo>
                          <a:pt x="23" y="7"/>
                          <a:pt x="21" y="6"/>
                          <a:pt x="21" y="5"/>
                        </a:cubicBezTo>
                        <a:cubicBezTo>
                          <a:pt x="21" y="4"/>
                          <a:pt x="21" y="4"/>
                          <a:pt x="22" y="3"/>
                        </a:cubicBezTo>
                        <a:cubicBezTo>
                          <a:pt x="24" y="2"/>
                          <a:pt x="25" y="1"/>
                          <a:pt x="25" y="1"/>
                        </a:cubicBezTo>
                        <a:cubicBezTo>
                          <a:pt x="25" y="0"/>
                          <a:pt x="24" y="0"/>
                          <a:pt x="23" y="0"/>
                        </a:cubicBezTo>
                        <a:cubicBezTo>
                          <a:pt x="23" y="0"/>
                          <a:pt x="22" y="0"/>
                          <a:pt x="21" y="0"/>
                        </a:cubicBezTo>
                        <a:cubicBezTo>
                          <a:pt x="20" y="0"/>
                          <a:pt x="19" y="0"/>
                          <a:pt x="18" y="0"/>
                        </a:cubicBezTo>
                        <a:cubicBezTo>
                          <a:pt x="17" y="0"/>
                          <a:pt x="16" y="0"/>
                          <a:pt x="15" y="0"/>
                        </a:cubicBezTo>
                        <a:cubicBezTo>
                          <a:pt x="14" y="0"/>
                          <a:pt x="14" y="0"/>
                          <a:pt x="13" y="0"/>
                        </a:cubicBezTo>
                        <a:cubicBezTo>
                          <a:pt x="10" y="0"/>
                          <a:pt x="7" y="0"/>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76" name="Google Shape;3076;p21"/>
                  <p:cNvSpPr/>
                  <p:nvPr/>
                </p:nvSpPr>
                <p:spPr>
                  <a:xfrm>
                    <a:off x="4065" y="1884"/>
                    <a:ext cx="21" cy="9"/>
                  </a:xfrm>
                  <a:custGeom>
                    <a:avLst/>
                    <a:gdLst/>
                    <a:ahLst/>
                    <a:cxnLst/>
                    <a:rect l="l" t="t" r="r" b="b"/>
                    <a:pathLst>
                      <a:path w="28" h="12" extrusionOk="0">
                        <a:moveTo>
                          <a:pt x="25" y="0"/>
                        </a:moveTo>
                        <a:cubicBezTo>
                          <a:pt x="24" y="1"/>
                          <a:pt x="24" y="1"/>
                          <a:pt x="24" y="1"/>
                        </a:cubicBezTo>
                        <a:cubicBezTo>
                          <a:pt x="24" y="1"/>
                          <a:pt x="24" y="1"/>
                          <a:pt x="23" y="1"/>
                        </a:cubicBezTo>
                        <a:cubicBezTo>
                          <a:pt x="24" y="1"/>
                          <a:pt x="25" y="1"/>
                          <a:pt x="25" y="1"/>
                        </a:cubicBezTo>
                        <a:cubicBezTo>
                          <a:pt x="26" y="1"/>
                          <a:pt x="27" y="1"/>
                          <a:pt x="27" y="2"/>
                        </a:cubicBezTo>
                        <a:cubicBezTo>
                          <a:pt x="27" y="2"/>
                          <a:pt x="26" y="3"/>
                          <a:pt x="24" y="4"/>
                        </a:cubicBezTo>
                        <a:cubicBezTo>
                          <a:pt x="23" y="5"/>
                          <a:pt x="23" y="5"/>
                          <a:pt x="23" y="6"/>
                        </a:cubicBezTo>
                        <a:cubicBezTo>
                          <a:pt x="23" y="7"/>
                          <a:pt x="25" y="8"/>
                          <a:pt x="26" y="10"/>
                        </a:cubicBezTo>
                        <a:cubicBezTo>
                          <a:pt x="26" y="11"/>
                          <a:pt x="26" y="11"/>
                          <a:pt x="26" y="11"/>
                        </a:cubicBezTo>
                        <a:cubicBezTo>
                          <a:pt x="26" y="11"/>
                          <a:pt x="26" y="11"/>
                          <a:pt x="26" y="11"/>
                        </a:cubicBezTo>
                        <a:cubicBezTo>
                          <a:pt x="26" y="12"/>
                          <a:pt x="26" y="12"/>
                          <a:pt x="26" y="12"/>
                        </a:cubicBezTo>
                        <a:cubicBezTo>
                          <a:pt x="27" y="11"/>
                          <a:pt x="27" y="11"/>
                          <a:pt x="26" y="10"/>
                        </a:cubicBezTo>
                        <a:cubicBezTo>
                          <a:pt x="25" y="7"/>
                          <a:pt x="22" y="6"/>
                          <a:pt x="25" y="4"/>
                        </a:cubicBezTo>
                        <a:cubicBezTo>
                          <a:pt x="28" y="2"/>
                          <a:pt x="28" y="1"/>
                          <a:pt x="25" y="0"/>
                        </a:cubicBezTo>
                        <a:close/>
                        <a:moveTo>
                          <a:pt x="3" y="0"/>
                        </a:moveTo>
                        <a:cubicBezTo>
                          <a:pt x="2" y="1"/>
                          <a:pt x="1" y="1"/>
                          <a:pt x="1" y="1"/>
                        </a:cubicBezTo>
                        <a:cubicBezTo>
                          <a:pt x="1" y="4"/>
                          <a:pt x="6" y="4"/>
                          <a:pt x="4" y="6"/>
                        </a:cubicBezTo>
                        <a:cubicBezTo>
                          <a:pt x="3" y="9"/>
                          <a:pt x="0" y="11"/>
                          <a:pt x="3" y="12"/>
                        </a:cubicBezTo>
                        <a:cubicBezTo>
                          <a:pt x="3" y="12"/>
                          <a:pt x="3" y="12"/>
                          <a:pt x="3" y="12"/>
                        </a:cubicBezTo>
                        <a:cubicBezTo>
                          <a:pt x="3" y="11"/>
                          <a:pt x="3" y="11"/>
                          <a:pt x="3" y="11"/>
                        </a:cubicBezTo>
                        <a:cubicBezTo>
                          <a:pt x="3" y="11"/>
                          <a:pt x="3" y="11"/>
                          <a:pt x="3" y="11"/>
                        </a:cubicBezTo>
                        <a:cubicBezTo>
                          <a:pt x="2" y="11"/>
                          <a:pt x="2" y="11"/>
                          <a:pt x="2" y="11"/>
                        </a:cubicBezTo>
                        <a:cubicBezTo>
                          <a:pt x="2" y="10"/>
                          <a:pt x="4" y="8"/>
                          <a:pt x="5" y="6"/>
                        </a:cubicBezTo>
                        <a:cubicBezTo>
                          <a:pt x="5" y="6"/>
                          <a:pt x="5" y="6"/>
                          <a:pt x="5" y="5"/>
                        </a:cubicBezTo>
                        <a:cubicBezTo>
                          <a:pt x="5" y="3"/>
                          <a:pt x="2" y="3"/>
                          <a:pt x="2" y="2"/>
                        </a:cubicBezTo>
                        <a:cubicBezTo>
                          <a:pt x="2" y="1"/>
                          <a:pt x="2" y="1"/>
                          <a:pt x="2" y="1"/>
                        </a:cubicBezTo>
                        <a:cubicBezTo>
                          <a:pt x="2" y="1"/>
                          <a:pt x="2" y="1"/>
                          <a:pt x="3" y="1"/>
                        </a:cubicBezTo>
                        <a:cubicBezTo>
                          <a:pt x="4" y="1"/>
                          <a:pt x="5" y="1"/>
                          <a:pt x="6" y="1"/>
                        </a:cubicBezTo>
                        <a:cubicBezTo>
                          <a:pt x="9" y="1"/>
                          <a:pt x="12" y="1"/>
                          <a:pt x="15" y="1"/>
                        </a:cubicBezTo>
                        <a:cubicBezTo>
                          <a:pt x="16" y="1"/>
                          <a:pt x="16" y="1"/>
                          <a:pt x="17" y="1"/>
                        </a:cubicBezTo>
                        <a:cubicBezTo>
                          <a:pt x="11" y="1"/>
                          <a:pt x="5" y="1"/>
                          <a:pt x="4" y="0"/>
                        </a:cubicBezTo>
                        <a:lnTo>
                          <a:pt x="3"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77" name="Google Shape;3077;p21"/>
                  <p:cNvSpPr/>
                  <p:nvPr/>
                </p:nvSpPr>
                <p:spPr>
                  <a:xfrm>
                    <a:off x="4069" y="1885"/>
                    <a:ext cx="12" cy="6"/>
                  </a:xfrm>
                  <a:custGeom>
                    <a:avLst/>
                    <a:gdLst/>
                    <a:ahLst/>
                    <a:cxnLst/>
                    <a:rect l="l" t="t" r="r" b="b"/>
                    <a:pathLst>
                      <a:path w="16" h="8" extrusionOk="0">
                        <a:moveTo>
                          <a:pt x="13" y="5"/>
                        </a:moveTo>
                        <a:cubicBezTo>
                          <a:pt x="12" y="5"/>
                          <a:pt x="11" y="5"/>
                          <a:pt x="11" y="4"/>
                        </a:cubicBezTo>
                        <a:cubicBezTo>
                          <a:pt x="10" y="3"/>
                          <a:pt x="11" y="3"/>
                          <a:pt x="12" y="2"/>
                        </a:cubicBezTo>
                        <a:cubicBezTo>
                          <a:pt x="12" y="2"/>
                          <a:pt x="12" y="2"/>
                          <a:pt x="12" y="2"/>
                        </a:cubicBezTo>
                        <a:cubicBezTo>
                          <a:pt x="13" y="1"/>
                          <a:pt x="13" y="1"/>
                          <a:pt x="13" y="1"/>
                        </a:cubicBezTo>
                        <a:cubicBezTo>
                          <a:pt x="13" y="1"/>
                          <a:pt x="13" y="1"/>
                          <a:pt x="12" y="1"/>
                        </a:cubicBezTo>
                        <a:cubicBezTo>
                          <a:pt x="11" y="0"/>
                          <a:pt x="9" y="0"/>
                          <a:pt x="8" y="0"/>
                        </a:cubicBezTo>
                        <a:cubicBezTo>
                          <a:pt x="7" y="1"/>
                          <a:pt x="6" y="1"/>
                          <a:pt x="5" y="1"/>
                        </a:cubicBezTo>
                        <a:cubicBezTo>
                          <a:pt x="5" y="1"/>
                          <a:pt x="4" y="0"/>
                          <a:pt x="3" y="0"/>
                        </a:cubicBezTo>
                        <a:cubicBezTo>
                          <a:pt x="2" y="0"/>
                          <a:pt x="2" y="1"/>
                          <a:pt x="2" y="1"/>
                        </a:cubicBezTo>
                        <a:cubicBezTo>
                          <a:pt x="2" y="1"/>
                          <a:pt x="3" y="1"/>
                          <a:pt x="3" y="1"/>
                        </a:cubicBezTo>
                        <a:cubicBezTo>
                          <a:pt x="5" y="2"/>
                          <a:pt x="6" y="2"/>
                          <a:pt x="7" y="4"/>
                        </a:cubicBezTo>
                        <a:cubicBezTo>
                          <a:pt x="7" y="4"/>
                          <a:pt x="7" y="5"/>
                          <a:pt x="6" y="5"/>
                        </a:cubicBezTo>
                        <a:cubicBezTo>
                          <a:pt x="6" y="5"/>
                          <a:pt x="5" y="5"/>
                          <a:pt x="5" y="5"/>
                        </a:cubicBezTo>
                        <a:cubicBezTo>
                          <a:pt x="4" y="5"/>
                          <a:pt x="4" y="5"/>
                          <a:pt x="4" y="5"/>
                        </a:cubicBezTo>
                        <a:cubicBezTo>
                          <a:pt x="3" y="5"/>
                          <a:pt x="2" y="5"/>
                          <a:pt x="2" y="5"/>
                        </a:cubicBezTo>
                        <a:cubicBezTo>
                          <a:pt x="0" y="7"/>
                          <a:pt x="2" y="7"/>
                          <a:pt x="2" y="7"/>
                        </a:cubicBezTo>
                        <a:cubicBezTo>
                          <a:pt x="4" y="7"/>
                          <a:pt x="6" y="7"/>
                          <a:pt x="9" y="7"/>
                        </a:cubicBezTo>
                        <a:cubicBezTo>
                          <a:pt x="10" y="7"/>
                          <a:pt x="11" y="7"/>
                          <a:pt x="12" y="7"/>
                        </a:cubicBezTo>
                        <a:cubicBezTo>
                          <a:pt x="14" y="7"/>
                          <a:pt x="16" y="8"/>
                          <a:pt x="16" y="7"/>
                        </a:cubicBezTo>
                        <a:cubicBezTo>
                          <a:pt x="16" y="6"/>
                          <a:pt x="15" y="6"/>
                          <a:pt x="14" y="6"/>
                        </a:cubicBezTo>
                        <a:lnTo>
                          <a:pt x="13" y="5"/>
                        </a:ln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78" name="Google Shape;3078;p21"/>
                  <p:cNvSpPr/>
                  <p:nvPr/>
                </p:nvSpPr>
                <p:spPr>
                  <a:xfrm>
                    <a:off x="4066" y="1881"/>
                    <a:ext cx="18" cy="3"/>
                  </a:xfrm>
                  <a:custGeom>
                    <a:avLst/>
                    <a:gdLst/>
                    <a:ahLst/>
                    <a:cxnLst/>
                    <a:rect l="l" t="t" r="r" b="b"/>
                    <a:pathLst>
                      <a:path w="24" h="4" extrusionOk="0">
                        <a:moveTo>
                          <a:pt x="2" y="3"/>
                        </a:moveTo>
                        <a:cubicBezTo>
                          <a:pt x="1" y="3"/>
                          <a:pt x="0" y="2"/>
                          <a:pt x="2" y="1"/>
                        </a:cubicBezTo>
                        <a:cubicBezTo>
                          <a:pt x="4" y="0"/>
                          <a:pt x="20" y="1"/>
                          <a:pt x="22" y="1"/>
                        </a:cubicBezTo>
                        <a:cubicBezTo>
                          <a:pt x="24" y="2"/>
                          <a:pt x="24" y="3"/>
                          <a:pt x="22" y="3"/>
                        </a:cubicBezTo>
                        <a:cubicBezTo>
                          <a:pt x="20" y="4"/>
                          <a:pt x="3" y="3"/>
                          <a:pt x="2" y="3"/>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79" name="Google Shape;3079;p21"/>
                  <p:cNvSpPr/>
                  <p:nvPr/>
                </p:nvSpPr>
                <p:spPr>
                  <a:xfrm>
                    <a:off x="4066" y="1881"/>
                    <a:ext cx="18" cy="3"/>
                  </a:xfrm>
                  <a:custGeom>
                    <a:avLst/>
                    <a:gdLst/>
                    <a:ahLst/>
                    <a:cxnLst/>
                    <a:rect l="l" t="t" r="r" b="b"/>
                    <a:pathLst>
                      <a:path w="24" h="4" extrusionOk="0">
                        <a:moveTo>
                          <a:pt x="2" y="3"/>
                        </a:moveTo>
                        <a:cubicBezTo>
                          <a:pt x="2" y="3"/>
                          <a:pt x="2" y="3"/>
                          <a:pt x="2" y="3"/>
                        </a:cubicBezTo>
                        <a:cubicBezTo>
                          <a:pt x="2" y="3"/>
                          <a:pt x="2" y="3"/>
                          <a:pt x="2" y="3"/>
                        </a:cubicBezTo>
                        <a:cubicBezTo>
                          <a:pt x="3" y="3"/>
                          <a:pt x="12" y="3"/>
                          <a:pt x="18" y="3"/>
                        </a:cubicBezTo>
                        <a:cubicBezTo>
                          <a:pt x="20" y="3"/>
                          <a:pt x="22" y="3"/>
                          <a:pt x="22" y="3"/>
                        </a:cubicBezTo>
                        <a:cubicBezTo>
                          <a:pt x="23" y="3"/>
                          <a:pt x="23" y="3"/>
                          <a:pt x="23" y="3"/>
                        </a:cubicBezTo>
                        <a:cubicBezTo>
                          <a:pt x="23" y="2"/>
                          <a:pt x="23" y="2"/>
                          <a:pt x="22" y="1"/>
                        </a:cubicBezTo>
                        <a:cubicBezTo>
                          <a:pt x="21" y="1"/>
                          <a:pt x="15" y="1"/>
                          <a:pt x="10" y="1"/>
                        </a:cubicBezTo>
                        <a:cubicBezTo>
                          <a:pt x="6" y="1"/>
                          <a:pt x="3" y="1"/>
                          <a:pt x="2" y="1"/>
                        </a:cubicBezTo>
                        <a:cubicBezTo>
                          <a:pt x="1" y="2"/>
                          <a:pt x="1" y="2"/>
                          <a:pt x="1" y="2"/>
                        </a:cubicBezTo>
                        <a:cubicBezTo>
                          <a:pt x="1" y="3"/>
                          <a:pt x="1" y="3"/>
                          <a:pt x="2" y="3"/>
                        </a:cubicBezTo>
                        <a:cubicBezTo>
                          <a:pt x="2" y="3"/>
                          <a:pt x="2" y="3"/>
                          <a:pt x="2" y="3"/>
                        </a:cubicBezTo>
                        <a:cubicBezTo>
                          <a:pt x="2" y="3"/>
                          <a:pt x="2" y="3"/>
                          <a:pt x="2" y="3"/>
                        </a:cubicBezTo>
                        <a:cubicBezTo>
                          <a:pt x="1" y="3"/>
                          <a:pt x="0" y="3"/>
                          <a:pt x="0" y="2"/>
                        </a:cubicBezTo>
                        <a:cubicBezTo>
                          <a:pt x="0" y="2"/>
                          <a:pt x="1" y="1"/>
                          <a:pt x="2" y="1"/>
                        </a:cubicBezTo>
                        <a:cubicBezTo>
                          <a:pt x="3" y="0"/>
                          <a:pt x="6" y="0"/>
                          <a:pt x="10" y="0"/>
                        </a:cubicBezTo>
                        <a:cubicBezTo>
                          <a:pt x="15" y="0"/>
                          <a:pt x="21" y="1"/>
                          <a:pt x="22" y="1"/>
                        </a:cubicBezTo>
                        <a:cubicBezTo>
                          <a:pt x="23" y="1"/>
                          <a:pt x="24" y="2"/>
                          <a:pt x="24" y="3"/>
                        </a:cubicBezTo>
                        <a:cubicBezTo>
                          <a:pt x="24" y="3"/>
                          <a:pt x="23" y="4"/>
                          <a:pt x="22" y="4"/>
                        </a:cubicBezTo>
                        <a:cubicBezTo>
                          <a:pt x="22" y="4"/>
                          <a:pt x="20" y="4"/>
                          <a:pt x="18" y="4"/>
                        </a:cubicBezTo>
                        <a:cubicBezTo>
                          <a:pt x="12" y="4"/>
                          <a:pt x="3" y="4"/>
                          <a:pt x="2" y="3"/>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80" name="Google Shape;3080;p21"/>
                  <p:cNvSpPr/>
                  <p:nvPr/>
                </p:nvSpPr>
                <p:spPr>
                  <a:xfrm>
                    <a:off x="4067" y="1882"/>
                    <a:ext cx="16" cy="2"/>
                  </a:xfrm>
                  <a:custGeom>
                    <a:avLst/>
                    <a:gdLst/>
                    <a:ahLst/>
                    <a:cxnLst/>
                    <a:rect l="l" t="t" r="r" b="b"/>
                    <a:pathLst>
                      <a:path w="22" h="2" extrusionOk="0">
                        <a:moveTo>
                          <a:pt x="6" y="2"/>
                        </a:moveTo>
                        <a:cubicBezTo>
                          <a:pt x="4" y="2"/>
                          <a:pt x="3" y="2"/>
                          <a:pt x="2" y="2"/>
                        </a:cubicBezTo>
                        <a:cubicBezTo>
                          <a:pt x="2" y="2"/>
                          <a:pt x="1" y="0"/>
                          <a:pt x="4" y="0"/>
                        </a:cubicBezTo>
                        <a:cubicBezTo>
                          <a:pt x="4" y="0"/>
                          <a:pt x="5" y="0"/>
                          <a:pt x="6" y="0"/>
                        </a:cubicBezTo>
                        <a:cubicBezTo>
                          <a:pt x="8" y="0"/>
                          <a:pt x="10" y="0"/>
                          <a:pt x="13" y="0"/>
                        </a:cubicBezTo>
                        <a:cubicBezTo>
                          <a:pt x="17" y="0"/>
                          <a:pt x="20" y="0"/>
                          <a:pt x="21" y="1"/>
                        </a:cubicBezTo>
                        <a:cubicBezTo>
                          <a:pt x="21" y="2"/>
                          <a:pt x="21" y="2"/>
                          <a:pt x="19" y="2"/>
                        </a:cubicBezTo>
                        <a:cubicBezTo>
                          <a:pt x="18" y="2"/>
                          <a:pt x="16" y="2"/>
                          <a:pt x="14" y="2"/>
                        </a:cubicBezTo>
                        <a:cubicBezTo>
                          <a:pt x="13" y="2"/>
                          <a:pt x="13" y="2"/>
                          <a:pt x="13" y="2"/>
                        </a:cubicBezTo>
                        <a:cubicBezTo>
                          <a:pt x="12" y="2"/>
                          <a:pt x="10" y="2"/>
                          <a:pt x="9" y="2"/>
                        </a:cubicBezTo>
                        <a:cubicBezTo>
                          <a:pt x="8" y="2"/>
                          <a:pt x="7" y="2"/>
                          <a:pt x="6" y="2"/>
                        </a:cubicBezTo>
                        <a:close/>
                        <a:moveTo>
                          <a:pt x="8" y="0"/>
                        </a:moveTo>
                        <a:cubicBezTo>
                          <a:pt x="5" y="0"/>
                          <a:pt x="2" y="0"/>
                          <a:pt x="1" y="0"/>
                        </a:cubicBezTo>
                        <a:cubicBezTo>
                          <a:pt x="0" y="1"/>
                          <a:pt x="0" y="1"/>
                          <a:pt x="0" y="1"/>
                        </a:cubicBezTo>
                        <a:cubicBezTo>
                          <a:pt x="0" y="2"/>
                          <a:pt x="0" y="2"/>
                          <a:pt x="1" y="2"/>
                        </a:cubicBezTo>
                        <a:cubicBezTo>
                          <a:pt x="2" y="2"/>
                          <a:pt x="11" y="2"/>
                          <a:pt x="17" y="2"/>
                        </a:cubicBezTo>
                        <a:cubicBezTo>
                          <a:pt x="17" y="2"/>
                          <a:pt x="17" y="2"/>
                          <a:pt x="17" y="2"/>
                        </a:cubicBezTo>
                        <a:cubicBezTo>
                          <a:pt x="19" y="2"/>
                          <a:pt x="21" y="2"/>
                          <a:pt x="21" y="2"/>
                        </a:cubicBezTo>
                        <a:cubicBezTo>
                          <a:pt x="22" y="2"/>
                          <a:pt x="22" y="2"/>
                          <a:pt x="22" y="2"/>
                        </a:cubicBezTo>
                        <a:cubicBezTo>
                          <a:pt x="22" y="1"/>
                          <a:pt x="22" y="1"/>
                          <a:pt x="21" y="0"/>
                        </a:cubicBezTo>
                        <a:cubicBezTo>
                          <a:pt x="20" y="0"/>
                          <a:pt x="14" y="0"/>
                          <a:pt x="9" y="0"/>
                        </a:cubicBezTo>
                        <a:cubicBezTo>
                          <a:pt x="9" y="0"/>
                          <a:pt x="9" y="0"/>
                          <a:pt x="9" y="0"/>
                        </a:cubicBezTo>
                        <a:lnTo>
                          <a:pt x="8"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81" name="Google Shape;3081;p21"/>
                  <p:cNvSpPr/>
                  <p:nvPr/>
                </p:nvSpPr>
                <p:spPr>
                  <a:xfrm>
                    <a:off x="4066" y="1882"/>
                    <a:ext cx="18" cy="2"/>
                  </a:xfrm>
                  <a:custGeom>
                    <a:avLst/>
                    <a:gdLst/>
                    <a:ahLst/>
                    <a:cxnLst/>
                    <a:rect l="l" t="t" r="r" b="b"/>
                    <a:pathLst>
                      <a:path w="24" h="3" extrusionOk="0">
                        <a:moveTo>
                          <a:pt x="2" y="2"/>
                        </a:moveTo>
                        <a:cubicBezTo>
                          <a:pt x="1" y="2"/>
                          <a:pt x="1" y="2"/>
                          <a:pt x="1" y="1"/>
                        </a:cubicBezTo>
                        <a:cubicBezTo>
                          <a:pt x="1" y="1"/>
                          <a:pt x="1" y="1"/>
                          <a:pt x="2" y="0"/>
                        </a:cubicBezTo>
                        <a:cubicBezTo>
                          <a:pt x="3" y="0"/>
                          <a:pt x="6" y="0"/>
                          <a:pt x="9" y="0"/>
                        </a:cubicBezTo>
                        <a:cubicBezTo>
                          <a:pt x="10" y="0"/>
                          <a:pt x="10" y="0"/>
                          <a:pt x="10" y="0"/>
                        </a:cubicBezTo>
                        <a:cubicBezTo>
                          <a:pt x="10" y="0"/>
                          <a:pt x="10" y="0"/>
                          <a:pt x="10" y="0"/>
                        </a:cubicBezTo>
                        <a:cubicBezTo>
                          <a:pt x="15" y="0"/>
                          <a:pt x="21" y="0"/>
                          <a:pt x="22" y="0"/>
                        </a:cubicBezTo>
                        <a:cubicBezTo>
                          <a:pt x="23" y="1"/>
                          <a:pt x="23" y="1"/>
                          <a:pt x="23" y="2"/>
                        </a:cubicBezTo>
                        <a:cubicBezTo>
                          <a:pt x="23" y="2"/>
                          <a:pt x="23" y="2"/>
                          <a:pt x="22" y="2"/>
                        </a:cubicBezTo>
                        <a:cubicBezTo>
                          <a:pt x="22" y="2"/>
                          <a:pt x="20" y="2"/>
                          <a:pt x="18" y="2"/>
                        </a:cubicBezTo>
                        <a:cubicBezTo>
                          <a:pt x="18" y="2"/>
                          <a:pt x="18" y="2"/>
                          <a:pt x="18" y="2"/>
                        </a:cubicBezTo>
                        <a:cubicBezTo>
                          <a:pt x="12" y="2"/>
                          <a:pt x="3" y="2"/>
                          <a:pt x="2" y="2"/>
                        </a:cubicBezTo>
                        <a:close/>
                        <a:moveTo>
                          <a:pt x="10" y="0"/>
                        </a:moveTo>
                        <a:cubicBezTo>
                          <a:pt x="6" y="0"/>
                          <a:pt x="3" y="0"/>
                          <a:pt x="2" y="0"/>
                        </a:cubicBezTo>
                        <a:cubicBezTo>
                          <a:pt x="0" y="1"/>
                          <a:pt x="1" y="2"/>
                          <a:pt x="2" y="2"/>
                        </a:cubicBezTo>
                        <a:cubicBezTo>
                          <a:pt x="3" y="2"/>
                          <a:pt x="12" y="3"/>
                          <a:pt x="18" y="3"/>
                        </a:cubicBezTo>
                        <a:cubicBezTo>
                          <a:pt x="20" y="3"/>
                          <a:pt x="22" y="3"/>
                          <a:pt x="22" y="2"/>
                        </a:cubicBezTo>
                        <a:cubicBezTo>
                          <a:pt x="24" y="2"/>
                          <a:pt x="24" y="1"/>
                          <a:pt x="22" y="0"/>
                        </a:cubicBezTo>
                        <a:cubicBezTo>
                          <a:pt x="21" y="0"/>
                          <a:pt x="15" y="0"/>
                          <a:pt x="10"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82" name="Google Shape;3082;p21"/>
                  <p:cNvSpPr/>
                  <p:nvPr/>
                </p:nvSpPr>
                <p:spPr>
                  <a:xfrm>
                    <a:off x="4070" y="1882"/>
                    <a:ext cx="11" cy="2"/>
                  </a:xfrm>
                  <a:custGeom>
                    <a:avLst/>
                    <a:gdLst/>
                    <a:ahLst/>
                    <a:cxnLst/>
                    <a:rect l="l" t="t" r="r" b="b"/>
                    <a:pathLst>
                      <a:path w="15" h="2" extrusionOk="0">
                        <a:moveTo>
                          <a:pt x="2" y="1"/>
                        </a:moveTo>
                        <a:cubicBezTo>
                          <a:pt x="2" y="1"/>
                          <a:pt x="2" y="1"/>
                          <a:pt x="6" y="1"/>
                        </a:cubicBezTo>
                        <a:cubicBezTo>
                          <a:pt x="10" y="1"/>
                          <a:pt x="14" y="0"/>
                          <a:pt x="14" y="1"/>
                        </a:cubicBezTo>
                        <a:cubicBezTo>
                          <a:pt x="15" y="1"/>
                          <a:pt x="14" y="2"/>
                          <a:pt x="11" y="2"/>
                        </a:cubicBezTo>
                        <a:cubicBezTo>
                          <a:pt x="9" y="1"/>
                          <a:pt x="6" y="1"/>
                          <a:pt x="5" y="1"/>
                        </a:cubicBezTo>
                        <a:cubicBezTo>
                          <a:pt x="3" y="2"/>
                          <a:pt x="1" y="2"/>
                          <a:pt x="1" y="1"/>
                        </a:cubicBezTo>
                        <a:cubicBezTo>
                          <a:pt x="0" y="1"/>
                          <a:pt x="0" y="1"/>
                          <a:pt x="2"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83" name="Google Shape;3083;p21"/>
                  <p:cNvSpPr/>
                  <p:nvPr/>
                </p:nvSpPr>
                <p:spPr>
                  <a:xfrm>
                    <a:off x="4047" y="1895"/>
                    <a:ext cx="55" cy="10"/>
                  </a:xfrm>
                  <a:custGeom>
                    <a:avLst/>
                    <a:gdLst/>
                    <a:ahLst/>
                    <a:cxnLst/>
                    <a:rect l="l" t="t" r="r" b="b"/>
                    <a:pathLst>
                      <a:path w="73" h="13" extrusionOk="0">
                        <a:moveTo>
                          <a:pt x="63" y="4"/>
                        </a:moveTo>
                        <a:cubicBezTo>
                          <a:pt x="53" y="0"/>
                          <a:pt x="43" y="1"/>
                          <a:pt x="37" y="1"/>
                        </a:cubicBezTo>
                        <a:cubicBezTo>
                          <a:pt x="31" y="1"/>
                          <a:pt x="20" y="0"/>
                          <a:pt x="11" y="4"/>
                        </a:cubicBezTo>
                        <a:cubicBezTo>
                          <a:pt x="1" y="9"/>
                          <a:pt x="0" y="13"/>
                          <a:pt x="3" y="13"/>
                        </a:cubicBezTo>
                        <a:cubicBezTo>
                          <a:pt x="6" y="13"/>
                          <a:pt x="11" y="12"/>
                          <a:pt x="16" y="10"/>
                        </a:cubicBezTo>
                        <a:cubicBezTo>
                          <a:pt x="22" y="8"/>
                          <a:pt x="28" y="9"/>
                          <a:pt x="28" y="9"/>
                        </a:cubicBezTo>
                        <a:cubicBezTo>
                          <a:pt x="32" y="9"/>
                          <a:pt x="36" y="9"/>
                          <a:pt x="39" y="9"/>
                        </a:cubicBezTo>
                        <a:cubicBezTo>
                          <a:pt x="41" y="9"/>
                          <a:pt x="43" y="9"/>
                          <a:pt x="46" y="9"/>
                        </a:cubicBezTo>
                        <a:cubicBezTo>
                          <a:pt x="46" y="9"/>
                          <a:pt x="52" y="8"/>
                          <a:pt x="57" y="10"/>
                        </a:cubicBezTo>
                        <a:cubicBezTo>
                          <a:pt x="63" y="12"/>
                          <a:pt x="68" y="13"/>
                          <a:pt x="70" y="13"/>
                        </a:cubicBezTo>
                        <a:cubicBezTo>
                          <a:pt x="73" y="13"/>
                          <a:pt x="73" y="9"/>
                          <a:pt x="63" y="4"/>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84" name="Google Shape;3084;p21"/>
                  <p:cNvSpPr/>
                  <p:nvPr/>
                </p:nvSpPr>
                <p:spPr>
                  <a:xfrm>
                    <a:off x="4048" y="1895"/>
                    <a:ext cx="54" cy="10"/>
                  </a:xfrm>
                  <a:custGeom>
                    <a:avLst/>
                    <a:gdLst/>
                    <a:ahLst/>
                    <a:cxnLst/>
                    <a:rect l="l" t="t" r="r" b="b"/>
                    <a:pathLst>
                      <a:path w="72" h="13" extrusionOk="0">
                        <a:moveTo>
                          <a:pt x="68" y="13"/>
                        </a:moveTo>
                        <a:cubicBezTo>
                          <a:pt x="65" y="13"/>
                          <a:pt x="61" y="12"/>
                          <a:pt x="56" y="10"/>
                        </a:cubicBezTo>
                        <a:cubicBezTo>
                          <a:pt x="53" y="9"/>
                          <a:pt x="50" y="9"/>
                          <a:pt x="48" y="9"/>
                        </a:cubicBezTo>
                        <a:cubicBezTo>
                          <a:pt x="46" y="9"/>
                          <a:pt x="46" y="9"/>
                          <a:pt x="45" y="9"/>
                        </a:cubicBezTo>
                        <a:cubicBezTo>
                          <a:pt x="45" y="9"/>
                          <a:pt x="44" y="9"/>
                          <a:pt x="43" y="9"/>
                        </a:cubicBezTo>
                        <a:cubicBezTo>
                          <a:pt x="41" y="9"/>
                          <a:pt x="39" y="9"/>
                          <a:pt x="38" y="9"/>
                        </a:cubicBezTo>
                        <a:cubicBezTo>
                          <a:pt x="36" y="9"/>
                          <a:pt x="35" y="9"/>
                          <a:pt x="33" y="9"/>
                        </a:cubicBezTo>
                        <a:cubicBezTo>
                          <a:pt x="31" y="9"/>
                          <a:pt x="29" y="9"/>
                          <a:pt x="26" y="9"/>
                        </a:cubicBezTo>
                        <a:cubicBezTo>
                          <a:pt x="26" y="9"/>
                          <a:pt x="26" y="9"/>
                          <a:pt x="25" y="9"/>
                        </a:cubicBezTo>
                        <a:cubicBezTo>
                          <a:pt x="22" y="9"/>
                          <a:pt x="19" y="9"/>
                          <a:pt x="16" y="10"/>
                        </a:cubicBezTo>
                        <a:cubicBezTo>
                          <a:pt x="11" y="12"/>
                          <a:pt x="6" y="13"/>
                          <a:pt x="3" y="13"/>
                        </a:cubicBezTo>
                        <a:cubicBezTo>
                          <a:pt x="3" y="13"/>
                          <a:pt x="2" y="13"/>
                          <a:pt x="2" y="13"/>
                        </a:cubicBezTo>
                        <a:cubicBezTo>
                          <a:pt x="0" y="13"/>
                          <a:pt x="0" y="12"/>
                          <a:pt x="0" y="12"/>
                        </a:cubicBezTo>
                        <a:cubicBezTo>
                          <a:pt x="0" y="10"/>
                          <a:pt x="2" y="7"/>
                          <a:pt x="9" y="4"/>
                        </a:cubicBezTo>
                        <a:cubicBezTo>
                          <a:pt x="17" y="1"/>
                          <a:pt x="26" y="0"/>
                          <a:pt x="32" y="0"/>
                        </a:cubicBezTo>
                        <a:cubicBezTo>
                          <a:pt x="33" y="0"/>
                          <a:pt x="35" y="0"/>
                          <a:pt x="36" y="0"/>
                        </a:cubicBezTo>
                        <a:cubicBezTo>
                          <a:pt x="37" y="0"/>
                          <a:pt x="38" y="0"/>
                          <a:pt x="40" y="0"/>
                        </a:cubicBezTo>
                        <a:cubicBezTo>
                          <a:pt x="46" y="0"/>
                          <a:pt x="55" y="1"/>
                          <a:pt x="62" y="4"/>
                        </a:cubicBezTo>
                        <a:cubicBezTo>
                          <a:pt x="62" y="4"/>
                          <a:pt x="62" y="4"/>
                          <a:pt x="62" y="4"/>
                        </a:cubicBezTo>
                        <a:cubicBezTo>
                          <a:pt x="62" y="4"/>
                          <a:pt x="62" y="4"/>
                          <a:pt x="62" y="4"/>
                        </a:cubicBezTo>
                        <a:cubicBezTo>
                          <a:pt x="69" y="7"/>
                          <a:pt x="72" y="10"/>
                          <a:pt x="72" y="12"/>
                        </a:cubicBezTo>
                        <a:cubicBezTo>
                          <a:pt x="72" y="12"/>
                          <a:pt x="71" y="13"/>
                          <a:pt x="70" y="13"/>
                        </a:cubicBezTo>
                        <a:cubicBezTo>
                          <a:pt x="69" y="13"/>
                          <a:pt x="69" y="13"/>
                          <a:pt x="69" y="13"/>
                        </a:cubicBezTo>
                        <a:lnTo>
                          <a:pt x="68" y="13"/>
                        </a:lnTo>
                        <a:close/>
                        <a:moveTo>
                          <a:pt x="57" y="10"/>
                        </a:moveTo>
                        <a:cubicBezTo>
                          <a:pt x="61" y="11"/>
                          <a:pt x="66" y="13"/>
                          <a:pt x="68" y="13"/>
                        </a:cubicBezTo>
                        <a:cubicBezTo>
                          <a:pt x="69" y="13"/>
                          <a:pt x="69" y="13"/>
                          <a:pt x="69" y="13"/>
                        </a:cubicBezTo>
                        <a:cubicBezTo>
                          <a:pt x="70" y="12"/>
                          <a:pt x="70" y="12"/>
                          <a:pt x="70" y="12"/>
                        </a:cubicBezTo>
                        <a:cubicBezTo>
                          <a:pt x="70" y="10"/>
                          <a:pt x="68" y="8"/>
                          <a:pt x="61" y="5"/>
                        </a:cubicBezTo>
                        <a:cubicBezTo>
                          <a:pt x="54" y="2"/>
                          <a:pt x="46" y="1"/>
                          <a:pt x="40" y="1"/>
                        </a:cubicBezTo>
                        <a:cubicBezTo>
                          <a:pt x="38" y="1"/>
                          <a:pt x="37" y="1"/>
                          <a:pt x="36" y="1"/>
                        </a:cubicBezTo>
                        <a:cubicBezTo>
                          <a:pt x="35" y="1"/>
                          <a:pt x="33" y="1"/>
                          <a:pt x="32" y="1"/>
                        </a:cubicBezTo>
                        <a:cubicBezTo>
                          <a:pt x="26" y="1"/>
                          <a:pt x="18" y="2"/>
                          <a:pt x="10" y="5"/>
                        </a:cubicBezTo>
                        <a:cubicBezTo>
                          <a:pt x="4" y="8"/>
                          <a:pt x="1" y="10"/>
                          <a:pt x="1" y="12"/>
                        </a:cubicBezTo>
                        <a:cubicBezTo>
                          <a:pt x="2" y="12"/>
                          <a:pt x="2" y="12"/>
                          <a:pt x="2" y="13"/>
                        </a:cubicBezTo>
                        <a:cubicBezTo>
                          <a:pt x="3" y="13"/>
                          <a:pt x="3" y="13"/>
                          <a:pt x="3" y="13"/>
                        </a:cubicBezTo>
                        <a:cubicBezTo>
                          <a:pt x="6" y="13"/>
                          <a:pt x="10" y="11"/>
                          <a:pt x="15" y="10"/>
                        </a:cubicBezTo>
                        <a:cubicBezTo>
                          <a:pt x="18" y="8"/>
                          <a:pt x="22" y="8"/>
                          <a:pt x="25" y="8"/>
                        </a:cubicBezTo>
                        <a:cubicBezTo>
                          <a:pt x="26" y="8"/>
                          <a:pt x="27" y="8"/>
                          <a:pt x="27" y="8"/>
                        </a:cubicBezTo>
                        <a:cubicBezTo>
                          <a:pt x="29" y="8"/>
                          <a:pt x="31" y="8"/>
                          <a:pt x="33" y="8"/>
                        </a:cubicBezTo>
                        <a:cubicBezTo>
                          <a:pt x="35" y="8"/>
                          <a:pt x="36" y="8"/>
                          <a:pt x="38" y="8"/>
                        </a:cubicBezTo>
                        <a:cubicBezTo>
                          <a:pt x="39" y="8"/>
                          <a:pt x="41" y="8"/>
                          <a:pt x="43" y="8"/>
                        </a:cubicBezTo>
                        <a:cubicBezTo>
                          <a:pt x="44" y="8"/>
                          <a:pt x="45" y="8"/>
                          <a:pt x="45" y="8"/>
                        </a:cubicBezTo>
                        <a:cubicBezTo>
                          <a:pt x="45" y="8"/>
                          <a:pt x="46" y="8"/>
                          <a:pt x="48" y="8"/>
                        </a:cubicBezTo>
                        <a:cubicBezTo>
                          <a:pt x="50" y="8"/>
                          <a:pt x="53" y="9"/>
                          <a:pt x="57" y="10"/>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85" name="Google Shape;3085;p21"/>
                  <p:cNvSpPr/>
                  <p:nvPr/>
                </p:nvSpPr>
                <p:spPr>
                  <a:xfrm>
                    <a:off x="4049" y="1896"/>
                    <a:ext cx="17" cy="9"/>
                  </a:xfrm>
                  <a:custGeom>
                    <a:avLst/>
                    <a:gdLst/>
                    <a:ahLst/>
                    <a:cxnLst/>
                    <a:rect l="l" t="t" r="r" b="b"/>
                    <a:pathLst>
                      <a:path w="23" h="11" extrusionOk="0">
                        <a:moveTo>
                          <a:pt x="22" y="0"/>
                        </a:moveTo>
                        <a:cubicBezTo>
                          <a:pt x="18" y="0"/>
                          <a:pt x="13" y="1"/>
                          <a:pt x="9" y="3"/>
                        </a:cubicBezTo>
                        <a:cubicBezTo>
                          <a:pt x="3" y="6"/>
                          <a:pt x="0" y="8"/>
                          <a:pt x="0" y="10"/>
                        </a:cubicBezTo>
                        <a:cubicBezTo>
                          <a:pt x="1" y="10"/>
                          <a:pt x="1" y="10"/>
                          <a:pt x="1" y="11"/>
                        </a:cubicBezTo>
                        <a:cubicBezTo>
                          <a:pt x="2" y="11"/>
                          <a:pt x="2" y="11"/>
                          <a:pt x="2" y="11"/>
                        </a:cubicBezTo>
                        <a:cubicBezTo>
                          <a:pt x="2" y="11"/>
                          <a:pt x="2" y="11"/>
                          <a:pt x="2" y="11"/>
                        </a:cubicBezTo>
                        <a:cubicBezTo>
                          <a:pt x="5" y="11"/>
                          <a:pt x="9" y="9"/>
                          <a:pt x="14" y="8"/>
                        </a:cubicBezTo>
                        <a:cubicBezTo>
                          <a:pt x="17" y="7"/>
                          <a:pt x="20" y="6"/>
                          <a:pt x="22" y="6"/>
                        </a:cubicBezTo>
                        <a:cubicBezTo>
                          <a:pt x="23" y="5"/>
                          <a:pt x="23" y="5"/>
                          <a:pt x="23" y="5"/>
                        </a:cubicBezTo>
                        <a:cubicBezTo>
                          <a:pt x="22" y="5"/>
                          <a:pt x="21" y="5"/>
                          <a:pt x="20" y="5"/>
                        </a:cubicBezTo>
                        <a:cubicBezTo>
                          <a:pt x="16" y="5"/>
                          <a:pt x="15" y="7"/>
                          <a:pt x="10" y="8"/>
                        </a:cubicBezTo>
                        <a:cubicBezTo>
                          <a:pt x="8" y="9"/>
                          <a:pt x="7" y="9"/>
                          <a:pt x="5" y="9"/>
                        </a:cubicBezTo>
                        <a:cubicBezTo>
                          <a:pt x="3" y="9"/>
                          <a:pt x="3" y="8"/>
                          <a:pt x="4" y="6"/>
                        </a:cubicBezTo>
                        <a:cubicBezTo>
                          <a:pt x="7" y="4"/>
                          <a:pt x="15" y="2"/>
                          <a:pt x="20" y="1"/>
                        </a:cubicBezTo>
                        <a:cubicBezTo>
                          <a:pt x="21" y="1"/>
                          <a:pt x="22" y="0"/>
                          <a:pt x="23" y="0"/>
                        </a:cubicBezTo>
                        <a:lnTo>
                          <a:pt x="22"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86" name="Google Shape;3086;p21"/>
                  <p:cNvSpPr/>
                  <p:nvPr/>
                </p:nvSpPr>
                <p:spPr>
                  <a:xfrm>
                    <a:off x="4047" y="1896"/>
                    <a:ext cx="18" cy="9"/>
                  </a:xfrm>
                  <a:custGeom>
                    <a:avLst/>
                    <a:gdLst/>
                    <a:ahLst/>
                    <a:cxnLst/>
                    <a:rect l="l" t="t" r="r" b="b"/>
                    <a:pathLst>
                      <a:path w="24" h="12" extrusionOk="0">
                        <a:moveTo>
                          <a:pt x="23" y="0"/>
                        </a:moveTo>
                        <a:cubicBezTo>
                          <a:pt x="19" y="1"/>
                          <a:pt x="15" y="2"/>
                          <a:pt x="11" y="3"/>
                        </a:cubicBezTo>
                        <a:cubicBezTo>
                          <a:pt x="1" y="8"/>
                          <a:pt x="0" y="12"/>
                          <a:pt x="3" y="12"/>
                        </a:cubicBezTo>
                        <a:cubicBezTo>
                          <a:pt x="4" y="12"/>
                          <a:pt x="4" y="12"/>
                          <a:pt x="4" y="12"/>
                        </a:cubicBezTo>
                        <a:cubicBezTo>
                          <a:pt x="7" y="12"/>
                          <a:pt x="12" y="11"/>
                          <a:pt x="16" y="9"/>
                        </a:cubicBezTo>
                        <a:cubicBezTo>
                          <a:pt x="19" y="8"/>
                          <a:pt x="22" y="8"/>
                          <a:pt x="24" y="8"/>
                        </a:cubicBezTo>
                        <a:cubicBezTo>
                          <a:pt x="24" y="7"/>
                          <a:pt x="24" y="7"/>
                          <a:pt x="24" y="7"/>
                        </a:cubicBezTo>
                        <a:cubicBezTo>
                          <a:pt x="22" y="7"/>
                          <a:pt x="19" y="8"/>
                          <a:pt x="16" y="9"/>
                        </a:cubicBezTo>
                        <a:cubicBezTo>
                          <a:pt x="11" y="10"/>
                          <a:pt x="7" y="12"/>
                          <a:pt x="4" y="12"/>
                        </a:cubicBezTo>
                        <a:cubicBezTo>
                          <a:pt x="4" y="12"/>
                          <a:pt x="4" y="12"/>
                          <a:pt x="4" y="12"/>
                        </a:cubicBezTo>
                        <a:cubicBezTo>
                          <a:pt x="3" y="12"/>
                          <a:pt x="3" y="12"/>
                          <a:pt x="3" y="12"/>
                        </a:cubicBezTo>
                        <a:cubicBezTo>
                          <a:pt x="3" y="11"/>
                          <a:pt x="3" y="11"/>
                          <a:pt x="2" y="11"/>
                        </a:cubicBezTo>
                        <a:cubicBezTo>
                          <a:pt x="2" y="9"/>
                          <a:pt x="5" y="7"/>
                          <a:pt x="11" y="4"/>
                        </a:cubicBezTo>
                        <a:cubicBezTo>
                          <a:pt x="15" y="2"/>
                          <a:pt x="20" y="1"/>
                          <a:pt x="24" y="1"/>
                        </a:cubicBezTo>
                        <a:lnTo>
                          <a:pt x="23"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87" name="Google Shape;3087;p21"/>
                  <p:cNvSpPr/>
                  <p:nvPr/>
                </p:nvSpPr>
                <p:spPr>
                  <a:xfrm>
                    <a:off x="4085" y="1896"/>
                    <a:ext cx="16" cy="9"/>
                  </a:xfrm>
                  <a:custGeom>
                    <a:avLst/>
                    <a:gdLst/>
                    <a:ahLst/>
                    <a:cxnLst/>
                    <a:rect l="l" t="t" r="r" b="b"/>
                    <a:pathLst>
                      <a:path w="21" h="11" extrusionOk="0">
                        <a:moveTo>
                          <a:pt x="2" y="0"/>
                        </a:moveTo>
                        <a:cubicBezTo>
                          <a:pt x="1" y="0"/>
                          <a:pt x="1" y="0"/>
                          <a:pt x="1" y="1"/>
                        </a:cubicBezTo>
                        <a:cubicBezTo>
                          <a:pt x="4" y="1"/>
                          <a:pt x="6" y="2"/>
                          <a:pt x="8" y="2"/>
                        </a:cubicBezTo>
                        <a:cubicBezTo>
                          <a:pt x="14" y="4"/>
                          <a:pt x="21" y="9"/>
                          <a:pt x="19" y="10"/>
                        </a:cubicBezTo>
                        <a:cubicBezTo>
                          <a:pt x="18" y="10"/>
                          <a:pt x="18" y="10"/>
                          <a:pt x="18" y="10"/>
                        </a:cubicBezTo>
                        <a:cubicBezTo>
                          <a:pt x="16" y="10"/>
                          <a:pt x="9" y="7"/>
                          <a:pt x="5" y="6"/>
                        </a:cubicBezTo>
                        <a:cubicBezTo>
                          <a:pt x="3" y="5"/>
                          <a:pt x="2" y="5"/>
                          <a:pt x="1" y="5"/>
                        </a:cubicBezTo>
                        <a:cubicBezTo>
                          <a:pt x="0" y="5"/>
                          <a:pt x="0" y="5"/>
                          <a:pt x="0" y="5"/>
                        </a:cubicBezTo>
                        <a:cubicBezTo>
                          <a:pt x="0" y="6"/>
                          <a:pt x="0" y="6"/>
                          <a:pt x="1" y="6"/>
                        </a:cubicBezTo>
                        <a:cubicBezTo>
                          <a:pt x="3" y="6"/>
                          <a:pt x="5" y="7"/>
                          <a:pt x="8" y="8"/>
                        </a:cubicBezTo>
                        <a:cubicBezTo>
                          <a:pt x="12" y="9"/>
                          <a:pt x="17" y="11"/>
                          <a:pt x="19" y="11"/>
                        </a:cubicBezTo>
                        <a:cubicBezTo>
                          <a:pt x="19" y="11"/>
                          <a:pt x="19" y="11"/>
                          <a:pt x="19" y="11"/>
                        </a:cubicBezTo>
                        <a:cubicBezTo>
                          <a:pt x="20" y="11"/>
                          <a:pt x="20" y="11"/>
                          <a:pt x="20" y="11"/>
                        </a:cubicBezTo>
                        <a:cubicBezTo>
                          <a:pt x="21" y="10"/>
                          <a:pt x="21" y="10"/>
                          <a:pt x="21" y="10"/>
                        </a:cubicBezTo>
                        <a:cubicBezTo>
                          <a:pt x="21" y="8"/>
                          <a:pt x="19" y="6"/>
                          <a:pt x="12" y="3"/>
                        </a:cubicBezTo>
                        <a:cubicBezTo>
                          <a:pt x="9" y="1"/>
                          <a:pt x="5" y="0"/>
                          <a:pt x="2"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88" name="Google Shape;3088;p21"/>
                  <p:cNvSpPr/>
                  <p:nvPr/>
                </p:nvSpPr>
                <p:spPr>
                  <a:xfrm>
                    <a:off x="4086" y="1896"/>
                    <a:ext cx="16" cy="9"/>
                  </a:xfrm>
                  <a:custGeom>
                    <a:avLst/>
                    <a:gdLst/>
                    <a:ahLst/>
                    <a:cxnLst/>
                    <a:rect l="l" t="t" r="r" b="b"/>
                    <a:pathLst>
                      <a:path w="22" h="12" extrusionOk="0">
                        <a:moveTo>
                          <a:pt x="1" y="0"/>
                        </a:moveTo>
                        <a:cubicBezTo>
                          <a:pt x="1" y="1"/>
                          <a:pt x="1" y="1"/>
                          <a:pt x="1" y="1"/>
                        </a:cubicBezTo>
                        <a:cubicBezTo>
                          <a:pt x="4" y="1"/>
                          <a:pt x="8" y="2"/>
                          <a:pt x="11" y="4"/>
                        </a:cubicBezTo>
                        <a:cubicBezTo>
                          <a:pt x="18" y="7"/>
                          <a:pt x="20" y="9"/>
                          <a:pt x="20" y="11"/>
                        </a:cubicBezTo>
                        <a:cubicBezTo>
                          <a:pt x="20" y="11"/>
                          <a:pt x="20" y="11"/>
                          <a:pt x="19" y="12"/>
                        </a:cubicBezTo>
                        <a:cubicBezTo>
                          <a:pt x="18" y="12"/>
                          <a:pt x="18" y="12"/>
                          <a:pt x="18" y="12"/>
                        </a:cubicBezTo>
                        <a:cubicBezTo>
                          <a:pt x="18" y="12"/>
                          <a:pt x="18" y="12"/>
                          <a:pt x="18" y="12"/>
                        </a:cubicBezTo>
                        <a:cubicBezTo>
                          <a:pt x="16" y="12"/>
                          <a:pt x="11" y="10"/>
                          <a:pt x="7" y="9"/>
                        </a:cubicBezTo>
                        <a:cubicBezTo>
                          <a:pt x="4" y="8"/>
                          <a:pt x="2" y="7"/>
                          <a:pt x="0" y="7"/>
                        </a:cubicBezTo>
                        <a:cubicBezTo>
                          <a:pt x="0" y="8"/>
                          <a:pt x="0" y="8"/>
                          <a:pt x="0" y="8"/>
                        </a:cubicBezTo>
                        <a:cubicBezTo>
                          <a:pt x="2" y="8"/>
                          <a:pt x="4" y="8"/>
                          <a:pt x="6" y="9"/>
                        </a:cubicBezTo>
                        <a:cubicBezTo>
                          <a:pt x="11" y="11"/>
                          <a:pt x="15" y="12"/>
                          <a:pt x="19" y="12"/>
                        </a:cubicBezTo>
                        <a:cubicBezTo>
                          <a:pt x="19" y="12"/>
                          <a:pt x="19" y="12"/>
                          <a:pt x="19" y="12"/>
                        </a:cubicBezTo>
                        <a:cubicBezTo>
                          <a:pt x="22" y="12"/>
                          <a:pt x="22" y="8"/>
                          <a:pt x="12" y="3"/>
                        </a:cubicBezTo>
                        <a:cubicBezTo>
                          <a:pt x="8" y="2"/>
                          <a:pt x="5" y="1"/>
                          <a:pt x="1"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89" name="Google Shape;3089;p21"/>
                  <p:cNvSpPr/>
                  <p:nvPr/>
                </p:nvSpPr>
                <p:spPr>
                  <a:xfrm>
                    <a:off x="4052" y="1898"/>
                    <a:ext cx="15" cy="4"/>
                  </a:xfrm>
                  <a:custGeom>
                    <a:avLst/>
                    <a:gdLst/>
                    <a:ahLst/>
                    <a:cxnLst/>
                    <a:rect l="l" t="t" r="r" b="b"/>
                    <a:pathLst>
                      <a:path w="20" h="6" extrusionOk="0">
                        <a:moveTo>
                          <a:pt x="20" y="0"/>
                        </a:moveTo>
                        <a:cubicBezTo>
                          <a:pt x="20" y="0"/>
                          <a:pt x="11" y="1"/>
                          <a:pt x="8" y="2"/>
                        </a:cubicBezTo>
                        <a:cubicBezTo>
                          <a:pt x="5" y="4"/>
                          <a:pt x="0" y="5"/>
                          <a:pt x="2" y="6"/>
                        </a:cubicBezTo>
                        <a:cubicBezTo>
                          <a:pt x="3" y="6"/>
                          <a:pt x="3" y="6"/>
                          <a:pt x="3" y="6"/>
                        </a:cubicBezTo>
                        <a:cubicBezTo>
                          <a:pt x="5" y="6"/>
                          <a:pt x="8" y="3"/>
                          <a:pt x="9" y="3"/>
                        </a:cubicBezTo>
                        <a:cubicBezTo>
                          <a:pt x="14" y="2"/>
                          <a:pt x="19" y="1"/>
                          <a:pt x="20" y="1"/>
                        </a:cubicBezTo>
                        <a:cubicBezTo>
                          <a:pt x="20" y="0"/>
                          <a:pt x="20" y="0"/>
                          <a:pt x="20" y="0"/>
                        </a:cubicBezTo>
                        <a:cubicBezTo>
                          <a:pt x="20" y="0"/>
                          <a:pt x="20" y="0"/>
                          <a:pt x="20"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90" name="Google Shape;3090;p21"/>
                  <p:cNvSpPr/>
                  <p:nvPr/>
                </p:nvSpPr>
                <p:spPr>
                  <a:xfrm>
                    <a:off x="4083" y="1898"/>
                    <a:ext cx="13" cy="4"/>
                  </a:xfrm>
                  <a:custGeom>
                    <a:avLst/>
                    <a:gdLst/>
                    <a:ahLst/>
                    <a:cxnLst/>
                    <a:rect l="l" t="t" r="r" b="b"/>
                    <a:pathLst>
                      <a:path w="17" h="6" extrusionOk="0">
                        <a:moveTo>
                          <a:pt x="1" y="0"/>
                        </a:moveTo>
                        <a:cubicBezTo>
                          <a:pt x="1" y="0"/>
                          <a:pt x="0" y="0"/>
                          <a:pt x="0" y="1"/>
                        </a:cubicBezTo>
                        <a:cubicBezTo>
                          <a:pt x="1" y="1"/>
                          <a:pt x="1" y="1"/>
                          <a:pt x="1" y="1"/>
                        </a:cubicBezTo>
                        <a:cubicBezTo>
                          <a:pt x="8" y="2"/>
                          <a:pt x="11" y="4"/>
                          <a:pt x="13" y="5"/>
                        </a:cubicBezTo>
                        <a:cubicBezTo>
                          <a:pt x="14" y="5"/>
                          <a:pt x="15" y="6"/>
                          <a:pt x="16" y="6"/>
                        </a:cubicBezTo>
                        <a:cubicBezTo>
                          <a:pt x="17" y="6"/>
                          <a:pt x="17" y="5"/>
                          <a:pt x="15" y="3"/>
                        </a:cubicBezTo>
                        <a:cubicBezTo>
                          <a:pt x="11" y="1"/>
                          <a:pt x="8" y="1"/>
                          <a:pt x="8" y="1"/>
                        </a:cubicBezTo>
                        <a:cubicBezTo>
                          <a:pt x="7" y="1"/>
                          <a:pt x="7" y="1"/>
                          <a:pt x="7" y="1"/>
                        </a:cubicBezTo>
                        <a:cubicBezTo>
                          <a:pt x="5" y="0"/>
                          <a:pt x="3" y="0"/>
                          <a:pt x="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91" name="Google Shape;3091;p21"/>
                  <p:cNvSpPr/>
                  <p:nvPr/>
                </p:nvSpPr>
                <p:spPr>
                  <a:xfrm>
                    <a:off x="4064" y="1894"/>
                    <a:ext cx="25" cy="11"/>
                  </a:xfrm>
                  <a:custGeom>
                    <a:avLst/>
                    <a:gdLst/>
                    <a:ahLst/>
                    <a:cxnLst/>
                    <a:rect l="l" t="t" r="r" b="b"/>
                    <a:pathLst>
                      <a:path w="33" h="14" extrusionOk="0">
                        <a:moveTo>
                          <a:pt x="19" y="0"/>
                        </a:moveTo>
                        <a:cubicBezTo>
                          <a:pt x="16" y="0"/>
                          <a:pt x="14" y="0"/>
                          <a:pt x="12" y="0"/>
                        </a:cubicBezTo>
                        <a:cubicBezTo>
                          <a:pt x="6" y="0"/>
                          <a:pt x="2" y="0"/>
                          <a:pt x="2" y="1"/>
                        </a:cubicBezTo>
                        <a:cubicBezTo>
                          <a:pt x="2" y="3"/>
                          <a:pt x="7" y="4"/>
                          <a:pt x="5" y="6"/>
                        </a:cubicBezTo>
                        <a:cubicBezTo>
                          <a:pt x="3" y="9"/>
                          <a:pt x="0" y="12"/>
                          <a:pt x="3" y="12"/>
                        </a:cubicBezTo>
                        <a:cubicBezTo>
                          <a:pt x="5" y="13"/>
                          <a:pt x="7" y="12"/>
                          <a:pt x="10" y="12"/>
                        </a:cubicBezTo>
                        <a:cubicBezTo>
                          <a:pt x="12" y="12"/>
                          <a:pt x="15" y="12"/>
                          <a:pt x="18" y="12"/>
                        </a:cubicBezTo>
                        <a:cubicBezTo>
                          <a:pt x="24" y="12"/>
                          <a:pt x="30" y="14"/>
                          <a:pt x="29" y="10"/>
                        </a:cubicBezTo>
                        <a:cubicBezTo>
                          <a:pt x="27" y="7"/>
                          <a:pt x="24" y="6"/>
                          <a:pt x="27" y="4"/>
                        </a:cubicBezTo>
                        <a:cubicBezTo>
                          <a:pt x="33" y="0"/>
                          <a:pt x="29" y="0"/>
                          <a:pt x="19"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92" name="Google Shape;3092;p21"/>
                  <p:cNvSpPr/>
                  <p:nvPr/>
                </p:nvSpPr>
                <p:spPr>
                  <a:xfrm>
                    <a:off x="4065" y="1893"/>
                    <a:ext cx="21" cy="11"/>
                  </a:xfrm>
                  <a:custGeom>
                    <a:avLst/>
                    <a:gdLst/>
                    <a:ahLst/>
                    <a:cxnLst/>
                    <a:rect l="l" t="t" r="r" b="b"/>
                    <a:pathLst>
                      <a:path w="29" h="14" extrusionOk="0">
                        <a:moveTo>
                          <a:pt x="17" y="13"/>
                        </a:moveTo>
                        <a:cubicBezTo>
                          <a:pt x="16" y="13"/>
                          <a:pt x="15" y="13"/>
                          <a:pt x="14" y="13"/>
                        </a:cubicBezTo>
                        <a:cubicBezTo>
                          <a:pt x="11" y="13"/>
                          <a:pt x="7" y="14"/>
                          <a:pt x="4" y="14"/>
                        </a:cubicBezTo>
                        <a:cubicBezTo>
                          <a:pt x="3" y="14"/>
                          <a:pt x="3" y="14"/>
                          <a:pt x="2" y="14"/>
                        </a:cubicBezTo>
                        <a:cubicBezTo>
                          <a:pt x="1" y="13"/>
                          <a:pt x="0" y="13"/>
                          <a:pt x="0" y="12"/>
                        </a:cubicBezTo>
                        <a:cubicBezTo>
                          <a:pt x="0" y="11"/>
                          <a:pt x="2" y="9"/>
                          <a:pt x="3" y="7"/>
                        </a:cubicBezTo>
                        <a:cubicBezTo>
                          <a:pt x="3" y="6"/>
                          <a:pt x="3" y="6"/>
                          <a:pt x="3" y="6"/>
                        </a:cubicBezTo>
                        <a:cubicBezTo>
                          <a:pt x="4" y="5"/>
                          <a:pt x="0" y="5"/>
                          <a:pt x="0" y="2"/>
                        </a:cubicBezTo>
                        <a:cubicBezTo>
                          <a:pt x="0" y="2"/>
                          <a:pt x="0" y="2"/>
                          <a:pt x="0" y="2"/>
                        </a:cubicBezTo>
                        <a:cubicBezTo>
                          <a:pt x="0" y="0"/>
                          <a:pt x="3" y="0"/>
                          <a:pt x="6" y="0"/>
                        </a:cubicBezTo>
                        <a:cubicBezTo>
                          <a:pt x="9" y="0"/>
                          <a:pt x="12" y="0"/>
                          <a:pt x="16" y="0"/>
                        </a:cubicBezTo>
                        <a:cubicBezTo>
                          <a:pt x="17" y="0"/>
                          <a:pt x="17" y="0"/>
                          <a:pt x="18" y="0"/>
                        </a:cubicBezTo>
                        <a:cubicBezTo>
                          <a:pt x="19" y="0"/>
                          <a:pt x="21" y="0"/>
                          <a:pt x="22" y="0"/>
                        </a:cubicBezTo>
                        <a:cubicBezTo>
                          <a:pt x="26" y="0"/>
                          <a:pt x="29" y="1"/>
                          <a:pt x="29" y="2"/>
                        </a:cubicBezTo>
                        <a:cubicBezTo>
                          <a:pt x="29" y="3"/>
                          <a:pt x="28" y="4"/>
                          <a:pt x="27" y="5"/>
                        </a:cubicBezTo>
                        <a:cubicBezTo>
                          <a:pt x="26" y="6"/>
                          <a:pt x="25" y="7"/>
                          <a:pt x="25" y="7"/>
                        </a:cubicBezTo>
                        <a:cubicBezTo>
                          <a:pt x="25" y="8"/>
                          <a:pt x="27" y="9"/>
                          <a:pt x="28" y="11"/>
                        </a:cubicBezTo>
                        <a:cubicBezTo>
                          <a:pt x="29" y="12"/>
                          <a:pt x="29" y="12"/>
                          <a:pt x="29" y="12"/>
                        </a:cubicBezTo>
                        <a:cubicBezTo>
                          <a:pt x="29" y="13"/>
                          <a:pt x="28" y="14"/>
                          <a:pt x="28" y="14"/>
                        </a:cubicBezTo>
                        <a:cubicBezTo>
                          <a:pt x="27" y="14"/>
                          <a:pt x="26" y="14"/>
                          <a:pt x="25" y="14"/>
                        </a:cubicBezTo>
                        <a:cubicBezTo>
                          <a:pt x="23" y="14"/>
                          <a:pt x="20" y="14"/>
                          <a:pt x="17" y="13"/>
                        </a:cubicBezTo>
                        <a:close/>
                        <a:moveTo>
                          <a:pt x="17" y="12"/>
                        </a:moveTo>
                        <a:cubicBezTo>
                          <a:pt x="20" y="13"/>
                          <a:pt x="23" y="13"/>
                          <a:pt x="25" y="13"/>
                        </a:cubicBezTo>
                        <a:cubicBezTo>
                          <a:pt x="27" y="13"/>
                          <a:pt x="27" y="13"/>
                          <a:pt x="27" y="12"/>
                        </a:cubicBezTo>
                        <a:cubicBezTo>
                          <a:pt x="27" y="12"/>
                          <a:pt x="27" y="12"/>
                          <a:pt x="27" y="12"/>
                        </a:cubicBezTo>
                        <a:cubicBezTo>
                          <a:pt x="26" y="9"/>
                          <a:pt x="24" y="8"/>
                          <a:pt x="24" y="7"/>
                        </a:cubicBezTo>
                        <a:cubicBezTo>
                          <a:pt x="24" y="6"/>
                          <a:pt x="24" y="6"/>
                          <a:pt x="25" y="5"/>
                        </a:cubicBezTo>
                        <a:cubicBezTo>
                          <a:pt x="27" y="4"/>
                          <a:pt x="28" y="3"/>
                          <a:pt x="28" y="2"/>
                        </a:cubicBezTo>
                        <a:cubicBezTo>
                          <a:pt x="28" y="2"/>
                          <a:pt x="28" y="2"/>
                          <a:pt x="27" y="2"/>
                        </a:cubicBezTo>
                        <a:cubicBezTo>
                          <a:pt x="26" y="1"/>
                          <a:pt x="24" y="1"/>
                          <a:pt x="22" y="1"/>
                        </a:cubicBezTo>
                        <a:cubicBezTo>
                          <a:pt x="21" y="1"/>
                          <a:pt x="19" y="1"/>
                          <a:pt x="18" y="1"/>
                        </a:cubicBezTo>
                        <a:cubicBezTo>
                          <a:pt x="17" y="1"/>
                          <a:pt x="17" y="1"/>
                          <a:pt x="16" y="1"/>
                        </a:cubicBezTo>
                        <a:cubicBezTo>
                          <a:pt x="12" y="1"/>
                          <a:pt x="9" y="1"/>
                          <a:pt x="6" y="1"/>
                        </a:cubicBezTo>
                        <a:cubicBezTo>
                          <a:pt x="4" y="1"/>
                          <a:pt x="3" y="1"/>
                          <a:pt x="2" y="1"/>
                        </a:cubicBezTo>
                        <a:cubicBezTo>
                          <a:pt x="2" y="2"/>
                          <a:pt x="2" y="2"/>
                          <a:pt x="2" y="2"/>
                        </a:cubicBezTo>
                        <a:cubicBezTo>
                          <a:pt x="2" y="2"/>
                          <a:pt x="2" y="2"/>
                          <a:pt x="2" y="2"/>
                        </a:cubicBezTo>
                        <a:cubicBezTo>
                          <a:pt x="1" y="4"/>
                          <a:pt x="5" y="4"/>
                          <a:pt x="5" y="6"/>
                        </a:cubicBezTo>
                        <a:cubicBezTo>
                          <a:pt x="5" y="7"/>
                          <a:pt x="5" y="7"/>
                          <a:pt x="5" y="7"/>
                        </a:cubicBezTo>
                        <a:cubicBezTo>
                          <a:pt x="3" y="9"/>
                          <a:pt x="2" y="11"/>
                          <a:pt x="2" y="12"/>
                        </a:cubicBezTo>
                        <a:cubicBezTo>
                          <a:pt x="2" y="12"/>
                          <a:pt x="2" y="13"/>
                          <a:pt x="2" y="13"/>
                        </a:cubicBezTo>
                        <a:cubicBezTo>
                          <a:pt x="3" y="13"/>
                          <a:pt x="4" y="13"/>
                          <a:pt x="4" y="13"/>
                        </a:cubicBezTo>
                        <a:cubicBezTo>
                          <a:pt x="7" y="13"/>
                          <a:pt x="10" y="12"/>
                          <a:pt x="14" y="12"/>
                        </a:cubicBezTo>
                        <a:cubicBezTo>
                          <a:pt x="15" y="12"/>
                          <a:pt x="16" y="12"/>
                          <a:pt x="17" y="12"/>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93" name="Google Shape;3093;p21"/>
                  <p:cNvSpPr/>
                  <p:nvPr/>
                </p:nvSpPr>
                <p:spPr>
                  <a:xfrm>
                    <a:off x="4065" y="1894"/>
                    <a:ext cx="21" cy="9"/>
                  </a:xfrm>
                  <a:custGeom>
                    <a:avLst/>
                    <a:gdLst/>
                    <a:ahLst/>
                    <a:cxnLst/>
                    <a:rect l="l" t="t" r="r" b="b"/>
                    <a:pathLst>
                      <a:path w="27" h="12" extrusionOk="0">
                        <a:moveTo>
                          <a:pt x="6" y="11"/>
                        </a:moveTo>
                        <a:cubicBezTo>
                          <a:pt x="4" y="11"/>
                          <a:pt x="3" y="10"/>
                          <a:pt x="4" y="8"/>
                        </a:cubicBezTo>
                        <a:cubicBezTo>
                          <a:pt x="4" y="6"/>
                          <a:pt x="12" y="5"/>
                          <a:pt x="8" y="5"/>
                        </a:cubicBezTo>
                        <a:cubicBezTo>
                          <a:pt x="5" y="4"/>
                          <a:pt x="4" y="3"/>
                          <a:pt x="3" y="2"/>
                        </a:cubicBezTo>
                        <a:cubicBezTo>
                          <a:pt x="3" y="1"/>
                          <a:pt x="4" y="1"/>
                          <a:pt x="6" y="1"/>
                        </a:cubicBezTo>
                        <a:cubicBezTo>
                          <a:pt x="8" y="1"/>
                          <a:pt x="10" y="1"/>
                          <a:pt x="10" y="1"/>
                        </a:cubicBezTo>
                        <a:cubicBezTo>
                          <a:pt x="10" y="1"/>
                          <a:pt x="11" y="1"/>
                          <a:pt x="14" y="1"/>
                        </a:cubicBezTo>
                        <a:cubicBezTo>
                          <a:pt x="15" y="1"/>
                          <a:pt x="16" y="1"/>
                          <a:pt x="18" y="1"/>
                        </a:cubicBezTo>
                        <a:cubicBezTo>
                          <a:pt x="19" y="1"/>
                          <a:pt x="19" y="1"/>
                          <a:pt x="19" y="1"/>
                        </a:cubicBezTo>
                        <a:cubicBezTo>
                          <a:pt x="22" y="1"/>
                          <a:pt x="24" y="3"/>
                          <a:pt x="22" y="3"/>
                        </a:cubicBezTo>
                        <a:cubicBezTo>
                          <a:pt x="20" y="4"/>
                          <a:pt x="17" y="5"/>
                          <a:pt x="20" y="6"/>
                        </a:cubicBezTo>
                        <a:cubicBezTo>
                          <a:pt x="22" y="7"/>
                          <a:pt x="22" y="7"/>
                          <a:pt x="24" y="9"/>
                        </a:cubicBezTo>
                        <a:cubicBezTo>
                          <a:pt x="25" y="10"/>
                          <a:pt x="25" y="11"/>
                          <a:pt x="23" y="11"/>
                        </a:cubicBezTo>
                        <a:cubicBezTo>
                          <a:pt x="23" y="11"/>
                          <a:pt x="22" y="11"/>
                          <a:pt x="22" y="11"/>
                        </a:cubicBezTo>
                        <a:cubicBezTo>
                          <a:pt x="19" y="10"/>
                          <a:pt x="17" y="10"/>
                          <a:pt x="15" y="10"/>
                        </a:cubicBezTo>
                        <a:cubicBezTo>
                          <a:pt x="14" y="10"/>
                          <a:pt x="12" y="10"/>
                          <a:pt x="10" y="10"/>
                        </a:cubicBezTo>
                        <a:cubicBezTo>
                          <a:pt x="8" y="10"/>
                          <a:pt x="7" y="11"/>
                          <a:pt x="6" y="11"/>
                        </a:cubicBezTo>
                        <a:close/>
                        <a:moveTo>
                          <a:pt x="5" y="0"/>
                        </a:moveTo>
                        <a:cubicBezTo>
                          <a:pt x="3" y="0"/>
                          <a:pt x="2" y="0"/>
                          <a:pt x="1" y="0"/>
                        </a:cubicBezTo>
                        <a:cubicBezTo>
                          <a:pt x="1" y="1"/>
                          <a:pt x="1" y="1"/>
                          <a:pt x="1" y="1"/>
                        </a:cubicBezTo>
                        <a:cubicBezTo>
                          <a:pt x="1" y="1"/>
                          <a:pt x="1" y="1"/>
                          <a:pt x="1" y="1"/>
                        </a:cubicBezTo>
                        <a:cubicBezTo>
                          <a:pt x="0" y="3"/>
                          <a:pt x="4" y="3"/>
                          <a:pt x="4" y="5"/>
                        </a:cubicBezTo>
                        <a:cubicBezTo>
                          <a:pt x="4" y="6"/>
                          <a:pt x="4" y="6"/>
                          <a:pt x="4" y="6"/>
                        </a:cubicBezTo>
                        <a:cubicBezTo>
                          <a:pt x="2" y="8"/>
                          <a:pt x="1" y="10"/>
                          <a:pt x="1" y="11"/>
                        </a:cubicBezTo>
                        <a:cubicBezTo>
                          <a:pt x="1" y="11"/>
                          <a:pt x="1" y="12"/>
                          <a:pt x="1" y="12"/>
                        </a:cubicBezTo>
                        <a:cubicBezTo>
                          <a:pt x="2" y="12"/>
                          <a:pt x="2" y="12"/>
                          <a:pt x="2" y="12"/>
                        </a:cubicBezTo>
                        <a:cubicBezTo>
                          <a:pt x="3" y="11"/>
                          <a:pt x="7" y="11"/>
                          <a:pt x="10" y="11"/>
                        </a:cubicBezTo>
                        <a:cubicBezTo>
                          <a:pt x="16" y="11"/>
                          <a:pt x="22" y="12"/>
                          <a:pt x="23" y="12"/>
                        </a:cubicBezTo>
                        <a:cubicBezTo>
                          <a:pt x="24" y="12"/>
                          <a:pt x="24" y="12"/>
                          <a:pt x="24" y="12"/>
                        </a:cubicBezTo>
                        <a:cubicBezTo>
                          <a:pt x="24" y="12"/>
                          <a:pt x="24" y="12"/>
                          <a:pt x="24" y="12"/>
                        </a:cubicBezTo>
                        <a:cubicBezTo>
                          <a:pt x="24" y="12"/>
                          <a:pt x="24" y="12"/>
                          <a:pt x="24" y="12"/>
                        </a:cubicBezTo>
                        <a:cubicBezTo>
                          <a:pt x="26" y="12"/>
                          <a:pt x="26" y="12"/>
                          <a:pt x="26" y="11"/>
                        </a:cubicBezTo>
                        <a:cubicBezTo>
                          <a:pt x="26" y="11"/>
                          <a:pt x="26" y="11"/>
                          <a:pt x="26" y="11"/>
                        </a:cubicBezTo>
                        <a:cubicBezTo>
                          <a:pt x="25" y="8"/>
                          <a:pt x="23" y="7"/>
                          <a:pt x="23" y="6"/>
                        </a:cubicBezTo>
                        <a:cubicBezTo>
                          <a:pt x="23" y="5"/>
                          <a:pt x="23" y="5"/>
                          <a:pt x="24" y="4"/>
                        </a:cubicBezTo>
                        <a:cubicBezTo>
                          <a:pt x="26" y="3"/>
                          <a:pt x="27" y="2"/>
                          <a:pt x="27" y="1"/>
                        </a:cubicBezTo>
                        <a:cubicBezTo>
                          <a:pt x="27" y="1"/>
                          <a:pt x="27" y="1"/>
                          <a:pt x="26" y="1"/>
                        </a:cubicBezTo>
                        <a:cubicBezTo>
                          <a:pt x="25" y="1"/>
                          <a:pt x="24" y="0"/>
                          <a:pt x="23" y="0"/>
                        </a:cubicBezTo>
                        <a:cubicBezTo>
                          <a:pt x="22" y="0"/>
                          <a:pt x="21" y="0"/>
                          <a:pt x="20" y="0"/>
                        </a:cubicBezTo>
                        <a:cubicBezTo>
                          <a:pt x="19" y="0"/>
                          <a:pt x="17" y="0"/>
                          <a:pt x="16" y="0"/>
                        </a:cubicBezTo>
                        <a:cubicBezTo>
                          <a:pt x="16" y="0"/>
                          <a:pt x="15" y="0"/>
                          <a:pt x="15" y="0"/>
                        </a:cubicBezTo>
                        <a:cubicBezTo>
                          <a:pt x="12" y="0"/>
                          <a:pt x="10" y="0"/>
                          <a:pt x="7" y="0"/>
                        </a:cubicBezTo>
                        <a:cubicBezTo>
                          <a:pt x="7" y="0"/>
                          <a:pt x="7" y="0"/>
                          <a:pt x="7" y="0"/>
                        </a:cubicBezTo>
                        <a:cubicBezTo>
                          <a:pt x="6" y="0"/>
                          <a:pt x="5" y="0"/>
                          <a:pt x="5"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94" name="Google Shape;3094;p21"/>
                  <p:cNvSpPr/>
                  <p:nvPr/>
                </p:nvSpPr>
                <p:spPr>
                  <a:xfrm>
                    <a:off x="4064" y="1894"/>
                    <a:ext cx="23" cy="10"/>
                  </a:xfrm>
                  <a:custGeom>
                    <a:avLst/>
                    <a:gdLst/>
                    <a:ahLst/>
                    <a:cxnLst/>
                    <a:rect l="l" t="t" r="r" b="b"/>
                    <a:pathLst>
                      <a:path w="31" h="13" extrusionOk="0">
                        <a:moveTo>
                          <a:pt x="9" y="0"/>
                        </a:moveTo>
                        <a:cubicBezTo>
                          <a:pt x="12" y="0"/>
                          <a:pt x="14" y="0"/>
                          <a:pt x="17" y="0"/>
                        </a:cubicBezTo>
                        <a:cubicBezTo>
                          <a:pt x="17" y="0"/>
                          <a:pt x="18" y="0"/>
                          <a:pt x="18" y="0"/>
                        </a:cubicBezTo>
                        <a:cubicBezTo>
                          <a:pt x="15" y="0"/>
                          <a:pt x="12" y="0"/>
                          <a:pt x="9" y="0"/>
                        </a:cubicBezTo>
                        <a:close/>
                        <a:moveTo>
                          <a:pt x="27" y="0"/>
                        </a:moveTo>
                        <a:cubicBezTo>
                          <a:pt x="26" y="0"/>
                          <a:pt x="26" y="0"/>
                          <a:pt x="26" y="0"/>
                        </a:cubicBezTo>
                        <a:cubicBezTo>
                          <a:pt x="26" y="0"/>
                          <a:pt x="26" y="0"/>
                          <a:pt x="25" y="0"/>
                        </a:cubicBezTo>
                        <a:cubicBezTo>
                          <a:pt x="26" y="0"/>
                          <a:pt x="27" y="1"/>
                          <a:pt x="28" y="1"/>
                        </a:cubicBezTo>
                        <a:cubicBezTo>
                          <a:pt x="29" y="1"/>
                          <a:pt x="29" y="1"/>
                          <a:pt x="29" y="1"/>
                        </a:cubicBezTo>
                        <a:cubicBezTo>
                          <a:pt x="29" y="2"/>
                          <a:pt x="28" y="3"/>
                          <a:pt x="26" y="4"/>
                        </a:cubicBezTo>
                        <a:cubicBezTo>
                          <a:pt x="25" y="5"/>
                          <a:pt x="25" y="5"/>
                          <a:pt x="25" y="6"/>
                        </a:cubicBezTo>
                        <a:cubicBezTo>
                          <a:pt x="25" y="7"/>
                          <a:pt x="27" y="8"/>
                          <a:pt x="28" y="11"/>
                        </a:cubicBezTo>
                        <a:cubicBezTo>
                          <a:pt x="28" y="11"/>
                          <a:pt x="28" y="11"/>
                          <a:pt x="28" y="11"/>
                        </a:cubicBezTo>
                        <a:cubicBezTo>
                          <a:pt x="28" y="12"/>
                          <a:pt x="28" y="12"/>
                          <a:pt x="26" y="12"/>
                        </a:cubicBezTo>
                        <a:cubicBezTo>
                          <a:pt x="26" y="12"/>
                          <a:pt x="26" y="12"/>
                          <a:pt x="26" y="12"/>
                        </a:cubicBezTo>
                        <a:cubicBezTo>
                          <a:pt x="26" y="12"/>
                          <a:pt x="26" y="12"/>
                          <a:pt x="26" y="12"/>
                        </a:cubicBezTo>
                        <a:cubicBezTo>
                          <a:pt x="26" y="13"/>
                          <a:pt x="26" y="13"/>
                          <a:pt x="26" y="13"/>
                        </a:cubicBezTo>
                        <a:cubicBezTo>
                          <a:pt x="28" y="13"/>
                          <a:pt x="29" y="12"/>
                          <a:pt x="29" y="10"/>
                        </a:cubicBezTo>
                        <a:cubicBezTo>
                          <a:pt x="27" y="7"/>
                          <a:pt x="24" y="6"/>
                          <a:pt x="27" y="4"/>
                        </a:cubicBezTo>
                        <a:cubicBezTo>
                          <a:pt x="31" y="2"/>
                          <a:pt x="30" y="0"/>
                          <a:pt x="27" y="0"/>
                        </a:cubicBezTo>
                        <a:close/>
                        <a:moveTo>
                          <a:pt x="4" y="0"/>
                        </a:moveTo>
                        <a:cubicBezTo>
                          <a:pt x="3" y="0"/>
                          <a:pt x="2" y="0"/>
                          <a:pt x="2" y="1"/>
                        </a:cubicBezTo>
                        <a:cubicBezTo>
                          <a:pt x="2" y="3"/>
                          <a:pt x="7" y="4"/>
                          <a:pt x="5" y="6"/>
                        </a:cubicBezTo>
                        <a:cubicBezTo>
                          <a:pt x="3" y="9"/>
                          <a:pt x="0" y="12"/>
                          <a:pt x="3" y="12"/>
                        </a:cubicBezTo>
                        <a:cubicBezTo>
                          <a:pt x="3" y="12"/>
                          <a:pt x="3" y="12"/>
                          <a:pt x="3" y="12"/>
                        </a:cubicBezTo>
                        <a:cubicBezTo>
                          <a:pt x="4" y="12"/>
                          <a:pt x="4" y="12"/>
                          <a:pt x="4" y="12"/>
                        </a:cubicBezTo>
                        <a:cubicBezTo>
                          <a:pt x="4" y="12"/>
                          <a:pt x="4" y="12"/>
                          <a:pt x="4" y="12"/>
                        </a:cubicBezTo>
                        <a:cubicBezTo>
                          <a:pt x="3" y="12"/>
                          <a:pt x="3" y="12"/>
                          <a:pt x="3" y="12"/>
                        </a:cubicBezTo>
                        <a:cubicBezTo>
                          <a:pt x="3" y="12"/>
                          <a:pt x="3" y="11"/>
                          <a:pt x="3" y="11"/>
                        </a:cubicBezTo>
                        <a:cubicBezTo>
                          <a:pt x="3" y="10"/>
                          <a:pt x="4" y="8"/>
                          <a:pt x="6" y="6"/>
                        </a:cubicBezTo>
                        <a:cubicBezTo>
                          <a:pt x="6" y="6"/>
                          <a:pt x="6" y="6"/>
                          <a:pt x="6" y="5"/>
                        </a:cubicBezTo>
                        <a:cubicBezTo>
                          <a:pt x="6" y="3"/>
                          <a:pt x="2" y="3"/>
                          <a:pt x="3" y="1"/>
                        </a:cubicBezTo>
                        <a:cubicBezTo>
                          <a:pt x="3" y="1"/>
                          <a:pt x="3" y="1"/>
                          <a:pt x="3" y="1"/>
                        </a:cubicBezTo>
                        <a:cubicBezTo>
                          <a:pt x="3" y="1"/>
                          <a:pt x="3" y="1"/>
                          <a:pt x="3" y="0"/>
                        </a:cubicBezTo>
                        <a:cubicBezTo>
                          <a:pt x="4" y="0"/>
                          <a:pt x="5" y="0"/>
                          <a:pt x="7" y="0"/>
                        </a:cubicBezTo>
                        <a:cubicBezTo>
                          <a:pt x="7" y="0"/>
                          <a:pt x="8" y="0"/>
                          <a:pt x="9" y="0"/>
                        </a:cubicBezTo>
                        <a:cubicBezTo>
                          <a:pt x="7" y="0"/>
                          <a:pt x="5" y="0"/>
                          <a:pt x="4"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95" name="Google Shape;3095;p21"/>
                  <p:cNvSpPr/>
                  <p:nvPr/>
                </p:nvSpPr>
                <p:spPr>
                  <a:xfrm>
                    <a:off x="4069" y="1896"/>
                    <a:ext cx="13" cy="6"/>
                  </a:xfrm>
                  <a:custGeom>
                    <a:avLst/>
                    <a:gdLst/>
                    <a:ahLst/>
                    <a:cxnLst/>
                    <a:rect l="l" t="t" r="r" b="b"/>
                    <a:pathLst>
                      <a:path w="17" h="8" extrusionOk="0">
                        <a:moveTo>
                          <a:pt x="14" y="5"/>
                        </a:moveTo>
                        <a:cubicBezTo>
                          <a:pt x="13" y="5"/>
                          <a:pt x="12" y="5"/>
                          <a:pt x="11" y="4"/>
                        </a:cubicBezTo>
                        <a:cubicBezTo>
                          <a:pt x="10" y="3"/>
                          <a:pt x="11" y="3"/>
                          <a:pt x="13" y="2"/>
                        </a:cubicBezTo>
                        <a:cubicBezTo>
                          <a:pt x="13" y="1"/>
                          <a:pt x="13" y="1"/>
                          <a:pt x="13" y="1"/>
                        </a:cubicBezTo>
                        <a:cubicBezTo>
                          <a:pt x="13" y="1"/>
                          <a:pt x="13" y="1"/>
                          <a:pt x="13" y="1"/>
                        </a:cubicBezTo>
                        <a:cubicBezTo>
                          <a:pt x="14" y="1"/>
                          <a:pt x="14" y="0"/>
                          <a:pt x="13" y="0"/>
                        </a:cubicBezTo>
                        <a:cubicBezTo>
                          <a:pt x="11" y="0"/>
                          <a:pt x="10" y="0"/>
                          <a:pt x="8" y="0"/>
                        </a:cubicBezTo>
                        <a:cubicBezTo>
                          <a:pt x="7" y="0"/>
                          <a:pt x="6" y="0"/>
                          <a:pt x="5" y="0"/>
                        </a:cubicBezTo>
                        <a:cubicBezTo>
                          <a:pt x="5" y="0"/>
                          <a:pt x="4" y="0"/>
                          <a:pt x="3" y="0"/>
                        </a:cubicBezTo>
                        <a:cubicBezTo>
                          <a:pt x="2" y="0"/>
                          <a:pt x="2" y="0"/>
                          <a:pt x="2" y="1"/>
                        </a:cubicBezTo>
                        <a:cubicBezTo>
                          <a:pt x="2" y="1"/>
                          <a:pt x="3" y="1"/>
                          <a:pt x="3" y="1"/>
                        </a:cubicBezTo>
                        <a:cubicBezTo>
                          <a:pt x="5" y="1"/>
                          <a:pt x="7" y="2"/>
                          <a:pt x="7" y="4"/>
                        </a:cubicBezTo>
                        <a:cubicBezTo>
                          <a:pt x="7" y="4"/>
                          <a:pt x="7" y="5"/>
                          <a:pt x="6" y="5"/>
                        </a:cubicBezTo>
                        <a:cubicBezTo>
                          <a:pt x="6" y="5"/>
                          <a:pt x="5" y="5"/>
                          <a:pt x="4" y="5"/>
                        </a:cubicBezTo>
                        <a:cubicBezTo>
                          <a:pt x="3" y="5"/>
                          <a:pt x="2" y="5"/>
                          <a:pt x="2" y="6"/>
                        </a:cubicBezTo>
                        <a:cubicBezTo>
                          <a:pt x="0" y="7"/>
                          <a:pt x="2" y="7"/>
                          <a:pt x="2" y="7"/>
                        </a:cubicBezTo>
                        <a:cubicBezTo>
                          <a:pt x="4" y="8"/>
                          <a:pt x="6" y="7"/>
                          <a:pt x="10" y="7"/>
                        </a:cubicBezTo>
                        <a:cubicBezTo>
                          <a:pt x="13" y="7"/>
                          <a:pt x="16" y="8"/>
                          <a:pt x="17" y="7"/>
                        </a:cubicBezTo>
                        <a:cubicBezTo>
                          <a:pt x="17" y="6"/>
                          <a:pt x="16" y="6"/>
                          <a:pt x="15" y="6"/>
                        </a:cubicBezTo>
                        <a:cubicBezTo>
                          <a:pt x="14" y="6"/>
                          <a:pt x="14" y="6"/>
                          <a:pt x="14" y="5"/>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96" name="Google Shape;3096;p21"/>
                  <p:cNvSpPr/>
                  <p:nvPr/>
                </p:nvSpPr>
                <p:spPr>
                  <a:xfrm>
                    <a:off x="4065" y="1892"/>
                    <a:ext cx="21" cy="2"/>
                  </a:xfrm>
                  <a:custGeom>
                    <a:avLst/>
                    <a:gdLst/>
                    <a:ahLst/>
                    <a:cxnLst/>
                    <a:rect l="l" t="t" r="r" b="b"/>
                    <a:pathLst>
                      <a:path w="27" h="3" extrusionOk="0">
                        <a:moveTo>
                          <a:pt x="2" y="3"/>
                        </a:moveTo>
                        <a:cubicBezTo>
                          <a:pt x="1" y="3"/>
                          <a:pt x="0" y="1"/>
                          <a:pt x="3" y="0"/>
                        </a:cubicBezTo>
                        <a:cubicBezTo>
                          <a:pt x="5" y="0"/>
                          <a:pt x="22" y="0"/>
                          <a:pt x="24" y="0"/>
                        </a:cubicBezTo>
                        <a:cubicBezTo>
                          <a:pt x="27" y="1"/>
                          <a:pt x="26" y="3"/>
                          <a:pt x="24" y="3"/>
                        </a:cubicBezTo>
                        <a:cubicBezTo>
                          <a:pt x="22" y="3"/>
                          <a:pt x="4" y="3"/>
                          <a:pt x="2" y="3"/>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97" name="Google Shape;3097;p21"/>
                  <p:cNvSpPr/>
                  <p:nvPr/>
                </p:nvSpPr>
                <p:spPr>
                  <a:xfrm>
                    <a:off x="4066" y="1892"/>
                    <a:ext cx="19" cy="2"/>
                  </a:xfrm>
                  <a:custGeom>
                    <a:avLst/>
                    <a:gdLst/>
                    <a:ahLst/>
                    <a:cxnLst/>
                    <a:rect l="l" t="t" r="r" b="b"/>
                    <a:pathLst>
                      <a:path w="25" h="3" extrusionOk="0">
                        <a:moveTo>
                          <a:pt x="1" y="3"/>
                        </a:moveTo>
                        <a:cubicBezTo>
                          <a:pt x="1" y="3"/>
                          <a:pt x="1" y="3"/>
                          <a:pt x="1" y="3"/>
                        </a:cubicBezTo>
                        <a:cubicBezTo>
                          <a:pt x="2" y="3"/>
                          <a:pt x="2" y="3"/>
                          <a:pt x="2" y="3"/>
                        </a:cubicBezTo>
                        <a:cubicBezTo>
                          <a:pt x="2" y="3"/>
                          <a:pt x="12" y="3"/>
                          <a:pt x="19" y="3"/>
                        </a:cubicBezTo>
                        <a:cubicBezTo>
                          <a:pt x="21" y="3"/>
                          <a:pt x="23" y="3"/>
                          <a:pt x="23" y="3"/>
                        </a:cubicBezTo>
                        <a:cubicBezTo>
                          <a:pt x="24" y="3"/>
                          <a:pt x="24" y="2"/>
                          <a:pt x="24" y="2"/>
                        </a:cubicBezTo>
                        <a:cubicBezTo>
                          <a:pt x="24" y="2"/>
                          <a:pt x="24" y="1"/>
                          <a:pt x="23" y="1"/>
                        </a:cubicBezTo>
                        <a:cubicBezTo>
                          <a:pt x="22" y="1"/>
                          <a:pt x="15" y="0"/>
                          <a:pt x="10" y="0"/>
                        </a:cubicBezTo>
                        <a:cubicBezTo>
                          <a:pt x="6" y="0"/>
                          <a:pt x="3" y="0"/>
                          <a:pt x="2" y="1"/>
                        </a:cubicBezTo>
                        <a:cubicBezTo>
                          <a:pt x="1" y="1"/>
                          <a:pt x="1" y="2"/>
                          <a:pt x="1" y="2"/>
                        </a:cubicBezTo>
                        <a:cubicBezTo>
                          <a:pt x="1" y="2"/>
                          <a:pt x="1" y="3"/>
                          <a:pt x="2" y="3"/>
                        </a:cubicBezTo>
                        <a:cubicBezTo>
                          <a:pt x="1" y="3"/>
                          <a:pt x="1" y="3"/>
                          <a:pt x="1" y="3"/>
                        </a:cubicBezTo>
                        <a:cubicBezTo>
                          <a:pt x="1" y="3"/>
                          <a:pt x="1" y="3"/>
                          <a:pt x="1" y="3"/>
                        </a:cubicBezTo>
                        <a:cubicBezTo>
                          <a:pt x="1" y="3"/>
                          <a:pt x="0" y="2"/>
                          <a:pt x="0" y="2"/>
                        </a:cubicBezTo>
                        <a:cubicBezTo>
                          <a:pt x="0" y="1"/>
                          <a:pt x="0" y="1"/>
                          <a:pt x="2" y="0"/>
                        </a:cubicBezTo>
                        <a:cubicBezTo>
                          <a:pt x="3" y="0"/>
                          <a:pt x="6" y="0"/>
                          <a:pt x="10" y="0"/>
                        </a:cubicBezTo>
                        <a:cubicBezTo>
                          <a:pt x="16" y="0"/>
                          <a:pt x="22" y="0"/>
                          <a:pt x="23" y="0"/>
                        </a:cubicBezTo>
                        <a:cubicBezTo>
                          <a:pt x="24" y="1"/>
                          <a:pt x="25" y="1"/>
                          <a:pt x="25" y="2"/>
                        </a:cubicBezTo>
                        <a:cubicBezTo>
                          <a:pt x="25" y="3"/>
                          <a:pt x="25" y="3"/>
                          <a:pt x="23" y="3"/>
                        </a:cubicBezTo>
                        <a:cubicBezTo>
                          <a:pt x="23" y="3"/>
                          <a:pt x="21" y="3"/>
                          <a:pt x="19" y="3"/>
                        </a:cubicBezTo>
                        <a:cubicBezTo>
                          <a:pt x="12" y="3"/>
                          <a:pt x="2" y="3"/>
                          <a:pt x="1" y="3"/>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98" name="Google Shape;3098;p21"/>
                  <p:cNvSpPr/>
                  <p:nvPr/>
                </p:nvSpPr>
                <p:spPr>
                  <a:xfrm>
                    <a:off x="4067" y="1892"/>
                    <a:ext cx="17" cy="2"/>
                  </a:xfrm>
                  <a:custGeom>
                    <a:avLst/>
                    <a:gdLst/>
                    <a:ahLst/>
                    <a:cxnLst/>
                    <a:rect l="l" t="t" r="r" b="b"/>
                    <a:pathLst>
                      <a:path w="23" h="3" extrusionOk="0">
                        <a:moveTo>
                          <a:pt x="6" y="2"/>
                        </a:moveTo>
                        <a:cubicBezTo>
                          <a:pt x="4" y="2"/>
                          <a:pt x="3" y="2"/>
                          <a:pt x="2" y="2"/>
                        </a:cubicBezTo>
                        <a:cubicBezTo>
                          <a:pt x="2" y="2"/>
                          <a:pt x="1" y="1"/>
                          <a:pt x="4" y="1"/>
                        </a:cubicBezTo>
                        <a:cubicBezTo>
                          <a:pt x="4" y="1"/>
                          <a:pt x="5" y="1"/>
                          <a:pt x="5" y="1"/>
                        </a:cubicBezTo>
                        <a:cubicBezTo>
                          <a:pt x="8" y="1"/>
                          <a:pt x="10" y="1"/>
                          <a:pt x="14" y="1"/>
                        </a:cubicBezTo>
                        <a:cubicBezTo>
                          <a:pt x="18" y="1"/>
                          <a:pt x="21" y="1"/>
                          <a:pt x="22" y="2"/>
                        </a:cubicBezTo>
                        <a:cubicBezTo>
                          <a:pt x="22" y="2"/>
                          <a:pt x="22" y="2"/>
                          <a:pt x="20" y="2"/>
                        </a:cubicBezTo>
                        <a:cubicBezTo>
                          <a:pt x="19" y="2"/>
                          <a:pt x="17" y="2"/>
                          <a:pt x="15" y="2"/>
                        </a:cubicBezTo>
                        <a:cubicBezTo>
                          <a:pt x="14" y="2"/>
                          <a:pt x="14" y="2"/>
                          <a:pt x="14" y="2"/>
                        </a:cubicBezTo>
                        <a:cubicBezTo>
                          <a:pt x="12" y="2"/>
                          <a:pt x="11" y="2"/>
                          <a:pt x="9" y="2"/>
                        </a:cubicBezTo>
                        <a:cubicBezTo>
                          <a:pt x="8" y="2"/>
                          <a:pt x="7" y="2"/>
                          <a:pt x="6" y="2"/>
                        </a:cubicBezTo>
                        <a:close/>
                        <a:moveTo>
                          <a:pt x="9" y="0"/>
                        </a:moveTo>
                        <a:cubicBezTo>
                          <a:pt x="5" y="0"/>
                          <a:pt x="2" y="0"/>
                          <a:pt x="1" y="1"/>
                        </a:cubicBezTo>
                        <a:cubicBezTo>
                          <a:pt x="0" y="1"/>
                          <a:pt x="0" y="2"/>
                          <a:pt x="0" y="2"/>
                        </a:cubicBezTo>
                        <a:cubicBezTo>
                          <a:pt x="0" y="2"/>
                          <a:pt x="0" y="3"/>
                          <a:pt x="1" y="3"/>
                        </a:cubicBezTo>
                        <a:cubicBezTo>
                          <a:pt x="1" y="3"/>
                          <a:pt x="11" y="3"/>
                          <a:pt x="18" y="3"/>
                        </a:cubicBezTo>
                        <a:cubicBezTo>
                          <a:pt x="18" y="3"/>
                          <a:pt x="18" y="3"/>
                          <a:pt x="18" y="3"/>
                        </a:cubicBezTo>
                        <a:cubicBezTo>
                          <a:pt x="20" y="3"/>
                          <a:pt x="22" y="3"/>
                          <a:pt x="22" y="3"/>
                        </a:cubicBezTo>
                        <a:cubicBezTo>
                          <a:pt x="23" y="3"/>
                          <a:pt x="23" y="2"/>
                          <a:pt x="23" y="2"/>
                        </a:cubicBezTo>
                        <a:cubicBezTo>
                          <a:pt x="23" y="2"/>
                          <a:pt x="23" y="1"/>
                          <a:pt x="22" y="1"/>
                        </a:cubicBezTo>
                        <a:cubicBezTo>
                          <a:pt x="21" y="1"/>
                          <a:pt x="15" y="0"/>
                          <a:pt x="9" y="0"/>
                        </a:cubicBezTo>
                        <a:cubicBezTo>
                          <a:pt x="9" y="0"/>
                          <a:pt x="9" y="0"/>
                          <a:pt x="9"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99" name="Google Shape;3099;p21"/>
                  <p:cNvSpPr/>
                  <p:nvPr/>
                </p:nvSpPr>
                <p:spPr>
                  <a:xfrm>
                    <a:off x="4065" y="1892"/>
                    <a:ext cx="21" cy="2"/>
                  </a:xfrm>
                  <a:custGeom>
                    <a:avLst/>
                    <a:gdLst/>
                    <a:ahLst/>
                    <a:cxnLst/>
                    <a:rect l="l" t="t" r="r" b="b"/>
                    <a:pathLst>
                      <a:path w="27" h="3" extrusionOk="0">
                        <a:moveTo>
                          <a:pt x="3" y="3"/>
                        </a:moveTo>
                        <a:cubicBezTo>
                          <a:pt x="2" y="3"/>
                          <a:pt x="2" y="2"/>
                          <a:pt x="2" y="2"/>
                        </a:cubicBezTo>
                        <a:cubicBezTo>
                          <a:pt x="2" y="2"/>
                          <a:pt x="2" y="1"/>
                          <a:pt x="3" y="1"/>
                        </a:cubicBezTo>
                        <a:cubicBezTo>
                          <a:pt x="4" y="0"/>
                          <a:pt x="7" y="0"/>
                          <a:pt x="11" y="0"/>
                        </a:cubicBezTo>
                        <a:cubicBezTo>
                          <a:pt x="11" y="0"/>
                          <a:pt x="11" y="0"/>
                          <a:pt x="11" y="0"/>
                        </a:cubicBezTo>
                        <a:cubicBezTo>
                          <a:pt x="11" y="0"/>
                          <a:pt x="11" y="0"/>
                          <a:pt x="11" y="0"/>
                        </a:cubicBezTo>
                        <a:cubicBezTo>
                          <a:pt x="17" y="0"/>
                          <a:pt x="23" y="1"/>
                          <a:pt x="24" y="1"/>
                        </a:cubicBezTo>
                        <a:cubicBezTo>
                          <a:pt x="25" y="1"/>
                          <a:pt x="25" y="2"/>
                          <a:pt x="25" y="2"/>
                        </a:cubicBezTo>
                        <a:cubicBezTo>
                          <a:pt x="25" y="2"/>
                          <a:pt x="25" y="3"/>
                          <a:pt x="24" y="3"/>
                        </a:cubicBezTo>
                        <a:cubicBezTo>
                          <a:pt x="24" y="3"/>
                          <a:pt x="22" y="3"/>
                          <a:pt x="20" y="3"/>
                        </a:cubicBezTo>
                        <a:cubicBezTo>
                          <a:pt x="20" y="3"/>
                          <a:pt x="20" y="3"/>
                          <a:pt x="20" y="3"/>
                        </a:cubicBezTo>
                        <a:cubicBezTo>
                          <a:pt x="13" y="3"/>
                          <a:pt x="3" y="3"/>
                          <a:pt x="3" y="3"/>
                        </a:cubicBezTo>
                        <a:close/>
                        <a:moveTo>
                          <a:pt x="11" y="0"/>
                        </a:moveTo>
                        <a:cubicBezTo>
                          <a:pt x="7" y="0"/>
                          <a:pt x="4" y="0"/>
                          <a:pt x="3" y="0"/>
                        </a:cubicBezTo>
                        <a:cubicBezTo>
                          <a:pt x="0" y="1"/>
                          <a:pt x="1" y="3"/>
                          <a:pt x="2" y="3"/>
                        </a:cubicBezTo>
                        <a:cubicBezTo>
                          <a:pt x="3" y="3"/>
                          <a:pt x="13" y="3"/>
                          <a:pt x="20" y="3"/>
                        </a:cubicBezTo>
                        <a:cubicBezTo>
                          <a:pt x="22" y="3"/>
                          <a:pt x="24" y="3"/>
                          <a:pt x="24" y="3"/>
                        </a:cubicBezTo>
                        <a:cubicBezTo>
                          <a:pt x="26" y="3"/>
                          <a:pt x="27" y="1"/>
                          <a:pt x="24" y="0"/>
                        </a:cubicBezTo>
                        <a:cubicBezTo>
                          <a:pt x="23" y="0"/>
                          <a:pt x="17" y="0"/>
                          <a:pt x="11"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00" name="Google Shape;3100;p21"/>
                  <p:cNvSpPr/>
                  <p:nvPr/>
                </p:nvSpPr>
                <p:spPr>
                  <a:xfrm>
                    <a:off x="4070" y="1893"/>
                    <a:ext cx="12" cy="0"/>
                  </a:xfrm>
                  <a:custGeom>
                    <a:avLst/>
                    <a:gdLst/>
                    <a:ahLst/>
                    <a:cxnLst/>
                    <a:rect l="l" t="t" r="r" b="b"/>
                    <a:pathLst>
                      <a:path w="16" h="1" extrusionOk="0">
                        <a:moveTo>
                          <a:pt x="2" y="0"/>
                        </a:moveTo>
                        <a:cubicBezTo>
                          <a:pt x="2" y="0"/>
                          <a:pt x="2" y="0"/>
                          <a:pt x="6" y="0"/>
                        </a:cubicBezTo>
                        <a:cubicBezTo>
                          <a:pt x="10" y="0"/>
                          <a:pt x="15" y="0"/>
                          <a:pt x="15" y="0"/>
                        </a:cubicBezTo>
                        <a:cubicBezTo>
                          <a:pt x="16" y="0"/>
                          <a:pt x="15" y="0"/>
                          <a:pt x="12" y="0"/>
                        </a:cubicBezTo>
                        <a:cubicBezTo>
                          <a:pt x="9" y="0"/>
                          <a:pt x="7" y="0"/>
                          <a:pt x="5" y="0"/>
                        </a:cubicBezTo>
                        <a:cubicBezTo>
                          <a:pt x="3" y="0"/>
                          <a:pt x="1" y="0"/>
                          <a:pt x="0" y="0"/>
                        </a:cubicBezTo>
                        <a:cubicBezTo>
                          <a:pt x="0" y="0"/>
                          <a:pt x="0" y="0"/>
                          <a:pt x="2"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01" name="Google Shape;3101;p21"/>
                  <p:cNvSpPr/>
                  <p:nvPr/>
                </p:nvSpPr>
                <p:spPr>
                  <a:xfrm>
                    <a:off x="4064" y="1905"/>
                    <a:ext cx="24" cy="12"/>
                  </a:xfrm>
                  <a:custGeom>
                    <a:avLst/>
                    <a:gdLst/>
                    <a:ahLst/>
                    <a:cxnLst/>
                    <a:rect l="l" t="t" r="r" b="b"/>
                    <a:pathLst>
                      <a:path w="32" h="17" extrusionOk="0">
                        <a:moveTo>
                          <a:pt x="18" y="1"/>
                        </a:moveTo>
                        <a:cubicBezTo>
                          <a:pt x="16" y="1"/>
                          <a:pt x="13" y="1"/>
                          <a:pt x="11" y="1"/>
                        </a:cubicBezTo>
                        <a:cubicBezTo>
                          <a:pt x="5" y="1"/>
                          <a:pt x="1" y="0"/>
                          <a:pt x="1" y="2"/>
                        </a:cubicBezTo>
                        <a:cubicBezTo>
                          <a:pt x="1" y="5"/>
                          <a:pt x="6" y="5"/>
                          <a:pt x="4" y="8"/>
                        </a:cubicBezTo>
                        <a:cubicBezTo>
                          <a:pt x="3" y="11"/>
                          <a:pt x="0" y="14"/>
                          <a:pt x="3" y="15"/>
                        </a:cubicBezTo>
                        <a:cubicBezTo>
                          <a:pt x="4" y="15"/>
                          <a:pt x="6" y="15"/>
                          <a:pt x="9" y="15"/>
                        </a:cubicBezTo>
                        <a:cubicBezTo>
                          <a:pt x="12" y="15"/>
                          <a:pt x="14" y="15"/>
                          <a:pt x="17" y="15"/>
                        </a:cubicBezTo>
                        <a:cubicBezTo>
                          <a:pt x="23" y="15"/>
                          <a:pt x="29" y="17"/>
                          <a:pt x="28" y="13"/>
                        </a:cubicBezTo>
                        <a:cubicBezTo>
                          <a:pt x="26" y="9"/>
                          <a:pt x="23" y="8"/>
                          <a:pt x="26" y="6"/>
                        </a:cubicBezTo>
                        <a:cubicBezTo>
                          <a:pt x="32" y="1"/>
                          <a:pt x="28" y="1"/>
                          <a:pt x="18"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02" name="Google Shape;3102;p21"/>
                  <p:cNvSpPr/>
                  <p:nvPr/>
                </p:nvSpPr>
                <p:spPr>
                  <a:xfrm>
                    <a:off x="4064" y="1905"/>
                    <a:ext cx="22" cy="12"/>
                  </a:xfrm>
                  <a:custGeom>
                    <a:avLst/>
                    <a:gdLst/>
                    <a:ahLst/>
                    <a:cxnLst/>
                    <a:rect l="l" t="t" r="r" b="b"/>
                    <a:pathLst>
                      <a:path w="29" h="16" extrusionOk="0">
                        <a:moveTo>
                          <a:pt x="17" y="15"/>
                        </a:moveTo>
                        <a:cubicBezTo>
                          <a:pt x="16" y="15"/>
                          <a:pt x="15" y="15"/>
                          <a:pt x="15" y="15"/>
                        </a:cubicBezTo>
                        <a:cubicBezTo>
                          <a:pt x="11" y="15"/>
                          <a:pt x="7" y="16"/>
                          <a:pt x="5" y="16"/>
                        </a:cubicBezTo>
                        <a:cubicBezTo>
                          <a:pt x="4" y="16"/>
                          <a:pt x="3" y="16"/>
                          <a:pt x="2" y="16"/>
                        </a:cubicBezTo>
                        <a:cubicBezTo>
                          <a:pt x="1" y="15"/>
                          <a:pt x="1" y="14"/>
                          <a:pt x="1" y="14"/>
                        </a:cubicBezTo>
                        <a:cubicBezTo>
                          <a:pt x="1" y="12"/>
                          <a:pt x="2" y="10"/>
                          <a:pt x="4" y="8"/>
                        </a:cubicBezTo>
                        <a:cubicBezTo>
                          <a:pt x="4" y="8"/>
                          <a:pt x="4" y="7"/>
                          <a:pt x="4" y="7"/>
                        </a:cubicBezTo>
                        <a:cubicBezTo>
                          <a:pt x="4" y="6"/>
                          <a:pt x="1" y="5"/>
                          <a:pt x="0" y="2"/>
                        </a:cubicBezTo>
                        <a:cubicBezTo>
                          <a:pt x="0" y="2"/>
                          <a:pt x="0" y="2"/>
                          <a:pt x="0" y="2"/>
                        </a:cubicBezTo>
                        <a:cubicBezTo>
                          <a:pt x="1" y="0"/>
                          <a:pt x="3" y="0"/>
                          <a:pt x="6" y="0"/>
                        </a:cubicBezTo>
                        <a:cubicBezTo>
                          <a:pt x="9" y="0"/>
                          <a:pt x="13" y="0"/>
                          <a:pt x="16" y="0"/>
                        </a:cubicBezTo>
                        <a:cubicBezTo>
                          <a:pt x="17" y="0"/>
                          <a:pt x="17" y="0"/>
                          <a:pt x="18" y="0"/>
                        </a:cubicBezTo>
                        <a:cubicBezTo>
                          <a:pt x="19" y="0"/>
                          <a:pt x="21" y="0"/>
                          <a:pt x="22" y="0"/>
                        </a:cubicBezTo>
                        <a:cubicBezTo>
                          <a:pt x="26" y="0"/>
                          <a:pt x="29" y="1"/>
                          <a:pt x="29" y="3"/>
                        </a:cubicBezTo>
                        <a:cubicBezTo>
                          <a:pt x="29" y="4"/>
                          <a:pt x="28" y="5"/>
                          <a:pt x="27" y="6"/>
                        </a:cubicBezTo>
                        <a:cubicBezTo>
                          <a:pt x="26" y="7"/>
                          <a:pt x="25" y="7"/>
                          <a:pt x="25" y="8"/>
                        </a:cubicBezTo>
                        <a:cubicBezTo>
                          <a:pt x="25" y="9"/>
                          <a:pt x="27" y="10"/>
                          <a:pt x="28" y="13"/>
                        </a:cubicBezTo>
                        <a:cubicBezTo>
                          <a:pt x="29" y="13"/>
                          <a:pt x="29" y="14"/>
                          <a:pt x="29" y="14"/>
                        </a:cubicBezTo>
                        <a:cubicBezTo>
                          <a:pt x="29" y="15"/>
                          <a:pt x="28" y="15"/>
                          <a:pt x="28" y="16"/>
                        </a:cubicBezTo>
                        <a:cubicBezTo>
                          <a:pt x="27" y="16"/>
                          <a:pt x="26" y="16"/>
                          <a:pt x="25" y="16"/>
                        </a:cubicBezTo>
                        <a:cubicBezTo>
                          <a:pt x="23" y="16"/>
                          <a:pt x="20" y="16"/>
                          <a:pt x="17" y="15"/>
                        </a:cubicBezTo>
                        <a:close/>
                        <a:moveTo>
                          <a:pt x="17" y="14"/>
                        </a:moveTo>
                        <a:cubicBezTo>
                          <a:pt x="20" y="14"/>
                          <a:pt x="23" y="15"/>
                          <a:pt x="25" y="15"/>
                        </a:cubicBezTo>
                        <a:cubicBezTo>
                          <a:pt x="27" y="15"/>
                          <a:pt x="27" y="15"/>
                          <a:pt x="27" y="14"/>
                        </a:cubicBezTo>
                        <a:cubicBezTo>
                          <a:pt x="27" y="14"/>
                          <a:pt x="27" y="14"/>
                          <a:pt x="27" y="13"/>
                        </a:cubicBezTo>
                        <a:cubicBezTo>
                          <a:pt x="26" y="11"/>
                          <a:pt x="24" y="10"/>
                          <a:pt x="24" y="8"/>
                        </a:cubicBezTo>
                        <a:cubicBezTo>
                          <a:pt x="24" y="7"/>
                          <a:pt x="24" y="6"/>
                          <a:pt x="26" y="5"/>
                        </a:cubicBezTo>
                        <a:cubicBezTo>
                          <a:pt x="27" y="4"/>
                          <a:pt x="28" y="3"/>
                          <a:pt x="28" y="3"/>
                        </a:cubicBezTo>
                        <a:cubicBezTo>
                          <a:pt x="28" y="2"/>
                          <a:pt x="28" y="2"/>
                          <a:pt x="27" y="2"/>
                        </a:cubicBezTo>
                        <a:cubicBezTo>
                          <a:pt x="26" y="2"/>
                          <a:pt x="24" y="2"/>
                          <a:pt x="22" y="2"/>
                        </a:cubicBezTo>
                        <a:cubicBezTo>
                          <a:pt x="21" y="2"/>
                          <a:pt x="20" y="2"/>
                          <a:pt x="18" y="2"/>
                        </a:cubicBezTo>
                        <a:cubicBezTo>
                          <a:pt x="17" y="2"/>
                          <a:pt x="17" y="2"/>
                          <a:pt x="16" y="2"/>
                        </a:cubicBezTo>
                        <a:cubicBezTo>
                          <a:pt x="12" y="2"/>
                          <a:pt x="9" y="1"/>
                          <a:pt x="6" y="1"/>
                        </a:cubicBezTo>
                        <a:cubicBezTo>
                          <a:pt x="5" y="1"/>
                          <a:pt x="4" y="1"/>
                          <a:pt x="3" y="2"/>
                        </a:cubicBezTo>
                        <a:cubicBezTo>
                          <a:pt x="2" y="2"/>
                          <a:pt x="2" y="2"/>
                          <a:pt x="2" y="2"/>
                        </a:cubicBezTo>
                        <a:cubicBezTo>
                          <a:pt x="2" y="2"/>
                          <a:pt x="2" y="2"/>
                          <a:pt x="2" y="2"/>
                        </a:cubicBezTo>
                        <a:cubicBezTo>
                          <a:pt x="2" y="4"/>
                          <a:pt x="5" y="4"/>
                          <a:pt x="5" y="7"/>
                        </a:cubicBezTo>
                        <a:cubicBezTo>
                          <a:pt x="5" y="7"/>
                          <a:pt x="5" y="8"/>
                          <a:pt x="5" y="8"/>
                        </a:cubicBezTo>
                        <a:cubicBezTo>
                          <a:pt x="4" y="11"/>
                          <a:pt x="2" y="13"/>
                          <a:pt x="2" y="14"/>
                        </a:cubicBezTo>
                        <a:cubicBezTo>
                          <a:pt x="2" y="14"/>
                          <a:pt x="2" y="14"/>
                          <a:pt x="3" y="14"/>
                        </a:cubicBezTo>
                        <a:cubicBezTo>
                          <a:pt x="3" y="15"/>
                          <a:pt x="4" y="15"/>
                          <a:pt x="5" y="15"/>
                        </a:cubicBezTo>
                        <a:cubicBezTo>
                          <a:pt x="7" y="15"/>
                          <a:pt x="11" y="14"/>
                          <a:pt x="15" y="14"/>
                        </a:cubicBezTo>
                        <a:cubicBezTo>
                          <a:pt x="16" y="14"/>
                          <a:pt x="16" y="14"/>
                          <a:pt x="17" y="1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03" name="Google Shape;3103;p21"/>
                  <p:cNvSpPr/>
                  <p:nvPr/>
                </p:nvSpPr>
                <p:spPr>
                  <a:xfrm>
                    <a:off x="4065" y="1905"/>
                    <a:ext cx="20" cy="11"/>
                  </a:xfrm>
                  <a:custGeom>
                    <a:avLst/>
                    <a:gdLst/>
                    <a:ahLst/>
                    <a:cxnLst/>
                    <a:rect l="l" t="t" r="r" b="b"/>
                    <a:pathLst>
                      <a:path w="26" h="14" extrusionOk="0">
                        <a:moveTo>
                          <a:pt x="5" y="12"/>
                        </a:moveTo>
                        <a:cubicBezTo>
                          <a:pt x="3" y="12"/>
                          <a:pt x="3" y="12"/>
                          <a:pt x="3" y="10"/>
                        </a:cubicBezTo>
                        <a:cubicBezTo>
                          <a:pt x="3" y="6"/>
                          <a:pt x="11" y="6"/>
                          <a:pt x="8" y="6"/>
                        </a:cubicBezTo>
                        <a:cubicBezTo>
                          <a:pt x="5" y="5"/>
                          <a:pt x="3" y="4"/>
                          <a:pt x="2" y="2"/>
                        </a:cubicBezTo>
                        <a:cubicBezTo>
                          <a:pt x="2" y="1"/>
                          <a:pt x="3" y="1"/>
                          <a:pt x="5" y="1"/>
                        </a:cubicBezTo>
                        <a:cubicBezTo>
                          <a:pt x="7" y="1"/>
                          <a:pt x="9" y="1"/>
                          <a:pt x="9" y="1"/>
                        </a:cubicBezTo>
                        <a:cubicBezTo>
                          <a:pt x="9" y="1"/>
                          <a:pt x="11" y="1"/>
                          <a:pt x="13" y="1"/>
                        </a:cubicBezTo>
                        <a:cubicBezTo>
                          <a:pt x="14" y="1"/>
                          <a:pt x="15" y="1"/>
                          <a:pt x="17" y="1"/>
                        </a:cubicBezTo>
                        <a:cubicBezTo>
                          <a:pt x="18" y="1"/>
                          <a:pt x="18" y="1"/>
                          <a:pt x="18" y="1"/>
                        </a:cubicBezTo>
                        <a:cubicBezTo>
                          <a:pt x="21" y="1"/>
                          <a:pt x="23" y="3"/>
                          <a:pt x="21" y="4"/>
                        </a:cubicBezTo>
                        <a:cubicBezTo>
                          <a:pt x="19" y="5"/>
                          <a:pt x="17" y="6"/>
                          <a:pt x="19" y="7"/>
                        </a:cubicBezTo>
                        <a:cubicBezTo>
                          <a:pt x="21" y="7"/>
                          <a:pt x="21" y="8"/>
                          <a:pt x="23" y="10"/>
                        </a:cubicBezTo>
                        <a:cubicBezTo>
                          <a:pt x="24" y="12"/>
                          <a:pt x="24" y="12"/>
                          <a:pt x="22" y="12"/>
                        </a:cubicBezTo>
                        <a:cubicBezTo>
                          <a:pt x="22" y="12"/>
                          <a:pt x="21" y="12"/>
                          <a:pt x="21" y="12"/>
                        </a:cubicBezTo>
                        <a:cubicBezTo>
                          <a:pt x="19" y="12"/>
                          <a:pt x="16" y="12"/>
                          <a:pt x="14" y="12"/>
                        </a:cubicBezTo>
                        <a:cubicBezTo>
                          <a:pt x="13" y="12"/>
                          <a:pt x="11" y="12"/>
                          <a:pt x="10" y="12"/>
                        </a:cubicBezTo>
                        <a:cubicBezTo>
                          <a:pt x="8" y="12"/>
                          <a:pt x="6" y="12"/>
                          <a:pt x="5" y="12"/>
                        </a:cubicBezTo>
                        <a:close/>
                        <a:moveTo>
                          <a:pt x="4" y="0"/>
                        </a:moveTo>
                        <a:cubicBezTo>
                          <a:pt x="3" y="0"/>
                          <a:pt x="2" y="0"/>
                          <a:pt x="1" y="1"/>
                        </a:cubicBezTo>
                        <a:cubicBezTo>
                          <a:pt x="0" y="1"/>
                          <a:pt x="0" y="1"/>
                          <a:pt x="0" y="1"/>
                        </a:cubicBezTo>
                        <a:cubicBezTo>
                          <a:pt x="0" y="1"/>
                          <a:pt x="0" y="1"/>
                          <a:pt x="0" y="1"/>
                        </a:cubicBezTo>
                        <a:cubicBezTo>
                          <a:pt x="0" y="3"/>
                          <a:pt x="3" y="3"/>
                          <a:pt x="3" y="6"/>
                        </a:cubicBezTo>
                        <a:cubicBezTo>
                          <a:pt x="3" y="6"/>
                          <a:pt x="3" y="7"/>
                          <a:pt x="3" y="7"/>
                        </a:cubicBezTo>
                        <a:cubicBezTo>
                          <a:pt x="2" y="10"/>
                          <a:pt x="0" y="12"/>
                          <a:pt x="0" y="13"/>
                        </a:cubicBezTo>
                        <a:cubicBezTo>
                          <a:pt x="0" y="13"/>
                          <a:pt x="0" y="13"/>
                          <a:pt x="1" y="13"/>
                        </a:cubicBezTo>
                        <a:cubicBezTo>
                          <a:pt x="1" y="14"/>
                          <a:pt x="1" y="14"/>
                          <a:pt x="1" y="14"/>
                        </a:cubicBezTo>
                        <a:cubicBezTo>
                          <a:pt x="2" y="13"/>
                          <a:pt x="2" y="13"/>
                          <a:pt x="2" y="13"/>
                        </a:cubicBezTo>
                        <a:cubicBezTo>
                          <a:pt x="3" y="13"/>
                          <a:pt x="5" y="13"/>
                          <a:pt x="9" y="13"/>
                        </a:cubicBezTo>
                        <a:cubicBezTo>
                          <a:pt x="9" y="13"/>
                          <a:pt x="10" y="13"/>
                          <a:pt x="10" y="13"/>
                        </a:cubicBezTo>
                        <a:cubicBezTo>
                          <a:pt x="16" y="13"/>
                          <a:pt x="22" y="13"/>
                          <a:pt x="23" y="14"/>
                        </a:cubicBezTo>
                        <a:cubicBezTo>
                          <a:pt x="24" y="14"/>
                          <a:pt x="24" y="14"/>
                          <a:pt x="24" y="14"/>
                        </a:cubicBezTo>
                        <a:cubicBezTo>
                          <a:pt x="25" y="14"/>
                          <a:pt x="25" y="14"/>
                          <a:pt x="25" y="13"/>
                        </a:cubicBezTo>
                        <a:cubicBezTo>
                          <a:pt x="25" y="13"/>
                          <a:pt x="25" y="13"/>
                          <a:pt x="25" y="12"/>
                        </a:cubicBezTo>
                        <a:cubicBezTo>
                          <a:pt x="24" y="10"/>
                          <a:pt x="22" y="9"/>
                          <a:pt x="22" y="7"/>
                        </a:cubicBezTo>
                        <a:cubicBezTo>
                          <a:pt x="22" y="6"/>
                          <a:pt x="22" y="5"/>
                          <a:pt x="24" y="4"/>
                        </a:cubicBezTo>
                        <a:cubicBezTo>
                          <a:pt x="25" y="3"/>
                          <a:pt x="26" y="2"/>
                          <a:pt x="26" y="2"/>
                        </a:cubicBezTo>
                        <a:cubicBezTo>
                          <a:pt x="26" y="1"/>
                          <a:pt x="26" y="1"/>
                          <a:pt x="25" y="1"/>
                        </a:cubicBezTo>
                        <a:cubicBezTo>
                          <a:pt x="24" y="1"/>
                          <a:pt x="23" y="1"/>
                          <a:pt x="22" y="1"/>
                        </a:cubicBezTo>
                        <a:cubicBezTo>
                          <a:pt x="21" y="1"/>
                          <a:pt x="20" y="1"/>
                          <a:pt x="19" y="1"/>
                        </a:cubicBezTo>
                        <a:cubicBezTo>
                          <a:pt x="18" y="1"/>
                          <a:pt x="17" y="1"/>
                          <a:pt x="15" y="1"/>
                        </a:cubicBezTo>
                        <a:cubicBezTo>
                          <a:pt x="15" y="1"/>
                          <a:pt x="15" y="1"/>
                          <a:pt x="14" y="1"/>
                        </a:cubicBezTo>
                        <a:cubicBezTo>
                          <a:pt x="10" y="1"/>
                          <a:pt x="7" y="0"/>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04" name="Google Shape;3104;p21"/>
                  <p:cNvSpPr/>
                  <p:nvPr/>
                </p:nvSpPr>
                <p:spPr>
                  <a:xfrm>
                    <a:off x="4064" y="1905"/>
                    <a:ext cx="22" cy="11"/>
                  </a:xfrm>
                  <a:custGeom>
                    <a:avLst/>
                    <a:gdLst/>
                    <a:ahLst/>
                    <a:cxnLst/>
                    <a:rect l="l" t="t" r="r" b="b"/>
                    <a:pathLst>
                      <a:path w="30" h="14" extrusionOk="0">
                        <a:moveTo>
                          <a:pt x="26" y="0"/>
                        </a:moveTo>
                        <a:cubicBezTo>
                          <a:pt x="26" y="0"/>
                          <a:pt x="26" y="0"/>
                          <a:pt x="26" y="0"/>
                        </a:cubicBezTo>
                        <a:cubicBezTo>
                          <a:pt x="25" y="0"/>
                          <a:pt x="25" y="1"/>
                          <a:pt x="24" y="1"/>
                        </a:cubicBezTo>
                        <a:cubicBezTo>
                          <a:pt x="25" y="1"/>
                          <a:pt x="26" y="1"/>
                          <a:pt x="27" y="1"/>
                        </a:cubicBezTo>
                        <a:cubicBezTo>
                          <a:pt x="28" y="1"/>
                          <a:pt x="28" y="1"/>
                          <a:pt x="28" y="2"/>
                        </a:cubicBezTo>
                        <a:cubicBezTo>
                          <a:pt x="28" y="2"/>
                          <a:pt x="27" y="3"/>
                          <a:pt x="26" y="4"/>
                        </a:cubicBezTo>
                        <a:cubicBezTo>
                          <a:pt x="24" y="5"/>
                          <a:pt x="24" y="6"/>
                          <a:pt x="24" y="7"/>
                        </a:cubicBezTo>
                        <a:cubicBezTo>
                          <a:pt x="24" y="9"/>
                          <a:pt x="26" y="10"/>
                          <a:pt x="27" y="12"/>
                        </a:cubicBezTo>
                        <a:cubicBezTo>
                          <a:pt x="27" y="13"/>
                          <a:pt x="27" y="13"/>
                          <a:pt x="27" y="13"/>
                        </a:cubicBezTo>
                        <a:cubicBezTo>
                          <a:pt x="27" y="14"/>
                          <a:pt x="27" y="14"/>
                          <a:pt x="26" y="14"/>
                        </a:cubicBezTo>
                        <a:cubicBezTo>
                          <a:pt x="27" y="14"/>
                          <a:pt x="27" y="14"/>
                          <a:pt x="27" y="14"/>
                        </a:cubicBezTo>
                        <a:cubicBezTo>
                          <a:pt x="28" y="14"/>
                          <a:pt x="28" y="13"/>
                          <a:pt x="28" y="12"/>
                        </a:cubicBezTo>
                        <a:cubicBezTo>
                          <a:pt x="26" y="8"/>
                          <a:pt x="23" y="7"/>
                          <a:pt x="26" y="5"/>
                        </a:cubicBezTo>
                        <a:cubicBezTo>
                          <a:pt x="30" y="2"/>
                          <a:pt x="29" y="1"/>
                          <a:pt x="26" y="0"/>
                        </a:cubicBezTo>
                        <a:close/>
                        <a:moveTo>
                          <a:pt x="3" y="0"/>
                        </a:moveTo>
                        <a:cubicBezTo>
                          <a:pt x="2" y="0"/>
                          <a:pt x="1" y="1"/>
                          <a:pt x="1" y="1"/>
                        </a:cubicBezTo>
                        <a:cubicBezTo>
                          <a:pt x="1" y="4"/>
                          <a:pt x="6" y="4"/>
                          <a:pt x="4" y="7"/>
                        </a:cubicBezTo>
                        <a:cubicBezTo>
                          <a:pt x="3" y="10"/>
                          <a:pt x="0" y="13"/>
                          <a:pt x="3" y="14"/>
                        </a:cubicBezTo>
                        <a:cubicBezTo>
                          <a:pt x="3" y="14"/>
                          <a:pt x="3" y="14"/>
                          <a:pt x="3" y="14"/>
                        </a:cubicBezTo>
                        <a:cubicBezTo>
                          <a:pt x="3" y="14"/>
                          <a:pt x="3" y="14"/>
                          <a:pt x="3" y="14"/>
                        </a:cubicBezTo>
                        <a:cubicBezTo>
                          <a:pt x="3" y="13"/>
                          <a:pt x="3" y="13"/>
                          <a:pt x="3" y="13"/>
                        </a:cubicBezTo>
                        <a:cubicBezTo>
                          <a:pt x="2" y="13"/>
                          <a:pt x="2" y="13"/>
                          <a:pt x="2" y="13"/>
                        </a:cubicBezTo>
                        <a:cubicBezTo>
                          <a:pt x="2" y="12"/>
                          <a:pt x="4" y="10"/>
                          <a:pt x="5" y="7"/>
                        </a:cubicBezTo>
                        <a:cubicBezTo>
                          <a:pt x="5" y="7"/>
                          <a:pt x="5" y="6"/>
                          <a:pt x="5" y="6"/>
                        </a:cubicBezTo>
                        <a:cubicBezTo>
                          <a:pt x="5" y="3"/>
                          <a:pt x="2" y="3"/>
                          <a:pt x="2" y="1"/>
                        </a:cubicBezTo>
                        <a:cubicBezTo>
                          <a:pt x="2" y="1"/>
                          <a:pt x="2" y="1"/>
                          <a:pt x="2" y="1"/>
                        </a:cubicBezTo>
                        <a:cubicBezTo>
                          <a:pt x="2" y="1"/>
                          <a:pt x="2" y="1"/>
                          <a:pt x="3" y="1"/>
                        </a:cubicBezTo>
                        <a:cubicBezTo>
                          <a:pt x="4" y="0"/>
                          <a:pt x="5" y="0"/>
                          <a:pt x="6" y="0"/>
                        </a:cubicBezTo>
                        <a:cubicBezTo>
                          <a:pt x="9" y="0"/>
                          <a:pt x="12" y="1"/>
                          <a:pt x="16" y="1"/>
                        </a:cubicBezTo>
                        <a:cubicBezTo>
                          <a:pt x="17" y="1"/>
                          <a:pt x="17" y="1"/>
                          <a:pt x="17" y="1"/>
                        </a:cubicBezTo>
                        <a:cubicBezTo>
                          <a:pt x="12" y="1"/>
                          <a:pt x="5" y="0"/>
                          <a:pt x="4" y="0"/>
                        </a:cubicBezTo>
                        <a:lnTo>
                          <a:pt x="3"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05" name="Google Shape;3105;p21"/>
                  <p:cNvSpPr/>
                  <p:nvPr/>
                </p:nvSpPr>
                <p:spPr>
                  <a:xfrm>
                    <a:off x="4068" y="1907"/>
                    <a:ext cx="13" cy="7"/>
                  </a:xfrm>
                  <a:custGeom>
                    <a:avLst/>
                    <a:gdLst/>
                    <a:ahLst/>
                    <a:cxnLst/>
                    <a:rect l="l" t="t" r="r" b="b"/>
                    <a:pathLst>
                      <a:path w="17" h="10" extrusionOk="0">
                        <a:moveTo>
                          <a:pt x="14" y="7"/>
                        </a:moveTo>
                        <a:cubicBezTo>
                          <a:pt x="13" y="6"/>
                          <a:pt x="12" y="6"/>
                          <a:pt x="12" y="5"/>
                        </a:cubicBezTo>
                        <a:cubicBezTo>
                          <a:pt x="10" y="4"/>
                          <a:pt x="12" y="3"/>
                          <a:pt x="13" y="3"/>
                        </a:cubicBezTo>
                        <a:cubicBezTo>
                          <a:pt x="13" y="2"/>
                          <a:pt x="13" y="2"/>
                          <a:pt x="13" y="2"/>
                        </a:cubicBezTo>
                        <a:cubicBezTo>
                          <a:pt x="14" y="2"/>
                          <a:pt x="14" y="2"/>
                          <a:pt x="14" y="2"/>
                        </a:cubicBezTo>
                        <a:cubicBezTo>
                          <a:pt x="14" y="1"/>
                          <a:pt x="14" y="1"/>
                          <a:pt x="13" y="1"/>
                        </a:cubicBezTo>
                        <a:cubicBezTo>
                          <a:pt x="11" y="0"/>
                          <a:pt x="10" y="0"/>
                          <a:pt x="8" y="1"/>
                        </a:cubicBezTo>
                        <a:cubicBezTo>
                          <a:pt x="7" y="1"/>
                          <a:pt x="6" y="1"/>
                          <a:pt x="5" y="1"/>
                        </a:cubicBezTo>
                        <a:cubicBezTo>
                          <a:pt x="5" y="1"/>
                          <a:pt x="4" y="1"/>
                          <a:pt x="3" y="1"/>
                        </a:cubicBezTo>
                        <a:cubicBezTo>
                          <a:pt x="2" y="1"/>
                          <a:pt x="2" y="1"/>
                          <a:pt x="2" y="1"/>
                        </a:cubicBezTo>
                        <a:cubicBezTo>
                          <a:pt x="2" y="2"/>
                          <a:pt x="3" y="2"/>
                          <a:pt x="3" y="2"/>
                        </a:cubicBezTo>
                        <a:cubicBezTo>
                          <a:pt x="5" y="2"/>
                          <a:pt x="7" y="3"/>
                          <a:pt x="7" y="5"/>
                        </a:cubicBezTo>
                        <a:cubicBezTo>
                          <a:pt x="7" y="5"/>
                          <a:pt x="7" y="6"/>
                          <a:pt x="7" y="6"/>
                        </a:cubicBezTo>
                        <a:cubicBezTo>
                          <a:pt x="6" y="6"/>
                          <a:pt x="5" y="6"/>
                          <a:pt x="4" y="6"/>
                        </a:cubicBezTo>
                        <a:cubicBezTo>
                          <a:pt x="3" y="6"/>
                          <a:pt x="3" y="6"/>
                          <a:pt x="2" y="7"/>
                        </a:cubicBezTo>
                        <a:cubicBezTo>
                          <a:pt x="0" y="8"/>
                          <a:pt x="3" y="9"/>
                          <a:pt x="3" y="9"/>
                        </a:cubicBezTo>
                        <a:cubicBezTo>
                          <a:pt x="5" y="9"/>
                          <a:pt x="7" y="9"/>
                          <a:pt x="10" y="8"/>
                        </a:cubicBezTo>
                        <a:cubicBezTo>
                          <a:pt x="13" y="8"/>
                          <a:pt x="16" y="10"/>
                          <a:pt x="17" y="8"/>
                        </a:cubicBezTo>
                        <a:cubicBezTo>
                          <a:pt x="17" y="7"/>
                          <a:pt x="16" y="7"/>
                          <a:pt x="15" y="7"/>
                        </a:cubicBezTo>
                        <a:cubicBezTo>
                          <a:pt x="14" y="7"/>
                          <a:pt x="14" y="7"/>
                          <a:pt x="14" y="7"/>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06" name="Google Shape;3106;p21"/>
                  <p:cNvSpPr/>
                  <p:nvPr/>
                </p:nvSpPr>
                <p:spPr>
                  <a:xfrm>
                    <a:off x="4065" y="1902"/>
                    <a:ext cx="19" cy="4"/>
                  </a:xfrm>
                  <a:custGeom>
                    <a:avLst/>
                    <a:gdLst/>
                    <a:ahLst/>
                    <a:cxnLst/>
                    <a:rect l="l" t="t" r="r" b="b"/>
                    <a:pathLst>
                      <a:path w="25" h="5" extrusionOk="0">
                        <a:moveTo>
                          <a:pt x="2" y="4"/>
                        </a:moveTo>
                        <a:cubicBezTo>
                          <a:pt x="0" y="4"/>
                          <a:pt x="0" y="2"/>
                          <a:pt x="2" y="1"/>
                        </a:cubicBezTo>
                        <a:cubicBezTo>
                          <a:pt x="4" y="0"/>
                          <a:pt x="21" y="1"/>
                          <a:pt x="23" y="1"/>
                        </a:cubicBezTo>
                        <a:cubicBezTo>
                          <a:pt x="25" y="2"/>
                          <a:pt x="25" y="4"/>
                          <a:pt x="23" y="4"/>
                        </a:cubicBezTo>
                        <a:cubicBezTo>
                          <a:pt x="22" y="5"/>
                          <a:pt x="3" y="4"/>
                          <a:pt x="2" y="4"/>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07" name="Google Shape;3107;p21"/>
                  <p:cNvSpPr/>
                  <p:nvPr/>
                </p:nvSpPr>
                <p:spPr>
                  <a:xfrm>
                    <a:off x="4065" y="1902"/>
                    <a:ext cx="19" cy="4"/>
                  </a:xfrm>
                  <a:custGeom>
                    <a:avLst/>
                    <a:gdLst/>
                    <a:ahLst/>
                    <a:cxnLst/>
                    <a:rect l="l" t="t" r="r" b="b"/>
                    <a:pathLst>
                      <a:path w="25" h="5" extrusionOk="0">
                        <a:moveTo>
                          <a:pt x="2" y="4"/>
                        </a:moveTo>
                        <a:cubicBezTo>
                          <a:pt x="2" y="4"/>
                          <a:pt x="2" y="4"/>
                          <a:pt x="2" y="4"/>
                        </a:cubicBezTo>
                        <a:cubicBezTo>
                          <a:pt x="2" y="4"/>
                          <a:pt x="2" y="4"/>
                          <a:pt x="2" y="4"/>
                        </a:cubicBezTo>
                        <a:cubicBezTo>
                          <a:pt x="3" y="4"/>
                          <a:pt x="13" y="4"/>
                          <a:pt x="19" y="4"/>
                        </a:cubicBezTo>
                        <a:cubicBezTo>
                          <a:pt x="21" y="4"/>
                          <a:pt x="23" y="4"/>
                          <a:pt x="23" y="4"/>
                        </a:cubicBezTo>
                        <a:cubicBezTo>
                          <a:pt x="24" y="4"/>
                          <a:pt x="24" y="3"/>
                          <a:pt x="24" y="3"/>
                        </a:cubicBezTo>
                        <a:cubicBezTo>
                          <a:pt x="24" y="2"/>
                          <a:pt x="24" y="2"/>
                          <a:pt x="23" y="1"/>
                        </a:cubicBezTo>
                        <a:cubicBezTo>
                          <a:pt x="22" y="1"/>
                          <a:pt x="16" y="1"/>
                          <a:pt x="10" y="1"/>
                        </a:cubicBezTo>
                        <a:cubicBezTo>
                          <a:pt x="6" y="1"/>
                          <a:pt x="3" y="1"/>
                          <a:pt x="2" y="1"/>
                        </a:cubicBezTo>
                        <a:cubicBezTo>
                          <a:pt x="1" y="2"/>
                          <a:pt x="1" y="2"/>
                          <a:pt x="1" y="3"/>
                        </a:cubicBezTo>
                        <a:cubicBezTo>
                          <a:pt x="1" y="3"/>
                          <a:pt x="1" y="4"/>
                          <a:pt x="2" y="4"/>
                        </a:cubicBezTo>
                        <a:cubicBezTo>
                          <a:pt x="2" y="4"/>
                          <a:pt x="2" y="4"/>
                          <a:pt x="2" y="4"/>
                        </a:cubicBezTo>
                        <a:cubicBezTo>
                          <a:pt x="2" y="4"/>
                          <a:pt x="2" y="4"/>
                          <a:pt x="2" y="4"/>
                        </a:cubicBezTo>
                        <a:cubicBezTo>
                          <a:pt x="1" y="4"/>
                          <a:pt x="0" y="3"/>
                          <a:pt x="0" y="3"/>
                        </a:cubicBezTo>
                        <a:cubicBezTo>
                          <a:pt x="0" y="2"/>
                          <a:pt x="1" y="1"/>
                          <a:pt x="2" y="1"/>
                        </a:cubicBezTo>
                        <a:cubicBezTo>
                          <a:pt x="3" y="0"/>
                          <a:pt x="6" y="0"/>
                          <a:pt x="10" y="0"/>
                        </a:cubicBezTo>
                        <a:cubicBezTo>
                          <a:pt x="16" y="0"/>
                          <a:pt x="22" y="1"/>
                          <a:pt x="23" y="1"/>
                        </a:cubicBezTo>
                        <a:cubicBezTo>
                          <a:pt x="24" y="1"/>
                          <a:pt x="25" y="2"/>
                          <a:pt x="25" y="3"/>
                        </a:cubicBezTo>
                        <a:cubicBezTo>
                          <a:pt x="25" y="4"/>
                          <a:pt x="25" y="4"/>
                          <a:pt x="24" y="4"/>
                        </a:cubicBezTo>
                        <a:cubicBezTo>
                          <a:pt x="23" y="5"/>
                          <a:pt x="21" y="5"/>
                          <a:pt x="19" y="5"/>
                        </a:cubicBezTo>
                        <a:cubicBezTo>
                          <a:pt x="13" y="5"/>
                          <a:pt x="3" y="4"/>
                          <a:pt x="2"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08" name="Google Shape;3108;p21"/>
                  <p:cNvSpPr/>
                  <p:nvPr/>
                </p:nvSpPr>
                <p:spPr>
                  <a:xfrm>
                    <a:off x="4066" y="1903"/>
                    <a:ext cx="17" cy="2"/>
                  </a:xfrm>
                  <a:custGeom>
                    <a:avLst/>
                    <a:gdLst/>
                    <a:ahLst/>
                    <a:cxnLst/>
                    <a:rect l="l" t="t" r="r" b="b"/>
                    <a:pathLst>
                      <a:path w="23" h="3" extrusionOk="0">
                        <a:moveTo>
                          <a:pt x="6" y="2"/>
                        </a:moveTo>
                        <a:cubicBezTo>
                          <a:pt x="4" y="2"/>
                          <a:pt x="3" y="2"/>
                          <a:pt x="2" y="2"/>
                        </a:cubicBezTo>
                        <a:cubicBezTo>
                          <a:pt x="2" y="2"/>
                          <a:pt x="1" y="0"/>
                          <a:pt x="4" y="0"/>
                        </a:cubicBezTo>
                        <a:cubicBezTo>
                          <a:pt x="5" y="0"/>
                          <a:pt x="5" y="0"/>
                          <a:pt x="6" y="0"/>
                        </a:cubicBezTo>
                        <a:cubicBezTo>
                          <a:pt x="8" y="0"/>
                          <a:pt x="10" y="0"/>
                          <a:pt x="14" y="1"/>
                        </a:cubicBezTo>
                        <a:cubicBezTo>
                          <a:pt x="18" y="1"/>
                          <a:pt x="21" y="0"/>
                          <a:pt x="22" y="2"/>
                        </a:cubicBezTo>
                        <a:cubicBezTo>
                          <a:pt x="22" y="2"/>
                          <a:pt x="22" y="2"/>
                          <a:pt x="20" y="2"/>
                        </a:cubicBezTo>
                        <a:cubicBezTo>
                          <a:pt x="19" y="2"/>
                          <a:pt x="17" y="2"/>
                          <a:pt x="15" y="2"/>
                        </a:cubicBezTo>
                        <a:cubicBezTo>
                          <a:pt x="14" y="2"/>
                          <a:pt x="14" y="2"/>
                          <a:pt x="14" y="2"/>
                        </a:cubicBezTo>
                        <a:cubicBezTo>
                          <a:pt x="12" y="2"/>
                          <a:pt x="11" y="2"/>
                          <a:pt x="9" y="2"/>
                        </a:cubicBezTo>
                        <a:cubicBezTo>
                          <a:pt x="8" y="2"/>
                          <a:pt x="7" y="2"/>
                          <a:pt x="6" y="2"/>
                        </a:cubicBezTo>
                        <a:close/>
                        <a:moveTo>
                          <a:pt x="9" y="0"/>
                        </a:moveTo>
                        <a:cubicBezTo>
                          <a:pt x="5" y="0"/>
                          <a:pt x="2" y="0"/>
                          <a:pt x="1" y="0"/>
                        </a:cubicBezTo>
                        <a:cubicBezTo>
                          <a:pt x="0" y="1"/>
                          <a:pt x="0" y="1"/>
                          <a:pt x="0" y="2"/>
                        </a:cubicBezTo>
                        <a:cubicBezTo>
                          <a:pt x="0" y="2"/>
                          <a:pt x="0" y="3"/>
                          <a:pt x="1" y="3"/>
                        </a:cubicBezTo>
                        <a:cubicBezTo>
                          <a:pt x="2" y="3"/>
                          <a:pt x="12" y="3"/>
                          <a:pt x="18" y="3"/>
                        </a:cubicBezTo>
                        <a:cubicBezTo>
                          <a:pt x="18" y="3"/>
                          <a:pt x="18" y="3"/>
                          <a:pt x="18" y="3"/>
                        </a:cubicBezTo>
                        <a:cubicBezTo>
                          <a:pt x="20" y="3"/>
                          <a:pt x="22" y="3"/>
                          <a:pt x="22" y="3"/>
                        </a:cubicBezTo>
                        <a:cubicBezTo>
                          <a:pt x="23" y="3"/>
                          <a:pt x="23" y="2"/>
                          <a:pt x="23" y="2"/>
                        </a:cubicBezTo>
                        <a:cubicBezTo>
                          <a:pt x="23" y="1"/>
                          <a:pt x="23" y="1"/>
                          <a:pt x="22" y="0"/>
                        </a:cubicBezTo>
                        <a:cubicBezTo>
                          <a:pt x="21" y="0"/>
                          <a:pt x="15" y="0"/>
                          <a:pt x="9" y="0"/>
                        </a:cubicBezTo>
                        <a:cubicBezTo>
                          <a:pt x="9" y="0"/>
                          <a:pt x="9" y="0"/>
                          <a:pt x="9"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09" name="Google Shape;3109;p21"/>
                  <p:cNvSpPr/>
                  <p:nvPr/>
                </p:nvSpPr>
                <p:spPr>
                  <a:xfrm>
                    <a:off x="4065" y="1903"/>
                    <a:ext cx="19" cy="2"/>
                  </a:xfrm>
                  <a:custGeom>
                    <a:avLst/>
                    <a:gdLst/>
                    <a:ahLst/>
                    <a:cxnLst/>
                    <a:rect l="l" t="t" r="r" b="b"/>
                    <a:pathLst>
                      <a:path w="25" h="3" extrusionOk="0">
                        <a:moveTo>
                          <a:pt x="2" y="3"/>
                        </a:moveTo>
                        <a:cubicBezTo>
                          <a:pt x="1" y="3"/>
                          <a:pt x="1" y="2"/>
                          <a:pt x="1" y="2"/>
                        </a:cubicBezTo>
                        <a:cubicBezTo>
                          <a:pt x="1" y="1"/>
                          <a:pt x="1" y="1"/>
                          <a:pt x="2" y="0"/>
                        </a:cubicBezTo>
                        <a:cubicBezTo>
                          <a:pt x="3" y="0"/>
                          <a:pt x="6" y="0"/>
                          <a:pt x="10" y="0"/>
                        </a:cubicBezTo>
                        <a:cubicBezTo>
                          <a:pt x="10" y="0"/>
                          <a:pt x="10" y="0"/>
                          <a:pt x="10" y="0"/>
                        </a:cubicBezTo>
                        <a:cubicBezTo>
                          <a:pt x="10" y="0"/>
                          <a:pt x="10" y="0"/>
                          <a:pt x="10" y="0"/>
                        </a:cubicBezTo>
                        <a:cubicBezTo>
                          <a:pt x="16" y="0"/>
                          <a:pt x="22" y="0"/>
                          <a:pt x="23" y="0"/>
                        </a:cubicBezTo>
                        <a:cubicBezTo>
                          <a:pt x="24" y="1"/>
                          <a:pt x="24" y="1"/>
                          <a:pt x="24" y="2"/>
                        </a:cubicBezTo>
                        <a:cubicBezTo>
                          <a:pt x="24" y="2"/>
                          <a:pt x="24" y="3"/>
                          <a:pt x="23" y="3"/>
                        </a:cubicBezTo>
                        <a:cubicBezTo>
                          <a:pt x="23" y="3"/>
                          <a:pt x="21" y="3"/>
                          <a:pt x="19" y="3"/>
                        </a:cubicBezTo>
                        <a:cubicBezTo>
                          <a:pt x="19" y="3"/>
                          <a:pt x="19" y="3"/>
                          <a:pt x="19" y="3"/>
                        </a:cubicBezTo>
                        <a:cubicBezTo>
                          <a:pt x="13" y="3"/>
                          <a:pt x="3" y="3"/>
                          <a:pt x="2" y="3"/>
                        </a:cubicBezTo>
                        <a:close/>
                        <a:moveTo>
                          <a:pt x="10" y="0"/>
                        </a:moveTo>
                        <a:cubicBezTo>
                          <a:pt x="6" y="0"/>
                          <a:pt x="3" y="0"/>
                          <a:pt x="2" y="0"/>
                        </a:cubicBezTo>
                        <a:cubicBezTo>
                          <a:pt x="0" y="1"/>
                          <a:pt x="0" y="3"/>
                          <a:pt x="2" y="3"/>
                        </a:cubicBezTo>
                        <a:cubicBezTo>
                          <a:pt x="3" y="3"/>
                          <a:pt x="13" y="3"/>
                          <a:pt x="19" y="3"/>
                        </a:cubicBezTo>
                        <a:cubicBezTo>
                          <a:pt x="21" y="3"/>
                          <a:pt x="23" y="3"/>
                          <a:pt x="23" y="3"/>
                        </a:cubicBezTo>
                        <a:cubicBezTo>
                          <a:pt x="25" y="3"/>
                          <a:pt x="25" y="1"/>
                          <a:pt x="23" y="0"/>
                        </a:cubicBezTo>
                        <a:cubicBezTo>
                          <a:pt x="22" y="0"/>
                          <a:pt x="16" y="0"/>
                          <a:pt x="10"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10" name="Google Shape;3110;p21"/>
                  <p:cNvSpPr/>
                  <p:nvPr/>
                </p:nvSpPr>
                <p:spPr>
                  <a:xfrm>
                    <a:off x="4069" y="1904"/>
                    <a:ext cx="12" cy="1"/>
                  </a:xfrm>
                  <a:custGeom>
                    <a:avLst/>
                    <a:gdLst/>
                    <a:ahLst/>
                    <a:cxnLst/>
                    <a:rect l="l" t="t" r="r" b="b"/>
                    <a:pathLst>
                      <a:path w="16" h="1" extrusionOk="0">
                        <a:moveTo>
                          <a:pt x="3" y="0"/>
                        </a:moveTo>
                        <a:cubicBezTo>
                          <a:pt x="3" y="0"/>
                          <a:pt x="2" y="0"/>
                          <a:pt x="6" y="0"/>
                        </a:cubicBezTo>
                        <a:cubicBezTo>
                          <a:pt x="11" y="0"/>
                          <a:pt x="15" y="0"/>
                          <a:pt x="15" y="0"/>
                        </a:cubicBezTo>
                        <a:cubicBezTo>
                          <a:pt x="16" y="1"/>
                          <a:pt x="15" y="1"/>
                          <a:pt x="12" y="1"/>
                        </a:cubicBezTo>
                        <a:cubicBezTo>
                          <a:pt x="9" y="1"/>
                          <a:pt x="7" y="0"/>
                          <a:pt x="5" y="1"/>
                        </a:cubicBezTo>
                        <a:cubicBezTo>
                          <a:pt x="4" y="1"/>
                          <a:pt x="1" y="1"/>
                          <a:pt x="1" y="1"/>
                        </a:cubicBezTo>
                        <a:cubicBezTo>
                          <a:pt x="0" y="0"/>
                          <a:pt x="1" y="0"/>
                          <a:pt x="3"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11" name="Google Shape;3111;p21"/>
                  <p:cNvSpPr/>
                  <p:nvPr/>
                </p:nvSpPr>
                <p:spPr>
                  <a:xfrm>
                    <a:off x="4065" y="1914"/>
                    <a:ext cx="20" cy="5"/>
                  </a:xfrm>
                  <a:custGeom>
                    <a:avLst/>
                    <a:gdLst/>
                    <a:ahLst/>
                    <a:cxnLst/>
                    <a:rect l="l" t="t" r="r" b="b"/>
                    <a:pathLst>
                      <a:path w="26" h="6" extrusionOk="0">
                        <a:moveTo>
                          <a:pt x="2" y="5"/>
                        </a:moveTo>
                        <a:cubicBezTo>
                          <a:pt x="0" y="5"/>
                          <a:pt x="0" y="3"/>
                          <a:pt x="2" y="2"/>
                        </a:cubicBezTo>
                        <a:cubicBezTo>
                          <a:pt x="4" y="0"/>
                          <a:pt x="22" y="2"/>
                          <a:pt x="23" y="2"/>
                        </a:cubicBezTo>
                        <a:cubicBezTo>
                          <a:pt x="26" y="3"/>
                          <a:pt x="26" y="5"/>
                          <a:pt x="24" y="6"/>
                        </a:cubicBezTo>
                        <a:cubicBezTo>
                          <a:pt x="22" y="6"/>
                          <a:pt x="3" y="5"/>
                          <a:pt x="2" y="5"/>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12" name="Google Shape;3112;p21"/>
                  <p:cNvSpPr/>
                  <p:nvPr/>
                </p:nvSpPr>
                <p:spPr>
                  <a:xfrm>
                    <a:off x="4065" y="1915"/>
                    <a:ext cx="20" cy="4"/>
                  </a:xfrm>
                  <a:custGeom>
                    <a:avLst/>
                    <a:gdLst/>
                    <a:ahLst/>
                    <a:cxnLst/>
                    <a:rect l="l" t="t" r="r" b="b"/>
                    <a:pathLst>
                      <a:path w="26" h="5" extrusionOk="0">
                        <a:moveTo>
                          <a:pt x="2" y="4"/>
                        </a:moveTo>
                        <a:cubicBezTo>
                          <a:pt x="2" y="4"/>
                          <a:pt x="2" y="4"/>
                          <a:pt x="2" y="4"/>
                        </a:cubicBezTo>
                        <a:cubicBezTo>
                          <a:pt x="2" y="4"/>
                          <a:pt x="2" y="4"/>
                          <a:pt x="2" y="4"/>
                        </a:cubicBezTo>
                        <a:cubicBezTo>
                          <a:pt x="3" y="4"/>
                          <a:pt x="13" y="4"/>
                          <a:pt x="19" y="4"/>
                        </a:cubicBezTo>
                        <a:cubicBezTo>
                          <a:pt x="21" y="5"/>
                          <a:pt x="23" y="4"/>
                          <a:pt x="24" y="4"/>
                        </a:cubicBezTo>
                        <a:cubicBezTo>
                          <a:pt x="24" y="4"/>
                          <a:pt x="25" y="4"/>
                          <a:pt x="25" y="3"/>
                        </a:cubicBezTo>
                        <a:cubicBezTo>
                          <a:pt x="25" y="3"/>
                          <a:pt x="24" y="2"/>
                          <a:pt x="23" y="1"/>
                        </a:cubicBezTo>
                        <a:cubicBezTo>
                          <a:pt x="22" y="1"/>
                          <a:pt x="16" y="1"/>
                          <a:pt x="10" y="0"/>
                        </a:cubicBezTo>
                        <a:cubicBezTo>
                          <a:pt x="6" y="0"/>
                          <a:pt x="3" y="1"/>
                          <a:pt x="2" y="1"/>
                        </a:cubicBezTo>
                        <a:cubicBezTo>
                          <a:pt x="1" y="2"/>
                          <a:pt x="1" y="2"/>
                          <a:pt x="1" y="3"/>
                        </a:cubicBezTo>
                        <a:cubicBezTo>
                          <a:pt x="1" y="3"/>
                          <a:pt x="1" y="4"/>
                          <a:pt x="2" y="4"/>
                        </a:cubicBezTo>
                        <a:cubicBezTo>
                          <a:pt x="2" y="4"/>
                          <a:pt x="2" y="4"/>
                          <a:pt x="2" y="4"/>
                        </a:cubicBezTo>
                        <a:cubicBezTo>
                          <a:pt x="2" y="4"/>
                          <a:pt x="2" y="4"/>
                          <a:pt x="2" y="4"/>
                        </a:cubicBezTo>
                        <a:cubicBezTo>
                          <a:pt x="1" y="4"/>
                          <a:pt x="0" y="3"/>
                          <a:pt x="0" y="3"/>
                        </a:cubicBezTo>
                        <a:cubicBezTo>
                          <a:pt x="0" y="2"/>
                          <a:pt x="1" y="1"/>
                          <a:pt x="2" y="0"/>
                        </a:cubicBezTo>
                        <a:cubicBezTo>
                          <a:pt x="3" y="0"/>
                          <a:pt x="6" y="0"/>
                          <a:pt x="10" y="0"/>
                        </a:cubicBezTo>
                        <a:cubicBezTo>
                          <a:pt x="16" y="0"/>
                          <a:pt x="22" y="0"/>
                          <a:pt x="23" y="1"/>
                        </a:cubicBezTo>
                        <a:cubicBezTo>
                          <a:pt x="25" y="1"/>
                          <a:pt x="26" y="2"/>
                          <a:pt x="26" y="3"/>
                        </a:cubicBezTo>
                        <a:cubicBezTo>
                          <a:pt x="26" y="4"/>
                          <a:pt x="25" y="5"/>
                          <a:pt x="24" y="5"/>
                        </a:cubicBezTo>
                        <a:cubicBezTo>
                          <a:pt x="23" y="5"/>
                          <a:pt x="21" y="5"/>
                          <a:pt x="19" y="5"/>
                        </a:cubicBezTo>
                        <a:cubicBezTo>
                          <a:pt x="13" y="5"/>
                          <a:pt x="3" y="5"/>
                          <a:pt x="2"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13" name="Google Shape;3113;p21"/>
                  <p:cNvSpPr/>
                  <p:nvPr/>
                </p:nvSpPr>
                <p:spPr>
                  <a:xfrm>
                    <a:off x="4066" y="1915"/>
                    <a:ext cx="18" cy="3"/>
                  </a:xfrm>
                  <a:custGeom>
                    <a:avLst/>
                    <a:gdLst/>
                    <a:ahLst/>
                    <a:cxnLst/>
                    <a:rect l="l" t="t" r="r" b="b"/>
                    <a:pathLst>
                      <a:path w="24" h="4" extrusionOk="0">
                        <a:moveTo>
                          <a:pt x="8" y="4"/>
                        </a:moveTo>
                        <a:cubicBezTo>
                          <a:pt x="5" y="4"/>
                          <a:pt x="3" y="3"/>
                          <a:pt x="2" y="3"/>
                        </a:cubicBezTo>
                        <a:cubicBezTo>
                          <a:pt x="2" y="3"/>
                          <a:pt x="1" y="1"/>
                          <a:pt x="4" y="1"/>
                        </a:cubicBezTo>
                        <a:cubicBezTo>
                          <a:pt x="4" y="1"/>
                          <a:pt x="5" y="1"/>
                          <a:pt x="5" y="1"/>
                        </a:cubicBezTo>
                        <a:cubicBezTo>
                          <a:pt x="8" y="1"/>
                          <a:pt x="10" y="1"/>
                          <a:pt x="14" y="1"/>
                        </a:cubicBezTo>
                        <a:cubicBezTo>
                          <a:pt x="18" y="2"/>
                          <a:pt x="22" y="1"/>
                          <a:pt x="22" y="3"/>
                        </a:cubicBezTo>
                        <a:cubicBezTo>
                          <a:pt x="22" y="4"/>
                          <a:pt x="22" y="4"/>
                          <a:pt x="21" y="4"/>
                        </a:cubicBezTo>
                        <a:cubicBezTo>
                          <a:pt x="20" y="4"/>
                          <a:pt x="18" y="4"/>
                          <a:pt x="15" y="4"/>
                        </a:cubicBezTo>
                        <a:cubicBezTo>
                          <a:pt x="13" y="4"/>
                          <a:pt x="12" y="4"/>
                          <a:pt x="11" y="4"/>
                        </a:cubicBezTo>
                        <a:cubicBezTo>
                          <a:pt x="10" y="4"/>
                          <a:pt x="10" y="4"/>
                          <a:pt x="9" y="4"/>
                        </a:cubicBezTo>
                        <a:cubicBezTo>
                          <a:pt x="9" y="4"/>
                          <a:pt x="8" y="4"/>
                          <a:pt x="8" y="4"/>
                        </a:cubicBezTo>
                        <a:close/>
                        <a:moveTo>
                          <a:pt x="8" y="0"/>
                        </a:moveTo>
                        <a:cubicBezTo>
                          <a:pt x="4" y="0"/>
                          <a:pt x="2" y="1"/>
                          <a:pt x="1" y="1"/>
                        </a:cubicBezTo>
                        <a:cubicBezTo>
                          <a:pt x="0" y="2"/>
                          <a:pt x="0" y="2"/>
                          <a:pt x="0" y="3"/>
                        </a:cubicBezTo>
                        <a:cubicBezTo>
                          <a:pt x="0" y="3"/>
                          <a:pt x="0" y="4"/>
                          <a:pt x="1" y="4"/>
                        </a:cubicBezTo>
                        <a:cubicBezTo>
                          <a:pt x="2" y="4"/>
                          <a:pt x="12" y="4"/>
                          <a:pt x="18" y="4"/>
                        </a:cubicBezTo>
                        <a:cubicBezTo>
                          <a:pt x="19" y="4"/>
                          <a:pt x="19" y="4"/>
                          <a:pt x="20" y="4"/>
                        </a:cubicBezTo>
                        <a:cubicBezTo>
                          <a:pt x="21" y="4"/>
                          <a:pt x="22" y="4"/>
                          <a:pt x="23" y="4"/>
                        </a:cubicBezTo>
                        <a:cubicBezTo>
                          <a:pt x="23" y="4"/>
                          <a:pt x="24" y="4"/>
                          <a:pt x="24" y="3"/>
                        </a:cubicBezTo>
                        <a:cubicBezTo>
                          <a:pt x="24" y="3"/>
                          <a:pt x="23" y="2"/>
                          <a:pt x="22" y="1"/>
                        </a:cubicBezTo>
                        <a:cubicBezTo>
                          <a:pt x="21" y="1"/>
                          <a:pt x="15" y="1"/>
                          <a:pt x="9" y="0"/>
                        </a:cubicBezTo>
                        <a:cubicBezTo>
                          <a:pt x="9" y="0"/>
                          <a:pt x="8" y="0"/>
                          <a:pt x="8"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14" name="Google Shape;3114;p21"/>
                  <p:cNvSpPr/>
                  <p:nvPr/>
                </p:nvSpPr>
                <p:spPr>
                  <a:xfrm>
                    <a:off x="4065" y="1915"/>
                    <a:ext cx="20" cy="4"/>
                  </a:xfrm>
                  <a:custGeom>
                    <a:avLst/>
                    <a:gdLst/>
                    <a:ahLst/>
                    <a:cxnLst/>
                    <a:rect l="l" t="t" r="r" b="b"/>
                    <a:pathLst>
                      <a:path w="26" h="5" extrusionOk="0">
                        <a:moveTo>
                          <a:pt x="2" y="4"/>
                        </a:moveTo>
                        <a:cubicBezTo>
                          <a:pt x="1" y="4"/>
                          <a:pt x="1" y="3"/>
                          <a:pt x="1" y="3"/>
                        </a:cubicBezTo>
                        <a:cubicBezTo>
                          <a:pt x="1" y="2"/>
                          <a:pt x="1" y="2"/>
                          <a:pt x="2" y="1"/>
                        </a:cubicBezTo>
                        <a:cubicBezTo>
                          <a:pt x="3" y="1"/>
                          <a:pt x="5" y="0"/>
                          <a:pt x="9" y="0"/>
                        </a:cubicBezTo>
                        <a:cubicBezTo>
                          <a:pt x="9" y="0"/>
                          <a:pt x="10" y="0"/>
                          <a:pt x="10" y="0"/>
                        </a:cubicBezTo>
                        <a:cubicBezTo>
                          <a:pt x="16" y="1"/>
                          <a:pt x="22" y="1"/>
                          <a:pt x="23" y="1"/>
                        </a:cubicBezTo>
                        <a:cubicBezTo>
                          <a:pt x="24" y="2"/>
                          <a:pt x="25" y="3"/>
                          <a:pt x="25" y="3"/>
                        </a:cubicBezTo>
                        <a:cubicBezTo>
                          <a:pt x="25" y="4"/>
                          <a:pt x="24" y="4"/>
                          <a:pt x="24" y="4"/>
                        </a:cubicBezTo>
                        <a:cubicBezTo>
                          <a:pt x="23" y="4"/>
                          <a:pt x="22" y="4"/>
                          <a:pt x="21" y="4"/>
                        </a:cubicBezTo>
                        <a:cubicBezTo>
                          <a:pt x="20" y="4"/>
                          <a:pt x="20" y="4"/>
                          <a:pt x="19" y="4"/>
                        </a:cubicBezTo>
                        <a:cubicBezTo>
                          <a:pt x="13" y="4"/>
                          <a:pt x="3" y="4"/>
                          <a:pt x="2" y="4"/>
                        </a:cubicBezTo>
                        <a:close/>
                        <a:moveTo>
                          <a:pt x="9" y="0"/>
                        </a:moveTo>
                        <a:cubicBezTo>
                          <a:pt x="5" y="0"/>
                          <a:pt x="3" y="0"/>
                          <a:pt x="2" y="1"/>
                        </a:cubicBezTo>
                        <a:cubicBezTo>
                          <a:pt x="0" y="2"/>
                          <a:pt x="0" y="4"/>
                          <a:pt x="2" y="4"/>
                        </a:cubicBezTo>
                        <a:cubicBezTo>
                          <a:pt x="3" y="4"/>
                          <a:pt x="15" y="5"/>
                          <a:pt x="21" y="5"/>
                        </a:cubicBezTo>
                        <a:cubicBezTo>
                          <a:pt x="22" y="5"/>
                          <a:pt x="23" y="5"/>
                          <a:pt x="24" y="5"/>
                        </a:cubicBezTo>
                        <a:cubicBezTo>
                          <a:pt x="26" y="4"/>
                          <a:pt x="26" y="2"/>
                          <a:pt x="23" y="1"/>
                        </a:cubicBezTo>
                        <a:cubicBezTo>
                          <a:pt x="22" y="1"/>
                          <a:pt x="15" y="0"/>
                          <a:pt x="9"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15" name="Google Shape;3115;p21"/>
                  <p:cNvSpPr/>
                  <p:nvPr/>
                </p:nvSpPr>
                <p:spPr>
                  <a:xfrm>
                    <a:off x="4069" y="1917"/>
                    <a:ext cx="12" cy="1"/>
                  </a:xfrm>
                  <a:custGeom>
                    <a:avLst/>
                    <a:gdLst/>
                    <a:ahLst/>
                    <a:cxnLst/>
                    <a:rect l="l" t="t" r="r" b="b"/>
                    <a:pathLst>
                      <a:path w="16" h="2" extrusionOk="0">
                        <a:moveTo>
                          <a:pt x="3" y="0"/>
                        </a:moveTo>
                        <a:cubicBezTo>
                          <a:pt x="3" y="0"/>
                          <a:pt x="2" y="0"/>
                          <a:pt x="7" y="0"/>
                        </a:cubicBezTo>
                        <a:cubicBezTo>
                          <a:pt x="11" y="0"/>
                          <a:pt x="15" y="0"/>
                          <a:pt x="16" y="0"/>
                        </a:cubicBezTo>
                        <a:cubicBezTo>
                          <a:pt x="16" y="1"/>
                          <a:pt x="15" y="2"/>
                          <a:pt x="12" y="1"/>
                        </a:cubicBezTo>
                        <a:cubicBezTo>
                          <a:pt x="10" y="1"/>
                          <a:pt x="7" y="0"/>
                          <a:pt x="5" y="1"/>
                        </a:cubicBezTo>
                        <a:cubicBezTo>
                          <a:pt x="4" y="1"/>
                          <a:pt x="1" y="1"/>
                          <a:pt x="1" y="1"/>
                        </a:cubicBezTo>
                        <a:cubicBezTo>
                          <a:pt x="0" y="0"/>
                          <a:pt x="1" y="0"/>
                          <a:pt x="3"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16" name="Google Shape;3116;p21"/>
                  <p:cNvSpPr/>
                  <p:nvPr/>
                </p:nvSpPr>
                <p:spPr>
                  <a:xfrm>
                    <a:off x="4013" y="2421"/>
                    <a:ext cx="30" cy="27"/>
                  </a:xfrm>
                  <a:custGeom>
                    <a:avLst/>
                    <a:gdLst/>
                    <a:ahLst/>
                    <a:cxnLst/>
                    <a:rect l="l" t="t" r="r" b="b"/>
                    <a:pathLst>
                      <a:path w="40" h="37" extrusionOk="0">
                        <a:moveTo>
                          <a:pt x="10" y="2"/>
                        </a:moveTo>
                        <a:cubicBezTo>
                          <a:pt x="10" y="2"/>
                          <a:pt x="0" y="9"/>
                          <a:pt x="8" y="23"/>
                        </a:cubicBezTo>
                        <a:cubicBezTo>
                          <a:pt x="15" y="37"/>
                          <a:pt x="31" y="31"/>
                          <a:pt x="36" y="25"/>
                        </a:cubicBezTo>
                        <a:cubicBezTo>
                          <a:pt x="40" y="18"/>
                          <a:pt x="37" y="9"/>
                          <a:pt x="36" y="4"/>
                        </a:cubicBezTo>
                        <a:cubicBezTo>
                          <a:pt x="35" y="0"/>
                          <a:pt x="14" y="0"/>
                          <a:pt x="10" y="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17" name="Google Shape;3117;p21"/>
                  <p:cNvSpPr/>
                  <p:nvPr/>
                </p:nvSpPr>
                <p:spPr>
                  <a:xfrm>
                    <a:off x="4016" y="2421"/>
                    <a:ext cx="26" cy="24"/>
                  </a:xfrm>
                  <a:custGeom>
                    <a:avLst/>
                    <a:gdLst/>
                    <a:ahLst/>
                    <a:cxnLst/>
                    <a:rect l="l" t="t" r="r" b="b"/>
                    <a:pathLst>
                      <a:path w="35" h="32" extrusionOk="0">
                        <a:moveTo>
                          <a:pt x="3" y="23"/>
                        </a:moveTo>
                        <a:cubicBezTo>
                          <a:pt x="1" y="19"/>
                          <a:pt x="0" y="16"/>
                          <a:pt x="0" y="13"/>
                        </a:cubicBezTo>
                        <a:cubicBezTo>
                          <a:pt x="0" y="5"/>
                          <a:pt x="6" y="1"/>
                          <a:pt x="6" y="1"/>
                        </a:cubicBezTo>
                        <a:cubicBezTo>
                          <a:pt x="6" y="2"/>
                          <a:pt x="6" y="2"/>
                          <a:pt x="6" y="2"/>
                        </a:cubicBezTo>
                        <a:cubicBezTo>
                          <a:pt x="6" y="1"/>
                          <a:pt x="6" y="1"/>
                          <a:pt x="6" y="1"/>
                        </a:cubicBezTo>
                        <a:cubicBezTo>
                          <a:pt x="8" y="0"/>
                          <a:pt x="11" y="0"/>
                          <a:pt x="16" y="0"/>
                        </a:cubicBezTo>
                        <a:cubicBezTo>
                          <a:pt x="23" y="0"/>
                          <a:pt x="31" y="1"/>
                          <a:pt x="32" y="4"/>
                        </a:cubicBezTo>
                        <a:cubicBezTo>
                          <a:pt x="33" y="7"/>
                          <a:pt x="35" y="11"/>
                          <a:pt x="35" y="16"/>
                        </a:cubicBezTo>
                        <a:cubicBezTo>
                          <a:pt x="35" y="19"/>
                          <a:pt x="34" y="22"/>
                          <a:pt x="32" y="25"/>
                        </a:cubicBezTo>
                        <a:cubicBezTo>
                          <a:pt x="29" y="29"/>
                          <a:pt x="24" y="32"/>
                          <a:pt x="17" y="32"/>
                        </a:cubicBezTo>
                        <a:cubicBezTo>
                          <a:pt x="17" y="32"/>
                          <a:pt x="17" y="32"/>
                          <a:pt x="17" y="32"/>
                        </a:cubicBezTo>
                        <a:cubicBezTo>
                          <a:pt x="12" y="32"/>
                          <a:pt x="7" y="30"/>
                          <a:pt x="3" y="23"/>
                        </a:cubicBezTo>
                        <a:close/>
                        <a:moveTo>
                          <a:pt x="7" y="2"/>
                        </a:moveTo>
                        <a:cubicBezTo>
                          <a:pt x="7" y="2"/>
                          <a:pt x="1" y="6"/>
                          <a:pt x="1" y="13"/>
                        </a:cubicBezTo>
                        <a:cubicBezTo>
                          <a:pt x="1" y="16"/>
                          <a:pt x="2" y="19"/>
                          <a:pt x="4" y="23"/>
                        </a:cubicBezTo>
                        <a:cubicBezTo>
                          <a:pt x="8" y="29"/>
                          <a:pt x="12" y="31"/>
                          <a:pt x="17" y="31"/>
                        </a:cubicBezTo>
                        <a:cubicBezTo>
                          <a:pt x="23" y="31"/>
                          <a:pt x="29" y="28"/>
                          <a:pt x="31" y="25"/>
                        </a:cubicBezTo>
                        <a:cubicBezTo>
                          <a:pt x="33" y="22"/>
                          <a:pt x="34" y="19"/>
                          <a:pt x="34" y="16"/>
                        </a:cubicBezTo>
                        <a:cubicBezTo>
                          <a:pt x="34" y="12"/>
                          <a:pt x="32" y="7"/>
                          <a:pt x="32" y="5"/>
                        </a:cubicBezTo>
                        <a:cubicBezTo>
                          <a:pt x="31" y="3"/>
                          <a:pt x="23" y="1"/>
                          <a:pt x="16" y="1"/>
                        </a:cubicBezTo>
                        <a:cubicBezTo>
                          <a:pt x="11" y="1"/>
                          <a:pt x="8" y="2"/>
                          <a:pt x="7" y="2"/>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18" name="Google Shape;3118;p21"/>
                  <p:cNvSpPr/>
                  <p:nvPr/>
                </p:nvSpPr>
                <p:spPr>
                  <a:xfrm>
                    <a:off x="4017" y="2421"/>
                    <a:ext cx="24" cy="22"/>
                  </a:xfrm>
                  <a:custGeom>
                    <a:avLst/>
                    <a:gdLst/>
                    <a:ahLst/>
                    <a:cxnLst/>
                    <a:rect l="l" t="t" r="r" b="b"/>
                    <a:pathLst>
                      <a:path w="33" h="29" extrusionOk="0">
                        <a:moveTo>
                          <a:pt x="14" y="0"/>
                        </a:moveTo>
                        <a:cubicBezTo>
                          <a:pt x="12" y="0"/>
                          <a:pt x="11" y="1"/>
                          <a:pt x="5" y="1"/>
                        </a:cubicBezTo>
                        <a:cubicBezTo>
                          <a:pt x="4" y="2"/>
                          <a:pt x="0" y="6"/>
                          <a:pt x="0" y="12"/>
                        </a:cubicBezTo>
                        <a:cubicBezTo>
                          <a:pt x="0" y="15"/>
                          <a:pt x="1" y="18"/>
                          <a:pt x="3" y="22"/>
                        </a:cubicBezTo>
                        <a:cubicBezTo>
                          <a:pt x="4" y="23"/>
                          <a:pt x="4" y="24"/>
                          <a:pt x="5" y="25"/>
                        </a:cubicBezTo>
                        <a:cubicBezTo>
                          <a:pt x="6" y="24"/>
                          <a:pt x="6" y="24"/>
                          <a:pt x="7" y="24"/>
                        </a:cubicBezTo>
                        <a:cubicBezTo>
                          <a:pt x="8" y="24"/>
                          <a:pt x="8" y="24"/>
                          <a:pt x="8" y="24"/>
                        </a:cubicBezTo>
                        <a:cubicBezTo>
                          <a:pt x="6" y="21"/>
                          <a:pt x="4" y="18"/>
                          <a:pt x="4" y="14"/>
                        </a:cubicBezTo>
                        <a:cubicBezTo>
                          <a:pt x="3" y="7"/>
                          <a:pt x="10" y="7"/>
                          <a:pt x="12" y="7"/>
                        </a:cubicBezTo>
                        <a:cubicBezTo>
                          <a:pt x="12" y="7"/>
                          <a:pt x="12" y="7"/>
                          <a:pt x="12" y="7"/>
                        </a:cubicBezTo>
                        <a:cubicBezTo>
                          <a:pt x="13" y="7"/>
                          <a:pt x="15" y="7"/>
                          <a:pt x="16" y="7"/>
                        </a:cubicBezTo>
                        <a:cubicBezTo>
                          <a:pt x="21" y="7"/>
                          <a:pt x="26" y="10"/>
                          <a:pt x="27" y="11"/>
                        </a:cubicBezTo>
                        <a:cubicBezTo>
                          <a:pt x="27" y="13"/>
                          <a:pt x="27" y="21"/>
                          <a:pt x="22" y="21"/>
                        </a:cubicBezTo>
                        <a:cubicBezTo>
                          <a:pt x="18" y="21"/>
                          <a:pt x="18" y="11"/>
                          <a:pt x="16" y="11"/>
                        </a:cubicBezTo>
                        <a:cubicBezTo>
                          <a:pt x="16" y="11"/>
                          <a:pt x="16" y="11"/>
                          <a:pt x="16" y="11"/>
                        </a:cubicBezTo>
                        <a:cubicBezTo>
                          <a:pt x="13" y="11"/>
                          <a:pt x="11" y="14"/>
                          <a:pt x="16" y="19"/>
                        </a:cubicBezTo>
                        <a:cubicBezTo>
                          <a:pt x="19" y="23"/>
                          <a:pt x="20" y="26"/>
                          <a:pt x="18" y="27"/>
                        </a:cubicBezTo>
                        <a:cubicBezTo>
                          <a:pt x="19" y="27"/>
                          <a:pt x="20" y="28"/>
                          <a:pt x="21" y="28"/>
                        </a:cubicBezTo>
                        <a:cubicBezTo>
                          <a:pt x="22" y="28"/>
                          <a:pt x="22" y="29"/>
                          <a:pt x="23" y="29"/>
                        </a:cubicBezTo>
                        <a:cubicBezTo>
                          <a:pt x="23" y="29"/>
                          <a:pt x="23" y="29"/>
                          <a:pt x="23" y="29"/>
                        </a:cubicBezTo>
                        <a:cubicBezTo>
                          <a:pt x="23" y="29"/>
                          <a:pt x="23" y="28"/>
                          <a:pt x="24" y="28"/>
                        </a:cubicBezTo>
                        <a:cubicBezTo>
                          <a:pt x="25" y="27"/>
                          <a:pt x="26" y="26"/>
                          <a:pt x="28" y="26"/>
                        </a:cubicBezTo>
                        <a:cubicBezTo>
                          <a:pt x="29" y="25"/>
                          <a:pt x="30" y="24"/>
                          <a:pt x="30" y="24"/>
                        </a:cubicBezTo>
                        <a:cubicBezTo>
                          <a:pt x="32" y="21"/>
                          <a:pt x="33" y="18"/>
                          <a:pt x="33" y="15"/>
                        </a:cubicBezTo>
                        <a:cubicBezTo>
                          <a:pt x="33" y="11"/>
                          <a:pt x="31" y="6"/>
                          <a:pt x="31" y="4"/>
                        </a:cubicBezTo>
                        <a:cubicBezTo>
                          <a:pt x="30" y="3"/>
                          <a:pt x="30" y="3"/>
                          <a:pt x="29" y="2"/>
                        </a:cubicBezTo>
                        <a:cubicBezTo>
                          <a:pt x="28" y="3"/>
                          <a:pt x="27" y="3"/>
                          <a:pt x="25" y="3"/>
                        </a:cubicBezTo>
                        <a:cubicBezTo>
                          <a:pt x="23" y="3"/>
                          <a:pt x="21" y="3"/>
                          <a:pt x="20" y="2"/>
                        </a:cubicBezTo>
                        <a:cubicBezTo>
                          <a:pt x="17" y="1"/>
                          <a:pt x="15" y="0"/>
                          <a:pt x="1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19" name="Google Shape;3119;p21"/>
                  <p:cNvSpPr/>
                  <p:nvPr/>
                </p:nvSpPr>
                <p:spPr>
                  <a:xfrm>
                    <a:off x="4014" y="2422"/>
                    <a:ext cx="29" cy="19"/>
                  </a:xfrm>
                  <a:custGeom>
                    <a:avLst/>
                    <a:gdLst/>
                    <a:ahLst/>
                    <a:cxnLst/>
                    <a:rect l="l" t="t" r="r" b="b"/>
                    <a:pathLst>
                      <a:path w="39" h="25" extrusionOk="0">
                        <a:moveTo>
                          <a:pt x="34" y="1"/>
                        </a:moveTo>
                        <a:cubicBezTo>
                          <a:pt x="33" y="1"/>
                          <a:pt x="33" y="1"/>
                          <a:pt x="33" y="1"/>
                        </a:cubicBezTo>
                        <a:cubicBezTo>
                          <a:pt x="34" y="2"/>
                          <a:pt x="34" y="2"/>
                          <a:pt x="35" y="3"/>
                        </a:cubicBezTo>
                        <a:cubicBezTo>
                          <a:pt x="35" y="5"/>
                          <a:pt x="37" y="10"/>
                          <a:pt x="37" y="14"/>
                        </a:cubicBezTo>
                        <a:cubicBezTo>
                          <a:pt x="37" y="17"/>
                          <a:pt x="36" y="20"/>
                          <a:pt x="34" y="23"/>
                        </a:cubicBezTo>
                        <a:cubicBezTo>
                          <a:pt x="34" y="23"/>
                          <a:pt x="33" y="24"/>
                          <a:pt x="32" y="25"/>
                        </a:cubicBezTo>
                        <a:cubicBezTo>
                          <a:pt x="33" y="25"/>
                          <a:pt x="33" y="25"/>
                          <a:pt x="33" y="25"/>
                        </a:cubicBezTo>
                        <a:cubicBezTo>
                          <a:pt x="34" y="24"/>
                          <a:pt x="34" y="24"/>
                          <a:pt x="35" y="23"/>
                        </a:cubicBezTo>
                        <a:cubicBezTo>
                          <a:pt x="39" y="16"/>
                          <a:pt x="36" y="7"/>
                          <a:pt x="35" y="2"/>
                        </a:cubicBezTo>
                        <a:cubicBezTo>
                          <a:pt x="35" y="2"/>
                          <a:pt x="34" y="2"/>
                          <a:pt x="34" y="1"/>
                        </a:cubicBezTo>
                        <a:close/>
                        <a:moveTo>
                          <a:pt x="9" y="0"/>
                        </a:moveTo>
                        <a:cubicBezTo>
                          <a:pt x="9" y="0"/>
                          <a:pt x="9" y="0"/>
                          <a:pt x="9" y="0"/>
                        </a:cubicBezTo>
                        <a:cubicBezTo>
                          <a:pt x="6" y="3"/>
                          <a:pt x="0" y="9"/>
                          <a:pt x="7" y="21"/>
                        </a:cubicBezTo>
                        <a:cubicBezTo>
                          <a:pt x="7" y="22"/>
                          <a:pt x="8" y="23"/>
                          <a:pt x="9" y="24"/>
                        </a:cubicBezTo>
                        <a:cubicBezTo>
                          <a:pt x="9" y="24"/>
                          <a:pt x="9" y="24"/>
                          <a:pt x="9" y="24"/>
                        </a:cubicBezTo>
                        <a:cubicBezTo>
                          <a:pt x="8" y="23"/>
                          <a:pt x="8" y="22"/>
                          <a:pt x="7" y="21"/>
                        </a:cubicBezTo>
                        <a:cubicBezTo>
                          <a:pt x="5" y="17"/>
                          <a:pt x="4" y="14"/>
                          <a:pt x="4" y="11"/>
                        </a:cubicBezTo>
                        <a:cubicBezTo>
                          <a:pt x="4" y="5"/>
                          <a:pt x="8" y="1"/>
                          <a:pt x="9"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20" name="Google Shape;3120;p21"/>
                  <p:cNvSpPr/>
                  <p:nvPr/>
                </p:nvSpPr>
                <p:spPr>
                  <a:xfrm>
                    <a:off x="4021" y="2429"/>
                    <a:ext cx="8" cy="12"/>
                  </a:xfrm>
                  <a:custGeom>
                    <a:avLst/>
                    <a:gdLst/>
                    <a:ahLst/>
                    <a:cxnLst/>
                    <a:rect l="l" t="t" r="r" b="b"/>
                    <a:pathLst>
                      <a:path w="10" h="16" extrusionOk="0">
                        <a:moveTo>
                          <a:pt x="4" y="2"/>
                        </a:moveTo>
                        <a:cubicBezTo>
                          <a:pt x="4" y="2"/>
                          <a:pt x="6" y="8"/>
                          <a:pt x="8" y="11"/>
                        </a:cubicBezTo>
                        <a:cubicBezTo>
                          <a:pt x="10" y="13"/>
                          <a:pt x="7" y="16"/>
                          <a:pt x="4" y="14"/>
                        </a:cubicBezTo>
                        <a:cubicBezTo>
                          <a:pt x="1" y="13"/>
                          <a:pt x="0" y="9"/>
                          <a:pt x="0" y="6"/>
                        </a:cubicBezTo>
                        <a:cubicBezTo>
                          <a:pt x="0" y="5"/>
                          <a:pt x="0" y="3"/>
                          <a:pt x="1" y="2"/>
                        </a:cubicBezTo>
                        <a:cubicBezTo>
                          <a:pt x="2" y="0"/>
                          <a:pt x="5" y="0"/>
                          <a:pt x="4" y="2"/>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21" name="Google Shape;3121;p21"/>
                  <p:cNvSpPr/>
                  <p:nvPr/>
                </p:nvSpPr>
                <p:spPr>
                  <a:xfrm>
                    <a:off x="4030" y="2427"/>
                    <a:ext cx="8" cy="9"/>
                  </a:xfrm>
                  <a:custGeom>
                    <a:avLst/>
                    <a:gdLst/>
                    <a:ahLst/>
                    <a:cxnLst/>
                    <a:rect l="l" t="t" r="r" b="b"/>
                    <a:pathLst>
                      <a:path w="11" h="12" extrusionOk="0">
                        <a:moveTo>
                          <a:pt x="6" y="10"/>
                        </a:moveTo>
                        <a:cubicBezTo>
                          <a:pt x="6" y="10"/>
                          <a:pt x="0" y="5"/>
                          <a:pt x="3" y="2"/>
                        </a:cubicBezTo>
                        <a:cubicBezTo>
                          <a:pt x="5" y="0"/>
                          <a:pt x="11" y="12"/>
                          <a:pt x="6" y="1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22" name="Google Shape;3122;p21"/>
                  <p:cNvSpPr/>
                  <p:nvPr/>
                </p:nvSpPr>
                <p:spPr>
                  <a:xfrm>
                    <a:off x="4009" y="2439"/>
                    <a:ext cx="30" cy="193"/>
                  </a:xfrm>
                  <a:custGeom>
                    <a:avLst/>
                    <a:gdLst/>
                    <a:ahLst/>
                    <a:cxnLst/>
                    <a:rect l="l" t="t" r="r" b="b"/>
                    <a:pathLst>
                      <a:path w="40" h="257" extrusionOk="0">
                        <a:moveTo>
                          <a:pt x="29" y="18"/>
                        </a:moveTo>
                        <a:cubicBezTo>
                          <a:pt x="29" y="18"/>
                          <a:pt x="30" y="12"/>
                          <a:pt x="26" y="9"/>
                        </a:cubicBezTo>
                        <a:cubicBezTo>
                          <a:pt x="23" y="7"/>
                          <a:pt x="27" y="0"/>
                          <a:pt x="18" y="1"/>
                        </a:cubicBezTo>
                        <a:cubicBezTo>
                          <a:pt x="10" y="2"/>
                          <a:pt x="11" y="9"/>
                          <a:pt x="11" y="20"/>
                        </a:cubicBezTo>
                        <a:cubicBezTo>
                          <a:pt x="11" y="31"/>
                          <a:pt x="0" y="82"/>
                          <a:pt x="9" y="157"/>
                        </a:cubicBezTo>
                        <a:cubicBezTo>
                          <a:pt x="18" y="232"/>
                          <a:pt x="24" y="233"/>
                          <a:pt x="23" y="245"/>
                        </a:cubicBezTo>
                        <a:cubicBezTo>
                          <a:pt x="21" y="257"/>
                          <a:pt x="29" y="256"/>
                          <a:pt x="31" y="253"/>
                        </a:cubicBezTo>
                        <a:cubicBezTo>
                          <a:pt x="32" y="251"/>
                          <a:pt x="33" y="252"/>
                          <a:pt x="35" y="253"/>
                        </a:cubicBezTo>
                        <a:cubicBezTo>
                          <a:pt x="37" y="254"/>
                          <a:pt x="40" y="256"/>
                          <a:pt x="40" y="246"/>
                        </a:cubicBezTo>
                        <a:cubicBezTo>
                          <a:pt x="39" y="231"/>
                          <a:pt x="27" y="233"/>
                          <a:pt x="21" y="180"/>
                        </a:cubicBezTo>
                        <a:cubicBezTo>
                          <a:pt x="15" y="128"/>
                          <a:pt x="15" y="42"/>
                          <a:pt x="18" y="31"/>
                        </a:cubicBezTo>
                        <a:cubicBezTo>
                          <a:pt x="21" y="19"/>
                          <a:pt x="26" y="25"/>
                          <a:pt x="29" y="18"/>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23" name="Google Shape;3123;p21"/>
                  <p:cNvSpPr/>
                  <p:nvPr/>
                </p:nvSpPr>
                <p:spPr>
                  <a:xfrm>
                    <a:off x="4012" y="2439"/>
                    <a:ext cx="27" cy="192"/>
                  </a:xfrm>
                  <a:custGeom>
                    <a:avLst/>
                    <a:gdLst/>
                    <a:ahLst/>
                    <a:cxnLst/>
                    <a:rect l="l" t="t" r="r" b="b"/>
                    <a:pathLst>
                      <a:path w="35" h="256" extrusionOk="0">
                        <a:moveTo>
                          <a:pt x="17" y="248"/>
                        </a:moveTo>
                        <a:cubicBezTo>
                          <a:pt x="17" y="247"/>
                          <a:pt x="17" y="246"/>
                          <a:pt x="17" y="245"/>
                        </a:cubicBezTo>
                        <a:cubicBezTo>
                          <a:pt x="17" y="244"/>
                          <a:pt x="17" y="243"/>
                          <a:pt x="17" y="242"/>
                        </a:cubicBezTo>
                        <a:cubicBezTo>
                          <a:pt x="17" y="233"/>
                          <a:pt x="11" y="226"/>
                          <a:pt x="4" y="157"/>
                        </a:cubicBezTo>
                        <a:cubicBezTo>
                          <a:pt x="1" y="135"/>
                          <a:pt x="0" y="116"/>
                          <a:pt x="0" y="99"/>
                        </a:cubicBezTo>
                        <a:cubicBezTo>
                          <a:pt x="0" y="56"/>
                          <a:pt x="6" y="28"/>
                          <a:pt x="6" y="20"/>
                        </a:cubicBezTo>
                        <a:cubicBezTo>
                          <a:pt x="6" y="17"/>
                          <a:pt x="5" y="14"/>
                          <a:pt x="5" y="12"/>
                        </a:cubicBezTo>
                        <a:cubicBezTo>
                          <a:pt x="5" y="5"/>
                          <a:pt x="6" y="1"/>
                          <a:pt x="13" y="0"/>
                        </a:cubicBezTo>
                        <a:cubicBezTo>
                          <a:pt x="14" y="0"/>
                          <a:pt x="14" y="0"/>
                          <a:pt x="14" y="0"/>
                        </a:cubicBezTo>
                        <a:cubicBezTo>
                          <a:pt x="18" y="0"/>
                          <a:pt x="19" y="2"/>
                          <a:pt x="20" y="4"/>
                        </a:cubicBezTo>
                        <a:cubicBezTo>
                          <a:pt x="20" y="6"/>
                          <a:pt x="20" y="8"/>
                          <a:pt x="22" y="9"/>
                        </a:cubicBezTo>
                        <a:cubicBezTo>
                          <a:pt x="25" y="12"/>
                          <a:pt x="25" y="16"/>
                          <a:pt x="25" y="17"/>
                        </a:cubicBezTo>
                        <a:cubicBezTo>
                          <a:pt x="25" y="18"/>
                          <a:pt x="25" y="18"/>
                          <a:pt x="25" y="18"/>
                        </a:cubicBezTo>
                        <a:cubicBezTo>
                          <a:pt x="25" y="18"/>
                          <a:pt x="25" y="18"/>
                          <a:pt x="25" y="18"/>
                        </a:cubicBezTo>
                        <a:cubicBezTo>
                          <a:pt x="25" y="18"/>
                          <a:pt x="25" y="18"/>
                          <a:pt x="25" y="18"/>
                        </a:cubicBezTo>
                        <a:cubicBezTo>
                          <a:pt x="23" y="22"/>
                          <a:pt x="21" y="22"/>
                          <a:pt x="19" y="23"/>
                        </a:cubicBezTo>
                        <a:cubicBezTo>
                          <a:pt x="17" y="24"/>
                          <a:pt x="15" y="25"/>
                          <a:pt x="14" y="31"/>
                        </a:cubicBezTo>
                        <a:cubicBezTo>
                          <a:pt x="12" y="35"/>
                          <a:pt x="12" y="53"/>
                          <a:pt x="12" y="77"/>
                        </a:cubicBezTo>
                        <a:cubicBezTo>
                          <a:pt x="12" y="108"/>
                          <a:pt x="13" y="150"/>
                          <a:pt x="17" y="180"/>
                        </a:cubicBezTo>
                        <a:cubicBezTo>
                          <a:pt x="23" y="233"/>
                          <a:pt x="35" y="230"/>
                          <a:pt x="35" y="246"/>
                        </a:cubicBezTo>
                        <a:cubicBezTo>
                          <a:pt x="35" y="246"/>
                          <a:pt x="35" y="247"/>
                          <a:pt x="35" y="247"/>
                        </a:cubicBezTo>
                        <a:cubicBezTo>
                          <a:pt x="35" y="252"/>
                          <a:pt x="34" y="254"/>
                          <a:pt x="32" y="254"/>
                        </a:cubicBezTo>
                        <a:cubicBezTo>
                          <a:pt x="30" y="254"/>
                          <a:pt x="28" y="252"/>
                          <a:pt x="27" y="252"/>
                        </a:cubicBezTo>
                        <a:cubicBezTo>
                          <a:pt x="27" y="252"/>
                          <a:pt x="27" y="252"/>
                          <a:pt x="27" y="253"/>
                        </a:cubicBezTo>
                        <a:cubicBezTo>
                          <a:pt x="26" y="254"/>
                          <a:pt x="24" y="256"/>
                          <a:pt x="22" y="256"/>
                        </a:cubicBezTo>
                        <a:cubicBezTo>
                          <a:pt x="19" y="256"/>
                          <a:pt x="17" y="253"/>
                          <a:pt x="17" y="248"/>
                        </a:cubicBezTo>
                        <a:close/>
                        <a:moveTo>
                          <a:pt x="13" y="1"/>
                        </a:moveTo>
                        <a:cubicBezTo>
                          <a:pt x="7" y="2"/>
                          <a:pt x="7" y="5"/>
                          <a:pt x="7" y="12"/>
                        </a:cubicBezTo>
                        <a:cubicBezTo>
                          <a:pt x="7" y="14"/>
                          <a:pt x="7" y="17"/>
                          <a:pt x="7" y="20"/>
                        </a:cubicBezTo>
                        <a:cubicBezTo>
                          <a:pt x="7" y="28"/>
                          <a:pt x="1" y="56"/>
                          <a:pt x="1" y="99"/>
                        </a:cubicBezTo>
                        <a:cubicBezTo>
                          <a:pt x="1" y="116"/>
                          <a:pt x="2" y="135"/>
                          <a:pt x="5" y="157"/>
                        </a:cubicBezTo>
                        <a:cubicBezTo>
                          <a:pt x="13" y="226"/>
                          <a:pt x="18" y="232"/>
                          <a:pt x="18" y="242"/>
                        </a:cubicBezTo>
                        <a:cubicBezTo>
                          <a:pt x="18" y="243"/>
                          <a:pt x="18" y="244"/>
                          <a:pt x="18" y="245"/>
                        </a:cubicBezTo>
                        <a:cubicBezTo>
                          <a:pt x="18" y="246"/>
                          <a:pt x="18" y="247"/>
                          <a:pt x="18" y="248"/>
                        </a:cubicBezTo>
                        <a:cubicBezTo>
                          <a:pt x="18" y="253"/>
                          <a:pt x="20" y="255"/>
                          <a:pt x="22" y="255"/>
                        </a:cubicBezTo>
                        <a:cubicBezTo>
                          <a:pt x="23" y="255"/>
                          <a:pt x="25" y="254"/>
                          <a:pt x="26" y="252"/>
                        </a:cubicBezTo>
                        <a:cubicBezTo>
                          <a:pt x="26" y="252"/>
                          <a:pt x="27" y="251"/>
                          <a:pt x="27" y="251"/>
                        </a:cubicBezTo>
                        <a:cubicBezTo>
                          <a:pt x="29" y="251"/>
                          <a:pt x="31" y="253"/>
                          <a:pt x="32" y="253"/>
                        </a:cubicBezTo>
                        <a:cubicBezTo>
                          <a:pt x="33" y="253"/>
                          <a:pt x="33" y="253"/>
                          <a:pt x="33" y="252"/>
                        </a:cubicBezTo>
                        <a:cubicBezTo>
                          <a:pt x="34" y="251"/>
                          <a:pt x="34" y="250"/>
                          <a:pt x="34" y="247"/>
                        </a:cubicBezTo>
                        <a:cubicBezTo>
                          <a:pt x="34" y="247"/>
                          <a:pt x="34" y="246"/>
                          <a:pt x="34" y="246"/>
                        </a:cubicBezTo>
                        <a:cubicBezTo>
                          <a:pt x="34" y="231"/>
                          <a:pt x="22" y="233"/>
                          <a:pt x="15" y="181"/>
                        </a:cubicBezTo>
                        <a:cubicBezTo>
                          <a:pt x="12" y="150"/>
                          <a:pt x="10" y="108"/>
                          <a:pt x="10" y="77"/>
                        </a:cubicBezTo>
                        <a:cubicBezTo>
                          <a:pt x="10" y="53"/>
                          <a:pt x="11" y="35"/>
                          <a:pt x="13" y="30"/>
                        </a:cubicBezTo>
                        <a:cubicBezTo>
                          <a:pt x="14" y="25"/>
                          <a:pt x="16" y="23"/>
                          <a:pt x="18" y="22"/>
                        </a:cubicBezTo>
                        <a:cubicBezTo>
                          <a:pt x="20" y="21"/>
                          <a:pt x="22" y="21"/>
                          <a:pt x="24" y="18"/>
                        </a:cubicBezTo>
                        <a:cubicBezTo>
                          <a:pt x="24" y="17"/>
                          <a:pt x="24" y="17"/>
                          <a:pt x="24" y="17"/>
                        </a:cubicBezTo>
                        <a:cubicBezTo>
                          <a:pt x="24" y="16"/>
                          <a:pt x="23" y="12"/>
                          <a:pt x="21" y="10"/>
                        </a:cubicBezTo>
                        <a:cubicBezTo>
                          <a:pt x="19" y="8"/>
                          <a:pt x="19" y="6"/>
                          <a:pt x="19" y="4"/>
                        </a:cubicBezTo>
                        <a:cubicBezTo>
                          <a:pt x="18" y="2"/>
                          <a:pt x="18" y="1"/>
                          <a:pt x="14" y="1"/>
                        </a:cubicBezTo>
                        <a:cubicBezTo>
                          <a:pt x="14" y="1"/>
                          <a:pt x="14" y="1"/>
                          <a:pt x="13" y="1"/>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24" name="Google Shape;3124;p21"/>
                  <p:cNvSpPr/>
                  <p:nvPr/>
                </p:nvSpPr>
                <p:spPr>
                  <a:xfrm>
                    <a:off x="4013" y="2440"/>
                    <a:ext cx="16" cy="188"/>
                  </a:xfrm>
                  <a:custGeom>
                    <a:avLst/>
                    <a:gdLst/>
                    <a:ahLst/>
                    <a:cxnLst/>
                    <a:rect l="l" t="t" r="r" b="b"/>
                    <a:pathLst>
                      <a:path w="21" h="250" extrusionOk="0">
                        <a:moveTo>
                          <a:pt x="13" y="0"/>
                        </a:moveTo>
                        <a:cubicBezTo>
                          <a:pt x="13" y="0"/>
                          <a:pt x="13" y="0"/>
                          <a:pt x="12" y="0"/>
                        </a:cubicBezTo>
                        <a:cubicBezTo>
                          <a:pt x="6" y="1"/>
                          <a:pt x="6" y="4"/>
                          <a:pt x="6" y="11"/>
                        </a:cubicBezTo>
                        <a:cubicBezTo>
                          <a:pt x="6" y="13"/>
                          <a:pt x="6" y="16"/>
                          <a:pt x="6" y="19"/>
                        </a:cubicBezTo>
                        <a:cubicBezTo>
                          <a:pt x="6" y="27"/>
                          <a:pt x="0" y="55"/>
                          <a:pt x="0" y="98"/>
                        </a:cubicBezTo>
                        <a:cubicBezTo>
                          <a:pt x="0" y="115"/>
                          <a:pt x="1" y="134"/>
                          <a:pt x="4" y="156"/>
                        </a:cubicBezTo>
                        <a:cubicBezTo>
                          <a:pt x="12" y="225"/>
                          <a:pt x="17" y="231"/>
                          <a:pt x="17" y="241"/>
                        </a:cubicBezTo>
                        <a:cubicBezTo>
                          <a:pt x="17" y="242"/>
                          <a:pt x="17" y="243"/>
                          <a:pt x="17" y="244"/>
                        </a:cubicBezTo>
                        <a:cubicBezTo>
                          <a:pt x="17" y="245"/>
                          <a:pt x="17" y="246"/>
                          <a:pt x="17" y="247"/>
                        </a:cubicBezTo>
                        <a:cubicBezTo>
                          <a:pt x="17" y="248"/>
                          <a:pt x="17" y="249"/>
                          <a:pt x="18" y="250"/>
                        </a:cubicBezTo>
                        <a:cubicBezTo>
                          <a:pt x="18" y="250"/>
                          <a:pt x="19" y="250"/>
                          <a:pt x="20" y="249"/>
                        </a:cubicBezTo>
                        <a:cubicBezTo>
                          <a:pt x="19" y="248"/>
                          <a:pt x="18" y="245"/>
                          <a:pt x="20" y="242"/>
                        </a:cubicBezTo>
                        <a:cubicBezTo>
                          <a:pt x="20" y="241"/>
                          <a:pt x="20" y="240"/>
                          <a:pt x="20" y="239"/>
                        </a:cubicBezTo>
                        <a:cubicBezTo>
                          <a:pt x="20" y="238"/>
                          <a:pt x="21" y="236"/>
                          <a:pt x="21" y="235"/>
                        </a:cubicBezTo>
                        <a:cubicBezTo>
                          <a:pt x="20" y="232"/>
                          <a:pt x="18" y="228"/>
                          <a:pt x="17" y="226"/>
                        </a:cubicBezTo>
                        <a:cubicBezTo>
                          <a:pt x="15" y="221"/>
                          <a:pt x="12" y="206"/>
                          <a:pt x="6" y="156"/>
                        </a:cubicBezTo>
                        <a:cubicBezTo>
                          <a:pt x="0" y="106"/>
                          <a:pt x="5" y="65"/>
                          <a:pt x="5" y="47"/>
                        </a:cubicBezTo>
                        <a:cubicBezTo>
                          <a:pt x="5" y="29"/>
                          <a:pt x="10" y="20"/>
                          <a:pt x="9" y="18"/>
                        </a:cubicBezTo>
                        <a:cubicBezTo>
                          <a:pt x="8" y="15"/>
                          <a:pt x="8" y="11"/>
                          <a:pt x="9" y="7"/>
                        </a:cubicBezTo>
                        <a:cubicBezTo>
                          <a:pt x="9" y="6"/>
                          <a:pt x="11" y="5"/>
                          <a:pt x="12" y="5"/>
                        </a:cubicBezTo>
                        <a:cubicBezTo>
                          <a:pt x="14" y="5"/>
                          <a:pt x="16" y="7"/>
                          <a:pt x="14" y="9"/>
                        </a:cubicBezTo>
                        <a:cubicBezTo>
                          <a:pt x="11" y="11"/>
                          <a:pt x="12" y="13"/>
                          <a:pt x="13" y="13"/>
                        </a:cubicBezTo>
                        <a:cubicBezTo>
                          <a:pt x="13" y="13"/>
                          <a:pt x="14" y="13"/>
                          <a:pt x="15" y="12"/>
                        </a:cubicBezTo>
                        <a:cubicBezTo>
                          <a:pt x="15" y="12"/>
                          <a:pt x="15" y="12"/>
                          <a:pt x="15" y="12"/>
                        </a:cubicBezTo>
                        <a:cubicBezTo>
                          <a:pt x="15" y="11"/>
                          <a:pt x="15" y="11"/>
                          <a:pt x="15" y="11"/>
                        </a:cubicBezTo>
                        <a:cubicBezTo>
                          <a:pt x="15" y="7"/>
                          <a:pt x="16" y="5"/>
                          <a:pt x="17" y="4"/>
                        </a:cubicBezTo>
                        <a:cubicBezTo>
                          <a:pt x="17" y="3"/>
                          <a:pt x="17" y="3"/>
                          <a:pt x="18" y="3"/>
                        </a:cubicBezTo>
                        <a:cubicBezTo>
                          <a:pt x="17" y="1"/>
                          <a:pt x="17" y="0"/>
                          <a:pt x="13"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25" name="Google Shape;3125;p21"/>
                  <p:cNvSpPr/>
                  <p:nvPr/>
                </p:nvSpPr>
                <p:spPr>
                  <a:xfrm>
                    <a:off x="4009" y="2440"/>
                    <a:ext cx="18" cy="188"/>
                  </a:xfrm>
                  <a:custGeom>
                    <a:avLst/>
                    <a:gdLst/>
                    <a:ahLst/>
                    <a:cxnLst/>
                    <a:rect l="l" t="t" r="r" b="b"/>
                    <a:pathLst>
                      <a:path w="24" h="251" extrusionOk="0">
                        <a:moveTo>
                          <a:pt x="19" y="0"/>
                        </a:moveTo>
                        <a:cubicBezTo>
                          <a:pt x="19" y="0"/>
                          <a:pt x="19" y="0"/>
                          <a:pt x="18" y="0"/>
                        </a:cubicBezTo>
                        <a:cubicBezTo>
                          <a:pt x="10" y="1"/>
                          <a:pt x="11" y="8"/>
                          <a:pt x="11" y="19"/>
                        </a:cubicBezTo>
                        <a:cubicBezTo>
                          <a:pt x="11" y="30"/>
                          <a:pt x="0" y="81"/>
                          <a:pt x="9" y="156"/>
                        </a:cubicBezTo>
                        <a:cubicBezTo>
                          <a:pt x="18" y="231"/>
                          <a:pt x="24" y="232"/>
                          <a:pt x="23" y="244"/>
                        </a:cubicBezTo>
                        <a:cubicBezTo>
                          <a:pt x="22" y="247"/>
                          <a:pt x="23" y="249"/>
                          <a:pt x="23" y="251"/>
                        </a:cubicBezTo>
                        <a:cubicBezTo>
                          <a:pt x="24" y="250"/>
                          <a:pt x="24" y="250"/>
                          <a:pt x="24" y="250"/>
                        </a:cubicBezTo>
                        <a:cubicBezTo>
                          <a:pt x="23" y="249"/>
                          <a:pt x="23" y="248"/>
                          <a:pt x="23" y="247"/>
                        </a:cubicBezTo>
                        <a:cubicBezTo>
                          <a:pt x="23" y="246"/>
                          <a:pt x="23" y="245"/>
                          <a:pt x="23" y="244"/>
                        </a:cubicBezTo>
                        <a:cubicBezTo>
                          <a:pt x="23" y="243"/>
                          <a:pt x="23" y="242"/>
                          <a:pt x="23" y="241"/>
                        </a:cubicBezTo>
                        <a:cubicBezTo>
                          <a:pt x="23" y="231"/>
                          <a:pt x="18" y="225"/>
                          <a:pt x="10" y="156"/>
                        </a:cubicBezTo>
                        <a:cubicBezTo>
                          <a:pt x="7" y="134"/>
                          <a:pt x="6" y="115"/>
                          <a:pt x="6" y="98"/>
                        </a:cubicBezTo>
                        <a:cubicBezTo>
                          <a:pt x="6" y="55"/>
                          <a:pt x="12" y="27"/>
                          <a:pt x="12" y="19"/>
                        </a:cubicBezTo>
                        <a:cubicBezTo>
                          <a:pt x="12" y="16"/>
                          <a:pt x="12" y="13"/>
                          <a:pt x="12" y="11"/>
                        </a:cubicBezTo>
                        <a:cubicBezTo>
                          <a:pt x="12" y="4"/>
                          <a:pt x="12" y="1"/>
                          <a:pt x="18" y="0"/>
                        </a:cubicBezTo>
                        <a:cubicBezTo>
                          <a:pt x="19" y="0"/>
                          <a:pt x="19" y="0"/>
                          <a:pt x="19" y="0"/>
                        </a:cubicBezTo>
                        <a:cubicBezTo>
                          <a:pt x="23" y="0"/>
                          <a:pt x="23" y="1"/>
                          <a:pt x="24" y="3"/>
                        </a:cubicBezTo>
                        <a:cubicBezTo>
                          <a:pt x="24" y="3"/>
                          <a:pt x="24" y="3"/>
                          <a:pt x="24" y="3"/>
                        </a:cubicBezTo>
                        <a:cubicBezTo>
                          <a:pt x="24" y="1"/>
                          <a:pt x="23" y="0"/>
                          <a:pt x="19"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26" name="Google Shape;3126;p21"/>
                  <p:cNvSpPr/>
                  <p:nvPr/>
                </p:nvSpPr>
                <p:spPr>
                  <a:xfrm>
                    <a:off x="4018" y="2454"/>
                    <a:ext cx="14" cy="157"/>
                  </a:xfrm>
                  <a:custGeom>
                    <a:avLst/>
                    <a:gdLst/>
                    <a:ahLst/>
                    <a:cxnLst/>
                    <a:rect l="l" t="t" r="r" b="b"/>
                    <a:pathLst>
                      <a:path w="18" h="209" extrusionOk="0">
                        <a:moveTo>
                          <a:pt x="9" y="0"/>
                        </a:moveTo>
                        <a:cubicBezTo>
                          <a:pt x="9" y="0"/>
                          <a:pt x="9" y="0"/>
                          <a:pt x="9" y="0"/>
                        </a:cubicBezTo>
                        <a:cubicBezTo>
                          <a:pt x="4" y="2"/>
                          <a:pt x="4" y="4"/>
                          <a:pt x="2" y="15"/>
                        </a:cubicBezTo>
                        <a:cubicBezTo>
                          <a:pt x="0" y="25"/>
                          <a:pt x="2" y="39"/>
                          <a:pt x="1" y="86"/>
                        </a:cubicBezTo>
                        <a:cubicBezTo>
                          <a:pt x="0" y="134"/>
                          <a:pt x="11" y="197"/>
                          <a:pt x="13" y="203"/>
                        </a:cubicBezTo>
                        <a:cubicBezTo>
                          <a:pt x="14" y="206"/>
                          <a:pt x="15" y="207"/>
                          <a:pt x="16" y="209"/>
                        </a:cubicBezTo>
                        <a:cubicBezTo>
                          <a:pt x="17" y="208"/>
                          <a:pt x="17" y="206"/>
                          <a:pt x="18" y="205"/>
                        </a:cubicBezTo>
                        <a:cubicBezTo>
                          <a:pt x="14" y="196"/>
                          <a:pt x="10" y="184"/>
                          <a:pt x="7" y="161"/>
                        </a:cubicBezTo>
                        <a:cubicBezTo>
                          <a:pt x="4" y="130"/>
                          <a:pt x="2" y="88"/>
                          <a:pt x="2" y="57"/>
                        </a:cubicBezTo>
                        <a:cubicBezTo>
                          <a:pt x="2" y="33"/>
                          <a:pt x="3" y="15"/>
                          <a:pt x="5" y="10"/>
                        </a:cubicBezTo>
                        <a:cubicBezTo>
                          <a:pt x="6" y="5"/>
                          <a:pt x="8" y="3"/>
                          <a:pt x="10" y="2"/>
                        </a:cubicBezTo>
                        <a:cubicBezTo>
                          <a:pt x="9" y="1"/>
                          <a:pt x="9" y="1"/>
                          <a:pt x="9"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27" name="Google Shape;3127;p21"/>
                  <p:cNvSpPr/>
                  <p:nvPr/>
                </p:nvSpPr>
                <p:spPr>
                  <a:xfrm>
                    <a:off x="4020" y="2456"/>
                    <a:ext cx="12" cy="152"/>
                  </a:xfrm>
                  <a:custGeom>
                    <a:avLst/>
                    <a:gdLst/>
                    <a:ahLst/>
                    <a:cxnLst/>
                    <a:rect l="l" t="t" r="r" b="b"/>
                    <a:pathLst>
                      <a:path w="16" h="203" extrusionOk="0">
                        <a:moveTo>
                          <a:pt x="8" y="0"/>
                        </a:moveTo>
                        <a:cubicBezTo>
                          <a:pt x="6" y="1"/>
                          <a:pt x="4" y="3"/>
                          <a:pt x="3" y="8"/>
                        </a:cubicBezTo>
                        <a:cubicBezTo>
                          <a:pt x="1" y="13"/>
                          <a:pt x="0" y="31"/>
                          <a:pt x="0" y="55"/>
                        </a:cubicBezTo>
                        <a:cubicBezTo>
                          <a:pt x="0" y="86"/>
                          <a:pt x="2" y="128"/>
                          <a:pt x="5" y="159"/>
                        </a:cubicBezTo>
                        <a:cubicBezTo>
                          <a:pt x="8" y="182"/>
                          <a:pt x="12" y="194"/>
                          <a:pt x="16" y="203"/>
                        </a:cubicBezTo>
                        <a:cubicBezTo>
                          <a:pt x="16" y="202"/>
                          <a:pt x="16" y="202"/>
                          <a:pt x="16" y="202"/>
                        </a:cubicBezTo>
                        <a:cubicBezTo>
                          <a:pt x="12" y="194"/>
                          <a:pt x="9" y="181"/>
                          <a:pt x="6" y="158"/>
                        </a:cubicBezTo>
                        <a:cubicBezTo>
                          <a:pt x="0" y="106"/>
                          <a:pt x="0" y="20"/>
                          <a:pt x="3" y="9"/>
                        </a:cubicBezTo>
                        <a:cubicBezTo>
                          <a:pt x="5" y="4"/>
                          <a:pt x="6" y="2"/>
                          <a:pt x="8" y="1"/>
                        </a:cubicBezTo>
                        <a:lnTo>
                          <a:pt x="8"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28" name="Google Shape;3128;p21"/>
                  <p:cNvSpPr/>
                  <p:nvPr/>
                </p:nvSpPr>
                <p:spPr>
                  <a:xfrm>
                    <a:off x="4024" y="2440"/>
                    <a:ext cx="24" cy="192"/>
                  </a:xfrm>
                  <a:custGeom>
                    <a:avLst/>
                    <a:gdLst/>
                    <a:ahLst/>
                    <a:cxnLst/>
                    <a:rect l="l" t="t" r="r" b="b"/>
                    <a:pathLst>
                      <a:path w="32" h="256" extrusionOk="0">
                        <a:moveTo>
                          <a:pt x="18" y="252"/>
                        </a:moveTo>
                        <a:cubicBezTo>
                          <a:pt x="18" y="252"/>
                          <a:pt x="28" y="256"/>
                          <a:pt x="30" y="250"/>
                        </a:cubicBezTo>
                        <a:cubicBezTo>
                          <a:pt x="31" y="247"/>
                          <a:pt x="32" y="250"/>
                          <a:pt x="28" y="228"/>
                        </a:cubicBezTo>
                        <a:cubicBezTo>
                          <a:pt x="24" y="207"/>
                          <a:pt x="17" y="45"/>
                          <a:pt x="22" y="33"/>
                        </a:cubicBezTo>
                        <a:cubicBezTo>
                          <a:pt x="26" y="21"/>
                          <a:pt x="30" y="19"/>
                          <a:pt x="26" y="13"/>
                        </a:cubicBezTo>
                        <a:cubicBezTo>
                          <a:pt x="23" y="7"/>
                          <a:pt x="25" y="0"/>
                          <a:pt x="19" y="1"/>
                        </a:cubicBezTo>
                        <a:cubicBezTo>
                          <a:pt x="13" y="2"/>
                          <a:pt x="15" y="5"/>
                          <a:pt x="11" y="4"/>
                        </a:cubicBezTo>
                        <a:cubicBezTo>
                          <a:pt x="7" y="2"/>
                          <a:pt x="0" y="0"/>
                          <a:pt x="1" y="12"/>
                        </a:cubicBezTo>
                        <a:cubicBezTo>
                          <a:pt x="1" y="24"/>
                          <a:pt x="11" y="41"/>
                          <a:pt x="13" y="188"/>
                        </a:cubicBezTo>
                        <a:cubicBezTo>
                          <a:pt x="14" y="223"/>
                          <a:pt x="7" y="232"/>
                          <a:pt x="6" y="239"/>
                        </a:cubicBezTo>
                        <a:cubicBezTo>
                          <a:pt x="5" y="246"/>
                          <a:pt x="7" y="248"/>
                          <a:pt x="9" y="252"/>
                        </a:cubicBezTo>
                        <a:cubicBezTo>
                          <a:pt x="12" y="255"/>
                          <a:pt x="16" y="253"/>
                          <a:pt x="18" y="25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29" name="Google Shape;3129;p21"/>
                  <p:cNvSpPr/>
                  <p:nvPr/>
                </p:nvSpPr>
                <p:spPr>
                  <a:xfrm>
                    <a:off x="4024" y="2441"/>
                    <a:ext cx="23" cy="190"/>
                  </a:xfrm>
                  <a:custGeom>
                    <a:avLst/>
                    <a:gdLst/>
                    <a:ahLst/>
                    <a:cxnLst/>
                    <a:rect l="l" t="t" r="r" b="b"/>
                    <a:pathLst>
                      <a:path w="31" h="253" extrusionOk="0">
                        <a:moveTo>
                          <a:pt x="9" y="251"/>
                        </a:moveTo>
                        <a:cubicBezTo>
                          <a:pt x="7" y="248"/>
                          <a:pt x="5" y="246"/>
                          <a:pt x="5" y="241"/>
                        </a:cubicBezTo>
                        <a:cubicBezTo>
                          <a:pt x="5" y="240"/>
                          <a:pt x="5" y="239"/>
                          <a:pt x="5" y="238"/>
                        </a:cubicBezTo>
                        <a:cubicBezTo>
                          <a:pt x="6" y="231"/>
                          <a:pt x="13" y="223"/>
                          <a:pt x="13" y="191"/>
                        </a:cubicBezTo>
                        <a:cubicBezTo>
                          <a:pt x="13" y="190"/>
                          <a:pt x="13" y="188"/>
                          <a:pt x="13" y="187"/>
                        </a:cubicBezTo>
                        <a:cubicBezTo>
                          <a:pt x="10" y="40"/>
                          <a:pt x="1" y="24"/>
                          <a:pt x="0" y="11"/>
                        </a:cubicBezTo>
                        <a:cubicBezTo>
                          <a:pt x="0" y="11"/>
                          <a:pt x="0" y="10"/>
                          <a:pt x="0" y="10"/>
                        </a:cubicBezTo>
                        <a:cubicBezTo>
                          <a:pt x="0" y="6"/>
                          <a:pt x="1" y="4"/>
                          <a:pt x="2" y="3"/>
                        </a:cubicBezTo>
                        <a:cubicBezTo>
                          <a:pt x="3" y="1"/>
                          <a:pt x="4" y="1"/>
                          <a:pt x="6" y="1"/>
                        </a:cubicBezTo>
                        <a:cubicBezTo>
                          <a:pt x="8" y="1"/>
                          <a:pt x="9" y="2"/>
                          <a:pt x="11" y="2"/>
                        </a:cubicBezTo>
                        <a:cubicBezTo>
                          <a:pt x="12" y="2"/>
                          <a:pt x="12" y="3"/>
                          <a:pt x="13" y="3"/>
                        </a:cubicBezTo>
                        <a:cubicBezTo>
                          <a:pt x="13" y="3"/>
                          <a:pt x="13" y="2"/>
                          <a:pt x="14" y="2"/>
                        </a:cubicBezTo>
                        <a:cubicBezTo>
                          <a:pt x="15" y="1"/>
                          <a:pt x="16" y="0"/>
                          <a:pt x="19" y="0"/>
                        </a:cubicBezTo>
                        <a:cubicBezTo>
                          <a:pt x="19" y="0"/>
                          <a:pt x="20" y="0"/>
                          <a:pt x="20" y="0"/>
                        </a:cubicBezTo>
                        <a:cubicBezTo>
                          <a:pt x="23" y="0"/>
                          <a:pt x="24" y="2"/>
                          <a:pt x="24" y="4"/>
                        </a:cubicBezTo>
                        <a:cubicBezTo>
                          <a:pt x="25" y="6"/>
                          <a:pt x="25" y="9"/>
                          <a:pt x="27" y="11"/>
                        </a:cubicBezTo>
                        <a:cubicBezTo>
                          <a:pt x="28" y="13"/>
                          <a:pt x="28" y="15"/>
                          <a:pt x="28" y="16"/>
                        </a:cubicBezTo>
                        <a:cubicBezTo>
                          <a:pt x="28" y="20"/>
                          <a:pt x="25" y="23"/>
                          <a:pt x="22" y="32"/>
                        </a:cubicBezTo>
                        <a:cubicBezTo>
                          <a:pt x="21" y="34"/>
                          <a:pt x="21" y="45"/>
                          <a:pt x="21" y="59"/>
                        </a:cubicBezTo>
                        <a:cubicBezTo>
                          <a:pt x="21" y="109"/>
                          <a:pt x="25" y="211"/>
                          <a:pt x="29" y="227"/>
                        </a:cubicBezTo>
                        <a:cubicBezTo>
                          <a:pt x="31" y="238"/>
                          <a:pt x="31" y="242"/>
                          <a:pt x="31" y="245"/>
                        </a:cubicBezTo>
                        <a:cubicBezTo>
                          <a:pt x="31" y="247"/>
                          <a:pt x="31" y="248"/>
                          <a:pt x="30" y="249"/>
                        </a:cubicBezTo>
                        <a:cubicBezTo>
                          <a:pt x="29" y="252"/>
                          <a:pt x="26" y="253"/>
                          <a:pt x="24" y="253"/>
                        </a:cubicBezTo>
                        <a:cubicBezTo>
                          <a:pt x="21" y="253"/>
                          <a:pt x="18" y="252"/>
                          <a:pt x="18" y="252"/>
                        </a:cubicBezTo>
                        <a:cubicBezTo>
                          <a:pt x="16" y="252"/>
                          <a:pt x="15" y="253"/>
                          <a:pt x="13" y="253"/>
                        </a:cubicBezTo>
                        <a:cubicBezTo>
                          <a:pt x="13" y="253"/>
                          <a:pt x="13" y="253"/>
                          <a:pt x="13" y="253"/>
                        </a:cubicBezTo>
                        <a:cubicBezTo>
                          <a:pt x="12" y="253"/>
                          <a:pt x="10" y="252"/>
                          <a:pt x="9" y="251"/>
                        </a:cubicBezTo>
                        <a:close/>
                        <a:moveTo>
                          <a:pt x="6" y="2"/>
                        </a:moveTo>
                        <a:cubicBezTo>
                          <a:pt x="3" y="2"/>
                          <a:pt x="1" y="3"/>
                          <a:pt x="1" y="10"/>
                        </a:cubicBezTo>
                        <a:cubicBezTo>
                          <a:pt x="1" y="10"/>
                          <a:pt x="1" y="11"/>
                          <a:pt x="1" y="11"/>
                        </a:cubicBezTo>
                        <a:cubicBezTo>
                          <a:pt x="2" y="23"/>
                          <a:pt x="11" y="40"/>
                          <a:pt x="14" y="187"/>
                        </a:cubicBezTo>
                        <a:cubicBezTo>
                          <a:pt x="14" y="188"/>
                          <a:pt x="14" y="190"/>
                          <a:pt x="14" y="191"/>
                        </a:cubicBezTo>
                        <a:cubicBezTo>
                          <a:pt x="14" y="223"/>
                          <a:pt x="7" y="231"/>
                          <a:pt x="6" y="238"/>
                        </a:cubicBezTo>
                        <a:cubicBezTo>
                          <a:pt x="6" y="239"/>
                          <a:pt x="6" y="240"/>
                          <a:pt x="6" y="241"/>
                        </a:cubicBezTo>
                        <a:cubicBezTo>
                          <a:pt x="6" y="246"/>
                          <a:pt x="7" y="247"/>
                          <a:pt x="10" y="250"/>
                        </a:cubicBezTo>
                        <a:cubicBezTo>
                          <a:pt x="11" y="252"/>
                          <a:pt x="12" y="252"/>
                          <a:pt x="13" y="252"/>
                        </a:cubicBezTo>
                        <a:cubicBezTo>
                          <a:pt x="14" y="252"/>
                          <a:pt x="16" y="251"/>
                          <a:pt x="18" y="251"/>
                        </a:cubicBezTo>
                        <a:cubicBezTo>
                          <a:pt x="18" y="251"/>
                          <a:pt x="18" y="251"/>
                          <a:pt x="18" y="251"/>
                        </a:cubicBezTo>
                        <a:cubicBezTo>
                          <a:pt x="18" y="251"/>
                          <a:pt x="18" y="251"/>
                          <a:pt x="18" y="251"/>
                        </a:cubicBezTo>
                        <a:cubicBezTo>
                          <a:pt x="18" y="251"/>
                          <a:pt x="19" y="251"/>
                          <a:pt x="20" y="251"/>
                        </a:cubicBezTo>
                        <a:cubicBezTo>
                          <a:pt x="21" y="252"/>
                          <a:pt x="22" y="252"/>
                          <a:pt x="24" y="252"/>
                        </a:cubicBezTo>
                        <a:cubicBezTo>
                          <a:pt x="26" y="252"/>
                          <a:pt x="28" y="251"/>
                          <a:pt x="29" y="249"/>
                        </a:cubicBezTo>
                        <a:cubicBezTo>
                          <a:pt x="30" y="247"/>
                          <a:pt x="30" y="247"/>
                          <a:pt x="30" y="245"/>
                        </a:cubicBezTo>
                        <a:cubicBezTo>
                          <a:pt x="30" y="243"/>
                          <a:pt x="30" y="238"/>
                          <a:pt x="28" y="227"/>
                        </a:cubicBezTo>
                        <a:cubicBezTo>
                          <a:pt x="24" y="211"/>
                          <a:pt x="20" y="109"/>
                          <a:pt x="20" y="59"/>
                        </a:cubicBezTo>
                        <a:cubicBezTo>
                          <a:pt x="20" y="45"/>
                          <a:pt x="20" y="34"/>
                          <a:pt x="21" y="32"/>
                        </a:cubicBezTo>
                        <a:cubicBezTo>
                          <a:pt x="24" y="23"/>
                          <a:pt x="27" y="19"/>
                          <a:pt x="27" y="16"/>
                        </a:cubicBezTo>
                        <a:cubicBezTo>
                          <a:pt x="27" y="15"/>
                          <a:pt x="27" y="14"/>
                          <a:pt x="26" y="12"/>
                        </a:cubicBezTo>
                        <a:cubicBezTo>
                          <a:pt x="24" y="9"/>
                          <a:pt x="24" y="6"/>
                          <a:pt x="23" y="4"/>
                        </a:cubicBezTo>
                        <a:cubicBezTo>
                          <a:pt x="23" y="2"/>
                          <a:pt x="22" y="1"/>
                          <a:pt x="20" y="1"/>
                        </a:cubicBezTo>
                        <a:cubicBezTo>
                          <a:pt x="20" y="1"/>
                          <a:pt x="19" y="1"/>
                          <a:pt x="19" y="1"/>
                        </a:cubicBezTo>
                        <a:cubicBezTo>
                          <a:pt x="17" y="1"/>
                          <a:pt x="16" y="2"/>
                          <a:pt x="15" y="2"/>
                        </a:cubicBezTo>
                        <a:cubicBezTo>
                          <a:pt x="14" y="3"/>
                          <a:pt x="14" y="4"/>
                          <a:pt x="13" y="4"/>
                        </a:cubicBezTo>
                        <a:cubicBezTo>
                          <a:pt x="12" y="4"/>
                          <a:pt x="12" y="3"/>
                          <a:pt x="11" y="3"/>
                        </a:cubicBezTo>
                        <a:cubicBezTo>
                          <a:pt x="9" y="3"/>
                          <a:pt x="7" y="2"/>
                          <a:pt x="6" y="2"/>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30" name="Google Shape;3130;p21"/>
                  <p:cNvSpPr/>
                  <p:nvPr/>
                </p:nvSpPr>
                <p:spPr>
                  <a:xfrm>
                    <a:off x="4033" y="2578"/>
                    <a:ext cx="1" cy="16"/>
                  </a:xfrm>
                  <a:custGeom>
                    <a:avLst/>
                    <a:gdLst/>
                    <a:ahLst/>
                    <a:cxnLst/>
                    <a:rect l="l" t="t" r="r" b="b"/>
                    <a:pathLst>
                      <a:path w="1" h="21" extrusionOk="0">
                        <a:moveTo>
                          <a:pt x="1" y="0"/>
                        </a:moveTo>
                        <a:cubicBezTo>
                          <a:pt x="1" y="2"/>
                          <a:pt x="1" y="4"/>
                          <a:pt x="1" y="7"/>
                        </a:cubicBezTo>
                        <a:cubicBezTo>
                          <a:pt x="1" y="12"/>
                          <a:pt x="0" y="17"/>
                          <a:pt x="0" y="21"/>
                        </a:cubicBezTo>
                        <a:cubicBezTo>
                          <a:pt x="1" y="17"/>
                          <a:pt x="1" y="13"/>
                          <a:pt x="1" y="8"/>
                        </a:cubicBezTo>
                        <a:cubicBezTo>
                          <a:pt x="1" y="7"/>
                          <a:pt x="1" y="5"/>
                          <a:pt x="1" y="4"/>
                        </a:cubicBezTo>
                        <a:cubicBezTo>
                          <a:pt x="1" y="3"/>
                          <a:pt x="1" y="1"/>
                          <a:pt x="1" y="0"/>
                        </a:cubicBezTo>
                        <a:close/>
                      </a:path>
                    </a:pathLst>
                  </a:custGeom>
                  <a:solidFill>
                    <a:srgbClr val="CEA5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31" name="Google Shape;3131;p21"/>
                  <p:cNvSpPr/>
                  <p:nvPr/>
                </p:nvSpPr>
                <p:spPr>
                  <a:xfrm>
                    <a:off x="4025" y="2442"/>
                    <a:ext cx="22" cy="188"/>
                  </a:xfrm>
                  <a:custGeom>
                    <a:avLst/>
                    <a:gdLst/>
                    <a:ahLst/>
                    <a:cxnLst/>
                    <a:rect l="l" t="t" r="r" b="b"/>
                    <a:pathLst>
                      <a:path w="29" h="251" extrusionOk="0">
                        <a:moveTo>
                          <a:pt x="19" y="0"/>
                        </a:moveTo>
                        <a:cubicBezTo>
                          <a:pt x="19" y="0"/>
                          <a:pt x="18" y="0"/>
                          <a:pt x="18" y="0"/>
                        </a:cubicBezTo>
                        <a:cubicBezTo>
                          <a:pt x="16" y="0"/>
                          <a:pt x="15" y="1"/>
                          <a:pt x="14" y="1"/>
                        </a:cubicBezTo>
                        <a:cubicBezTo>
                          <a:pt x="13" y="2"/>
                          <a:pt x="13" y="3"/>
                          <a:pt x="12" y="3"/>
                        </a:cubicBezTo>
                        <a:cubicBezTo>
                          <a:pt x="11" y="3"/>
                          <a:pt x="11" y="2"/>
                          <a:pt x="10" y="2"/>
                        </a:cubicBezTo>
                        <a:cubicBezTo>
                          <a:pt x="8" y="2"/>
                          <a:pt x="6" y="1"/>
                          <a:pt x="5" y="1"/>
                        </a:cubicBezTo>
                        <a:cubicBezTo>
                          <a:pt x="5" y="1"/>
                          <a:pt x="5" y="1"/>
                          <a:pt x="5" y="1"/>
                        </a:cubicBezTo>
                        <a:cubicBezTo>
                          <a:pt x="2" y="1"/>
                          <a:pt x="0" y="2"/>
                          <a:pt x="0" y="9"/>
                        </a:cubicBezTo>
                        <a:cubicBezTo>
                          <a:pt x="0" y="9"/>
                          <a:pt x="0" y="10"/>
                          <a:pt x="0" y="10"/>
                        </a:cubicBezTo>
                        <a:cubicBezTo>
                          <a:pt x="1" y="22"/>
                          <a:pt x="10" y="39"/>
                          <a:pt x="13" y="186"/>
                        </a:cubicBezTo>
                        <a:cubicBezTo>
                          <a:pt x="13" y="187"/>
                          <a:pt x="13" y="189"/>
                          <a:pt x="13" y="190"/>
                        </a:cubicBezTo>
                        <a:cubicBezTo>
                          <a:pt x="13" y="222"/>
                          <a:pt x="6" y="230"/>
                          <a:pt x="5" y="237"/>
                        </a:cubicBezTo>
                        <a:cubicBezTo>
                          <a:pt x="5" y="238"/>
                          <a:pt x="5" y="239"/>
                          <a:pt x="5" y="240"/>
                        </a:cubicBezTo>
                        <a:cubicBezTo>
                          <a:pt x="5" y="243"/>
                          <a:pt x="6" y="245"/>
                          <a:pt x="7" y="247"/>
                        </a:cubicBezTo>
                        <a:cubicBezTo>
                          <a:pt x="8" y="246"/>
                          <a:pt x="10" y="246"/>
                          <a:pt x="11" y="246"/>
                        </a:cubicBezTo>
                        <a:cubicBezTo>
                          <a:pt x="15" y="246"/>
                          <a:pt x="17" y="247"/>
                          <a:pt x="19" y="248"/>
                        </a:cubicBezTo>
                        <a:cubicBezTo>
                          <a:pt x="19" y="243"/>
                          <a:pt x="18" y="239"/>
                          <a:pt x="17" y="239"/>
                        </a:cubicBezTo>
                        <a:cubicBezTo>
                          <a:pt x="17" y="239"/>
                          <a:pt x="17" y="240"/>
                          <a:pt x="17" y="241"/>
                        </a:cubicBezTo>
                        <a:cubicBezTo>
                          <a:pt x="16" y="245"/>
                          <a:pt x="15" y="246"/>
                          <a:pt x="14" y="246"/>
                        </a:cubicBezTo>
                        <a:cubicBezTo>
                          <a:pt x="14" y="246"/>
                          <a:pt x="14" y="245"/>
                          <a:pt x="14" y="245"/>
                        </a:cubicBezTo>
                        <a:cubicBezTo>
                          <a:pt x="13" y="246"/>
                          <a:pt x="13" y="246"/>
                          <a:pt x="13" y="246"/>
                        </a:cubicBezTo>
                        <a:cubicBezTo>
                          <a:pt x="12" y="246"/>
                          <a:pt x="9" y="241"/>
                          <a:pt x="9" y="235"/>
                        </a:cubicBezTo>
                        <a:cubicBezTo>
                          <a:pt x="9" y="230"/>
                          <a:pt x="12" y="221"/>
                          <a:pt x="14" y="207"/>
                        </a:cubicBezTo>
                        <a:cubicBezTo>
                          <a:pt x="14" y="193"/>
                          <a:pt x="13" y="157"/>
                          <a:pt x="12" y="126"/>
                        </a:cubicBezTo>
                        <a:cubicBezTo>
                          <a:pt x="10" y="87"/>
                          <a:pt x="8" y="46"/>
                          <a:pt x="7" y="39"/>
                        </a:cubicBezTo>
                        <a:cubicBezTo>
                          <a:pt x="6" y="25"/>
                          <a:pt x="6" y="24"/>
                          <a:pt x="5" y="21"/>
                        </a:cubicBezTo>
                        <a:cubicBezTo>
                          <a:pt x="3" y="18"/>
                          <a:pt x="0" y="10"/>
                          <a:pt x="5" y="7"/>
                        </a:cubicBezTo>
                        <a:cubicBezTo>
                          <a:pt x="6" y="7"/>
                          <a:pt x="7" y="7"/>
                          <a:pt x="7" y="7"/>
                        </a:cubicBezTo>
                        <a:cubicBezTo>
                          <a:pt x="8" y="7"/>
                          <a:pt x="9" y="7"/>
                          <a:pt x="10" y="8"/>
                        </a:cubicBezTo>
                        <a:cubicBezTo>
                          <a:pt x="10" y="9"/>
                          <a:pt x="11" y="9"/>
                          <a:pt x="11" y="9"/>
                        </a:cubicBezTo>
                        <a:cubicBezTo>
                          <a:pt x="12" y="9"/>
                          <a:pt x="12" y="9"/>
                          <a:pt x="13" y="8"/>
                        </a:cubicBezTo>
                        <a:cubicBezTo>
                          <a:pt x="14" y="5"/>
                          <a:pt x="14" y="4"/>
                          <a:pt x="15" y="4"/>
                        </a:cubicBezTo>
                        <a:cubicBezTo>
                          <a:pt x="16" y="4"/>
                          <a:pt x="17" y="5"/>
                          <a:pt x="19" y="6"/>
                        </a:cubicBezTo>
                        <a:cubicBezTo>
                          <a:pt x="22" y="9"/>
                          <a:pt x="19" y="9"/>
                          <a:pt x="19" y="12"/>
                        </a:cubicBezTo>
                        <a:cubicBezTo>
                          <a:pt x="19" y="14"/>
                          <a:pt x="18" y="14"/>
                          <a:pt x="22" y="15"/>
                        </a:cubicBezTo>
                        <a:cubicBezTo>
                          <a:pt x="25" y="15"/>
                          <a:pt x="22" y="23"/>
                          <a:pt x="17" y="23"/>
                        </a:cubicBezTo>
                        <a:cubicBezTo>
                          <a:pt x="11" y="24"/>
                          <a:pt x="14" y="29"/>
                          <a:pt x="16" y="34"/>
                        </a:cubicBezTo>
                        <a:cubicBezTo>
                          <a:pt x="17" y="38"/>
                          <a:pt x="18" y="103"/>
                          <a:pt x="19" y="149"/>
                        </a:cubicBezTo>
                        <a:cubicBezTo>
                          <a:pt x="20" y="176"/>
                          <a:pt x="22" y="205"/>
                          <a:pt x="22" y="217"/>
                        </a:cubicBezTo>
                        <a:cubicBezTo>
                          <a:pt x="23" y="222"/>
                          <a:pt x="24" y="227"/>
                          <a:pt x="25" y="232"/>
                        </a:cubicBezTo>
                        <a:cubicBezTo>
                          <a:pt x="27" y="246"/>
                          <a:pt x="21" y="240"/>
                          <a:pt x="22" y="245"/>
                        </a:cubicBezTo>
                        <a:cubicBezTo>
                          <a:pt x="23" y="247"/>
                          <a:pt x="22" y="248"/>
                          <a:pt x="22" y="249"/>
                        </a:cubicBezTo>
                        <a:cubicBezTo>
                          <a:pt x="23" y="249"/>
                          <a:pt x="24" y="250"/>
                          <a:pt x="25" y="251"/>
                        </a:cubicBezTo>
                        <a:cubicBezTo>
                          <a:pt x="26" y="250"/>
                          <a:pt x="27" y="250"/>
                          <a:pt x="27" y="249"/>
                        </a:cubicBezTo>
                        <a:cubicBezTo>
                          <a:pt x="28" y="249"/>
                          <a:pt x="28" y="248"/>
                          <a:pt x="28" y="248"/>
                        </a:cubicBezTo>
                        <a:cubicBezTo>
                          <a:pt x="29" y="246"/>
                          <a:pt x="29" y="246"/>
                          <a:pt x="29" y="244"/>
                        </a:cubicBezTo>
                        <a:cubicBezTo>
                          <a:pt x="29" y="242"/>
                          <a:pt x="29" y="237"/>
                          <a:pt x="27" y="226"/>
                        </a:cubicBezTo>
                        <a:cubicBezTo>
                          <a:pt x="23" y="210"/>
                          <a:pt x="19" y="108"/>
                          <a:pt x="19" y="58"/>
                        </a:cubicBezTo>
                        <a:cubicBezTo>
                          <a:pt x="19" y="44"/>
                          <a:pt x="19" y="33"/>
                          <a:pt x="20" y="31"/>
                        </a:cubicBezTo>
                        <a:cubicBezTo>
                          <a:pt x="23" y="22"/>
                          <a:pt x="26" y="18"/>
                          <a:pt x="26" y="15"/>
                        </a:cubicBezTo>
                        <a:cubicBezTo>
                          <a:pt x="26" y="14"/>
                          <a:pt x="26" y="13"/>
                          <a:pt x="25" y="11"/>
                        </a:cubicBezTo>
                        <a:cubicBezTo>
                          <a:pt x="23" y="8"/>
                          <a:pt x="23" y="5"/>
                          <a:pt x="22" y="3"/>
                        </a:cubicBezTo>
                        <a:cubicBezTo>
                          <a:pt x="22" y="1"/>
                          <a:pt x="21" y="0"/>
                          <a:pt x="19"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32" name="Google Shape;3132;p21"/>
                  <p:cNvSpPr/>
                  <p:nvPr/>
                </p:nvSpPr>
                <p:spPr>
                  <a:xfrm>
                    <a:off x="4025" y="2441"/>
                    <a:ext cx="22" cy="187"/>
                  </a:xfrm>
                  <a:custGeom>
                    <a:avLst/>
                    <a:gdLst/>
                    <a:ahLst/>
                    <a:cxnLst/>
                    <a:rect l="l" t="t" r="r" b="b"/>
                    <a:pathLst>
                      <a:path w="30" h="250" extrusionOk="0">
                        <a:moveTo>
                          <a:pt x="19" y="0"/>
                        </a:moveTo>
                        <a:cubicBezTo>
                          <a:pt x="19" y="0"/>
                          <a:pt x="18" y="0"/>
                          <a:pt x="18" y="0"/>
                        </a:cubicBezTo>
                        <a:cubicBezTo>
                          <a:pt x="13" y="1"/>
                          <a:pt x="13" y="3"/>
                          <a:pt x="12" y="3"/>
                        </a:cubicBezTo>
                        <a:cubicBezTo>
                          <a:pt x="11" y="3"/>
                          <a:pt x="11" y="3"/>
                          <a:pt x="10" y="3"/>
                        </a:cubicBezTo>
                        <a:cubicBezTo>
                          <a:pt x="8" y="2"/>
                          <a:pt x="6" y="1"/>
                          <a:pt x="5" y="1"/>
                        </a:cubicBezTo>
                        <a:cubicBezTo>
                          <a:pt x="2" y="1"/>
                          <a:pt x="0" y="3"/>
                          <a:pt x="0" y="11"/>
                        </a:cubicBezTo>
                        <a:cubicBezTo>
                          <a:pt x="0" y="23"/>
                          <a:pt x="11" y="48"/>
                          <a:pt x="12" y="183"/>
                        </a:cubicBezTo>
                        <a:cubicBezTo>
                          <a:pt x="12" y="184"/>
                          <a:pt x="12" y="186"/>
                          <a:pt x="12" y="187"/>
                        </a:cubicBezTo>
                        <a:cubicBezTo>
                          <a:pt x="12" y="188"/>
                          <a:pt x="12" y="190"/>
                          <a:pt x="12" y="191"/>
                        </a:cubicBezTo>
                        <a:cubicBezTo>
                          <a:pt x="12" y="196"/>
                          <a:pt x="12" y="200"/>
                          <a:pt x="11" y="204"/>
                        </a:cubicBezTo>
                        <a:cubicBezTo>
                          <a:pt x="10" y="227"/>
                          <a:pt x="5" y="232"/>
                          <a:pt x="5" y="238"/>
                        </a:cubicBezTo>
                        <a:cubicBezTo>
                          <a:pt x="4" y="243"/>
                          <a:pt x="5" y="245"/>
                          <a:pt x="7" y="248"/>
                        </a:cubicBezTo>
                        <a:cubicBezTo>
                          <a:pt x="7" y="248"/>
                          <a:pt x="7" y="248"/>
                          <a:pt x="7" y="248"/>
                        </a:cubicBezTo>
                        <a:cubicBezTo>
                          <a:pt x="6" y="246"/>
                          <a:pt x="5" y="244"/>
                          <a:pt x="5" y="241"/>
                        </a:cubicBezTo>
                        <a:cubicBezTo>
                          <a:pt x="5" y="240"/>
                          <a:pt x="5" y="239"/>
                          <a:pt x="5" y="238"/>
                        </a:cubicBezTo>
                        <a:cubicBezTo>
                          <a:pt x="6" y="231"/>
                          <a:pt x="13" y="223"/>
                          <a:pt x="13" y="191"/>
                        </a:cubicBezTo>
                        <a:cubicBezTo>
                          <a:pt x="13" y="190"/>
                          <a:pt x="13" y="188"/>
                          <a:pt x="13" y="187"/>
                        </a:cubicBezTo>
                        <a:cubicBezTo>
                          <a:pt x="10" y="40"/>
                          <a:pt x="1" y="23"/>
                          <a:pt x="0" y="11"/>
                        </a:cubicBezTo>
                        <a:cubicBezTo>
                          <a:pt x="0" y="11"/>
                          <a:pt x="0" y="10"/>
                          <a:pt x="0" y="10"/>
                        </a:cubicBezTo>
                        <a:cubicBezTo>
                          <a:pt x="0" y="3"/>
                          <a:pt x="2" y="2"/>
                          <a:pt x="5" y="2"/>
                        </a:cubicBezTo>
                        <a:cubicBezTo>
                          <a:pt x="5" y="2"/>
                          <a:pt x="5" y="2"/>
                          <a:pt x="5" y="2"/>
                        </a:cubicBezTo>
                        <a:cubicBezTo>
                          <a:pt x="6" y="2"/>
                          <a:pt x="8" y="3"/>
                          <a:pt x="10" y="3"/>
                        </a:cubicBezTo>
                        <a:cubicBezTo>
                          <a:pt x="11" y="3"/>
                          <a:pt x="11" y="4"/>
                          <a:pt x="12" y="4"/>
                        </a:cubicBezTo>
                        <a:cubicBezTo>
                          <a:pt x="13" y="4"/>
                          <a:pt x="13" y="3"/>
                          <a:pt x="14" y="2"/>
                        </a:cubicBezTo>
                        <a:cubicBezTo>
                          <a:pt x="15" y="2"/>
                          <a:pt x="16" y="1"/>
                          <a:pt x="18" y="1"/>
                        </a:cubicBezTo>
                        <a:cubicBezTo>
                          <a:pt x="18" y="1"/>
                          <a:pt x="19" y="1"/>
                          <a:pt x="19" y="1"/>
                        </a:cubicBezTo>
                        <a:cubicBezTo>
                          <a:pt x="21" y="1"/>
                          <a:pt x="22" y="2"/>
                          <a:pt x="22" y="4"/>
                        </a:cubicBezTo>
                        <a:cubicBezTo>
                          <a:pt x="23" y="6"/>
                          <a:pt x="23" y="9"/>
                          <a:pt x="25" y="12"/>
                        </a:cubicBezTo>
                        <a:cubicBezTo>
                          <a:pt x="26" y="14"/>
                          <a:pt x="26" y="15"/>
                          <a:pt x="26" y="16"/>
                        </a:cubicBezTo>
                        <a:cubicBezTo>
                          <a:pt x="26" y="19"/>
                          <a:pt x="23" y="23"/>
                          <a:pt x="20" y="32"/>
                        </a:cubicBezTo>
                        <a:cubicBezTo>
                          <a:pt x="19" y="34"/>
                          <a:pt x="19" y="45"/>
                          <a:pt x="19" y="59"/>
                        </a:cubicBezTo>
                        <a:cubicBezTo>
                          <a:pt x="19" y="109"/>
                          <a:pt x="23" y="211"/>
                          <a:pt x="27" y="227"/>
                        </a:cubicBezTo>
                        <a:cubicBezTo>
                          <a:pt x="29" y="238"/>
                          <a:pt x="29" y="243"/>
                          <a:pt x="29" y="245"/>
                        </a:cubicBezTo>
                        <a:cubicBezTo>
                          <a:pt x="29" y="247"/>
                          <a:pt x="29" y="247"/>
                          <a:pt x="28" y="249"/>
                        </a:cubicBezTo>
                        <a:cubicBezTo>
                          <a:pt x="28" y="249"/>
                          <a:pt x="28" y="250"/>
                          <a:pt x="27" y="250"/>
                        </a:cubicBezTo>
                        <a:cubicBezTo>
                          <a:pt x="28" y="249"/>
                          <a:pt x="29" y="248"/>
                          <a:pt x="29" y="246"/>
                        </a:cubicBezTo>
                        <a:cubicBezTo>
                          <a:pt x="30" y="242"/>
                          <a:pt x="30" y="240"/>
                          <a:pt x="27" y="227"/>
                        </a:cubicBezTo>
                        <a:cubicBezTo>
                          <a:pt x="23" y="206"/>
                          <a:pt x="16" y="44"/>
                          <a:pt x="21" y="32"/>
                        </a:cubicBezTo>
                        <a:cubicBezTo>
                          <a:pt x="25" y="20"/>
                          <a:pt x="29" y="18"/>
                          <a:pt x="25" y="12"/>
                        </a:cubicBezTo>
                        <a:cubicBezTo>
                          <a:pt x="22" y="6"/>
                          <a:pt x="24" y="0"/>
                          <a:pt x="19"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33" name="Google Shape;3133;p21"/>
                  <p:cNvSpPr/>
                  <p:nvPr/>
                </p:nvSpPr>
                <p:spPr>
                  <a:xfrm>
                    <a:off x="4039" y="2573"/>
                    <a:ext cx="2" cy="28"/>
                  </a:xfrm>
                  <a:custGeom>
                    <a:avLst/>
                    <a:gdLst/>
                    <a:ahLst/>
                    <a:cxnLst/>
                    <a:rect l="l" t="t" r="r" b="b"/>
                    <a:pathLst>
                      <a:path w="2" h="38" extrusionOk="0">
                        <a:moveTo>
                          <a:pt x="0" y="0"/>
                        </a:moveTo>
                        <a:cubicBezTo>
                          <a:pt x="0" y="6"/>
                          <a:pt x="0" y="11"/>
                          <a:pt x="0" y="14"/>
                        </a:cubicBezTo>
                        <a:cubicBezTo>
                          <a:pt x="0" y="24"/>
                          <a:pt x="1" y="31"/>
                          <a:pt x="2" y="38"/>
                        </a:cubicBezTo>
                        <a:cubicBezTo>
                          <a:pt x="2" y="29"/>
                          <a:pt x="1" y="15"/>
                          <a:pt x="0"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34" name="Google Shape;3134;p21"/>
                  <p:cNvSpPr/>
                  <p:nvPr/>
                </p:nvSpPr>
                <p:spPr>
                  <a:xfrm>
                    <a:off x="4034" y="2580"/>
                    <a:ext cx="9" cy="41"/>
                  </a:xfrm>
                  <a:custGeom>
                    <a:avLst/>
                    <a:gdLst/>
                    <a:ahLst/>
                    <a:cxnLst/>
                    <a:rect l="l" t="t" r="r" b="b"/>
                    <a:pathLst>
                      <a:path w="12" h="54" extrusionOk="0">
                        <a:moveTo>
                          <a:pt x="7" y="31"/>
                        </a:moveTo>
                        <a:cubicBezTo>
                          <a:pt x="7" y="32"/>
                          <a:pt x="8" y="33"/>
                          <a:pt x="8" y="34"/>
                        </a:cubicBezTo>
                        <a:cubicBezTo>
                          <a:pt x="9" y="38"/>
                          <a:pt x="12" y="47"/>
                          <a:pt x="9" y="51"/>
                        </a:cubicBezTo>
                        <a:cubicBezTo>
                          <a:pt x="7" y="54"/>
                          <a:pt x="7" y="53"/>
                          <a:pt x="6" y="52"/>
                        </a:cubicBezTo>
                        <a:cubicBezTo>
                          <a:pt x="6" y="52"/>
                          <a:pt x="5" y="51"/>
                          <a:pt x="4" y="51"/>
                        </a:cubicBezTo>
                        <a:cubicBezTo>
                          <a:pt x="0" y="52"/>
                          <a:pt x="0" y="47"/>
                          <a:pt x="1" y="42"/>
                        </a:cubicBezTo>
                        <a:cubicBezTo>
                          <a:pt x="2" y="37"/>
                          <a:pt x="4" y="16"/>
                          <a:pt x="4" y="8"/>
                        </a:cubicBezTo>
                        <a:cubicBezTo>
                          <a:pt x="4" y="0"/>
                          <a:pt x="7" y="1"/>
                          <a:pt x="6" y="13"/>
                        </a:cubicBezTo>
                        <a:cubicBezTo>
                          <a:pt x="6" y="19"/>
                          <a:pt x="6" y="25"/>
                          <a:pt x="7" y="3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35" name="Google Shape;3135;p21"/>
                  <p:cNvSpPr/>
                  <p:nvPr/>
                </p:nvSpPr>
                <p:spPr>
                  <a:xfrm>
                    <a:off x="4024" y="2451"/>
                    <a:ext cx="15" cy="42"/>
                  </a:xfrm>
                  <a:custGeom>
                    <a:avLst/>
                    <a:gdLst/>
                    <a:ahLst/>
                    <a:cxnLst/>
                    <a:rect l="l" t="t" r="r" b="b"/>
                    <a:pathLst>
                      <a:path w="20" h="56" extrusionOk="0">
                        <a:moveTo>
                          <a:pt x="14" y="46"/>
                        </a:moveTo>
                        <a:cubicBezTo>
                          <a:pt x="14" y="46"/>
                          <a:pt x="17" y="32"/>
                          <a:pt x="14" y="23"/>
                        </a:cubicBezTo>
                        <a:cubicBezTo>
                          <a:pt x="12" y="14"/>
                          <a:pt x="12" y="10"/>
                          <a:pt x="15" y="9"/>
                        </a:cubicBezTo>
                        <a:cubicBezTo>
                          <a:pt x="18" y="8"/>
                          <a:pt x="20" y="6"/>
                          <a:pt x="16" y="5"/>
                        </a:cubicBezTo>
                        <a:cubicBezTo>
                          <a:pt x="11" y="5"/>
                          <a:pt x="13" y="0"/>
                          <a:pt x="6" y="1"/>
                        </a:cubicBezTo>
                        <a:cubicBezTo>
                          <a:pt x="0" y="2"/>
                          <a:pt x="9" y="9"/>
                          <a:pt x="10" y="12"/>
                        </a:cubicBezTo>
                        <a:cubicBezTo>
                          <a:pt x="11" y="18"/>
                          <a:pt x="11" y="27"/>
                          <a:pt x="11" y="33"/>
                        </a:cubicBezTo>
                        <a:cubicBezTo>
                          <a:pt x="11" y="41"/>
                          <a:pt x="13" y="56"/>
                          <a:pt x="14" y="46"/>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36" name="Google Shape;3136;p21"/>
                  <p:cNvSpPr/>
                  <p:nvPr/>
                </p:nvSpPr>
                <p:spPr>
                  <a:xfrm>
                    <a:off x="4031" y="2483"/>
                    <a:ext cx="7" cy="118"/>
                  </a:xfrm>
                  <a:custGeom>
                    <a:avLst/>
                    <a:gdLst/>
                    <a:ahLst/>
                    <a:cxnLst/>
                    <a:rect l="l" t="t" r="r" b="b"/>
                    <a:pathLst>
                      <a:path w="9" h="157" extrusionOk="0">
                        <a:moveTo>
                          <a:pt x="1" y="0"/>
                        </a:moveTo>
                        <a:cubicBezTo>
                          <a:pt x="0" y="0"/>
                          <a:pt x="2" y="17"/>
                          <a:pt x="4" y="65"/>
                        </a:cubicBezTo>
                        <a:cubicBezTo>
                          <a:pt x="4" y="67"/>
                          <a:pt x="4" y="69"/>
                          <a:pt x="4" y="71"/>
                        </a:cubicBezTo>
                        <a:cubicBezTo>
                          <a:pt x="6" y="103"/>
                          <a:pt x="7" y="133"/>
                          <a:pt x="7" y="142"/>
                        </a:cubicBezTo>
                        <a:cubicBezTo>
                          <a:pt x="7" y="146"/>
                          <a:pt x="6" y="149"/>
                          <a:pt x="6" y="152"/>
                        </a:cubicBezTo>
                        <a:cubicBezTo>
                          <a:pt x="6" y="155"/>
                          <a:pt x="6" y="157"/>
                          <a:pt x="6" y="157"/>
                        </a:cubicBezTo>
                        <a:cubicBezTo>
                          <a:pt x="9" y="156"/>
                          <a:pt x="5" y="3"/>
                          <a:pt x="1" y="0"/>
                        </a:cubicBezTo>
                        <a:close/>
                      </a:path>
                    </a:pathLst>
                  </a:custGeom>
                  <a:solidFill>
                    <a:srgbClr val="C4C6C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37" name="Google Shape;3137;p21"/>
                  <p:cNvSpPr/>
                  <p:nvPr/>
                </p:nvSpPr>
                <p:spPr>
                  <a:xfrm>
                    <a:off x="4034" y="2536"/>
                    <a:ext cx="2" cy="61"/>
                  </a:xfrm>
                  <a:custGeom>
                    <a:avLst/>
                    <a:gdLst/>
                    <a:ahLst/>
                    <a:cxnLst/>
                    <a:rect l="l" t="t" r="r" b="b"/>
                    <a:pathLst>
                      <a:path w="3" h="81" extrusionOk="0">
                        <a:moveTo>
                          <a:pt x="0" y="0"/>
                        </a:moveTo>
                        <a:cubicBezTo>
                          <a:pt x="1" y="31"/>
                          <a:pt x="2" y="67"/>
                          <a:pt x="2" y="81"/>
                        </a:cubicBezTo>
                        <a:cubicBezTo>
                          <a:pt x="2" y="78"/>
                          <a:pt x="3" y="75"/>
                          <a:pt x="3" y="71"/>
                        </a:cubicBezTo>
                        <a:cubicBezTo>
                          <a:pt x="3" y="62"/>
                          <a:pt x="2" y="32"/>
                          <a:pt x="0" y="0"/>
                        </a:cubicBezTo>
                        <a:close/>
                      </a:path>
                    </a:pathLst>
                  </a:custGeom>
                  <a:solidFill>
                    <a:srgbClr val="B5B6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38" name="Google Shape;3138;p21"/>
                  <p:cNvSpPr/>
                  <p:nvPr/>
                </p:nvSpPr>
                <p:spPr>
                  <a:xfrm>
                    <a:off x="4036" y="2492"/>
                    <a:ext cx="6" cy="117"/>
                  </a:xfrm>
                  <a:custGeom>
                    <a:avLst/>
                    <a:gdLst/>
                    <a:ahLst/>
                    <a:cxnLst/>
                    <a:rect l="l" t="t" r="r" b="b"/>
                    <a:pathLst>
                      <a:path w="8" h="156" extrusionOk="0">
                        <a:moveTo>
                          <a:pt x="6" y="146"/>
                        </a:moveTo>
                        <a:cubicBezTo>
                          <a:pt x="7" y="152"/>
                          <a:pt x="7" y="156"/>
                          <a:pt x="7" y="156"/>
                        </a:cubicBezTo>
                        <a:cubicBezTo>
                          <a:pt x="7" y="156"/>
                          <a:pt x="7" y="156"/>
                          <a:pt x="7" y="156"/>
                        </a:cubicBezTo>
                        <a:cubicBezTo>
                          <a:pt x="8" y="156"/>
                          <a:pt x="8" y="154"/>
                          <a:pt x="7" y="150"/>
                        </a:cubicBezTo>
                        <a:cubicBezTo>
                          <a:pt x="7" y="149"/>
                          <a:pt x="7" y="147"/>
                          <a:pt x="6" y="146"/>
                        </a:cubicBezTo>
                        <a:close/>
                        <a:moveTo>
                          <a:pt x="1" y="0"/>
                        </a:moveTo>
                        <a:cubicBezTo>
                          <a:pt x="1" y="0"/>
                          <a:pt x="1" y="0"/>
                          <a:pt x="1" y="0"/>
                        </a:cubicBezTo>
                        <a:cubicBezTo>
                          <a:pt x="0" y="2"/>
                          <a:pt x="2" y="63"/>
                          <a:pt x="4" y="108"/>
                        </a:cubicBezTo>
                        <a:cubicBezTo>
                          <a:pt x="4" y="100"/>
                          <a:pt x="4" y="92"/>
                          <a:pt x="4" y="82"/>
                        </a:cubicBezTo>
                        <a:cubicBezTo>
                          <a:pt x="4" y="76"/>
                          <a:pt x="3" y="70"/>
                          <a:pt x="3" y="65"/>
                        </a:cubicBezTo>
                        <a:cubicBezTo>
                          <a:pt x="1" y="17"/>
                          <a:pt x="2" y="0"/>
                          <a:pt x="1" y="0"/>
                        </a:cubicBezTo>
                        <a:close/>
                      </a:path>
                    </a:pathLst>
                  </a:custGeom>
                  <a:solidFill>
                    <a:srgbClr val="C4C6C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39" name="Google Shape;3139;p21"/>
                  <p:cNvSpPr/>
                  <p:nvPr/>
                </p:nvSpPr>
                <p:spPr>
                  <a:xfrm>
                    <a:off x="4039" y="2553"/>
                    <a:ext cx="2" cy="51"/>
                  </a:xfrm>
                  <a:custGeom>
                    <a:avLst/>
                    <a:gdLst/>
                    <a:ahLst/>
                    <a:cxnLst/>
                    <a:rect l="l" t="t" r="r" b="b"/>
                    <a:pathLst>
                      <a:path w="3" h="68" extrusionOk="0">
                        <a:moveTo>
                          <a:pt x="0" y="0"/>
                        </a:moveTo>
                        <a:cubicBezTo>
                          <a:pt x="0" y="10"/>
                          <a:pt x="0" y="18"/>
                          <a:pt x="0" y="26"/>
                        </a:cubicBezTo>
                        <a:cubicBezTo>
                          <a:pt x="1" y="41"/>
                          <a:pt x="2" y="55"/>
                          <a:pt x="2" y="64"/>
                        </a:cubicBezTo>
                        <a:cubicBezTo>
                          <a:pt x="3" y="65"/>
                          <a:pt x="3" y="67"/>
                          <a:pt x="3" y="68"/>
                        </a:cubicBezTo>
                        <a:cubicBezTo>
                          <a:pt x="3" y="56"/>
                          <a:pt x="1" y="27"/>
                          <a:pt x="0" y="0"/>
                        </a:cubicBezTo>
                        <a:close/>
                      </a:path>
                    </a:pathLst>
                  </a:custGeom>
                  <a:solidFill>
                    <a:srgbClr val="B5B6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40" name="Google Shape;3140;p21"/>
                  <p:cNvSpPr/>
                  <p:nvPr/>
                </p:nvSpPr>
                <p:spPr>
                  <a:xfrm>
                    <a:off x="3987" y="2201"/>
                    <a:ext cx="64" cy="224"/>
                  </a:xfrm>
                  <a:custGeom>
                    <a:avLst/>
                    <a:gdLst/>
                    <a:ahLst/>
                    <a:cxnLst/>
                    <a:rect l="l" t="t" r="r" b="b"/>
                    <a:pathLst>
                      <a:path w="86" h="299" extrusionOk="0">
                        <a:moveTo>
                          <a:pt x="34" y="12"/>
                        </a:moveTo>
                        <a:cubicBezTo>
                          <a:pt x="34" y="12"/>
                          <a:pt x="36" y="21"/>
                          <a:pt x="27" y="24"/>
                        </a:cubicBezTo>
                        <a:cubicBezTo>
                          <a:pt x="25" y="24"/>
                          <a:pt x="22" y="24"/>
                          <a:pt x="20" y="23"/>
                        </a:cubicBezTo>
                        <a:cubicBezTo>
                          <a:pt x="15" y="21"/>
                          <a:pt x="10" y="19"/>
                          <a:pt x="6" y="35"/>
                        </a:cubicBezTo>
                        <a:cubicBezTo>
                          <a:pt x="0" y="57"/>
                          <a:pt x="23" y="106"/>
                          <a:pt x="35" y="176"/>
                        </a:cubicBezTo>
                        <a:cubicBezTo>
                          <a:pt x="46" y="246"/>
                          <a:pt x="47" y="253"/>
                          <a:pt x="39" y="268"/>
                        </a:cubicBezTo>
                        <a:cubicBezTo>
                          <a:pt x="30" y="283"/>
                          <a:pt x="34" y="296"/>
                          <a:pt x="44" y="295"/>
                        </a:cubicBezTo>
                        <a:cubicBezTo>
                          <a:pt x="54" y="295"/>
                          <a:pt x="52" y="293"/>
                          <a:pt x="60" y="296"/>
                        </a:cubicBezTo>
                        <a:cubicBezTo>
                          <a:pt x="68" y="299"/>
                          <a:pt x="86" y="295"/>
                          <a:pt x="76" y="274"/>
                        </a:cubicBezTo>
                        <a:cubicBezTo>
                          <a:pt x="66" y="253"/>
                          <a:pt x="51" y="185"/>
                          <a:pt x="48" y="167"/>
                        </a:cubicBezTo>
                        <a:cubicBezTo>
                          <a:pt x="45" y="150"/>
                          <a:pt x="33" y="100"/>
                          <a:pt x="35" y="76"/>
                        </a:cubicBezTo>
                        <a:cubicBezTo>
                          <a:pt x="38" y="52"/>
                          <a:pt x="35" y="47"/>
                          <a:pt x="31" y="42"/>
                        </a:cubicBezTo>
                        <a:cubicBezTo>
                          <a:pt x="28" y="38"/>
                          <a:pt x="36" y="36"/>
                          <a:pt x="42" y="38"/>
                        </a:cubicBezTo>
                        <a:cubicBezTo>
                          <a:pt x="49" y="39"/>
                          <a:pt x="51" y="33"/>
                          <a:pt x="51" y="25"/>
                        </a:cubicBezTo>
                        <a:cubicBezTo>
                          <a:pt x="50" y="17"/>
                          <a:pt x="30" y="0"/>
                          <a:pt x="34" y="1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41" name="Google Shape;3141;p21"/>
                  <p:cNvSpPr/>
                  <p:nvPr/>
                </p:nvSpPr>
                <p:spPr>
                  <a:xfrm>
                    <a:off x="4009" y="2207"/>
                    <a:ext cx="16" cy="22"/>
                  </a:xfrm>
                  <a:custGeom>
                    <a:avLst/>
                    <a:gdLst/>
                    <a:ahLst/>
                    <a:cxnLst/>
                    <a:rect l="l" t="t" r="r" b="b"/>
                    <a:pathLst>
                      <a:path w="21" h="30" extrusionOk="0">
                        <a:moveTo>
                          <a:pt x="5" y="0"/>
                        </a:moveTo>
                        <a:cubicBezTo>
                          <a:pt x="4" y="0"/>
                          <a:pt x="3" y="0"/>
                          <a:pt x="3" y="1"/>
                        </a:cubicBezTo>
                        <a:cubicBezTo>
                          <a:pt x="3" y="1"/>
                          <a:pt x="3" y="1"/>
                          <a:pt x="3" y="1"/>
                        </a:cubicBezTo>
                        <a:cubicBezTo>
                          <a:pt x="3" y="2"/>
                          <a:pt x="3" y="3"/>
                          <a:pt x="4" y="4"/>
                        </a:cubicBezTo>
                        <a:cubicBezTo>
                          <a:pt x="4" y="4"/>
                          <a:pt x="4" y="5"/>
                          <a:pt x="4" y="7"/>
                        </a:cubicBezTo>
                        <a:cubicBezTo>
                          <a:pt x="4" y="9"/>
                          <a:pt x="3" y="12"/>
                          <a:pt x="0" y="14"/>
                        </a:cubicBezTo>
                        <a:cubicBezTo>
                          <a:pt x="1" y="15"/>
                          <a:pt x="3" y="17"/>
                          <a:pt x="5" y="20"/>
                        </a:cubicBezTo>
                        <a:cubicBezTo>
                          <a:pt x="6" y="19"/>
                          <a:pt x="6" y="17"/>
                          <a:pt x="6" y="14"/>
                        </a:cubicBezTo>
                        <a:cubicBezTo>
                          <a:pt x="5" y="9"/>
                          <a:pt x="10" y="9"/>
                          <a:pt x="12" y="9"/>
                        </a:cubicBezTo>
                        <a:cubicBezTo>
                          <a:pt x="12" y="9"/>
                          <a:pt x="12" y="9"/>
                          <a:pt x="12" y="9"/>
                        </a:cubicBezTo>
                        <a:cubicBezTo>
                          <a:pt x="12" y="9"/>
                          <a:pt x="17" y="12"/>
                          <a:pt x="16" y="19"/>
                        </a:cubicBezTo>
                        <a:cubicBezTo>
                          <a:pt x="16" y="24"/>
                          <a:pt x="14" y="26"/>
                          <a:pt x="11" y="26"/>
                        </a:cubicBezTo>
                        <a:cubicBezTo>
                          <a:pt x="10" y="26"/>
                          <a:pt x="8" y="25"/>
                          <a:pt x="7" y="25"/>
                        </a:cubicBezTo>
                        <a:cubicBezTo>
                          <a:pt x="6" y="25"/>
                          <a:pt x="6" y="25"/>
                          <a:pt x="5" y="25"/>
                        </a:cubicBezTo>
                        <a:cubicBezTo>
                          <a:pt x="5" y="27"/>
                          <a:pt x="6" y="29"/>
                          <a:pt x="5" y="29"/>
                        </a:cubicBezTo>
                        <a:cubicBezTo>
                          <a:pt x="6" y="29"/>
                          <a:pt x="6" y="29"/>
                          <a:pt x="7" y="29"/>
                        </a:cubicBezTo>
                        <a:cubicBezTo>
                          <a:pt x="9" y="29"/>
                          <a:pt x="10" y="29"/>
                          <a:pt x="12" y="30"/>
                        </a:cubicBezTo>
                        <a:cubicBezTo>
                          <a:pt x="13" y="30"/>
                          <a:pt x="13" y="30"/>
                          <a:pt x="14" y="30"/>
                        </a:cubicBezTo>
                        <a:cubicBezTo>
                          <a:pt x="19" y="30"/>
                          <a:pt x="21" y="25"/>
                          <a:pt x="21" y="18"/>
                        </a:cubicBezTo>
                        <a:cubicBezTo>
                          <a:pt x="21" y="18"/>
                          <a:pt x="21" y="17"/>
                          <a:pt x="21" y="17"/>
                        </a:cubicBezTo>
                        <a:cubicBezTo>
                          <a:pt x="20" y="11"/>
                          <a:pt x="9" y="0"/>
                          <a:pt x="5"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42" name="Google Shape;3142;p21"/>
                  <p:cNvSpPr/>
                  <p:nvPr/>
                </p:nvSpPr>
                <p:spPr>
                  <a:xfrm>
                    <a:off x="3991" y="2217"/>
                    <a:ext cx="55" cy="207"/>
                  </a:xfrm>
                  <a:custGeom>
                    <a:avLst/>
                    <a:gdLst/>
                    <a:ahLst/>
                    <a:cxnLst/>
                    <a:rect l="l" t="t" r="r" b="b"/>
                    <a:pathLst>
                      <a:path w="74" h="275" extrusionOk="0">
                        <a:moveTo>
                          <a:pt x="10" y="0"/>
                        </a:moveTo>
                        <a:cubicBezTo>
                          <a:pt x="7" y="0"/>
                          <a:pt x="4" y="2"/>
                          <a:pt x="1" y="13"/>
                        </a:cubicBezTo>
                        <a:cubicBezTo>
                          <a:pt x="0" y="15"/>
                          <a:pt x="0" y="18"/>
                          <a:pt x="0" y="21"/>
                        </a:cubicBezTo>
                        <a:cubicBezTo>
                          <a:pt x="0" y="46"/>
                          <a:pt x="20" y="92"/>
                          <a:pt x="30" y="154"/>
                        </a:cubicBezTo>
                        <a:cubicBezTo>
                          <a:pt x="36" y="193"/>
                          <a:pt x="39" y="213"/>
                          <a:pt x="39" y="225"/>
                        </a:cubicBezTo>
                        <a:cubicBezTo>
                          <a:pt x="39" y="234"/>
                          <a:pt x="37" y="239"/>
                          <a:pt x="34" y="246"/>
                        </a:cubicBezTo>
                        <a:cubicBezTo>
                          <a:pt x="30" y="252"/>
                          <a:pt x="29" y="257"/>
                          <a:pt x="29" y="261"/>
                        </a:cubicBezTo>
                        <a:cubicBezTo>
                          <a:pt x="29" y="269"/>
                          <a:pt x="33" y="273"/>
                          <a:pt x="39" y="273"/>
                        </a:cubicBezTo>
                        <a:cubicBezTo>
                          <a:pt x="39" y="273"/>
                          <a:pt x="39" y="273"/>
                          <a:pt x="39" y="273"/>
                        </a:cubicBezTo>
                        <a:cubicBezTo>
                          <a:pt x="45" y="273"/>
                          <a:pt x="47" y="272"/>
                          <a:pt x="49" y="272"/>
                        </a:cubicBezTo>
                        <a:cubicBezTo>
                          <a:pt x="50" y="272"/>
                          <a:pt x="52" y="273"/>
                          <a:pt x="55" y="274"/>
                        </a:cubicBezTo>
                        <a:cubicBezTo>
                          <a:pt x="56" y="275"/>
                          <a:pt x="58" y="275"/>
                          <a:pt x="60" y="275"/>
                        </a:cubicBezTo>
                        <a:cubicBezTo>
                          <a:pt x="67" y="275"/>
                          <a:pt x="74" y="272"/>
                          <a:pt x="74" y="263"/>
                        </a:cubicBezTo>
                        <a:cubicBezTo>
                          <a:pt x="74" y="260"/>
                          <a:pt x="73" y="256"/>
                          <a:pt x="71" y="252"/>
                        </a:cubicBezTo>
                        <a:cubicBezTo>
                          <a:pt x="61" y="231"/>
                          <a:pt x="46" y="163"/>
                          <a:pt x="43" y="145"/>
                        </a:cubicBezTo>
                        <a:cubicBezTo>
                          <a:pt x="41" y="129"/>
                          <a:pt x="30" y="86"/>
                          <a:pt x="30" y="60"/>
                        </a:cubicBezTo>
                        <a:cubicBezTo>
                          <a:pt x="30" y="58"/>
                          <a:pt x="30" y="56"/>
                          <a:pt x="30" y="54"/>
                        </a:cubicBezTo>
                        <a:cubicBezTo>
                          <a:pt x="31" y="48"/>
                          <a:pt x="31" y="44"/>
                          <a:pt x="31" y="40"/>
                        </a:cubicBezTo>
                        <a:cubicBezTo>
                          <a:pt x="31" y="28"/>
                          <a:pt x="29" y="24"/>
                          <a:pt x="26" y="20"/>
                        </a:cubicBezTo>
                        <a:cubicBezTo>
                          <a:pt x="26" y="20"/>
                          <a:pt x="25" y="19"/>
                          <a:pt x="25" y="18"/>
                        </a:cubicBezTo>
                        <a:cubicBezTo>
                          <a:pt x="25" y="17"/>
                          <a:pt x="27" y="16"/>
                          <a:pt x="29" y="15"/>
                        </a:cubicBezTo>
                        <a:cubicBezTo>
                          <a:pt x="29" y="15"/>
                          <a:pt x="29" y="13"/>
                          <a:pt x="29" y="10"/>
                        </a:cubicBezTo>
                        <a:cubicBezTo>
                          <a:pt x="27" y="11"/>
                          <a:pt x="27" y="13"/>
                          <a:pt x="23" y="13"/>
                        </a:cubicBezTo>
                        <a:cubicBezTo>
                          <a:pt x="17" y="15"/>
                          <a:pt x="19" y="20"/>
                          <a:pt x="24" y="29"/>
                        </a:cubicBezTo>
                        <a:cubicBezTo>
                          <a:pt x="29" y="38"/>
                          <a:pt x="25" y="44"/>
                          <a:pt x="26" y="68"/>
                        </a:cubicBezTo>
                        <a:cubicBezTo>
                          <a:pt x="28" y="92"/>
                          <a:pt x="42" y="161"/>
                          <a:pt x="47" y="185"/>
                        </a:cubicBezTo>
                        <a:cubicBezTo>
                          <a:pt x="53" y="209"/>
                          <a:pt x="63" y="242"/>
                          <a:pt x="62" y="246"/>
                        </a:cubicBezTo>
                        <a:cubicBezTo>
                          <a:pt x="61" y="251"/>
                          <a:pt x="60" y="250"/>
                          <a:pt x="64" y="257"/>
                        </a:cubicBezTo>
                        <a:cubicBezTo>
                          <a:pt x="69" y="264"/>
                          <a:pt x="65" y="269"/>
                          <a:pt x="56" y="270"/>
                        </a:cubicBezTo>
                        <a:cubicBezTo>
                          <a:pt x="56" y="270"/>
                          <a:pt x="56" y="270"/>
                          <a:pt x="56" y="270"/>
                        </a:cubicBezTo>
                        <a:cubicBezTo>
                          <a:pt x="52" y="270"/>
                          <a:pt x="52" y="267"/>
                          <a:pt x="52" y="264"/>
                        </a:cubicBezTo>
                        <a:cubicBezTo>
                          <a:pt x="52" y="261"/>
                          <a:pt x="52" y="258"/>
                          <a:pt x="51" y="258"/>
                        </a:cubicBezTo>
                        <a:cubicBezTo>
                          <a:pt x="50" y="258"/>
                          <a:pt x="50" y="258"/>
                          <a:pt x="50" y="258"/>
                        </a:cubicBezTo>
                        <a:cubicBezTo>
                          <a:pt x="47" y="258"/>
                          <a:pt x="48" y="267"/>
                          <a:pt x="45" y="268"/>
                        </a:cubicBezTo>
                        <a:cubicBezTo>
                          <a:pt x="45" y="268"/>
                          <a:pt x="44" y="268"/>
                          <a:pt x="43" y="268"/>
                        </a:cubicBezTo>
                        <a:cubicBezTo>
                          <a:pt x="39" y="268"/>
                          <a:pt x="35" y="267"/>
                          <a:pt x="35" y="259"/>
                        </a:cubicBezTo>
                        <a:cubicBezTo>
                          <a:pt x="35" y="249"/>
                          <a:pt x="50" y="251"/>
                          <a:pt x="47" y="247"/>
                        </a:cubicBezTo>
                        <a:cubicBezTo>
                          <a:pt x="45" y="243"/>
                          <a:pt x="42" y="242"/>
                          <a:pt x="44" y="229"/>
                        </a:cubicBezTo>
                        <a:cubicBezTo>
                          <a:pt x="45" y="216"/>
                          <a:pt x="35" y="169"/>
                          <a:pt x="32" y="145"/>
                        </a:cubicBezTo>
                        <a:cubicBezTo>
                          <a:pt x="28" y="121"/>
                          <a:pt x="13" y="66"/>
                          <a:pt x="7" y="41"/>
                        </a:cubicBezTo>
                        <a:cubicBezTo>
                          <a:pt x="1" y="16"/>
                          <a:pt x="7" y="9"/>
                          <a:pt x="11" y="6"/>
                        </a:cubicBezTo>
                        <a:cubicBezTo>
                          <a:pt x="13" y="4"/>
                          <a:pt x="14" y="4"/>
                          <a:pt x="16" y="4"/>
                        </a:cubicBezTo>
                        <a:cubicBezTo>
                          <a:pt x="19" y="4"/>
                          <a:pt x="23" y="5"/>
                          <a:pt x="24" y="6"/>
                        </a:cubicBezTo>
                        <a:cubicBezTo>
                          <a:pt x="25" y="7"/>
                          <a:pt x="26" y="7"/>
                          <a:pt x="27" y="7"/>
                        </a:cubicBezTo>
                        <a:cubicBezTo>
                          <a:pt x="27" y="7"/>
                          <a:pt x="28" y="7"/>
                          <a:pt x="28" y="7"/>
                        </a:cubicBezTo>
                        <a:cubicBezTo>
                          <a:pt x="27" y="4"/>
                          <a:pt x="26" y="2"/>
                          <a:pt x="25" y="1"/>
                        </a:cubicBezTo>
                        <a:cubicBezTo>
                          <a:pt x="24" y="1"/>
                          <a:pt x="24" y="1"/>
                          <a:pt x="24" y="1"/>
                        </a:cubicBezTo>
                        <a:cubicBezTo>
                          <a:pt x="24" y="1"/>
                          <a:pt x="23" y="1"/>
                          <a:pt x="22" y="2"/>
                        </a:cubicBezTo>
                        <a:cubicBezTo>
                          <a:pt x="22" y="2"/>
                          <a:pt x="21" y="2"/>
                          <a:pt x="20" y="2"/>
                        </a:cubicBezTo>
                        <a:cubicBezTo>
                          <a:pt x="18" y="2"/>
                          <a:pt x="17" y="1"/>
                          <a:pt x="15" y="1"/>
                        </a:cubicBezTo>
                        <a:cubicBezTo>
                          <a:pt x="13" y="0"/>
                          <a:pt x="12" y="0"/>
                          <a:pt x="10"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43" name="Google Shape;3143;p21"/>
                  <p:cNvSpPr/>
                  <p:nvPr/>
                </p:nvSpPr>
                <p:spPr>
                  <a:xfrm>
                    <a:off x="3996" y="2228"/>
                    <a:ext cx="42" cy="190"/>
                  </a:xfrm>
                  <a:custGeom>
                    <a:avLst/>
                    <a:gdLst/>
                    <a:ahLst/>
                    <a:cxnLst/>
                    <a:rect l="l" t="t" r="r" b="b"/>
                    <a:pathLst>
                      <a:path w="56" h="253" extrusionOk="0">
                        <a:moveTo>
                          <a:pt x="7" y="0"/>
                        </a:moveTo>
                        <a:cubicBezTo>
                          <a:pt x="6" y="0"/>
                          <a:pt x="6" y="0"/>
                          <a:pt x="5" y="0"/>
                        </a:cubicBezTo>
                        <a:cubicBezTo>
                          <a:pt x="0" y="2"/>
                          <a:pt x="1" y="17"/>
                          <a:pt x="2" y="20"/>
                        </a:cubicBezTo>
                        <a:cubicBezTo>
                          <a:pt x="2" y="24"/>
                          <a:pt x="3" y="28"/>
                          <a:pt x="4" y="31"/>
                        </a:cubicBezTo>
                        <a:cubicBezTo>
                          <a:pt x="7" y="44"/>
                          <a:pt x="10" y="56"/>
                          <a:pt x="13" y="68"/>
                        </a:cubicBezTo>
                        <a:cubicBezTo>
                          <a:pt x="20" y="99"/>
                          <a:pt x="28" y="130"/>
                          <a:pt x="34" y="161"/>
                        </a:cubicBezTo>
                        <a:cubicBezTo>
                          <a:pt x="36" y="171"/>
                          <a:pt x="39" y="182"/>
                          <a:pt x="39" y="193"/>
                        </a:cubicBezTo>
                        <a:cubicBezTo>
                          <a:pt x="39" y="215"/>
                          <a:pt x="42" y="226"/>
                          <a:pt x="43" y="230"/>
                        </a:cubicBezTo>
                        <a:cubicBezTo>
                          <a:pt x="44" y="235"/>
                          <a:pt x="27" y="244"/>
                          <a:pt x="31" y="248"/>
                        </a:cubicBezTo>
                        <a:cubicBezTo>
                          <a:pt x="36" y="252"/>
                          <a:pt x="34" y="248"/>
                          <a:pt x="38" y="242"/>
                        </a:cubicBezTo>
                        <a:cubicBezTo>
                          <a:pt x="42" y="237"/>
                          <a:pt x="44" y="240"/>
                          <a:pt x="46" y="247"/>
                        </a:cubicBezTo>
                        <a:cubicBezTo>
                          <a:pt x="49" y="253"/>
                          <a:pt x="56" y="252"/>
                          <a:pt x="52" y="245"/>
                        </a:cubicBezTo>
                        <a:cubicBezTo>
                          <a:pt x="49" y="239"/>
                          <a:pt x="46" y="210"/>
                          <a:pt x="44" y="201"/>
                        </a:cubicBezTo>
                        <a:cubicBezTo>
                          <a:pt x="42" y="193"/>
                          <a:pt x="26" y="107"/>
                          <a:pt x="19" y="79"/>
                        </a:cubicBezTo>
                        <a:cubicBezTo>
                          <a:pt x="12" y="51"/>
                          <a:pt x="10" y="30"/>
                          <a:pt x="12" y="25"/>
                        </a:cubicBezTo>
                        <a:cubicBezTo>
                          <a:pt x="14" y="21"/>
                          <a:pt x="13" y="1"/>
                          <a:pt x="7"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44" name="Google Shape;3144;p21"/>
                  <p:cNvSpPr/>
                  <p:nvPr/>
                </p:nvSpPr>
                <p:spPr>
                  <a:xfrm>
                    <a:off x="4009" y="2217"/>
                    <a:ext cx="0" cy="1"/>
                  </a:xfrm>
                  <a:custGeom>
                    <a:avLst/>
                    <a:gdLst/>
                    <a:ahLst/>
                    <a:cxnLst/>
                    <a:rect l="l" t="t" r="r" b="b"/>
                    <a:pathLst>
                      <a:path w="1" h="1" extrusionOk="0">
                        <a:moveTo>
                          <a:pt x="0" y="0"/>
                        </a:moveTo>
                        <a:cubicBezTo>
                          <a:pt x="0" y="0"/>
                          <a:pt x="0" y="0"/>
                          <a:pt x="0" y="1"/>
                        </a:cubicBezTo>
                        <a:cubicBezTo>
                          <a:pt x="0" y="1"/>
                          <a:pt x="0" y="1"/>
                          <a:pt x="0" y="1"/>
                        </a:cubicBezTo>
                        <a:cubicBezTo>
                          <a:pt x="0" y="0"/>
                          <a:pt x="0" y="0"/>
                          <a:pt x="0" y="0"/>
                        </a:cubicBezTo>
                        <a:close/>
                      </a:path>
                    </a:pathLst>
                  </a:custGeom>
                  <a:solidFill>
                    <a:srgbClr val="C3B09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45" name="Google Shape;3145;p21"/>
                  <p:cNvSpPr/>
                  <p:nvPr/>
                </p:nvSpPr>
                <p:spPr>
                  <a:xfrm>
                    <a:off x="4012" y="2223"/>
                    <a:ext cx="0" cy="2"/>
                  </a:xfrm>
                  <a:custGeom>
                    <a:avLst/>
                    <a:gdLst/>
                    <a:ahLst/>
                    <a:cxnLst/>
                    <a:rect l="l" t="t" r="r" b="b"/>
                    <a:pathLst>
                      <a:path w="1" h="3" extrusionOk="0">
                        <a:moveTo>
                          <a:pt x="0" y="0"/>
                        </a:moveTo>
                        <a:cubicBezTo>
                          <a:pt x="0" y="0"/>
                          <a:pt x="0" y="0"/>
                          <a:pt x="0" y="0"/>
                        </a:cubicBezTo>
                        <a:cubicBezTo>
                          <a:pt x="0" y="0"/>
                          <a:pt x="0" y="1"/>
                          <a:pt x="0" y="1"/>
                        </a:cubicBezTo>
                        <a:cubicBezTo>
                          <a:pt x="0" y="2"/>
                          <a:pt x="0" y="3"/>
                          <a:pt x="0" y="3"/>
                        </a:cubicBezTo>
                        <a:cubicBezTo>
                          <a:pt x="0" y="3"/>
                          <a:pt x="0" y="3"/>
                          <a:pt x="0" y="3"/>
                        </a:cubicBezTo>
                        <a:cubicBezTo>
                          <a:pt x="0" y="3"/>
                          <a:pt x="0" y="3"/>
                          <a:pt x="0" y="3"/>
                        </a:cubicBezTo>
                        <a:cubicBezTo>
                          <a:pt x="0" y="3"/>
                          <a:pt x="0" y="2"/>
                          <a:pt x="0" y="1"/>
                        </a:cubicBezTo>
                        <a:cubicBezTo>
                          <a:pt x="0" y="1"/>
                          <a:pt x="0" y="0"/>
                          <a:pt x="0" y="0"/>
                        </a:cubicBezTo>
                        <a:close/>
                      </a:path>
                    </a:pathLst>
                  </a:custGeom>
                  <a:solidFill>
                    <a:srgbClr val="C7C8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46" name="Google Shape;3146;p21"/>
                  <p:cNvSpPr/>
                  <p:nvPr/>
                </p:nvSpPr>
                <p:spPr>
                  <a:xfrm>
                    <a:off x="4012" y="2229"/>
                    <a:ext cx="1" cy="0"/>
                  </a:xfrm>
                  <a:custGeom>
                    <a:avLst/>
                    <a:gdLst/>
                    <a:ahLst/>
                    <a:cxnLst/>
                    <a:rect l="l" t="t" r="r" b="b"/>
                    <a:pathLst>
                      <a:path w="1" h="120000" extrusionOk="0">
                        <a:moveTo>
                          <a:pt x="1" y="0"/>
                        </a:moveTo>
                        <a:lnTo>
                          <a:pt x="0" y="0"/>
                        </a:lnTo>
                        <a:lnTo>
                          <a:pt x="0" y="0"/>
                        </a:lnTo>
                        <a:lnTo>
                          <a:pt x="1" y="0"/>
                        </a:lnTo>
                        <a:lnTo>
                          <a:pt x="1" y="0"/>
                        </a:lnTo>
                        <a:lnTo>
                          <a:pt x="1" y="0"/>
                        </a:lnTo>
                        <a:close/>
                      </a:path>
                    </a:pathLst>
                  </a:custGeom>
                  <a:solidFill>
                    <a:srgbClr val="C3B09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47" name="Google Shape;3147;p21"/>
                  <p:cNvSpPr/>
                  <p:nvPr/>
                </p:nvSpPr>
                <p:spPr>
                  <a:xfrm>
                    <a:off x="4009" y="2218"/>
                    <a:ext cx="4" cy="11"/>
                  </a:xfrm>
                  <a:custGeom>
                    <a:avLst/>
                    <a:gdLst/>
                    <a:ahLst/>
                    <a:cxnLst/>
                    <a:rect l="l" t="t" r="r" b="b"/>
                    <a:pathLst>
                      <a:path w="6" h="14" extrusionOk="0">
                        <a:moveTo>
                          <a:pt x="5" y="9"/>
                        </a:moveTo>
                        <a:cubicBezTo>
                          <a:pt x="5" y="9"/>
                          <a:pt x="5" y="9"/>
                          <a:pt x="5" y="9"/>
                        </a:cubicBezTo>
                        <a:cubicBezTo>
                          <a:pt x="5" y="12"/>
                          <a:pt x="5" y="14"/>
                          <a:pt x="5" y="14"/>
                        </a:cubicBezTo>
                        <a:cubicBezTo>
                          <a:pt x="6" y="14"/>
                          <a:pt x="6" y="14"/>
                          <a:pt x="6" y="14"/>
                        </a:cubicBezTo>
                        <a:cubicBezTo>
                          <a:pt x="5" y="14"/>
                          <a:pt x="6" y="12"/>
                          <a:pt x="5" y="9"/>
                        </a:cubicBezTo>
                        <a:close/>
                        <a:moveTo>
                          <a:pt x="1" y="0"/>
                        </a:moveTo>
                        <a:cubicBezTo>
                          <a:pt x="0" y="0"/>
                          <a:pt x="0" y="0"/>
                          <a:pt x="0" y="0"/>
                        </a:cubicBezTo>
                        <a:cubicBezTo>
                          <a:pt x="1" y="0"/>
                          <a:pt x="1" y="0"/>
                          <a:pt x="1" y="0"/>
                        </a:cubicBezTo>
                        <a:cubicBezTo>
                          <a:pt x="2" y="1"/>
                          <a:pt x="3" y="3"/>
                          <a:pt x="4" y="6"/>
                        </a:cubicBezTo>
                        <a:cubicBezTo>
                          <a:pt x="4" y="6"/>
                          <a:pt x="4" y="6"/>
                          <a:pt x="4" y="6"/>
                        </a:cubicBezTo>
                        <a:cubicBezTo>
                          <a:pt x="3" y="3"/>
                          <a:pt x="2" y="1"/>
                          <a:pt x="1" y="0"/>
                        </a:cubicBezTo>
                        <a:cubicBezTo>
                          <a:pt x="1" y="0"/>
                          <a:pt x="1" y="0"/>
                          <a:pt x="1" y="0"/>
                        </a:cubicBezTo>
                        <a:close/>
                      </a:path>
                    </a:pathLst>
                  </a:custGeom>
                  <a:solidFill>
                    <a:srgbClr val="BDBFC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48" name="Google Shape;3148;p21"/>
                  <p:cNvSpPr/>
                  <p:nvPr/>
                </p:nvSpPr>
                <p:spPr>
                  <a:xfrm>
                    <a:off x="4009" y="2217"/>
                    <a:ext cx="1" cy="1"/>
                  </a:xfrm>
                  <a:prstGeom prst="rect">
                    <a:avLst/>
                  </a:prstGeom>
                  <a:solidFill>
                    <a:srgbClr val="BA95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49" name="Google Shape;3149;p21"/>
                  <p:cNvSpPr/>
                  <p:nvPr/>
                </p:nvSpPr>
                <p:spPr>
                  <a:xfrm>
                    <a:off x="4012" y="2222"/>
                    <a:ext cx="1" cy="4"/>
                  </a:xfrm>
                  <a:custGeom>
                    <a:avLst/>
                    <a:gdLst/>
                    <a:ahLst/>
                    <a:cxnLst/>
                    <a:rect l="l" t="t" r="r" b="b"/>
                    <a:pathLst>
                      <a:path w="1" h="5" extrusionOk="0">
                        <a:moveTo>
                          <a:pt x="1" y="0"/>
                        </a:moveTo>
                        <a:cubicBezTo>
                          <a:pt x="0" y="0"/>
                          <a:pt x="0" y="0"/>
                          <a:pt x="0" y="0"/>
                        </a:cubicBezTo>
                        <a:cubicBezTo>
                          <a:pt x="1" y="1"/>
                          <a:pt x="1" y="2"/>
                          <a:pt x="1" y="3"/>
                        </a:cubicBezTo>
                        <a:cubicBezTo>
                          <a:pt x="1" y="3"/>
                          <a:pt x="1" y="4"/>
                          <a:pt x="1" y="5"/>
                        </a:cubicBezTo>
                        <a:cubicBezTo>
                          <a:pt x="1" y="5"/>
                          <a:pt x="1" y="5"/>
                          <a:pt x="1" y="5"/>
                        </a:cubicBezTo>
                        <a:cubicBezTo>
                          <a:pt x="1" y="4"/>
                          <a:pt x="1" y="3"/>
                          <a:pt x="1" y="3"/>
                        </a:cubicBezTo>
                        <a:cubicBezTo>
                          <a:pt x="1" y="2"/>
                          <a:pt x="1" y="1"/>
                          <a:pt x="1" y="0"/>
                        </a:cubicBezTo>
                        <a:close/>
                      </a:path>
                    </a:pathLst>
                  </a:custGeom>
                  <a:solidFill>
                    <a:srgbClr val="C1C2C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50" name="Google Shape;3150;p21"/>
                  <p:cNvSpPr/>
                  <p:nvPr/>
                </p:nvSpPr>
                <p:spPr>
                  <a:xfrm>
                    <a:off x="4013" y="2229"/>
                    <a:ext cx="0" cy="0"/>
                  </a:xfrm>
                  <a:custGeom>
                    <a:avLst/>
                    <a:gdLst/>
                    <a:ahLst/>
                    <a:cxnLst/>
                    <a:rect l="l" t="t" r="r" b="b"/>
                    <a:pathLst>
                      <a:path w="120000" h="120000" extrusionOk="0">
                        <a:moveTo>
                          <a:pt x="0" y="0"/>
                        </a:moveTo>
                        <a:lnTo>
                          <a:pt x="0" y="0"/>
                        </a:lnTo>
                        <a:lnTo>
                          <a:pt x="0" y="0"/>
                        </a:lnTo>
                        <a:lnTo>
                          <a:pt x="0" y="0"/>
                        </a:lnTo>
                        <a:lnTo>
                          <a:pt x="0" y="0"/>
                        </a:lnTo>
                        <a:lnTo>
                          <a:pt x="0" y="0"/>
                        </a:lnTo>
                        <a:close/>
                      </a:path>
                    </a:pathLst>
                  </a:custGeom>
                  <a:solidFill>
                    <a:srgbClr val="BA95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51" name="Google Shape;3151;p21"/>
                  <p:cNvSpPr/>
                  <p:nvPr/>
                </p:nvSpPr>
                <p:spPr>
                  <a:xfrm>
                    <a:off x="4009" y="2217"/>
                    <a:ext cx="5" cy="12"/>
                  </a:xfrm>
                  <a:custGeom>
                    <a:avLst/>
                    <a:gdLst/>
                    <a:ahLst/>
                    <a:cxnLst/>
                    <a:rect l="l" t="t" r="r" b="b"/>
                    <a:pathLst>
                      <a:path w="6" h="15" extrusionOk="0">
                        <a:moveTo>
                          <a:pt x="5" y="11"/>
                        </a:moveTo>
                        <a:cubicBezTo>
                          <a:pt x="5" y="13"/>
                          <a:pt x="5" y="15"/>
                          <a:pt x="5" y="15"/>
                        </a:cubicBezTo>
                        <a:cubicBezTo>
                          <a:pt x="5" y="15"/>
                          <a:pt x="5" y="15"/>
                          <a:pt x="5" y="15"/>
                        </a:cubicBezTo>
                        <a:cubicBezTo>
                          <a:pt x="6" y="15"/>
                          <a:pt x="5" y="13"/>
                          <a:pt x="5" y="11"/>
                        </a:cubicBezTo>
                        <a:close/>
                        <a:moveTo>
                          <a:pt x="0" y="0"/>
                        </a:moveTo>
                        <a:cubicBezTo>
                          <a:pt x="0" y="0"/>
                          <a:pt x="0" y="0"/>
                          <a:pt x="0" y="0"/>
                        </a:cubicBezTo>
                        <a:cubicBezTo>
                          <a:pt x="1" y="1"/>
                          <a:pt x="3" y="4"/>
                          <a:pt x="4" y="6"/>
                        </a:cubicBezTo>
                        <a:cubicBezTo>
                          <a:pt x="5" y="6"/>
                          <a:pt x="5" y="6"/>
                          <a:pt x="5" y="6"/>
                        </a:cubicBezTo>
                        <a:cubicBezTo>
                          <a:pt x="3" y="3"/>
                          <a:pt x="1" y="1"/>
                          <a:pt x="0" y="0"/>
                        </a:cubicBezTo>
                        <a:close/>
                      </a:path>
                    </a:pathLst>
                  </a:custGeom>
                  <a:solidFill>
                    <a:srgbClr val="B3B4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52" name="Google Shape;3152;p21"/>
                  <p:cNvSpPr/>
                  <p:nvPr/>
                </p:nvSpPr>
                <p:spPr>
                  <a:xfrm>
                    <a:off x="4009" y="2217"/>
                    <a:ext cx="0" cy="1"/>
                  </a:xfrm>
                  <a:custGeom>
                    <a:avLst/>
                    <a:gdLst/>
                    <a:ahLst/>
                    <a:cxnLst/>
                    <a:rect l="l" t="t" r="r" b="b"/>
                    <a:pathLst>
                      <a:path w="120000" h="1" extrusionOk="0">
                        <a:moveTo>
                          <a:pt x="0" y="0"/>
                        </a:moveTo>
                        <a:lnTo>
                          <a:pt x="0" y="1"/>
                        </a:lnTo>
                        <a:lnTo>
                          <a:pt x="0" y="0"/>
                        </a:lnTo>
                        <a:lnTo>
                          <a:pt x="0" y="0"/>
                        </a:lnTo>
                        <a:close/>
                      </a:path>
                    </a:pathLst>
                  </a:custGeom>
                  <a:solidFill>
                    <a:srgbClr val="AB99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53" name="Google Shape;3153;p21"/>
                  <p:cNvSpPr/>
                  <p:nvPr/>
                </p:nvSpPr>
                <p:spPr>
                  <a:xfrm>
                    <a:off x="4012" y="2222"/>
                    <a:ext cx="1" cy="4"/>
                  </a:xfrm>
                  <a:custGeom>
                    <a:avLst/>
                    <a:gdLst/>
                    <a:ahLst/>
                    <a:cxnLst/>
                    <a:rect l="l" t="t" r="r" b="b"/>
                    <a:pathLst>
                      <a:path w="2" h="5" extrusionOk="0">
                        <a:moveTo>
                          <a:pt x="1" y="0"/>
                        </a:moveTo>
                        <a:cubicBezTo>
                          <a:pt x="0" y="1"/>
                          <a:pt x="0" y="1"/>
                          <a:pt x="0" y="1"/>
                        </a:cubicBezTo>
                        <a:cubicBezTo>
                          <a:pt x="1" y="1"/>
                          <a:pt x="1" y="2"/>
                          <a:pt x="1" y="2"/>
                        </a:cubicBezTo>
                        <a:cubicBezTo>
                          <a:pt x="1" y="3"/>
                          <a:pt x="1" y="4"/>
                          <a:pt x="1" y="4"/>
                        </a:cubicBezTo>
                        <a:cubicBezTo>
                          <a:pt x="2" y="5"/>
                          <a:pt x="2" y="5"/>
                          <a:pt x="2" y="5"/>
                        </a:cubicBezTo>
                        <a:cubicBezTo>
                          <a:pt x="2" y="4"/>
                          <a:pt x="2" y="3"/>
                          <a:pt x="2" y="3"/>
                        </a:cubicBezTo>
                        <a:cubicBezTo>
                          <a:pt x="2" y="2"/>
                          <a:pt x="2" y="1"/>
                          <a:pt x="1" y="0"/>
                        </a:cubicBezTo>
                        <a:close/>
                      </a:path>
                    </a:pathLst>
                  </a:custGeom>
                  <a:solidFill>
                    <a:srgbClr val="AEB0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54" name="Google Shape;3154;p21"/>
                  <p:cNvSpPr/>
                  <p:nvPr/>
                </p:nvSpPr>
                <p:spPr>
                  <a:xfrm>
                    <a:off x="4013" y="2229"/>
                    <a:ext cx="1" cy="1"/>
                  </a:xfrm>
                  <a:prstGeom prst="rect">
                    <a:avLst/>
                  </a:prstGeom>
                  <a:solidFill>
                    <a:srgbClr val="AB99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55" name="Google Shape;3155;p21"/>
                  <p:cNvSpPr/>
                  <p:nvPr/>
                </p:nvSpPr>
                <p:spPr>
                  <a:xfrm>
                    <a:off x="4009" y="2217"/>
                    <a:ext cx="4" cy="12"/>
                  </a:xfrm>
                  <a:custGeom>
                    <a:avLst/>
                    <a:gdLst/>
                    <a:ahLst/>
                    <a:cxnLst/>
                    <a:rect l="l" t="t" r="r" b="b"/>
                    <a:pathLst>
                      <a:path w="5" h="15" extrusionOk="0">
                        <a:moveTo>
                          <a:pt x="4" y="10"/>
                        </a:moveTo>
                        <a:cubicBezTo>
                          <a:pt x="5" y="13"/>
                          <a:pt x="4" y="15"/>
                          <a:pt x="5" y="15"/>
                        </a:cubicBezTo>
                        <a:cubicBezTo>
                          <a:pt x="5" y="15"/>
                          <a:pt x="5" y="15"/>
                          <a:pt x="5" y="15"/>
                        </a:cubicBezTo>
                        <a:cubicBezTo>
                          <a:pt x="5" y="15"/>
                          <a:pt x="5" y="13"/>
                          <a:pt x="5" y="11"/>
                        </a:cubicBezTo>
                        <a:lnTo>
                          <a:pt x="4" y="10"/>
                        </a:lnTo>
                        <a:close/>
                        <a:moveTo>
                          <a:pt x="0" y="0"/>
                        </a:moveTo>
                        <a:cubicBezTo>
                          <a:pt x="0" y="1"/>
                          <a:pt x="0" y="1"/>
                          <a:pt x="0" y="1"/>
                        </a:cubicBezTo>
                        <a:cubicBezTo>
                          <a:pt x="0" y="1"/>
                          <a:pt x="0" y="1"/>
                          <a:pt x="0" y="1"/>
                        </a:cubicBezTo>
                        <a:cubicBezTo>
                          <a:pt x="1" y="2"/>
                          <a:pt x="2" y="4"/>
                          <a:pt x="3" y="7"/>
                        </a:cubicBezTo>
                        <a:cubicBezTo>
                          <a:pt x="4" y="6"/>
                          <a:pt x="4" y="6"/>
                          <a:pt x="4" y="6"/>
                        </a:cubicBezTo>
                        <a:cubicBezTo>
                          <a:pt x="3" y="4"/>
                          <a:pt x="1" y="1"/>
                          <a:pt x="0" y="0"/>
                        </a:cubicBezTo>
                        <a:close/>
                      </a:path>
                    </a:pathLst>
                  </a:custGeom>
                  <a:solidFill>
                    <a:srgbClr val="A4A5A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56" name="Google Shape;3156;p21"/>
                  <p:cNvSpPr/>
                  <p:nvPr/>
                </p:nvSpPr>
                <p:spPr>
                  <a:xfrm>
                    <a:off x="3991" y="2206"/>
                    <a:ext cx="55" cy="218"/>
                  </a:xfrm>
                  <a:custGeom>
                    <a:avLst/>
                    <a:gdLst/>
                    <a:ahLst/>
                    <a:cxnLst/>
                    <a:rect l="l" t="t" r="r" b="b"/>
                    <a:pathLst>
                      <a:path w="74" h="290" extrusionOk="0">
                        <a:moveTo>
                          <a:pt x="55" y="289"/>
                        </a:moveTo>
                        <a:cubicBezTo>
                          <a:pt x="51" y="288"/>
                          <a:pt x="50" y="288"/>
                          <a:pt x="49" y="288"/>
                        </a:cubicBezTo>
                        <a:cubicBezTo>
                          <a:pt x="47" y="288"/>
                          <a:pt x="45" y="289"/>
                          <a:pt x="39" y="289"/>
                        </a:cubicBezTo>
                        <a:cubicBezTo>
                          <a:pt x="39" y="289"/>
                          <a:pt x="39" y="289"/>
                          <a:pt x="39" y="289"/>
                        </a:cubicBezTo>
                        <a:cubicBezTo>
                          <a:pt x="33" y="289"/>
                          <a:pt x="29" y="284"/>
                          <a:pt x="29" y="276"/>
                        </a:cubicBezTo>
                        <a:cubicBezTo>
                          <a:pt x="29" y="272"/>
                          <a:pt x="30" y="266"/>
                          <a:pt x="33" y="261"/>
                        </a:cubicBezTo>
                        <a:cubicBezTo>
                          <a:pt x="37" y="254"/>
                          <a:pt x="39" y="249"/>
                          <a:pt x="39" y="240"/>
                        </a:cubicBezTo>
                        <a:cubicBezTo>
                          <a:pt x="39" y="228"/>
                          <a:pt x="36" y="208"/>
                          <a:pt x="29" y="169"/>
                        </a:cubicBezTo>
                        <a:cubicBezTo>
                          <a:pt x="19" y="107"/>
                          <a:pt x="0" y="61"/>
                          <a:pt x="0" y="36"/>
                        </a:cubicBezTo>
                        <a:cubicBezTo>
                          <a:pt x="0" y="33"/>
                          <a:pt x="0" y="30"/>
                          <a:pt x="1" y="27"/>
                        </a:cubicBezTo>
                        <a:cubicBezTo>
                          <a:pt x="3" y="17"/>
                          <a:pt x="6" y="14"/>
                          <a:pt x="10" y="14"/>
                        </a:cubicBezTo>
                        <a:cubicBezTo>
                          <a:pt x="13" y="14"/>
                          <a:pt x="17" y="16"/>
                          <a:pt x="20" y="16"/>
                        </a:cubicBezTo>
                        <a:cubicBezTo>
                          <a:pt x="21" y="16"/>
                          <a:pt x="22" y="16"/>
                          <a:pt x="22" y="16"/>
                        </a:cubicBezTo>
                        <a:cubicBezTo>
                          <a:pt x="27" y="14"/>
                          <a:pt x="28" y="10"/>
                          <a:pt x="28" y="8"/>
                        </a:cubicBezTo>
                        <a:cubicBezTo>
                          <a:pt x="28" y="6"/>
                          <a:pt x="28" y="5"/>
                          <a:pt x="28" y="5"/>
                        </a:cubicBezTo>
                        <a:cubicBezTo>
                          <a:pt x="28" y="4"/>
                          <a:pt x="28" y="3"/>
                          <a:pt x="28" y="2"/>
                        </a:cubicBezTo>
                        <a:cubicBezTo>
                          <a:pt x="28" y="2"/>
                          <a:pt x="28" y="1"/>
                          <a:pt x="28" y="1"/>
                        </a:cubicBezTo>
                        <a:cubicBezTo>
                          <a:pt x="29" y="0"/>
                          <a:pt x="29" y="0"/>
                          <a:pt x="30" y="0"/>
                        </a:cubicBezTo>
                        <a:cubicBezTo>
                          <a:pt x="34" y="0"/>
                          <a:pt x="46" y="11"/>
                          <a:pt x="46" y="18"/>
                        </a:cubicBezTo>
                        <a:cubicBezTo>
                          <a:pt x="46" y="18"/>
                          <a:pt x="46" y="19"/>
                          <a:pt x="46" y="19"/>
                        </a:cubicBezTo>
                        <a:cubicBezTo>
                          <a:pt x="46" y="26"/>
                          <a:pt x="44" y="32"/>
                          <a:pt x="39" y="32"/>
                        </a:cubicBezTo>
                        <a:cubicBezTo>
                          <a:pt x="38" y="32"/>
                          <a:pt x="38" y="32"/>
                          <a:pt x="37" y="31"/>
                        </a:cubicBezTo>
                        <a:cubicBezTo>
                          <a:pt x="35" y="31"/>
                          <a:pt x="34" y="31"/>
                          <a:pt x="32" y="31"/>
                        </a:cubicBezTo>
                        <a:cubicBezTo>
                          <a:pt x="30" y="31"/>
                          <a:pt x="29" y="31"/>
                          <a:pt x="28" y="31"/>
                        </a:cubicBezTo>
                        <a:cubicBezTo>
                          <a:pt x="27" y="32"/>
                          <a:pt x="26" y="32"/>
                          <a:pt x="26" y="33"/>
                        </a:cubicBezTo>
                        <a:cubicBezTo>
                          <a:pt x="26" y="34"/>
                          <a:pt x="26" y="34"/>
                          <a:pt x="27" y="35"/>
                        </a:cubicBezTo>
                        <a:cubicBezTo>
                          <a:pt x="29" y="39"/>
                          <a:pt x="32" y="43"/>
                          <a:pt x="32" y="55"/>
                        </a:cubicBezTo>
                        <a:cubicBezTo>
                          <a:pt x="32" y="59"/>
                          <a:pt x="31" y="63"/>
                          <a:pt x="31" y="69"/>
                        </a:cubicBezTo>
                        <a:cubicBezTo>
                          <a:pt x="31" y="71"/>
                          <a:pt x="31" y="73"/>
                          <a:pt x="31" y="75"/>
                        </a:cubicBezTo>
                        <a:cubicBezTo>
                          <a:pt x="31" y="101"/>
                          <a:pt x="41" y="144"/>
                          <a:pt x="44" y="160"/>
                        </a:cubicBezTo>
                        <a:cubicBezTo>
                          <a:pt x="46" y="178"/>
                          <a:pt x="62" y="246"/>
                          <a:pt x="72" y="267"/>
                        </a:cubicBezTo>
                        <a:cubicBezTo>
                          <a:pt x="74" y="271"/>
                          <a:pt x="74" y="275"/>
                          <a:pt x="74" y="278"/>
                        </a:cubicBezTo>
                        <a:cubicBezTo>
                          <a:pt x="74" y="287"/>
                          <a:pt x="67" y="290"/>
                          <a:pt x="60" y="290"/>
                        </a:cubicBezTo>
                        <a:cubicBezTo>
                          <a:pt x="58" y="290"/>
                          <a:pt x="56" y="290"/>
                          <a:pt x="55" y="289"/>
                        </a:cubicBezTo>
                        <a:close/>
                        <a:moveTo>
                          <a:pt x="55" y="288"/>
                        </a:moveTo>
                        <a:cubicBezTo>
                          <a:pt x="56" y="289"/>
                          <a:pt x="58" y="289"/>
                          <a:pt x="60" y="289"/>
                        </a:cubicBezTo>
                        <a:cubicBezTo>
                          <a:pt x="67" y="289"/>
                          <a:pt x="73" y="286"/>
                          <a:pt x="73" y="278"/>
                        </a:cubicBezTo>
                        <a:cubicBezTo>
                          <a:pt x="73" y="275"/>
                          <a:pt x="73" y="271"/>
                          <a:pt x="71" y="267"/>
                        </a:cubicBezTo>
                        <a:cubicBezTo>
                          <a:pt x="61" y="246"/>
                          <a:pt x="46" y="178"/>
                          <a:pt x="43" y="160"/>
                        </a:cubicBezTo>
                        <a:cubicBezTo>
                          <a:pt x="40" y="144"/>
                          <a:pt x="30" y="101"/>
                          <a:pt x="30" y="75"/>
                        </a:cubicBezTo>
                        <a:cubicBezTo>
                          <a:pt x="30" y="73"/>
                          <a:pt x="30" y="71"/>
                          <a:pt x="30" y="69"/>
                        </a:cubicBezTo>
                        <a:cubicBezTo>
                          <a:pt x="30" y="63"/>
                          <a:pt x="31" y="59"/>
                          <a:pt x="31" y="55"/>
                        </a:cubicBezTo>
                        <a:cubicBezTo>
                          <a:pt x="31" y="43"/>
                          <a:pt x="28" y="39"/>
                          <a:pt x="26" y="36"/>
                        </a:cubicBezTo>
                        <a:cubicBezTo>
                          <a:pt x="25" y="35"/>
                          <a:pt x="25" y="34"/>
                          <a:pt x="25" y="33"/>
                        </a:cubicBezTo>
                        <a:cubicBezTo>
                          <a:pt x="25" y="31"/>
                          <a:pt x="28" y="30"/>
                          <a:pt x="32" y="30"/>
                        </a:cubicBezTo>
                        <a:cubicBezTo>
                          <a:pt x="34" y="30"/>
                          <a:pt x="36" y="30"/>
                          <a:pt x="37" y="30"/>
                        </a:cubicBezTo>
                        <a:cubicBezTo>
                          <a:pt x="38" y="31"/>
                          <a:pt x="38" y="31"/>
                          <a:pt x="39" y="31"/>
                        </a:cubicBezTo>
                        <a:cubicBezTo>
                          <a:pt x="41" y="31"/>
                          <a:pt x="43" y="29"/>
                          <a:pt x="44" y="27"/>
                        </a:cubicBezTo>
                        <a:cubicBezTo>
                          <a:pt x="45" y="25"/>
                          <a:pt x="45" y="23"/>
                          <a:pt x="45" y="19"/>
                        </a:cubicBezTo>
                        <a:cubicBezTo>
                          <a:pt x="45" y="19"/>
                          <a:pt x="45" y="18"/>
                          <a:pt x="45" y="18"/>
                        </a:cubicBezTo>
                        <a:cubicBezTo>
                          <a:pt x="45" y="12"/>
                          <a:pt x="33" y="1"/>
                          <a:pt x="30" y="1"/>
                        </a:cubicBezTo>
                        <a:cubicBezTo>
                          <a:pt x="29" y="1"/>
                          <a:pt x="29" y="1"/>
                          <a:pt x="29" y="2"/>
                        </a:cubicBezTo>
                        <a:cubicBezTo>
                          <a:pt x="29" y="3"/>
                          <a:pt x="29" y="4"/>
                          <a:pt x="29" y="5"/>
                        </a:cubicBezTo>
                        <a:cubicBezTo>
                          <a:pt x="29" y="5"/>
                          <a:pt x="29" y="5"/>
                          <a:pt x="29" y="5"/>
                        </a:cubicBezTo>
                        <a:cubicBezTo>
                          <a:pt x="29" y="5"/>
                          <a:pt x="29" y="5"/>
                          <a:pt x="29" y="5"/>
                        </a:cubicBezTo>
                        <a:cubicBezTo>
                          <a:pt x="29" y="5"/>
                          <a:pt x="29" y="6"/>
                          <a:pt x="29" y="8"/>
                        </a:cubicBezTo>
                        <a:cubicBezTo>
                          <a:pt x="29" y="11"/>
                          <a:pt x="28" y="15"/>
                          <a:pt x="23" y="17"/>
                        </a:cubicBezTo>
                        <a:cubicBezTo>
                          <a:pt x="22" y="17"/>
                          <a:pt x="21" y="17"/>
                          <a:pt x="20" y="17"/>
                        </a:cubicBezTo>
                        <a:cubicBezTo>
                          <a:pt x="16" y="17"/>
                          <a:pt x="13" y="15"/>
                          <a:pt x="10" y="15"/>
                        </a:cubicBezTo>
                        <a:cubicBezTo>
                          <a:pt x="7" y="15"/>
                          <a:pt x="4" y="17"/>
                          <a:pt x="2" y="28"/>
                        </a:cubicBezTo>
                        <a:cubicBezTo>
                          <a:pt x="1" y="30"/>
                          <a:pt x="1" y="33"/>
                          <a:pt x="1" y="36"/>
                        </a:cubicBezTo>
                        <a:cubicBezTo>
                          <a:pt x="1" y="61"/>
                          <a:pt x="20" y="107"/>
                          <a:pt x="30" y="169"/>
                        </a:cubicBezTo>
                        <a:cubicBezTo>
                          <a:pt x="37" y="208"/>
                          <a:pt x="40" y="228"/>
                          <a:pt x="40" y="240"/>
                        </a:cubicBezTo>
                        <a:cubicBezTo>
                          <a:pt x="40" y="249"/>
                          <a:pt x="38" y="255"/>
                          <a:pt x="34" y="261"/>
                        </a:cubicBezTo>
                        <a:cubicBezTo>
                          <a:pt x="31" y="267"/>
                          <a:pt x="30" y="272"/>
                          <a:pt x="30" y="276"/>
                        </a:cubicBezTo>
                        <a:cubicBezTo>
                          <a:pt x="30" y="283"/>
                          <a:pt x="33" y="288"/>
                          <a:pt x="39" y="288"/>
                        </a:cubicBezTo>
                        <a:cubicBezTo>
                          <a:pt x="39" y="288"/>
                          <a:pt x="39" y="288"/>
                          <a:pt x="39" y="288"/>
                        </a:cubicBezTo>
                        <a:cubicBezTo>
                          <a:pt x="45" y="288"/>
                          <a:pt x="47" y="287"/>
                          <a:pt x="49" y="287"/>
                        </a:cubicBezTo>
                        <a:cubicBezTo>
                          <a:pt x="50" y="287"/>
                          <a:pt x="52" y="287"/>
                          <a:pt x="55" y="288"/>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57" name="Google Shape;3157;p21"/>
                  <p:cNvSpPr/>
                  <p:nvPr/>
                </p:nvSpPr>
                <p:spPr>
                  <a:xfrm>
                    <a:off x="3997" y="2660"/>
                    <a:ext cx="18" cy="21"/>
                  </a:xfrm>
                  <a:custGeom>
                    <a:avLst/>
                    <a:gdLst/>
                    <a:ahLst/>
                    <a:cxnLst/>
                    <a:rect l="l" t="t" r="r" b="b"/>
                    <a:pathLst>
                      <a:path w="23" h="28" extrusionOk="0">
                        <a:moveTo>
                          <a:pt x="19" y="1"/>
                        </a:moveTo>
                        <a:cubicBezTo>
                          <a:pt x="19" y="1"/>
                          <a:pt x="16" y="0"/>
                          <a:pt x="13" y="5"/>
                        </a:cubicBezTo>
                        <a:cubicBezTo>
                          <a:pt x="11" y="10"/>
                          <a:pt x="9" y="11"/>
                          <a:pt x="6" y="14"/>
                        </a:cubicBezTo>
                        <a:cubicBezTo>
                          <a:pt x="3" y="17"/>
                          <a:pt x="2" y="16"/>
                          <a:pt x="1" y="19"/>
                        </a:cubicBezTo>
                        <a:cubicBezTo>
                          <a:pt x="0" y="22"/>
                          <a:pt x="3" y="21"/>
                          <a:pt x="3" y="24"/>
                        </a:cubicBezTo>
                        <a:cubicBezTo>
                          <a:pt x="3" y="28"/>
                          <a:pt x="7" y="24"/>
                          <a:pt x="10" y="19"/>
                        </a:cubicBezTo>
                        <a:cubicBezTo>
                          <a:pt x="12" y="15"/>
                          <a:pt x="15" y="11"/>
                          <a:pt x="17" y="10"/>
                        </a:cubicBezTo>
                        <a:cubicBezTo>
                          <a:pt x="19" y="9"/>
                          <a:pt x="23" y="4"/>
                          <a:pt x="19"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58" name="Google Shape;3158;p21"/>
                  <p:cNvSpPr/>
                  <p:nvPr/>
                </p:nvSpPr>
                <p:spPr>
                  <a:xfrm>
                    <a:off x="3997" y="2659"/>
                    <a:ext cx="16" cy="21"/>
                  </a:xfrm>
                  <a:custGeom>
                    <a:avLst/>
                    <a:gdLst/>
                    <a:ahLst/>
                    <a:cxnLst/>
                    <a:rect l="l" t="t" r="r" b="b"/>
                    <a:pathLst>
                      <a:path w="21" h="28" extrusionOk="0">
                        <a:moveTo>
                          <a:pt x="3" y="25"/>
                        </a:moveTo>
                        <a:cubicBezTo>
                          <a:pt x="3" y="24"/>
                          <a:pt x="3" y="24"/>
                          <a:pt x="2" y="23"/>
                        </a:cubicBezTo>
                        <a:cubicBezTo>
                          <a:pt x="1" y="23"/>
                          <a:pt x="1" y="23"/>
                          <a:pt x="1" y="23"/>
                        </a:cubicBezTo>
                        <a:cubicBezTo>
                          <a:pt x="0" y="22"/>
                          <a:pt x="0" y="22"/>
                          <a:pt x="1" y="20"/>
                        </a:cubicBezTo>
                        <a:cubicBezTo>
                          <a:pt x="1" y="20"/>
                          <a:pt x="1" y="19"/>
                          <a:pt x="1" y="19"/>
                        </a:cubicBezTo>
                        <a:cubicBezTo>
                          <a:pt x="3" y="17"/>
                          <a:pt x="4" y="17"/>
                          <a:pt x="6" y="14"/>
                        </a:cubicBezTo>
                        <a:cubicBezTo>
                          <a:pt x="8" y="12"/>
                          <a:pt x="10" y="11"/>
                          <a:pt x="12" y="8"/>
                        </a:cubicBezTo>
                        <a:cubicBezTo>
                          <a:pt x="12" y="8"/>
                          <a:pt x="13" y="7"/>
                          <a:pt x="13" y="6"/>
                        </a:cubicBezTo>
                        <a:cubicBezTo>
                          <a:pt x="13" y="5"/>
                          <a:pt x="14" y="5"/>
                          <a:pt x="14" y="4"/>
                        </a:cubicBezTo>
                        <a:cubicBezTo>
                          <a:pt x="17" y="0"/>
                          <a:pt x="19" y="2"/>
                          <a:pt x="19" y="2"/>
                        </a:cubicBezTo>
                        <a:cubicBezTo>
                          <a:pt x="20" y="2"/>
                          <a:pt x="20" y="2"/>
                          <a:pt x="20" y="2"/>
                        </a:cubicBezTo>
                        <a:cubicBezTo>
                          <a:pt x="21" y="3"/>
                          <a:pt x="21" y="4"/>
                          <a:pt x="21" y="5"/>
                        </a:cubicBezTo>
                        <a:cubicBezTo>
                          <a:pt x="21" y="6"/>
                          <a:pt x="21" y="8"/>
                          <a:pt x="20" y="9"/>
                        </a:cubicBezTo>
                        <a:cubicBezTo>
                          <a:pt x="19" y="10"/>
                          <a:pt x="18" y="11"/>
                          <a:pt x="17" y="11"/>
                        </a:cubicBezTo>
                        <a:cubicBezTo>
                          <a:pt x="16" y="12"/>
                          <a:pt x="14" y="15"/>
                          <a:pt x="12" y="18"/>
                        </a:cubicBezTo>
                        <a:cubicBezTo>
                          <a:pt x="11" y="19"/>
                          <a:pt x="11" y="19"/>
                          <a:pt x="10" y="20"/>
                        </a:cubicBezTo>
                        <a:cubicBezTo>
                          <a:pt x="10" y="21"/>
                          <a:pt x="9" y="21"/>
                          <a:pt x="9" y="22"/>
                        </a:cubicBezTo>
                        <a:cubicBezTo>
                          <a:pt x="7" y="25"/>
                          <a:pt x="5" y="28"/>
                          <a:pt x="3" y="27"/>
                        </a:cubicBezTo>
                        <a:cubicBezTo>
                          <a:pt x="3" y="27"/>
                          <a:pt x="3" y="26"/>
                          <a:pt x="3" y="25"/>
                        </a:cubicBezTo>
                        <a:close/>
                        <a:moveTo>
                          <a:pt x="4" y="25"/>
                        </a:moveTo>
                        <a:cubicBezTo>
                          <a:pt x="4" y="26"/>
                          <a:pt x="4" y="26"/>
                          <a:pt x="4" y="26"/>
                        </a:cubicBezTo>
                        <a:cubicBezTo>
                          <a:pt x="4" y="26"/>
                          <a:pt x="5" y="26"/>
                          <a:pt x="6" y="25"/>
                        </a:cubicBezTo>
                        <a:cubicBezTo>
                          <a:pt x="7" y="24"/>
                          <a:pt x="8" y="23"/>
                          <a:pt x="9" y="22"/>
                        </a:cubicBezTo>
                        <a:cubicBezTo>
                          <a:pt x="9" y="21"/>
                          <a:pt x="9" y="21"/>
                          <a:pt x="10" y="20"/>
                        </a:cubicBezTo>
                        <a:cubicBezTo>
                          <a:pt x="10" y="19"/>
                          <a:pt x="11" y="18"/>
                          <a:pt x="11" y="17"/>
                        </a:cubicBezTo>
                        <a:cubicBezTo>
                          <a:pt x="13" y="14"/>
                          <a:pt x="16" y="12"/>
                          <a:pt x="17" y="10"/>
                        </a:cubicBezTo>
                        <a:cubicBezTo>
                          <a:pt x="18" y="10"/>
                          <a:pt x="19" y="9"/>
                          <a:pt x="19" y="8"/>
                        </a:cubicBezTo>
                        <a:cubicBezTo>
                          <a:pt x="20" y="7"/>
                          <a:pt x="21" y="5"/>
                          <a:pt x="19" y="3"/>
                        </a:cubicBezTo>
                        <a:cubicBezTo>
                          <a:pt x="19" y="3"/>
                          <a:pt x="19" y="3"/>
                          <a:pt x="19" y="3"/>
                        </a:cubicBezTo>
                        <a:cubicBezTo>
                          <a:pt x="19" y="2"/>
                          <a:pt x="19" y="2"/>
                          <a:pt x="19" y="2"/>
                        </a:cubicBezTo>
                        <a:cubicBezTo>
                          <a:pt x="19" y="3"/>
                          <a:pt x="19" y="3"/>
                          <a:pt x="19" y="3"/>
                        </a:cubicBezTo>
                        <a:cubicBezTo>
                          <a:pt x="18" y="3"/>
                          <a:pt x="18" y="3"/>
                          <a:pt x="18" y="3"/>
                        </a:cubicBezTo>
                        <a:cubicBezTo>
                          <a:pt x="18" y="2"/>
                          <a:pt x="16" y="2"/>
                          <a:pt x="14" y="5"/>
                        </a:cubicBezTo>
                        <a:cubicBezTo>
                          <a:pt x="14" y="5"/>
                          <a:pt x="14" y="5"/>
                          <a:pt x="14" y="6"/>
                        </a:cubicBezTo>
                        <a:cubicBezTo>
                          <a:pt x="13" y="7"/>
                          <a:pt x="13" y="8"/>
                          <a:pt x="12" y="9"/>
                        </a:cubicBezTo>
                        <a:cubicBezTo>
                          <a:pt x="10" y="12"/>
                          <a:pt x="8" y="13"/>
                          <a:pt x="6" y="15"/>
                        </a:cubicBezTo>
                        <a:cubicBezTo>
                          <a:pt x="4" y="17"/>
                          <a:pt x="3" y="18"/>
                          <a:pt x="2" y="19"/>
                        </a:cubicBezTo>
                        <a:cubicBezTo>
                          <a:pt x="2" y="19"/>
                          <a:pt x="1" y="20"/>
                          <a:pt x="1" y="20"/>
                        </a:cubicBezTo>
                        <a:cubicBezTo>
                          <a:pt x="1" y="21"/>
                          <a:pt x="1" y="21"/>
                          <a:pt x="2" y="22"/>
                        </a:cubicBezTo>
                        <a:cubicBezTo>
                          <a:pt x="2" y="22"/>
                          <a:pt x="2" y="22"/>
                          <a:pt x="3" y="22"/>
                        </a:cubicBezTo>
                        <a:cubicBezTo>
                          <a:pt x="3" y="22"/>
                          <a:pt x="3" y="22"/>
                          <a:pt x="3" y="22"/>
                        </a:cubicBezTo>
                        <a:cubicBezTo>
                          <a:pt x="3" y="23"/>
                          <a:pt x="4" y="23"/>
                          <a:pt x="4" y="25"/>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59" name="Google Shape;3159;p21"/>
                  <p:cNvSpPr/>
                  <p:nvPr/>
                </p:nvSpPr>
                <p:spPr>
                  <a:xfrm>
                    <a:off x="3998" y="2661"/>
                    <a:ext cx="14" cy="18"/>
                  </a:xfrm>
                  <a:custGeom>
                    <a:avLst/>
                    <a:gdLst/>
                    <a:ahLst/>
                    <a:cxnLst/>
                    <a:rect l="l" t="t" r="r" b="b"/>
                    <a:pathLst>
                      <a:path w="19" h="24" extrusionOk="0">
                        <a:moveTo>
                          <a:pt x="2" y="18"/>
                        </a:moveTo>
                        <a:cubicBezTo>
                          <a:pt x="2" y="18"/>
                          <a:pt x="2" y="18"/>
                          <a:pt x="2" y="18"/>
                        </a:cubicBezTo>
                        <a:cubicBezTo>
                          <a:pt x="2" y="16"/>
                          <a:pt x="6" y="13"/>
                          <a:pt x="8" y="12"/>
                        </a:cubicBezTo>
                        <a:cubicBezTo>
                          <a:pt x="10" y="11"/>
                          <a:pt x="11" y="8"/>
                          <a:pt x="12" y="6"/>
                        </a:cubicBezTo>
                        <a:cubicBezTo>
                          <a:pt x="14" y="3"/>
                          <a:pt x="15" y="2"/>
                          <a:pt x="15" y="2"/>
                        </a:cubicBezTo>
                        <a:cubicBezTo>
                          <a:pt x="16" y="2"/>
                          <a:pt x="15" y="4"/>
                          <a:pt x="16" y="4"/>
                        </a:cubicBezTo>
                        <a:cubicBezTo>
                          <a:pt x="16" y="4"/>
                          <a:pt x="16" y="4"/>
                          <a:pt x="16" y="4"/>
                        </a:cubicBezTo>
                        <a:cubicBezTo>
                          <a:pt x="17" y="4"/>
                          <a:pt x="17" y="4"/>
                          <a:pt x="17" y="4"/>
                        </a:cubicBezTo>
                        <a:cubicBezTo>
                          <a:pt x="17" y="4"/>
                          <a:pt x="17" y="4"/>
                          <a:pt x="17" y="5"/>
                        </a:cubicBezTo>
                        <a:cubicBezTo>
                          <a:pt x="17" y="6"/>
                          <a:pt x="15" y="8"/>
                          <a:pt x="14" y="9"/>
                        </a:cubicBezTo>
                        <a:cubicBezTo>
                          <a:pt x="12" y="10"/>
                          <a:pt x="8" y="16"/>
                          <a:pt x="7" y="19"/>
                        </a:cubicBezTo>
                        <a:cubicBezTo>
                          <a:pt x="6" y="21"/>
                          <a:pt x="5" y="22"/>
                          <a:pt x="4" y="22"/>
                        </a:cubicBezTo>
                        <a:cubicBezTo>
                          <a:pt x="4" y="22"/>
                          <a:pt x="4" y="21"/>
                          <a:pt x="4" y="20"/>
                        </a:cubicBezTo>
                        <a:cubicBezTo>
                          <a:pt x="4" y="19"/>
                          <a:pt x="4" y="18"/>
                          <a:pt x="3" y="18"/>
                        </a:cubicBezTo>
                        <a:cubicBezTo>
                          <a:pt x="3" y="18"/>
                          <a:pt x="3" y="18"/>
                          <a:pt x="3" y="18"/>
                        </a:cubicBezTo>
                        <a:lnTo>
                          <a:pt x="2" y="18"/>
                        </a:lnTo>
                        <a:close/>
                        <a:moveTo>
                          <a:pt x="18" y="0"/>
                        </a:moveTo>
                        <a:cubicBezTo>
                          <a:pt x="18" y="1"/>
                          <a:pt x="18" y="1"/>
                          <a:pt x="18" y="1"/>
                        </a:cubicBezTo>
                        <a:cubicBezTo>
                          <a:pt x="17" y="1"/>
                          <a:pt x="17" y="1"/>
                          <a:pt x="17" y="1"/>
                        </a:cubicBezTo>
                        <a:cubicBezTo>
                          <a:pt x="16" y="1"/>
                          <a:pt x="16" y="1"/>
                          <a:pt x="16" y="1"/>
                        </a:cubicBezTo>
                        <a:cubicBezTo>
                          <a:pt x="16" y="1"/>
                          <a:pt x="15" y="1"/>
                          <a:pt x="13" y="3"/>
                        </a:cubicBezTo>
                        <a:cubicBezTo>
                          <a:pt x="13" y="3"/>
                          <a:pt x="13" y="3"/>
                          <a:pt x="13" y="4"/>
                        </a:cubicBezTo>
                        <a:cubicBezTo>
                          <a:pt x="12" y="5"/>
                          <a:pt x="12" y="6"/>
                          <a:pt x="11" y="7"/>
                        </a:cubicBezTo>
                        <a:cubicBezTo>
                          <a:pt x="9" y="10"/>
                          <a:pt x="7" y="11"/>
                          <a:pt x="5" y="13"/>
                        </a:cubicBezTo>
                        <a:cubicBezTo>
                          <a:pt x="3" y="15"/>
                          <a:pt x="2" y="16"/>
                          <a:pt x="1" y="17"/>
                        </a:cubicBezTo>
                        <a:cubicBezTo>
                          <a:pt x="1" y="17"/>
                          <a:pt x="0" y="18"/>
                          <a:pt x="0" y="18"/>
                        </a:cubicBezTo>
                        <a:cubicBezTo>
                          <a:pt x="0" y="19"/>
                          <a:pt x="0" y="19"/>
                          <a:pt x="0" y="20"/>
                        </a:cubicBezTo>
                        <a:cubicBezTo>
                          <a:pt x="1" y="20"/>
                          <a:pt x="1" y="20"/>
                          <a:pt x="2" y="20"/>
                        </a:cubicBezTo>
                        <a:cubicBezTo>
                          <a:pt x="3" y="21"/>
                          <a:pt x="4" y="21"/>
                          <a:pt x="4" y="23"/>
                        </a:cubicBezTo>
                        <a:cubicBezTo>
                          <a:pt x="4" y="23"/>
                          <a:pt x="4" y="24"/>
                          <a:pt x="3" y="24"/>
                        </a:cubicBezTo>
                        <a:cubicBezTo>
                          <a:pt x="4" y="24"/>
                          <a:pt x="4" y="24"/>
                          <a:pt x="5" y="23"/>
                        </a:cubicBezTo>
                        <a:cubicBezTo>
                          <a:pt x="6" y="22"/>
                          <a:pt x="6" y="22"/>
                          <a:pt x="6" y="22"/>
                        </a:cubicBezTo>
                        <a:cubicBezTo>
                          <a:pt x="6" y="22"/>
                          <a:pt x="6" y="21"/>
                          <a:pt x="7" y="21"/>
                        </a:cubicBezTo>
                        <a:cubicBezTo>
                          <a:pt x="8" y="20"/>
                          <a:pt x="8" y="20"/>
                          <a:pt x="8" y="20"/>
                        </a:cubicBezTo>
                        <a:cubicBezTo>
                          <a:pt x="8" y="19"/>
                          <a:pt x="8" y="19"/>
                          <a:pt x="9" y="18"/>
                        </a:cubicBezTo>
                        <a:cubicBezTo>
                          <a:pt x="9" y="17"/>
                          <a:pt x="10" y="16"/>
                          <a:pt x="10" y="15"/>
                        </a:cubicBezTo>
                        <a:cubicBezTo>
                          <a:pt x="12" y="12"/>
                          <a:pt x="15" y="10"/>
                          <a:pt x="16" y="8"/>
                        </a:cubicBezTo>
                        <a:cubicBezTo>
                          <a:pt x="17" y="8"/>
                          <a:pt x="17" y="8"/>
                          <a:pt x="17" y="8"/>
                        </a:cubicBezTo>
                        <a:cubicBezTo>
                          <a:pt x="17" y="7"/>
                          <a:pt x="17" y="7"/>
                          <a:pt x="17" y="7"/>
                        </a:cubicBezTo>
                        <a:cubicBezTo>
                          <a:pt x="17" y="7"/>
                          <a:pt x="17" y="6"/>
                          <a:pt x="18" y="6"/>
                        </a:cubicBezTo>
                        <a:cubicBezTo>
                          <a:pt x="18" y="5"/>
                          <a:pt x="19" y="4"/>
                          <a:pt x="19" y="3"/>
                        </a:cubicBezTo>
                        <a:cubicBezTo>
                          <a:pt x="19" y="3"/>
                          <a:pt x="19" y="2"/>
                          <a:pt x="18" y="1"/>
                        </a:cubicBezTo>
                        <a:cubicBezTo>
                          <a:pt x="18" y="1"/>
                          <a:pt x="18" y="1"/>
                          <a:pt x="18" y="1"/>
                        </a:cubicBezTo>
                        <a:lnTo>
                          <a:pt x="18"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60" name="Google Shape;3160;p21"/>
                  <p:cNvSpPr/>
                  <p:nvPr/>
                </p:nvSpPr>
                <p:spPr>
                  <a:xfrm>
                    <a:off x="3998" y="2661"/>
                    <a:ext cx="15" cy="18"/>
                  </a:xfrm>
                  <a:custGeom>
                    <a:avLst/>
                    <a:gdLst/>
                    <a:ahLst/>
                    <a:cxnLst/>
                    <a:rect l="l" t="t" r="r" b="b"/>
                    <a:pathLst>
                      <a:path w="20" h="25" extrusionOk="0">
                        <a:moveTo>
                          <a:pt x="6" y="22"/>
                        </a:moveTo>
                        <a:cubicBezTo>
                          <a:pt x="5" y="23"/>
                          <a:pt x="5" y="23"/>
                          <a:pt x="5" y="23"/>
                        </a:cubicBezTo>
                        <a:cubicBezTo>
                          <a:pt x="4" y="24"/>
                          <a:pt x="4" y="24"/>
                          <a:pt x="3" y="24"/>
                        </a:cubicBezTo>
                        <a:cubicBezTo>
                          <a:pt x="3" y="24"/>
                          <a:pt x="3" y="24"/>
                          <a:pt x="3" y="24"/>
                        </a:cubicBezTo>
                        <a:cubicBezTo>
                          <a:pt x="3" y="25"/>
                          <a:pt x="3" y="25"/>
                          <a:pt x="3" y="25"/>
                        </a:cubicBezTo>
                        <a:cubicBezTo>
                          <a:pt x="4" y="24"/>
                          <a:pt x="4" y="24"/>
                          <a:pt x="5" y="23"/>
                        </a:cubicBezTo>
                        <a:cubicBezTo>
                          <a:pt x="6" y="22"/>
                          <a:pt x="6" y="22"/>
                          <a:pt x="6" y="22"/>
                        </a:cubicBezTo>
                        <a:close/>
                        <a:moveTo>
                          <a:pt x="17" y="8"/>
                        </a:moveTo>
                        <a:cubicBezTo>
                          <a:pt x="16" y="8"/>
                          <a:pt x="16" y="8"/>
                          <a:pt x="16" y="8"/>
                        </a:cubicBezTo>
                        <a:cubicBezTo>
                          <a:pt x="15" y="10"/>
                          <a:pt x="12" y="12"/>
                          <a:pt x="10" y="15"/>
                        </a:cubicBezTo>
                        <a:cubicBezTo>
                          <a:pt x="10" y="16"/>
                          <a:pt x="9" y="17"/>
                          <a:pt x="9" y="18"/>
                        </a:cubicBezTo>
                        <a:cubicBezTo>
                          <a:pt x="8" y="19"/>
                          <a:pt x="8" y="19"/>
                          <a:pt x="8" y="20"/>
                        </a:cubicBezTo>
                        <a:cubicBezTo>
                          <a:pt x="7" y="21"/>
                          <a:pt x="7" y="21"/>
                          <a:pt x="7" y="21"/>
                        </a:cubicBezTo>
                        <a:cubicBezTo>
                          <a:pt x="8" y="20"/>
                          <a:pt x="8" y="20"/>
                          <a:pt x="8" y="20"/>
                        </a:cubicBezTo>
                        <a:cubicBezTo>
                          <a:pt x="8" y="19"/>
                          <a:pt x="9" y="19"/>
                          <a:pt x="9" y="18"/>
                        </a:cubicBezTo>
                        <a:cubicBezTo>
                          <a:pt x="11" y="14"/>
                          <a:pt x="14" y="10"/>
                          <a:pt x="16" y="9"/>
                        </a:cubicBezTo>
                        <a:cubicBezTo>
                          <a:pt x="16" y="9"/>
                          <a:pt x="16" y="9"/>
                          <a:pt x="16" y="9"/>
                        </a:cubicBezTo>
                        <a:lnTo>
                          <a:pt x="17" y="8"/>
                        </a:lnTo>
                        <a:close/>
                        <a:moveTo>
                          <a:pt x="18" y="0"/>
                        </a:moveTo>
                        <a:cubicBezTo>
                          <a:pt x="18" y="1"/>
                          <a:pt x="18" y="1"/>
                          <a:pt x="18" y="1"/>
                        </a:cubicBezTo>
                        <a:cubicBezTo>
                          <a:pt x="18" y="1"/>
                          <a:pt x="18" y="1"/>
                          <a:pt x="18" y="1"/>
                        </a:cubicBezTo>
                        <a:cubicBezTo>
                          <a:pt x="19" y="2"/>
                          <a:pt x="19" y="3"/>
                          <a:pt x="19" y="3"/>
                        </a:cubicBezTo>
                        <a:cubicBezTo>
                          <a:pt x="20" y="3"/>
                          <a:pt x="20" y="3"/>
                          <a:pt x="20" y="3"/>
                        </a:cubicBezTo>
                        <a:cubicBezTo>
                          <a:pt x="20" y="2"/>
                          <a:pt x="19" y="2"/>
                          <a:pt x="19" y="1"/>
                        </a:cubicBezTo>
                        <a:cubicBezTo>
                          <a:pt x="19" y="1"/>
                          <a:pt x="18" y="1"/>
                          <a:pt x="18" y="0"/>
                        </a:cubicBezTo>
                        <a:close/>
                        <a:moveTo>
                          <a:pt x="17" y="0"/>
                        </a:moveTo>
                        <a:cubicBezTo>
                          <a:pt x="16" y="0"/>
                          <a:pt x="14" y="1"/>
                          <a:pt x="12" y="4"/>
                        </a:cubicBezTo>
                        <a:cubicBezTo>
                          <a:pt x="10" y="9"/>
                          <a:pt x="8" y="10"/>
                          <a:pt x="5" y="13"/>
                        </a:cubicBezTo>
                        <a:cubicBezTo>
                          <a:pt x="2" y="16"/>
                          <a:pt x="1" y="15"/>
                          <a:pt x="0" y="18"/>
                        </a:cubicBezTo>
                        <a:cubicBezTo>
                          <a:pt x="0" y="19"/>
                          <a:pt x="0" y="19"/>
                          <a:pt x="0" y="19"/>
                        </a:cubicBezTo>
                        <a:cubicBezTo>
                          <a:pt x="0" y="20"/>
                          <a:pt x="0" y="20"/>
                          <a:pt x="0" y="20"/>
                        </a:cubicBezTo>
                        <a:cubicBezTo>
                          <a:pt x="0" y="19"/>
                          <a:pt x="0" y="19"/>
                          <a:pt x="0" y="18"/>
                        </a:cubicBezTo>
                        <a:cubicBezTo>
                          <a:pt x="0" y="18"/>
                          <a:pt x="1" y="17"/>
                          <a:pt x="1" y="17"/>
                        </a:cubicBezTo>
                        <a:cubicBezTo>
                          <a:pt x="2" y="16"/>
                          <a:pt x="3" y="15"/>
                          <a:pt x="5" y="13"/>
                        </a:cubicBezTo>
                        <a:cubicBezTo>
                          <a:pt x="7" y="11"/>
                          <a:pt x="9" y="10"/>
                          <a:pt x="11" y="7"/>
                        </a:cubicBezTo>
                        <a:cubicBezTo>
                          <a:pt x="12" y="6"/>
                          <a:pt x="12" y="5"/>
                          <a:pt x="13" y="4"/>
                        </a:cubicBezTo>
                        <a:cubicBezTo>
                          <a:pt x="13" y="3"/>
                          <a:pt x="13" y="3"/>
                          <a:pt x="13" y="3"/>
                        </a:cubicBezTo>
                        <a:cubicBezTo>
                          <a:pt x="15" y="1"/>
                          <a:pt x="16" y="1"/>
                          <a:pt x="16" y="1"/>
                        </a:cubicBezTo>
                        <a:cubicBezTo>
                          <a:pt x="17" y="1"/>
                          <a:pt x="17" y="1"/>
                          <a:pt x="17" y="1"/>
                        </a:cubicBezTo>
                        <a:cubicBezTo>
                          <a:pt x="17" y="1"/>
                          <a:pt x="17" y="1"/>
                          <a:pt x="17" y="1"/>
                        </a:cubicBezTo>
                        <a:cubicBezTo>
                          <a:pt x="18" y="1"/>
                          <a:pt x="18" y="1"/>
                          <a:pt x="18" y="1"/>
                        </a:cubicBezTo>
                        <a:cubicBezTo>
                          <a:pt x="18" y="0"/>
                          <a:pt x="18" y="0"/>
                          <a:pt x="18" y="0"/>
                        </a:cubicBezTo>
                        <a:cubicBezTo>
                          <a:pt x="17" y="0"/>
                          <a:pt x="17" y="0"/>
                          <a:pt x="17" y="0"/>
                        </a:cubicBezTo>
                        <a:cubicBezTo>
                          <a:pt x="17" y="0"/>
                          <a:pt x="17" y="0"/>
                          <a:pt x="17"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61" name="Google Shape;3161;p21"/>
                  <p:cNvSpPr/>
                  <p:nvPr/>
                </p:nvSpPr>
                <p:spPr>
                  <a:xfrm>
                    <a:off x="4000" y="2664"/>
                    <a:ext cx="10" cy="11"/>
                  </a:xfrm>
                  <a:custGeom>
                    <a:avLst/>
                    <a:gdLst/>
                    <a:ahLst/>
                    <a:cxnLst/>
                    <a:rect l="l" t="t" r="r" b="b"/>
                    <a:pathLst>
                      <a:path w="13" h="15" extrusionOk="0">
                        <a:moveTo>
                          <a:pt x="12" y="1"/>
                        </a:moveTo>
                        <a:cubicBezTo>
                          <a:pt x="12" y="1"/>
                          <a:pt x="11" y="0"/>
                          <a:pt x="9" y="3"/>
                        </a:cubicBezTo>
                        <a:cubicBezTo>
                          <a:pt x="8" y="5"/>
                          <a:pt x="4" y="10"/>
                          <a:pt x="2" y="11"/>
                        </a:cubicBezTo>
                        <a:cubicBezTo>
                          <a:pt x="0" y="13"/>
                          <a:pt x="1" y="13"/>
                          <a:pt x="2" y="13"/>
                        </a:cubicBezTo>
                        <a:cubicBezTo>
                          <a:pt x="2" y="13"/>
                          <a:pt x="1" y="15"/>
                          <a:pt x="3" y="14"/>
                        </a:cubicBezTo>
                        <a:cubicBezTo>
                          <a:pt x="4" y="14"/>
                          <a:pt x="9" y="5"/>
                          <a:pt x="9" y="5"/>
                        </a:cubicBezTo>
                        <a:cubicBezTo>
                          <a:pt x="10" y="4"/>
                          <a:pt x="13" y="1"/>
                          <a:pt x="12"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62" name="Google Shape;3162;p21"/>
                  <p:cNvSpPr/>
                  <p:nvPr/>
                </p:nvSpPr>
                <p:spPr>
                  <a:xfrm>
                    <a:off x="4010" y="2644"/>
                    <a:ext cx="14" cy="20"/>
                  </a:xfrm>
                  <a:custGeom>
                    <a:avLst/>
                    <a:gdLst/>
                    <a:ahLst/>
                    <a:cxnLst/>
                    <a:rect l="l" t="t" r="r" b="b"/>
                    <a:pathLst>
                      <a:path w="19" h="26" extrusionOk="0">
                        <a:moveTo>
                          <a:pt x="16" y="1"/>
                        </a:moveTo>
                        <a:cubicBezTo>
                          <a:pt x="16" y="1"/>
                          <a:pt x="14" y="0"/>
                          <a:pt x="11" y="5"/>
                        </a:cubicBezTo>
                        <a:cubicBezTo>
                          <a:pt x="9" y="11"/>
                          <a:pt x="9" y="11"/>
                          <a:pt x="5" y="14"/>
                        </a:cubicBezTo>
                        <a:cubicBezTo>
                          <a:pt x="1" y="18"/>
                          <a:pt x="0" y="21"/>
                          <a:pt x="2" y="22"/>
                        </a:cubicBezTo>
                        <a:cubicBezTo>
                          <a:pt x="3" y="23"/>
                          <a:pt x="4" y="23"/>
                          <a:pt x="4" y="24"/>
                        </a:cubicBezTo>
                        <a:cubicBezTo>
                          <a:pt x="4" y="26"/>
                          <a:pt x="7" y="26"/>
                          <a:pt x="11" y="19"/>
                        </a:cubicBezTo>
                        <a:cubicBezTo>
                          <a:pt x="14" y="13"/>
                          <a:pt x="14" y="12"/>
                          <a:pt x="15" y="11"/>
                        </a:cubicBezTo>
                        <a:cubicBezTo>
                          <a:pt x="15" y="10"/>
                          <a:pt x="19" y="6"/>
                          <a:pt x="19" y="4"/>
                        </a:cubicBezTo>
                        <a:cubicBezTo>
                          <a:pt x="19" y="2"/>
                          <a:pt x="16" y="1"/>
                          <a:pt x="16"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63" name="Google Shape;3163;p21"/>
                  <p:cNvSpPr/>
                  <p:nvPr/>
                </p:nvSpPr>
                <p:spPr>
                  <a:xfrm>
                    <a:off x="4010" y="2644"/>
                    <a:ext cx="14" cy="20"/>
                  </a:xfrm>
                  <a:custGeom>
                    <a:avLst/>
                    <a:gdLst/>
                    <a:ahLst/>
                    <a:cxnLst/>
                    <a:rect l="l" t="t" r="r" b="b"/>
                    <a:pathLst>
                      <a:path w="19" h="26" extrusionOk="0">
                        <a:moveTo>
                          <a:pt x="4" y="25"/>
                        </a:moveTo>
                        <a:cubicBezTo>
                          <a:pt x="4" y="24"/>
                          <a:pt x="3" y="23"/>
                          <a:pt x="1" y="22"/>
                        </a:cubicBezTo>
                        <a:cubicBezTo>
                          <a:pt x="0" y="22"/>
                          <a:pt x="0" y="20"/>
                          <a:pt x="1" y="18"/>
                        </a:cubicBezTo>
                        <a:cubicBezTo>
                          <a:pt x="2" y="17"/>
                          <a:pt x="3" y="15"/>
                          <a:pt x="5" y="14"/>
                        </a:cubicBezTo>
                        <a:cubicBezTo>
                          <a:pt x="9" y="10"/>
                          <a:pt x="8" y="11"/>
                          <a:pt x="11" y="5"/>
                        </a:cubicBezTo>
                        <a:cubicBezTo>
                          <a:pt x="13" y="0"/>
                          <a:pt x="15" y="1"/>
                          <a:pt x="16" y="1"/>
                        </a:cubicBezTo>
                        <a:cubicBezTo>
                          <a:pt x="16" y="1"/>
                          <a:pt x="16" y="1"/>
                          <a:pt x="16" y="1"/>
                        </a:cubicBezTo>
                        <a:cubicBezTo>
                          <a:pt x="16" y="1"/>
                          <a:pt x="17" y="1"/>
                          <a:pt x="18" y="2"/>
                        </a:cubicBezTo>
                        <a:cubicBezTo>
                          <a:pt x="18" y="2"/>
                          <a:pt x="19" y="3"/>
                          <a:pt x="19" y="4"/>
                        </a:cubicBezTo>
                        <a:cubicBezTo>
                          <a:pt x="19" y="5"/>
                          <a:pt x="19" y="5"/>
                          <a:pt x="19" y="6"/>
                        </a:cubicBezTo>
                        <a:cubicBezTo>
                          <a:pt x="18" y="8"/>
                          <a:pt x="15" y="11"/>
                          <a:pt x="15" y="11"/>
                        </a:cubicBezTo>
                        <a:cubicBezTo>
                          <a:pt x="14" y="12"/>
                          <a:pt x="14" y="12"/>
                          <a:pt x="13" y="15"/>
                        </a:cubicBezTo>
                        <a:cubicBezTo>
                          <a:pt x="12" y="16"/>
                          <a:pt x="12" y="18"/>
                          <a:pt x="11" y="19"/>
                        </a:cubicBezTo>
                        <a:cubicBezTo>
                          <a:pt x="11" y="19"/>
                          <a:pt x="11" y="19"/>
                          <a:pt x="11" y="19"/>
                        </a:cubicBezTo>
                        <a:cubicBezTo>
                          <a:pt x="8" y="25"/>
                          <a:pt x="5" y="26"/>
                          <a:pt x="4" y="25"/>
                        </a:cubicBezTo>
                        <a:cubicBezTo>
                          <a:pt x="4" y="25"/>
                          <a:pt x="4" y="25"/>
                          <a:pt x="4" y="25"/>
                        </a:cubicBezTo>
                        <a:cubicBezTo>
                          <a:pt x="4" y="25"/>
                          <a:pt x="4" y="25"/>
                          <a:pt x="4" y="25"/>
                        </a:cubicBezTo>
                        <a:close/>
                        <a:moveTo>
                          <a:pt x="12" y="6"/>
                        </a:moveTo>
                        <a:cubicBezTo>
                          <a:pt x="9" y="11"/>
                          <a:pt x="9" y="11"/>
                          <a:pt x="5" y="14"/>
                        </a:cubicBezTo>
                        <a:cubicBezTo>
                          <a:pt x="3" y="16"/>
                          <a:pt x="2" y="17"/>
                          <a:pt x="2" y="18"/>
                        </a:cubicBezTo>
                        <a:cubicBezTo>
                          <a:pt x="1" y="20"/>
                          <a:pt x="1" y="21"/>
                          <a:pt x="2" y="21"/>
                        </a:cubicBezTo>
                        <a:cubicBezTo>
                          <a:pt x="3" y="23"/>
                          <a:pt x="4" y="23"/>
                          <a:pt x="4" y="24"/>
                        </a:cubicBezTo>
                        <a:cubicBezTo>
                          <a:pt x="5" y="25"/>
                          <a:pt x="5" y="25"/>
                          <a:pt x="5" y="25"/>
                        </a:cubicBezTo>
                        <a:cubicBezTo>
                          <a:pt x="5" y="25"/>
                          <a:pt x="8" y="24"/>
                          <a:pt x="10" y="19"/>
                        </a:cubicBezTo>
                        <a:cubicBezTo>
                          <a:pt x="10" y="19"/>
                          <a:pt x="10" y="19"/>
                          <a:pt x="10" y="19"/>
                        </a:cubicBezTo>
                        <a:cubicBezTo>
                          <a:pt x="11" y="17"/>
                          <a:pt x="12" y="16"/>
                          <a:pt x="12" y="15"/>
                        </a:cubicBezTo>
                        <a:cubicBezTo>
                          <a:pt x="13" y="12"/>
                          <a:pt x="14" y="12"/>
                          <a:pt x="14" y="11"/>
                        </a:cubicBezTo>
                        <a:cubicBezTo>
                          <a:pt x="15" y="10"/>
                          <a:pt x="17" y="7"/>
                          <a:pt x="18" y="5"/>
                        </a:cubicBezTo>
                        <a:cubicBezTo>
                          <a:pt x="19" y="5"/>
                          <a:pt x="19" y="4"/>
                          <a:pt x="19" y="4"/>
                        </a:cubicBezTo>
                        <a:cubicBezTo>
                          <a:pt x="19" y="3"/>
                          <a:pt x="18" y="3"/>
                          <a:pt x="17" y="2"/>
                        </a:cubicBezTo>
                        <a:cubicBezTo>
                          <a:pt x="17" y="2"/>
                          <a:pt x="16" y="2"/>
                          <a:pt x="16" y="2"/>
                        </a:cubicBezTo>
                        <a:cubicBezTo>
                          <a:pt x="16" y="2"/>
                          <a:pt x="16" y="2"/>
                          <a:pt x="16" y="2"/>
                        </a:cubicBezTo>
                        <a:cubicBezTo>
                          <a:pt x="16" y="2"/>
                          <a:pt x="16" y="2"/>
                          <a:pt x="16" y="2"/>
                        </a:cubicBezTo>
                        <a:cubicBezTo>
                          <a:pt x="16" y="2"/>
                          <a:pt x="16" y="2"/>
                          <a:pt x="16" y="2"/>
                        </a:cubicBezTo>
                        <a:cubicBezTo>
                          <a:pt x="15" y="2"/>
                          <a:pt x="14" y="1"/>
                          <a:pt x="12" y="6"/>
                        </a:cubicBezTo>
                        <a:close/>
                        <a:moveTo>
                          <a:pt x="16" y="1"/>
                        </a:moveTo>
                        <a:cubicBezTo>
                          <a:pt x="16" y="1"/>
                          <a:pt x="16" y="1"/>
                          <a:pt x="16" y="1"/>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64" name="Google Shape;3164;p21"/>
                  <p:cNvSpPr/>
                  <p:nvPr/>
                </p:nvSpPr>
                <p:spPr>
                  <a:xfrm>
                    <a:off x="4011" y="2646"/>
                    <a:ext cx="12" cy="17"/>
                  </a:xfrm>
                  <a:custGeom>
                    <a:avLst/>
                    <a:gdLst/>
                    <a:ahLst/>
                    <a:cxnLst/>
                    <a:rect l="l" t="t" r="r" b="b"/>
                    <a:pathLst>
                      <a:path w="16" h="23" extrusionOk="0">
                        <a:moveTo>
                          <a:pt x="14" y="0"/>
                        </a:moveTo>
                        <a:cubicBezTo>
                          <a:pt x="14" y="0"/>
                          <a:pt x="12" y="0"/>
                          <a:pt x="11" y="4"/>
                        </a:cubicBezTo>
                        <a:cubicBezTo>
                          <a:pt x="8" y="9"/>
                          <a:pt x="8" y="9"/>
                          <a:pt x="4" y="12"/>
                        </a:cubicBezTo>
                        <a:cubicBezTo>
                          <a:pt x="2" y="14"/>
                          <a:pt x="1" y="15"/>
                          <a:pt x="1" y="16"/>
                        </a:cubicBezTo>
                        <a:cubicBezTo>
                          <a:pt x="0" y="18"/>
                          <a:pt x="0" y="19"/>
                          <a:pt x="1" y="19"/>
                        </a:cubicBezTo>
                        <a:cubicBezTo>
                          <a:pt x="2" y="21"/>
                          <a:pt x="3" y="21"/>
                          <a:pt x="3" y="22"/>
                        </a:cubicBezTo>
                        <a:cubicBezTo>
                          <a:pt x="4" y="23"/>
                          <a:pt x="4" y="23"/>
                          <a:pt x="4" y="23"/>
                        </a:cubicBezTo>
                        <a:cubicBezTo>
                          <a:pt x="4" y="22"/>
                          <a:pt x="4" y="22"/>
                          <a:pt x="5" y="22"/>
                        </a:cubicBezTo>
                        <a:cubicBezTo>
                          <a:pt x="4" y="21"/>
                          <a:pt x="4" y="20"/>
                          <a:pt x="4" y="19"/>
                        </a:cubicBezTo>
                        <a:cubicBezTo>
                          <a:pt x="4" y="18"/>
                          <a:pt x="4" y="18"/>
                          <a:pt x="4" y="18"/>
                        </a:cubicBezTo>
                        <a:cubicBezTo>
                          <a:pt x="4" y="18"/>
                          <a:pt x="4" y="18"/>
                          <a:pt x="4" y="18"/>
                        </a:cubicBezTo>
                        <a:cubicBezTo>
                          <a:pt x="4" y="18"/>
                          <a:pt x="4" y="18"/>
                          <a:pt x="4" y="18"/>
                        </a:cubicBezTo>
                        <a:cubicBezTo>
                          <a:pt x="3" y="18"/>
                          <a:pt x="3" y="18"/>
                          <a:pt x="3" y="18"/>
                        </a:cubicBezTo>
                        <a:cubicBezTo>
                          <a:pt x="3" y="18"/>
                          <a:pt x="3" y="18"/>
                          <a:pt x="3" y="18"/>
                        </a:cubicBezTo>
                        <a:cubicBezTo>
                          <a:pt x="2" y="18"/>
                          <a:pt x="2" y="18"/>
                          <a:pt x="2" y="17"/>
                        </a:cubicBezTo>
                        <a:cubicBezTo>
                          <a:pt x="2" y="15"/>
                          <a:pt x="6" y="11"/>
                          <a:pt x="8" y="10"/>
                        </a:cubicBezTo>
                        <a:cubicBezTo>
                          <a:pt x="10" y="9"/>
                          <a:pt x="10" y="8"/>
                          <a:pt x="11" y="6"/>
                        </a:cubicBezTo>
                        <a:cubicBezTo>
                          <a:pt x="11" y="4"/>
                          <a:pt x="13" y="1"/>
                          <a:pt x="13" y="1"/>
                        </a:cubicBezTo>
                        <a:cubicBezTo>
                          <a:pt x="14" y="1"/>
                          <a:pt x="14" y="1"/>
                          <a:pt x="14" y="1"/>
                        </a:cubicBezTo>
                        <a:cubicBezTo>
                          <a:pt x="14" y="1"/>
                          <a:pt x="14" y="1"/>
                          <a:pt x="14" y="1"/>
                        </a:cubicBezTo>
                        <a:cubicBezTo>
                          <a:pt x="14" y="1"/>
                          <a:pt x="14" y="2"/>
                          <a:pt x="14" y="2"/>
                        </a:cubicBezTo>
                        <a:cubicBezTo>
                          <a:pt x="15" y="1"/>
                          <a:pt x="15" y="1"/>
                          <a:pt x="16" y="0"/>
                        </a:cubicBezTo>
                        <a:cubicBezTo>
                          <a:pt x="15" y="0"/>
                          <a:pt x="15" y="0"/>
                          <a:pt x="15" y="0"/>
                        </a:cubicBezTo>
                        <a:cubicBezTo>
                          <a:pt x="15" y="0"/>
                          <a:pt x="15" y="0"/>
                          <a:pt x="15" y="0"/>
                        </a:cubicBezTo>
                        <a:cubicBezTo>
                          <a:pt x="15" y="0"/>
                          <a:pt x="15" y="0"/>
                          <a:pt x="15" y="0"/>
                        </a:cubicBezTo>
                        <a:cubicBezTo>
                          <a:pt x="15" y="0"/>
                          <a:pt x="15" y="0"/>
                          <a:pt x="15" y="0"/>
                        </a:cubicBezTo>
                        <a:lnTo>
                          <a:pt x="14"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65" name="Google Shape;3165;p21"/>
                  <p:cNvSpPr/>
                  <p:nvPr/>
                </p:nvSpPr>
                <p:spPr>
                  <a:xfrm>
                    <a:off x="4010" y="2645"/>
                    <a:ext cx="13" cy="18"/>
                  </a:xfrm>
                  <a:custGeom>
                    <a:avLst/>
                    <a:gdLst/>
                    <a:ahLst/>
                    <a:cxnLst/>
                    <a:rect l="l" t="t" r="r" b="b"/>
                    <a:pathLst>
                      <a:path w="17" h="24" extrusionOk="0">
                        <a:moveTo>
                          <a:pt x="15" y="0"/>
                        </a:moveTo>
                        <a:cubicBezTo>
                          <a:pt x="15" y="0"/>
                          <a:pt x="13" y="1"/>
                          <a:pt x="11" y="4"/>
                        </a:cubicBezTo>
                        <a:cubicBezTo>
                          <a:pt x="9" y="10"/>
                          <a:pt x="9" y="10"/>
                          <a:pt x="5" y="13"/>
                        </a:cubicBezTo>
                        <a:cubicBezTo>
                          <a:pt x="1" y="17"/>
                          <a:pt x="0" y="20"/>
                          <a:pt x="2" y="21"/>
                        </a:cubicBezTo>
                        <a:cubicBezTo>
                          <a:pt x="3" y="22"/>
                          <a:pt x="4" y="22"/>
                          <a:pt x="4" y="23"/>
                        </a:cubicBezTo>
                        <a:cubicBezTo>
                          <a:pt x="4" y="24"/>
                          <a:pt x="4" y="24"/>
                          <a:pt x="4" y="24"/>
                        </a:cubicBezTo>
                        <a:cubicBezTo>
                          <a:pt x="5" y="24"/>
                          <a:pt x="5" y="24"/>
                          <a:pt x="5" y="24"/>
                        </a:cubicBezTo>
                        <a:cubicBezTo>
                          <a:pt x="4" y="23"/>
                          <a:pt x="4" y="23"/>
                          <a:pt x="4" y="23"/>
                        </a:cubicBezTo>
                        <a:cubicBezTo>
                          <a:pt x="4" y="22"/>
                          <a:pt x="3" y="22"/>
                          <a:pt x="2" y="20"/>
                        </a:cubicBezTo>
                        <a:cubicBezTo>
                          <a:pt x="1" y="20"/>
                          <a:pt x="1" y="19"/>
                          <a:pt x="2" y="17"/>
                        </a:cubicBezTo>
                        <a:cubicBezTo>
                          <a:pt x="2" y="16"/>
                          <a:pt x="3" y="15"/>
                          <a:pt x="5" y="13"/>
                        </a:cubicBezTo>
                        <a:cubicBezTo>
                          <a:pt x="9" y="10"/>
                          <a:pt x="9" y="10"/>
                          <a:pt x="12" y="5"/>
                        </a:cubicBezTo>
                        <a:cubicBezTo>
                          <a:pt x="13" y="1"/>
                          <a:pt x="15" y="1"/>
                          <a:pt x="15" y="1"/>
                        </a:cubicBezTo>
                        <a:cubicBezTo>
                          <a:pt x="16" y="1"/>
                          <a:pt x="16" y="1"/>
                          <a:pt x="16" y="1"/>
                        </a:cubicBezTo>
                        <a:cubicBezTo>
                          <a:pt x="16" y="1"/>
                          <a:pt x="16" y="1"/>
                          <a:pt x="16" y="1"/>
                        </a:cubicBezTo>
                        <a:cubicBezTo>
                          <a:pt x="16" y="1"/>
                          <a:pt x="16" y="1"/>
                          <a:pt x="16" y="1"/>
                        </a:cubicBezTo>
                        <a:cubicBezTo>
                          <a:pt x="16" y="1"/>
                          <a:pt x="16" y="1"/>
                          <a:pt x="16" y="1"/>
                        </a:cubicBezTo>
                        <a:cubicBezTo>
                          <a:pt x="16" y="1"/>
                          <a:pt x="16" y="1"/>
                          <a:pt x="17" y="1"/>
                        </a:cubicBezTo>
                        <a:cubicBezTo>
                          <a:pt x="17" y="1"/>
                          <a:pt x="17" y="1"/>
                          <a:pt x="17" y="1"/>
                        </a:cubicBezTo>
                        <a:cubicBezTo>
                          <a:pt x="17" y="1"/>
                          <a:pt x="17" y="1"/>
                          <a:pt x="17" y="1"/>
                        </a:cubicBezTo>
                        <a:cubicBezTo>
                          <a:pt x="16" y="1"/>
                          <a:pt x="16" y="0"/>
                          <a:pt x="16" y="0"/>
                        </a:cubicBezTo>
                        <a:cubicBezTo>
                          <a:pt x="16" y="0"/>
                          <a:pt x="16" y="0"/>
                          <a:pt x="15"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66" name="Google Shape;3166;p21"/>
                  <p:cNvSpPr/>
                  <p:nvPr/>
                </p:nvSpPr>
                <p:spPr>
                  <a:xfrm>
                    <a:off x="4012" y="2648"/>
                    <a:ext cx="10" cy="12"/>
                  </a:xfrm>
                  <a:custGeom>
                    <a:avLst/>
                    <a:gdLst/>
                    <a:ahLst/>
                    <a:cxnLst/>
                    <a:rect l="l" t="t" r="r" b="b"/>
                    <a:pathLst>
                      <a:path w="13" h="16" extrusionOk="0">
                        <a:moveTo>
                          <a:pt x="12" y="1"/>
                        </a:moveTo>
                        <a:cubicBezTo>
                          <a:pt x="12" y="1"/>
                          <a:pt x="10" y="3"/>
                          <a:pt x="9" y="4"/>
                        </a:cubicBezTo>
                        <a:cubicBezTo>
                          <a:pt x="8" y="6"/>
                          <a:pt x="7" y="8"/>
                          <a:pt x="5" y="9"/>
                        </a:cubicBezTo>
                        <a:cubicBezTo>
                          <a:pt x="3" y="10"/>
                          <a:pt x="0" y="13"/>
                          <a:pt x="2" y="13"/>
                        </a:cubicBezTo>
                        <a:cubicBezTo>
                          <a:pt x="3" y="14"/>
                          <a:pt x="4" y="14"/>
                          <a:pt x="4" y="15"/>
                        </a:cubicBezTo>
                        <a:cubicBezTo>
                          <a:pt x="4" y="16"/>
                          <a:pt x="4" y="14"/>
                          <a:pt x="6" y="11"/>
                        </a:cubicBezTo>
                        <a:cubicBezTo>
                          <a:pt x="8" y="8"/>
                          <a:pt x="9" y="4"/>
                          <a:pt x="11" y="3"/>
                        </a:cubicBezTo>
                        <a:cubicBezTo>
                          <a:pt x="13" y="1"/>
                          <a:pt x="13" y="0"/>
                          <a:pt x="12"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67" name="Google Shape;3167;p21"/>
                  <p:cNvSpPr/>
                  <p:nvPr/>
                </p:nvSpPr>
                <p:spPr>
                  <a:xfrm>
                    <a:off x="3992" y="2675"/>
                    <a:ext cx="8" cy="9"/>
                  </a:xfrm>
                  <a:custGeom>
                    <a:avLst/>
                    <a:gdLst/>
                    <a:ahLst/>
                    <a:cxnLst/>
                    <a:rect l="l" t="t" r="r" b="b"/>
                    <a:pathLst>
                      <a:path w="11" h="12" extrusionOk="0">
                        <a:moveTo>
                          <a:pt x="7" y="1"/>
                        </a:moveTo>
                        <a:cubicBezTo>
                          <a:pt x="7" y="1"/>
                          <a:pt x="6" y="0"/>
                          <a:pt x="4" y="4"/>
                        </a:cubicBezTo>
                        <a:cubicBezTo>
                          <a:pt x="1" y="8"/>
                          <a:pt x="0" y="8"/>
                          <a:pt x="1" y="10"/>
                        </a:cubicBezTo>
                        <a:cubicBezTo>
                          <a:pt x="2" y="12"/>
                          <a:pt x="4" y="10"/>
                          <a:pt x="6" y="8"/>
                        </a:cubicBezTo>
                        <a:cubicBezTo>
                          <a:pt x="8" y="6"/>
                          <a:pt x="11" y="7"/>
                          <a:pt x="11" y="4"/>
                        </a:cubicBezTo>
                        <a:cubicBezTo>
                          <a:pt x="11" y="1"/>
                          <a:pt x="7" y="1"/>
                          <a:pt x="7"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68" name="Google Shape;3168;p21"/>
                  <p:cNvSpPr/>
                  <p:nvPr/>
                </p:nvSpPr>
                <p:spPr>
                  <a:xfrm>
                    <a:off x="3992" y="2675"/>
                    <a:ext cx="9" cy="9"/>
                  </a:xfrm>
                  <a:custGeom>
                    <a:avLst/>
                    <a:gdLst/>
                    <a:ahLst/>
                    <a:cxnLst/>
                    <a:rect l="l" t="t" r="r" b="b"/>
                    <a:pathLst>
                      <a:path w="12" h="12" extrusionOk="0">
                        <a:moveTo>
                          <a:pt x="1" y="10"/>
                        </a:moveTo>
                        <a:cubicBezTo>
                          <a:pt x="0" y="9"/>
                          <a:pt x="0" y="9"/>
                          <a:pt x="0" y="8"/>
                        </a:cubicBezTo>
                        <a:cubicBezTo>
                          <a:pt x="1" y="7"/>
                          <a:pt x="2" y="7"/>
                          <a:pt x="3" y="4"/>
                        </a:cubicBezTo>
                        <a:cubicBezTo>
                          <a:pt x="5" y="0"/>
                          <a:pt x="7" y="0"/>
                          <a:pt x="7" y="0"/>
                        </a:cubicBezTo>
                        <a:cubicBezTo>
                          <a:pt x="8" y="0"/>
                          <a:pt x="9" y="1"/>
                          <a:pt x="10" y="1"/>
                        </a:cubicBezTo>
                        <a:cubicBezTo>
                          <a:pt x="11" y="2"/>
                          <a:pt x="12" y="2"/>
                          <a:pt x="12" y="4"/>
                        </a:cubicBezTo>
                        <a:cubicBezTo>
                          <a:pt x="12" y="5"/>
                          <a:pt x="11" y="5"/>
                          <a:pt x="11" y="5"/>
                        </a:cubicBezTo>
                        <a:cubicBezTo>
                          <a:pt x="10" y="7"/>
                          <a:pt x="8" y="7"/>
                          <a:pt x="7" y="8"/>
                        </a:cubicBezTo>
                        <a:cubicBezTo>
                          <a:pt x="5" y="10"/>
                          <a:pt x="3" y="12"/>
                          <a:pt x="1" y="11"/>
                        </a:cubicBezTo>
                        <a:cubicBezTo>
                          <a:pt x="1" y="11"/>
                          <a:pt x="1" y="11"/>
                          <a:pt x="1" y="11"/>
                        </a:cubicBezTo>
                        <a:lnTo>
                          <a:pt x="1" y="10"/>
                        </a:lnTo>
                        <a:close/>
                        <a:moveTo>
                          <a:pt x="7" y="1"/>
                        </a:moveTo>
                        <a:cubicBezTo>
                          <a:pt x="7" y="1"/>
                          <a:pt x="7" y="1"/>
                          <a:pt x="7" y="1"/>
                        </a:cubicBezTo>
                        <a:cubicBezTo>
                          <a:pt x="6" y="1"/>
                          <a:pt x="6" y="1"/>
                          <a:pt x="6" y="1"/>
                        </a:cubicBezTo>
                        <a:cubicBezTo>
                          <a:pt x="6" y="2"/>
                          <a:pt x="5" y="3"/>
                          <a:pt x="4" y="5"/>
                        </a:cubicBezTo>
                        <a:cubicBezTo>
                          <a:pt x="3" y="7"/>
                          <a:pt x="1" y="8"/>
                          <a:pt x="1" y="9"/>
                        </a:cubicBezTo>
                        <a:cubicBezTo>
                          <a:pt x="1" y="9"/>
                          <a:pt x="1" y="9"/>
                          <a:pt x="1" y="10"/>
                        </a:cubicBezTo>
                        <a:cubicBezTo>
                          <a:pt x="2" y="10"/>
                          <a:pt x="2" y="10"/>
                          <a:pt x="2" y="10"/>
                        </a:cubicBezTo>
                        <a:cubicBezTo>
                          <a:pt x="3" y="11"/>
                          <a:pt x="4" y="9"/>
                          <a:pt x="6" y="8"/>
                        </a:cubicBezTo>
                        <a:cubicBezTo>
                          <a:pt x="8" y="6"/>
                          <a:pt x="10" y="6"/>
                          <a:pt x="11" y="5"/>
                        </a:cubicBezTo>
                        <a:cubicBezTo>
                          <a:pt x="11" y="5"/>
                          <a:pt x="11" y="4"/>
                          <a:pt x="11" y="4"/>
                        </a:cubicBezTo>
                        <a:cubicBezTo>
                          <a:pt x="11" y="3"/>
                          <a:pt x="10" y="2"/>
                          <a:pt x="10" y="2"/>
                        </a:cubicBezTo>
                        <a:cubicBezTo>
                          <a:pt x="9" y="1"/>
                          <a:pt x="7" y="1"/>
                          <a:pt x="7" y="1"/>
                        </a:cubicBezTo>
                        <a:cubicBezTo>
                          <a:pt x="7" y="1"/>
                          <a:pt x="7" y="1"/>
                          <a:pt x="7" y="1"/>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69" name="Google Shape;3169;p21"/>
                  <p:cNvSpPr/>
                  <p:nvPr/>
                </p:nvSpPr>
                <p:spPr>
                  <a:xfrm>
                    <a:off x="3993" y="2676"/>
                    <a:ext cx="7" cy="6"/>
                  </a:xfrm>
                  <a:custGeom>
                    <a:avLst/>
                    <a:gdLst/>
                    <a:ahLst/>
                    <a:cxnLst/>
                    <a:rect l="l" t="t" r="r" b="b"/>
                    <a:pathLst>
                      <a:path w="10" h="9" extrusionOk="0">
                        <a:moveTo>
                          <a:pt x="3" y="8"/>
                        </a:moveTo>
                        <a:cubicBezTo>
                          <a:pt x="2" y="8"/>
                          <a:pt x="2" y="8"/>
                          <a:pt x="2" y="7"/>
                        </a:cubicBezTo>
                        <a:cubicBezTo>
                          <a:pt x="1" y="6"/>
                          <a:pt x="3" y="5"/>
                          <a:pt x="4" y="4"/>
                        </a:cubicBezTo>
                        <a:cubicBezTo>
                          <a:pt x="5" y="2"/>
                          <a:pt x="6" y="2"/>
                          <a:pt x="6" y="2"/>
                        </a:cubicBezTo>
                        <a:cubicBezTo>
                          <a:pt x="6" y="2"/>
                          <a:pt x="6" y="2"/>
                          <a:pt x="6" y="2"/>
                        </a:cubicBezTo>
                        <a:cubicBezTo>
                          <a:pt x="9" y="2"/>
                          <a:pt x="8" y="3"/>
                          <a:pt x="8" y="3"/>
                        </a:cubicBezTo>
                        <a:cubicBezTo>
                          <a:pt x="7" y="3"/>
                          <a:pt x="5" y="5"/>
                          <a:pt x="4" y="6"/>
                        </a:cubicBezTo>
                        <a:cubicBezTo>
                          <a:pt x="4" y="7"/>
                          <a:pt x="3" y="8"/>
                          <a:pt x="3" y="8"/>
                        </a:cubicBezTo>
                        <a:close/>
                        <a:moveTo>
                          <a:pt x="6" y="0"/>
                        </a:moveTo>
                        <a:cubicBezTo>
                          <a:pt x="6" y="0"/>
                          <a:pt x="6" y="0"/>
                          <a:pt x="6" y="0"/>
                        </a:cubicBezTo>
                        <a:cubicBezTo>
                          <a:pt x="6" y="0"/>
                          <a:pt x="6" y="0"/>
                          <a:pt x="6" y="0"/>
                        </a:cubicBezTo>
                        <a:cubicBezTo>
                          <a:pt x="5" y="0"/>
                          <a:pt x="5" y="0"/>
                          <a:pt x="5" y="0"/>
                        </a:cubicBezTo>
                        <a:cubicBezTo>
                          <a:pt x="5" y="1"/>
                          <a:pt x="4" y="2"/>
                          <a:pt x="3" y="4"/>
                        </a:cubicBezTo>
                        <a:cubicBezTo>
                          <a:pt x="2" y="6"/>
                          <a:pt x="0" y="7"/>
                          <a:pt x="0" y="8"/>
                        </a:cubicBezTo>
                        <a:cubicBezTo>
                          <a:pt x="0" y="8"/>
                          <a:pt x="0" y="8"/>
                          <a:pt x="0" y="9"/>
                        </a:cubicBezTo>
                        <a:cubicBezTo>
                          <a:pt x="1" y="9"/>
                          <a:pt x="1" y="9"/>
                          <a:pt x="1" y="9"/>
                        </a:cubicBezTo>
                        <a:cubicBezTo>
                          <a:pt x="1" y="9"/>
                          <a:pt x="1" y="9"/>
                          <a:pt x="1" y="9"/>
                        </a:cubicBezTo>
                        <a:cubicBezTo>
                          <a:pt x="2" y="9"/>
                          <a:pt x="4" y="8"/>
                          <a:pt x="5" y="7"/>
                        </a:cubicBezTo>
                        <a:cubicBezTo>
                          <a:pt x="7" y="5"/>
                          <a:pt x="9" y="5"/>
                          <a:pt x="10" y="4"/>
                        </a:cubicBezTo>
                        <a:cubicBezTo>
                          <a:pt x="10" y="4"/>
                          <a:pt x="10" y="3"/>
                          <a:pt x="10" y="3"/>
                        </a:cubicBezTo>
                        <a:cubicBezTo>
                          <a:pt x="10" y="2"/>
                          <a:pt x="9" y="1"/>
                          <a:pt x="9" y="1"/>
                        </a:cubicBezTo>
                        <a:cubicBezTo>
                          <a:pt x="8" y="0"/>
                          <a:pt x="6" y="0"/>
                          <a:pt x="6"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70" name="Google Shape;3170;p21"/>
                  <p:cNvSpPr/>
                  <p:nvPr/>
                </p:nvSpPr>
                <p:spPr>
                  <a:xfrm>
                    <a:off x="3992" y="2676"/>
                    <a:ext cx="8" cy="7"/>
                  </a:xfrm>
                  <a:custGeom>
                    <a:avLst/>
                    <a:gdLst/>
                    <a:ahLst/>
                    <a:cxnLst/>
                    <a:rect l="l" t="t" r="r" b="b"/>
                    <a:pathLst>
                      <a:path w="11" h="10" extrusionOk="0">
                        <a:moveTo>
                          <a:pt x="7" y="0"/>
                        </a:moveTo>
                        <a:cubicBezTo>
                          <a:pt x="7" y="0"/>
                          <a:pt x="5" y="0"/>
                          <a:pt x="4" y="3"/>
                        </a:cubicBezTo>
                        <a:cubicBezTo>
                          <a:pt x="1" y="7"/>
                          <a:pt x="0" y="7"/>
                          <a:pt x="1" y="9"/>
                        </a:cubicBezTo>
                        <a:cubicBezTo>
                          <a:pt x="1" y="10"/>
                          <a:pt x="2" y="10"/>
                          <a:pt x="2" y="10"/>
                        </a:cubicBezTo>
                        <a:cubicBezTo>
                          <a:pt x="3" y="10"/>
                          <a:pt x="5" y="8"/>
                          <a:pt x="6" y="7"/>
                        </a:cubicBezTo>
                        <a:cubicBezTo>
                          <a:pt x="8" y="5"/>
                          <a:pt x="11" y="6"/>
                          <a:pt x="11" y="3"/>
                        </a:cubicBezTo>
                        <a:cubicBezTo>
                          <a:pt x="11" y="0"/>
                          <a:pt x="7" y="0"/>
                          <a:pt x="7" y="0"/>
                        </a:cubicBezTo>
                        <a:cubicBezTo>
                          <a:pt x="7" y="0"/>
                          <a:pt x="7" y="0"/>
                          <a:pt x="7" y="0"/>
                        </a:cubicBezTo>
                        <a:cubicBezTo>
                          <a:pt x="7" y="0"/>
                          <a:pt x="9" y="0"/>
                          <a:pt x="10" y="1"/>
                        </a:cubicBezTo>
                        <a:cubicBezTo>
                          <a:pt x="10" y="1"/>
                          <a:pt x="11" y="2"/>
                          <a:pt x="11" y="3"/>
                        </a:cubicBezTo>
                        <a:cubicBezTo>
                          <a:pt x="11" y="3"/>
                          <a:pt x="11" y="4"/>
                          <a:pt x="11" y="4"/>
                        </a:cubicBezTo>
                        <a:cubicBezTo>
                          <a:pt x="10" y="5"/>
                          <a:pt x="8" y="5"/>
                          <a:pt x="6" y="7"/>
                        </a:cubicBezTo>
                        <a:cubicBezTo>
                          <a:pt x="5" y="8"/>
                          <a:pt x="3" y="9"/>
                          <a:pt x="2" y="9"/>
                        </a:cubicBezTo>
                        <a:cubicBezTo>
                          <a:pt x="2" y="9"/>
                          <a:pt x="2" y="9"/>
                          <a:pt x="2" y="9"/>
                        </a:cubicBezTo>
                        <a:cubicBezTo>
                          <a:pt x="1" y="9"/>
                          <a:pt x="1" y="9"/>
                          <a:pt x="1" y="9"/>
                        </a:cubicBezTo>
                        <a:cubicBezTo>
                          <a:pt x="1" y="8"/>
                          <a:pt x="1" y="8"/>
                          <a:pt x="1" y="8"/>
                        </a:cubicBezTo>
                        <a:cubicBezTo>
                          <a:pt x="1" y="7"/>
                          <a:pt x="3" y="6"/>
                          <a:pt x="4" y="4"/>
                        </a:cubicBezTo>
                        <a:cubicBezTo>
                          <a:pt x="5" y="2"/>
                          <a:pt x="6" y="1"/>
                          <a:pt x="6" y="0"/>
                        </a:cubicBezTo>
                        <a:cubicBezTo>
                          <a:pt x="7" y="0"/>
                          <a:pt x="7" y="0"/>
                          <a:pt x="7" y="0"/>
                        </a:cubicBezTo>
                        <a:cubicBezTo>
                          <a:pt x="7" y="0"/>
                          <a:pt x="7" y="0"/>
                          <a:pt x="7" y="0"/>
                        </a:cubicBezTo>
                        <a:cubicBezTo>
                          <a:pt x="7" y="0"/>
                          <a:pt x="7" y="0"/>
                          <a:pt x="7"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71" name="Google Shape;3171;p21"/>
                  <p:cNvSpPr/>
                  <p:nvPr/>
                </p:nvSpPr>
                <p:spPr>
                  <a:xfrm>
                    <a:off x="4001" y="2661"/>
                    <a:ext cx="18" cy="24"/>
                  </a:xfrm>
                  <a:custGeom>
                    <a:avLst/>
                    <a:gdLst/>
                    <a:ahLst/>
                    <a:cxnLst/>
                    <a:rect l="l" t="t" r="r" b="b"/>
                    <a:pathLst>
                      <a:path w="24" h="32" extrusionOk="0">
                        <a:moveTo>
                          <a:pt x="19" y="2"/>
                        </a:moveTo>
                        <a:cubicBezTo>
                          <a:pt x="19" y="2"/>
                          <a:pt x="15" y="0"/>
                          <a:pt x="13" y="6"/>
                        </a:cubicBezTo>
                        <a:cubicBezTo>
                          <a:pt x="11" y="12"/>
                          <a:pt x="9" y="13"/>
                          <a:pt x="6" y="17"/>
                        </a:cubicBezTo>
                        <a:cubicBezTo>
                          <a:pt x="3" y="20"/>
                          <a:pt x="2" y="20"/>
                          <a:pt x="1" y="23"/>
                        </a:cubicBezTo>
                        <a:cubicBezTo>
                          <a:pt x="0" y="26"/>
                          <a:pt x="4" y="24"/>
                          <a:pt x="5" y="28"/>
                        </a:cubicBezTo>
                        <a:cubicBezTo>
                          <a:pt x="5" y="32"/>
                          <a:pt x="9" y="27"/>
                          <a:pt x="11" y="22"/>
                        </a:cubicBezTo>
                        <a:cubicBezTo>
                          <a:pt x="14" y="17"/>
                          <a:pt x="16" y="13"/>
                          <a:pt x="19" y="11"/>
                        </a:cubicBezTo>
                        <a:cubicBezTo>
                          <a:pt x="21" y="9"/>
                          <a:pt x="24" y="4"/>
                          <a:pt x="19" y="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72" name="Google Shape;3172;p21"/>
                  <p:cNvSpPr/>
                  <p:nvPr/>
                </p:nvSpPr>
                <p:spPr>
                  <a:xfrm>
                    <a:off x="4001" y="2661"/>
                    <a:ext cx="17" cy="24"/>
                  </a:xfrm>
                  <a:custGeom>
                    <a:avLst/>
                    <a:gdLst/>
                    <a:ahLst/>
                    <a:cxnLst/>
                    <a:rect l="l" t="t" r="r" b="b"/>
                    <a:pathLst>
                      <a:path w="22" h="31" extrusionOk="0">
                        <a:moveTo>
                          <a:pt x="4" y="28"/>
                        </a:moveTo>
                        <a:cubicBezTo>
                          <a:pt x="4" y="27"/>
                          <a:pt x="4" y="27"/>
                          <a:pt x="3" y="26"/>
                        </a:cubicBezTo>
                        <a:cubicBezTo>
                          <a:pt x="2" y="26"/>
                          <a:pt x="2" y="26"/>
                          <a:pt x="2" y="26"/>
                        </a:cubicBezTo>
                        <a:cubicBezTo>
                          <a:pt x="1" y="25"/>
                          <a:pt x="0" y="25"/>
                          <a:pt x="1" y="23"/>
                        </a:cubicBezTo>
                        <a:cubicBezTo>
                          <a:pt x="1" y="23"/>
                          <a:pt x="1" y="22"/>
                          <a:pt x="2" y="21"/>
                        </a:cubicBezTo>
                        <a:cubicBezTo>
                          <a:pt x="3" y="20"/>
                          <a:pt x="4" y="19"/>
                          <a:pt x="6" y="16"/>
                        </a:cubicBezTo>
                        <a:cubicBezTo>
                          <a:pt x="8" y="13"/>
                          <a:pt x="10" y="12"/>
                          <a:pt x="12" y="9"/>
                        </a:cubicBezTo>
                        <a:cubicBezTo>
                          <a:pt x="12" y="8"/>
                          <a:pt x="12" y="7"/>
                          <a:pt x="13" y="6"/>
                        </a:cubicBezTo>
                        <a:cubicBezTo>
                          <a:pt x="13" y="6"/>
                          <a:pt x="13" y="5"/>
                          <a:pt x="14" y="5"/>
                        </a:cubicBezTo>
                        <a:cubicBezTo>
                          <a:pt x="16" y="0"/>
                          <a:pt x="19" y="1"/>
                          <a:pt x="19" y="1"/>
                        </a:cubicBezTo>
                        <a:cubicBezTo>
                          <a:pt x="20" y="2"/>
                          <a:pt x="20" y="2"/>
                          <a:pt x="20" y="2"/>
                        </a:cubicBezTo>
                        <a:cubicBezTo>
                          <a:pt x="21" y="2"/>
                          <a:pt x="22" y="3"/>
                          <a:pt x="22" y="5"/>
                        </a:cubicBezTo>
                        <a:cubicBezTo>
                          <a:pt x="22" y="6"/>
                          <a:pt x="22" y="7"/>
                          <a:pt x="21" y="8"/>
                        </a:cubicBezTo>
                        <a:cubicBezTo>
                          <a:pt x="20" y="10"/>
                          <a:pt x="19" y="11"/>
                          <a:pt x="19" y="11"/>
                        </a:cubicBezTo>
                        <a:cubicBezTo>
                          <a:pt x="17" y="13"/>
                          <a:pt x="15" y="15"/>
                          <a:pt x="13" y="19"/>
                        </a:cubicBezTo>
                        <a:cubicBezTo>
                          <a:pt x="13" y="20"/>
                          <a:pt x="12" y="21"/>
                          <a:pt x="12" y="22"/>
                        </a:cubicBezTo>
                        <a:cubicBezTo>
                          <a:pt x="12" y="23"/>
                          <a:pt x="11" y="23"/>
                          <a:pt x="11" y="24"/>
                        </a:cubicBezTo>
                        <a:cubicBezTo>
                          <a:pt x="9" y="27"/>
                          <a:pt x="7" y="31"/>
                          <a:pt x="5" y="30"/>
                        </a:cubicBezTo>
                        <a:cubicBezTo>
                          <a:pt x="5" y="30"/>
                          <a:pt x="4" y="29"/>
                          <a:pt x="4" y="28"/>
                        </a:cubicBezTo>
                        <a:close/>
                        <a:moveTo>
                          <a:pt x="5" y="28"/>
                        </a:moveTo>
                        <a:cubicBezTo>
                          <a:pt x="5" y="29"/>
                          <a:pt x="5" y="29"/>
                          <a:pt x="6" y="29"/>
                        </a:cubicBezTo>
                        <a:cubicBezTo>
                          <a:pt x="6" y="29"/>
                          <a:pt x="7" y="29"/>
                          <a:pt x="8" y="28"/>
                        </a:cubicBezTo>
                        <a:cubicBezTo>
                          <a:pt x="9" y="27"/>
                          <a:pt x="10" y="25"/>
                          <a:pt x="10" y="24"/>
                        </a:cubicBezTo>
                        <a:cubicBezTo>
                          <a:pt x="11" y="23"/>
                          <a:pt x="11" y="23"/>
                          <a:pt x="11" y="22"/>
                        </a:cubicBezTo>
                        <a:cubicBezTo>
                          <a:pt x="12" y="21"/>
                          <a:pt x="12" y="20"/>
                          <a:pt x="13" y="19"/>
                        </a:cubicBezTo>
                        <a:cubicBezTo>
                          <a:pt x="15" y="15"/>
                          <a:pt x="17" y="12"/>
                          <a:pt x="18" y="11"/>
                        </a:cubicBezTo>
                        <a:cubicBezTo>
                          <a:pt x="19" y="10"/>
                          <a:pt x="20" y="9"/>
                          <a:pt x="21" y="8"/>
                        </a:cubicBezTo>
                        <a:cubicBezTo>
                          <a:pt x="21" y="6"/>
                          <a:pt x="22" y="4"/>
                          <a:pt x="19" y="3"/>
                        </a:cubicBezTo>
                        <a:cubicBezTo>
                          <a:pt x="19" y="2"/>
                          <a:pt x="19" y="2"/>
                          <a:pt x="19" y="2"/>
                        </a:cubicBezTo>
                        <a:cubicBezTo>
                          <a:pt x="19" y="2"/>
                          <a:pt x="19" y="2"/>
                          <a:pt x="19" y="2"/>
                        </a:cubicBezTo>
                        <a:cubicBezTo>
                          <a:pt x="19" y="2"/>
                          <a:pt x="19" y="2"/>
                          <a:pt x="19" y="2"/>
                        </a:cubicBezTo>
                        <a:cubicBezTo>
                          <a:pt x="18" y="2"/>
                          <a:pt x="18" y="2"/>
                          <a:pt x="18" y="2"/>
                        </a:cubicBezTo>
                        <a:cubicBezTo>
                          <a:pt x="18" y="2"/>
                          <a:pt x="16" y="2"/>
                          <a:pt x="14" y="5"/>
                        </a:cubicBezTo>
                        <a:cubicBezTo>
                          <a:pt x="14" y="5"/>
                          <a:pt x="14" y="6"/>
                          <a:pt x="14" y="6"/>
                        </a:cubicBezTo>
                        <a:cubicBezTo>
                          <a:pt x="13" y="8"/>
                          <a:pt x="13" y="9"/>
                          <a:pt x="12" y="10"/>
                        </a:cubicBezTo>
                        <a:cubicBezTo>
                          <a:pt x="10" y="13"/>
                          <a:pt x="9" y="14"/>
                          <a:pt x="6" y="17"/>
                        </a:cubicBezTo>
                        <a:cubicBezTo>
                          <a:pt x="4" y="20"/>
                          <a:pt x="3" y="20"/>
                          <a:pt x="2" y="22"/>
                        </a:cubicBezTo>
                        <a:cubicBezTo>
                          <a:pt x="2" y="22"/>
                          <a:pt x="2" y="23"/>
                          <a:pt x="2" y="23"/>
                        </a:cubicBezTo>
                        <a:cubicBezTo>
                          <a:pt x="1" y="24"/>
                          <a:pt x="2" y="24"/>
                          <a:pt x="2" y="25"/>
                        </a:cubicBezTo>
                        <a:cubicBezTo>
                          <a:pt x="2" y="25"/>
                          <a:pt x="3" y="25"/>
                          <a:pt x="3" y="25"/>
                        </a:cubicBezTo>
                        <a:cubicBezTo>
                          <a:pt x="4" y="25"/>
                          <a:pt x="4" y="25"/>
                          <a:pt x="4" y="25"/>
                        </a:cubicBezTo>
                        <a:cubicBezTo>
                          <a:pt x="4" y="26"/>
                          <a:pt x="5" y="26"/>
                          <a:pt x="5" y="28"/>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73" name="Google Shape;3173;p21"/>
                  <p:cNvSpPr/>
                  <p:nvPr/>
                </p:nvSpPr>
                <p:spPr>
                  <a:xfrm>
                    <a:off x="4002" y="2663"/>
                    <a:ext cx="15" cy="20"/>
                  </a:xfrm>
                  <a:custGeom>
                    <a:avLst/>
                    <a:gdLst/>
                    <a:ahLst/>
                    <a:cxnLst/>
                    <a:rect l="l" t="t" r="r" b="b"/>
                    <a:pathLst>
                      <a:path w="20" h="27" extrusionOk="0">
                        <a:moveTo>
                          <a:pt x="3" y="21"/>
                        </a:moveTo>
                        <a:cubicBezTo>
                          <a:pt x="3" y="21"/>
                          <a:pt x="2" y="21"/>
                          <a:pt x="2" y="21"/>
                        </a:cubicBezTo>
                        <a:cubicBezTo>
                          <a:pt x="2" y="19"/>
                          <a:pt x="6" y="15"/>
                          <a:pt x="8" y="14"/>
                        </a:cubicBezTo>
                        <a:cubicBezTo>
                          <a:pt x="10" y="12"/>
                          <a:pt x="11" y="9"/>
                          <a:pt x="13" y="7"/>
                        </a:cubicBezTo>
                        <a:cubicBezTo>
                          <a:pt x="14" y="4"/>
                          <a:pt x="15" y="2"/>
                          <a:pt x="15" y="2"/>
                        </a:cubicBezTo>
                        <a:cubicBezTo>
                          <a:pt x="16" y="2"/>
                          <a:pt x="16" y="3"/>
                          <a:pt x="16" y="3"/>
                        </a:cubicBezTo>
                        <a:cubicBezTo>
                          <a:pt x="16" y="4"/>
                          <a:pt x="16" y="4"/>
                          <a:pt x="16" y="4"/>
                        </a:cubicBezTo>
                        <a:cubicBezTo>
                          <a:pt x="17" y="4"/>
                          <a:pt x="17" y="4"/>
                          <a:pt x="17" y="4"/>
                        </a:cubicBezTo>
                        <a:cubicBezTo>
                          <a:pt x="17" y="4"/>
                          <a:pt x="18" y="4"/>
                          <a:pt x="18" y="4"/>
                        </a:cubicBezTo>
                        <a:cubicBezTo>
                          <a:pt x="18" y="4"/>
                          <a:pt x="18" y="4"/>
                          <a:pt x="18" y="5"/>
                        </a:cubicBezTo>
                        <a:cubicBezTo>
                          <a:pt x="18" y="6"/>
                          <a:pt x="16" y="8"/>
                          <a:pt x="15" y="9"/>
                        </a:cubicBezTo>
                        <a:cubicBezTo>
                          <a:pt x="13" y="10"/>
                          <a:pt x="10" y="18"/>
                          <a:pt x="9" y="21"/>
                        </a:cubicBezTo>
                        <a:cubicBezTo>
                          <a:pt x="8" y="23"/>
                          <a:pt x="7" y="24"/>
                          <a:pt x="6" y="24"/>
                        </a:cubicBezTo>
                        <a:cubicBezTo>
                          <a:pt x="5" y="24"/>
                          <a:pt x="5" y="24"/>
                          <a:pt x="5" y="23"/>
                        </a:cubicBezTo>
                        <a:cubicBezTo>
                          <a:pt x="5" y="21"/>
                          <a:pt x="5" y="21"/>
                          <a:pt x="4" y="21"/>
                        </a:cubicBezTo>
                        <a:cubicBezTo>
                          <a:pt x="4" y="21"/>
                          <a:pt x="4" y="21"/>
                          <a:pt x="4" y="21"/>
                        </a:cubicBezTo>
                        <a:lnTo>
                          <a:pt x="3" y="21"/>
                        </a:lnTo>
                        <a:close/>
                        <a:moveTo>
                          <a:pt x="18" y="0"/>
                        </a:moveTo>
                        <a:cubicBezTo>
                          <a:pt x="18" y="0"/>
                          <a:pt x="18" y="0"/>
                          <a:pt x="18" y="0"/>
                        </a:cubicBezTo>
                        <a:cubicBezTo>
                          <a:pt x="17" y="0"/>
                          <a:pt x="17" y="0"/>
                          <a:pt x="17" y="0"/>
                        </a:cubicBezTo>
                        <a:cubicBezTo>
                          <a:pt x="17" y="0"/>
                          <a:pt x="17" y="0"/>
                          <a:pt x="17" y="0"/>
                        </a:cubicBezTo>
                        <a:cubicBezTo>
                          <a:pt x="16" y="0"/>
                          <a:pt x="14" y="1"/>
                          <a:pt x="13" y="3"/>
                        </a:cubicBezTo>
                        <a:cubicBezTo>
                          <a:pt x="13" y="3"/>
                          <a:pt x="13" y="4"/>
                          <a:pt x="13" y="4"/>
                        </a:cubicBezTo>
                        <a:cubicBezTo>
                          <a:pt x="12" y="6"/>
                          <a:pt x="12" y="7"/>
                          <a:pt x="11" y="8"/>
                        </a:cubicBezTo>
                        <a:cubicBezTo>
                          <a:pt x="9" y="11"/>
                          <a:pt x="8" y="12"/>
                          <a:pt x="5" y="15"/>
                        </a:cubicBezTo>
                        <a:cubicBezTo>
                          <a:pt x="3" y="18"/>
                          <a:pt x="2" y="18"/>
                          <a:pt x="1" y="20"/>
                        </a:cubicBezTo>
                        <a:cubicBezTo>
                          <a:pt x="1" y="20"/>
                          <a:pt x="1" y="21"/>
                          <a:pt x="1" y="21"/>
                        </a:cubicBezTo>
                        <a:cubicBezTo>
                          <a:pt x="0" y="22"/>
                          <a:pt x="1" y="22"/>
                          <a:pt x="1" y="23"/>
                        </a:cubicBezTo>
                        <a:cubicBezTo>
                          <a:pt x="1" y="23"/>
                          <a:pt x="2" y="23"/>
                          <a:pt x="3" y="23"/>
                        </a:cubicBezTo>
                        <a:cubicBezTo>
                          <a:pt x="4" y="23"/>
                          <a:pt x="5" y="24"/>
                          <a:pt x="5" y="26"/>
                        </a:cubicBezTo>
                        <a:cubicBezTo>
                          <a:pt x="5" y="26"/>
                          <a:pt x="5" y="27"/>
                          <a:pt x="5" y="27"/>
                        </a:cubicBezTo>
                        <a:cubicBezTo>
                          <a:pt x="6" y="27"/>
                          <a:pt x="6" y="26"/>
                          <a:pt x="7" y="26"/>
                        </a:cubicBezTo>
                        <a:cubicBezTo>
                          <a:pt x="7" y="25"/>
                          <a:pt x="8" y="24"/>
                          <a:pt x="8" y="23"/>
                        </a:cubicBezTo>
                        <a:cubicBezTo>
                          <a:pt x="8" y="23"/>
                          <a:pt x="8" y="23"/>
                          <a:pt x="8" y="23"/>
                        </a:cubicBezTo>
                        <a:cubicBezTo>
                          <a:pt x="9" y="23"/>
                          <a:pt x="9" y="22"/>
                          <a:pt x="9" y="22"/>
                        </a:cubicBezTo>
                        <a:cubicBezTo>
                          <a:pt x="9" y="22"/>
                          <a:pt x="9" y="22"/>
                          <a:pt x="9" y="22"/>
                        </a:cubicBezTo>
                        <a:cubicBezTo>
                          <a:pt x="10" y="21"/>
                          <a:pt x="10" y="21"/>
                          <a:pt x="10" y="20"/>
                        </a:cubicBezTo>
                        <a:cubicBezTo>
                          <a:pt x="11" y="19"/>
                          <a:pt x="11" y="18"/>
                          <a:pt x="12" y="17"/>
                        </a:cubicBezTo>
                        <a:cubicBezTo>
                          <a:pt x="14" y="13"/>
                          <a:pt x="16" y="10"/>
                          <a:pt x="17" y="9"/>
                        </a:cubicBezTo>
                        <a:cubicBezTo>
                          <a:pt x="18" y="8"/>
                          <a:pt x="18" y="8"/>
                          <a:pt x="19" y="7"/>
                        </a:cubicBezTo>
                        <a:cubicBezTo>
                          <a:pt x="19" y="7"/>
                          <a:pt x="19" y="7"/>
                          <a:pt x="19" y="7"/>
                        </a:cubicBezTo>
                        <a:cubicBezTo>
                          <a:pt x="19" y="6"/>
                          <a:pt x="19" y="5"/>
                          <a:pt x="19" y="5"/>
                        </a:cubicBezTo>
                        <a:cubicBezTo>
                          <a:pt x="20" y="4"/>
                          <a:pt x="20" y="4"/>
                          <a:pt x="20" y="3"/>
                        </a:cubicBezTo>
                        <a:cubicBezTo>
                          <a:pt x="20" y="2"/>
                          <a:pt x="20" y="1"/>
                          <a:pt x="18" y="1"/>
                        </a:cubicBezTo>
                        <a:cubicBezTo>
                          <a:pt x="18" y="0"/>
                          <a:pt x="18" y="0"/>
                          <a:pt x="18"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74" name="Google Shape;3174;p21"/>
                  <p:cNvSpPr/>
                  <p:nvPr/>
                </p:nvSpPr>
                <p:spPr>
                  <a:xfrm>
                    <a:off x="4002" y="2663"/>
                    <a:ext cx="16" cy="20"/>
                  </a:xfrm>
                  <a:custGeom>
                    <a:avLst/>
                    <a:gdLst/>
                    <a:ahLst/>
                    <a:cxnLst/>
                    <a:rect l="l" t="t" r="r" b="b"/>
                    <a:pathLst>
                      <a:path w="21" h="27" extrusionOk="0">
                        <a:moveTo>
                          <a:pt x="8" y="23"/>
                        </a:moveTo>
                        <a:cubicBezTo>
                          <a:pt x="8" y="24"/>
                          <a:pt x="7" y="25"/>
                          <a:pt x="7" y="26"/>
                        </a:cubicBezTo>
                        <a:cubicBezTo>
                          <a:pt x="6" y="26"/>
                          <a:pt x="6" y="27"/>
                          <a:pt x="5" y="27"/>
                        </a:cubicBezTo>
                        <a:cubicBezTo>
                          <a:pt x="5" y="27"/>
                          <a:pt x="5" y="27"/>
                          <a:pt x="5" y="27"/>
                        </a:cubicBezTo>
                        <a:cubicBezTo>
                          <a:pt x="5" y="27"/>
                          <a:pt x="5" y="27"/>
                          <a:pt x="5" y="27"/>
                        </a:cubicBezTo>
                        <a:cubicBezTo>
                          <a:pt x="6" y="27"/>
                          <a:pt x="7" y="26"/>
                          <a:pt x="8" y="24"/>
                        </a:cubicBezTo>
                        <a:cubicBezTo>
                          <a:pt x="8" y="24"/>
                          <a:pt x="8" y="24"/>
                          <a:pt x="8" y="23"/>
                        </a:cubicBezTo>
                        <a:close/>
                        <a:moveTo>
                          <a:pt x="19" y="7"/>
                        </a:moveTo>
                        <a:cubicBezTo>
                          <a:pt x="18" y="8"/>
                          <a:pt x="18" y="8"/>
                          <a:pt x="17" y="9"/>
                        </a:cubicBezTo>
                        <a:cubicBezTo>
                          <a:pt x="16" y="10"/>
                          <a:pt x="14" y="13"/>
                          <a:pt x="12" y="17"/>
                        </a:cubicBezTo>
                        <a:cubicBezTo>
                          <a:pt x="11" y="18"/>
                          <a:pt x="11" y="19"/>
                          <a:pt x="10" y="20"/>
                        </a:cubicBezTo>
                        <a:cubicBezTo>
                          <a:pt x="10" y="21"/>
                          <a:pt x="10" y="21"/>
                          <a:pt x="9" y="22"/>
                        </a:cubicBezTo>
                        <a:cubicBezTo>
                          <a:pt x="9" y="22"/>
                          <a:pt x="9" y="22"/>
                          <a:pt x="9" y="22"/>
                        </a:cubicBezTo>
                        <a:cubicBezTo>
                          <a:pt x="10" y="21"/>
                          <a:pt x="10" y="21"/>
                          <a:pt x="10" y="21"/>
                        </a:cubicBezTo>
                        <a:cubicBezTo>
                          <a:pt x="10" y="20"/>
                          <a:pt x="10" y="20"/>
                          <a:pt x="10" y="20"/>
                        </a:cubicBezTo>
                        <a:cubicBezTo>
                          <a:pt x="13" y="15"/>
                          <a:pt x="15" y="11"/>
                          <a:pt x="18" y="9"/>
                        </a:cubicBezTo>
                        <a:cubicBezTo>
                          <a:pt x="18" y="8"/>
                          <a:pt x="18" y="8"/>
                          <a:pt x="18" y="8"/>
                        </a:cubicBezTo>
                        <a:lnTo>
                          <a:pt x="19" y="7"/>
                        </a:lnTo>
                        <a:close/>
                        <a:moveTo>
                          <a:pt x="18" y="0"/>
                        </a:moveTo>
                        <a:cubicBezTo>
                          <a:pt x="18" y="0"/>
                          <a:pt x="18" y="0"/>
                          <a:pt x="18" y="0"/>
                        </a:cubicBezTo>
                        <a:cubicBezTo>
                          <a:pt x="18" y="1"/>
                          <a:pt x="18" y="1"/>
                          <a:pt x="18" y="1"/>
                        </a:cubicBezTo>
                        <a:cubicBezTo>
                          <a:pt x="20" y="1"/>
                          <a:pt x="20" y="2"/>
                          <a:pt x="20" y="3"/>
                        </a:cubicBezTo>
                        <a:cubicBezTo>
                          <a:pt x="21" y="3"/>
                          <a:pt x="21" y="3"/>
                          <a:pt x="21" y="3"/>
                        </a:cubicBezTo>
                        <a:cubicBezTo>
                          <a:pt x="21" y="2"/>
                          <a:pt x="20" y="1"/>
                          <a:pt x="19" y="1"/>
                        </a:cubicBezTo>
                        <a:cubicBezTo>
                          <a:pt x="19" y="0"/>
                          <a:pt x="18" y="0"/>
                          <a:pt x="18" y="0"/>
                        </a:cubicBezTo>
                        <a:close/>
                        <a:moveTo>
                          <a:pt x="17" y="0"/>
                        </a:moveTo>
                        <a:cubicBezTo>
                          <a:pt x="16" y="0"/>
                          <a:pt x="14" y="0"/>
                          <a:pt x="12" y="4"/>
                        </a:cubicBezTo>
                        <a:cubicBezTo>
                          <a:pt x="10" y="10"/>
                          <a:pt x="8" y="11"/>
                          <a:pt x="5" y="15"/>
                        </a:cubicBezTo>
                        <a:cubicBezTo>
                          <a:pt x="2" y="18"/>
                          <a:pt x="1" y="18"/>
                          <a:pt x="0" y="21"/>
                        </a:cubicBezTo>
                        <a:cubicBezTo>
                          <a:pt x="0" y="22"/>
                          <a:pt x="0" y="22"/>
                          <a:pt x="0" y="23"/>
                        </a:cubicBezTo>
                        <a:cubicBezTo>
                          <a:pt x="0" y="23"/>
                          <a:pt x="0" y="23"/>
                          <a:pt x="0" y="23"/>
                        </a:cubicBezTo>
                        <a:cubicBezTo>
                          <a:pt x="1" y="23"/>
                          <a:pt x="1" y="23"/>
                          <a:pt x="1" y="23"/>
                        </a:cubicBezTo>
                        <a:cubicBezTo>
                          <a:pt x="1" y="22"/>
                          <a:pt x="0" y="22"/>
                          <a:pt x="1" y="21"/>
                        </a:cubicBezTo>
                        <a:cubicBezTo>
                          <a:pt x="1" y="21"/>
                          <a:pt x="1" y="20"/>
                          <a:pt x="1" y="20"/>
                        </a:cubicBezTo>
                        <a:cubicBezTo>
                          <a:pt x="2" y="18"/>
                          <a:pt x="3" y="18"/>
                          <a:pt x="5" y="15"/>
                        </a:cubicBezTo>
                        <a:cubicBezTo>
                          <a:pt x="8" y="12"/>
                          <a:pt x="9" y="11"/>
                          <a:pt x="11" y="8"/>
                        </a:cubicBezTo>
                        <a:cubicBezTo>
                          <a:pt x="12" y="7"/>
                          <a:pt x="12" y="6"/>
                          <a:pt x="13" y="4"/>
                        </a:cubicBezTo>
                        <a:cubicBezTo>
                          <a:pt x="13" y="4"/>
                          <a:pt x="13" y="3"/>
                          <a:pt x="13" y="3"/>
                        </a:cubicBezTo>
                        <a:cubicBezTo>
                          <a:pt x="14" y="1"/>
                          <a:pt x="16" y="0"/>
                          <a:pt x="17" y="0"/>
                        </a:cubicBezTo>
                        <a:cubicBezTo>
                          <a:pt x="17" y="0"/>
                          <a:pt x="17" y="0"/>
                          <a:pt x="17" y="0"/>
                        </a:cubicBezTo>
                        <a:cubicBezTo>
                          <a:pt x="18" y="0"/>
                          <a:pt x="18" y="0"/>
                          <a:pt x="18" y="0"/>
                        </a:cubicBezTo>
                        <a:cubicBezTo>
                          <a:pt x="18" y="0"/>
                          <a:pt x="18" y="0"/>
                          <a:pt x="18" y="0"/>
                        </a:cubicBezTo>
                        <a:cubicBezTo>
                          <a:pt x="18" y="0"/>
                          <a:pt x="18" y="0"/>
                          <a:pt x="18" y="0"/>
                        </a:cubicBezTo>
                        <a:lnTo>
                          <a:pt x="17"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75" name="Google Shape;3175;p21"/>
                  <p:cNvSpPr/>
                  <p:nvPr/>
                </p:nvSpPr>
                <p:spPr>
                  <a:xfrm>
                    <a:off x="4005" y="2667"/>
                    <a:ext cx="10" cy="12"/>
                  </a:xfrm>
                  <a:custGeom>
                    <a:avLst/>
                    <a:gdLst/>
                    <a:ahLst/>
                    <a:cxnLst/>
                    <a:rect l="l" t="t" r="r" b="b"/>
                    <a:pathLst>
                      <a:path w="13" h="16" extrusionOk="0">
                        <a:moveTo>
                          <a:pt x="11" y="0"/>
                        </a:moveTo>
                        <a:cubicBezTo>
                          <a:pt x="11" y="0"/>
                          <a:pt x="10" y="0"/>
                          <a:pt x="9" y="2"/>
                        </a:cubicBezTo>
                        <a:cubicBezTo>
                          <a:pt x="7" y="5"/>
                          <a:pt x="4" y="11"/>
                          <a:pt x="2" y="12"/>
                        </a:cubicBezTo>
                        <a:cubicBezTo>
                          <a:pt x="0" y="14"/>
                          <a:pt x="1" y="14"/>
                          <a:pt x="1" y="15"/>
                        </a:cubicBezTo>
                        <a:cubicBezTo>
                          <a:pt x="2" y="15"/>
                          <a:pt x="1" y="16"/>
                          <a:pt x="3" y="16"/>
                        </a:cubicBezTo>
                        <a:cubicBezTo>
                          <a:pt x="4" y="15"/>
                          <a:pt x="8" y="5"/>
                          <a:pt x="9" y="4"/>
                        </a:cubicBezTo>
                        <a:cubicBezTo>
                          <a:pt x="9" y="4"/>
                          <a:pt x="13" y="0"/>
                          <a:pt x="11"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76" name="Google Shape;3176;p21"/>
                  <p:cNvSpPr/>
                  <p:nvPr/>
                </p:nvSpPr>
                <p:spPr>
                  <a:xfrm>
                    <a:off x="4014" y="2643"/>
                    <a:ext cx="14" cy="22"/>
                  </a:xfrm>
                  <a:custGeom>
                    <a:avLst/>
                    <a:gdLst/>
                    <a:ahLst/>
                    <a:cxnLst/>
                    <a:rect l="l" t="t" r="r" b="b"/>
                    <a:pathLst>
                      <a:path w="19" h="29" extrusionOk="0">
                        <a:moveTo>
                          <a:pt x="15" y="2"/>
                        </a:moveTo>
                        <a:cubicBezTo>
                          <a:pt x="15" y="2"/>
                          <a:pt x="13" y="0"/>
                          <a:pt x="10" y="7"/>
                        </a:cubicBezTo>
                        <a:cubicBezTo>
                          <a:pt x="8" y="13"/>
                          <a:pt x="8" y="12"/>
                          <a:pt x="4" y="17"/>
                        </a:cubicBezTo>
                        <a:cubicBezTo>
                          <a:pt x="0" y="21"/>
                          <a:pt x="0" y="24"/>
                          <a:pt x="2" y="25"/>
                        </a:cubicBezTo>
                        <a:cubicBezTo>
                          <a:pt x="4" y="26"/>
                          <a:pt x="4" y="26"/>
                          <a:pt x="5" y="28"/>
                        </a:cubicBezTo>
                        <a:cubicBezTo>
                          <a:pt x="5" y="29"/>
                          <a:pt x="9" y="29"/>
                          <a:pt x="11" y="21"/>
                        </a:cubicBezTo>
                        <a:cubicBezTo>
                          <a:pt x="14" y="14"/>
                          <a:pt x="14" y="13"/>
                          <a:pt x="15" y="12"/>
                        </a:cubicBezTo>
                        <a:cubicBezTo>
                          <a:pt x="16" y="11"/>
                          <a:pt x="19" y="6"/>
                          <a:pt x="19" y="4"/>
                        </a:cubicBezTo>
                        <a:cubicBezTo>
                          <a:pt x="18" y="2"/>
                          <a:pt x="15" y="2"/>
                          <a:pt x="15" y="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77" name="Google Shape;3177;p21"/>
                  <p:cNvSpPr/>
                  <p:nvPr/>
                </p:nvSpPr>
                <p:spPr>
                  <a:xfrm>
                    <a:off x="4014" y="2644"/>
                    <a:ext cx="14" cy="21"/>
                  </a:xfrm>
                  <a:custGeom>
                    <a:avLst/>
                    <a:gdLst/>
                    <a:ahLst/>
                    <a:cxnLst/>
                    <a:rect l="l" t="t" r="r" b="b"/>
                    <a:pathLst>
                      <a:path w="19" h="28" extrusionOk="0">
                        <a:moveTo>
                          <a:pt x="4" y="27"/>
                        </a:moveTo>
                        <a:cubicBezTo>
                          <a:pt x="4" y="26"/>
                          <a:pt x="4" y="26"/>
                          <a:pt x="2" y="25"/>
                        </a:cubicBezTo>
                        <a:cubicBezTo>
                          <a:pt x="0" y="24"/>
                          <a:pt x="0" y="23"/>
                          <a:pt x="0" y="21"/>
                        </a:cubicBezTo>
                        <a:cubicBezTo>
                          <a:pt x="1" y="19"/>
                          <a:pt x="2" y="17"/>
                          <a:pt x="4" y="15"/>
                        </a:cubicBezTo>
                        <a:cubicBezTo>
                          <a:pt x="8" y="11"/>
                          <a:pt x="8" y="12"/>
                          <a:pt x="10" y="5"/>
                        </a:cubicBezTo>
                        <a:cubicBezTo>
                          <a:pt x="12" y="0"/>
                          <a:pt x="14" y="0"/>
                          <a:pt x="15" y="0"/>
                        </a:cubicBezTo>
                        <a:cubicBezTo>
                          <a:pt x="15" y="0"/>
                          <a:pt x="15" y="0"/>
                          <a:pt x="15" y="0"/>
                        </a:cubicBezTo>
                        <a:cubicBezTo>
                          <a:pt x="15" y="0"/>
                          <a:pt x="16" y="0"/>
                          <a:pt x="17" y="1"/>
                        </a:cubicBezTo>
                        <a:cubicBezTo>
                          <a:pt x="18" y="1"/>
                          <a:pt x="19" y="2"/>
                          <a:pt x="19" y="3"/>
                        </a:cubicBezTo>
                        <a:cubicBezTo>
                          <a:pt x="19" y="3"/>
                          <a:pt x="19" y="4"/>
                          <a:pt x="19" y="5"/>
                        </a:cubicBezTo>
                        <a:cubicBezTo>
                          <a:pt x="18" y="7"/>
                          <a:pt x="16" y="11"/>
                          <a:pt x="15" y="11"/>
                        </a:cubicBezTo>
                        <a:cubicBezTo>
                          <a:pt x="15" y="12"/>
                          <a:pt x="14" y="13"/>
                          <a:pt x="13" y="16"/>
                        </a:cubicBezTo>
                        <a:cubicBezTo>
                          <a:pt x="13" y="17"/>
                          <a:pt x="12" y="18"/>
                          <a:pt x="12" y="20"/>
                        </a:cubicBezTo>
                        <a:cubicBezTo>
                          <a:pt x="12" y="21"/>
                          <a:pt x="12" y="21"/>
                          <a:pt x="12" y="21"/>
                        </a:cubicBezTo>
                        <a:cubicBezTo>
                          <a:pt x="10" y="27"/>
                          <a:pt x="7" y="28"/>
                          <a:pt x="5" y="28"/>
                        </a:cubicBezTo>
                        <a:cubicBezTo>
                          <a:pt x="5" y="28"/>
                          <a:pt x="5" y="28"/>
                          <a:pt x="5" y="28"/>
                        </a:cubicBezTo>
                        <a:cubicBezTo>
                          <a:pt x="5" y="28"/>
                          <a:pt x="5" y="27"/>
                          <a:pt x="4" y="27"/>
                        </a:cubicBezTo>
                        <a:close/>
                        <a:moveTo>
                          <a:pt x="11" y="6"/>
                        </a:moveTo>
                        <a:cubicBezTo>
                          <a:pt x="8" y="12"/>
                          <a:pt x="8" y="12"/>
                          <a:pt x="4" y="16"/>
                        </a:cubicBezTo>
                        <a:cubicBezTo>
                          <a:pt x="2" y="18"/>
                          <a:pt x="2" y="20"/>
                          <a:pt x="1" y="21"/>
                        </a:cubicBezTo>
                        <a:cubicBezTo>
                          <a:pt x="1" y="23"/>
                          <a:pt x="1" y="23"/>
                          <a:pt x="2" y="24"/>
                        </a:cubicBezTo>
                        <a:cubicBezTo>
                          <a:pt x="4" y="25"/>
                          <a:pt x="5" y="25"/>
                          <a:pt x="5" y="27"/>
                        </a:cubicBezTo>
                        <a:cubicBezTo>
                          <a:pt x="5" y="27"/>
                          <a:pt x="5" y="27"/>
                          <a:pt x="5" y="27"/>
                        </a:cubicBezTo>
                        <a:cubicBezTo>
                          <a:pt x="6" y="27"/>
                          <a:pt x="9" y="26"/>
                          <a:pt x="11" y="20"/>
                        </a:cubicBezTo>
                        <a:cubicBezTo>
                          <a:pt x="11" y="20"/>
                          <a:pt x="11" y="20"/>
                          <a:pt x="11" y="20"/>
                        </a:cubicBezTo>
                        <a:cubicBezTo>
                          <a:pt x="12" y="18"/>
                          <a:pt x="12" y="17"/>
                          <a:pt x="13" y="16"/>
                        </a:cubicBezTo>
                        <a:cubicBezTo>
                          <a:pt x="14" y="12"/>
                          <a:pt x="14" y="12"/>
                          <a:pt x="15" y="11"/>
                        </a:cubicBezTo>
                        <a:cubicBezTo>
                          <a:pt x="15" y="10"/>
                          <a:pt x="18" y="7"/>
                          <a:pt x="18" y="5"/>
                        </a:cubicBezTo>
                        <a:cubicBezTo>
                          <a:pt x="18" y="4"/>
                          <a:pt x="19" y="4"/>
                          <a:pt x="18" y="3"/>
                        </a:cubicBezTo>
                        <a:cubicBezTo>
                          <a:pt x="18" y="2"/>
                          <a:pt x="17" y="2"/>
                          <a:pt x="16" y="2"/>
                        </a:cubicBezTo>
                        <a:cubicBezTo>
                          <a:pt x="16" y="1"/>
                          <a:pt x="15" y="1"/>
                          <a:pt x="15" y="1"/>
                        </a:cubicBezTo>
                        <a:cubicBezTo>
                          <a:pt x="15" y="1"/>
                          <a:pt x="15" y="1"/>
                          <a:pt x="15" y="1"/>
                        </a:cubicBezTo>
                        <a:cubicBezTo>
                          <a:pt x="15" y="1"/>
                          <a:pt x="15" y="1"/>
                          <a:pt x="15" y="1"/>
                        </a:cubicBezTo>
                        <a:cubicBezTo>
                          <a:pt x="15" y="1"/>
                          <a:pt x="15" y="1"/>
                          <a:pt x="15" y="1"/>
                        </a:cubicBezTo>
                        <a:cubicBezTo>
                          <a:pt x="14" y="1"/>
                          <a:pt x="13" y="1"/>
                          <a:pt x="11" y="6"/>
                        </a:cubicBezTo>
                        <a:close/>
                        <a:moveTo>
                          <a:pt x="15" y="1"/>
                        </a:moveTo>
                        <a:cubicBezTo>
                          <a:pt x="15" y="0"/>
                          <a:pt x="15" y="0"/>
                          <a:pt x="15" y="0"/>
                        </a:cubicBezTo>
                        <a:lnTo>
                          <a:pt x="15" y="1"/>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78" name="Google Shape;3178;p21"/>
                  <p:cNvSpPr/>
                  <p:nvPr/>
                </p:nvSpPr>
                <p:spPr>
                  <a:xfrm>
                    <a:off x="4015" y="2646"/>
                    <a:ext cx="11" cy="18"/>
                  </a:xfrm>
                  <a:custGeom>
                    <a:avLst/>
                    <a:gdLst/>
                    <a:ahLst/>
                    <a:cxnLst/>
                    <a:rect l="l" t="t" r="r" b="b"/>
                    <a:pathLst>
                      <a:path w="15" h="25" extrusionOk="0">
                        <a:moveTo>
                          <a:pt x="13" y="7"/>
                        </a:moveTo>
                        <a:cubicBezTo>
                          <a:pt x="13" y="8"/>
                          <a:pt x="12" y="9"/>
                          <a:pt x="12" y="10"/>
                        </a:cubicBezTo>
                        <a:cubicBezTo>
                          <a:pt x="12" y="10"/>
                          <a:pt x="11" y="11"/>
                          <a:pt x="11" y="12"/>
                        </a:cubicBezTo>
                        <a:cubicBezTo>
                          <a:pt x="12" y="10"/>
                          <a:pt x="13" y="10"/>
                          <a:pt x="13" y="7"/>
                        </a:cubicBezTo>
                        <a:close/>
                        <a:moveTo>
                          <a:pt x="13" y="1"/>
                        </a:moveTo>
                        <a:cubicBezTo>
                          <a:pt x="13" y="1"/>
                          <a:pt x="13" y="2"/>
                          <a:pt x="14" y="2"/>
                        </a:cubicBezTo>
                        <a:cubicBezTo>
                          <a:pt x="14" y="2"/>
                          <a:pt x="14" y="2"/>
                          <a:pt x="14" y="2"/>
                        </a:cubicBezTo>
                        <a:cubicBezTo>
                          <a:pt x="15" y="1"/>
                          <a:pt x="15" y="1"/>
                          <a:pt x="15" y="1"/>
                        </a:cubicBezTo>
                        <a:cubicBezTo>
                          <a:pt x="14" y="1"/>
                          <a:pt x="14" y="1"/>
                          <a:pt x="13" y="1"/>
                        </a:cubicBezTo>
                        <a:close/>
                        <a:moveTo>
                          <a:pt x="11" y="0"/>
                        </a:moveTo>
                        <a:cubicBezTo>
                          <a:pt x="11" y="1"/>
                          <a:pt x="10" y="2"/>
                          <a:pt x="10" y="4"/>
                        </a:cubicBezTo>
                        <a:cubicBezTo>
                          <a:pt x="7" y="10"/>
                          <a:pt x="7" y="10"/>
                          <a:pt x="3" y="14"/>
                        </a:cubicBezTo>
                        <a:cubicBezTo>
                          <a:pt x="1" y="16"/>
                          <a:pt x="1" y="18"/>
                          <a:pt x="0" y="19"/>
                        </a:cubicBezTo>
                        <a:cubicBezTo>
                          <a:pt x="0" y="21"/>
                          <a:pt x="0" y="21"/>
                          <a:pt x="1" y="22"/>
                        </a:cubicBezTo>
                        <a:cubicBezTo>
                          <a:pt x="3" y="23"/>
                          <a:pt x="4" y="23"/>
                          <a:pt x="4" y="25"/>
                        </a:cubicBezTo>
                        <a:cubicBezTo>
                          <a:pt x="4" y="25"/>
                          <a:pt x="4" y="25"/>
                          <a:pt x="4" y="25"/>
                        </a:cubicBezTo>
                        <a:cubicBezTo>
                          <a:pt x="5" y="25"/>
                          <a:pt x="5" y="25"/>
                          <a:pt x="5" y="25"/>
                        </a:cubicBezTo>
                        <a:cubicBezTo>
                          <a:pt x="5" y="24"/>
                          <a:pt x="6" y="24"/>
                          <a:pt x="6" y="24"/>
                        </a:cubicBezTo>
                        <a:cubicBezTo>
                          <a:pt x="6" y="24"/>
                          <a:pt x="6" y="23"/>
                          <a:pt x="5" y="22"/>
                        </a:cubicBezTo>
                        <a:cubicBezTo>
                          <a:pt x="5" y="22"/>
                          <a:pt x="5" y="21"/>
                          <a:pt x="5" y="20"/>
                        </a:cubicBezTo>
                        <a:cubicBezTo>
                          <a:pt x="4" y="20"/>
                          <a:pt x="4" y="20"/>
                          <a:pt x="4" y="20"/>
                        </a:cubicBezTo>
                        <a:cubicBezTo>
                          <a:pt x="3" y="20"/>
                          <a:pt x="3" y="20"/>
                          <a:pt x="3" y="20"/>
                        </a:cubicBezTo>
                        <a:cubicBezTo>
                          <a:pt x="3" y="20"/>
                          <a:pt x="3" y="20"/>
                          <a:pt x="3" y="20"/>
                        </a:cubicBezTo>
                        <a:cubicBezTo>
                          <a:pt x="2" y="20"/>
                          <a:pt x="2" y="20"/>
                          <a:pt x="2" y="19"/>
                        </a:cubicBezTo>
                        <a:cubicBezTo>
                          <a:pt x="1" y="18"/>
                          <a:pt x="5" y="13"/>
                          <a:pt x="7" y="11"/>
                        </a:cubicBezTo>
                        <a:cubicBezTo>
                          <a:pt x="9" y="10"/>
                          <a:pt x="9" y="9"/>
                          <a:pt x="10" y="6"/>
                        </a:cubicBezTo>
                        <a:cubicBezTo>
                          <a:pt x="10" y="4"/>
                          <a:pt x="12" y="1"/>
                          <a:pt x="12" y="1"/>
                        </a:cubicBezTo>
                        <a:cubicBezTo>
                          <a:pt x="13" y="1"/>
                          <a:pt x="13" y="1"/>
                          <a:pt x="13" y="1"/>
                        </a:cubicBezTo>
                        <a:cubicBezTo>
                          <a:pt x="12" y="1"/>
                          <a:pt x="12" y="0"/>
                          <a:pt x="1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79" name="Google Shape;3179;p21"/>
                  <p:cNvSpPr/>
                  <p:nvPr/>
                </p:nvSpPr>
                <p:spPr>
                  <a:xfrm>
                    <a:off x="4014" y="2646"/>
                    <a:ext cx="9" cy="18"/>
                  </a:xfrm>
                  <a:custGeom>
                    <a:avLst/>
                    <a:gdLst/>
                    <a:ahLst/>
                    <a:cxnLst/>
                    <a:rect l="l" t="t" r="r" b="b"/>
                    <a:pathLst>
                      <a:path w="12" h="25" extrusionOk="0">
                        <a:moveTo>
                          <a:pt x="12" y="0"/>
                        </a:moveTo>
                        <a:cubicBezTo>
                          <a:pt x="12" y="1"/>
                          <a:pt x="11" y="2"/>
                          <a:pt x="10" y="4"/>
                        </a:cubicBezTo>
                        <a:cubicBezTo>
                          <a:pt x="8" y="10"/>
                          <a:pt x="8" y="9"/>
                          <a:pt x="4" y="14"/>
                        </a:cubicBezTo>
                        <a:cubicBezTo>
                          <a:pt x="0" y="18"/>
                          <a:pt x="0" y="21"/>
                          <a:pt x="2" y="22"/>
                        </a:cubicBezTo>
                        <a:cubicBezTo>
                          <a:pt x="4" y="23"/>
                          <a:pt x="4" y="23"/>
                          <a:pt x="5" y="25"/>
                        </a:cubicBezTo>
                        <a:cubicBezTo>
                          <a:pt x="5" y="25"/>
                          <a:pt x="5" y="25"/>
                          <a:pt x="5" y="25"/>
                        </a:cubicBezTo>
                        <a:cubicBezTo>
                          <a:pt x="6" y="25"/>
                          <a:pt x="6" y="25"/>
                          <a:pt x="6" y="25"/>
                        </a:cubicBezTo>
                        <a:cubicBezTo>
                          <a:pt x="5" y="25"/>
                          <a:pt x="5" y="25"/>
                          <a:pt x="5" y="25"/>
                        </a:cubicBezTo>
                        <a:cubicBezTo>
                          <a:pt x="5" y="25"/>
                          <a:pt x="5" y="25"/>
                          <a:pt x="5" y="25"/>
                        </a:cubicBezTo>
                        <a:cubicBezTo>
                          <a:pt x="5" y="23"/>
                          <a:pt x="4" y="23"/>
                          <a:pt x="2" y="22"/>
                        </a:cubicBezTo>
                        <a:cubicBezTo>
                          <a:pt x="1" y="21"/>
                          <a:pt x="1" y="21"/>
                          <a:pt x="1" y="19"/>
                        </a:cubicBezTo>
                        <a:cubicBezTo>
                          <a:pt x="2" y="18"/>
                          <a:pt x="2" y="16"/>
                          <a:pt x="4" y="14"/>
                        </a:cubicBezTo>
                        <a:cubicBezTo>
                          <a:pt x="8" y="10"/>
                          <a:pt x="8" y="10"/>
                          <a:pt x="11" y="4"/>
                        </a:cubicBezTo>
                        <a:cubicBezTo>
                          <a:pt x="11" y="2"/>
                          <a:pt x="12" y="1"/>
                          <a:pt x="12"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80" name="Google Shape;3180;p21"/>
                  <p:cNvSpPr/>
                  <p:nvPr/>
                </p:nvSpPr>
                <p:spPr>
                  <a:xfrm>
                    <a:off x="4016" y="2648"/>
                    <a:ext cx="9" cy="13"/>
                  </a:xfrm>
                  <a:custGeom>
                    <a:avLst/>
                    <a:gdLst/>
                    <a:ahLst/>
                    <a:cxnLst/>
                    <a:rect l="l" t="t" r="r" b="b"/>
                    <a:pathLst>
                      <a:path w="12" h="18" extrusionOk="0">
                        <a:moveTo>
                          <a:pt x="11" y="0"/>
                        </a:moveTo>
                        <a:cubicBezTo>
                          <a:pt x="11" y="0"/>
                          <a:pt x="9" y="3"/>
                          <a:pt x="9" y="5"/>
                        </a:cubicBezTo>
                        <a:cubicBezTo>
                          <a:pt x="8" y="6"/>
                          <a:pt x="6" y="9"/>
                          <a:pt x="4" y="10"/>
                        </a:cubicBezTo>
                        <a:cubicBezTo>
                          <a:pt x="2" y="12"/>
                          <a:pt x="0" y="15"/>
                          <a:pt x="2" y="15"/>
                        </a:cubicBezTo>
                        <a:cubicBezTo>
                          <a:pt x="3" y="15"/>
                          <a:pt x="4" y="16"/>
                          <a:pt x="4" y="17"/>
                        </a:cubicBezTo>
                        <a:cubicBezTo>
                          <a:pt x="4" y="18"/>
                          <a:pt x="5" y="15"/>
                          <a:pt x="6" y="12"/>
                        </a:cubicBezTo>
                        <a:cubicBezTo>
                          <a:pt x="8" y="9"/>
                          <a:pt x="9" y="5"/>
                          <a:pt x="11" y="3"/>
                        </a:cubicBezTo>
                        <a:cubicBezTo>
                          <a:pt x="12" y="1"/>
                          <a:pt x="12" y="0"/>
                          <a:pt x="11"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81" name="Google Shape;3181;p21"/>
                  <p:cNvSpPr/>
                  <p:nvPr/>
                </p:nvSpPr>
                <p:spPr>
                  <a:xfrm>
                    <a:off x="3996" y="2680"/>
                    <a:ext cx="10" cy="10"/>
                  </a:xfrm>
                  <a:custGeom>
                    <a:avLst/>
                    <a:gdLst/>
                    <a:ahLst/>
                    <a:cxnLst/>
                    <a:rect l="l" t="t" r="r" b="b"/>
                    <a:pathLst>
                      <a:path w="13" h="13" extrusionOk="0">
                        <a:moveTo>
                          <a:pt x="8" y="0"/>
                        </a:moveTo>
                        <a:cubicBezTo>
                          <a:pt x="8" y="0"/>
                          <a:pt x="6" y="0"/>
                          <a:pt x="4" y="4"/>
                        </a:cubicBezTo>
                        <a:cubicBezTo>
                          <a:pt x="2" y="9"/>
                          <a:pt x="0" y="9"/>
                          <a:pt x="2" y="11"/>
                        </a:cubicBezTo>
                        <a:cubicBezTo>
                          <a:pt x="4" y="13"/>
                          <a:pt x="6" y="10"/>
                          <a:pt x="8" y="8"/>
                        </a:cubicBezTo>
                        <a:cubicBezTo>
                          <a:pt x="10" y="5"/>
                          <a:pt x="13" y="6"/>
                          <a:pt x="13" y="3"/>
                        </a:cubicBezTo>
                        <a:cubicBezTo>
                          <a:pt x="13" y="0"/>
                          <a:pt x="8" y="0"/>
                          <a:pt x="8"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82" name="Google Shape;3182;p21"/>
                  <p:cNvSpPr/>
                  <p:nvPr/>
                </p:nvSpPr>
                <p:spPr>
                  <a:xfrm>
                    <a:off x="3997" y="2679"/>
                    <a:ext cx="9" cy="10"/>
                  </a:xfrm>
                  <a:custGeom>
                    <a:avLst/>
                    <a:gdLst/>
                    <a:ahLst/>
                    <a:cxnLst/>
                    <a:rect l="l" t="t" r="r" b="b"/>
                    <a:pathLst>
                      <a:path w="12" h="13" extrusionOk="0">
                        <a:moveTo>
                          <a:pt x="1" y="12"/>
                        </a:moveTo>
                        <a:cubicBezTo>
                          <a:pt x="0" y="11"/>
                          <a:pt x="0" y="11"/>
                          <a:pt x="0" y="10"/>
                        </a:cubicBezTo>
                        <a:cubicBezTo>
                          <a:pt x="0" y="9"/>
                          <a:pt x="2" y="8"/>
                          <a:pt x="3" y="5"/>
                        </a:cubicBezTo>
                        <a:cubicBezTo>
                          <a:pt x="5" y="1"/>
                          <a:pt x="7" y="1"/>
                          <a:pt x="7" y="1"/>
                        </a:cubicBezTo>
                        <a:cubicBezTo>
                          <a:pt x="7" y="1"/>
                          <a:pt x="9" y="0"/>
                          <a:pt x="10" y="1"/>
                        </a:cubicBezTo>
                        <a:cubicBezTo>
                          <a:pt x="11" y="1"/>
                          <a:pt x="12" y="2"/>
                          <a:pt x="12" y="4"/>
                        </a:cubicBezTo>
                        <a:cubicBezTo>
                          <a:pt x="12" y="4"/>
                          <a:pt x="12" y="5"/>
                          <a:pt x="12" y="5"/>
                        </a:cubicBezTo>
                        <a:cubicBezTo>
                          <a:pt x="11" y="7"/>
                          <a:pt x="9" y="7"/>
                          <a:pt x="7" y="9"/>
                        </a:cubicBezTo>
                        <a:cubicBezTo>
                          <a:pt x="5" y="11"/>
                          <a:pt x="4" y="13"/>
                          <a:pt x="2" y="13"/>
                        </a:cubicBezTo>
                        <a:cubicBezTo>
                          <a:pt x="2" y="13"/>
                          <a:pt x="2" y="13"/>
                          <a:pt x="2" y="13"/>
                        </a:cubicBezTo>
                        <a:lnTo>
                          <a:pt x="1" y="12"/>
                        </a:lnTo>
                        <a:close/>
                        <a:moveTo>
                          <a:pt x="7" y="1"/>
                        </a:moveTo>
                        <a:cubicBezTo>
                          <a:pt x="7" y="2"/>
                          <a:pt x="7" y="2"/>
                          <a:pt x="7" y="2"/>
                        </a:cubicBezTo>
                        <a:cubicBezTo>
                          <a:pt x="6" y="2"/>
                          <a:pt x="6" y="2"/>
                          <a:pt x="6" y="2"/>
                        </a:cubicBezTo>
                        <a:cubicBezTo>
                          <a:pt x="5" y="2"/>
                          <a:pt x="4" y="3"/>
                          <a:pt x="4" y="5"/>
                        </a:cubicBezTo>
                        <a:cubicBezTo>
                          <a:pt x="2" y="8"/>
                          <a:pt x="1" y="10"/>
                          <a:pt x="1" y="10"/>
                        </a:cubicBezTo>
                        <a:cubicBezTo>
                          <a:pt x="1" y="10"/>
                          <a:pt x="1" y="11"/>
                          <a:pt x="1" y="11"/>
                        </a:cubicBezTo>
                        <a:cubicBezTo>
                          <a:pt x="2" y="12"/>
                          <a:pt x="2" y="12"/>
                          <a:pt x="2" y="12"/>
                        </a:cubicBezTo>
                        <a:cubicBezTo>
                          <a:pt x="3" y="12"/>
                          <a:pt x="5" y="10"/>
                          <a:pt x="7" y="8"/>
                        </a:cubicBezTo>
                        <a:cubicBezTo>
                          <a:pt x="8" y="6"/>
                          <a:pt x="11" y="6"/>
                          <a:pt x="11" y="5"/>
                        </a:cubicBezTo>
                        <a:cubicBezTo>
                          <a:pt x="11" y="5"/>
                          <a:pt x="11" y="4"/>
                          <a:pt x="11" y="4"/>
                        </a:cubicBezTo>
                        <a:cubicBezTo>
                          <a:pt x="11" y="3"/>
                          <a:pt x="11" y="2"/>
                          <a:pt x="10" y="2"/>
                        </a:cubicBezTo>
                        <a:cubicBezTo>
                          <a:pt x="8" y="1"/>
                          <a:pt x="7" y="1"/>
                          <a:pt x="7" y="1"/>
                        </a:cubicBezTo>
                        <a:cubicBezTo>
                          <a:pt x="7" y="1"/>
                          <a:pt x="7" y="1"/>
                          <a:pt x="7" y="1"/>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83" name="Google Shape;3183;p21"/>
                  <p:cNvSpPr/>
                  <p:nvPr/>
                </p:nvSpPr>
                <p:spPr>
                  <a:xfrm>
                    <a:off x="3997" y="2680"/>
                    <a:ext cx="8" cy="8"/>
                  </a:xfrm>
                  <a:custGeom>
                    <a:avLst/>
                    <a:gdLst/>
                    <a:ahLst/>
                    <a:cxnLst/>
                    <a:rect l="l" t="t" r="r" b="b"/>
                    <a:pathLst>
                      <a:path w="10" h="11" extrusionOk="0">
                        <a:moveTo>
                          <a:pt x="3" y="9"/>
                        </a:moveTo>
                        <a:cubicBezTo>
                          <a:pt x="2" y="9"/>
                          <a:pt x="2" y="9"/>
                          <a:pt x="2" y="9"/>
                        </a:cubicBezTo>
                        <a:cubicBezTo>
                          <a:pt x="1" y="7"/>
                          <a:pt x="3" y="6"/>
                          <a:pt x="4" y="4"/>
                        </a:cubicBezTo>
                        <a:cubicBezTo>
                          <a:pt x="4" y="2"/>
                          <a:pt x="5" y="2"/>
                          <a:pt x="5" y="2"/>
                        </a:cubicBezTo>
                        <a:cubicBezTo>
                          <a:pt x="6" y="2"/>
                          <a:pt x="6" y="2"/>
                          <a:pt x="6" y="2"/>
                        </a:cubicBezTo>
                        <a:cubicBezTo>
                          <a:pt x="9" y="2"/>
                          <a:pt x="9" y="3"/>
                          <a:pt x="8" y="4"/>
                        </a:cubicBezTo>
                        <a:cubicBezTo>
                          <a:pt x="8" y="4"/>
                          <a:pt x="5" y="6"/>
                          <a:pt x="5" y="7"/>
                        </a:cubicBezTo>
                        <a:cubicBezTo>
                          <a:pt x="4" y="8"/>
                          <a:pt x="3" y="9"/>
                          <a:pt x="3" y="9"/>
                        </a:cubicBezTo>
                        <a:close/>
                        <a:moveTo>
                          <a:pt x="6" y="0"/>
                        </a:moveTo>
                        <a:cubicBezTo>
                          <a:pt x="6" y="0"/>
                          <a:pt x="6" y="0"/>
                          <a:pt x="6" y="0"/>
                        </a:cubicBezTo>
                        <a:cubicBezTo>
                          <a:pt x="6" y="1"/>
                          <a:pt x="6" y="1"/>
                          <a:pt x="6" y="1"/>
                        </a:cubicBezTo>
                        <a:cubicBezTo>
                          <a:pt x="5" y="1"/>
                          <a:pt x="5" y="1"/>
                          <a:pt x="5" y="1"/>
                        </a:cubicBezTo>
                        <a:cubicBezTo>
                          <a:pt x="4" y="1"/>
                          <a:pt x="3" y="2"/>
                          <a:pt x="3" y="4"/>
                        </a:cubicBezTo>
                        <a:cubicBezTo>
                          <a:pt x="1" y="7"/>
                          <a:pt x="0" y="9"/>
                          <a:pt x="0" y="9"/>
                        </a:cubicBezTo>
                        <a:cubicBezTo>
                          <a:pt x="0" y="9"/>
                          <a:pt x="0" y="10"/>
                          <a:pt x="0" y="10"/>
                        </a:cubicBezTo>
                        <a:cubicBezTo>
                          <a:pt x="1" y="11"/>
                          <a:pt x="1" y="11"/>
                          <a:pt x="1" y="11"/>
                        </a:cubicBezTo>
                        <a:cubicBezTo>
                          <a:pt x="1" y="11"/>
                          <a:pt x="1" y="11"/>
                          <a:pt x="1" y="11"/>
                        </a:cubicBezTo>
                        <a:cubicBezTo>
                          <a:pt x="2" y="11"/>
                          <a:pt x="4" y="9"/>
                          <a:pt x="6" y="7"/>
                        </a:cubicBezTo>
                        <a:cubicBezTo>
                          <a:pt x="7" y="5"/>
                          <a:pt x="10" y="5"/>
                          <a:pt x="10" y="4"/>
                        </a:cubicBezTo>
                        <a:cubicBezTo>
                          <a:pt x="10" y="4"/>
                          <a:pt x="10" y="3"/>
                          <a:pt x="10" y="3"/>
                        </a:cubicBezTo>
                        <a:cubicBezTo>
                          <a:pt x="10" y="2"/>
                          <a:pt x="10" y="1"/>
                          <a:pt x="9" y="1"/>
                        </a:cubicBezTo>
                        <a:cubicBezTo>
                          <a:pt x="8" y="1"/>
                          <a:pt x="7" y="0"/>
                          <a:pt x="6" y="0"/>
                        </a:cubicBezTo>
                        <a:cubicBezTo>
                          <a:pt x="6" y="0"/>
                          <a:pt x="6" y="0"/>
                          <a:pt x="6"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84" name="Google Shape;3184;p21"/>
                  <p:cNvSpPr/>
                  <p:nvPr/>
                </p:nvSpPr>
                <p:spPr>
                  <a:xfrm>
                    <a:off x="3996" y="2680"/>
                    <a:ext cx="10" cy="8"/>
                  </a:xfrm>
                  <a:custGeom>
                    <a:avLst/>
                    <a:gdLst/>
                    <a:ahLst/>
                    <a:cxnLst/>
                    <a:rect l="l" t="t" r="r" b="b"/>
                    <a:pathLst>
                      <a:path w="13" h="11" extrusionOk="0">
                        <a:moveTo>
                          <a:pt x="8" y="0"/>
                        </a:moveTo>
                        <a:cubicBezTo>
                          <a:pt x="8" y="0"/>
                          <a:pt x="8" y="0"/>
                          <a:pt x="8" y="0"/>
                        </a:cubicBezTo>
                        <a:cubicBezTo>
                          <a:pt x="8" y="0"/>
                          <a:pt x="8" y="0"/>
                          <a:pt x="8" y="0"/>
                        </a:cubicBezTo>
                        <a:cubicBezTo>
                          <a:pt x="8" y="0"/>
                          <a:pt x="8" y="0"/>
                          <a:pt x="8" y="0"/>
                        </a:cubicBezTo>
                        <a:cubicBezTo>
                          <a:pt x="9" y="0"/>
                          <a:pt x="10" y="1"/>
                          <a:pt x="11" y="1"/>
                        </a:cubicBezTo>
                        <a:cubicBezTo>
                          <a:pt x="12" y="1"/>
                          <a:pt x="12" y="2"/>
                          <a:pt x="12" y="3"/>
                        </a:cubicBezTo>
                        <a:cubicBezTo>
                          <a:pt x="12" y="3"/>
                          <a:pt x="12" y="4"/>
                          <a:pt x="12" y="4"/>
                        </a:cubicBezTo>
                        <a:cubicBezTo>
                          <a:pt x="12" y="5"/>
                          <a:pt x="9" y="5"/>
                          <a:pt x="8" y="7"/>
                        </a:cubicBezTo>
                        <a:cubicBezTo>
                          <a:pt x="6" y="9"/>
                          <a:pt x="4" y="11"/>
                          <a:pt x="3" y="11"/>
                        </a:cubicBezTo>
                        <a:cubicBezTo>
                          <a:pt x="3" y="11"/>
                          <a:pt x="3" y="11"/>
                          <a:pt x="3" y="11"/>
                        </a:cubicBezTo>
                        <a:cubicBezTo>
                          <a:pt x="2" y="10"/>
                          <a:pt x="2" y="10"/>
                          <a:pt x="2" y="10"/>
                        </a:cubicBezTo>
                        <a:cubicBezTo>
                          <a:pt x="2" y="10"/>
                          <a:pt x="2" y="9"/>
                          <a:pt x="2" y="9"/>
                        </a:cubicBezTo>
                        <a:cubicBezTo>
                          <a:pt x="2" y="9"/>
                          <a:pt x="3" y="7"/>
                          <a:pt x="5" y="4"/>
                        </a:cubicBezTo>
                        <a:cubicBezTo>
                          <a:pt x="5" y="2"/>
                          <a:pt x="6" y="1"/>
                          <a:pt x="7" y="1"/>
                        </a:cubicBezTo>
                        <a:cubicBezTo>
                          <a:pt x="8" y="1"/>
                          <a:pt x="8" y="1"/>
                          <a:pt x="8" y="1"/>
                        </a:cubicBezTo>
                        <a:cubicBezTo>
                          <a:pt x="8" y="0"/>
                          <a:pt x="8" y="0"/>
                          <a:pt x="8" y="0"/>
                        </a:cubicBezTo>
                        <a:cubicBezTo>
                          <a:pt x="8" y="0"/>
                          <a:pt x="8" y="0"/>
                          <a:pt x="8" y="0"/>
                        </a:cubicBezTo>
                        <a:cubicBezTo>
                          <a:pt x="8" y="0"/>
                          <a:pt x="8" y="0"/>
                          <a:pt x="8" y="0"/>
                        </a:cubicBezTo>
                        <a:cubicBezTo>
                          <a:pt x="7" y="0"/>
                          <a:pt x="6" y="0"/>
                          <a:pt x="4" y="4"/>
                        </a:cubicBezTo>
                        <a:cubicBezTo>
                          <a:pt x="2" y="9"/>
                          <a:pt x="0" y="9"/>
                          <a:pt x="2" y="11"/>
                        </a:cubicBezTo>
                        <a:cubicBezTo>
                          <a:pt x="2" y="11"/>
                          <a:pt x="3" y="11"/>
                          <a:pt x="3" y="11"/>
                        </a:cubicBezTo>
                        <a:cubicBezTo>
                          <a:pt x="5" y="11"/>
                          <a:pt x="6" y="9"/>
                          <a:pt x="8" y="8"/>
                        </a:cubicBezTo>
                        <a:cubicBezTo>
                          <a:pt x="10" y="5"/>
                          <a:pt x="13" y="6"/>
                          <a:pt x="13" y="3"/>
                        </a:cubicBezTo>
                        <a:cubicBezTo>
                          <a:pt x="13" y="0"/>
                          <a:pt x="10" y="0"/>
                          <a:pt x="8"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85" name="Google Shape;3185;p21"/>
                  <p:cNvSpPr/>
                  <p:nvPr/>
                </p:nvSpPr>
                <p:spPr>
                  <a:xfrm>
                    <a:off x="4008" y="2663"/>
                    <a:ext cx="16" cy="25"/>
                  </a:xfrm>
                  <a:custGeom>
                    <a:avLst/>
                    <a:gdLst/>
                    <a:ahLst/>
                    <a:cxnLst/>
                    <a:rect l="l" t="t" r="r" b="b"/>
                    <a:pathLst>
                      <a:path w="22" h="34" extrusionOk="0">
                        <a:moveTo>
                          <a:pt x="17" y="2"/>
                        </a:moveTo>
                        <a:cubicBezTo>
                          <a:pt x="17" y="2"/>
                          <a:pt x="13" y="0"/>
                          <a:pt x="11" y="7"/>
                        </a:cubicBezTo>
                        <a:cubicBezTo>
                          <a:pt x="9" y="13"/>
                          <a:pt x="8" y="14"/>
                          <a:pt x="5" y="18"/>
                        </a:cubicBezTo>
                        <a:cubicBezTo>
                          <a:pt x="2" y="22"/>
                          <a:pt x="1" y="22"/>
                          <a:pt x="0" y="25"/>
                        </a:cubicBezTo>
                        <a:cubicBezTo>
                          <a:pt x="0" y="28"/>
                          <a:pt x="4" y="26"/>
                          <a:pt x="4" y="30"/>
                        </a:cubicBezTo>
                        <a:cubicBezTo>
                          <a:pt x="5" y="34"/>
                          <a:pt x="9" y="29"/>
                          <a:pt x="11" y="23"/>
                        </a:cubicBezTo>
                        <a:cubicBezTo>
                          <a:pt x="13" y="18"/>
                          <a:pt x="15" y="13"/>
                          <a:pt x="17" y="11"/>
                        </a:cubicBezTo>
                        <a:cubicBezTo>
                          <a:pt x="19" y="9"/>
                          <a:pt x="22" y="3"/>
                          <a:pt x="17" y="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86" name="Google Shape;3186;p21"/>
                  <p:cNvSpPr/>
                  <p:nvPr/>
                </p:nvSpPr>
                <p:spPr>
                  <a:xfrm>
                    <a:off x="4008" y="2663"/>
                    <a:ext cx="15" cy="24"/>
                  </a:xfrm>
                  <a:custGeom>
                    <a:avLst/>
                    <a:gdLst/>
                    <a:ahLst/>
                    <a:cxnLst/>
                    <a:rect l="l" t="t" r="r" b="b"/>
                    <a:pathLst>
                      <a:path w="20" h="32" extrusionOk="0">
                        <a:moveTo>
                          <a:pt x="4" y="30"/>
                        </a:moveTo>
                        <a:cubicBezTo>
                          <a:pt x="4" y="29"/>
                          <a:pt x="3" y="28"/>
                          <a:pt x="2" y="28"/>
                        </a:cubicBezTo>
                        <a:cubicBezTo>
                          <a:pt x="2" y="28"/>
                          <a:pt x="1" y="28"/>
                          <a:pt x="1" y="28"/>
                        </a:cubicBezTo>
                        <a:cubicBezTo>
                          <a:pt x="0" y="27"/>
                          <a:pt x="0" y="27"/>
                          <a:pt x="0" y="25"/>
                        </a:cubicBezTo>
                        <a:cubicBezTo>
                          <a:pt x="0" y="24"/>
                          <a:pt x="0" y="24"/>
                          <a:pt x="0" y="23"/>
                        </a:cubicBezTo>
                        <a:cubicBezTo>
                          <a:pt x="1" y="21"/>
                          <a:pt x="3" y="21"/>
                          <a:pt x="5" y="18"/>
                        </a:cubicBezTo>
                        <a:cubicBezTo>
                          <a:pt x="7" y="14"/>
                          <a:pt x="8" y="13"/>
                          <a:pt x="10" y="10"/>
                        </a:cubicBezTo>
                        <a:cubicBezTo>
                          <a:pt x="10" y="9"/>
                          <a:pt x="10" y="8"/>
                          <a:pt x="11" y="7"/>
                        </a:cubicBezTo>
                        <a:cubicBezTo>
                          <a:pt x="11" y="6"/>
                          <a:pt x="11" y="5"/>
                          <a:pt x="11" y="5"/>
                        </a:cubicBezTo>
                        <a:cubicBezTo>
                          <a:pt x="13" y="0"/>
                          <a:pt x="17" y="1"/>
                          <a:pt x="17" y="1"/>
                        </a:cubicBezTo>
                        <a:cubicBezTo>
                          <a:pt x="18" y="1"/>
                          <a:pt x="18" y="1"/>
                          <a:pt x="18" y="1"/>
                        </a:cubicBezTo>
                        <a:cubicBezTo>
                          <a:pt x="19" y="2"/>
                          <a:pt x="20" y="3"/>
                          <a:pt x="20" y="4"/>
                        </a:cubicBezTo>
                        <a:cubicBezTo>
                          <a:pt x="20" y="5"/>
                          <a:pt x="20" y="7"/>
                          <a:pt x="20" y="8"/>
                        </a:cubicBezTo>
                        <a:cubicBezTo>
                          <a:pt x="19" y="9"/>
                          <a:pt x="18" y="11"/>
                          <a:pt x="17" y="12"/>
                        </a:cubicBezTo>
                        <a:cubicBezTo>
                          <a:pt x="16" y="13"/>
                          <a:pt x="14" y="16"/>
                          <a:pt x="12" y="20"/>
                        </a:cubicBezTo>
                        <a:cubicBezTo>
                          <a:pt x="12" y="21"/>
                          <a:pt x="11" y="22"/>
                          <a:pt x="11" y="23"/>
                        </a:cubicBezTo>
                        <a:cubicBezTo>
                          <a:pt x="11" y="24"/>
                          <a:pt x="11" y="24"/>
                          <a:pt x="10" y="25"/>
                        </a:cubicBezTo>
                        <a:cubicBezTo>
                          <a:pt x="9" y="29"/>
                          <a:pt x="7" y="32"/>
                          <a:pt x="5" y="32"/>
                        </a:cubicBezTo>
                        <a:cubicBezTo>
                          <a:pt x="4" y="31"/>
                          <a:pt x="4" y="31"/>
                          <a:pt x="4" y="30"/>
                        </a:cubicBezTo>
                        <a:close/>
                        <a:moveTo>
                          <a:pt x="5" y="29"/>
                        </a:moveTo>
                        <a:cubicBezTo>
                          <a:pt x="5" y="30"/>
                          <a:pt x="5" y="30"/>
                          <a:pt x="5" y="31"/>
                        </a:cubicBezTo>
                        <a:cubicBezTo>
                          <a:pt x="6" y="31"/>
                          <a:pt x="6" y="30"/>
                          <a:pt x="7" y="29"/>
                        </a:cubicBezTo>
                        <a:cubicBezTo>
                          <a:pt x="8" y="28"/>
                          <a:pt x="9" y="26"/>
                          <a:pt x="10" y="25"/>
                        </a:cubicBezTo>
                        <a:cubicBezTo>
                          <a:pt x="10" y="24"/>
                          <a:pt x="10" y="24"/>
                          <a:pt x="10" y="23"/>
                        </a:cubicBezTo>
                        <a:cubicBezTo>
                          <a:pt x="11" y="22"/>
                          <a:pt x="11" y="21"/>
                          <a:pt x="12" y="19"/>
                        </a:cubicBezTo>
                        <a:cubicBezTo>
                          <a:pt x="13" y="15"/>
                          <a:pt x="15" y="12"/>
                          <a:pt x="17" y="11"/>
                        </a:cubicBezTo>
                        <a:cubicBezTo>
                          <a:pt x="18" y="10"/>
                          <a:pt x="18" y="9"/>
                          <a:pt x="19" y="8"/>
                        </a:cubicBezTo>
                        <a:cubicBezTo>
                          <a:pt x="20" y="6"/>
                          <a:pt x="20" y="4"/>
                          <a:pt x="17" y="2"/>
                        </a:cubicBezTo>
                        <a:cubicBezTo>
                          <a:pt x="16" y="2"/>
                          <a:pt x="16" y="2"/>
                          <a:pt x="16" y="2"/>
                        </a:cubicBezTo>
                        <a:cubicBezTo>
                          <a:pt x="17" y="2"/>
                          <a:pt x="17" y="2"/>
                          <a:pt x="17" y="2"/>
                        </a:cubicBezTo>
                        <a:cubicBezTo>
                          <a:pt x="16" y="2"/>
                          <a:pt x="16" y="2"/>
                          <a:pt x="16" y="2"/>
                        </a:cubicBezTo>
                        <a:cubicBezTo>
                          <a:pt x="16" y="2"/>
                          <a:pt x="16" y="2"/>
                          <a:pt x="16" y="2"/>
                        </a:cubicBezTo>
                        <a:cubicBezTo>
                          <a:pt x="16" y="2"/>
                          <a:pt x="13" y="2"/>
                          <a:pt x="12" y="5"/>
                        </a:cubicBezTo>
                        <a:cubicBezTo>
                          <a:pt x="12" y="6"/>
                          <a:pt x="12" y="6"/>
                          <a:pt x="12" y="7"/>
                        </a:cubicBezTo>
                        <a:cubicBezTo>
                          <a:pt x="11" y="8"/>
                          <a:pt x="11" y="9"/>
                          <a:pt x="10" y="10"/>
                        </a:cubicBezTo>
                        <a:cubicBezTo>
                          <a:pt x="9" y="14"/>
                          <a:pt x="7" y="15"/>
                          <a:pt x="5" y="18"/>
                        </a:cubicBezTo>
                        <a:cubicBezTo>
                          <a:pt x="3" y="21"/>
                          <a:pt x="2" y="22"/>
                          <a:pt x="1" y="23"/>
                        </a:cubicBezTo>
                        <a:cubicBezTo>
                          <a:pt x="1" y="24"/>
                          <a:pt x="1" y="24"/>
                          <a:pt x="1" y="25"/>
                        </a:cubicBezTo>
                        <a:cubicBezTo>
                          <a:pt x="1" y="26"/>
                          <a:pt x="1" y="26"/>
                          <a:pt x="1" y="26"/>
                        </a:cubicBezTo>
                        <a:cubicBezTo>
                          <a:pt x="2" y="27"/>
                          <a:pt x="2" y="27"/>
                          <a:pt x="3" y="27"/>
                        </a:cubicBezTo>
                        <a:cubicBezTo>
                          <a:pt x="3" y="27"/>
                          <a:pt x="3" y="27"/>
                          <a:pt x="3" y="27"/>
                        </a:cubicBezTo>
                        <a:cubicBezTo>
                          <a:pt x="4" y="27"/>
                          <a:pt x="4" y="28"/>
                          <a:pt x="5" y="29"/>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87" name="Google Shape;3187;p21"/>
                  <p:cNvSpPr/>
                  <p:nvPr/>
                </p:nvSpPr>
                <p:spPr>
                  <a:xfrm>
                    <a:off x="4009" y="2664"/>
                    <a:ext cx="14" cy="21"/>
                  </a:xfrm>
                  <a:custGeom>
                    <a:avLst/>
                    <a:gdLst/>
                    <a:ahLst/>
                    <a:cxnLst/>
                    <a:rect l="l" t="t" r="r" b="b"/>
                    <a:pathLst>
                      <a:path w="19" h="28" extrusionOk="0">
                        <a:moveTo>
                          <a:pt x="2" y="23"/>
                        </a:moveTo>
                        <a:cubicBezTo>
                          <a:pt x="2" y="23"/>
                          <a:pt x="2" y="23"/>
                          <a:pt x="1" y="22"/>
                        </a:cubicBezTo>
                        <a:cubicBezTo>
                          <a:pt x="1" y="20"/>
                          <a:pt x="5" y="16"/>
                          <a:pt x="7" y="14"/>
                        </a:cubicBezTo>
                        <a:cubicBezTo>
                          <a:pt x="9" y="13"/>
                          <a:pt x="10" y="10"/>
                          <a:pt x="11" y="7"/>
                        </a:cubicBezTo>
                        <a:cubicBezTo>
                          <a:pt x="12" y="4"/>
                          <a:pt x="13" y="2"/>
                          <a:pt x="13" y="2"/>
                        </a:cubicBezTo>
                        <a:cubicBezTo>
                          <a:pt x="13" y="2"/>
                          <a:pt x="13" y="2"/>
                          <a:pt x="13" y="2"/>
                        </a:cubicBezTo>
                        <a:cubicBezTo>
                          <a:pt x="14" y="2"/>
                          <a:pt x="14" y="3"/>
                          <a:pt x="14" y="3"/>
                        </a:cubicBezTo>
                        <a:cubicBezTo>
                          <a:pt x="14" y="4"/>
                          <a:pt x="14" y="4"/>
                          <a:pt x="14" y="4"/>
                        </a:cubicBezTo>
                        <a:cubicBezTo>
                          <a:pt x="15" y="4"/>
                          <a:pt x="15" y="4"/>
                          <a:pt x="15" y="4"/>
                        </a:cubicBezTo>
                        <a:cubicBezTo>
                          <a:pt x="15" y="4"/>
                          <a:pt x="16" y="4"/>
                          <a:pt x="16" y="4"/>
                        </a:cubicBezTo>
                        <a:cubicBezTo>
                          <a:pt x="16" y="4"/>
                          <a:pt x="16" y="4"/>
                          <a:pt x="16" y="5"/>
                        </a:cubicBezTo>
                        <a:cubicBezTo>
                          <a:pt x="17" y="6"/>
                          <a:pt x="15" y="8"/>
                          <a:pt x="13" y="9"/>
                        </a:cubicBezTo>
                        <a:cubicBezTo>
                          <a:pt x="12" y="11"/>
                          <a:pt x="9" y="19"/>
                          <a:pt x="8" y="22"/>
                        </a:cubicBezTo>
                        <a:cubicBezTo>
                          <a:pt x="7" y="24"/>
                          <a:pt x="6" y="26"/>
                          <a:pt x="5" y="26"/>
                        </a:cubicBezTo>
                        <a:cubicBezTo>
                          <a:pt x="5" y="26"/>
                          <a:pt x="5" y="25"/>
                          <a:pt x="5" y="24"/>
                        </a:cubicBezTo>
                        <a:cubicBezTo>
                          <a:pt x="4" y="23"/>
                          <a:pt x="4" y="22"/>
                          <a:pt x="4" y="22"/>
                        </a:cubicBezTo>
                        <a:cubicBezTo>
                          <a:pt x="3" y="23"/>
                          <a:pt x="3" y="23"/>
                          <a:pt x="3" y="23"/>
                        </a:cubicBezTo>
                        <a:lnTo>
                          <a:pt x="2" y="23"/>
                        </a:lnTo>
                        <a:close/>
                        <a:moveTo>
                          <a:pt x="16" y="0"/>
                        </a:moveTo>
                        <a:cubicBezTo>
                          <a:pt x="15" y="0"/>
                          <a:pt x="15" y="0"/>
                          <a:pt x="15" y="0"/>
                        </a:cubicBezTo>
                        <a:cubicBezTo>
                          <a:pt x="15" y="0"/>
                          <a:pt x="15" y="0"/>
                          <a:pt x="15" y="0"/>
                        </a:cubicBezTo>
                        <a:cubicBezTo>
                          <a:pt x="15" y="0"/>
                          <a:pt x="15" y="0"/>
                          <a:pt x="15" y="0"/>
                        </a:cubicBezTo>
                        <a:cubicBezTo>
                          <a:pt x="14" y="0"/>
                          <a:pt x="12" y="1"/>
                          <a:pt x="11" y="3"/>
                        </a:cubicBezTo>
                        <a:cubicBezTo>
                          <a:pt x="11" y="4"/>
                          <a:pt x="11" y="4"/>
                          <a:pt x="11" y="5"/>
                        </a:cubicBezTo>
                        <a:cubicBezTo>
                          <a:pt x="10" y="6"/>
                          <a:pt x="10" y="7"/>
                          <a:pt x="9" y="8"/>
                        </a:cubicBezTo>
                        <a:cubicBezTo>
                          <a:pt x="8" y="12"/>
                          <a:pt x="6" y="13"/>
                          <a:pt x="4" y="16"/>
                        </a:cubicBezTo>
                        <a:cubicBezTo>
                          <a:pt x="2" y="19"/>
                          <a:pt x="1" y="20"/>
                          <a:pt x="0" y="21"/>
                        </a:cubicBezTo>
                        <a:cubicBezTo>
                          <a:pt x="0" y="22"/>
                          <a:pt x="0" y="22"/>
                          <a:pt x="0" y="23"/>
                        </a:cubicBezTo>
                        <a:cubicBezTo>
                          <a:pt x="0" y="24"/>
                          <a:pt x="0" y="24"/>
                          <a:pt x="0" y="24"/>
                        </a:cubicBezTo>
                        <a:cubicBezTo>
                          <a:pt x="0" y="24"/>
                          <a:pt x="0" y="24"/>
                          <a:pt x="0" y="24"/>
                        </a:cubicBezTo>
                        <a:cubicBezTo>
                          <a:pt x="1" y="24"/>
                          <a:pt x="2" y="24"/>
                          <a:pt x="2" y="25"/>
                        </a:cubicBezTo>
                        <a:cubicBezTo>
                          <a:pt x="3" y="25"/>
                          <a:pt x="5" y="26"/>
                          <a:pt x="5" y="27"/>
                        </a:cubicBezTo>
                        <a:cubicBezTo>
                          <a:pt x="5" y="28"/>
                          <a:pt x="5" y="28"/>
                          <a:pt x="5" y="28"/>
                        </a:cubicBezTo>
                        <a:cubicBezTo>
                          <a:pt x="5" y="28"/>
                          <a:pt x="6" y="28"/>
                          <a:pt x="6" y="27"/>
                        </a:cubicBezTo>
                        <a:cubicBezTo>
                          <a:pt x="7" y="27"/>
                          <a:pt x="7" y="26"/>
                          <a:pt x="7" y="25"/>
                        </a:cubicBezTo>
                        <a:cubicBezTo>
                          <a:pt x="7" y="25"/>
                          <a:pt x="7" y="25"/>
                          <a:pt x="7" y="25"/>
                        </a:cubicBezTo>
                        <a:cubicBezTo>
                          <a:pt x="8" y="24"/>
                          <a:pt x="8" y="24"/>
                          <a:pt x="8" y="23"/>
                        </a:cubicBezTo>
                        <a:cubicBezTo>
                          <a:pt x="8" y="22"/>
                          <a:pt x="9" y="21"/>
                          <a:pt x="10" y="21"/>
                        </a:cubicBezTo>
                        <a:cubicBezTo>
                          <a:pt x="10" y="19"/>
                          <a:pt x="10" y="18"/>
                          <a:pt x="11" y="17"/>
                        </a:cubicBezTo>
                        <a:cubicBezTo>
                          <a:pt x="12" y="13"/>
                          <a:pt x="14" y="10"/>
                          <a:pt x="16" y="9"/>
                        </a:cubicBezTo>
                        <a:cubicBezTo>
                          <a:pt x="16" y="8"/>
                          <a:pt x="17" y="7"/>
                          <a:pt x="18" y="6"/>
                        </a:cubicBezTo>
                        <a:cubicBezTo>
                          <a:pt x="18" y="6"/>
                          <a:pt x="18" y="6"/>
                          <a:pt x="18" y="5"/>
                        </a:cubicBezTo>
                        <a:cubicBezTo>
                          <a:pt x="18" y="4"/>
                          <a:pt x="18" y="4"/>
                          <a:pt x="18" y="4"/>
                        </a:cubicBezTo>
                        <a:cubicBezTo>
                          <a:pt x="19" y="3"/>
                          <a:pt x="18" y="1"/>
                          <a:pt x="16" y="0"/>
                        </a:cubicBezTo>
                        <a:cubicBezTo>
                          <a:pt x="15" y="0"/>
                          <a:pt x="15" y="0"/>
                          <a:pt x="15" y="0"/>
                        </a:cubicBezTo>
                        <a:lnTo>
                          <a:pt x="16"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88" name="Google Shape;3188;p21"/>
                  <p:cNvSpPr/>
                  <p:nvPr/>
                </p:nvSpPr>
                <p:spPr>
                  <a:xfrm>
                    <a:off x="4008" y="2664"/>
                    <a:ext cx="15" cy="22"/>
                  </a:xfrm>
                  <a:custGeom>
                    <a:avLst/>
                    <a:gdLst/>
                    <a:ahLst/>
                    <a:cxnLst/>
                    <a:rect l="l" t="t" r="r" b="b"/>
                    <a:pathLst>
                      <a:path w="20" h="29" extrusionOk="0">
                        <a:moveTo>
                          <a:pt x="8" y="25"/>
                        </a:moveTo>
                        <a:cubicBezTo>
                          <a:pt x="8" y="26"/>
                          <a:pt x="8" y="27"/>
                          <a:pt x="7" y="27"/>
                        </a:cubicBezTo>
                        <a:cubicBezTo>
                          <a:pt x="7" y="28"/>
                          <a:pt x="6" y="28"/>
                          <a:pt x="6" y="28"/>
                        </a:cubicBezTo>
                        <a:cubicBezTo>
                          <a:pt x="6" y="29"/>
                          <a:pt x="6" y="29"/>
                          <a:pt x="6" y="29"/>
                        </a:cubicBezTo>
                        <a:cubicBezTo>
                          <a:pt x="6" y="29"/>
                          <a:pt x="6" y="29"/>
                          <a:pt x="6" y="29"/>
                        </a:cubicBezTo>
                        <a:cubicBezTo>
                          <a:pt x="7" y="29"/>
                          <a:pt x="8" y="28"/>
                          <a:pt x="9" y="26"/>
                        </a:cubicBezTo>
                        <a:lnTo>
                          <a:pt x="8" y="25"/>
                        </a:lnTo>
                        <a:close/>
                        <a:moveTo>
                          <a:pt x="19" y="6"/>
                        </a:moveTo>
                        <a:cubicBezTo>
                          <a:pt x="18" y="7"/>
                          <a:pt x="17" y="8"/>
                          <a:pt x="17" y="9"/>
                        </a:cubicBezTo>
                        <a:cubicBezTo>
                          <a:pt x="15" y="10"/>
                          <a:pt x="13" y="13"/>
                          <a:pt x="12" y="17"/>
                        </a:cubicBezTo>
                        <a:cubicBezTo>
                          <a:pt x="11" y="18"/>
                          <a:pt x="11" y="19"/>
                          <a:pt x="11" y="21"/>
                        </a:cubicBezTo>
                        <a:cubicBezTo>
                          <a:pt x="11" y="20"/>
                          <a:pt x="11" y="20"/>
                          <a:pt x="11" y="20"/>
                        </a:cubicBezTo>
                        <a:cubicBezTo>
                          <a:pt x="13" y="15"/>
                          <a:pt x="15" y="11"/>
                          <a:pt x="17" y="9"/>
                        </a:cubicBezTo>
                        <a:cubicBezTo>
                          <a:pt x="17" y="9"/>
                          <a:pt x="18" y="8"/>
                          <a:pt x="18" y="7"/>
                        </a:cubicBezTo>
                        <a:cubicBezTo>
                          <a:pt x="19" y="7"/>
                          <a:pt x="19" y="7"/>
                          <a:pt x="19" y="7"/>
                        </a:cubicBezTo>
                        <a:lnTo>
                          <a:pt x="19" y="6"/>
                        </a:lnTo>
                        <a:close/>
                        <a:moveTo>
                          <a:pt x="17" y="0"/>
                        </a:moveTo>
                        <a:cubicBezTo>
                          <a:pt x="16" y="0"/>
                          <a:pt x="16" y="0"/>
                          <a:pt x="16" y="0"/>
                        </a:cubicBezTo>
                        <a:cubicBezTo>
                          <a:pt x="17" y="0"/>
                          <a:pt x="17" y="0"/>
                          <a:pt x="17" y="0"/>
                        </a:cubicBezTo>
                        <a:cubicBezTo>
                          <a:pt x="19" y="1"/>
                          <a:pt x="20" y="3"/>
                          <a:pt x="19" y="4"/>
                        </a:cubicBezTo>
                        <a:cubicBezTo>
                          <a:pt x="20" y="4"/>
                          <a:pt x="20" y="4"/>
                          <a:pt x="20" y="4"/>
                        </a:cubicBezTo>
                        <a:cubicBezTo>
                          <a:pt x="20" y="2"/>
                          <a:pt x="19" y="1"/>
                          <a:pt x="18" y="0"/>
                        </a:cubicBezTo>
                        <a:cubicBezTo>
                          <a:pt x="18" y="0"/>
                          <a:pt x="17" y="0"/>
                          <a:pt x="17" y="0"/>
                        </a:cubicBezTo>
                        <a:close/>
                        <a:moveTo>
                          <a:pt x="16" y="0"/>
                        </a:moveTo>
                        <a:cubicBezTo>
                          <a:pt x="15" y="0"/>
                          <a:pt x="12" y="0"/>
                          <a:pt x="11" y="5"/>
                        </a:cubicBezTo>
                        <a:cubicBezTo>
                          <a:pt x="9" y="11"/>
                          <a:pt x="8" y="12"/>
                          <a:pt x="5" y="16"/>
                        </a:cubicBezTo>
                        <a:cubicBezTo>
                          <a:pt x="2" y="20"/>
                          <a:pt x="1" y="20"/>
                          <a:pt x="0" y="23"/>
                        </a:cubicBezTo>
                        <a:cubicBezTo>
                          <a:pt x="0" y="24"/>
                          <a:pt x="0" y="24"/>
                          <a:pt x="0" y="24"/>
                        </a:cubicBezTo>
                        <a:cubicBezTo>
                          <a:pt x="1" y="24"/>
                          <a:pt x="1" y="24"/>
                          <a:pt x="1" y="24"/>
                        </a:cubicBezTo>
                        <a:cubicBezTo>
                          <a:pt x="1" y="24"/>
                          <a:pt x="1" y="24"/>
                          <a:pt x="1" y="23"/>
                        </a:cubicBezTo>
                        <a:cubicBezTo>
                          <a:pt x="1" y="22"/>
                          <a:pt x="1" y="22"/>
                          <a:pt x="1" y="21"/>
                        </a:cubicBezTo>
                        <a:cubicBezTo>
                          <a:pt x="2" y="20"/>
                          <a:pt x="3" y="19"/>
                          <a:pt x="5" y="16"/>
                        </a:cubicBezTo>
                        <a:cubicBezTo>
                          <a:pt x="7" y="13"/>
                          <a:pt x="9" y="12"/>
                          <a:pt x="10" y="8"/>
                        </a:cubicBezTo>
                        <a:cubicBezTo>
                          <a:pt x="11" y="7"/>
                          <a:pt x="11" y="6"/>
                          <a:pt x="12" y="5"/>
                        </a:cubicBezTo>
                        <a:cubicBezTo>
                          <a:pt x="12" y="4"/>
                          <a:pt x="12" y="4"/>
                          <a:pt x="12" y="3"/>
                        </a:cubicBezTo>
                        <a:cubicBezTo>
                          <a:pt x="13" y="1"/>
                          <a:pt x="15" y="0"/>
                          <a:pt x="16" y="0"/>
                        </a:cubicBezTo>
                        <a:cubicBezTo>
                          <a:pt x="16" y="0"/>
                          <a:pt x="16" y="0"/>
                          <a:pt x="16" y="0"/>
                        </a:cubicBezTo>
                        <a:cubicBezTo>
                          <a:pt x="16" y="0"/>
                          <a:pt x="16" y="0"/>
                          <a:pt x="16" y="0"/>
                        </a:cubicBezTo>
                        <a:cubicBezTo>
                          <a:pt x="16" y="0"/>
                          <a:pt x="16" y="0"/>
                          <a:pt x="16" y="0"/>
                        </a:cubicBezTo>
                        <a:cubicBezTo>
                          <a:pt x="17" y="0"/>
                          <a:pt x="17" y="0"/>
                          <a:pt x="17" y="0"/>
                        </a:cubicBezTo>
                        <a:cubicBezTo>
                          <a:pt x="16" y="0"/>
                          <a:pt x="16" y="0"/>
                          <a:pt x="16"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89" name="Google Shape;3189;p21"/>
                  <p:cNvSpPr/>
                  <p:nvPr/>
                </p:nvSpPr>
                <p:spPr>
                  <a:xfrm>
                    <a:off x="4011" y="2668"/>
                    <a:ext cx="9" cy="13"/>
                  </a:xfrm>
                  <a:custGeom>
                    <a:avLst/>
                    <a:gdLst/>
                    <a:ahLst/>
                    <a:cxnLst/>
                    <a:rect l="l" t="t" r="r" b="b"/>
                    <a:pathLst>
                      <a:path w="12" h="17" extrusionOk="0">
                        <a:moveTo>
                          <a:pt x="10" y="0"/>
                        </a:moveTo>
                        <a:cubicBezTo>
                          <a:pt x="10" y="0"/>
                          <a:pt x="9" y="0"/>
                          <a:pt x="8" y="3"/>
                        </a:cubicBezTo>
                        <a:cubicBezTo>
                          <a:pt x="7" y="6"/>
                          <a:pt x="4" y="12"/>
                          <a:pt x="2" y="14"/>
                        </a:cubicBezTo>
                        <a:cubicBezTo>
                          <a:pt x="0" y="16"/>
                          <a:pt x="1" y="16"/>
                          <a:pt x="1" y="16"/>
                        </a:cubicBezTo>
                        <a:cubicBezTo>
                          <a:pt x="2" y="16"/>
                          <a:pt x="2" y="16"/>
                          <a:pt x="2" y="16"/>
                        </a:cubicBezTo>
                        <a:cubicBezTo>
                          <a:pt x="2" y="17"/>
                          <a:pt x="2" y="17"/>
                          <a:pt x="3" y="17"/>
                        </a:cubicBezTo>
                        <a:cubicBezTo>
                          <a:pt x="4" y="16"/>
                          <a:pt x="8" y="5"/>
                          <a:pt x="8" y="5"/>
                        </a:cubicBezTo>
                        <a:cubicBezTo>
                          <a:pt x="9" y="4"/>
                          <a:pt x="12" y="0"/>
                          <a:pt x="10"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90" name="Google Shape;3190;p21"/>
                  <p:cNvSpPr/>
                  <p:nvPr/>
                </p:nvSpPr>
                <p:spPr>
                  <a:xfrm>
                    <a:off x="4018" y="2643"/>
                    <a:ext cx="15" cy="24"/>
                  </a:xfrm>
                  <a:custGeom>
                    <a:avLst/>
                    <a:gdLst/>
                    <a:ahLst/>
                    <a:cxnLst/>
                    <a:rect l="l" t="t" r="r" b="b"/>
                    <a:pathLst>
                      <a:path w="19" h="31" extrusionOk="0">
                        <a:moveTo>
                          <a:pt x="14" y="2"/>
                        </a:moveTo>
                        <a:cubicBezTo>
                          <a:pt x="14" y="2"/>
                          <a:pt x="11" y="0"/>
                          <a:pt x="10" y="7"/>
                        </a:cubicBezTo>
                        <a:cubicBezTo>
                          <a:pt x="8" y="14"/>
                          <a:pt x="8" y="13"/>
                          <a:pt x="4" y="18"/>
                        </a:cubicBezTo>
                        <a:cubicBezTo>
                          <a:pt x="0" y="23"/>
                          <a:pt x="0" y="26"/>
                          <a:pt x="2" y="27"/>
                        </a:cubicBezTo>
                        <a:cubicBezTo>
                          <a:pt x="4" y="28"/>
                          <a:pt x="5" y="28"/>
                          <a:pt x="6" y="29"/>
                        </a:cubicBezTo>
                        <a:cubicBezTo>
                          <a:pt x="6" y="31"/>
                          <a:pt x="10" y="30"/>
                          <a:pt x="12" y="22"/>
                        </a:cubicBezTo>
                        <a:cubicBezTo>
                          <a:pt x="14" y="14"/>
                          <a:pt x="14" y="14"/>
                          <a:pt x="15" y="13"/>
                        </a:cubicBezTo>
                        <a:cubicBezTo>
                          <a:pt x="15" y="11"/>
                          <a:pt x="19" y="6"/>
                          <a:pt x="18" y="4"/>
                        </a:cubicBezTo>
                        <a:cubicBezTo>
                          <a:pt x="17" y="2"/>
                          <a:pt x="14" y="2"/>
                          <a:pt x="14" y="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91" name="Google Shape;3191;p21"/>
                  <p:cNvSpPr/>
                  <p:nvPr/>
                </p:nvSpPr>
                <p:spPr>
                  <a:xfrm>
                    <a:off x="4018" y="2644"/>
                    <a:ext cx="15" cy="23"/>
                  </a:xfrm>
                  <a:custGeom>
                    <a:avLst/>
                    <a:gdLst/>
                    <a:ahLst/>
                    <a:cxnLst/>
                    <a:rect l="l" t="t" r="r" b="b"/>
                    <a:pathLst>
                      <a:path w="19" h="30" extrusionOk="0">
                        <a:moveTo>
                          <a:pt x="5" y="29"/>
                        </a:moveTo>
                        <a:cubicBezTo>
                          <a:pt x="5" y="27"/>
                          <a:pt x="4" y="27"/>
                          <a:pt x="2" y="27"/>
                        </a:cubicBezTo>
                        <a:cubicBezTo>
                          <a:pt x="1" y="26"/>
                          <a:pt x="0" y="24"/>
                          <a:pt x="1" y="22"/>
                        </a:cubicBezTo>
                        <a:cubicBezTo>
                          <a:pt x="1" y="21"/>
                          <a:pt x="2" y="19"/>
                          <a:pt x="4" y="17"/>
                        </a:cubicBezTo>
                        <a:cubicBezTo>
                          <a:pt x="8" y="12"/>
                          <a:pt x="7" y="13"/>
                          <a:pt x="9" y="6"/>
                        </a:cubicBezTo>
                        <a:cubicBezTo>
                          <a:pt x="11" y="0"/>
                          <a:pt x="13" y="0"/>
                          <a:pt x="14" y="0"/>
                        </a:cubicBezTo>
                        <a:cubicBezTo>
                          <a:pt x="14" y="0"/>
                          <a:pt x="14" y="0"/>
                          <a:pt x="14" y="0"/>
                        </a:cubicBezTo>
                        <a:cubicBezTo>
                          <a:pt x="14" y="0"/>
                          <a:pt x="15" y="0"/>
                          <a:pt x="16" y="1"/>
                        </a:cubicBezTo>
                        <a:cubicBezTo>
                          <a:pt x="17" y="1"/>
                          <a:pt x="18" y="1"/>
                          <a:pt x="19" y="3"/>
                        </a:cubicBezTo>
                        <a:cubicBezTo>
                          <a:pt x="19" y="3"/>
                          <a:pt x="19" y="4"/>
                          <a:pt x="18" y="5"/>
                        </a:cubicBezTo>
                        <a:cubicBezTo>
                          <a:pt x="18" y="7"/>
                          <a:pt x="16" y="11"/>
                          <a:pt x="15" y="12"/>
                        </a:cubicBezTo>
                        <a:cubicBezTo>
                          <a:pt x="15" y="13"/>
                          <a:pt x="14" y="13"/>
                          <a:pt x="14" y="16"/>
                        </a:cubicBezTo>
                        <a:cubicBezTo>
                          <a:pt x="13" y="18"/>
                          <a:pt x="13" y="19"/>
                          <a:pt x="12" y="21"/>
                        </a:cubicBezTo>
                        <a:cubicBezTo>
                          <a:pt x="12" y="21"/>
                          <a:pt x="12" y="21"/>
                          <a:pt x="12" y="21"/>
                        </a:cubicBezTo>
                        <a:cubicBezTo>
                          <a:pt x="11" y="28"/>
                          <a:pt x="8" y="30"/>
                          <a:pt x="6" y="29"/>
                        </a:cubicBezTo>
                        <a:cubicBezTo>
                          <a:pt x="6" y="29"/>
                          <a:pt x="6" y="29"/>
                          <a:pt x="6" y="29"/>
                        </a:cubicBezTo>
                        <a:cubicBezTo>
                          <a:pt x="6" y="29"/>
                          <a:pt x="6" y="29"/>
                          <a:pt x="5" y="29"/>
                        </a:cubicBezTo>
                        <a:close/>
                        <a:moveTo>
                          <a:pt x="10" y="6"/>
                        </a:moveTo>
                        <a:cubicBezTo>
                          <a:pt x="8" y="13"/>
                          <a:pt x="8" y="13"/>
                          <a:pt x="4" y="17"/>
                        </a:cubicBezTo>
                        <a:cubicBezTo>
                          <a:pt x="3" y="19"/>
                          <a:pt x="2" y="21"/>
                          <a:pt x="1" y="23"/>
                        </a:cubicBezTo>
                        <a:cubicBezTo>
                          <a:pt x="1" y="24"/>
                          <a:pt x="1" y="25"/>
                          <a:pt x="3" y="26"/>
                        </a:cubicBezTo>
                        <a:cubicBezTo>
                          <a:pt x="5" y="26"/>
                          <a:pt x="6" y="27"/>
                          <a:pt x="6" y="28"/>
                        </a:cubicBezTo>
                        <a:cubicBezTo>
                          <a:pt x="6" y="28"/>
                          <a:pt x="6" y="28"/>
                          <a:pt x="6" y="28"/>
                        </a:cubicBezTo>
                        <a:cubicBezTo>
                          <a:pt x="7" y="29"/>
                          <a:pt x="10" y="27"/>
                          <a:pt x="12" y="21"/>
                        </a:cubicBezTo>
                        <a:cubicBezTo>
                          <a:pt x="12" y="21"/>
                          <a:pt x="12" y="21"/>
                          <a:pt x="12" y="21"/>
                        </a:cubicBezTo>
                        <a:cubicBezTo>
                          <a:pt x="12" y="19"/>
                          <a:pt x="12" y="17"/>
                          <a:pt x="13" y="16"/>
                        </a:cubicBezTo>
                        <a:cubicBezTo>
                          <a:pt x="14" y="13"/>
                          <a:pt x="14" y="12"/>
                          <a:pt x="14" y="11"/>
                        </a:cubicBezTo>
                        <a:cubicBezTo>
                          <a:pt x="15" y="10"/>
                          <a:pt x="17" y="7"/>
                          <a:pt x="18" y="5"/>
                        </a:cubicBezTo>
                        <a:cubicBezTo>
                          <a:pt x="18" y="4"/>
                          <a:pt x="18" y="3"/>
                          <a:pt x="18" y="3"/>
                        </a:cubicBezTo>
                        <a:cubicBezTo>
                          <a:pt x="17" y="2"/>
                          <a:pt x="16" y="2"/>
                          <a:pt x="16" y="2"/>
                        </a:cubicBezTo>
                        <a:cubicBezTo>
                          <a:pt x="15" y="1"/>
                          <a:pt x="14" y="1"/>
                          <a:pt x="14" y="1"/>
                        </a:cubicBezTo>
                        <a:cubicBezTo>
                          <a:pt x="14" y="1"/>
                          <a:pt x="14" y="1"/>
                          <a:pt x="14" y="1"/>
                        </a:cubicBezTo>
                        <a:cubicBezTo>
                          <a:pt x="14" y="1"/>
                          <a:pt x="14" y="1"/>
                          <a:pt x="14" y="1"/>
                        </a:cubicBezTo>
                        <a:cubicBezTo>
                          <a:pt x="14" y="1"/>
                          <a:pt x="14" y="1"/>
                          <a:pt x="14" y="1"/>
                        </a:cubicBezTo>
                        <a:cubicBezTo>
                          <a:pt x="13" y="1"/>
                          <a:pt x="11" y="1"/>
                          <a:pt x="10" y="6"/>
                        </a:cubicBezTo>
                        <a:close/>
                        <a:moveTo>
                          <a:pt x="14" y="1"/>
                        </a:moveTo>
                        <a:cubicBezTo>
                          <a:pt x="14" y="0"/>
                          <a:pt x="14" y="0"/>
                          <a:pt x="14" y="0"/>
                        </a:cubicBezTo>
                        <a:lnTo>
                          <a:pt x="14" y="1"/>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92" name="Google Shape;3192;p21"/>
                  <p:cNvSpPr/>
                  <p:nvPr/>
                </p:nvSpPr>
                <p:spPr>
                  <a:xfrm>
                    <a:off x="4019" y="2646"/>
                    <a:ext cx="13" cy="19"/>
                  </a:xfrm>
                  <a:custGeom>
                    <a:avLst/>
                    <a:gdLst/>
                    <a:ahLst/>
                    <a:cxnLst/>
                    <a:rect l="l" t="t" r="r" b="b"/>
                    <a:pathLst>
                      <a:path w="17" h="26" extrusionOk="0">
                        <a:moveTo>
                          <a:pt x="12" y="1"/>
                        </a:moveTo>
                        <a:cubicBezTo>
                          <a:pt x="11" y="1"/>
                          <a:pt x="11" y="1"/>
                          <a:pt x="10" y="1"/>
                        </a:cubicBezTo>
                        <a:cubicBezTo>
                          <a:pt x="10" y="2"/>
                          <a:pt x="9" y="3"/>
                          <a:pt x="9" y="4"/>
                        </a:cubicBezTo>
                        <a:cubicBezTo>
                          <a:pt x="7" y="11"/>
                          <a:pt x="7" y="11"/>
                          <a:pt x="3" y="15"/>
                        </a:cubicBezTo>
                        <a:cubicBezTo>
                          <a:pt x="2" y="17"/>
                          <a:pt x="1" y="19"/>
                          <a:pt x="0" y="21"/>
                        </a:cubicBezTo>
                        <a:cubicBezTo>
                          <a:pt x="0" y="22"/>
                          <a:pt x="0" y="23"/>
                          <a:pt x="2" y="24"/>
                        </a:cubicBezTo>
                        <a:cubicBezTo>
                          <a:pt x="4" y="24"/>
                          <a:pt x="5" y="25"/>
                          <a:pt x="5" y="26"/>
                        </a:cubicBezTo>
                        <a:cubicBezTo>
                          <a:pt x="5" y="26"/>
                          <a:pt x="5" y="26"/>
                          <a:pt x="5" y="26"/>
                        </a:cubicBezTo>
                        <a:cubicBezTo>
                          <a:pt x="6" y="26"/>
                          <a:pt x="6" y="26"/>
                          <a:pt x="6" y="26"/>
                        </a:cubicBezTo>
                        <a:cubicBezTo>
                          <a:pt x="6" y="26"/>
                          <a:pt x="7" y="26"/>
                          <a:pt x="7" y="26"/>
                        </a:cubicBezTo>
                        <a:cubicBezTo>
                          <a:pt x="7" y="25"/>
                          <a:pt x="7" y="24"/>
                          <a:pt x="7" y="23"/>
                        </a:cubicBezTo>
                        <a:cubicBezTo>
                          <a:pt x="7" y="24"/>
                          <a:pt x="7" y="24"/>
                          <a:pt x="7" y="24"/>
                        </a:cubicBezTo>
                        <a:cubicBezTo>
                          <a:pt x="6" y="24"/>
                          <a:pt x="6" y="22"/>
                          <a:pt x="5" y="22"/>
                        </a:cubicBezTo>
                        <a:cubicBezTo>
                          <a:pt x="5" y="21"/>
                          <a:pt x="5" y="21"/>
                          <a:pt x="5" y="21"/>
                        </a:cubicBezTo>
                        <a:cubicBezTo>
                          <a:pt x="4" y="22"/>
                          <a:pt x="4" y="22"/>
                          <a:pt x="4" y="22"/>
                        </a:cubicBezTo>
                        <a:cubicBezTo>
                          <a:pt x="3" y="22"/>
                          <a:pt x="3" y="22"/>
                          <a:pt x="3" y="22"/>
                        </a:cubicBezTo>
                        <a:cubicBezTo>
                          <a:pt x="3" y="22"/>
                          <a:pt x="2" y="22"/>
                          <a:pt x="2" y="21"/>
                        </a:cubicBezTo>
                        <a:cubicBezTo>
                          <a:pt x="1" y="19"/>
                          <a:pt x="5" y="14"/>
                          <a:pt x="7" y="12"/>
                        </a:cubicBezTo>
                        <a:cubicBezTo>
                          <a:pt x="9" y="11"/>
                          <a:pt x="9" y="9"/>
                          <a:pt x="9" y="7"/>
                        </a:cubicBezTo>
                        <a:cubicBezTo>
                          <a:pt x="9" y="4"/>
                          <a:pt x="11" y="1"/>
                          <a:pt x="11" y="1"/>
                        </a:cubicBezTo>
                        <a:lnTo>
                          <a:pt x="12" y="1"/>
                        </a:lnTo>
                        <a:close/>
                        <a:moveTo>
                          <a:pt x="15" y="0"/>
                        </a:moveTo>
                        <a:cubicBezTo>
                          <a:pt x="14" y="0"/>
                          <a:pt x="13" y="0"/>
                          <a:pt x="13" y="1"/>
                        </a:cubicBezTo>
                        <a:cubicBezTo>
                          <a:pt x="13" y="1"/>
                          <a:pt x="12" y="2"/>
                          <a:pt x="13" y="2"/>
                        </a:cubicBezTo>
                        <a:cubicBezTo>
                          <a:pt x="14" y="2"/>
                          <a:pt x="14" y="2"/>
                          <a:pt x="14" y="2"/>
                        </a:cubicBezTo>
                        <a:cubicBezTo>
                          <a:pt x="14" y="1"/>
                          <a:pt x="15" y="1"/>
                          <a:pt x="15" y="1"/>
                        </a:cubicBezTo>
                        <a:cubicBezTo>
                          <a:pt x="16" y="1"/>
                          <a:pt x="16" y="2"/>
                          <a:pt x="16" y="3"/>
                        </a:cubicBezTo>
                        <a:cubicBezTo>
                          <a:pt x="16" y="4"/>
                          <a:pt x="12" y="8"/>
                          <a:pt x="12" y="10"/>
                        </a:cubicBezTo>
                        <a:cubicBezTo>
                          <a:pt x="11" y="11"/>
                          <a:pt x="11" y="14"/>
                          <a:pt x="10" y="16"/>
                        </a:cubicBezTo>
                        <a:cubicBezTo>
                          <a:pt x="11" y="16"/>
                          <a:pt x="11" y="15"/>
                          <a:pt x="12" y="15"/>
                        </a:cubicBezTo>
                        <a:cubicBezTo>
                          <a:pt x="12" y="14"/>
                          <a:pt x="12" y="14"/>
                          <a:pt x="12" y="14"/>
                        </a:cubicBezTo>
                        <a:cubicBezTo>
                          <a:pt x="13" y="11"/>
                          <a:pt x="13" y="10"/>
                          <a:pt x="13" y="9"/>
                        </a:cubicBezTo>
                        <a:cubicBezTo>
                          <a:pt x="14" y="9"/>
                          <a:pt x="14" y="8"/>
                          <a:pt x="15" y="6"/>
                        </a:cubicBezTo>
                        <a:cubicBezTo>
                          <a:pt x="15" y="6"/>
                          <a:pt x="15" y="5"/>
                          <a:pt x="16" y="5"/>
                        </a:cubicBezTo>
                        <a:cubicBezTo>
                          <a:pt x="16" y="3"/>
                          <a:pt x="16" y="2"/>
                          <a:pt x="17" y="1"/>
                        </a:cubicBezTo>
                        <a:cubicBezTo>
                          <a:pt x="17" y="1"/>
                          <a:pt x="17" y="1"/>
                          <a:pt x="17" y="1"/>
                        </a:cubicBezTo>
                        <a:cubicBezTo>
                          <a:pt x="16" y="0"/>
                          <a:pt x="15" y="0"/>
                          <a:pt x="15"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93" name="Google Shape;3193;p21"/>
                  <p:cNvSpPr/>
                  <p:nvPr/>
                </p:nvSpPr>
                <p:spPr>
                  <a:xfrm>
                    <a:off x="4018" y="2646"/>
                    <a:ext cx="14" cy="20"/>
                  </a:xfrm>
                  <a:custGeom>
                    <a:avLst/>
                    <a:gdLst/>
                    <a:ahLst/>
                    <a:cxnLst/>
                    <a:rect l="l" t="t" r="r" b="b"/>
                    <a:pathLst>
                      <a:path w="18" h="26" extrusionOk="0">
                        <a:moveTo>
                          <a:pt x="16" y="5"/>
                        </a:moveTo>
                        <a:cubicBezTo>
                          <a:pt x="15" y="7"/>
                          <a:pt x="15" y="8"/>
                          <a:pt x="14" y="8"/>
                        </a:cubicBezTo>
                        <a:cubicBezTo>
                          <a:pt x="14" y="9"/>
                          <a:pt x="14" y="10"/>
                          <a:pt x="13" y="13"/>
                        </a:cubicBezTo>
                        <a:cubicBezTo>
                          <a:pt x="13" y="14"/>
                          <a:pt x="13" y="14"/>
                          <a:pt x="13" y="14"/>
                        </a:cubicBezTo>
                        <a:cubicBezTo>
                          <a:pt x="13" y="13"/>
                          <a:pt x="13" y="13"/>
                          <a:pt x="13" y="13"/>
                        </a:cubicBezTo>
                        <a:cubicBezTo>
                          <a:pt x="14" y="10"/>
                          <a:pt x="14" y="9"/>
                          <a:pt x="15" y="9"/>
                        </a:cubicBezTo>
                        <a:cubicBezTo>
                          <a:pt x="15" y="8"/>
                          <a:pt x="15" y="8"/>
                          <a:pt x="16" y="7"/>
                        </a:cubicBezTo>
                        <a:cubicBezTo>
                          <a:pt x="16" y="6"/>
                          <a:pt x="16" y="6"/>
                          <a:pt x="16" y="5"/>
                        </a:cubicBezTo>
                        <a:close/>
                        <a:moveTo>
                          <a:pt x="11" y="0"/>
                        </a:moveTo>
                        <a:cubicBezTo>
                          <a:pt x="11" y="0"/>
                          <a:pt x="11" y="0"/>
                          <a:pt x="11" y="0"/>
                        </a:cubicBezTo>
                        <a:cubicBezTo>
                          <a:pt x="10" y="1"/>
                          <a:pt x="10" y="2"/>
                          <a:pt x="10" y="3"/>
                        </a:cubicBezTo>
                        <a:cubicBezTo>
                          <a:pt x="8" y="10"/>
                          <a:pt x="8" y="9"/>
                          <a:pt x="4" y="14"/>
                        </a:cubicBezTo>
                        <a:cubicBezTo>
                          <a:pt x="0" y="19"/>
                          <a:pt x="0" y="22"/>
                          <a:pt x="2" y="23"/>
                        </a:cubicBezTo>
                        <a:cubicBezTo>
                          <a:pt x="4" y="24"/>
                          <a:pt x="5" y="24"/>
                          <a:pt x="6" y="25"/>
                        </a:cubicBezTo>
                        <a:cubicBezTo>
                          <a:pt x="6" y="26"/>
                          <a:pt x="6" y="26"/>
                          <a:pt x="7" y="26"/>
                        </a:cubicBezTo>
                        <a:cubicBezTo>
                          <a:pt x="7" y="26"/>
                          <a:pt x="8" y="26"/>
                          <a:pt x="8" y="25"/>
                        </a:cubicBezTo>
                        <a:cubicBezTo>
                          <a:pt x="8" y="25"/>
                          <a:pt x="8" y="25"/>
                          <a:pt x="8" y="25"/>
                        </a:cubicBezTo>
                        <a:cubicBezTo>
                          <a:pt x="8" y="25"/>
                          <a:pt x="7" y="25"/>
                          <a:pt x="7" y="25"/>
                        </a:cubicBezTo>
                        <a:cubicBezTo>
                          <a:pt x="6" y="25"/>
                          <a:pt x="6" y="25"/>
                          <a:pt x="6" y="25"/>
                        </a:cubicBezTo>
                        <a:cubicBezTo>
                          <a:pt x="6" y="25"/>
                          <a:pt x="6" y="25"/>
                          <a:pt x="6" y="25"/>
                        </a:cubicBezTo>
                        <a:cubicBezTo>
                          <a:pt x="6" y="24"/>
                          <a:pt x="5" y="23"/>
                          <a:pt x="3" y="23"/>
                        </a:cubicBezTo>
                        <a:cubicBezTo>
                          <a:pt x="1" y="22"/>
                          <a:pt x="1" y="21"/>
                          <a:pt x="1" y="20"/>
                        </a:cubicBezTo>
                        <a:cubicBezTo>
                          <a:pt x="2" y="18"/>
                          <a:pt x="3" y="16"/>
                          <a:pt x="4" y="14"/>
                        </a:cubicBezTo>
                        <a:cubicBezTo>
                          <a:pt x="8" y="10"/>
                          <a:pt x="8" y="10"/>
                          <a:pt x="10" y="3"/>
                        </a:cubicBezTo>
                        <a:cubicBezTo>
                          <a:pt x="10" y="2"/>
                          <a:pt x="11" y="1"/>
                          <a:pt x="11" y="0"/>
                        </a:cubicBezTo>
                        <a:close/>
                        <a:moveTo>
                          <a:pt x="18" y="0"/>
                        </a:moveTo>
                        <a:cubicBezTo>
                          <a:pt x="18" y="0"/>
                          <a:pt x="18" y="0"/>
                          <a:pt x="18" y="0"/>
                        </a:cubicBezTo>
                        <a:cubicBezTo>
                          <a:pt x="18" y="0"/>
                          <a:pt x="18" y="0"/>
                          <a:pt x="18"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94" name="Google Shape;3194;p21"/>
                  <p:cNvSpPr/>
                  <p:nvPr/>
                </p:nvSpPr>
                <p:spPr>
                  <a:xfrm>
                    <a:off x="4021" y="2648"/>
                    <a:ext cx="9" cy="14"/>
                  </a:xfrm>
                  <a:custGeom>
                    <a:avLst/>
                    <a:gdLst/>
                    <a:ahLst/>
                    <a:cxnLst/>
                    <a:rect l="l" t="t" r="r" b="b"/>
                    <a:pathLst>
                      <a:path w="12" h="19" extrusionOk="0">
                        <a:moveTo>
                          <a:pt x="10" y="1"/>
                        </a:moveTo>
                        <a:cubicBezTo>
                          <a:pt x="10" y="1"/>
                          <a:pt x="9" y="3"/>
                          <a:pt x="8" y="5"/>
                        </a:cubicBezTo>
                        <a:cubicBezTo>
                          <a:pt x="8" y="7"/>
                          <a:pt x="6" y="10"/>
                          <a:pt x="4" y="12"/>
                        </a:cubicBezTo>
                        <a:cubicBezTo>
                          <a:pt x="2" y="13"/>
                          <a:pt x="0" y="17"/>
                          <a:pt x="2" y="17"/>
                        </a:cubicBezTo>
                        <a:cubicBezTo>
                          <a:pt x="4" y="17"/>
                          <a:pt x="4" y="17"/>
                          <a:pt x="5" y="18"/>
                        </a:cubicBezTo>
                        <a:cubicBezTo>
                          <a:pt x="5" y="19"/>
                          <a:pt x="5" y="17"/>
                          <a:pt x="7" y="13"/>
                        </a:cubicBezTo>
                        <a:cubicBezTo>
                          <a:pt x="8" y="9"/>
                          <a:pt x="8" y="5"/>
                          <a:pt x="10" y="3"/>
                        </a:cubicBezTo>
                        <a:cubicBezTo>
                          <a:pt x="12" y="1"/>
                          <a:pt x="12" y="0"/>
                          <a:pt x="10"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95" name="Google Shape;3195;p21"/>
                  <p:cNvSpPr/>
                  <p:nvPr/>
                </p:nvSpPr>
                <p:spPr>
                  <a:xfrm>
                    <a:off x="4003" y="2682"/>
                    <a:ext cx="9" cy="11"/>
                  </a:xfrm>
                  <a:custGeom>
                    <a:avLst/>
                    <a:gdLst/>
                    <a:ahLst/>
                    <a:cxnLst/>
                    <a:rect l="l" t="t" r="r" b="b"/>
                    <a:pathLst>
                      <a:path w="13" h="14" extrusionOk="0">
                        <a:moveTo>
                          <a:pt x="7" y="1"/>
                        </a:moveTo>
                        <a:cubicBezTo>
                          <a:pt x="7" y="1"/>
                          <a:pt x="5" y="1"/>
                          <a:pt x="4" y="6"/>
                        </a:cubicBezTo>
                        <a:cubicBezTo>
                          <a:pt x="2" y="10"/>
                          <a:pt x="0" y="10"/>
                          <a:pt x="2" y="12"/>
                        </a:cubicBezTo>
                        <a:cubicBezTo>
                          <a:pt x="4" y="14"/>
                          <a:pt x="6" y="11"/>
                          <a:pt x="8" y="9"/>
                        </a:cubicBezTo>
                        <a:cubicBezTo>
                          <a:pt x="10" y="6"/>
                          <a:pt x="13" y="7"/>
                          <a:pt x="12" y="3"/>
                        </a:cubicBezTo>
                        <a:cubicBezTo>
                          <a:pt x="12" y="0"/>
                          <a:pt x="7" y="1"/>
                          <a:pt x="7"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96" name="Google Shape;3196;p21"/>
                  <p:cNvSpPr/>
                  <p:nvPr/>
                </p:nvSpPr>
                <p:spPr>
                  <a:xfrm>
                    <a:off x="4003" y="2682"/>
                    <a:ext cx="9" cy="11"/>
                  </a:xfrm>
                  <a:custGeom>
                    <a:avLst/>
                    <a:gdLst/>
                    <a:ahLst/>
                    <a:cxnLst/>
                    <a:rect l="l" t="t" r="r" b="b"/>
                    <a:pathLst>
                      <a:path w="13" h="14" extrusionOk="0">
                        <a:moveTo>
                          <a:pt x="2" y="13"/>
                        </a:moveTo>
                        <a:cubicBezTo>
                          <a:pt x="1" y="12"/>
                          <a:pt x="0" y="11"/>
                          <a:pt x="1" y="10"/>
                        </a:cubicBezTo>
                        <a:cubicBezTo>
                          <a:pt x="1" y="9"/>
                          <a:pt x="2" y="8"/>
                          <a:pt x="3" y="5"/>
                        </a:cubicBezTo>
                        <a:cubicBezTo>
                          <a:pt x="5" y="1"/>
                          <a:pt x="7" y="0"/>
                          <a:pt x="7" y="0"/>
                        </a:cubicBezTo>
                        <a:cubicBezTo>
                          <a:pt x="7" y="0"/>
                          <a:pt x="9" y="0"/>
                          <a:pt x="10" y="1"/>
                        </a:cubicBezTo>
                        <a:cubicBezTo>
                          <a:pt x="11" y="1"/>
                          <a:pt x="13" y="2"/>
                          <a:pt x="13" y="3"/>
                        </a:cubicBezTo>
                        <a:cubicBezTo>
                          <a:pt x="13" y="4"/>
                          <a:pt x="13" y="4"/>
                          <a:pt x="13" y="5"/>
                        </a:cubicBezTo>
                        <a:cubicBezTo>
                          <a:pt x="12" y="7"/>
                          <a:pt x="9" y="7"/>
                          <a:pt x="8" y="9"/>
                        </a:cubicBezTo>
                        <a:cubicBezTo>
                          <a:pt x="7" y="11"/>
                          <a:pt x="5" y="14"/>
                          <a:pt x="3" y="13"/>
                        </a:cubicBezTo>
                        <a:cubicBezTo>
                          <a:pt x="3" y="13"/>
                          <a:pt x="3" y="13"/>
                          <a:pt x="3" y="13"/>
                        </a:cubicBezTo>
                        <a:cubicBezTo>
                          <a:pt x="2" y="13"/>
                          <a:pt x="2" y="13"/>
                          <a:pt x="2" y="13"/>
                        </a:cubicBezTo>
                        <a:close/>
                        <a:moveTo>
                          <a:pt x="7" y="1"/>
                        </a:moveTo>
                        <a:cubicBezTo>
                          <a:pt x="7" y="1"/>
                          <a:pt x="7" y="1"/>
                          <a:pt x="7" y="1"/>
                        </a:cubicBezTo>
                        <a:cubicBezTo>
                          <a:pt x="6" y="2"/>
                          <a:pt x="6" y="2"/>
                          <a:pt x="6" y="2"/>
                        </a:cubicBezTo>
                        <a:cubicBezTo>
                          <a:pt x="6" y="2"/>
                          <a:pt x="5" y="3"/>
                          <a:pt x="4" y="6"/>
                        </a:cubicBezTo>
                        <a:cubicBezTo>
                          <a:pt x="3" y="9"/>
                          <a:pt x="2" y="10"/>
                          <a:pt x="2" y="11"/>
                        </a:cubicBezTo>
                        <a:cubicBezTo>
                          <a:pt x="2" y="11"/>
                          <a:pt x="2" y="11"/>
                          <a:pt x="2" y="12"/>
                        </a:cubicBezTo>
                        <a:cubicBezTo>
                          <a:pt x="3" y="12"/>
                          <a:pt x="3" y="12"/>
                          <a:pt x="3" y="12"/>
                        </a:cubicBezTo>
                        <a:cubicBezTo>
                          <a:pt x="4" y="13"/>
                          <a:pt x="6" y="11"/>
                          <a:pt x="7" y="8"/>
                        </a:cubicBezTo>
                        <a:cubicBezTo>
                          <a:pt x="9" y="6"/>
                          <a:pt x="12" y="6"/>
                          <a:pt x="12" y="5"/>
                        </a:cubicBezTo>
                        <a:cubicBezTo>
                          <a:pt x="12" y="4"/>
                          <a:pt x="12" y="4"/>
                          <a:pt x="12" y="3"/>
                        </a:cubicBezTo>
                        <a:cubicBezTo>
                          <a:pt x="12" y="2"/>
                          <a:pt x="11" y="2"/>
                          <a:pt x="10" y="1"/>
                        </a:cubicBezTo>
                        <a:cubicBezTo>
                          <a:pt x="9" y="1"/>
                          <a:pt x="7" y="1"/>
                          <a:pt x="7" y="1"/>
                        </a:cubicBezTo>
                        <a:cubicBezTo>
                          <a:pt x="7" y="1"/>
                          <a:pt x="7" y="1"/>
                          <a:pt x="7" y="1"/>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97" name="Google Shape;3197;p21"/>
                  <p:cNvSpPr/>
                  <p:nvPr/>
                </p:nvSpPr>
                <p:spPr>
                  <a:xfrm>
                    <a:off x="4004" y="2683"/>
                    <a:ext cx="8" cy="8"/>
                  </a:xfrm>
                  <a:custGeom>
                    <a:avLst/>
                    <a:gdLst/>
                    <a:ahLst/>
                    <a:cxnLst/>
                    <a:rect l="l" t="t" r="r" b="b"/>
                    <a:pathLst>
                      <a:path w="10" h="11" extrusionOk="0">
                        <a:moveTo>
                          <a:pt x="3" y="9"/>
                        </a:moveTo>
                        <a:cubicBezTo>
                          <a:pt x="2" y="9"/>
                          <a:pt x="2" y="9"/>
                          <a:pt x="2" y="9"/>
                        </a:cubicBezTo>
                        <a:cubicBezTo>
                          <a:pt x="0" y="8"/>
                          <a:pt x="3" y="7"/>
                          <a:pt x="3" y="5"/>
                        </a:cubicBezTo>
                        <a:cubicBezTo>
                          <a:pt x="4" y="2"/>
                          <a:pt x="5" y="2"/>
                          <a:pt x="5" y="2"/>
                        </a:cubicBezTo>
                        <a:cubicBezTo>
                          <a:pt x="5" y="2"/>
                          <a:pt x="6" y="2"/>
                          <a:pt x="6" y="2"/>
                        </a:cubicBezTo>
                        <a:cubicBezTo>
                          <a:pt x="8" y="2"/>
                          <a:pt x="8" y="3"/>
                          <a:pt x="8" y="3"/>
                        </a:cubicBezTo>
                        <a:cubicBezTo>
                          <a:pt x="7" y="3"/>
                          <a:pt x="5" y="6"/>
                          <a:pt x="4" y="7"/>
                        </a:cubicBezTo>
                        <a:cubicBezTo>
                          <a:pt x="4" y="8"/>
                          <a:pt x="3" y="9"/>
                          <a:pt x="3" y="9"/>
                        </a:cubicBezTo>
                        <a:close/>
                        <a:moveTo>
                          <a:pt x="5" y="0"/>
                        </a:moveTo>
                        <a:cubicBezTo>
                          <a:pt x="5" y="0"/>
                          <a:pt x="5" y="0"/>
                          <a:pt x="5" y="0"/>
                        </a:cubicBezTo>
                        <a:cubicBezTo>
                          <a:pt x="5" y="0"/>
                          <a:pt x="5" y="0"/>
                          <a:pt x="5" y="0"/>
                        </a:cubicBezTo>
                        <a:cubicBezTo>
                          <a:pt x="5" y="0"/>
                          <a:pt x="5" y="0"/>
                          <a:pt x="5" y="0"/>
                        </a:cubicBezTo>
                        <a:cubicBezTo>
                          <a:pt x="4" y="1"/>
                          <a:pt x="4" y="1"/>
                          <a:pt x="4" y="1"/>
                        </a:cubicBezTo>
                        <a:cubicBezTo>
                          <a:pt x="4" y="1"/>
                          <a:pt x="3" y="2"/>
                          <a:pt x="2" y="5"/>
                        </a:cubicBezTo>
                        <a:cubicBezTo>
                          <a:pt x="1" y="8"/>
                          <a:pt x="0" y="9"/>
                          <a:pt x="0" y="10"/>
                        </a:cubicBezTo>
                        <a:cubicBezTo>
                          <a:pt x="0" y="10"/>
                          <a:pt x="0" y="10"/>
                          <a:pt x="0" y="11"/>
                        </a:cubicBezTo>
                        <a:cubicBezTo>
                          <a:pt x="1" y="11"/>
                          <a:pt x="1" y="11"/>
                          <a:pt x="1" y="11"/>
                        </a:cubicBezTo>
                        <a:cubicBezTo>
                          <a:pt x="1" y="11"/>
                          <a:pt x="1" y="11"/>
                          <a:pt x="1" y="11"/>
                        </a:cubicBezTo>
                        <a:cubicBezTo>
                          <a:pt x="2" y="11"/>
                          <a:pt x="4" y="9"/>
                          <a:pt x="5" y="7"/>
                        </a:cubicBezTo>
                        <a:cubicBezTo>
                          <a:pt x="7" y="5"/>
                          <a:pt x="10" y="5"/>
                          <a:pt x="10" y="4"/>
                        </a:cubicBezTo>
                        <a:cubicBezTo>
                          <a:pt x="10" y="3"/>
                          <a:pt x="10" y="3"/>
                          <a:pt x="10" y="2"/>
                        </a:cubicBezTo>
                        <a:cubicBezTo>
                          <a:pt x="10" y="1"/>
                          <a:pt x="9" y="1"/>
                          <a:pt x="8" y="0"/>
                        </a:cubicBezTo>
                        <a:cubicBezTo>
                          <a:pt x="7" y="0"/>
                          <a:pt x="7" y="0"/>
                          <a:pt x="6" y="0"/>
                        </a:cubicBezTo>
                        <a:cubicBezTo>
                          <a:pt x="6" y="0"/>
                          <a:pt x="5" y="0"/>
                          <a:pt x="5"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98" name="Google Shape;3198;p21"/>
                  <p:cNvSpPr/>
                  <p:nvPr/>
                </p:nvSpPr>
                <p:spPr>
                  <a:xfrm>
                    <a:off x="4003" y="2683"/>
                    <a:ext cx="9" cy="9"/>
                  </a:xfrm>
                  <a:custGeom>
                    <a:avLst/>
                    <a:gdLst/>
                    <a:ahLst/>
                    <a:cxnLst/>
                    <a:rect l="l" t="t" r="r" b="b"/>
                    <a:pathLst>
                      <a:path w="13" h="12" extrusionOk="0">
                        <a:moveTo>
                          <a:pt x="8" y="0"/>
                        </a:moveTo>
                        <a:cubicBezTo>
                          <a:pt x="8" y="0"/>
                          <a:pt x="7" y="0"/>
                          <a:pt x="7" y="0"/>
                        </a:cubicBezTo>
                        <a:cubicBezTo>
                          <a:pt x="7" y="0"/>
                          <a:pt x="7" y="0"/>
                          <a:pt x="7" y="0"/>
                        </a:cubicBezTo>
                        <a:cubicBezTo>
                          <a:pt x="7" y="0"/>
                          <a:pt x="8" y="0"/>
                          <a:pt x="8" y="0"/>
                        </a:cubicBezTo>
                        <a:cubicBezTo>
                          <a:pt x="9" y="0"/>
                          <a:pt x="9" y="0"/>
                          <a:pt x="10" y="0"/>
                        </a:cubicBezTo>
                        <a:cubicBezTo>
                          <a:pt x="11" y="1"/>
                          <a:pt x="12" y="1"/>
                          <a:pt x="12" y="2"/>
                        </a:cubicBezTo>
                        <a:cubicBezTo>
                          <a:pt x="12" y="3"/>
                          <a:pt x="12" y="3"/>
                          <a:pt x="12" y="4"/>
                        </a:cubicBezTo>
                        <a:cubicBezTo>
                          <a:pt x="12" y="5"/>
                          <a:pt x="9" y="5"/>
                          <a:pt x="7" y="7"/>
                        </a:cubicBezTo>
                        <a:cubicBezTo>
                          <a:pt x="6" y="9"/>
                          <a:pt x="4" y="11"/>
                          <a:pt x="3" y="11"/>
                        </a:cubicBezTo>
                        <a:cubicBezTo>
                          <a:pt x="3" y="11"/>
                          <a:pt x="3" y="11"/>
                          <a:pt x="3" y="11"/>
                        </a:cubicBezTo>
                        <a:cubicBezTo>
                          <a:pt x="2" y="11"/>
                          <a:pt x="2" y="11"/>
                          <a:pt x="2" y="11"/>
                        </a:cubicBezTo>
                        <a:cubicBezTo>
                          <a:pt x="2" y="10"/>
                          <a:pt x="2" y="10"/>
                          <a:pt x="2" y="10"/>
                        </a:cubicBezTo>
                        <a:cubicBezTo>
                          <a:pt x="2" y="9"/>
                          <a:pt x="3" y="8"/>
                          <a:pt x="4" y="5"/>
                        </a:cubicBezTo>
                        <a:cubicBezTo>
                          <a:pt x="5" y="2"/>
                          <a:pt x="6" y="1"/>
                          <a:pt x="6" y="1"/>
                        </a:cubicBezTo>
                        <a:cubicBezTo>
                          <a:pt x="7" y="0"/>
                          <a:pt x="7" y="0"/>
                          <a:pt x="7" y="0"/>
                        </a:cubicBezTo>
                        <a:cubicBezTo>
                          <a:pt x="7" y="0"/>
                          <a:pt x="7" y="0"/>
                          <a:pt x="7" y="0"/>
                        </a:cubicBezTo>
                        <a:cubicBezTo>
                          <a:pt x="7" y="0"/>
                          <a:pt x="7" y="0"/>
                          <a:pt x="7" y="0"/>
                        </a:cubicBezTo>
                        <a:cubicBezTo>
                          <a:pt x="7" y="0"/>
                          <a:pt x="7" y="0"/>
                          <a:pt x="7" y="0"/>
                        </a:cubicBezTo>
                        <a:cubicBezTo>
                          <a:pt x="7" y="0"/>
                          <a:pt x="5" y="0"/>
                          <a:pt x="4" y="5"/>
                        </a:cubicBezTo>
                        <a:cubicBezTo>
                          <a:pt x="2" y="9"/>
                          <a:pt x="0" y="9"/>
                          <a:pt x="2" y="11"/>
                        </a:cubicBezTo>
                        <a:cubicBezTo>
                          <a:pt x="2" y="12"/>
                          <a:pt x="3" y="12"/>
                          <a:pt x="3" y="12"/>
                        </a:cubicBezTo>
                        <a:cubicBezTo>
                          <a:pt x="5" y="12"/>
                          <a:pt x="6" y="10"/>
                          <a:pt x="8" y="8"/>
                        </a:cubicBezTo>
                        <a:cubicBezTo>
                          <a:pt x="10" y="5"/>
                          <a:pt x="13" y="6"/>
                          <a:pt x="12" y="2"/>
                        </a:cubicBezTo>
                        <a:cubicBezTo>
                          <a:pt x="12" y="0"/>
                          <a:pt x="10" y="0"/>
                          <a:pt x="8"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99" name="Google Shape;3199;p21"/>
                  <p:cNvSpPr/>
                  <p:nvPr/>
                </p:nvSpPr>
                <p:spPr>
                  <a:xfrm>
                    <a:off x="4009" y="2684"/>
                    <a:ext cx="9" cy="12"/>
                  </a:xfrm>
                  <a:custGeom>
                    <a:avLst/>
                    <a:gdLst/>
                    <a:ahLst/>
                    <a:cxnLst/>
                    <a:rect l="l" t="t" r="r" b="b"/>
                    <a:pathLst>
                      <a:path w="12" h="16" extrusionOk="0">
                        <a:moveTo>
                          <a:pt x="7" y="1"/>
                        </a:moveTo>
                        <a:cubicBezTo>
                          <a:pt x="7" y="1"/>
                          <a:pt x="6" y="0"/>
                          <a:pt x="4" y="6"/>
                        </a:cubicBezTo>
                        <a:cubicBezTo>
                          <a:pt x="2" y="12"/>
                          <a:pt x="0" y="11"/>
                          <a:pt x="2" y="14"/>
                        </a:cubicBezTo>
                        <a:cubicBezTo>
                          <a:pt x="4" y="16"/>
                          <a:pt x="6" y="13"/>
                          <a:pt x="7" y="10"/>
                        </a:cubicBezTo>
                        <a:cubicBezTo>
                          <a:pt x="9" y="7"/>
                          <a:pt x="12" y="7"/>
                          <a:pt x="12" y="3"/>
                        </a:cubicBezTo>
                        <a:cubicBezTo>
                          <a:pt x="12" y="0"/>
                          <a:pt x="7" y="1"/>
                          <a:pt x="7"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00" name="Google Shape;3200;p21"/>
                  <p:cNvSpPr/>
                  <p:nvPr/>
                </p:nvSpPr>
                <p:spPr>
                  <a:xfrm>
                    <a:off x="4010" y="2684"/>
                    <a:ext cx="9" cy="11"/>
                  </a:xfrm>
                  <a:custGeom>
                    <a:avLst/>
                    <a:gdLst/>
                    <a:ahLst/>
                    <a:cxnLst/>
                    <a:rect l="l" t="t" r="r" b="b"/>
                    <a:pathLst>
                      <a:path w="12" h="15" extrusionOk="0">
                        <a:moveTo>
                          <a:pt x="1" y="14"/>
                        </a:moveTo>
                        <a:cubicBezTo>
                          <a:pt x="0" y="13"/>
                          <a:pt x="0" y="12"/>
                          <a:pt x="0" y="12"/>
                        </a:cubicBezTo>
                        <a:cubicBezTo>
                          <a:pt x="0" y="10"/>
                          <a:pt x="1" y="9"/>
                          <a:pt x="2" y="6"/>
                        </a:cubicBezTo>
                        <a:cubicBezTo>
                          <a:pt x="4" y="0"/>
                          <a:pt x="6" y="0"/>
                          <a:pt x="6" y="0"/>
                        </a:cubicBezTo>
                        <a:cubicBezTo>
                          <a:pt x="7" y="0"/>
                          <a:pt x="8" y="0"/>
                          <a:pt x="9" y="0"/>
                        </a:cubicBezTo>
                        <a:cubicBezTo>
                          <a:pt x="10" y="1"/>
                          <a:pt x="11" y="2"/>
                          <a:pt x="12" y="3"/>
                        </a:cubicBezTo>
                        <a:cubicBezTo>
                          <a:pt x="12" y="4"/>
                          <a:pt x="12" y="5"/>
                          <a:pt x="11" y="5"/>
                        </a:cubicBezTo>
                        <a:cubicBezTo>
                          <a:pt x="10" y="8"/>
                          <a:pt x="8" y="8"/>
                          <a:pt x="7" y="10"/>
                        </a:cubicBezTo>
                        <a:cubicBezTo>
                          <a:pt x="5" y="12"/>
                          <a:pt x="4" y="15"/>
                          <a:pt x="2" y="15"/>
                        </a:cubicBezTo>
                        <a:cubicBezTo>
                          <a:pt x="2" y="15"/>
                          <a:pt x="2" y="15"/>
                          <a:pt x="2" y="15"/>
                        </a:cubicBezTo>
                        <a:cubicBezTo>
                          <a:pt x="1" y="15"/>
                          <a:pt x="1" y="14"/>
                          <a:pt x="1" y="14"/>
                        </a:cubicBezTo>
                        <a:close/>
                        <a:moveTo>
                          <a:pt x="6" y="1"/>
                        </a:moveTo>
                        <a:cubicBezTo>
                          <a:pt x="6" y="1"/>
                          <a:pt x="6" y="1"/>
                          <a:pt x="6" y="1"/>
                        </a:cubicBezTo>
                        <a:cubicBezTo>
                          <a:pt x="5" y="2"/>
                          <a:pt x="5" y="2"/>
                          <a:pt x="5" y="2"/>
                        </a:cubicBezTo>
                        <a:cubicBezTo>
                          <a:pt x="5" y="2"/>
                          <a:pt x="4" y="3"/>
                          <a:pt x="3" y="6"/>
                        </a:cubicBezTo>
                        <a:cubicBezTo>
                          <a:pt x="2" y="10"/>
                          <a:pt x="1" y="11"/>
                          <a:pt x="1" y="12"/>
                        </a:cubicBezTo>
                        <a:cubicBezTo>
                          <a:pt x="1" y="12"/>
                          <a:pt x="1" y="12"/>
                          <a:pt x="1" y="13"/>
                        </a:cubicBezTo>
                        <a:cubicBezTo>
                          <a:pt x="2" y="14"/>
                          <a:pt x="2" y="14"/>
                          <a:pt x="2" y="14"/>
                        </a:cubicBezTo>
                        <a:cubicBezTo>
                          <a:pt x="3" y="14"/>
                          <a:pt x="5" y="12"/>
                          <a:pt x="6" y="9"/>
                        </a:cubicBezTo>
                        <a:cubicBezTo>
                          <a:pt x="8" y="7"/>
                          <a:pt x="10" y="7"/>
                          <a:pt x="11" y="5"/>
                        </a:cubicBezTo>
                        <a:cubicBezTo>
                          <a:pt x="11" y="5"/>
                          <a:pt x="11" y="4"/>
                          <a:pt x="11" y="4"/>
                        </a:cubicBezTo>
                        <a:cubicBezTo>
                          <a:pt x="11" y="2"/>
                          <a:pt x="10" y="2"/>
                          <a:pt x="9" y="1"/>
                        </a:cubicBezTo>
                        <a:cubicBezTo>
                          <a:pt x="8" y="1"/>
                          <a:pt x="6" y="1"/>
                          <a:pt x="6" y="1"/>
                        </a:cubicBezTo>
                        <a:cubicBezTo>
                          <a:pt x="6" y="1"/>
                          <a:pt x="6" y="1"/>
                          <a:pt x="6" y="1"/>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3201" name="Google Shape;3201;p21"/>
                <p:cNvGrpSpPr/>
                <p:nvPr/>
              </p:nvGrpSpPr>
              <p:grpSpPr>
                <a:xfrm>
                  <a:off x="6194425" y="3494088"/>
                  <a:ext cx="406400" cy="792163"/>
                  <a:chOff x="3902" y="2201"/>
                  <a:chExt cx="256" cy="499"/>
                </a:xfrm>
              </p:grpSpPr>
              <p:sp>
                <p:nvSpPr>
                  <p:cNvPr id="3202" name="Google Shape;3202;p21"/>
                  <p:cNvSpPr/>
                  <p:nvPr/>
                </p:nvSpPr>
                <p:spPr>
                  <a:xfrm>
                    <a:off x="4011" y="2685"/>
                    <a:ext cx="7" cy="9"/>
                  </a:xfrm>
                  <a:custGeom>
                    <a:avLst/>
                    <a:gdLst/>
                    <a:ahLst/>
                    <a:cxnLst/>
                    <a:rect l="l" t="t" r="r" b="b"/>
                    <a:pathLst>
                      <a:path w="10" h="13" extrusionOk="0">
                        <a:moveTo>
                          <a:pt x="2" y="11"/>
                        </a:moveTo>
                        <a:cubicBezTo>
                          <a:pt x="2" y="10"/>
                          <a:pt x="2" y="10"/>
                          <a:pt x="2" y="10"/>
                        </a:cubicBezTo>
                        <a:cubicBezTo>
                          <a:pt x="0" y="9"/>
                          <a:pt x="3" y="7"/>
                          <a:pt x="3" y="5"/>
                        </a:cubicBezTo>
                        <a:cubicBezTo>
                          <a:pt x="4" y="2"/>
                          <a:pt x="5" y="2"/>
                          <a:pt x="5" y="2"/>
                        </a:cubicBezTo>
                        <a:cubicBezTo>
                          <a:pt x="5" y="2"/>
                          <a:pt x="6" y="2"/>
                          <a:pt x="6" y="2"/>
                        </a:cubicBezTo>
                        <a:cubicBezTo>
                          <a:pt x="8" y="2"/>
                          <a:pt x="8" y="3"/>
                          <a:pt x="8" y="4"/>
                        </a:cubicBezTo>
                        <a:cubicBezTo>
                          <a:pt x="7" y="4"/>
                          <a:pt x="5" y="6"/>
                          <a:pt x="4" y="8"/>
                        </a:cubicBezTo>
                        <a:cubicBezTo>
                          <a:pt x="4" y="9"/>
                          <a:pt x="3" y="11"/>
                          <a:pt x="2" y="11"/>
                        </a:cubicBezTo>
                        <a:close/>
                        <a:moveTo>
                          <a:pt x="5" y="0"/>
                        </a:moveTo>
                        <a:cubicBezTo>
                          <a:pt x="5" y="0"/>
                          <a:pt x="5" y="0"/>
                          <a:pt x="5" y="0"/>
                        </a:cubicBezTo>
                        <a:cubicBezTo>
                          <a:pt x="5" y="0"/>
                          <a:pt x="5" y="0"/>
                          <a:pt x="5" y="0"/>
                        </a:cubicBezTo>
                        <a:cubicBezTo>
                          <a:pt x="4" y="1"/>
                          <a:pt x="4" y="1"/>
                          <a:pt x="4" y="1"/>
                        </a:cubicBezTo>
                        <a:cubicBezTo>
                          <a:pt x="4" y="1"/>
                          <a:pt x="3" y="2"/>
                          <a:pt x="2" y="5"/>
                        </a:cubicBezTo>
                        <a:cubicBezTo>
                          <a:pt x="1" y="9"/>
                          <a:pt x="0" y="10"/>
                          <a:pt x="0" y="11"/>
                        </a:cubicBezTo>
                        <a:cubicBezTo>
                          <a:pt x="0" y="11"/>
                          <a:pt x="0" y="11"/>
                          <a:pt x="0" y="12"/>
                        </a:cubicBezTo>
                        <a:cubicBezTo>
                          <a:pt x="1" y="13"/>
                          <a:pt x="1" y="13"/>
                          <a:pt x="1" y="13"/>
                        </a:cubicBezTo>
                        <a:cubicBezTo>
                          <a:pt x="1" y="13"/>
                          <a:pt x="1" y="13"/>
                          <a:pt x="1" y="13"/>
                        </a:cubicBezTo>
                        <a:cubicBezTo>
                          <a:pt x="2" y="13"/>
                          <a:pt x="4" y="11"/>
                          <a:pt x="5" y="8"/>
                        </a:cubicBezTo>
                        <a:cubicBezTo>
                          <a:pt x="7" y="6"/>
                          <a:pt x="9" y="6"/>
                          <a:pt x="10" y="4"/>
                        </a:cubicBezTo>
                        <a:cubicBezTo>
                          <a:pt x="10" y="3"/>
                          <a:pt x="10" y="3"/>
                          <a:pt x="10" y="3"/>
                        </a:cubicBezTo>
                        <a:cubicBezTo>
                          <a:pt x="10" y="3"/>
                          <a:pt x="10" y="3"/>
                          <a:pt x="10" y="3"/>
                        </a:cubicBezTo>
                        <a:cubicBezTo>
                          <a:pt x="9" y="2"/>
                          <a:pt x="8" y="1"/>
                          <a:pt x="8" y="1"/>
                        </a:cubicBezTo>
                        <a:cubicBezTo>
                          <a:pt x="7" y="1"/>
                          <a:pt x="6" y="1"/>
                          <a:pt x="6" y="1"/>
                        </a:cubicBezTo>
                        <a:cubicBezTo>
                          <a:pt x="5" y="0"/>
                          <a:pt x="5" y="0"/>
                          <a:pt x="5" y="0"/>
                        </a:cubicBezTo>
                        <a:cubicBezTo>
                          <a:pt x="5" y="0"/>
                          <a:pt x="5" y="0"/>
                          <a:pt x="5" y="0"/>
                        </a:cubicBezTo>
                        <a:cubicBezTo>
                          <a:pt x="5" y="0"/>
                          <a:pt x="5" y="0"/>
                          <a:pt x="5"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03" name="Google Shape;3203;p21"/>
                  <p:cNvSpPr/>
                  <p:nvPr/>
                </p:nvSpPr>
                <p:spPr>
                  <a:xfrm>
                    <a:off x="4009" y="2685"/>
                    <a:ext cx="9" cy="9"/>
                  </a:xfrm>
                  <a:custGeom>
                    <a:avLst/>
                    <a:gdLst/>
                    <a:ahLst/>
                    <a:cxnLst/>
                    <a:rect l="l" t="t" r="r" b="b"/>
                    <a:pathLst>
                      <a:path w="12" h="13" extrusionOk="0">
                        <a:moveTo>
                          <a:pt x="7" y="0"/>
                        </a:moveTo>
                        <a:cubicBezTo>
                          <a:pt x="7" y="0"/>
                          <a:pt x="7" y="0"/>
                          <a:pt x="7" y="0"/>
                        </a:cubicBezTo>
                        <a:cubicBezTo>
                          <a:pt x="7" y="0"/>
                          <a:pt x="7" y="0"/>
                          <a:pt x="7" y="0"/>
                        </a:cubicBezTo>
                        <a:close/>
                        <a:moveTo>
                          <a:pt x="7" y="0"/>
                        </a:moveTo>
                        <a:cubicBezTo>
                          <a:pt x="6" y="0"/>
                          <a:pt x="5" y="1"/>
                          <a:pt x="4" y="5"/>
                        </a:cubicBezTo>
                        <a:cubicBezTo>
                          <a:pt x="2" y="11"/>
                          <a:pt x="0" y="10"/>
                          <a:pt x="2" y="13"/>
                        </a:cubicBezTo>
                        <a:cubicBezTo>
                          <a:pt x="2" y="13"/>
                          <a:pt x="3" y="13"/>
                          <a:pt x="3" y="13"/>
                        </a:cubicBezTo>
                        <a:cubicBezTo>
                          <a:pt x="5" y="13"/>
                          <a:pt x="6" y="11"/>
                          <a:pt x="7" y="9"/>
                        </a:cubicBezTo>
                        <a:cubicBezTo>
                          <a:pt x="9" y="6"/>
                          <a:pt x="11" y="6"/>
                          <a:pt x="12" y="4"/>
                        </a:cubicBezTo>
                        <a:cubicBezTo>
                          <a:pt x="12" y="3"/>
                          <a:pt x="12" y="3"/>
                          <a:pt x="12" y="3"/>
                        </a:cubicBezTo>
                        <a:cubicBezTo>
                          <a:pt x="12" y="4"/>
                          <a:pt x="12" y="4"/>
                          <a:pt x="12" y="4"/>
                        </a:cubicBezTo>
                        <a:cubicBezTo>
                          <a:pt x="11" y="6"/>
                          <a:pt x="9" y="6"/>
                          <a:pt x="7" y="8"/>
                        </a:cubicBezTo>
                        <a:cubicBezTo>
                          <a:pt x="6" y="11"/>
                          <a:pt x="4" y="13"/>
                          <a:pt x="3" y="13"/>
                        </a:cubicBezTo>
                        <a:cubicBezTo>
                          <a:pt x="3" y="13"/>
                          <a:pt x="3" y="13"/>
                          <a:pt x="3" y="13"/>
                        </a:cubicBezTo>
                        <a:cubicBezTo>
                          <a:pt x="2" y="12"/>
                          <a:pt x="2" y="12"/>
                          <a:pt x="2" y="12"/>
                        </a:cubicBezTo>
                        <a:cubicBezTo>
                          <a:pt x="2" y="11"/>
                          <a:pt x="2" y="11"/>
                          <a:pt x="2" y="11"/>
                        </a:cubicBezTo>
                        <a:cubicBezTo>
                          <a:pt x="2" y="10"/>
                          <a:pt x="3" y="9"/>
                          <a:pt x="4" y="5"/>
                        </a:cubicBezTo>
                        <a:cubicBezTo>
                          <a:pt x="5" y="2"/>
                          <a:pt x="6" y="1"/>
                          <a:pt x="6" y="1"/>
                        </a:cubicBezTo>
                        <a:cubicBezTo>
                          <a:pt x="7" y="0"/>
                          <a:pt x="7" y="0"/>
                          <a:pt x="7" y="0"/>
                        </a:cubicBezTo>
                        <a:cubicBezTo>
                          <a:pt x="7" y="0"/>
                          <a:pt x="7" y="0"/>
                          <a:pt x="7" y="0"/>
                        </a:cubicBezTo>
                        <a:cubicBezTo>
                          <a:pt x="7" y="0"/>
                          <a:pt x="7" y="0"/>
                          <a:pt x="7"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04" name="Google Shape;3204;p21"/>
                  <p:cNvSpPr/>
                  <p:nvPr/>
                </p:nvSpPr>
                <p:spPr>
                  <a:xfrm>
                    <a:off x="4015" y="2665"/>
                    <a:ext cx="16" cy="25"/>
                  </a:xfrm>
                  <a:custGeom>
                    <a:avLst/>
                    <a:gdLst/>
                    <a:ahLst/>
                    <a:cxnLst/>
                    <a:rect l="l" t="t" r="r" b="b"/>
                    <a:pathLst>
                      <a:path w="22" h="33" extrusionOk="0">
                        <a:moveTo>
                          <a:pt x="15" y="1"/>
                        </a:moveTo>
                        <a:cubicBezTo>
                          <a:pt x="15" y="1"/>
                          <a:pt x="11" y="0"/>
                          <a:pt x="10" y="6"/>
                        </a:cubicBezTo>
                        <a:cubicBezTo>
                          <a:pt x="9" y="12"/>
                          <a:pt x="7" y="13"/>
                          <a:pt x="4" y="17"/>
                        </a:cubicBezTo>
                        <a:cubicBezTo>
                          <a:pt x="2" y="21"/>
                          <a:pt x="0" y="21"/>
                          <a:pt x="0" y="24"/>
                        </a:cubicBezTo>
                        <a:cubicBezTo>
                          <a:pt x="0" y="27"/>
                          <a:pt x="4" y="25"/>
                          <a:pt x="5" y="29"/>
                        </a:cubicBezTo>
                        <a:cubicBezTo>
                          <a:pt x="6" y="33"/>
                          <a:pt x="10" y="28"/>
                          <a:pt x="11" y="23"/>
                        </a:cubicBezTo>
                        <a:cubicBezTo>
                          <a:pt x="13" y="17"/>
                          <a:pt x="15" y="13"/>
                          <a:pt x="17" y="11"/>
                        </a:cubicBezTo>
                        <a:cubicBezTo>
                          <a:pt x="19" y="9"/>
                          <a:pt x="22" y="3"/>
                          <a:pt x="15"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05" name="Google Shape;3205;p21"/>
                  <p:cNvSpPr/>
                  <p:nvPr/>
                </p:nvSpPr>
                <p:spPr>
                  <a:xfrm>
                    <a:off x="4014" y="2664"/>
                    <a:ext cx="16" cy="25"/>
                  </a:xfrm>
                  <a:custGeom>
                    <a:avLst/>
                    <a:gdLst/>
                    <a:ahLst/>
                    <a:cxnLst/>
                    <a:rect l="l" t="t" r="r" b="b"/>
                    <a:pathLst>
                      <a:path w="21" h="33" extrusionOk="0">
                        <a:moveTo>
                          <a:pt x="6" y="30"/>
                        </a:moveTo>
                        <a:cubicBezTo>
                          <a:pt x="5" y="29"/>
                          <a:pt x="4" y="28"/>
                          <a:pt x="4" y="28"/>
                        </a:cubicBezTo>
                        <a:cubicBezTo>
                          <a:pt x="3" y="28"/>
                          <a:pt x="2" y="28"/>
                          <a:pt x="2" y="28"/>
                        </a:cubicBezTo>
                        <a:cubicBezTo>
                          <a:pt x="1" y="27"/>
                          <a:pt x="0" y="27"/>
                          <a:pt x="0" y="25"/>
                        </a:cubicBezTo>
                        <a:cubicBezTo>
                          <a:pt x="1" y="24"/>
                          <a:pt x="1" y="24"/>
                          <a:pt x="1" y="23"/>
                        </a:cubicBezTo>
                        <a:cubicBezTo>
                          <a:pt x="2" y="21"/>
                          <a:pt x="3" y="20"/>
                          <a:pt x="5" y="18"/>
                        </a:cubicBezTo>
                        <a:cubicBezTo>
                          <a:pt x="7" y="14"/>
                          <a:pt x="9" y="13"/>
                          <a:pt x="10" y="10"/>
                        </a:cubicBezTo>
                        <a:cubicBezTo>
                          <a:pt x="10" y="9"/>
                          <a:pt x="10" y="8"/>
                          <a:pt x="11" y="7"/>
                        </a:cubicBezTo>
                        <a:cubicBezTo>
                          <a:pt x="11" y="6"/>
                          <a:pt x="11" y="6"/>
                          <a:pt x="11" y="5"/>
                        </a:cubicBezTo>
                        <a:cubicBezTo>
                          <a:pt x="13" y="0"/>
                          <a:pt x="16" y="1"/>
                          <a:pt x="17" y="2"/>
                        </a:cubicBezTo>
                        <a:cubicBezTo>
                          <a:pt x="17" y="2"/>
                          <a:pt x="17" y="2"/>
                          <a:pt x="17" y="2"/>
                        </a:cubicBezTo>
                        <a:cubicBezTo>
                          <a:pt x="17" y="2"/>
                          <a:pt x="17" y="2"/>
                          <a:pt x="17" y="2"/>
                        </a:cubicBezTo>
                        <a:cubicBezTo>
                          <a:pt x="19" y="3"/>
                          <a:pt x="20" y="4"/>
                          <a:pt x="21" y="5"/>
                        </a:cubicBezTo>
                        <a:cubicBezTo>
                          <a:pt x="21" y="6"/>
                          <a:pt x="21" y="8"/>
                          <a:pt x="20" y="9"/>
                        </a:cubicBezTo>
                        <a:cubicBezTo>
                          <a:pt x="20" y="10"/>
                          <a:pt x="19" y="12"/>
                          <a:pt x="18" y="12"/>
                        </a:cubicBezTo>
                        <a:cubicBezTo>
                          <a:pt x="17" y="13"/>
                          <a:pt x="15" y="16"/>
                          <a:pt x="14" y="20"/>
                        </a:cubicBezTo>
                        <a:cubicBezTo>
                          <a:pt x="13" y="21"/>
                          <a:pt x="13" y="23"/>
                          <a:pt x="13" y="24"/>
                        </a:cubicBezTo>
                        <a:cubicBezTo>
                          <a:pt x="13" y="24"/>
                          <a:pt x="12" y="25"/>
                          <a:pt x="12" y="25"/>
                        </a:cubicBezTo>
                        <a:cubicBezTo>
                          <a:pt x="11" y="29"/>
                          <a:pt x="9" y="33"/>
                          <a:pt x="7" y="32"/>
                        </a:cubicBezTo>
                        <a:cubicBezTo>
                          <a:pt x="6" y="32"/>
                          <a:pt x="6" y="31"/>
                          <a:pt x="6" y="30"/>
                        </a:cubicBezTo>
                        <a:close/>
                        <a:moveTo>
                          <a:pt x="6" y="30"/>
                        </a:moveTo>
                        <a:cubicBezTo>
                          <a:pt x="7" y="30"/>
                          <a:pt x="7" y="31"/>
                          <a:pt x="7" y="31"/>
                        </a:cubicBezTo>
                        <a:cubicBezTo>
                          <a:pt x="8" y="31"/>
                          <a:pt x="8" y="31"/>
                          <a:pt x="9" y="30"/>
                        </a:cubicBezTo>
                        <a:cubicBezTo>
                          <a:pt x="10" y="28"/>
                          <a:pt x="11" y="27"/>
                          <a:pt x="12" y="25"/>
                        </a:cubicBezTo>
                        <a:cubicBezTo>
                          <a:pt x="12" y="25"/>
                          <a:pt x="12" y="24"/>
                          <a:pt x="12" y="24"/>
                        </a:cubicBezTo>
                        <a:cubicBezTo>
                          <a:pt x="12" y="22"/>
                          <a:pt x="13" y="21"/>
                          <a:pt x="13" y="20"/>
                        </a:cubicBezTo>
                        <a:cubicBezTo>
                          <a:pt x="14" y="16"/>
                          <a:pt x="16" y="13"/>
                          <a:pt x="18" y="11"/>
                        </a:cubicBezTo>
                        <a:cubicBezTo>
                          <a:pt x="18" y="11"/>
                          <a:pt x="19" y="10"/>
                          <a:pt x="20" y="9"/>
                        </a:cubicBezTo>
                        <a:cubicBezTo>
                          <a:pt x="20" y="7"/>
                          <a:pt x="20" y="4"/>
                          <a:pt x="17" y="3"/>
                        </a:cubicBezTo>
                        <a:cubicBezTo>
                          <a:pt x="16" y="3"/>
                          <a:pt x="16" y="3"/>
                          <a:pt x="16" y="3"/>
                        </a:cubicBezTo>
                        <a:cubicBezTo>
                          <a:pt x="16" y="2"/>
                          <a:pt x="16" y="2"/>
                          <a:pt x="16" y="2"/>
                        </a:cubicBezTo>
                        <a:cubicBezTo>
                          <a:pt x="16" y="3"/>
                          <a:pt x="16" y="3"/>
                          <a:pt x="16" y="3"/>
                        </a:cubicBezTo>
                        <a:cubicBezTo>
                          <a:pt x="16" y="3"/>
                          <a:pt x="16" y="3"/>
                          <a:pt x="16" y="3"/>
                        </a:cubicBezTo>
                        <a:cubicBezTo>
                          <a:pt x="15" y="2"/>
                          <a:pt x="13" y="2"/>
                          <a:pt x="12" y="5"/>
                        </a:cubicBezTo>
                        <a:cubicBezTo>
                          <a:pt x="12" y="6"/>
                          <a:pt x="11" y="6"/>
                          <a:pt x="11" y="7"/>
                        </a:cubicBezTo>
                        <a:cubicBezTo>
                          <a:pt x="11" y="8"/>
                          <a:pt x="11" y="9"/>
                          <a:pt x="10" y="10"/>
                        </a:cubicBezTo>
                        <a:cubicBezTo>
                          <a:pt x="9" y="14"/>
                          <a:pt x="7" y="15"/>
                          <a:pt x="6" y="18"/>
                        </a:cubicBezTo>
                        <a:cubicBezTo>
                          <a:pt x="3" y="21"/>
                          <a:pt x="2" y="22"/>
                          <a:pt x="2" y="23"/>
                        </a:cubicBezTo>
                        <a:cubicBezTo>
                          <a:pt x="1" y="24"/>
                          <a:pt x="1" y="24"/>
                          <a:pt x="1" y="25"/>
                        </a:cubicBezTo>
                        <a:cubicBezTo>
                          <a:pt x="1" y="26"/>
                          <a:pt x="2" y="26"/>
                          <a:pt x="2" y="26"/>
                        </a:cubicBezTo>
                        <a:cubicBezTo>
                          <a:pt x="3" y="27"/>
                          <a:pt x="3" y="27"/>
                          <a:pt x="4" y="27"/>
                        </a:cubicBezTo>
                        <a:cubicBezTo>
                          <a:pt x="4" y="27"/>
                          <a:pt x="4" y="27"/>
                          <a:pt x="4" y="27"/>
                        </a:cubicBezTo>
                        <a:cubicBezTo>
                          <a:pt x="5" y="27"/>
                          <a:pt x="6" y="28"/>
                          <a:pt x="6" y="30"/>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06" name="Google Shape;3206;p21"/>
                  <p:cNvSpPr/>
                  <p:nvPr/>
                </p:nvSpPr>
                <p:spPr>
                  <a:xfrm>
                    <a:off x="4015" y="2667"/>
                    <a:ext cx="14" cy="21"/>
                  </a:xfrm>
                  <a:custGeom>
                    <a:avLst/>
                    <a:gdLst/>
                    <a:ahLst/>
                    <a:cxnLst/>
                    <a:rect l="l" t="t" r="r" b="b"/>
                    <a:pathLst>
                      <a:path w="19" h="28" extrusionOk="0">
                        <a:moveTo>
                          <a:pt x="3" y="22"/>
                        </a:moveTo>
                        <a:cubicBezTo>
                          <a:pt x="3" y="22"/>
                          <a:pt x="2" y="22"/>
                          <a:pt x="2" y="21"/>
                        </a:cubicBezTo>
                        <a:cubicBezTo>
                          <a:pt x="2" y="19"/>
                          <a:pt x="5" y="15"/>
                          <a:pt x="7" y="14"/>
                        </a:cubicBezTo>
                        <a:cubicBezTo>
                          <a:pt x="9" y="12"/>
                          <a:pt x="10" y="9"/>
                          <a:pt x="11" y="6"/>
                        </a:cubicBezTo>
                        <a:cubicBezTo>
                          <a:pt x="11" y="3"/>
                          <a:pt x="13" y="2"/>
                          <a:pt x="13" y="2"/>
                        </a:cubicBezTo>
                        <a:cubicBezTo>
                          <a:pt x="13" y="2"/>
                          <a:pt x="13" y="2"/>
                          <a:pt x="13" y="2"/>
                        </a:cubicBezTo>
                        <a:cubicBezTo>
                          <a:pt x="14" y="2"/>
                          <a:pt x="14" y="2"/>
                          <a:pt x="14" y="3"/>
                        </a:cubicBezTo>
                        <a:cubicBezTo>
                          <a:pt x="14" y="3"/>
                          <a:pt x="14" y="4"/>
                          <a:pt x="15" y="4"/>
                        </a:cubicBezTo>
                        <a:cubicBezTo>
                          <a:pt x="15" y="4"/>
                          <a:pt x="15" y="4"/>
                          <a:pt x="15" y="4"/>
                        </a:cubicBezTo>
                        <a:cubicBezTo>
                          <a:pt x="16" y="3"/>
                          <a:pt x="16" y="3"/>
                          <a:pt x="16" y="3"/>
                        </a:cubicBezTo>
                        <a:cubicBezTo>
                          <a:pt x="16" y="3"/>
                          <a:pt x="16" y="3"/>
                          <a:pt x="17" y="4"/>
                        </a:cubicBezTo>
                        <a:cubicBezTo>
                          <a:pt x="17" y="6"/>
                          <a:pt x="16" y="8"/>
                          <a:pt x="14" y="9"/>
                        </a:cubicBezTo>
                        <a:cubicBezTo>
                          <a:pt x="12" y="10"/>
                          <a:pt x="10" y="18"/>
                          <a:pt x="10" y="22"/>
                        </a:cubicBezTo>
                        <a:cubicBezTo>
                          <a:pt x="9" y="24"/>
                          <a:pt x="8" y="25"/>
                          <a:pt x="7" y="25"/>
                        </a:cubicBezTo>
                        <a:cubicBezTo>
                          <a:pt x="7" y="25"/>
                          <a:pt x="6" y="25"/>
                          <a:pt x="6" y="23"/>
                        </a:cubicBezTo>
                        <a:cubicBezTo>
                          <a:pt x="6" y="22"/>
                          <a:pt x="5" y="22"/>
                          <a:pt x="5" y="22"/>
                        </a:cubicBezTo>
                        <a:cubicBezTo>
                          <a:pt x="4" y="22"/>
                          <a:pt x="4" y="22"/>
                          <a:pt x="4" y="22"/>
                        </a:cubicBezTo>
                        <a:lnTo>
                          <a:pt x="3" y="22"/>
                        </a:lnTo>
                        <a:close/>
                        <a:moveTo>
                          <a:pt x="14" y="0"/>
                        </a:moveTo>
                        <a:cubicBezTo>
                          <a:pt x="13" y="0"/>
                          <a:pt x="12" y="0"/>
                          <a:pt x="11" y="2"/>
                        </a:cubicBezTo>
                        <a:cubicBezTo>
                          <a:pt x="11" y="3"/>
                          <a:pt x="10" y="3"/>
                          <a:pt x="10" y="4"/>
                        </a:cubicBezTo>
                        <a:cubicBezTo>
                          <a:pt x="10" y="5"/>
                          <a:pt x="10" y="6"/>
                          <a:pt x="9" y="7"/>
                        </a:cubicBezTo>
                        <a:cubicBezTo>
                          <a:pt x="8" y="11"/>
                          <a:pt x="6" y="12"/>
                          <a:pt x="5" y="15"/>
                        </a:cubicBezTo>
                        <a:cubicBezTo>
                          <a:pt x="2" y="18"/>
                          <a:pt x="1" y="19"/>
                          <a:pt x="1" y="20"/>
                        </a:cubicBezTo>
                        <a:cubicBezTo>
                          <a:pt x="0" y="21"/>
                          <a:pt x="0" y="21"/>
                          <a:pt x="0" y="22"/>
                        </a:cubicBezTo>
                        <a:cubicBezTo>
                          <a:pt x="0" y="23"/>
                          <a:pt x="1" y="23"/>
                          <a:pt x="1" y="23"/>
                        </a:cubicBezTo>
                        <a:cubicBezTo>
                          <a:pt x="2" y="24"/>
                          <a:pt x="2" y="24"/>
                          <a:pt x="3" y="24"/>
                        </a:cubicBezTo>
                        <a:cubicBezTo>
                          <a:pt x="3" y="24"/>
                          <a:pt x="3" y="24"/>
                          <a:pt x="3" y="24"/>
                        </a:cubicBezTo>
                        <a:cubicBezTo>
                          <a:pt x="4" y="24"/>
                          <a:pt x="5" y="25"/>
                          <a:pt x="5" y="27"/>
                        </a:cubicBezTo>
                        <a:cubicBezTo>
                          <a:pt x="6" y="27"/>
                          <a:pt x="6" y="28"/>
                          <a:pt x="6" y="28"/>
                        </a:cubicBezTo>
                        <a:cubicBezTo>
                          <a:pt x="6" y="28"/>
                          <a:pt x="6" y="28"/>
                          <a:pt x="6" y="28"/>
                        </a:cubicBezTo>
                        <a:cubicBezTo>
                          <a:pt x="7" y="28"/>
                          <a:pt x="8" y="27"/>
                          <a:pt x="8" y="27"/>
                        </a:cubicBezTo>
                        <a:cubicBezTo>
                          <a:pt x="9" y="25"/>
                          <a:pt x="10" y="24"/>
                          <a:pt x="11" y="22"/>
                        </a:cubicBezTo>
                        <a:cubicBezTo>
                          <a:pt x="11" y="22"/>
                          <a:pt x="11" y="21"/>
                          <a:pt x="11" y="21"/>
                        </a:cubicBezTo>
                        <a:cubicBezTo>
                          <a:pt x="11" y="19"/>
                          <a:pt x="12" y="18"/>
                          <a:pt x="12" y="17"/>
                        </a:cubicBezTo>
                        <a:cubicBezTo>
                          <a:pt x="13" y="13"/>
                          <a:pt x="15" y="10"/>
                          <a:pt x="17" y="8"/>
                        </a:cubicBezTo>
                        <a:cubicBezTo>
                          <a:pt x="17" y="8"/>
                          <a:pt x="18" y="7"/>
                          <a:pt x="19" y="6"/>
                        </a:cubicBezTo>
                        <a:cubicBezTo>
                          <a:pt x="19" y="4"/>
                          <a:pt x="19" y="3"/>
                          <a:pt x="19" y="2"/>
                        </a:cubicBezTo>
                        <a:cubicBezTo>
                          <a:pt x="18" y="2"/>
                          <a:pt x="18" y="2"/>
                          <a:pt x="18" y="2"/>
                        </a:cubicBezTo>
                        <a:cubicBezTo>
                          <a:pt x="18" y="1"/>
                          <a:pt x="18" y="1"/>
                          <a:pt x="18" y="1"/>
                        </a:cubicBezTo>
                        <a:cubicBezTo>
                          <a:pt x="18" y="1"/>
                          <a:pt x="17" y="0"/>
                          <a:pt x="16" y="0"/>
                        </a:cubicBezTo>
                        <a:cubicBezTo>
                          <a:pt x="16" y="0"/>
                          <a:pt x="16" y="0"/>
                          <a:pt x="15" y="0"/>
                        </a:cubicBezTo>
                        <a:cubicBezTo>
                          <a:pt x="15" y="0"/>
                          <a:pt x="15" y="0"/>
                          <a:pt x="15" y="0"/>
                        </a:cubicBezTo>
                        <a:lnTo>
                          <a:pt x="14"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07" name="Google Shape;3207;p21"/>
                  <p:cNvSpPr/>
                  <p:nvPr/>
                </p:nvSpPr>
                <p:spPr>
                  <a:xfrm>
                    <a:off x="4015" y="2666"/>
                    <a:ext cx="15" cy="22"/>
                  </a:xfrm>
                  <a:custGeom>
                    <a:avLst/>
                    <a:gdLst/>
                    <a:ahLst/>
                    <a:cxnLst/>
                    <a:rect l="l" t="t" r="r" b="b"/>
                    <a:pathLst>
                      <a:path w="20" h="29" extrusionOk="0">
                        <a:moveTo>
                          <a:pt x="16" y="1"/>
                        </a:moveTo>
                        <a:cubicBezTo>
                          <a:pt x="17" y="1"/>
                          <a:pt x="18" y="2"/>
                          <a:pt x="18" y="2"/>
                        </a:cubicBezTo>
                        <a:cubicBezTo>
                          <a:pt x="18" y="2"/>
                          <a:pt x="17" y="1"/>
                          <a:pt x="16" y="1"/>
                        </a:cubicBezTo>
                        <a:close/>
                        <a:moveTo>
                          <a:pt x="14" y="0"/>
                        </a:moveTo>
                        <a:cubicBezTo>
                          <a:pt x="13" y="0"/>
                          <a:pt x="11" y="1"/>
                          <a:pt x="10" y="5"/>
                        </a:cubicBezTo>
                        <a:cubicBezTo>
                          <a:pt x="9" y="11"/>
                          <a:pt x="7" y="12"/>
                          <a:pt x="4" y="16"/>
                        </a:cubicBezTo>
                        <a:cubicBezTo>
                          <a:pt x="2" y="20"/>
                          <a:pt x="0" y="20"/>
                          <a:pt x="0" y="23"/>
                        </a:cubicBezTo>
                        <a:cubicBezTo>
                          <a:pt x="0" y="26"/>
                          <a:pt x="4" y="24"/>
                          <a:pt x="5" y="28"/>
                        </a:cubicBezTo>
                        <a:cubicBezTo>
                          <a:pt x="5" y="29"/>
                          <a:pt x="6" y="29"/>
                          <a:pt x="6" y="29"/>
                        </a:cubicBezTo>
                        <a:cubicBezTo>
                          <a:pt x="8" y="29"/>
                          <a:pt x="10" y="26"/>
                          <a:pt x="11" y="22"/>
                        </a:cubicBezTo>
                        <a:cubicBezTo>
                          <a:pt x="13" y="16"/>
                          <a:pt x="15" y="12"/>
                          <a:pt x="17" y="10"/>
                        </a:cubicBezTo>
                        <a:cubicBezTo>
                          <a:pt x="18" y="9"/>
                          <a:pt x="20" y="6"/>
                          <a:pt x="19" y="4"/>
                        </a:cubicBezTo>
                        <a:cubicBezTo>
                          <a:pt x="19" y="3"/>
                          <a:pt x="19" y="3"/>
                          <a:pt x="19" y="3"/>
                        </a:cubicBezTo>
                        <a:cubicBezTo>
                          <a:pt x="19" y="3"/>
                          <a:pt x="19" y="3"/>
                          <a:pt x="19" y="3"/>
                        </a:cubicBezTo>
                        <a:cubicBezTo>
                          <a:pt x="19" y="3"/>
                          <a:pt x="19" y="3"/>
                          <a:pt x="19" y="3"/>
                        </a:cubicBezTo>
                        <a:cubicBezTo>
                          <a:pt x="19" y="4"/>
                          <a:pt x="19" y="5"/>
                          <a:pt x="19" y="7"/>
                        </a:cubicBezTo>
                        <a:cubicBezTo>
                          <a:pt x="18" y="8"/>
                          <a:pt x="17" y="9"/>
                          <a:pt x="17" y="9"/>
                        </a:cubicBezTo>
                        <a:cubicBezTo>
                          <a:pt x="15" y="11"/>
                          <a:pt x="13" y="14"/>
                          <a:pt x="12" y="18"/>
                        </a:cubicBezTo>
                        <a:cubicBezTo>
                          <a:pt x="12" y="19"/>
                          <a:pt x="11" y="20"/>
                          <a:pt x="11" y="22"/>
                        </a:cubicBezTo>
                        <a:cubicBezTo>
                          <a:pt x="11" y="22"/>
                          <a:pt x="11" y="23"/>
                          <a:pt x="11" y="23"/>
                        </a:cubicBezTo>
                        <a:cubicBezTo>
                          <a:pt x="10" y="25"/>
                          <a:pt x="9" y="26"/>
                          <a:pt x="8" y="28"/>
                        </a:cubicBezTo>
                        <a:cubicBezTo>
                          <a:pt x="8" y="28"/>
                          <a:pt x="7" y="29"/>
                          <a:pt x="6" y="29"/>
                        </a:cubicBezTo>
                        <a:cubicBezTo>
                          <a:pt x="6" y="29"/>
                          <a:pt x="6" y="29"/>
                          <a:pt x="6" y="29"/>
                        </a:cubicBezTo>
                        <a:cubicBezTo>
                          <a:pt x="6" y="29"/>
                          <a:pt x="6" y="28"/>
                          <a:pt x="5" y="28"/>
                        </a:cubicBezTo>
                        <a:cubicBezTo>
                          <a:pt x="5" y="26"/>
                          <a:pt x="4" y="25"/>
                          <a:pt x="3" y="25"/>
                        </a:cubicBezTo>
                        <a:cubicBezTo>
                          <a:pt x="3" y="25"/>
                          <a:pt x="3" y="25"/>
                          <a:pt x="3" y="25"/>
                        </a:cubicBezTo>
                        <a:cubicBezTo>
                          <a:pt x="2" y="25"/>
                          <a:pt x="2" y="25"/>
                          <a:pt x="1" y="24"/>
                        </a:cubicBezTo>
                        <a:cubicBezTo>
                          <a:pt x="1" y="24"/>
                          <a:pt x="0" y="24"/>
                          <a:pt x="0" y="23"/>
                        </a:cubicBezTo>
                        <a:cubicBezTo>
                          <a:pt x="0" y="22"/>
                          <a:pt x="0" y="22"/>
                          <a:pt x="1" y="21"/>
                        </a:cubicBezTo>
                        <a:cubicBezTo>
                          <a:pt x="1" y="20"/>
                          <a:pt x="2" y="19"/>
                          <a:pt x="5" y="16"/>
                        </a:cubicBezTo>
                        <a:cubicBezTo>
                          <a:pt x="6" y="13"/>
                          <a:pt x="8" y="12"/>
                          <a:pt x="9" y="8"/>
                        </a:cubicBezTo>
                        <a:cubicBezTo>
                          <a:pt x="10" y="7"/>
                          <a:pt x="10" y="6"/>
                          <a:pt x="10" y="5"/>
                        </a:cubicBezTo>
                        <a:cubicBezTo>
                          <a:pt x="10" y="4"/>
                          <a:pt x="11" y="4"/>
                          <a:pt x="11" y="3"/>
                        </a:cubicBezTo>
                        <a:cubicBezTo>
                          <a:pt x="12" y="1"/>
                          <a:pt x="13" y="1"/>
                          <a:pt x="14" y="1"/>
                        </a:cubicBezTo>
                        <a:cubicBezTo>
                          <a:pt x="15" y="1"/>
                          <a:pt x="15" y="1"/>
                          <a:pt x="15" y="1"/>
                        </a:cubicBezTo>
                        <a:cubicBezTo>
                          <a:pt x="15" y="1"/>
                          <a:pt x="15" y="1"/>
                          <a:pt x="15" y="1"/>
                        </a:cubicBezTo>
                        <a:cubicBezTo>
                          <a:pt x="15" y="1"/>
                          <a:pt x="15" y="1"/>
                          <a:pt x="15" y="1"/>
                        </a:cubicBezTo>
                        <a:lnTo>
                          <a:pt x="14"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08" name="Google Shape;3208;p21"/>
                  <p:cNvSpPr/>
                  <p:nvPr/>
                </p:nvSpPr>
                <p:spPr>
                  <a:xfrm>
                    <a:off x="4017" y="2670"/>
                    <a:ext cx="9" cy="13"/>
                  </a:xfrm>
                  <a:custGeom>
                    <a:avLst/>
                    <a:gdLst/>
                    <a:ahLst/>
                    <a:cxnLst/>
                    <a:rect l="l" t="t" r="r" b="b"/>
                    <a:pathLst>
                      <a:path w="12" h="18" extrusionOk="0">
                        <a:moveTo>
                          <a:pt x="10" y="1"/>
                        </a:moveTo>
                        <a:cubicBezTo>
                          <a:pt x="10" y="1"/>
                          <a:pt x="9" y="0"/>
                          <a:pt x="8" y="3"/>
                        </a:cubicBezTo>
                        <a:cubicBezTo>
                          <a:pt x="7" y="6"/>
                          <a:pt x="5" y="12"/>
                          <a:pt x="3" y="14"/>
                        </a:cubicBezTo>
                        <a:cubicBezTo>
                          <a:pt x="0" y="16"/>
                          <a:pt x="2" y="16"/>
                          <a:pt x="2" y="16"/>
                        </a:cubicBezTo>
                        <a:cubicBezTo>
                          <a:pt x="3" y="16"/>
                          <a:pt x="3" y="18"/>
                          <a:pt x="4" y="17"/>
                        </a:cubicBezTo>
                        <a:cubicBezTo>
                          <a:pt x="6" y="16"/>
                          <a:pt x="8" y="6"/>
                          <a:pt x="9" y="5"/>
                        </a:cubicBezTo>
                        <a:cubicBezTo>
                          <a:pt x="9" y="5"/>
                          <a:pt x="12" y="0"/>
                          <a:pt x="10"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09" name="Google Shape;3209;p21"/>
                  <p:cNvSpPr/>
                  <p:nvPr/>
                </p:nvSpPr>
                <p:spPr>
                  <a:xfrm>
                    <a:off x="4024" y="2643"/>
                    <a:ext cx="15" cy="26"/>
                  </a:xfrm>
                  <a:custGeom>
                    <a:avLst/>
                    <a:gdLst/>
                    <a:ahLst/>
                    <a:cxnLst/>
                    <a:rect l="l" t="t" r="r" b="b"/>
                    <a:pathLst>
                      <a:path w="20" h="34" extrusionOk="0">
                        <a:moveTo>
                          <a:pt x="14" y="2"/>
                        </a:moveTo>
                        <a:cubicBezTo>
                          <a:pt x="14" y="2"/>
                          <a:pt x="12" y="0"/>
                          <a:pt x="10" y="8"/>
                        </a:cubicBezTo>
                        <a:cubicBezTo>
                          <a:pt x="8" y="15"/>
                          <a:pt x="8" y="15"/>
                          <a:pt x="4" y="20"/>
                        </a:cubicBezTo>
                        <a:cubicBezTo>
                          <a:pt x="0" y="26"/>
                          <a:pt x="1" y="29"/>
                          <a:pt x="3" y="30"/>
                        </a:cubicBezTo>
                        <a:cubicBezTo>
                          <a:pt x="5" y="31"/>
                          <a:pt x="6" y="31"/>
                          <a:pt x="7" y="32"/>
                        </a:cubicBezTo>
                        <a:cubicBezTo>
                          <a:pt x="7" y="34"/>
                          <a:pt x="11" y="33"/>
                          <a:pt x="13" y="24"/>
                        </a:cubicBezTo>
                        <a:cubicBezTo>
                          <a:pt x="15" y="16"/>
                          <a:pt x="15" y="15"/>
                          <a:pt x="15" y="14"/>
                        </a:cubicBezTo>
                        <a:cubicBezTo>
                          <a:pt x="16" y="12"/>
                          <a:pt x="20" y="6"/>
                          <a:pt x="19" y="4"/>
                        </a:cubicBezTo>
                        <a:cubicBezTo>
                          <a:pt x="18" y="2"/>
                          <a:pt x="14" y="2"/>
                          <a:pt x="14" y="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10" name="Google Shape;3210;p21"/>
                  <p:cNvSpPr/>
                  <p:nvPr/>
                </p:nvSpPr>
                <p:spPr>
                  <a:xfrm>
                    <a:off x="4024" y="2644"/>
                    <a:ext cx="14" cy="25"/>
                  </a:xfrm>
                  <a:custGeom>
                    <a:avLst/>
                    <a:gdLst/>
                    <a:ahLst/>
                    <a:cxnLst/>
                    <a:rect l="l" t="t" r="r" b="b"/>
                    <a:pathLst>
                      <a:path w="18" h="33" extrusionOk="0">
                        <a:moveTo>
                          <a:pt x="5" y="32"/>
                        </a:moveTo>
                        <a:cubicBezTo>
                          <a:pt x="5" y="30"/>
                          <a:pt x="4" y="30"/>
                          <a:pt x="2" y="30"/>
                        </a:cubicBezTo>
                        <a:cubicBezTo>
                          <a:pt x="0" y="29"/>
                          <a:pt x="0" y="27"/>
                          <a:pt x="0" y="25"/>
                        </a:cubicBezTo>
                        <a:cubicBezTo>
                          <a:pt x="0" y="23"/>
                          <a:pt x="1" y="21"/>
                          <a:pt x="3" y="19"/>
                        </a:cubicBezTo>
                        <a:cubicBezTo>
                          <a:pt x="7" y="13"/>
                          <a:pt x="7" y="14"/>
                          <a:pt x="9" y="7"/>
                        </a:cubicBezTo>
                        <a:cubicBezTo>
                          <a:pt x="10" y="0"/>
                          <a:pt x="12" y="0"/>
                          <a:pt x="13" y="0"/>
                        </a:cubicBezTo>
                        <a:cubicBezTo>
                          <a:pt x="13" y="0"/>
                          <a:pt x="13" y="0"/>
                          <a:pt x="13" y="0"/>
                        </a:cubicBezTo>
                        <a:cubicBezTo>
                          <a:pt x="14" y="0"/>
                          <a:pt x="14" y="0"/>
                          <a:pt x="15" y="1"/>
                        </a:cubicBezTo>
                        <a:cubicBezTo>
                          <a:pt x="16" y="1"/>
                          <a:pt x="18" y="1"/>
                          <a:pt x="18" y="3"/>
                        </a:cubicBezTo>
                        <a:cubicBezTo>
                          <a:pt x="18" y="3"/>
                          <a:pt x="18" y="4"/>
                          <a:pt x="18" y="5"/>
                        </a:cubicBezTo>
                        <a:cubicBezTo>
                          <a:pt x="17" y="8"/>
                          <a:pt x="15" y="12"/>
                          <a:pt x="15" y="13"/>
                        </a:cubicBezTo>
                        <a:cubicBezTo>
                          <a:pt x="14" y="14"/>
                          <a:pt x="14" y="14"/>
                          <a:pt x="13" y="18"/>
                        </a:cubicBezTo>
                        <a:cubicBezTo>
                          <a:pt x="13" y="19"/>
                          <a:pt x="13" y="21"/>
                          <a:pt x="12" y="23"/>
                        </a:cubicBezTo>
                        <a:cubicBezTo>
                          <a:pt x="12" y="24"/>
                          <a:pt x="12" y="24"/>
                          <a:pt x="12" y="24"/>
                        </a:cubicBezTo>
                        <a:cubicBezTo>
                          <a:pt x="11" y="31"/>
                          <a:pt x="8" y="33"/>
                          <a:pt x="6" y="32"/>
                        </a:cubicBezTo>
                        <a:cubicBezTo>
                          <a:pt x="6" y="32"/>
                          <a:pt x="6" y="32"/>
                          <a:pt x="6" y="32"/>
                        </a:cubicBezTo>
                        <a:cubicBezTo>
                          <a:pt x="6" y="32"/>
                          <a:pt x="5" y="32"/>
                          <a:pt x="5" y="32"/>
                        </a:cubicBezTo>
                        <a:close/>
                        <a:moveTo>
                          <a:pt x="9" y="7"/>
                        </a:moveTo>
                        <a:cubicBezTo>
                          <a:pt x="8" y="14"/>
                          <a:pt x="8" y="14"/>
                          <a:pt x="4" y="19"/>
                        </a:cubicBezTo>
                        <a:cubicBezTo>
                          <a:pt x="2" y="22"/>
                          <a:pt x="1" y="24"/>
                          <a:pt x="1" y="25"/>
                        </a:cubicBezTo>
                        <a:cubicBezTo>
                          <a:pt x="1" y="27"/>
                          <a:pt x="1" y="28"/>
                          <a:pt x="2" y="29"/>
                        </a:cubicBezTo>
                        <a:cubicBezTo>
                          <a:pt x="4" y="29"/>
                          <a:pt x="5" y="29"/>
                          <a:pt x="6" y="31"/>
                        </a:cubicBezTo>
                        <a:cubicBezTo>
                          <a:pt x="6" y="31"/>
                          <a:pt x="6" y="31"/>
                          <a:pt x="6" y="31"/>
                        </a:cubicBezTo>
                        <a:cubicBezTo>
                          <a:pt x="7" y="32"/>
                          <a:pt x="10" y="30"/>
                          <a:pt x="11" y="23"/>
                        </a:cubicBezTo>
                        <a:cubicBezTo>
                          <a:pt x="11" y="23"/>
                          <a:pt x="11" y="23"/>
                          <a:pt x="11" y="23"/>
                        </a:cubicBezTo>
                        <a:cubicBezTo>
                          <a:pt x="12" y="21"/>
                          <a:pt x="12" y="19"/>
                          <a:pt x="12" y="18"/>
                        </a:cubicBezTo>
                        <a:cubicBezTo>
                          <a:pt x="13" y="14"/>
                          <a:pt x="14" y="13"/>
                          <a:pt x="14" y="12"/>
                        </a:cubicBezTo>
                        <a:cubicBezTo>
                          <a:pt x="15" y="11"/>
                          <a:pt x="17" y="7"/>
                          <a:pt x="17" y="5"/>
                        </a:cubicBezTo>
                        <a:cubicBezTo>
                          <a:pt x="17" y="4"/>
                          <a:pt x="17" y="4"/>
                          <a:pt x="17" y="3"/>
                        </a:cubicBezTo>
                        <a:cubicBezTo>
                          <a:pt x="17" y="2"/>
                          <a:pt x="16" y="2"/>
                          <a:pt x="15" y="2"/>
                        </a:cubicBezTo>
                        <a:cubicBezTo>
                          <a:pt x="14" y="1"/>
                          <a:pt x="13" y="1"/>
                          <a:pt x="13" y="1"/>
                        </a:cubicBezTo>
                        <a:cubicBezTo>
                          <a:pt x="13" y="1"/>
                          <a:pt x="13" y="1"/>
                          <a:pt x="13" y="1"/>
                        </a:cubicBezTo>
                        <a:cubicBezTo>
                          <a:pt x="13" y="1"/>
                          <a:pt x="13" y="1"/>
                          <a:pt x="13" y="1"/>
                        </a:cubicBezTo>
                        <a:cubicBezTo>
                          <a:pt x="13" y="1"/>
                          <a:pt x="13" y="1"/>
                          <a:pt x="13" y="1"/>
                        </a:cubicBezTo>
                        <a:cubicBezTo>
                          <a:pt x="12" y="1"/>
                          <a:pt x="11" y="1"/>
                          <a:pt x="9" y="7"/>
                        </a:cubicBezTo>
                        <a:close/>
                        <a:moveTo>
                          <a:pt x="13" y="1"/>
                        </a:moveTo>
                        <a:cubicBezTo>
                          <a:pt x="13" y="0"/>
                          <a:pt x="13" y="0"/>
                          <a:pt x="13" y="0"/>
                        </a:cubicBezTo>
                        <a:lnTo>
                          <a:pt x="13" y="1"/>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11" name="Google Shape;3211;p21"/>
                  <p:cNvSpPr/>
                  <p:nvPr/>
                </p:nvSpPr>
                <p:spPr>
                  <a:xfrm>
                    <a:off x="4025" y="2646"/>
                    <a:ext cx="12" cy="21"/>
                  </a:xfrm>
                  <a:custGeom>
                    <a:avLst/>
                    <a:gdLst/>
                    <a:ahLst/>
                    <a:cxnLst/>
                    <a:rect l="l" t="t" r="r" b="b"/>
                    <a:pathLst>
                      <a:path w="16" h="28" extrusionOk="0">
                        <a:moveTo>
                          <a:pt x="14" y="0"/>
                        </a:moveTo>
                        <a:cubicBezTo>
                          <a:pt x="13" y="0"/>
                          <a:pt x="13" y="0"/>
                          <a:pt x="12" y="0"/>
                        </a:cubicBezTo>
                        <a:cubicBezTo>
                          <a:pt x="12" y="1"/>
                          <a:pt x="12" y="1"/>
                          <a:pt x="12" y="1"/>
                        </a:cubicBezTo>
                        <a:cubicBezTo>
                          <a:pt x="13" y="1"/>
                          <a:pt x="13" y="1"/>
                          <a:pt x="13" y="1"/>
                        </a:cubicBezTo>
                        <a:cubicBezTo>
                          <a:pt x="14" y="0"/>
                          <a:pt x="14" y="0"/>
                          <a:pt x="15" y="0"/>
                        </a:cubicBezTo>
                        <a:cubicBezTo>
                          <a:pt x="15" y="0"/>
                          <a:pt x="15" y="1"/>
                          <a:pt x="15" y="2"/>
                        </a:cubicBezTo>
                        <a:cubicBezTo>
                          <a:pt x="15" y="4"/>
                          <a:pt x="12" y="8"/>
                          <a:pt x="11" y="10"/>
                        </a:cubicBezTo>
                        <a:cubicBezTo>
                          <a:pt x="11" y="13"/>
                          <a:pt x="10" y="22"/>
                          <a:pt x="8" y="24"/>
                        </a:cubicBezTo>
                        <a:cubicBezTo>
                          <a:pt x="7" y="25"/>
                          <a:pt x="7" y="25"/>
                          <a:pt x="6" y="25"/>
                        </a:cubicBezTo>
                        <a:cubicBezTo>
                          <a:pt x="6" y="25"/>
                          <a:pt x="5" y="24"/>
                          <a:pt x="5" y="23"/>
                        </a:cubicBezTo>
                        <a:cubicBezTo>
                          <a:pt x="4" y="23"/>
                          <a:pt x="4" y="23"/>
                          <a:pt x="4" y="23"/>
                        </a:cubicBezTo>
                        <a:cubicBezTo>
                          <a:pt x="4" y="23"/>
                          <a:pt x="4" y="23"/>
                          <a:pt x="4" y="23"/>
                        </a:cubicBezTo>
                        <a:cubicBezTo>
                          <a:pt x="3" y="23"/>
                          <a:pt x="3" y="23"/>
                          <a:pt x="3" y="23"/>
                        </a:cubicBezTo>
                        <a:cubicBezTo>
                          <a:pt x="2" y="23"/>
                          <a:pt x="2" y="23"/>
                          <a:pt x="2" y="23"/>
                        </a:cubicBezTo>
                        <a:cubicBezTo>
                          <a:pt x="1" y="21"/>
                          <a:pt x="5" y="15"/>
                          <a:pt x="7" y="13"/>
                        </a:cubicBezTo>
                        <a:cubicBezTo>
                          <a:pt x="9" y="11"/>
                          <a:pt x="9" y="9"/>
                          <a:pt x="9" y="7"/>
                        </a:cubicBezTo>
                        <a:cubicBezTo>
                          <a:pt x="9" y="4"/>
                          <a:pt x="11" y="1"/>
                          <a:pt x="11" y="1"/>
                        </a:cubicBezTo>
                        <a:cubicBezTo>
                          <a:pt x="11" y="0"/>
                          <a:pt x="11" y="0"/>
                          <a:pt x="11" y="0"/>
                        </a:cubicBezTo>
                        <a:cubicBezTo>
                          <a:pt x="11" y="0"/>
                          <a:pt x="10" y="0"/>
                          <a:pt x="10" y="0"/>
                        </a:cubicBezTo>
                        <a:cubicBezTo>
                          <a:pt x="9" y="1"/>
                          <a:pt x="9" y="2"/>
                          <a:pt x="8" y="4"/>
                        </a:cubicBezTo>
                        <a:cubicBezTo>
                          <a:pt x="7" y="11"/>
                          <a:pt x="7" y="11"/>
                          <a:pt x="3" y="16"/>
                        </a:cubicBezTo>
                        <a:cubicBezTo>
                          <a:pt x="1" y="19"/>
                          <a:pt x="0" y="21"/>
                          <a:pt x="0" y="22"/>
                        </a:cubicBezTo>
                        <a:cubicBezTo>
                          <a:pt x="0" y="24"/>
                          <a:pt x="0" y="25"/>
                          <a:pt x="1" y="26"/>
                        </a:cubicBezTo>
                        <a:cubicBezTo>
                          <a:pt x="3" y="26"/>
                          <a:pt x="4" y="26"/>
                          <a:pt x="5" y="28"/>
                        </a:cubicBezTo>
                        <a:cubicBezTo>
                          <a:pt x="5" y="28"/>
                          <a:pt x="5" y="28"/>
                          <a:pt x="5" y="28"/>
                        </a:cubicBezTo>
                        <a:cubicBezTo>
                          <a:pt x="5" y="28"/>
                          <a:pt x="5" y="28"/>
                          <a:pt x="5" y="28"/>
                        </a:cubicBezTo>
                        <a:cubicBezTo>
                          <a:pt x="6" y="28"/>
                          <a:pt x="9" y="27"/>
                          <a:pt x="10" y="20"/>
                        </a:cubicBezTo>
                        <a:cubicBezTo>
                          <a:pt x="10" y="20"/>
                          <a:pt x="10" y="20"/>
                          <a:pt x="10" y="20"/>
                        </a:cubicBezTo>
                        <a:cubicBezTo>
                          <a:pt x="11" y="18"/>
                          <a:pt x="11" y="16"/>
                          <a:pt x="11" y="15"/>
                        </a:cubicBezTo>
                        <a:cubicBezTo>
                          <a:pt x="12" y="11"/>
                          <a:pt x="13" y="10"/>
                          <a:pt x="13" y="9"/>
                        </a:cubicBezTo>
                        <a:cubicBezTo>
                          <a:pt x="13" y="9"/>
                          <a:pt x="15" y="5"/>
                          <a:pt x="16" y="3"/>
                        </a:cubicBezTo>
                        <a:cubicBezTo>
                          <a:pt x="16" y="2"/>
                          <a:pt x="16" y="2"/>
                          <a:pt x="16" y="2"/>
                        </a:cubicBezTo>
                        <a:cubicBezTo>
                          <a:pt x="16" y="2"/>
                          <a:pt x="16" y="2"/>
                          <a:pt x="16" y="2"/>
                        </a:cubicBezTo>
                        <a:cubicBezTo>
                          <a:pt x="16" y="1"/>
                          <a:pt x="16" y="1"/>
                          <a:pt x="16" y="1"/>
                        </a:cubicBezTo>
                        <a:cubicBezTo>
                          <a:pt x="15" y="1"/>
                          <a:pt x="15" y="0"/>
                          <a:pt x="1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12" name="Google Shape;3212;p21"/>
                  <p:cNvSpPr/>
                  <p:nvPr/>
                </p:nvSpPr>
                <p:spPr>
                  <a:xfrm>
                    <a:off x="4024" y="2646"/>
                    <a:ext cx="14" cy="22"/>
                  </a:xfrm>
                  <a:custGeom>
                    <a:avLst/>
                    <a:gdLst/>
                    <a:ahLst/>
                    <a:cxnLst/>
                    <a:rect l="l" t="t" r="r" b="b"/>
                    <a:pathLst>
                      <a:path w="19" h="29" extrusionOk="0">
                        <a:moveTo>
                          <a:pt x="18" y="1"/>
                        </a:moveTo>
                        <a:cubicBezTo>
                          <a:pt x="18" y="1"/>
                          <a:pt x="18" y="1"/>
                          <a:pt x="18" y="2"/>
                        </a:cubicBezTo>
                        <a:cubicBezTo>
                          <a:pt x="18" y="2"/>
                          <a:pt x="18" y="2"/>
                          <a:pt x="18" y="2"/>
                        </a:cubicBezTo>
                        <a:cubicBezTo>
                          <a:pt x="18" y="2"/>
                          <a:pt x="19" y="1"/>
                          <a:pt x="19" y="1"/>
                        </a:cubicBezTo>
                        <a:lnTo>
                          <a:pt x="18" y="1"/>
                        </a:lnTo>
                        <a:close/>
                        <a:moveTo>
                          <a:pt x="11" y="0"/>
                        </a:moveTo>
                        <a:cubicBezTo>
                          <a:pt x="11" y="1"/>
                          <a:pt x="10" y="2"/>
                          <a:pt x="10" y="4"/>
                        </a:cubicBezTo>
                        <a:cubicBezTo>
                          <a:pt x="8" y="11"/>
                          <a:pt x="8" y="11"/>
                          <a:pt x="4" y="16"/>
                        </a:cubicBezTo>
                        <a:cubicBezTo>
                          <a:pt x="0" y="22"/>
                          <a:pt x="1" y="25"/>
                          <a:pt x="3" y="26"/>
                        </a:cubicBezTo>
                        <a:cubicBezTo>
                          <a:pt x="5" y="27"/>
                          <a:pt x="6" y="27"/>
                          <a:pt x="7" y="28"/>
                        </a:cubicBezTo>
                        <a:cubicBezTo>
                          <a:pt x="7" y="29"/>
                          <a:pt x="7" y="29"/>
                          <a:pt x="7" y="29"/>
                        </a:cubicBezTo>
                        <a:cubicBezTo>
                          <a:pt x="9" y="29"/>
                          <a:pt x="11" y="27"/>
                          <a:pt x="13" y="20"/>
                        </a:cubicBezTo>
                        <a:cubicBezTo>
                          <a:pt x="15" y="12"/>
                          <a:pt x="15" y="11"/>
                          <a:pt x="15" y="10"/>
                        </a:cubicBezTo>
                        <a:cubicBezTo>
                          <a:pt x="16" y="9"/>
                          <a:pt x="17" y="7"/>
                          <a:pt x="18" y="5"/>
                        </a:cubicBezTo>
                        <a:cubicBezTo>
                          <a:pt x="18" y="4"/>
                          <a:pt x="18" y="4"/>
                          <a:pt x="18" y="3"/>
                        </a:cubicBezTo>
                        <a:cubicBezTo>
                          <a:pt x="17" y="5"/>
                          <a:pt x="15" y="9"/>
                          <a:pt x="15" y="9"/>
                        </a:cubicBezTo>
                        <a:cubicBezTo>
                          <a:pt x="15" y="10"/>
                          <a:pt x="14" y="11"/>
                          <a:pt x="13" y="15"/>
                        </a:cubicBezTo>
                        <a:cubicBezTo>
                          <a:pt x="13" y="16"/>
                          <a:pt x="13" y="18"/>
                          <a:pt x="12" y="20"/>
                        </a:cubicBezTo>
                        <a:cubicBezTo>
                          <a:pt x="12" y="20"/>
                          <a:pt x="12" y="20"/>
                          <a:pt x="12" y="20"/>
                        </a:cubicBezTo>
                        <a:cubicBezTo>
                          <a:pt x="11" y="27"/>
                          <a:pt x="8" y="28"/>
                          <a:pt x="7" y="28"/>
                        </a:cubicBezTo>
                        <a:cubicBezTo>
                          <a:pt x="7" y="28"/>
                          <a:pt x="7" y="28"/>
                          <a:pt x="7" y="28"/>
                        </a:cubicBezTo>
                        <a:cubicBezTo>
                          <a:pt x="7" y="28"/>
                          <a:pt x="7" y="28"/>
                          <a:pt x="7" y="28"/>
                        </a:cubicBezTo>
                        <a:cubicBezTo>
                          <a:pt x="6" y="26"/>
                          <a:pt x="5" y="26"/>
                          <a:pt x="3" y="26"/>
                        </a:cubicBezTo>
                        <a:cubicBezTo>
                          <a:pt x="2" y="25"/>
                          <a:pt x="2" y="24"/>
                          <a:pt x="2" y="22"/>
                        </a:cubicBezTo>
                        <a:cubicBezTo>
                          <a:pt x="2" y="21"/>
                          <a:pt x="3" y="19"/>
                          <a:pt x="5" y="16"/>
                        </a:cubicBezTo>
                        <a:cubicBezTo>
                          <a:pt x="9" y="11"/>
                          <a:pt x="9" y="11"/>
                          <a:pt x="10" y="4"/>
                        </a:cubicBezTo>
                        <a:cubicBezTo>
                          <a:pt x="11" y="2"/>
                          <a:pt x="11" y="1"/>
                          <a:pt x="12" y="0"/>
                        </a:cubicBezTo>
                        <a:cubicBezTo>
                          <a:pt x="11" y="0"/>
                          <a:pt x="11" y="0"/>
                          <a:pt x="11"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13" name="Google Shape;3213;p21"/>
                  <p:cNvSpPr/>
                  <p:nvPr/>
                </p:nvSpPr>
                <p:spPr>
                  <a:xfrm>
                    <a:off x="4027" y="2648"/>
                    <a:ext cx="8" cy="16"/>
                  </a:xfrm>
                  <a:custGeom>
                    <a:avLst/>
                    <a:gdLst/>
                    <a:ahLst/>
                    <a:cxnLst/>
                    <a:rect l="l" t="t" r="r" b="b"/>
                    <a:pathLst>
                      <a:path w="11" h="22" extrusionOk="0">
                        <a:moveTo>
                          <a:pt x="10" y="1"/>
                        </a:moveTo>
                        <a:cubicBezTo>
                          <a:pt x="10" y="1"/>
                          <a:pt x="8" y="4"/>
                          <a:pt x="8" y="6"/>
                        </a:cubicBezTo>
                        <a:cubicBezTo>
                          <a:pt x="7" y="8"/>
                          <a:pt x="6" y="11"/>
                          <a:pt x="4" y="13"/>
                        </a:cubicBezTo>
                        <a:cubicBezTo>
                          <a:pt x="2" y="15"/>
                          <a:pt x="0" y="19"/>
                          <a:pt x="2" y="19"/>
                        </a:cubicBezTo>
                        <a:cubicBezTo>
                          <a:pt x="4" y="19"/>
                          <a:pt x="4" y="19"/>
                          <a:pt x="4" y="20"/>
                        </a:cubicBezTo>
                        <a:cubicBezTo>
                          <a:pt x="5" y="22"/>
                          <a:pt x="5" y="19"/>
                          <a:pt x="6" y="15"/>
                        </a:cubicBezTo>
                        <a:cubicBezTo>
                          <a:pt x="7" y="11"/>
                          <a:pt x="8" y="6"/>
                          <a:pt x="10" y="4"/>
                        </a:cubicBezTo>
                        <a:cubicBezTo>
                          <a:pt x="11" y="2"/>
                          <a:pt x="11" y="0"/>
                          <a:pt x="10"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14" name="Google Shape;3214;p21"/>
                  <p:cNvSpPr/>
                  <p:nvPr/>
                </p:nvSpPr>
                <p:spPr>
                  <a:xfrm>
                    <a:off x="4026" y="2668"/>
                    <a:ext cx="15" cy="23"/>
                  </a:xfrm>
                  <a:custGeom>
                    <a:avLst/>
                    <a:gdLst/>
                    <a:ahLst/>
                    <a:cxnLst/>
                    <a:rect l="l" t="t" r="r" b="b"/>
                    <a:pathLst>
                      <a:path w="20" h="31" extrusionOk="0">
                        <a:moveTo>
                          <a:pt x="11" y="1"/>
                        </a:moveTo>
                        <a:cubicBezTo>
                          <a:pt x="11" y="1"/>
                          <a:pt x="5" y="1"/>
                          <a:pt x="6" y="7"/>
                        </a:cubicBezTo>
                        <a:cubicBezTo>
                          <a:pt x="8" y="13"/>
                          <a:pt x="6" y="14"/>
                          <a:pt x="4" y="18"/>
                        </a:cubicBezTo>
                        <a:cubicBezTo>
                          <a:pt x="2" y="22"/>
                          <a:pt x="0" y="23"/>
                          <a:pt x="2" y="26"/>
                        </a:cubicBezTo>
                        <a:cubicBezTo>
                          <a:pt x="2" y="27"/>
                          <a:pt x="4" y="27"/>
                          <a:pt x="5" y="27"/>
                        </a:cubicBezTo>
                        <a:cubicBezTo>
                          <a:pt x="7" y="27"/>
                          <a:pt x="8" y="27"/>
                          <a:pt x="10" y="28"/>
                        </a:cubicBezTo>
                        <a:cubicBezTo>
                          <a:pt x="14" y="31"/>
                          <a:pt x="16" y="26"/>
                          <a:pt x="15" y="21"/>
                        </a:cubicBezTo>
                        <a:cubicBezTo>
                          <a:pt x="15" y="15"/>
                          <a:pt x="16" y="11"/>
                          <a:pt x="17" y="9"/>
                        </a:cubicBezTo>
                        <a:cubicBezTo>
                          <a:pt x="19" y="6"/>
                          <a:pt x="20" y="0"/>
                          <a:pt x="11"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15" name="Google Shape;3215;p21"/>
                  <p:cNvSpPr/>
                  <p:nvPr/>
                </p:nvSpPr>
                <p:spPr>
                  <a:xfrm>
                    <a:off x="4027" y="2668"/>
                    <a:ext cx="13" cy="23"/>
                  </a:xfrm>
                  <a:custGeom>
                    <a:avLst/>
                    <a:gdLst/>
                    <a:ahLst/>
                    <a:cxnLst/>
                    <a:rect l="l" t="t" r="r" b="b"/>
                    <a:pathLst>
                      <a:path w="18" h="30" extrusionOk="0">
                        <a:moveTo>
                          <a:pt x="9" y="29"/>
                        </a:moveTo>
                        <a:cubicBezTo>
                          <a:pt x="8" y="28"/>
                          <a:pt x="7" y="28"/>
                          <a:pt x="5" y="28"/>
                        </a:cubicBezTo>
                        <a:cubicBezTo>
                          <a:pt x="5" y="28"/>
                          <a:pt x="4" y="28"/>
                          <a:pt x="3" y="28"/>
                        </a:cubicBezTo>
                        <a:cubicBezTo>
                          <a:pt x="2" y="28"/>
                          <a:pt x="1" y="27"/>
                          <a:pt x="0" y="26"/>
                        </a:cubicBezTo>
                        <a:cubicBezTo>
                          <a:pt x="0" y="25"/>
                          <a:pt x="0" y="25"/>
                          <a:pt x="0" y="24"/>
                        </a:cubicBezTo>
                        <a:cubicBezTo>
                          <a:pt x="0" y="22"/>
                          <a:pt x="1" y="21"/>
                          <a:pt x="3" y="18"/>
                        </a:cubicBezTo>
                        <a:cubicBezTo>
                          <a:pt x="4" y="15"/>
                          <a:pt x="5" y="13"/>
                          <a:pt x="5" y="10"/>
                        </a:cubicBezTo>
                        <a:cubicBezTo>
                          <a:pt x="5" y="9"/>
                          <a:pt x="5" y="8"/>
                          <a:pt x="5" y="7"/>
                        </a:cubicBezTo>
                        <a:cubicBezTo>
                          <a:pt x="5" y="6"/>
                          <a:pt x="5" y="6"/>
                          <a:pt x="5" y="5"/>
                        </a:cubicBezTo>
                        <a:cubicBezTo>
                          <a:pt x="5" y="1"/>
                          <a:pt x="10" y="0"/>
                          <a:pt x="10" y="0"/>
                        </a:cubicBezTo>
                        <a:cubicBezTo>
                          <a:pt x="11" y="0"/>
                          <a:pt x="11" y="0"/>
                          <a:pt x="11" y="0"/>
                        </a:cubicBezTo>
                        <a:cubicBezTo>
                          <a:pt x="14" y="0"/>
                          <a:pt x="15" y="1"/>
                          <a:pt x="16" y="2"/>
                        </a:cubicBezTo>
                        <a:cubicBezTo>
                          <a:pt x="18" y="3"/>
                          <a:pt x="18" y="4"/>
                          <a:pt x="18" y="5"/>
                        </a:cubicBezTo>
                        <a:cubicBezTo>
                          <a:pt x="18" y="7"/>
                          <a:pt x="17" y="8"/>
                          <a:pt x="17" y="9"/>
                        </a:cubicBezTo>
                        <a:cubicBezTo>
                          <a:pt x="15" y="10"/>
                          <a:pt x="15" y="14"/>
                          <a:pt x="15" y="17"/>
                        </a:cubicBezTo>
                        <a:cubicBezTo>
                          <a:pt x="15" y="18"/>
                          <a:pt x="15" y="19"/>
                          <a:pt x="15" y="21"/>
                        </a:cubicBezTo>
                        <a:cubicBezTo>
                          <a:pt x="15" y="21"/>
                          <a:pt x="15" y="22"/>
                          <a:pt x="15" y="22"/>
                        </a:cubicBezTo>
                        <a:cubicBezTo>
                          <a:pt x="15" y="26"/>
                          <a:pt x="14" y="30"/>
                          <a:pt x="11" y="30"/>
                        </a:cubicBezTo>
                        <a:cubicBezTo>
                          <a:pt x="10" y="30"/>
                          <a:pt x="10" y="29"/>
                          <a:pt x="9" y="29"/>
                        </a:cubicBezTo>
                        <a:close/>
                        <a:moveTo>
                          <a:pt x="10" y="28"/>
                        </a:moveTo>
                        <a:cubicBezTo>
                          <a:pt x="10" y="28"/>
                          <a:pt x="11" y="29"/>
                          <a:pt x="11" y="29"/>
                        </a:cubicBezTo>
                        <a:cubicBezTo>
                          <a:pt x="12" y="29"/>
                          <a:pt x="12" y="28"/>
                          <a:pt x="13" y="27"/>
                        </a:cubicBezTo>
                        <a:cubicBezTo>
                          <a:pt x="14" y="26"/>
                          <a:pt x="14" y="24"/>
                          <a:pt x="14" y="22"/>
                        </a:cubicBezTo>
                        <a:cubicBezTo>
                          <a:pt x="14" y="22"/>
                          <a:pt x="14" y="21"/>
                          <a:pt x="14" y="21"/>
                        </a:cubicBezTo>
                        <a:cubicBezTo>
                          <a:pt x="14" y="20"/>
                          <a:pt x="14" y="18"/>
                          <a:pt x="14" y="17"/>
                        </a:cubicBezTo>
                        <a:cubicBezTo>
                          <a:pt x="14" y="13"/>
                          <a:pt x="14" y="10"/>
                          <a:pt x="16" y="8"/>
                        </a:cubicBezTo>
                        <a:cubicBezTo>
                          <a:pt x="16" y="8"/>
                          <a:pt x="17" y="6"/>
                          <a:pt x="17" y="5"/>
                        </a:cubicBezTo>
                        <a:cubicBezTo>
                          <a:pt x="17" y="3"/>
                          <a:pt x="16" y="1"/>
                          <a:pt x="11" y="1"/>
                        </a:cubicBezTo>
                        <a:cubicBezTo>
                          <a:pt x="11" y="1"/>
                          <a:pt x="11" y="1"/>
                          <a:pt x="10" y="1"/>
                        </a:cubicBezTo>
                        <a:cubicBezTo>
                          <a:pt x="10" y="1"/>
                          <a:pt x="10" y="1"/>
                          <a:pt x="10" y="1"/>
                        </a:cubicBezTo>
                        <a:cubicBezTo>
                          <a:pt x="10" y="1"/>
                          <a:pt x="10" y="1"/>
                          <a:pt x="10" y="1"/>
                        </a:cubicBezTo>
                        <a:cubicBezTo>
                          <a:pt x="10" y="1"/>
                          <a:pt x="6" y="2"/>
                          <a:pt x="6" y="5"/>
                        </a:cubicBezTo>
                        <a:cubicBezTo>
                          <a:pt x="6" y="6"/>
                          <a:pt x="6" y="6"/>
                          <a:pt x="6" y="7"/>
                        </a:cubicBezTo>
                        <a:cubicBezTo>
                          <a:pt x="6" y="8"/>
                          <a:pt x="6" y="9"/>
                          <a:pt x="6" y="10"/>
                        </a:cubicBezTo>
                        <a:cubicBezTo>
                          <a:pt x="6" y="14"/>
                          <a:pt x="5" y="15"/>
                          <a:pt x="4" y="18"/>
                        </a:cubicBezTo>
                        <a:cubicBezTo>
                          <a:pt x="2" y="22"/>
                          <a:pt x="1" y="23"/>
                          <a:pt x="1" y="24"/>
                        </a:cubicBezTo>
                        <a:cubicBezTo>
                          <a:pt x="1" y="25"/>
                          <a:pt x="1" y="25"/>
                          <a:pt x="1" y="26"/>
                        </a:cubicBezTo>
                        <a:cubicBezTo>
                          <a:pt x="2" y="26"/>
                          <a:pt x="2" y="27"/>
                          <a:pt x="3" y="27"/>
                        </a:cubicBezTo>
                        <a:cubicBezTo>
                          <a:pt x="4" y="27"/>
                          <a:pt x="4" y="26"/>
                          <a:pt x="5" y="26"/>
                        </a:cubicBezTo>
                        <a:cubicBezTo>
                          <a:pt x="5" y="26"/>
                          <a:pt x="5" y="26"/>
                          <a:pt x="5" y="26"/>
                        </a:cubicBezTo>
                        <a:cubicBezTo>
                          <a:pt x="7" y="26"/>
                          <a:pt x="8" y="27"/>
                          <a:pt x="10" y="28"/>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16" name="Google Shape;3216;p21"/>
                  <p:cNvSpPr/>
                  <p:nvPr/>
                </p:nvSpPr>
                <p:spPr>
                  <a:xfrm>
                    <a:off x="4027" y="2669"/>
                    <a:ext cx="12" cy="21"/>
                  </a:xfrm>
                  <a:custGeom>
                    <a:avLst/>
                    <a:gdLst/>
                    <a:ahLst/>
                    <a:cxnLst/>
                    <a:rect l="l" t="t" r="r" b="b"/>
                    <a:pathLst>
                      <a:path w="16" h="28" extrusionOk="0">
                        <a:moveTo>
                          <a:pt x="3" y="24"/>
                        </a:moveTo>
                        <a:cubicBezTo>
                          <a:pt x="2" y="23"/>
                          <a:pt x="2" y="23"/>
                          <a:pt x="2" y="23"/>
                        </a:cubicBezTo>
                        <a:cubicBezTo>
                          <a:pt x="1" y="22"/>
                          <a:pt x="3" y="17"/>
                          <a:pt x="5" y="15"/>
                        </a:cubicBezTo>
                        <a:cubicBezTo>
                          <a:pt x="7" y="13"/>
                          <a:pt x="7" y="10"/>
                          <a:pt x="6" y="8"/>
                        </a:cubicBezTo>
                        <a:cubicBezTo>
                          <a:pt x="6" y="5"/>
                          <a:pt x="7" y="3"/>
                          <a:pt x="7" y="3"/>
                        </a:cubicBezTo>
                        <a:cubicBezTo>
                          <a:pt x="8" y="3"/>
                          <a:pt x="8" y="3"/>
                          <a:pt x="8" y="3"/>
                        </a:cubicBezTo>
                        <a:cubicBezTo>
                          <a:pt x="8" y="3"/>
                          <a:pt x="9" y="3"/>
                          <a:pt x="9" y="3"/>
                        </a:cubicBezTo>
                        <a:cubicBezTo>
                          <a:pt x="9" y="4"/>
                          <a:pt x="9" y="4"/>
                          <a:pt x="10" y="4"/>
                        </a:cubicBezTo>
                        <a:cubicBezTo>
                          <a:pt x="10" y="4"/>
                          <a:pt x="10" y="4"/>
                          <a:pt x="10" y="4"/>
                        </a:cubicBezTo>
                        <a:cubicBezTo>
                          <a:pt x="11" y="3"/>
                          <a:pt x="11" y="3"/>
                          <a:pt x="12" y="3"/>
                        </a:cubicBezTo>
                        <a:cubicBezTo>
                          <a:pt x="12" y="3"/>
                          <a:pt x="12" y="3"/>
                          <a:pt x="13" y="4"/>
                        </a:cubicBezTo>
                        <a:cubicBezTo>
                          <a:pt x="14" y="5"/>
                          <a:pt x="13" y="7"/>
                          <a:pt x="12" y="9"/>
                        </a:cubicBezTo>
                        <a:cubicBezTo>
                          <a:pt x="10" y="10"/>
                          <a:pt x="11" y="18"/>
                          <a:pt x="11" y="21"/>
                        </a:cubicBezTo>
                        <a:cubicBezTo>
                          <a:pt x="12" y="23"/>
                          <a:pt x="11" y="25"/>
                          <a:pt x="10" y="25"/>
                        </a:cubicBezTo>
                        <a:cubicBezTo>
                          <a:pt x="9" y="25"/>
                          <a:pt x="8" y="25"/>
                          <a:pt x="8" y="24"/>
                        </a:cubicBezTo>
                        <a:cubicBezTo>
                          <a:pt x="7" y="23"/>
                          <a:pt x="6" y="23"/>
                          <a:pt x="6" y="23"/>
                        </a:cubicBezTo>
                        <a:cubicBezTo>
                          <a:pt x="5" y="23"/>
                          <a:pt x="5" y="23"/>
                          <a:pt x="4" y="23"/>
                        </a:cubicBezTo>
                        <a:cubicBezTo>
                          <a:pt x="4" y="23"/>
                          <a:pt x="4" y="24"/>
                          <a:pt x="3" y="24"/>
                        </a:cubicBezTo>
                        <a:close/>
                        <a:moveTo>
                          <a:pt x="9" y="0"/>
                        </a:moveTo>
                        <a:cubicBezTo>
                          <a:pt x="9" y="0"/>
                          <a:pt x="9" y="0"/>
                          <a:pt x="9" y="0"/>
                        </a:cubicBezTo>
                        <a:cubicBezTo>
                          <a:pt x="9" y="0"/>
                          <a:pt x="5" y="1"/>
                          <a:pt x="5" y="4"/>
                        </a:cubicBezTo>
                        <a:cubicBezTo>
                          <a:pt x="5" y="5"/>
                          <a:pt x="5" y="5"/>
                          <a:pt x="5" y="6"/>
                        </a:cubicBezTo>
                        <a:cubicBezTo>
                          <a:pt x="5" y="7"/>
                          <a:pt x="5" y="8"/>
                          <a:pt x="5" y="9"/>
                        </a:cubicBezTo>
                        <a:cubicBezTo>
                          <a:pt x="5" y="13"/>
                          <a:pt x="4" y="14"/>
                          <a:pt x="3" y="17"/>
                        </a:cubicBezTo>
                        <a:cubicBezTo>
                          <a:pt x="1" y="21"/>
                          <a:pt x="0" y="22"/>
                          <a:pt x="0" y="23"/>
                        </a:cubicBezTo>
                        <a:cubicBezTo>
                          <a:pt x="0" y="24"/>
                          <a:pt x="0" y="24"/>
                          <a:pt x="0" y="25"/>
                        </a:cubicBezTo>
                        <a:cubicBezTo>
                          <a:pt x="1" y="25"/>
                          <a:pt x="1" y="25"/>
                          <a:pt x="2" y="26"/>
                        </a:cubicBezTo>
                        <a:cubicBezTo>
                          <a:pt x="3" y="25"/>
                          <a:pt x="4" y="25"/>
                          <a:pt x="5" y="25"/>
                        </a:cubicBezTo>
                        <a:cubicBezTo>
                          <a:pt x="5" y="25"/>
                          <a:pt x="5" y="25"/>
                          <a:pt x="5" y="25"/>
                        </a:cubicBezTo>
                        <a:cubicBezTo>
                          <a:pt x="6" y="25"/>
                          <a:pt x="8" y="25"/>
                          <a:pt x="9" y="27"/>
                        </a:cubicBezTo>
                        <a:cubicBezTo>
                          <a:pt x="9" y="27"/>
                          <a:pt x="10" y="28"/>
                          <a:pt x="10" y="28"/>
                        </a:cubicBezTo>
                        <a:cubicBezTo>
                          <a:pt x="11" y="28"/>
                          <a:pt x="11" y="27"/>
                          <a:pt x="12" y="26"/>
                        </a:cubicBezTo>
                        <a:cubicBezTo>
                          <a:pt x="13" y="25"/>
                          <a:pt x="13" y="23"/>
                          <a:pt x="13" y="21"/>
                        </a:cubicBezTo>
                        <a:cubicBezTo>
                          <a:pt x="13" y="21"/>
                          <a:pt x="13" y="20"/>
                          <a:pt x="13" y="20"/>
                        </a:cubicBezTo>
                        <a:cubicBezTo>
                          <a:pt x="13" y="19"/>
                          <a:pt x="13" y="17"/>
                          <a:pt x="13" y="16"/>
                        </a:cubicBezTo>
                        <a:cubicBezTo>
                          <a:pt x="13" y="12"/>
                          <a:pt x="13" y="9"/>
                          <a:pt x="15" y="7"/>
                        </a:cubicBezTo>
                        <a:cubicBezTo>
                          <a:pt x="15" y="7"/>
                          <a:pt x="16" y="5"/>
                          <a:pt x="16" y="4"/>
                        </a:cubicBezTo>
                        <a:cubicBezTo>
                          <a:pt x="16" y="3"/>
                          <a:pt x="16" y="3"/>
                          <a:pt x="15" y="2"/>
                        </a:cubicBezTo>
                        <a:cubicBezTo>
                          <a:pt x="15" y="2"/>
                          <a:pt x="15" y="2"/>
                          <a:pt x="15" y="2"/>
                        </a:cubicBezTo>
                        <a:cubicBezTo>
                          <a:pt x="15" y="2"/>
                          <a:pt x="15" y="2"/>
                          <a:pt x="15" y="2"/>
                        </a:cubicBezTo>
                        <a:cubicBezTo>
                          <a:pt x="14" y="1"/>
                          <a:pt x="14" y="1"/>
                          <a:pt x="13" y="1"/>
                        </a:cubicBezTo>
                        <a:cubicBezTo>
                          <a:pt x="12" y="1"/>
                          <a:pt x="11" y="1"/>
                          <a:pt x="10" y="0"/>
                        </a:cubicBezTo>
                        <a:cubicBezTo>
                          <a:pt x="10" y="0"/>
                          <a:pt x="10" y="0"/>
                          <a:pt x="10" y="0"/>
                        </a:cubicBezTo>
                        <a:cubicBezTo>
                          <a:pt x="9" y="0"/>
                          <a:pt x="9" y="0"/>
                          <a:pt x="9" y="0"/>
                        </a:cubicBezTo>
                        <a:cubicBezTo>
                          <a:pt x="9" y="0"/>
                          <a:pt x="9" y="0"/>
                          <a:pt x="9"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17" name="Google Shape;3217;p21"/>
                  <p:cNvSpPr/>
                  <p:nvPr/>
                </p:nvSpPr>
                <p:spPr>
                  <a:xfrm>
                    <a:off x="4026" y="2669"/>
                    <a:ext cx="14" cy="21"/>
                  </a:xfrm>
                  <a:custGeom>
                    <a:avLst/>
                    <a:gdLst/>
                    <a:ahLst/>
                    <a:cxnLst/>
                    <a:rect l="l" t="t" r="r" b="b"/>
                    <a:pathLst>
                      <a:path w="19" h="28" extrusionOk="0">
                        <a:moveTo>
                          <a:pt x="17" y="2"/>
                        </a:moveTo>
                        <a:cubicBezTo>
                          <a:pt x="18" y="3"/>
                          <a:pt x="18" y="3"/>
                          <a:pt x="18" y="4"/>
                        </a:cubicBezTo>
                        <a:cubicBezTo>
                          <a:pt x="18" y="5"/>
                          <a:pt x="17" y="7"/>
                          <a:pt x="17" y="7"/>
                        </a:cubicBezTo>
                        <a:cubicBezTo>
                          <a:pt x="15" y="9"/>
                          <a:pt x="15" y="12"/>
                          <a:pt x="15" y="16"/>
                        </a:cubicBezTo>
                        <a:cubicBezTo>
                          <a:pt x="15" y="17"/>
                          <a:pt x="15" y="19"/>
                          <a:pt x="15" y="20"/>
                        </a:cubicBezTo>
                        <a:cubicBezTo>
                          <a:pt x="15" y="20"/>
                          <a:pt x="15" y="21"/>
                          <a:pt x="15" y="21"/>
                        </a:cubicBezTo>
                        <a:cubicBezTo>
                          <a:pt x="15" y="23"/>
                          <a:pt x="15" y="25"/>
                          <a:pt x="14" y="26"/>
                        </a:cubicBezTo>
                        <a:cubicBezTo>
                          <a:pt x="13" y="27"/>
                          <a:pt x="13" y="28"/>
                          <a:pt x="12" y="28"/>
                        </a:cubicBezTo>
                        <a:cubicBezTo>
                          <a:pt x="12" y="28"/>
                          <a:pt x="12" y="28"/>
                          <a:pt x="12" y="28"/>
                        </a:cubicBezTo>
                        <a:cubicBezTo>
                          <a:pt x="12" y="28"/>
                          <a:pt x="11" y="27"/>
                          <a:pt x="11" y="27"/>
                        </a:cubicBezTo>
                        <a:cubicBezTo>
                          <a:pt x="11" y="27"/>
                          <a:pt x="11" y="27"/>
                          <a:pt x="11" y="27"/>
                        </a:cubicBezTo>
                        <a:cubicBezTo>
                          <a:pt x="11" y="28"/>
                          <a:pt x="11" y="28"/>
                          <a:pt x="11" y="28"/>
                        </a:cubicBezTo>
                        <a:cubicBezTo>
                          <a:pt x="11" y="28"/>
                          <a:pt x="12" y="28"/>
                          <a:pt x="12" y="28"/>
                        </a:cubicBezTo>
                        <a:cubicBezTo>
                          <a:pt x="14" y="28"/>
                          <a:pt x="16" y="24"/>
                          <a:pt x="15" y="20"/>
                        </a:cubicBezTo>
                        <a:cubicBezTo>
                          <a:pt x="15" y="14"/>
                          <a:pt x="16" y="10"/>
                          <a:pt x="17" y="8"/>
                        </a:cubicBezTo>
                        <a:cubicBezTo>
                          <a:pt x="18" y="6"/>
                          <a:pt x="19" y="4"/>
                          <a:pt x="18" y="2"/>
                        </a:cubicBezTo>
                        <a:lnTo>
                          <a:pt x="17" y="2"/>
                        </a:lnTo>
                        <a:close/>
                        <a:moveTo>
                          <a:pt x="15" y="1"/>
                        </a:moveTo>
                        <a:cubicBezTo>
                          <a:pt x="16" y="1"/>
                          <a:pt x="16" y="1"/>
                          <a:pt x="17" y="2"/>
                        </a:cubicBezTo>
                        <a:cubicBezTo>
                          <a:pt x="16" y="1"/>
                          <a:pt x="16" y="1"/>
                          <a:pt x="15" y="1"/>
                        </a:cubicBezTo>
                        <a:close/>
                        <a:moveTo>
                          <a:pt x="11" y="0"/>
                        </a:moveTo>
                        <a:cubicBezTo>
                          <a:pt x="11" y="0"/>
                          <a:pt x="11" y="0"/>
                          <a:pt x="11" y="0"/>
                        </a:cubicBezTo>
                        <a:cubicBezTo>
                          <a:pt x="12" y="0"/>
                          <a:pt x="12" y="0"/>
                          <a:pt x="12" y="0"/>
                        </a:cubicBezTo>
                        <a:lnTo>
                          <a:pt x="11" y="0"/>
                        </a:lnTo>
                        <a:close/>
                        <a:moveTo>
                          <a:pt x="11" y="0"/>
                        </a:moveTo>
                        <a:cubicBezTo>
                          <a:pt x="9" y="0"/>
                          <a:pt x="5" y="1"/>
                          <a:pt x="6" y="6"/>
                        </a:cubicBezTo>
                        <a:cubicBezTo>
                          <a:pt x="8" y="12"/>
                          <a:pt x="6" y="13"/>
                          <a:pt x="4" y="17"/>
                        </a:cubicBezTo>
                        <a:cubicBezTo>
                          <a:pt x="2" y="21"/>
                          <a:pt x="0" y="22"/>
                          <a:pt x="2" y="25"/>
                        </a:cubicBezTo>
                        <a:cubicBezTo>
                          <a:pt x="2" y="25"/>
                          <a:pt x="2" y="26"/>
                          <a:pt x="3" y="26"/>
                        </a:cubicBezTo>
                        <a:cubicBezTo>
                          <a:pt x="3" y="26"/>
                          <a:pt x="3" y="26"/>
                          <a:pt x="3" y="26"/>
                        </a:cubicBezTo>
                        <a:cubicBezTo>
                          <a:pt x="4" y="26"/>
                          <a:pt x="4" y="26"/>
                          <a:pt x="4" y="26"/>
                        </a:cubicBezTo>
                        <a:cubicBezTo>
                          <a:pt x="3" y="25"/>
                          <a:pt x="3" y="25"/>
                          <a:pt x="2" y="25"/>
                        </a:cubicBezTo>
                        <a:cubicBezTo>
                          <a:pt x="2" y="24"/>
                          <a:pt x="2" y="24"/>
                          <a:pt x="2" y="23"/>
                        </a:cubicBezTo>
                        <a:cubicBezTo>
                          <a:pt x="2" y="22"/>
                          <a:pt x="3" y="21"/>
                          <a:pt x="5" y="17"/>
                        </a:cubicBezTo>
                        <a:cubicBezTo>
                          <a:pt x="6" y="14"/>
                          <a:pt x="7" y="13"/>
                          <a:pt x="7" y="9"/>
                        </a:cubicBezTo>
                        <a:cubicBezTo>
                          <a:pt x="7" y="8"/>
                          <a:pt x="7" y="7"/>
                          <a:pt x="7" y="6"/>
                        </a:cubicBezTo>
                        <a:cubicBezTo>
                          <a:pt x="7" y="5"/>
                          <a:pt x="7" y="5"/>
                          <a:pt x="7" y="4"/>
                        </a:cubicBezTo>
                        <a:cubicBezTo>
                          <a:pt x="7" y="1"/>
                          <a:pt x="11" y="0"/>
                          <a:pt x="11" y="0"/>
                        </a:cubicBezTo>
                        <a:cubicBezTo>
                          <a:pt x="11" y="0"/>
                          <a:pt x="11" y="0"/>
                          <a:pt x="11"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18" name="Google Shape;3218;p21"/>
                  <p:cNvSpPr/>
                  <p:nvPr/>
                </p:nvSpPr>
                <p:spPr>
                  <a:xfrm>
                    <a:off x="4030" y="2672"/>
                    <a:ext cx="6" cy="14"/>
                  </a:xfrm>
                  <a:custGeom>
                    <a:avLst/>
                    <a:gdLst/>
                    <a:ahLst/>
                    <a:cxnLst/>
                    <a:rect l="l" t="t" r="r" b="b"/>
                    <a:pathLst>
                      <a:path w="8" h="19" extrusionOk="0">
                        <a:moveTo>
                          <a:pt x="6" y="1"/>
                        </a:moveTo>
                        <a:cubicBezTo>
                          <a:pt x="6" y="1"/>
                          <a:pt x="4" y="1"/>
                          <a:pt x="4" y="4"/>
                        </a:cubicBezTo>
                        <a:cubicBezTo>
                          <a:pt x="4" y="7"/>
                          <a:pt x="4" y="13"/>
                          <a:pt x="2" y="15"/>
                        </a:cubicBezTo>
                        <a:cubicBezTo>
                          <a:pt x="0" y="18"/>
                          <a:pt x="2" y="17"/>
                          <a:pt x="3" y="17"/>
                        </a:cubicBezTo>
                        <a:cubicBezTo>
                          <a:pt x="4" y="17"/>
                          <a:pt x="4" y="19"/>
                          <a:pt x="5" y="17"/>
                        </a:cubicBezTo>
                        <a:cubicBezTo>
                          <a:pt x="7" y="16"/>
                          <a:pt x="6" y="6"/>
                          <a:pt x="6" y="6"/>
                        </a:cubicBezTo>
                        <a:cubicBezTo>
                          <a:pt x="6" y="5"/>
                          <a:pt x="8" y="0"/>
                          <a:pt x="6"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19" name="Google Shape;3219;p21"/>
                  <p:cNvSpPr/>
                  <p:nvPr/>
                </p:nvSpPr>
                <p:spPr>
                  <a:xfrm>
                    <a:off x="4032" y="2646"/>
                    <a:ext cx="14" cy="25"/>
                  </a:xfrm>
                  <a:custGeom>
                    <a:avLst/>
                    <a:gdLst/>
                    <a:ahLst/>
                    <a:cxnLst/>
                    <a:rect l="l" t="t" r="r" b="b"/>
                    <a:pathLst>
                      <a:path w="19" h="34" extrusionOk="0">
                        <a:moveTo>
                          <a:pt x="11" y="0"/>
                        </a:moveTo>
                        <a:cubicBezTo>
                          <a:pt x="11" y="0"/>
                          <a:pt x="7" y="0"/>
                          <a:pt x="7" y="7"/>
                        </a:cubicBezTo>
                        <a:cubicBezTo>
                          <a:pt x="7" y="15"/>
                          <a:pt x="7" y="14"/>
                          <a:pt x="3" y="21"/>
                        </a:cubicBezTo>
                        <a:cubicBezTo>
                          <a:pt x="0" y="27"/>
                          <a:pt x="1" y="31"/>
                          <a:pt x="4" y="31"/>
                        </a:cubicBezTo>
                        <a:cubicBezTo>
                          <a:pt x="7" y="31"/>
                          <a:pt x="8" y="31"/>
                          <a:pt x="9" y="32"/>
                        </a:cubicBezTo>
                        <a:cubicBezTo>
                          <a:pt x="10" y="34"/>
                          <a:pt x="15" y="32"/>
                          <a:pt x="15" y="23"/>
                        </a:cubicBezTo>
                        <a:cubicBezTo>
                          <a:pt x="15" y="14"/>
                          <a:pt x="15" y="13"/>
                          <a:pt x="16" y="12"/>
                        </a:cubicBezTo>
                        <a:cubicBezTo>
                          <a:pt x="16" y="10"/>
                          <a:pt x="19" y="4"/>
                          <a:pt x="17" y="2"/>
                        </a:cubicBezTo>
                        <a:cubicBezTo>
                          <a:pt x="16" y="0"/>
                          <a:pt x="11" y="0"/>
                          <a:pt x="11"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20" name="Google Shape;3220;p21"/>
                  <p:cNvSpPr/>
                  <p:nvPr/>
                </p:nvSpPr>
                <p:spPr>
                  <a:xfrm>
                    <a:off x="4033" y="2646"/>
                    <a:ext cx="12" cy="24"/>
                  </a:xfrm>
                  <a:custGeom>
                    <a:avLst/>
                    <a:gdLst/>
                    <a:ahLst/>
                    <a:cxnLst/>
                    <a:rect l="l" t="t" r="r" b="b"/>
                    <a:pathLst>
                      <a:path w="17" h="33" extrusionOk="0">
                        <a:moveTo>
                          <a:pt x="8" y="33"/>
                        </a:moveTo>
                        <a:cubicBezTo>
                          <a:pt x="7" y="32"/>
                          <a:pt x="6" y="32"/>
                          <a:pt x="3" y="31"/>
                        </a:cubicBezTo>
                        <a:cubicBezTo>
                          <a:pt x="1" y="31"/>
                          <a:pt x="0" y="30"/>
                          <a:pt x="0" y="27"/>
                        </a:cubicBezTo>
                        <a:cubicBezTo>
                          <a:pt x="0" y="26"/>
                          <a:pt x="0" y="23"/>
                          <a:pt x="2" y="21"/>
                        </a:cubicBezTo>
                        <a:cubicBezTo>
                          <a:pt x="5" y="14"/>
                          <a:pt x="5" y="15"/>
                          <a:pt x="6" y="7"/>
                        </a:cubicBezTo>
                        <a:cubicBezTo>
                          <a:pt x="6" y="1"/>
                          <a:pt x="9" y="0"/>
                          <a:pt x="10" y="0"/>
                        </a:cubicBezTo>
                        <a:cubicBezTo>
                          <a:pt x="10" y="0"/>
                          <a:pt x="10" y="0"/>
                          <a:pt x="10" y="0"/>
                        </a:cubicBezTo>
                        <a:cubicBezTo>
                          <a:pt x="10" y="0"/>
                          <a:pt x="11" y="0"/>
                          <a:pt x="12" y="0"/>
                        </a:cubicBezTo>
                        <a:cubicBezTo>
                          <a:pt x="14" y="0"/>
                          <a:pt x="16" y="0"/>
                          <a:pt x="17" y="1"/>
                        </a:cubicBezTo>
                        <a:cubicBezTo>
                          <a:pt x="17" y="2"/>
                          <a:pt x="17" y="3"/>
                          <a:pt x="17" y="3"/>
                        </a:cubicBezTo>
                        <a:cubicBezTo>
                          <a:pt x="17" y="6"/>
                          <a:pt x="15" y="11"/>
                          <a:pt x="15" y="12"/>
                        </a:cubicBezTo>
                        <a:cubicBezTo>
                          <a:pt x="15" y="13"/>
                          <a:pt x="15" y="13"/>
                          <a:pt x="15" y="17"/>
                        </a:cubicBezTo>
                        <a:cubicBezTo>
                          <a:pt x="15" y="19"/>
                          <a:pt x="15" y="21"/>
                          <a:pt x="15" y="23"/>
                        </a:cubicBezTo>
                        <a:cubicBezTo>
                          <a:pt x="15" y="23"/>
                          <a:pt x="15" y="23"/>
                          <a:pt x="15" y="23"/>
                        </a:cubicBezTo>
                        <a:cubicBezTo>
                          <a:pt x="15" y="30"/>
                          <a:pt x="11" y="33"/>
                          <a:pt x="9" y="33"/>
                        </a:cubicBezTo>
                        <a:cubicBezTo>
                          <a:pt x="9" y="33"/>
                          <a:pt x="9" y="33"/>
                          <a:pt x="9" y="33"/>
                        </a:cubicBezTo>
                        <a:cubicBezTo>
                          <a:pt x="9" y="33"/>
                          <a:pt x="8" y="33"/>
                          <a:pt x="8" y="33"/>
                        </a:cubicBezTo>
                        <a:close/>
                        <a:moveTo>
                          <a:pt x="7" y="7"/>
                        </a:moveTo>
                        <a:cubicBezTo>
                          <a:pt x="6" y="15"/>
                          <a:pt x="6" y="15"/>
                          <a:pt x="3" y="21"/>
                        </a:cubicBezTo>
                        <a:cubicBezTo>
                          <a:pt x="1" y="24"/>
                          <a:pt x="1" y="26"/>
                          <a:pt x="1" y="27"/>
                        </a:cubicBezTo>
                        <a:cubicBezTo>
                          <a:pt x="1" y="29"/>
                          <a:pt x="2" y="30"/>
                          <a:pt x="3" y="30"/>
                        </a:cubicBezTo>
                        <a:cubicBezTo>
                          <a:pt x="6" y="31"/>
                          <a:pt x="8" y="30"/>
                          <a:pt x="9" y="32"/>
                        </a:cubicBezTo>
                        <a:cubicBezTo>
                          <a:pt x="9" y="32"/>
                          <a:pt x="9" y="32"/>
                          <a:pt x="9" y="32"/>
                        </a:cubicBezTo>
                        <a:cubicBezTo>
                          <a:pt x="11" y="32"/>
                          <a:pt x="14" y="30"/>
                          <a:pt x="14" y="23"/>
                        </a:cubicBezTo>
                        <a:cubicBezTo>
                          <a:pt x="14" y="23"/>
                          <a:pt x="14" y="23"/>
                          <a:pt x="14" y="23"/>
                        </a:cubicBezTo>
                        <a:cubicBezTo>
                          <a:pt x="14" y="21"/>
                          <a:pt x="14" y="19"/>
                          <a:pt x="14" y="17"/>
                        </a:cubicBezTo>
                        <a:cubicBezTo>
                          <a:pt x="14" y="14"/>
                          <a:pt x="14" y="13"/>
                          <a:pt x="14" y="12"/>
                        </a:cubicBezTo>
                        <a:cubicBezTo>
                          <a:pt x="14" y="11"/>
                          <a:pt x="16" y="6"/>
                          <a:pt x="16" y="3"/>
                        </a:cubicBezTo>
                        <a:cubicBezTo>
                          <a:pt x="16" y="3"/>
                          <a:pt x="16" y="2"/>
                          <a:pt x="16" y="2"/>
                        </a:cubicBezTo>
                        <a:cubicBezTo>
                          <a:pt x="15" y="1"/>
                          <a:pt x="14" y="1"/>
                          <a:pt x="12" y="1"/>
                        </a:cubicBezTo>
                        <a:cubicBezTo>
                          <a:pt x="11" y="1"/>
                          <a:pt x="10" y="1"/>
                          <a:pt x="10" y="1"/>
                        </a:cubicBezTo>
                        <a:cubicBezTo>
                          <a:pt x="10" y="1"/>
                          <a:pt x="10" y="1"/>
                          <a:pt x="10" y="1"/>
                        </a:cubicBezTo>
                        <a:cubicBezTo>
                          <a:pt x="10" y="1"/>
                          <a:pt x="10" y="1"/>
                          <a:pt x="10" y="1"/>
                        </a:cubicBezTo>
                        <a:cubicBezTo>
                          <a:pt x="10" y="1"/>
                          <a:pt x="10" y="1"/>
                          <a:pt x="10" y="1"/>
                        </a:cubicBezTo>
                        <a:cubicBezTo>
                          <a:pt x="9" y="1"/>
                          <a:pt x="7" y="1"/>
                          <a:pt x="7" y="7"/>
                        </a:cubicBezTo>
                        <a:close/>
                        <a:moveTo>
                          <a:pt x="10" y="0"/>
                        </a:moveTo>
                        <a:cubicBezTo>
                          <a:pt x="10" y="0"/>
                          <a:pt x="10" y="0"/>
                          <a:pt x="10" y="0"/>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21" name="Google Shape;3221;p21"/>
                  <p:cNvSpPr/>
                  <p:nvPr/>
                </p:nvSpPr>
                <p:spPr>
                  <a:xfrm>
                    <a:off x="4033" y="2647"/>
                    <a:ext cx="11" cy="23"/>
                  </a:xfrm>
                  <a:custGeom>
                    <a:avLst/>
                    <a:gdLst/>
                    <a:ahLst/>
                    <a:cxnLst/>
                    <a:rect l="l" t="t" r="r" b="b"/>
                    <a:pathLst>
                      <a:path w="15" h="30" extrusionOk="0">
                        <a:moveTo>
                          <a:pt x="9" y="1"/>
                        </a:moveTo>
                        <a:cubicBezTo>
                          <a:pt x="9" y="1"/>
                          <a:pt x="9" y="2"/>
                          <a:pt x="10" y="2"/>
                        </a:cubicBezTo>
                        <a:cubicBezTo>
                          <a:pt x="10" y="2"/>
                          <a:pt x="10" y="2"/>
                          <a:pt x="11" y="1"/>
                        </a:cubicBezTo>
                        <a:cubicBezTo>
                          <a:pt x="11" y="1"/>
                          <a:pt x="11" y="1"/>
                          <a:pt x="11" y="1"/>
                        </a:cubicBezTo>
                        <a:cubicBezTo>
                          <a:pt x="10" y="1"/>
                          <a:pt x="10" y="1"/>
                          <a:pt x="10" y="1"/>
                        </a:cubicBezTo>
                        <a:cubicBezTo>
                          <a:pt x="10" y="1"/>
                          <a:pt x="10" y="1"/>
                          <a:pt x="10" y="1"/>
                        </a:cubicBezTo>
                        <a:cubicBezTo>
                          <a:pt x="10" y="1"/>
                          <a:pt x="10" y="1"/>
                          <a:pt x="9" y="1"/>
                        </a:cubicBezTo>
                        <a:close/>
                        <a:moveTo>
                          <a:pt x="15" y="0"/>
                        </a:moveTo>
                        <a:cubicBezTo>
                          <a:pt x="14" y="0"/>
                          <a:pt x="14" y="0"/>
                          <a:pt x="13" y="0"/>
                        </a:cubicBezTo>
                        <a:cubicBezTo>
                          <a:pt x="14" y="1"/>
                          <a:pt x="14" y="1"/>
                          <a:pt x="14" y="2"/>
                        </a:cubicBezTo>
                        <a:cubicBezTo>
                          <a:pt x="14" y="4"/>
                          <a:pt x="11" y="8"/>
                          <a:pt x="11" y="11"/>
                        </a:cubicBezTo>
                        <a:cubicBezTo>
                          <a:pt x="11" y="14"/>
                          <a:pt x="12" y="22"/>
                          <a:pt x="10" y="25"/>
                        </a:cubicBezTo>
                        <a:cubicBezTo>
                          <a:pt x="10" y="26"/>
                          <a:pt x="9" y="27"/>
                          <a:pt x="9" y="27"/>
                        </a:cubicBezTo>
                        <a:cubicBezTo>
                          <a:pt x="8" y="27"/>
                          <a:pt x="7" y="26"/>
                          <a:pt x="6" y="25"/>
                        </a:cubicBezTo>
                        <a:cubicBezTo>
                          <a:pt x="6" y="25"/>
                          <a:pt x="6" y="25"/>
                          <a:pt x="6" y="25"/>
                        </a:cubicBezTo>
                        <a:cubicBezTo>
                          <a:pt x="5" y="25"/>
                          <a:pt x="5" y="25"/>
                          <a:pt x="5" y="25"/>
                        </a:cubicBezTo>
                        <a:cubicBezTo>
                          <a:pt x="4" y="26"/>
                          <a:pt x="4" y="26"/>
                          <a:pt x="3" y="26"/>
                        </a:cubicBezTo>
                        <a:cubicBezTo>
                          <a:pt x="3" y="26"/>
                          <a:pt x="3" y="26"/>
                          <a:pt x="2" y="25"/>
                        </a:cubicBezTo>
                        <a:cubicBezTo>
                          <a:pt x="1" y="24"/>
                          <a:pt x="4" y="17"/>
                          <a:pt x="6" y="14"/>
                        </a:cubicBezTo>
                        <a:cubicBezTo>
                          <a:pt x="8" y="12"/>
                          <a:pt x="7" y="11"/>
                          <a:pt x="7" y="8"/>
                        </a:cubicBezTo>
                        <a:cubicBezTo>
                          <a:pt x="6" y="5"/>
                          <a:pt x="8" y="2"/>
                          <a:pt x="8" y="2"/>
                        </a:cubicBezTo>
                        <a:cubicBezTo>
                          <a:pt x="8" y="1"/>
                          <a:pt x="8" y="1"/>
                          <a:pt x="8" y="1"/>
                        </a:cubicBezTo>
                        <a:cubicBezTo>
                          <a:pt x="8" y="1"/>
                          <a:pt x="7" y="0"/>
                          <a:pt x="7" y="0"/>
                        </a:cubicBezTo>
                        <a:cubicBezTo>
                          <a:pt x="6" y="1"/>
                          <a:pt x="6" y="3"/>
                          <a:pt x="6" y="5"/>
                        </a:cubicBezTo>
                        <a:cubicBezTo>
                          <a:pt x="5" y="13"/>
                          <a:pt x="5" y="13"/>
                          <a:pt x="2" y="19"/>
                        </a:cubicBezTo>
                        <a:cubicBezTo>
                          <a:pt x="0" y="22"/>
                          <a:pt x="0" y="24"/>
                          <a:pt x="0" y="25"/>
                        </a:cubicBezTo>
                        <a:cubicBezTo>
                          <a:pt x="0" y="27"/>
                          <a:pt x="1" y="28"/>
                          <a:pt x="2" y="28"/>
                        </a:cubicBezTo>
                        <a:cubicBezTo>
                          <a:pt x="5" y="29"/>
                          <a:pt x="7" y="28"/>
                          <a:pt x="8" y="30"/>
                        </a:cubicBezTo>
                        <a:cubicBezTo>
                          <a:pt x="8" y="30"/>
                          <a:pt x="8" y="30"/>
                          <a:pt x="8" y="30"/>
                        </a:cubicBezTo>
                        <a:cubicBezTo>
                          <a:pt x="10" y="30"/>
                          <a:pt x="13" y="28"/>
                          <a:pt x="13" y="21"/>
                        </a:cubicBezTo>
                        <a:cubicBezTo>
                          <a:pt x="13" y="21"/>
                          <a:pt x="13" y="21"/>
                          <a:pt x="13" y="21"/>
                        </a:cubicBezTo>
                        <a:cubicBezTo>
                          <a:pt x="13" y="19"/>
                          <a:pt x="13" y="17"/>
                          <a:pt x="13" y="15"/>
                        </a:cubicBezTo>
                        <a:cubicBezTo>
                          <a:pt x="13" y="12"/>
                          <a:pt x="13" y="11"/>
                          <a:pt x="13" y="10"/>
                        </a:cubicBezTo>
                        <a:cubicBezTo>
                          <a:pt x="13" y="9"/>
                          <a:pt x="15" y="4"/>
                          <a:pt x="15" y="1"/>
                        </a:cubicBezTo>
                        <a:cubicBezTo>
                          <a:pt x="15" y="1"/>
                          <a:pt x="15" y="0"/>
                          <a:pt x="15"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22" name="Google Shape;3222;p21"/>
                  <p:cNvSpPr/>
                  <p:nvPr/>
                </p:nvSpPr>
                <p:spPr>
                  <a:xfrm>
                    <a:off x="4032" y="2647"/>
                    <a:ext cx="14" cy="23"/>
                  </a:xfrm>
                  <a:custGeom>
                    <a:avLst/>
                    <a:gdLst/>
                    <a:ahLst/>
                    <a:cxnLst/>
                    <a:rect l="l" t="t" r="r" b="b"/>
                    <a:pathLst>
                      <a:path w="19" h="31" extrusionOk="0">
                        <a:moveTo>
                          <a:pt x="17" y="0"/>
                        </a:moveTo>
                        <a:cubicBezTo>
                          <a:pt x="17" y="0"/>
                          <a:pt x="17" y="0"/>
                          <a:pt x="17" y="0"/>
                        </a:cubicBezTo>
                        <a:cubicBezTo>
                          <a:pt x="17" y="0"/>
                          <a:pt x="17" y="0"/>
                          <a:pt x="17" y="0"/>
                        </a:cubicBezTo>
                        <a:cubicBezTo>
                          <a:pt x="17" y="0"/>
                          <a:pt x="17" y="1"/>
                          <a:pt x="17" y="1"/>
                        </a:cubicBezTo>
                        <a:cubicBezTo>
                          <a:pt x="17" y="4"/>
                          <a:pt x="15" y="9"/>
                          <a:pt x="15" y="10"/>
                        </a:cubicBezTo>
                        <a:cubicBezTo>
                          <a:pt x="15" y="11"/>
                          <a:pt x="15" y="12"/>
                          <a:pt x="15" y="15"/>
                        </a:cubicBezTo>
                        <a:cubicBezTo>
                          <a:pt x="15" y="17"/>
                          <a:pt x="15" y="19"/>
                          <a:pt x="15" y="21"/>
                        </a:cubicBezTo>
                        <a:cubicBezTo>
                          <a:pt x="15" y="21"/>
                          <a:pt x="15" y="21"/>
                          <a:pt x="15" y="21"/>
                        </a:cubicBezTo>
                        <a:cubicBezTo>
                          <a:pt x="15" y="28"/>
                          <a:pt x="12" y="30"/>
                          <a:pt x="10" y="30"/>
                        </a:cubicBezTo>
                        <a:cubicBezTo>
                          <a:pt x="10" y="30"/>
                          <a:pt x="10" y="30"/>
                          <a:pt x="10" y="30"/>
                        </a:cubicBezTo>
                        <a:cubicBezTo>
                          <a:pt x="9" y="28"/>
                          <a:pt x="7" y="29"/>
                          <a:pt x="4" y="28"/>
                        </a:cubicBezTo>
                        <a:cubicBezTo>
                          <a:pt x="3" y="28"/>
                          <a:pt x="2" y="27"/>
                          <a:pt x="2" y="25"/>
                        </a:cubicBezTo>
                        <a:cubicBezTo>
                          <a:pt x="2" y="24"/>
                          <a:pt x="2" y="22"/>
                          <a:pt x="4" y="19"/>
                        </a:cubicBezTo>
                        <a:cubicBezTo>
                          <a:pt x="7" y="13"/>
                          <a:pt x="7" y="13"/>
                          <a:pt x="8" y="5"/>
                        </a:cubicBezTo>
                        <a:cubicBezTo>
                          <a:pt x="8" y="3"/>
                          <a:pt x="8" y="1"/>
                          <a:pt x="9" y="0"/>
                        </a:cubicBezTo>
                        <a:cubicBezTo>
                          <a:pt x="8" y="0"/>
                          <a:pt x="8" y="0"/>
                          <a:pt x="8" y="0"/>
                        </a:cubicBezTo>
                        <a:cubicBezTo>
                          <a:pt x="8" y="1"/>
                          <a:pt x="7" y="3"/>
                          <a:pt x="7" y="5"/>
                        </a:cubicBezTo>
                        <a:cubicBezTo>
                          <a:pt x="7" y="13"/>
                          <a:pt x="7" y="12"/>
                          <a:pt x="3" y="19"/>
                        </a:cubicBezTo>
                        <a:cubicBezTo>
                          <a:pt x="0" y="25"/>
                          <a:pt x="1" y="29"/>
                          <a:pt x="4" y="29"/>
                        </a:cubicBezTo>
                        <a:cubicBezTo>
                          <a:pt x="7" y="29"/>
                          <a:pt x="8" y="29"/>
                          <a:pt x="9" y="30"/>
                        </a:cubicBezTo>
                        <a:cubicBezTo>
                          <a:pt x="10" y="31"/>
                          <a:pt x="10" y="31"/>
                          <a:pt x="10" y="31"/>
                        </a:cubicBezTo>
                        <a:cubicBezTo>
                          <a:pt x="12" y="31"/>
                          <a:pt x="15" y="28"/>
                          <a:pt x="15" y="21"/>
                        </a:cubicBezTo>
                        <a:cubicBezTo>
                          <a:pt x="15" y="12"/>
                          <a:pt x="15" y="11"/>
                          <a:pt x="16" y="10"/>
                        </a:cubicBezTo>
                        <a:cubicBezTo>
                          <a:pt x="16" y="8"/>
                          <a:pt x="19" y="2"/>
                          <a:pt x="17"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23" name="Google Shape;3223;p21"/>
                  <p:cNvSpPr/>
                  <p:nvPr/>
                </p:nvSpPr>
                <p:spPr>
                  <a:xfrm>
                    <a:off x="4035" y="2649"/>
                    <a:ext cx="7" cy="17"/>
                  </a:xfrm>
                  <a:custGeom>
                    <a:avLst/>
                    <a:gdLst/>
                    <a:ahLst/>
                    <a:cxnLst/>
                    <a:rect l="l" t="t" r="r" b="b"/>
                    <a:pathLst>
                      <a:path w="10" h="22" extrusionOk="0">
                        <a:moveTo>
                          <a:pt x="8" y="1"/>
                        </a:moveTo>
                        <a:cubicBezTo>
                          <a:pt x="8" y="1"/>
                          <a:pt x="7" y="4"/>
                          <a:pt x="7" y="6"/>
                        </a:cubicBezTo>
                        <a:cubicBezTo>
                          <a:pt x="6" y="9"/>
                          <a:pt x="6" y="12"/>
                          <a:pt x="4" y="14"/>
                        </a:cubicBezTo>
                        <a:cubicBezTo>
                          <a:pt x="2" y="17"/>
                          <a:pt x="0" y="21"/>
                          <a:pt x="2" y="20"/>
                        </a:cubicBezTo>
                        <a:cubicBezTo>
                          <a:pt x="5" y="20"/>
                          <a:pt x="5" y="20"/>
                          <a:pt x="6" y="21"/>
                        </a:cubicBezTo>
                        <a:cubicBezTo>
                          <a:pt x="7" y="22"/>
                          <a:pt x="6" y="19"/>
                          <a:pt x="7" y="15"/>
                        </a:cubicBezTo>
                        <a:cubicBezTo>
                          <a:pt x="7" y="11"/>
                          <a:pt x="7" y="6"/>
                          <a:pt x="8" y="4"/>
                        </a:cubicBezTo>
                        <a:cubicBezTo>
                          <a:pt x="10" y="1"/>
                          <a:pt x="9" y="0"/>
                          <a:pt x="8"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24" name="Google Shape;3224;p21"/>
                  <p:cNvSpPr/>
                  <p:nvPr/>
                </p:nvSpPr>
                <p:spPr>
                  <a:xfrm>
                    <a:off x="4025" y="2687"/>
                    <a:ext cx="10" cy="13"/>
                  </a:xfrm>
                  <a:custGeom>
                    <a:avLst/>
                    <a:gdLst/>
                    <a:ahLst/>
                    <a:cxnLst/>
                    <a:rect l="l" t="t" r="r" b="b"/>
                    <a:pathLst>
                      <a:path w="13" h="18" extrusionOk="0">
                        <a:moveTo>
                          <a:pt x="4" y="2"/>
                        </a:moveTo>
                        <a:cubicBezTo>
                          <a:pt x="4" y="2"/>
                          <a:pt x="2" y="3"/>
                          <a:pt x="2" y="8"/>
                        </a:cubicBezTo>
                        <a:cubicBezTo>
                          <a:pt x="2" y="14"/>
                          <a:pt x="0" y="15"/>
                          <a:pt x="2" y="16"/>
                        </a:cubicBezTo>
                        <a:cubicBezTo>
                          <a:pt x="5" y="18"/>
                          <a:pt x="7" y="14"/>
                          <a:pt x="8" y="11"/>
                        </a:cubicBezTo>
                        <a:cubicBezTo>
                          <a:pt x="9" y="7"/>
                          <a:pt x="13" y="7"/>
                          <a:pt x="11" y="3"/>
                        </a:cubicBezTo>
                        <a:cubicBezTo>
                          <a:pt x="9" y="0"/>
                          <a:pt x="4" y="2"/>
                          <a:pt x="4" y="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25" name="Google Shape;3225;p21"/>
                  <p:cNvSpPr/>
                  <p:nvPr/>
                </p:nvSpPr>
                <p:spPr>
                  <a:xfrm>
                    <a:off x="4025" y="2688"/>
                    <a:ext cx="9" cy="12"/>
                  </a:xfrm>
                  <a:custGeom>
                    <a:avLst/>
                    <a:gdLst/>
                    <a:ahLst/>
                    <a:cxnLst/>
                    <a:rect l="l" t="t" r="r" b="b"/>
                    <a:pathLst>
                      <a:path w="12" h="16" extrusionOk="0">
                        <a:moveTo>
                          <a:pt x="2" y="16"/>
                        </a:moveTo>
                        <a:cubicBezTo>
                          <a:pt x="1" y="15"/>
                          <a:pt x="0" y="15"/>
                          <a:pt x="1" y="14"/>
                        </a:cubicBezTo>
                        <a:cubicBezTo>
                          <a:pt x="1" y="12"/>
                          <a:pt x="2" y="11"/>
                          <a:pt x="2" y="7"/>
                        </a:cubicBezTo>
                        <a:cubicBezTo>
                          <a:pt x="2" y="2"/>
                          <a:pt x="4" y="1"/>
                          <a:pt x="4" y="1"/>
                        </a:cubicBezTo>
                        <a:cubicBezTo>
                          <a:pt x="4" y="1"/>
                          <a:pt x="6" y="0"/>
                          <a:pt x="8" y="0"/>
                        </a:cubicBezTo>
                        <a:cubicBezTo>
                          <a:pt x="9" y="0"/>
                          <a:pt x="11" y="0"/>
                          <a:pt x="12" y="2"/>
                        </a:cubicBezTo>
                        <a:cubicBezTo>
                          <a:pt x="12" y="3"/>
                          <a:pt x="12" y="3"/>
                          <a:pt x="12" y="4"/>
                        </a:cubicBezTo>
                        <a:cubicBezTo>
                          <a:pt x="12" y="6"/>
                          <a:pt x="9" y="7"/>
                          <a:pt x="8" y="10"/>
                        </a:cubicBezTo>
                        <a:cubicBezTo>
                          <a:pt x="7" y="13"/>
                          <a:pt x="6" y="16"/>
                          <a:pt x="4" y="16"/>
                        </a:cubicBezTo>
                        <a:cubicBezTo>
                          <a:pt x="4" y="16"/>
                          <a:pt x="4" y="16"/>
                          <a:pt x="4" y="16"/>
                        </a:cubicBezTo>
                        <a:cubicBezTo>
                          <a:pt x="3" y="16"/>
                          <a:pt x="3" y="16"/>
                          <a:pt x="2" y="16"/>
                        </a:cubicBezTo>
                        <a:close/>
                        <a:moveTo>
                          <a:pt x="4" y="2"/>
                        </a:moveTo>
                        <a:cubicBezTo>
                          <a:pt x="4" y="2"/>
                          <a:pt x="4" y="2"/>
                          <a:pt x="4" y="2"/>
                        </a:cubicBezTo>
                        <a:cubicBezTo>
                          <a:pt x="4" y="3"/>
                          <a:pt x="4" y="3"/>
                          <a:pt x="4" y="3"/>
                        </a:cubicBezTo>
                        <a:cubicBezTo>
                          <a:pt x="3" y="3"/>
                          <a:pt x="3" y="5"/>
                          <a:pt x="3" y="7"/>
                        </a:cubicBezTo>
                        <a:cubicBezTo>
                          <a:pt x="3" y="11"/>
                          <a:pt x="2" y="13"/>
                          <a:pt x="2" y="14"/>
                        </a:cubicBezTo>
                        <a:cubicBezTo>
                          <a:pt x="2" y="14"/>
                          <a:pt x="2" y="14"/>
                          <a:pt x="3" y="15"/>
                        </a:cubicBezTo>
                        <a:cubicBezTo>
                          <a:pt x="3" y="15"/>
                          <a:pt x="3" y="15"/>
                          <a:pt x="4" y="15"/>
                        </a:cubicBezTo>
                        <a:cubicBezTo>
                          <a:pt x="5" y="15"/>
                          <a:pt x="6" y="12"/>
                          <a:pt x="7" y="9"/>
                        </a:cubicBezTo>
                        <a:cubicBezTo>
                          <a:pt x="8" y="6"/>
                          <a:pt x="11" y="5"/>
                          <a:pt x="11" y="4"/>
                        </a:cubicBezTo>
                        <a:cubicBezTo>
                          <a:pt x="11" y="4"/>
                          <a:pt x="11" y="3"/>
                          <a:pt x="11" y="3"/>
                        </a:cubicBezTo>
                        <a:cubicBezTo>
                          <a:pt x="10" y="1"/>
                          <a:pt x="9" y="1"/>
                          <a:pt x="8" y="1"/>
                        </a:cubicBezTo>
                        <a:cubicBezTo>
                          <a:pt x="6" y="1"/>
                          <a:pt x="4" y="2"/>
                          <a:pt x="4" y="2"/>
                        </a:cubicBezTo>
                        <a:cubicBezTo>
                          <a:pt x="4" y="1"/>
                          <a:pt x="4" y="1"/>
                          <a:pt x="4" y="1"/>
                        </a:cubicBezTo>
                        <a:lnTo>
                          <a:pt x="4" y="2"/>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26" name="Google Shape;3226;p21"/>
                  <p:cNvSpPr/>
                  <p:nvPr/>
                </p:nvSpPr>
                <p:spPr>
                  <a:xfrm>
                    <a:off x="4027" y="2688"/>
                    <a:ext cx="6" cy="11"/>
                  </a:xfrm>
                  <a:custGeom>
                    <a:avLst/>
                    <a:gdLst/>
                    <a:ahLst/>
                    <a:cxnLst/>
                    <a:rect l="l" t="t" r="r" b="b"/>
                    <a:pathLst>
                      <a:path w="9" h="14" extrusionOk="0">
                        <a:moveTo>
                          <a:pt x="2" y="12"/>
                        </a:moveTo>
                        <a:cubicBezTo>
                          <a:pt x="2" y="11"/>
                          <a:pt x="2" y="11"/>
                          <a:pt x="2" y="11"/>
                        </a:cubicBezTo>
                        <a:cubicBezTo>
                          <a:pt x="0" y="10"/>
                          <a:pt x="2" y="8"/>
                          <a:pt x="2" y="6"/>
                        </a:cubicBezTo>
                        <a:cubicBezTo>
                          <a:pt x="2" y="3"/>
                          <a:pt x="3" y="3"/>
                          <a:pt x="3" y="3"/>
                        </a:cubicBezTo>
                        <a:cubicBezTo>
                          <a:pt x="4" y="2"/>
                          <a:pt x="5" y="2"/>
                          <a:pt x="5" y="2"/>
                        </a:cubicBezTo>
                        <a:cubicBezTo>
                          <a:pt x="7" y="2"/>
                          <a:pt x="7" y="3"/>
                          <a:pt x="7" y="3"/>
                        </a:cubicBezTo>
                        <a:cubicBezTo>
                          <a:pt x="6" y="4"/>
                          <a:pt x="4" y="7"/>
                          <a:pt x="4" y="8"/>
                        </a:cubicBezTo>
                        <a:cubicBezTo>
                          <a:pt x="4" y="10"/>
                          <a:pt x="4" y="12"/>
                          <a:pt x="2" y="12"/>
                        </a:cubicBezTo>
                        <a:close/>
                        <a:moveTo>
                          <a:pt x="6" y="0"/>
                        </a:moveTo>
                        <a:cubicBezTo>
                          <a:pt x="4" y="0"/>
                          <a:pt x="2" y="1"/>
                          <a:pt x="2" y="1"/>
                        </a:cubicBezTo>
                        <a:cubicBezTo>
                          <a:pt x="2" y="0"/>
                          <a:pt x="2" y="0"/>
                          <a:pt x="2" y="0"/>
                        </a:cubicBezTo>
                        <a:cubicBezTo>
                          <a:pt x="2" y="1"/>
                          <a:pt x="2" y="1"/>
                          <a:pt x="2" y="1"/>
                        </a:cubicBezTo>
                        <a:cubicBezTo>
                          <a:pt x="2" y="1"/>
                          <a:pt x="2" y="1"/>
                          <a:pt x="2" y="1"/>
                        </a:cubicBezTo>
                        <a:cubicBezTo>
                          <a:pt x="2" y="2"/>
                          <a:pt x="2" y="2"/>
                          <a:pt x="2" y="2"/>
                        </a:cubicBezTo>
                        <a:cubicBezTo>
                          <a:pt x="1" y="2"/>
                          <a:pt x="1" y="4"/>
                          <a:pt x="1" y="6"/>
                        </a:cubicBezTo>
                        <a:cubicBezTo>
                          <a:pt x="1" y="10"/>
                          <a:pt x="0" y="12"/>
                          <a:pt x="0" y="13"/>
                        </a:cubicBezTo>
                        <a:cubicBezTo>
                          <a:pt x="0" y="13"/>
                          <a:pt x="0" y="13"/>
                          <a:pt x="1" y="14"/>
                        </a:cubicBezTo>
                        <a:cubicBezTo>
                          <a:pt x="1" y="14"/>
                          <a:pt x="1" y="14"/>
                          <a:pt x="2" y="14"/>
                        </a:cubicBezTo>
                        <a:cubicBezTo>
                          <a:pt x="2" y="14"/>
                          <a:pt x="2" y="14"/>
                          <a:pt x="2" y="14"/>
                        </a:cubicBezTo>
                        <a:cubicBezTo>
                          <a:pt x="3" y="14"/>
                          <a:pt x="4" y="11"/>
                          <a:pt x="5" y="8"/>
                        </a:cubicBezTo>
                        <a:cubicBezTo>
                          <a:pt x="6" y="5"/>
                          <a:pt x="9" y="4"/>
                          <a:pt x="9" y="3"/>
                        </a:cubicBezTo>
                        <a:cubicBezTo>
                          <a:pt x="9" y="3"/>
                          <a:pt x="9" y="2"/>
                          <a:pt x="9" y="2"/>
                        </a:cubicBezTo>
                        <a:cubicBezTo>
                          <a:pt x="8" y="0"/>
                          <a:pt x="7" y="0"/>
                          <a:pt x="6"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27" name="Google Shape;3227;p21"/>
                  <p:cNvSpPr/>
                  <p:nvPr/>
                </p:nvSpPr>
                <p:spPr>
                  <a:xfrm>
                    <a:off x="4025" y="2688"/>
                    <a:ext cx="10" cy="11"/>
                  </a:xfrm>
                  <a:custGeom>
                    <a:avLst/>
                    <a:gdLst/>
                    <a:ahLst/>
                    <a:cxnLst/>
                    <a:rect l="l" t="t" r="r" b="b"/>
                    <a:pathLst>
                      <a:path w="13" h="14" extrusionOk="0">
                        <a:moveTo>
                          <a:pt x="8" y="0"/>
                        </a:moveTo>
                        <a:cubicBezTo>
                          <a:pt x="6" y="0"/>
                          <a:pt x="4" y="0"/>
                          <a:pt x="4" y="0"/>
                        </a:cubicBezTo>
                        <a:cubicBezTo>
                          <a:pt x="4" y="1"/>
                          <a:pt x="4" y="1"/>
                          <a:pt x="4" y="1"/>
                        </a:cubicBezTo>
                        <a:cubicBezTo>
                          <a:pt x="4" y="1"/>
                          <a:pt x="6" y="0"/>
                          <a:pt x="8" y="0"/>
                        </a:cubicBezTo>
                        <a:cubicBezTo>
                          <a:pt x="8" y="0"/>
                          <a:pt x="8" y="0"/>
                          <a:pt x="8" y="0"/>
                        </a:cubicBezTo>
                        <a:cubicBezTo>
                          <a:pt x="9" y="0"/>
                          <a:pt x="10" y="0"/>
                          <a:pt x="11" y="2"/>
                        </a:cubicBezTo>
                        <a:cubicBezTo>
                          <a:pt x="11" y="2"/>
                          <a:pt x="11" y="3"/>
                          <a:pt x="11" y="3"/>
                        </a:cubicBezTo>
                        <a:cubicBezTo>
                          <a:pt x="11" y="4"/>
                          <a:pt x="8" y="5"/>
                          <a:pt x="7" y="8"/>
                        </a:cubicBezTo>
                        <a:cubicBezTo>
                          <a:pt x="6" y="11"/>
                          <a:pt x="5" y="14"/>
                          <a:pt x="4" y="14"/>
                        </a:cubicBezTo>
                        <a:cubicBezTo>
                          <a:pt x="4" y="14"/>
                          <a:pt x="4" y="14"/>
                          <a:pt x="4" y="14"/>
                        </a:cubicBezTo>
                        <a:cubicBezTo>
                          <a:pt x="3" y="14"/>
                          <a:pt x="3" y="14"/>
                          <a:pt x="3" y="14"/>
                        </a:cubicBezTo>
                        <a:cubicBezTo>
                          <a:pt x="2" y="13"/>
                          <a:pt x="2" y="13"/>
                          <a:pt x="2" y="13"/>
                        </a:cubicBezTo>
                        <a:cubicBezTo>
                          <a:pt x="2" y="12"/>
                          <a:pt x="3" y="10"/>
                          <a:pt x="3" y="6"/>
                        </a:cubicBezTo>
                        <a:cubicBezTo>
                          <a:pt x="3" y="4"/>
                          <a:pt x="3" y="2"/>
                          <a:pt x="4" y="2"/>
                        </a:cubicBezTo>
                        <a:cubicBezTo>
                          <a:pt x="4" y="1"/>
                          <a:pt x="4" y="1"/>
                          <a:pt x="4" y="1"/>
                        </a:cubicBezTo>
                        <a:cubicBezTo>
                          <a:pt x="4" y="1"/>
                          <a:pt x="4" y="1"/>
                          <a:pt x="4" y="1"/>
                        </a:cubicBezTo>
                        <a:cubicBezTo>
                          <a:pt x="4" y="0"/>
                          <a:pt x="4" y="0"/>
                          <a:pt x="4" y="0"/>
                        </a:cubicBezTo>
                        <a:cubicBezTo>
                          <a:pt x="4" y="0"/>
                          <a:pt x="2" y="1"/>
                          <a:pt x="2" y="6"/>
                        </a:cubicBezTo>
                        <a:cubicBezTo>
                          <a:pt x="2" y="12"/>
                          <a:pt x="0" y="13"/>
                          <a:pt x="2" y="14"/>
                        </a:cubicBezTo>
                        <a:cubicBezTo>
                          <a:pt x="3" y="14"/>
                          <a:pt x="3" y="14"/>
                          <a:pt x="4" y="14"/>
                        </a:cubicBezTo>
                        <a:cubicBezTo>
                          <a:pt x="6" y="14"/>
                          <a:pt x="7" y="11"/>
                          <a:pt x="8" y="9"/>
                        </a:cubicBezTo>
                        <a:cubicBezTo>
                          <a:pt x="9" y="5"/>
                          <a:pt x="13" y="5"/>
                          <a:pt x="11" y="1"/>
                        </a:cubicBezTo>
                        <a:cubicBezTo>
                          <a:pt x="10" y="0"/>
                          <a:pt x="9" y="0"/>
                          <a:pt x="8"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28" name="Google Shape;3228;p21"/>
                  <p:cNvSpPr/>
                  <p:nvPr/>
                </p:nvSpPr>
                <p:spPr>
                  <a:xfrm>
                    <a:off x="4023" y="2633"/>
                    <a:ext cx="28" cy="19"/>
                  </a:xfrm>
                  <a:custGeom>
                    <a:avLst/>
                    <a:gdLst/>
                    <a:ahLst/>
                    <a:cxnLst/>
                    <a:rect l="l" t="t" r="r" b="b"/>
                    <a:pathLst>
                      <a:path w="38" h="25" extrusionOk="0">
                        <a:moveTo>
                          <a:pt x="28" y="2"/>
                        </a:moveTo>
                        <a:cubicBezTo>
                          <a:pt x="28" y="2"/>
                          <a:pt x="38" y="8"/>
                          <a:pt x="31" y="16"/>
                        </a:cubicBezTo>
                        <a:cubicBezTo>
                          <a:pt x="24" y="25"/>
                          <a:pt x="11" y="13"/>
                          <a:pt x="7" y="12"/>
                        </a:cubicBezTo>
                        <a:cubicBezTo>
                          <a:pt x="4" y="12"/>
                          <a:pt x="0" y="3"/>
                          <a:pt x="9" y="2"/>
                        </a:cubicBezTo>
                        <a:cubicBezTo>
                          <a:pt x="18" y="0"/>
                          <a:pt x="28" y="2"/>
                          <a:pt x="28" y="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29" name="Google Shape;3229;p21"/>
                  <p:cNvSpPr/>
                  <p:nvPr/>
                </p:nvSpPr>
                <p:spPr>
                  <a:xfrm>
                    <a:off x="4025" y="2633"/>
                    <a:ext cx="23" cy="15"/>
                  </a:xfrm>
                  <a:custGeom>
                    <a:avLst/>
                    <a:gdLst/>
                    <a:ahLst/>
                    <a:cxnLst/>
                    <a:rect l="l" t="t" r="r" b="b"/>
                    <a:pathLst>
                      <a:path w="31" h="20" extrusionOk="0">
                        <a:moveTo>
                          <a:pt x="21" y="20"/>
                        </a:moveTo>
                        <a:cubicBezTo>
                          <a:pt x="15" y="20"/>
                          <a:pt x="7" y="13"/>
                          <a:pt x="4" y="13"/>
                        </a:cubicBezTo>
                        <a:cubicBezTo>
                          <a:pt x="2" y="13"/>
                          <a:pt x="0" y="10"/>
                          <a:pt x="0" y="7"/>
                        </a:cubicBezTo>
                        <a:cubicBezTo>
                          <a:pt x="0" y="5"/>
                          <a:pt x="2" y="2"/>
                          <a:pt x="6" y="1"/>
                        </a:cubicBezTo>
                        <a:cubicBezTo>
                          <a:pt x="9" y="0"/>
                          <a:pt x="12" y="0"/>
                          <a:pt x="15" y="0"/>
                        </a:cubicBezTo>
                        <a:cubicBezTo>
                          <a:pt x="21" y="0"/>
                          <a:pt x="25" y="1"/>
                          <a:pt x="25" y="1"/>
                        </a:cubicBezTo>
                        <a:cubicBezTo>
                          <a:pt x="25" y="2"/>
                          <a:pt x="25" y="2"/>
                          <a:pt x="25" y="2"/>
                        </a:cubicBezTo>
                        <a:cubicBezTo>
                          <a:pt x="25" y="1"/>
                          <a:pt x="25" y="1"/>
                          <a:pt x="25" y="1"/>
                        </a:cubicBezTo>
                        <a:cubicBezTo>
                          <a:pt x="25" y="1"/>
                          <a:pt x="25" y="1"/>
                          <a:pt x="25" y="1"/>
                        </a:cubicBezTo>
                        <a:cubicBezTo>
                          <a:pt x="25" y="1"/>
                          <a:pt x="25" y="1"/>
                          <a:pt x="25" y="1"/>
                        </a:cubicBezTo>
                        <a:cubicBezTo>
                          <a:pt x="25" y="1"/>
                          <a:pt x="31" y="5"/>
                          <a:pt x="31" y="10"/>
                        </a:cubicBezTo>
                        <a:cubicBezTo>
                          <a:pt x="31" y="12"/>
                          <a:pt x="30" y="14"/>
                          <a:pt x="28" y="17"/>
                        </a:cubicBezTo>
                        <a:cubicBezTo>
                          <a:pt x="26" y="19"/>
                          <a:pt x="24" y="20"/>
                          <a:pt x="21" y="20"/>
                        </a:cubicBezTo>
                        <a:close/>
                        <a:moveTo>
                          <a:pt x="6" y="2"/>
                        </a:moveTo>
                        <a:cubicBezTo>
                          <a:pt x="2" y="3"/>
                          <a:pt x="1" y="5"/>
                          <a:pt x="1" y="7"/>
                        </a:cubicBezTo>
                        <a:cubicBezTo>
                          <a:pt x="1" y="9"/>
                          <a:pt x="3" y="12"/>
                          <a:pt x="4" y="12"/>
                        </a:cubicBezTo>
                        <a:cubicBezTo>
                          <a:pt x="8" y="12"/>
                          <a:pt x="15" y="19"/>
                          <a:pt x="21" y="19"/>
                        </a:cubicBezTo>
                        <a:cubicBezTo>
                          <a:pt x="24" y="19"/>
                          <a:pt x="26" y="18"/>
                          <a:pt x="28" y="16"/>
                        </a:cubicBezTo>
                        <a:cubicBezTo>
                          <a:pt x="29" y="14"/>
                          <a:pt x="30" y="12"/>
                          <a:pt x="30" y="10"/>
                        </a:cubicBezTo>
                        <a:cubicBezTo>
                          <a:pt x="30" y="6"/>
                          <a:pt x="25" y="2"/>
                          <a:pt x="24" y="2"/>
                        </a:cubicBezTo>
                        <a:cubicBezTo>
                          <a:pt x="24" y="2"/>
                          <a:pt x="20" y="1"/>
                          <a:pt x="15" y="1"/>
                        </a:cubicBezTo>
                        <a:cubicBezTo>
                          <a:pt x="12" y="1"/>
                          <a:pt x="9" y="1"/>
                          <a:pt x="6" y="2"/>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30" name="Google Shape;3230;p21"/>
                  <p:cNvSpPr/>
                  <p:nvPr/>
                </p:nvSpPr>
                <p:spPr>
                  <a:xfrm>
                    <a:off x="4036" y="2636"/>
                    <a:ext cx="11" cy="11"/>
                  </a:xfrm>
                  <a:custGeom>
                    <a:avLst/>
                    <a:gdLst/>
                    <a:ahLst/>
                    <a:cxnLst/>
                    <a:rect l="l" t="t" r="r" b="b"/>
                    <a:pathLst>
                      <a:path w="15" h="15" extrusionOk="0">
                        <a:moveTo>
                          <a:pt x="12" y="0"/>
                        </a:moveTo>
                        <a:cubicBezTo>
                          <a:pt x="11" y="0"/>
                          <a:pt x="10" y="1"/>
                          <a:pt x="9" y="1"/>
                        </a:cubicBezTo>
                        <a:cubicBezTo>
                          <a:pt x="11" y="2"/>
                          <a:pt x="12" y="5"/>
                          <a:pt x="12" y="7"/>
                        </a:cubicBezTo>
                        <a:cubicBezTo>
                          <a:pt x="11" y="11"/>
                          <a:pt x="7" y="12"/>
                          <a:pt x="3" y="12"/>
                        </a:cubicBezTo>
                        <a:cubicBezTo>
                          <a:pt x="2" y="12"/>
                          <a:pt x="2" y="12"/>
                          <a:pt x="1" y="12"/>
                        </a:cubicBezTo>
                        <a:cubicBezTo>
                          <a:pt x="1" y="12"/>
                          <a:pt x="1" y="12"/>
                          <a:pt x="1" y="12"/>
                        </a:cubicBezTo>
                        <a:cubicBezTo>
                          <a:pt x="1" y="12"/>
                          <a:pt x="0" y="13"/>
                          <a:pt x="0" y="13"/>
                        </a:cubicBezTo>
                        <a:cubicBezTo>
                          <a:pt x="2" y="14"/>
                          <a:pt x="4" y="15"/>
                          <a:pt x="6" y="15"/>
                        </a:cubicBezTo>
                        <a:cubicBezTo>
                          <a:pt x="6" y="15"/>
                          <a:pt x="6" y="15"/>
                          <a:pt x="6" y="15"/>
                        </a:cubicBezTo>
                        <a:cubicBezTo>
                          <a:pt x="9" y="15"/>
                          <a:pt x="11" y="14"/>
                          <a:pt x="13" y="12"/>
                        </a:cubicBezTo>
                        <a:cubicBezTo>
                          <a:pt x="14" y="10"/>
                          <a:pt x="15" y="8"/>
                          <a:pt x="15" y="6"/>
                        </a:cubicBezTo>
                        <a:cubicBezTo>
                          <a:pt x="15" y="4"/>
                          <a:pt x="13" y="1"/>
                          <a:pt x="12"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31" name="Google Shape;3231;p21"/>
                  <p:cNvSpPr/>
                  <p:nvPr/>
                </p:nvSpPr>
                <p:spPr>
                  <a:xfrm>
                    <a:off x="4036" y="2635"/>
                    <a:ext cx="14" cy="12"/>
                  </a:xfrm>
                  <a:custGeom>
                    <a:avLst/>
                    <a:gdLst/>
                    <a:ahLst/>
                    <a:cxnLst/>
                    <a:rect l="l" t="t" r="r" b="b"/>
                    <a:pathLst>
                      <a:path w="19" h="16" extrusionOk="0">
                        <a:moveTo>
                          <a:pt x="13" y="0"/>
                        </a:moveTo>
                        <a:cubicBezTo>
                          <a:pt x="13" y="1"/>
                          <a:pt x="13" y="1"/>
                          <a:pt x="13" y="1"/>
                        </a:cubicBezTo>
                        <a:cubicBezTo>
                          <a:pt x="14" y="2"/>
                          <a:pt x="16" y="5"/>
                          <a:pt x="16" y="7"/>
                        </a:cubicBezTo>
                        <a:cubicBezTo>
                          <a:pt x="16" y="9"/>
                          <a:pt x="15" y="11"/>
                          <a:pt x="14" y="13"/>
                        </a:cubicBezTo>
                        <a:cubicBezTo>
                          <a:pt x="12" y="15"/>
                          <a:pt x="10" y="16"/>
                          <a:pt x="7" y="16"/>
                        </a:cubicBezTo>
                        <a:cubicBezTo>
                          <a:pt x="7" y="16"/>
                          <a:pt x="7" y="16"/>
                          <a:pt x="7" y="16"/>
                        </a:cubicBezTo>
                        <a:cubicBezTo>
                          <a:pt x="5" y="16"/>
                          <a:pt x="3" y="15"/>
                          <a:pt x="1" y="14"/>
                        </a:cubicBezTo>
                        <a:cubicBezTo>
                          <a:pt x="0" y="14"/>
                          <a:pt x="0" y="14"/>
                          <a:pt x="0" y="14"/>
                        </a:cubicBezTo>
                        <a:cubicBezTo>
                          <a:pt x="3" y="16"/>
                          <a:pt x="5" y="16"/>
                          <a:pt x="7" y="16"/>
                        </a:cubicBezTo>
                        <a:cubicBezTo>
                          <a:pt x="10" y="16"/>
                          <a:pt x="12" y="16"/>
                          <a:pt x="14" y="13"/>
                        </a:cubicBezTo>
                        <a:cubicBezTo>
                          <a:pt x="19" y="8"/>
                          <a:pt x="16" y="3"/>
                          <a:pt x="13"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32" name="Google Shape;3232;p21"/>
                  <p:cNvSpPr/>
                  <p:nvPr/>
                </p:nvSpPr>
                <p:spPr>
                  <a:xfrm>
                    <a:off x="4034" y="2637"/>
                    <a:ext cx="0" cy="0"/>
                  </a:xfrm>
                  <a:custGeom>
                    <a:avLst/>
                    <a:gdLst/>
                    <a:ahLst/>
                    <a:cxnLst/>
                    <a:rect l="l" t="t" r="r" b="b"/>
                    <a:pathLst>
                      <a:path w="120000" h="120000" extrusionOk="0">
                        <a:moveTo>
                          <a:pt x="0" y="0"/>
                        </a:moveTo>
                        <a:lnTo>
                          <a:pt x="0" y="0"/>
                        </a:lnTo>
                        <a:lnTo>
                          <a:pt x="0"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33" name="Google Shape;3233;p21"/>
                  <p:cNvSpPr/>
                  <p:nvPr/>
                </p:nvSpPr>
                <p:spPr>
                  <a:xfrm>
                    <a:off x="4036" y="2638"/>
                    <a:ext cx="8" cy="6"/>
                  </a:xfrm>
                  <a:custGeom>
                    <a:avLst/>
                    <a:gdLst/>
                    <a:ahLst/>
                    <a:cxnLst/>
                    <a:rect l="l" t="t" r="r" b="b"/>
                    <a:pathLst>
                      <a:path w="11" h="8" extrusionOk="0">
                        <a:moveTo>
                          <a:pt x="6" y="8"/>
                        </a:moveTo>
                        <a:cubicBezTo>
                          <a:pt x="6" y="8"/>
                          <a:pt x="0" y="6"/>
                          <a:pt x="3" y="3"/>
                        </a:cubicBezTo>
                        <a:cubicBezTo>
                          <a:pt x="5" y="0"/>
                          <a:pt x="11" y="0"/>
                          <a:pt x="11" y="4"/>
                        </a:cubicBezTo>
                        <a:cubicBezTo>
                          <a:pt x="11" y="7"/>
                          <a:pt x="8" y="8"/>
                          <a:pt x="6" y="8"/>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34" name="Google Shape;3234;p21"/>
                  <p:cNvSpPr/>
                  <p:nvPr/>
                </p:nvSpPr>
                <p:spPr>
                  <a:xfrm>
                    <a:off x="4018" y="2625"/>
                    <a:ext cx="29" cy="17"/>
                  </a:xfrm>
                  <a:custGeom>
                    <a:avLst/>
                    <a:gdLst/>
                    <a:ahLst/>
                    <a:cxnLst/>
                    <a:rect l="l" t="t" r="r" b="b"/>
                    <a:pathLst>
                      <a:path w="39" h="23" extrusionOk="0">
                        <a:moveTo>
                          <a:pt x="35" y="9"/>
                        </a:moveTo>
                        <a:cubicBezTo>
                          <a:pt x="35" y="9"/>
                          <a:pt x="28" y="0"/>
                          <a:pt x="14" y="4"/>
                        </a:cubicBezTo>
                        <a:cubicBezTo>
                          <a:pt x="0" y="8"/>
                          <a:pt x="3" y="23"/>
                          <a:pt x="11" y="20"/>
                        </a:cubicBezTo>
                        <a:cubicBezTo>
                          <a:pt x="19" y="16"/>
                          <a:pt x="18" y="14"/>
                          <a:pt x="27" y="16"/>
                        </a:cubicBezTo>
                        <a:cubicBezTo>
                          <a:pt x="36" y="17"/>
                          <a:pt x="39" y="12"/>
                          <a:pt x="35" y="9"/>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35" name="Google Shape;3235;p21"/>
                  <p:cNvSpPr/>
                  <p:nvPr/>
                </p:nvSpPr>
                <p:spPr>
                  <a:xfrm>
                    <a:off x="4021" y="2626"/>
                    <a:ext cx="25" cy="14"/>
                  </a:xfrm>
                  <a:custGeom>
                    <a:avLst/>
                    <a:gdLst/>
                    <a:ahLst/>
                    <a:cxnLst/>
                    <a:rect l="l" t="t" r="r" b="b"/>
                    <a:pathLst>
                      <a:path w="33" h="18" extrusionOk="0">
                        <a:moveTo>
                          <a:pt x="5" y="18"/>
                        </a:moveTo>
                        <a:cubicBezTo>
                          <a:pt x="2" y="18"/>
                          <a:pt x="0" y="16"/>
                          <a:pt x="0" y="12"/>
                        </a:cubicBezTo>
                        <a:cubicBezTo>
                          <a:pt x="0" y="8"/>
                          <a:pt x="3" y="3"/>
                          <a:pt x="10" y="1"/>
                        </a:cubicBezTo>
                        <a:cubicBezTo>
                          <a:pt x="12" y="0"/>
                          <a:pt x="14" y="0"/>
                          <a:pt x="16" y="0"/>
                        </a:cubicBezTo>
                        <a:cubicBezTo>
                          <a:pt x="26" y="0"/>
                          <a:pt x="31" y="6"/>
                          <a:pt x="32" y="7"/>
                        </a:cubicBezTo>
                        <a:cubicBezTo>
                          <a:pt x="33" y="7"/>
                          <a:pt x="33" y="9"/>
                          <a:pt x="33" y="10"/>
                        </a:cubicBezTo>
                        <a:cubicBezTo>
                          <a:pt x="33" y="12"/>
                          <a:pt x="30" y="14"/>
                          <a:pt x="26" y="14"/>
                        </a:cubicBezTo>
                        <a:cubicBezTo>
                          <a:pt x="25" y="14"/>
                          <a:pt x="24" y="14"/>
                          <a:pt x="23" y="14"/>
                        </a:cubicBezTo>
                        <a:cubicBezTo>
                          <a:pt x="21" y="14"/>
                          <a:pt x="20" y="14"/>
                          <a:pt x="19" y="14"/>
                        </a:cubicBezTo>
                        <a:cubicBezTo>
                          <a:pt x="15" y="14"/>
                          <a:pt x="14" y="15"/>
                          <a:pt x="7" y="18"/>
                        </a:cubicBezTo>
                        <a:cubicBezTo>
                          <a:pt x="7" y="18"/>
                          <a:pt x="6" y="18"/>
                          <a:pt x="5" y="18"/>
                        </a:cubicBezTo>
                        <a:close/>
                        <a:moveTo>
                          <a:pt x="10" y="2"/>
                        </a:moveTo>
                        <a:cubicBezTo>
                          <a:pt x="3" y="4"/>
                          <a:pt x="1" y="8"/>
                          <a:pt x="1" y="12"/>
                        </a:cubicBezTo>
                        <a:cubicBezTo>
                          <a:pt x="1" y="15"/>
                          <a:pt x="2" y="17"/>
                          <a:pt x="5" y="17"/>
                        </a:cubicBezTo>
                        <a:cubicBezTo>
                          <a:pt x="6" y="17"/>
                          <a:pt x="6" y="17"/>
                          <a:pt x="7" y="17"/>
                        </a:cubicBezTo>
                        <a:cubicBezTo>
                          <a:pt x="14" y="15"/>
                          <a:pt x="14" y="13"/>
                          <a:pt x="19" y="13"/>
                        </a:cubicBezTo>
                        <a:cubicBezTo>
                          <a:pt x="20" y="13"/>
                          <a:pt x="21" y="13"/>
                          <a:pt x="23" y="13"/>
                        </a:cubicBezTo>
                        <a:cubicBezTo>
                          <a:pt x="24" y="13"/>
                          <a:pt x="25" y="13"/>
                          <a:pt x="26" y="13"/>
                        </a:cubicBezTo>
                        <a:cubicBezTo>
                          <a:pt x="30" y="13"/>
                          <a:pt x="32" y="11"/>
                          <a:pt x="32" y="10"/>
                        </a:cubicBezTo>
                        <a:cubicBezTo>
                          <a:pt x="32" y="9"/>
                          <a:pt x="32" y="8"/>
                          <a:pt x="31" y="7"/>
                        </a:cubicBezTo>
                        <a:cubicBezTo>
                          <a:pt x="31" y="7"/>
                          <a:pt x="31" y="7"/>
                          <a:pt x="31" y="7"/>
                        </a:cubicBezTo>
                        <a:cubicBezTo>
                          <a:pt x="31" y="7"/>
                          <a:pt x="31" y="7"/>
                          <a:pt x="31" y="7"/>
                        </a:cubicBezTo>
                        <a:cubicBezTo>
                          <a:pt x="31" y="7"/>
                          <a:pt x="30" y="6"/>
                          <a:pt x="27" y="4"/>
                        </a:cubicBezTo>
                        <a:cubicBezTo>
                          <a:pt x="25" y="3"/>
                          <a:pt x="21" y="1"/>
                          <a:pt x="16" y="1"/>
                        </a:cubicBezTo>
                        <a:cubicBezTo>
                          <a:pt x="14" y="1"/>
                          <a:pt x="12" y="1"/>
                          <a:pt x="10" y="2"/>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36" name="Google Shape;3236;p21"/>
                  <p:cNvSpPr/>
                  <p:nvPr/>
                </p:nvSpPr>
                <p:spPr>
                  <a:xfrm>
                    <a:off x="4022" y="2627"/>
                    <a:ext cx="23" cy="11"/>
                  </a:xfrm>
                  <a:custGeom>
                    <a:avLst/>
                    <a:gdLst/>
                    <a:ahLst/>
                    <a:cxnLst/>
                    <a:rect l="l" t="t" r="r" b="b"/>
                    <a:pathLst>
                      <a:path w="31" h="15" extrusionOk="0">
                        <a:moveTo>
                          <a:pt x="15" y="0"/>
                        </a:moveTo>
                        <a:cubicBezTo>
                          <a:pt x="13" y="0"/>
                          <a:pt x="11" y="0"/>
                          <a:pt x="9" y="1"/>
                        </a:cubicBezTo>
                        <a:cubicBezTo>
                          <a:pt x="2" y="3"/>
                          <a:pt x="0" y="7"/>
                          <a:pt x="0" y="11"/>
                        </a:cubicBezTo>
                        <a:cubicBezTo>
                          <a:pt x="0" y="13"/>
                          <a:pt x="0" y="14"/>
                          <a:pt x="1" y="15"/>
                        </a:cubicBezTo>
                        <a:cubicBezTo>
                          <a:pt x="1" y="15"/>
                          <a:pt x="2" y="14"/>
                          <a:pt x="2" y="14"/>
                        </a:cubicBezTo>
                        <a:cubicBezTo>
                          <a:pt x="2" y="13"/>
                          <a:pt x="3" y="13"/>
                          <a:pt x="4" y="12"/>
                        </a:cubicBezTo>
                        <a:cubicBezTo>
                          <a:pt x="4" y="11"/>
                          <a:pt x="3" y="11"/>
                          <a:pt x="3" y="10"/>
                        </a:cubicBezTo>
                        <a:cubicBezTo>
                          <a:pt x="3" y="10"/>
                          <a:pt x="3" y="5"/>
                          <a:pt x="10" y="4"/>
                        </a:cubicBezTo>
                        <a:cubicBezTo>
                          <a:pt x="10" y="4"/>
                          <a:pt x="11" y="4"/>
                          <a:pt x="11" y="4"/>
                        </a:cubicBezTo>
                        <a:cubicBezTo>
                          <a:pt x="14" y="4"/>
                          <a:pt x="15" y="4"/>
                          <a:pt x="17" y="5"/>
                        </a:cubicBezTo>
                        <a:cubicBezTo>
                          <a:pt x="18" y="6"/>
                          <a:pt x="19" y="6"/>
                          <a:pt x="19" y="6"/>
                        </a:cubicBezTo>
                        <a:cubicBezTo>
                          <a:pt x="20" y="6"/>
                          <a:pt x="20" y="6"/>
                          <a:pt x="20" y="6"/>
                        </a:cubicBezTo>
                        <a:cubicBezTo>
                          <a:pt x="21" y="6"/>
                          <a:pt x="20" y="4"/>
                          <a:pt x="22" y="4"/>
                        </a:cubicBezTo>
                        <a:cubicBezTo>
                          <a:pt x="22" y="4"/>
                          <a:pt x="22" y="4"/>
                          <a:pt x="22" y="4"/>
                        </a:cubicBezTo>
                        <a:cubicBezTo>
                          <a:pt x="25" y="5"/>
                          <a:pt x="26" y="6"/>
                          <a:pt x="26" y="7"/>
                        </a:cubicBezTo>
                        <a:cubicBezTo>
                          <a:pt x="26" y="8"/>
                          <a:pt x="30" y="10"/>
                          <a:pt x="26" y="11"/>
                        </a:cubicBezTo>
                        <a:cubicBezTo>
                          <a:pt x="25" y="11"/>
                          <a:pt x="25" y="11"/>
                          <a:pt x="24" y="11"/>
                        </a:cubicBezTo>
                        <a:cubicBezTo>
                          <a:pt x="23" y="11"/>
                          <a:pt x="22" y="11"/>
                          <a:pt x="21" y="10"/>
                        </a:cubicBezTo>
                        <a:cubicBezTo>
                          <a:pt x="20" y="10"/>
                          <a:pt x="19" y="10"/>
                          <a:pt x="17" y="10"/>
                        </a:cubicBezTo>
                        <a:cubicBezTo>
                          <a:pt x="16" y="10"/>
                          <a:pt x="15" y="10"/>
                          <a:pt x="14" y="11"/>
                        </a:cubicBezTo>
                        <a:cubicBezTo>
                          <a:pt x="13" y="11"/>
                          <a:pt x="12" y="12"/>
                          <a:pt x="12" y="12"/>
                        </a:cubicBezTo>
                        <a:cubicBezTo>
                          <a:pt x="12" y="12"/>
                          <a:pt x="13" y="12"/>
                          <a:pt x="13" y="13"/>
                        </a:cubicBezTo>
                        <a:cubicBezTo>
                          <a:pt x="15" y="12"/>
                          <a:pt x="16" y="12"/>
                          <a:pt x="18" y="12"/>
                        </a:cubicBezTo>
                        <a:cubicBezTo>
                          <a:pt x="19" y="12"/>
                          <a:pt x="20" y="12"/>
                          <a:pt x="22" y="12"/>
                        </a:cubicBezTo>
                        <a:cubicBezTo>
                          <a:pt x="23" y="12"/>
                          <a:pt x="24" y="12"/>
                          <a:pt x="24" y="12"/>
                        </a:cubicBezTo>
                        <a:cubicBezTo>
                          <a:pt x="25" y="12"/>
                          <a:pt x="25" y="12"/>
                          <a:pt x="25" y="12"/>
                        </a:cubicBezTo>
                        <a:cubicBezTo>
                          <a:pt x="29" y="12"/>
                          <a:pt x="31" y="10"/>
                          <a:pt x="31" y="9"/>
                        </a:cubicBezTo>
                        <a:cubicBezTo>
                          <a:pt x="31" y="8"/>
                          <a:pt x="31" y="7"/>
                          <a:pt x="30" y="6"/>
                        </a:cubicBezTo>
                        <a:cubicBezTo>
                          <a:pt x="30" y="6"/>
                          <a:pt x="30" y="6"/>
                          <a:pt x="30" y="6"/>
                        </a:cubicBezTo>
                        <a:cubicBezTo>
                          <a:pt x="30" y="6"/>
                          <a:pt x="30" y="6"/>
                          <a:pt x="30" y="6"/>
                        </a:cubicBezTo>
                        <a:cubicBezTo>
                          <a:pt x="30" y="6"/>
                          <a:pt x="29" y="5"/>
                          <a:pt x="26" y="3"/>
                        </a:cubicBezTo>
                        <a:cubicBezTo>
                          <a:pt x="24" y="2"/>
                          <a:pt x="20" y="0"/>
                          <a:pt x="15"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37" name="Google Shape;3237;p21"/>
                  <p:cNvSpPr/>
                  <p:nvPr/>
                </p:nvSpPr>
                <p:spPr>
                  <a:xfrm>
                    <a:off x="4020" y="2627"/>
                    <a:ext cx="27" cy="12"/>
                  </a:xfrm>
                  <a:custGeom>
                    <a:avLst/>
                    <a:gdLst/>
                    <a:ahLst/>
                    <a:cxnLst/>
                    <a:rect l="l" t="t" r="r" b="b"/>
                    <a:pathLst>
                      <a:path w="37" h="16" extrusionOk="0">
                        <a:moveTo>
                          <a:pt x="33" y="6"/>
                        </a:moveTo>
                        <a:cubicBezTo>
                          <a:pt x="33" y="6"/>
                          <a:pt x="33" y="6"/>
                          <a:pt x="33" y="6"/>
                        </a:cubicBezTo>
                        <a:cubicBezTo>
                          <a:pt x="33" y="6"/>
                          <a:pt x="33" y="6"/>
                          <a:pt x="33" y="6"/>
                        </a:cubicBezTo>
                        <a:cubicBezTo>
                          <a:pt x="34" y="7"/>
                          <a:pt x="34" y="8"/>
                          <a:pt x="34" y="9"/>
                        </a:cubicBezTo>
                        <a:cubicBezTo>
                          <a:pt x="34" y="10"/>
                          <a:pt x="32" y="12"/>
                          <a:pt x="28" y="12"/>
                        </a:cubicBezTo>
                        <a:cubicBezTo>
                          <a:pt x="27" y="12"/>
                          <a:pt x="27" y="12"/>
                          <a:pt x="27" y="12"/>
                        </a:cubicBezTo>
                        <a:cubicBezTo>
                          <a:pt x="27" y="12"/>
                          <a:pt x="26" y="12"/>
                          <a:pt x="25" y="12"/>
                        </a:cubicBezTo>
                        <a:cubicBezTo>
                          <a:pt x="23" y="12"/>
                          <a:pt x="22" y="12"/>
                          <a:pt x="21" y="12"/>
                        </a:cubicBezTo>
                        <a:cubicBezTo>
                          <a:pt x="19" y="12"/>
                          <a:pt x="18" y="12"/>
                          <a:pt x="16" y="13"/>
                        </a:cubicBezTo>
                        <a:cubicBezTo>
                          <a:pt x="17" y="13"/>
                          <a:pt x="17" y="13"/>
                          <a:pt x="17" y="13"/>
                        </a:cubicBezTo>
                        <a:cubicBezTo>
                          <a:pt x="18" y="13"/>
                          <a:pt x="19" y="12"/>
                          <a:pt x="21" y="12"/>
                        </a:cubicBezTo>
                        <a:cubicBezTo>
                          <a:pt x="22" y="12"/>
                          <a:pt x="23" y="12"/>
                          <a:pt x="25" y="13"/>
                        </a:cubicBezTo>
                        <a:cubicBezTo>
                          <a:pt x="26" y="13"/>
                          <a:pt x="27" y="13"/>
                          <a:pt x="28" y="13"/>
                        </a:cubicBezTo>
                        <a:cubicBezTo>
                          <a:pt x="34" y="13"/>
                          <a:pt x="37" y="9"/>
                          <a:pt x="33" y="6"/>
                        </a:cubicBezTo>
                        <a:close/>
                        <a:moveTo>
                          <a:pt x="18" y="0"/>
                        </a:moveTo>
                        <a:cubicBezTo>
                          <a:pt x="16" y="0"/>
                          <a:pt x="14" y="0"/>
                          <a:pt x="12" y="1"/>
                        </a:cubicBezTo>
                        <a:cubicBezTo>
                          <a:pt x="2" y="3"/>
                          <a:pt x="0" y="12"/>
                          <a:pt x="4" y="16"/>
                        </a:cubicBezTo>
                        <a:cubicBezTo>
                          <a:pt x="4" y="15"/>
                          <a:pt x="4" y="15"/>
                          <a:pt x="4" y="15"/>
                        </a:cubicBezTo>
                        <a:cubicBezTo>
                          <a:pt x="3" y="14"/>
                          <a:pt x="3" y="13"/>
                          <a:pt x="3" y="11"/>
                        </a:cubicBezTo>
                        <a:cubicBezTo>
                          <a:pt x="3" y="7"/>
                          <a:pt x="5" y="3"/>
                          <a:pt x="12" y="1"/>
                        </a:cubicBezTo>
                        <a:cubicBezTo>
                          <a:pt x="14" y="0"/>
                          <a:pt x="16" y="0"/>
                          <a:pt x="18" y="0"/>
                        </a:cubicBezTo>
                        <a:cubicBezTo>
                          <a:pt x="23" y="0"/>
                          <a:pt x="27" y="2"/>
                          <a:pt x="29" y="3"/>
                        </a:cubicBezTo>
                        <a:cubicBezTo>
                          <a:pt x="32" y="5"/>
                          <a:pt x="33" y="6"/>
                          <a:pt x="33" y="6"/>
                        </a:cubicBezTo>
                        <a:cubicBezTo>
                          <a:pt x="33" y="6"/>
                          <a:pt x="33" y="6"/>
                          <a:pt x="33" y="6"/>
                        </a:cubicBezTo>
                        <a:cubicBezTo>
                          <a:pt x="33" y="6"/>
                          <a:pt x="28" y="0"/>
                          <a:pt x="18"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38" name="Google Shape;3238;p21"/>
                  <p:cNvSpPr/>
                  <p:nvPr/>
                </p:nvSpPr>
                <p:spPr>
                  <a:xfrm>
                    <a:off x="4025" y="2632"/>
                    <a:ext cx="8" cy="5"/>
                  </a:xfrm>
                  <a:custGeom>
                    <a:avLst/>
                    <a:gdLst/>
                    <a:ahLst/>
                    <a:cxnLst/>
                    <a:rect l="l" t="t" r="r" b="b"/>
                    <a:pathLst>
                      <a:path w="11" h="6" extrusionOk="0">
                        <a:moveTo>
                          <a:pt x="2" y="4"/>
                        </a:moveTo>
                        <a:cubicBezTo>
                          <a:pt x="2" y="4"/>
                          <a:pt x="0" y="1"/>
                          <a:pt x="5" y="0"/>
                        </a:cubicBezTo>
                        <a:cubicBezTo>
                          <a:pt x="11" y="0"/>
                          <a:pt x="10" y="1"/>
                          <a:pt x="8" y="2"/>
                        </a:cubicBezTo>
                        <a:cubicBezTo>
                          <a:pt x="7" y="4"/>
                          <a:pt x="2" y="6"/>
                          <a:pt x="2" y="4"/>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39" name="Google Shape;3239;p21"/>
                  <p:cNvSpPr/>
                  <p:nvPr/>
                </p:nvSpPr>
                <p:spPr>
                  <a:xfrm>
                    <a:off x="4019" y="2634"/>
                    <a:ext cx="20" cy="13"/>
                  </a:xfrm>
                  <a:custGeom>
                    <a:avLst/>
                    <a:gdLst/>
                    <a:ahLst/>
                    <a:cxnLst/>
                    <a:rect l="l" t="t" r="r" b="b"/>
                    <a:pathLst>
                      <a:path w="27" h="17" extrusionOk="0">
                        <a:moveTo>
                          <a:pt x="6" y="4"/>
                        </a:moveTo>
                        <a:cubicBezTo>
                          <a:pt x="6" y="4"/>
                          <a:pt x="0" y="11"/>
                          <a:pt x="5" y="14"/>
                        </a:cubicBezTo>
                        <a:cubicBezTo>
                          <a:pt x="8" y="16"/>
                          <a:pt x="10" y="16"/>
                          <a:pt x="12" y="15"/>
                        </a:cubicBezTo>
                        <a:cubicBezTo>
                          <a:pt x="13" y="15"/>
                          <a:pt x="15" y="14"/>
                          <a:pt x="18" y="15"/>
                        </a:cubicBezTo>
                        <a:cubicBezTo>
                          <a:pt x="23" y="17"/>
                          <a:pt x="27" y="10"/>
                          <a:pt x="22" y="6"/>
                        </a:cubicBezTo>
                        <a:cubicBezTo>
                          <a:pt x="17" y="2"/>
                          <a:pt x="8" y="0"/>
                          <a:pt x="6" y="4"/>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40" name="Google Shape;3240;p21"/>
                  <p:cNvSpPr/>
                  <p:nvPr/>
                </p:nvSpPr>
                <p:spPr>
                  <a:xfrm>
                    <a:off x="4021" y="2635"/>
                    <a:ext cx="17" cy="11"/>
                  </a:xfrm>
                  <a:custGeom>
                    <a:avLst/>
                    <a:gdLst/>
                    <a:ahLst/>
                    <a:cxnLst/>
                    <a:rect l="l" t="t" r="r" b="b"/>
                    <a:pathLst>
                      <a:path w="22" h="15" extrusionOk="0">
                        <a:moveTo>
                          <a:pt x="2" y="14"/>
                        </a:moveTo>
                        <a:cubicBezTo>
                          <a:pt x="0" y="13"/>
                          <a:pt x="0" y="11"/>
                          <a:pt x="0" y="10"/>
                        </a:cubicBezTo>
                        <a:cubicBezTo>
                          <a:pt x="0" y="6"/>
                          <a:pt x="2" y="3"/>
                          <a:pt x="3" y="3"/>
                        </a:cubicBezTo>
                        <a:cubicBezTo>
                          <a:pt x="4" y="1"/>
                          <a:pt x="6" y="0"/>
                          <a:pt x="8" y="0"/>
                        </a:cubicBezTo>
                        <a:cubicBezTo>
                          <a:pt x="12" y="0"/>
                          <a:pt x="16" y="2"/>
                          <a:pt x="19" y="4"/>
                        </a:cubicBezTo>
                        <a:cubicBezTo>
                          <a:pt x="21" y="6"/>
                          <a:pt x="22" y="8"/>
                          <a:pt x="22" y="10"/>
                        </a:cubicBezTo>
                        <a:cubicBezTo>
                          <a:pt x="22" y="13"/>
                          <a:pt x="20" y="15"/>
                          <a:pt x="16" y="15"/>
                        </a:cubicBezTo>
                        <a:cubicBezTo>
                          <a:pt x="16" y="15"/>
                          <a:pt x="15" y="15"/>
                          <a:pt x="14" y="15"/>
                        </a:cubicBezTo>
                        <a:cubicBezTo>
                          <a:pt x="13" y="15"/>
                          <a:pt x="12" y="14"/>
                          <a:pt x="12" y="14"/>
                        </a:cubicBezTo>
                        <a:cubicBezTo>
                          <a:pt x="10" y="14"/>
                          <a:pt x="8" y="15"/>
                          <a:pt x="6" y="15"/>
                        </a:cubicBezTo>
                        <a:cubicBezTo>
                          <a:pt x="6" y="15"/>
                          <a:pt x="6" y="15"/>
                          <a:pt x="6" y="15"/>
                        </a:cubicBezTo>
                        <a:cubicBezTo>
                          <a:pt x="5" y="15"/>
                          <a:pt x="4" y="15"/>
                          <a:pt x="2" y="14"/>
                        </a:cubicBezTo>
                        <a:close/>
                        <a:moveTo>
                          <a:pt x="4" y="4"/>
                        </a:moveTo>
                        <a:cubicBezTo>
                          <a:pt x="4" y="4"/>
                          <a:pt x="1" y="7"/>
                          <a:pt x="1" y="10"/>
                        </a:cubicBezTo>
                        <a:cubicBezTo>
                          <a:pt x="1" y="11"/>
                          <a:pt x="1" y="12"/>
                          <a:pt x="3" y="13"/>
                        </a:cubicBezTo>
                        <a:cubicBezTo>
                          <a:pt x="4" y="14"/>
                          <a:pt x="5" y="14"/>
                          <a:pt x="6" y="14"/>
                        </a:cubicBezTo>
                        <a:cubicBezTo>
                          <a:pt x="8" y="14"/>
                          <a:pt x="9" y="13"/>
                          <a:pt x="12" y="13"/>
                        </a:cubicBezTo>
                        <a:cubicBezTo>
                          <a:pt x="12" y="13"/>
                          <a:pt x="14" y="13"/>
                          <a:pt x="15" y="14"/>
                        </a:cubicBezTo>
                        <a:cubicBezTo>
                          <a:pt x="15" y="14"/>
                          <a:pt x="16" y="14"/>
                          <a:pt x="16" y="14"/>
                        </a:cubicBezTo>
                        <a:cubicBezTo>
                          <a:pt x="19" y="14"/>
                          <a:pt x="21" y="12"/>
                          <a:pt x="21" y="10"/>
                        </a:cubicBezTo>
                        <a:cubicBezTo>
                          <a:pt x="21" y="8"/>
                          <a:pt x="20" y="6"/>
                          <a:pt x="19" y="5"/>
                        </a:cubicBezTo>
                        <a:cubicBezTo>
                          <a:pt x="16" y="3"/>
                          <a:pt x="12" y="1"/>
                          <a:pt x="8" y="1"/>
                        </a:cubicBezTo>
                        <a:cubicBezTo>
                          <a:pt x="6" y="1"/>
                          <a:pt x="4" y="2"/>
                          <a:pt x="4" y="4"/>
                        </a:cubicBezTo>
                        <a:cubicBezTo>
                          <a:pt x="3" y="3"/>
                          <a:pt x="3" y="3"/>
                          <a:pt x="3" y="3"/>
                        </a:cubicBezTo>
                        <a:lnTo>
                          <a:pt x="4" y="4"/>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41" name="Google Shape;3241;p21"/>
                  <p:cNvSpPr/>
                  <p:nvPr/>
                </p:nvSpPr>
                <p:spPr>
                  <a:xfrm>
                    <a:off x="4022" y="2636"/>
                    <a:ext cx="15" cy="10"/>
                  </a:xfrm>
                  <a:custGeom>
                    <a:avLst/>
                    <a:gdLst/>
                    <a:ahLst/>
                    <a:cxnLst/>
                    <a:rect l="l" t="t" r="r" b="b"/>
                    <a:pathLst>
                      <a:path w="20" h="13" extrusionOk="0">
                        <a:moveTo>
                          <a:pt x="6" y="11"/>
                        </a:moveTo>
                        <a:cubicBezTo>
                          <a:pt x="5" y="11"/>
                          <a:pt x="3" y="10"/>
                          <a:pt x="2" y="8"/>
                        </a:cubicBezTo>
                        <a:cubicBezTo>
                          <a:pt x="2" y="5"/>
                          <a:pt x="6" y="3"/>
                          <a:pt x="6" y="3"/>
                        </a:cubicBezTo>
                        <a:cubicBezTo>
                          <a:pt x="6" y="3"/>
                          <a:pt x="7" y="3"/>
                          <a:pt x="9" y="3"/>
                        </a:cubicBezTo>
                        <a:cubicBezTo>
                          <a:pt x="10" y="3"/>
                          <a:pt x="11" y="3"/>
                          <a:pt x="12" y="4"/>
                        </a:cubicBezTo>
                        <a:cubicBezTo>
                          <a:pt x="14" y="4"/>
                          <a:pt x="17" y="5"/>
                          <a:pt x="17" y="8"/>
                        </a:cubicBezTo>
                        <a:cubicBezTo>
                          <a:pt x="17" y="10"/>
                          <a:pt x="15" y="11"/>
                          <a:pt x="13" y="11"/>
                        </a:cubicBezTo>
                        <a:cubicBezTo>
                          <a:pt x="12" y="11"/>
                          <a:pt x="11" y="11"/>
                          <a:pt x="11" y="10"/>
                        </a:cubicBezTo>
                        <a:cubicBezTo>
                          <a:pt x="10" y="7"/>
                          <a:pt x="9" y="7"/>
                          <a:pt x="8" y="7"/>
                        </a:cubicBezTo>
                        <a:cubicBezTo>
                          <a:pt x="7" y="7"/>
                          <a:pt x="7" y="7"/>
                          <a:pt x="7" y="7"/>
                        </a:cubicBezTo>
                        <a:cubicBezTo>
                          <a:pt x="6" y="7"/>
                          <a:pt x="8" y="9"/>
                          <a:pt x="8" y="10"/>
                        </a:cubicBezTo>
                        <a:cubicBezTo>
                          <a:pt x="8" y="11"/>
                          <a:pt x="7" y="11"/>
                          <a:pt x="6" y="11"/>
                        </a:cubicBezTo>
                        <a:close/>
                        <a:moveTo>
                          <a:pt x="7" y="0"/>
                        </a:moveTo>
                        <a:cubicBezTo>
                          <a:pt x="7" y="0"/>
                          <a:pt x="7" y="0"/>
                          <a:pt x="7" y="0"/>
                        </a:cubicBezTo>
                        <a:cubicBezTo>
                          <a:pt x="5" y="0"/>
                          <a:pt x="3" y="1"/>
                          <a:pt x="3" y="3"/>
                        </a:cubicBezTo>
                        <a:cubicBezTo>
                          <a:pt x="2" y="2"/>
                          <a:pt x="2" y="2"/>
                          <a:pt x="2" y="2"/>
                        </a:cubicBezTo>
                        <a:cubicBezTo>
                          <a:pt x="3" y="3"/>
                          <a:pt x="3" y="3"/>
                          <a:pt x="3" y="3"/>
                        </a:cubicBezTo>
                        <a:cubicBezTo>
                          <a:pt x="3" y="3"/>
                          <a:pt x="0" y="6"/>
                          <a:pt x="0" y="9"/>
                        </a:cubicBezTo>
                        <a:cubicBezTo>
                          <a:pt x="0" y="10"/>
                          <a:pt x="0" y="11"/>
                          <a:pt x="2" y="12"/>
                        </a:cubicBezTo>
                        <a:cubicBezTo>
                          <a:pt x="3" y="13"/>
                          <a:pt x="4" y="13"/>
                          <a:pt x="5" y="13"/>
                        </a:cubicBezTo>
                        <a:cubicBezTo>
                          <a:pt x="5" y="13"/>
                          <a:pt x="5" y="13"/>
                          <a:pt x="5" y="13"/>
                        </a:cubicBezTo>
                        <a:cubicBezTo>
                          <a:pt x="7" y="13"/>
                          <a:pt x="8" y="12"/>
                          <a:pt x="11" y="12"/>
                        </a:cubicBezTo>
                        <a:cubicBezTo>
                          <a:pt x="11" y="12"/>
                          <a:pt x="13" y="12"/>
                          <a:pt x="14" y="13"/>
                        </a:cubicBezTo>
                        <a:cubicBezTo>
                          <a:pt x="14" y="13"/>
                          <a:pt x="15" y="13"/>
                          <a:pt x="15" y="13"/>
                        </a:cubicBezTo>
                        <a:cubicBezTo>
                          <a:pt x="18" y="13"/>
                          <a:pt x="20" y="11"/>
                          <a:pt x="20" y="9"/>
                        </a:cubicBezTo>
                        <a:cubicBezTo>
                          <a:pt x="20" y="7"/>
                          <a:pt x="19" y="5"/>
                          <a:pt x="18" y="4"/>
                        </a:cubicBezTo>
                        <a:cubicBezTo>
                          <a:pt x="15" y="2"/>
                          <a:pt x="11" y="0"/>
                          <a:pt x="7"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42" name="Google Shape;3242;p21"/>
                  <p:cNvSpPr/>
                  <p:nvPr/>
                </p:nvSpPr>
                <p:spPr>
                  <a:xfrm>
                    <a:off x="4019" y="2636"/>
                    <a:ext cx="20" cy="10"/>
                  </a:xfrm>
                  <a:custGeom>
                    <a:avLst/>
                    <a:gdLst/>
                    <a:ahLst/>
                    <a:cxnLst/>
                    <a:rect l="l" t="t" r="r" b="b"/>
                    <a:pathLst>
                      <a:path w="26" h="14" extrusionOk="0">
                        <a:moveTo>
                          <a:pt x="7" y="3"/>
                        </a:moveTo>
                        <a:cubicBezTo>
                          <a:pt x="7" y="1"/>
                          <a:pt x="9" y="0"/>
                          <a:pt x="11" y="0"/>
                        </a:cubicBezTo>
                        <a:cubicBezTo>
                          <a:pt x="15" y="0"/>
                          <a:pt x="19" y="2"/>
                          <a:pt x="22" y="4"/>
                        </a:cubicBezTo>
                        <a:cubicBezTo>
                          <a:pt x="23" y="5"/>
                          <a:pt x="24" y="7"/>
                          <a:pt x="24" y="9"/>
                        </a:cubicBezTo>
                        <a:cubicBezTo>
                          <a:pt x="24" y="11"/>
                          <a:pt x="22" y="13"/>
                          <a:pt x="19" y="13"/>
                        </a:cubicBezTo>
                        <a:cubicBezTo>
                          <a:pt x="19" y="13"/>
                          <a:pt x="18" y="13"/>
                          <a:pt x="18" y="13"/>
                        </a:cubicBezTo>
                        <a:cubicBezTo>
                          <a:pt x="17" y="12"/>
                          <a:pt x="15" y="12"/>
                          <a:pt x="15" y="12"/>
                        </a:cubicBezTo>
                        <a:cubicBezTo>
                          <a:pt x="12" y="12"/>
                          <a:pt x="11" y="13"/>
                          <a:pt x="9" y="13"/>
                        </a:cubicBezTo>
                        <a:cubicBezTo>
                          <a:pt x="9" y="13"/>
                          <a:pt x="9" y="13"/>
                          <a:pt x="9" y="13"/>
                        </a:cubicBezTo>
                        <a:cubicBezTo>
                          <a:pt x="8" y="13"/>
                          <a:pt x="7" y="13"/>
                          <a:pt x="6" y="12"/>
                        </a:cubicBezTo>
                        <a:cubicBezTo>
                          <a:pt x="4" y="11"/>
                          <a:pt x="4" y="10"/>
                          <a:pt x="4" y="9"/>
                        </a:cubicBezTo>
                        <a:cubicBezTo>
                          <a:pt x="4" y="6"/>
                          <a:pt x="7" y="3"/>
                          <a:pt x="7" y="3"/>
                        </a:cubicBezTo>
                        <a:cubicBezTo>
                          <a:pt x="6" y="2"/>
                          <a:pt x="6" y="2"/>
                          <a:pt x="6" y="2"/>
                        </a:cubicBezTo>
                        <a:lnTo>
                          <a:pt x="7" y="3"/>
                        </a:lnTo>
                        <a:close/>
                        <a:moveTo>
                          <a:pt x="11" y="0"/>
                        </a:moveTo>
                        <a:cubicBezTo>
                          <a:pt x="9" y="0"/>
                          <a:pt x="7" y="1"/>
                          <a:pt x="6" y="2"/>
                        </a:cubicBezTo>
                        <a:cubicBezTo>
                          <a:pt x="6" y="2"/>
                          <a:pt x="0" y="9"/>
                          <a:pt x="5" y="12"/>
                        </a:cubicBezTo>
                        <a:cubicBezTo>
                          <a:pt x="7" y="13"/>
                          <a:pt x="8" y="14"/>
                          <a:pt x="9" y="14"/>
                        </a:cubicBezTo>
                        <a:cubicBezTo>
                          <a:pt x="10" y="14"/>
                          <a:pt x="11" y="14"/>
                          <a:pt x="12" y="13"/>
                        </a:cubicBezTo>
                        <a:cubicBezTo>
                          <a:pt x="13" y="13"/>
                          <a:pt x="13" y="13"/>
                          <a:pt x="15" y="13"/>
                        </a:cubicBezTo>
                        <a:cubicBezTo>
                          <a:pt x="15" y="13"/>
                          <a:pt x="16" y="13"/>
                          <a:pt x="18" y="13"/>
                        </a:cubicBezTo>
                        <a:cubicBezTo>
                          <a:pt x="18" y="14"/>
                          <a:pt x="19" y="14"/>
                          <a:pt x="19" y="14"/>
                        </a:cubicBezTo>
                        <a:cubicBezTo>
                          <a:pt x="24" y="14"/>
                          <a:pt x="26" y="7"/>
                          <a:pt x="22" y="4"/>
                        </a:cubicBezTo>
                        <a:cubicBezTo>
                          <a:pt x="19" y="1"/>
                          <a:pt x="15" y="0"/>
                          <a:pt x="11"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43" name="Google Shape;3243;p21"/>
                  <p:cNvSpPr/>
                  <p:nvPr/>
                </p:nvSpPr>
                <p:spPr>
                  <a:xfrm>
                    <a:off x="4030" y="2639"/>
                    <a:ext cx="5" cy="5"/>
                  </a:xfrm>
                  <a:custGeom>
                    <a:avLst/>
                    <a:gdLst/>
                    <a:ahLst/>
                    <a:cxnLst/>
                    <a:rect l="l" t="t" r="r" b="b"/>
                    <a:pathLst>
                      <a:path w="7" h="7" extrusionOk="0">
                        <a:moveTo>
                          <a:pt x="3" y="6"/>
                        </a:moveTo>
                        <a:cubicBezTo>
                          <a:pt x="3" y="6"/>
                          <a:pt x="0" y="2"/>
                          <a:pt x="2" y="1"/>
                        </a:cubicBezTo>
                        <a:cubicBezTo>
                          <a:pt x="5" y="0"/>
                          <a:pt x="7" y="7"/>
                          <a:pt x="3" y="6"/>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44" name="Google Shape;3244;p21"/>
                  <p:cNvSpPr/>
                  <p:nvPr/>
                </p:nvSpPr>
                <p:spPr>
                  <a:xfrm>
                    <a:off x="4024" y="2641"/>
                    <a:ext cx="3" cy="4"/>
                  </a:xfrm>
                  <a:custGeom>
                    <a:avLst/>
                    <a:gdLst/>
                    <a:ahLst/>
                    <a:cxnLst/>
                    <a:rect l="l" t="t" r="r" b="b"/>
                    <a:pathLst>
                      <a:path w="4" h="5" extrusionOk="0">
                        <a:moveTo>
                          <a:pt x="2" y="0"/>
                        </a:moveTo>
                        <a:cubicBezTo>
                          <a:pt x="2" y="0"/>
                          <a:pt x="0" y="1"/>
                          <a:pt x="2" y="3"/>
                        </a:cubicBezTo>
                        <a:cubicBezTo>
                          <a:pt x="3" y="5"/>
                          <a:pt x="4" y="0"/>
                          <a:pt x="2"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45" name="Google Shape;3245;p21"/>
                  <p:cNvSpPr/>
                  <p:nvPr/>
                </p:nvSpPr>
                <p:spPr>
                  <a:xfrm>
                    <a:off x="4102" y="2421"/>
                    <a:ext cx="30" cy="27"/>
                  </a:xfrm>
                  <a:custGeom>
                    <a:avLst/>
                    <a:gdLst/>
                    <a:ahLst/>
                    <a:cxnLst/>
                    <a:rect l="l" t="t" r="r" b="b"/>
                    <a:pathLst>
                      <a:path w="40" h="37" extrusionOk="0">
                        <a:moveTo>
                          <a:pt x="29" y="2"/>
                        </a:moveTo>
                        <a:cubicBezTo>
                          <a:pt x="29" y="2"/>
                          <a:pt x="40" y="9"/>
                          <a:pt x="32" y="23"/>
                        </a:cubicBezTo>
                        <a:cubicBezTo>
                          <a:pt x="24" y="37"/>
                          <a:pt x="9" y="31"/>
                          <a:pt x="4" y="25"/>
                        </a:cubicBezTo>
                        <a:cubicBezTo>
                          <a:pt x="0" y="18"/>
                          <a:pt x="2" y="9"/>
                          <a:pt x="4" y="4"/>
                        </a:cubicBezTo>
                        <a:cubicBezTo>
                          <a:pt x="5" y="0"/>
                          <a:pt x="26" y="0"/>
                          <a:pt x="29" y="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46" name="Google Shape;3246;p21"/>
                  <p:cNvSpPr/>
                  <p:nvPr/>
                </p:nvSpPr>
                <p:spPr>
                  <a:xfrm>
                    <a:off x="4103" y="2421"/>
                    <a:ext cx="25" cy="24"/>
                  </a:xfrm>
                  <a:custGeom>
                    <a:avLst/>
                    <a:gdLst/>
                    <a:ahLst/>
                    <a:cxnLst/>
                    <a:rect l="l" t="t" r="r" b="b"/>
                    <a:pathLst>
                      <a:path w="34" h="32" extrusionOk="0">
                        <a:moveTo>
                          <a:pt x="32" y="23"/>
                        </a:moveTo>
                        <a:cubicBezTo>
                          <a:pt x="28" y="30"/>
                          <a:pt x="23" y="32"/>
                          <a:pt x="18" y="32"/>
                        </a:cubicBezTo>
                        <a:cubicBezTo>
                          <a:pt x="18" y="32"/>
                          <a:pt x="18" y="32"/>
                          <a:pt x="18" y="32"/>
                        </a:cubicBezTo>
                        <a:cubicBezTo>
                          <a:pt x="11" y="32"/>
                          <a:pt x="6" y="29"/>
                          <a:pt x="3" y="25"/>
                        </a:cubicBezTo>
                        <a:cubicBezTo>
                          <a:pt x="1" y="22"/>
                          <a:pt x="0" y="19"/>
                          <a:pt x="0" y="16"/>
                        </a:cubicBezTo>
                        <a:cubicBezTo>
                          <a:pt x="0" y="11"/>
                          <a:pt x="2" y="7"/>
                          <a:pt x="3" y="4"/>
                        </a:cubicBezTo>
                        <a:cubicBezTo>
                          <a:pt x="4" y="1"/>
                          <a:pt x="12" y="0"/>
                          <a:pt x="19" y="0"/>
                        </a:cubicBezTo>
                        <a:cubicBezTo>
                          <a:pt x="24" y="0"/>
                          <a:pt x="27" y="0"/>
                          <a:pt x="29" y="1"/>
                        </a:cubicBezTo>
                        <a:cubicBezTo>
                          <a:pt x="28" y="2"/>
                          <a:pt x="28" y="2"/>
                          <a:pt x="28" y="2"/>
                        </a:cubicBezTo>
                        <a:cubicBezTo>
                          <a:pt x="29" y="1"/>
                          <a:pt x="29" y="1"/>
                          <a:pt x="29" y="1"/>
                        </a:cubicBezTo>
                        <a:cubicBezTo>
                          <a:pt x="29" y="1"/>
                          <a:pt x="34" y="5"/>
                          <a:pt x="34" y="13"/>
                        </a:cubicBezTo>
                        <a:cubicBezTo>
                          <a:pt x="34" y="16"/>
                          <a:pt x="34" y="19"/>
                          <a:pt x="32" y="23"/>
                        </a:cubicBezTo>
                        <a:close/>
                        <a:moveTo>
                          <a:pt x="28" y="2"/>
                        </a:moveTo>
                        <a:cubicBezTo>
                          <a:pt x="27" y="2"/>
                          <a:pt x="23" y="1"/>
                          <a:pt x="19" y="1"/>
                        </a:cubicBezTo>
                        <a:cubicBezTo>
                          <a:pt x="12" y="1"/>
                          <a:pt x="4" y="3"/>
                          <a:pt x="3" y="5"/>
                        </a:cubicBezTo>
                        <a:cubicBezTo>
                          <a:pt x="2" y="7"/>
                          <a:pt x="1" y="12"/>
                          <a:pt x="1" y="16"/>
                        </a:cubicBezTo>
                        <a:cubicBezTo>
                          <a:pt x="1" y="19"/>
                          <a:pt x="2" y="22"/>
                          <a:pt x="4" y="25"/>
                        </a:cubicBezTo>
                        <a:cubicBezTo>
                          <a:pt x="6" y="28"/>
                          <a:pt x="12" y="31"/>
                          <a:pt x="18" y="31"/>
                        </a:cubicBezTo>
                        <a:cubicBezTo>
                          <a:pt x="22" y="31"/>
                          <a:pt x="27" y="29"/>
                          <a:pt x="31" y="23"/>
                        </a:cubicBezTo>
                        <a:cubicBezTo>
                          <a:pt x="33" y="19"/>
                          <a:pt x="34" y="16"/>
                          <a:pt x="34" y="13"/>
                        </a:cubicBezTo>
                        <a:cubicBezTo>
                          <a:pt x="34" y="6"/>
                          <a:pt x="28" y="2"/>
                          <a:pt x="28" y="2"/>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47" name="Google Shape;3247;p21"/>
                  <p:cNvSpPr/>
                  <p:nvPr/>
                </p:nvSpPr>
                <p:spPr>
                  <a:xfrm>
                    <a:off x="4104" y="2421"/>
                    <a:ext cx="24" cy="22"/>
                  </a:xfrm>
                  <a:custGeom>
                    <a:avLst/>
                    <a:gdLst/>
                    <a:ahLst/>
                    <a:cxnLst/>
                    <a:rect l="l" t="t" r="r" b="b"/>
                    <a:pathLst>
                      <a:path w="33" h="29" extrusionOk="0">
                        <a:moveTo>
                          <a:pt x="19" y="0"/>
                        </a:moveTo>
                        <a:cubicBezTo>
                          <a:pt x="19" y="0"/>
                          <a:pt x="19" y="0"/>
                          <a:pt x="19" y="0"/>
                        </a:cubicBezTo>
                        <a:cubicBezTo>
                          <a:pt x="18" y="0"/>
                          <a:pt x="16" y="1"/>
                          <a:pt x="14" y="2"/>
                        </a:cubicBezTo>
                        <a:cubicBezTo>
                          <a:pt x="14" y="2"/>
                          <a:pt x="14" y="2"/>
                          <a:pt x="14" y="2"/>
                        </a:cubicBezTo>
                        <a:cubicBezTo>
                          <a:pt x="13" y="2"/>
                          <a:pt x="13" y="2"/>
                          <a:pt x="13" y="2"/>
                        </a:cubicBezTo>
                        <a:cubicBezTo>
                          <a:pt x="13" y="2"/>
                          <a:pt x="13" y="2"/>
                          <a:pt x="13" y="2"/>
                        </a:cubicBezTo>
                        <a:cubicBezTo>
                          <a:pt x="13" y="2"/>
                          <a:pt x="13" y="2"/>
                          <a:pt x="13" y="2"/>
                        </a:cubicBezTo>
                        <a:cubicBezTo>
                          <a:pt x="13" y="2"/>
                          <a:pt x="13" y="2"/>
                          <a:pt x="13" y="2"/>
                        </a:cubicBezTo>
                        <a:cubicBezTo>
                          <a:pt x="13" y="2"/>
                          <a:pt x="13" y="2"/>
                          <a:pt x="13" y="2"/>
                        </a:cubicBezTo>
                        <a:cubicBezTo>
                          <a:pt x="12" y="3"/>
                          <a:pt x="10" y="3"/>
                          <a:pt x="7" y="3"/>
                        </a:cubicBezTo>
                        <a:cubicBezTo>
                          <a:pt x="7" y="3"/>
                          <a:pt x="7" y="3"/>
                          <a:pt x="7" y="3"/>
                        </a:cubicBezTo>
                        <a:cubicBezTo>
                          <a:pt x="6" y="3"/>
                          <a:pt x="5" y="3"/>
                          <a:pt x="4" y="2"/>
                        </a:cubicBezTo>
                        <a:cubicBezTo>
                          <a:pt x="3" y="3"/>
                          <a:pt x="2" y="3"/>
                          <a:pt x="2" y="4"/>
                        </a:cubicBezTo>
                        <a:cubicBezTo>
                          <a:pt x="1" y="6"/>
                          <a:pt x="0" y="11"/>
                          <a:pt x="0" y="15"/>
                        </a:cubicBezTo>
                        <a:cubicBezTo>
                          <a:pt x="0" y="18"/>
                          <a:pt x="1" y="21"/>
                          <a:pt x="3" y="24"/>
                        </a:cubicBezTo>
                        <a:cubicBezTo>
                          <a:pt x="3" y="24"/>
                          <a:pt x="4" y="25"/>
                          <a:pt x="5" y="26"/>
                        </a:cubicBezTo>
                        <a:cubicBezTo>
                          <a:pt x="7" y="26"/>
                          <a:pt x="8" y="27"/>
                          <a:pt x="9" y="28"/>
                        </a:cubicBezTo>
                        <a:cubicBezTo>
                          <a:pt x="9" y="28"/>
                          <a:pt x="10" y="29"/>
                          <a:pt x="10" y="29"/>
                        </a:cubicBezTo>
                        <a:cubicBezTo>
                          <a:pt x="10" y="29"/>
                          <a:pt x="10" y="29"/>
                          <a:pt x="10" y="29"/>
                        </a:cubicBezTo>
                        <a:cubicBezTo>
                          <a:pt x="11" y="29"/>
                          <a:pt x="11" y="28"/>
                          <a:pt x="12" y="28"/>
                        </a:cubicBezTo>
                        <a:cubicBezTo>
                          <a:pt x="13" y="28"/>
                          <a:pt x="14" y="27"/>
                          <a:pt x="15" y="27"/>
                        </a:cubicBezTo>
                        <a:cubicBezTo>
                          <a:pt x="13" y="26"/>
                          <a:pt x="14" y="23"/>
                          <a:pt x="17" y="19"/>
                        </a:cubicBezTo>
                        <a:cubicBezTo>
                          <a:pt x="22" y="14"/>
                          <a:pt x="20" y="11"/>
                          <a:pt x="17" y="11"/>
                        </a:cubicBezTo>
                        <a:cubicBezTo>
                          <a:pt x="17" y="11"/>
                          <a:pt x="17" y="11"/>
                          <a:pt x="17" y="11"/>
                        </a:cubicBezTo>
                        <a:cubicBezTo>
                          <a:pt x="15" y="11"/>
                          <a:pt x="15" y="21"/>
                          <a:pt x="10" y="21"/>
                        </a:cubicBezTo>
                        <a:cubicBezTo>
                          <a:pt x="6" y="21"/>
                          <a:pt x="5" y="13"/>
                          <a:pt x="6" y="11"/>
                        </a:cubicBezTo>
                        <a:cubicBezTo>
                          <a:pt x="7" y="10"/>
                          <a:pt x="11" y="7"/>
                          <a:pt x="17" y="7"/>
                        </a:cubicBezTo>
                        <a:cubicBezTo>
                          <a:pt x="18" y="7"/>
                          <a:pt x="20" y="7"/>
                          <a:pt x="21" y="7"/>
                        </a:cubicBezTo>
                        <a:cubicBezTo>
                          <a:pt x="21" y="7"/>
                          <a:pt x="21" y="7"/>
                          <a:pt x="21" y="7"/>
                        </a:cubicBezTo>
                        <a:cubicBezTo>
                          <a:pt x="23" y="7"/>
                          <a:pt x="30" y="7"/>
                          <a:pt x="29" y="14"/>
                        </a:cubicBezTo>
                        <a:cubicBezTo>
                          <a:pt x="28" y="18"/>
                          <a:pt x="27" y="21"/>
                          <a:pt x="25" y="24"/>
                        </a:cubicBezTo>
                        <a:cubicBezTo>
                          <a:pt x="26" y="24"/>
                          <a:pt x="26" y="24"/>
                          <a:pt x="26" y="24"/>
                        </a:cubicBezTo>
                        <a:cubicBezTo>
                          <a:pt x="27" y="24"/>
                          <a:pt x="27" y="24"/>
                          <a:pt x="28" y="25"/>
                        </a:cubicBezTo>
                        <a:cubicBezTo>
                          <a:pt x="29" y="24"/>
                          <a:pt x="29" y="23"/>
                          <a:pt x="30" y="22"/>
                        </a:cubicBezTo>
                        <a:cubicBezTo>
                          <a:pt x="32" y="18"/>
                          <a:pt x="33" y="15"/>
                          <a:pt x="33" y="12"/>
                        </a:cubicBezTo>
                        <a:cubicBezTo>
                          <a:pt x="33" y="6"/>
                          <a:pt x="29" y="2"/>
                          <a:pt x="28" y="1"/>
                        </a:cubicBezTo>
                        <a:cubicBezTo>
                          <a:pt x="25" y="1"/>
                          <a:pt x="23" y="1"/>
                          <a:pt x="22" y="1"/>
                        </a:cubicBezTo>
                        <a:cubicBezTo>
                          <a:pt x="21" y="0"/>
                          <a:pt x="20" y="0"/>
                          <a:pt x="19"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48" name="Google Shape;3248;p21"/>
                  <p:cNvSpPr/>
                  <p:nvPr/>
                </p:nvSpPr>
                <p:spPr>
                  <a:xfrm>
                    <a:off x="4102" y="2422"/>
                    <a:ext cx="29" cy="19"/>
                  </a:xfrm>
                  <a:custGeom>
                    <a:avLst/>
                    <a:gdLst/>
                    <a:ahLst/>
                    <a:cxnLst/>
                    <a:rect l="l" t="t" r="r" b="b"/>
                    <a:pathLst>
                      <a:path w="38" h="25" extrusionOk="0">
                        <a:moveTo>
                          <a:pt x="5" y="1"/>
                        </a:moveTo>
                        <a:cubicBezTo>
                          <a:pt x="4" y="2"/>
                          <a:pt x="4" y="2"/>
                          <a:pt x="4" y="2"/>
                        </a:cubicBezTo>
                        <a:cubicBezTo>
                          <a:pt x="2" y="7"/>
                          <a:pt x="0" y="16"/>
                          <a:pt x="4" y="23"/>
                        </a:cubicBezTo>
                        <a:cubicBezTo>
                          <a:pt x="5" y="24"/>
                          <a:pt x="5" y="24"/>
                          <a:pt x="6" y="25"/>
                        </a:cubicBezTo>
                        <a:cubicBezTo>
                          <a:pt x="7" y="25"/>
                          <a:pt x="7" y="25"/>
                          <a:pt x="7" y="25"/>
                        </a:cubicBezTo>
                        <a:cubicBezTo>
                          <a:pt x="6" y="24"/>
                          <a:pt x="5" y="23"/>
                          <a:pt x="5" y="23"/>
                        </a:cubicBezTo>
                        <a:cubicBezTo>
                          <a:pt x="3" y="20"/>
                          <a:pt x="2" y="17"/>
                          <a:pt x="2" y="14"/>
                        </a:cubicBezTo>
                        <a:cubicBezTo>
                          <a:pt x="2" y="10"/>
                          <a:pt x="3" y="5"/>
                          <a:pt x="4" y="3"/>
                        </a:cubicBezTo>
                        <a:cubicBezTo>
                          <a:pt x="4" y="2"/>
                          <a:pt x="5" y="2"/>
                          <a:pt x="6" y="1"/>
                        </a:cubicBezTo>
                        <a:lnTo>
                          <a:pt x="5" y="1"/>
                        </a:lnTo>
                        <a:close/>
                        <a:moveTo>
                          <a:pt x="30" y="0"/>
                        </a:moveTo>
                        <a:cubicBezTo>
                          <a:pt x="31" y="1"/>
                          <a:pt x="35" y="5"/>
                          <a:pt x="35" y="11"/>
                        </a:cubicBezTo>
                        <a:cubicBezTo>
                          <a:pt x="35" y="14"/>
                          <a:pt x="34" y="17"/>
                          <a:pt x="32" y="21"/>
                        </a:cubicBezTo>
                        <a:cubicBezTo>
                          <a:pt x="31" y="22"/>
                          <a:pt x="31" y="23"/>
                          <a:pt x="30" y="24"/>
                        </a:cubicBezTo>
                        <a:cubicBezTo>
                          <a:pt x="30" y="24"/>
                          <a:pt x="30" y="24"/>
                          <a:pt x="30" y="24"/>
                        </a:cubicBezTo>
                        <a:cubicBezTo>
                          <a:pt x="31" y="23"/>
                          <a:pt x="32" y="22"/>
                          <a:pt x="32" y="21"/>
                        </a:cubicBezTo>
                        <a:cubicBezTo>
                          <a:pt x="38" y="9"/>
                          <a:pt x="33" y="3"/>
                          <a:pt x="30" y="0"/>
                        </a:cubicBezTo>
                        <a:cubicBezTo>
                          <a:pt x="30" y="0"/>
                          <a:pt x="30" y="0"/>
                          <a:pt x="30" y="0"/>
                        </a:cubicBezTo>
                        <a:cubicBezTo>
                          <a:pt x="30" y="0"/>
                          <a:pt x="30" y="0"/>
                          <a:pt x="30" y="0"/>
                        </a:cubicBezTo>
                        <a:cubicBezTo>
                          <a:pt x="30" y="0"/>
                          <a:pt x="30" y="0"/>
                          <a:pt x="30"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49" name="Google Shape;3249;p21"/>
                  <p:cNvSpPr/>
                  <p:nvPr/>
                </p:nvSpPr>
                <p:spPr>
                  <a:xfrm>
                    <a:off x="4116" y="2429"/>
                    <a:ext cx="8" cy="12"/>
                  </a:xfrm>
                  <a:custGeom>
                    <a:avLst/>
                    <a:gdLst/>
                    <a:ahLst/>
                    <a:cxnLst/>
                    <a:rect l="l" t="t" r="r" b="b"/>
                    <a:pathLst>
                      <a:path w="10" h="16" extrusionOk="0">
                        <a:moveTo>
                          <a:pt x="5" y="2"/>
                        </a:moveTo>
                        <a:cubicBezTo>
                          <a:pt x="5" y="2"/>
                          <a:pt x="4" y="8"/>
                          <a:pt x="2" y="11"/>
                        </a:cubicBezTo>
                        <a:cubicBezTo>
                          <a:pt x="0" y="13"/>
                          <a:pt x="3" y="16"/>
                          <a:pt x="6" y="14"/>
                        </a:cubicBezTo>
                        <a:cubicBezTo>
                          <a:pt x="9" y="13"/>
                          <a:pt x="10" y="9"/>
                          <a:pt x="10" y="6"/>
                        </a:cubicBezTo>
                        <a:cubicBezTo>
                          <a:pt x="10" y="5"/>
                          <a:pt x="10" y="3"/>
                          <a:pt x="9" y="2"/>
                        </a:cubicBezTo>
                        <a:cubicBezTo>
                          <a:pt x="8" y="0"/>
                          <a:pt x="5" y="0"/>
                          <a:pt x="5" y="2"/>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50" name="Google Shape;3250;p21"/>
                  <p:cNvSpPr/>
                  <p:nvPr/>
                </p:nvSpPr>
                <p:spPr>
                  <a:xfrm>
                    <a:off x="4107" y="2427"/>
                    <a:ext cx="9" cy="9"/>
                  </a:xfrm>
                  <a:custGeom>
                    <a:avLst/>
                    <a:gdLst/>
                    <a:ahLst/>
                    <a:cxnLst/>
                    <a:rect l="l" t="t" r="r" b="b"/>
                    <a:pathLst>
                      <a:path w="11" h="12" extrusionOk="0">
                        <a:moveTo>
                          <a:pt x="5" y="10"/>
                        </a:moveTo>
                        <a:cubicBezTo>
                          <a:pt x="5" y="10"/>
                          <a:pt x="11" y="5"/>
                          <a:pt x="8" y="2"/>
                        </a:cubicBezTo>
                        <a:cubicBezTo>
                          <a:pt x="6" y="0"/>
                          <a:pt x="0" y="12"/>
                          <a:pt x="5" y="1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51" name="Google Shape;3251;p21"/>
                  <p:cNvSpPr/>
                  <p:nvPr/>
                </p:nvSpPr>
                <p:spPr>
                  <a:xfrm>
                    <a:off x="4107" y="2439"/>
                    <a:ext cx="29" cy="193"/>
                  </a:xfrm>
                  <a:custGeom>
                    <a:avLst/>
                    <a:gdLst/>
                    <a:ahLst/>
                    <a:cxnLst/>
                    <a:rect l="l" t="t" r="r" b="b"/>
                    <a:pathLst>
                      <a:path w="39" h="257" extrusionOk="0">
                        <a:moveTo>
                          <a:pt x="11" y="18"/>
                        </a:moveTo>
                        <a:cubicBezTo>
                          <a:pt x="11" y="18"/>
                          <a:pt x="10" y="12"/>
                          <a:pt x="14" y="9"/>
                        </a:cubicBezTo>
                        <a:cubicBezTo>
                          <a:pt x="17" y="7"/>
                          <a:pt x="13" y="0"/>
                          <a:pt x="22" y="1"/>
                        </a:cubicBezTo>
                        <a:cubicBezTo>
                          <a:pt x="30" y="2"/>
                          <a:pt x="29" y="9"/>
                          <a:pt x="29" y="20"/>
                        </a:cubicBezTo>
                        <a:cubicBezTo>
                          <a:pt x="29" y="31"/>
                          <a:pt x="39" y="82"/>
                          <a:pt x="31" y="157"/>
                        </a:cubicBezTo>
                        <a:cubicBezTo>
                          <a:pt x="22" y="232"/>
                          <a:pt x="16" y="233"/>
                          <a:pt x="17" y="245"/>
                        </a:cubicBezTo>
                        <a:cubicBezTo>
                          <a:pt x="18" y="257"/>
                          <a:pt x="11" y="256"/>
                          <a:pt x="9" y="253"/>
                        </a:cubicBezTo>
                        <a:cubicBezTo>
                          <a:pt x="8" y="251"/>
                          <a:pt x="7" y="252"/>
                          <a:pt x="5" y="253"/>
                        </a:cubicBezTo>
                        <a:cubicBezTo>
                          <a:pt x="3" y="254"/>
                          <a:pt x="0" y="256"/>
                          <a:pt x="0" y="246"/>
                        </a:cubicBezTo>
                        <a:cubicBezTo>
                          <a:pt x="1" y="231"/>
                          <a:pt x="13" y="233"/>
                          <a:pt x="19" y="180"/>
                        </a:cubicBezTo>
                        <a:cubicBezTo>
                          <a:pt x="25" y="128"/>
                          <a:pt x="25" y="42"/>
                          <a:pt x="22" y="31"/>
                        </a:cubicBezTo>
                        <a:cubicBezTo>
                          <a:pt x="18" y="19"/>
                          <a:pt x="14" y="25"/>
                          <a:pt x="11" y="18"/>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52" name="Google Shape;3252;p21"/>
                  <p:cNvSpPr/>
                  <p:nvPr/>
                </p:nvSpPr>
                <p:spPr>
                  <a:xfrm>
                    <a:off x="4107" y="2439"/>
                    <a:ext cx="26" cy="192"/>
                  </a:xfrm>
                  <a:custGeom>
                    <a:avLst/>
                    <a:gdLst/>
                    <a:ahLst/>
                    <a:cxnLst/>
                    <a:rect l="l" t="t" r="r" b="b"/>
                    <a:pathLst>
                      <a:path w="35" h="256" extrusionOk="0">
                        <a:moveTo>
                          <a:pt x="18" y="248"/>
                        </a:moveTo>
                        <a:cubicBezTo>
                          <a:pt x="18" y="253"/>
                          <a:pt x="15" y="256"/>
                          <a:pt x="13" y="256"/>
                        </a:cubicBezTo>
                        <a:cubicBezTo>
                          <a:pt x="11" y="256"/>
                          <a:pt x="9" y="254"/>
                          <a:pt x="8" y="253"/>
                        </a:cubicBezTo>
                        <a:cubicBezTo>
                          <a:pt x="8" y="252"/>
                          <a:pt x="8" y="252"/>
                          <a:pt x="8" y="252"/>
                        </a:cubicBezTo>
                        <a:cubicBezTo>
                          <a:pt x="7" y="252"/>
                          <a:pt x="5" y="254"/>
                          <a:pt x="3" y="254"/>
                        </a:cubicBezTo>
                        <a:cubicBezTo>
                          <a:pt x="1" y="254"/>
                          <a:pt x="0" y="252"/>
                          <a:pt x="0" y="247"/>
                        </a:cubicBezTo>
                        <a:cubicBezTo>
                          <a:pt x="0" y="247"/>
                          <a:pt x="0" y="246"/>
                          <a:pt x="0" y="246"/>
                        </a:cubicBezTo>
                        <a:cubicBezTo>
                          <a:pt x="0" y="230"/>
                          <a:pt x="12" y="233"/>
                          <a:pt x="18" y="180"/>
                        </a:cubicBezTo>
                        <a:cubicBezTo>
                          <a:pt x="22" y="150"/>
                          <a:pt x="23" y="108"/>
                          <a:pt x="23" y="77"/>
                        </a:cubicBezTo>
                        <a:cubicBezTo>
                          <a:pt x="23" y="53"/>
                          <a:pt x="23" y="35"/>
                          <a:pt x="21" y="31"/>
                        </a:cubicBezTo>
                        <a:cubicBezTo>
                          <a:pt x="20" y="25"/>
                          <a:pt x="18" y="24"/>
                          <a:pt x="16" y="23"/>
                        </a:cubicBezTo>
                        <a:cubicBezTo>
                          <a:pt x="14" y="22"/>
                          <a:pt x="12" y="22"/>
                          <a:pt x="10" y="18"/>
                        </a:cubicBezTo>
                        <a:cubicBezTo>
                          <a:pt x="10" y="18"/>
                          <a:pt x="10" y="18"/>
                          <a:pt x="10" y="18"/>
                        </a:cubicBezTo>
                        <a:cubicBezTo>
                          <a:pt x="10" y="18"/>
                          <a:pt x="10" y="18"/>
                          <a:pt x="10" y="18"/>
                        </a:cubicBezTo>
                        <a:cubicBezTo>
                          <a:pt x="10" y="18"/>
                          <a:pt x="10" y="18"/>
                          <a:pt x="10" y="17"/>
                        </a:cubicBezTo>
                        <a:cubicBezTo>
                          <a:pt x="10" y="16"/>
                          <a:pt x="10" y="12"/>
                          <a:pt x="13" y="9"/>
                        </a:cubicBezTo>
                        <a:cubicBezTo>
                          <a:pt x="14" y="8"/>
                          <a:pt x="15" y="6"/>
                          <a:pt x="15" y="4"/>
                        </a:cubicBezTo>
                        <a:cubicBezTo>
                          <a:pt x="15" y="2"/>
                          <a:pt x="17" y="0"/>
                          <a:pt x="20" y="0"/>
                        </a:cubicBezTo>
                        <a:cubicBezTo>
                          <a:pt x="21" y="0"/>
                          <a:pt x="21" y="0"/>
                          <a:pt x="22" y="0"/>
                        </a:cubicBezTo>
                        <a:cubicBezTo>
                          <a:pt x="28" y="1"/>
                          <a:pt x="30" y="5"/>
                          <a:pt x="29" y="12"/>
                        </a:cubicBezTo>
                        <a:cubicBezTo>
                          <a:pt x="29" y="14"/>
                          <a:pt x="29" y="17"/>
                          <a:pt x="29" y="20"/>
                        </a:cubicBezTo>
                        <a:cubicBezTo>
                          <a:pt x="29" y="28"/>
                          <a:pt x="35" y="56"/>
                          <a:pt x="35" y="99"/>
                        </a:cubicBezTo>
                        <a:cubicBezTo>
                          <a:pt x="35" y="116"/>
                          <a:pt x="34" y="135"/>
                          <a:pt x="31" y="157"/>
                        </a:cubicBezTo>
                        <a:cubicBezTo>
                          <a:pt x="23" y="226"/>
                          <a:pt x="18" y="233"/>
                          <a:pt x="18" y="242"/>
                        </a:cubicBezTo>
                        <a:cubicBezTo>
                          <a:pt x="18" y="243"/>
                          <a:pt x="18" y="244"/>
                          <a:pt x="18" y="245"/>
                        </a:cubicBezTo>
                        <a:cubicBezTo>
                          <a:pt x="18" y="246"/>
                          <a:pt x="18" y="247"/>
                          <a:pt x="18" y="248"/>
                        </a:cubicBezTo>
                        <a:close/>
                        <a:moveTo>
                          <a:pt x="22" y="1"/>
                        </a:moveTo>
                        <a:cubicBezTo>
                          <a:pt x="21" y="1"/>
                          <a:pt x="21" y="1"/>
                          <a:pt x="20" y="1"/>
                        </a:cubicBezTo>
                        <a:cubicBezTo>
                          <a:pt x="17" y="1"/>
                          <a:pt x="17" y="2"/>
                          <a:pt x="16" y="4"/>
                        </a:cubicBezTo>
                        <a:cubicBezTo>
                          <a:pt x="16" y="6"/>
                          <a:pt x="16" y="8"/>
                          <a:pt x="14" y="10"/>
                        </a:cubicBezTo>
                        <a:cubicBezTo>
                          <a:pt x="11" y="12"/>
                          <a:pt x="11" y="16"/>
                          <a:pt x="11" y="17"/>
                        </a:cubicBezTo>
                        <a:cubicBezTo>
                          <a:pt x="11" y="18"/>
                          <a:pt x="11" y="18"/>
                          <a:pt x="11" y="18"/>
                        </a:cubicBezTo>
                        <a:cubicBezTo>
                          <a:pt x="13" y="21"/>
                          <a:pt x="15" y="21"/>
                          <a:pt x="17" y="22"/>
                        </a:cubicBezTo>
                        <a:cubicBezTo>
                          <a:pt x="19" y="23"/>
                          <a:pt x="21" y="25"/>
                          <a:pt x="22" y="30"/>
                        </a:cubicBezTo>
                        <a:cubicBezTo>
                          <a:pt x="24" y="35"/>
                          <a:pt x="24" y="53"/>
                          <a:pt x="25" y="77"/>
                        </a:cubicBezTo>
                        <a:cubicBezTo>
                          <a:pt x="25" y="108"/>
                          <a:pt x="23" y="150"/>
                          <a:pt x="19" y="181"/>
                        </a:cubicBezTo>
                        <a:cubicBezTo>
                          <a:pt x="13" y="233"/>
                          <a:pt x="1" y="231"/>
                          <a:pt x="1" y="246"/>
                        </a:cubicBezTo>
                        <a:cubicBezTo>
                          <a:pt x="1" y="246"/>
                          <a:pt x="1" y="247"/>
                          <a:pt x="1" y="247"/>
                        </a:cubicBezTo>
                        <a:cubicBezTo>
                          <a:pt x="1" y="250"/>
                          <a:pt x="1" y="251"/>
                          <a:pt x="2" y="252"/>
                        </a:cubicBezTo>
                        <a:cubicBezTo>
                          <a:pt x="2" y="253"/>
                          <a:pt x="2" y="253"/>
                          <a:pt x="3" y="253"/>
                        </a:cubicBezTo>
                        <a:cubicBezTo>
                          <a:pt x="4" y="253"/>
                          <a:pt x="6" y="251"/>
                          <a:pt x="8" y="251"/>
                        </a:cubicBezTo>
                        <a:cubicBezTo>
                          <a:pt x="8" y="251"/>
                          <a:pt x="9" y="252"/>
                          <a:pt x="9" y="252"/>
                        </a:cubicBezTo>
                        <a:cubicBezTo>
                          <a:pt x="10" y="254"/>
                          <a:pt x="11" y="255"/>
                          <a:pt x="13" y="255"/>
                        </a:cubicBezTo>
                        <a:cubicBezTo>
                          <a:pt x="15" y="255"/>
                          <a:pt x="17" y="253"/>
                          <a:pt x="17" y="248"/>
                        </a:cubicBezTo>
                        <a:cubicBezTo>
                          <a:pt x="17" y="247"/>
                          <a:pt x="17" y="246"/>
                          <a:pt x="17" y="245"/>
                        </a:cubicBezTo>
                        <a:cubicBezTo>
                          <a:pt x="17" y="244"/>
                          <a:pt x="17" y="243"/>
                          <a:pt x="17" y="242"/>
                        </a:cubicBezTo>
                        <a:cubicBezTo>
                          <a:pt x="17" y="232"/>
                          <a:pt x="22" y="226"/>
                          <a:pt x="30" y="157"/>
                        </a:cubicBezTo>
                        <a:cubicBezTo>
                          <a:pt x="33" y="135"/>
                          <a:pt x="34" y="116"/>
                          <a:pt x="34" y="99"/>
                        </a:cubicBezTo>
                        <a:cubicBezTo>
                          <a:pt x="34" y="56"/>
                          <a:pt x="28" y="28"/>
                          <a:pt x="28" y="20"/>
                        </a:cubicBezTo>
                        <a:cubicBezTo>
                          <a:pt x="28" y="17"/>
                          <a:pt x="28" y="14"/>
                          <a:pt x="28" y="12"/>
                        </a:cubicBezTo>
                        <a:cubicBezTo>
                          <a:pt x="28" y="5"/>
                          <a:pt x="28" y="2"/>
                          <a:pt x="22" y="1"/>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53" name="Google Shape;3253;p21"/>
                  <p:cNvSpPr/>
                  <p:nvPr/>
                </p:nvSpPr>
                <p:spPr>
                  <a:xfrm>
                    <a:off x="4113" y="2440"/>
                    <a:ext cx="19" cy="188"/>
                  </a:xfrm>
                  <a:custGeom>
                    <a:avLst/>
                    <a:gdLst/>
                    <a:ahLst/>
                    <a:cxnLst/>
                    <a:rect l="l" t="t" r="r" b="b"/>
                    <a:pathLst>
                      <a:path w="25" h="250" extrusionOk="0">
                        <a:moveTo>
                          <a:pt x="9" y="19"/>
                        </a:moveTo>
                        <a:cubicBezTo>
                          <a:pt x="9" y="20"/>
                          <a:pt x="8" y="20"/>
                          <a:pt x="8" y="21"/>
                        </a:cubicBezTo>
                        <a:cubicBezTo>
                          <a:pt x="10" y="22"/>
                          <a:pt x="12" y="24"/>
                          <a:pt x="13" y="29"/>
                        </a:cubicBezTo>
                        <a:cubicBezTo>
                          <a:pt x="15" y="34"/>
                          <a:pt x="15" y="52"/>
                          <a:pt x="16" y="76"/>
                        </a:cubicBezTo>
                        <a:cubicBezTo>
                          <a:pt x="16" y="107"/>
                          <a:pt x="14" y="149"/>
                          <a:pt x="10" y="180"/>
                        </a:cubicBezTo>
                        <a:cubicBezTo>
                          <a:pt x="8" y="203"/>
                          <a:pt x="4" y="215"/>
                          <a:pt x="0" y="224"/>
                        </a:cubicBezTo>
                        <a:cubicBezTo>
                          <a:pt x="1" y="225"/>
                          <a:pt x="1" y="227"/>
                          <a:pt x="2" y="228"/>
                        </a:cubicBezTo>
                        <a:cubicBezTo>
                          <a:pt x="3" y="226"/>
                          <a:pt x="4" y="225"/>
                          <a:pt x="4" y="222"/>
                        </a:cubicBezTo>
                        <a:cubicBezTo>
                          <a:pt x="7" y="216"/>
                          <a:pt x="17" y="153"/>
                          <a:pt x="17" y="105"/>
                        </a:cubicBezTo>
                        <a:cubicBezTo>
                          <a:pt x="16" y="58"/>
                          <a:pt x="17" y="44"/>
                          <a:pt x="16" y="34"/>
                        </a:cubicBezTo>
                        <a:cubicBezTo>
                          <a:pt x="14" y="23"/>
                          <a:pt x="14" y="21"/>
                          <a:pt x="9" y="19"/>
                        </a:cubicBezTo>
                        <a:close/>
                        <a:moveTo>
                          <a:pt x="11" y="0"/>
                        </a:moveTo>
                        <a:cubicBezTo>
                          <a:pt x="8" y="0"/>
                          <a:pt x="8" y="1"/>
                          <a:pt x="7" y="3"/>
                        </a:cubicBezTo>
                        <a:cubicBezTo>
                          <a:pt x="7" y="3"/>
                          <a:pt x="8" y="3"/>
                          <a:pt x="8" y="4"/>
                        </a:cubicBezTo>
                        <a:cubicBezTo>
                          <a:pt x="9" y="5"/>
                          <a:pt x="10" y="7"/>
                          <a:pt x="10" y="11"/>
                        </a:cubicBezTo>
                        <a:cubicBezTo>
                          <a:pt x="10" y="12"/>
                          <a:pt x="10" y="12"/>
                          <a:pt x="10" y="12"/>
                        </a:cubicBezTo>
                        <a:cubicBezTo>
                          <a:pt x="10" y="12"/>
                          <a:pt x="10" y="12"/>
                          <a:pt x="10" y="12"/>
                        </a:cubicBezTo>
                        <a:cubicBezTo>
                          <a:pt x="11" y="12"/>
                          <a:pt x="12" y="13"/>
                          <a:pt x="12" y="13"/>
                        </a:cubicBezTo>
                        <a:cubicBezTo>
                          <a:pt x="13" y="13"/>
                          <a:pt x="13" y="11"/>
                          <a:pt x="11" y="9"/>
                        </a:cubicBezTo>
                        <a:cubicBezTo>
                          <a:pt x="9" y="7"/>
                          <a:pt x="11" y="5"/>
                          <a:pt x="13" y="5"/>
                        </a:cubicBezTo>
                        <a:cubicBezTo>
                          <a:pt x="14" y="5"/>
                          <a:pt x="16" y="6"/>
                          <a:pt x="16" y="7"/>
                        </a:cubicBezTo>
                        <a:cubicBezTo>
                          <a:pt x="17" y="11"/>
                          <a:pt x="17" y="15"/>
                          <a:pt x="16" y="18"/>
                        </a:cubicBezTo>
                        <a:cubicBezTo>
                          <a:pt x="15" y="20"/>
                          <a:pt x="19" y="29"/>
                          <a:pt x="19" y="47"/>
                        </a:cubicBezTo>
                        <a:cubicBezTo>
                          <a:pt x="19" y="65"/>
                          <a:pt x="25" y="106"/>
                          <a:pt x="19" y="156"/>
                        </a:cubicBezTo>
                        <a:cubicBezTo>
                          <a:pt x="13" y="206"/>
                          <a:pt x="10" y="221"/>
                          <a:pt x="8" y="226"/>
                        </a:cubicBezTo>
                        <a:cubicBezTo>
                          <a:pt x="7" y="228"/>
                          <a:pt x="5" y="232"/>
                          <a:pt x="4" y="235"/>
                        </a:cubicBezTo>
                        <a:cubicBezTo>
                          <a:pt x="4" y="236"/>
                          <a:pt x="4" y="238"/>
                          <a:pt x="5" y="239"/>
                        </a:cubicBezTo>
                        <a:cubicBezTo>
                          <a:pt x="5" y="240"/>
                          <a:pt x="5" y="241"/>
                          <a:pt x="5" y="242"/>
                        </a:cubicBezTo>
                        <a:cubicBezTo>
                          <a:pt x="6" y="245"/>
                          <a:pt x="6" y="248"/>
                          <a:pt x="5" y="249"/>
                        </a:cubicBezTo>
                        <a:cubicBezTo>
                          <a:pt x="6" y="250"/>
                          <a:pt x="7" y="250"/>
                          <a:pt x="7" y="250"/>
                        </a:cubicBezTo>
                        <a:cubicBezTo>
                          <a:pt x="8" y="249"/>
                          <a:pt x="8" y="248"/>
                          <a:pt x="8" y="247"/>
                        </a:cubicBezTo>
                        <a:cubicBezTo>
                          <a:pt x="8" y="246"/>
                          <a:pt x="8" y="245"/>
                          <a:pt x="8" y="244"/>
                        </a:cubicBezTo>
                        <a:cubicBezTo>
                          <a:pt x="8" y="243"/>
                          <a:pt x="8" y="242"/>
                          <a:pt x="8" y="241"/>
                        </a:cubicBezTo>
                        <a:cubicBezTo>
                          <a:pt x="8" y="231"/>
                          <a:pt x="13" y="225"/>
                          <a:pt x="21" y="156"/>
                        </a:cubicBezTo>
                        <a:cubicBezTo>
                          <a:pt x="24" y="134"/>
                          <a:pt x="25" y="115"/>
                          <a:pt x="25" y="98"/>
                        </a:cubicBezTo>
                        <a:cubicBezTo>
                          <a:pt x="25" y="55"/>
                          <a:pt x="19" y="27"/>
                          <a:pt x="19" y="19"/>
                        </a:cubicBezTo>
                        <a:cubicBezTo>
                          <a:pt x="19" y="16"/>
                          <a:pt x="19" y="13"/>
                          <a:pt x="19" y="11"/>
                        </a:cubicBezTo>
                        <a:cubicBezTo>
                          <a:pt x="19" y="4"/>
                          <a:pt x="19" y="1"/>
                          <a:pt x="13" y="0"/>
                        </a:cubicBezTo>
                        <a:cubicBezTo>
                          <a:pt x="12" y="0"/>
                          <a:pt x="12" y="0"/>
                          <a:pt x="1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54" name="Google Shape;3254;p21"/>
                  <p:cNvSpPr/>
                  <p:nvPr/>
                </p:nvSpPr>
                <p:spPr>
                  <a:xfrm>
                    <a:off x="4113" y="2440"/>
                    <a:ext cx="23" cy="188"/>
                  </a:xfrm>
                  <a:custGeom>
                    <a:avLst/>
                    <a:gdLst/>
                    <a:ahLst/>
                    <a:cxnLst/>
                    <a:rect l="l" t="t" r="r" b="b"/>
                    <a:pathLst>
                      <a:path w="30" h="251" extrusionOk="0">
                        <a:moveTo>
                          <a:pt x="8" y="21"/>
                        </a:moveTo>
                        <a:cubicBezTo>
                          <a:pt x="8" y="22"/>
                          <a:pt x="8" y="22"/>
                          <a:pt x="8" y="22"/>
                        </a:cubicBezTo>
                        <a:cubicBezTo>
                          <a:pt x="10" y="23"/>
                          <a:pt x="11" y="25"/>
                          <a:pt x="13" y="30"/>
                        </a:cubicBezTo>
                        <a:cubicBezTo>
                          <a:pt x="16" y="41"/>
                          <a:pt x="16" y="127"/>
                          <a:pt x="10" y="179"/>
                        </a:cubicBezTo>
                        <a:cubicBezTo>
                          <a:pt x="7" y="202"/>
                          <a:pt x="4" y="215"/>
                          <a:pt x="0" y="223"/>
                        </a:cubicBezTo>
                        <a:cubicBezTo>
                          <a:pt x="0" y="224"/>
                          <a:pt x="0" y="224"/>
                          <a:pt x="0" y="224"/>
                        </a:cubicBezTo>
                        <a:cubicBezTo>
                          <a:pt x="4" y="215"/>
                          <a:pt x="8" y="203"/>
                          <a:pt x="10" y="180"/>
                        </a:cubicBezTo>
                        <a:cubicBezTo>
                          <a:pt x="14" y="149"/>
                          <a:pt x="16" y="107"/>
                          <a:pt x="16" y="76"/>
                        </a:cubicBezTo>
                        <a:cubicBezTo>
                          <a:pt x="15" y="52"/>
                          <a:pt x="15" y="34"/>
                          <a:pt x="13" y="29"/>
                        </a:cubicBezTo>
                        <a:cubicBezTo>
                          <a:pt x="12" y="24"/>
                          <a:pt x="10" y="22"/>
                          <a:pt x="8" y="21"/>
                        </a:cubicBezTo>
                        <a:close/>
                        <a:moveTo>
                          <a:pt x="11" y="0"/>
                        </a:moveTo>
                        <a:cubicBezTo>
                          <a:pt x="8" y="0"/>
                          <a:pt x="7" y="1"/>
                          <a:pt x="7" y="3"/>
                        </a:cubicBezTo>
                        <a:cubicBezTo>
                          <a:pt x="7" y="3"/>
                          <a:pt x="7" y="3"/>
                          <a:pt x="7" y="3"/>
                        </a:cubicBezTo>
                        <a:cubicBezTo>
                          <a:pt x="8" y="1"/>
                          <a:pt x="8" y="0"/>
                          <a:pt x="11" y="0"/>
                        </a:cubicBezTo>
                        <a:cubicBezTo>
                          <a:pt x="12" y="0"/>
                          <a:pt x="12" y="0"/>
                          <a:pt x="13" y="0"/>
                        </a:cubicBezTo>
                        <a:cubicBezTo>
                          <a:pt x="19" y="1"/>
                          <a:pt x="19" y="4"/>
                          <a:pt x="19" y="11"/>
                        </a:cubicBezTo>
                        <a:cubicBezTo>
                          <a:pt x="19" y="13"/>
                          <a:pt x="19" y="16"/>
                          <a:pt x="19" y="19"/>
                        </a:cubicBezTo>
                        <a:cubicBezTo>
                          <a:pt x="19" y="27"/>
                          <a:pt x="25" y="55"/>
                          <a:pt x="25" y="98"/>
                        </a:cubicBezTo>
                        <a:cubicBezTo>
                          <a:pt x="25" y="115"/>
                          <a:pt x="24" y="134"/>
                          <a:pt x="21" y="156"/>
                        </a:cubicBezTo>
                        <a:cubicBezTo>
                          <a:pt x="13" y="225"/>
                          <a:pt x="8" y="231"/>
                          <a:pt x="8" y="241"/>
                        </a:cubicBezTo>
                        <a:cubicBezTo>
                          <a:pt x="8" y="242"/>
                          <a:pt x="8" y="243"/>
                          <a:pt x="8" y="244"/>
                        </a:cubicBezTo>
                        <a:cubicBezTo>
                          <a:pt x="8" y="245"/>
                          <a:pt x="8" y="246"/>
                          <a:pt x="8" y="247"/>
                        </a:cubicBezTo>
                        <a:cubicBezTo>
                          <a:pt x="8" y="248"/>
                          <a:pt x="8" y="249"/>
                          <a:pt x="7" y="250"/>
                        </a:cubicBezTo>
                        <a:cubicBezTo>
                          <a:pt x="8" y="251"/>
                          <a:pt x="8" y="251"/>
                          <a:pt x="8" y="251"/>
                        </a:cubicBezTo>
                        <a:cubicBezTo>
                          <a:pt x="8" y="249"/>
                          <a:pt x="9" y="247"/>
                          <a:pt x="8" y="244"/>
                        </a:cubicBezTo>
                        <a:cubicBezTo>
                          <a:pt x="7" y="232"/>
                          <a:pt x="13" y="231"/>
                          <a:pt x="22" y="156"/>
                        </a:cubicBezTo>
                        <a:cubicBezTo>
                          <a:pt x="30" y="81"/>
                          <a:pt x="20" y="30"/>
                          <a:pt x="20" y="19"/>
                        </a:cubicBezTo>
                        <a:cubicBezTo>
                          <a:pt x="20" y="8"/>
                          <a:pt x="21" y="1"/>
                          <a:pt x="13" y="0"/>
                        </a:cubicBezTo>
                        <a:cubicBezTo>
                          <a:pt x="12" y="0"/>
                          <a:pt x="12" y="0"/>
                          <a:pt x="11"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55" name="Google Shape;3255;p21"/>
                  <p:cNvSpPr/>
                  <p:nvPr/>
                </p:nvSpPr>
                <p:spPr>
                  <a:xfrm>
                    <a:off x="4097" y="2440"/>
                    <a:ext cx="24" cy="192"/>
                  </a:xfrm>
                  <a:custGeom>
                    <a:avLst/>
                    <a:gdLst/>
                    <a:ahLst/>
                    <a:cxnLst/>
                    <a:rect l="l" t="t" r="r" b="b"/>
                    <a:pathLst>
                      <a:path w="32" h="256" extrusionOk="0">
                        <a:moveTo>
                          <a:pt x="14" y="252"/>
                        </a:moveTo>
                        <a:cubicBezTo>
                          <a:pt x="14" y="252"/>
                          <a:pt x="4" y="256"/>
                          <a:pt x="2" y="250"/>
                        </a:cubicBezTo>
                        <a:cubicBezTo>
                          <a:pt x="1" y="247"/>
                          <a:pt x="0" y="250"/>
                          <a:pt x="4" y="228"/>
                        </a:cubicBezTo>
                        <a:cubicBezTo>
                          <a:pt x="8" y="207"/>
                          <a:pt x="15" y="45"/>
                          <a:pt x="10" y="33"/>
                        </a:cubicBezTo>
                        <a:cubicBezTo>
                          <a:pt x="6" y="21"/>
                          <a:pt x="2" y="19"/>
                          <a:pt x="5" y="13"/>
                        </a:cubicBezTo>
                        <a:cubicBezTo>
                          <a:pt x="9" y="7"/>
                          <a:pt x="7" y="0"/>
                          <a:pt x="13" y="1"/>
                        </a:cubicBezTo>
                        <a:cubicBezTo>
                          <a:pt x="19" y="2"/>
                          <a:pt x="17" y="5"/>
                          <a:pt x="21" y="4"/>
                        </a:cubicBezTo>
                        <a:cubicBezTo>
                          <a:pt x="25" y="2"/>
                          <a:pt x="32" y="0"/>
                          <a:pt x="31" y="12"/>
                        </a:cubicBezTo>
                        <a:cubicBezTo>
                          <a:pt x="31" y="24"/>
                          <a:pt x="21" y="41"/>
                          <a:pt x="19" y="188"/>
                        </a:cubicBezTo>
                        <a:cubicBezTo>
                          <a:pt x="18" y="223"/>
                          <a:pt x="25" y="232"/>
                          <a:pt x="26" y="239"/>
                        </a:cubicBezTo>
                        <a:cubicBezTo>
                          <a:pt x="27" y="246"/>
                          <a:pt x="25" y="248"/>
                          <a:pt x="23" y="252"/>
                        </a:cubicBezTo>
                        <a:cubicBezTo>
                          <a:pt x="20" y="255"/>
                          <a:pt x="16" y="253"/>
                          <a:pt x="14" y="25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56" name="Google Shape;3256;p21"/>
                  <p:cNvSpPr/>
                  <p:nvPr/>
                </p:nvSpPr>
                <p:spPr>
                  <a:xfrm>
                    <a:off x="4097" y="2441"/>
                    <a:ext cx="24" cy="190"/>
                  </a:xfrm>
                  <a:custGeom>
                    <a:avLst/>
                    <a:gdLst/>
                    <a:ahLst/>
                    <a:cxnLst/>
                    <a:rect l="l" t="t" r="r" b="b"/>
                    <a:pathLst>
                      <a:path w="32" h="253" extrusionOk="0">
                        <a:moveTo>
                          <a:pt x="23" y="251"/>
                        </a:moveTo>
                        <a:cubicBezTo>
                          <a:pt x="22" y="252"/>
                          <a:pt x="20" y="253"/>
                          <a:pt x="19" y="253"/>
                        </a:cubicBezTo>
                        <a:cubicBezTo>
                          <a:pt x="19" y="253"/>
                          <a:pt x="19" y="253"/>
                          <a:pt x="19" y="253"/>
                        </a:cubicBezTo>
                        <a:cubicBezTo>
                          <a:pt x="17" y="253"/>
                          <a:pt x="15" y="252"/>
                          <a:pt x="14" y="252"/>
                        </a:cubicBezTo>
                        <a:cubicBezTo>
                          <a:pt x="14" y="252"/>
                          <a:pt x="11" y="253"/>
                          <a:pt x="8" y="253"/>
                        </a:cubicBezTo>
                        <a:cubicBezTo>
                          <a:pt x="6" y="253"/>
                          <a:pt x="3" y="252"/>
                          <a:pt x="2" y="249"/>
                        </a:cubicBezTo>
                        <a:cubicBezTo>
                          <a:pt x="1" y="248"/>
                          <a:pt x="0" y="247"/>
                          <a:pt x="0" y="245"/>
                        </a:cubicBezTo>
                        <a:cubicBezTo>
                          <a:pt x="0" y="242"/>
                          <a:pt x="1" y="238"/>
                          <a:pt x="3" y="227"/>
                        </a:cubicBezTo>
                        <a:cubicBezTo>
                          <a:pt x="6" y="211"/>
                          <a:pt x="11" y="109"/>
                          <a:pt x="11" y="59"/>
                        </a:cubicBezTo>
                        <a:cubicBezTo>
                          <a:pt x="11" y="45"/>
                          <a:pt x="11" y="34"/>
                          <a:pt x="10" y="32"/>
                        </a:cubicBezTo>
                        <a:cubicBezTo>
                          <a:pt x="7" y="23"/>
                          <a:pt x="4" y="20"/>
                          <a:pt x="4" y="16"/>
                        </a:cubicBezTo>
                        <a:cubicBezTo>
                          <a:pt x="4" y="15"/>
                          <a:pt x="4" y="13"/>
                          <a:pt x="5" y="11"/>
                        </a:cubicBezTo>
                        <a:cubicBezTo>
                          <a:pt x="7" y="9"/>
                          <a:pt x="7" y="6"/>
                          <a:pt x="8" y="4"/>
                        </a:cubicBezTo>
                        <a:cubicBezTo>
                          <a:pt x="8" y="2"/>
                          <a:pt x="9" y="0"/>
                          <a:pt x="12" y="0"/>
                        </a:cubicBezTo>
                        <a:cubicBezTo>
                          <a:pt x="12" y="0"/>
                          <a:pt x="13" y="0"/>
                          <a:pt x="13" y="0"/>
                        </a:cubicBezTo>
                        <a:cubicBezTo>
                          <a:pt x="16" y="0"/>
                          <a:pt x="17" y="1"/>
                          <a:pt x="18" y="2"/>
                        </a:cubicBezTo>
                        <a:cubicBezTo>
                          <a:pt x="18" y="2"/>
                          <a:pt x="19" y="3"/>
                          <a:pt x="19" y="3"/>
                        </a:cubicBezTo>
                        <a:cubicBezTo>
                          <a:pt x="20" y="3"/>
                          <a:pt x="20" y="2"/>
                          <a:pt x="21" y="2"/>
                        </a:cubicBezTo>
                        <a:cubicBezTo>
                          <a:pt x="22" y="2"/>
                          <a:pt x="24" y="1"/>
                          <a:pt x="26" y="1"/>
                        </a:cubicBezTo>
                        <a:cubicBezTo>
                          <a:pt x="28" y="1"/>
                          <a:pt x="29" y="1"/>
                          <a:pt x="30" y="3"/>
                        </a:cubicBezTo>
                        <a:cubicBezTo>
                          <a:pt x="31" y="4"/>
                          <a:pt x="32" y="6"/>
                          <a:pt x="32" y="10"/>
                        </a:cubicBezTo>
                        <a:cubicBezTo>
                          <a:pt x="32" y="10"/>
                          <a:pt x="32" y="11"/>
                          <a:pt x="32" y="11"/>
                        </a:cubicBezTo>
                        <a:cubicBezTo>
                          <a:pt x="31" y="24"/>
                          <a:pt x="22" y="40"/>
                          <a:pt x="19" y="187"/>
                        </a:cubicBezTo>
                        <a:cubicBezTo>
                          <a:pt x="19" y="188"/>
                          <a:pt x="19" y="190"/>
                          <a:pt x="19" y="191"/>
                        </a:cubicBezTo>
                        <a:cubicBezTo>
                          <a:pt x="19" y="223"/>
                          <a:pt x="26" y="231"/>
                          <a:pt x="27" y="238"/>
                        </a:cubicBezTo>
                        <a:cubicBezTo>
                          <a:pt x="27" y="239"/>
                          <a:pt x="27" y="240"/>
                          <a:pt x="27" y="241"/>
                        </a:cubicBezTo>
                        <a:cubicBezTo>
                          <a:pt x="27" y="246"/>
                          <a:pt x="25" y="248"/>
                          <a:pt x="23" y="251"/>
                        </a:cubicBezTo>
                        <a:close/>
                        <a:moveTo>
                          <a:pt x="26" y="2"/>
                        </a:moveTo>
                        <a:cubicBezTo>
                          <a:pt x="26" y="2"/>
                          <a:pt x="26" y="2"/>
                          <a:pt x="26" y="2"/>
                        </a:cubicBezTo>
                        <a:cubicBezTo>
                          <a:pt x="25" y="2"/>
                          <a:pt x="23" y="3"/>
                          <a:pt x="21" y="3"/>
                        </a:cubicBezTo>
                        <a:cubicBezTo>
                          <a:pt x="20" y="3"/>
                          <a:pt x="20" y="4"/>
                          <a:pt x="19" y="4"/>
                        </a:cubicBezTo>
                        <a:cubicBezTo>
                          <a:pt x="18" y="4"/>
                          <a:pt x="18" y="3"/>
                          <a:pt x="17" y="2"/>
                        </a:cubicBezTo>
                        <a:cubicBezTo>
                          <a:pt x="16" y="2"/>
                          <a:pt x="15" y="1"/>
                          <a:pt x="13" y="1"/>
                        </a:cubicBezTo>
                        <a:cubicBezTo>
                          <a:pt x="12" y="1"/>
                          <a:pt x="12" y="1"/>
                          <a:pt x="12" y="1"/>
                        </a:cubicBezTo>
                        <a:cubicBezTo>
                          <a:pt x="10" y="1"/>
                          <a:pt x="9" y="2"/>
                          <a:pt x="9" y="4"/>
                        </a:cubicBezTo>
                        <a:cubicBezTo>
                          <a:pt x="8" y="6"/>
                          <a:pt x="8" y="9"/>
                          <a:pt x="6" y="12"/>
                        </a:cubicBezTo>
                        <a:cubicBezTo>
                          <a:pt x="5" y="14"/>
                          <a:pt x="5" y="15"/>
                          <a:pt x="5" y="16"/>
                        </a:cubicBezTo>
                        <a:cubicBezTo>
                          <a:pt x="5" y="19"/>
                          <a:pt x="8" y="23"/>
                          <a:pt x="11" y="32"/>
                        </a:cubicBezTo>
                        <a:cubicBezTo>
                          <a:pt x="12" y="34"/>
                          <a:pt x="12" y="45"/>
                          <a:pt x="12" y="59"/>
                        </a:cubicBezTo>
                        <a:cubicBezTo>
                          <a:pt x="12" y="109"/>
                          <a:pt x="8" y="211"/>
                          <a:pt x="4" y="227"/>
                        </a:cubicBezTo>
                        <a:cubicBezTo>
                          <a:pt x="2" y="238"/>
                          <a:pt x="1" y="243"/>
                          <a:pt x="1" y="245"/>
                        </a:cubicBezTo>
                        <a:cubicBezTo>
                          <a:pt x="1" y="247"/>
                          <a:pt x="2" y="247"/>
                          <a:pt x="3" y="249"/>
                        </a:cubicBezTo>
                        <a:cubicBezTo>
                          <a:pt x="4" y="251"/>
                          <a:pt x="6" y="252"/>
                          <a:pt x="8" y="252"/>
                        </a:cubicBezTo>
                        <a:cubicBezTo>
                          <a:pt x="10" y="252"/>
                          <a:pt x="11" y="252"/>
                          <a:pt x="12" y="251"/>
                        </a:cubicBezTo>
                        <a:cubicBezTo>
                          <a:pt x="13" y="251"/>
                          <a:pt x="14" y="251"/>
                          <a:pt x="14" y="251"/>
                        </a:cubicBezTo>
                        <a:cubicBezTo>
                          <a:pt x="14" y="251"/>
                          <a:pt x="14" y="251"/>
                          <a:pt x="14" y="251"/>
                        </a:cubicBezTo>
                        <a:cubicBezTo>
                          <a:pt x="14" y="251"/>
                          <a:pt x="14" y="251"/>
                          <a:pt x="14" y="251"/>
                        </a:cubicBezTo>
                        <a:cubicBezTo>
                          <a:pt x="16" y="251"/>
                          <a:pt x="17" y="252"/>
                          <a:pt x="19" y="252"/>
                        </a:cubicBezTo>
                        <a:cubicBezTo>
                          <a:pt x="20" y="252"/>
                          <a:pt x="21" y="252"/>
                          <a:pt x="22" y="250"/>
                        </a:cubicBezTo>
                        <a:cubicBezTo>
                          <a:pt x="24" y="247"/>
                          <a:pt x="26" y="246"/>
                          <a:pt x="26" y="241"/>
                        </a:cubicBezTo>
                        <a:cubicBezTo>
                          <a:pt x="26" y="240"/>
                          <a:pt x="26" y="239"/>
                          <a:pt x="26" y="238"/>
                        </a:cubicBezTo>
                        <a:cubicBezTo>
                          <a:pt x="25" y="231"/>
                          <a:pt x="18" y="223"/>
                          <a:pt x="18" y="191"/>
                        </a:cubicBezTo>
                        <a:cubicBezTo>
                          <a:pt x="18" y="190"/>
                          <a:pt x="18" y="188"/>
                          <a:pt x="18" y="187"/>
                        </a:cubicBezTo>
                        <a:cubicBezTo>
                          <a:pt x="21" y="40"/>
                          <a:pt x="30" y="23"/>
                          <a:pt x="31" y="11"/>
                        </a:cubicBezTo>
                        <a:cubicBezTo>
                          <a:pt x="31" y="11"/>
                          <a:pt x="31" y="10"/>
                          <a:pt x="31" y="10"/>
                        </a:cubicBezTo>
                        <a:cubicBezTo>
                          <a:pt x="31" y="3"/>
                          <a:pt x="28" y="2"/>
                          <a:pt x="26" y="2"/>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57" name="Google Shape;3257;p21"/>
                  <p:cNvSpPr/>
                  <p:nvPr/>
                </p:nvSpPr>
                <p:spPr>
                  <a:xfrm>
                    <a:off x="4111" y="2578"/>
                    <a:ext cx="1" cy="16"/>
                  </a:xfrm>
                  <a:custGeom>
                    <a:avLst/>
                    <a:gdLst/>
                    <a:ahLst/>
                    <a:cxnLst/>
                    <a:rect l="l" t="t" r="r" b="b"/>
                    <a:pathLst>
                      <a:path w="1" h="21" extrusionOk="0">
                        <a:moveTo>
                          <a:pt x="0" y="0"/>
                        </a:moveTo>
                        <a:cubicBezTo>
                          <a:pt x="0" y="1"/>
                          <a:pt x="0" y="3"/>
                          <a:pt x="0" y="4"/>
                        </a:cubicBezTo>
                        <a:cubicBezTo>
                          <a:pt x="0" y="5"/>
                          <a:pt x="0" y="7"/>
                          <a:pt x="0" y="8"/>
                        </a:cubicBezTo>
                        <a:cubicBezTo>
                          <a:pt x="0" y="13"/>
                          <a:pt x="0" y="17"/>
                          <a:pt x="1" y="21"/>
                        </a:cubicBezTo>
                        <a:cubicBezTo>
                          <a:pt x="0" y="17"/>
                          <a:pt x="0" y="12"/>
                          <a:pt x="0" y="7"/>
                        </a:cubicBezTo>
                        <a:cubicBezTo>
                          <a:pt x="0" y="4"/>
                          <a:pt x="0" y="2"/>
                          <a:pt x="0" y="0"/>
                        </a:cubicBezTo>
                        <a:close/>
                      </a:path>
                    </a:pathLst>
                  </a:custGeom>
                  <a:solidFill>
                    <a:srgbClr val="CEA5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58" name="Google Shape;3258;p21"/>
                  <p:cNvSpPr/>
                  <p:nvPr/>
                </p:nvSpPr>
                <p:spPr>
                  <a:xfrm>
                    <a:off x="4098" y="2442"/>
                    <a:ext cx="22" cy="188"/>
                  </a:xfrm>
                  <a:custGeom>
                    <a:avLst/>
                    <a:gdLst/>
                    <a:ahLst/>
                    <a:cxnLst/>
                    <a:rect l="l" t="t" r="r" b="b"/>
                    <a:pathLst>
                      <a:path w="30" h="251" extrusionOk="0">
                        <a:moveTo>
                          <a:pt x="11" y="0"/>
                        </a:moveTo>
                        <a:cubicBezTo>
                          <a:pt x="9" y="0"/>
                          <a:pt x="8" y="1"/>
                          <a:pt x="8" y="3"/>
                        </a:cubicBezTo>
                        <a:cubicBezTo>
                          <a:pt x="7" y="5"/>
                          <a:pt x="7" y="8"/>
                          <a:pt x="5" y="11"/>
                        </a:cubicBezTo>
                        <a:cubicBezTo>
                          <a:pt x="4" y="13"/>
                          <a:pt x="4" y="14"/>
                          <a:pt x="4" y="15"/>
                        </a:cubicBezTo>
                        <a:cubicBezTo>
                          <a:pt x="4" y="18"/>
                          <a:pt x="7" y="22"/>
                          <a:pt x="10" y="31"/>
                        </a:cubicBezTo>
                        <a:cubicBezTo>
                          <a:pt x="11" y="33"/>
                          <a:pt x="11" y="44"/>
                          <a:pt x="11" y="58"/>
                        </a:cubicBezTo>
                        <a:cubicBezTo>
                          <a:pt x="11" y="108"/>
                          <a:pt x="7" y="210"/>
                          <a:pt x="3" y="226"/>
                        </a:cubicBezTo>
                        <a:cubicBezTo>
                          <a:pt x="1" y="237"/>
                          <a:pt x="0" y="242"/>
                          <a:pt x="0" y="244"/>
                        </a:cubicBezTo>
                        <a:cubicBezTo>
                          <a:pt x="0" y="246"/>
                          <a:pt x="1" y="246"/>
                          <a:pt x="2" y="248"/>
                        </a:cubicBezTo>
                        <a:cubicBezTo>
                          <a:pt x="2" y="248"/>
                          <a:pt x="2" y="249"/>
                          <a:pt x="3" y="249"/>
                        </a:cubicBezTo>
                        <a:cubicBezTo>
                          <a:pt x="3" y="250"/>
                          <a:pt x="4" y="250"/>
                          <a:pt x="5" y="251"/>
                        </a:cubicBezTo>
                        <a:cubicBezTo>
                          <a:pt x="6" y="250"/>
                          <a:pt x="7" y="249"/>
                          <a:pt x="8" y="249"/>
                        </a:cubicBezTo>
                        <a:cubicBezTo>
                          <a:pt x="7" y="248"/>
                          <a:pt x="7" y="247"/>
                          <a:pt x="8" y="245"/>
                        </a:cubicBezTo>
                        <a:cubicBezTo>
                          <a:pt x="9" y="240"/>
                          <a:pt x="3" y="246"/>
                          <a:pt x="5" y="232"/>
                        </a:cubicBezTo>
                        <a:cubicBezTo>
                          <a:pt x="5" y="227"/>
                          <a:pt x="7" y="222"/>
                          <a:pt x="8" y="217"/>
                        </a:cubicBezTo>
                        <a:cubicBezTo>
                          <a:pt x="8" y="205"/>
                          <a:pt x="10" y="176"/>
                          <a:pt x="11" y="149"/>
                        </a:cubicBezTo>
                        <a:cubicBezTo>
                          <a:pt x="12" y="103"/>
                          <a:pt x="13" y="38"/>
                          <a:pt x="14" y="34"/>
                        </a:cubicBezTo>
                        <a:cubicBezTo>
                          <a:pt x="16" y="29"/>
                          <a:pt x="19" y="24"/>
                          <a:pt x="13" y="23"/>
                        </a:cubicBezTo>
                        <a:cubicBezTo>
                          <a:pt x="7" y="23"/>
                          <a:pt x="5" y="15"/>
                          <a:pt x="8" y="15"/>
                        </a:cubicBezTo>
                        <a:cubicBezTo>
                          <a:pt x="12" y="14"/>
                          <a:pt x="11" y="14"/>
                          <a:pt x="11" y="12"/>
                        </a:cubicBezTo>
                        <a:cubicBezTo>
                          <a:pt x="11" y="9"/>
                          <a:pt x="8" y="9"/>
                          <a:pt x="11" y="6"/>
                        </a:cubicBezTo>
                        <a:cubicBezTo>
                          <a:pt x="13" y="5"/>
                          <a:pt x="14" y="4"/>
                          <a:pt x="15" y="4"/>
                        </a:cubicBezTo>
                        <a:cubicBezTo>
                          <a:pt x="15" y="4"/>
                          <a:pt x="16" y="5"/>
                          <a:pt x="17" y="8"/>
                        </a:cubicBezTo>
                        <a:cubicBezTo>
                          <a:pt x="18" y="9"/>
                          <a:pt x="18" y="9"/>
                          <a:pt x="18" y="9"/>
                        </a:cubicBezTo>
                        <a:cubicBezTo>
                          <a:pt x="19" y="9"/>
                          <a:pt x="19" y="9"/>
                          <a:pt x="20" y="8"/>
                        </a:cubicBezTo>
                        <a:cubicBezTo>
                          <a:pt x="21" y="7"/>
                          <a:pt x="21" y="7"/>
                          <a:pt x="23" y="7"/>
                        </a:cubicBezTo>
                        <a:cubicBezTo>
                          <a:pt x="23" y="7"/>
                          <a:pt x="24" y="7"/>
                          <a:pt x="25" y="7"/>
                        </a:cubicBezTo>
                        <a:cubicBezTo>
                          <a:pt x="30" y="10"/>
                          <a:pt x="27" y="18"/>
                          <a:pt x="25" y="21"/>
                        </a:cubicBezTo>
                        <a:cubicBezTo>
                          <a:pt x="24" y="24"/>
                          <a:pt x="24" y="25"/>
                          <a:pt x="23" y="39"/>
                        </a:cubicBezTo>
                        <a:cubicBezTo>
                          <a:pt x="22" y="46"/>
                          <a:pt x="20" y="87"/>
                          <a:pt x="18" y="126"/>
                        </a:cubicBezTo>
                        <a:cubicBezTo>
                          <a:pt x="17" y="157"/>
                          <a:pt x="16" y="193"/>
                          <a:pt x="16" y="207"/>
                        </a:cubicBezTo>
                        <a:cubicBezTo>
                          <a:pt x="18" y="221"/>
                          <a:pt x="21" y="230"/>
                          <a:pt x="21" y="235"/>
                        </a:cubicBezTo>
                        <a:cubicBezTo>
                          <a:pt x="21" y="241"/>
                          <a:pt x="18" y="246"/>
                          <a:pt x="17" y="246"/>
                        </a:cubicBezTo>
                        <a:cubicBezTo>
                          <a:pt x="16" y="245"/>
                          <a:pt x="16" y="245"/>
                          <a:pt x="16" y="245"/>
                        </a:cubicBezTo>
                        <a:cubicBezTo>
                          <a:pt x="16" y="246"/>
                          <a:pt x="16" y="246"/>
                          <a:pt x="16" y="246"/>
                        </a:cubicBezTo>
                        <a:cubicBezTo>
                          <a:pt x="15" y="246"/>
                          <a:pt x="14" y="245"/>
                          <a:pt x="13" y="241"/>
                        </a:cubicBezTo>
                        <a:cubicBezTo>
                          <a:pt x="13" y="240"/>
                          <a:pt x="13" y="239"/>
                          <a:pt x="13" y="239"/>
                        </a:cubicBezTo>
                        <a:cubicBezTo>
                          <a:pt x="12" y="239"/>
                          <a:pt x="11" y="243"/>
                          <a:pt x="11" y="248"/>
                        </a:cubicBezTo>
                        <a:cubicBezTo>
                          <a:pt x="13" y="247"/>
                          <a:pt x="15" y="246"/>
                          <a:pt x="18" y="246"/>
                        </a:cubicBezTo>
                        <a:cubicBezTo>
                          <a:pt x="20" y="246"/>
                          <a:pt x="21" y="246"/>
                          <a:pt x="23" y="247"/>
                        </a:cubicBezTo>
                        <a:cubicBezTo>
                          <a:pt x="24" y="245"/>
                          <a:pt x="25" y="243"/>
                          <a:pt x="25" y="240"/>
                        </a:cubicBezTo>
                        <a:cubicBezTo>
                          <a:pt x="25" y="239"/>
                          <a:pt x="25" y="238"/>
                          <a:pt x="25" y="237"/>
                        </a:cubicBezTo>
                        <a:cubicBezTo>
                          <a:pt x="24" y="230"/>
                          <a:pt x="17" y="222"/>
                          <a:pt x="17" y="190"/>
                        </a:cubicBezTo>
                        <a:cubicBezTo>
                          <a:pt x="17" y="189"/>
                          <a:pt x="17" y="187"/>
                          <a:pt x="17" y="186"/>
                        </a:cubicBezTo>
                        <a:cubicBezTo>
                          <a:pt x="20" y="39"/>
                          <a:pt x="29" y="22"/>
                          <a:pt x="30" y="10"/>
                        </a:cubicBezTo>
                        <a:cubicBezTo>
                          <a:pt x="30" y="10"/>
                          <a:pt x="30" y="9"/>
                          <a:pt x="30" y="9"/>
                        </a:cubicBezTo>
                        <a:cubicBezTo>
                          <a:pt x="30" y="2"/>
                          <a:pt x="27" y="1"/>
                          <a:pt x="25" y="1"/>
                        </a:cubicBezTo>
                        <a:cubicBezTo>
                          <a:pt x="25" y="1"/>
                          <a:pt x="25" y="1"/>
                          <a:pt x="25" y="1"/>
                        </a:cubicBezTo>
                        <a:cubicBezTo>
                          <a:pt x="24" y="1"/>
                          <a:pt x="22" y="2"/>
                          <a:pt x="20" y="2"/>
                        </a:cubicBezTo>
                        <a:cubicBezTo>
                          <a:pt x="19" y="2"/>
                          <a:pt x="19" y="3"/>
                          <a:pt x="18" y="3"/>
                        </a:cubicBezTo>
                        <a:cubicBezTo>
                          <a:pt x="17" y="3"/>
                          <a:pt x="17" y="2"/>
                          <a:pt x="16" y="1"/>
                        </a:cubicBezTo>
                        <a:cubicBezTo>
                          <a:pt x="15" y="1"/>
                          <a:pt x="14" y="0"/>
                          <a:pt x="12" y="0"/>
                        </a:cubicBezTo>
                        <a:cubicBezTo>
                          <a:pt x="11" y="0"/>
                          <a:pt x="11" y="0"/>
                          <a:pt x="1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59" name="Google Shape;3259;p21"/>
                  <p:cNvSpPr/>
                  <p:nvPr/>
                </p:nvSpPr>
                <p:spPr>
                  <a:xfrm>
                    <a:off x="4098" y="2441"/>
                    <a:ext cx="22" cy="187"/>
                  </a:xfrm>
                  <a:custGeom>
                    <a:avLst/>
                    <a:gdLst/>
                    <a:ahLst/>
                    <a:cxnLst/>
                    <a:rect l="l" t="t" r="r" b="b"/>
                    <a:pathLst>
                      <a:path w="30" h="250" extrusionOk="0">
                        <a:moveTo>
                          <a:pt x="11" y="0"/>
                        </a:moveTo>
                        <a:cubicBezTo>
                          <a:pt x="6" y="0"/>
                          <a:pt x="8" y="6"/>
                          <a:pt x="4" y="12"/>
                        </a:cubicBezTo>
                        <a:cubicBezTo>
                          <a:pt x="1" y="18"/>
                          <a:pt x="5" y="20"/>
                          <a:pt x="9" y="32"/>
                        </a:cubicBezTo>
                        <a:cubicBezTo>
                          <a:pt x="14" y="44"/>
                          <a:pt x="7" y="206"/>
                          <a:pt x="3" y="227"/>
                        </a:cubicBezTo>
                        <a:cubicBezTo>
                          <a:pt x="0" y="240"/>
                          <a:pt x="0" y="242"/>
                          <a:pt x="0" y="246"/>
                        </a:cubicBezTo>
                        <a:cubicBezTo>
                          <a:pt x="1" y="248"/>
                          <a:pt x="2" y="249"/>
                          <a:pt x="3" y="250"/>
                        </a:cubicBezTo>
                        <a:cubicBezTo>
                          <a:pt x="2" y="250"/>
                          <a:pt x="2" y="249"/>
                          <a:pt x="2" y="249"/>
                        </a:cubicBezTo>
                        <a:cubicBezTo>
                          <a:pt x="1" y="247"/>
                          <a:pt x="0" y="247"/>
                          <a:pt x="0" y="245"/>
                        </a:cubicBezTo>
                        <a:cubicBezTo>
                          <a:pt x="0" y="243"/>
                          <a:pt x="1" y="238"/>
                          <a:pt x="3" y="227"/>
                        </a:cubicBezTo>
                        <a:cubicBezTo>
                          <a:pt x="7" y="211"/>
                          <a:pt x="11" y="109"/>
                          <a:pt x="11" y="59"/>
                        </a:cubicBezTo>
                        <a:cubicBezTo>
                          <a:pt x="11" y="45"/>
                          <a:pt x="11" y="34"/>
                          <a:pt x="10" y="32"/>
                        </a:cubicBezTo>
                        <a:cubicBezTo>
                          <a:pt x="7" y="23"/>
                          <a:pt x="4" y="19"/>
                          <a:pt x="4" y="16"/>
                        </a:cubicBezTo>
                        <a:cubicBezTo>
                          <a:pt x="4" y="15"/>
                          <a:pt x="4" y="14"/>
                          <a:pt x="5" y="12"/>
                        </a:cubicBezTo>
                        <a:cubicBezTo>
                          <a:pt x="7" y="9"/>
                          <a:pt x="7" y="6"/>
                          <a:pt x="8" y="4"/>
                        </a:cubicBezTo>
                        <a:cubicBezTo>
                          <a:pt x="8" y="2"/>
                          <a:pt x="9" y="1"/>
                          <a:pt x="11" y="1"/>
                        </a:cubicBezTo>
                        <a:cubicBezTo>
                          <a:pt x="11" y="1"/>
                          <a:pt x="11" y="1"/>
                          <a:pt x="12" y="1"/>
                        </a:cubicBezTo>
                        <a:cubicBezTo>
                          <a:pt x="14" y="1"/>
                          <a:pt x="15" y="2"/>
                          <a:pt x="16" y="2"/>
                        </a:cubicBezTo>
                        <a:cubicBezTo>
                          <a:pt x="17" y="3"/>
                          <a:pt x="17" y="4"/>
                          <a:pt x="18" y="4"/>
                        </a:cubicBezTo>
                        <a:cubicBezTo>
                          <a:pt x="19" y="4"/>
                          <a:pt x="19" y="3"/>
                          <a:pt x="20" y="3"/>
                        </a:cubicBezTo>
                        <a:cubicBezTo>
                          <a:pt x="22" y="3"/>
                          <a:pt x="24" y="2"/>
                          <a:pt x="25" y="2"/>
                        </a:cubicBezTo>
                        <a:cubicBezTo>
                          <a:pt x="25" y="2"/>
                          <a:pt x="25" y="2"/>
                          <a:pt x="25" y="2"/>
                        </a:cubicBezTo>
                        <a:cubicBezTo>
                          <a:pt x="27" y="2"/>
                          <a:pt x="30" y="3"/>
                          <a:pt x="30" y="10"/>
                        </a:cubicBezTo>
                        <a:cubicBezTo>
                          <a:pt x="30" y="10"/>
                          <a:pt x="30" y="11"/>
                          <a:pt x="30" y="11"/>
                        </a:cubicBezTo>
                        <a:cubicBezTo>
                          <a:pt x="29" y="23"/>
                          <a:pt x="20" y="40"/>
                          <a:pt x="17" y="187"/>
                        </a:cubicBezTo>
                        <a:cubicBezTo>
                          <a:pt x="17" y="188"/>
                          <a:pt x="17" y="190"/>
                          <a:pt x="17" y="191"/>
                        </a:cubicBezTo>
                        <a:cubicBezTo>
                          <a:pt x="17" y="223"/>
                          <a:pt x="24" y="231"/>
                          <a:pt x="25" y="238"/>
                        </a:cubicBezTo>
                        <a:cubicBezTo>
                          <a:pt x="25" y="239"/>
                          <a:pt x="25" y="240"/>
                          <a:pt x="25" y="241"/>
                        </a:cubicBezTo>
                        <a:cubicBezTo>
                          <a:pt x="25" y="244"/>
                          <a:pt x="24" y="246"/>
                          <a:pt x="23" y="248"/>
                        </a:cubicBezTo>
                        <a:cubicBezTo>
                          <a:pt x="23" y="248"/>
                          <a:pt x="23" y="248"/>
                          <a:pt x="23" y="248"/>
                        </a:cubicBezTo>
                        <a:cubicBezTo>
                          <a:pt x="25" y="245"/>
                          <a:pt x="26" y="243"/>
                          <a:pt x="25" y="238"/>
                        </a:cubicBezTo>
                        <a:cubicBezTo>
                          <a:pt x="24" y="232"/>
                          <a:pt x="20" y="227"/>
                          <a:pt x="19" y="204"/>
                        </a:cubicBezTo>
                        <a:cubicBezTo>
                          <a:pt x="18" y="200"/>
                          <a:pt x="18" y="196"/>
                          <a:pt x="18" y="191"/>
                        </a:cubicBezTo>
                        <a:cubicBezTo>
                          <a:pt x="18" y="190"/>
                          <a:pt x="18" y="188"/>
                          <a:pt x="18" y="187"/>
                        </a:cubicBezTo>
                        <a:cubicBezTo>
                          <a:pt x="18" y="186"/>
                          <a:pt x="18" y="184"/>
                          <a:pt x="18" y="183"/>
                        </a:cubicBezTo>
                        <a:cubicBezTo>
                          <a:pt x="19" y="48"/>
                          <a:pt x="30" y="23"/>
                          <a:pt x="30" y="11"/>
                        </a:cubicBezTo>
                        <a:cubicBezTo>
                          <a:pt x="30" y="3"/>
                          <a:pt x="28" y="1"/>
                          <a:pt x="25" y="1"/>
                        </a:cubicBezTo>
                        <a:cubicBezTo>
                          <a:pt x="23" y="1"/>
                          <a:pt x="22" y="2"/>
                          <a:pt x="20" y="3"/>
                        </a:cubicBezTo>
                        <a:cubicBezTo>
                          <a:pt x="19" y="3"/>
                          <a:pt x="19" y="3"/>
                          <a:pt x="18" y="3"/>
                        </a:cubicBezTo>
                        <a:cubicBezTo>
                          <a:pt x="16" y="3"/>
                          <a:pt x="17" y="1"/>
                          <a:pt x="12" y="0"/>
                        </a:cubicBezTo>
                        <a:cubicBezTo>
                          <a:pt x="11" y="0"/>
                          <a:pt x="11" y="0"/>
                          <a:pt x="11"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60" name="Google Shape;3260;p21"/>
                  <p:cNvSpPr/>
                  <p:nvPr/>
                </p:nvSpPr>
                <p:spPr>
                  <a:xfrm>
                    <a:off x="4104" y="2573"/>
                    <a:ext cx="2" cy="28"/>
                  </a:xfrm>
                  <a:custGeom>
                    <a:avLst/>
                    <a:gdLst/>
                    <a:ahLst/>
                    <a:cxnLst/>
                    <a:rect l="l" t="t" r="r" b="b"/>
                    <a:pathLst>
                      <a:path w="3" h="38" extrusionOk="0">
                        <a:moveTo>
                          <a:pt x="3" y="0"/>
                        </a:moveTo>
                        <a:cubicBezTo>
                          <a:pt x="2" y="15"/>
                          <a:pt x="1" y="29"/>
                          <a:pt x="0" y="38"/>
                        </a:cubicBezTo>
                        <a:cubicBezTo>
                          <a:pt x="2" y="31"/>
                          <a:pt x="3" y="24"/>
                          <a:pt x="3" y="14"/>
                        </a:cubicBezTo>
                        <a:cubicBezTo>
                          <a:pt x="3" y="11"/>
                          <a:pt x="3" y="6"/>
                          <a:pt x="3"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61" name="Google Shape;3261;p21"/>
                  <p:cNvSpPr/>
                  <p:nvPr/>
                </p:nvSpPr>
                <p:spPr>
                  <a:xfrm>
                    <a:off x="4102" y="2580"/>
                    <a:ext cx="9" cy="41"/>
                  </a:xfrm>
                  <a:custGeom>
                    <a:avLst/>
                    <a:gdLst/>
                    <a:ahLst/>
                    <a:cxnLst/>
                    <a:rect l="l" t="t" r="r" b="b"/>
                    <a:pathLst>
                      <a:path w="12" h="54" extrusionOk="0">
                        <a:moveTo>
                          <a:pt x="5" y="31"/>
                        </a:moveTo>
                        <a:cubicBezTo>
                          <a:pt x="5" y="32"/>
                          <a:pt x="4" y="33"/>
                          <a:pt x="4" y="34"/>
                        </a:cubicBezTo>
                        <a:cubicBezTo>
                          <a:pt x="3" y="38"/>
                          <a:pt x="0" y="47"/>
                          <a:pt x="3" y="51"/>
                        </a:cubicBezTo>
                        <a:cubicBezTo>
                          <a:pt x="5" y="54"/>
                          <a:pt x="5" y="53"/>
                          <a:pt x="5" y="52"/>
                        </a:cubicBezTo>
                        <a:cubicBezTo>
                          <a:pt x="6" y="52"/>
                          <a:pt x="7" y="51"/>
                          <a:pt x="8" y="51"/>
                        </a:cubicBezTo>
                        <a:cubicBezTo>
                          <a:pt x="12" y="52"/>
                          <a:pt x="12" y="47"/>
                          <a:pt x="11" y="42"/>
                        </a:cubicBezTo>
                        <a:cubicBezTo>
                          <a:pt x="10" y="37"/>
                          <a:pt x="8" y="16"/>
                          <a:pt x="8" y="8"/>
                        </a:cubicBezTo>
                        <a:cubicBezTo>
                          <a:pt x="8" y="0"/>
                          <a:pt x="5" y="1"/>
                          <a:pt x="6" y="13"/>
                        </a:cubicBezTo>
                        <a:cubicBezTo>
                          <a:pt x="6" y="19"/>
                          <a:pt x="6" y="25"/>
                          <a:pt x="5" y="3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62" name="Google Shape;3262;p21"/>
                  <p:cNvSpPr/>
                  <p:nvPr/>
                </p:nvSpPr>
                <p:spPr>
                  <a:xfrm>
                    <a:off x="4106" y="2451"/>
                    <a:ext cx="15" cy="42"/>
                  </a:xfrm>
                  <a:custGeom>
                    <a:avLst/>
                    <a:gdLst/>
                    <a:ahLst/>
                    <a:cxnLst/>
                    <a:rect l="l" t="t" r="r" b="b"/>
                    <a:pathLst>
                      <a:path w="20" h="56" extrusionOk="0">
                        <a:moveTo>
                          <a:pt x="6" y="46"/>
                        </a:moveTo>
                        <a:cubicBezTo>
                          <a:pt x="6" y="46"/>
                          <a:pt x="3" y="32"/>
                          <a:pt x="5" y="23"/>
                        </a:cubicBezTo>
                        <a:cubicBezTo>
                          <a:pt x="8" y="14"/>
                          <a:pt x="8" y="10"/>
                          <a:pt x="5" y="9"/>
                        </a:cubicBezTo>
                        <a:cubicBezTo>
                          <a:pt x="1" y="8"/>
                          <a:pt x="0" y="6"/>
                          <a:pt x="4" y="5"/>
                        </a:cubicBezTo>
                        <a:cubicBezTo>
                          <a:pt x="9" y="5"/>
                          <a:pt x="7" y="0"/>
                          <a:pt x="14" y="1"/>
                        </a:cubicBezTo>
                        <a:cubicBezTo>
                          <a:pt x="20" y="2"/>
                          <a:pt x="11" y="9"/>
                          <a:pt x="10" y="12"/>
                        </a:cubicBezTo>
                        <a:cubicBezTo>
                          <a:pt x="9" y="18"/>
                          <a:pt x="9" y="27"/>
                          <a:pt x="9" y="33"/>
                        </a:cubicBezTo>
                        <a:cubicBezTo>
                          <a:pt x="9" y="41"/>
                          <a:pt x="7" y="56"/>
                          <a:pt x="6" y="46"/>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63" name="Google Shape;3263;p21"/>
                  <p:cNvSpPr/>
                  <p:nvPr/>
                </p:nvSpPr>
                <p:spPr>
                  <a:xfrm>
                    <a:off x="4107" y="2483"/>
                    <a:ext cx="7" cy="118"/>
                  </a:xfrm>
                  <a:custGeom>
                    <a:avLst/>
                    <a:gdLst/>
                    <a:ahLst/>
                    <a:cxnLst/>
                    <a:rect l="l" t="t" r="r" b="b"/>
                    <a:pathLst>
                      <a:path w="9" h="157" extrusionOk="0">
                        <a:moveTo>
                          <a:pt x="8" y="0"/>
                        </a:moveTo>
                        <a:cubicBezTo>
                          <a:pt x="8" y="0"/>
                          <a:pt x="8" y="0"/>
                          <a:pt x="8" y="0"/>
                        </a:cubicBezTo>
                        <a:cubicBezTo>
                          <a:pt x="4" y="3"/>
                          <a:pt x="0" y="156"/>
                          <a:pt x="2" y="157"/>
                        </a:cubicBezTo>
                        <a:cubicBezTo>
                          <a:pt x="2" y="157"/>
                          <a:pt x="2" y="157"/>
                          <a:pt x="2" y="157"/>
                        </a:cubicBezTo>
                        <a:cubicBezTo>
                          <a:pt x="3" y="157"/>
                          <a:pt x="3" y="155"/>
                          <a:pt x="3" y="152"/>
                        </a:cubicBezTo>
                        <a:cubicBezTo>
                          <a:pt x="3" y="149"/>
                          <a:pt x="2" y="146"/>
                          <a:pt x="2" y="142"/>
                        </a:cubicBezTo>
                        <a:cubicBezTo>
                          <a:pt x="2" y="133"/>
                          <a:pt x="3" y="103"/>
                          <a:pt x="5" y="71"/>
                        </a:cubicBezTo>
                        <a:cubicBezTo>
                          <a:pt x="5" y="69"/>
                          <a:pt x="5" y="67"/>
                          <a:pt x="5" y="65"/>
                        </a:cubicBezTo>
                        <a:cubicBezTo>
                          <a:pt x="7" y="17"/>
                          <a:pt x="9" y="0"/>
                          <a:pt x="8" y="0"/>
                        </a:cubicBezTo>
                        <a:close/>
                      </a:path>
                    </a:pathLst>
                  </a:custGeom>
                  <a:solidFill>
                    <a:srgbClr val="C4C6C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64" name="Google Shape;3264;p21"/>
                  <p:cNvSpPr/>
                  <p:nvPr/>
                </p:nvSpPr>
                <p:spPr>
                  <a:xfrm>
                    <a:off x="4109" y="2536"/>
                    <a:ext cx="2" cy="61"/>
                  </a:xfrm>
                  <a:custGeom>
                    <a:avLst/>
                    <a:gdLst/>
                    <a:ahLst/>
                    <a:cxnLst/>
                    <a:rect l="l" t="t" r="r" b="b"/>
                    <a:pathLst>
                      <a:path w="3" h="81" extrusionOk="0">
                        <a:moveTo>
                          <a:pt x="3" y="0"/>
                        </a:moveTo>
                        <a:cubicBezTo>
                          <a:pt x="1" y="32"/>
                          <a:pt x="0" y="62"/>
                          <a:pt x="0" y="71"/>
                        </a:cubicBezTo>
                        <a:cubicBezTo>
                          <a:pt x="0" y="75"/>
                          <a:pt x="1" y="78"/>
                          <a:pt x="1" y="81"/>
                        </a:cubicBezTo>
                        <a:cubicBezTo>
                          <a:pt x="1" y="67"/>
                          <a:pt x="2" y="31"/>
                          <a:pt x="3" y="0"/>
                        </a:cubicBezTo>
                        <a:close/>
                      </a:path>
                    </a:pathLst>
                  </a:custGeom>
                  <a:solidFill>
                    <a:srgbClr val="B5B6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65" name="Google Shape;3265;p21"/>
                  <p:cNvSpPr/>
                  <p:nvPr/>
                </p:nvSpPr>
                <p:spPr>
                  <a:xfrm>
                    <a:off x="4103" y="2492"/>
                    <a:ext cx="6" cy="117"/>
                  </a:xfrm>
                  <a:custGeom>
                    <a:avLst/>
                    <a:gdLst/>
                    <a:ahLst/>
                    <a:cxnLst/>
                    <a:rect l="l" t="t" r="r" b="b"/>
                    <a:pathLst>
                      <a:path w="8" h="156" extrusionOk="0">
                        <a:moveTo>
                          <a:pt x="1" y="146"/>
                        </a:moveTo>
                        <a:cubicBezTo>
                          <a:pt x="1" y="147"/>
                          <a:pt x="1" y="149"/>
                          <a:pt x="1" y="150"/>
                        </a:cubicBezTo>
                        <a:cubicBezTo>
                          <a:pt x="0" y="154"/>
                          <a:pt x="0" y="156"/>
                          <a:pt x="0" y="156"/>
                        </a:cubicBezTo>
                        <a:cubicBezTo>
                          <a:pt x="0" y="156"/>
                          <a:pt x="0" y="156"/>
                          <a:pt x="0" y="156"/>
                        </a:cubicBezTo>
                        <a:cubicBezTo>
                          <a:pt x="1" y="156"/>
                          <a:pt x="1" y="152"/>
                          <a:pt x="1" y="146"/>
                        </a:cubicBezTo>
                        <a:close/>
                        <a:moveTo>
                          <a:pt x="7" y="0"/>
                        </a:moveTo>
                        <a:cubicBezTo>
                          <a:pt x="6" y="0"/>
                          <a:pt x="7" y="17"/>
                          <a:pt x="5" y="65"/>
                        </a:cubicBezTo>
                        <a:cubicBezTo>
                          <a:pt x="4" y="70"/>
                          <a:pt x="4" y="76"/>
                          <a:pt x="4" y="82"/>
                        </a:cubicBezTo>
                        <a:cubicBezTo>
                          <a:pt x="4" y="92"/>
                          <a:pt x="4" y="100"/>
                          <a:pt x="4" y="108"/>
                        </a:cubicBezTo>
                        <a:cubicBezTo>
                          <a:pt x="6" y="63"/>
                          <a:pt x="8" y="2"/>
                          <a:pt x="7" y="0"/>
                        </a:cubicBezTo>
                        <a:close/>
                      </a:path>
                    </a:pathLst>
                  </a:custGeom>
                  <a:solidFill>
                    <a:srgbClr val="C4C6C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66" name="Google Shape;3266;p21"/>
                  <p:cNvSpPr/>
                  <p:nvPr/>
                </p:nvSpPr>
                <p:spPr>
                  <a:xfrm>
                    <a:off x="4104" y="2553"/>
                    <a:ext cx="2" cy="51"/>
                  </a:xfrm>
                  <a:custGeom>
                    <a:avLst/>
                    <a:gdLst/>
                    <a:ahLst/>
                    <a:cxnLst/>
                    <a:rect l="l" t="t" r="r" b="b"/>
                    <a:pathLst>
                      <a:path w="3" h="68" extrusionOk="0">
                        <a:moveTo>
                          <a:pt x="3" y="0"/>
                        </a:moveTo>
                        <a:cubicBezTo>
                          <a:pt x="2" y="27"/>
                          <a:pt x="0" y="56"/>
                          <a:pt x="0" y="68"/>
                        </a:cubicBezTo>
                        <a:cubicBezTo>
                          <a:pt x="0" y="67"/>
                          <a:pt x="0" y="65"/>
                          <a:pt x="0" y="64"/>
                        </a:cubicBezTo>
                        <a:cubicBezTo>
                          <a:pt x="1" y="55"/>
                          <a:pt x="2" y="41"/>
                          <a:pt x="3" y="26"/>
                        </a:cubicBezTo>
                        <a:cubicBezTo>
                          <a:pt x="3" y="18"/>
                          <a:pt x="3" y="10"/>
                          <a:pt x="3" y="0"/>
                        </a:cubicBezTo>
                        <a:close/>
                      </a:path>
                    </a:pathLst>
                  </a:custGeom>
                  <a:solidFill>
                    <a:srgbClr val="B5B6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67" name="Google Shape;3267;p21"/>
                  <p:cNvSpPr/>
                  <p:nvPr/>
                </p:nvSpPr>
                <p:spPr>
                  <a:xfrm>
                    <a:off x="4094" y="2201"/>
                    <a:ext cx="64" cy="224"/>
                  </a:xfrm>
                  <a:custGeom>
                    <a:avLst/>
                    <a:gdLst/>
                    <a:ahLst/>
                    <a:cxnLst/>
                    <a:rect l="l" t="t" r="r" b="b"/>
                    <a:pathLst>
                      <a:path w="86" h="299" extrusionOk="0">
                        <a:moveTo>
                          <a:pt x="52" y="12"/>
                        </a:moveTo>
                        <a:cubicBezTo>
                          <a:pt x="52" y="12"/>
                          <a:pt x="50" y="21"/>
                          <a:pt x="58" y="24"/>
                        </a:cubicBezTo>
                        <a:cubicBezTo>
                          <a:pt x="61" y="24"/>
                          <a:pt x="64" y="24"/>
                          <a:pt x="66" y="23"/>
                        </a:cubicBezTo>
                        <a:cubicBezTo>
                          <a:pt x="71" y="21"/>
                          <a:pt x="76" y="19"/>
                          <a:pt x="80" y="35"/>
                        </a:cubicBezTo>
                        <a:cubicBezTo>
                          <a:pt x="86" y="57"/>
                          <a:pt x="63" y="106"/>
                          <a:pt x="51" y="176"/>
                        </a:cubicBezTo>
                        <a:cubicBezTo>
                          <a:pt x="40" y="246"/>
                          <a:pt x="39" y="253"/>
                          <a:pt x="47" y="268"/>
                        </a:cubicBezTo>
                        <a:cubicBezTo>
                          <a:pt x="56" y="283"/>
                          <a:pt x="51" y="296"/>
                          <a:pt x="42" y="295"/>
                        </a:cubicBezTo>
                        <a:cubicBezTo>
                          <a:pt x="32" y="295"/>
                          <a:pt x="34" y="293"/>
                          <a:pt x="26" y="296"/>
                        </a:cubicBezTo>
                        <a:cubicBezTo>
                          <a:pt x="18" y="299"/>
                          <a:pt x="0" y="295"/>
                          <a:pt x="10" y="274"/>
                        </a:cubicBezTo>
                        <a:cubicBezTo>
                          <a:pt x="19" y="253"/>
                          <a:pt x="35" y="185"/>
                          <a:pt x="38" y="167"/>
                        </a:cubicBezTo>
                        <a:cubicBezTo>
                          <a:pt x="41" y="150"/>
                          <a:pt x="53" y="100"/>
                          <a:pt x="50" y="76"/>
                        </a:cubicBezTo>
                        <a:cubicBezTo>
                          <a:pt x="48" y="52"/>
                          <a:pt x="51" y="47"/>
                          <a:pt x="55" y="42"/>
                        </a:cubicBezTo>
                        <a:cubicBezTo>
                          <a:pt x="58" y="38"/>
                          <a:pt x="50" y="36"/>
                          <a:pt x="44" y="38"/>
                        </a:cubicBezTo>
                        <a:cubicBezTo>
                          <a:pt x="37" y="39"/>
                          <a:pt x="35" y="33"/>
                          <a:pt x="35" y="25"/>
                        </a:cubicBezTo>
                        <a:cubicBezTo>
                          <a:pt x="36" y="17"/>
                          <a:pt x="56" y="0"/>
                          <a:pt x="52" y="1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68" name="Google Shape;3268;p21"/>
                  <p:cNvSpPr/>
                  <p:nvPr/>
                </p:nvSpPr>
                <p:spPr>
                  <a:xfrm>
                    <a:off x="4121" y="2217"/>
                    <a:ext cx="1" cy="1"/>
                  </a:xfrm>
                  <a:prstGeom prst="rect">
                    <a:avLst/>
                  </a:pr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69" name="Google Shape;3269;p21"/>
                  <p:cNvSpPr/>
                  <p:nvPr/>
                </p:nvSpPr>
                <p:spPr>
                  <a:xfrm>
                    <a:off x="4121" y="2217"/>
                    <a:ext cx="1" cy="1"/>
                  </a:xfrm>
                  <a:prstGeom prst="rect">
                    <a:avLst/>
                  </a:prstGeom>
                  <a:solidFill>
                    <a:srgbClr val="93949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70" name="Google Shape;3270;p21"/>
                  <p:cNvSpPr/>
                  <p:nvPr/>
                </p:nvSpPr>
                <p:spPr>
                  <a:xfrm>
                    <a:off x="4125" y="2229"/>
                    <a:ext cx="6" cy="0"/>
                  </a:xfrm>
                  <a:custGeom>
                    <a:avLst/>
                    <a:gdLst/>
                    <a:ahLst/>
                    <a:cxnLst/>
                    <a:rect l="l" t="t" r="r" b="b"/>
                    <a:pathLst>
                      <a:path w="7" h="1" extrusionOk="0">
                        <a:moveTo>
                          <a:pt x="0" y="0"/>
                        </a:moveTo>
                        <a:cubicBezTo>
                          <a:pt x="0" y="0"/>
                          <a:pt x="0" y="0"/>
                          <a:pt x="0" y="0"/>
                        </a:cubicBezTo>
                        <a:moveTo>
                          <a:pt x="2" y="0"/>
                        </a:moveTo>
                        <a:cubicBezTo>
                          <a:pt x="1" y="0"/>
                          <a:pt x="0" y="0"/>
                          <a:pt x="0" y="0"/>
                        </a:cubicBezTo>
                        <a:cubicBezTo>
                          <a:pt x="0" y="0"/>
                          <a:pt x="1" y="0"/>
                          <a:pt x="2" y="0"/>
                        </a:cubicBezTo>
                        <a:close/>
                        <a:moveTo>
                          <a:pt x="2" y="0"/>
                        </a:moveTo>
                        <a:cubicBezTo>
                          <a:pt x="2" y="0"/>
                          <a:pt x="2" y="0"/>
                          <a:pt x="2" y="0"/>
                        </a:cubicBezTo>
                        <a:close/>
                        <a:moveTo>
                          <a:pt x="7" y="0"/>
                        </a:moveTo>
                        <a:cubicBezTo>
                          <a:pt x="5" y="0"/>
                          <a:pt x="3" y="0"/>
                          <a:pt x="2" y="0"/>
                        </a:cubicBezTo>
                        <a:cubicBezTo>
                          <a:pt x="3" y="0"/>
                          <a:pt x="5" y="0"/>
                          <a:pt x="7" y="0"/>
                        </a:cubicBezTo>
                        <a:close/>
                        <a:moveTo>
                          <a:pt x="7" y="0"/>
                        </a:moveTo>
                        <a:cubicBezTo>
                          <a:pt x="7" y="0"/>
                          <a:pt x="7" y="0"/>
                          <a:pt x="7" y="0"/>
                        </a:cubicBezTo>
                        <a:cubicBezTo>
                          <a:pt x="7" y="0"/>
                          <a:pt x="7" y="0"/>
                          <a:pt x="7" y="0"/>
                        </a:cubicBezTo>
                        <a:close/>
                      </a:path>
                    </a:pathLst>
                  </a:custGeom>
                  <a:solidFill>
                    <a:srgbClr val="CEA5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71" name="Google Shape;3271;p21"/>
                  <p:cNvSpPr/>
                  <p:nvPr/>
                </p:nvSpPr>
                <p:spPr>
                  <a:xfrm>
                    <a:off x="4120" y="2207"/>
                    <a:ext cx="16" cy="22"/>
                  </a:xfrm>
                  <a:custGeom>
                    <a:avLst/>
                    <a:gdLst/>
                    <a:ahLst/>
                    <a:cxnLst/>
                    <a:rect l="l" t="t" r="r" b="b"/>
                    <a:pathLst>
                      <a:path w="21" h="30" extrusionOk="0">
                        <a:moveTo>
                          <a:pt x="16" y="0"/>
                        </a:moveTo>
                        <a:cubicBezTo>
                          <a:pt x="16" y="0"/>
                          <a:pt x="16" y="0"/>
                          <a:pt x="16" y="0"/>
                        </a:cubicBezTo>
                        <a:cubicBezTo>
                          <a:pt x="16" y="0"/>
                          <a:pt x="16" y="0"/>
                          <a:pt x="16" y="0"/>
                        </a:cubicBezTo>
                        <a:cubicBezTo>
                          <a:pt x="13" y="0"/>
                          <a:pt x="6" y="6"/>
                          <a:pt x="2" y="11"/>
                        </a:cubicBezTo>
                        <a:cubicBezTo>
                          <a:pt x="2" y="12"/>
                          <a:pt x="2" y="12"/>
                          <a:pt x="1" y="13"/>
                        </a:cubicBezTo>
                        <a:cubicBezTo>
                          <a:pt x="1" y="14"/>
                          <a:pt x="1" y="14"/>
                          <a:pt x="1" y="14"/>
                        </a:cubicBezTo>
                        <a:cubicBezTo>
                          <a:pt x="1" y="14"/>
                          <a:pt x="1" y="14"/>
                          <a:pt x="1" y="14"/>
                        </a:cubicBezTo>
                        <a:cubicBezTo>
                          <a:pt x="1" y="15"/>
                          <a:pt x="0" y="16"/>
                          <a:pt x="0" y="17"/>
                        </a:cubicBezTo>
                        <a:cubicBezTo>
                          <a:pt x="0" y="17"/>
                          <a:pt x="0" y="17"/>
                          <a:pt x="0" y="17"/>
                        </a:cubicBezTo>
                        <a:cubicBezTo>
                          <a:pt x="0" y="24"/>
                          <a:pt x="2" y="30"/>
                          <a:pt x="7" y="30"/>
                        </a:cubicBezTo>
                        <a:cubicBezTo>
                          <a:pt x="7" y="30"/>
                          <a:pt x="8" y="30"/>
                          <a:pt x="9" y="30"/>
                        </a:cubicBezTo>
                        <a:cubicBezTo>
                          <a:pt x="9" y="30"/>
                          <a:pt x="9" y="30"/>
                          <a:pt x="9" y="30"/>
                        </a:cubicBezTo>
                        <a:cubicBezTo>
                          <a:pt x="9" y="30"/>
                          <a:pt x="9" y="30"/>
                          <a:pt x="9" y="30"/>
                        </a:cubicBezTo>
                        <a:cubicBezTo>
                          <a:pt x="9" y="30"/>
                          <a:pt x="9" y="30"/>
                          <a:pt x="9" y="30"/>
                        </a:cubicBezTo>
                        <a:cubicBezTo>
                          <a:pt x="10" y="29"/>
                          <a:pt x="12" y="29"/>
                          <a:pt x="14" y="29"/>
                        </a:cubicBezTo>
                        <a:cubicBezTo>
                          <a:pt x="14" y="29"/>
                          <a:pt x="14" y="29"/>
                          <a:pt x="14" y="29"/>
                        </a:cubicBezTo>
                        <a:cubicBezTo>
                          <a:pt x="14" y="29"/>
                          <a:pt x="15" y="29"/>
                          <a:pt x="16" y="29"/>
                        </a:cubicBezTo>
                        <a:cubicBezTo>
                          <a:pt x="15" y="29"/>
                          <a:pt x="15" y="27"/>
                          <a:pt x="16" y="25"/>
                        </a:cubicBezTo>
                        <a:cubicBezTo>
                          <a:pt x="15" y="25"/>
                          <a:pt x="15" y="25"/>
                          <a:pt x="14" y="25"/>
                        </a:cubicBezTo>
                        <a:cubicBezTo>
                          <a:pt x="13" y="25"/>
                          <a:pt x="11" y="26"/>
                          <a:pt x="10" y="26"/>
                        </a:cubicBezTo>
                        <a:cubicBezTo>
                          <a:pt x="7" y="26"/>
                          <a:pt x="5" y="24"/>
                          <a:pt x="5" y="19"/>
                        </a:cubicBezTo>
                        <a:cubicBezTo>
                          <a:pt x="4" y="12"/>
                          <a:pt x="9" y="9"/>
                          <a:pt x="9" y="9"/>
                        </a:cubicBezTo>
                        <a:cubicBezTo>
                          <a:pt x="9" y="9"/>
                          <a:pt x="9" y="9"/>
                          <a:pt x="9" y="9"/>
                        </a:cubicBezTo>
                        <a:cubicBezTo>
                          <a:pt x="11" y="9"/>
                          <a:pt x="16" y="9"/>
                          <a:pt x="15" y="14"/>
                        </a:cubicBezTo>
                        <a:cubicBezTo>
                          <a:pt x="15" y="17"/>
                          <a:pt x="15" y="19"/>
                          <a:pt x="16" y="20"/>
                        </a:cubicBezTo>
                        <a:cubicBezTo>
                          <a:pt x="18" y="17"/>
                          <a:pt x="20" y="15"/>
                          <a:pt x="21" y="14"/>
                        </a:cubicBezTo>
                        <a:cubicBezTo>
                          <a:pt x="18" y="12"/>
                          <a:pt x="17" y="9"/>
                          <a:pt x="17" y="7"/>
                        </a:cubicBezTo>
                        <a:cubicBezTo>
                          <a:pt x="17" y="5"/>
                          <a:pt x="17" y="4"/>
                          <a:pt x="17" y="4"/>
                        </a:cubicBezTo>
                        <a:cubicBezTo>
                          <a:pt x="17" y="4"/>
                          <a:pt x="17" y="4"/>
                          <a:pt x="17" y="4"/>
                        </a:cubicBezTo>
                        <a:cubicBezTo>
                          <a:pt x="18" y="1"/>
                          <a:pt x="18" y="0"/>
                          <a:pt x="16"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72" name="Google Shape;3272;p21"/>
                  <p:cNvSpPr/>
                  <p:nvPr/>
                </p:nvSpPr>
                <p:spPr>
                  <a:xfrm>
                    <a:off x="4101" y="2217"/>
                    <a:ext cx="54" cy="205"/>
                  </a:xfrm>
                  <a:custGeom>
                    <a:avLst/>
                    <a:gdLst/>
                    <a:ahLst/>
                    <a:cxnLst/>
                    <a:rect l="l" t="t" r="r" b="b"/>
                    <a:pathLst>
                      <a:path w="71" h="273" extrusionOk="0">
                        <a:moveTo>
                          <a:pt x="0" y="252"/>
                        </a:moveTo>
                        <a:cubicBezTo>
                          <a:pt x="0" y="252"/>
                          <a:pt x="0" y="252"/>
                          <a:pt x="0" y="252"/>
                        </a:cubicBezTo>
                        <a:close/>
                        <a:moveTo>
                          <a:pt x="0" y="252"/>
                        </a:moveTo>
                        <a:cubicBezTo>
                          <a:pt x="0" y="252"/>
                          <a:pt x="0" y="252"/>
                          <a:pt x="0" y="252"/>
                        </a:cubicBezTo>
                        <a:close/>
                        <a:moveTo>
                          <a:pt x="32" y="225"/>
                        </a:moveTo>
                        <a:cubicBezTo>
                          <a:pt x="32" y="234"/>
                          <a:pt x="34" y="239"/>
                          <a:pt x="37" y="246"/>
                        </a:cubicBezTo>
                        <a:cubicBezTo>
                          <a:pt x="46" y="261"/>
                          <a:pt x="42" y="273"/>
                          <a:pt x="32" y="273"/>
                        </a:cubicBezTo>
                        <a:cubicBezTo>
                          <a:pt x="42" y="273"/>
                          <a:pt x="46" y="261"/>
                          <a:pt x="37" y="246"/>
                        </a:cubicBezTo>
                        <a:cubicBezTo>
                          <a:pt x="34" y="239"/>
                          <a:pt x="32" y="234"/>
                          <a:pt x="32" y="225"/>
                        </a:cubicBezTo>
                        <a:close/>
                        <a:moveTo>
                          <a:pt x="45" y="20"/>
                        </a:moveTo>
                        <a:cubicBezTo>
                          <a:pt x="45" y="20"/>
                          <a:pt x="45" y="20"/>
                          <a:pt x="45" y="20"/>
                        </a:cubicBezTo>
                        <a:cubicBezTo>
                          <a:pt x="42" y="24"/>
                          <a:pt x="40" y="28"/>
                          <a:pt x="40" y="40"/>
                        </a:cubicBezTo>
                        <a:cubicBezTo>
                          <a:pt x="40" y="28"/>
                          <a:pt x="42" y="24"/>
                          <a:pt x="45" y="20"/>
                        </a:cubicBezTo>
                        <a:close/>
                        <a:moveTo>
                          <a:pt x="70" y="13"/>
                        </a:moveTo>
                        <a:cubicBezTo>
                          <a:pt x="70" y="13"/>
                          <a:pt x="70" y="13"/>
                          <a:pt x="70" y="13"/>
                        </a:cubicBezTo>
                        <a:cubicBezTo>
                          <a:pt x="70" y="15"/>
                          <a:pt x="71" y="18"/>
                          <a:pt x="71" y="21"/>
                        </a:cubicBezTo>
                        <a:cubicBezTo>
                          <a:pt x="71" y="18"/>
                          <a:pt x="70" y="15"/>
                          <a:pt x="70" y="13"/>
                        </a:cubicBezTo>
                        <a:close/>
                        <a:moveTo>
                          <a:pt x="51" y="2"/>
                        </a:moveTo>
                        <a:cubicBezTo>
                          <a:pt x="51" y="2"/>
                          <a:pt x="51" y="2"/>
                          <a:pt x="51" y="2"/>
                        </a:cubicBezTo>
                        <a:close/>
                        <a:moveTo>
                          <a:pt x="48" y="2"/>
                        </a:moveTo>
                        <a:cubicBezTo>
                          <a:pt x="48" y="2"/>
                          <a:pt x="48" y="2"/>
                          <a:pt x="48" y="2"/>
                        </a:cubicBezTo>
                        <a:moveTo>
                          <a:pt x="56" y="1"/>
                        </a:moveTo>
                        <a:cubicBezTo>
                          <a:pt x="54" y="2"/>
                          <a:pt x="52" y="2"/>
                          <a:pt x="51" y="2"/>
                        </a:cubicBezTo>
                        <a:cubicBezTo>
                          <a:pt x="52" y="2"/>
                          <a:pt x="54" y="2"/>
                          <a:pt x="56" y="1"/>
                        </a:cubicBezTo>
                        <a:close/>
                        <a:moveTo>
                          <a:pt x="56" y="1"/>
                        </a:moveTo>
                        <a:cubicBezTo>
                          <a:pt x="56" y="1"/>
                          <a:pt x="56" y="1"/>
                          <a:pt x="56" y="1"/>
                        </a:cubicBezTo>
                        <a:close/>
                        <a:moveTo>
                          <a:pt x="56" y="1"/>
                        </a:moveTo>
                        <a:cubicBezTo>
                          <a:pt x="56" y="1"/>
                          <a:pt x="56" y="1"/>
                          <a:pt x="56" y="1"/>
                        </a:cubicBezTo>
                        <a:close/>
                        <a:moveTo>
                          <a:pt x="56" y="1"/>
                        </a:moveTo>
                        <a:cubicBezTo>
                          <a:pt x="56" y="1"/>
                          <a:pt x="56" y="1"/>
                          <a:pt x="56" y="1"/>
                        </a:cubicBezTo>
                        <a:cubicBezTo>
                          <a:pt x="56" y="1"/>
                          <a:pt x="56" y="1"/>
                          <a:pt x="56" y="1"/>
                        </a:cubicBezTo>
                        <a:close/>
                        <a:moveTo>
                          <a:pt x="56" y="1"/>
                        </a:moveTo>
                        <a:cubicBezTo>
                          <a:pt x="56" y="1"/>
                          <a:pt x="56" y="1"/>
                          <a:pt x="56" y="1"/>
                        </a:cubicBezTo>
                        <a:close/>
                        <a:moveTo>
                          <a:pt x="61" y="0"/>
                        </a:moveTo>
                        <a:cubicBezTo>
                          <a:pt x="59" y="0"/>
                          <a:pt x="58" y="0"/>
                          <a:pt x="56" y="1"/>
                        </a:cubicBezTo>
                        <a:cubicBezTo>
                          <a:pt x="58" y="0"/>
                          <a:pt x="59" y="0"/>
                          <a:pt x="61" y="0"/>
                        </a:cubicBezTo>
                        <a:close/>
                        <a:moveTo>
                          <a:pt x="61" y="0"/>
                        </a:moveTo>
                        <a:cubicBezTo>
                          <a:pt x="61" y="0"/>
                          <a:pt x="61" y="0"/>
                          <a:pt x="61" y="0"/>
                        </a:cubicBezTo>
                        <a:cubicBezTo>
                          <a:pt x="61" y="0"/>
                          <a:pt x="61" y="0"/>
                          <a:pt x="61" y="0"/>
                        </a:cubicBezTo>
                        <a:cubicBezTo>
                          <a:pt x="61" y="0"/>
                          <a:pt x="61" y="0"/>
                          <a:pt x="61" y="0"/>
                        </a:cubicBezTo>
                        <a:close/>
                      </a:path>
                    </a:pathLst>
                  </a:custGeom>
                  <a:solidFill>
                    <a:srgbClr val="CEA5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73" name="Google Shape;3273;p21"/>
                  <p:cNvSpPr/>
                  <p:nvPr/>
                </p:nvSpPr>
                <p:spPr>
                  <a:xfrm>
                    <a:off x="4114" y="2421"/>
                    <a:ext cx="11" cy="2"/>
                  </a:xfrm>
                  <a:custGeom>
                    <a:avLst/>
                    <a:gdLst/>
                    <a:ahLst/>
                    <a:cxnLst/>
                    <a:rect l="l" t="t" r="r" b="b"/>
                    <a:pathLst>
                      <a:path w="14" h="2" extrusionOk="0">
                        <a:moveTo>
                          <a:pt x="8" y="1"/>
                        </a:moveTo>
                        <a:cubicBezTo>
                          <a:pt x="9" y="1"/>
                          <a:pt x="11" y="1"/>
                          <a:pt x="14" y="1"/>
                        </a:cubicBezTo>
                        <a:cubicBezTo>
                          <a:pt x="11" y="1"/>
                          <a:pt x="9" y="1"/>
                          <a:pt x="8" y="1"/>
                        </a:cubicBezTo>
                        <a:close/>
                        <a:moveTo>
                          <a:pt x="5" y="0"/>
                        </a:moveTo>
                        <a:cubicBezTo>
                          <a:pt x="4" y="0"/>
                          <a:pt x="2" y="1"/>
                          <a:pt x="0" y="2"/>
                        </a:cubicBezTo>
                        <a:cubicBezTo>
                          <a:pt x="2" y="1"/>
                          <a:pt x="4" y="0"/>
                          <a:pt x="5" y="0"/>
                        </a:cubicBezTo>
                        <a:close/>
                        <a:moveTo>
                          <a:pt x="5" y="0"/>
                        </a:moveTo>
                        <a:cubicBezTo>
                          <a:pt x="5" y="0"/>
                          <a:pt x="5" y="0"/>
                          <a:pt x="5" y="0"/>
                        </a:cubicBezTo>
                        <a:cubicBezTo>
                          <a:pt x="5" y="0"/>
                          <a:pt x="5" y="0"/>
                          <a:pt x="5" y="0"/>
                        </a:cubicBezTo>
                        <a:close/>
                      </a:path>
                    </a:pathLst>
                  </a:custGeom>
                  <a:solidFill>
                    <a:srgbClr val="C5C7C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74" name="Google Shape;3274;p21"/>
                  <p:cNvSpPr/>
                  <p:nvPr/>
                </p:nvSpPr>
                <p:spPr>
                  <a:xfrm>
                    <a:off x="4109" y="2423"/>
                    <a:ext cx="5" cy="1"/>
                  </a:xfrm>
                  <a:custGeom>
                    <a:avLst/>
                    <a:gdLst/>
                    <a:ahLst/>
                    <a:cxnLst/>
                    <a:rect l="l" t="t" r="r" b="b"/>
                    <a:pathLst>
                      <a:path w="7" h="1" extrusionOk="0">
                        <a:moveTo>
                          <a:pt x="0" y="1"/>
                        </a:moveTo>
                        <a:cubicBezTo>
                          <a:pt x="0" y="1"/>
                          <a:pt x="0" y="1"/>
                          <a:pt x="0" y="1"/>
                        </a:cubicBezTo>
                        <a:close/>
                        <a:moveTo>
                          <a:pt x="6" y="0"/>
                        </a:moveTo>
                        <a:cubicBezTo>
                          <a:pt x="5" y="1"/>
                          <a:pt x="3" y="1"/>
                          <a:pt x="0" y="1"/>
                        </a:cubicBezTo>
                        <a:cubicBezTo>
                          <a:pt x="3" y="1"/>
                          <a:pt x="5" y="1"/>
                          <a:pt x="6" y="0"/>
                        </a:cubicBezTo>
                        <a:close/>
                        <a:moveTo>
                          <a:pt x="6" y="0"/>
                        </a:moveTo>
                        <a:cubicBezTo>
                          <a:pt x="6" y="0"/>
                          <a:pt x="6" y="0"/>
                          <a:pt x="6" y="0"/>
                        </a:cubicBezTo>
                        <a:close/>
                        <a:moveTo>
                          <a:pt x="6" y="0"/>
                        </a:moveTo>
                        <a:cubicBezTo>
                          <a:pt x="6" y="0"/>
                          <a:pt x="6" y="0"/>
                          <a:pt x="6" y="0"/>
                        </a:cubicBezTo>
                        <a:close/>
                        <a:moveTo>
                          <a:pt x="7" y="0"/>
                        </a:moveTo>
                        <a:cubicBezTo>
                          <a:pt x="6" y="0"/>
                          <a:pt x="6" y="0"/>
                          <a:pt x="6" y="0"/>
                        </a:cubicBezTo>
                        <a:lnTo>
                          <a:pt x="7" y="0"/>
                        </a:lnTo>
                        <a:close/>
                      </a:path>
                    </a:pathLst>
                  </a:custGeom>
                  <a:solidFill>
                    <a:srgbClr val="C5C7C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75" name="Google Shape;3275;p21"/>
                  <p:cNvSpPr/>
                  <p:nvPr/>
                </p:nvSpPr>
                <p:spPr>
                  <a:xfrm>
                    <a:off x="4095" y="2217"/>
                    <a:ext cx="60" cy="207"/>
                  </a:xfrm>
                  <a:custGeom>
                    <a:avLst/>
                    <a:gdLst/>
                    <a:ahLst/>
                    <a:cxnLst/>
                    <a:rect l="l" t="t" r="r" b="b"/>
                    <a:pathLst>
                      <a:path w="79" h="275" extrusionOk="0">
                        <a:moveTo>
                          <a:pt x="69" y="0"/>
                        </a:moveTo>
                        <a:cubicBezTo>
                          <a:pt x="69" y="0"/>
                          <a:pt x="69" y="0"/>
                          <a:pt x="69" y="0"/>
                        </a:cubicBezTo>
                        <a:cubicBezTo>
                          <a:pt x="67" y="0"/>
                          <a:pt x="66" y="0"/>
                          <a:pt x="64" y="1"/>
                        </a:cubicBezTo>
                        <a:cubicBezTo>
                          <a:pt x="64" y="1"/>
                          <a:pt x="64" y="1"/>
                          <a:pt x="64" y="1"/>
                        </a:cubicBezTo>
                        <a:cubicBezTo>
                          <a:pt x="64" y="1"/>
                          <a:pt x="64" y="1"/>
                          <a:pt x="64" y="1"/>
                        </a:cubicBezTo>
                        <a:cubicBezTo>
                          <a:pt x="64" y="1"/>
                          <a:pt x="64" y="1"/>
                          <a:pt x="64" y="1"/>
                        </a:cubicBezTo>
                        <a:cubicBezTo>
                          <a:pt x="64" y="1"/>
                          <a:pt x="64" y="1"/>
                          <a:pt x="64" y="1"/>
                        </a:cubicBezTo>
                        <a:cubicBezTo>
                          <a:pt x="64" y="1"/>
                          <a:pt x="64" y="1"/>
                          <a:pt x="64" y="1"/>
                        </a:cubicBezTo>
                        <a:cubicBezTo>
                          <a:pt x="64" y="1"/>
                          <a:pt x="64" y="1"/>
                          <a:pt x="64" y="1"/>
                        </a:cubicBezTo>
                        <a:cubicBezTo>
                          <a:pt x="64" y="1"/>
                          <a:pt x="64" y="1"/>
                          <a:pt x="64" y="1"/>
                        </a:cubicBezTo>
                        <a:cubicBezTo>
                          <a:pt x="62" y="2"/>
                          <a:pt x="60" y="2"/>
                          <a:pt x="59" y="2"/>
                        </a:cubicBezTo>
                        <a:cubicBezTo>
                          <a:pt x="59" y="2"/>
                          <a:pt x="59" y="2"/>
                          <a:pt x="59" y="2"/>
                        </a:cubicBezTo>
                        <a:cubicBezTo>
                          <a:pt x="59" y="2"/>
                          <a:pt x="59" y="2"/>
                          <a:pt x="59" y="2"/>
                        </a:cubicBezTo>
                        <a:cubicBezTo>
                          <a:pt x="58" y="2"/>
                          <a:pt x="57" y="2"/>
                          <a:pt x="56" y="2"/>
                        </a:cubicBezTo>
                        <a:cubicBezTo>
                          <a:pt x="56" y="2"/>
                          <a:pt x="56" y="2"/>
                          <a:pt x="56" y="2"/>
                        </a:cubicBezTo>
                        <a:cubicBezTo>
                          <a:pt x="56" y="1"/>
                          <a:pt x="55" y="1"/>
                          <a:pt x="55" y="1"/>
                        </a:cubicBezTo>
                        <a:cubicBezTo>
                          <a:pt x="54" y="1"/>
                          <a:pt x="54" y="1"/>
                          <a:pt x="54" y="1"/>
                        </a:cubicBezTo>
                        <a:cubicBezTo>
                          <a:pt x="53" y="2"/>
                          <a:pt x="52" y="4"/>
                          <a:pt x="51" y="7"/>
                        </a:cubicBezTo>
                        <a:cubicBezTo>
                          <a:pt x="51" y="7"/>
                          <a:pt x="52" y="7"/>
                          <a:pt x="52" y="7"/>
                        </a:cubicBezTo>
                        <a:cubicBezTo>
                          <a:pt x="53" y="7"/>
                          <a:pt x="54" y="7"/>
                          <a:pt x="55" y="6"/>
                        </a:cubicBezTo>
                        <a:cubicBezTo>
                          <a:pt x="56" y="5"/>
                          <a:pt x="59" y="4"/>
                          <a:pt x="63" y="4"/>
                        </a:cubicBezTo>
                        <a:cubicBezTo>
                          <a:pt x="64" y="4"/>
                          <a:pt x="66" y="4"/>
                          <a:pt x="68" y="6"/>
                        </a:cubicBezTo>
                        <a:cubicBezTo>
                          <a:pt x="72" y="9"/>
                          <a:pt x="78" y="16"/>
                          <a:pt x="72" y="41"/>
                        </a:cubicBezTo>
                        <a:cubicBezTo>
                          <a:pt x="66" y="66"/>
                          <a:pt x="51" y="121"/>
                          <a:pt x="47" y="145"/>
                        </a:cubicBezTo>
                        <a:cubicBezTo>
                          <a:pt x="44" y="169"/>
                          <a:pt x="34" y="216"/>
                          <a:pt x="35" y="229"/>
                        </a:cubicBezTo>
                        <a:cubicBezTo>
                          <a:pt x="37" y="242"/>
                          <a:pt x="34" y="243"/>
                          <a:pt x="31" y="247"/>
                        </a:cubicBezTo>
                        <a:cubicBezTo>
                          <a:pt x="29" y="251"/>
                          <a:pt x="44" y="249"/>
                          <a:pt x="44" y="259"/>
                        </a:cubicBezTo>
                        <a:cubicBezTo>
                          <a:pt x="44" y="267"/>
                          <a:pt x="40" y="268"/>
                          <a:pt x="36" y="268"/>
                        </a:cubicBezTo>
                        <a:cubicBezTo>
                          <a:pt x="35" y="268"/>
                          <a:pt x="34" y="268"/>
                          <a:pt x="34" y="268"/>
                        </a:cubicBezTo>
                        <a:cubicBezTo>
                          <a:pt x="31" y="267"/>
                          <a:pt x="32" y="258"/>
                          <a:pt x="28" y="258"/>
                        </a:cubicBezTo>
                        <a:cubicBezTo>
                          <a:pt x="28" y="258"/>
                          <a:pt x="28" y="258"/>
                          <a:pt x="28" y="258"/>
                        </a:cubicBezTo>
                        <a:cubicBezTo>
                          <a:pt x="27" y="258"/>
                          <a:pt x="27" y="261"/>
                          <a:pt x="27" y="264"/>
                        </a:cubicBezTo>
                        <a:cubicBezTo>
                          <a:pt x="27" y="267"/>
                          <a:pt x="27" y="270"/>
                          <a:pt x="23" y="270"/>
                        </a:cubicBezTo>
                        <a:cubicBezTo>
                          <a:pt x="23" y="270"/>
                          <a:pt x="23" y="270"/>
                          <a:pt x="23" y="270"/>
                        </a:cubicBezTo>
                        <a:cubicBezTo>
                          <a:pt x="14" y="269"/>
                          <a:pt x="10" y="264"/>
                          <a:pt x="15" y="257"/>
                        </a:cubicBezTo>
                        <a:cubicBezTo>
                          <a:pt x="19" y="250"/>
                          <a:pt x="18" y="251"/>
                          <a:pt x="17" y="246"/>
                        </a:cubicBezTo>
                        <a:cubicBezTo>
                          <a:pt x="15" y="242"/>
                          <a:pt x="26" y="209"/>
                          <a:pt x="31" y="185"/>
                        </a:cubicBezTo>
                        <a:cubicBezTo>
                          <a:pt x="37" y="161"/>
                          <a:pt x="51" y="92"/>
                          <a:pt x="52" y="68"/>
                        </a:cubicBezTo>
                        <a:cubicBezTo>
                          <a:pt x="54" y="44"/>
                          <a:pt x="50" y="38"/>
                          <a:pt x="55" y="29"/>
                        </a:cubicBezTo>
                        <a:cubicBezTo>
                          <a:pt x="60" y="20"/>
                          <a:pt x="62" y="15"/>
                          <a:pt x="56" y="13"/>
                        </a:cubicBezTo>
                        <a:cubicBezTo>
                          <a:pt x="52" y="13"/>
                          <a:pt x="52" y="11"/>
                          <a:pt x="50" y="10"/>
                        </a:cubicBezTo>
                        <a:cubicBezTo>
                          <a:pt x="50" y="13"/>
                          <a:pt x="50" y="15"/>
                          <a:pt x="50" y="15"/>
                        </a:cubicBezTo>
                        <a:cubicBezTo>
                          <a:pt x="53" y="16"/>
                          <a:pt x="55" y="18"/>
                          <a:pt x="53" y="20"/>
                        </a:cubicBezTo>
                        <a:cubicBezTo>
                          <a:pt x="53" y="20"/>
                          <a:pt x="53" y="20"/>
                          <a:pt x="53" y="20"/>
                        </a:cubicBezTo>
                        <a:cubicBezTo>
                          <a:pt x="50" y="24"/>
                          <a:pt x="48" y="28"/>
                          <a:pt x="48" y="40"/>
                        </a:cubicBezTo>
                        <a:cubicBezTo>
                          <a:pt x="48" y="44"/>
                          <a:pt x="48" y="48"/>
                          <a:pt x="48" y="54"/>
                        </a:cubicBezTo>
                        <a:cubicBezTo>
                          <a:pt x="49" y="56"/>
                          <a:pt x="49" y="58"/>
                          <a:pt x="49" y="60"/>
                        </a:cubicBezTo>
                        <a:cubicBezTo>
                          <a:pt x="49" y="86"/>
                          <a:pt x="38" y="129"/>
                          <a:pt x="36" y="145"/>
                        </a:cubicBezTo>
                        <a:cubicBezTo>
                          <a:pt x="33" y="163"/>
                          <a:pt x="17" y="231"/>
                          <a:pt x="8" y="252"/>
                        </a:cubicBezTo>
                        <a:cubicBezTo>
                          <a:pt x="8" y="252"/>
                          <a:pt x="8" y="252"/>
                          <a:pt x="8" y="252"/>
                        </a:cubicBezTo>
                        <a:cubicBezTo>
                          <a:pt x="8" y="252"/>
                          <a:pt x="8" y="252"/>
                          <a:pt x="8" y="252"/>
                        </a:cubicBezTo>
                        <a:cubicBezTo>
                          <a:pt x="8" y="252"/>
                          <a:pt x="8" y="252"/>
                          <a:pt x="8" y="252"/>
                        </a:cubicBezTo>
                        <a:cubicBezTo>
                          <a:pt x="8" y="252"/>
                          <a:pt x="8" y="252"/>
                          <a:pt x="8" y="252"/>
                        </a:cubicBezTo>
                        <a:cubicBezTo>
                          <a:pt x="0" y="269"/>
                          <a:pt x="10" y="275"/>
                          <a:pt x="18" y="275"/>
                        </a:cubicBezTo>
                        <a:cubicBezTo>
                          <a:pt x="18" y="275"/>
                          <a:pt x="18" y="275"/>
                          <a:pt x="18" y="275"/>
                        </a:cubicBezTo>
                        <a:cubicBezTo>
                          <a:pt x="21" y="275"/>
                          <a:pt x="23" y="275"/>
                          <a:pt x="24" y="274"/>
                        </a:cubicBezTo>
                        <a:cubicBezTo>
                          <a:pt x="24" y="274"/>
                          <a:pt x="24" y="274"/>
                          <a:pt x="24" y="274"/>
                        </a:cubicBezTo>
                        <a:cubicBezTo>
                          <a:pt x="24" y="274"/>
                          <a:pt x="24" y="274"/>
                          <a:pt x="24" y="274"/>
                        </a:cubicBezTo>
                        <a:cubicBezTo>
                          <a:pt x="24" y="274"/>
                          <a:pt x="24" y="274"/>
                          <a:pt x="24" y="274"/>
                        </a:cubicBezTo>
                        <a:cubicBezTo>
                          <a:pt x="24" y="274"/>
                          <a:pt x="24" y="274"/>
                          <a:pt x="24" y="274"/>
                        </a:cubicBezTo>
                        <a:cubicBezTo>
                          <a:pt x="25" y="274"/>
                          <a:pt x="25" y="274"/>
                          <a:pt x="25" y="274"/>
                        </a:cubicBezTo>
                        <a:cubicBezTo>
                          <a:pt x="25" y="274"/>
                          <a:pt x="25" y="274"/>
                          <a:pt x="25" y="274"/>
                        </a:cubicBezTo>
                        <a:cubicBezTo>
                          <a:pt x="27" y="273"/>
                          <a:pt x="29" y="272"/>
                          <a:pt x="30" y="272"/>
                        </a:cubicBezTo>
                        <a:cubicBezTo>
                          <a:pt x="30" y="272"/>
                          <a:pt x="30" y="272"/>
                          <a:pt x="30" y="272"/>
                        </a:cubicBezTo>
                        <a:cubicBezTo>
                          <a:pt x="31" y="272"/>
                          <a:pt x="32" y="272"/>
                          <a:pt x="33" y="273"/>
                        </a:cubicBezTo>
                        <a:cubicBezTo>
                          <a:pt x="34" y="273"/>
                          <a:pt x="36" y="273"/>
                          <a:pt x="39" y="273"/>
                        </a:cubicBezTo>
                        <a:cubicBezTo>
                          <a:pt x="39" y="273"/>
                          <a:pt x="39" y="273"/>
                          <a:pt x="39" y="273"/>
                        </a:cubicBezTo>
                        <a:cubicBezTo>
                          <a:pt x="39" y="273"/>
                          <a:pt x="39" y="273"/>
                          <a:pt x="39" y="273"/>
                        </a:cubicBezTo>
                        <a:cubicBezTo>
                          <a:pt x="39" y="273"/>
                          <a:pt x="39" y="273"/>
                          <a:pt x="39" y="273"/>
                        </a:cubicBezTo>
                        <a:cubicBezTo>
                          <a:pt x="40" y="273"/>
                          <a:pt x="40" y="273"/>
                          <a:pt x="40" y="273"/>
                        </a:cubicBezTo>
                        <a:cubicBezTo>
                          <a:pt x="40" y="273"/>
                          <a:pt x="40" y="273"/>
                          <a:pt x="40" y="273"/>
                        </a:cubicBezTo>
                        <a:cubicBezTo>
                          <a:pt x="50" y="273"/>
                          <a:pt x="54" y="261"/>
                          <a:pt x="45" y="246"/>
                        </a:cubicBezTo>
                        <a:cubicBezTo>
                          <a:pt x="42" y="239"/>
                          <a:pt x="40" y="234"/>
                          <a:pt x="40" y="225"/>
                        </a:cubicBezTo>
                        <a:cubicBezTo>
                          <a:pt x="40" y="213"/>
                          <a:pt x="43" y="193"/>
                          <a:pt x="49" y="154"/>
                        </a:cubicBezTo>
                        <a:cubicBezTo>
                          <a:pt x="59" y="92"/>
                          <a:pt x="79" y="46"/>
                          <a:pt x="79" y="21"/>
                        </a:cubicBezTo>
                        <a:cubicBezTo>
                          <a:pt x="79" y="18"/>
                          <a:pt x="78" y="15"/>
                          <a:pt x="78" y="13"/>
                        </a:cubicBezTo>
                        <a:cubicBezTo>
                          <a:pt x="78" y="13"/>
                          <a:pt x="78" y="13"/>
                          <a:pt x="78" y="13"/>
                        </a:cubicBezTo>
                        <a:cubicBezTo>
                          <a:pt x="75" y="2"/>
                          <a:pt x="72" y="0"/>
                          <a:pt x="69" y="0"/>
                        </a:cubicBezTo>
                        <a:cubicBezTo>
                          <a:pt x="69" y="0"/>
                          <a:pt x="69" y="0"/>
                          <a:pt x="69"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76" name="Google Shape;3276;p21"/>
                  <p:cNvSpPr/>
                  <p:nvPr/>
                </p:nvSpPr>
                <p:spPr>
                  <a:xfrm>
                    <a:off x="4107" y="2228"/>
                    <a:ext cx="42" cy="190"/>
                  </a:xfrm>
                  <a:custGeom>
                    <a:avLst/>
                    <a:gdLst/>
                    <a:ahLst/>
                    <a:cxnLst/>
                    <a:rect l="l" t="t" r="r" b="b"/>
                    <a:pathLst>
                      <a:path w="56" h="253" extrusionOk="0">
                        <a:moveTo>
                          <a:pt x="49" y="0"/>
                        </a:moveTo>
                        <a:cubicBezTo>
                          <a:pt x="50" y="0"/>
                          <a:pt x="50" y="0"/>
                          <a:pt x="51" y="0"/>
                        </a:cubicBezTo>
                        <a:cubicBezTo>
                          <a:pt x="56" y="2"/>
                          <a:pt x="55" y="17"/>
                          <a:pt x="54" y="20"/>
                        </a:cubicBezTo>
                        <a:cubicBezTo>
                          <a:pt x="54" y="24"/>
                          <a:pt x="53" y="28"/>
                          <a:pt x="52" y="31"/>
                        </a:cubicBezTo>
                        <a:cubicBezTo>
                          <a:pt x="49" y="44"/>
                          <a:pt x="46" y="56"/>
                          <a:pt x="43" y="68"/>
                        </a:cubicBezTo>
                        <a:cubicBezTo>
                          <a:pt x="36" y="99"/>
                          <a:pt x="28" y="130"/>
                          <a:pt x="22" y="161"/>
                        </a:cubicBezTo>
                        <a:cubicBezTo>
                          <a:pt x="19" y="171"/>
                          <a:pt x="17" y="182"/>
                          <a:pt x="17" y="193"/>
                        </a:cubicBezTo>
                        <a:cubicBezTo>
                          <a:pt x="17" y="215"/>
                          <a:pt x="14" y="226"/>
                          <a:pt x="13" y="230"/>
                        </a:cubicBezTo>
                        <a:cubicBezTo>
                          <a:pt x="12" y="235"/>
                          <a:pt x="29" y="244"/>
                          <a:pt x="24" y="248"/>
                        </a:cubicBezTo>
                        <a:cubicBezTo>
                          <a:pt x="20" y="252"/>
                          <a:pt x="22" y="248"/>
                          <a:pt x="18" y="242"/>
                        </a:cubicBezTo>
                        <a:cubicBezTo>
                          <a:pt x="14" y="237"/>
                          <a:pt x="12" y="240"/>
                          <a:pt x="9" y="247"/>
                        </a:cubicBezTo>
                        <a:cubicBezTo>
                          <a:pt x="7" y="253"/>
                          <a:pt x="0" y="252"/>
                          <a:pt x="4" y="245"/>
                        </a:cubicBezTo>
                        <a:cubicBezTo>
                          <a:pt x="7" y="239"/>
                          <a:pt x="10" y="210"/>
                          <a:pt x="12" y="201"/>
                        </a:cubicBezTo>
                        <a:cubicBezTo>
                          <a:pt x="14" y="193"/>
                          <a:pt x="30" y="107"/>
                          <a:pt x="37" y="79"/>
                        </a:cubicBezTo>
                        <a:cubicBezTo>
                          <a:pt x="44" y="51"/>
                          <a:pt x="46" y="30"/>
                          <a:pt x="44" y="25"/>
                        </a:cubicBezTo>
                        <a:cubicBezTo>
                          <a:pt x="42" y="21"/>
                          <a:pt x="43" y="1"/>
                          <a:pt x="49"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77" name="Google Shape;3277;p21"/>
                  <p:cNvSpPr/>
                  <p:nvPr/>
                </p:nvSpPr>
                <p:spPr>
                  <a:xfrm>
                    <a:off x="4136" y="2217"/>
                    <a:ext cx="1" cy="1"/>
                  </a:xfrm>
                  <a:custGeom>
                    <a:avLst/>
                    <a:gdLst/>
                    <a:ahLst/>
                    <a:cxnLst/>
                    <a:rect l="l" t="t" r="r" b="b"/>
                    <a:pathLst>
                      <a:path w="1" h="1" extrusionOk="0">
                        <a:moveTo>
                          <a:pt x="0" y="0"/>
                        </a:moveTo>
                        <a:cubicBezTo>
                          <a:pt x="0" y="0"/>
                          <a:pt x="0" y="0"/>
                          <a:pt x="0" y="0"/>
                        </a:cubicBezTo>
                        <a:cubicBezTo>
                          <a:pt x="0" y="1"/>
                          <a:pt x="0" y="1"/>
                          <a:pt x="0" y="1"/>
                        </a:cubicBezTo>
                        <a:cubicBezTo>
                          <a:pt x="1" y="1"/>
                          <a:pt x="1" y="1"/>
                          <a:pt x="1" y="1"/>
                        </a:cubicBezTo>
                        <a:cubicBezTo>
                          <a:pt x="1" y="0"/>
                          <a:pt x="0" y="0"/>
                          <a:pt x="0" y="0"/>
                        </a:cubicBezTo>
                        <a:close/>
                      </a:path>
                    </a:pathLst>
                  </a:custGeom>
                  <a:solidFill>
                    <a:srgbClr val="C3B09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78" name="Google Shape;3278;p21"/>
                  <p:cNvSpPr/>
                  <p:nvPr/>
                </p:nvSpPr>
                <p:spPr>
                  <a:xfrm>
                    <a:off x="4133" y="2223"/>
                    <a:ext cx="1" cy="2"/>
                  </a:xfrm>
                  <a:custGeom>
                    <a:avLst/>
                    <a:gdLst/>
                    <a:ahLst/>
                    <a:cxnLst/>
                    <a:rect l="l" t="t" r="r" b="b"/>
                    <a:pathLst>
                      <a:path w="1" h="3" extrusionOk="0">
                        <a:moveTo>
                          <a:pt x="0" y="0"/>
                        </a:moveTo>
                        <a:cubicBezTo>
                          <a:pt x="0" y="0"/>
                          <a:pt x="0" y="1"/>
                          <a:pt x="0" y="1"/>
                        </a:cubicBezTo>
                        <a:cubicBezTo>
                          <a:pt x="0" y="2"/>
                          <a:pt x="0" y="3"/>
                          <a:pt x="0" y="3"/>
                        </a:cubicBezTo>
                        <a:cubicBezTo>
                          <a:pt x="0" y="3"/>
                          <a:pt x="0" y="3"/>
                          <a:pt x="0" y="3"/>
                        </a:cubicBezTo>
                        <a:cubicBezTo>
                          <a:pt x="0" y="3"/>
                          <a:pt x="0" y="3"/>
                          <a:pt x="0" y="3"/>
                        </a:cubicBezTo>
                        <a:cubicBezTo>
                          <a:pt x="0" y="3"/>
                          <a:pt x="0" y="2"/>
                          <a:pt x="0" y="1"/>
                        </a:cubicBezTo>
                        <a:cubicBezTo>
                          <a:pt x="1" y="1"/>
                          <a:pt x="1" y="0"/>
                          <a:pt x="1" y="0"/>
                        </a:cubicBezTo>
                        <a:lnTo>
                          <a:pt x="0" y="0"/>
                        </a:lnTo>
                        <a:close/>
                      </a:path>
                    </a:pathLst>
                  </a:custGeom>
                  <a:solidFill>
                    <a:srgbClr val="C7C8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79" name="Google Shape;3279;p21"/>
                  <p:cNvSpPr/>
                  <p:nvPr/>
                </p:nvSpPr>
                <p:spPr>
                  <a:xfrm>
                    <a:off x="4132" y="2229"/>
                    <a:ext cx="1" cy="0"/>
                  </a:xfrm>
                  <a:custGeom>
                    <a:avLst/>
                    <a:gdLst/>
                    <a:ahLst/>
                    <a:cxnLst/>
                    <a:rect l="l" t="t" r="r" b="b"/>
                    <a:pathLst>
                      <a:path w="1" h="120000" extrusionOk="0">
                        <a:moveTo>
                          <a:pt x="0" y="0"/>
                        </a:moveTo>
                        <a:lnTo>
                          <a:pt x="0" y="0"/>
                        </a:lnTo>
                        <a:lnTo>
                          <a:pt x="0" y="0"/>
                        </a:lnTo>
                        <a:lnTo>
                          <a:pt x="1" y="0"/>
                        </a:lnTo>
                        <a:lnTo>
                          <a:pt x="1" y="0"/>
                        </a:lnTo>
                        <a:lnTo>
                          <a:pt x="0" y="0"/>
                        </a:lnTo>
                        <a:close/>
                      </a:path>
                    </a:pathLst>
                  </a:custGeom>
                  <a:solidFill>
                    <a:srgbClr val="C3B09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80" name="Google Shape;3280;p21"/>
                  <p:cNvSpPr/>
                  <p:nvPr/>
                </p:nvSpPr>
                <p:spPr>
                  <a:xfrm>
                    <a:off x="4132" y="2229"/>
                    <a:ext cx="1" cy="0"/>
                  </a:xfrm>
                  <a:custGeom>
                    <a:avLst/>
                    <a:gdLst/>
                    <a:ahLst/>
                    <a:cxnLst/>
                    <a:rect l="l" t="t" r="r" b="b"/>
                    <a:pathLst>
                      <a:path w="1" h="120000" extrusionOk="0">
                        <a:moveTo>
                          <a:pt x="0" y="0"/>
                        </a:moveTo>
                        <a:lnTo>
                          <a:pt x="0" y="0"/>
                        </a:lnTo>
                        <a:lnTo>
                          <a:pt x="1" y="0"/>
                        </a:lnTo>
                        <a:lnTo>
                          <a:pt x="0" y="0"/>
                        </a:lnTo>
                        <a:close/>
                      </a:path>
                    </a:pathLst>
                  </a:custGeom>
                  <a:solidFill>
                    <a:srgbClr val="C7C8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81" name="Google Shape;3281;p21"/>
                  <p:cNvSpPr/>
                  <p:nvPr/>
                </p:nvSpPr>
                <p:spPr>
                  <a:xfrm>
                    <a:off x="4132" y="2218"/>
                    <a:ext cx="5" cy="11"/>
                  </a:xfrm>
                  <a:custGeom>
                    <a:avLst/>
                    <a:gdLst/>
                    <a:ahLst/>
                    <a:cxnLst/>
                    <a:rect l="l" t="t" r="r" b="b"/>
                    <a:pathLst>
                      <a:path w="6" h="14" extrusionOk="0">
                        <a:moveTo>
                          <a:pt x="1" y="9"/>
                        </a:moveTo>
                        <a:cubicBezTo>
                          <a:pt x="1" y="9"/>
                          <a:pt x="1" y="9"/>
                          <a:pt x="1" y="9"/>
                        </a:cubicBezTo>
                        <a:cubicBezTo>
                          <a:pt x="0" y="12"/>
                          <a:pt x="1" y="14"/>
                          <a:pt x="0" y="14"/>
                        </a:cubicBezTo>
                        <a:cubicBezTo>
                          <a:pt x="1" y="14"/>
                          <a:pt x="1" y="14"/>
                          <a:pt x="1" y="14"/>
                        </a:cubicBezTo>
                        <a:cubicBezTo>
                          <a:pt x="1" y="14"/>
                          <a:pt x="1" y="12"/>
                          <a:pt x="1" y="9"/>
                        </a:cubicBezTo>
                        <a:close/>
                        <a:moveTo>
                          <a:pt x="5" y="0"/>
                        </a:moveTo>
                        <a:cubicBezTo>
                          <a:pt x="5" y="0"/>
                          <a:pt x="5" y="0"/>
                          <a:pt x="5" y="0"/>
                        </a:cubicBezTo>
                        <a:cubicBezTo>
                          <a:pt x="3" y="1"/>
                          <a:pt x="2" y="3"/>
                          <a:pt x="1" y="6"/>
                        </a:cubicBezTo>
                        <a:cubicBezTo>
                          <a:pt x="2" y="6"/>
                          <a:pt x="2" y="6"/>
                          <a:pt x="2" y="6"/>
                        </a:cubicBezTo>
                        <a:cubicBezTo>
                          <a:pt x="3" y="3"/>
                          <a:pt x="4" y="1"/>
                          <a:pt x="5" y="0"/>
                        </a:cubicBezTo>
                        <a:cubicBezTo>
                          <a:pt x="6" y="0"/>
                          <a:pt x="6" y="0"/>
                          <a:pt x="6" y="0"/>
                        </a:cubicBezTo>
                        <a:lnTo>
                          <a:pt x="5" y="0"/>
                        </a:lnTo>
                        <a:close/>
                      </a:path>
                    </a:pathLst>
                  </a:custGeom>
                  <a:solidFill>
                    <a:srgbClr val="BDBFC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82" name="Google Shape;3282;p21"/>
                  <p:cNvSpPr/>
                  <p:nvPr/>
                </p:nvSpPr>
                <p:spPr>
                  <a:xfrm>
                    <a:off x="4136" y="2217"/>
                    <a:ext cx="1" cy="1"/>
                  </a:xfrm>
                  <a:prstGeom prst="rect">
                    <a:avLst/>
                  </a:prstGeom>
                  <a:solidFill>
                    <a:srgbClr val="BA95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83" name="Google Shape;3283;p21"/>
                  <p:cNvSpPr/>
                  <p:nvPr/>
                </p:nvSpPr>
                <p:spPr>
                  <a:xfrm>
                    <a:off x="4132" y="2222"/>
                    <a:ext cx="1" cy="4"/>
                  </a:xfrm>
                  <a:custGeom>
                    <a:avLst/>
                    <a:gdLst/>
                    <a:ahLst/>
                    <a:cxnLst/>
                    <a:rect l="l" t="t" r="r" b="b"/>
                    <a:pathLst>
                      <a:path w="1" h="5" extrusionOk="0">
                        <a:moveTo>
                          <a:pt x="0" y="0"/>
                        </a:moveTo>
                        <a:cubicBezTo>
                          <a:pt x="0" y="1"/>
                          <a:pt x="0" y="2"/>
                          <a:pt x="0" y="3"/>
                        </a:cubicBezTo>
                        <a:cubicBezTo>
                          <a:pt x="0" y="3"/>
                          <a:pt x="0" y="4"/>
                          <a:pt x="0" y="5"/>
                        </a:cubicBezTo>
                        <a:cubicBezTo>
                          <a:pt x="0" y="5"/>
                          <a:pt x="0" y="5"/>
                          <a:pt x="0" y="5"/>
                        </a:cubicBezTo>
                        <a:cubicBezTo>
                          <a:pt x="0" y="4"/>
                          <a:pt x="0" y="3"/>
                          <a:pt x="0" y="3"/>
                        </a:cubicBezTo>
                        <a:cubicBezTo>
                          <a:pt x="0" y="2"/>
                          <a:pt x="0" y="1"/>
                          <a:pt x="1" y="0"/>
                        </a:cubicBezTo>
                        <a:lnTo>
                          <a:pt x="0" y="0"/>
                        </a:lnTo>
                        <a:close/>
                      </a:path>
                    </a:pathLst>
                  </a:custGeom>
                  <a:solidFill>
                    <a:srgbClr val="C1C2C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84" name="Google Shape;3284;p21"/>
                  <p:cNvSpPr/>
                  <p:nvPr/>
                </p:nvSpPr>
                <p:spPr>
                  <a:xfrm>
                    <a:off x="4132" y="2229"/>
                    <a:ext cx="0" cy="0"/>
                  </a:xfrm>
                  <a:custGeom>
                    <a:avLst/>
                    <a:gdLst/>
                    <a:ahLst/>
                    <a:cxnLst/>
                    <a:rect l="l" t="t" r="r" b="b"/>
                    <a:pathLst>
                      <a:path w="120000" h="120000" extrusionOk="0">
                        <a:moveTo>
                          <a:pt x="0" y="0"/>
                        </a:moveTo>
                        <a:lnTo>
                          <a:pt x="0" y="0"/>
                        </a:lnTo>
                        <a:lnTo>
                          <a:pt x="0" y="0"/>
                        </a:lnTo>
                        <a:lnTo>
                          <a:pt x="0" y="0"/>
                        </a:lnTo>
                        <a:lnTo>
                          <a:pt x="0" y="0"/>
                        </a:lnTo>
                        <a:lnTo>
                          <a:pt x="0" y="0"/>
                        </a:lnTo>
                        <a:close/>
                      </a:path>
                    </a:pathLst>
                  </a:custGeom>
                  <a:solidFill>
                    <a:srgbClr val="BA95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85" name="Google Shape;3285;p21"/>
                  <p:cNvSpPr/>
                  <p:nvPr/>
                </p:nvSpPr>
                <p:spPr>
                  <a:xfrm>
                    <a:off x="4132" y="2229"/>
                    <a:ext cx="1" cy="1"/>
                  </a:xfrm>
                  <a:prstGeom prst="rect">
                    <a:avLst/>
                  </a:prstGeom>
                  <a:solidFill>
                    <a:srgbClr val="C1C2C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86" name="Google Shape;3286;p21"/>
                  <p:cNvSpPr/>
                  <p:nvPr/>
                </p:nvSpPr>
                <p:spPr>
                  <a:xfrm>
                    <a:off x="4131" y="2217"/>
                    <a:ext cx="5" cy="12"/>
                  </a:xfrm>
                  <a:custGeom>
                    <a:avLst/>
                    <a:gdLst/>
                    <a:ahLst/>
                    <a:cxnLst/>
                    <a:rect l="l" t="t" r="r" b="b"/>
                    <a:pathLst>
                      <a:path w="6" h="15" extrusionOk="0">
                        <a:moveTo>
                          <a:pt x="1" y="11"/>
                        </a:moveTo>
                        <a:cubicBezTo>
                          <a:pt x="1" y="11"/>
                          <a:pt x="1" y="11"/>
                          <a:pt x="1" y="11"/>
                        </a:cubicBezTo>
                        <a:cubicBezTo>
                          <a:pt x="0" y="13"/>
                          <a:pt x="0" y="15"/>
                          <a:pt x="1" y="15"/>
                        </a:cubicBezTo>
                        <a:cubicBezTo>
                          <a:pt x="1" y="15"/>
                          <a:pt x="1" y="15"/>
                          <a:pt x="1" y="15"/>
                        </a:cubicBezTo>
                        <a:cubicBezTo>
                          <a:pt x="1" y="15"/>
                          <a:pt x="1" y="13"/>
                          <a:pt x="1" y="11"/>
                        </a:cubicBezTo>
                        <a:close/>
                        <a:moveTo>
                          <a:pt x="6" y="0"/>
                        </a:moveTo>
                        <a:cubicBezTo>
                          <a:pt x="5" y="1"/>
                          <a:pt x="3" y="3"/>
                          <a:pt x="1" y="6"/>
                        </a:cubicBezTo>
                        <a:cubicBezTo>
                          <a:pt x="2" y="6"/>
                          <a:pt x="2" y="6"/>
                          <a:pt x="2" y="6"/>
                        </a:cubicBezTo>
                        <a:cubicBezTo>
                          <a:pt x="3" y="4"/>
                          <a:pt x="5" y="1"/>
                          <a:pt x="6" y="0"/>
                        </a:cubicBezTo>
                        <a:close/>
                      </a:path>
                    </a:pathLst>
                  </a:custGeom>
                  <a:solidFill>
                    <a:srgbClr val="B3B4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87" name="Google Shape;3287;p21"/>
                  <p:cNvSpPr/>
                  <p:nvPr/>
                </p:nvSpPr>
                <p:spPr>
                  <a:xfrm>
                    <a:off x="4136" y="2217"/>
                    <a:ext cx="0" cy="1"/>
                  </a:xfrm>
                  <a:custGeom>
                    <a:avLst/>
                    <a:gdLst/>
                    <a:ahLst/>
                    <a:cxnLst/>
                    <a:rect l="l" t="t" r="r" b="b"/>
                    <a:pathLst>
                      <a:path w="120000" h="1" extrusionOk="0">
                        <a:moveTo>
                          <a:pt x="0" y="0"/>
                        </a:moveTo>
                        <a:lnTo>
                          <a:pt x="0" y="0"/>
                        </a:lnTo>
                        <a:lnTo>
                          <a:pt x="0" y="1"/>
                        </a:lnTo>
                        <a:lnTo>
                          <a:pt x="0" y="0"/>
                        </a:lnTo>
                        <a:close/>
                      </a:path>
                    </a:pathLst>
                  </a:custGeom>
                  <a:solidFill>
                    <a:srgbClr val="AB99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88" name="Google Shape;3288;p21"/>
                  <p:cNvSpPr/>
                  <p:nvPr/>
                </p:nvSpPr>
                <p:spPr>
                  <a:xfrm>
                    <a:off x="4132" y="2222"/>
                    <a:ext cx="1" cy="4"/>
                  </a:xfrm>
                  <a:custGeom>
                    <a:avLst/>
                    <a:gdLst/>
                    <a:ahLst/>
                    <a:cxnLst/>
                    <a:rect l="l" t="t" r="r" b="b"/>
                    <a:pathLst>
                      <a:path w="1" h="5" extrusionOk="0">
                        <a:moveTo>
                          <a:pt x="1" y="0"/>
                        </a:moveTo>
                        <a:cubicBezTo>
                          <a:pt x="0" y="1"/>
                          <a:pt x="0" y="2"/>
                          <a:pt x="0" y="3"/>
                        </a:cubicBezTo>
                        <a:cubicBezTo>
                          <a:pt x="0" y="3"/>
                          <a:pt x="0" y="4"/>
                          <a:pt x="0" y="5"/>
                        </a:cubicBezTo>
                        <a:cubicBezTo>
                          <a:pt x="1" y="4"/>
                          <a:pt x="1" y="4"/>
                          <a:pt x="1" y="4"/>
                        </a:cubicBezTo>
                        <a:cubicBezTo>
                          <a:pt x="1" y="4"/>
                          <a:pt x="1" y="3"/>
                          <a:pt x="1" y="2"/>
                        </a:cubicBezTo>
                        <a:cubicBezTo>
                          <a:pt x="1" y="2"/>
                          <a:pt x="1" y="1"/>
                          <a:pt x="1" y="1"/>
                        </a:cubicBezTo>
                        <a:lnTo>
                          <a:pt x="1" y="0"/>
                        </a:lnTo>
                        <a:close/>
                      </a:path>
                    </a:pathLst>
                  </a:custGeom>
                  <a:solidFill>
                    <a:srgbClr val="AEB0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89" name="Google Shape;3289;p21"/>
                  <p:cNvSpPr/>
                  <p:nvPr/>
                </p:nvSpPr>
                <p:spPr>
                  <a:xfrm>
                    <a:off x="4132" y="2229"/>
                    <a:ext cx="1" cy="1"/>
                  </a:xfrm>
                  <a:prstGeom prst="rect">
                    <a:avLst/>
                  </a:prstGeom>
                  <a:solidFill>
                    <a:srgbClr val="AB99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90" name="Google Shape;3290;p21"/>
                  <p:cNvSpPr/>
                  <p:nvPr/>
                </p:nvSpPr>
                <p:spPr>
                  <a:xfrm>
                    <a:off x="4132" y="2229"/>
                    <a:ext cx="1" cy="1"/>
                  </a:xfrm>
                  <a:prstGeom prst="rect">
                    <a:avLst/>
                  </a:prstGeom>
                  <a:solidFill>
                    <a:srgbClr val="AEB0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91" name="Google Shape;3291;p21"/>
                  <p:cNvSpPr/>
                  <p:nvPr/>
                </p:nvSpPr>
                <p:spPr>
                  <a:xfrm>
                    <a:off x="4132" y="2217"/>
                    <a:ext cx="4" cy="12"/>
                  </a:xfrm>
                  <a:custGeom>
                    <a:avLst/>
                    <a:gdLst/>
                    <a:ahLst/>
                    <a:cxnLst/>
                    <a:rect l="l" t="t" r="r" b="b"/>
                    <a:pathLst>
                      <a:path w="5" h="15" extrusionOk="0">
                        <a:moveTo>
                          <a:pt x="1" y="10"/>
                        </a:moveTo>
                        <a:cubicBezTo>
                          <a:pt x="0" y="11"/>
                          <a:pt x="0" y="11"/>
                          <a:pt x="0" y="11"/>
                        </a:cubicBezTo>
                        <a:cubicBezTo>
                          <a:pt x="0" y="13"/>
                          <a:pt x="0" y="15"/>
                          <a:pt x="0" y="15"/>
                        </a:cubicBezTo>
                        <a:cubicBezTo>
                          <a:pt x="0" y="15"/>
                          <a:pt x="0" y="15"/>
                          <a:pt x="0" y="15"/>
                        </a:cubicBezTo>
                        <a:cubicBezTo>
                          <a:pt x="1" y="15"/>
                          <a:pt x="0" y="13"/>
                          <a:pt x="1" y="10"/>
                        </a:cubicBezTo>
                        <a:close/>
                        <a:moveTo>
                          <a:pt x="5" y="0"/>
                        </a:moveTo>
                        <a:cubicBezTo>
                          <a:pt x="4" y="1"/>
                          <a:pt x="2" y="4"/>
                          <a:pt x="1" y="6"/>
                        </a:cubicBezTo>
                        <a:cubicBezTo>
                          <a:pt x="1" y="7"/>
                          <a:pt x="1" y="7"/>
                          <a:pt x="1" y="7"/>
                        </a:cubicBezTo>
                        <a:cubicBezTo>
                          <a:pt x="2" y="4"/>
                          <a:pt x="3" y="2"/>
                          <a:pt x="5" y="1"/>
                        </a:cubicBezTo>
                        <a:cubicBezTo>
                          <a:pt x="5" y="1"/>
                          <a:pt x="5" y="1"/>
                          <a:pt x="5" y="1"/>
                        </a:cubicBezTo>
                        <a:lnTo>
                          <a:pt x="5" y="0"/>
                        </a:lnTo>
                        <a:close/>
                      </a:path>
                    </a:pathLst>
                  </a:custGeom>
                  <a:solidFill>
                    <a:srgbClr val="A4A5A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92" name="Google Shape;3292;p21"/>
                  <p:cNvSpPr/>
                  <p:nvPr/>
                </p:nvSpPr>
                <p:spPr>
                  <a:xfrm>
                    <a:off x="4099" y="2206"/>
                    <a:ext cx="56" cy="218"/>
                  </a:xfrm>
                  <a:custGeom>
                    <a:avLst/>
                    <a:gdLst/>
                    <a:ahLst/>
                    <a:cxnLst/>
                    <a:rect l="l" t="t" r="r" b="b"/>
                    <a:pathLst>
                      <a:path w="74" h="290" extrusionOk="0">
                        <a:moveTo>
                          <a:pt x="19" y="289"/>
                        </a:moveTo>
                        <a:cubicBezTo>
                          <a:pt x="18" y="290"/>
                          <a:pt x="16" y="290"/>
                          <a:pt x="13" y="290"/>
                        </a:cubicBezTo>
                        <a:cubicBezTo>
                          <a:pt x="7" y="290"/>
                          <a:pt x="0" y="287"/>
                          <a:pt x="0" y="278"/>
                        </a:cubicBezTo>
                        <a:cubicBezTo>
                          <a:pt x="0" y="275"/>
                          <a:pt x="0" y="271"/>
                          <a:pt x="2" y="267"/>
                        </a:cubicBezTo>
                        <a:cubicBezTo>
                          <a:pt x="12" y="246"/>
                          <a:pt x="27" y="178"/>
                          <a:pt x="30" y="160"/>
                        </a:cubicBezTo>
                        <a:cubicBezTo>
                          <a:pt x="33" y="144"/>
                          <a:pt x="43" y="101"/>
                          <a:pt x="43" y="75"/>
                        </a:cubicBezTo>
                        <a:cubicBezTo>
                          <a:pt x="43" y="73"/>
                          <a:pt x="43" y="71"/>
                          <a:pt x="43" y="69"/>
                        </a:cubicBezTo>
                        <a:cubicBezTo>
                          <a:pt x="42" y="63"/>
                          <a:pt x="42" y="59"/>
                          <a:pt x="42" y="55"/>
                        </a:cubicBezTo>
                        <a:cubicBezTo>
                          <a:pt x="42" y="43"/>
                          <a:pt x="45" y="39"/>
                          <a:pt x="47" y="35"/>
                        </a:cubicBezTo>
                        <a:cubicBezTo>
                          <a:pt x="48" y="34"/>
                          <a:pt x="48" y="34"/>
                          <a:pt x="48" y="33"/>
                        </a:cubicBezTo>
                        <a:cubicBezTo>
                          <a:pt x="48" y="32"/>
                          <a:pt x="47" y="32"/>
                          <a:pt x="46" y="31"/>
                        </a:cubicBezTo>
                        <a:cubicBezTo>
                          <a:pt x="45" y="31"/>
                          <a:pt x="44" y="31"/>
                          <a:pt x="42" y="31"/>
                        </a:cubicBezTo>
                        <a:cubicBezTo>
                          <a:pt x="40" y="31"/>
                          <a:pt x="39" y="31"/>
                          <a:pt x="37" y="31"/>
                        </a:cubicBezTo>
                        <a:cubicBezTo>
                          <a:pt x="36" y="32"/>
                          <a:pt x="36" y="32"/>
                          <a:pt x="35" y="32"/>
                        </a:cubicBezTo>
                        <a:cubicBezTo>
                          <a:pt x="30" y="32"/>
                          <a:pt x="28" y="26"/>
                          <a:pt x="28" y="19"/>
                        </a:cubicBezTo>
                        <a:cubicBezTo>
                          <a:pt x="28" y="19"/>
                          <a:pt x="28" y="18"/>
                          <a:pt x="28" y="18"/>
                        </a:cubicBezTo>
                        <a:cubicBezTo>
                          <a:pt x="28" y="11"/>
                          <a:pt x="40" y="0"/>
                          <a:pt x="44" y="0"/>
                        </a:cubicBezTo>
                        <a:cubicBezTo>
                          <a:pt x="45" y="0"/>
                          <a:pt x="45" y="0"/>
                          <a:pt x="46" y="1"/>
                        </a:cubicBezTo>
                        <a:cubicBezTo>
                          <a:pt x="46" y="1"/>
                          <a:pt x="46" y="2"/>
                          <a:pt x="46" y="2"/>
                        </a:cubicBezTo>
                        <a:cubicBezTo>
                          <a:pt x="46" y="3"/>
                          <a:pt x="46" y="4"/>
                          <a:pt x="46" y="5"/>
                        </a:cubicBezTo>
                        <a:cubicBezTo>
                          <a:pt x="46" y="5"/>
                          <a:pt x="46" y="5"/>
                          <a:pt x="46" y="5"/>
                        </a:cubicBezTo>
                        <a:cubicBezTo>
                          <a:pt x="46" y="5"/>
                          <a:pt x="46" y="6"/>
                          <a:pt x="46" y="8"/>
                        </a:cubicBezTo>
                        <a:cubicBezTo>
                          <a:pt x="46" y="10"/>
                          <a:pt x="46" y="14"/>
                          <a:pt x="52" y="16"/>
                        </a:cubicBezTo>
                        <a:cubicBezTo>
                          <a:pt x="52" y="16"/>
                          <a:pt x="53" y="16"/>
                          <a:pt x="54" y="16"/>
                        </a:cubicBezTo>
                        <a:cubicBezTo>
                          <a:pt x="57" y="16"/>
                          <a:pt x="61" y="14"/>
                          <a:pt x="64" y="14"/>
                        </a:cubicBezTo>
                        <a:cubicBezTo>
                          <a:pt x="67" y="14"/>
                          <a:pt x="71" y="17"/>
                          <a:pt x="73" y="27"/>
                        </a:cubicBezTo>
                        <a:cubicBezTo>
                          <a:pt x="74" y="30"/>
                          <a:pt x="74" y="33"/>
                          <a:pt x="74" y="36"/>
                        </a:cubicBezTo>
                        <a:cubicBezTo>
                          <a:pt x="74" y="61"/>
                          <a:pt x="55" y="107"/>
                          <a:pt x="45" y="169"/>
                        </a:cubicBezTo>
                        <a:cubicBezTo>
                          <a:pt x="38" y="208"/>
                          <a:pt x="35" y="228"/>
                          <a:pt x="35" y="240"/>
                        </a:cubicBezTo>
                        <a:cubicBezTo>
                          <a:pt x="35" y="249"/>
                          <a:pt x="37" y="254"/>
                          <a:pt x="41" y="261"/>
                        </a:cubicBezTo>
                        <a:cubicBezTo>
                          <a:pt x="44" y="266"/>
                          <a:pt x="45" y="272"/>
                          <a:pt x="45" y="276"/>
                        </a:cubicBezTo>
                        <a:cubicBezTo>
                          <a:pt x="45" y="284"/>
                          <a:pt x="41" y="289"/>
                          <a:pt x="35" y="289"/>
                        </a:cubicBezTo>
                        <a:cubicBezTo>
                          <a:pt x="34" y="289"/>
                          <a:pt x="34" y="289"/>
                          <a:pt x="34" y="289"/>
                        </a:cubicBezTo>
                        <a:cubicBezTo>
                          <a:pt x="28" y="289"/>
                          <a:pt x="27" y="288"/>
                          <a:pt x="25" y="288"/>
                        </a:cubicBezTo>
                        <a:cubicBezTo>
                          <a:pt x="24" y="288"/>
                          <a:pt x="22" y="288"/>
                          <a:pt x="19" y="289"/>
                        </a:cubicBezTo>
                        <a:close/>
                        <a:moveTo>
                          <a:pt x="19" y="288"/>
                        </a:moveTo>
                        <a:cubicBezTo>
                          <a:pt x="22" y="287"/>
                          <a:pt x="24" y="287"/>
                          <a:pt x="25" y="287"/>
                        </a:cubicBezTo>
                        <a:cubicBezTo>
                          <a:pt x="27" y="287"/>
                          <a:pt x="29" y="288"/>
                          <a:pt x="35" y="288"/>
                        </a:cubicBezTo>
                        <a:cubicBezTo>
                          <a:pt x="35" y="288"/>
                          <a:pt x="35" y="288"/>
                          <a:pt x="35" y="288"/>
                        </a:cubicBezTo>
                        <a:cubicBezTo>
                          <a:pt x="41" y="288"/>
                          <a:pt x="44" y="283"/>
                          <a:pt x="44" y="276"/>
                        </a:cubicBezTo>
                        <a:cubicBezTo>
                          <a:pt x="44" y="272"/>
                          <a:pt x="43" y="267"/>
                          <a:pt x="40" y="261"/>
                        </a:cubicBezTo>
                        <a:cubicBezTo>
                          <a:pt x="36" y="255"/>
                          <a:pt x="34" y="249"/>
                          <a:pt x="34" y="240"/>
                        </a:cubicBezTo>
                        <a:cubicBezTo>
                          <a:pt x="34" y="228"/>
                          <a:pt x="37" y="208"/>
                          <a:pt x="44" y="169"/>
                        </a:cubicBezTo>
                        <a:cubicBezTo>
                          <a:pt x="54" y="107"/>
                          <a:pt x="73" y="61"/>
                          <a:pt x="73" y="36"/>
                        </a:cubicBezTo>
                        <a:cubicBezTo>
                          <a:pt x="73" y="33"/>
                          <a:pt x="73" y="30"/>
                          <a:pt x="72" y="28"/>
                        </a:cubicBezTo>
                        <a:cubicBezTo>
                          <a:pt x="70" y="17"/>
                          <a:pt x="67" y="15"/>
                          <a:pt x="64" y="15"/>
                        </a:cubicBezTo>
                        <a:cubicBezTo>
                          <a:pt x="61" y="15"/>
                          <a:pt x="58" y="17"/>
                          <a:pt x="54" y="17"/>
                        </a:cubicBezTo>
                        <a:cubicBezTo>
                          <a:pt x="53" y="17"/>
                          <a:pt x="52" y="17"/>
                          <a:pt x="51" y="17"/>
                        </a:cubicBezTo>
                        <a:cubicBezTo>
                          <a:pt x="46" y="15"/>
                          <a:pt x="44" y="11"/>
                          <a:pt x="45" y="8"/>
                        </a:cubicBezTo>
                        <a:cubicBezTo>
                          <a:pt x="45" y="6"/>
                          <a:pt x="45" y="5"/>
                          <a:pt x="45" y="5"/>
                        </a:cubicBezTo>
                        <a:cubicBezTo>
                          <a:pt x="45" y="5"/>
                          <a:pt x="45" y="5"/>
                          <a:pt x="45" y="5"/>
                        </a:cubicBezTo>
                        <a:cubicBezTo>
                          <a:pt x="45" y="5"/>
                          <a:pt x="45" y="5"/>
                          <a:pt x="45" y="5"/>
                        </a:cubicBezTo>
                        <a:cubicBezTo>
                          <a:pt x="45" y="4"/>
                          <a:pt x="45" y="3"/>
                          <a:pt x="45" y="2"/>
                        </a:cubicBezTo>
                        <a:cubicBezTo>
                          <a:pt x="45" y="1"/>
                          <a:pt x="45" y="1"/>
                          <a:pt x="44" y="1"/>
                        </a:cubicBezTo>
                        <a:cubicBezTo>
                          <a:pt x="41" y="1"/>
                          <a:pt x="29" y="12"/>
                          <a:pt x="29" y="18"/>
                        </a:cubicBezTo>
                        <a:cubicBezTo>
                          <a:pt x="29" y="18"/>
                          <a:pt x="29" y="19"/>
                          <a:pt x="29" y="19"/>
                        </a:cubicBezTo>
                        <a:cubicBezTo>
                          <a:pt x="29" y="23"/>
                          <a:pt x="29" y="25"/>
                          <a:pt x="30" y="27"/>
                        </a:cubicBezTo>
                        <a:cubicBezTo>
                          <a:pt x="31" y="29"/>
                          <a:pt x="33" y="31"/>
                          <a:pt x="35" y="31"/>
                        </a:cubicBezTo>
                        <a:cubicBezTo>
                          <a:pt x="35" y="31"/>
                          <a:pt x="36" y="31"/>
                          <a:pt x="37" y="30"/>
                        </a:cubicBezTo>
                        <a:cubicBezTo>
                          <a:pt x="38" y="30"/>
                          <a:pt x="40" y="30"/>
                          <a:pt x="42" y="30"/>
                        </a:cubicBezTo>
                        <a:cubicBezTo>
                          <a:pt x="46" y="30"/>
                          <a:pt x="49" y="31"/>
                          <a:pt x="49" y="33"/>
                        </a:cubicBezTo>
                        <a:cubicBezTo>
                          <a:pt x="49" y="34"/>
                          <a:pt x="49" y="35"/>
                          <a:pt x="48" y="36"/>
                        </a:cubicBezTo>
                        <a:cubicBezTo>
                          <a:pt x="45" y="39"/>
                          <a:pt x="43" y="43"/>
                          <a:pt x="43" y="55"/>
                        </a:cubicBezTo>
                        <a:cubicBezTo>
                          <a:pt x="43" y="59"/>
                          <a:pt x="43" y="63"/>
                          <a:pt x="44" y="69"/>
                        </a:cubicBezTo>
                        <a:cubicBezTo>
                          <a:pt x="44" y="71"/>
                          <a:pt x="44" y="73"/>
                          <a:pt x="44" y="75"/>
                        </a:cubicBezTo>
                        <a:cubicBezTo>
                          <a:pt x="44" y="101"/>
                          <a:pt x="34" y="144"/>
                          <a:pt x="31" y="160"/>
                        </a:cubicBezTo>
                        <a:cubicBezTo>
                          <a:pt x="28" y="178"/>
                          <a:pt x="13" y="246"/>
                          <a:pt x="3" y="267"/>
                        </a:cubicBezTo>
                        <a:cubicBezTo>
                          <a:pt x="1" y="271"/>
                          <a:pt x="1" y="275"/>
                          <a:pt x="1" y="278"/>
                        </a:cubicBezTo>
                        <a:cubicBezTo>
                          <a:pt x="1" y="286"/>
                          <a:pt x="7" y="289"/>
                          <a:pt x="13" y="289"/>
                        </a:cubicBezTo>
                        <a:cubicBezTo>
                          <a:pt x="16" y="289"/>
                          <a:pt x="17" y="289"/>
                          <a:pt x="19" y="288"/>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93" name="Google Shape;3293;p21"/>
                  <p:cNvSpPr/>
                  <p:nvPr/>
                </p:nvSpPr>
                <p:spPr>
                  <a:xfrm>
                    <a:off x="4131" y="2660"/>
                    <a:ext cx="17" cy="21"/>
                  </a:xfrm>
                  <a:custGeom>
                    <a:avLst/>
                    <a:gdLst/>
                    <a:ahLst/>
                    <a:cxnLst/>
                    <a:rect l="l" t="t" r="r" b="b"/>
                    <a:pathLst>
                      <a:path w="23" h="28" extrusionOk="0">
                        <a:moveTo>
                          <a:pt x="4" y="1"/>
                        </a:moveTo>
                        <a:cubicBezTo>
                          <a:pt x="4" y="1"/>
                          <a:pt x="7" y="0"/>
                          <a:pt x="9" y="5"/>
                        </a:cubicBezTo>
                        <a:cubicBezTo>
                          <a:pt x="12" y="10"/>
                          <a:pt x="14" y="11"/>
                          <a:pt x="17" y="14"/>
                        </a:cubicBezTo>
                        <a:cubicBezTo>
                          <a:pt x="20" y="17"/>
                          <a:pt x="21" y="16"/>
                          <a:pt x="22" y="19"/>
                        </a:cubicBezTo>
                        <a:cubicBezTo>
                          <a:pt x="23" y="22"/>
                          <a:pt x="20" y="21"/>
                          <a:pt x="20" y="24"/>
                        </a:cubicBezTo>
                        <a:cubicBezTo>
                          <a:pt x="20" y="28"/>
                          <a:pt x="16" y="24"/>
                          <a:pt x="13" y="19"/>
                        </a:cubicBezTo>
                        <a:cubicBezTo>
                          <a:pt x="11" y="15"/>
                          <a:pt x="8" y="11"/>
                          <a:pt x="6" y="10"/>
                        </a:cubicBezTo>
                        <a:cubicBezTo>
                          <a:pt x="4" y="9"/>
                          <a:pt x="0" y="4"/>
                          <a:pt x="4"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94" name="Google Shape;3294;p21"/>
                  <p:cNvSpPr/>
                  <p:nvPr/>
                </p:nvSpPr>
                <p:spPr>
                  <a:xfrm>
                    <a:off x="4132" y="2659"/>
                    <a:ext cx="16" cy="21"/>
                  </a:xfrm>
                  <a:custGeom>
                    <a:avLst/>
                    <a:gdLst/>
                    <a:ahLst/>
                    <a:cxnLst/>
                    <a:rect l="l" t="t" r="r" b="b"/>
                    <a:pathLst>
                      <a:path w="21" h="28" extrusionOk="0">
                        <a:moveTo>
                          <a:pt x="18" y="25"/>
                        </a:moveTo>
                        <a:cubicBezTo>
                          <a:pt x="18" y="26"/>
                          <a:pt x="18" y="27"/>
                          <a:pt x="18" y="27"/>
                        </a:cubicBezTo>
                        <a:cubicBezTo>
                          <a:pt x="16" y="28"/>
                          <a:pt x="14" y="25"/>
                          <a:pt x="12" y="22"/>
                        </a:cubicBezTo>
                        <a:cubicBezTo>
                          <a:pt x="11" y="21"/>
                          <a:pt x="11" y="21"/>
                          <a:pt x="11" y="20"/>
                        </a:cubicBezTo>
                        <a:cubicBezTo>
                          <a:pt x="10" y="19"/>
                          <a:pt x="10" y="19"/>
                          <a:pt x="9" y="18"/>
                        </a:cubicBezTo>
                        <a:cubicBezTo>
                          <a:pt x="7" y="15"/>
                          <a:pt x="5" y="12"/>
                          <a:pt x="4" y="11"/>
                        </a:cubicBezTo>
                        <a:cubicBezTo>
                          <a:pt x="3" y="11"/>
                          <a:pt x="2" y="10"/>
                          <a:pt x="1" y="9"/>
                        </a:cubicBezTo>
                        <a:cubicBezTo>
                          <a:pt x="0" y="8"/>
                          <a:pt x="0" y="6"/>
                          <a:pt x="0" y="5"/>
                        </a:cubicBezTo>
                        <a:cubicBezTo>
                          <a:pt x="0" y="4"/>
                          <a:pt x="0" y="3"/>
                          <a:pt x="1" y="2"/>
                        </a:cubicBezTo>
                        <a:cubicBezTo>
                          <a:pt x="2" y="2"/>
                          <a:pt x="2" y="2"/>
                          <a:pt x="2" y="2"/>
                        </a:cubicBezTo>
                        <a:cubicBezTo>
                          <a:pt x="2" y="2"/>
                          <a:pt x="4" y="0"/>
                          <a:pt x="7" y="4"/>
                        </a:cubicBezTo>
                        <a:cubicBezTo>
                          <a:pt x="7" y="5"/>
                          <a:pt x="8" y="5"/>
                          <a:pt x="8" y="6"/>
                        </a:cubicBezTo>
                        <a:cubicBezTo>
                          <a:pt x="8" y="7"/>
                          <a:pt x="9" y="8"/>
                          <a:pt x="9" y="8"/>
                        </a:cubicBezTo>
                        <a:cubicBezTo>
                          <a:pt x="11" y="11"/>
                          <a:pt x="13" y="12"/>
                          <a:pt x="15" y="14"/>
                        </a:cubicBezTo>
                        <a:cubicBezTo>
                          <a:pt x="17" y="17"/>
                          <a:pt x="18" y="17"/>
                          <a:pt x="19" y="19"/>
                        </a:cubicBezTo>
                        <a:cubicBezTo>
                          <a:pt x="20" y="19"/>
                          <a:pt x="20" y="20"/>
                          <a:pt x="20" y="20"/>
                        </a:cubicBezTo>
                        <a:cubicBezTo>
                          <a:pt x="21" y="22"/>
                          <a:pt x="20" y="22"/>
                          <a:pt x="20" y="23"/>
                        </a:cubicBezTo>
                        <a:cubicBezTo>
                          <a:pt x="20" y="23"/>
                          <a:pt x="19" y="23"/>
                          <a:pt x="19" y="23"/>
                        </a:cubicBezTo>
                        <a:cubicBezTo>
                          <a:pt x="18" y="24"/>
                          <a:pt x="18" y="24"/>
                          <a:pt x="18" y="25"/>
                        </a:cubicBezTo>
                        <a:close/>
                        <a:moveTo>
                          <a:pt x="17" y="25"/>
                        </a:moveTo>
                        <a:cubicBezTo>
                          <a:pt x="17" y="23"/>
                          <a:pt x="18" y="23"/>
                          <a:pt x="18" y="22"/>
                        </a:cubicBezTo>
                        <a:cubicBezTo>
                          <a:pt x="18" y="22"/>
                          <a:pt x="18" y="22"/>
                          <a:pt x="18" y="22"/>
                        </a:cubicBezTo>
                        <a:cubicBezTo>
                          <a:pt x="19" y="22"/>
                          <a:pt x="19" y="22"/>
                          <a:pt x="19" y="22"/>
                        </a:cubicBezTo>
                        <a:cubicBezTo>
                          <a:pt x="20" y="21"/>
                          <a:pt x="20" y="21"/>
                          <a:pt x="20" y="20"/>
                        </a:cubicBezTo>
                        <a:cubicBezTo>
                          <a:pt x="19" y="20"/>
                          <a:pt x="19" y="19"/>
                          <a:pt x="19" y="19"/>
                        </a:cubicBezTo>
                        <a:cubicBezTo>
                          <a:pt x="18" y="18"/>
                          <a:pt x="17" y="17"/>
                          <a:pt x="15" y="15"/>
                        </a:cubicBezTo>
                        <a:cubicBezTo>
                          <a:pt x="12" y="13"/>
                          <a:pt x="11" y="12"/>
                          <a:pt x="9" y="9"/>
                        </a:cubicBezTo>
                        <a:cubicBezTo>
                          <a:pt x="8" y="8"/>
                          <a:pt x="8" y="7"/>
                          <a:pt x="7" y="6"/>
                        </a:cubicBezTo>
                        <a:cubicBezTo>
                          <a:pt x="7" y="5"/>
                          <a:pt x="7" y="5"/>
                          <a:pt x="7" y="5"/>
                        </a:cubicBezTo>
                        <a:cubicBezTo>
                          <a:pt x="5" y="2"/>
                          <a:pt x="3" y="2"/>
                          <a:pt x="3" y="3"/>
                        </a:cubicBezTo>
                        <a:cubicBezTo>
                          <a:pt x="2" y="3"/>
                          <a:pt x="2" y="3"/>
                          <a:pt x="2" y="3"/>
                        </a:cubicBezTo>
                        <a:cubicBezTo>
                          <a:pt x="2" y="2"/>
                          <a:pt x="2" y="2"/>
                          <a:pt x="2" y="2"/>
                        </a:cubicBezTo>
                        <a:cubicBezTo>
                          <a:pt x="2" y="3"/>
                          <a:pt x="2" y="3"/>
                          <a:pt x="2" y="3"/>
                        </a:cubicBezTo>
                        <a:cubicBezTo>
                          <a:pt x="2" y="3"/>
                          <a:pt x="2" y="3"/>
                          <a:pt x="2" y="3"/>
                        </a:cubicBezTo>
                        <a:cubicBezTo>
                          <a:pt x="0" y="5"/>
                          <a:pt x="0" y="7"/>
                          <a:pt x="1" y="8"/>
                        </a:cubicBezTo>
                        <a:cubicBezTo>
                          <a:pt x="2" y="9"/>
                          <a:pt x="3" y="10"/>
                          <a:pt x="4" y="10"/>
                        </a:cubicBezTo>
                        <a:cubicBezTo>
                          <a:pt x="5" y="12"/>
                          <a:pt x="7" y="14"/>
                          <a:pt x="10" y="17"/>
                        </a:cubicBezTo>
                        <a:cubicBezTo>
                          <a:pt x="10" y="18"/>
                          <a:pt x="11" y="19"/>
                          <a:pt x="11" y="20"/>
                        </a:cubicBezTo>
                        <a:cubicBezTo>
                          <a:pt x="12" y="21"/>
                          <a:pt x="12" y="21"/>
                          <a:pt x="12" y="22"/>
                        </a:cubicBezTo>
                        <a:cubicBezTo>
                          <a:pt x="13" y="23"/>
                          <a:pt x="14" y="24"/>
                          <a:pt x="15" y="25"/>
                        </a:cubicBezTo>
                        <a:cubicBezTo>
                          <a:pt x="16" y="26"/>
                          <a:pt x="17" y="26"/>
                          <a:pt x="17" y="26"/>
                        </a:cubicBezTo>
                        <a:cubicBezTo>
                          <a:pt x="17" y="26"/>
                          <a:pt x="17" y="26"/>
                          <a:pt x="17" y="25"/>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95" name="Google Shape;3295;p21"/>
                  <p:cNvSpPr/>
                  <p:nvPr/>
                </p:nvSpPr>
                <p:spPr>
                  <a:xfrm>
                    <a:off x="4133" y="2661"/>
                    <a:ext cx="14" cy="18"/>
                  </a:xfrm>
                  <a:custGeom>
                    <a:avLst/>
                    <a:gdLst/>
                    <a:ahLst/>
                    <a:cxnLst/>
                    <a:rect l="l" t="t" r="r" b="b"/>
                    <a:pathLst>
                      <a:path w="19" h="24" extrusionOk="0">
                        <a:moveTo>
                          <a:pt x="3" y="4"/>
                        </a:moveTo>
                        <a:cubicBezTo>
                          <a:pt x="4" y="4"/>
                          <a:pt x="3" y="2"/>
                          <a:pt x="3" y="2"/>
                        </a:cubicBezTo>
                        <a:cubicBezTo>
                          <a:pt x="3" y="2"/>
                          <a:pt x="5" y="3"/>
                          <a:pt x="7" y="6"/>
                        </a:cubicBezTo>
                        <a:cubicBezTo>
                          <a:pt x="8" y="8"/>
                          <a:pt x="9" y="11"/>
                          <a:pt x="11" y="12"/>
                        </a:cubicBezTo>
                        <a:cubicBezTo>
                          <a:pt x="13" y="13"/>
                          <a:pt x="17" y="16"/>
                          <a:pt x="17" y="18"/>
                        </a:cubicBezTo>
                        <a:cubicBezTo>
                          <a:pt x="17" y="18"/>
                          <a:pt x="17" y="18"/>
                          <a:pt x="17" y="18"/>
                        </a:cubicBezTo>
                        <a:cubicBezTo>
                          <a:pt x="16" y="18"/>
                          <a:pt x="16" y="18"/>
                          <a:pt x="16" y="18"/>
                        </a:cubicBezTo>
                        <a:cubicBezTo>
                          <a:pt x="16" y="18"/>
                          <a:pt x="16" y="18"/>
                          <a:pt x="16" y="18"/>
                        </a:cubicBezTo>
                        <a:cubicBezTo>
                          <a:pt x="15" y="18"/>
                          <a:pt x="15" y="19"/>
                          <a:pt x="15" y="20"/>
                        </a:cubicBezTo>
                        <a:cubicBezTo>
                          <a:pt x="15" y="21"/>
                          <a:pt x="15" y="22"/>
                          <a:pt x="14" y="22"/>
                        </a:cubicBezTo>
                        <a:cubicBezTo>
                          <a:pt x="14" y="22"/>
                          <a:pt x="13" y="21"/>
                          <a:pt x="12" y="19"/>
                        </a:cubicBezTo>
                        <a:cubicBezTo>
                          <a:pt x="11" y="16"/>
                          <a:pt x="6" y="10"/>
                          <a:pt x="5" y="9"/>
                        </a:cubicBezTo>
                        <a:cubicBezTo>
                          <a:pt x="3" y="8"/>
                          <a:pt x="2" y="6"/>
                          <a:pt x="2" y="5"/>
                        </a:cubicBezTo>
                        <a:cubicBezTo>
                          <a:pt x="2" y="4"/>
                          <a:pt x="2" y="4"/>
                          <a:pt x="2" y="4"/>
                        </a:cubicBezTo>
                        <a:cubicBezTo>
                          <a:pt x="2" y="4"/>
                          <a:pt x="2" y="4"/>
                          <a:pt x="3" y="4"/>
                        </a:cubicBezTo>
                        <a:close/>
                        <a:moveTo>
                          <a:pt x="1" y="0"/>
                        </a:moveTo>
                        <a:cubicBezTo>
                          <a:pt x="1" y="0"/>
                          <a:pt x="1" y="0"/>
                          <a:pt x="1" y="0"/>
                        </a:cubicBezTo>
                        <a:cubicBezTo>
                          <a:pt x="1" y="1"/>
                          <a:pt x="1" y="1"/>
                          <a:pt x="1" y="1"/>
                        </a:cubicBezTo>
                        <a:cubicBezTo>
                          <a:pt x="1" y="1"/>
                          <a:pt x="1" y="1"/>
                          <a:pt x="1" y="1"/>
                        </a:cubicBezTo>
                        <a:cubicBezTo>
                          <a:pt x="0" y="2"/>
                          <a:pt x="0" y="3"/>
                          <a:pt x="0" y="3"/>
                        </a:cubicBezTo>
                        <a:cubicBezTo>
                          <a:pt x="0" y="4"/>
                          <a:pt x="1" y="5"/>
                          <a:pt x="1" y="6"/>
                        </a:cubicBezTo>
                        <a:cubicBezTo>
                          <a:pt x="2" y="6"/>
                          <a:pt x="2" y="7"/>
                          <a:pt x="2" y="7"/>
                        </a:cubicBezTo>
                        <a:cubicBezTo>
                          <a:pt x="2" y="8"/>
                          <a:pt x="2" y="8"/>
                          <a:pt x="2" y="8"/>
                        </a:cubicBezTo>
                        <a:cubicBezTo>
                          <a:pt x="3" y="8"/>
                          <a:pt x="3" y="8"/>
                          <a:pt x="3" y="8"/>
                        </a:cubicBezTo>
                        <a:cubicBezTo>
                          <a:pt x="4" y="10"/>
                          <a:pt x="6" y="12"/>
                          <a:pt x="9" y="15"/>
                        </a:cubicBezTo>
                        <a:cubicBezTo>
                          <a:pt x="9" y="16"/>
                          <a:pt x="10" y="17"/>
                          <a:pt x="10" y="18"/>
                        </a:cubicBezTo>
                        <a:cubicBezTo>
                          <a:pt x="11" y="19"/>
                          <a:pt x="11" y="19"/>
                          <a:pt x="11" y="20"/>
                        </a:cubicBezTo>
                        <a:cubicBezTo>
                          <a:pt x="12" y="21"/>
                          <a:pt x="12" y="21"/>
                          <a:pt x="12" y="21"/>
                        </a:cubicBezTo>
                        <a:cubicBezTo>
                          <a:pt x="12" y="21"/>
                          <a:pt x="13" y="22"/>
                          <a:pt x="13" y="22"/>
                        </a:cubicBezTo>
                        <a:cubicBezTo>
                          <a:pt x="14" y="23"/>
                          <a:pt x="14" y="23"/>
                          <a:pt x="14" y="23"/>
                        </a:cubicBezTo>
                        <a:cubicBezTo>
                          <a:pt x="15" y="24"/>
                          <a:pt x="15" y="24"/>
                          <a:pt x="16" y="24"/>
                        </a:cubicBezTo>
                        <a:cubicBezTo>
                          <a:pt x="15" y="24"/>
                          <a:pt x="15" y="23"/>
                          <a:pt x="15" y="23"/>
                        </a:cubicBezTo>
                        <a:cubicBezTo>
                          <a:pt x="15" y="21"/>
                          <a:pt x="16" y="21"/>
                          <a:pt x="17" y="20"/>
                        </a:cubicBezTo>
                        <a:cubicBezTo>
                          <a:pt x="17" y="20"/>
                          <a:pt x="18" y="20"/>
                          <a:pt x="19" y="20"/>
                        </a:cubicBezTo>
                        <a:cubicBezTo>
                          <a:pt x="19" y="19"/>
                          <a:pt x="19" y="19"/>
                          <a:pt x="19" y="18"/>
                        </a:cubicBezTo>
                        <a:cubicBezTo>
                          <a:pt x="18" y="18"/>
                          <a:pt x="18" y="17"/>
                          <a:pt x="18" y="17"/>
                        </a:cubicBezTo>
                        <a:cubicBezTo>
                          <a:pt x="17" y="16"/>
                          <a:pt x="16" y="15"/>
                          <a:pt x="14" y="13"/>
                        </a:cubicBezTo>
                        <a:cubicBezTo>
                          <a:pt x="11" y="11"/>
                          <a:pt x="10" y="10"/>
                          <a:pt x="8" y="7"/>
                        </a:cubicBezTo>
                        <a:cubicBezTo>
                          <a:pt x="7" y="6"/>
                          <a:pt x="7" y="5"/>
                          <a:pt x="6" y="4"/>
                        </a:cubicBezTo>
                        <a:cubicBezTo>
                          <a:pt x="6" y="3"/>
                          <a:pt x="6" y="3"/>
                          <a:pt x="6" y="3"/>
                        </a:cubicBezTo>
                        <a:cubicBezTo>
                          <a:pt x="4" y="1"/>
                          <a:pt x="3" y="1"/>
                          <a:pt x="2" y="1"/>
                        </a:cubicBezTo>
                        <a:cubicBezTo>
                          <a:pt x="2" y="1"/>
                          <a:pt x="2" y="1"/>
                          <a:pt x="2" y="1"/>
                        </a:cubicBezTo>
                        <a:cubicBezTo>
                          <a:pt x="1" y="1"/>
                          <a:pt x="1" y="1"/>
                          <a:pt x="1" y="1"/>
                        </a:cubicBezTo>
                        <a:lnTo>
                          <a:pt x="1"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96" name="Google Shape;3296;p21"/>
                  <p:cNvSpPr/>
                  <p:nvPr/>
                </p:nvSpPr>
                <p:spPr>
                  <a:xfrm>
                    <a:off x="4132" y="2661"/>
                    <a:ext cx="15" cy="18"/>
                  </a:xfrm>
                  <a:custGeom>
                    <a:avLst/>
                    <a:gdLst/>
                    <a:ahLst/>
                    <a:cxnLst/>
                    <a:rect l="l" t="t" r="r" b="b"/>
                    <a:pathLst>
                      <a:path w="20" h="25" extrusionOk="0">
                        <a:moveTo>
                          <a:pt x="14" y="22"/>
                        </a:moveTo>
                        <a:cubicBezTo>
                          <a:pt x="14" y="22"/>
                          <a:pt x="14" y="22"/>
                          <a:pt x="14" y="22"/>
                        </a:cubicBezTo>
                        <a:cubicBezTo>
                          <a:pt x="15" y="23"/>
                          <a:pt x="15" y="23"/>
                          <a:pt x="15" y="23"/>
                        </a:cubicBezTo>
                        <a:cubicBezTo>
                          <a:pt x="15" y="24"/>
                          <a:pt x="16" y="24"/>
                          <a:pt x="17" y="25"/>
                        </a:cubicBezTo>
                        <a:cubicBezTo>
                          <a:pt x="17" y="24"/>
                          <a:pt x="17" y="24"/>
                          <a:pt x="17" y="24"/>
                        </a:cubicBezTo>
                        <a:cubicBezTo>
                          <a:pt x="17" y="24"/>
                          <a:pt x="17" y="24"/>
                          <a:pt x="17" y="24"/>
                        </a:cubicBezTo>
                        <a:cubicBezTo>
                          <a:pt x="16" y="24"/>
                          <a:pt x="16" y="24"/>
                          <a:pt x="15" y="23"/>
                        </a:cubicBezTo>
                        <a:lnTo>
                          <a:pt x="14" y="22"/>
                        </a:lnTo>
                        <a:close/>
                        <a:moveTo>
                          <a:pt x="3" y="8"/>
                        </a:moveTo>
                        <a:cubicBezTo>
                          <a:pt x="4" y="9"/>
                          <a:pt x="4" y="9"/>
                          <a:pt x="4" y="9"/>
                        </a:cubicBezTo>
                        <a:cubicBezTo>
                          <a:pt x="4" y="9"/>
                          <a:pt x="4" y="9"/>
                          <a:pt x="4" y="9"/>
                        </a:cubicBezTo>
                        <a:cubicBezTo>
                          <a:pt x="6" y="10"/>
                          <a:pt x="9" y="14"/>
                          <a:pt x="11" y="18"/>
                        </a:cubicBezTo>
                        <a:cubicBezTo>
                          <a:pt x="11" y="19"/>
                          <a:pt x="12" y="19"/>
                          <a:pt x="12" y="20"/>
                        </a:cubicBezTo>
                        <a:cubicBezTo>
                          <a:pt x="12" y="20"/>
                          <a:pt x="13" y="20"/>
                          <a:pt x="13" y="21"/>
                        </a:cubicBezTo>
                        <a:cubicBezTo>
                          <a:pt x="12" y="20"/>
                          <a:pt x="12" y="20"/>
                          <a:pt x="12" y="20"/>
                        </a:cubicBezTo>
                        <a:cubicBezTo>
                          <a:pt x="12" y="19"/>
                          <a:pt x="12" y="19"/>
                          <a:pt x="11" y="18"/>
                        </a:cubicBezTo>
                        <a:cubicBezTo>
                          <a:pt x="11" y="17"/>
                          <a:pt x="10" y="16"/>
                          <a:pt x="10" y="15"/>
                        </a:cubicBezTo>
                        <a:cubicBezTo>
                          <a:pt x="7" y="12"/>
                          <a:pt x="5" y="10"/>
                          <a:pt x="4" y="8"/>
                        </a:cubicBezTo>
                        <a:lnTo>
                          <a:pt x="3" y="8"/>
                        </a:lnTo>
                        <a:close/>
                        <a:moveTo>
                          <a:pt x="2" y="0"/>
                        </a:moveTo>
                        <a:cubicBezTo>
                          <a:pt x="2" y="1"/>
                          <a:pt x="1" y="1"/>
                          <a:pt x="1" y="1"/>
                        </a:cubicBezTo>
                        <a:cubicBezTo>
                          <a:pt x="1" y="2"/>
                          <a:pt x="0" y="2"/>
                          <a:pt x="0" y="3"/>
                        </a:cubicBezTo>
                        <a:cubicBezTo>
                          <a:pt x="1" y="3"/>
                          <a:pt x="1" y="3"/>
                          <a:pt x="1" y="3"/>
                        </a:cubicBezTo>
                        <a:cubicBezTo>
                          <a:pt x="1" y="3"/>
                          <a:pt x="1" y="2"/>
                          <a:pt x="2" y="1"/>
                        </a:cubicBezTo>
                        <a:cubicBezTo>
                          <a:pt x="2" y="1"/>
                          <a:pt x="2" y="1"/>
                          <a:pt x="2" y="1"/>
                        </a:cubicBezTo>
                        <a:lnTo>
                          <a:pt x="2" y="0"/>
                        </a:lnTo>
                        <a:close/>
                        <a:moveTo>
                          <a:pt x="3" y="0"/>
                        </a:moveTo>
                        <a:cubicBezTo>
                          <a:pt x="3" y="0"/>
                          <a:pt x="3" y="0"/>
                          <a:pt x="2" y="0"/>
                        </a:cubicBezTo>
                        <a:cubicBezTo>
                          <a:pt x="2" y="0"/>
                          <a:pt x="2" y="0"/>
                          <a:pt x="2" y="0"/>
                        </a:cubicBezTo>
                        <a:cubicBezTo>
                          <a:pt x="2" y="1"/>
                          <a:pt x="2" y="1"/>
                          <a:pt x="2" y="1"/>
                        </a:cubicBezTo>
                        <a:cubicBezTo>
                          <a:pt x="3" y="1"/>
                          <a:pt x="3" y="1"/>
                          <a:pt x="3" y="1"/>
                        </a:cubicBezTo>
                        <a:cubicBezTo>
                          <a:pt x="3" y="1"/>
                          <a:pt x="3" y="1"/>
                          <a:pt x="3" y="1"/>
                        </a:cubicBezTo>
                        <a:cubicBezTo>
                          <a:pt x="4" y="1"/>
                          <a:pt x="5" y="1"/>
                          <a:pt x="7" y="3"/>
                        </a:cubicBezTo>
                        <a:cubicBezTo>
                          <a:pt x="7" y="3"/>
                          <a:pt x="7" y="3"/>
                          <a:pt x="7" y="4"/>
                        </a:cubicBezTo>
                        <a:cubicBezTo>
                          <a:pt x="8" y="5"/>
                          <a:pt x="8" y="6"/>
                          <a:pt x="9" y="7"/>
                        </a:cubicBezTo>
                        <a:cubicBezTo>
                          <a:pt x="11" y="10"/>
                          <a:pt x="12" y="11"/>
                          <a:pt x="15" y="13"/>
                        </a:cubicBezTo>
                        <a:cubicBezTo>
                          <a:pt x="17" y="15"/>
                          <a:pt x="18" y="16"/>
                          <a:pt x="19" y="17"/>
                        </a:cubicBezTo>
                        <a:cubicBezTo>
                          <a:pt x="19" y="17"/>
                          <a:pt x="19" y="18"/>
                          <a:pt x="20" y="18"/>
                        </a:cubicBezTo>
                        <a:cubicBezTo>
                          <a:pt x="20" y="19"/>
                          <a:pt x="20" y="19"/>
                          <a:pt x="20" y="20"/>
                        </a:cubicBezTo>
                        <a:cubicBezTo>
                          <a:pt x="20" y="19"/>
                          <a:pt x="20" y="19"/>
                          <a:pt x="20" y="19"/>
                        </a:cubicBezTo>
                        <a:cubicBezTo>
                          <a:pt x="20" y="19"/>
                          <a:pt x="20" y="19"/>
                          <a:pt x="20" y="18"/>
                        </a:cubicBezTo>
                        <a:cubicBezTo>
                          <a:pt x="19" y="15"/>
                          <a:pt x="18" y="16"/>
                          <a:pt x="15" y="13"/>
                        </a:cubicBezTo>
                        <a:cubicBezTo>
                          <a:pt x="12" y="10"/>
                          <a:pt x="10" y="9"/>
                          <a:pt x="7" y="4"/>
                        </a:cubicBezTo>
                        <a:cubicBezTo>
                          <a:pt x="6" y="1"/>
                          <a:pt x="4" y="0"/>
                          <a:pt x="3"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97" name="Google Shape;3297;p21"/>
                  <p:cNvSpPr/>
                  <p:nvPr/>
                </p:nvSpPr>
                <p:spPr>
                  <a:xfrm>
                    <a:off x="4135" y="2664"/>
                    <a:ext cx="10" cy="11"/>
                  </a:xfrm>
                  <a:custGeom>
                    <a:avLst/>
                    <a:gdLst/>
                    <a:ahLst/>
                    <a:cxnLst/>
                    <a:rect l="l" t="t" r="r" b="b"/>
                    <a:pathLst>
                      <a:path w="13" h="15" extrusionOk="0">
                        <a:moveTo>
                          <a:pt x="1" y="1"/>
                        </a:moveTo>
                        <a:cubicBezTo>
                          <a:pt x="1" y="1"/>
                          <a:pt x="2" y="0"/>
                          <a:pt x="3" y="3"/>
                        </a:cubicBezTo>
                        <a:cubicBezTo>
                          <a:pt x="5" y="5"/>
                          <a:pt x="9" y="10"/>
                          <a:pt x="11" y="11"/>
                        </a:cubicBezTo>
                        <a:cubicBezTo>
                          <a:pt x="13" y="13"/>
                          <a:pt x="12" y="13"/>
                          <a:pt x="11" y="13"/>
                        </a:cubicBezTo>
                        <a:cubicBezTo>
                          <a:pt x="11" y="13"/>
                          <a:pt x="12" y="15"/>
                          <a:pt x="10" y="14"/>
                        </a:cubicBezTo>
                        <a:cubicBezTo>
                          <a:pt x="9" y="14"/>
                          <a:pt x="4" y="5"/>
                          <a:pt x="4" y="5"/>
                        </a:cubicBezTo>
                        <a:cubicBezTo>
                          <a:pt x="3" y="4"/>
                          <a:pt x="0" y="1"/>
                          <a:pt x="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98" name="Google Shape;3298;p21"/>
                  <p:cNvSpPr/>
                  <p:nvPr/>
                </p:nvSpPr>
                <p:spPr>
                  <a:xfrm>
                    <a:off x="4121" y="2644"/>
                    <a:ext cx="14" cy="20"/>
                  </a:xfrm>
                  <a:custGeom>
                    <a:avLst/>
                    <a:gdLst/>
                    <a:ahLst/>
                    <a:cxnLst/>
                    <a:rect l="l" t="t" r="r" b="b"/>
                    <a:pathLst>
                      <a:path w="19" h="26" extrusionOk="0">
                        <a:moveTo>
                          <a:pt x="3" y="1"/>
                        </a:moveTo>
                        <a:cubicBezTo>
                          <a:pt x="3" y="1"/>
                          <a:pt x="5" y="0"/>
                          <a:pt x="7" y="5"/>
                        </a:cubicBezTo>
                        <a:cubicBezTo>
                          <a:pt x="10" y="11"/>
                          <a:pt x="10" y="11"/>
                          <a:pt x="14" y="14"/>
                        </a:cubicBezTo>
                        <a:cubicBezTo>
                          <a:pt x="18" y="18"/>
                          <a:pt x="19" y="21"/>
                          <a:pt x="17" y="22"/>
                        </a:cubicBezTo>
                        <a:cubicBezTo>
                          <a:pt x="16" y="23"/>
                          <a:pt x="15" y="23"/>
                          <a:pt x="15" y="24"/>
                        </a:cubicBezTo>
                        <a:cubicBezTo>
                          <a:pt x="15" y="26"/>
                          <a:pt x="11" y="26"/>
                          <a:pt x="8" y="19"/>
                        </a:cubicBezTo>
                        <a:cubicBezTo>
                          <a:pt x="5" y="13"/>
                          <a:pt x="5" y="12"/>
                          <a:pt x="4" y="11"/>
                        </a:cubicBezTo>
                        <a:cubicBezTo>
                          <a:pt x="4" y="10"/>
                          <a:pt x="0" y="6"/>
                          <a:pt x="0" y="4"/>
                        </a:cubicBezTo>
                        <a:cubicBezTo>
                          <a:pt x="0" y="2"/>
                          <a:pt x="3" y="1"/>
                          <a:pt x="3"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99" name="Google Shape;3299;p21"/>
                  <p:cNvSpPr/>
                  <p:nvPr/>
                </p:nvSpPr>
                <p:spPr>
                  <a:xfrm>
                    <a:off x="4120" y="2644"/>
                    <a:ext cx="15" cy="20"/>
                  </a:xfrm>
                  <a:custGeom>
                    <a:avLst/>
                    <a:gdLst/>
                    <a:ahLst/>
                    <a:cxnLst/>
                    <a:rect l="l" t="t" r="r" b="b"/>
                    <a:pathLst>
                      <a:path w="20" h="26" extrusionOk="0">
                        <a:moveTo>
                          <a:pt x="16" y="25"/>
                        </a:moveTo>
                        <a:cubicBezTo>
                          <a:pt x="16" y="25"/>
                          <a:pt x="16" y="25"/>
                          <a:pt x="16" y="25"/>
                        </a:cubicBezTo>
                        <a:cubicBezTo>
                          <a:pt x="16" y="25"/>
                          <a:pt x="16" y="25"/>
                          <a:pt x="16" y="25"/>
                        </a:cubicBezTo>
                        <a:cubicBezTo>
                          <a:pt x="14" y="26"/>
                          <a:pt x="12" y="25"/>
                          <a:pt x="9" y="19"/>
                        </a:cubicBezTo>
                        <a:cubicBezTo>
                          <a:pt x="9" y="19"/>
                          <a:pt x="9" y="19"/>
                          <a:pt x="9" y="19"/>
                        </a:cubicBezTo>
                        <a:cubicBezTo>
                          <a:pt x="8" y="18"/>
                          <a:pt x="8" y="16"/>
                          <a:pt x="7" y="15"/>
                        </a:cubicBezTo>
                        <a:cubicBezTo>
                          <a:pt x="6" y="12"/>
                          <a:pt x="6" y="12"/>
                          <a:pt x="5" y="11"/>
                        </a:cubicBezTo>
                        <a:cubicBezTo>
                          <a:pt x="5" y="11"/>
                          <a:pt x="2" y="8"/>
                          <a:pt x="1" y="6"/>
                        </a:cubicBezTo>
                        <a:cubicBezTo>
                          <a:pt x="1" y="5"/>
                          <a:pt x="0" y="5"/>
                          <a:pt x="0" y="4"/>
                        </a:cubicBezTo>
                        <a:cubicBezTo>
                          <a:pt x="1" y="3"/>
                          <a:pt x="2" y="2"/>
                          <a:pt x="2" y="2"/>
                        </a:cubicBezTo>
                        <a:cubicBezTo>
                          <a:pt x="3" y="1"/>
                          <a:pt x="4" y="1"/>
                          <a:pt x="4" y="1"/>
                        </a:cubicBezTo>
                        <a:cubicBezTo>
                          <a:pt x="4" y="1"/>
                          <a:pt x="4" y="1"/>
                          <a:pt x="4" y="1"/>
                        </a:cubicBezTo>
                        <a:cubicBezTo>
                          <a:pt x="5" y="1"/>
                          <a:pt x="6" y="0"/>
                          <a:pt x="9" y="5"/>
                        </a:cubicBezTo>
                        <a:cubicBezTo>
                          <a:pt x="12" y="11"/>
                          <a:pt x="11" y="10"/>
                          <a:pt x="15" y="14"/>
                        </a:cubicBezTo>
                        <a:cubicBezTo>
                          <a:pt x="17" y="15"/>
                          <a:pt x="18" y="17"/>
                          <a:pt x="19" y="18"/>
                        </a:cubicBezTo>
                        <a:cubicBezTo>
                          <a:pt x="20" y="20"/>
                          <a:pt x="19" y="22"/>
                          <a:pt x="18" y="22"/>
                        </a:cubicBezTo>
                        <a:cubicBezTo>
                          <a:pt x="17" y="23"/>
                          <a:pt x="16" y="24"/>
                          <a:pt x="16" y="25"/>
                        </a:cubicBezTo>
                        <a:close/>
                        <a:moveTo>
                          <a:pt x="8" y="6"/>
                        </a:moveTo>
                        <a:cubicBezTo>
                          <a:pt x="6" y="1"/>
                          <a:pt x="5" y="2"/>
                          <a:pt x="4" y="2"/>
                        </a:cubicBezTo>
                        <a:cubicBezTo>
                          <a:pt x="4" y="2"/>
                          <a:pt x="4" y="2"/>
                          <a:pt x="4" y="2"/>
                        </a:cubicBezTo>
                        <a:cubicBezTo>
                          <a:pt x="4" y="2"/>
                          <a:pt x="4" y="2"/>
                          <a:pt x="4" y="2"/>
                        </a:cubicBezTo>
                        <a:cubicBezTo>
                          <a:pt x="4" y="2"/>
                          <a:pt x="4" y="2"/>
                          <a:pt x="4" y="2"/>
                        </a:cubicBezTo>
                        <a:cubicBezTo>
                          <a:pt x="4" y="2"/>
                          <a:pt x="3" y="2"/>
                          <a:pt x="3" y="2"/>
                        </a:cubicBezTo>
                        <a:cubicBezTo>
                          <a:pt x="2" y="3"/>
                          <a:pt x="1" y="3"/>
                          <a:pt x="1" y="4"/>
                        </a:cubicBezTo>
                        <a:cubicBezTo>
                          <a:pt x="1" y="4"/>
                          <a:pt x="1" y="5"/>
                          <a:pt x="1" y="5"/>
                        </a:cubicBezTo>
                        <a:cubicBezTo>
                          <a:pt x="2" y="7"/>
                          <a:pt x="5" y="10"/>
                          <a:pt x="6" y="11"/>
                        </a:cubicBezTo>
                        <a:cubicBezTo>
                          <a:pt x="6" y="12"/>
                          <a:pt x="6" y="12"/>
                          <a:pt x="8" y="15"/>
                        </a:cubicBezTo>
                        <a:cubicBezTo>
                          <a:pt x="8" y="16"/>
                          <a:pt x="9" y="17"/>
                          <a:pt x="10" y="19"/>
                        </a:cubicBezTo>
                        <a:cubicBezTo>
                          <a:pt x="10" y="19"/>
                          <a:pt x="10" y="19"/>
                          <a:pt x="10" y="19"/>
                        </a:cubicBezTo>
                        <a:cubicBezTo>
                          <a:pt x="12" y="24"/>
                          <a:pt x="15" y="25"/>
                          <a:pt x="15" y="25"/>
                        </a:cubicBezTo>
                        <a:cubicBezTo>
                          <a:pt x="16" y="24"/>
                          <a:pt x="16" y="24"/>
                          <a:pt x="16" y="24"/>
                        </a:cubicBezTo>
                        <a:cubicBezTo>
                          <a:pt x="16" y="23"/>
                          <a:pt x="17" y="23"/>
                          <a:pt x="18" y="21"/>
                        </a:cubicBezTo>
                        <a:cubicBezTo>
                          <a:pt x="19" y="21"/>
                          <a:pt x="19" y="20"/>
                          <a:pt x="18" y="18"/>
                        </a:cubicBezTo>
                        <a:cubicBezTo>
                          <a:pt x="18" y="17"/>
                          <a:pt x="17" y="16"/>
                          <a:pt x="15" y="14"/>
                        </a:cubicBezTo>
                        <a:cubicBezTo>
                          <a:pt x="11" y="11"/>
                          <a:pt x="11" y="11"/>
                          <a:pt x="8" y="6"/>
                        </a:cubicBezTo>
                        <a:close/>
                        <a:moveTo>
                          <a:pt x="4" y="1"/>
                        </a:moveTo>
                        <a:cubicBezTo>
                          <a:pt x="4" y="1"/>
                          <a:pt x="4" y="1"/>
                          <a:pt x="4" y="1"/>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00" name="Google Shape;3300;p21"/>
                  <p:cNvSpPr/>
                  <p:nvPr/>
                </p:nvSpPr>
                <p:spPr>
                  <a:xfrm>
                    <a:off x="4122" y="2646"/>
                    <a:ext cx="12" cy="17"/>
                  </a:xfrm>
                  <a:custGeom>
                    <a:avLst/>
                    <a:gdLst/>
                    <a:ahLst/>
                    <a:cxnLst/>
                    <a:rect l="l" t="t" r="r" b="b"/>
                    <a:pathLst>
                      <a:path w="16" h="23" extrusionOk="0">
                        <a:moveTo>
                          <a:pt x="2" y="0"/>
                        </a:moveTo>
                        <a:cubicBezTo>
                          <a:pt x="1" y="0"/>
                          <a:pt x="1" y="0"/>
                          <a:pt x="1" y="0"/>
                        </a:cubicBezTo>
                        <a:cubicBezTo>
                          <a:pt x="1" y="0"/>
                          <a:pt x="1" y="0"/>
                          <a:pt x="1" y="0"/>
                        </a:cubicBezTo>
                        <a:cubicBezTo>
                          <a:pt x="1" y="0"/>
                          <a:pt x="1" y="0"/>
                          <a:pt x="1" y="0"/>
                        </a:cubicBezTo>
                        <a:cubicBezTo>
                          <a:pt x="1" y="0"/>
                          <a:pt x="1" y="0"/>
                          <a:pt x="1" y="0"/>
                        </a:cubicBezTo>
                        <a:cubicBezTo>
                          <a:pt x="1" y="0"/>
                          <a:pt x="1" y="0"/>
                          <a:pt x="0" y="0"/>
                        </a:cubicBezTo>
                        <a:cubicBezTo>
                          <a:pt x="1" y="1"/>
                          <a:pt x="1" y="1"/>
                          <a:pt x="1" y="2"/>
                        </a:cubicBezTo>
                        <a:cubicBezTo>
                          <a:pt x="2" y="2"/>
                          <a:pt x="2" y="1"/>
                          <a:pt x="1" y="1"/>
                        </a:cubicBezTo>
                        <a:cubicBezTo>
                          <a:pt x="2" y="1"/>
                          <a:pt x="2" y="1"/>
                          <a:pt x="2" y="1"/>
                        </a:cubicBezTo>
                        <a:cubicBezTo>
                          <a:pt x="2" y="1"/>
                          <a:pt x="2" y="1"/>
                          <a:pt x="3" y="1"/>
                        </a:cubicBezTo>
                        <a:cubicBezTo>
                          <a:pt x="3" y="1"/>
                          <a:pt x="5" y="4"/>
                          <a:pt x="5" y="6"/>
                        </a:cubicBezTo>
                        <a:cubicBezTo>
                          <a:pt x="6" y="8"/>
                          <a:pt x="6" y="9"/>
                          <a:pt x="8" y="10"/>
                        </a:cubicBezTo>
                        <a:cubicBezTo>
                          <a:pt x="10" y="11"/>
                          <a:pt x="14" y="15"/>
                          <a:pt x="14" y="17"/>
                        </a:cubicBezTo>
                        <a:cubicBezTo>
                          <a:pt x="14" y="18"/>
                          <a:pt x="14" y="18"/>
                          <a:pt x="13" y="18"/>
                        </a:cubicBezTo>
                        <a:cubicBezTo>
                          <a:pt x="13" y="18"/>
                          <a:pt x="13" y="18"/>
                          <a:pt x="13" y="18"/>
                        </a:cubicBezTo>
                        <a:cubicBezTo>
                          <a:pt x="12" y="18"/>
                          <a:pt x="12" y="18"/>
                          <a:pt x="12" y="18"/>
                        </a:cubicBezTo>
                        <a:cubicBezTo>
                          <a:pt x="12" y="18"/>
                          <a:pt x="12" y="18"/>
                          <a:pt x="12" y="18"/>
                        </a:cubicBezTo>
                        <a:cubicBezTo>
                          <a:pt x="12" y="18"/>
                          <a:pt x="12" y="18"/>
                          <a:pt x="12" y="18"/>
                        </a:cubicBezTo>
                        <a:cubicBezTo>
                          <a:pt x="12" y="19"/>
                          <a:pt x="12" y="19"/>
                          <a:pt x="12" y="19"/>
                        </a:cubicBezTo>
                        <a:cubicBezTo>
                          <a:pt x="12" y="20"/>
                          <a:pt x="12" y="21"/>
                          <a:pt x="11" y="22"/>
                        </a:cubicBezTo>
                        <a:cubicBezTo>
                          <a:pt x="12" y="22"/>
                          <a:pt x="12" y="22"/>
                          <a:pt x="12" y="23"/>
                        </a:cubicBezTo>
                        <a:cubicBezTo>
                          <a:pt x="13" y="22"/>
                          <a:pt x="13" y="22"/>
                          <a:pt x="13" y="22"/>
                        </a:cubicBezTo>
                        <a:cubicBezTo>
                          <a:pt x="13" y="21"/>
                          <a:pt x="14" y="21"/>
                          <a:pt x="15" y="19"/>
                        </a:cubicBezTo>
                        <a:cubicBezTo>
                          <a:pt x="16" y="19"/>
                          <a:pt x="16" y="18"/>
                          <a:pt x="15" y="16"/>
                        </a:cubicBezTo>
                        <a:cubicBezTo>
                          <a:pt x="15" y="15"/>
                          <a:pt x="14" y="14"/>
                          <a:pt x="12" y="12"/>
                        </a:cubicBezTo>
                        <a:cubicBezTo>
                          <a:pt x="8" y="9"/>
                          <a:pt x="8" y="9"/>
                          <a:pt x="5" y="4"/>
                        </a:cubicBezTo>
                        <a:cubicBezTo>
                          <a:pt x="3" y="0"/>
                          <a:pt x="2" y="0"/>
                          <a:pt x="2"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01" name="Google Shape;3301;p21"/>
                  <p:cNvSpPr/>
                  <p:nvPr/>
                </p:nvSpPr>
                <p:spPr>
                  <a:xfrm>
                    <a:off x="4122" y="2645"/>
                    <a:ext cx="13" cy="18"/>
                  </a:xfrm>
                  <a:custGeom>
                    <a:avLst/>
                    <a:gdLst/>
                    <a:ahLst/>
                    <a:cxnLst/>
                    <a:rect l="l" t="t" r="r" b="b"/>
                    <a:pathLst>
                      <a:path w="17" h="24" extrusionOk="0">
                        <a:moveTo>
                          <a:pt x="2" y="0"/>
                        </a:moveTo>
                        <a:cubicBezTo>
                          <a:pt x="1" y="0"/>
                          <a:pt x="1" y="0"/>
                          <a:pt x="1" y="0"/>
                        </a:cubicBezTo>
                        <a:cubicBezTo>
                          <a:pt x="1" y="0"/>
                          <a:pt x="1"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2" y="1"/>
                          <a:pt x="3" y="1"/>
                          <a:pt x="5" y="5"/>
                        </a:cubicBezTo>
                        <a:cubicBezTo>
                          <a:pt x="8" y="10"/>
                          <a:pt x="8" y="10"/>
                          <a:pt x="12" y="13"/>
                        </a:cubicBezTo>
                        <a:cubicBezTo>
                          <a:pt x="14" y="15"/>
                          <a:pt x="15" y="16"/>
                          <a:pt x="15" y="17"/>
                        </a:cubicBezTo>
                        <a:cubicBezTo>
                          <a:pt x="16" y="19"/>
                          <a:pt x="16" y="20"/>
                          <a:pt x="15" y="20"/>
                        </a:cubicBezTo>
                        <a:cubicBezTo>
                          <a:pt x="14" y="22"/>
                          <a:pt x="13" y="22"/>
                          <a:pt x="13" y="23"/>
                        </a:cubicBezTo>
                        <a:cubicBezTo>
                          <a:pt x="12" y="24"/>
                          <a:pt x="12" y="24"/>
                          <a:pt x="12" y="24"/>
                        </a:cubicBezTo>
                        <a:cubicBezTo>
                          <a:pt x="13" y="24"/>
                          <a:pt x="13" y="24"/>
                          <a:pt x="13" y="24"/>
                        </a:cubicBezTo>
                        <a:cubicBezTo>
                          <a:pt x="13" y="23"/>
                          <a:pt x="13" y="23"/>
                          <a:pt x="13" y="23"/>
                        </a:cubicBezTo>
                        <a:cubicBezTo>
                          <a:pt x="13" y="22"/>
                          <a:pt x="14" y="22"/>
                          <a:pt x="15" y="21"/>
                        </a:cubicBezTo>
                        <a:cubicBezTo>
                          <a:pt x="17" y="20"/>
                          <a:pt x="16" y="17"/>
                          <a:pt x="12" y="13"/>
                        </a:cubicBezTo>
                        <a:cubicBezTo>
                          <a:pt x="8" y="10"/>
                          <a:pt x="8" y="10"/>
                          <a:pt x="5" y="4"/>
                        </a:cubicBezTo>
                        <a:cubicBezTo>
                          <a:pt x="4" y="1"/>
                          <a:pt x="2" y="0"/>
                          <a:pt x="2"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02" name="Google Shape;3302;p21"/>
                  <p:cNvSpPr/>
                  <p:nvPr/>
                </p:nvSpPr>
                <p:spPr>
                  <a:xfrm>
                    <a:off x="4123" y="2648"/>
                    <a:ext cx="10" cy="12"/>
                  </a:xfrm>
                  <a:custGeom>
                    <a:avLst/>
                    <a:gdLst/>
                    <a:ahLst/>
                    <a:cxnLst/>
                    <a:rect l="l" t="t" r="r" b="b"/>
                    <a:pathLst>
                      <a:path w="13" h="16" extrusionOk="0">
                        <a:moveTo>
                          <a:pt x="1" y="1"/>
                        </a:moveTo>
                        <a:cubicBezTo>
                          <a:pt x="1" y="1"/>
                          <a:pt x="3" y="3"/>
                          <a:pt x="4" y="4"/>
                        </a:cubicBezTo>
                        <a:cubicBezTo>
                          <a:pt x="5" y="6"/>
                          <a:pt x="6" y="8"/>
                          <a:pt x="8" y="9"/>
                        </a:cubicBezTo>
                        <a:cubicBezTo>
                          <a:pt x="10" y="10"/>
                          <a:pt x="13" y="13"/>
                          <a:pt x="11" y="13"/>
                        </a:cubicBezTo>
                        <a:cubicBezTo>
                          <a:pt x="10" y="14"/>
                          <a:pt x="9" y="14"/>
                          <a:pt x="9" y="15"/>
                        </a:cubicBezTo>
                        <a:cubicBezTo>
                          <a:pt x="9" y="16"/>
                          <a:pt x="8" y="14"/>
                          <a:pt x="7" y="11"/>
                        </a:cubicBezTo>
                        <a:cubicBezTo>
                          <a:pt x="5" y="8"/>
                          <a:pt x="4" y="4"/>
                          <a:pt x="2" y="3"/>
                        </a:cubicBezTo>
                        <a:cubicBezTo>
                          <a:pt x="0" y="1"/>
                          <a:pt x="0" y="0"/>
                          <a:pt x="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03" name="Google Shape;3303;p21"/>
                  <p:cNvSpPr/>
                  <p:nvPr/>
                </p:nvSpPr>
                <p:spPr>
                  <a:xfrm>
                    <a:off x="4144" y="2675"/>
                    <a:ext cx="9" cy="9"/>
                  </a:xfrm>
                  <a:custGeom>
                    <a:avLst/>
                    <a:gdLst/>
                    <a:ahLst/>
                    <a:cxnLst/>
                    <a:rect l="l" t="t" r="r" b="b"/>
                    <a:pathLst>
                      <a:path w="12" h="12" extrusionOk="0">
                        <a:moveTo>
                          <a:pt x="5" y="1"/>
                        </a:moveTo>
                        <a:cubicBezTo>
                          <a:pt x="5" y="1"/>
                          <a:pt x="6" y="0"/>
                          <a:pt x="8" y="4"/>
                        </a:cubicBezTo>
                        <a:cubicBezTo>
                          <a:pt x="10" y="8"/>
                          <a:pt x="12" y="8"/>
                          <a:pt x="11" y="10"/>
                        </a:cubicBezTo>
                        <a:cubicBezTo>
                          <a:pt x="10" y="12"/>
                          <a:pt x="8" y="10"/>
                          <a:pt x="6" y="8"/>
                        </a:cubicBezTo>
                        <a:cubicBezTo>
                          <a:pt x="4" y="6"/>
                          <a:pt x="1" y="7"/>
                          <a:pt x="1" y="4"/>
                        </a:cubicBezTo>
                        <a:cubicBezTo>
                          <a:pt x="0" y="1"/>
                          <a:pt x="5" y="1"/>
                          <a:pt x="5"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04" name="Google Shape;3304;p21"/>
                  <p:cNvSpPr/>
                  <p:nvPr/>
                </p:nvSpPr>
                <p:spPr>
                  <a:xfrm>
                    <a:off x="4144" y="2675"/>
                    <a:ext cx="9" cy="9"/>
                  </a:xfrm>
                  <a:custGeom>
                    <a:avLst/>
                    <a:gdLst/>
                    <a:ahLst/>
                    <a:cxnLst/>
                    <a:rect l="l" t="t" r="r" b="b"/>
                    <a:pathLst>
                      <a:path w="12" h="12" extrusionOk="0">
                        <a:moveTo>
                          <a:pt x="11" y="10"/>
                        </a:moveTo>
                        <a:cubicBezTo>
                          <a:pt x="10" y="11"/>
                          <a:pt x="10" y="11"/>
                          <a:pt x="10" y="11"/>
                        </a:cubicBezTo>
                        <a:cubicBezTo>
                          <a:pt x="10" y="11"/>
                          <a:pt x="10" y="11"/>
                          <a:pt x="10" y="11"/>
                        </a:cubicBezTo>
                        <a:cubicBezTo>
                          <a:pt x="9" y="12"/>
                          <a:pt x="7" y="10"/>
                          <a:pt x="5" y="8"/>
                        </a:cubicBezTo>
                        <a:cubicBezTo>
                          <a:pt x="4" y="7"/>
                          <a:pt x="2" y="7"/>
                          <a:pt x="1" y="5"/>
                        </a:cubicBezTo>
                        <a:cubicBezTo>
                          <a:pt x="0" y="5"/>
                          <a:pt x="0" y="5"/>
                          <a:pt x="0" y="4"/>
                        </a:cubicBezTo>
                        <a:cubicBezTo>
                          <a:pt x="0" y="2"/>
                          <a:pt x="1" y="2"/>
                          <a:pt x="2" y="1"/>
                        </a:cubicBezTo>
                        <a:cubicBezTo>
                          <a:pt x="3" y="1"/>
                          <a:pt x="4" y="0"/>
                          <a:pt x="4" y="0"/>
                        </a:cubicBezTo>
                        <a:cubicBezTo>
                          <a:pt x="5" y="0"/>
                          <a:pt x="6" y="0"/>
                          <a:pt x="9" y="4"/>
                        </a:cubicBezTo>
                        <a:cubicBezTo>
                          <a:pt x="10" y="7"/>
                          <a:pt x="11" y="7"/>
                          <a:pt x="12" y="8"/>
                        </a:cubicBezTo>
                        <a:cubicBezTo>
                          <a:pt x="12" y="9"/>
                          <a:pt x="12" y="9"/>
                          <a:pt x="11" y="10"/>
                        </a:cubicBezTo>
                        <a:close/>
                        <a:moveTo>
                          <a:pt x="5" y="1"/>
                        </a:moveTo>
                        <a:cubicBezTo>
                          <a:pt x="5" y="1"/>
                          <a:pt x="5" y="1"/>
                          <a:pt x="5" y="1"/>
                        </a:cubicBezTo>
                        <a:cubicBezTo>
                          <a:pt x="5" y="1"/>
                          <a:pt x="5" y="1"/>
                          <a:pt x="5" y="1"/>
                        </a:cubicBezTo>
                        <a:cubicBezTo>
                          <a:pt x="5" y="1"/>
                          <a:pt x="3" y="1"/>
                          <a:pt x="2" y="2"/>
                        </a:cubicBezTo>
                        <a:cubicBezTo>
                          <a:pt x="2" y="2"/>
                          <a:pt x="1" y="3"/>
                          <a:pt x="1" y="4"/>
                        </a:cubicBezTo>
                        <a:cubicBezTo>
                          <a:pt x="1" y="4"/>
                          <a:pt x="1" y="5"/>
                          <a:pt x="1" y="5"/>
                        </a:cubicBezTo>
                        <a:cubicBezTo>
                          <a:pt x="2" y="6"/>
                          <a:pt x="4" y="6"/>
                          <a:pt x="6" y="8"/>
                        </a:cubicBezTo>
                        <a:cubicBezTo>
                          <a:pt x="7" y="9"/>
                          <a:pt x="9" y="11"/>
                          <a:pt x="10" y="10"/>
                        </a:cubicBezTo>
                        <a:cubicBezTo>
                          <a:pt x="11" y="10"/>
                          <a:pt x="11" y="10"/>
                          <a:pt x="11" y="10"/>
                        </a:cubicBezTo>
                        <a:cubicBezTo>
                          <a:pt x="11" y="9"/>
                          <a:pt x="11" y="9"/>
                          <a:pt x="11" y="9"/>
                        </a:cubicBezTo>
                        <a:cubicBezTo>
                          <a:pt x="11" y="8"/>
                          <a:pt x="9" y="7"/>
                          <a:pt x="8" y="5"/>
                        </a:cubicBezTo>
                        <a:cubicBezTo>
                          <a:pt x="7" y="3"/>
                          <a:pt x="6" y="2"/>
                          <a:pt x="5" y="1"/>
                        </a:cubicBezTo>
                        <a:cubicBezTo>
                          <a:pt x="5" y="1"/>
                          <a:pt x="5" y="1"/>
                          <a:pt x="5" y="1"/>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05" name="Google Shape;3305;p21"/>
                  <p:cNvSpPr/>
                  <p:nvPr/>
                </p:nvSpPr>
                <p:spPr>
                  <a:xfrm>
                    <a:off x="4145" y="2676"/>
                    <a:ext cx="7" cy="6"/>
                  </a:xfrm>
                  <a:custGeom>
                    <a:avLst/>
                    <a:gdLst/>
                    <a:ahLst/>
                    <a:cxnLst/>
                    <a:rect l="l" t="t" r="r" b="b"/>
                    <a:pathLst>
                      <a:path w="10" h="9" extrusionOk="0">
                        <a:moveTo>
                          <a:pt x="7" y="8"/>
                        </a:moveTo>
                        <a:cubicBezTo>
                          <a:pt x="7" y="8"/>
                          <a:pt x="6" y="7"/>
                          <a:pt x="5" y="6"/>
                        </a:cubicBezTo>
                        <a:cubicBezTo>
                          <a:pt x="5" y="5"/>
                          <a:pt x="2" y="3"/>
                          <a:pt x="2" y="3"/>
                        </a:cubicBezTo>
                        <a:cubicBezTo>
                          <a:pt x="1" y="3"/>
                          <a:pt x="1" y="2"/>
                          <a:pt x="4" y="2"/>
                        </a:cubicBezTo>
                        <a:cubicBezTo>
                          <a:pt x="4" y="2"/>
                          <a:pt x="4" y="2"/>
                          <a:pt x="4" y="2"/>
                        </a:cubicBezTo>
                        <a:cubicBezTo>
                          <a:pt x="4" y="2"/>
                          <a:pt x="5" y="2"/>
                          <a:pt x="6" y="4"/>
                        </a:cubicBezTo>
                        <a:cubicBezTo>
                          <a:pt x="7" y="5"/>
                          <a:pt x="9" y="6"/>
                          <a:pt x="8" y="7"/>
                        </a:cubicBezTo>
                        <a:cubicBezTo>
                          <a:pt x="8" y="8"/>
                          <a:pt x="8" y="8"/>
                          <a:pt x="7" y="8"/>
                        </a:cubicBezTo>
                        <a:close/>
                        <a:moveTo>
                          <a:pt x="4" y="0"/>
                        </a:moveTo>
                        <a:cubicBezTo>
                          <a:pt x="4" y="0"/>
                          <a:pt x="4" y="0"/>
                          <a:pt x="4" y="0"/>
                        </a:cubicBezTo>
                        <a:cubicBezTo>
                          <a:pt x="4" y="0"/>
                          <a:pt x="4" y="0"/>
                          <a:pt x="4" y="0"/>
                        </a:cubicBezTo>
                        <a:cubicBezTo>
                          <a:pt x="4" y="0"/>
                          <a:pt x="2" y="0"/>
                          <a:pt x="1" y="1"/>
                        </a:cubicBezTo>
                        <a:cubicBezTo>
                          <a:pt x="1" y="1"/>
                          <a:pt x="0" y="2"/>
                          <a:pt x="0" y="3"/>
                        </a:cubicBezTo>
                        <a:cubicBezTo>
                          <a:pt x="0" y="3"/>
                          <a:pt x="0" y="4"/>
                          <a:pt x="0" y="4"/>
                        </a:cubicBezTo>
                        <a:cubicBezTo>
                          <a:pt x="1" y="5"/>
                          <a:pt x="3" y="5"/>
                          <a:pt x="5" y="7"/>
                        </a:cubicBezTo>
                        <a:cubicBezTo>
                          <a:pt x="6" y="8"/>
                          <a:pt x="8" y="9"/>
                          <a:pt x="9" y="9"/>
                        </a:cubicBezTo>
                        <a:cubicBezTo>
                          <a:pt x="9" y="9"/>
                          <a:pt x="9" y="9"/>
                          <a:pt x="9" y="9"/>
                        </a:cubicBezTo>
                        <a:cubicBezTo>
                          <a:pt x="10" y="9"/>
                          <a:pt x="10" y="9"/>
                          <a:pt x="10" y="9"/>
                        </a:cubicBezTo>
                        <a:cubicBezTo>
                          <a:pt x="10" y="8"/>
                          <a:pt x="10" y="8"/>
                          <a:pt x="10" y="8"/>
                        </a:cubicBezTo>
                        <a:cubicBezTo>
                          <a:pt x="10" y="7"/>
                          <a:pt x="8" y="6"/>
                          <a:pt x="7" y="4"/>
                        </a:cubicBezTo>
                        <a:cubicBezTo>
                          <a:pt x="6" y="2"/>
                          <a:pt x="5" y="1"/>
                          <a:pt x="4" y="0"/>
                        </a:cubicBezTo>
                        <a:cubicBezTo>
                          <a:pt x="4" y="0"/>
                          <a:pt x="4" y="0"/>
                          <a:pt x="4" y="0"/>
                        </a:cubicBezTo>
                        <a:cubicBezTo>
                          <a:pt x="4" y="0"/>
                          <a:pt x="4" y="0"/>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06" name="Google Shape;3306;p21"/>
                  <p:cNvSpPr/>
                  <p:nvPr/>
                </p:nvSpPr>
                <p:spPr>
                  <a:xfrm>
                    <a:off x="4144" y="2676"/>
                    <a:ext cx="9" cy="7"/>
                  </a:xfrm>
                  <a:custGeom>
                    <a:avLst/>
                    <a:gdLst/>
                    <a:ahLst/>
                    <a:cxnLst/>
                    <a:rect l="l" t="t" r="r" b="b"/>
                    <a:pathLst>
                      <a:path w="12" h="10" extrusionOk="0">
                        <a:moveTo>
                          <a:pt x="5" y="0"/>
                        </a:moveTo>
                        <a:cubicBezTo>
                          <a:pt x="5" y="0"/>
                          <a:pt x="5" y="0"/>
                          <a:pt x="5" y="0"/>
                        </a:cubicBezTo>
                        <a:cubicBezTo>
                          <a:pt x="5" y="0"/>
                          <a:pt x="5" y="0"/>
                          <a:pt x="5" y="0"/>
                        </a:cubicBezTo>
                        <a:cubicBezTo>
                          <a:pt x="5" y="0"/>
                          <a:pt x="5" y="0"/>
                          <a:pt x="5" y="0"/>
                        </a:cubicBezTo>
                        <a:cubicBezTo>
                          <a:pt x="5" y="0"/>
                          <a:pt x="5" y="0"/>
                          <a:pt x="5" y="0"/>
                        </a:cubicBezTo>
                        <a:cubicBezTo>
                          <a:pt x="6" y="1"/>
                          <a:pt x="7" y="2"/>
                          <a:pt x="8" y="4"/>
                        </a:cubicBezTo>
                        <a:cubicBezTo>
                          <a:pt x="9" y="6"/>
                          <a:pt x="11" y="7"/>
                          <a:pt x="11" y="8"/>
                        </a:cubicBezTo>
                        <a:cubicBezTo>
                          <a:pt x="11" y="8"/>
                          <a:pt x="11" y="8"/>
                          <a:pt x="11" y="9"/>
                        </a:cubicBezTo>
                        <a:cubicBezTo>
                          <a:pt x="10" y="9"/>
                          <a:pt x="10" y="9"/>
                          <a:pt x="10" y="9"/>
                        </a:cubicBezTo>
                        <a:cubicBezTo>
                          <a:pt x="10" y="9"/>
                          <a:pt x="10" y="9"/>
                          <a:pt x="10" y="9"/>
                        </a:cubicBezTo>
                        <a:cubicBezTo>
                          <a:pt x="9" y="9"/>
                          <a:pt x="7" y="8"/>
                          <a:pt x="6" y="7"/>
                        </a:cubicBezTo>
                        <a:cubicBezTo>
                          <a:pt x="4" y="5"/>
                          <a:pt x="2" y="5"/>
                          <a:pt x="1" y="4"/>
                        </a:cubicBezTo>
                        <a:cubicBezTo>
                          <a:pt x="1" y="4"/>
                          <a:pt x="1" y="3"/>
                          <a:pt x="1" y="3"/>
                        </a:cubicBezTo>
                        <a:cubicBezTo>
                          <a:pt x="1" y="2"/>
                          <a:pt x="2" y="1"/>
                          <a:pt x="2" y="1"/>
                        </a:cubicBezTo>
                        <a:cubicBezTo>
                          <a:pt x="3" y="0"/>
                          <a:pt x="5" y="0"/>
                          <a:pt x="5" y="0"/>
                        </a:cubicBezTo>
                        <a:cubicBezTo>
                          <a:pt x="5" y="0"/>
                          <a:pt x="5" y="0"/>
                          <a:pt x="5" y="0"/>
                        </a:cubicBezTo>
                        <a:cubicBezTo>
                          <a:pt x="5" y="0"/>
                          <a:pt x="0" y="0"/>
                          <a:pt x="1" y="3"/>
                        </a:cubicBezTo>
                        <a:cubicBezTo>
                          <a:pt x="1" y="6"/>
                          <a:pt x="4" y="5"/>
                          <a:pt x="6" y="7"/>
                        </a:cubicBezTo>
                        <a:cubicBezTo>
                          <a:pt x="7" y="8"/>
                          <a:pt x="8" y="10"/>
                          <a:pt x="10" y="10"/>
                        </a:cubicBezTo>
                        <a:cubicBezTo>
                          <a:pt x="10" y="10"/>
                          <a:pt x="11" y="10"/>
                          <a:pt x="11" y="9"/>
                        </a:cubicBezTo>
                        <a:cubicBezTo>
                          <a:pt x="12" y="7"/>
                          <a:pt x="10" y="7"/>
                          <a:pt x="8" y="3"/>
                        </a:cubicBezTo>
                        <a:cubicBezTo>
                          <a:pt x="6" y="0"/>
                          <a:pt x="5" y="0"/>
                          <a:pt x="5"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07" name="Google Shape;3307;p21"/>
                  <p:cNvSpPr/>
                  <p:nvPr/>
                </p:nvSpPr>
                <p:spPr>
                  <a:xfrm>
                    <a:off x="4126" y="2661"/>
                    <a:ext cx="17" cy="24"/>
                  </a:xfrm>
                  <a:custGeom>
                    <a:avLst/>
                    <a:gdLst/>
                    <a:ahLst/>
                    <a:cxnLst/>
                    <a:rect l="l" t="t" r="r" b="b"/>
                    <a:pathLst>
                      <a:path w="23" h="32" extrusionOk="0">
                        <a:moveTo>
                          <a:pt x="5" y="2"/>
                        </a:moveTo>
                        <a:cubicBezTo>
                          <a:pt x="5" y="2"/>
                          <a:pt x="8" y="0"/>
                          <a:pt x="11" y="6"/>
                        </a:cubicBezTo>
                        <a:cubicBezTo>
                          <a:pt x="13" y="12"/>
                          <a:pt x="15" y="13"/>
                          <a:pt x="18" y="17"/>
                        </a:cubicBezTo>
                        <a:cubicBezTo>
                          <a:pt x="21" y="20"/>
                          <a:pt x="22" y="20"/>
                          <a:pt x="23" y="23"/>
                        </a:cubicBezTo>
                        <a:cubicBezTo>
                          <a:pt x="23" y="26"/>
                          <a:pt x="20" y="24"/>
                          <a:pt x="19" y="28"/>
                        </a:cubicBezTo>
                        <a:cubicBezTo>
                          <a:pt x="19" y="32"/>
                          <a:pt x="15" y="27"/>
                          <a:pt x="12" y="22"/>
                        </a:cubicBezTo>
                        <a:cubicBezTo>
                          <a:pt x="10" y="17"/>
                          <a:pt x="7" y="13"/>
                          <a:pt x="5" y="11"/>
                        </a:cubicBezTo>
                        <a:cubicBezTo>
                          <a:pt x="3" y="9"/>
                          <a:pt x="0" y="4"/>
                          <a:pt x="5" y="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08" name="Google Shape;3308;p21"/>
                  <p:cNvSpPr/>
                  <p:nvPr/>
                </p:nvSpPr>
                <p:spPr>
                  <a:xfrm>
                    <a:off x="4128" y="2661"/>
                    <a:ext cx="15" cy="24"/>
                  </a:xfrm>
                  <a:custGeom>
                    <a:avLst/>
                    <a:gdLst/>
                    <a:ahLst/>
                    <a:cxnLst/>
                    <a:rect l="l" t="t" r="r" b="b"/>
                    <a:pathLst>
                      <a:path w="21" h="31" extrusionOk="0">
                        <a:moveTo>
                          <a:pt x="18" y="28"/>
                        </a:moveTo>
                        <a:cubicBezTo>
                          <a:pt x="17" y="29"/>
                          <a:pt x="17" y="30"/>
                          <a:pt x="17" y="30"/>
                        </a:cubicBezTo>
                        <a:cubicBezTo>
                          <a:pt x="15" y="31"/>
                          <a:pt x="13" y="27"/>
                          <a:pt x="11" y="24"/>
                        </a:cubicBezTo>
                        <a:cubicBezTo>
                          <a:pt x="11" y="23"/>
                          <a:pt x="10" y="23"/>
                          <a:pt x="10" y="22"/>
                        </a:cubicBezTo>
                        <a:cubicBezTo>
                          <a:pt x="10" y="21"/>
                          <a:pt x="9" y="20"/>
                          <a:pt x="9" y="19"/>
                        </a:cubicBezTo>
                        <a:cubicBezTo>
                          <a:pt x="7" y="15"/>
                          <a:pt x="5" y="13"/>
                          <a:pt x="3" y="11"/>
                        </a:cubicBezTo>
                        <a:cubicBezTo>
                          <a:pt x="2" y="11"/>
                          <a:pt x="1" y="10"/>
                          <a:pt x="1" y="8"/>
                        </a:cubicBezTo>
                        <a:cubicBezTo>
                          <a:pt x="0" y="7"/>
                          <a:pt x="0" y="6"/>
                          <a:pt x="0" y="5"/>
                        </a:cubicBezTo>
                        <a:cubicBezTo>
                          <a:pt x="0" y="3"/>
                          <a:pt x="1" y="2"/>
                          <a:pt x="2" y="2"/>
                        </a:cubicBezTo>
                        <a:cubicBezTo>
                          <a:pt x="3" y="1"/>
                          <a:pt x="3" y="1"/>
                          <a:pt x="3" y="1"/>
                        </a:cubicBezTo>
                        <a:cubicBezTo>
                          <a:pt x="3" y="1"/>
                          <a:pt x="6" y="0"/>
                          <a:pt x="8" y="5"/>
                        </a:cubicBezTo>
                        <a:cubicBezTo>
                          <a:pt x="9" y="5"/>
                          <a:pt x="9" y="6"/>
                          <a:pt x="9" y="6"/>
                        </a:cubicBezTo>
                        <a:cubicBezTo>
                          <a:pt x="9" y="7"/>
                          <a:pt x="10" y="8"/>
                          <a:pt x="10" y="9"/>
                        </a:cubicBezTo>
                        <a:cubicBezTo>
                          <a:pt x="12" y="12"/>
                          <a:pt x="13" y="13"/>
                          <a:pt x="16" y="16"/>
                        </a:cubicBezTo>
                        <a:cubicBezTo>
                          <a:pt x="18" y="19"/>
                          <a:pt x="19" y="20"/>
                          <a:pt x="20" y="21"/>
                        </a:cubicBezTo>
                        <a:cubicBezTo>
                          <a:pt x="21" y="22"/>
                          <a:pt x="21" y="23"/>
                          <a:pt x="21" y="23"/>
                        </a:cubicBezTo>
                        <a:cubicBezTo>
                          <a:pt x="21" y="25"/>
                          <a:pt x="21" y="25"/>
                          <a:pt x="20" y="26"/>
                        </a:cubicBezTo>
                        <a:cubicBezTo>
                          <a:pt x="20" y="26"/>
                          <a:pt x="19" y="26"/>
                          <a:pt x="19" y="26"/>
                        </a:cubicBezTo>
                        <a:cubicBezTo>
                          <a:pt x="18" y="27"/>
                          <a:pt x="18" y="27"/>
                          <a:pt x="18" y="28"/>
                        </a:cubicBezTo>
                        <a:close/>
                        <a:moveTo>
                          <a:pt x="17" y="28"/>
                        </a:moveTo>
                        <a:cubicBezTo>
                          <a:pt x="17" y="26"/>
                          <a:pt x="18" y="26"/>
                          <a:pt x="18" y="25"/>
                        </a:cubicBezTo>
                        <a:cubicBezTo>
                          <a:pt x="18" y="25"/>
                          <a:pt x="18" y="25"/>
                          <a:pt x="18" y="25"/>
                        </a:cubicBezTo>
                        <a:cubicBezTo>
                          <a:pt x="19" y="25"/>
                          <a:pt x="19" y="25"/>
                          <a:pt x="20" y="25"/>
                        </a:cubicBezTo>
                        <a:cubicBezTo>
                          <a:pt x="20" y="24"/>
                          <a:pt x="21" y="24"/>
                          <a:pt x="20" y="23"/>
                        </a:cubicBezTo>
                        <a:cubicBezTo>
                          <a:pt x="20" y="23"/>
                          <a:pt x="20" y="22"/>
                          <a:pt x="20" y="22"/>
                        </a:cubicBezTo>
                        <a:cubicBezTo>
                          <a:pt x="19" y="20"/>
                          <a:pt x="18" y="20"/>
                          <a:pt x="15" y="17"/>
                        </a:cubicBezTo>
                        <a:cubicBezTo>
                          <a:pt x="13" y="14"/>
                          <a:pt x="11" y="13"/>
                          <a:pt x="10" y="10"/>
                        </a:cubicBezTo>
                        <a:cubicBezTo>
                          <a:pt x="9" y="9"/>
                          <a:pt x="9" y="8"/>
                          <a:pt x="8" y="6"/>
                        </a:cubicBezTo>
                        <a:cubicBezTo>
                          <a:pt x="8" y="6"/>
                          <a:pt x="8" y="5"/>
                          <a:pt x="8" y="5"/>
                        </a:cubicBezTo>
                        <a:cubicBezTo>
                          <a:pt x="6" y="2"/>
                          <a:pt x="4" y="2"/>
                          <a:pt x="4" y="2"/>
                        </a:cubicBezTo>
                        <a:cubicBezTo>
                          <a:pt x="3" y="2"/>
                          <a:pt x="3" y="2"/>
                          <a:pt x="3" y="2"/>
                        </a:cubicBezTo>
                        <a:cubicBezTo>
                          <a:pt x="3" y="2"/>
                          <a:pt x="3" y="2"/>
                          <a:pt x="3" y="2"/>
                        </a:cubicBezTo>
                        <a:cubicBezTo>
                          <a:pt x="3" y="2"/>
                          <a:pt x="3" y="2"/>
                          <a:pt x="3" y="2"/>
                        </a:cubicBezTo>
                        <a:cubicBezTo>
                          <a:pt x="3" y="3"/>
                          <a:pt x="3" y="3"/>
                          <a:pt x="3" y="3"/>
                        </a:cubicBezTo>
                        <a:cubicBezTo>
                          <a:pt x="0" y="4"/>
                          <a:pt x="0" y="6"/>
                          <a:pt x="1" y="8"/>
                        </a:cubicBezTo>
                        <a:cubicBezTo>
                          <a:pt x="2" y="9"/>
                          <a:pt x="3" y="10"/>
                          <a:pt x="3" y="11"/>
                        </a:cubicBezTo>
                        <a:cubicBezTo>
                          <a:pt x="5" y="12"/>
                          <a:pt x="7" y="15"/>
                          <a:pt x="9" y="19"/>
                        </a:cubicBezTo>
                        <a:cubicBezTo>
                          <a:pt x="10" y="20"/>
                          <a:pt x="10" y="21"/>
                          <a:pt x="11" y="22"/>
                        </a:cubicBezTo>
                        <a:cubicBezTo>
                          <a:pt x="11" y="23"/>
                          <a:pt x="11" y="23"/>
                          <a:pt x="12" y="24"/>
                        </a:cubicBezTo>
                        <a:cubicBezTo>
                          <a:pt x="12" y="25"/>
                          <a:pt x="13" y="27"/>
                          <a:pt x="14" y="28"/>
                        </a:cubicBezTo>
                        <a:cubicBezTo>
                          <a:pt x="15" y="29"/>
                          <a:pt x="16" y="29"/>
                          <a:pt x="16" y="29"/>
                        </a:cubicBezTo>
                        <a:cubicBezTo>
                          <a:pt x="17" y="29"/>
                          <a:pt x="17" y="29"/>
                          <a:pt x="17" y="28"/>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09" name="Google Shape;3309;p21"/>
                  <p:cNvSpPr/>
                  <p:nvPr/>
                </p:nvSpPr>
                <p:spPr>
                  <a:xfrm>
                    <a:off x="4128" y="2663"/>
                    <a:ext cx="15" cy="20"/>
                  </a:xfrm>
                  <a:custGeom>
                    <a:avLst/>
                    <a:gdLst/>
                    <a:ahLst/>
                    <a:cxnLst/>
                    <a:rect l="l" t="t" r="r" b="b"/>
                    <a:pathLst>
                      <a:path w="20" h="27" extrusionOk="0">
                        <a:moveTo>
                          <a:pt x="3" y="4"/>
                        </a:moveTo>
                        <a:cubicBezTo>
                          <a:pt x="4" y="4"/>
                          <a:pt x="4" y="4"/>
                          <a:pt x="4" y="3"/>
                        </a:cubicBezTo>
                        <a:cubicBezTo>
                          <a:pt x="4" y="3"/>
                          <a:pt x="4" y="2"/>
                          <a:pt x="4" y="2"/>
                        </a:cubicBezTo>
                        <a:cubicBezTo>
                          <a:pt x="4" y="2"/>
                          <a:pt x="4" y="2"/>
                          <a:pt x="4" y="2"/>
                        </a:cubicBezTo>
                        <a:cubicBezTo>
                          <a:pt x="4" y="2"/>
                          <a:pt x="6" y="4"/>
                          <a:pt x="7" y="7"/>
                        </a:cubicBezTo>
                        <a:cubicBezTo>
                          <a:pt x="8" y="9"/>
                          <a:pt x="10" y="12"/>
                          <a:pt x="12" y="14"/>
                        </a:cubicBezTo>
                        <a:cubicBezTo>
                          <a:pt x="14" y="15"/>
                          <a:pt x="18" y="19"/>
                          <a:pt x="17" y="21"/>
                        </a:cubicBezTo>
                        <a:cubicBezTo>
                          <a:pt x="17" y="21"/>
                          <a:pt x="17" y="21"/>
                          <a:pt x="17" y="21"/>
                        </a:cubicBezTo>
                        <a:cubicBezTo>
                          <a:pt x="16" y="21"/>
                          <a:pt x="16" y="21"/>
                          <a:pt x="16" y="21"/>
                        </a:cubicBezTo>
                        <a:cubicBezTo>
                          <a:pt x="16" y="21"/>
                          <a:pt x="16" y="21"/>
                          <a:pt x="16" y="21"/>
                        </a:cubicBezTo>
                        <a:cubicBezTo>
                          <a:pt x="15" y="21"/>
                          <a:pt x="15" y="21"/>
                          <a:pt x="15" y="23"/>
                        </a:cubicBezTo>
                        <a:cubicBezTo>
                          <a:pt x="15" y="24"/>
                          <a:pt x="14" y="24"/>
                          <a:pt x="14" y="24"/>
                        </a:cubicBezTo>
                        <a:cubicBezTo>
                          <a:pt x="13" y="24"/>
                          <a:pt x="12" y="23"/>
                          <a:pt x="11" y="21"/>
                        </a:cubicBezTo>
                        <a:cubicBezTo>
                          <a:pt x="10" y="18"/>
                          <a:pt x="7" y="10"/>
                          <a:pt x="5" y="9"/>
                        </a:cubicBezTo>
                        <a:cubicBezTo>
                          <a:pt x="3" y="8"/>
                          <a:pt x="2" y="6"/>
                          <a:pt x="2" y="5"/>
                        </a:cubicBezTo>
                        <a:cubicBezTo>
                          <a:pt x="2" y="4"/>
                          <a:pt x="2" y="4"/>
                          <a:pt x="2" y="4"/>
                        </a:cubicBezTo>
                        <a:cubicBezTo>
                          <a:pt x="2" y="4"/>
                          <a:pt x="3" y="4"/>
                          <a:pt x="3" y="4"/>
                        </a:cubicBezTo>
                        <a:close/>
                        <a:moveTo>
                          <a:pt x="2" y="0"/>
                        </a:moveTo>
                        <a:cubicBezTo>
                          <a:pt x="2" y="0"/>
                          <a:pt x="2" y="0"/>
                          <a:pt x="2" y="0"/>
                        </a:cubicBezTo>
                        <a:cubicBezTo>
                          <a:pt x="2" y="0"/>
                          <a:pt x="2" y="0"/>
                          <a:pt x="2" y="0"/>
                        </a:cubicBezTo>
                        <a:cubicBezTo>
                          <a:pt x="2" y="1"/>
                          <a:pt x="2" y="1"/>
                          <a:pt x="2" y="1"/>
                        </a:cubicBezTo>
                        <a:cubicBezTo>
                          <a:pt x="0" y="1"/>
                          <a:pt x="0" y="2"/>
                          <a:pt x="0" y="3"/>
                        </a:cubicBezTo>
                        <a:cubicBezTo>
                          <a:pt x="0" y="4"/>
                          <a:pt x="0" y="4"/>
                          <a:pt x="1" y="5"/>
                        </a:cubicBezTo>
                        <a:cubicBezTo>
                          <a:pt x="1" y="5"/>
                          <a:pt x="1" y="6"/>
                          <a:pt x="1" y="7"/>
                        </a:cubicBezTo>
                        <a:cubicBezTo>
                          <a:pt x="1" y="7"/>
                          <a:pt x="1" y="7"/>
                          <a:pt x="1" y="7"/>
                        </a:cubicBezTo>
                        <a:cubicBezTo>
                          <a:pt x="2" y="8"/>
                          <a:pt x="2" y="8"/>
                          <a:pt x="2" y="9"/>
                        </a:cubicBezTo>
                        <a:cubicBezTo>
                          <a:pt x="4" y="10"/>
                          <a:pt x="6" y="13"/>
                          <a:pt x="8" y="17"/>
                        </a:cubicBezTo>
                        <a:cubicBezTo>
                          <a:pt x="9" y="18"/>
                          <a:pt x="9" y="19"/>
                          <a:pt x="10" y="20"/>
                        </a:cubicBezTo>
                        <a:cubicBezTo>
                          <a:pt x="10" y="21"/>
                          <a:pt x="10" y="21"/>
                          <a:pt x="11" y="22"/>
                        </a:cubicBezTo>
                        <a:cubicBezTo>
                          <a:pt x="11" y="22"/>
                          <a:pt x="11" y="22"/>
                          <a:pt x="11" y="22"/>
                        </a:cubicBezTo>
                        <a:cubicBezTo>
                          <a:pt x="11" y="22"/>
                          <a:pt x="11" y="23"/>
                          <a:pt x="11" y="23"/>
                        </a:cubicBezTo>
                        <a:cubicBezTo>
                          <a:pt x="12" y="23"/>
                          <a:pt x="12" y="23"/>
                          <a:pt x="12" y="23"/>
                        </a:cubicBezTo>
                        <a:cubicBezTo>
                          <a:pt x="12" y="24"/>
                          <a:pt x="13" y="25"/>
                          <a:pt x="13" y="26"/>
                        </a:cubicBezTo>
                        <a:cubicBezTo>
                          <a:pt x="14" y="26"/>
                          <a:pt x="14" y="27"/>
                          <a:pt x="15" y="27"/>
                        </a:cubicBezTo>
                        <a:cubicBezTo>
                          <a:pt x="15" y="27"/>
                          <a:pt x="15" y="26"/>
                          <a:pt x="15" y="26"/>
                        </a:cubicBezTo>
                        <a:cubicBezTo>
                          <a:pt x="15" y="24"/>
                          <a:pt x="16" y="23"/>
                          <a:pt x="17" y="23"/>
                        </a:cubicBezTo>
                        <a:cubicBezTo>
                          <a:pt x="18" y="23"/>
                          <a:pt x="18" y="23"/>
                          <a:pt x="19" y="23"/>
                        </a:cubicBezTo>
                        <a:cubicBezTo>
                          <a:pt x="19" y="22"/>
                          <a:pt x="20" y="22"/>
                          <a:pt x="19" y="21"/>
                        </a:cubicBezTo>
                        <a:cubicBezTo>
                          <a:pt x="19" y="21"/>
                          <a:pt x="19" y="20"/>
                          <a:pt x="19" y="20"/>
                        </a:cubicBezTo>
                        <a:cubicBezTo>
                          <a:pt x="18" y="18"/>
                          <a:pt x="17" y="18"/>
                          <a:pt x="14" y="15"/>
                        </a:cubicBezTo>
                        <a:cubicBezTo>
                          <a:pt x="12" y="12"/>
                          <a:pt x="10" y="11"/>
                          <a:pt x="9" y="8"/>
                        </a:cubicBezTo>
                        <a:cubicBezTo>
                          <a:pt x="8" y="7"/>
                          <a:pt x="8" y="6"/>
                          <a:pt x="7" y="4"/>
                        </a:cubicBezTo>
                        <a:cubicBezTo>
                          <a:pt x="7" y="4"/>
                          <a:pt x="7" y="3"/>
                          <a:pt x="7" y="3"/>
                        </a:cubicBezTo>
                        <a:cubicBezTo>
                          <a:pt x="6" y="1"/>
                          <a:pt x="4" y="0"/>
                          <a:pt x="3" y="0"/>
                        </a:cubicBezTo>
                        <a:cubicBezTo>
                          <a:pt x="3" y="0"/>
                          <a:pt x="3" y="0"/>
                          <a:pt x="3" y="0"/>
                        </a:cubicBezTo>
                        <a:cubicBezTo>
                          <a:pt x="2" y="0"/>
                          <a:pt x="2" y="0"/>
                          <a:pt x="2"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10" name="Google Shape;3310;p21"/>
                  <p:cNvSpPr/>
                  <p:nvPr/>
                </p:nvSpPr>
                <p:spPr>
                  <a:xfrm>
                    <a:off x="4128" y="2663"/>
                    <a:ext cx="15" cy="20"/>
                  </a:xfrm>
                  <a:custGeom>
                    <a:avLst/>
                    <a:gdLst/>
                    <a:ahLst/>
                    <a:cxnLst/>
                    <a:rect l="l" t="t" r="r" b="b"/>
                    <a:pathLst>
                      <a:path w="21" h="27" extrusionOk="0">
                        <a:moveTo>
                          <a:pt x="13" y="23"/>
                        </a:moveTo>
                        <a:cubicBezTo>
                          <a:pt x="13" y="24"/>
                          <a:pt x="13" y="24"/>
                          <a:pt x="13" y="24"/>
                        </a:cubicBezTo>
                        <a:cubicBezTo>
                          <a:pt x="14" y="26"/>
                          <a:pt x="15" y="27"/>
                          <a:pt x="16" y="27"/>
                        </a:cubicBezTo>
                        <a:cubicBezTo>
                          <a:pt x="16" y="27"/>
                          <a:pt x="16" y="27"/>
                          <a:pt x="16" y="27"/>
                        </a:cubicBezTo>
                        <a:cubicBezTo>
                          <a:pt x="16" y="27"/>
                          <a:pt x="16" y="27"/>
                          <a:pt x="16" y="27"/>
                        </a:cubicBezTo>
                        <a:cubicBezTo>
                          <a:pt x="15" y="27"/>
                          <a:pt x="15" y="26"/>
                          <a:pt x="14" y="26"/>
                        </a:cubicBezTo>
                        <a:cubicBezTo>
                          <a:pt x="14" y="25"/>
                          <a:pt x="13" y="24"/>
                          <a:pt x="13" y="23"/>
                        </a:cubicBezTo>
                        <a:close/>
                        <a:moveTo>
                          <a:pt x="2" y="7"/>
                        </a:moveTo>
                        <a:cubicBezTo>
                          <a:pt x="3" y="8"/>
                          <a:pt x="3" y="8"/>
                          <a:pt x="3" y="8"/>
                        </a:cubicBezTo>
                        <a:cubicBezTo>
                          <a:pt x="3" y="9"/>
                          <a:pt x="3" y="9"/>
                          <a:pt x="3" y="9"/>
                        </a:cubicBezTo>
                        <a:cubicBezTo>
                          <a:pt x="5" y="11"/>
                          <a:pt x="8" y="15"/>
                          <a:pt x="10" y="20"/>
                        </a:cubicBezTo>
                        <a:cubicBezTo>
                          <a:pt x="11" y="21"/>
                          <a:pt x="11" y="21"/>
                          <a:pt x="11" y="21"/>
                        </a:cubicBezTo>
                        <a:cubicBezTo>
                          <a:pt x="12" y="22"/>
                          <a:pt x="12" y="22"/>
                          <a:pt x="12" y="22"/>
                        </a:cubicBezTo>
                        <a:cubicBezTo>
                          <a:pt x="12" y="22"/>
                          <a:pt x="12" y="22"/>
                          <a:pt x="12" y="22"/>
                        </a:cubicBezTo>
                        <a:cubicBezTo>
                          <a:pt x="11" y="21"/>
                          <a:pt x="11" y="21"/>
                          <a:pt x="11" y="20"/>
                        </a:cubicBezTo>
                        <a:cubicBezTo>
                          <a:pt x="10" y="19"/>
                          <a:pt x="10" y="18"/>
                          <a:pt x="9" y="17"/>
                        </a:cubicBezTo>
                        <a:cubicBezTo>
                          <a:pt x="7" y="13"/>
                          <a:pt x="5" y="10"/>
                          <a:pt x="3" y="9"/>
                        </a:cubicBezTo>
                        <a:cubicBezTo>
                          <a:pt x="3" y="8"/>
                          <a:pt x="3" y="8"/>
                          <a:pt x="2" y="7"/>
                        </a:cubicBezTo>
                        <a:close/>
                        <a:moveTo>
                          <a:pt x="3" y="0"/>
                        </a:moveTo>
                        <a:cubicBezTo>
                          <a:pt x="3" y="0"/>
                          <a:pt x="2" y="0"/>
                          <a:pt x="2" y="1"/>
                        </a:cubicBezTo>
                        <a:cubicBezTo>
                          <a:pt x="1" y="1"/>
                          <a:pt x="0" y="2"/>
                          <a:pt x="0" y="3"/>
                        </a:cubicBezTo>
                        <a:cubicBezTo>
                          <a:pt x="1" y="3"/>
                          <a:pt x="1" y="3"/>
                          <a:pt x="1" y="3"/>
                        </a:cubicBezTo>
                        <a:cubicBezTo>
                          <a:pt x="1" y="2"/>
                          <a:pt x="1" y="1"/>
                          <a:pt x="3" y="1"/>
                        </a:cubicBezTo>
                        <a:cubicBezTo>
                          <a:pt x="3" y="0"/>
                          <a:pt x="3" y="0"/>
                          <a:pt x="3" y="0"/>
                        </a:cubicBezTo>
                        <a:close/>
                        <a:moveTo>
                          <a:pt x="4" y="0"/>
                        </a:moveTo>
                        <a:cubicBezTo>
                          <a:pt x="3" y="0"/>
                          <a:pt x="3" y="0"/>
                          <a:pt x="3" y="0"/>
                        </a:cubicBezTo>
                        <a:cubicBezTo>
                          <a:pt x="3" y="0"/>
                          <a:pt x="3" y="0"/>
                          <a:pt x="3" y="0"/>
                        </a:cubicBezTo>
                        <a:cubicBezTo>
                          <a:pt x="3" y="0"/>
                          <a:pt x="3" y="0"/>
                          <a:pt x="3" y="0"/>
                        </a:cubicBezTo>
                        <a:cubicBezTo>
                          <a:pt x="4" y="0"/>
                          <a:pt x="4" y="0"/>
                          <a:pt x="4" y="0"/>
                        </a:cubicBezTo>
                        <a:cubicBezTo>
                          <a:pt x="4" y="0"/>
                          <a:pt x="4" y="0"/>
                          <a:pt x="4" y="0"/>
                        </a:cubicBezTo>
                        <a:cubicBezTo>
                          <a:pt x="5" y="0"/>
                          <a:pt x="7" y="1"/>
                          <a:pt x="8" y="3"/>
                        </a:cubicBezTo>
                        <a:cubicBezTo>
                          <a:pt x="8" y="3"/>
                          <a:pt x="8" y="4"/>
                          <a:pt x="8" y="4"/>
                        </a:cubicBezTo>
                        <a:cubicBezTo>
                          <a:pt x="9" y="6"/>
                          <a:pt x="9" y="7"/>
                          <a:pt x="10" y="8"/>
                        </a:cubicBezTo>
                        <a:cubicBezTo>
                          <a:pt x="11" y="11"/>
                          <a:pt x="13" y="12"/>
                          <a:pt x="15" y="15"/>
                        </a:cubicBezTo>
                        <a:cubicBezTo>
                          <a:pt x="18" y="18"/>
                          <a:pt x="19" y="18"/>
                          <a:pt x="20" y="20"/>
                        </a:cubicBezTo>
                        <a:cubicBezTo>
                          <a:pt x="20" y="20"/>
                          <a:pt x="20" y="21"/>
                          <a:pt x="20" y="21"/>
                        </a:cubicBezTo>
                        <a:cubicBezTo>
                          <a:pt x="21" y="22"/>
                          <a:pt x="20" y="22"/>
                          <a:pt x="20" y="23"/>
                        </a:cubicBezTo>
                        <a:cubicBezTo>
                          <a:pt x="20" y="23"/>
                          <a:pt x="20" y="23"/>
                          <a:pt x="20" y="23"/>
                        </a:cubicBezTo>
                        <a:cubicBezTo>
                          <a:pt x="21" y="23"/>
                          <a:pt x="21" y="23"/>
                          <a:pt x="21" y="23"/>
                        </a:cubicBezTo>
                        <a:cubicBezTo>
                          <a:pt x="21" y="22"/>
                          <a:pt x="21" y="22"/>
                          <a:pt x="21" y="21"/>
                        </a:cubicBezTo>
                        <a:cubicBezTo>
                          <a:pt x="20" y="18"/>
                          <a:pt x="19" y="18"/>
                          <a:pt x="16" y="15"/>
                        </a:cubicBezTo>
                        <a:cubicBezTo>
                          <a:pt x="13" y="11"/>
                          <a:pt x="11" y="10"/>
                          <a:pt x="9" y="4"/>
                        </a:cubicBezTo>
                        <a:cubicBezTo>
                          <a:pt x="7" y="0"/>
                          <a:pt x="5" y="0"/>
                          <a:pt x="4"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11" name="Google Shape;3311;p21"/>
                  <p:cNvSpPr/>
                  <p:nvPr/>
                </p:nvSpPr>
                <p:spPr>
                  <a:xfrm>
                    <a:off x="4131" y="2667"/>
                    <a:ext cx="9" cy="12"/>
                  </a:xfrm>
                  <a:custGeom>
                    <a:avLst/>
                    <a:gdLst/>
                    <a:ahLst/>
                    <a:cxnLst/>
                    <a:rect l="l" t="t" r="r" b="b"/>
                    <a:pathLst>
                      <a:path w="13" h="16" extrusionOk="0">
                        <a:moveTo>
                          <a:pt x="2" y="0"/>
                        </a:moveTo>
                        <a:cubicBezTo>
                          <a:pt x="2" y="0"/>
                          <a:pt x="3" y="0"/>
                          <a:pt x="4" y="2"/>
                        </a:cubicBezTo>
                        <a:cubicBezTo>
                          <a:pt x="6" y="5"/>
                          <a:pt x="9" y="11"/>
                          <a:pt x="11" y="12"/>
                        </a:cubicBezTo>
                        <a:cubicBezTo>
                          <a:pt x="13" y="14"/>
                          <a:pt x="12" y="14"/>
                          <a:pt x="12" y="15"/>
                        </a:cubicBezTo>
                        <a:cubicBezTo>
                          <a:pt x="11" y="15"/>
                          <a:pt x="11" y="16"/>
                          <a:pt x="10" y="16"/>
                        </a:cubicBezTo>
                        <a:cubicBezTo>
                          <a:pt x="9" y="15"/>
                          <a:pt x="4" y="5"/>
                          <a:pt x="4" y="4"/>
                        </a:cubicBezTo>
                        <a:cubicBezTo>
                          <a:pt x="4" y="4"/>
                          <a:pt x="0" y="0"/>
                          <a:pt x="2"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12" name="Google Shape;3312;p21"/>
                  <p:cNvSpPr/>
                  <p:nvPr/>
                </p:nvSpPr>
                <p:spPr>
                  <a:xfrm>
                    <a:off x="4116" y="2643"/>
                    <a:ext cx="15" cy="22"/>
                  </a:xfrm>
                  <a:custGeom>
                    <a:avLst/>
                    <a:gdLst/>
                    <a:ahLst/>
                    <a:cxnLst/>
                    <a:rect l="l" t="t" r="r" b="b"/>
                    <a:pathLst>
                      <a:path w="20" h="29" extrusionOk="0">
                        <a:moveTo>
                          <a:pt x="5" y="2"/>
                        </a:moveTo>
                        <a:cubicBezTo>
                          <a:pt x="5" y="2"/>
                          <a:pt x="7" y="0"/>
                          <a:pt x="10" y="7"/>
                        </a:cubicBezTo>
                        <a:cubicBezTo>
                          <a:pt x="12" y="13"/>
                          <a:pt x="12" y="12"/>
                          <a:pt x="16" y="17"/>
                        </a:cubicBezTo>
                        <a:cubicBezTo>
                          <a:pt x="20" y="21"/>
                          <a:pt x="20" y="24"/>
                          <a:pt x="18" y="25"/>
                        </a:cubicBezTo>
                        <a:cubicBezTo>
                          <a:pt x="16" y="26"/>
                          <a:pt x="15" y="26"/>
                          <a:pt x="15" y="28"/>
                        </a:cubicBezTo>
                        <a:cubicBezTo>
                          <a:pt x="15" y="29"/>
                          <a:pt x="11" y="29"/>
                          <a:pt x="8" y="21"/>
                        </a:cubicBezTo>
                        <a:cubicBezTo>
                          <a:pt x="6" y="14"/>
                          <a:pt x="6" y="13"/>
                          <a:pt x="5" y="12"/>
                        </a:cubicBezTo>
                        <a:cubicBezTo>
                          <a:pt x="4" y="11"/>
                          <a:pt x="0" y="6"/>
                          <a:pt x="1" y="4"/>
                        </a:cubicBezTo>
                        <a:cubicBezTo>
                          <a:pt x="2" y="2"/>
                          <a:pt x="5" y="2"/>
                          <a:pt x="5" y="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13" name="Google Shape;3313;p21"/>
                  <p:cNvSpPr/>
                  <p:nvPr/>
                </p:nvSpPr>
                <p:spPr>
                  <a:xfrm>
                    <a:off x="4117" y="2644"/>
                    <a:ext cx="14" cy="21"/>
                  </a:xfrm>
                  <a:custGeom>
                    <a:avLst/>
                    <a:gdLst/>
                    <a:ahLst/>
                    <a:cxnLst/>
                    <a:rect l="l" t="t" r="r" b="b"/>
                    <a:pathLst>
                      <a:path w="19" h="28" extrusionOk="0">
                        <a:moveTo>
                          <a:pt x="14" y="27"/>
                        </a:moveTo>
                        <a:cubicBezTo>
                          <a:pt x="14" y="27"/>
                          <a:pt x="14" y="28"/>
                          <a:pt x="14" y="28"/>
                        </a:cubicBezTo>
                        <a:cubicBezTo>
                          <a:pt x="12" y="28"/>
                          <a:pt x="9" y="27"/>
                          <a:pt x="7" y="21"/>
                        </a:cubicBezTo>
                        <a:cubicBezTo>
                          <a:pt x="7" y="20"/>
                          <a:pt x="7" y="20"/>
                          <a:pt x="7" y="20"/>
                        </a:cubicBezTo>
                        <a:cubicBezTo>
                          <a:pt x="6" y="18"/>
                          <a:pt x="6" y="17"/>
                          <a:pt x="6" y="16"/>
                        </a:cubicBezTo>
                        <a:cubicBezTo>
                          <a:pt x="5" y="13"/>
                          <a:pt x="4" y="12"/>
                          <a:pt x="4" y="11"/>
                        </a:cubicBezTo>
                        <a:cubicBezTo>
                          <a:pt x="3" y="11"/>
                          <a:pt x="1" y="7"/>
                          <a:pt x="0" y="5"/>
                        </a:cubicBezTo>
                        <a:cubicBezTo>
                          <a:pt x="0" y="4"/>
                          <a:pt x="0" y="3"/>
                          <a:pt x="0" y="3"/>
                        </a:cubicBezTo>
                        <a:cubicBezTo>
                          <a:pt x="0" y="2"/>
                          <a:pt x="1" y="1"/>
                          <a:pt x="2" y="1"/>
                        </a:cubicBezTo>
                        <a:cubicBezTo>
                          <a:pt x="3" y="0"/>
                          <a:pt x="4" y="0"/>
                          <a:pt x="4" y="0"/>
                        </a:cubicBezTo>
                        <a:cubicBezTo>
                          <a:pt x="4" y="0"/>
                          <a:pt x="4" y="0"/>
                          <a:pt x="4" y="0"/>
                        </a:cubicBezTo>
                        <a:cubicBezTo>
                          <a:pt x="5" y="0"/>
                          <a:pt x="7" y="0"/>
                          <a:pt x="9" y="5"/>
                        </a:cubicBezTo>
                        <a:cubicBezTo>
                          <a:pt x="11" y="12"/>
                          <a:pt x="11" y="11"/>
                          <a:pt x="15" y="15"/>
                        </a:cubicBezTo>
                        <a:cubicBezTo>
                          <a:pt x="17" y="17"/>
                          <a:pt x="18" y="19"/>
                          <a:pt x="19" y="21"/>
                        </a:cubicBezTo>
                        <a:cubicBezTo>
                          <a:pt x="19" y="23"/>
                          <a:pt x="19" y="24"/>
                          <a:pt x="17" y="25"/>
                        </a:cubicBezTo>
                        <a:cubicBezTo>
                          <a:pt x="15" y="26"/>
                          <a:pt x="15" y="26"/>
                          <a:pt x="14" y="27"/>
                        </a:cubicBezTo>
                        <a:close/>
                        <a:moveTo>
                          <a:pt x="8" y="6"/>
                        </a:moveTo>
                        <a:cubicBezTo>
                          <a:pt x="6" y="1"/>
                          <a:pt x="5" y="1"/>
                          <a:pt x="4" y="1"/>
                        </a:cubicBezTo>
                        <a:cubicBezTo>
                          <a:pt x="4" y="1"/>
                          <a:pt x="4" y="1"/>
                          <a:pt x="4" y="1"/>
                        </a:cubicBezTo>
                        <a:cubicBezTo>
                          <a:pt x="4" y="1"/>
                          <a:pt x="4" y="1"/>
                          <a:pt x="4" y="1"/>
                        </a:cubicBezTo>
                        <a:cubicBezTo>
                          <a:pt x="4" y="1"/>
                          <a:pt x="4" y="1"/>
                          <a:pt x="4" y="1"/>
                        </a:cubicBezTo>
                        <a:cubicBezTo>
                          <a:pt x="4" y="1"/>
                          <a:pt x="3" y="1"/>
                          <a:pt x="2" y="2"/>
                        </a:cubicBezTo>
                        <a:cubicBezTo>
                          <a:pt x="2" y="2"/>
                          <a:pt x="1" y="2"/>
                          <a:pt x="0" y="3"/>
                        </a:cubicBezTo>
                        <a:cubicBezTo>
                          <a:pt x="0" y="4"/>
                          <a:pt x="0" y="4"/>
                          <a:pt x="1" y="5"/>
                        </a:cubicBezTo>
                        <a:cubicBezTo>
                          <a:pt x="1" y="7"/>
                          <a:pt x="4" y="10"/>
                          <a:pt x="4" y="11"/>
                        </a:cubicBezTo>
                        <a:cubicBezTo>
                          <a:pt x="5" y="12"/>
                          <a:pt x="5" y="12"/>
                          <a:pt x="6" y="16"/>
                        </a:cubicBezTo>
                        <a:cubicBezTo>
                          <a:pt x="7" y="17"/>
                          <a:pt x="7" y="18"/>
                          <a:pt x="8" y="20"/>
                        </a:cubicBezTo>
                        <a:cubicBezTo>
                          <a:pt x="8" y="20"/>
                          <a:pt x="8" y="20"/>
                          <a:pt x="8" y="20"/>
                        </a:cubicBezTo>
                        <a:cubicBezTo>
                          <a:pt x="10" y="26"/>
                          <a:pt x="13" y="27"/>
                          <a:pt x="13" y="27"/>
                        </a:cubicBezTo>
                        <a:cubicBezTo>
                          <a:pt x="14" y="27"/>
                          <a:pt x="14" y="27"/>
                          <a:pt x="14" y="27"/>
                        </a:cubicBezTo>
                        <a:cubicBezTo>
                          <a:pt x="14" y="25"/>
                          <a:pt x="15" y="25"/>
                          <a:pt x="17" y="24"/>
                        </a:cubicBezTo>
                        <a:cubicBezTo>
                          <a:pt x="18" y="23"/>
                          <a:pt x="18" y="23"/>
                          <a:pt x="18" y="21"/>
                        </a:cubicBezTo>
                        <a:cubicBezTo>
                          <a:pt x="17" y="20"/>
                          <a:pt x="16" y="18"/>
                          <a:pt x="15" y="16"/>
                        </a:cubicBezTo>
                        <a:cubicBezTo>
                          <a:pt x="11" y="12"/>
                          <a:pt x="11" y="12"/>
                          <a:pt x="8" y="6"/>
                        </a:cubicBezTo>
                        <a:close/>
                        <a:moveTo>
                          <a:pt x="4" y="1"/>
                        </a:moveTo>
                        <a:cubicBezTo>
                          <a:pt x="4" y="0"/>
                          <a:pt x="4" y="0"/>
                          <a:pt x="4" y="0"/>
                        </a:cubicBezTo>
                        <a:lnTo>
                          <a:pt x="4" y="1"/>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14" name="Google Shape;3314;p21"/>
                  <p:cNvSpPr/>
                  <p:nvPr/>
                </p:nvSpPr>
                <p:spPr>
                  <a:xfrm>
                    <a:off x="4119" y="2646"/>
                    <a:ext cx="12" cy="18"/>
                  </a:xfrm>
                  <a:custGeom>
                    <a:avLst/>
                    <a:gdLst/>
                    <a:ahLst/>
                    <a:cxnLst/>
                    <a:rect l="l" t="t" r="r" b="b"/>
                    <a:pathLst>
                      <a:path w="15" h="25" extrusionOk="0">
                        <a:moveTo>
                          <a:pt x="2" y="7"/>
                        </a:moveTo>
                        <a:cubicBezTo>
                          <a:pt x="2" y="10"/>
                          <a:pt x="3" y="10"/>
                          <a:pt x="4" y="12"/>
                        </a:cubicBezTo>
                        <a:cubicBezTo>
                          <a:pt x="4" y="11"/>
                          <a:pt x="3" y="10"/>
                          <a:pt x="3" y="10"/>
                        </a:cubicBezTo>
                        <a:cubicBezTo>
                          <a:pt x="3" y="9"/>
                          <a:pt x="2" y="8"/>
                          <a:pt x="2" y="7"/>
                        </a:cubicBezTo>
                        <a:close/>
                        <a:moveTo>
                          <a:pt x="2" y="1"/>
                        </a:moveTo>
                        <a:cubicBezTo>
                          <a:pt x="1" y="1"/>
                          <a:pt x="1" y="1"/>
                          <a:pt x="0" y="1"/>
                        </a:cubicBezTo>
                        <a:cubicBezTo>
                          <a:pt x="1" y="2"/>
                          <a:pt x="1" y="2"/>
                          <a:pt x="1" y="2"/>
                        </a:cubicBezTo>
                        <a:cubicBezTo>
                          <a:pt x="1" y="2"/>
                          <a:pt x="1" y="2"/>
                          <a:pt x="1" y="2"/>
                        </a:cubicBezTo>
                        <a:cubicBezTo>
                          <a:pt x="2" y="2"/>
                          <a:pt x="2" y="1"/>
                          <a:pt x="2" y="1"/>
                        </a:cubicBezTo>
                        <a:close/>
                        <a:moveTo>
                          <a:pt x="3" y="0"/>
                        </a:moveTo>
                        <a:cubicBezTo>
                          <a:pt x="3" y="0"/>
                          <a:pt x="3" y="1"/>
                          <a:pt x="2" y="1"/>
                        </a:cubicBezTo>
                        <a:cubicBezTo>
                          <a:pt x="3" y="1"/>
                          <a:pt x="3" y="1"/>
                          <a:pt x="3" y="1"/>
                        </a:cubicBezTo>
                        <a:cubicBezTo>
                          <a:pt x="3" y="1"/>
                          <a:pt x="5" y="4"/>
                          <a:pt x="5" y="6"/>
                        </a:cubicBezTo>
                        <a:cubicBezTo>
                          <a:pt x="5" y="9"/>
                          <a:pt x="6" y="10"/>
                          <a:pt x="8" y="11"/>
                        </a:cubicBezTo>
                        <a:cubicBezTo>
                          <a:pt x="9" y="13"/>
                          <a:pt x="14" y="18"/>
                          <a:pt x="13" y="19"/>
                        </a:cubicBezTo>
                        <a:cubicBezTo>
                          <a:pt x="13" y="20"/>
                          <a:pt x="13" y="20"/>
                          <a:pt x="12" y="20"/>
                        </a:cubicBezTo>
                        <a:cubicBezTo>
                          <a:pt x="11" y="20"/>
                          <a:pt x="11" y="20"/>
                          <a:pt x="11" y="20"/>
                        </a:cubicBezTo>
                        <a:cubicBezTo>
                          <a:pt x="11" y="20"/>
                          <a:pt x="11" y="20"/>
                          <a:pt x="11" y="20"/>
                        </a:cubicBezTo>
                        <a:cubicBezTo>
                          <a:pt x="10" y="20"/>
                          <a:pt x="10" y="20"/>
                          <a:pt x="10" y="20"/>
                        </a:cubicBezTo>
                        <a:cubicBezTo>
                          <a:pt x="10" y="21"/>
                          <a:pt x="10" y="22"/>
                          <a:pt x="9" y="22"/>
                        </a:cubicBezTo>
                        <a:cubicBezTo>
                          <a:pt x="9" y="23"/>
                          <a:pt x="9" y="24"/>
                          <a:pt x="9" y="24"/>
                        </a:cubicBezTo>
                        <a:cubicBezTo>
                          <a:pt x="9" y="24"/>
                          <a:pt x="10" y="24"/>
                          <a:pt x="10" y="25"/>
                        </a:cubicBezTo>
                        <a:cubicBezTo>
                          <a:pt x="10" y="25"/>
                          <a:pt x="10" y="25"/>
                          <a:pt x="10" y="25"/>
                        </a:cubicBezTo>
                        <a:cubicBezTo>
                          <a:pt x="11" y="25"/>
                          <a:pt x="11" y="25"/>
                          <a:pt x="11" y="25"/>
                        </a:cubicBezTo>
                        <a:cubicBezTo>
                          <a:pt x="11" y="23"/>
                          <a:pt x="12" y="23"/>
                          <a:pt x="14" y="22"/>
                        </a:cubicBezTo>
                        <a:cubicBezTo>
                          <a:pt x="15" y="21"/>
                          <a:pt x="15" y="21"/>
                          <a:pt x="15" y="19"/>
                        </a:cubicBezTo>
                        <a:cubicBezTo>
                          <a:pt x="14" y="18"/>
                          <a:pt x="13" y="16"/>
                          <a:pt x="12" y="14"/>
                        </a:cubicBezTo>
                        <a:cubicBezTo>
                          <a:pt x="8" y="10"/>
                          <a:pt x="8" y="10"/>
                          <a:pt x="5" y="4"/>
                        </a:cubicBezTo>
                        <a:cubicBezTo>
                          <a:pt x="5" y="2"/>
                          <a:pt x="4" y="1"/>
                          <a:pt x="3"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15" name="Google Shape;3315;p21"/>
                  <p:cNvSpPr/>
                  <p:nvPr/>
                </p:nvSpPr>
                <p:spPr>
                  <a:xfrm>
                    <a:off x="4122" y="2646"/>
                    <a:ext cx="9" cy="18"/>
                  </a:xfrm>
                  <a:custGeom>
                    <a:avLst/>
                    <a:gdLst/>
                    <a:ahLst/>
                    <a:cxnLst/>
                    <a:rect l="l" t="t" r="r" b="b"/>
                    <a:pathLst>
                      <a:path w="13" h="25" extrusionOk="0">
                        <a:moveTo>
                          <a:pt x="1" y="0"/>
                        </a:moveTo>
                        <a:cubicBezTo>
                          <a:pt x="0" y="0"/>
                          <a:pt x="0" y="0"/>
                          <a:pt x="0" y="0"/>
                        </a:cubicBezTo>
                        <a:cubicBezTo>
                          <a:pt x="1" y="1"/>
                          <a:pt x="2" y="2"/>
                          <a:pt x="2" y="4"/>
                        </a:cubicBezTo>
                        <a:cubicBezTo>
                          <a:pt x="5" y="10"/>
                          <a:pt x="5" y="10"/>
                          <a:pt x="9" y="14"/>
                        </a:cubicBezTo>
                        <a:cubicBezTo>
                          <a:pt x="10" y="16"/>
                          <a:pt x="11" y="18"/>
                          <a:pt x="12" y="19"/>
                        </a:cubicBezTo>
                        <a:cubicBezTo>
                          <a:pt x="12" y="21"/>
                          <a:pt x="12" y="21"/>
                          <a:pt x="11" y="22"/>
                        </a:cubicBezTo>
                        <a:cubicBezTo>
                          <a:pt x="9" y="23"/>
                          <a:pt x="8" y="23"/>
                          <a:pt x="8" y="25"/>
                        </a:cubicBezTo>
                        <a:cubicBezTo>
                          <a:pt x="7" y="25"/>
                          <a:pt x="7" y="25"/>
                          <a:pt x="7" y="25"/>
                        </a:cubicBezTo>
                        <a:cubicBezTo>
                          <a:pt x="7" y="25"/>
                          <a:pt x="7" y="25"/>
                          <a:pt x="7" y="25"/>
                        </a:cubicBezTo>
                        <a:cubicBezTo>
                          <a:pt x="8" y="25"/>
                          <a:pt x="8" y="25"/>
                          <a:pt x="8" y="25"/>
                        </a:cubicBezTo>
                        <a:cubicBezTo>
                          <a:pt x="8" y="25"/>
                          <a:pt x="8" y="25"/>
                          <a:pt x="8" y="25"/>
                        </a:cubicBezTo>
                        <a:cubicBezTo>
                          <a:pt x="8" y="23"/>
                          <a:pt x="9" y="23"/>
                          <a:pt x="11" y="22"/>
                        </a:cubicBezTo>
                        <a:cubicBezTo>
                          <a:pt x="13" y="21"/>
                          <a:pt x="13" y="18"/>
                          <a:pt x="9" y="14"/>
                        </a:cubicBezTo>
                        <a:cubicBezTo>
                          <a:pt x="5" y="9"/>
                          <a:pt x="5" y="10"/>
                          <a:pt x="3" y="4"/>
                        </a:cubicBezTo>
                        <a:cubicBezTo>
                          <a:pt x="2" y="2"/>
                          <a:pt x="1" y="1"/>
                          <a:pt x="1"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16" name="Google Shape;3316;p21"/>
                  <p:cNvSpPr/>
                  <p:nvPr/>
                </p:nvSpPr>
                <p:spPr>
                  <a:xfrm>
                    <a:off x="4120" y="2648"/>
                    <a:ext cx="9" cy="13"/>
                  </a:xfrm>
                  <a:custGeom>
                    <a:avLst/>
                    <a:gdLst/>
                    <a:ahLst/>
                    <a:cxnLst/>
                    <a:rect l="l" t="t" r="r" b="b"/>
                    <a:pathLst>
                      <a:path w="12" h="18" extrusionOk="0">
                        <a:moveTo>
                          <a:pt x="1" y="0"/>
                        </a:moveTo>
                        <a:cubicBezTo>
                          <a:pt x="1" y="0"/>
                          <a:pt x="3" y="3"/>
                          <a:pt x="3" y="5"/>
                        </a:cubicBezTo>
                        <a:cubicBezTo>
                          <a:pt x="4" y="6"/>
                          <a:pt x="6" y="9"/>
                          <a:pt x="8" y="10"/>
                        </a:cubicBezTo>
                        <a:cubicBezTo>
                          <a:pt x="10" y="12"/>
                          <a:pt x="12" y="15"/>
                          <a:pt x="10" y="15"/>
                        </a:cubicBezTo>
                        <a:cubicBezTo>
                          <a:pt x="8" y="15"/>
                          <a:pt x="8" y="16"/>
                          <a:pt x="8" y="17"/>
                        </a:cubicBezTo>
                        <a:cubicBezTo>
                          <a:pt x="8" y="18"/>
                          <a:pt x="7" y="15"/>
                          <a:pt x="6" y="12"/>
                        </a:cubicBezTo>
                        <a:cubicBezTo>
                          <a:pt x="4" y="9"/>
                          <a:pt x="3" y="5"/>
                          <a:pt x="1" y="3"/>
                        </a:cubicBezTo>
                        <a:cubicBezTo>
                          <a:pt x="0" y="1"/>
                          <a:pt x="0" y="0"/>
                          <a:pt x="1"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17" name="Google Shape;3317;p21"/>
                  <p:cNvSpPr/>
                  <p:nvPr/>
                </p:nvSpPr>
                <p:spPr>
                  <a:xfrm>
                    <a:off x="4140" y="2680"/>
                    <a:ext cx="9" cy="10"/>
                  </a:xfrm>
                  <a:custGeom>
                    <a:avLst/>
                    <a:gdLst/>
                    <a:ahLst/>
                    <a:cxnLst/>
                    <a:rect l="l" t="t" r="r" b="b"/>
                    <a:pathLst>
                      <a:path w="13" h="13" extrusionOk="0">
                        <a:moveTo>
                          <a:pt x="5" y="0"/>
                        </a:moveTo>
                        <a:cubicBezTo>
                          <a:pt x="5" y="0"/>
                          <a:pt x="7" y="0"/>
                          <a:pt x="9" y="4"/>
                        </a:cubicBezTo>
                        <a:cubicBezTo>
                          <a:pt x="11" y="9"/>
                          <a:pt x="13" y="9"/>
                          <a:pt x="11" y="11"/>
                        </a:cubicBezTo>
                        <a:cubicBezTo>
                          <a:pt x="9" y="13"/>
                          <a:pt x="7" y="10"/>
                          <a:pt x="5" y="8"/>
                        </a:cubicBezTo>
                        <a:cubicBezTo>
                          <a:pt x="3" y="5"/>
                          <a:pt x="0" y="6"/>
                          <a:pt x="0" y="3"/>
                        </a:cubicBezTo>
                        <a:cubicBezTo>
                          <a:pt x="0" y="0"/>
                          <a:pt x="5" y="0"/>
                          <a:pt x="5"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18" name="Google Shape;3318;p21"/>
                  <p:cNvSpPr/>
                  <p:nvPr/>
                </p:nvSpPr>
                <p:spPr>
                  <a:xfrm>
                    <a:off x="4140" y="2679"/>
                    <a:ext cx="9" cy="10"/>
                  </a:xfrm>
                  <a:custGeom>
                    <a:avLst/>
                    <a:gdLst/>
                    <a:ahLst/>
                    <a:cxnLst/>
                    <a:rect l="l" t="t" r="r" b="b"/>
                    <a:pathLst>
                      <a:path w="12" h="13" extrusionOk="0">
                        <a:moveTo>
                          <a:pt x="11" y="12"/>
                        </a:moveTo>
                        <a:cubicBezTo>
                          <a:pt x="11" y="12"/>
                          <a:pt x="11" y="12"/>
                          <a:pt x="10" y="13"/>
                        </a:cubicBezTo>
                        <a:cubicBezTo>
                          <a:pt x="10" y="13"/>
                          <a:pt x="10" y="13"/>
                          <a:pt x="10" y="13"/>
                        </a:cubicBezTo>
                        <a:cubicBezTo>
                          <a:pt x="8" y="13"/>
                          <a:pt x="6" y="11"/>
                          <a:pt x="5" y="9"/>
                        </a:cubicBezTo>
                        <a:cubicBezTo>
                          <a:pt x="3" y="7"/>
                          <a:pt x="1" y="7"/>
                          <a:pt x="0" y="5"/>
                        </a:cubicBezTo>
                        <a:cubicBezTo>
                          <a:pt x="0" y="5"/>
                          <a:pt x="0" y="4"/>
                          <a:pt x="0" y="4"/>
                        </a:cubicBezTo>
                        <a:cubicBezTo>
                          <a:pt x="0" y="2"/>
                          <a:pt x="1" y="1"/>
                          <a:pt x="2" y="1"/>
                        </a:cubicBezTo>
                        <a:cubicBezTo>
                          <a:pt x="3" y="0"/>
                          <a:pt x="5" y="1"/>
                          <a:pt x="5" y="1"/>
                        </a:cubicBezTo>
                        <a:cubicBezTo>
                          <a:pt x="5" y="1"/>
                          <a:pt x="7" y="1"/>
                          <a:pt x="9" y="5"/>
                        </a:cubicBezTo>
                        <a:cubicBezTo>
                          <a:pt x="10" y="8"/>
                          <a:pt x="11" y="9"/>
                          <a:pt x="12" y="10"/>
                        </a:cubicBezTo>
                        <a:cubicBezTo>
                          <a:pt x="12" y="11"/>
                          <a:pt x="12" y="11"/>
                          <a:pt x="11" y="12"/>
                        </a:cubicBezTo>
                        <a:close/>
                        <a:moveTo>
                          <a:pt x="5" y="1"/>
                        </a:moveTo>
                        <a:cubicBezTo>
                          <a:pt x="5" y="1"/>
                          <a:pt x="5" y="1"/>
                          <a:pt x="5" y="1"/>
                        </a:cubicBezTo>
                        <a:cubicBezTo>
                          <a:pt x="5" y="1"/>
                          <a:pt x="5" y="1"/>
                          <a:pt x="5" y="1"/>
                        </a:cubicBezTo>
                        <a:cubicBezTo>
                          <a:pt x="5" y="1"/>
                          <a:pt x="4" y="1"/>
                          <a:pt x="2" y="2"/>
                        </a:cubicBezTo>
                        <a:cubicBezTo>
                          <a:pt x="1" y="2"/>
                          <a:pt x="1" y="3"/>
                          <a:pt x="1" y="4"/>
                        </a:cubicBezTo>
                        <a:cubicBezTo>
                          <a:pt x="1" y="4"/>
                          <a:pt x="1" y="5"/>
                          <a:pt x="1" y="5"/>
                        </a:cubicBezTo>
                        <a:cubicBezTo>
                          <a:pt x="1" y="6"/>
                          <a:pt x="4" y="6"/>
                          <a:pt x="5" y="8"/>
                        </a:cubicBezTo>
                        <a:cubicBezTo>
                          <a:pt x="7" y="10"/>
                          <a:pt x="9" y="12"/>
                          <a:pt x="10" y="12"/>
                        </a:cubicBezTo>
                        <a:cubicBezTo>
                          <a:pt x="11" y="11"/>
                          <a:pt x="11" y="11"/>
                          <a:pt x="11" y="11"/>
                        </a:cubicBezTo>
                        <a:cubicBezTo>
                          <a:pt x="11" y="11"/>
                          <a:pt x="11" y="10"/>
                          <a:pt x="11" y="10"/>
                        </a:cubicBezTo>
                        <a:cubicBezTo>
                          <a:pt x="11" y="10"/>
                          <a:pt x="10" y="8"/>
                          <a:pt x="8" y="5"/>
                        </a:cubicBezTo>
                        <a:cubicBezTo>
                          <a:pt x="7" y="3"/>
                          <a:pt x="7" y="2"/>
                          <a:pt x="6" y="2"/>
                        </a:cubicBezTo>
                        <a:cubicBezTo>
                          <a:pt x="5" y="2"/>
                          <a:pt x="5" y="2"/>
                          <a:pt x="5" y="2"/>
                        </a:cubicBezTo>
                        <a:lnTo>
                          <a:pt x="5" y="1"/>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19" name="Google Shape;3319;p21"/>
                  <p:cNvSpPr/>
                  <p:nvPr/>
                </p:nvSpPr>
                <p:spPr>
                  <a:xfrm>
                    <a:off x="4140" y="2680"/>
                    <a:ext cx="8" cy="8"/>
                  </a:xfrm>
                  <a:custGeom>
                    <a:avLst/>
                    <a:gdLst/>
                    <a:ahLst/>
                    <a:cxnLst/>
                    <a:rect l="l" t="t" r="r" b="b"/>
                    <a:pathLst>
                      <a:path w="10" h="11" extrusionOk="0">
                        <a:moveTo>
                          <a:pt x="7" y="9"/>
                        </a:moveTo>
                        <a:cubicBezTo>
                          <a:pt x="6" y="9"/>
                          <a:pt x="6" y="8"/>
                          <a:pt x="5" y="7"/>
                        </a:cubicBezTo>
                        <a:cubicBezTo>
                          <a:pt x="5" y="6"/>
                          <a:pt x="2" y="4"/>
                          <a:pt x="2" y="4"/>
                        </a:cubicBezTo>
                        <a:cubicBezTo>
                          <a:pt x="1" y="3"/>
                          <a:pt x="1" y="2"/>
                          <a:pt x="3" y="2"/>
                        </a:cubicBezTo>
                        <a:cubicBezTo>
                          <a:pt x="4" y="2"/>
                          <a:pt x="4" y="2"/>
                          <a:pt x="5" y="2"/>
                        </a:cubicBezTo>
                        <a:cubicBezTo>
                          <a:pt x="5" y="2"/>
                          <a:pt x="6" y="2"/>
                          <a:pt x="6" y="4"/>
                        </a:cubicBezTo>
                        <a:cubicBezTo>
                          <a:pt x="7" y="6"/>
                          <a:pt x="9" y="7"/>
                          <a:pt x="8" y="9"/>
                        </a:cubicBezTo>
                        <a:lnTo>
                          <a:pt x="7" y="9"/>
                        </a:lnTo>
                        <a:close/>
                        <a:moveTo>
                          <a:pt x="4" y="0"/>
                        </a:moveTo>
                        <a:cubicBezTo>
                          <a:pt x="4" y="0"/>
                          <a:pt x="4" y="0"/>
                          <a:pt x="4" y="0"/>
                        </a:cubicBezTo>
                        <a:cubicBezTo>
                          <a:pt x="4" y="0"/>
                          <a:pt x="4" y="0"/>
                          <a:pt x="4" y="0"/>
                        </a:cubicBezTo>
                        <a:cubicBezTo>
                          <a:pt x="3" y="0"/>
                          <a:pt x="3" y="0"/>
                          <a:pt x="3" y="0"/>
                        </a:cubicBezTo>
                        <a:cubicBezTo>
                          <a:pt x="3" y="0"/>
                          <a:pt x="2" y="1"/>
                          <a:pt x="1" y="1"/>
                        </a:cubicBezTo>
                        <a:cubicBezTo>
                          <a:pt x="0" y="1"/>
                          <a:pt x="0" y="2"/>
                          <a:pt x="0" y="3"/>
                        </a:cubicBezTo>
                        <a:cubicBezTo>
                          <a:pt x="0" y="3"/>
                          <a:pt x="0" y="4"/>
                          <a:pt x="0" y="4"/>
                        </a:cubicBezTo>
                        <a:cubicBezTo>
                          <a:pt x="0" y="5"/>
                          <a:pt x="3" y="5"/>
                          <a:pt x="4" y="7"/>
                        </a:cubicBezTo>
                        <a:cubicBezTo>
                          <a:pt x="6" y="9"/>
                          <a:pt x="7" y="11"/>
                          <a:pt x="9" y="11"/>
                        </a:cubicBezTo>
                        <a:cubicBezTo>
                          <a:pt x="9" y="11"/>
                          <a:pt x="9" y="11"/>
                          <a:pt x="9" y="11"/>
                        </a:cubicBezTo>
                        <a:cubicBezTo>
                          <a:pt x="10" y="10"/>
                          <a:pt x="10" y="10"/>
                          <a:pt x="10" y="10"/>
                        </a:cubicBezTo>
                        <a:cubicBezTo>
                          <a:pt x="10" y="10"/>
                          <a:pt x="10" y="9"/>
                          <a:pt x="10" y="9"/>
                        </a:cubicBezTo>
                        <a:cubicBezTo>
                          <a:pt x="10" y="9"/>
                          <a:pt x="9" y="7"/>
                          <a:pt x="7" y="4"/>
                        </a:cubicBezTo>
                        <a:cubicBezTo>
                          <a:pt x="6" y="2"/>
                          <a:pt x="6" y="1"/>
                          <a:pt x="5" y="1"/>
                        </a:cubicBezTo>
                        <a:cubicBezTo>
                          <a:pt x="4" y="1"/>
                          <a:pt x="4" y="1"/>
                          <a:pt x="4" y="1"/>
                        </a:cubicBezTo>
                        <a:cubicBezTo>
                          <a:pt x="4" y="0"/>
                          <a:pt x="4" y="0"/>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20" name="Google Shape;3320;p21"/>
                  <p:cNvSpPr/>
                  <p:nvPr/>
                </p:nvSpPr>
                <p:spPr>
                  <a:xfrm>
                    <a:off x="4140" y="2680"/>
                    <a:ext cx="9" cy="8"/>
                  </a:xfrm>
                  <a:custGeom>
                    <a:avLst/>
                    <a:gdLst/>
                    <a:ahLst/>
                    <a:cxnLst/>
                    <a:rect l="l" t="t" r="r" b="b"/>
                    <a:pathLst>
                      <a:path w="13" h="11" extrusionOk="0">
                        <a:moveTo>
                          <a:pt x="4" y="0"/>
                        </a:moveTo>
                        <a:cubicBezTo>
                          <a:pt x="3" y="0"/>
                          <a:pt x="0" y="0"/>
                          <a:pt x="0" y="3"/>
                        </a:cubicBezTo>
                        <a:cubicBezTo>
                          <a:pt x="0" y="6"/>
                          <a:pt x="3" y="5"/>
                          <a:pt x="5" y="8"/>
                        </a:cubicBezTo>
                        <a:cubicBezTo>
                          <a:pt x="7" y="9"/>
                          <a:pt x="8" y="11"/>
                          <a:pt x="10" y="11"/>
                        </a:cubicBezTo>
                        <a:cubicBezTo>
                          <a:pt x="10" y="11"/>
                          <a:pt x="11" y="11"/>
                          <a:pt x="11" y="11"/>
                        </a:cubicBezTo>
                        <a:cubicBezTo>
                          <a:pt x="13" y="9"/>
                          <a:pt x="11" y="9"/>
                          <a:pt x="9" y="4"/>
                        </a:cubicBezTo>
                        <a:cubicBezTo>
                          <a:pt x="7" y="0"/>
                          <a:pt x="5" y="0"/>
                          <a:pt x="5" y="0"/>
                        </a:cubicBezTo>
                        <a:cubicBezTo>
                          <a:pt x="5" y="0"/>
                          <a:pt x="5" y="0"/>
                          <a:pt x="5" y="0"/>
                        </a:cubicBezTo>
                        <a:cubicBezTo>
                          <a:pt x="5" y="0"/>
                          <a:pt x="5" y="0"/>
                          <a:pt x="5" y="0"/>
                        </a:cubicBezTo>
                        <a:cubicBezTo>
                          <a:pt x="5" y="1"/>
                          <a:pt x="5" y="1"/>
                          <a:pt x="5" y="1"/>
                        </a:cubicBezTo>
                        <a:cubicBezTo>
                          <a:pt x="6" y="1"/>
                          <a:pt x="6" y="1"/>
                          <a:pt x="6" y="1"/>
                        </a:cubicBezTo>
                        <a:cubicBezTo>
                          <a:pt x="7" y="1"/>
                          <a:pt x="7" y="2"/>
                          <a:pt x="8" y="4"/>
                        </a:cubicBezTo>
                        <a:cubicBezTo>
                          <a:pt x="10" y="7"/>
                          <a:pt x="11" y="9"/>
                          <a:pt x="11" y="9"/>
                        </a:cubicBezTo>
                        <a:cubicBezTo>
                          <a:pt x="11" y="9"/>
                          <a:pt x="11" y="10"/>
                          <a:pt x="11" y="10"/>
                        </a:cubicBezTo>
                        <a:cubicBezTo>
                          <a:pt x="10" y="11"/>
                          <a:pt x="10" y="11"/>
                          <a:pt x="10" y="11"/>
                        </a:cubicBezTo>
                        <a:cubicBezTo>
                          <a:pt x="10" y="11"/>
                          <a:pt x="10" y="11"/>
                          <a:pt x="10" y="11"/>
                        </a:cubicBezTo>
                        <a:cubicBezTo>
                          <a:pt x="8" y="11"/>
                          <a:pt x="7" y="9"/>
                          <a:pt x="5" y="7"/>
                        </a:cubicBezTo>
                        <a:cubicBezTo>
                          <a:pt x="4" y="5"/>
                          <a:pt x="1" y="5"/>
                          <a:pt x="1" y="4"/>
                        </a:cubicBezTo>
                        <a:cubicBezTo>
                          <a:pt x="1" y="4"/>
                          <a:pt x="1" y="3"/>
                          <a:pt x="1" y="3"/>
                        </a:cubicBezTo>
                        <a:cubicBezTo>
                          <a:pt x="1" y="2"/>
                          <a:pt x="1" y="1"/>
                          <a:pt x="2" y="1"/>
                        </a:cubicBezTo>
                        <a:cubicBezTo>
                          <a:pt x="3" y="1"/>
                          <a:pt x="4" y="0"/>
                          <a:pt x="4" y="0"/>
                        </a:cubicBezTo>
                        <a:cubicBezTo>
                          <a:pt x="5" y="0"/>
                          <a:pt x="5" y="0"/>
                          <a:pt x="5" y="0"/>
                        </a:cubicBezTo>
                        <a:cubicBezTo>
                          <a:pt x="5" y="0"/>
                          <a:pt x="5" y="0"/>
                          <a:pt x="5" y="0"/>
                        </a:cubicBezTo>
                        <a:cubicBezTo>
                          <a:pt x="5" y="0"/>
                          <a:pt x="5" y="0"/>
                          <a:pt x="4"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21" name="Google Shape;3321;p21"/>
                  <p:cNvSpPr/>
                  <p:nvPr/>
                </p:nvSpPr>
                <p:spPr>
                  <a:xfrm>
                    <a:off x="4121" y="2663"/>
                    <a:ext cx="16" cy="25"/>
                  </a:xfrm>
                  <a:custGeom>
                    <a:avLst/>
                    <a:gdLst/>
                    <a:ahLst/>
                    <a:cxnLst/>
                    <a:rect l="l" t="t" r="r" b="b"/>
                    <a:pathLst>
                      <a:path w="22" h="34" extrusionOk="0">
                        <a:moveTo>
                          <a:pt x="5" y="2"/>
                        </a:moveTo>
                        <a:cubicBezTo>
                          <a:pt x="5" y="2"/>
                          <a:pt x="9" y="0"/>
                          <a:pt x="11" y="7"/>
                        </a:cubicBezTo>
                        <a:cubicBezTo>
                          <a:pt x="12" y="13"/>
                          <a:pt x="14" y="14"/>
                          <a:pt x="17" y="18"/>
                        </a:cubicBezTo>
                        <a:cubicBezTo>
                          <a:pt x="20" y="22"/>
                          <a:pt x="21" y="22"/>
                          <a:pt x="22" y="25"/>
                        </a:cubicBezTo>
                        <a:cubicBezTo>
                          <a:pt x="22" y="28"/>
                          <a:pt x="18" y="26"/>
                          <a:pt x="18" y="30"/>
                        </a:cubicBezTo>
                        <a:cubicBezTo>
                          <a:pt x="17" y="34"/>
                          <a:pt x="13" y="29"/>
                          <a:pt x="11" y="23"/>
                        </a:cubicBezTo>
                        <a:cubicBezTo>
                          <a:pt x="9" y="18"/>
                          <a:pt x="7" y="13"/>
                          <a:pt x="5" y="11"/>
                        </a:cubicBezTo>
                        <a:cubicBezTo>
                          <a:pt x="3" y="9"/>
                          <a:pt x="0" y="3"/>
                          <a:pt x="5" y="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22" name="Google Shape;3322;p21"/>
                  <p:cNvSpPr/>
                  <p:nvPr/>
                </p:nvSpPr>
                <p:spPr>
                  <a:xfrm>
                    <a:off x="4122" y="2663"/>
                    <a:ext cx="15" cy="24"/>
                  </a:xfrm>
                  <a:custGeom>
                    <a:avLst/>
                    <a:gdLst/>
                    <a:ahLst/>
                    <a:cxnLst/>
                    <a:rect l="l" t="t" r="r" b="b"/>
                    <a:pathLst>
                      <a:path w="20" h="32" extrusionOk="0">
                        <a:moveTo>
                          <a:pt x="16" y="30"/>
                        </a:moveTo>
                        <a:cubicBezTo>
                          <a:pt x="16" y="31"/>
                          <a:pt x="15" y="31"/>
                          <a:pt x="15" y="32"/>
                        </a:cubicBezTo>
                        <a:cubicBezTo>
                          <a:pt x="13" y="32"/>
                          <a:pt x="11" y="29"/>
                          <a:pt x="9" y="25"/>
                        </a:cubicBezTo>
                        <a:cubicBezTo>
                          <a:pt x="9" y="24"/>
                          <a:pt x="9" y="24"/>
                          <a:pt x="9" y="23"/>
                        </a:cubicBezTo>
                        <a:cubicBezTo>
                          <a:pt x="8" y="22"/>
                          <a:pt x="8" y="21"/>
                          <a:pt x="8" y="20"/>
                        </a:cubicBezTo>
                        <a:cubicBezTo>
                          <a:pt x="6" y="16"/>
                          <a:pt x="4" y="13"/>
                          <a:pt x="3" y="12"/>
                        </a:cubicBezTo>
                        <a:cubicBezTo>
                          <a:pt x="2" y="11"/>
                          <a:pt x="1" y="9"/>
                          <a:pt x="0" y="8"/>
                        </a:cubicBezTo>
                        <a:cubicBezTo>
                          <a:pt x="0" y="7"/>
                          <a:pt x="0" y="5"/>
                          <a:pt x="0" y="4"/>
                        </a:cubicBezTo>
                        <a:cubicBezTo>
                          <a:pt x="0" y="3"/>
                          <a:pt x="1" y="2"/>
                          <a:pt x="2" y="1"/>
                        </a:cubicBezTo>
                        <a:cubicBezTo>
                          <a:pt x="3" y="1"/>
                          <a:pt x="3" y="1"/>
                          <a:pt x="3" y="1"/>
                        </a:cubicBezTo>
                        <a:cubicBezTo>
                          <a:pt x="3" y="1"/>
                          <a:pt x="6" y="0"/>
                          <a:pt x="9" y="5"/>
                        </a:cubicBezTo>
                        <a:cubicBezTo>
                          <a:pt x="9" y="5"/>
                          <a:pt x="9" y="6"/>
                          <a:pt x="9" y="7"/>
                        </a:cubicBezTo>
                        <a:cubicBezTo>
                          <a:pt x="9" y="8"/>
                          <a:pt x="10" y="9"/>
                          <a:pt x="10" y="10"/>
                        </a:cubicBezTo>
                        <a:cubicBezTo>
                          <a:pt x="11" y="13"/>
                          <a:pt x="13" y="14"/>
                          <a:pt x="15" y="18"/>
                        </a:cubicBezTo>
                        <a:cubicBezTo>
                          <a:pt x="17" y="21"/>
                          <a:pt x="19" y="21"/>
                          <a:pt x="19" y="23"/>
                        </a:cubicBezTo>
                        <a:cubicBezTo>
                          <a:pt x="20" y="24"/>
                          <a:pt x="20" y="24"/>
                          <a:pt x="20" y="25"/>
                        </a:cubicBezTo>
                        <a:cubicBezTo>
                          <a:pt x="20" y="27"/>
                          <a:pt x="20" y="27"/>
                          <a:pt x="19" y="28"/>
                        </a:cubicBezTo>
                        <a:cubicBezTo>
                          <a:pt x="19" y="28"/>
                          <a:pt x="18" y="28"/>
                          <a:pt x="18" y="28"/>
                        </a:cubicBezTo>
                        <a:cubicBezTo>
                          <a:pt x="17" y="28"/>
                          <a:pt x="16" y="29"/>
                          <a:pt x="16" y="30"/>
                        </a:cubicBezTo>
                        <a:close/>
                        <a:moveTo>
                          <a:pt x="15" y="29"/>
                        </a:moveTo>
                        <a:cubicBezTo>
                          <a:pt x="16" y="28"/>
                          <a:pt x="16" y="27"/>
                          <a:pt x="17" y="27"/>
                        </a:cubicBezTo>
                        <a:cubicBezTo>
                          <a:pt x="17" y="27"/>
                          <a:pt x="17" y="27"/>
                          <a:pt x="17" y="27"/>
                        </a:cubicBezTo>
                        <a:cubicBezTo>
                          <a:pt x="18" y="27"/>
                          <a:pt x="18" y="27"/>
                          <a:pt x="19" y="26"/>
                        </a:cubicBezTo>
                        <a:cubicBezTo>
                          <a:pt x="19" y="26"/>
                          <a:pt x="19" y="26"/>
                          <a:pt x="19" y="25"/>
                        </a:cubicBezTo>
                        <a:cubicBezTo>
                          <a:pt x="19" y="24"/>
                          <a:pt x="19" y="24"/>
                          <a:pt x="19" y="23"/>
                        </a:cubicBezTo>
                        <a:cubicBezTo>
                          <a:pt x="18" y="22"/>
                          <a:pt x="17" y="21"/>
                          <a:pt x="15" y="18"/>
                        </a:cubicBezTo>
                        <a:cubicBezTo>
                          <a:pt x="13" y="15"/>
                          <a:pt x="11" y="14"/>
                          <a:pt x="10" y="10"/>
                        </a:cubicBezTo>
                        <a:cubicBezTo>
                          <a:pt x="9" y="9"/>
                          <a:pt x="9" y="8"/>
                          <a:pt x="8" y="7"/>
                        </a:cubicBezTo>
                        <a:cubicBezTo>
                          <a:pt x="8" y="6"/>
                          <a:pt x="8" y="6"/>
                          <a:pt x="8" y="5"/>
                        </a:cubicBezTo>
                        <a:cubicBezTo>
                          <a:pt x="7" y="2"/>
                          <a:pt x="4" y="2"/>
                          <a:pt x="4" y="2"/>
                        </a:cubicBezTo>
                        <a:cubicBezTo>
                          <a:pt x="4" y="2"/>
                          <a:pt x="4" y="2"/>
                          <a:pt x="4" y="2"/>
                        </a:cubicBezTo>
                        <a:cubicBezTo>
                          <a:pt x="3" y="2"/>
                          <a:pt x="3" y="2"/>
                          <a:pt x="3" y="2"/>
                        </a:cubicBezTo>
                        <a:cubicBezTo>
                          <a:pt x="4" y="2"/>
                          <a:pt x="4" y="2"/>
                          <a:pt x="4" y="2"/>
                        </a:cubicBezTo>
                        <a:cubicBezTo>
                          <a:pt x="3" y="2"/>
                          <a:pt x="3" y="2"/>
                          <a:pt x="3" y="2"/>
                        </a:cubicBezTo>
                        <a:cubicBezTo>
                          <a:pt x="0" y="4"/>
                          <a:pt x="0" y="6"/>
                          <a:pt x="1" y="8"/>
                        </a:cubicBezTo>
                        <a:cubicBezTo>
                          <a:pt x="2" y="9"/>
                          <a:pt x="2" y="10"/>
                          <a:pt x="3" y="11"/>
                        </a:cubicBezTo>
                        <a:cubicBezTo>
                          <a:pt x="5" y="12"/>
                          <a:pt x="7" y="15"/>
                          <a:pt x="8" y="19"/>
                        </a:cubicBezTo>
                        <a:cubicBezTo>
                          <a:pt x="9" y="21"/>
                          <a:pt x="9" y="22"/>
                          <a:pt x="10" y="23"/>
                        </a:cubicBezTo>
                        <a:cubicBezTo>
                          <a:pt x="10" y="24"/>
                          <a:pt x="10" y="24"/>
                          <a:pt x="10" y="25"/>
                        </a:cubicBezTo>
                        <a:cubicBezTo>
                          <a:pt x="11" y="26"/>
                          <a:pt x="12" y="28"/>
                          <a:pt x="13" y="29"/>
                        </a:cubicBezTo>
                        <a:cubicBezTo>
                          <a:pt x="13" y="30"/>
                          <a:pt x="14" y="31"/>
                          <a:pt x="15" y="31"/>
                        </a:cubicBezTo>
                        <a:cubicBezTo>
                          <a:pt x="15" y="30"/>
                          <a:pt x="15" y="30"/>
                          <a:pt x="15" y="29"/>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23" name="Google Shape;3323;p21"/>
                  <p:cNvSpPr/>
                  <p:nvPr/>
                </p:nvSpPr>
                <p:spPr>
                  <a:xfrm>
                    <a:off x="4122" y="2664"/>
                    <a:ext cx="15" cy="21"/>
                  </a:xfrm>
                  <a:custGeom>
                    <a:avLst/>
                    <a:gdLst/>
                    <a:ahLst/>
                    <a:cxnLst/>
                    <a:rect l="l" t="t" r="r" b="b"/>
                    <a:pathLst>
                      <a:path w="19" h="28" extrusionOk="0">
                        <a:moveTo>
                          <a:pt x="4" y="4"/>
                        </a:moveTo>
                        <a:cubicBezTo>
                          <a:pt x="5" y="4"/>
                          <a:pt x="5" y="4"/>
                          <a:pt x="5" y="3"/>
                        </a:cubicBezTo>
                        <a:cubicBezTo>
                          <a:pt x="5" y="3"/>
                          <a:pt x="5" y="2"/>
                          <a:pt x="5" y="2"/>
                        </a:cubicBezTo>
                        <a:cubicBezTo>
                          <a:pt x="6" y="2"/>
                          <a:pt x="6" y="2"/>
                          <a:pt x="6" y="2"/>
                        </a:cubicBezTo>
                        <a:cubicBezTo>
                          <a:pt x="6" y="2"/>
                          <a:pt x="7" y="4"/>
                          <a:pt x="8" y="7"/>
                        </a:cubicBezTo>
                        <a:cubicBezTo>
                          <a:pt x="9" y="10"/>
                          <a:pt x="10" y="13"/>
                          <a:pt x="12" y="14"/>
                        </a:cubicBezTo>
                        <a:cubicBezTo>
                          <a:pt x="14" y="16"/>
                          <a:pt x="18" y="20"/>
                          <a:pt x="17" y="22"/>
                        </a:cubicBezTo>
                        <a:cubicBezTo>
                          <a:pt x="17" y="23"/>
                          <a:pt x="17" y="23"/>
                          <a:pt x="17" y="23"/>
                        </a:cubicBezTo>
                        <a:cubicBezTo>
                          <a:pt x="16" y="23"/>
                          <a:pt x="16" y="23"/>
                          <a:pt x="16" y="23"/>
                        </a:cubicBezTo>
                        <a:cubicBezTo>
                          <a:pt x="15" y="22"/>
                          <a:pt x="15" y="22"/>
                          <a:pt x="15" y="22"/>
                        </a:cubicBezTo>
                        <a:cubicBezTo>
                          <a:pt x="15" y="22"/>
                          <a:pt x="14" y="23"/>
                          <a:pt x="14" y="24"/>
                        </a:cubicBezTo>
                        <a:cubicBezTo>
                          <a:pt x="14" y="25"/>
                          <a:pt x="14" y="26"/>
                          <a:pt x="13" y="26"/>
                        </a:cubicBezTo>
                        <a:cubicBezTo>
                          <a:pt x="13" y="26"/>
                          <a:pt x="11" y="24"/>
                          <a:pt x="11" y="22"/>
                        </a:cubicBezTo>
                        <a:cubicBezTo>
                          <a:pt x="10" y="19"/>
                          <a:pt x="7" y="11"/>
                          <a:pt x="6" y="9"/>
                        </a:cubicBezTo>
                        <a:cubicBezTo>
                          <a:pt x="4" y="8"/>
                          <a:pt x="2" y="6"/>
                          <a:pt x="3" y="5"/>
                        </a:cubicBezTo>
                        <a:cubicBezTo>
                          <a:pt x="3" y="4"/>
                          <a:pt x="3" y="4"/>
                          <a:pt x="3" y="4"/>
                        </a:cubicBezTo>
                        <a:cubicBezTo>
                          <a:pt x="3" y="4"/>
                          <a:pt x="4" y="4"/>
                          <a:pt x="4" y="4"/>
                        </a:cubicBezTo>
                        <a:close/>
                        <a:moveTo>
                          <a:pt x="3" y="0"/>
                        </a:moveTo>
                        <a:cubicBezTo>
                          <a:pt x="3" y="0"/>
                          <a:pt x="3" y="0"/>
                          <a:pt x="3" y="0"/>
                        </a:cubicBezTo>
                        <a:cubicBezTo>
                          <a:pt x="4" y="0"/>
                          <a:pt x="4" y="0"/>
                          <a:pt x="4" y="0"/>
                        </a:cubicBezTo>
                        <a:cubicBezTo>
                          <a:pt x="3" y="0"/>
                          <a:pt x="3" y="0"/>
                          <a:pt x="3" y="0"/>
                        </a:cubicBezTo>
                        <a:cubicBezTo>
                          <a:pt x="1" y="1"/>
                          <a:pt x="0" y="3"/>
                          <a:pt x="1" y="4"/>
                        </a:cubicBezTo>
                        <a:cubicBezTo>
                          <a:pt x="1" y="5"/>
                          <a:pt x="1" y="5"/>
                          <a:pt x="1" y="5"/>
                        </a:cubicBezTo>
                        <a:cubicBezTo>
                          <a:pt x="1" y="6"/>
                          <a:pt x="1" y="6"/>
                          <a:pt x="1" y="6"/>
                        </a:cubicBezTo>
                        <a:cubicBezTo>
                          <a:pt x="2" y="7"/>
                          <a:pt x="2" y="8"/>
                          <a:pt x="3" y="9"/>
                        </a:cubicBezTo>
                        <a:cubicBezTo>
                          <a:pt x="5" y="10"/>
                          <a:pt x="7" y="13"/>
                          <a:pt x="8" y="17"/>
                        </a:cubicBezTo>
                        <a:cubicBezTo>
                          <a:pt x="9" y="18"/>
                          <a:pt x="9" y="19"/>
                          <a:pt x="9" y="21"/>
                        </a:cubicBezTo>
                        <a:cubicBezTo>
                          <a:pt x="10" y="21"/>
                          <a:pt x="11" y="22"/>
                          <a:pt x="11" y="23"/>
                        </a:cubicBezTo>
                        <a:cubicBezTo>
                          <a:pt x="11" y="24"/>
                          <a:pt x="11" y="24"/>
                          <a:pt x="11" y="25"/>
                        </a:cubicBezTo>
                        <a:cubicBezTo>
                          <a:pt x="11" y="25"/>
                          <a:pt x="11" y="25"/>
                          <a:pt x="11" y="25"/>
                        </a:cubicBezTo>
                        <a:cubicBezTo>
                          <a:pt x="12" y="26"/>
                          <a:pt x="12" y="27"/>
                          <a:pt x="13" y="27"/>
                        </a:cubicBezTo>
                        <a:cubicBezTo>
                          <a:pt x="13" y="28"/>
                          <a:pt x="14" y="28"/>
                          <a:pt x="14" y="28"/>
                        </a:cubicBezTo>
                        <a:cubicBezTo>
                          <a:pt x="14" y="28"/>
                          <a:pt x="14" y="28"/>
                          <a:pt x="14" y="27"/>
                        </a:cubicBezTo>
                        <a:cubicBezTo>
                          <a:pt x="14" y="26"/>
                          <a:pt x="15" y="25"/>
                          <a:pt x="17" y="25"/>
                        </a:cubicBezTo>
                        <a:cubicBezTo>
                          <a:pt x="17" y="24"/>
                          <a:pt x="18" y="24"/>
                          <a:pt x="19" y="24"/>
                        </a:cubicBezTo>
                        <a:cubicBezTo>
                          <a:pt x="19" y="24"/>
                          <a:pt x="19" y="24"/>
                          <a:pt x="19" y="24"/>
                        </a:cubicBezTo>
                        <a:cubicBezTo>
                          <a:pt x="19" y="24"/>
                          <a:pt x="19" y="24"/>
                          <a:pt x="19" y="23"/>
                        </a:cubicBezTo>
                        <a:cubicBezTo>
                          <a:pt x="19" y="22"/>
                          <a:pt x="19" y="22"/>
                          <a:pt x="19" y="21"/>
                        </a:cubicBezTo>
                        <a:cubicBezTo>
                          <a:pt x="18" y="20"/>
                          <a:pt x="17" y="19"/>
                          <a:pt x="15" y="16"/>
                        </a:cubicBezTo>
                        <a:cubicBezTo>
                          <a:pt x="13" y="13"/>
                          <a:pt x="11" y="12"/>
                          <a:pt x="10" y="8"/>
                        </a:cubicBezTo>
                        <a:cubicBezTo>
                          <a:pt x="9" y="7"/>
                          <a:pt x="9" y="6"/>
                          <a:pt x="8" y="5"/>
                        </a:cubicBezTo>
                        <a:cubicBezTo>
                          <a:pt x="8" y="4"/>
                          <a:pt x="8" y="4"/>
                          <a:pt x="8" y="3"/>
                        </a:cubicBezTo>
                        <a:cubicBezTo>
                          <a:pt x="7" y="1"/>
                          <a:pt x="5" y="0"/>
                          <a:pt x="4" y="0"/>
                        </a:cubicBezTo>
                        <a:cubicBezTo>
                          <a:pt x="4" y="0"/>
                          <a:pt x="4" y="0"/>
                          <a:pt x="4" y="0"/>
                        </a:cubicBezTo>
                        <a:cubicBezTo>
                          <a:pt x="4" y="0"/>
                          <a:pt x="4" y="0"/>
                          <a:pt x="4" y="0"/>
                        </a:cubicBezTo>
                        <a:lnTo>
                          <a:pt x="3"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24" name="Google Shape;3324;p21"/>
                  <p:cNvSpPr/>
                  <p:nvPr/>
                </p:nvSpPr>
                <p:spPr>
                  <a:xfrm>
                    <a:off x="4122" y="2664"/>
                    <a:ext cx="15" cy="22"/>
                  </a:xfrm>
                  <a:custGeom>
                    <a:avLst/>
                    <a:gdLst/>
                    <a:ahLst/>
                    <a:cxnLst/>
                    <a:rect l="l" t="t" r="r" b="b"/>
                    <a:pathLst>
                      <a:path w="20" h="29" extrusionOk="0">
                        <a:moveTo>
                          <a:pt x="11" y="25"/>
                        </a:moveTo>
                        <a:cubicBezTo>
                          <a:pt x="11" y="26"/>
                          <a:pt x="11" y="26"/>
                          <a:pt x="11" y="26"/>
                        </a:cubicBezTo>
                        <a:cubicBezTo>
                          <a:pt x="12" y="28"/>
                          <a:pt x="13" y="29"/>
                          <a:pt x="14" y="29"/>
                        </a:cubicBezTo>
                        <a:cubicBezTo>
                          <a:pt x="14" y="29"/>
                          <a:pt x="14" y="29"/>
                          <a:pt x="14" y="29"/>
                        </a:cubicBezTo>
                        <a:cubicBezTo>
                          <a:pt x="14" y="28"/>
                          <a:pt x="14" y="28"/>
                          <a:pt x="14" y="28"/>
                        </a:cubicBezTo>
                        <a:cubicBezTo>
                          <a:pt x="14" y="28"/>
                          <a:pt x="13" y="28"/>
                          <a:pt x="13" y="27"/>
                        </a:cubicBezTo>
                        <a:cubicBezTo>
                          <a:pt x="12" y="27"/>
                          <a:pt x="12" y="26"/>
                          <a:pt x="11" y="25"/>
                        </a:cubicBezTo>
                        <a:close/>
                        <a:moveTo>
                          <a:pt x="1" y="6"/>
                        </a:moveTo>
                        <a:cubicBezTo>
                          <a:pt x="1" y="7"/>
                          <a:pt x="1" y="7"/>
                          <a:pt x="1" y="7"/>
                        </a:cubicBezTo>
                        <a:cubicBezTo>
                          <a:pt x="1" y="7"/>
                          <a:pt x="1" y="7"/>
                          <a:pt x="1" y="7"/>
                        </a:cubicBezTo>
                        <a:cubicBezTo>
                          <a:pt x="2" y="8"/>
                          <a:pt x="2" y="9"/>
                          <a:pt x="3" y="9"/>
                        </a:cubicBezTo>
                        <a:cubicBezTo>
                          <a:pt x="5" y="11"/>
                          <a:pt x="7" y="15"/>
                          <a:pt x="9" y="20"/>
                        </a:cubicBezTo>
                        <a:cubicBezTo>
                          <a:pt x="9" y="21"/>
                          <a:pt x="9" y="21"/>
                          <a:pt x="9" y="21"/>
                        </a:cubicBezTo>
                        <a:cubicBezTo>
                          <a:pt x="9" y="19"/>
                          <a:pt x="9" y="18"/>
                          <a:pt x="8" y="17"/>
                        </a:cubicBezTo>
                        <a:cubicBezTo>
                          <a:pt x="7" y="13"/>
                          <a:pt x="5" y="10"/>
                          <a:pt x="3" y="9"/>
                        </a:cubicBezTo>
                        <a:cubicBezTo>
                          <a:pt x="2" y="8"/>
                          <a:pt x="2" y="7"/>
                          <a:pt x="1" y="6"/>
                        </a:cubicBezTo>
                        <a:close/>
                        <a:moveTo>
                          <a:pt x="3" y="0"/>
                        </a:moveTo>
                        <a:cubicBezTo>
                          <a:pt x="3" y="0"/>
                          <a:pt x="2" y="0"/>
                          <a:pt x="2" y="0"/>
                        </a:cubicBezTo>
                        <a:cubicBezTo>
                          <a:pt x="1" y="1"/>
                          <a:pt x="0" y="2"/>
                          <a:pt x="0" y="4"/>
                        </a:cubicBezTo>
                        <a:cubicBezTo>
                          <a:pt x="1" y="4"/>
                          <a:pt x="1" y="4"/>
                          <a:pt x="1" y="4"/>
                        </a:cubicBezTo>
                        <a:cubicBezTo>
                          <a:pt x="0" y="3"/>
                          <a:pt x="1" y="1"/>
                          <a:pt x="3" y="0"/>
                        </a:cubicBezTo>
                        <a:cubicBezTo>
                          <a:pt x="4" y="0"/>
                          <a:pt x="4" y="0"/>
                          <a:pt x="4" y="0"/>
                        </a:cubicBezTo>
                        <a:lnTo>
                          <a:pt x="3" y="0"/>
                        </a:lnTo>
                        <a:close/>
                        <a:moveTo>
                          <a:pt x="4" y="0"/>
                        </a:moveTo>
                        <a:cubicBezTo>
                          <a:pt x="4" y="0"/>
                          <a:pt x="4" y="0"/>
                          <a:pt x="4" y="0"/>
                        </a:cubicBezTo>
                        <a:cubicBezTo>
                          <a:pt x="3" y="0"/>
                          <a:pt x="3" y="0"/>
                          <a:pt x="3" y="0"/>
                        </a:cubicBezTo>
                        <a:cubicBezTo>
                          <a:pt x="4" y="0"/>
                          <a:pt x="4" y="0"/>
                          <a:pt x="4" y="0"/>
                        </a:cubicBezTo>
                        <a:cubicBezTo>
                          <a:pt x="4" y="0"/>
                          <a:pt x="4" y="0"/>
                          <a:pt x="4" y="0"/>
                        </a:cubicBezTo>
                        <a:cubicBezTo>
                          <a:pt x="4" y="0"/>
                          <a:pt x="4" y="0"/>
                          <a:pt x="4" y="0"/>
                        </a:cubicBezTo>
                        <a:cubicBezTo>
                          <a:pt x="5" y="0"/>
                          <a:pt x="7" y="1"/>
                          <a:pt x="8" y="3"/>
                        </a:cubicBezTo>
                        <a:cubicBezTo>
                          <a:pt x="8" y="4"/>
                          <a:pt x="8" y="4"/>
                          <a:pt x="8" y="5"/>
                        </a:cubicBezTo>
                        <a:cubicBezTo>
                          <a:pt x="9" y="6"/>
                          <a:pt x="9" y="7"/>
                          <a:pt x="10" y="8"/>
                        </a:cubicBezTo>
                        <a:cubicBezTo>
                          <a:pt x="11" y="12"/>
                          <a:pt x="13" y="13"/>
                          <a:pt x="15" y="16"/>
                        </a:cubicBezTo>
                        <a:cubicBezTo>
                          <a:pt x="17" y="19"/>
                          <a:pt x="18" y="20"/>
                          <a:pt x="19" y="21"/>
                        </a:cubicBezTo>
                        <a:cubicBezTo>
                          <a:pt x="19" y="22"/>
                          <a:pt x="19" y="22"/>
                          <a:pt x="19" y="23"/>
                        </a:cubicBezTo>
                        <a:cubicBezTo>
                          <a:pt x="19" y="24"/>
                          <a:pt x="19" y="24"/>
                          <a:pt x="19" y="24"/>
                        </a:cubicBezTo>
                        <a:cubicBezTo>
                          <a:pt x="20" y="24"/>
                          <a:pt x="20" y="24"/>
                          <a:pt x="20" y="24"/>
                        </a:cubicBezTo>
                        <a:cubicBezTo>
                          <a:pt x="20" y="24"/>
                          <a:pt x="20" y="24"/>
                          <a:pt x="20" y="23"/>
                        </a:cubicBezTo>
                        <a:cubicBezTo>
                          <a:pt x="19" y="20"/>
                          <a:pt x="18" y="20"/>
                          <a:pt x="15" y="16"/>
                        </a:cubicBezTo>
                        <a:cubicBezTo>
                          <a:pt x="12" y="12"/>
                          <a:pt x="10" y="11"/>
                          <a:pt x="9" y="5"/>
                        </a:cubicBezTo>
                        <a:cubicBezTo>
                          <a:pt x="7" y="0"/>
                          <a:pt x="5" y="0"/>
                          <a:pt x="4"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25" name="Google Shape;3325;p21"/>
                  <p:cNvSpPr/>
                  <p:nvPr/>
                </p:nvSpPr>
                <p:spPr>
                  <a:xfrm>
                    <a:off x="4125" y="2668"/>
                    <a:ext cx="9" cy="14"/>
                  </a:xfrm>
                  <a:custGeom>
                    <a:avLst/>
                    <a:gdLst/>
                    <a:ahLst/>
                    <a:cxnLst/>
                    <a:rect l="l" t="t" r="r" b="b"/>
                    <a:pathLst>
                      <a:path w="12" h="18" extrusionOk="0">
                        <a:moveTo>
                          <a:pt x="2" y="0"/>
                        </a:moveTo>
                        <a:cubicBezTo>
                          <a:pt x="2" y="0"/>
                          <a:pt x="3" y="0"/>
                          <a:pt x="4" y="3"/>
                        </a:cubicBezTo>
                        <a:cubicBezTo>
                          <a:pt x="5" y="6"/>
                          <a:pt x="8" y="12"/>
                          <a:pt x="10" y="14"/>
                        </a:cubicBezTo>
                        <a:cubicBezTo>
                          <a:pt x="12" y="16"/>
                          <a:pt x="11" y="16"/>
                          <a:pt x="11" y="16"/>
                        </a:cubicBezTo>
                        <a:cubicBezTo>
                          <a:pt x="10" y="16"/>
                          <a:pt x="10" y="18"/>
                          <a:pt x="9" y="17"/>
                        </a:cubicBezTo>
                        <a:cubicBezTo>
                          <a:pt x="8" y="16"/>
                          <a:pt x="4" y="5"/>
                          <a:pt x="4" y="5"/>
                        </a:cubicBezTo>
                        <a:cubicBezTo>
                          <a:pt x="3" y="4"/>
                          <a:pt x="0" y="0"/>
                          <a:pt x="2"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26" name="Google Shape;3326;p21"/>
                  <p:cNvSpPr/>
                  <p:nvPr/>
                </p:nvSpPr>
                <p:spPr>
                  <a:xfrm>
                    <a:off x="4113" y="2643"/>
                    <a:ext cx="14" cy="24"/>
                  </a:xfrm>
                  <a:custGeom>
                    <a:avLst/>
                    <a:gdLst/>
                    <a:ahLst/>
                    <a:cxnLst/>
                    <a:rect l="l" t="t" r="r" b="b"/>
                    <a:pathLst>
                      <a:path w="19" h="31" extrusionOk="0">
                        <a:moveTo>
                          <a:pt x="5" y="2"/>
                        </a:moveTo>
                        <a:cubicBezTo>
                          <a:pt x="5" y="2"/>
                          <a:pt x="8" y="0"/>
                          <a:pt x="9" y="7"/>
                        </a:cubicBezTo>
                        <a:cubicBezTo>
                          <a:pt x="11" y="14"/>
                          <a:pt x="11" y="13"/>
                          <a:pt x="15" y="18"/>
                        </a:cubicBezTo>
                        <a:cubicBezTo>
                          <a:pt x="19" y="23"/>
                          <a:pt x="19" y="26"/>
                          <a:pt x="17" y="27"/>
                        </a:cubicBezTo>
                        <a:cubicBezTo>
                          <a:pt x="14" y="28"/>
                          <a:pt x="14" y="28"/>
                          <a:pt x="13" y="29"/>
                        </a:cubicBezTo>
                        <a:cubicBezTo>
                          <a:pt x="13" y="31"/>
                          <a:pt x="9" y="30"/>
                          <a:pt x="7" y="22"/>
                        </a:cubicBezTo>
                        <a:cubicBezTo>
                          <a:pt x="5" y="14"/>
                          <a:pt x="5" y="14"/>
                          <a:pt x="4" y="13"/>
                        </a:cubicBezTo>
                        <a:cubicBezTo>
                          <a:pt x="4" y="11"/>
                          <a:pt x="0" y="6"/>
                          <a:pt x="1" y="4"/>
                        </a:cubicBezTo>
                        <a:cubicBezTo>
                          <a:pt x="2" y="2"/>
                          <a:pt x="5" y="2"/>
                          <a:pt x="5" y="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27" name="Google Shape;3327;p21"/>
                  <p:cNvSpPr/>
                  <p:nvPr/>
                </p:nvSpPr>
                <p:spPr>
                  <a:xfrm>
                    <a:off x="4113" y="2644"/>
                    <a:ext cx="14" cy="23"/>
                  </a:xfrm>
                  <a:custGeom>
                    <a:avLst/>
                    <a:gdLst/>
                    <a:ahLst/>
                    <a:cxnLst/>
                    <a:rect l="l" t="t" r="r" b="b"/>
                    <a:pathLst>
                      <a:path w="19" h="30" extrusionOk="0">
                        <a:moveTo>
                          <a:pt x="13" y="29"/>
                        </a:moveTo>
                        <a:cubicBezTo>
                          <a:pt x="13" y="29"/>
                          <a:pt x="13" y="29"/>
                          <a:pt x="13" y="29"/>
                        </a:cubicBezTo>
                        <a:cubicBezTo>
                          <a:pt x="13" y="29"/>
                          <a:pt x="13" y="29"/>
                          <a:pt x="13" y="29"/>
                        </a:cubicBezTo>
                        <a:cubicBezTo>
                          <a:pt x="11" y="30"/>
                          <a:pt x="8" y="28"/>
                          <a:pt x="7" y="21"/>
                        </a:cubicBezTo>
                        <a:cubicBezTo>
                          <a:pt x="6" y="21"/>
                          <a:pt x="6" y="21"/>
                          <a:pt x="6" y="21"/>
                        </a:cubicBezTo>
                        <a:cubicBezTo>
                          <a:pt x="6" y="19"/>
                          <a:pt x="6" y="18"/>
                          <a:pt x="5" y="16"/>
                        </a:cubicBezTo>
                        <a:cubicBezTo>
                          <a:pt x="5" y="13"/>
                          <a:pt x="4" y="13"/>
                          <a:pt x="4" y="12"/>
                        </a:cubicBezTo>
                        <a:cubicBezTo>
                          <a:pt x="3" y="11"/>
                          <a:pt x="1" y="7"/>
                          <a:pt x="0" y="5"/>
                        </a:cubicBezTo>
                        <a:cubicBezTo>
                          <a:pt x="0" y="4"/>
                          <a:pt x="0" y="3"/>
                          <a:pt x="0" y="3"/>
                        </a:cubicBezTo>
                        <a:cubicBezTo>
                          <a:pt x="1" y="1"/>
                          <a:pt x="2" y="1"/>
                          <a:pt x="3" y="1"/>
                        </a:cubicBezTo>
                        <a:cubicBezTo>
                          <a:pt x="4" y="0"/>
                          <a:pt x="5" y="0"/>
                          <a:pt x="5" y="0"/>
                        </a:cubicBezTo>
                        <a:cubicBezTo>
                          <a:pt x="5" y="0"/>
                          <a:pt x="5" y="0"/>
                          <a:pt x="5" y="0"/>
                        </a:cubicBezTo>
                        <a:cubicBezTo>
                          <a:pt x="6" y="0"/>
                          <a:pt x="8" y="0"/>
                          <a:pt x="10" y="6"/>
                        </a:cubicBezTo>
                        <a:cubicBezTo>
                          <a:pt x="12" y="13"/>
                          <a:pt x="11" y="12"/>
                          <a:pt x="15" y="17"/>
                        </a:cubicBezTo>
                        <a:cubicBezTo>
                          <a:pt x="17" y="19"/>
                          <a:pt x="18" y="21"/>
                          <a:pt x="18" y="22"/>
                        </a:cubicBezTo>
                        <a:cubicBezTo>
                          <a:pt x="19" y="24"/>
                          <a:pt x="18" y="26"/>
                          <a:pt x="17" y="27"/>
                        </a:cubicBezTo>
                        <a:cubicBezTo>
                          <a:pt x="15" y="27"/>
                          <a:pt x="14" y="27"/>
                          <a:pt x="13" y="29"/>
                        </a:cubicBezTo>
                        <a:close/>
                        <a:moveTo>
                          <a:pt x="9" y="6"/>
                        </a:moveTo>
                        <a:cubicBezTo>
                          <a:pt x="7" y="1"/>
                          <a:pt x="6" y="1"/>
                          <a:pt x="5" y="1"/>
                        </a:cubicBezTo>
                        <a:cubicBezTo>
                          <a:pt x="5" y="1"/>
                          <a:pt x="5" y="1"/>
                          <a:pt x="5" y="1"/>
                        </a:cubicBezTo>
                        <a:cubicBezTo>
                          <a:pt x="5" y="1"/>
                          <a:pt x="5" y="1"/>
                          <a:pt x="5" y="1"/>
                        </a:cubicBezTo>
                        <a:cubicBezTo>
                          <a:pt x="5" y="1"/>
                          <a:pt x="5" y="1"/>
                          <a:pt x="5" y="1"/>
                        </a:cubicBezTo>
                        <a:cubicBezTo>
                          <a:pt x="5" y="1"/>
                          <a:pt x="4" y="1"/>
                          <a:pt x="3" y="2"/>
                        </a:cubicBezTo>
                        <a:cubicBezTo>
                          <a:pt x="2" y="2"/>
                          <a:pt x="1" y="2"/>
                          <a:pt x="1" y="3"/>
                        </a:cubicBezTo>
                        <a:cubicBezTo>
                          <a:pt x="1" y="3"/>
                          <a:pt x="1" y="4"/>
                          <a:pt x="1" y="5"/>
                        </a:cubicBezTo>
                        <a:cubicBezTo>
                          <a:pt x="2" y="7"/>
                          <a:pt x="4" y="10"/>
                          <a:pt x="5" y="11"/>
                        </a:cubicBezTo>
                        <a:cubicBezTo>
                          <a:pt x="5" y="12"/>
                          <a:pt x="5" y="13"/>
                          <a:pt x="6" y="16"/>
                        </a:cubicBezTo>
                        <a:cubicBezTo>
                          <a:pt x="6" y="17"/>
                          <a:pt x="7" y="19"/>
                          <a:pt x="7" y="21"/>
                        </a:cubicBezTo>
                        <a:cubicBezTo>
                          <a:pt x="7" y="21"/>
                          <a:pt x="7" y="21"/>
                          <a:pt x="7" y="21"/>
                        </a:cubicBezTo>
                        <a:cubicBezTo>
                          <a:pt x="9" y="27"/>
                          <a:pt x="12" y="29"/>
                          <a:pt x="12" y="28"/>
                        </a:cubicBezTo>
                        <a:cubicBezTo>
                          <a:pt x="13" y="28"/>
                          <a:pt x="13" y="28"/>
                          <a:pt x="13" y="28"/>
                        </a:cubicBezTo>
                        <a:cubicBezTo>
                          <a:pt x="13" y="27"/>
                          <a:pt x="14" y="26"/>
                          <a:pt x="16" y="26"/>
                        </a:cubicBezTo>
                        <a:cubicBezTo>
                          <a:pt x="17" y="25"/>
                          <a:pt x="18" y="24"/>
                          <a:pt x="18" y="23"/>
                        </a:cubicBezTo>
                        <a:cubicBezTo>
                          <a:pt x="17" y="21"/>
                          <a:pt x="16" y="19"/>
                          <a:pt x="15" y="17"/>
                        </a:cubicBezTo>
                        <a:cubicBezTo>
                          <a:pt x="11" y="13"/>
                          <a:pt x="11" y="13"/>
                          <a:pt x="9" y="6"/>
                        </a:cubicBezTo>
                        <a:close/>
                        <a:moveTo>
                          <a:pt x="5" y="1"/>
                        </a:moveTo>
                        <a:cubicBezTo>
                          <a:pt x="5" y="0"/>
                          <a:pt x="5" y="0"/>
                          <a:pt x="5" y="0"/>
                        </a:cubicBezTo>
                        <a:lnTo>
                          <a:pt x="5" y="1"/>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28" name="Google Shape;3328;p21"/>
                  <p:cNvSpPr/>
                  <p:nvPr/>
                </p:nvSpPr>
                <p:spPr>
                  <a:xfrm>
                    <a:off x="4113" y="2646"/>
                    <a:ext cx="13" cy="19"/>
                  </a:xfrm>
                  <a:custGeom>
                    <a:avLst/>
                    <a:gdLst/>
                    <a:ahLst/>
                    <a:cxnLst/>
                    <a:rect l="l" t="t" r="r" b="b"/>
                    <a:pathLst>
                      <a:path w="17" h="26" extrusionOk="0">
                        <a:moveTo>
                          <a:pt x="5" y="1"/>
                        </a:moveTo>
                        <a:cubicBezTo>
                          <a:pt x="6" y="1"/>
                          <a:pt x="6" y="1"/>
                          <a:pt x="6" y="1"/>
                        </a:cubicBezTo>
                        <a:cubicBezTo>
                          <a:pt x="6" y="1"/>
                          <a:pt x="8" y="4"/>
                          <a:pt x="8" y="7"/>
                        </a:cubicBezTo>
                        <a:cubicBezTo>
                          <a:pt x="8" y="9"/>
                          <a:pt x="8" y="11"/>
                          <a:pt x="10" y="12"/>
                        </a:cubicBezTo>
                        <a:cubicBezTo>
                          <a:pt x="12" y="14"/>
                          <a:pt x="16" y="19"/>
                          <a:pt x="15" y="21"/>
                        </a:cubicBezTo>
                        <a:cubicBezTo>
                          <a:pt x="14" y="22"/>
                          <a:pt x="14" y="22"/>
                          <a:pt x="14" y="22"/>
                        </a:cubicBezTo>
                        <a:cubicBezTo>
                          <a:pt x="13" y="22"/>
                          <a:pt x="13" y="22"/>
                          <a:pt x="13" y="22"/>
                        </a:cubicBezTo>
                        <a:cubicBezTo>
                          <a:pt x="12" y="21"/>
                          <a:pt x="12" y="21"/>
                          <a:pt x="12" y="21"/>
                        </a:cubicBezTo>
                        <a:cubicBezTo>
                          <a:pt x="12" y="22"/>
                          <a:pt x="12" y="22"/>
                          <a:pt x="12" y="22"/>
                        </a:cubicBezTo>
                        <a:cubicBezTo>
                          <a:pt x="11" y="22"/>
                          <a:pt x="11" y="24"/>
                          <a:pt x="10" y="24"/>
                        </a:cubicBezTo>
                        <a:cubicBezTo>
                          <a:pt x="10" y="23"/>
                          <a:pt x="10" y="23"/>
                          <a:pt x="10" y="23"/>
                        </a:cubicBezTo>
                        <a:cubicBezTo>
                          <a:pt x="10" y="24"/>
                          <a:pt x="10" y="25"/>
                          <a:pt x="10" y="26"/>
                        </a:cubicBezTo>
                        <a:cubicBezTo>
                          <a:pt x="10" y="26"/>
                          <a:pt x="11" y="26"/>
                          <a:pt x="11" y="26"/>
                        </a:cubicBezTo>
                        <a:cubicBezTo>
                          <a:pt x="11" y="26"/>
                          <a:pt x="11" y="26"/>
                          <a:pt x="11" y="26"/>
                        </a:cubicBezTo>
                        <a:cubicBezTo>
                          <a:pt x="12" y="26"/>
                          <a:pt x="12" y="26"/>
                          <a:pt x="12" y="26"/>
                        </a:cubicBezTo>
                        <a:cubicBezTo>
                          <a:pt x="12" y="25"/>
                          <a:pt x="13" y="24"/>
                          <a:pt x="15" y="24"/>
                        </a:cubicBezTo>
                        <a:cubicBezTo>
                          <a:pt x="16" y="23"/>
                          <a:pt x="17" y="22"/>
                          <a:pt x="17" y="21"/>
                        </a:cubicBezTo>
                        <a:cubicBezTo>
                          <a:pt x="16" y="19"/>
                          <a:pt x="15" y="17"/>
                          <a:pt x="14" y="15"/>
                        </a:cubicBezTo>
                        <a:cubicBezTo>
                          <a:pt x="10" y="11"/>
                          <a:pt x="10" y="11"/>
                          <a:pt x="8" y="4"/>
                        </a:cubicBezTo>
                        <a:cubicBezTo>
                          <a:pt x="8" y="3"/>
                          <a:pt x="7" y="2"/>
                          <a:pt x="7" y="1"/>
                        </a:cubicBezTo>
                        <a:cubicBezTo>
                          <a:pt x="6" y="1"/>
                          <a:pt x="6" y="1"/>
                          <a:pt x="5" y="1"/>
                        </a:cubicBezTo>
                        <a:close/>
                        <a:moveTo>
                          <a:pt x="2" y="0"/>
                        </a:moveTo>
                        <a:cubicBezTo>
                          <a:pt x="2" y="0"/>
                          <a:pt x="2" y="0"/>
                          <a:pt x="2" y="0"/>
                        </a:cubicBezTo>
                        <a:cubicBezTo>
                          <a:pt x="2" y="0"/>
                          <a:pt x="1" y="0"/>
                          <a:pt x="0" y="1"/>
                        </a:cubicBezTo>
                        <a:cubicBezTo>
                          <a:pt x="0" y="1"/>
                          <a:pt x="0" y="1"/>
                          <a:pt x="0" y="1"/>
                        </a:cubicBezTo>
                        <a:cubicBezTo>
                          <a:pt x="1" y="2"/>
                          <a:pt x="1" y="3"/>
                          <a:pt x="1" y="5"/>
                        </a:cubicBezTo>
                        <a:cubicBezTo>
                          <a:pt x="1" y="5"/>
                          <a:pt x="2" y="6"/>
                          <a:pt x="2" y="6"/>
                        </a:cubicBezTo>
                        <a:cubicBezTo>
                          <a:pt x="2" y="8"/>
                          <a:pt x="3" y="9"/>
                          <a:pt x="4" y="9"/>
                        </a:cubicBezTo>
                        <a:cubicBezTo>
                          <a:pt x="4" y="10"/>
                          <a:pt x="4" y="11"/>
                          <a:pt x="5" y="14"/>
                        </a:cubicBezTo>
                        <a:cubicBezTo>
                          <a:pt x="5" y="15"/>
                          <a:pt x="5" y="15"/>
                          <a:pt x="5" y="15"/>
                        </a:cubicBezTo>
                        <a:cubicBezTo>
                          <a:pt x="6" y="15"/>
                          <a:pt x="6" y="16"/>
                          <a:pt x="7" y="16"/>
                        </a:cubicBezTo>
                        <a:cubicBezTo>
                          <a:pt x="6" y="14"/>
                          <a:pt x="6" y="11"/>
                          <a:pt x="5" y="10"/>
                        </a:cubicBezTo>
                        <a:cubicBezTo>
                          <a:pt x="4" y="8"/>
                          <a:pt x="1" y="4"/>
                          <a:pt x="1" y="3"/>
                        </a:cubicBezTo>
                        <a:cubicBezTo>
                          <a:pt x="1" y="2"/>
                          <a:pt x="1" y="1"/>
                          <a:pt x="2" y="1"/>
                        </a:cubicBezTo>
                        <a:cubicBezTo>
                          <a:pt x="2" y="1"/>
                          <a:pt x="3" y="1"/>
                          <a:pt x="3" y="2"/>
                        </a:cubicBezTo>
                        <a:cubicBezTo>
                          <a:pt x="4" y="2"/>
                          <a:pt x="4" y="2"/>
                          <a:pt x="4" y="2"/>
                        </a:cubicBezTo>
                        <a:cubicBezTo>
                          <a:pt x="5" y="2"/>
                          <a:pt x="4" y="1"/>
                          <a:pt x="4" y="1"/>
                        </a:cubicBezTo>
                        <a:cubicBezTo>
                          <a:pt x="4" y="0"/>
                          <a:pt x="3" y="0"/>
                          <a:pt x="2"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29" name="Google Shape;3329;p21"/>
                  <p:cNvSpPr/>
                  <p:nvPr/>
                </p:nvSpPr>
                <p:spPr>
                  <a:xfrm>
                    <a:off x="4113" y="2646"/>
                    <a:ext cx="14" cy="20"/>
                  </a:xfrm>
                  <a:custGeom>
                    <a:avLst/>
                    <a:gdLst/>
                    <a:ahLst/>
                    <a:cxnLst/>
                    <a:rect l="l" t="t" r="r" b="b"/>
                    <a:pathLst>
                      <a:path w="18" h="26" extrusionOk="0">
                        <a:moveTo>
                          <a:pt x="2" y="5"/>
                        </a:moveTo>
                        <a:cubicBezTo>
                          <a:pt x="2" y="6"/>
                          <a:pt x="2" y="6"/>
                          <a:pt x="2" y="7"/>
                        </a:cubicBezTo>
                        <a:cubicBezTo>
                          <a:pt x="3" y="8"/>
                          <a:pt x="3" y="8"/>
                          <a:pt x="3" y="9"/>
                        </a:cubicBezTo>
                        <a:cubicBezTo>
                          <a:pt x="4" y="9"/>
                          <a:pt x="4" y="10"/>
                          <a:pt x="5" y="13"/>
                        </a:cubicBezTo>
                        <a:cubicBezTo>
                          <a:pt x="5" y="14"/>
                          <a:pt x="5" y="14"/>
                          <a:pt x="5" y="14"/>
                        </a:cubicBezTo>
                        <a:cubicBezTo>
                          <a:pt x="5" y="13"/>
                          <a:pt x="5" y="13"/>
                          <a:pt x="5" y="13"/>
                        </a:cubicBezTo>
                        <a:cubicBezTo>
                          <a:pt x="4" y="10"/>
                          <a:pt x="4" y="9"/>
                          <a:pt x="4" y="8"/>
                        </a:cubicBezTo>
                        <a:cubicBezTo>
                          <a:pt x="3" y="8"/>
                          <a:pt x="2" y="7"/>
                          <a:pt x="2" y="5"/>
                        </a:cubicBezTo>
                        <a:close/>
                        <a:moveTo>
                          <a:pt x="7" y="0"/>
                        </a:moveTo>
                        <a:cubicBezTo>
                          <a:pt x="7" y="1"/>
                          <a:pt x="8" y="2"/>
                          <a:pt x="8" y="3"/>
                        </a:cubicBezTo>
                        <a:cubicBezTo>
                          <a:pt x="10" y="10"/>
                          <a:pt x="10" y="10"/>
                          <a:pt x="14" y="14"/>
                        </a:cubicBezTo>
                        <a:cubicBezTo>
                          <a:pt x="15" y="16"/>
                          <a:pt x="16" y="18"/>
                          <a:pt x="17" y="20"/>
                        </a:cubicBezTo>
                        <a:cubicBezTo>
                          <a:pt x="17" y="21"/>
                          <a:pt x="16" y="22"/>
                          <a:pt x="15" y="23"/>
                        </a:cubicBezTo>
                        <a:cubicBezTo>
                          <a:pt x="13" y="23"/>
                          <a:pt x="12" y="24"/>
                          <a:pt x="12" y="25"/>
                        </a:cubicBezTo>
                        <a:cubicBezTo>
                          <a:pt x="11" y="25"/>
                          <a:pt x="11" y="25"/>
                          <a:pt x="11" y="25"/>
                        </a:cubicBezTo>
                        <a:cubicBezTo>
                          <a:pt x="11" y="25"/>
                          <a:pt x="11" y="25"/>
                          <a:pt x="11" y="25"/>
                        </a:cubicBezTo>
                        <a:cubicBezTo>
                          <a:pt x="11" y="25"/>
                          <a:pt x="10" y="25"/>
                          <a:pt x="10" y="25"/>
                        </a:cubicBezTo>
                        <a:cubicBezTo>
                          <a:pt x="10" y="25"/>
                          <a:pt x="10" y="25"/>
                          <a:pt x="10" y="25"/>
                        </a:cubicBezTo>
                        <a:cubicBezTo>
                          <a:pt x="10" y="26"/>
                          <a:pt x="11" y="26"/>
                          <a:pt x="11" y="26"/>
                        </a:cubicBezTo>
                        <a:cubicBezTo>
                          <a:pt x="12" y="26"/>
                          <a:pt x="12" y="26"/>
                          <a:pt x="12" y="25"/>
                        </a:cubicBezTo>
                        <a:cubicBezTo>
                          <a:pt x="13" y="24"/>
                          <a:pt x="13" y="24"/>
                          <a:pt x="16" y="23"/>
                        </a:cubicBezTo>
                        <a:cubicBezTo>
                          <a:pt x="18" y="22"/>
                          <a:pt x="18" y="19"/>
                          <a:pt x="14" y="14"/>
                        </a:cubicBezTo>
                        <a:cubicBezTo>
                          <a:pt x="10" y="9"/>
                          <a:pt x="10" y="10"/>
                          <a:pt x="8" y="3"/>
                        </a:cubicBezTo>
                        <a:cubicBezTo>
                          <a:pt x="8" y="2"/>
                          <a:pt x="8" y="1"/>
                          <a:pt x="7" y="0"/>
                        </a:cubicBezTo>
                        <a:close/>
                        <a:moveTo>
                          <a:pt x="0" y="0"/>
                        </a:moveTo>
                        <a:cubicBezTo>
                          <a:pt x="0" y="0"/>
                          <a:pt x="0" y="0"/>
                          <a:pt x="0" y="0"/>
                        </a:cubicBezTo>
                        <a:cubicBezTo>
                          <a:pt x="0" y="0"/>
                          <a:pt x="0" y="0"/>
                          <a:pt x="0"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30" name="Google Shape;3330;p21"/>
                  <p:cNvSpPr/>
                  <p:nvPr/>
                </p:nvSpPr>
                <p:spPr>
                  <a:xfrm>
                    <a:off x="4116" y="2648"/>
                    <a:ext cx="9" cy="14"/>
                  </a:xfrm>
                  <a:custGeom>
                    <a:avLst/>
                    <a:gdLst/>
                    <a:ahLst/>
                    <a:cxnLst/>
                    <a:rect l="l" t="t" r="r" b="b"/>
                    <a:pathLst>
                      <a:path w="12" h="19" extrusionOk="0">
                        <a:moveTo>
                          <a:pt x="1" y="1"/>
                        </a:moveTo>
                        <a:cubicBezTo>
                          <a:pt x="1" y="1"/>
                          <a:pt x="3" y="3"/>
                          <a:pt x="4" y="5"/>
                        </a:cubicBezTo>
                        <a:cubicBezTo>
                          <a:pt x="4" y="7"/>
                          <a:pt x="6" y="10"/>
                          <a:pt x="7" y="12"/>
                        </a:cubicBezTo>
                        <a:cubicBezTo>
                          <a:pt x="9" y="13"/>
                          <a:pt x="12" y="17"/>
                          <a:pt x="10" y="17"/>
                        </a:cubicBezTo>
                        <a:cubicBezTo>
                          <a:pt x="8" y="17"/>
                          <a:pt x="7" y="17"/>
                          <a:pt x="7" y="18"/>
                        </a:cubicBezTo>
                        <a:cubicBezTo>
                          <a:pt x="7" y="19"/>
                          <a:pt x="7" y="17"/>
                          <a:pt x="5" y="13"/>
                        </a:cubicBezTo>
                        <a:cubicBezTo>
                          <a:pt x="4" y="9"/>
                          <a:pt x="3" y="5"/>
                          <a:pt x="2" y="3"/>
                        </a:cubicBezTo>
                        <a:cubicBezTo>
                          <a:pt x="0" y="1"/>
                          <a:pt x="0" y="0"/>
                          <a:pt x="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31" name="Google Shape;3331;p21"/>
                  <p:cNvSpPr/>
                  <p:nvPr/>
                </p:nvSpPr>
                <p:spPr>
                  <a:xfrm>
                    <a:off x="4133" y="2682"/>
                    <a:ext cx="10" cy="11"/>
                  </a:xfrm>
                  <a:custGeom>
                    <a:avLst/>
                    <a:gdLst/>
                    <a:ahLst/>
                    <a:cxnLst/>
                    <a:rect l="l" t="t" r="r" b="b"/>
                    <a:pathLst>
                      <a:path w="13" h="14" extrusionOk="0">
                        <a:moveTo>
                          <a:pt x="6" y="1"/>
                        </a:moveTo>
                        <a:cubicBezTo>
                          <a:pt x="6" y="1"/>
                          <a:pt x="8" y="1"/>
                          <a:pt x="9" y="6"/>
                        </a:cubicBezTo>
                        <a:cubicBezTo>
                          <a:pt x="11" y="10"/>
                          <a:pt x="13" y="10"/>
                          <a:pt x="11" y="12"/>
                        </a:cubicBezTo>
                        <a:cubicBezTo>
                          <a:pt x="9" y="14"/>
                          <a:pt x="7" y="11"/>
                          <a:pt x="5" y="9"/>
                        </a:cubicBezTo>
                        <a:cubicBezTo>
                          <a:pt x="3" y="6"/>
                          <a:pt x="0" y="7"/>
                          <a:pt x="1" y="3"/>
                        </a:cubicBezTo>
                        <a:cubicBezTo>
                          <a:pt x="1" y="0"/>
                          <a:pt x="6" y="1"/>
                          <a:pt x="6"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32" name="Google Shape;3332;p21"/>
                  <p:cNvSpPr/>
                  <p:nvPr/>
                </p:nvSpPr>
                <p:spPr>
                  <a:xfrm>
                    <a:off x="4133" y="2682"/>
                    <a:ext cx="9" cy="11"/>
                  </a:xfrm>
                  <a:custGeom>
                    <a:avLst/>
                    <a:gdLst/>
                    <a:ahLst/>
                    <a:cxnLst/>
                    <a:rect l="l" t="t" r="r" b="b"/>
                    <a:pathLst>
                      <a:path w="12" h="14" extrusionOk="0">
                        <a:moveTo>
                          <a:pt x="11" y="13"/>
                        </a:moveTo>
                        <a:cubicBezTo>
                          <a:pt x="10" y="13"/>
                          <a:pt x="10" y="13"/>
                          <a:pt x="10" y="13"/>
                        </a:cubicBezTo>
                        <a:cubicBezTo>
                          <a:pt x="10" y="13"/>
                          <a:pt x="10" y="13"/>
                          <a:pt x="10" y="13"/>
                        </a:cubicBezTo>
                        <a:cubicBezTo>
                          <a:pt x="8" y="14"/>
                          <a:pt x="6" y="11"/>
                          <a:pt x="5" y="9"/>
                        </a:cubicBezTo>
                        <a:cubicBezTo>
                          <a:pt x="3" y="7"/>
                          <a:pt x="1" y="7"/>
                          <a:pt x="0" y="5"/>
                        </a:cubicBezTo>
                        <a:cubicBezTo>
                          <a:pt x="0" y="4"/>
                          <a:pt x="0" y="4"/>
                          <a:pt x="0" y="3"/>
                        </a:cubicBezTo>
                        <a:cubicBezTo>
                          <a:pt x="0" y="2"/>
                          <a:pt x="1" y="1"/>
                          <a:pt x="3" y="1"/>
                        </a:cubicBezTo>
                        <a:cubicBezTo>
                          <a:pt x="4" y="0"/>
                          <a:pt x="6" y="0"/>
                          <a:pt x="6" y="0"/>
                        </a:cubicBezTo>
                        <a:cubicBezTo>
                          <a:pt x="6" y="0"/>
                          <a:pt x="8" y="1"/>
                          <a:pt x="10" y="5"/>
                        </a:cubicBezTo>
                        <a:cubicBezTo>
                          <a:pt x="11" y="8"/>
                          <a:pt x="12" y="9"/>
                          <a:pt x="12" y="10"/>
                        </a:cubicBezTo>
                        <a:cubicBezTo>
                          <a:pt x="12" y="11"/>
                          <a:pt x="12" y="12"/>
                          <a:pt x="11" y="13"/>
                        </a:cubicBezTo>
                        <a:close/>
                        <a:moveTo>
                          <a:pt x="6" y="1"/>
                        </a:moveTo>
                        <a:cubicBezTo>
                          <a:pt x="6" y="1"/>
                          <a:pt x="6" y="1"/>
                          <a:pt x="6" y="1"/>
                        </a:cubicBezTo>
                        <a:cubicBezTo>
                          <a:pt x="6" y="1"/>
                          <a:pt x="6" y="1"/>
                          <a:pt x="6" y="1"/>
                        </a:cubicBezTo>
                        <a:cubicBezTo>
                          <a:pt x="6" y="1"/>
                          <a:pt x="4" y="1"/>
                          <a:pt x="3" y="1"/>
                        </a:cubicBezTo>
                        <a:cubicBezTo>
                          <a:pt x="2" y="2"/>
                          <a:pt x="1" y="2"/>
                          <a:pt x="1" y="3"/>
                        </a:cubicBezTo>
                        <a:cubicBezTo>
                          <a:pt x="1" y="4"/>
                          <a:pt x="1" y="4"/>
                          <a:pt x="1" y="5"/>
                        </a:cubicBezTo>
                        <a:cubicBezTo>
                          <a:pt x="1" y="6"/>
                          <a:pt x="4" y="6"/>
                          <a:pt x="6" y="8"/>
                        </a:cubicBezTo>
                        <a:cubicBezTo>
                          <a:pt x="7" y="11"/>
                          <a:pt x="9" y="13"/>
                          <a:pt x="10" y="12"/>
                        </a:cubicBezTo>
                        <a:cubicBezTo>
                          <a:pt x="11" y="12"/>
                          <a:pt x="11" y="12"/>
                          <a:pt x="11" y="12"/>
                        </a:cubicBezTo>
                        <a:cubicBezTo>
                          <a:pt x="11" y="11"/>
                          <a:pt x="11" y="11"/>
                          <a:pt x="11" y="11"/>
                        </a:cubicBezTo>
                        <a:cubicBezTo>
                          <a:pt x="11" y="10"/>
                          <a:pt x="10" y="9"/>
                          <a:pt x="9" y="6"/>
                        </a:cubicBezTo>
                        <a:cubicBezTo>
                          <a:pt x="8" y="3"/>
                          <a:pt x="7" y="2"/>
                          <a:pt x="7" y="2"/>
                        </a:cubicBezTo>
                        <a:cubicBezTo>
                          <a:pt x="6" y="1"/>
                          <a:pt x="6" y="1"/>
                          <a:pt x="6" y="1"/>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33" name="Google Shape;3333;p21"/>
                  <p:cNvSpPr/>
                  <p:nvPr/>
                </p:nvSpPr>
                <p:spPr>
                  <a:xfrm>
                    <a:off x="4134" y="2683"/>
                    <a:ext cx="7" cy="8"/>
                  </a:xfrm>
                  <a:custGeom>
                    <a:avLst/>
                    <a:gdLst/>
                    <a:ahLst/>
                    <a:cxnLst/>
                    <a:rect l="l" t="t" r="r" b="b"/>
                    <a:pathLst>
                      <a:path w="10" h="11" extrusionOk="0">
                        <a:moveTo>
                          <a:pt x="7" y="9"/>
                        </a:moveTo>
                        <a:cubicBezTo>
                          <a:pt x="7" y="9"/>
                          <a:pt x="6" y="8"/>
                          <a:pt x="6" y="7"/>
                        </a:cubicBezTo>
                        <a:cubicBezTo>
                          <a:pt x="5" y="6"/>
                          <a:pt x="3" y="3"/>
                          <a:pt x="2" y="3"/>
                        </a:cubicBezTo>
                        <a:cubicBezTo>
                          <a:pt x="2" y="3"/>
                          <a:pt x="2" y="2"/>
                          <a:pt x="4" y="2"/>
                        </a:cubicBezTo>
                        <a:cubicBezTo>
                          <a:pt x="4" y="2"/>
                          <a:pt x="5" y="2"/>
                          <a:pt x="5" y="2"/>
                        </a:cubicBezTo>
                        <a:cubicBezTo>
                          <a:pt x="5" y="2"/>
                          <a:pt x="6" y="2"/>
                          <a:pt x="7" y="5"/>
                        </a:cubicBezTo>
                        <a:cubicBezTo>
                          <a:pt x="7" y="7"/>
                          <a:pt x="10" y="8"/>
                          <a:pt x="8" y="9"/>
                        </a:cubicBezTo>
                        <a:lnTo>
                          <a:pt x="7" y="9"/>
                        </a:lnTo>
                        <a:close/>
                        <a:moveTo>
                          <a:pt x="5" y="0"/>
                        </a:moveTo>
                        <a:cubicBezTo>
                          <a:pt x="5" y="0"/>
                          <a:pt x="5" y="0"/>
                          <a:pt x="5" y="0"/>
                        </a:cubicBezTo>
                        <a:cubicBezTo>
                          <a:pt x="5" y="0"/>
                          <a:pt x="4" y="0"/>
                          <a:pt x="4" y="0"/>
                        </a:cubicBezTo>
                        <a:cubicBezTo>
                          <a:pt x="3" y="0"/>
                          <a:pt x="2" y="0"/>
                          <a:pt x="2" y="0"/>
                        </a:cubicBezTo>
                        <a:cubicBezTo>
                          <a:pt x="1" y="1"/>
                          <a:pt x="0" y="1"/>
                          <a:pt x="0" y="2"/>
                        </a:cubicBezTo>
                        <a:cubicBezTo>
                          <a:pt x="0" y="3"/>
                          <a:pt x="0" y="3"/>
                          <a:pt x="0" y="4"/>
                        </a:cubicBezTo>
                        <a:cubicBezTo>
                          <a:pt x="0" y="5"/>
                          <a:pt x="3" y="5"/>
                          <a:pt x="5" y="7"/>
                        </a:cubicBezTo>
                        <a:cubicBezTo>
                          <a:pt x="6" y="9"/>
                          <a:pt x="7" y="11"/>
                          <a:pt x="9" y="11"/>
                        </a:cubicBezTo>
                        <a:cubicBezTo>
                          <a:pt x="9" y="11"/>
                          <a:pt x="9" y="11"/>
                          <a:pt x="9" y="11"/>
                        </a:cubicBezTo>
                        <a:cubicBezTo>
                          <a:pt x="10" y="11"/>
                          <a:pt x="10" y="11"/>
                          <a:pt x="10" y="11"/>
                        </a:cubicBezTo>
                        <a:cubicBezTo>
                          <a:pt x="10" y="10"/>
                          <a:pt x="10" y="10"/>
                          <a:pt x="10" y="10"/>
                        </a:cubicBezTo>
                        <a:cubicBezTo>
                          <a:pt x="10" y="9"/>
                          <a:pt x="9" y="8"/>
                          <a:pt x="8" y="5"/>
                        </a:cubicBezTo>
                        <a:cubicBezTo>
                          <a:pt x="7" y="2"/>
                          <a:pt x="6" y="1"/>
                          <a:pt x="6" y="1"/>
                        </a:cubicBezTo>
                        <a:cubicBezTo>
                          <a:pt x="5" y="0"/>
                          <a:pt x="5" y="0"/>
                          <a:pt x="5" y="0"/>
                        </a:cubicBezTo>
                        <a:cubicBezTo>
                          <a:pt x="5" y="0"/>
                          <a:pt x="5" y="0"/>
                          <a:pt x="5"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34" name="Google Shape;3334;p21"/>
                  <p:cNvSpPr/>
                  <p:nvPr/>
                </p:nvSpPr>
                <p:spPr>
                  <a:xfrm>
                    <a:off x="4133" y="2683"/>
                    <a:ext cx="10" cy="9"/>
                  </a:xfrm>
                  <a:custGeom>
                    <a:avLst/>
                    <a:gdLst/>
                    <a:ahLst/>
                    <a:cxnLst/>
                    <a:rect l="l" t="t" r="r" b="b"/>
                    <a:pathLst>
                      <a:path w="13" h="12" extrusionOk="0">
                        <a:moveTo>
                          <a:pt x="5" y="0"/>
                        </a:moveTo>
                        <a:cubicBezTo>
                          <a:pt x="3" y="0"/>
                          <a:pt x="1" y="0"/>
                          <a:pt x="1" y="2"/>
                        </a:cubicBezTo>
                        <a:cubicBezTo>
                          <a:pt x="0" y="6"/>
                          <a:pt x="3" y="5"/>
                          <a:pt x="5" y="8"/>
                        </a:cubicBezTo>
                        <a:cubicBezTo>
                          <a:pt x="7" y="10"/>
                          <a:pt x="8" y="12"/>
                          <a:pt x="10" y="12"/>
                        </a:cubicBezTo>
                        <a:cubicBezTo>
                          <a:pt x="10" y="12"/>
                          <a:pt x="11" y="12"/>
                          <a:pt x="11" y="11"/>
                        </a:cubicBezTo>
                        <a:cubicBezTo>
                          <a:pt x="13" y="9"/>
                          <a:pt x="11" y="9"/>
                          <a:pt x="9" y="5"/>
                        </a:cubicBezTo>
                        <a:cubicBezTo>
                          <a:pt x="8" y="0"/>
                          <a:pt x="6" y="0"/>
                          <a:pt x="6" y="0"/>
                        </a:cubicBezTo>
                        <a:cubicBezTo>
                          <a:pt x="6" y="0"/>
                          <a:pt x="6" y="0"/>
                          <a:pt x="6" y="0"/>
                        </a:cubicBezTo>
                        <a:cubicBezTo>
                          <a:pt x="6" y="0"/>
                          <a:pt x="6" y="0"/>
                          <a:pt x="6" y="0"/>
                        </a:cubicBezTo>
                        <a:cubicBezTo>
                          <a:pt x="6" y="0"/>
                          <a:pt x="6" y="0"/>
                          <a:pt x="6" y="0"/>
                        </a:cubicBezTo>
                        <a:cubicBezTo>
                          <a:pt x="7" y="1"/>
                          <a:pt x="7" y="1"/>
                          <a:pt x="7" y="1"/>
                        </a:cubicBezTo>
                        <a:cubicBezTo>
                          <a:pt x="7" y="1"/>
                          <a:pt x="8" y="2"/>
                          <a:pt x="9" y="5"/>
                        </a:cubicBezTo>
                        <a:cubicBezTo>
                          <a:pt x="10" y="8"/>
                          <a:pt x="11" y="9"/>
                          <a:pt x="11" y="10"/>
                        </a:cubicBezTo>
                        <a:cubicBezTo>
                          <a:pt x="11" y="10"/>
                          <a:pt x="11" y="10"/>
                          <a:pt x="11" y="11"/>
                        </a:cubicBezTo>
                        <a:cubicBezTo>
                          <a:pt x="10" y="11"/>
                          <a:pt x="10" y="11"/>
                          <a:pt x="10" y="11"/>
                        </a:cubicBezTo>
                        <a:cubicBezTo>
                          <a:pt x="10" y="11"/>
                          <a:pt x="10" y="11"/>
                          <a:pt x="10" y="11"/>
                        </a:cubicBezTo>
                        <a:cubicBezTo>
                          <a:pt x="8" y="11"/>
                          <a:pt x="7" y="9"/>
                          <a:pt x="6" y="7"/>
                        </a:cubicBezTo>
                        <a:cubicBezTo>
                          <a:pt x="4" y="5"/>
                          <a:pt x="1" y="5"/>
                          <a:pt x="1" y="4"/>
                        </a:cubicBezTo>
                        <a:cubicBezTo>
                          <a:pt x="1" y="3"/>
                          <a:pt x="1" y="3"/>
                          <a:pt x="1" y="2"/>
                        </a:cubicBezTo>
                        <a:cubicBezTo>
                          <a:pt x="1" y="1"/>
                          <a:pt x="2" y="1"/>
                          <a:pt x="3" y="0"/>
                        </a:cubicBezTo>
                        <a:cubicBezTo>
                          <a:pt x="3" y="0"/>
                          <a:pt x="4" y="0"/>
                          <a:pt x="5" y="0"/>
                        </a:cubicBezTo>
                        <a:cubicBezTo>
                          <a:pt x="5" y="0"/>
                          <a:pt x="6" y="0"/>
                          <a:pt x="6" y="0"/>
                        </a:cubicBezTo>
                        <a:cubicBezTo>
                          <a:pt x="6" y="0"/>
                          <a:pt x="6" y="0"/>
                          <a:pt x="6" y="0"/>
                        </a:cubicBezTo>
                        <a:cubicBezTo>
                          <a:pt x="6" y="0"/>
                          <a:pt x="5" y="0"/>
                          <a:pt x="5"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35" name="Google Shape;3335;p21"/>
                  <p:cNvSpPr/>
                  <p:nvPr/>
                </p:nvSpPr>
                <p:spPr>
                  <a:xfrm>
                    <a:off x="4126" y="2684"/>
                    <a:ext cx="10" cy="12"/>
                  </a:xfrm>
                  <a:custGeom>
                    <a:avLst/>
                    <a:gdLst/>
                    <a:ahLst/>
                    <a:cxnLst/>
                    <a:rect l="l" t="t" r="r" b="b"/>
                    <a:pathLst>
                      <a:path w="13" h="16" extrusionOk="0">
                        <a:moveTo>
                          <a:pt x="6" y="1"/>
                        </a:moveTo>
                        <a:cubicBezTo>
                          <a:pt x="6" y="1"/>
                          <a:pt x="7" y="0"/>
                          <a:pt x="9" y="6"/>
                        </a:cubicBezTo>
                        <a:cubicBezTo>
                          <a:pt x="11" y="12"/>
                          <a:pt x="13" y="11"/>
                          <a:pt x="11" y="14"/>
                        </a:cubicBezTo>
                        <a:cubicBezTo>
                          <a:pt x="9" y="16"/>
                          <a:pt x="7" y="13"/>
                          <a:pt x="5" y="10"/>
                        </a:cubicBezTo>
                        <a:cubicBezTo>
                          <a:pt x="4" y="7"/>
                          <a:pt x="0" y="7"/>
                          <a:pt x="1" y="3"/>
                        </a:cubicBezTo>
                        <a:cubicBezTo>
                          <a:pt x="1" y="0"/>
                          <a:pt x="6" y="1"/>
                          <a:pt x="6"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36" name="Google Shape;3336;p21"/>
                  <p:cNvSpPr/>
                  <p:nvPr/>
                </p:nvSpPr>
                <p:spPr>
                  <a:xfrm>
                    <a:off x="4126" y="2684"/>
                    <a:ext cx="9" cy="11"/>
                  </a:xfrm>
                  <a:custGeom>
                    <a:avLst/>
                    <a:gdLst/>
                    <a:ahLst/>
                    <a:cxnLst/>
                    <a:rect l="l" t="t" r="r" b="b"/>
                    <a:pathLst>
                      <a:path w="12" h="15" extrusionOk="0">
                        <a:moveTo>
                          <a:pt x="11" y="14"/>
                        </a:moveTo>
                        <a:cubicBezTo>
                          <a:pt x="11" y="14"/>
                          <a:pt x="11" y="15"/>
                          <a:pt x="10" y="15"/>
                        </a:cubicBezTo>
                        <a:cubicBezTo>
                          <a:pt x="10" y="15"/>
                          <a:pt x="10" y="15"/>
                          <a:pt x="10" y="15"/>
                        </a:cubicBezTo>
                        <a:cubicBezTo>
                          <a:pt x="8" y="15"/>
                          <a:pt x="7" y="12"/>
                          <a:pt x="5" y="10"/>
                        </a:cubicBezTo>
                        <a:cubicBezTo>
                          <a:pt x="4" y="8"/>
                          <a:pt x="1" y="8"/>
                          <a:pt x="1" y="5"/>
                        </a:cubicBezTo>
                        <a:cubicBezTo>
                          <a:pt x="0" y="5"/>
                          <a:pt x="0" y="4"/>
                          <a:pt x="0" y="3"/>
                        </a:cubicBezTo>
                        <a:cubicBezTo>
                          <a:pt x="1" y="2"/>
                          <a:pt x="2" y="1"/>
                          <a:pt x="3" y="0"/>
                        </a:cubicBezTo>
                        <a:cubicBezTo>
                          <a:pt x="4" y="0"/>
                          <a:pt x="5" y="0"/>
                          <a:pt x="6" y="0"/>
                        </a:cubicBezTo>
                        <a:cubicBezTo>
                          <a:pt x="6" y="0"/>
                          <a:pt x="8" y="0"/>
                          <a:pt x="9" y="6"/>
                        </a:cubicBezTo>
                        <a:cubicBezTo>
                          <a:pt x="10" y="9"/>
                          <a:pt x="12" y="10"/>
                          <a:pt x="12" y="12"/>
                        </a:cubicBezTo>
                        <a:cubicBezTo>
                          <a:pt x="12" y="12"/>
                          <a:pt x="12" y="13"/>
                          <a:pt x="11" y="14"/>
                        </a:cubicBezTo>
                        <a:close/>
                        <a:moveTo>
                          <a:pt x="6" y="1"/>
                        </a:moveTo>
                        <a:cubicBezTo>
                          <a:pt x="6" y="1"/>
                          <a:pt x="6" y="1"/>
                          <a:pt x="6" y="1"/>
                        </a:cubicBezTo>
                        <a:cubicBezTo>
                          <a:pt x="6" y="1"/>
                          <a:pt x="6" y="1"/>
                          <a:pt x="6" y="1"/>
                        </a:cubicBezTo>
                        <a:cubicBezTo>
                          <a:pt x="6" y="1"/>
                          <a:pt x="4" y="1"/>
                          <a:pt x="3" y="1"/>
                        </a:cubicBezTo>
                        <a:cubicBezTo>
                          <a:pt x="2" y="2"/>
                          <a:pt x="1" y="2"/>
                          <a:pt x="1" y="4"/>
                        </a:cubicBezTo>
                        <a:cubicBezTo>
                          <a:pt x="1" y="4"/>
                          <a:pt x="1" y="5"/>
                          <a:pt x="1" y="5"/>
                        </a:cubicBezTo>
                        <a:cubicBezTo>
                          <a:pt x="2" y="7"/>
                          <a:pt x="4" y="7"/>
                          <a:pt x="6" y="9"/>
                        </a:cubicBezTo>
                        <a:cubicBezTo>
                          <a:pt x="7" y="12"/>
                          <a:pt x="9" y="14"/>
                          <a:pt x="10" y="14"/>
                        </a:cubicBezTo>
                        <a:cubicBezTo>
                          <a:pt x="11" y="13"/>
                          <a:pt x="11" y="13"/>
                          <a:pt x="11" y="13"/>
                        </a:cubicBezTo>
                        <a:cubicBezTo>
                          <a:pt x="11" y="12"/>
                          <a:pt x="11" y="12"/>
                          <a:pt x="11" y="12"/>
                        </a:cubicBezTo>
                        <a:cubicBezTo>
                          <a:pt x="11" y="11"/>
                          <a:pt x="10" y="10"/>
                          <a:pt x="9" y="6"/>
                        </a:cubicBezTo>
                        <a:cubicBezTo>
                          <a:pt x="8" y="3"/>
                          <a:pt x="7" y="2"/>
                          <a:pt x="6" y="2"/>
                        </a:cubicBezTo>
                        <a:cubicBezTo>
                          <a:pt x="6" y="1"/>
                          <a:pt x="6" y="1"/>
                          <a:pt x="6" y="1"/>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37" name="Google Shape;3337;p21"/>
                  <p:cNvSpPr/>
                  <p:nvPr/>
                </p:nvSpPr>
                <p:spPr>
                  <a:xfrm>
                    <a:off x="4127" y="2685"/>
                    <a:ext cx="7" cy="9"/>
                  </a:xfrm>
                  <a:custGeom>
                    <a:avLst/>
                    <a:gdLst/>
                    <a:ahLst/>
                    <a:cxnLst/>
                    <a:rect l="l" t="t" r="r" b="b"/>
                    <a:pathLst>
                      <a:path w="10" h="13" extrusionOk="0">
                        <a:moveTo>
                          <a:pt x="7" y="11"/>
                        </a:moveTo>
                        <a:cubicBezTo>
                          <a:pt x="7" y="11"/>
                          <a:pt x="6" y="9"/>
                          <a:pt x="6" y="8"/>
                        </a:cubicBezTo>
                        <a:cubicBezTo>
                          <a:pt x="5" y="6"/>
                          <a:pt x="3" y="4"/>
                          <a:pt x="2" y="4"/>
                        </a:cubicBezTo>
                        <a:cubicBezTo>
                          <a:pt x="2" y="3"/>
                          <a:pt x="2" y="2"/>
                          <a:pt x="4" y="2"/>
                        </a:cubicBezTo>
                        <a:cubicBezTo>
                          <a:pt x="4" y="2"/>
                          <a:pt x="4" y="2"/>
                          <a:pt x="5" y="2"/>
                        </a:cubicBezTo>
                        <a:cubicBezTo>
                          <a:pt x="5" y="2"/>
                          <a:pt x="6" y="2"/>
                          <a:pt x="7" y="5"/>
                        </a:cubicBezTo>
                        <a:cubicBezTo>
                          <a:pt x="7" y="7"/>
                          <a:pt x="10" y="9"/>
                          <a:pt x="8" y="10"/>
                        </a:cubicBezTo>
                        <a:lnTo>
                          <a:pt x="7" y="11"/>
                        </a:lnTo>
                        <a:close/>
                        <a:moveTo>
                          <a:pt x="5" y="0"/>
                        </a:moveTo>
                        <a:cubicBezTo>
                          <a:pt x="5" y="0"/>
                          <a:pt x="5" y="0"/>
                          <a:pt x="5" y="0"/>
                        </a:cubicBezTo>
                        <a:cubicBezTo>
                          <a:pt x="5" y="0"/>
                          <a:pt x="5" y="0"/>
                          <a:pt x="5" y="0"/>
                        </a:cubicBezTo>
                        <a:cubicBezTo>
                          <a:pt x="5" y="0"/>
                          <a:pt x="5" y="0"/>
                          <a:pt x="5" y="0"/>
                        </a:cubicBezTo>
                        <a:cubicBezTo>
                          <a:pt x="4" y="1"/>
                          <a:pt x="4" y="1"/>
                          <a:pt x="4" y="1"/>
                        </a:cubicBezTo>
                        <a:cubicBezTo>
                          <a:pt x="3" y="1"/>
                          <a:pt x="3" y="1"/>
                          <a:pt x="2" y="1"/>
                        </a:cubicBezTo>
                        <a:cubicBezTo>
                          <a:pt x="1" y="1"/>
                          <a:pt x="1" y="2"/>
                          <a:pt x="0" y="3"/>
                        </a:cubicBezTo>
                        <a:cubicBezTo>
                          <a:pt x="0" y="3"/>
                          <a:pt x="0" y="3"/>
                          <a:pt x="0" y="3"/>
                        </a:cubicBezTo>
                        <a:cubicBezTo>
                          <a:pt x="0" y="4"/>
                          <a:pt x="0" y="4"/>
                          <a:pt x="0" y="4"/>
                        </a:cubicBezTo>
                        <a:cubicBezTo>
                          <a:pt x="1" y="6"/>
                          <a:pt x="3" y="6"/>
                          <a:pt x="5" y="8"/>
                        </a:cubicBezTo>
                        <a:cubicBezTo>
                          <a:pt x="6" y="11"/>
                          <a:pt x="8" y="13"/>
                          <a:pt x="9" y="13"/>
                        </a:cubicBezTo>
                        <a:cubicBezTo>
                          <a:pt x="9" y="13"/>
                          <a:pt x="9" y="13"/>
                          <a:pt x="9" y="13"/>
                        </a:cubicBezTo>
                        <a:cubicBezTo>
                          <a:pt x="10" y="12"/>
                          <a:pt x="10" y="12"/>
                          <a:pt x="10" y="12"/>
                        </a:cubicBezTo>
                        <a:cubicBezTo>
                          <a:pt x="10" y="11"/>
                          <a:pt x="10" y="11"/>
                          <a:pt x="10" y="11"/>
                        </a:cubicBezTo>
                        <a:cubicBezTo>
                          <a:pt x="10" y="10"/>
                          <a:pt x="9" y="9"/>
                          <a:pt x="8" y="5"/>
                        </a:cubicBezTo>
                        <a:cubicBezTo>
                          <a:pt x="7" y="2"/>
                          <a:pt x="6" y="1"/>
                          <a:pt x="5" y="1"/>
                        </a:cubicBezTo>
                        <a:cubicBezTo>
                          <a:pt x="5" y="0"/>
                          <a:pt x="5" y="0"/>
                          <a:pt x="5" y="0"/>
                        </a:cubicBezTo>
                        <a:cubicBezTo>
                          <a:pt x="5" y="0"/>
                          <a:pt x="5" y="0"/>
                          <a:pt x="5"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38" name="Google Shape;3338;p21"/>
                  <p:cNvSpPr/>
                  <p:nvPr/>
                </p:nvSpPr>
                <p:spPr>
                  <a:xfrm>
                    <a:off x="4127" y="2685"/>
                    <a:ext cx="9" cy="9"/>
                  </a:xfrm>
                  <a:custGeom>
                    <a:avLst/>
                    <a:gdLst/>
                    <a:ahLst/>
                    <a:cxnLst/>
                    <a:rect l="l" t="t" r="r" b="b"/>
                    <a:pathLst>
                      <a:path w="12" h="13" extrusionOk="0">
                        <a:moveTo>
                          <a:pt x="5" y="0"/>
                        </a:moveTo>
                        <a:cubicBezTo>
                          <a:pt x="5" y="0"/>
                          <a:pt x="5" y="0"/>
                          <a:pt x="5" y="0"/>
                        </a:cubicBezTo>
                        <a:cubicBezTo>
                          <a:pt x="5" y="0"/>
                          <a:pt x="5" y="0"/>
                          <a:pt x="5" y="0"/>
                        </a:cubicBezTo>
                        <a:close/>
                        <a:moveTo>
                          <a:pt x="5" y="0"/>
                        </a:moveTo>
                        <a:cubicBezTo>
                          <a:pt x="5" y="0"/>
                          <a:pt x="5" y="0"/>
                          <a:pt x="5" y="0"/>
                        </a:cubicBezTo>
                        <a:cubicBezTo>
                          <a:pt x="5" y="0"/>
                          <a:pt x="5" y="0"/>
                          <a:pt x="5" y="0"/>
                        </a:cubicBezTo>
                        <a:cubicBezTo>
                          <a:pt x="5" y="0"/>
                          <a:pt x="5" y="0"/>
                          <a:pt x="5" y="0"/>
                        </a:cubicBezTo>
                        <a:cubicBezTo>
                          <a:pt x="5" y="1"/>
                          <a:pt x="5" y="1"/>
                          <a:pt x="5" y="1"/>
                        </a:cubicBezTo>
                        <a:cubicBezTo>
                          <a:pt x="6" y="1"/>
                          <a:pt x="7" y="2"/>
                          <a:pt x="8" y="5"/>
                        </a:cubicBezTo>
                        <a:cubicBezTo>
                          <a:pt x="9" y="9"/>
                          <a:pt x="10" y="10"/>
                          <a:pt x="10" y="11"/>
                        </a:cubicBezTo>
                        <a:cubicBezTo>
                          <a:pt x="10" y="11"/>
                          <a:pt x="10" y="11"/>
                          <a:pt x="10" y="12"/>
                        </a:cubicBezTo>
                        <a:cubicBezTo>
                          <a:pt x="9" y="13"/>
                          <a:pt x="9" y="13"/>
                          <a:pt x="9" y="13"/>
                        </a:cubicBezTo>
                        <a:cubicBezTo>
                          <a:pt x="9" y="13"/>
                          <a:pt x="9" y="13"/>
                          <a:pt x="9" y="13"/>
                        </a:cubicBezTo>
                        <a:cubicBezTo>
                          <a:pt x="8" y="13"/>
                          <a:pt x="6" y="11"/>
                          <a:pt x="5" y="8"/>
                        </a:cubicBezTo>
                        <a:cubicBezTo>
                          <a:pt x="3" y="6"/>
                          <a:pt x="1" y="6"/>
                          <a:pt x="0" y="4"/>
                        </a:cubicBezTo>
                        <a:cubicBezTo>
                          <a:pt x="0" y="3"/>
                          <a:pt x="0" y="3"/>
                          <a:pt x="0" y="3"/>
                        </a:cubicBezTo>
                        <a:cubicBezTo>
                          <a:pt x="0" y="4"/>
                          <a:pt x="0" y="4"/>
                          <a:pt x="0" y="4"/>
                        </a:cubicBezTo>
                        <a:cubicBezTo>
                          <a:pt x="1" y="6"/>
                          <a:pt x="3" y="6"/>
                          <a:pt x="4" y="9"/>
                        </a:cubicBezTo>
                        <a:cubicBezTo>
                          <a:pt x="6" y="11"/>
                          <a:pt x="7" y="13"/>
                          <a:pt x="9" y="13"/>
                        </a:cubicBezTo>
                        <a:cubicBezTo>
                          <a:pt x="9" y="13"/>
                          <a:pt x="10" y="13"/>
                          <a:pt x="10" y="13"/>
                        </a:cubicBezTo>
                        <a:cubicBezTo>
                          <a:pt x="12" y="10"/>
                          <a:pt x="10" y="11"/>
                          <a:pt x="8" y="5"/>
                        </a:cubicBezTo>
                        <a:cubicBezTo>
                          <a:pt x="7" y="1"/>
                          <a:pt x="6" y="0"/>
                          <a:pt x="5"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39" name="Google Shape;3339;p21"/>
                  <p:cNvSpPr/>
                  <p:nvPr/>
                </p:nvSpPr>
                <p:spPr>
                  <a:xfrm>
                    <a:off x="4114" y="2665"/>
                    <a:ext cx="17" cy="25"/>
                  </a:xfrm>
                  <a:custGeom>
                    <a:avLst/>
                    <a:gdLst/>
                    <a:ahLst/>
                    <a:cxnLst/>
                    <a:rect l="l" t="t" r="r" b="b"/>
                    <a:pathLst>
                      <a:path w="22" h="33" extrusionOk="0">
                        <a:moveTo>
                          <a:pt x="7" y="1"/>
                        </a:moveTo>
                        <a:cubicBezTo>
                          <a:pt x="7" y="1"/>
                          <a:pt x="11" y="0"/>
                          <a:pt x="12" y="6"/>
                        </a:cubicBezTo>
                        <a:cubicBezTo>
                          <a:pt x="13" y="12"/>
                          <a:pt x="15" y="13"/>
                          <a:pt x="18" y="17"/>
                        </a:cubicBezTo>
                        <a:cubicBezTo>
                          <a:pt x="20" y="21"/>
                          <a:pt x="22" y="21"/>
                          <a:pt x="22" y="24"/>
                        </a:cubicBezTo>
                        <a:cubicBezTo>
                          <a:pt x="22" y="27"/>
                          <a:pt x="18" y="25"/>
                          <a:pt x="17" y="29"/>
                        </a:cubicBezTo>
                        <a:cubicBezTo>
                          <a:pt x="16" y="33"/>
                          <a:pt x="12" y="28"/>
                          <a:pt x="11" y="23"/>
                        </a:cubicBezTo>
                        <a:cubicBezTo>
                          <a:pt x="9" y="17"/>
                          <a:pt x="7" y="13"/>
                          <a:pt x="5" y="11"/>
                        </a:cubicBezTo>
                        <a:cubicBezTo>
                          <a:pt x="3" y="9"/>
                          <a:pt x="0" y="3"/>
                          <a:pt x="7"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40" name="Google Shape;3340;p21"/>
                  <p:cNvSpPr/>
                  <p:nvPr/>
                </p:nvSpPr>
                <p:spPr>
                  <a:xfrm>
                    <a:off x="4116" y="2664"/>
                    <a:ext cx="15" cy="25"/>
                  </a:xfrm>
                  <a:custGeom>
                    <a:avLst/>
                    <a:gdLst/>
                    <a:ahLst/>
                    <a:cxnLst/>
                    <a:rect l="l" t="t" r="r" b="b"/>
                    <a:pathLst>
                      <a:path w="21" h="33" extrusionOk="0">
                        <a:moveTo>
                          <a:pt x="15" y="30"/>
                        </a:moveTo>
                        <a:cubicBezTo>
                          <a:pt x="15" y="31"/>
                          <a:pt x="15" y="32"/>
                          <a:pt x="14" y="32"/>
                        </a:cubicBezTo>
                        <a:cubicBezTo>
                          <a:pt x="12" y="33"/>
                          <a:pt x="10" y="29"/>
                          <a:pt x="9" y="25"/>
                        </a:cubicBezTo>
                        <a:cubicBezTo>
                          <a:pt x="8" y="25"/>
                          <a:pt x="8" y="24"/>
                          <a:pt x="8" y="24"/>
                        </a:cubicBezTo>
                        <a:cubicBezTo>
                          <a:pt x="8" y="23"/>
                          <a:pt x="7" y="21"/>
                          <a:pt x="7" y="20"/>
                        </a:cubicBezTo>
                        <a:cubicBezTo>
                          <a:pt x="6" y="16"/>
                          <a:pt x="4" y="13"/>
                          <a:pt x="3" y="12"/>
                        </a:cubicBezTo>
                        <a:cubicBezTo>
                          <a:pt x="2" y="12"/>
                          <a:pt x="1" y="10"/>
                          <a:pt x="0" y="9"/>
                        </a:cubicBezTo>
                        <a:cubicBezTo>
                          <a:pt x="0" y="8"/>
                          <a:pt x="0" y="6"/>
                          <a:pt x="0" y="5"/>
                        </a:cubicBezTo>
                        <a:cubicBezTo>
                          <a:pt x="1" y="4"/>
                          <a:pt x="2" y="3"/>
                          <a:pt x="3" y="2"/>
                        </a:cubicBezTo>
                        <a:cubicBezTo>
                          <a:pt x="4" y="2"/>
                          <a:pt x="4" y="2"/>
                          <a:pt x="4" y="2"/>
                        </a:cubicBezTo>
                        <a:cubicBezTo>
                          <a:pt x="4" y="2"/>
                          <a:pt x="4" y="2"/>
                          <a:pt x="4" y="2"/>
                        </a:cubicBezTo>
                        <a:cubicBezTo>
                          <a:pt x="5" y="1"/>
                          <a:pt x="8" y="0"/>
                          <a:pt x="10" y="5"/>
                        </a:cubicBezTo>
                        <a:cubicBezTo>
                          <a:pt x="10" y="6"/>
                          <a:pt x="10" y="6"/>
                          <a:pt x="10" y="7"/>
                        </a:cubicBezTo>
                        <a:cubicBezTo>
                          <a:pt x="11" y="8"/>
                          <a:pt x="11" y="9"/>
                          <a:pt x="11" y="10"/>
                        </a:cubicBezTo>
                        <a:cubicBezTo>
                          <a:pt x="12" y="13"/>
                          <a:pt x="14" y="14"/>
                          <a:pt x="16" y="18"/>
                        </a:cubicBezTo>
                        <a:cubicBezTo>
                          <a:pt x="18" y="20"/>
                          <a:pt x="19" y="21"/>
                          <a:pt x="20" y="23"/>
                        </a:cubicBezTo>
                        <a:cubicBezTo>
                          <a:pt x="20" y="24"/>
                          <a:pt x="20" y="24"/>
                          <a:pt x="20" y="25"/>
                        </a:cubicBezTo>
                        <a:cubicBezTo>
                          <a:pt x="21" y="27"/>
                          <a:pt x="20" y="27"/>
                          <a:pt x="19" y="28"/>
                        </a:cubicBezTo>
                        <a:cubicBezTo>
                          <a:pt x="18" y="28"/>
                          <a:pt x="18" y="28"/>
                          <a:pt x="17" y="28"/>
                        </a:cubicBezTo>
                        <a:cubicBezTo>
                          <a:pt x="16" y="28"/>
                          <a:pt x="16" y="29"/>
                          <a:pt x="15" y="30"/>
                        </a:cubicBezTo>
                        <a:close/>
                        <a:moveTo>
                          <a:pt x="14" y="30"/>
                        </a:moveTo>
                        <a:cubicBezTo>
                          <a:pt x="15" y="28"/>
                          <a:pt x="16" y="27"/>
                          <a:pt x="17" y="27"/>
                        </a:cubicBezTo>
                        <a:cubicBezTo>
                          <a:pt x="17" y="27"/>
                          <a:pt x="17" y="27"/>
                          <a:pt x="17" y="27"/>
                        </a:cubicBezTo>
                        <a:cubicBezTo>
                          <a:pt x="18" y="27"/>
                          <a:pt x="18" y="27"/>
                          <a:pt x="19" y="26"/>
                        </a:cubicBezTo>
                        <a:cubicBezTo>
                          <a:pt x="19" y="26"/>
                          <a:pt x="20" y="26"/>
                          <a:pt x="20" y="25"/>
                        </a:cubicBezTo>
                        <a:cubicBezTo>
                          <a:pt x="20" y="24"/>
                          <a:pt x="19" y="24"/>
                          <a:pt x="19" y="23"/>
                        </a:cubicBezTo>
                        <a:cubicBezTo>
                          <a:pt x="19" y="22"/>
                          <a:pt x="18" y="21"/>
                          <a:pt x="15" y="18"/>
                        </a:cubicBezTo>
                        <a:cubicBezTo>
                          <a:pt x="13" y="15"/>
                          <a:pt x="12" y="14"/>
                          <a:pt x="10" y="10"/>
                        </a:cubicBezTo>
                        <a:cubicBezTo>
                          <a:pt x="10" y="9"/>
                          <a:pt x="10" y="8"/>
                          <a:pt x="10" y="7"/>
                        </a:cubicBezTo>
                        <a:cubicBezTo>
                          <a:pt x="9" y="6"/>
                          <a:pt x="9" y="6"/>
                          <a:pt x="9" y="5"/>
                        </a:cubicBezTo>
                        <a:cubicBezTo>
                          <a:pt x="8" y="2"/>
                          <a:pt x="6" y="2"/>
                          <a:pt x="5" y="3"/>
                        </a:cubicBezTo>
                        <a:cubicBezTo>
                          <a:pt x="5" y="3"/>
                          <a:pt x="5" y="3"/>
                          <a:pt x="5" y="3"/>
                        </a:cubicBezTo>
                        <a:cubicBezTo>
                          <a:pt x="5" y="2"/>
                          <a:pt x="5" y="2"/>
                          <a:pt x="5" y="2"/>
                        </a:cubicBezTo>
                        <a:cubicBezTo>
                          <a:pt x="5" y="3"/>
                          <a:pt x="5" y="3"/>
                          <a:pt x="5" y="3"/>
                        </a:cubicBezTo>
                        <a:cubicBezTo>
                          <a:pt x="4" y="3"/>
                          <a:pt x="4" y="3"/>
                          <a:pt x="4" y="3"/>
                        </a:cubicBezTo>
                        <a:cubicBezTo>
                          <a:pt x="1" y="4"/>
                          <a:pt x="1" y="7"/>
                          <a:pt x="1" y="9"/>
                        </a:cubicBezTo>
                        <a:cubicBezTo>
                          <a:pt x="2" y="10"/>
                          <a:pt x="2" y="11"/>
                          <a:pt x="3" y="11"/>
                        </a:cubicBezTo>
                        <a:cubicBezTo>
                          <a:pt x="5" y="13"/>
                          <a:pt x="6" y="16"/>
                          <a:pt x="8" y="20"/>
                        </a:cubicBezTo>
                        <a:cubicBezTo>
                          <a:pt x="8" y="21"/>
                          <a:pt x="9" y="22"/>
                          <a:pt x="9" y="24"/>
                        </a:cubicBezTo>
                        <a:cubicBezTo>
                          <a:pt x="9" y="24"/>
                          <a:pt x="9" y="25"/>
                          <a:pt x="9" y="25"/>
                        </a:cubicBezTo>
                        <a:cubicBezTo>
                          <a:pt x="10" y="27"/>
                          <a:pt x="11" y="28"/>
                          <a:pt x="12" y="30"/>
                        </a:cubicBezTo>
                        <a:cubicBezTo>
                          <a:pt x="12" y="31"/>
                          <a:pt x="13" y="31"/>
                          <a:pt x="14" y="31"/>
                        </a:cubicBezTo>
                        <a:cubicBezTo>
                          <a:pt x="14" y="31"/>
                          <a:pt x="14" y="30"/>
                          <a:pt x="14" y="30"/>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41" name="Google Shape;3341;p21"/>
                  <p:cNvSpPr/>
                  <p:nvPr/>
                </p:nvSpPr>
                <p:spPr>
                  <a:xfrm>
                    <a:off x="4116" y="2667"/>
                    <a:ext cx="15" cy="21"/>
                  </a:xfrm>
                  <a:custGeom>
                    <a:avLst/>
                    <a:gdLst/>
                    <a:ahLst/>
                    <a:cxnLst/>
                    <a:rect l="l" t="t" r="r" b="b"/>
                    <a:pathLst>
                      <a:path w="19" h="28" extrusionOk="0">
                        <a:moveTo>
                          <a:pt x="4" y="4"/>
                        </a:moveTo>
                        <a:cubicBezTo>
                          <a:pt x="5" y="4"/>
                          <a:pt x="5" y="3"/>
                          <a:pt x="5" y="3"/>
                        </a:cubicBezTo>
                        <a:cubicBezTo>
                          <a:pt x="5" y="2"/>
                          <a:pt x="5" y="2"/>
                          <a:pt x="6" y="2"/>
                        </a:cubicBezTo>
                        <a:cubicBezTo>
                          <a:pt x="6" y="2"/>
                          <a:pt x="6" y="2"/>
                          <a:pt x="6" y="2"/>
                        </a:cubicBezTo>
                        <a:cubicBezTo>
                          <a:pt x="6" y="2"/>
                          <a:pt x="8" y="3"/>
                          <a:pt x="8" y="6"/>
                        </a:cubicBezTo>
                        <a:cubicBezTo>
                          <a:pt x="9" y="9"/>
                          <a:pt x="10" y="12"/>
                          <a:pt x="12" y="14"/>
                        </a:cubicBezTo>
                        <a:cubicBezTo>
                          <a:pt x="14" y="15"/>
                          <a:pt x="17" y="19"/>
                          <a:pt x="17" y="21"/>
                        </a:cubicBezTo>
                        <a:cubicBezTo>
                          <a:pt x="16" y="22"/>
                          <a:pt x="16" y="22"/>
                          <a:pt x="16" y="22"/>
                        </a:cubicBezTo>
                        <a:cubicBezTo>
                          <a:pt x="15" y="22"/>
                          <a:pt x="15" y="22"/>
                          <a:pt x="15" y="22"/>
                        </a:cubicBezTo>
                        <a:cubicBezTo>
                          <a:pt x="14" y="22"/>
                          <a:pt x="14" y="22"/>
                          <a:pt x="14" y="22"/>
                        </a:cubicBezTo>
                        <a:cubicBezTo>
                          <a:pt x="14" y="22"/>
                          <a:pt x="13" y="22"/>
                          <a:pt x="13" y="23"/>
                        </a:cubicBezTo>
                        <a:cubicBezTo>
                          <a:pt x="13" y="25"/>
                          <a:pt x="12" y="25"/>
                          <a:pt x="12" y="25"/>
                        </a:cubicBezTo>
                        <a:cubicBezTo>
                          <a:pt x="11" y="25"/>
                          <a:pt x="10" y="24"/>
                          <a:pt x="9" y="22"/>
                        </a:cubicBezTo>
                        <a:cubicBezTo>
                          <a:pt x="9" y="18"/>
                          <a:pt x="6" y="10"/>
                          <a:pt x="5" y="9"/>
                        </a:cubicBezTo>
                        <a:cubicBezTo>
                          <a:pt x="3" y="8"/>
                          <a:pt x="2" y="6"/>
                          <a:pt x="2" y="4"/>
                        </a:cubicBezTo>
                        <a:cubicBezTo>
                          <a:pt x="3" y="3"/>
                          <a:pt x="3" y="3"/>
                          <a:pt x="3" y="3"/>
                        </a:cubicBezTo>
                        <a:cubicBezTo>
                          <a:pt x="3" y="3"/>
                          <a:pt x="3" y="3"/>
                          <a:pt x="4" y="4"/>
                        </a:cubicBezTo>
                        <a:close/>
                        <a:moveTo>
                          <a:pt x="5" y="0"/>
                        </a:moveTo>
                        <a:cubicBezTo>
                          <a:pt x="4" y="0"/>
                          <a:pt x="4" y="0"/>
                          <a:pt x="4" y="0"/>
                        </a:cubicBezTo>
                        <a:cubicBezTo>
                          <a:pt x="4" y="0"/>
                          <a:pt x="4" y="0"/>
                          <a:pt x="4" y="0"/>
                        </a:cubicBezTo>
                        <a:cubicBezTo>
                          <a:pt x="3" y="0"/>
                          <a:pt x="3" y="0"/>
                          <a:pt x="3" y="0"/>
                        </a:cubicBezTo>
                        <a:cubicBezTo>
                          <a:pt x="2" y="0"/>
                          <a:pt x="1" y="1"/>
                          <a:pt x="1" y="1"/>
                        </a:cubicBezTo>
                        <a:cubicBezTo>
                          <a:pt x="1" y="2"/>
                          <a:pt x="1" y="2"/>
                          <a:pt x="1" y="2"/>
                        </a:cubicBezTo>
                        <a:cubicBezTo>
                          <a:pt x="0" y="2"/>
                          <a:pt x="0" y="2"/>
                          <a:pt x="0" y="2"/>
                        </a:cubicBezTo>
                        <a:cubicBezTo>
                          <a:pt x="0" y="3"/>
                          <a:pt x="0" y="4"/>
                          <a:pt x="0" y="6"/>
                        </a:cubicBezTo>
                        <a:cubicBezTo>
                          <a:pt x="1" y="7"/>
                          <a:pt x="1" y="8"/>
                          <a:pt x="2" y="8"/>
                        </a:cubicBezTo>
                        <a:cubicBezTo>
                          <a:pt x="4" y="10"/>
                          <a:pt x="5" y="13"/>
                          <a:pt x="7" y="17"/>
                        </a:cubicBezTo>
                        <a:cubicBezTo>
                          <a:pt x="7" y="18"/>
                          <a:pt x="8" y="19"/>
                          <a:pt x="8" y="21"/>
                        </a:cubicBezTo>
                        <a:cubicBezTo>
                          <a:pt x="8" y="21"/>
                          <a:pt x="8" y="22"/>
                          <a:pt x="8" y="22"/>
                        </a:cubicBezTo>
                        <a:cubicBezTo>
                          <a:pt x="9" y="24"/>
                          <a:pt x="10" y="25"/>
                          <a:pt x="11" y="27"/>
                        </a:cubicBezTo>
                        <a:cubicBezTo>
                          <a:pt x="11" y="27"/>
                          <a:pt x="12" y="28"/>
                          <a:pt x="12" y="28"/>
                        </a:cubicBezTo>
                        <a:cubicBezTo>
                          <a:pt x="13" y="28"/>
                          <a:pt x="13" y="28"/>
                          <a:pt x="13" y="28"/>
                        </a:cubicBezTo>
                        <a:cubicBezTo>
                          <a:pt x="13" y="28"/>
                          <a:pt x="13" y="27"/>
                          <a:pt x="13" y="27"/>
                        </a:cubicBezTo>
                        <a:cubicBezTo>
                          <a:pt x="14" y="25"/>
                          <a:pt x="15" y="24"/>
                          <a:pt x="16" y="24"/>
                        </a:cubicBezTo>
                        <a:cubicBezTo>
                          <a:pt x="16" y="24"/>
                          <a:pt x="16" y="24"/>
                          <a:pt x="16" y="24"/>
                        </a:cubicBezTo>
                        <a:cubicBezTo>
                          <a:pt x="17" y="24"/>
                          <a:pt x="17" y="24"/>
                          <a:pt x="18" y="23"/>
                        </a:cubicBezTo>
                        <a:cubicBezTo>
                          <a:pt x="18" y="23"/>
                          <a:pt x="19" y="23"/>
                          <a:pt x="19" y="22"/>
                        </a:cubicBezTo>
                        <a:cubicBezTo>
                          <a:pt x="19" y="21"/>
                          <a:pt x="18" y="21"/>
                          <a:pt x="18" y="20"/>
                        </a:cubicBezTo>
                        <a:cubicBezTo>
                          <a:pt x="18" y="19"/>
                          <a:pt x="17" y="18"/>
                          <a:pt x="14" y="15"/>
                        </a:cubicBezTo>
                        <a:cubicBezTo>
                          <a:pt x="12" y="12"/>
                          <a:pt x="11" y="11"/>
                          <a:pt x="9" y="7"/>
                        </a:cubicBezTo>
                        <a:cubicBezTo>
                          <a:pt x="9" y="6"/>
                          <a:pt x="9" y="5"/>
                          <a:pt x="9" y="4"/>
                        </a:cubicBezTo>
                        <a:cubicBezTo>
                          <a:pt x="8" y="3"/>
                          <a:pt x="8" y="3"/>
                          <a:pt x="8" y="2"/>
                        </a:cubicBezTo>
                        <a:cubicBezTo>
                          <a:pt x="7" y="0"/>
                          <a:pt x="6" y="0"/>
                          <a:pt x="5"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42" name="Google Shape;3342;p21"/>
                  <p:cNvSpPr/>
                  <p:nvPr/>
                </p:nvSpPr>
                <p:spPr>
                  <a:xfrm>
                    <a:off x="4116" y="2666"/>
                    <a:ext cx="15" cy="22"/>
                  </a:xfrm>
                  <a:custGeom>
                    <a:avLst/>
                    <a:gdLst/>
                    <a:ahLst/>
                    <a:cxnLst/>
                    <a:rect l="l" t="t" r="r" b="b"/>
                    <a:pathLst>
                      <a:path w="20" h="29" extrusionOk="0">
                        <a:moveTo>
                          <a:pt x="4" y="1"/>
                        </a:moveTo>
                        <a:cubicBezTo>
                          <a:pt x="3" y="1"/>
                          <a:pt x="2" y="2"/>
                          <a:pt x="2" y="2"/>
                        </a:cubicBezTo>
                        <a:cubicBezTo>
                          <a:pt x="2" y="2"/>
                          <a:pt x="3" y="1"/>
                          <a:pt x="4" y="1"/>
                        </a:cubicBezTo>
                        <a:close/>
                        <a:moveTo>
                          <a:pt x="6" y="0"/>
                        </a:moveTo>
                        <a:cubicBezTo>
                          <a:pt x="5" y="1"/>
                          <a:pt x="5" y="1"/>
                          <a:pt x="5" y="1"/>
                        </a:cubicBezTo>
                        <a:cubicBezTo>
                          <a:pt x="5" y="1"/>
                          <a:pt x="5" y="1"/>
                          <a:pt x="5" y="1"/>
                        </a:cubicBezTo>
                        <a:cubicBezTo>
                          <a:pt x="5" y="1"/>
                          <a:pt x="5" y="1"/>
                          <a:pt x="5" y="1"/>
                        </a:cubicBezTo>
                        <a:cubicBezTo>
                          <a:pt x="6" y="1"/>
                          <a:pt x="6" y="1"/>
                          <a:pt x="6" y="1"/>
                        </a:cubicBezTo>
                        <a:cubicBezTo>
                          <a:pt x="7" y="1"/>
                          <a:pt x="8" y="1"/>
                          <a:pt x="9" y="3"/>
                        </a:cubicBezTo>
                        <a:cubicBezTo>
                          <a:pt x="9" y="4"/>
                          <a:pt x="9" y="4"/>
                          <a:pt x="10" y="5"/>
                        </a:cubicBezTo>
                        <a:cubicBezTo>
                          <a:pt x="10" y="6"/>
                          <a:pt x="10" y="7"/>
                          <a:pt x="10" y="8"/>
                        </a:cubicBezTo>
                        <a:cubicBezTo>
                          <a:pt x="12" y="12"/>
                          <a:pt x="13" y="13"/>
                          <a:pt x="15" y="16"/>
                        </a:cubicBezTo>
                        <a:cubicBezTo>
                          <a:pt x="18" y="19"/>
                          <a:pt x="19" y="20"/>
                          <a:pt x="19" y="21"/>
                        </a:cubicBezTo>
                        <a:cubicBezTo>
                          <a:pt x="19" y="22"/>
                          <a:pt x="20" y="22"/>
                          <a:pt x="20" y="23"/>
                        </a:cubicBezTo>
                        <a:cubicBezTo>
                          <a:pt x="20" y="24"/>
                          <a:pt x="19" y="24"/>
                          <a:pt x="19" y="24"/>
                        </a:cubicBezTo>
                        <a:cubicBezTo>
                          <a:pt x="18" y="25"/>
                          <a:pt x="18" y="25"/>
                          <a:pt x="17" y="25"/>
                        </a:cubicBezTo>
                        <a:cubicBezTo>
                          <a:pt x="17" y="25"/>
                          <a:pt x="17" y="25"/>
                          <a:pt x="17" y="25"/>
                        </a:cubicBezTo>
                        <a:cubicBezTo>
                          <a:pt x="16" y="25"/>
                          <a:pt x="15" y="26"/>
                          <a:pt x="14" y="28"/>
                        </a:cubicBezTo>
                        <a:cubicBezTo>
                          <a:pt x="14" y="28"/>
                          <a:pt x="14" y="29"/>
                          <a:pt x="14" y="29"/>
                        </a:cubicBezTo>
                        <a:cubicBezTo>
                          <a:pt x="13" y="29"/>
                          <a:pt x="13" y="29"/>
                          <a:pt x="13" y="29"/>
                        </a:cubicBezTo>
                        <a:cubicBezTo>
                          <a:pt x="13" y="29"/>
                          <a:pt x="12" y="28"/>
                          <a:pt x="12" y="28"/>
                        </a:cubicBezTo>
                        <a:cubicBezTo>
                          <a:pt x="11" y="26"/>
                          <a:pt x="10" y="25"/>
                          <a:pt x="9" y="23"/>
                        </a:cubicBezTo>
                        <a:cubicBezTo>
                          <a:pt x="9" y="23"/>
                          <a:pt x="9" y="22"/>
                          <a:pt x="9" y="22"/>
                        </a:cubicBezTo>
                        <a:cubicBezTo>
                          <a:pt x="9" y="20"/>
                          <a:pt x="8" y="19"/>
                          <a:pt x="8" y="18"/>
                        </a:cubicBezTo>
                        <a:cubicBezTo>
                          <a:pt x="6" y="14"/>
                          <a:pt x="5" y="11"/>
                          <a:pt x="3" y="9"/>
                        </a:cubicBezTo>
                        <a:cubicBezTo>
                          <a:pt x="2" y="9"/>
                          <a:pt x="2" y="8"/>
                          <a:pt x="1" y="7"/>
                        </a:cubicBezTo>
                        <a:cubicBezTo>
                          <a:pt x="1" y="5"/>
                          <a:pt x="1" y="4"/>
                          <a:pt x="1" y="3"/>
                        </a:cubicBezTo>
                        <a:cubicBezTo>
                          <a:pt x="1" y="3"/>
                          <a:pt x="1" y="3"/>
                          <a:pt x="1" y="3"/>
                        </a:cubicBezTo>
                        <a:cubicBezTo>
                          <a:pt x="1" y="3"/>
                          <a:pt x="1" y="3"/>
                          <a:pt x="1" y="3"/>
                        </a:cubicBezTo>
                        <a:cubicBezTo>
                          <a:pt x="1" y="4"/>
                          <a:pt x="1" y="4"/>
                          <a:pt x="1" y="4"/>
                        </a:cubicBezTo>
                        <a:cubicBezTo>
                          <a:pt x="0" y="6"/>
                          <a:pt x="2" y="9"/>
                          <a:pt x="3" y="10"/>
                        </a:cubicBezTo>
                        <a:cubicBezTo>
                          <a:pt x="5" y="12"/>
                          <a:pt x="7" y="16"/>
                          <a:pt x="9" y="22"/>
                        </a:cubicBezTo>
                        <a:cubicBezTo>
                          <a:pt x="10" y="26"/>
                          <a:pt x="12" y="29"/>
                          <a:pt x="13" y="29"/>
                        </a:cubicBezTo>
                        <a:cubicBezTo>
                          <a:pt x="14" y="29"/>
                          <a:pt x="15" y="29"/>
                          <a:pt x="15" y="28"/>
                        </a:cubicBezTo>
                        <a:cubicBezTo>
                          <a:pt x="16" y="24"/>
                          <a:pt x="20" y="26"/>
                          <a:pt x="20" y="23"/>
                        </a:cubicBezTo>
                        <a:cubicBezTo>
                          <a:pt x="20" y="20"/>
                          <a:pt x="18" y="20"/>
                          <a:pt x="16" y="16"/>
                        </a:cubicBezTo>
                        <a:cubicBezTo>
                          <a:pt x="13" y="12"/>
                          <a:pt x="11" y="11"/>
                          <a:pt x="10" y="5"/>
                        </a:cubicBezTo>
                        <a:cubicBezTo>
                          <a:pt x="9" y="1"/>
                          <a:pt x="7" y="0"/>
                          <a:pt x="6"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43" name="Google Shape;3343;p21"/>
                  <p:cNvSpPr/>
                  <p:nvPr/>
                </p:nvSpPr>
                <p:spPr>
                  <a:xfrm>
                    <a:off x="4119" y="2670"/>
                    <a:ext cx="9" cy="13"/>
                  </a:xfrm>
                  <a:custGeom>
                    <a:avLst/>
                    <a:gdLst/>
                    <a:ahLst/>
                    <a:cxnLst/>
                    <a:rect l="l" t="t" r="r" b="b"/>
                    <a:pathLst>
                      <a:path w="11" h="18" extrusionOk="0">
                        <a:moveTo>
                          <a:pt x="1" y="1"/>
                        </a:moveTo>
                        <a:cubicBezTo>
                          <a:pt x="1" y="1"/>
                          <a:pt x="3" y="0"/>
                          <a:pt x="4" y="3"/>
                        </a:cubicBezTo>
                        <a:cubicBezTo>
                          <a:pt x="5" y="6"/>
                          <a:pt x="7" y="12"/>
                          <a:pt x="9" y="14"/>
                        </a:cubicBezTo>
                        <a:cubicBezTo>
                          <a:pt x="11" y="16"/>
                          <a:pt x="10" y="16"/>
                          <a:pt x="10" y="16"/>
                        </a:cubicBezTo>
                        <a:cubicBezTo>
                          <a:pt x="9" y="16"/>
                          <a:pt x="9" y="18"/>
                          <a:pt x="8" y="17"/>
                        </a:cubicBezTo>
                        <a:cubicBezTo>
                          <a:pt x="6" y="16"/>
                          <a:pt x="4" y="6"/>
                          <a:pt x="3" y="5"/>
                        </a:cubicBezTo>
                        <a:cubicBezTo>
                          <a:pt x="3" y="5"/>
                          <a:pt x="0" y="0"/>
                          <a:pt x="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44" name="Google Shape;3344;p21"/>
                  <p:cNvSpPr/>
                  <p:nvPr/>
                </p:nvSpPr>
                <p:spPr>
                  <a:xfrm>
                    <a:off x="4107" y="2643"/>
                    <a:ext cx="14" cy="26"/>
                  </a:xfrm>
                  <a:custGeom>
                    <a:avLst/>
                    <a:gdLst/>
                    <a:ahLst/>
                    <a:cxnLst/>
                    <a:rect l="l" t="t" r="r" b="b"/>
                    <a:pathLst>
                      <a:path w="19" h="34" extrusionOk="0">
                        <a:moveTo>
                          <a:pt x="6" y="2"/>
                        </a:moveTo>
                        <a:cubicBezTo>
                          <a:pt x="6" y="2"/>
                          <a:pt x="8" y="0"/>
                          <a:pt x="10" y="8"/>
                        </a:cubicBezTo>
                        <a:cubicBezTo>
                          <a:pt x="12" y="15"/>
                          <a:pt x="12" y="15"/>
                          <a:pt x="16" y="20"/>
                        </a:cubicBezTo>
                        <a:cubicBezTo>
                          <a:pt x="19" y="26"/>
                          <a:pt x="19" y="29"/>
                          <a:pt x="17" y="30"/>
                        </a:cubicBezTo>
                        <a:cubicBezTo>
                          <a:pt x="15" y="31"/>
                          <a:pt x="14" y="31"/>
                          <a:pt x="13" y="32"/>
                        </a:cubicBezTo>
                        <a:cubicBezTo>
                          <a:pt x="13" y="34"/>
                          <a:pt x="9" y="33"/>
                          <a:pt x="7" y="24"/>
                        </a:cubicBezTo>
                        <a:cubicBezTo>
                          <a:pt x="5" y="16"/>
                          <a:pt x="5" y="15"/>
                          <a:pt x="5" y="14"/>
                        </a:cubicBezTo>
                        <a:cubicBezTo>
                          <a:pt x="4" y="12"/>
                          <a:pt x="0" y="6"/>
                          <a:pt x="1" y="4"/>
                        </a:cubicBezTo>
                        <a:cubicBezTo>
                          <a:pt x="2" y="2"/>
                          <a:pt x="6" y="2"/>
                          <a:pt x="6" y="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45" name="Google Shape;3345;p21"/>
                  <p:cNvSpPr/>
                  <p:nvPr/>
                </p:nvSpPr>
                <p:spPr>
                  <a:xfrm>
                    <a:off x="4107" y="2644"/>
                    <a:ext cx="14" cy="25"/>
                  </a:xfrm>
                  <a:custGeom>
                    <a:avLst/>
                    <a:gdLst/>
                    <a:ahLst/>
                    <a:cxnLst/>
                    <a:rect l="l" t="t" r="r" b="b"/>
                    <a:pathLst>
                      <a:path w="18" h="33" extrusionOk="0">
                        <a:moveTo>
                          <a:pt x="13" y="32"/>
                        </a:moveTo>
                        <a:cubicBezTo>
                          <a:pt x="13" y="32"/>
                          <a:pt x="12" y="32"/>
                          <a:pt x="12" y="32"/>
                        </a:cubicBezTo>
                        <a:cubicBezTo>
                          <a:pt x="12" y="32"/>
                          <a:pt x="12" y="32"/>
                          <a:pt x="12" y="32"/>
                        </a:cubicBezTo>
                        <a:cubicBezTo>
                          <a:pt x="10" y="33"/>
                          <a:pt x="7" y="31"/>
                          <a:pt x="6" y="24"/>
                        </a:cubicBezTo>
                        <a:cubicBezTo>
                          <a:pt x="6" y="23"/>
                          <a:pt x="6" y="23"/>
                          <a:pt x="6" y="23"/>
                        </a:cubicBezTo>
                        <a:cubicBezTo>
                          <a:pt x="5" y="21"/>
                          <a:pt x="5" y="19"/>
                          <a:pt x="5" y="18"/>
                        </a:cubicBezTo>
                        <a:cubicBezTo>
                          <a:pt x="4" y="14"/>
                          <a:pt x="4" y="14"/>
                          <a:pt x="3" y="13"/>
                        </a:cubicBezTo>
                        <a:cubicBezTo>
                          <a:pt x="3" y="12"/>
                          <a:pt x="0" y="8"/>
                          <a:pt x="0" y="5"/>
                        </a:cubicBezTo>
                        <a:cubicBezTo>
                          <a:pt x="0" y="4"/>
                          <a:pt x="0" y="3"/>
                          <a:pt x="0" y="3"/>
                        </a:cubicBezTo>
                        <a:cubicBezTo>
                          <a:pt x="0" y="1"/>
                          <a:pt x="2" y="1"/>
                          <a:pt x="3" y="1"/>
                        </a:cubicBezTo>
                        <a:cubicBezTo>
                          <a:pt x="4" y="0"/>
                          <a:pt x="4" y="0"/>
                          <a:pt x="5" y="0"/>
                        </a:cubicBezTo>
                        <a:cubicBezTo>
                          <a:pt x="5" y="0"/>
                          <a:pt x="5" y="0"/>
                          <a:pt x="5" y="0"/>
                        </a:cubicBezTo>
                        <a:cubicBezTo>
                          <a:pt x="6" y="0"/>
                          <a:pt x="8" y="0"/>
                          <a:pt x="9" y="7"/>
                        </a:cubicBezTo>
                        <a:cubicBezTo>
                          <a:pt x="11" y="14"/>
                          <a:pt x="11" y="13"/>
                          <a:pt x="15" y="19"/>
                        </a:cubicBezTo>
                        <a:cubicBezTo>
                          <a:pt x="16" y="21"/>
                          <a:pt x="17" y="23"/>
                          <a:pt x="18" y="25"/>
                        </a:cubicBezTo>
                        <a:cubicBezTo>
                          <a:pt x="18" y="27"/>
                          <a:pt x="18" y="29"/>
                          <a:pt x="16" y="30"/>
                        </a:cubicBezTo>
                        <a:cubicBezTo>
                          <a:pt x="14" y="30"/>
                          <a:pt x="13" y="30"/>
                          <a:pt x="13" y="32"/>
                        </a:cubicBezTo>
                        <a:close/>
                        <a:moveTo>
                          <a:pt x="9" y="7"/>
                        </a:moveTo>
                        <a:cubicBezTo>
                          <a:pt x="7" y="1"/>
                          <a:pt x="5" y="1"/>
                          <a:pt x="5" y="1"/>
                        </a:cubicBezTo>
                        <a:cubicBezTo>
                          <a:pt x="5" y="1"/>
                          <a:pt x="5" y="1"/>
                          <a:pt x="5" y="1"/>
                        </a:cubicBezTo>
                        <a:cubicBezTo>
                          <a:pt x="5" y="1"/>
                          <a:pt x="5" y="1"/>
                          <a:pt x="5" y="1"/>
                        </a:cubicBezTo>
                        <a:cubicBezTo>
                          <a:pt x="5" y="1"/>
                          <a:pt x="5" y="1"/>
                          <a:pt x="5" y="1"/>
                        </a:cubicBezTo>
                        <a:cubicBezTo>
                          <a:pt x="5" y="1"/>
                          <a:pt x="4" y="1"/>
                          <a:pt x="3" y="2"/>
                        </a:cubicBezTo>
                        <a:cubicBezTo>
                          <a:pt x="2" y="2"/>
                          <a:pt x="1" y="2"/>
                          <a:pt x="1" y="3"/>
                        </a:cubicBezTo>
                        <a:cubicBezTo>
                          <a:pt x="0" y="4"/>
                          <a:pt x="0" y="4"/>
                          <a:pt x="1" y="5"/>
                        </a:cubicBezTo>
                        <a:cubicBezTo>
                          <a:pt x="1" y="7"/>
                          <a:pt x="3" y="11"/>
                          <a:pt x="4" y="12"/>
                        </a:cubicBezTo>
                        <a:cubicBezTo>
                          <a:pt x="4" y="13"/>
                          <a:pt x="5" y="14"/>
                          <a:pt x="5" y="18"/>
                        </a:cubicBezTo>
                        <a:cubicBezTo>
                          <a:pt x="6" y="19"/>
                          <a:pt x="6" y="21"/>
                          <a:pt x="6" y="23"/>
                        </a:cubicBezTo>
                        <a:cubicBezTo>
                          <a:pt x="7" y="23"/>
                          <a:pt x="7" y="23"/>
                          <a:pt x="7" y="23"/>
                        </a:cubicBezTo>
                        <a:cubicBezTo>
                          <a:pt x="8" y="30"/>
                          <a:pt x="11" y="32"/>
                          <a:pt x="12" y="31"/>
                        </a:cubicBezTo>
                        <a:cubicBezTo>
                          <a:pt x="12" y="31"/>
                          <a:pt x="12" y="31"/>
                          <a:pt x="12" y="31"/>
                        </a:cubicBezTo>
                        <a:cubicBezTo>
                          <a:pt x="13" y="29"/>
                          <a:pt x="14" y="29"/>
                          <a:pt x="16" y="29"/>
                        </a:cubicBezTo>
                        <a:cubicBezTo>
                          <a:pt x="17" y="28"/>
                          <a:pt x="17" y="27"/>
                          <a:pt x="17" y="25"/>
                        </a:cubicBezTo>
                        <a:cubicBezTo>
                          <a:pt x="17" y="24"/>
                          <a:pt x="16" y="22"/>
                          <a:pt x="14" y="19"/>
                        </a:cubicBezTo>
                        <a:cubicBezTo>
                          <a:pt x="10" y="14"/>
                          <a:pt x="10" y="14"/>
                          <a:pt x="9" y="7"/>
                        </a:cubicBezTo>
                        <a:close/>
                        <a:moveTo>
                          <a:pt x="5" y="1"/>
                        </a:moveTo>
                        <a:cubicBezTo>
                          <a:pt x="4" y="0"/>
                          <a:pt x="4" y="0"/>
                          <a:pt x="4" y="0"/>
                        </a:cubicBezTo>
                        <a:lnTo>
                          <a:pt x="5" y="1"/>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46" name="Google Shape;3346;p21"/>
                  <p:cNvSpPr/>
                  <p:nvPr/>
                </p:nvSpPr>
                <p:spPr>
                  <a:xfrm>
                    <a:off x="4108" y="2646"/>
                    <a:ext cx="12" cy="21"/>
                  </a:xfrm>
                  <a:custGeom>
                    <a:avLst/>
                    <a:gdLst/>
                    <a:ahLst/>
                    <a:cxnLst/>
                    <a:rect l="l" t="t" r="r" b="b"/>
                    <a:pathLst>
                      <a:path w="16" h="28" extrusionOk="0">
                        <a:moveTo>
                          <a:pt x="2" y="0"/>
                        </a:moveTo>
                        <a:cubicBezTo>
                          <a:pt x="1" y="0"/>
                          <a:pt x="0" y="1"/>
                          <a:pt x="0" y="1"/>
                        </a:cubicBezTo>
                        <a:cubicBezTo>
                          <a:pt x="0" y="1"/>
                          <a:pt x="0" y="1"/>
                          <a:pt x="0" y="2"/>
                        </a:cubicBezTo>
                        <a:cubicBezTo>
                          <a:pt x="0" y="2"/>
                          <a:pt x="0" y="2"/>
                          <a:pt x="0" y="2"/>
                        </a:cubicBezTo>
                        <a:cubicBezTo>
                          <a:pt x="0" y="3"/>
                          <a:pt x="0" y="3"/>
                          <a:pt x="0" y="3"/>
                        </a:cubicBezTo>
                        <a:cubicBezTo>
                          <a:pt x="1" y="5"/>
                          <a:pt x="2" y="9"/>
                          <a:pt x="3" y="9"/>
                        </a:cubicBezTo>
                        <a:cubicBezTo>
                          <a:pt x="3" y="10"/>
                          <a:pt x="4" y="11"/>
                          <a:pt x="4" y="15"/>
                        </a:cubicBezTo>
                        <a:cubicBezTo>
                          <a:pt x="5" y="16"/>
                          <a:pt x="5" y="18"/>
                          <a:pt x="5" y="20"/>
                        </a:cubicBezTo>
                        <a:cubicBezTo>
                          <a:pt x="6" y="20"/>
                          <a:pt x="6" y="20"/>
                          <a:pt x="6" y="20"/>
                        </a:cubicBezTo>
                        <a:cubicBezTo>
                          <a:pt x="7" y="27"/>
                          <a:pt x="9" y="28"/>
                          <a:pt x="10" y="28"/>
                        </a:cubicBezTo>
                        <a:cubicBezTo>
                          <a:pt x="11" y="28"/>
                          <a:pt x="11" y="28"/>
                          <a:pt x="11" y="28"/>
                        </a:cubicBezTo>
                        <a:cubicBezTo>
                          <a:pt x="11" y="28"/>
                          <a:pt x="11" y="28"/>
                          <a:pt x="11" y="28"/>
                        </a:cubicBezTo>
                        <a:cubicBezTo>
                          <a:pt x="12" y="26"/>
                          <a:pt x="13" y="26"/>
                          <a:pt x="15" y="26"/>
                        </a:cubicBezTo>
                        <a:cubicBezTo>
                          <a:pt x="16" y="25"/>
                          <a:pt x="16" y="24"/>
                          <a:pt x="16" y="22"/>
                        </a:cubicBezTo>
                        <a:cubicBezTo>
                          <a:pt x="16" y="21"/>
                          <a:pt x="15" y="19"/>
                          <a:pt x="13" y="16"/>
                        </a:cubicBezTo>
                        <a:cubicBezTo>
                          <a:pt x="9" y="11"/>
                          <a:pt x="9" y="11"/>
                          <a:pt x="8" y="4"/>
                        </a:cubicBezTo>
                        <a:cubicBezTo>
                          <a:pt x="7" y="2"/>
                          <a:pt x="7" y="1"/>
                          <a:pt x="6" y="0"/>
                        </a:cubicBezTo>
                        <a:cubicBezTo>
                          <a:pt x="6" y="0"/>
                          <a:pt x="5" y="0"/>
                          <a:pt x="5" y="0"/>
                        </a:cubicBezTo>
                        <a:cubicBezTo>
                          <a:pt x="5" y="1"/>
                          <a:pt x="5" y="1"/>
                          <a:pt x="5" y="1"/>
                        </a:cubicBezTo>
                        <a:cubicBezTo>
                          <a:pt x="5" y="1"/>
                          <a:pt x="7" y="4"/>
                          <a:pt x="7" y="7"/>
                        </a:cubicBezTo>
                        <a:cubicBezTo>
                          <a:pt x="7" y="9"/>
                          <a:pt x="7" y="11"/>
                          <a:pt x="9" y="13"/>
                        </a:cubicBezTo>
                        <a:cubicBezTo>
                          <a:pt x="11" y="15"/>
                          <a:pt x="15" y="21"/>
                          <a:pt x="14" y="23"/>
                        </a:cubicBezTo>
                        <a:cubicBezTo>
                          <a:pt x="14" y="23"/>
                          <a:pt x="14" y="23"/>
                          <a:pt x="13" y="23"/>
                        </a:cubicBezTo>
                        <a:cubicBezTo>
                          <a:pt x="12" y="23"/>
                          <a:pt x="12" y="23"/>
                          <a:pt x="12" y="23"/>
                        </a:cubicBezTo>
                        <a:cubicBezTo>
                          <a:pt x="11" y="23"/>
                          <a:pt x="11" y="23"/>
                          <a:pt x="11" y="23"/>
                        </a:cubicBezTo>
                        <a:cubicBezTo>
                          <a:pt x="11" y="23"/>
                          <a:pt x="11" y="23"/>
                          <a:pt x="11" y="23"/>
                        </a:cubicBezTo>
                        <a:cubicBezTo>
                          <a:pt x="10" y="24"/>
                          <a:pt x="10" y="25"/>
                          <a:pt x="10" y="25"/>
                        </a:cubicBezTo>
                        <a:cubicBezTo>
                          <a:pt x="9" y="25"/>
                          <a:pt x="9" y="25"/>
                          <a:pt x="8" y="24"/>
                        </a:cubicBezTo>
                        <a:cubicBezTo>
                          <a:pt x="6" y="22"/>
                          <a:pt x="5" y="13"/>
                          <a:pt x="5" y="10"/>
                        </a:cubicBezTo>
                        <a:cubicBezTo>
                          <a:pt x="4" y="8"/>
                          <a:pt x="1" y="4"/>
                          <a:pt x="1" y="2"/>
                        </a:cubicBezTo>
                        <a:cubicBezTo>
                          <a:pt x="0" y="1"/>
                          <a:pt x="1" y="0"/>
                          <a:pt x="1" y="0"/>
                        </a:cubicBezTo>
                        <a:cubicBezTo>
                          <a:pt x="2" y="0"/>
                          <a:pt x="2" y="0"/>
                          <a:pt x="3" y="1"/>
                        </a:cubicBezTo>
                        <a:cubicBezTo>
                          <a:pt x="4" y="1"/>
                          <a:pt x="4" y="1"/>
                          <a:pt x="4" y="1"/>
                        </a:cubicBezTo>
                        <a:cubicBezTo>
                          <a:pt x="4" y="1"/>
                          <a:pt x="4" y="1"/>
                          <a:pt x="4" y="0"/>
                        </a:cubicBezTo>
                        <a:cubicBezTo>
                          <a:pt x="3" y="0"/>
                          <a:pt x="3" y="0"/>
                          <a:pt x="2"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47" name="Google Shape;3347;p21"/>
                  <p:cNvSpPr/>
                  <p:nvPr/>
                </p:nvSpPr>
                <p:spPr>
                  <a:xfrm>
                    <a:off x="4107" y="2646"/>
                    <a:ext cx="14" cy="22"/>
                  </a:xfrm>
                  <a:custGeom>
                    <a:avLst/>
                    <a:gdLst/>
                    <a:ahLst/>
                    <a:cxnLst/>
                    <a:rect l="l" t="t" r="r" b="b"/>
                    <a:pathLst>
                      <a:path w="18" h="29" extrusionOk="0">
                        <a:moveTo>
                          <a:pt x="1" y="1"/>
                        </a:moveTo>
                        <a:cubicBezTo>
                          <a:pt x="0" y="1"/>
                          <a:pt x="0" y="1"/>
                          <a:pt x="0" y="1"/>
                        </a:cubicBezTo>
                        <a:cubicBezTo>
                          <a:pt x="0" y="1"/>
                          <a:pt x="1" y="2"/>
                          <a:pt x="1" y="2"/>
                        </a:cubicBezTo>
                        <a:cubicBezTo>
                          <a:pt x="1" y="2"/>
                          <a:pt x="1" y="2"/>
                          <a:pt x="1" y="2"/>
                        </a:cubicBezTo>
                        <a:cubicBezTo>
                          <a:pt x="1" y="1"/>
                          <a:pt x="1" y="1"/>
                          <a:pt x="1" y="1"/>
                        </a:cubicBezTo>
                        <a:close/>
                        <a:moveTo>
                          <a:pt x="8" y="0"/>
                        </a:moveTo>
                        <a:cubicBezTo>
                          <a:pt x="7" y="0"/>
                          <a:pt x="7" y="0"/>
                          <a:pt x="7" y="0"/>
                        </a:cubicBezTo>
                        <a:cubicBezTo>
                          <a:pt x="7" y="0"/>
                          <a:pt x="7" y="0"/>
                          <a:pt x="7" y="0"/>
                        </a:cubicBezTo>
                        <a:cubicBezTo>
                          <a:pt x="8" y="1"/>
                          <a:pt x="8" y="2"/>
                          <a:pt x="9" y="4"/>
                        </a:cubicBezTo>
                        <a:cubicBezTo>
                          <a:pt x="10" y="11"/>
                          <a:pt x="10" y="11"/>
                          <a:pt x="14" y="16"/>
                        </a:cubicBezTo>
                        <a:cubicBezTo>
                          <a:pt x="16" y="19"/>
                          <a:pt x="17" y="21"/>
                          <a:pt x="17" y="22"/>
                        </a:cubicBezTo>
                        <a:cubicBezTo>
                          <a:pt x="17" y="24"/>
                          <a:pt x="17" y="25"/>
                          <a:pt x="16" y="26"/>
                        </a:cubicBezTo>
                        <a:cubicBezTo>
                          <a:pt x="14" y="26"/>
                          <a:pt x="13" y="26"/>
                          <a:pt x="12" y="28"/>
                        </a:cubicBezTo>
                        <a:cubicBezTo>
                          <a:pt x="12" y="28"/>
                          <a:pt x="12" y="28"/>
                          <a:pt x="12" y="28"/>
                        </a:cubicBezTo>
                        <a:cubicBezTo>
                          <a:pt x="11" y="28"/>
                          <a:pt x="11" y="28"/>
                          <a:pt x="11" y="28"/>
                        </a:cubicBezTo>
                        <a:cubicBezTo>
                          <a:pt x="10" y="28"/>
                          <a:pt x="8" y="27"/>
                          <a:pt x="7" y="20"/>
                        </a:cubicBezTo>
                        <a:cubicBezTo>
                          <a:pt x="6" y="20"/>
                          <a:pt x="6" y="20"/>
                          <a:pt x="6" y="20"/>
                        </a:cubicBezTo>
                        <a:cubicBezTo>
                          <a:pt x="6" y="18"/>
                          <a:pt x="6" y="16"/>
                          <a:pt x="5" y="15"/>
                        </a:cubicBezTo>
                        <a:cubicBezTo>
                          <a:pt x="5" y="11"/>
                          <a:pt x="4" y="10"/>
                          <a:pt x="4" y="9"/>
                        </a:cubicBezTo>
                        <a:cubicBezTo>
                          <a:pt x="3" y="9"/>
                          <a:pt x="2" y="5"/>
                          <a:pt x="1" y="3"/>
                        </a:cubicBezTo>
                        <a:cubicBezTo>
                          <a:pt x="1" y="4"/>
                          <a:pt x="1" y="4"/>
                          <a:pt x="1" y="5"/>
                        </a:cubicBezTo>
                        <a:cubicBezTo>
                          <a:pt x="2" y="7"/>
                          <a:pt x="3" y="9"/>
                          <a:pt x="4" y="10"/>
                        </a:cubicBezTo>
                        <a:cubicBezTo>
                          <a:pt x="4" y="11"/>
                          <a:pt x="4" y="12"/>
                          <a:pt x="6" y="20"/>
                        </a:cubicBezTo>
                        <a:cubicBezTo>
                          <a:pt x="7" y="27"/>
                          <a:pt x="10" y="29"/>
                          <a:pt x="11" y="29"/>
                        </a:cubicBezTo>
                        <a:cubicBezTo>
                          <a:pt x="12" y="29"/>
                          <a:pt x="12" y="29"/>
                          <a:pt x="12" y="28"/>
                        </a:cubicBezTo>
                        <a:cubicBezTo>
                          <a:pt x="13" y="27"/>
                          <a:pt x="14" y="27"/>
                          <a:pt x="16" y="26"/>
                        </a:cubicBezTo>
                        <a:cubicBezTo>
                          <a:pt x="18" y="25"/>
                          <a:pt x="18" y="22"/>
                          <a:pt x="15" y="16"/>
                        </a:cubicBezTo>
                        <a:cubicBezTo>
                          <a:pt x="11" y="11"/>
                          <a:pt x="11" y="11"/>
                          <a:pt x="9" y="4"/>
                        </a:cubicBezTo>
                        <a:cubicBezTo>
                          <a:pt x="9" y="2"/>
                          <a:pt x="8" y="1"/>
                          <a:pt x="8"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48" name="Google Shape;3348;p21"/>
                  <p:cNvSpPr/>
                  <p:nvPr/>
                </p:nvSpPr>
                <p:spPr>
                  <a:xfrm>
                    <a:off x="4110" y="2648"/>
                    <a:ext cx="9" cy="16"/>
                  </a:xfrm>
                  <a:custGeom>
                    <a:avLst/>
                    <a:gdLst/>
                    <a:ahLst/>
                    <a:cxnLst/>
                    <a:rect l="l" t="t" r="r" b="b"/>
                    <a:pathLst>
                      <a:path w="11" h="22" extrusionOk="0">
                        <a:moveTo>
                          <a:pt x="1" y="1"/>
                        </a:moveTo>
                        <a:cubicBezTo>
                          <a:pt x="1" y="1"/>
                          <a:pt x="3" y="4"/>
                          <a:pt x="3" y="6"/>
                        </a:cubicBezTo>
                        <a:cubicBezTo>
                          <a:pt x="4" y="8"/>
                          <a:pt x="5" y="11"/>
                          <a:pt x="7" y="13"/>
                        </a:cubicBezTo>
                        <a:cubicBezTo>
                          <a:pt x="9" y="15"/>
                          <a:pt x="11" y="19"/>
                          <a:pt x="9" y="19"/>
                        </a:cubicBezTo>
                        <a:cubicBezTo>
                          <a:pt x="7" y="19"/>
                          <a:pt x="7" y="19"/>
                          <a:pt x="6" y="20"/>
                        </a:cubicBezTo>
                        <a:cubicBezTo>
                          <a:pt x="6" y="22"/>
                          <a:pt x="6" y="19"/>
                          <a:pt x="5" y="15"/>
                        </a:cubicBezTo>
                        <a:cubicBezTo>
                          <a:pt x="3" y="11"/>
                          <a:pt x="3" y="6"/>
                          <a:pt x="1" y="4"/>
                        </a:cubicBezTo>
                        <a:cubicBezTo>
                          <a:pt x="0" y="2"/>
                          <a:pt x="0" y="0"/>
                          <a:pt x="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49" name="Google Shape;3349;p21"/>
                  <p:cNvSpPr/>
                  <p:nvPr/>
                </p:nvSpPr>
                <p:spPr>
                  <a:xfrm>
                    <a:off x="4104" y="2668"/>
                    <a:ext cx="15" cy="23"/>
                  </a:xfrm>
                  <a:custGeom>
                    <a:avLst/>
                    <a:gdLst/>
                    <a:ahLst/>
                    <a:cxnLst/>
                    <a:rect l="l" t="t" r="r" b="b"/>
                    <a:pathLst>
                      <a:path w="19" h="31" extrusionOk="0">
                        <a:moveTo>
                          <a:pt x="9" y="1"/>
                        </a:moveTo>
                        <a:cubicBezTo>
                          <a:pt x="9" y="1"/>
                          <a:pt x="15" y="1"/>
                          <a:pt x="13" y="7"/>
                        </a:cubicBezTo>
                        <a:cubicBezTo>
                          <a:pt x="12" y="13"/>
                          <a:pt x="14" y="14"/>
                          <a:pt x="16" y="18"/>
                        </a:cubicBezTo>
                        <a:cubicBezTo>
                          <a:pt x="17" y="22"/>
                          <a:pt x="19" y="23"/>
                          <a:pt x="18" y="26"/>
                        </a:cubicBezTo>
                        <a:cubicBezTo>
                          <a:pt x="18" y="27"/>
                          <a:pt x="16" y="27"/>
                          <a:pt x="15" y="27"/>
                        </a:cubicBezTo>
                        <a:cubicBezTo>
                          <a:pt x="13" y="27"/>
                          <a:pt x="11" y="27"/>
                          <a:pt x="10" y="28"/>
                        </a:cubicBezTo>
                        <a:cubicBezTo>
                          <a:pt x="6" y="31"/>
                          <a:pt x="4" y="26"/>
                          <a:pt x="5" y="21"/>
                        </a:cubicBezTo>
                        <a:cubicBezTo>
                          <a:pt x="5" y="15"/>
                          <a:pt x="4" y="11"/>
                          <a:pt x="3" y="9"/>
                        </a:cubicBezTo>
                        <a:cubicBezTo>
                          <a:pt x="1" y="6"/>
                          <a:pt x="0" y="0"/>
                          <a:pt x="9"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50" name="Google Shape;3350;p21"/>
                  <p:cNvSpPr/>
                  <p:nvPr/>
                </p:nvSpPr>
                <p:spPr>
                  <a:xfrm>
                    <a:off x="4105" y="2668"/>
                    <a:ext cx="14" cy="23"/>
                  </a:xfrm>
                  <a:custGeom>
                    <a:avLst/>
                    <a:gdLst/>
                    <a:ahLst/>
                    <a:cxnLst/>
                    <a:rect l="l" t="t" r="r" b="b"/>
                    <a:pathLst>
                      <a:path w="18" h="30" extrusionOk="0">
                        <a:moveTo>
                          <a:pt x="9" y="29"/>
                        </a:moveTo>
                        <a:cubicBezTo>
                          <a:pt x="8" y="29"/>
                          <a:pt x="8" y="30"/>
                          <a:pt x="7" y="30"/>
                        </a:cubicBezTo>
                        <a:cubicBezTo>
                          <a:pt x="4" y="30"/>
                          <a:pt x="3" y="26"/>
                          <a:pt x="3" y="22"/>
                        </a:cubicBezTo>
                        <a:cubicBezTo>
                          <a:pt x="3" y="22"/>
                          <a:pt x="3" y="21"/>
                          <a:pt x="3" y="21"/>
                        </a:cubicBezTo>
                        <a:cubicBezTo>
                          <a:pt x="3" y="19"/>
                          <a:pt x="3" y="18"/>
                          <a:pt x="3" y="17"/>
                        </a:cubicBezTo>
                        <a:cubicBezTo>
                          <a:pt x="3" y="14"/>
                          <a:pt x="2" y="10"/>
                          <a:pt x="1" y="9"/>
                        </a:cubicBezTo>
                        <a:cubicBezTo>
                          <a:pt x="1" y="8"/>
                          <a:pt x="0" y="7"/>
                          <a:pt x="0" y="5"/>
                        </a:cubicBezTo>
                        <a:cubicBezTo>
                          <a:pt x="0" y="4"/>
                          <a:pt x="0" y="3"/>
                          <a:pt x="1" y="2"/>
                        </a:cubicBezTo>
                        <a:cubicBezTo>
                          <a:pt x="2" y="1"/>
                          <a:pt x="4" y="0"/>
                          <a:pt x="7" y="0"/>
                        </a:cubicBezTo>
                        <a:cubicBezTo>
                          <a:pt x="7" y="0"/>
                          <a:pt x="7" y="0"/>
                          <a:pt x="8" y="0"/>
                        </a:cubicBezTo>
                        <a:cubicBezTo>
                          <a:pt x="8" y="0"/>
                          <a:pt x="13" y="1"/>
                          <a:pt x="13" y="5"/>
                        </a:cubicBezTo>
                        <a:cubicBezTo>
                          <a:pt x="13" y="6"/>
                          <a:pt x="13" y="6"/>
                          <a:pt x="13" y="7"/>
                        </a:cubicBezTo>
                        <a:cubicBezTo>
                          <a:pt x="13" y="8"/>
                          <a:pt x="13" y="9"/>
                          <a:pt x="13" y="10"/>
                        </a:cubicBezTo>
                        <a:cubicBezTo>
                          <a:pt x="13" y="13"/>
                          <a:pt x="14" y="15"/>
                          <a:pt x="15" y="18"/>
                        </a:cubicBezTo>
                        <a:cubicBezTo>
                          <a:pt x="17" y="21"/>
                          <a:pt x="18" y="22"/>
                          <a:pt x="18" y="24"/>
                        </a:cubicBezTo>
                        <a:cubicBezTo>
                          <a:pt x="18" y="25"/>
                          <a:pt x="18" y="25"/>
                          <a:pt x="18" y="26"/>
                        </a:cubicBezTo>
                        <a:cubicBezTo>
                          <a:pt x="17" y="27"/>
                          <a:pt x="16" y="28"/>
                          <a:pt x="15" y="28"/>
                        </a:cubicBezTo>
                        <a:cubicBezTo>
                          <a:pt x="14" y="28"/>
                          <a:pt x="13" y="28"/>
                          <a:pt x="13" y="28"/>
                        </a:cubicBezTo>
                        <a:cubicBezTo>
                          <a:pt x="11" y="28"/>
                          <a:pt x="10" y="28"/>
                          <a:pt x="9" y="29"/>
                        </a:cubicBezTo>
                        <a:close/>
                        <a:moveTo>
                          <a:pt x="8" y="28"/>
                        </a:moveTo>
                        <a:cubicBezTo>
                          <a:pt x="10" y="27"/>
                          <a:pt x="11" y="26"/>
                          <a:pt x="13" y="26"/>
                        </a:cubicBezTo>
                        <a:cubicBezTo>
                          <a:pt x="13" y="26"/>
                          <a:pt x="13" y="26"/>
                          <a:pt x="13" y="26"/>
                        </a:cubicBezTo>
                        <a:cubicBezTo>
                          <a:pt x="13" y="26"/>
                          <a:pt x="14" y="27"/>
                          <a:pt x="15" y="27"/>
                        </a:cubicBezTo>
                        <a:cubicBezTo>
                          <a:pt x="16" y="27"/>
                          <a:pt x="16" y="26"/>
                          <a:pt x="17" y="26"/>
                        </a:cubicBezTo>
                        <a:cubicBezTo>
                          <a:pt x="17" y="25"/>
                          <a:pt x="17" y="25"/>
                          <a:pt x="17" y="24"/>
                        </a:cubicBezTo>
                        <a:cubicBezTo>
                          <a:pt x="17" y="23"/>
                          <a:pt x="16" y="22"/>
                          <a:pt x="14" y="18"/>
                        </a:cubicBezTo>
                        <a:cubicBezTo>
                          <a:pt x="13" y="15"/>
                          <a:pt x="12" y="14"/>
                          <a:pt x="12" y="10"/>
                        </a:cubicBezTo>
                        <a:cubicBezTo>
                          <a:pt x="12" y="9"/>
                          <a:pt x="12" y="8"/>
                          <a:pt x="12" y="7"/>
                        </a:cubicBezTo>
                        <a:cubicBezTo>
                          <a:pt x="12" y="6"/>
                          <a:pt x="12" y="6"/>
                          <a:pt x="12" y="5"/>
                        </a:cubicBezTo>
                        <a:cubicBezTo>
                          <a:pt x="12" y="2"/>
                          <a:pt x="8" y="1"/>
                          <a:pt x="8" y="1"/>
                        </a:cubicBezTo>
                        <a:cubicBezTo>
                          <a:pt x="8" y="1"/>
                          <a:pt x="8" y="1"/>
                          <a:pt x="8" y="1"/>
                        </a:cubicBezTo>
                        <a:cubicBezTo>
                          <a:pt x="8" y="1"/>
                          <a:pt x="8" y="1"/>
                          <a:pt x="8" y="1"/>
                        </a:cubicBezTo>
                        <a:cubicBezTo>
                          <a:pt x="7" y="1"/>
                          <a:pt x="7" y="1"/>
                          <a:pt x="7" y="1"/>
                        </a:cubicBezTo>
                        <a:cubicBezTo>
                          <a:pt x="2" y="1"/>
                          <a:pt x="1" y="3"/>
                          <a:pt x="1" y="5"/>
                        </a:cubicBezTo>
                        <a:cubicBezTo>
                          <a:pt x="1" y="6"/>
                          <a:pt x="1" y="8"/>
                          <a:pt x="2" y="8"/>
                        </a:cubicBezTo>
                        <a:cubicBezTo>
                          <a:pt x="4" y="10"/>
                          <a:pt x="4" y="13"/>
                          <a:pt x="4" y="17"/>
                        </a:cubicBezTo>
                        <a:cubicBezTo>
                          <a:pt x="4" y="18"/>
                          <a:pt x="4" y="20"/>
                          <a:pt x="4" y="21"/>
                        </a:cubicBezTo>
                        <a:cubicBezTo>
                          <a:pt x="4" y="21"/>
                          <a:pt x="4" y="22"/>
                          <a:pt x="4" y="22"/>
                        </a:cubicBezTo>
                        <a:cubicBezTo>
                          <a:pt x="4" y="24"/>
                          <a:pt x="4" y="26"/>
                          <a:pt x="5" y="27"/>
                        </a:cubicBezTo>
                        <a:cubicBezTo>
                          <a:pt x="5" y="28"/>
                          <a:pt x="6" y="29"/>
                          <a:pt x="7" y="29"/>
                        </a:cubicBezTo>
                        <a:cubicBezTo>
                          <a:pt x="7" y="29"/>
                          <a:pt x="8" y="28"/>
                          <a:pt x="8" y="28"/>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51" name="Google Shape;3351;p21"/>
                  <p:cNvSpPr/>
                  <p:nvPr/>
                </p:nvSpPr>
                <p:spPr>
                  <a:xfrm>
                    <a:off x="4106" y="2669"/>
                    <a:ext cx="12" cy="21"/>
                  </a:xfrm>
                  <a:custGeom>
                    <a:avLst/>
                    <a:gdLst/>
                    <a:ahLst/>
                    <a:cxnLst/>
                    <a:rect l="l" t="t" r="r" b="b"/>
                    <a:pathLst>
                      <a:path w="16" h="28" extrusionOk="0">
                        <a:moveTo>
                          <a:pt x="6" y="4"/>
                        </a:moveTo>
                        <a:cubicBezTo>
                          <a:pt x="6" y="4"/>
                          <a:pt x="7" y="4"/>
                          <a:pt x="7" y="3"/>
                        </a:cubicBezTo>
                        <a:cubicBezTo>
                          <a:pt x="7" y="3"/>
                          <a:pt x="8" y="3"/>
                          <a:pt x="8" y="3"/>
                        </a:cubicBezTo>
                        <a:cubicBezTo>
                          <a:pt x="8" y="3"/>
                          <a:pt x="8" y="3"/>
                          <a:pt x="8" y="3"/>
                        </a:cubicBezTo>
                        <a:cubicBezTo>
                          <a:pt x="8" y="3"/>
                          <a:pt x="10" y="5"/>
                          <a:pt x="9" y="8"/>
                        </a:cubicBezTo>
                        <a:cubicBezTo>
                          <a:pt x="9" y="10"/>
                          <a:pt x="9" y="13"/>
                          <a:pt x="11" y="15"/>
                        </a:cubicBezTo>
                        <a:cubicBezTo>
                          <a:pt x="13" y="17"/>
                          <a:pt x="15" y="22"/>
                          <a:pt x="14" y="23"/>
                        </a:cubicBezTo>
                        <a:cubicBezTo>
                          <a:pt x="13" y="24"/>
                          <a:pt x="13" y="24"/>
                          <a:pt x="13" y="24"/>
                        </a:cubicBezTo>
                        <a:cubicBezTo>
                          <a:pt x="12" y="24"/>
                          <a:pt x="12" y="23"/>
                          <a:pt x="11" y="23"/>
                        </a:cubicBezTo>
                        <a:cubicBezTo>
                          <a:pt x="11" y="23"/>
                          <a:pt x="11" y="23"/>
                          <a:pt x="10" y="23"/>
                        </a:cubicBezTo>
                        <a:cubicBezTo>
                          <a:pt x="10" y="23"/>
                          <a:pt x="9" y="23"/>
                          <a:pt x="8" y="24"/>
                        </a:cubicBezTo>
                        <a:cubicBezTo>
                          <a:pt x="8" y="25"/>
                          <a:pt x="7" y="25"/>
                          <a:pt x="6" y="25"/>
                        </a:cubicBezTo>
                        <a:cubicBezTo>
                          <a:pt x="5" y="25"/>
                          <a:pt x="4" y="23"/>
                          <a:pt x="5" y="21"/>
                        </a:cubicBezTo>
                        <a:cubicBezTo>
                          <a:pt x="5" y="18"/>
                          <a:pt x="6" y="10"/>
                          <a:pt x="4" y="9"/>
                        </a:cubicBezTo>
                        <a:cubicBezTo>
                          <a:pt x="3" y="7"/>
                          <a:pt x="1" y="5"/>
                          <a:pt x="3" y="4"/>
                        </a:cubicBezTo>
                        <a:cubicBezTo>
                          <a:pt x="4" y="3"/>
                          <a:pt x="4" y="3"/>
                          <a:pt x="4" y="3"/>
                        </a:cubicBezTo>
                        <a:cubicBezTo>
                          <a:pt x="4" y="3"/>
                          <a:pt x="5" y="3"/>
                          <a:pt x="5" y="4"/>
                        </a:cubicBezTo>
                        <a:lnTo>
                          <a:pt x="6" y="4"/>
                        </a:lnTo>
                        <a:close/>
                        <a:moveTo>
                          <a:pt x="7" y="0"/>
                        </a:moveTo>
                        <a:cubicBezTo>
                          <a:pt x="7" y="0"/>
                          <a:pt x="7" y="0"/>
                          <a:pt x="7" y="0"/>
                        </a:cubicBezTo>
                        <a:cubicBezTo>
                          <a:pt x="7" y="0"/>
                          <a:pt x="7" y="0"/>
                          <a:pt x="7" y="0"/>
                        </a:cubicBezTo>
                        <a:cubicBezTo>
                          <a:pt x="6" y="0"/>
                          <a:pt x="6" y="0"/>
                          <a:pt x="6" y="0"/>
                        </a:cubicBezTo>
                        <a:cubicBezTo>
                          <a:pt x="6" y="0"/>
                          <a:pt x="6" y="0"/>
                          <a:pt x="6" y="0"/>
                        </a:cubicBezTo>
                        <a:cubicBezTo>
                          <a:pt x="4" y="1"/>
                          <a:pt x="4" y="1"/>
                          <a:pt x="3" y="1"/>
                        </a:cubicBezTo>
                        <a:cubicBezTo>
                          <a:pt x="2" y="1"/>
                          <a:pt x="1" y="1"/>
                          <a:pt x="1" y="2"/>
                        </a:cubicBezTo>
                        <a:cubicBezTo>
                          <a:pt x="1" y="2"/>
                          <a:pt x="1" y="2"/>
                          <a:pt x="1" y="2"/>
                        </a:cubicBezTo>
                        <a:cubicBezTo>
                          <a:pt x="1" y="2"/>
                          <a:pt x="1" y="2"/>
                          <a:pt x="1" y="2"/>
                        </a:cubicBezTo>
                        <a:cubicBezTo>
                          <a:pt x="0" y="3"/>
                          <a:pt x="0" y="3"/>
                          <a:pt x="0" y="4"/>
                        </a:cubicBezTo>
                        <a:cubicBezTo>
                          <a:pt x="0" y="5"/>
                          <a:pt x="0" y="7"/>
                          <a:pt x="1" y="7"/>
                        </a:cubicBezTo>
                        <a:cubicBezTo>
                          <a:pt x="3" y="9"/>
                          <a:pt x="3" y="12"/>
                          <a:pt x="3" y="16"/>
                        </a:cubicBezTo>
                        <a:cubicBezTo>
                          <a:pt x="3" y="17"/>
                          <a:pt x="3" y="19"/>
                          <a:pt x="3" y="20"/>
                        </a:cubicBezTo>
                        <a:cubicBezTo>
                          <a:pt x="3" y="20"/>
                          <a:pt x="3" y="21"/>
                          <a:pt x="3" y="21"/>
                        </a:cubicBezTo>
                        <a:cubicBezTo>
                          <a:pt x="3" y="23"/>
                          <a:pt x="3" y="25"/>
                          <a:pt x="4" y="26"/>
                        </a:cubicBezTo>
                        <a:cubicBezTo>
                          <a:pt x="4" y="27"/>
                          <a:pt x="5" y="28"/>
                          <a:pt x="6" y="28"/>
                        </a:cubicBezTo>
                        <a:cubicBezTo>
                          <a:pt x="6" y="28"/>
                          <a:pt x="6" y="28"/>
                          <a:pt x="6" y="28"/>
                        </a:cubicBezTo>
                        <a:cubicBezTo>
                          <a:pt x="6" y="28"/>
                          <a:pt x="7" y="27"/>
                          <a:pt x="7" y="27"/>
                        </a:cubicBezTo>
                        <a:cubicBezTo>
                          <a:pt x="8" y="25"/>
                          <a:pt x="10" y="25"/>
                          <a:pt x="11" y="25"/>
                        </a:cubicBezTo>
                        <a:cubicBezTo>
                          <a:pt x="11" y="25"/>
                          <a:pt x="11" y="25"/>
                          <a:pt x="11" y="25"/>
                        </a:cubicBezTo>
                        <a:cubicBezTo>
                          <a:pt x="12" y="25"/>
                          <a:pt x="13" y="25"/>
                          <a:pt x="14" y="26"/>
                        </a:cubicBezTo>
                        <a:cubicBezTo>
                          <a:pt x="15" y="25"/>
                          <a:pt x="15" y="25"/>
                          <a:pt x="16" y="25"/>
                        </a:cubicBezTo>
                        <a:cubicBezTo>
                          <a:pt x="16" y="24"/>
                          <a:pt x="16" y="24"/>
                          <a:pt x="16" y="23"/>
                        </a:cubicBezTo>
                        <a:cubicBezTo>
                          <a:pt x="16" y="22"/>
                          <a:pt x="15" y="21"/>
                          <a:pt x="13" y="17"/>
                        </a:cubicBezTo>
                        <a:cubicBezTo>
                          <a:pt x="12" y="14"/>
                          <a:pt x="11" y="13"/>
                          <a:pt x="11" y="9"/>
                        </a:cubicBezTo>
                        <a:cubicBezTo>
                          <a:pt x="11" y="8"/>
                          <a:pt x="11" y="7"/>
                          <a:pt x="11" y="6"/>
                        </a:cubicBezTo>
                        <a:cubicBezTo>
                          <a:pt x="11" y="5"/>
                          <a:pt x="11" y="5"/>
                          <a:pt x="11" y="4"/>
                        </a:cubicBezTo>
                        <a:cubicBezTo>
                          <a:pt x="11" y="1"/>
                          <a:pt x="7" y="0"/>
                          <a:pt x="7"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52" name="Google Shape;3352;p21"/>
                  <p:cNvSpPr/>
                  <p:nvPr/>
                </p:nvSpPr>
                <p:spPr>
                  <a:xfrm>
                    <a:off x="4105" y="2669"/>
                    <a:ext cx="14" cy="21"/>
                  </a:xfrm>
                  <a:custGeom>
                    <a:avLst/>
                    <a:gdLst/>
                    <a:ahLst/>
                    <a:cxnLst/>
                    <a:rect l="l" t="t" r="r" b="b"/>
                    <a:pathLst>
                      <a:path w="18" h="28" extrusionOk="0">
                        <a:moveTo>
                          <a:pt x="2" y="2"/>
                        </a:moveTo>
                        <a:cubicBezTo>
                          <a:pt x="1" y="2"/>
                          <a:pt x="1" y="2"/>
                          <a:pt x="1" y="2"/>
                        </a:cubicBezTo>
                        <a:cubicBezTo>
                          <a:pt x="0" y="4"/>
                          <a:pt x="1" y="6"/>
                          <a:pt x="2" y="8"/>
                        </a:cubicBezTo>
                        <a:cubicBezTo>
                          <a:pt x="3" y="10"/>
                          <a:pt x="4" y="14"/>
                          <a:pt x="4" y="20"/>
                        </a:cubicBezTo>
                        <a:cubicBezTo>
                          <a:pt x="3" y="24"/>
                          <a:pt x="5" y="28"/>
                          <a:pt x="7" y="28"/>
                        </a:cubicBezTo>
                        <a:cubicBezTo>
                          <a:pt x="8" y="28"/>
                          <a:pt x="8" y="28"/>
                          <a:pt x="8" y="28"/>
                        </a:cubicBezTo>
                        <a:cubicBezTo>
                          <a:pt x="8" y="27"/>
                          <a:pt x="8" y="27"/>
                          <a:pt x="8" y="27"/>
                        </a:cubicBezTo>
                        <a:cubicBezTo>
                          <a:pt x="8" y="27"/>
                          <a:pt x="8" y="27"/>
                          <a:pt x="8" y="27"/>
                        </a:cubicBezTo>
                        <a:cubicBezTo>
                          <a:pt x="8" y="27"/>
                          <a:pt x="7" y="28"/>
                          <a:pt x="7" y="28"/>
                        </a:cubicBezTo>
                        <a:cubicBezTo>
                          <a:pt x="7" y="28"/>
                          <a:pt x="7" y="28"/>
                          <a:pt x="7" y="28"/>
                        </a:cubicBezTo>
                        <a:cubicBezTo>
                          <a:pt x="6" y="28"/>
                          <a:pt x="5" y="27"/>
                          <a:pt x="5" y="26"/>
                        </a:cubicBezTo>
                        <a:cubicBezTo>
                          <a:pt x="4" y="25"/>
                          <a:pt x="4" y="23"/>
                          <a:pt x="4" y="21"/>
                        </a:cubicBezTo>
                        <a:cubicBezTo>
                          <a:pt x="4" y="21"/>
                          <a:pt x="4" y="20"/>
                          <a:pt x="4" y="20"/>
                        </a:cubicBezTo>
                        <a:cubicBezTo>
                          <a:pt x="4" y="19"/>
                          <a:pt x="4" y="17"/>
                          <a:pt x="4" y="16"/>
                        </a:cubicBezTo>
                        <a:cubicBezTo>
                          <a:pt x="4" y="12"/>
                          <a:pt x="4" y="9"/>
                          <a:pt x="2" y="7"/>
                        </a:cubicBezTo>
                        <a:cubicBezTo>
                          <a:pt x="1" y="7"/>
                          <a:pt x="1" y="5"/>
                          <a:pt x="1" y="4"/>
                        </a:cubicBezTo>
                        <a:cubicBezTo>
                          <a:pt x="1" y="3"/>
                          <a:pt x="1" y="3"/>
                          <a:pt x="2" y="2"/>
                        </a:cubicBezTo>
                        <a:close/>
                        <a:moveTo>
                          <a:pt x="4" y="1"/>
                        </a:moveTo>
                        <a:cubicBezTo>
                          <a:pt x="3" y="1"/>
                          <a:pt x="3" y="1"/>
                          <a:pt x="2" y="2"/>
                        </a:cubicBezTo>
                        <a:cubicBezTo>
                          <a:pt x="2" y="1"/>
                          <a:pt x="3" y="1"/>
                          <a:pt x="4" y="1"/>
                        </a:cubicBezTo>
                        <a:close/>
                        <a:moveTo>
                          <a:pt x="8" y="0"/>
                        </a:moveTo>
                        <a:cubicBezTo>
                          <a:pt x="7" y="0"/>
                          <a:pt x="7" y="0"/>
                          <a:pt x="7" y="0"/>
                        </a:cubicBezTo>
                        <a:cubicBezTo>
                          <a:pt x="8" y="0"/>
                          <a:pt x="8" y="0"/>
                          <a:pt x="8" y="0"/>
                        </a:cubicBezTo>
                        <a:close/>
                        <a:moveTo>
                          <a:pt x="8" y="0"/>
                        </a:moveTo>
                        <a:cubicBezTo>
                          <a:pt x="8" y="0"/>
                          <a:pt x="8" y="0"/>
                          <a:pt x="8" y="0"/>
                        </a:cubicBezTo>
                        <a:cubicBezTo>
                          <a:pt x="8" y="0"/>
                          <a:pt x="8" y="0"/>
                          <a:pt x="8" y="0"/>
                        </a:cubicBezTo>
                        <a:cubicBezTo>
                          <a:pt x="8" y="0"/>
                          <a:pt x="12" y="1"/>
                          <a:pt x="12" y="4"/>
                        </a:cubicBezTo>
                        <a:cubicBezTo>
                          <a:pt x="12" y="5"/>
                          <a:pt x="12" y="5"/>
                          <a:pt x="12" y="6"/>
                        </a:cubicBezTo>
                        <a:cubicBezTo>
                          <a:pt x="12" y="7"/>
                          <a:pt x="12" y="8"/>
                          <a:pt x="12" y="9"/>
                        </a:cubicBezTo>
                        <a:cubicBezTo>
                          <a:pt x="12" y="13"/>
                          <a:pt x="13" y="14"/>
                          <a:pt x="14" y="17"/>
                        </a:cubicBezTo>
                        <a:cubicBezTo>
                          <a:pt x="16" y="21"/>
                          <a:pt x="17" y="22"/>
                          <a:pt x="17" y="23"/>
                        </a:cubicBezTo>
                        <a:cubicBezTo>
                          <a:pt x="17" y="24"/>
                          <a:pt x="17" y="24"/>
                          <a:pt x="17" y="25"/>
                        </a:cubicBezTo>
                        <a:cubicBezTo>
                          <a:pt x="16" y="25"/>
                          <a:pt x="16" y="25"/>
                          <a:pt x="15" y="26"/>
                        </a:cubicBezTo>
                        <a:cubicBezTo>
                          <a:pt x="16" y="26"/>
                          <a:pt x="16" y="26"/>
                          <a:pt x="16" y="26"/>
                        </a:cubicBezTo>
                        <a:cubicBezTo>
                          <a:pt x="16" y="26"/>
                          <a:pt x="16" y="26"/>
                          <a:pt x="16" y="26"/>
                        </a:cubicBezTo>
                        <a:cubicBezTo>
                          <a:pt x="17" y="26"/>
                          <a:pt x="17" y="25"/>
                          <a:pt x="17" y="25"/>
                        </a:cubicBezTo>
                        <a:cubicBezTo>
                          <a:pt x="18" y="22"/>
                          <a:pt x="16" y="21"/>
                          <a:pt x="15" y="17"/>
                        </a:cubicBezTo>
                        <a:cubicBezTo>
                          <a:pt x="13" y="13"/>
                          <a:pt x="11" y="12"/>
                          <a:pt x="12" y="6"/>
                        </a:cubicBezTo>
                        <a:cubicBezTo>
                          <a:pt x="13" y="1"/>
                          <a:pt x="10" y="0"/>
                          <a:pt x="8"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53" name="Google Shape;3353;p21"/>
                  <p:cNvSpPr/>
                  <p:nvPr/>
                </p:nvSpPr>
                <p:spPr>
                  <a:xfrm>
                    <a:off x="4110" y="2672"/>
                    <a:ext cx="6" cy="14"/>
                  </a:xfrm>
                  <a:custGeom>
                    <a:avLst/>
                    <a:gdLst/>
                    <a:ahLst/>
                    <a:cxnLst/>
                    <a:rect l="l" t="t" r="r" b="b"/>
                    <a:pathLst>
                      <a:path w="8" h="19" extrusionOk="0">
                        <a:moveTo>
                          <a:pt x="2" y="1"/>
                        </a:moveTo>
                        <a:cubicBezTo>
                          <a:pt x="2" y="1"/>
                          <a:pt x="3" y="1"/>
                          <a:pt x="3" y="4"/>
                        </a:cubicBezTo>
                        <a:cubicBezTo>
                          <a:pt x="3" y="7"/>
                          <a:pt x="4" y="13"/>
                          <a:pt x="6" y="15"/>
                        </a:cubicBezTo>
                        <a:cubicBezTo>
                          <a:pt x="8" y="18"/>
                          <a:pt x="6" y="17"/>
                          <a:pt x="5" y="17"/>
                        </a:cubicBezTo>
                        <a:cubicBezTo>
                          <a:pt x="4" y="17"/>
                          <a:pt x="4" y="19"/>
                          <a:pt x="3" y="17"/>
                        </a:cubicBezTo>
                        <a:cubicBezTo>
                          <a:pt x="1" y="16"/>
                          <a:pt x="2" y="6"/>
                          <a:pt x="2" y="6"/>
                        </a:cubicBezTo>
                        <a:cubicBezTo>
                          <a:pt x="2" y="5"/>
                          <a:pt x="0" y="0"/>
                          <a:pt x="2"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54" name="Google Shape;3354;p21"/>
                  <p:cNvSpPr/>
                  <p:nvPr/>
                </p:nvSpPr>
                <p:spPr>
                  <a:xfrm>
                    <a:off x="4099" y="2646"/>
                    <a:ext cx="14" cy="25"/>
                  </a:xfrm>
                  <a:custGeom>
                    <a:avLst/>
                    <a:gdLst/>
                    <a:ahLst/>
                    <a:cxnLst/>
                    <a:rect l="l" t="t" r="r" b="b"/>
                    <a:pathLst>
                      <a:path w="19" h="34" extrusionOk="0">
                        <a:moveTo>
                          <a:pt x="8" y="0"/>
                        </a:moveTo>
                        <a:cubicBezTo>
                          <a:pt x="8" y="0"/>
                          <a:pt x="12" y="0"/>
                          <a:pt x="12" y="7"/>
                        </a:cubicBezTo>
                        <a:cubicBezTo>
                          <a:pt x="12" y="15"/>
                          <a:pt x="12" y="14"/>
                          <a:pt x="16" y="21"/>
                        </a:cubicBezTo>
                        <a:cubicBezTo>
                          <a:pt x="19" y="27"/>
                          <a:pt x="18" y="31"/>
                          <a:pt x="15" y="31"/>
                        </a:cubicBezTo>
                        <a:cubicBezTo>
                          <a:pt x="12" y="31"/>
                          <a:pt x="11" y="31"/>
                          <a:pt x="10" y="32"/>
                        </a:cubicBezTo>
                        <a:cubicBezTo>
                          <a:pt x="9" y="34"/>
                          <a:pt x="4" y="32"/>
                          <a:pt x="4" y="23"/>
                        </a:cubicBezTo>
                        <a:cubicBezTo>
                          <a:pt x="4" y="14"/>
                          <a:pt x="4" y="13"/>
                          <a:pt x="3" y="12"/>
                        </a:cubicBezTo>
                        <a:cubicBezTo>
                          <a:pt x="3" y="10"/>
                          <a:pt x="0" y="4"/>
                          <a:pt x="2" y="2"/>
                        </a:cubicBezTo>
                        <a:cubicBezTo>
                          <a:pt x="3" y="0"/>
                          <a:pt x="8" y="0"/>
                          <a:pt x="8"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55" name="Google Shape;3355;p21"/>
                  <p:cNvSpPr/>
                  <p:nvPr/>
                </p:nvSpPr>
                <p:spPr>
                  <a:xfrm>
                    <a:off x="4100" y="2646"/>
                    <a:ext cx="13" cy="24"/>
                  </a:xfrm>
                  <a:custGeom>
                    <a:avLst/>
                    <a:gdLst/>
                    <a:ahLst/>
                    <a:cxnLst/>
                    <a:rect l="l" t="t" r="r" b="b"/>
                    <a:pathLst>
                      <a:path w="17" h="33" extrusionOk="0">
                        <a:moveTo>
                          <a:pt x="9" y="33"/>
                        </a:moveTo>
                        <a:cubicBezTo>
                          <a:pt x="9" y="33"/>
                          <a:pt x="8" y="33"/>
                          <a:pt x="8" y="33"/>
                        </a:cubicBezTo>
                        <a:cubicBezTo>
                          <a:pt x="8" y="33"/>
                          <a:pt x="8" y="33"/>
                          <a:pt x="8" y="33"/>
                        </a:cubicBezTo>
                        <a:cubicBezTo>
                          <a:pt x="5" y="33"/>
                          <a:pt x="2" y="30"/>
                          <a:pt x="2" y="23"/>
                        </a:cubicBezTo>
                        <a:cubicBezTo>
                          <a:pt x="2" y="23"/>
                          <a:pt x="2" y="23"/>
                          <a:pt x="2" y="23"/>
                        </a:cubicBezTo>
                        <a:cubicBezTo>
                          <a:pt x="2" y="21"/>
                          <a:pt x="2" y="19"/>
                          <a:pt x="2" y="17"/>
                        </a:cubicBezTo>
                        <a:cubicBezTo>
                          <a:pt x="2" y="13"/>
                          <a:pt x="2" y="13"/>
                          <a:pt x="2" y="12"/>
                        </a:cubicBezTo>
                        <a:cubicBezTo>
                          <a:pt x="2" y="11"/>
                          <a:pt x="0" y="6"/>
                          <a:pt x="0" y="3"/>
                        </a:cubicBezTo>
                        <a:cubicBezTo>
                          <a:pt x="0" y="3"/>
                          <a:pt x="0" y="2"/>
                          <a:pt x="0" y="1"/>
                        </a:cubicBezTo>
                        <a:cubicBezTo>
                          <a:pt x="1" y="0"/>
                          <a:pt x="3" y="0"/>
                          <a:pt x="4" y="0"/>
                        </a:cubicBezTo>
                        <a:cubicBezTo>
                          <a:pt x="6" y="0"/>
                          <a:pt x="7" y="0"/>
                          <a:pt x="7" y="0"/>
                        </a:cubicBezTo>
                        <a:cubicBezTo>
                          <a:pt x="7" y="0"/>
                          <a:pt x="7" y="0"/>
                          <a:pt x="7" y="0"/>
                        </a:cubicBezTo>
                        <a:cubicBezTo>
                          <a:pt x="8" y="0"/>
                          <a:pt x="11" y="1"/>
                          <a:pt x="11" y="7"/>
                        </a:cubicBezTo>
                        <a:cubicBezTo>
                          <a:pt x="12" y="15"/>
                          <a:pt x="11" y="14"/>
                          <a:pt x="15" y="21"/>
                        </a:cubicBezTo>
                        <a:cubicBezTo>
                          <a:pt x="16" y="23"/>
                          <a:pt x="17" y="26"/>
                          <a:pt x="17" y="27"/>
                        </a:cubicBezTo>
                        <a:cubicBezTo>
                          <a:pt x="17" y="30"/>
                          <a:pt x="16" y="31"/>
                          <a:pt x="14" y="31"/>
                        </a:cubicBezTo>
                        <a:cubicBezTo>
                          <a:pt x="11" y="32"/>
                          <a:pt x="10" y="32"/>
                          <a:pt x="9" y="33"/>
                        </a:cubicBezTo>
                        <a:close/>
                        <a:moveTo>
                          <a:pt x="10" y="7"/>
                        </a:moveTo>
                        <a:cubicBezTo>
                          <a:pt x="10" y="1"/>
                          <a:pt x="8" y="1"/>
                          <a:pt x="7" y="1"/>
                        </a:cubicBezTo>
                        <a:cubicBezTo>
                          <a:pt x="7" y="1"/>
                          <a:pt x="7" y="1"/>
                          <a:pt x="7" y="1"/>
                        </a:cubicBezTo>
                        <a:cubicBezTo>
                          <a:pt x="7" y="1"/>
                          <a:pt x="7" y="1"/>
                          <a:pt x="7" y="1"/>
                        </a:cubicBezTo>
                        <a:cubicBezTo>
                          <a:pt x="7" y="1"/>
                          <a:pt x="7" y="1"/>
                          <a:pt x="7" y="1"/>
                        </a:cubicBezTo>
                        <a:cubicBezTo>
                          <a:pt x="7" y="1"/>
                          <a:pt x="6" y="1"/>
                          <a:pt x="4" y="1"/>
                        </a:cubicBezTo>
                        <a:cubicBezTo>
                          <a:pt x="3" y="1"/>
                          <a:pt x="2" y="1"/>
                          <a:pt x="1" y="2"/>
                        </a:cubicBezTo>
                        <a:cubicBezTo>
                          <a:pt x="1" y="2"/>
                          <a:pt x="1" y="3"/>
                          <a:pt x="1" y="3"/>
                        </a:cubicBezTo>
                        <a:cubicBezTo>
                          <a:pt x="1" y="6"/>
                          <a:pt x="3" y="11"/>
                          <a:pt x="3" y="12"/>
                        </a:cubicBezTo>
                        <a:cubicBezTo>
                          <a:pt x="3" y="13"/>
                          <a:pt x="3" y="14"/>
                          <a:pt x="3" y="17"/>
                        </a:cubicBezTo>
                        <a:cubicBezTo>
                          <a:pt x="3" y="19"/>
                          <a:pt x="3" y="21"/>
                          <a:pt x="3" y="23"/>
                        </a:cubicBezTo>
                        <a:cubicBezTo>
                          <a:pt x="3" y="23"/>
                          <a:pt x="3" y="23"/>
                          <a:pt x="3" y="23"/>
                        </a:cubicBezTo>
                        <a:cubicBezTo>
                          <a:pt x="3" y="30"/>
                          <a:pt x="6" y="32"/>
                          <a:pt x="8" y="32"/>
                        </a:cubicBezTo>
                        <a:cubicBezTo>
                          <a:pt x="8" y="32"/>
                          <a:pt x="8" y="32"/>
                          <a:pt x="8" y="32"/>
                        </a:cubicBezTo>
                        <a:cubicBezTo>
                          <a:pt x="9" y="30"/>
                          <a:pt x="11" y="31"/>
                          <a:pt x="14" y="30"/>
                        </a:cubicBezTo>
                        <a:cubicBezTo>
                          <a:pt x="15" y="30"/>
                          <a:pt x="16" y="29"/>
                          <a:pt x="16" y="27"/>
                        </a:cubicBezTo>
                        <a:cubicBezTo>
                          <a:pt x="16" y="26"/>
                          <a:pt x="16" y="24"/>
                          <a:pt x="14" y="21"/>
                        </a:cubicBezTo>
                        <a:cubicBezTo>
                          <a:pt x="11" y="15"/>
                          <a:pt x="10" y="15"/>
                          <a:pt x="10" y="7"/>
                        </a:cubicBezTo>
                        <a:close/>
                        <a:moveTo>
                          <a:pt x="7" y="0"/>
                        </a:moveTo>
                        <a:cubicBezTo>
                          <a:pt x="7" y="0"/>
                          <a:pt x="7" y="0"/>
                          <a:pt x="7" y="0"/>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56" name="Google Shape;3356;p21"/>
                  <p:cNvSpPr/>
                  <p:nvPr/>
                </p:nvSpPr>
                <p:spPr>
                  <a:xfrm>
                    <a:off x="4101" y="2647"/>
                    <a:ext cx="11" cy="23"/>
                  </a:xfrm>
                  <a:custGeom>
                    <a:avLst/>
                    <a:gdLst/>
                    <a:ahLst/>
                    <a:cxnLst/>
                    <a:rect l="l" t="t" r="r" b="b"/>
                    <a:pathLst>
                      <a:path w="15" h="30" extrusionOk="0">
                        <a:moveTo>
                          <a:pt x="0" y="0"/>
                        </a:moveTo>
                        <a:cubicBezTo>
                          <a:pt x="0" y="0"/>
                          <a:pt x="0" y="0"/>
                          <a:pt x="0" y="0"/>
                        </a:cubicBezTo>
                        <a:cubicBezTo>
                          <a:pt x="0" y="0"/>
                          <a:pt x="0" y="1"/>
                          <a:pt x="0" y="1"/>
                        </a:cubicBezTo>
                        <a:cubicBezTo>
                          <a:pt x="0" y="4"/>
                          <a:pt x="2" y="9"/>
                          <a:pt x="2" y="10"/>
                        </a:cubicBezTo>
                        <a:cubicBezTo>
                          <a:pt x="2" y="11"/>
                          <a:pt x="2" y="12"/>
                          <a:pt x="2" y="15"/>
                        </a:cubicBezTo>
                        <a:cubicBezTo>
                          <a:pt x="2" y="17"/>
                          <a:pt x="2" y="19"/>
                          <a:pt x="2" y="21"/>
                        </a:cubicBezTo>
                        <a:cubicBezTo>
                          <a:pt x="2" y="21"/>
                          <a:pt x="2" y="21"/>
                          <a:pt x="2" y="21"/>
                        </a:cubicBezTo>
                        <a:cubicBezTo>
                          <a:pt x="2" y="28"/>
                          <a:pt x="5" y="30"/>
                          <a:pt x="7" y="30"/>
                        </a:cubicBezTo>
                        <a:cubicBezTo>
                          <a:pt x="7" y="30"/>
                          <a:pt x="7" y="30"/>
                          <a:pt x="7" y="30"/>
                        </a:cubicBezTo>
                        <a:cubicBezTo>
                          <a:pt x="8" y="28"/>
                          <a:pt x="10" y="29"/>
                          <a:pt x="13" y="28"/>
                        </a:cubicBezTo>
                        <a:cubicBezTo>
                          <a:pt x="14" y="28"/>
                          <a:pt x="15" y="27"/>
                          <a:pt x="15" y="25"/>
                        </a:cubicBezTo>
                        <a:cubicBezTo>
                          <a:pt x="15" y="24"/>
                          <a:pt x="15" y="22"/>
                          <a:pt x="13" y="19"/>
                        </a:cubicBezTo>
                        <a:cubicBezTo>
                          <a:pt x="10" y="13"/>
                          <a:pt x="9" y="13"/>
                          <a:pt x="9" y="5"/>
                        </a:cubicBezTo>
                        <a:cubicBezTo>
                          <a:pt x="9" y="3"/>
                          <a:pt x="9" y="1"/>
                          <a:pt x="8" y="0"/>
                        </a:cubicBezTo>
                        <a:cubicBezTo>
                          <a:pt x="8" y="0"/>
                          <a:pt x="7" y="1"/>
                          <a:pt x="6" y="1"/>
                        </a:cubicBezTo>
                        <a:cubicBezTo>
                          <a:pt x="7" y="1"/>
                          <a:pt x="7" y="1"/>
                          <a:pt x="7" y="2"/>
                        </a:cubicBezTo>
                        <a:cubicBezTo>
                          <a:pt x="7" y="2"/>
                          <a:pt x="9" y="5"/>
                          <a:pt x="8" y="8"/>
                        </a:cubicBezTo>
                        <a:cubicBezTo>
                          <a:pt x="7" y="11"/>
                          <a:pt x="7" y="12"/>
                          <a:pt x="9" y="14"/>
                        </a:cubicBezTo>
                        <a:cubicBezTo>
                          <a:pt x="11" y="17"/>
                          <a:pt x="14" y="24"/>
                          <a:pt x="13" y="25"/>
                        </a:cubicBezTo>
                        <a:cubicBezTo>
                          <a:pt x="12" y="26"/>
                          <a:pt x="12" y="26"/>
                          <a:pt x="11" y="26"/>
                        </a:cubicBezTo>
                        <a:cubicBezTo>
                          <a:pt x="11" y="26"/>
                          <a:pt x="11" y="26"/>
                          <a:pt x="10" y="25"/>
                        </a:cubicBezTo>
                        <a:cubicBezTo>
                          <a:pt x="10" y="25"/>
                          <a:pt x="9" y="25"/>
                          <a:pt x="9" y="25"/>
                        </a:cubicBezTo>
                        <a:cubicBezTo>
                          <a:pt x="8" y="25"/>
                          <a:pt x="8" y="25"/>
                          <a:pt x="8" y="25"/>
                        </a:cubicBezTo>
                        <a:cubicBezTo>
                          <a:pt x="8" y="26"/>
                          <a:pt x="7" y="27"/>
                          <a:pt x="6" y="27"/>
                        </a:cubicBezTo>
                        <a:cubicBezTo>
                          <a:pt x="6" y="27"/>
                          <a:pt x="5" y="26"/>
                          <a:pt x="5" y="25"/>
                        </a:cubicBezTo>
                        <a:cubicBezTo>
                          <a:pt x="2" y="22"/>
                          <a:pt x="4" y="14"/>
                          <a:pt x="4" y="11"/>
                        </a:cubicBezTo>
                        <a:cubicBezTo>
                          <a:pt x="4" y="8"/>
                          <a:pt x="1" y="4"/>
                          <a:pt x="1" y="2"/>
                        </a:cubicBezTo>
                        <a:cubicBezTo>
                          <a:pt x="1" y="1"/>
                          <a:pt x="1" y="1"/>
                          <a:pt x="2" y="0"/>
                        </a:cubicBezTo>
                        <a:cubicBezTo>
                          <a:pt x="1" y="0"/>
                          <a:pt x="1" y="0"/>
                          <a:pt x="0"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57" name="Google Shape;3357;p21"/>
                  <p:cNvSpPr/>
                  <p:nvPr/>
                </p:nvSpPr>
                <p:spPr>
                  <a:xfrm>
                    <a:off x="4099" y="2647"/>
                    <a:ext cx="14" cy="23"/>
                  </a:xfrm>
                  <a:custGeom>
                    <a:avLst/>
                    <a:gdLst/>
                    <a:ahLst/>
                    <a:cxnLst/>
                    <a:rect l="l" t="t" r="r" b="b"/>
                    <a:pathLst>
                      <a:path w="19" h="31" extrusionOk="0">
                        <a:moveTo>
                          <a:pt x="2" y="0"/>
                        </a:moveTo>
                        <a:cubicBezTo>
                          <a:pt x="0" y="2"/>
                          <a:pt x="3" y="8"/>
                          <a:pt x="3" y="10"/>
                        </a:cubicBezTo>
                        <a:cubicBezTo>
                          <a:pt x="4" y="11"/>
                          <a:pt x="4" y="12"/>
                          <a:pt x="4" y="21"/>
                        </a:cubicBezTo>
                        <a:cubicBezTo>
                          <a:pt x="4" y="28"/>
                          <a:pt x="7" y="31"/>
                          <a:pt x="9" y="31"/>
                        </a:cubicBezTo>
                        <a:cubicBezTo>
                          <a:pt x="9" y="31"/>
                          <a:pt x="9" y="31"/>
                          <a:pt x="10" y="30"/>
                        </a:cubicBezTo>
                        <a:cubicBezTo>
                          <a:pt x="11" y="29"/>
                          <a:pt x="12" y="29"/>
                          <a:pt x="15" y="29"/>
                        </a:cubicBezTo>
                        <a:cubicBezTo>
                          <a:pt x="18" y="29"/>
                          <a:pt x="19" y="25"/>
                          <a:pt x="16" y="19"/>
                        </a:cubicBezTo>
                        <a:cubicBezTo>
                          <a:pt x="12" y="12"/>
                          <a:pt x="12" y="13"/>
                          <a:pt x="12" y="5"/>
                        </a:cubicBezTo>
                        <a:cubicBezTo>
                          <a:pt x="12" y="3"/>
                          <a:pt x="11" y="1"/>
                          <a:pt x="11" y="0"/>
                        </a:cubicBezTo>
                        <a:cubicBezTo>
                          <a:pt x="10" y="0"/>
                          <a:pt x="10" y="0"/>
                          <a:pt x="10" y="0"/>
                        </a:cubicBezTo>
                        <a:cubicBezTo>
                          <a:pt x="11" y="1"/>
                          <a:pt x="11" y="3"/>
                          <a:pt x="11" y="5"/>
                        </a:cubicBezTo>
                        <a:cubicBezTo>
                          <a:pt x="11" y="13"/>
                          <a:pt x="12" y="13"/>
                          <a:pt x="15" y="19"/>
                        </a:cubicBezTo>
                        <a:cubicBezTo>
                          <a:pt x="17" y="22"/>
                          <a:pt x="17" y="24"/>
                          <a:pt x="17" y="25"/>
                        </a:cubicBezTo>
                        <a:cubicBezTo>
                          <a:pt x="17" y="27"/>
                          <a:pt x="16" y="28"/>
                          <a:pt x="15" y="28"/>
                        </a:cubicBezTo>
                        <a:cubicBezTo>
                          <a:pt x="12" y="29"/>
                          <a:pt x="10" y="28"/>
                          <a:pt x="9" y="30"/>
                        </a:cubicBezTo>
                        <a:cubicBezTo>
                          <a:pt x="9" y="30"/>
                          <a:pt x="9" y="30"/>
                          <a:pt x="9" y="30"/>
                        </a:cubicBezTo>
                        <a:cubicBezTo>
                          <a:pt x="7" y="30"/>
                          <a:pt x="4" y="28"/>
                          <a:pt x="4" y="21"/>
                        </a:cubicBezTo>
                        <a:cubicBezTo>
                          <a:pt x="4" y="21"/>
                          <a:pt x="4" y="21"/>
                          <a:pt x="4" y="21"/>
                        </a:cubicBezTo>
                        <a:cubicBezTo>
                          <a:pt x="4" y="19"/>
                          <a:pt x="4" y="17"/>
                          <a:pt x="4" y="15"/>
                        </a:cubicBezTo>
                        <a:cubicBezTo>
                          <a:pt x="4" y="12"/>
                          <a:pt x="4" y="11"/>
                          <a:pt x="4" y="10"/>
                        </a:cubicBezTo>
                        <a:cubicBezTo>
                          <a:pt x="4" y="9"/>
                          <a:pt x="2" y="4"/>
                          <a:pt x="2" y="1"/>
                        </a:cubicBezTo>
                        <a:cubicBezTo>
                          <a:pt x="2" y="1"/>
                          <a:pt x="2" y="0"/>
                          <a:pt x="2" y="0"/>
                        </a:cubicBezTo>
                        <a:cubicBezTo>
                          <a:pt x="2" y="0"/>
                          <a:pt x="2" y="0"/>
                          <a:pt x="2"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58" name="Google Shape;3358;p21"/>
                  <p:cNvSpPr/>
                  <p:nvPr/>
                </p:nvSpPr>
                <p:spPr>
                  <a:xfrm>
                    <a:off x="4103" y="2648"/>
                    <a:ext cx="2" cy="1"/>
                  </a:xfrm>
                  <a:custGeom>
                    <a:avLst/>
                    <a:gdLst/>
                    <a:ahLst/>
                    <a:cxnLst/>
                    <a:rect l="l" t="t" r="r" b="b"/>
                    <a:pathLst>
                      <a:path w="3" h="1" extrusionOk="0">
                        <a:moveTo>
                          <a:pt x="3" y="0"/>
                        </a:moveTo>
                        <a:cubicBezTo>
                          <a:pt x="2" y="0"/>
                          <a:pt x="2" y="0"/>
                          <a:pt x="1" y="0"/>
                        </a:cubicBezTo>
                        <a:cubicBezTo>
                          <a:pt x="1" y="0"/>
                          <a:pt x="1" y="0"/>
                          <a:pt x="1" y="0"/>
                        </a:cubicBezTo>
                        <a:cubicBezTo>
                          <a:pt x="0" y="0"/>
                          <a:pt x="0" y="0"/>
                          <a:pt x="0" y="0"/>
                        </a:cubicBezTo>
                        <a:cubicBezTo>
                          <a:pt x="1" y="0"/>
                          <a:pt x="1" y="0"/>
                          <a:pt x="1" y="0"/>
                        </a:cubicBezTo>
                        <a:cubicBezTo>
                          <a:pt x="1" y="1"/>
                          <a:pt x="2" y="1"/>
                          <a:pt x="2" y="1"/>
                        </a:cubicBezTo>
                        <a:cubicBezTo>
                          <a:pt x="2" y="1"/>
                          <a:pt x="3" y="0"/>
                          <a:pt x="3"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59" name="Google Shape;3359;p21"/>
                  <p:cNvSpPr/>
                  <p:nvPr/>
                </p:nvSpPr>
                <p:spPr>
                  <a:xfrm>
                    <a:off x="4103" y="2649"/>
                    <a:ext cx="7" cy="17"/>
                  </a:xfrm>
                  <a:custGeom>
                    <a:avLst/>
                    <a:gdLst/>
                    <a:ahLst/>
                    <a:cxnLst/>
                    <a:rect l="l" t="t" r="r" b="b"/>
                    <a:pathLst>
                      <a:path w="10" h="22" extrusionOk="0">
                        <a:moveTo>
                          <a:pt x="2" y="1"/>
                        </a:moveTo>
                        <a:cubicBezTo>
                          <a:pt x="2" y="1"/>
                          <a:pt x="3" y="4"/>
                          <a:pt x="3" y="6"/>
                        </a:cubicBezTo>
                        <a:cubicBezTo>
                          <a:pt x="3" y="9"/>
                          <a:pt x="4" y="12"/>
                          <a:pt x="6" y="14"/>
                        </a:cubicBezTo>
                        <a:cubicBezTo>
                          <a:pt x="8" y="17"/>
                          <a:pt x="10" y="21"/>
                          <a:pt x="8" y="20"/>
                        </a:cubicBezTo>
                        <a:cubicBezTo>
                          <a:pt x="5" y="20"/>
                          <a:pt x="4" y="20"/>
                          <a:pt x="4" y="21"/>
                        </a:cubicBezTo>
                        <a:cubicBezTo>
                          <a:pt x="3" y="22"/>
                          <a:pt x="3" y="19"/>
                          <a:pt x="3" y="15"/>
                        </a:cubicBezTo>
                        <a:cubicBezTo>
                          <a:pt x="2" y="11"/>
                          <a:pt x="3" y="6"/>
                          <a:pt x="2" y="4"/>
                        </a:cubicBezTo>
                        <a:cubicBezTo>
                          <a:pt x="0" y="1"/>
                          <a:pt x="1" y="0"/>
                          <a:pt x="2"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60" name="Google Shape;3360;p21"/>
                  <p:cNvSpPr/>
                  <p:nvPr/>
                </p:nvSpPr>
                <p:spPr>
                  <a:xfrm>
                    <a:off x="4110" y="2687"/>
                    <a:ext cx="10" cy="13"/>
                  </a:xfrm>
                  <a:custGeom>
                    <a:avLst/>
                    <a:gdLst/>
                    <a:ahLst/>
                    <a:cxnLst/>
                    <a:rect l="l" t="t" r="r" b="b"/>
                    <a:pathLst>
                      <a:path w="13" h="18" extrusionOk="0">
                        <a:moveTo>
                          <a:pt x="9" y="2"/>
                        </a:moveTo>
                        <a:cubicBezTo>
                          <a:pt x="9" y="2"/>
                          <a:pt x="11" y="3"/>
                          <a:pt x="11" y="8"/>
                        </a:cubicBezTo>
                        <a:cubicBezTo>
                          <a:pt x="11" y="14"/>
                          <a:pt x="13" y="15"/>
                          <a:pt x="10" y="16"/>
                        </a:cubicBezTo>
                        <a:cubicBezTo>
                          <a:pt x="7" y="18"/>
                          <a:pt x="6" y="14"/>
                          <a:pt x="5" y="11"/>
                        </a:cubicBezTo>
                        <a:cubicBezTo>
                          <a:pt x="4" y="7"/>
                          <a:pt x="0" y="7"/>
                          <a:pt x="2" y="3"/>
                        </a:cubicBezTo>
                        <a:cubicBezTo>
                          <a:pt x="4" y="0"/>
                          <a:pt x="9" y="2"/>
                          <a:pt x="9" y="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61" name="Google Shape;3361;p21"/>
                  <p:cNvSpPr/>
                  <p:nvPr/>
                </p:nvSpPr>
                <p:spPr>
                  <a:xfrm>
                    <a:off x="4111" y="2688"/>
                    <a:ext cx="8" cy="12"/>
                  </a:xfrm>
                  <a:custGeom>
                    <a:avLst/>
                    <a:gdLst/>
                    <a:ahLst/>
                    <a:cxnLst/>
                    <a:rect l="l" t="t" r="r" b="b"/>
                    <a:pathLst>
                      <a:path w="11" h="16" extrusionOk="0">
                        <a:moveTo>
                          <a:pt x="10" y="16"/>
                        </a:moveTo>
                        <a:cubicBezTo>
                          <a:pt x="9" y="16"/>
                          <a:pt x="9" y="16"/>
                          <a:pt x="8" y="16"/>
                        </a:cubicBezTo>
                        <a:cubicBezTo>
                          <a:pt x="8" y="16"/>
                          <a:pt x="8" y="16"/>
                          <a:pt x="8" y="16"/>
                        </a:cubicBezTo>
                        <a:cubicBezTo>
                          <a:pt x="6" y="16"/>
                          <a:pt x="5" y="13"/>
                          <a:pt x="4" y="10"/>
                        </a:cubicBezTo>
                        <a:cubicBezTo>
                          <a:pt x="3" y="7"/>
                          <a:pt x="0" y="6"/>
                          <a:pt x="0" y="4"/>
                        </a:cubicBezTo>
                        <a:cubicBezTo>
                          <a:pt x="0" y="3"/>
                          <a:pt x="0" y="3"/>
                          <a:pt x="0" y="2"/>
                        </a:cubicBezTo>
                        <a:cubicBezTo>
                          <a:pt x="1" y="0"/>
                          <a:pt x="3" y="0"/>
                          <a:pt x="4" y="0"/>
                        </a:cubicBezTo>
                        <a:cubicBezTo>
                          <a:pt x="6" y="0"/>
                          <a:pt x="7" y="1"/>
                          <a:pt x="8" y="1"/>
                        </a:cubicBezTo>
                        <a:cubicBezTo>
                          <a:pt x="8" y="1"/>
                          <a:pt x="10" y="2"/>
                          <a:pt x="10" y="7"/>
                        </a:cubicBezTo>
                        <a:cubicBezTo>
                          <a:pt x="10" y="11"/>
                          <a:pt x="11" y="12"/>
                          <a:pt x="11" y="14"/>
                        </a:cubicBezTo>
                        <a:cubicBezTo>
                          <a:pt x="11" y="15"/>
                          <a:pt x="11" y="15"/>
                          <a:pt x="10" y="16"/>
                        </a:cubicBezTo>
                        <a:close/>
                        <a:moveTo>
                          <a:pt x="8" y="2"/>
                        </a:moveTo>
                        <a:cubicBezTo>
                          <a:pt x="8" y="1"/>
                          <a:pt x="8" y="1"/>
                          <a:pt x="8" y="1"/>
                        </a:cubicBezTo>
                        <a:cubicBezTo>
                          <a:pt x="7" y="2"/>
                          <a:pt x="7" y="2"/>
                          <a:pt x="7" y="2"/>
                        </a:cubicBezTo>
                        <a:cubicBezTo>
                          <a:pt x="7" y="2"/>
                          <a:pt x="6" y="1"/>
                          <a:pt x="4" y="1"/>
                        </a:cubicBezTo>
                        <a:cubicBezTo>
                          <a:pt x="3" y="1"/>
                          <a:pt x="2" y="1"/>
                          <a:pt x="1" y="3"/>
                        </a:cubicBezTo>
                        <a:cubicBezTo>
                          <a:pt x="1" y="3"/>
                          <a:pt x="1" y="4"/>
                          <a:pt x="1" y="4"/>
                        </a:cubicBezTo>
                        <a:cubicBezTo>
                          <a:pt x="1" y="5"/>
                          <a:pt x="3" y="6"/>
                          <a:pt x="5" y="9"/>
                        </a:cubicBezTo>
                        <a:cubicBezTo>
                          <a:pt x="6" y="12"/>
                          <a:pt x="7" y="15"/>
                          <a:pt x="8" y="15"/>
                        </a:cubicBezTo>
                        <a:cubicBezTo>
                          <a:pt x="8" y="15"/>
                          <a:pt x="9" y="15"/>
                          <a:pt x="9" y="15"/>
                        </a:cubicBezTo>
                        <a:cubicBezTo>
                          <a:pt x="10" y="14"/>
                          <a:pt x="10" y="14"/>
                          <a:pt x="10" y="14"/>
                        </a:cubicBezTo>
                        <a:cubicBezTo>
                          <a:pt x="10" y="13"/>
                          <a:pt x="9" y="11"/>
                          <a:pt x="9" y="7"/>
                        </a:cubicBezTo>
                        <a:cubicBezTo>
                          <a:pt x="9" y="5"/>
                          <a:pt x="9" y="3"/>
                          <a:pt x="8" y="3"/>
                        </a:cubicBezTo>
                        <a:cubicBezTo>
                          <a:pt x="8" y="2"/>
                          <a:pt x="8" y="2"/>
                          <a:pt x="8" y="2"/>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62" name="Google Shape;3362;p21"/>
                  <p:cNvSpPr/>
                  <p:nvPr/>
                </p:nvSpPr>
                <p:spPr>
                  <a:xfrm>
                    <a:off x="4112" y="2688"/>
                    <a:ext cx="7" cy="11"/>
                  </a:xfrm>
                  <a:custGeom>
                    <a:avLst/>
                    <a:gdLst/>
                    <a:ahLst/>
                    <a:cxnLst/>
                    <a:rect l="l" t="t" r="r" b="b"/>
                    <a:pathLst>
                      <a:path w="9" h="14" extrusionOk="0">
                        <a:moveTo>
                          <a:pt x="6" y="12"/>
                        </a:moveTo>
                        <a:cubicBezTo>
                          <a:pt x="5" y="12"/>
                          <a:pt x="5" y="10"/>
                          <a:pt x="5" y="8"/>
                        </a:cubicBezTo>
                        <a:cubicBezTo>
                          <a:pt x="5" y="7"/>
                          <a:pt x="3" y="4"/>
                          <a:pt x="2" y="3"/>
                        </a:cubicBezTo>
                        <a:cubicBezTo>
                          <a:pt x="2" y="3"/>
                          <a:pt x="2" y="2"/>
                          <a:pt x="4" y="2"/>
                        </a:cubicBezTo>
                        <a:cubicBezTo>
                          <a:pt x="4" y="2"/>
                          <a:pt x="5" y="2"/>
                          <a:pt x="6" y="3"/>
                        </a:cubicBezTo>
                        <a:cubicBezTo>
                          <a:pt x="6" y="3"/>
                          <a:pt x="7" y="3"/>
                          <a:pt x="7" y="6"/>
                        </a:cubicBezTo>
                        <a:cubicBezTo>
                          <a:pt x="7" y="8"/>
                          <a:pt x="9" y="10"/>
                          <a:pt x="7" y="11"/>
                        </a:cubicBezTo>
                        <a:lnTo>
                          <a:pt x="6" y="12"/>
                        </a:lnTo>
                        <a:close/>
                        <a:moveTo>
                          <a:pt x="3" y="0"/>
                        </a:moveTo>
                        <a:cubicBezTo>
                          <a:pt x="3" y="0"/>
                          <a:pt x="3" y="0"/>
                          <a:pt x="3" y="0"/>
                        </a:cubicBezTo>
                        <a:cubicBezTo>
                          <a:pt x="2" y="0"/>
                          <a:pt x="1" y="0"/>
                          <a:pt x="0" y="2"/>
                        </a:cubicBezTo>
                        <a:cubicBezTo>
                          <a:pt x="0" y="2"/>
                          <a:pt x="0" y="3"/>
                          <a:pt x="0" y="3"/>
                        </a:cubicBezTo>
                        <a:cubicBezTo>
                          <a:pt x="0" y="4"/>
                          <a:pt x="2" y="5"/>
                          <a:pt x="4" y="8"/>
                        </a:cubicBezTo>
                        <a:cubicBezTo>
                          <a:pt x="5" y="11"/>
                          <a:pt x="6" y="14"/>
                          <a:pt x="7" y="14"/>
                        </a:cubicBezTo>
                        <a:cubicBezTo>
                          <a:pt x="7" y="14"/>
                          <a:pt x="7" y="14"/>
                          <a:pt x="7" y="14"/>
                        </a:cubicBezTo>
                        <a:cubicBezTo>
                          <a:pt x="7" y="14"/>
                          <a:pt x="8" y="14"/>
                          <a:pt x="8" y="14"/>
                        </a:cubicBezTo>
                        <a:cubicBezTo>
                          <a:pt x="9" y="13"/>
                          <a:pt x="9" y="13"/>
                          <a:pt x="9" y="13"/>
                        </a:cubicBezTo>
                        <a:cubicBezTo>
                          <a:pt x="9" y="12"/>
                          <a:pt x="8" y="10"/>
                          <a:pt x="8" y="6"/>
                        </a:cubicBezTo>
                        <a:cubicBezTo>
                          <a:pt x="8" y="4"/>
                          <a:pt x="8" y="2"/>
                          <a:pt x="7" y="2"/>
                        </a:cubicBezTo>
                        <a:cubicBezTo>
                          <a:pt x="7" y="1"/>
                          <a:pt x="7" y="1"/>
                          <a:pt x="7" y="1"/>
                        </a:cubicBezTo>
                        <a:cubicBezTo>
                          <a:pt x="7" y="1"/>
                          <a:pt x="7" y="1"/>
                          <a:pt x="7" y="1"/>
                        </a:cubicBezTo>
                        <a:cubicBezTo>
                          <a:pt x="7" y="0"/>
                          <a:pt x="7" y="0"/>
                          <a:pt x="7" y="0"/>
                        </a:cubicBezTo>
                        <a:cubicBezTo>
                          <a:pt x="6" y="1"/>
                          <a:pt x="6" y="1"/>
                          <a:pt x="6" y="1"/>
                        </a:cubicBezTo>
                        <a:cubicBezTo>
                          <a:pt x="6" y="1"/>
                          <a:pt x="5" y="0"/>
                          <a:pt x="3"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63" name="Google Shape;3363;p21"/>
                  <p:cNvSpPr/>
                  <p:nvPr/>
                </p:nvSpPr>
                <p:spPr>
                  <a:xfrm>
                    <a:off x="4110" y="2688"/>
                    <a:ext cx="10" cy="11"/>
                  </a:xfrm>
                  <a:custGeom>
                    <a:avLst/>
                    <a:gdLst/>
                    <a:ahLst/>
                    <a:cxnLst/>
                    <a:rect l="l" t="t" r="r" b="b"/>
                    <a:pathLst>
                      <a:path w="13" h="14" extrusionOk="0">
                        <a:moveTo>
                          <a:pt x="5" y="0"/>
                        </a:moveTo>
                        <a:cubicBezTo>
                          <a:pt x="4" y="0"/>
                          <a:pt x="2" y="0"/>
                          <a:pt x="2" y="1"/>
                        </a:cubicBezTo>
                        <a:cubicBezTo>
                          <a:pt x="0" y="5"/>
                          <a:pt x="4" y="5"/>
                          <a:pt x="5" y="9"/>
                        </a:cubicBezTo>
                        <a:cubicBezTo>
                          <a:pt x="6" y="11"/>
                          <a:pt x="7" y="14"/>
                          <a:pt x="9" y="14"/>
                        </a:cubicBezTo>
                        <a:cubicBezTo>
                          <a:pt x="10" y="14"/>
                          <a:pt x="10" y="14"/>
                          <a:pt x="10" y="14"/>
                        </a:cubicBezTo>
                        <a:cubicBezTo>
                          <a:pt x="13" y="13"/>
                          <a:pt x="11" y="12"/>
                          <a:pt x="11" y="6"/>
                        </a:cubicBezTo>
                        <a:cubicBezTo>
                          <a:pt x="11" y="1"/>
                          <a:pt x="9" y="0"/>
                          <a:pt x="9" y="0"/>
                        </a:cubicBezTo>
                        <a:cubicBezTo>
                          <a:pt x="9" y="1"/>
                          <a:pt x="9" y="1"/>
                          <a:pt x="9" y="1"/>
                        </a:cubicBezTo>
                        <a:cubicBezTo>
                          <a:pt x="9" y="1"/>
                          <a:pt x="9" y="1"/>
                          <a:pt x="9" y="1"/>
                        </a:cubicBezTo>
                        <a:cubicBezTo>
                          <a:pt x="9" y="2"/>
                          <a:pt x="9" y="2"/>
                          <a:pt x="9" y="2"/>
                        </a:cubicBezTo>
                        <a:cubicBezTo>
                          <a:pt x="10" y="2"/>
                          <a:pt x="10" y="4"/>
                          <a:pt x="10" y="6"/>
                        </a:cubicBezTo>
                        <a:cubicBezTo>
                          <a:pt x="10" y="10"/>
                          <a:pt x="11" y="12"/>
                          <a:pt x="11" y="13"/>
                        </a:cubicBezTo>
                        <a:cubicBezTo>
                          <a:pt x="11" y="13"/>
                          <a:pt x="11" y="13"/>
                          <a:pt x="10" y="14"/>
                        </a:cubicBezTo>
                        <a:cubicBezTo>
                          <a:pt x="10" y="14"/>
                          <a:pt x="9" y="14"/>
                          <a:pt x="9" y="14"/>
                        </a:cubicBezTo>
                        <a:cubicBezTo>
                          <a:pt x="9" y="14"/>
                          <a:pt x="9" y="14"/>
                          <a:pt x="9" y="14"/>
                        </a:cubicBezTo>
                        <a:cubicBezTo>
                          <a:pt x="8" y="14"/>
                          <a:pt x="7" y="11"/>
                          <a:pt x="6" y="8"/>
                        </a:cubicBezTo>
                        <a:cubicBezTo>
                          <a:pt x="4" y="5"/>
                          <a:pt x="2" y="4"/>
                          <a:pt x="2" y="3"/>
                        </a:cubicBezTo>
                        <a:cubicBezTo>
                          <a:pt x="2" y="3"/>
                          <a:pt x="2" y="2"/>
                          <a:pt x="2" y="2"/>
                        </a:cubicBezTo>
                        <a:cubicBezTo>
                          <a:pt x="3" y="0"/>
                          <a:pt x="4" y="0"/>
                          <a:pt x="5" y="0"/>
                        </a:cubicBezTo>
                        <a:cubicBezTo>
                          <a:pt x="5" y="0"/>
                          <a:pt x="5" y="0"/>
                          <a:pt x="5" y="0"/>
                        </a:cubicBezTo>
                        <a:cubicBezTo>
                          <a:pt x="7" y="0"/>
                          <a:pt x="8" y="1"/>
                          <a:pt x="8" y="1"/>
                        </a:cubicBezTo>
                        <a:cubicBezTo>
                          <a:pt x="9" y="0"/>
                          <a:pt x="9" y="0"/>
                          <a:pt x="9" y="0"/>
                        </a:cubicBezTo>
                        <a:cubicBezTo>
                          <a:pt x="9" y="0"/>
                          <a:pt x="7" y="0"/>
                          <a:pt x="5"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64" name="Google Shape;3364;p21"/>
                  <p:cNvSpPr/>
                  <p:nvPr/>
                </p:nvSpPr>
                <p:spPr>
                  <a:xfrm>
                    <a:off x="4094" y="2633"/>
                    <a:ext cx="28" cy="19"/>
                  </a:xfrm>
                  <a:custGeom>
                    <a:avLst/>
                    <a:gdLst/>
                    <a:ahLst/>
                    <a:cxnLst/>
                    <a:rect l="l" t="t" r="r" b="b"/>
                    <a:pathLst>
                      <a:path w="38" h="25" extrusionOk="0">
                        <a:moveTo>
                          <a:pt x="10" y="2"/>
                        </a:moveTo>
                        <a:cubicBezTo>
                          <a:pt x="10" y="2"/>
                          <a:pt x="0" y="8"/>
                          <a:pt x="7" y="16"/>
                        </a:cubicBezTo>
                        <a:cubicBezTo>
                          <a:pt x="14" y="25"/>
                          <a:pt x="27" y="13"/>
                          <a:pt x="30" y="12"/>
                        </a:cubicBezTo>
                        <a:cubicBezTo>
                          <a:pt x="34" y="12"/>
                          <a:pt x="38" y="3"/>
                          <a:pt x="29" y="2"/>
                        </a:cubicBezTo>
                        <a:cubicBezTo>
                          <a:pt x="19" y="0"/>
                          <a:pt x="10" y="2"/>
                          <a:pt x="10" y="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65" name="Google Shape;3365;p21"/>
                  <p:cNvSpPr/>
                  <p:nvPr/>
                </p:nvSpPr>
                <p:spPr>
                  <a:xfrm>
                    <a:off x="4097" y="2633"/>
                    <a:ext cx="23" cy="15"/>
                  </a:xfrm>
                  <a:custGeom>
                    <a:avLst/>
                    <a:gdLst/>
                    <a:ahLst/>
                    <a:cxnLst/>
                    <a:rect l="l" t="t" r="r" b="b"/>
                    <a:pathLst>
                      <a:path w="31" h="20" extrusionOk="0">
                        <a:moveTo>
                          <a:pt x="9" y="20"/>
                        </a:moveTo>
                        <a:cubicBezTo>
                          <a:pt x="9" y="20"/>
                          <a:pt x="9" y="20"/>
                          <a:pt x="9" y="20"/>
                        </a:cubicBezTo>
                        <a:cubicBezTo>
                          <a:pt x="7" y="20"/>
                          <a:pt x="5" y="19"/>
                          <a:pt x="3" y="17"/>
                        </a:cubicBezTo>
                        <a:cubicBezTo>
                          <a:pt x="1" y="14"/>
                          <a:pt x="0" y="12"/>
                          <a:pt x="0" y="10"/>
                        </a:cubicBezTo>
                        <a:cubicBezTo>
                          <a:pt x="0" y="5"/>
                          <a:pt x="6" y="1"/>
                          <a:pt x="6" y="1"/>
                        </a:cubicBezTo>
                        <a:cubicBezTo>
                          <a:pt x="6" y="1"/>
                          <a:pt x="6" y="1"/>
                          <a:pt x="6" y="1"/>
                        </a:cubicBezTo>
                        <a:cubicBezTo>
                          <a:pt x="6" y="1"/>
                          <a:pt x="6" y="1"/>
                          <a:pt x="6" y="1"/>
                        </a:cubicBezTo>
                        <a:cubicBezTo>
                          <a:pt x="6" y="2"/>
                          <a:pt x="6" y="2"/>
                          <a:pt x="6" y="2"/>
                        </a:cubicBezTo>
                        <a:cubicBezTo>
                          <a:pt x="6" y="1"/>
                          <a:pt x="6" y="1"/>
                          <a:pt x="6" y="1"/>
                        </a:cubicBezTo>
                        <a:cubicBezTo>
                          <a:pt x="6" y="1"/>
                          <a:pt x="10" y="0"/>
                          <a:pt x="16" y="0"/>
                        </a:cubicBezTo>
                        <a:cubicBezTo>
                          <a:pt x="19" y="0"/>
                          <a:pt x="22" y="0"/>
                          <a:pt x="25" y="1"/>
                        </a:cubicBezTo>
                        <a:cubicBezTo>
                          <a:pt x="29" y="2"/>
                          <a:pt x="31" y="5"/>
                          <a:pt x="31" y="7"/>
                        </a:cubicBezTo>
                        <a:cubicBezTo>
                          <a:pt x="31" y="10"/>
                          <a:pt x="29" y="13"/>
                          <a:pt x="27" y="13"/>
                        </a:cubicBezTo>
                        <a:cubicBezTo>
                          <a:pt x="24" y="13"/>
                          <a:pt x="16" y="20"/>
                          <a:pt x="9" y="20"/>
                        </a:cubicBezTo>
                        <a:close/>
                        <a:moveTo>
                          <a:pt x="24" y="2"/>
                        </a:moveTo>
                        <a:cubicBezTo>
                          <a:pt x="21" y="1"/>
                          <a:pt x="19" y="1"/>
                          <a:pt x="16" y="1"/>
                        </a:cubicBezTo>
                        <a:cubicBezTo>
                          <a:pt x="11" y="1"/>
                          <a:pt x="7" y="2"/>
                          <a:pt x="7" y="2"/>
                        </a:cubicBezTo>
                        <a:cubicBezTo>
                          <a:pt x="6" y="2"/>
                          <a:pt x="1" y="6"/>
                          <a:pt x="1" y="10"/>
                        </a:cubicBezTo>
                        <a:cubicBezTo>
                          <a:pt x="1" y="12"/>
                          <a:pt x="2" y="14"/>
                          <a:pt x="3" y="16"/>
                        </a:cubicBezTo>
                        <a:cubicBezTo>
                          <a:pt x="5" y="18"/>
                          <a:pt x="7" y="19"/>
                          <a:pt x="9" y="19"/>
                        </a:cubicBezTo>
                        <a:cubicBezTo>
                          <a:pt x="16" y="19"/>
                          <a:pt x="23" y="12"/>
                          <a:pt x="26" y="12"/>
                        </a:cubicBezTo>
                        <a:cubicBezTo>
                          <a:pt x="28" y="12"/>
                          <a:pt x="30" y="9"/>
                          <a:pt x="30" y="7"/>
                        </a:cubicBezTo>
                        <a:cubicBezTo>
                          <a:pt x="30" y="5"/>
                          <a:pt x="29" y="3"/>
                          <a:pt x="24" y="2"/>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66" name="Google Shape;3366;p21"/>
                  <p:cNvSpPr/>
                  <p:nvPr/>
                </p:nvSpPr>
                <p:spPr>
                  <a:xfrm>
                    <a:off x="4098" y="2636"/>
                    <a:ext cx="11" cy="11"/>
                  </a:xfrm>
                  <a:custGeom>
                    <a:avLst/>
                    <a:gdLst/>
                    <a:ahLst/>
                    <a:cxnLst/>
                    <a:rect l="l" t="t" r="r" b="b"/>
                    <a:pathLst>
                      <a:path w="15" h="15" extrusionOk="0">
                        <a:moveTo>
                          <a:pt x="3" y="0"/>
                        </a:moveTo>
                        <a:cubicBezTo>
                          <a:pt x="2" y="1"/>
                          <a:pt x="0" y="4"/>
                          <a:pt x="0" y="6"/>
                        </a:cubicBezTo>
                        <a:cubicBezTo>
                          <a:pt x="0" y="8"/>
                          <a:pt x="1" y="10"/>
                          <a:pt x="2" y="12"/>
                        </a:cubicBezTo>
                        <a:cubicBezTo>
                          <a:pt x="4" y="14"/>
                          <a:pt x="6" y="15"/>
                          <a:pt x="8" y="15"/>
                        </a:cubicBezTo>
                        <a:cubicBezTo>
                          <a:pt x="8" y="15"/>
                          <a:pt x="8" y="15"/>
                          <a:pt x="8" y="15"/>
                        </a:cubicBezTo>
                        <a:cubicBezTo>
                          <a:pt x="11" y="15"/>
                          <a:pt x="13" y="14"/>
                          <a:pt x="15" y="13"/>
                        </a:cubicBezTo>
                        <a:cubicBezTo>
                          <a:pt x="15" y="13"/>
                          <a:pt x="14" y="12"/>
                          <a:pt x="14" y="12"/>
                        </a:cubicBezTo>
                        <a:cubicBezTo>
                          <a:pt x="14" y="12"/>
                          <a:pt x="14" y="12"/>
                          <a:pt x="14" y="12"/>
                        </a:cubicBezTo>
                        <a:cubicBezTo>
                          <a:pt x="13" y="12"/>
                          <a:pt x="12" y="12"/>
                          <a:pt x="12" y="12"/>
                        </a:cubicBezTo>
                        <a:cubicBezTo>
                          <a:pt x="7" y="12"/>
                          <a:pt x="4" y="11"/>
                          <a:pt x="3" y="7"/>
                        </a:cubicBezTo>
                        <a:cubicBezTo>
                          <a:pt x="3" y="5"/>
                          <a:pt x="4" y="2"/>
                          <a:pt x="6" y="1"/>
                        </a:cubicBezTo>
                        <a:cubicBezTo>
                          <a:pt x="5" y="1"/>
                          <a:pt x="4" y="0"/>
                          <a:pt x="3"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67" name="Google Shape;3367;p21"/>
                  <p:cNvSpPr/>
                  <p:nvPr/>
                </p:nvSpPr>
                <p:spPr>
                  <a:xfrm>
                    <a:off x="4095" y="2635"/>
                    <a:ext cx="15" cy="12"/>
                  </a:xfrm>
                  <a:custGeom>
                    <a:avLst/>
                    <a:gdLst/>
                    <a:ahLst/>
                    <a:cxnLst/>
                    <a:rect l="l" t="t" r="r" b="b"/>
                    <a:pathLst>
                      <a:path w="19" h="16" extrusionOk="0">
                        <a:moveTo>
                          <a:pt x="6" y="0"/>
                        </a:moveTo>
                        <a:cubicBezTo>
                          <a:pt x="3" y="3"/>
                          <a:pt x="0" y="8"/>
                          <a:pt x="5" y="13"/>
                        </a:cubicBezTo>
                        <a:cubicBezTo>
                          <a:pt x="7" y="16"/>
                          <a:pt x="9" y="16"/>
                          <a:pt x="11" y="16"/>
                        </a:cubicBezTo>
                        <a:cubicBezTo>
                          <a:pt x="14" y="16"/>
                          <a:pt x="16" y="16"/>
                          <a:pt x="19" y="14"/>
                        </a:cubicBezTo>
                        <a:cubicBezTo>
                          <a:pt x="18" y="14"/>
                          <a:pt x="18" y="14"/>
                          <a:pt x="18" y="14"/>
                        </a:cubicBezTo>
                        <a:cubicBezTo>
                          <a:pt x="16" y="15"/>
                          <a:pt x="14" y="16"/>
                          <a:pt x="11" y="16"/>
                        </a:cubicBezTo>
                        <a:cubicBezTo>
                          <a:pt x="11" y="16"/>
                          <a:pt x="11" y="16"/>
                          <a:pt x="11" y="16"/>
                        </a:cubicBezTo>
                        <a:cubicBezTo>
                          <a:pt x="9" y="16"/>
                          <a:pt x="7" y="15"/>
                          <a:pt x="5" y="13"/>
                        </a:cubicBezTo>
                        <a:cubicBezTo>
                          <a:pt x="4" y="11"/>
                          <a:pt x="3" y="9"/>
                          <a:pt x="3" y="7"/>
                        </a:cubicBezTo>
                        <a:cubicBezTo>
                          <a:pt x="3" y="5"/>
                          <a:pt x="5" y="2"/>
                          <a:pt x="6" y="1"/>
                        </a:cubicBezTo>
                        <a:lnTo>
                          <a:pt x="6"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68" name="Google Shape;3368;p21"/>
                  <p:cNvSpPr/>
                  <p:nvPr/>
                </p:nvSpPr>
                <p:spPr>
                  <a:xfrm>
                    <a:off x="4111" y="2637"/>
                    <a:ext cx="0" cy="0"/>
                  </a:xfrm>
                  <a:custGeom>
                    <a:avLst/>
                    <a:gdLst/>
                    <a:ahLst/>
                    <a:cxnLst/>
                    <a:rect l="l" t="t" r="r" b="b"/>
                    <a:pathLst>
                      <a:path w="120000" h="120000" extrusionOk="0">
                        <a:moveTo>
                          <a:pt x="0" y="0"/>
                        </a:moveTo>
                        <a:lnTo>
                          <a:pt x="0" y="0"/>
                        </a:lnTo>
                        <a:lnTo>
                          <a:pt x="0"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69" name="Google Shape;3369;p21"/>
                  <p:cNvSpPr/>
                  <p:nvPr/>
                </p:nvSpPr>
                <p:spPr>
                  <a:xfrm>
                    <a:off x="4101" y="2638"/>
                    <a:ext cx="9" cy="6"/>
                  </a:xfrm>
                  <a:custGeom>
                    <a:avLst/>
                    <a:gdLst/>
                    <a:ahLst/>
                    <a:cxnLst/>
                    <a:rect l="l" t="t" r="r" b="b"/>
                    <a:pathLst>
                      <a:path w="11" h="8" extrusionOk="0">
                        <a:moveTo>
                          <a:pt x="4" y="8"/>
                        </a:moveTo>
                        <a:cubicBezTo>
                          <a:pt x="4" y="8"/>
                          <a:pt x="11" y="6"/>
                          <a:pt x="8" y="3"/>
                        </a:cubicBezTo>
                        <a:cubicBezTo>
                          <a:pt x="6" y="0"/>
                          <a:pt x="0" y="0"/>
                          <a:pt x="0" y="4"/>
                        </a:cubicBezTo>
                        <a:cubicBezTo>
                          <a:pt x="0" y="7"/>
                          <a:pt x="3" y="8"/>
                          <a:pt x="4" y="8"/>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70" name="Google Shape;3370;p21"/>
                  <p:cNvSpPr/>
                  <p:nvPr/>
                </p:nvSpPr>
                <p:spPr>
                  <a:xfrm>
                    <a:off x="4098" y="2625"/>
                    <a:ext cx="29" cy="17"/>
                  </a:xfrm>
                  <a:custGeom>
                    <a:avLst/>
                    <a:gdLst/>
                    <a:ahLst/>
                    <a:cxnLst/>
                    <a:rect l="l" t="t" r="r" b="b"/>
                    <a:pathLst>
                      <a:path w="39" h="23" extrusionOk="0">
                        <a:moveTo>
                          <a:pt x="3" y="9"/>
                        </a:moveTo>
                        <a:cubicBezTo>
                          <a:pt x="3" y="9"/>
                          <a:pt x="11" y="0"/>
                          <a:pt x="25" y="4"/>
                        </a:cubicBezTo>
                        <a:cubicBezTo>
                          <a:pt x="39" y="8"/>
                          <a:pt x="36" y="23"/>
                          <a:pt x="28" y="20"/>
                        </a:cubicBezTo>
                        <a:cubicBezTo>
                          <a:pt x="19" y="16"/>
                          <a:pt x="21" y="14"/>
                          <a:pt x="12" y="16"/>
                        </a:cubicBezTo>
                        <a:cubicBezTo>
                          <a:pt x="3" y="17"/>
                          <a:pt x="0" y="12"/>
                          <a:pt x="3" y="9"/>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71" name="Google Shape;3371;p21"/>
                  <p:cNvSpPr/>
                  <p:nvPr/>
                </p:nvSpPr>
                <p:spPr>
                  <a:xfrm>
                    <a:off x="4098" y="2626"/>
                    <a:ext cx="26" cy="14"/>
                  </a:xfrm>
                  <a:custGeom>
                    <a:avLst/>
                    <a:gdLst/>
                    <a:ahLst/>
                    <a:cxnLst/>
                    <a:rect l="l" t="t" r="r" b="b"/>
                    <a:pathLst>
                      <a:path w="34" h="18" extrusionOk="0">
                        <a:moveTo>
                          <a:pt x="29" y="18"/>
                        </a:moveTo>
                        <a:cubicBezTo>
                          <a:pt x="29" y="18"/>
                          <a:pt x="29" y="18"/>
                          <a:pt x="29" y="18"/>
                        </a:cubicBezTo>
                        <a:cubicBezTo>
                          <a:pt x="28" y="18"/>
                          <a:pt x="27" y="18"/>
                          <a:pt x="27" y="18"/>
                        </a:cubicBezTo>
                        <a:cubicBezTo>
                          <a:pt x="20" y="15"/>
                          <a:pt x="19" y="14"/>
                          <a:pt x="15" y="14"/>
                        </a:cubicBezTo>
                        <a:cubicBezTo>
                          <a:pt x="14" y="14"/>
                          <a:pt x="13" y="14"/>
                          <a:pt x="11" y="14"/>
                        </a:cubicBezTo>
                        <a:cubicBezTo>
                          <a:pt x="10" y="14"/>
                          <a:pt x="9" y="14"/>
                          <a:pt x="8" y="14"/>
                        </a:cubicBezTo>
                        <a:cubicBezTo>
                          <a:pt x="3" y="14"/>
                          <a:pt x="0" y="12"/>
                          <a:pt x="0" y="10"/>
                        </a:cubicBezTo>
                        <a:cubicBezTo>
                          <a:pt x="0" y="9"/>
                          <a:pt x="1" y="7"/>
                          <a:pt x="2" y="7"/>
                        </a:cubicBezTo>
                        <a:cubicBezTo>
                          <a:pt x="3" y="6"/>
                          <a:pt x="8" y="0"/>
                          <a:pt x="17" y="0"/>
                        </a:cubicBezTo>
                        <a:cubicBezTo>
                          <a:pt x="20" y="0"/>
                          <a:pt x="22" y="0"/>
                          <a:pt x="24" y="1"/>
                        </a:cubicBezTo>
                        <a:cubicBezTo>
                          <a:pt x="31" y="3"/>
                          <a:pt x="34" y="8"/>
                          <a:pt x="34" y="12"/>
                        </a:cubicBezTo>
                        <a:cubicBezTo>
                          <a:pt x="34" y="16"/>
                          <a:pt x="32" y="18"/>
                          <a:pt x="29" y="18"/>
                        </a:cubicBezTo>
                        <a:close/>
                        <a:moveTo>
                          <a:pt x="24" y="2"/>
                        </a:moveTo>
                        <a:cubicBezTo>
                          <a:pt x="22" y="1"/>
                          <a:pt x="19" y="1"/>
                          <a:pt x="17" y="1"/>
                        </a:cubicBezTo>
                        <a:cubicBezTo>
                          <a:pt x="13" y="1"/>
                          <a:pt x="9" y="3"/>
                          <a:pt x="7" y="4"/>
                        </a:cubicBezTo>
                        <a:cubicBezTo>
                          <a:pt x="4" y="6"/>
                          <a:pt x="3" y="7"/>
                          <a:pt x="3" y="7"/>
                        </a:cubicBezTo>
                        <a:cubicBezTo>
                          <a:pt x="2" y="7"/>
                          <a:pt x="2" y="7"/>
                          <a:pt x="2" y="7"/>
                        </a:cubicBezTo>
                        <a:cubicBezTo>
                          <a:pt x="3" y="7"/>
                          <a:pt x="3" y="7"/>
                          <a:pt x="3" y="7"/>
                        </a:cubicBezTo>
                        <a:cubicBezTo>
                          <a:pt x="2" y="8"/>
                          <a:pt x="1" y="9"/>
                          <a:pt x="1" y="10"/>
                        </a:cubicBezTo>
                        <a:cubicBezTo>
                          <a:pt x="1" y="11"/>
                          <a:pt x="4" y="13"/>
                          <a:pt x="8" y="13"/>
                        </a:cubicBezTo>
                        <a:cubicBezTo>
                          <a:pt x="9" y="13"/>
                          <a:pt x="10" y="13"/>
                          <a:pt x="11" y="13"/>
                        </a:cubicBezTo>
                        <a:cubicBezTo>
                          <a:pt x="13" y="13"/>
                          <a:pt x="14" y="13"/>
                          <a:pt x="15" y="13"/>
                        </a:cubicBezTo>
                        <a:cubicBezTo>
                          <a:pt x="20" y="13"/>
                          <a:pt x="20" y="15"/>
                          <a:pt x="27" y="17"/>
                        </a:cubicBezTo>
                        <a:cubicBezTo>
                          <a:pt x="28" y="17"/>
                          <a:pt x="28" y="17"/>
                          <a:pt x="29" y="17"/>
                        </a:cubicBezTo>
                        <a:cubicBezTo>
                          <a:pt x="32" y="17"/>
                          <a:pt x="33" y="15"/>
                          <a:pt x="33" y="12"/>
                        </a:cubicBezTo>
                        <a:cubicBezTo>
                          <a:pt x="33" y="8"/>
                          <a:pt x="31" y="4"/>
                          <a:pt x="24" y="2"/>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72" name="Google Shape;3372;p21"/>
                  <p:cNvSpPr/>
                  <p:nvPr/>
                </p:nvSpPr>
                <p:spPr>
                  <a:xfrm>
                    <a:off x="4099" y="2627"/>
                    <a:ext cx="24" cy="11"/>
                  </a:xfrm>
                  <a:custGeom>
                    <a:avLst/>
                    <a:gdLst/>
                    <a:ahLst/>
                    <a:cxnLst/>
                    <a:rect l="l" t="t" r="r" b="b"/>
                    <a:pathLst>
                      <a:path w="32" h="15" extrusionOk="0">
                        <a:moveTo>
                          <a:pt x="16" y="0"/>
                        </a:moveTo>
                        <a:cubicBezTo>
                          <a:pt x="12" y="0"/>
                          <a:pt x="8" y="2"/>
                          <a:pt x="6" y="3"/>
                        </a:cubicBezTo>
                        <a:cubicBezTo>
                          <a:pt x="3" y="5"/>
                          <a:pt x="2" y="6"/>
                          <a:pt x="2" y="6"/>
                        </a:cubicBezTo>
                        <a:cubicBezTo>
                          <a:pt x="1" y="6"/>
                          <a:pt x="1" y="6"/>
                          <a:pt x="1" y="6"/>
                        </a:cubicBezTo>
                        <a:cubicBezTo>
                          <a:pt x="1" y="6"/>
                          <a:pt x="1" y="6"/>
                          <a:pt x="1" y="6"/>
                        </a:cubicBezTo>
                        <a:cubicBezTo>
                          <a:pt x="2" y="6"/>
                          <a:pt x="2" y="6"/>
                          <a:pt x="2" y="6"/>
                        </a:cubicBezTo>
                        <a:cubicBezTo>
                          <a:pt x="1" y="7"/>
                          <a:pt x="0" y="8"/>
                          <a:pt x="0" y="9"/>
                        </a:cubicBezTo>
                        <a:cubicBezTo>
                          <a:pt x="0" y="10"/>
                          <a:pt x="3" y="12"/>
                          <a:pt x="7" y="12"/>
                        </a:cubicBezTo>
                        <a:cubicBezTo>
                          <a:pt x="7" y="12"/>
                          <a:pt x="7" y="12"/>
                          <a:pt x="7" y="12"/>
                        </a:cubicBezTo>
                        <a:cubicBezTo>
                          <a:pt x="8" y="12"/>
                          <a:pt x="9" y="12"/>
                          <a:pt x="10" y="12"/>
                        </a:cubicBezTo>
                        <a:cubicBezTo>
                          <a:pt x="12" y="12"/>
                          <a:pt x="13" y="12"/>
                          <a:pt x="14" y="12"/>
                        </a:cubicBezTo>
                        <a:cubicBezTo>
                          <a:pt x="16" y="12"/>
                          <a:pt x="17" y="12"/>
                          <a:pt x="18" y="13"/>
                        </a:cubicBezTo>
                        <a:cubicBezTo>
                          <a:pt x="19" y="12"/>
                          <a:pt x="20" y="12"/>
                          <a:pt x="20" y="12"/>
                        </a:cubicBezTo>
                        <a:cubicBezTo>
                          <a:pt x="20" y="12"/>
                          <a:pt x="19" y="11"/>
                          <a:pt x="18" y="11"/>
                        </a:cubicBezTo>
                        <a:cubicBezTo>
                          <a:pt x="17" y="10"/>
                          <a:pt x="16" y="10"/>
                          <a:pt x="14" y="10"/>
                        </a:cubicBezTo>
                        <a:cubicBezTo>
                          <a:pt x="13" y="10"/>
                          <a:pt x="12" y="10"/>
                          <a:pt x="11" y="10"/>
                        </a:cubicBezTo>
                        <a:cubicBezTo>
                          <a:pt x="10" y="11"/>
                          <a:pt x="9" y="11"/>
                          <a:pt x="8" y="11"/>
                        </a:cubicBezTo>
                        <a:cubicBezTo>
                          <a:pt x="7" y="11"/>
                          <a:pt x="7" y="11"/>
                          <a:pt x="6" y="11"/>
                        </a:cubicBezTo>
                        <a:cubicBezTo>
                          <a:pt x="2" y="10"/>
                          <a:pt x="6" y="8"/>
                          <a:pt x="6" y="7"/>
                        </a:cubicBezTo>
                        <a:cubicBezTo>
                          <a:pt x="6" y="6"/>
                          <a:pt x="7" y="5"/>
                          <a:pt x="10" y="4"/>
                        </a:cubicBezTo>
                        <a:cubicBezTo>
                          <a:pt x="10" y="4"/>
                          <a:pt x="10" y="4"/>
                          <a:pt x="10" y="4"/>
                        </a:cubicBezTo>
                        <a:cubicBezTo>
                          <a:pt x="12" y="4"/>
                          <a:pt x="11" y="6"/>
                          <a:pt x="12" y="6"/>
                        </a:cubicBezTo>
                        <a:cubicBezTo>
                          <a:pt x="12" y="6"/>
                          <a:pt x="12" y="6"/>
                          <a:pt x="12" y="6"/>
                        </a:cubicBezTo>
                        <a:cubicBezTo>
                          <a:pt x="13" y="6"/>
                          <a:pt x="14" y="6"/>
                          <a:pt x="15" y="5"/>
                        </a:cubicBezTo>
                        <a:cubicBezTo>
                          <a:pt x="17" y="4"/>
                          <a:pt x="18" y="4"/>
                          <a:pt x="21" y="4"/>
                        </a:cubicBezTo>
                        <a:cubicBezTo>
                          <a:pt x="21" y="4"/>
                          <a:pt x="22" y="4"/>
                          <a:pt x="22" y="4"/>
                        </a:cubicBezTo>
                        <a:cubicBezTo>
                          <a:pt x="29" y="5"/>
                          <a:pt x="29" y="10"/>
                          <a:pt x="29" y="10"/>
                        </a:cubicBezTo>
                        <a:cubicBezTo>
                          <a:pt x="29" y="11"/>
                          <a:pt x="28" y="11"/>
                          <a:pt x="28" y="12"/>
                        </a:cubicBezTo>
                        <a:cubicBezTo>
                          <a:pt x="29" y="13"/>
                          <a:pt x="30" y="13"/>
                          <a:pt x="30" y="14"/>
                        </a:cubicBezTo>
                        <a:cubicBezTo>
                          <a:pt x="30" y="14"/>
                          <a:pt x="31" y="15"/>
                          <a:pt x="31" y="15"/>
                        </a:cubicBezTo>
                        <a:cubicBezTo>
                          <a:pt x="32" y="14"/>
                          <a:pt x="32" y="13"/>
                          <a:pt x="32" y="11"/>
                        </a:cubicBezTo>
                        <a:cubicBezTo>
                          <a:pt x="32" y="7"/>
                          <a:pt x="30" y="3"/>
                          <a:pt x="23" y="1"/>
                        </a:cubicBezTo>
                        <a:cubicBezTo>
                          <a:pt x="21" y="0"/>
                          <a:pt x="18" y="0"/>
                          <a:pt x="16"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73" name="Google Shape;3373;p21"/>
                  <p:cNvSpPr/>
                  <p:nvPr/>
                </p:nvSpPr>
                <p:spPr>
                  <a:xfrm>
                    <a:off x="4098" y="2627"/>
                    <a:ext cx="27" cy="12"/>
                  </a:xfrm>
                  <a:custGeom>
                    <a:avLst/>
                    <a:gdLst/>
                    <a:ahLst/>
                    <a:cxnLst/>
                    <a:rect l="l" t="t" r="r" b="b"/>
                    <a:pathLst>
                      <a:path w="36" h="16" extrusionOk="0">
                        <a:moveTo>
                          <a:pt x="3" y="6"/>
                        </a:moveTo>
                        <a:cubicBezTo>
                          <a:pt x="3" y="6"/>
                          <a:pt x="3" y="6"/>
                          <a:pt x="3" y="6"/>
                        </a:cubicBezTo>
                        <a:cubicBezTo>
                          <a:pt x="0" y="9"/>
                          <a:pt x="2" y="13"/>
                          <a:pt x="9" y="13"/>
                        </a:cubicBezTo>
                        <a:cubicBezTo>
                          <a:pt x="10" y="13"/>
                          <a:pt x="11" y="13"/>
                          <a:pt x="12" y="13"/>
                        </a:cubicBezTo>
                        <a:cubicBezTo>
                          <a:pt x="14" y="12"/>
                          <a:pt x="15" y="12"/>
                          <a:pt x="16" y="12"/>
                        </a:cubicBezTo>
                        <a:cubicBezTo>
                          <a:pt x="18" y="12"/>
                          <a:pt x="19" y="13"/>
                          <a:pt x="20" y="13"/>
                        </a:cubicBezTo>
                        <a:cubicBezTo>
                          <a:pt x="20" y="13"/>
                          <a:pt x="20" y="13"/>
                          <a:pt x="20" y="13"/>
                        </a:cubicBezTo>
                        <a:cubicBezTo>
                          <a:pt x="19" y="12"/>
                          <a:pt x="18" y="12"/>
                          <a:pt x="16" y="12"/>
                        </a:cubicBezTo>
                        <a:cubicBezTo>
                          <a:pt x="15" y="12"/>
                          <a:pt x="14" y="12"/>
                          <a:pt x="12" y="12"/>
                        </a:cubicBezTo>
                        <a:cubicBezTo>
                          <a:pt x="11" y="12"/>
                          <a:pt x="10" y="12"/>
                          <a:pt x="9" y="12"/>
                        </a:cubicBezTo>
                        <a:cubicBezTo>
                          <a:pt x="9" y="12"/>
                          <a:pt x="9" y="12"/>
                          <a:pt x="9" y="12"/>
                        </a:cubicBezTo>
                        <a:cubicBezTo>
                          <a:pt x="5" y="12"/>
                          <a:pt x="2" y="10"/>
                          <a:pt x="2" y="9"/>
                        </a:cubicBezTo>
                        <a:cubicBezTo>
                          <a:pt x="2" y="8"/>
                          <a:pt x="3" y="7"/>
                          <a:pt x="4" y="6"/>
                        </a:cubicBezTo>
                        <a:lnTo>
                          <a:pt x="3" y="6"/>
                        </a:lnTo>
                        <a:close/>
                        <a:moveTo>
                          <a:pt x="18" y="0"/>
                        </a:moveTo>
                        <a:cubicBezTo>
                          <a:pt x="9" y="0"/>
                          <a:pt x="4" y="6"/>
                          <a:pt x="3" y="6"/>
                        </a:cubicBezTo>
                        <a:cubicBezTo>
                          <a:pt x="4" y="6"/>
                          <a:pt x="4" y="6"/>
                          <a:pt x="4" y="6"/>
                        </a:cubicBezTo>
                        <a:cubicBezTo>
                          <a:pt x="4" y="6"/>
                          <a:pt x="5" y="5"/>
                          <a:pt x="8" y="3"/>
                        </a:cubicBezTo>
                        <a:cubicBezTo>
                          <a:pt x="10" y="2"/>
                          <a:pt x="14" y="0"/>
                          <a:pt x="18" y="0"/>
                        </a:cubicBezTo>
                        <a:cubicBezTo>
                          <a:pt x="20" y="0"/>
                          <a:pt x="23" y="0"/>
                          <a:pt x="25" y="1"/>
                        </a:cubicBezTo>
                        <a:cubicBezTo>
                          <a:pt x="32" y="3"/>
                          <a:pt x="34" y="7"/>
                          <a:pt x="34" y="11"/>
                        </a:cubicBezTo>
                        <a:cubicBezTo>
                          <a:pt x="34" y="13"/>
                          <a:pt x="34" y="14"/>
                          <a:pt x="33" y="15"/>
                        </a:cubicBezTo>
                        <a:cubicBezTo>
                          <a:pt x="33" y="16"/>
                          <a:pt x="33" y="16"/>
                          <a:pt x="33" y="16"/>
                        </a:cubicBezTo>
                        <a:cubicBezTo>
                          <a:pt x="36" y="12"/>
                          <a:pt x="35" y="3"/>
                          <a:pt x="25" y="1"/>
                        </a:cubicBezTo>
                        <a:cubicBezTo>
                          <a:pt x="23" y="0"/>
                          <a:pt x="20" y="0"/>
                          <a:pt x="18"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74" name="Google Shape;3374;p21"/>
                  <p:cNvSpPr/>
                  <p:nvPr/>
                </p:nvSpPr>
                <p:spPr>
                  <a:xfrm>
                    <a:off x="4112" y="2632"/>
                    <a:ext cx="8" cy="5"/>
                  </a:xfrm>
                  <a:custGeom>
                    <a:avLst/>
                    <a:gdLst/>
                    <a:ahLst/>
                    <a:cxnLst/>
                    <a:rect l="l" t="t" r="r" b="b"/>
                    <a:pathLst>
                      <a:path w="11" h="6" extrusionOk="0">
                        <a:moveTo>
                          <a:pt x="9" y="4"/>
                        </a:moveTo>
                        <a:cubicBezTo>
                          <a:pt x="9" y="4"/>
                          <a:pt x="11" y="1"/>
                          <a:pt x="6" y="0"/>
                        </a:cubicBezTo>
                        <a:cubicBezTo>
                          <a:pt x="0" y="0"/>
                          <a:pt x="1" y="1"/>
                          <a:pt x="3" y="2"/>
                        </a:cubicBezTo>
                        <a:cubicBezTo>
                          <a:pt x="4" y="4"/>
                          <a:pt x="9" y="6"/>
                          <a:pt x="9" y="4"/>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75" name="Google Shape;3375;p21"/>
                  <p:cNvSpPr/>
                  <p:nvPr/>
                </p:nvSpPr>
                <p:spPr>
                  <a:xfrm>
                    <a:off x="4106" y="2634"/>
                    <a:ext cx="20" cy="13"/>
                  </a:xfrm>
                  <a:custGeom>
                    <a:avLst/>
                    <a:gdLst/>
                    <a:ahLst/>
                    <a:cxnLst/>
                    <a:rect l="l" t="t" r="r" b="b"/>
                    <a:pathLst>
                      <a:path w="27" h="17" extrusionOk="0">
                        <a:moveTo>
                          <a:pt x="21" y="4"/>
                        </a:moveTo>
                        <a:cubicBezTo>
                          <a:pt x="21" y="4"/>
                          <a:pt x="27" y="11"/>
                          <a:pt x="22" y="14"/>
                        </a:cubicBezTo>
                        <a:cubicBezTo>
                          <a:pt x="19" y="16"/>
                          <a:pt x="17" y="16"/>
                          <a:pt x="15" y="15"/>
                        </a:cubicBezTo>
                        <a:cubicBezTo>
                          <a:pt x="14" y="15"/>
                          <a:pt x="12" y="14"/>
                          <a:pt x="9" y="15"/>
                        </a:cubicBezTo>
                        <a:cubicBezTo>
                          <a:pt x="3" y="17"/>
                          <a:pt x="0" y="10"/>
                          <a:pt x="5" y="6"/>
                        </a:cubicBezTo>
                        <a:cubicBezTo>
                          <a:pt x="10" y="2"/>
                          <a:pt x="18" y="0"/>
                          <a:pt x="21" y="4"/>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76" name="Google Shape;3376;p21"/>
                  <p:cNvSpPr/>
                  <p:nvPr/>
                </p:nvSpPr>
                <p:spPr>
                  <a:xfrm>
                    <a:off x="4107" y="2635"/>
                    <a:ext cx="17" cy="11"/>
                  </a:xfrm>
                  <a:custGeom>
                    <a:avLst/>
                    <a:gdLst/>
                    <a:ahLst/>
                    <a:cxnLst/>
                    <a:rect l="l" t="t" r="r" b="b"/>
                    <a:pathLst>
                      <a:path w="22" h="15" extrusionOk="0">
                        <a:moveTo>
                          <a:pt x="20" y="14"/>
                        </a:moveTo>
                        <a:cubicBezTo>
                          <a:pt x="18" y="15"/>
                          <a:pt x="17" y="15"/>
                          <a:pt x="16" y="15"/>
                        </a:cubicBezTo>
                        <a:cubicBezTo>
                          <a:pt x="16" y="15"/>
                          <a:pt x="16" y="15"/>
                          <a:pt x="16" y="15"/>
                        </a:cubicBezTo>
                        <a:cubicBezTo>
                          <a:pt x="14" y="15"/>
                          <a:pt x="12" y="14"/>
                          <a:pt x="10" y="14"/>
                        </a:cubicBezTo>
                        <a:cubicBezTo>
                          <a:pt x="10" y="14"/>
                          <a:pt x="9" y="15"/>
                          <a:pt x="7" y="15"/>
                        </a:cubicBezTo>
                        <a:cubicBezTo>
                          <a:pt x="7" y="15"/>
                          <a:pt x="6" y="15"/>
                          <a:pt x="5" y="15"/>
                        </a:cubicBezTo>
                        <a:cubicBezTo>
                          <a:pt x="2" y="15"/>
                          <a:pt x="0" y="13"/>
                          <a:pt x="0" y="10"/>
                        </a:cubicBezTo>
                        <a:cubicBezTo>
                          <a:pt x="0" y="8"/>
                          <a:pt x="1" y="6"/>
                          <a:pt x="3" y="4"/>
                        </a:cubicBezTo>
                        <a:cubicBezTo>
                          <a:pt x="6" y="2"/>
                          <a:pt x="10" y="0"/>
                          <a:pt x="13" y="0"/>
                        </a:cubicBezTo>
                        <a:cubicBezTo>
                          <a:pt x="16" y="0"/>
                          <a:pt x="18" y="1"/>
                          <a:pt x="19" y="3"/>
                        </a:cubicBezTo>
                        <a:cubicBezTo>
                          <a:pt x="19" y="3"/>
                          <a:pt x="22" y="6"/>
                          <a:pt x="22" y="10"/>
                        </a:cubicBezTo>
                        <a:cubicBezTo>
                          <a:pt x="22" y="11"/>
                          <a:pt x="22" y="13"/>
                          <a:pt x="20" y="14"/>
                        </a:cubicBezTo>
                        <a:close/>
                        <a:moveTo>
                          <a:pt x="18" y="4"/>
                        </a:moveTo>
                        <a:cubicBezTo>
                          <a:pt x="19" y="3"/>
                          <a:pt x="19" y="3"/>
                          <a:pt x="19" y="3"/>
                        </a:cubicBezTo>
                        <a:cubicBezTo>
                          <a:pt x="18" y="4"/>
                          <a:pt x="18" y="4"/>
                          <a:pt x="18" y="4"/>
                        </a:cubicBezTo>
                        <a:cubicBezTo>
                          <a:pt x="17" y="2"/>
                          <a:pt x="16" y="1"/>
                          <a:pt x="13" y="1"/>
                        </a:cubicBezTo>
                        <a:cubicBezTo>
                          <a:pt x="10" y="1"/>
                          <a:pt x="6" y="3"/>
                          <a:pt x="3" y="5"/>
                        </a:cubicBezTo>
                        <a:cubicBezTo>
                          <a:pt x="2" y="6"/>
                          <a:pt x="1" y="8"/>
                          <a:pt x="1" y="10"/>
                        </a:cubicBezTo>
                        <a:cubicBezTo>
                          <a:pt x="1" y="12"/>
                          <a:pt x="3" y="14"/>
                          <a:pt x="5" y="14"/>
                        </a:cubicBezTo>
                        <a:cubicBezTo>
                          <a:pt x="6" y="14"/>
                          <a:pt x="7" y="14"/>
                          <a:pt x="7" y="14"/>
                        </a:cubicBezTo>
                        <a:cubicBezTo>
                          <a:pt x="8" y="13"/>
                          <a:pt x="9" y="13"/>
                          <a:pt x="10" y="13"/>
                        </a:cubicBezTo>
                        <a:cubicBezTo>
                          <a:pt x="13" y="13"/>
                          <a:pt x="14" y="14"/>
                          <a:pt x="16" y="14"/>
                        </a:cubicBezTo>
                        <a:cubicBezTo>
                          <a:pt x="17" y="14"/>
                          <a:pt x="18" y="14"/>
                          <a:pt x="19" y="13"/>
                        </a:cubicBezTo>
                        <a:cubicBezTo>
                          <a:pt x="21" y="12"/>
                          <a:pt x="21" y="11"/>
                          <a:pt x="21" y="10"/>
                        </a:cubicBezTo>
                        <a:cubicBezTo>
                          <a:pt x="21" y="7"/>
                          <a:pt x="18" y="4"/>
                          <a:pt x="18"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77" name="Google Shape;3377;p21"/>
                  <p:cNvSpPr/>
                  <p:nvPr/>
                </p:nvSpPr>
                <p:spPr>
                  <a:xfrm>
                    <a:off x="4108" y="2636"/>
                    <a:ext cx="15" cy="10"/>
                  </a:xfrm>
                  <a:custGeom>
                    <a:avLst/>
                    <a:gdLst/>
                    <a:ahLst/>
                    <a:cxnLst/>
                    <a:rect l="l" t="t" r="r" b="b"/>
                    <a:pathLst>
                      <a:path w="20" h="13" extrusionOk="0">
                        <a:moveTo>
                          <a:pt x="7" y="11"/>
                        </a:moveTo>
                        <a:cubicBezTo>
                          <a:pt x="5" y="11"/>
                          <a:pt x="3" y="10"/>
                          <a:pt x="3" y="8"/>
                        </a:cubicBezTo>
                        <a:cubicBezTo>
                          <a:pt x="3" y="5"/>
                          <a:pt x="6" y="4"/>
                          <a:pt x="8" y="4"/>
                        </a:cubicBezTo>
                        <a:cubicBezTo>
                          <a:pt x="9" y="3"/>
                          <a:pt x="10" y="3"/>
                          <a:pt x="11" y="3"/>
                        </a:cubicBezTo>
                        <a:cubicBezTo>
                          <a:pt x="13" y="3"/>
                          <a:pt x="14" y="3"/>
                          <a:pt x="14" y="3"/>
                        </a:cubicBezTo>
                        <a:cubicBezTo>
                          <a:pt x="14" y="3"/>
                          <a:pt x="18" y="5"/>
                          <a:pt x="18" y="8"/>
                        </a:cubicBezTo>
                        <a:cubicBezTo>
                          <a:pt x="17" y="10"/>
                          <a:pt x="15" y="11"/>
                          <a:pt x="14" y="11"/>
                        </a:cubicBezTo>
                        <a:cubicBezTo>
                          <a:pt x="13" y="11"/>
                          <a:pt x="12" y="11"/>
                          <a:pt x="12" y="10"/>
                        </a:cubicBezTo>
                        <a:cubicBezTo>
                          <a:pt x="12" y="9"/>
                          <a:pt x="14" y="7"/>
                          <a:pt x="12" y="7"/>
                        </a:cubicBezTo>
                        <a:cubicBezTo>
                          <a:pt x="12" y="7"/>
                          <a:pt x="12" y="7"/>
                          <a:pt x="12" y="7"/>
                        </a:cubicBezTo>
                        <a:cubicBezTo>
                          <a:pt x="11" y="7"/>
                          <a:pt x="10" y="7"/>
                          <a:pt x="9" y="10"/>
                        </a:cubicBezTo>
                        <a:cubicBezTo>
                          <a:pt x="9" y="11"/>
                          <a:pt x="8" y="11"/>
                          <a:pt x="7" y="11"/>
                        </a:cubicBezTo>
                        <a:close/>
                        <a:moveTo>
                          <a:pt x="12" y="0"/>
                        </a:moveTo>
                        <a:cubicBezTo>
                          <a:pt x="9" y="0"/>
                          <a:pt x="5" y="2"/>
                          <a:pt x="2" y="4"/>
                        </a:cubicBezTo>
                        <a:cubicBezTo>
                          <a:pt x="1" y="5"/>
                          <a:pt x="0" y="7"/>
                          <a:pt x="0" y="9"/>
                        </a:cubicBezTo>
                        <a:cubicBezTo>
                          <a:pt x="0" y="11"/>
                          <a:pt x="2" y="13"/>
                          <a:pt x="4" y="13"/>
                        </a:cubicBezTo>
                        <a:cubicBezTo>
                          <a:pt x="5" y="13"/>
                          <a:pt x="6" y="13"/>
                          <a:pt x="6" y="13"/>
                        </a:cubicBezTo>
                        <a:cubicBezTo>
                          <a:pt x="7" y="12"/>
                          <a:pt x="8" y="12"/>
                          <a:pt x="9" y="12"/>
                        </a:cubicBezTo>
                        <a:cubicBezTo>
                          <a:pt x="12" y="12"/>
                          <a:pt x="13" y="13"/>
                          <a:pt x="15" y="13"/>
                        </a:cubicBezTo>
                        <a:cubicBezTo>
                          <a:pt x="15" y="13"/>
                          <a:pt x="15" y="13"/>
                          <a:pt x="15" y="13"/>
                        </a:cubicBezTo>
                        <a:cubicBezTo>
                          <a:pt x="16" y="13"/>
                          <a:pt x="17" y="13"/>
                          <a:pt x="18" y="12"/>
                        </a:cubicBezTo>
                        <a:cubicBezTo>
                          <a:pt x="20" y="11"/>
                          <a:pt x="20" y="10"/>
                          <a:pt x="20" y="9"/>
                        </a:cubicBezTo>
                        <a:cubicBezTo>
                          <a:pt x="20" y="6"/>
                          <a:pt x="17" y="3"/>
                          <a:pt x="17" y="3"/>
                        </a:cubicBezTo>
                        <a:cubicBezTo>
                          <a:pt x="18" y="2"/>
                          <a:pt x="18" y="2"/>
                          <a:pt x="18" y="2"/>
                        </a:cubicBezTo>
                        <a:cubicBezTo>
                          <a:pt x="17" y="3"/>
                          <a:pt x="17" y="3"/>
                          <a:pt x="17" y="3"/>
                        </a:cubicBezTo>
                        <a:cubicBezTo>
                          <a:pt x="16" y="1"/>
                          <a:pt x="15" y="0"/>
                          <a:pt x="12"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78" name="Google Shape;3378;p21"/>
                  <p:cNvSpPr/>
                  <p:nvPr/>
                </p:nvSpPr>
                <p:spPr>
                  <a:xfrm>
                    <a:off x="4107" y="2636"/>
                    <a:ext cx="19" cy="10"/>
                  </a:xfrm>
                  <a:custGeom>
                    <a:avLst/>
                    <a:gdLst/>
                    <a:ahLst/>
                    <a:cxnLst/>
                    <a:rect l="l" t="t" r="r" b="b"/>
                    <a:pathLst>
                      <a:path w="26" h="14" extrusionOk="0">
                        <a:moveTo>
                          <a:pt x="6" y="13"/>
                        </a:moveTo>
                        <a:cubicBezTo>
                          <a:pt x="4" y="13"/>
                          <a:pt x="2" y="11"/>
                          <a:pt x="2" y="9"/>
                        </a:cubicBezTo>
                        <a:cubicBezTo>
                          <a:pt x="2" y="7"/>
                          <a:pt x="3" y="5"/>
                          <a:pt x="4" y="4"/>
                        </a:cubicBezTo>
                        <a:cubicBezTo>
                          <a:pt x="7" y="2"/>
                          <a:pt x="11" y="0"/>
                          <a:pt x="14" y="0"/>
                        </a:cubicBezTo>
                        <a:cubicBezTo>
                          <a:pt x="14" y="0"/>
                          <a:pt x="14" y="0"/>
                          <a:pt x="14" y="0"/>
                        </a:cubicBezTo>
                        <a:cubicBezTo>
                          <a:pt x="17" y="0"/>
                          <a:pt x="18" y="1"/>
                          <a:pt x="19" y="3"/>
                        </a:cubicBezTo>
                        <a:cubicBezTo>
                          <a:pt x="20" y="2"/>
                          <a:pt x="20" y="2"/>
                          <a:pt x="20" y="2"/>
                        </a:cubicBezTo>
                        <a:cubicBezTo>
                          <a:pt x="19" y="3"/>
                          <a:pt x="19" y="3"/>
                          <a:pt x="19" y="3"/>
                        </a:cubicBezTo>
                        <a:cubicBezTo>
                          <a:pt x="19" y="3"/>
                          <a:pt x="22" y="6"/>
                          <a:pt x="22" y="9"/>
                        </a:cubicBezTo>
                        <a:cubicBezTo>
                          <a:pt x="22" y="10"/>
                          <a:pt x="22" y="11"/>
                          <a:pt x="20" y="12"/>
                        </a:cubicBezTo>
                        <a:cubicBezTo>
                          <a:pt x="19" y="13"/>
                          <a:pt x="18" y="13"/>
                          <a:pt x="17" y="13"/>
                        </a:cubicBezTo>
                        <a:cubicBezTo>
                          <a:pt x="17" y="13"/>
                          <a:pt x="17" y="13"/>
                          <a:pt x="17" y="13"/>
                        </a:cubicBezTo>
                        <a:cubicBezTo>
                          <a:pt x="15" y="13"/>
                          <a:pt x="14" y="12"/>
                          <a:pt x="11" y="12"/>
                        </a:cubicBezTo>
                        <a:cubicBezTo>
                          <a:pt x="10" y="12"/>
                          <a:pt x="9" y="12"/>
                          <a:pt x="8" y="13"/>
                        </a:cubicBezTo>
                        <a:cubicBezTo>
                          <a:pt x="8" y="13"/>
                          <a:pt x="7" y="13"/>
                          <a:pt x="6" y="13"/>
                        </a:cubicBezTo>
                        <a:close/>
                        <a:moveTo>
                          <a:pt x="14" y="0"/>
                        </a:moveTo>
                        <a:cubicBezTo>
                          <a:pt x="11" y="0"/>
                          <a:pt x="7" y="1"/>
                          <a:pt x="4" y="4"/>
                        </a:cubicBezTo>
                        <a:cubicBezTo>
                          <a:pt x="0" y="7"/>
                          <a:pt x="2" y="14"/>
                          <a:pt x="6" y="14"/>
                        </a:cubicBezTo>
                        <a:cubicBezTo>
                          <a:pt x="7" y="14"/>
                          <a:pt x="8" y="14"/>
                          <a:pt x="8" y="13"/>
                        </a:cubicBezTo>
                        <a:cubicBezTo>
                          <a:pt x="10" y="13"/>
                          <a:pt x="10" y="13"/>
                          <a:pt x="11" y="13"/>
                        </a:cubicBezTo>
                        <a:cubicBezTo>
                          <a:pt x="12" y="13"/>
                          <a:pt x="13" y="13"/>
                          <a:pt x="14" y="13"/>
                        </a:cubicBezTo>
                        <a:cubicBezTo>
                          <a:pt x="15" y="14"/>
                          <a:pt x="16" y="14"/>
                          <a:pt x="17" y="14"/>
                        </a:cubicBezTo>
                        <a:cubicBezTo>
                          <a:pt x="18" y="14"/>
                          <a:pt x="19" y="13"/>
                          <a:pt x="21" y="12"/>
                        </a:cubicBezTo>
                        <a:cubicBezTo>
                          <a:pt x="26" y="9"/>
                          <a:pt x="20" y="2"/>
                          <a:pt x="20" y="2"/>
                        </a:cubicBezTo>
                        <a:cubicBezTo>
                          <a:pt x="19" y="1"/>
                          <a:pt x="17" y="0"/>
                          <a:pt x="14"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79" name="Google Shape;3379;p21"/>
                  <p:cNvSpPr/>
                  <p:nvPr/>
                </p:nvSpPr>
                <p:spPr>
                  <a:xfrm>
                    <a:off x="4110" y="2639"/>
                    <a:ext cx="6" cy="5"/>
                  </a:xfrm>
                  <a:custGeom>
                    <a:avLst/>
                    <a:gdLst/>
                    <a:ahLst/>
                    <a:cxnLst/>
                    <a:rect l="l" t="t" r="r" b="b"/>
                    <a:pathLst>
                      <a:path w="7" h="7" extrusionOk="0">
                        <a:moveTo>
                          <a:pt x="4" y="6"/>
                        </a:moveTo>
                        <a:cubicBezTo>
                          <a:pt x="4" y="6"/>
                          <a:pt x="7" y="2"/>
                          <a:pt x="5" y="1"/>
                        </a:cubicBezTo>
                        <a:cubicBezTo>
                          <a:pt x="2" y="0"/>
                          <a:pt x="0" y="7"/>
                          <a:pt x="4" y="6"/>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80" name="Google Shape;3380;p21"/>
                  <p:cNvSpPr/>
                  <p:nvPr/>
                </p:nvSpPr>
                <p:spPr>
                  <a:xfrm>
                    <a:off x="4117" y="2641"/>
                    <a:ext cx="4" cy="4"/>
                  </a:xfrm>
                  <a:custGeom>
                    <a:avLst/>
                    <a:gdLst/>
                    <a:ahLst/>
                    <a:cxnLst/>
                    <a:rect l="l" t="t" r="r" b="b"/>
                    <a:pathLst>
                      <a:path w="5" h="5" extrusionOk="0">
                        <a:moveTo>
                          <a:pt x="3" y="0"/>
                        </a:moveTo>
                        <a:cubicBezTo>
                          <a:pt x="3" y="0"/>
                          <a:pt x="5" y="1"/>
                          <a:pt x="3" y="3"/>
                        </a:cubicBezTo>
                        <a:cubicBezTo>
                          <a:pt x="1" y="5"/>
                          <a:pt x="0" y="0"/>
                          <a:pt x="3"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81" name="Google Shape;3381;p21"/>
                  <p:cNvSpPr/>
                  <p:nvPr/>
                </p:nvSpPr>
                <p:spPr>
                  <a:xfrm>
                    <a:off x="3940" y="2262"/>
                    <a:ext cx="9" cy="16"/>
                  </a:xfrm>
                  <a:custGeom>
                    <a:avLst/>
                    <a:gdLst/>
                    <a:ahLst/>
                    <a:cxnLst/>
                    <a:rect l="l" t="t" r="r" b="b"/>
                    <a:pathLst>
                      <a:path w="11" h="22" extrusionOk="0">
                        <a:moveTo>
                          <a:pt x="7" y="0"/>
                        </a:moveTo>
                        <a:cubicBezTo>
                          <a:pt x="7" y="0"/>
                          <a:pt x="4" y="0"/>
                          <a:pt x="4" y="4"/>
                        </a:cubicBezTo>
                        <a:cubicBezTo>
                          <a:pt x="4" y="8"/>
                          <a:pt x="3" y="9"/>
                          <a:pt x="2" y="12"/>
                        </a:cubicBezTo>
                        <a:cubicBezTo>
                          <a:pt x="1" y="15"/>
                          <a:pt x="0" y="15"/>
                          <a:pt x="1" y="17"/>
                        </a:cubicBezTo>
                        <a:cubicBezTo>
                          <a:pt x="1" y="18"/>
                          <a:pt x="2" y="18"/>
                          <a:pt x="2" y="18"/>
                        </a:cubicBezTo>
                        <a:cubicBezTo>
                          <a:pt x="3" y="18"/>
                          <a:pt x="4" y="18"/>
                          <a:pt x="4" y="19"/>
                        </a:cubicBezTo>
                        <a:cubicBezTo>
                          <a:pt x="6" y="22"/>
                          <a:pt x="7" y="18"/>
                          <a:pt x="7" y="14"/>
                        </a:cubicBezTo>
                        <a:cubicBezTo>
                          <a:pt x="7" y="10"/>
                          <a:pt x="8" y="7"/>
                          <a:pt x="9" y="6"/>
                        </a:cubicBezTo>
                        <a:cubicBezTo>
                          <a:pt x="10" y="4"/>
                          <a:pt x="11" y="0"/>
                          <a:pt x="7"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82" name="Google Shape;3382;p21"/>
                  <p:cNvSpPr/>
                  <p:nvPr/>
                </p:nvSpPr>
                <p:spPr>
                  <a:xfrm>
                    <a:off x="3941" y="2262"/>
                    <a:ext cx="7" cy="15"/>
                  </a:xfrm>
                  <a:custGeom>
                    <a:avLst/>
                    <a:gdLst/>
                    <a:ahLst/>
                    <a:cxnLst/>
                    <a:rect l="l" t="t" r="r" b="b"/>
                    <a:pathLst>
                      <a:path w="9" h="20" extrusionOk="0">
                        <a:moveTo>
                          <a:pt x="3" y="20"/>
                        </a:moveTo>
                        <a:cubicBezTo>
                          <a:pt x="3" y="19"/>
                          <a:pt x="2" y="19"/>
                          <a:pt x="2" y="19"/>
                        </a:cubicBezTo>
                        <a:cubicBezTo>
                          <a:pt x="1" y="19"/>
                          <a:pt x="1" y="19"/>
                          <a:pt x="1" y="19"/>
                        </a:cubicBezTo>
                        <a:cubicBezTo>
                          <a:pt x="1" y="19"/>
                          <a:pt x="1" y="19"/>
                          <a:pt x="1" y="19"/>
                        </a:cubicBezTo>
                        <a:cubicBezTo>
                          <a:pt x="0" y="19"/>
                          <a:pt x="0" y="18"/>
                          <a:pt x="0" y="17"/>
                        </a:cubicBezTo>
                        <a:cubicBezTo>
                          <a:pt x="0" y="17"/>
                          <a:pt x="0" y="16"/>
                          <a:pt x="0" y="16"/>
                        </a:cubicBezTo>
                        <a:cubicBezTo>
                          <a:pt x="0" y="15"/>
                          <a:pt x="0" y="14"/>
                          <a:pt x="1" y="12"/>
                        </a:cubicBezTo>
                        <a:cubicBezTo>
                          <a:pt x="2" y="10"/>
                          <a:pt x="3" y="8"/>
                          <a:pt x="3" y="6"/>
                        </a:cubicBezTo>
                        <a:cubicBezTo>
                          <a:pt x="3" y="6"/>
                          <a:pt x="3" y="5"/>
                          <a:pt x="3" y="4"/>
                        </a:cubicBezTo>
                        <a:cubicBezTo>
                          <a:pt x="3" y="4"/>
                          <a:pt x="3" y="3"/>
                          <a:pt x="3" y="3"/>
                        </a:cubicBezTo>
                        <a:cubicBezTo>
                          <a:pt x="3" y="0"/>
                          <a:pt x="5" y="0"/>
                          <a:pt x="6" y="0"/>
                        </a:cubicBezTo>
                        <a:cubicBezTo>
                          <a:pt x="6" y="0"/>
                          <a:pt x="6" y="0"/>
                          <a:pt x="6" y="0"/>
                        </a:cubicBezTo>
                        <a:cubicBezTo>
                          <a:pt x="7" y="0"/>
                          <a:pt x="8" y="0"/>
                          <a:pt x="8" y="1"/>
                        </a:cubicBezTo>
                        <a:cubicBezTo>
                          <a:pt x="9" y="2"/>
                          <a:pt x="9" y="2"/>
                          <a:pt x="9" y="3"/>
                        </a:cubicBezTo>
                        <a:cubicBezTo>
                          <a:pt x="9" y="4"/>
                          <a:pt x="8" y="5"/>
                          <a:pt x="8" y="6"/>
                        </a:cubicBezTo>
                        <a:cubicBezTo>
                          <a:pt x="7" y="7"/>
                          <a:pt x="7" y="9"/>
                          <a:pt x="7" y="12"/>
                        </a:cubicBezTo>
                        <a:cubicBezTo>
                          <a:pt x="7" y="13"/>
                          <a:pt x="6" y="13"/>
                          <a:pt x="6" y="14"/>
                        </a:cubicBezTo>
                        <a:cubicBezTo>
                          <a:pt x="6" y="15"/>
                          <a:pt x="6" y="15"/>
                          <a:pt x="6" y="15"/>
                        </a:cubicBezTo>
                        <a:cubicBezTo>
                          <a:pt x="6" y="18"/>
                          <a:pt x="5" y="20"/>
                          <a:pt x="4" y="20"/>
                        </a:cubicBezTo>
                        <a:cubicBezTo>
                          <a:pt x="4" y="20"/>
                          <a:pt x="4" y="20"/>
                          <a:pt x="3" y="20"/>
                        </a:cubicBezTo>
                        <a:close/>
                        <a:moveTo>
                          <a:pt x="4" y="19"/>
                        </a:moveTo>
                        <a:cubicBezTo>
                          <a:pt x="4" y="20"/>
                          <a:pt x="4" y="20"/>
                          <a:pt x="4" y="20"/>
                        </a:cubicBezTo>
                        <a:cubicBezTo>
                          <a:pt x="5" y="20"/>
                          <a:pt x="5" y="19"/>
                          <a:pt x="5" y="18"/>
                        </a:cubicBezTo>
                        <a:cubicBezTo>
                          <a:pt x="6" y="18"/>
                          <a:pt x="6" y="16"/>
                          <a:pt x="6" y="15"/>
                        </a:cubicBezTo>
                        <a:cubicBezTo>
                          <a:pt x="6" y="14"/>
                          <a:pt x="6" y="14"/>
                          <a:pt x="6" y="14"/>
                        </a:cubicBezTo>
                        <a:cubicBezTo>
                          <a:pt x="6" y="13"/>
                          <a:pt x="6" y="13"/>
                          <a:pt x="6" y="12"/>
                        </a:cubicBezTo>
                        <a:cubicBezTo>
                          <a:pt x="6" y="9"/>
                          <a:pt x="7" y="7"/>
                          <a:pt x="8" y="5"/>
                        </a:cubicBezTo>
                        <a:cubicBezTo>
                          <a:pt x="8" y="5"/>
                          <a:pt x="8" y="4"/>
                          <a:pt x="8" y="3"/>
                        </a:cubicBezTo>
                        <a:cubicBezTo>
                          <a:pt x="9" y="2"/>
                          <a:pt x="8" y="1"/>
                          <a:pt x="6" y="0"/>
                        </a:cubicBezTo>
                        <a:cubicBezTo>
                          <a:pt x="6" y="0"/>
                          <a:pt x="6" y="0"/>
                          <a:pt x="6" y="0"/>
                        </a:cubicBezTo>
                        <a:cubicBezTo>
                          <a:pt x="6" y="0"/>
                          <a:pt x="6" y="0"/>
                          <a:pt x="6" y="0"/>
                        </a:cubicBezTo>
                        <a:cubicBezTo>
                          <a:pt x="6" y="0"/>
                          <a:pt x="6" y="0"/>
                          <a:pt x="6" y="0"/>
                        </a:cubicBezTo>
                        <a:cubicBezTo>
                          <a:pt x="6" y="0"/>
                          <a:pt x="4" y="0"/>
                          <a:pt x="3" y="3"/>
                        </a:cubicBezTo>
                        <a:cubicBezTo>
                          <a:pt x="3" y="4"/>
                          <a:pt x="3" y="4"/>
                          <a:pt x="3" y="4"/>
                        </a:cubicBezTo>
                        <a:cubicBezTo>
                          <a:pt x="3" y="5"/>
                          <a:pt x="3" y="6"/>
                          <a:pt x="3" y="6"/>
                        </a:cubicBezTo>
                        <a:cubicBezTo>
                          <a:pt x="3" y="9"/>
                          <a:pt x="2" y="10"/>
                          <a:pt x="2" y="12"/>
                        </a:cubicBezTo>
                        <a:cubicBezTo>
                          <a:pt x="1" y="14"/>
                          <a:pt x="0" y="15"/>
                          <a:pt x="0" y="16"/>
                        </a:cubicBezTo>
                        <a:cubicBezTo>
                          <a:pt x="0" y="16"/>
                          <a:pt x="0" y="17"/>
                          <a:pt x="0" y="17"/>
                        </a:cubicBezTo>
                        <a:cubicBezTo>
                          <a:pt x="0" y="18"/>
                          <a:pt x="0" y="18"/>
                          <a:pt x="1" y="18"/>
                        </a:cubicBezTo>
                        <a:cubicBezTo>
                          <a:pt x="1" y="18"/>
                          <a:pt x="1" y="18"/>
                          <a:pt x="1" y="18"/>
                        </a:cubicBezTo>
                        <a:cubicBezTo>
                          <a:pt x="2" y="18"/>
                          <a:pt x="2" y="18"/>
                          <a:pt x="2" y="18"/>
                        </a:cubicBezTo>
                        <a:cubicBezTo>
                          <a:pt x="2" y="18"/>
                          <a:pt x="2" y="18"/>
                          <a:pt x="2" y="18"/>
                        </a:cubicBezTo>
                        <a:cubicBezTo>
                          <a:pt x="2" y="18"/>
                          <a:pt x="3" y="18"/>
                          <a:pt x="4" y="19"/>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83" name="Google Shape;3383;p21"/>
                  <p:cNvSpPr/>
                  <p:nvPr/>
                </p:nvSpPr>
                <p:spPr>
                  <a:xfrm>
                    <a:off x="3941" y="2262"/>
                    <a:ext cx="6" cy="15"/>
                  </a:xfrm>
                  <a:custGeom>
                    <a:avLst/>
                    <a:gdLst/>
                    <a:ahLst/>
                    <a:cxnLst/>
                    <a:rect l="l" t="t" r="r" b="b"/>
                    <a:pathLst>
                      <a:path w="8" h="20" extrusionOk="0">
                        <a:moveTo>
                          <a:pt x="1" y="17"/>
                        </a:moveTo>
                        <a:cubicBezTo>
                          <a:pt x="1" y="16"/>
                          <a:pt x="1" y="16"/>
                          <a:pt x="1" y="16"/>
                        </a:cubicBezTo>
                        <a:cubicBezTo>
                          <a:pt x="0" y="15"/>
                          <a:pt x="2" y="12"/>
                          <a:pt x="3" y="11"/>
                        </a:cubicBezTo>
                        <a:cubicBezTo>
                          <a:pt x="4" y="9"/>
                          <a:pt x="4" y="7"/>
                          <a:pt x="4" y="5"/>
                        </a:cubicBezTo>
                        <a:cubicBezTo>
                          <a:pt x="4" y="3"/>
                          <a:pt x="5" y="2"/>
                          <a:pt x="5" y="2"/>
                        </a:cubicBezTo>
                        <a:cubicBezTo>
                          <a:pt x="5" y="2"/>
                          <a:pt x="5" y="2"/>
                          <a:pt x="5" y="2"/>
                        </a:cubicBezTo>
                        <a:cubicBezTo>
                          <a:pt x="5" y="2"/>
                          <a:pt x="5" y="2"/>
                          <a:pt x="5" y="2"/>
                        </a:cubicBezTo>
                        <a:cubicBezTo>
                          <a:pt x="6" y="3"/>
                          <a:pt x="6" y="3"/>
                          <a:pt x="6" y="3"/>
                        </a:cubicBezTo>
                        <a:cubicBezTo>
                          <a:pt x="6" y="3"/>
                          <a:pt x="6" y="3"/>
                          <a:pt x="6" y="3"/>
                        </a:cubicBezTo>
                        <a:cubicBezTo>
                          <a:pt x="6" y="3"/>
                          <a:pt x="6" y="2"/>
                          <a:pt x="7" y="2"/>
                        </a:cubicBezTo>
                        <a:cubicBezTo>
                          <a:pt x="7" y="2"/>
                          <a:pt x="7" y="2"/>
                          <a:pt x="7" y="3"/>
                        </a:cubicBezTo>
                        <a:cubicBezTo>
                          <a:pt x="8" y="4"/>
                          <a:pt x="7" y="5"/>
                          <a:pt x="6" y="6"/>
                        </a:cubicBezTo>
                        <a:cubicBezTo>
                          <a:pt x="5" y="8"/>
                          <a:pt x="5" y="13"/>
                          <a:pt x="5" y="15"/>
                        </a:cubicBezTo>
                        <a:cubicBezTo>
                          <a:pt x="5" y="17"/>
                          <a:pt x="5" y="18"/>
                          <a:pt x="4" y="18"/>
                        </a:cubicBezTo>
                        <a:cubicBezTo>
                          <a:pt x="4" y="18"/>
                          <a:pt x="4" y="18"/>
                          <a:pt x="3" y="17"/>
                        </a:cubicBezTo>
                        <a:cubicBezTo>
                          <a:pt x="3" y="16"/>
                          <a:pt x="3" y="16"/>
                          <a:pt x="3" y="16"/>
                        </a:cubicBezTo>
                        <a:cubicBezTo>
                          <a:pt x="2" y="16"/>
                          <a:pt x="2" y="16"/>
                          <a:pt x="2" y="16"/>
                        </a:cubicBezTo>
                        <a:lnTo>
                          <a:pt x="1" y="17"/>
                        </a:lnTo>
                        <a:close/>
                        <a:moveTo>
                          <a:pt x="5" y="0"/>
                        </a:moveTo>
                        <a:cubicBezTo>
                          <a:pt x="4" y="1"/>
                          <a:pt x="4" y="1"/>
                          <a:pt x="3" y="3"/>
                        </a:cubicBezTo>
                        <a:cubicBezTo>
                          <a:pt x="3" y="4"/>
                          <a:pt x="3" y="4"/>
                          <a:pt x="3" y="4"/>
                        </a:cubicBezTo>
                        <a:cubicBezTo>
                          <a:pt x="3" y="5"/>
                          <a:pt x="3" y="6"/>
                          <a:pt x="3" y="6"/>
                        </a:cubicBezTo>
                        <a:cubicBezTo>
                          <a:pt x="3" y="9"/>
                          <a:pt x="2" y="10"/>
                          <a:pt x="2" y="12"/>
                        </a:cubicBezTo>
                        <a:cubicBezTo>
                          <a:pt x="1" y="14"/>
                          <a:pt x="0" y="15"/>
                          <a:pt x="0" y="16"/>
                        </a:cubicBezTo>
                        <a:cubicBezTo>
                          <a:pt x="0" y="16"/>
                          <a:pt x="0" y="17"/>
                          <a:pt x="0" y="17"/>
                        </a:cubicBezTo>
                        <a:cubicBezTo>
                          <a:pt x="0" y="17"/>
                          <a:pt x="0" y="17"/>
                          <a:pt x="0" y="17"/>
                        </a:cubicBezTo>
                        <a:cubicBezTo>
                          <a:pt x="1" y="17"/>
                          <a:pt x="1" y="17"/>
                          <a:pt x="1" y="17"/>
                        </a:cubicBezTo>
                        <a:cubicBezTo>
                          <a:pt x="2" y="17"/>
                          <a:pt x="2" y="17"/>
                          <a:pt x="3" y="17"/>
                        </a:cubicBezTo>
                        <a:cubicBezTo>
                          <a:pt x="3" y="18"/>
                          <a:pt x="4" y="19"/>
                          <a:pt x="4" y="19"/>
                        </a:cubicBezTo>
                        <a:cubicBezTo>
                          <a:pt x="4" y="20"/>
                          <a:pt x="4" y="20"/>
                          <a:pt x="4" y="20"/>
                        </a:cubicBezTo>
                        <a:cubicBezTo>
                          <a:pt x="4" y="20"/>
                          <a:pt x="4" y="20"/>
                          <a:pt x="4" y="20"/>
                        </a:cubicBezTo>
                        <a:cubicBezTo>
                          <a:pt x="4" y="20"/>
                          <a:pt x="4" y="20"/>
                          <a:pt x="4" y="20"/>
                        </a:cubicBezTo>
                        <a:cubicBezTo>
                          <a:pt x="5" y="20"/>
                          <a:pt x="5" y="19"/>
                          <a:pt x="5" y="18"/>
                        </a:cubicBezTo>
                        <a:cubicBezTo>
                          <a:pt x="6" y="18"/>
                          <a:pt x="6" y="16"/>
                          <a:pt x="6" y="15"/>
                        </a:cubicBezTo>
                        <a:cubicBezTo>
                          <a:pt x="6" y="14"/>
                          <a:pt x="6" y="14"/>
                          <a:pt x="6" y="14"/>
                        </a:cubicBezTo>
                        <a:cubicBezTo>
                          <a:pt x="6" y="13"/>
                          <a:pt x="6" y="13"/>
                          <a:pt x="6" y="12"/>
                        </a:cubicBezTo>
                        <a:cubicBezTo>
                          <a:pt x="6" y="9"/>
                          <a:pt x="7" y="7"/>
                          <a:pt x="8" y="5"/>
                        </a:cubicBezTo>
                        <a:cubicBezTo>
                          <a:pt x="8" y="5"/>
                          <a:pt x="8" y="4"/>
                          <a:pt x="8" y="3"/>
                        </a:cubicBezTo>
                        <a:cubicBezTo>
                          <a:pt x="8" y="3"/>
                          <a:pt x="8" y="2"/>
                          <a:pt x="8" y="2"/>
                        </a:cubicBezTo>
                        <a:cubicBezTo>
                          <a:pt x="8" y="1"/>
                          <a:pt x="8" y="1"/>
                          <a:pt x="8" y="1"/>
                        </a:cubicBezTo>
                        <a:cubicBezTo>
                          <a:pt x="7" y="0"/>
                          <a:pt x="7" y="1"/>
                          <a:pt x="5"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84" name="Google Shape;3384;p21"/>
                  <p:cNvSpPr/>
                  <p:nvPr/>
                </p:nvSpPr>
                <p:spPr>
                  <a:xfrm>
                    <a:off x="3940" y="2262"/>
                    <a:ext cx="8" cy="15"/>
                  </a:xfrm>
                  <a:custGeom>
                    <a:avLst/>
                    <a:gdLst/>
                    <a:ahLst/>
                    <a:cxnLst/>
                    <a:rect l="l" t="t" r="r" b="b"/>
                    <a:pathLst>
                      <a:path w="10" h="20" extrusionOk="0">
                        <a:moveTo>
                          <a:pt x="5" y="20"/>
                        </a:moveTo>
                        <a:cubicBezTo>
                          <a:pt x="5" y="20"/>
                          <a:pt x="5" y="20"/>
                          <a:pt x="5" y="20"/>
                        </a:cubicBezTo>
                        <a:moveTo>
                          <a:pt x="9" y="2"/>
                        </a:moveTo>
                        <a:cubicBezTo>
                          <a:pt x="9" y="2"/>
                          <a:pt x="9" y="3"/>
                          <a:pt x="9" y="3"/>
                        </a:cubicBezTo>
                        <a:cubicBezTo>
                          <a:pt x="9" y="4"/>
                          <a:pt x="9" y="5"/>
                          <a:pt x="9" y="5"/>
                        </a:cubicBezTo>
                        <a:cubicBezTo>
                          <a:pt x="8" y="7"/>
                          <a:pt x="7" y="9"/>
                          <a:pt x="7" y="12"/>
                        </a:cubicBezTo>
                        <a:cubicBezTo>
                          <a:pt x="7" y="13"/>
                          <a:pt x="7" y="13"/>
                          <a:pt x="7" y="14"/>
                        </a:cubicBezTo>
                        <a:cubicBezTo>
                          <a:pt x="7" y="15"/>
                          <a:pt x="7" y="15"/>
                          <a:pt x="7" y="15"/>
                        </a:cubicBezTo>
                        <a:cubicBezTo>
                          <a:pt x="7" y="16"/>
                          <a:pt x="7" y="18"/>
                          <a:pt x="6" y="18"/>
                        </a:cubicBezTo>
                        <a:cubicBezTo>
                          <a:pt x="6" y="19"/>
                          <a:pt x="6"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7" y="17"/>
                          <a:pt x="7" y="14"/>
                        </a:cubicBezTo>
                        <a:cubicBezTo>
                          <a:pt x="7" y="10"/>
                          <a:pt x="8" y="7"/>
                          <a:pt x="9" y="6"/>
                        </a:cubicBezTo>
                        <a:cubicBezTo>
                          <a:pt x="9" y="5"/>
                          <a:pt x="10" y="3"/>
                          <a:pt x="10" y="2"/>
                        </a:cubicBezTo>
                        <a:lnTo>
                          <a:pt x="9" y="2"/>
                        </a:lnTo>
                        <a:close/>
                        <a:moveTo>
                          <a:pt x="6" y="0"/>
                        </a:moveTo>
                        <a:cubicBezTo>
                          <a:pt x="5" y="1"/>
                          <a:pt x="4" y="2"/>
                          <a:pt x="4" y="4"/>
                        </a:cubicBezTo>
                        <a:cubicBezTo>
                          <a:pt x="4" y="8"/>
                          <a:pt x="3" y="9"/>
                          <a:pt x="2" y="12"/>
                        </a:cubicBezTo>
                        <a:cubicBezTo>
                          <a:pt x="1" y="15"/>
                          <a:pt x="0" y="15"/>
                          <a:pt x="1" y="17"/>
                        </a:cubicBezTo>
                        <a:cubicBezTo>
                          <a:pt x="1" y="18"/>
                          <a:pt x="1" y="18"/>
                          <a:pt x="1" y="18"/>
                        </a:cubicBezTo>
                        <a:cubicBezTo>
                          <a:pt x="1" y="17"/>
                          <a:pt x="1" y="17"/>
                          <a:pt x="1" y="17"/>
                        </a:cubicBezTo>
                        <a:cubicBezTo>
                          <a:pt x="1" y="17"/>
                          <a:pt x="1" y="17"/>
                          <a:pt x="1" y="17"/>
                        </a:cubicBezTo>
                        <a:cubicBezTo>
                          <a:pt x="1" y="17"/>
                          <a:pt x="1" y="16"/>
                          <a:pt x="1" y="16"/>
                        </a:cubicBezTo>
                        <a:cubicBezTo>
                          <a:pt x="1" y="15"/>
                          <a:pt x="2" y="14"/>
                          <a:pt x="3" y="12"/>
                        </a:cubicBezTo>
                        <a:cubicBezTo>
                          <a:pt x="3" y="10"/>
                          <a:pt x="4" y="9"/>
                          <a:pt x="4" y="6"/>
                        </a:cubicBezTo>
                        <a:cubicBezTo>
                          <a:pt x="4" y="6"/>
                          <a:pt x="4" y="5"/>
                          <a:pt x="4" y="4"/>
                        </a:cubicBezTo>
                        <a:cubicBezTo>
                          <a:pt x="4" y="3"/>
                          <a:pt x="4" y="3"/>
                          <a:pt x="4" y="3"/>
                        </a:cubicBezTo>
                        <a:cubicBezTo>
                          <a:pt x="5" y="1"/>
                          <a:pt x="5" y="1"/>
                          <a:pt x="6"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85" name="Google Shape;3385;p21"/>
                  <p:cNvSpPr/>
                  <p:nvPr/>
                </p:nvSpPr>
                <p:spPr>
                  <a:xfrm>
                    <a:off x="3943" y="2264"/>
                    <a:ext cx="3" cy="10"/>
                  </a:xfrm>
                  <a:custGeom>
                    <a:avLst/>
                    <a:gdLst/>
                    <a:ahLst/>
                    <a:cxnLst/>
                    <a:rect l="l" t="t" r="r" b="b"/>
                    <a:pathLst>
                      <a:path w="4" h="13" extrusionOk="0">
                        <a:moveTo>
                          <a:pt x="3" y="1"/>
                        </a:moveTo>
                        <a:cubicBezTo>
                          <a:pt x="3" y="1"/>
                          <a:pt x="3" y="1"/>
                          <a:pt x="2" y="3"/>
                        </a:cubicBezTo>
                        <a:cubicBezTo>
                          <a:pt x="2" y="5"/>
                          <a:pt x="1" y="9"/>
                          <a:pt x="1" y="11"/>
                        </a:cubicBezTo>
                        <a:cubicBezTo>
                          <a:pt x="0" y="12"/>
                          <a:pt x="0" y="12"/>
                          <a:pt x="1" y="12"/>
                        </a:cubicBezTo>
                        <a:cubicBezTo>
                          <a:pt x="1" y="12"/>
                          <a:pt x="1" y="13"/>
                          <a:pt x="2" y="12"/>
                        </a:cubicBezTo>
                        <a:cubicBezTo>
                          <a:pt x="3" y="11"/>
                          <a:pt x="3" y="4"/>
                          <a:pt x="3" y="4"/>
                        </a:cubicBezTo>
                        <a:cubicBezTo>
                          <a:pt x="3" y="4"/>
                          <a:pt x="4" y="0"/>
                          <a:pt x="3"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86" name="Google Shape;3386;p21"/>
                  <p:cNvSpPr/>
                  <p:nvPr/>
                </p:nvSpPr>
                <p:spPr>
                  <a:xfrm>
                    <a:off x="3943" y="2237"/>
                    <a:ext cx="7" cy="26"/>
                  </a:xfrm>
                  <a:custGeom>
                    <a:avLst/>
                    <a:gdLst/>
                    <a:ahLst/>
                    <a:cxnLst/>
                    <a:rect l="l" t="t" r="r" b="b"/>
                    <a:pathLst>
                      <a:path w="9" h="35" extrusionOk="0">
                        <a:moveTo>
                          <a:pt x="4" y="1"/>
                        </a:moveTo>
                        <a:cubicBezTo>
                          <a:pt x="4" y="1"/>
                          <a:pt x="2" y="0"/>
                          <a:pt x="3" y="7"/>
                        </a:cubicBezTo>
                        <a:cubicBezTo>
                          <a:pt x="3" y="14"/>
                          <a:pt x="3" y="18"/>
                          <a:pt x="1" y="24"/>
                        </a:cubicBezTo>
                        <a:cubicBezTo>
                          <a:pt x="0" y="30"/>
                          <a:pt x="1" y="33"/>
                          <a:pt x="2" y="33"/>
                        </a:cubicBezTo>
                        <a:cubicBezTo>
                          <a:pt x="4" y="33"/>
                          <a:pt x="5" y="33"/>
                          <a:pt x="5" y="34"/>
                        </a:cubicBezTo>
                        <a:cubicBezTo>
                          <a:pt x="6" y="35"/>
                          <a:pt x="8" y="33"/>
                          <a:pt x="8" y="25"/>
                        </a:cubicBezTo>
                        <a:cubicBezTo>
                          <a:pt x="7" y="17"/>
                          <a:pt x="8" y="12"/>
                          <a:pt x="8" y="11"/>
                        </a:cubicBezTo>
                        <a:cubicBezTo>
                          <a:pt x="8" y="9"/>
                          <a:pt x="9" y="3"/>
                          <a:pt x="8" y="1"/>
                        </a:cubicBezTo>
                        <a:cubicBezTo>
                          <a:pt x="7" y="0"/>
                          <a:pt x="4" y="1"/>
                          <a:pt x="4"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87" name="Google Shape;3387;p21"/>
                  <p:cNvSpPr/>
                  <p:nvPr/>
                </p:nvSpPr>
                <p:spPr>
                  <a:xfrm>
                    <a:off x="3943" y="2237"/>
                    <a:ext cx="7" cy="26"/>
                  </a:xfrm>
                  <a:custGeom>
                    <a:avLst/>
                    <a:gdLst/>
                    <a:ahLst/>
                    <a:cxnLst/>
                    <a:rect l="l" t="t" r="r" b="b"/>
                    <a:pathLst>
                      <a:path w="9" h="35" extrusionOk="0">
                        <a:moveTo>
                          <a:pt x="5" y="34"/>
                        </a:moveTo>
                        <a:cubicBezTo>
                          <a:pt x="4" y="33"/>
                          <a:pt x="4" y="34"/>
                          <a:pt x="2" y="33"/>
                        </a:cubicBezTo>
                        <a:cubicBezTo>
                          <a:pt x="1" y="33"/>
                          <a:pt x="0" y="32"/>
                          <a:pt x="0" y="30"/>
                        </a:cubicBezTo>
                        <a:cubicBezTo>
                          <a:pt x="0" y="28"/>
                          <a:pt x="0" y="26"/>
                          <a:pt x="1" y="24"/>
                        </a:cubicBezTo>
                        <a:cubicBezTo>
                          <a:pt x="2" y="18"/>
                          <a:pt x="3" y="14"/>
                          <a:pt x="2" y="7"/>
                        </a:cubicBezTo>
                        <a:cubicBezTo>
                          <a:pt x="2" y="1"/>
                          <a:pt x="4" y="0"/>
                          <a:pt x="4" y="0"/>
                        </a:cubicBezTo>
                        <a:cubicBezTo>
                          <a:pt x="4" y="0"/>
                          <a:pt x="4" y="0"/>
                          <a:pt x="4" y="0"/>
                        </a:cubicBezTo>
                        <a:cubicBezTo>
                          <a:pt x="5" y="0"/>
                          <a:pt x="5" y="0"/>
                          <a:pt x="6" y="0"/>
                        </a:cubicBezTo>
                        <a:cubicBezTo>
                          <a:pt x="7" y="0"/>
                          <a:pt x="8" y="0"/>
                          <a:pt x="8" y="1"/>
                        </a:cubicBezTo>
                        <a:cubicBezTo>
                          <a:pt x="9" y="2"/>
                          <a:pt x="9" y="2"/>
                          <a:pt x="9" y="3"/>
                        </a:cubicBezTo>
                        <a:cubicBezTo>
                          <a:pt x="9" y="6"/>
                          <a:pt x="8" y="10"/>
                          <a:pt x="8" y="11"/>
                        </a:cubicBezTo>
                        <a:cubicBezTo>
                          <a:pt x="8" y="12"/>
                          <a:pt x="8" y="17"/>
                          <a:pt x="8" y="20"/>
                        </a:cubicBezTo>
                        <a:cubicBezTo>
                          <a:pt x="8" y="22"/>
                          <a:pt x="8" y="23"/>
                          <a:pt x="8" y="25"/>
                        </a:cubicBezTo>
                        <a:cubicBezTo>
                          <a:pt x="8" y="25"/>
                          <a:pt x="8" y="25"/>
                          <a:pt x="8" y="25"/>
                        </a:cubicBezTo>
                        <a:cubicBezTo>
                          <a:pt x="9" y="32"/>
                          <a:pt x="7" y="35"/>
                          <a:pt x="6" y="35"/>
                        </a:cubicBezTo>
                        <a:lnTo>
                          <a:pt x="5" y="34"/>
                        </a:lnTo>
                        <a:close/>
                        <a:moveTo>
                          <a:pt x="3" y="7"/>
                        </a:moveTo>
                        <a:cubicBezTo>
                          <a:pt x="3" y="14"/>
                          <a:pt x="3" y="18"/>
                          <a:pt x="1" y="24"/>
                        </a:cubicBezTo>
                        <a:cubicBezTo>
                          <a:pt x="1" y="27"/>
                          <a:pt x="1" y="28"/>
                          <a:pt x="1" y="30"/>
                        </a:cubicBezTo>
                        <a:cubicBezTo>
                          <a:pt x="1" y="32"/>
                          <a:pt x="1" y="32"/>
                          <a:pt x="2" y="33"/>
                        </a:cubicBezTo>
                        <a:cubicBezTo>
                          <a:pt x="4" y="33"/>
                          <a:pt x="5" y="32"/>
                          <a:pt x="5" y="34"/>
                        </a:cubicBezTo>
                        <a:cubicBezTo>
                          <a:pt x="6" y="34"/>
                          <a:pt x="6" y="34"/>
                          <a:pt x="6" y="34"/>
                        </a:cubicBezTo>
                        <a:cubicBezTo>
                          <a:pt x="6" y="34"/>
                          <a:pt x="8" y="32"/>
                          <a:pt x="8" y="26"/>
                        </a:cubicBezTo>
                        <a:cubicBezTo>
                          <a:pt x="8" y="25"/>
                          <a:pt x="8" y="25"/>
                          <a:pt x="8" y="25"/>
                        </a:cubicBezTo>
                        <a:cubicBezTo>
                          <a:pt x="7" y="23"/>
                          <a:pt x="7" y="22"/>
                          <a:pt x="7" y="20"/>
                        </a:cubicBezTo>
                        <a:cubicBezTo>
                          <a:pt x="7" y="17"/>
                          <a:pt x="7" y="12"/>
                          <a:pt x="7" y="11"/>
                        </a:cubicBezTo>
                        <a:cubicBezTo>
                          <a:pt x="8" y="10"/>
                          <a:pt x="8" y="6"/>
                          <a:pt x="8" y="3"/>
                        </a:cubicBezTo>
                        <a:cubicBezTo>
                          <a:pt x="8" y="2"/>
                          <a:pt x="8" y="2"/>
                          <a:pt x="8" y="2"/>
                        </a:cubicBezTo>
                        <a:cubicBezTo>
                          <a:pt x="7" y="1"/>
                          <a:pt x="7" y="1"/>
                          <a:pt x="6" y="1"/>
                        </a:cubicBezTo>
                        <a:cubicBezTo>
                          <a:pt x="5" y="1"/>
                          <a:pt x="5" y="1"/>
                          <a:pt x="5" y="1"/>
                        </a:cubicBezTo>
                        <a:cubicBezTo>
                          <a:pt x="5" y="1"/>
                          <a:pt x="5" y="1"/>
                          <a:pt x="5" y="1"/>
                        </a:cubicBezTo>
                        <a:cubicBezTo>
                          <a:pt x="4" y="1"/>
                          <a:pt x="4" y="1"/>
                          <a:pt x="4" y="1"/>
                        </a:cubicBezTo>
                        <a:cubicBezTo>
                          <a:pt x="4" y="1"/>
                          <a:pt x="4" y="1"/>
                          <a:pt x="4" y="1"/>
                        </a:cubicBezTo>
                        <a:cubicBezTo>
                          <a:pt x="4" y="1"/>
                          <a:pt x="3" y="1"/>
                          <a:pt x="3" y="7"/>
                        </a:cubicBezTo>
                        <a:close/>
                        <a:moveTo>
                          <a:pt x="4" y="1"/>
                        </a:moveTo>
                        <a:cubicBezTo>
                          <a:pt x="5" y="0"/>
                          <a:pt x="5" y="0"/>
                          <a:pt x="5" y="0"/>
                        </a:cubicBezTo>
                        <a:lnTo>
                          <a:pt x="4" y="1"/>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88" name="Google Shape;3388;p21"/>
                  <p:cNvSpPr/>
                  <p:nvPr/>
                </p:nvSpPr>
                <p:spPr>
                  <a:xfrm>
                    <a:off x="3944" y="2238"/>
                    <a:ext cx="5" cy="24"/>
                  </a:xfrm>
                  <a:custGeom>
                    <a:avLst/>
                    <a:gdLst/>
                    <a:ahLst/>
                    <a:cxnLst/>
                    <a:rect l="l" t="t" r="r" b="b"/>
                    <a:pathLst>
                      <a:path w="7" h="33" extrusionOk="0">
                        <a:moveTo>
                          <a:pt x="5" y="1"/>
                        </a:moveTo>
                        <a:cubicBezTo>
                          <a:pt x="5" y="1"/>
                          <a:pt x="5" y="1"/>
                          <a:pt x="5" y="1"/>
                        </a:cubicBezTo>
                        <a:cubicBezTo>
                          <a:pt x="5" y="2"/>
                          <a:pt x="4" y="2"/>
                          <a:pt x="4" y="2"/>
                        </a:cubicBezTo>
                        <a:cubicBezTo>
                          <a:pt x="4" y="3"/>
                          <a:pt x="4" y="3"/>
                          <a:pt x="4" y="3"/>
                        </a:cubicBezTo>
                        <a:cubicBezTo>
                          <a:pt x="4" y="3"/>
                          <a:pt x="5" y="3"/>
                          <a:pt x="5" y="2"/>
                        </a:cubicBezTo>
                        <a:cubicBezTo>
                          <a:pt x="5" y="2"/>
                          <a:pt x="5" y="2"/>
                          <a:pt x="5" y="1"/>
                        </a:cubicBezTo>
                        <a:close/>
                        <a:moveTo>
                          <a:pt x="7" y="0"/>
                        </a:moveTo>
                        <a:cubicBezTo>
                          <a:pt x="6" y="1"/>
                          <a:pt x="6" y="1"/>
                          <a:pt x="6" y="1"/>
                        </a:cubicBezTo>
                        <a:cubicBezTo>
                          <a:pt x="6" y="1"/>
                          <a:pt x="6" y="1"/>
                          <a:pt x="6" y="1"/>
                        </a:cubicBezTo>
                        <a:cubicBezTo>
                          <a:pt x="6" y="1"/>
                          <a:pt x="6" y="2"/>
                          <a:pt x="7" y="2"/>
                        </a:cubicBezTo>
                        <a:cubicBezTo>
                          <a:pt x="7" y="4"/>
                          <a:pt x="5" y="9"/>
                          <a:pt x="5" y="11"/>
                        </a:cubicBezTo>
                        <a:cubicBezTo>
                          <a:pt x="5" y="13"/>
                          <a:pt x="7" y="26"/>
                          <a:pt x="6" y="29"/>
                        </a:cubicBezTo>
                        <a:cubicBezTo>
                          <a:pt x="5" y="30"/>
                          <a:pt x="5" y="30"/>
                          <a:pt x="5" y="30"/>
                        </a:cubicBezTo>
                        <a:cubicBezTo>
                          <a:pt x="4" y="30"/>
                          <a:pt x="4" y="29"/>
                          <a:pt x="3" y="28"/>
                        </a:cubicBezTo>
                        <a:cubicBezTo>
                          <a:pt x="3" y="28"/>
                          <a:pt x="3" y="28"/>
                          <a:pt x="3" y="28"/>
                        </a:cubicBezTo>
                        <a:cubicBezTo>
                          <a:pt x="2" y="29"/>
                          <a:pt x="2" y="29"/>
                          <a:pt x="2" y="29"/>
                        </a:cubicBezTo>
                        <a:cubicBezTo>
                          <a:pt x="2" y="29"/>
                          <a:pt x="2" y="29"/>
                          <a:pt x="2" y="29"/>
                        </a:cubicBezTo>
                        <a:cubicBezTo>
                          <a:pt x="1" y="29"/>
                          <a:pt x="1" y="29"/>
                          <a:pt x="1" y="29"/>
                        </a:cubicBezTo>
                        <a:cubicBezTo>
                          <a:pt x="0" y="27"/>
                          <a:pt x="1" y="21"/>
                          <a:pt x="2" y="19"/>
                        </a:cubicBezTo>
                        <a:cubicBezTo>
                          <a:pt x="3" y="17"/>
                          <a:pt x="3" y="11"/>
                          <a:pt x="3" y="8"/>
                        </a:cubicBezTo>
                        <a:cubicBezTo>
                          <a:pt x="2" y="6"/>
                          <a:pt x="3" y="3"/>
                          <a:pt x="3" y="3"/>
                        </a:cubicBezTo>
                        <a:cubicBezTo>
                          <a:pt x="3" y="2"/>
                          <a:pt x="3" y="2"/>
                          <a:pt x="3" y="2"/>
                        </a:cubicBezTo>
                        <a:cubicBezTo>
                          <a:pt x="3" y="2"/>
                          <a:pt x="3" y="2"/>
                          <a:pt x="3" y="2"/>
                        </a:cubicBezTo>
                        <a:cubicBezTo>
                          <a:pt x="2" y="2"/>
                          <a:pt x="2" y="2"/>
                          <a:pt x="2" y="2"/>
                        </a:cubicBezTo>
                        <a:cubicBezTo>
                          <a:pt x="2" y="3"/>
                          <a:pt x="2" y="4"/>
                          <a:pt x="2" y="6"/>
                        </a:cubicBezTo>
                        <a:cubicBezTo>
                          <a:pt x="2" y="13"/>
                          <a:pt x="2" y="17"/>
                          <a:pt x="0" y="23"/>
                        </a:cubicBezTo>
                        <a:cubicBezTo>
                          <a:pt x="0" y="26"/>
                          <a:pt x="0" y="27"/>
                          <a:pt x="0" y="29"/>
                        </a:cubicBezTo>
                        <a:cubicBezTo>
                          <a:pt x="0" y="31"/>
                          <a:pt x="0" y="31"/>
                          <a:pt x="1" y="32"/>
                        </a:cubicBezTo>
                        <a:cubicBezTo>
                          <a:pt x="3" y="32"/>
                          <a:pt x="4" y="31"/>
                          <a:pt x="4" y="33"/>
                        </a:cubicBezTo>
                        <a:cubicBezTo>
                          <a:pt x="5" y="33"/>
                          <a:pt x="5" y="33"/>
                          <a:pt x="5" y="33"/>
                        </a:cubicBezTo>
                        <a:cubicBezTo>
                          <a:pt x="5" y="33"/>
                          <a:pt x="7" y="31"/>
                          <a:pt x="7" y="25"/>
                        </a:cubicBezTo>
                        <a:cubicBezTo>
                          <a:pt x="7" y="24"/>
                          <a:pt x="7" y="24"/>
                          <a:pt x="7" y="24"/>
                        </a:cubicBezTo>
                        <a:cubicBezTo>
                          <a:pt x="6" y="22"/>
                          <a:pt x="6" y="21"/>
                          <a:pt x="6" y="19"/>
                        </a:cubicBezTo>
                        <a:cubicBezTo>
                          <a:pt x="6" y="16"/>
                          <a:pt x="6" y="11"/>
                          <a:pt x="6" y="10"/>
                        </a:cubicBezTo>
                        <a:cubicBezTo>
                          <a:pt x="7" y="9"/>
                          <a:pt x="7" y="5"/>
                          <a:pt x="7" y="2"/>
                        </a:cubicBezTo>
                        <a:cubicBezTo>
                          <a:pt x="7" y="1"/>
                          <a:pt x="7" y="1"/>
                          <a:pt x="7" y="1"/>
                        </a:cubicBezTo>
                        <a:lnTo>
                          <a:pt x="7"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89" name="Google Shape;3389;p21"/>
                  <p:cNvSpPr/>
                  <p:nvPr/>
                </p:nvSpPr>
                <p:spPr>
                  <a:xfrm>
                    <a:off x="3943" y="2238"/>
                    <a:ext cx="7" cy="24"/>
                  </a:xfrm>
                  <a:custGeom>
                    <a:avLst/>
                    <a:gdLst/>
                    <a:ahLst/>
                    <a:cxnLst/>
                    <a:rect l="l" t="t" r="r" b="b"/>
                    <a:pathLst>
                      <a:path w="9" h="33" extrusionOk="0">
                        <a:moveTo>
                          <a:pt x="8" y="0"/>
                        </a:moveTo>
                        <a:cubicBezTo>
                          <a:pt x="8" y="0"/>
                          <a:pt x="8" y="0"/>
                          <a:pt x="8" y="0"/>
                        </a:cubicBezTo>
                        <a:cubicBezTo>
                          <a:pt x="8" y="1"/>
                          <a:pt x="8" y="1"/>
                          <a:pt x="8" y="1"/>
                        </a:cubicBezTo>
                        <a:cubicBezTo>
                          <a:pt x="8" y="1"/>
                          <a:pt x="8" y="1"/>
                          <a:pt x="8" y="2"/>
                        </a:cubicBezTo>
                        <a:cubicBezTo>
                          <a:pt x="8" y="5"/>
                          <a:pt x="8" y="9"/>
                          <a:pt x="7" y="10"/>
                        </a:cubicBezTo>
                        <a:cubicBezTo>
                          <a:pt x="7" y="11"/>
                          <a:pt x="7" y="16"/>
                          <a:pt x="7" y="19"/>
                        </a:cubicBezTo>
                        <a:cubicBezTo>
                          <a:pt x="7" y="21"/>
                          <a:pt x="7" y="22"/>
                          <a:pt x="8" y="24"/>
                        </a:cubicBezTo>
                        <a:cubicBezTo>
                          <a:pt x="8" y="25"/>
                          <a:pt x="8" y="25"/>
                          <a:pt x="8" y="25"/>
                        </a:cubicBezTo>
                        <a:cubicBezTo>
                          <a:pt x="8" y="31"/>
                          <a:pt x="6" y="33"/>
                          <a:pt x="6" y="33"/>
                        </a:cubicBezTo>
                        <a:cubicBezTo>
                          <a:pt x="5" y="33"/>
                          <a:pt x="5" y="33"/>
                          <a:pt x="5" y="33"/>
                        </a:cubicBezTo>
                        <a:cubicBezTo>
                          <a:pt x="5" y="31"/>
                          <a:pt x="4" y="32"/>
                          <a:pt x="2" y="32"/>
                        </a:cubicBezTo>
                        <a:cubicBezTo>
                          <a:pt x="1" y="31"/>
                          <a:pt x="1" y="31"/>
                          <a:pt x="1" y="29"/>
                        </a:cubicBezTo>
                        <a:cubicBezTo>
                          <a:pt x="1" y="27"/>
                          <a:pt x="1" y="26"/>
                          <a:pt x="1" y="23"/>
                        </a:cubicBezTo>
                        <a:cubicBezTo>
                          <a:pt x="3" y="17"/>
                          <a:pt x="3" y="13"/>
                          <a:pt x="3" y="6"/>
                        </a:cubicBezTo>
                        <a:cubicBezTo>
                          <a:pt x="3" y="4"/>
                          <a:pt x="3" y="3"/>
                          <a:pt x="3" y="2"/>
                        </a:cubicBezTo>
                        <a:cubicBezTo>
                          <a:pt x="3" y="2"/>
                          <a:pt x="3" y="2"/>
                          <a:pt x="3" y="2"/>
                        </a:cubicBezTo>
                        <a:cubicBezTo>
                          <a:pt x="3" y="3"/>
                          <a:pt x="3" y="4"/>
                          <a:pt x="3" y="6"/>
                        </a:cubicBezTo>
                        <a:cubicBezTo>
                          <a:pt x="3" y="13"/>
                          <a:pt x="3" y="17"/>
                          <a:pt x="1" y="23"/>
                        </a:cubicBezTo>
                        <a:cubicBezTo>
                          <a:pt x="0" y="29"/>
                          <a:pt x="1" y="32"/>
                          <a:pt x="2" y="32"/>
                        </a:cubicBezTo>
                        <a:cubicBezTo>
                          <a:pt x="4" y="32"/>
                          <a:pt x="5" y="32"/>
                          <a:pt x="5" y="33"/>
                        </a:cubicBezTo>
                        <a:cubicBezTo>
                          <a:pt x="6" y="33"/>
                          <a:pt x="6" y="33"/>
                          <a:pt x="6" y="33"/>
                        </a:cubicBezTo>
                        <a:cubicBezTo>
                          <a:pt x="7" y="33"/>
                          <a:pt x="8" y="31"/>
                          <a:pt x="8" y="24"/>
                        </a:cubicBezTo>
                        <a:cubicBezTo>
                          <a:pt x="7" y="16"/>
                          <a:pt x="8" y="11"/>
                          <a:pt x="8" y="10"/>
                        </a:cubicBezTo>
                        <a:cubicBezTo>
                          <a:pt x="8" y="8"/>
                          <a:pt x="9" y="2"/>
                          <a:pt x="8"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90" name="Google Shape;3390;p21"/>
                  <p:cNvSpPr/>
                  <p:nvPr/>
                </p:nvSpPr>
                <p:spPr>
                  <a:xfrm>
                    <a:off x="3945" y="2240"/>
                    <a:ext cx="3" cy="19"/>
                  </a:xfrm>
                  <a:custGeom>
                    <a:avLst/>
                    <a:gdLst/>
                    <a:ahLst/>
                    <a:cxnLst/>
                    <a:rect l="l" t="t" r="r" b="b"/>
                    <a:pathLst>
                      <a:path w="4" h="25" extrusionOk="0">
                        <a:moveTo>
                          <a:pt x="3" y="1"/>
                        </a:moveTo>
                        <a:cubicBezTo>
                          <a:pt x="3" y="1"/>
                          <a:pt x="3" y="4"/>
                          <a:pt x="3" y="6"/>
                        </a:cubicBezTo>
                        <a:cubicBezTo>
                          <a:pt x="3" y="9"/>
                          <a:pt x="2" y="16"/>
                          <a:pt x="1" y="18"/>
                        </a:cubicBezTo>
                        <a:cubicBezTo>
                          <a:pt x="0" y="21"/>
                          <a:pt x="0" y="25"/>
                          <a:pt x="1" y="24"/>
                        </a:cubicBezTo>
                        <a:cubicBezTo>
                          <a:pt x="2" y="23"/>
                          <a:pt x="3" y="24"/>
                          <a:pt x="3" y="24"/>
                        </a:cubicBezTo>
                        <a:cubicBezTo>
                          <a:pt x="4" y="25"/>
                          <a:pt x="3" y="23"/>
                          <a:pt x="3" y="19"/>
                        </a:cubicBezTo>
                        <a:cubicBezTo>
                          <a:pt x="3" y="15"/>
                          <a:pt x="3" y="6"/>
                          <a:pt x="4" y="4"/>
                        </a:cubicBezTo>
                        <a:cubicBezTo>
                          <a:pt x="4" y="1"/>
                          <a:pt x="4" y="0"/>
                          <a:pt x="3"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91" name="Google Shape;3391;p21"/>
                  <p:cNvSpPr/>
                  <p:nvPr/>
                </p:nvSpPr>
                <p:spPr>
                  <a:xfrm>
                    <a:off x="3938" y="2274"/>
                    <a:ext cx="7" cy="11"/>
                  </a:xfrm>
                  <a:custGeom>
                    <a:avLst/>
                    <a:gdLst/>
                    <a:ahLst/>
                    <a:cxnLst/>
                    <a:rect l="l" t="t" r="r" b="b"/>
                    <a:pathLst>
                      <a:path w="9" h="15" extrusionOk="0">
                        <a:moveTo>
                          <a:pt x="8" y="4"/>
                        </a:moveTo>
                        <a:cubicBezTo>
                          <a:pt x="8" y="4"/>
                          <a:pt x="9" y="4"/>
                          <a:pt x="6" y="9"/>
                        </a:cubicBezTo>
                        <a:cubicBezTo>
                          <a:pt x="3" y="13"/>
                          <a:pt x="4" y="14"/>
                          <a:pt x="2" y="15"/>
                        </a:cubicBezTo>
                        <a:cubicBezTo>
                          <a:pt x="0" y="15"/>
                          <a:pt x="1" y="12"/>
                          <a:pt x="2" y="9"/>
                        </a:cubicBezTo>
                        <a:cubicBezTo>
                          <a:pt x="3" y="6"/>
                          <a:pt x="1" y="4"/>
                          <a:pt x="4" y="2"/>
                        </a:cubicBezTo>
                        <a:cubicBezTo>
                          <a:pt x="6" y="0"/>
                          <a:pt x="8" y="4"/>
                          <a:pt x="8" y="4"/>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92" name="Google Shape;3392;p21"/>
                  <p:cNvSpPr/>
                  <p:nvPr/>
                </p:nvSpPr>
                <p:spPr>
                  <a:xfrm>
                    <a:off x="3938" y="2274"/>
                    <a:ext cx="7" cy="11"/>
                  </a:xfrm>
                  <a:custGeom>
                    <a:avLst/>
                    <a:gdLst/>
                    <a:ahLst/>
                    <a:cxnLst/>
                    <a:rect l="l" t="t" r="r" b="b"/>
                    <a:pathLst>
                      <a:path w="9" h="14" extrusionOk="0">
                        <a:moveTo>
                          <a:pt x="2" y="14"/>
                        </a:moveTo>
                        <a:cubicBezTo>
                          <a:pt x="1" y="14"/>
                          <a:pt x="1" y="14"/>
                          <a:pt x="1" y="14"/>
                        </a:cubicBezTo>
                        <a:cubicBezTo>
                          <a:pt x="1" y="14"/>
                          <a:pt x="1" y="14"/>
                          <a:pt x="1" y="14"/>
                        </a:cubicBezTo>
                        <a:cubicBezTo>
                          <a:pt x="0" y="13"/>
                          <a:pt x="1" y="10"/>
                          <a:pt x="2" y="8"/>
                        </a:cubicBezTo>
                        <a:cubicBezTo>
                          <a:pt x="2" y="6"/>
                          <a:pt x="1" y="4"/>
                          <a:pt x="3" y="2"/>
                        </a:cubicBezTo>
                        <a:cubicBezTo>
                          <a:pt x="3" y="2"/>
                          <a:pt x="3" y="1"/>
                          <a:pt x="4" y="1"/>
                        </a:cubicBezTo>
                        <a:cubicBezTo>
                          <a:pt x="5" y="0"/>
                          <a:pt x="6" y="0"/>
                          <a:pt x="7" y="0"/>
                        </a:cubicBezTo>
                        <a:cubicBezTo>
                          <a:pt x="7" y="1"/>
                          <a:pt x="8" y="2"/>
                          <a:pt x="8" y="2"/>
                        </a:cubicBezTo>
                        <a:cubicBezTo>
                          <a:pt x="8" y="2"/>
                          <a:pt x="9" y="4"/>
                          <a:pt x="6" y="8"/>
                        </a:cubicBezTo>
                        <a:cubicBezTo>
                          <a:pt x="4" y="11"/>
                          <a:pt x="4" y="12"/>
                          <a:pt x="4" y="13"/>
                        </a:cubicBezTo>
                        <a:cubicBezTo>
                          <a:pt x="3" y="14"/>
                          <a:pt x="3" y="14"/>
                          <a:pt x="2" y="14"/>
                        </a:cubicBezTo>
                        <a:close/>
                        <a:moveTo>
                          <a:pt x="7" y="3"/>
                        </a:moveTo>
                        <a:cubicBezTo>
                          <a:pt x="8" y="3"/>
                          <a:pt x="8" y="3"/>
                          <a:pt x="8" y="3"/>
                        </a:cubicBezTo>
                        <a:cubicBezTo>
                          <a:pt x="7" y="3"/>
                          <a:pt x="7" y="3"/>
                          <a:pt x="7" y="3"/>
                        </a:cubicBezTo>
                        <a:cubicBezTo>
                          <a:pt x="7" y="3"/>
                          <a:pt x="7" y="2"/>
                          <a:pt x="6" y="1"/>
                        </a:cubicBezTo>
                        <a:cubicBezTo>
                          <a:pt x="5" y="1"/>
                          <a:pt x="5" y="1"/>
                          <a:pt x="4" y="1"/>
                        </a:cubicBezTo>
                        <a:cubicBezTo>
                          <a:pt x="4" y="2"/>
                          <a:pt x="3" y="2"/>
                          <a:pt x="3" y="2"/>
                        </a:cubicBezTo>
                        <a:cubicBezTo>
                          <a:pt x="2" y="3"/>
                          <a:pt x="3" y="5"/>
                          <a:pt x="2" y="8"/>
                        </a:cubicBezTo>
                        <a:cubicBezTo>
                          <a:pt x="1" y="10"/>
                          <a:pt x="1" y="13"/>
                          <a:pt x="1" y="13"/>
                        </a:cubicBezTo>
                        <a:cubicBezTo>
                          <a:pt x="2" y="13"/>
                          <a:pt x="2" y="13"/>
                          <a:pt x="2" y="13"/>
                        </a:cubicBezTo>
                        <a:cubicBezTo>
                          <a:pt x="3" y="13"/>
                          <a:pt x="3" y="13"/>
                          <a:pt x="3" y="13"/>
                        </a:cubicBezTo>
                        <a:cubicBezTo>
                          <a:pt x="3" y="12"/>
                          <a:pt x="4" y="10"/>
                          <a:pt x="6" y="8"/>
                        </a:cubicBezTo>
                        <a:cubicBezTo>
                          <a:pt x="7" y="6"/>
                          <a:pt x="7" y="4"/>
                          <a:pt x="7" y="4"/>
                        </a:cubicBezTo>
                        <a:cubicBezTo>
                          <a:pt x="7" y="3"/>
                          <a:pt x="7" y="3"/>
                          <a:pt x="7" y="3"/>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93" name="Google Shape;3393;p21"/>
                  <p:cNvSpPr/>
                  <p:nvPr/>
                </p:nvSpPr>
                <p:spPr>
                  <a:xfrm>
                    <a:off x="3939" y="2275"/>
                    <a:ext cx="5" cy="9"/>
                  </a:xfrm>
                  <a:custGeom>
                    <a:avLst/>
                    <a:gdLst/>
                    <a:ahLst/>
                    <a:cxnLst/>
                    <a:rect l="l" t="t" r="r" b="b"/>
                    <a:pathLst>
                      <a:path w="7" h="12" extrusionOk="0">
                        <a:moveTo>
                          <a:pt x="2" y="10"/>
                        </a:moveTo>
                        <a:cubicBezTo>
                          <a:pt x="0" y="10"/>
                          <a:pt x="1" y="9"/>
                          <a:pt x="2" y="7"/>
                        </a:cubicBezTo>
                        <a:cubicBezTo>
                          <a:pt x="3" y="6"/>
                          <a:pt x="3" y="3"/>
                          <a:pt x="3" y="2"/>
                        </a:cubicBezTo>
                        <a:cubicBezTo>
                          <a:pt x="3" y="2"/>
                          <a:pt x="4" y="2"/>
                          <a:pt x="4" y="2"/>
                        </a:cubicBezTo>
                        <a:cubicBezTo>
                          <a:pt x="4" y="2"/>
                          <a:pt x="5" y="2"/>
                          <a:pt x="5" y="3"/>
                        </a:cubicBezTo>
                        <a:cubicBezTo>
                          <a:pt x="5" y="3"/>
                          <a:pt x="6" y="4"/>
                          <a:pt x="4" y="6"/>
                        </a:cubicBezTo>
                        <a:cubicBezTo>
                          <a:pt x="3" y="8"/>
                          <a:pt x="3" y="10"/>
                          <a:pt x="2" y="10"/>
                        </a:cubicBezTo>
                        <a:close/>
                        <a:moveTo>
                          <a:pt x="4" y="0"/>
                        </a:moveTo>
                        <a:cubicBezTo>
                          <a:pt x="4" y="0"/>
                          <a:pt x="3" y="0"/>
                          <a:pt x="3" y="0"/>
                        </a:cubicBezTo>
                        <a:cubicBezTo>
                          <a:pt x="3" y="1"/>
                          <a:pt x="2" y="1"/>
                          <a:pt x="2" y="1"/>
                        </a:cubicBezTo>
                        <a:cubicBezTo>
                          <a:pt x="1" y="2"/>
                          <a:pt x="2" y="4"/>
                          <a:pt x="1" y="7"/>
                        </a:cubicBezTo>
                        <a:cubicBezTo>
                          <a:pt x="0" y="9"/>
                          <a:pt x="0" y="12"/>
                          <a:pt x="0" y="12"/>
                        </a:cubicBezTo>
                        <a:cubicBezTo>
                          <a:pt x="1" y="12"/>
                          <a:pt x="1" y="12"/>
                          <a:pt x="1" y="12"/>
                        </a:cubicBezTo>
                        <a:cubicBezTo>
                          <a:pt x="1" y="12"/>
                          <a:pt x="1" y="12"/>
                          <a:pt x="1" y="12"/>
                        </a:cubicBezTo>
                        <a:cubicBezTo>
                          <a:pt x="2" y="12"/>
                          <a:pt x="2" y="12"/>
                          <a:pt x="2" y="12"/>
                        </a:cubicBezTo>
                        <a:cubicBezTo>
                          <a:pt x="2" y="11"/>
                          <a:pt x="3" y="9"/>
                          <a:pt x="5" y="7"/>
                        </a:cubicBezTo>
                        <a:cubicBezTo>
                          <a:pt x="6" y="5"/>
                          <a:pt x="6" y="3"/>
                          <a:pt x="6" y="3"/>
                        </a:cubicBezTo>
                        <a:cubicBezTo>
                          <a:pt x="6" y="2"/>
                          <a:pt x="6" y="2"/>
                          <a:pt x="6" y="2"/>
                        </a:cubicBezTo>
                        <a:cubicBezTo>
                          <a:pt x="6" y="2"/>
                          <a:pt x="6" y="2"/>
                          <a:pt x="6" y="2"/>
                        </a:cubicBezTo>
                        <a:cubicBezTo>
                          <a:pt x="7" y="2"/>
                          <a:pt x="7" y="2"/>
                          <a:pt x="7" y="2"/>
                        </a:cubicBezTo>
                        <a:cubicBezTo>
                          <a:pt x="6" y="2"/>
                          <a:pt x="6" y="2"/>
                          <a:pt x="6" y="2"/>
                        </a:cubicBezTo>
                        <a:cubicBezTo>
                          <a:pt x="6" y="2"/>
                          <a:pt x="6" y="1"/>
                          <a:pt x="5" y="0"/>
                        </a:cubicBezTo>
                        <a:lnTo>
                          <a:pt x="4"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94" name="Google Shape;3394;p21"/>
                  <p:cNvSpPr/>
                  <p:nvPr/>
                </p:nvSpPr>
                <p:spPr>
                  <a:xfrm>
                    <a:off x="3938" y="2275"/>
                    <a:ext cx="7" cy="10"/>
                  </a:xfrm>
                  <a:custGeom>
                    <a:avLst/>
                    <a:gdLst/>
                    <a:ahLst/>
                    <a:cxnLst/>
                    <a:rect l="l" t="t" r="r" b="b"/>
                    <a:pathLst>
                      <a:path w="9" h="13" extrusionOk="0">
                        <a:moveTo>
                          <a:pt x="5" y="0"/>
                        </a:moveTo>
                        <a:cubicBezTo>
                          <a:pt x="5" y="0"/>
                          <a:pt x="4" y="0"/>
                          <a:pt x="4" y="0"/>
                        </a:cubicBezTo>
                        <a:cubicBezTo>
                          <a:pt x="1" y="2"/>
                          <a:pt x="3" y="4"/>
                          <a:pt x="2" y="7"/>
                        </a:cubicBezTo>
                        <a:cubicBezTo>
                          <a:pt x="1" y="10"/>
                          <a:pt x="0" y="13"/>
                          <a:pt x="2" y="13"/>
                        </a:cubicBezTo>
                        <a:cubicBezTo>
                          <a:pt x="2" y="13"/>
                          <a:pt x="2" y="13"/>
                          <a:pt x="2" y="13"/>
                        </a:cubicBezTo>
                        <a:cubicBezTo>
                          <a:pt x="4" y="12"/>
                          <a:pt x="3" y="11"/>
                          <a:pt x="6" y="7"/>
                        </a:cubicBezTo>
                        <a:cubicBezTo>
                          <a:pt x="9" y="3"/>
                          <a:pt x="8" y="2"/>
                          <a:pt x="8" y="2"/>
                        </a:cubicBezTo>
                        <a:cubicBezTo>
                          <a:pt x="7" y="2"/>
                          <a:pt x="7" y="2"/>
                          <a:pt x="7" y="2"/>
                        </a:cubicBezTo>
                        <a:cubicBezTo>
                          <a:pt x="7" y="2"/>
                          <a:pt x="7" y="2"/>
                          <a:pt x="7" y="2"/>
                        </a:cubicBezTo>
                        <a:cubicBezTo>
                          <a:pt x="7" y="3"/>
                          <a:pt x="7" y="3"/>
                          <a:pt x="7" y="3"/>
                        </a:cubicBezTo>
                        <a:cubicBezTo>
                          <a:pt x="7" y="3"/>
                          <a:pt x="7" y="5"/>
                          <a:pt x="6" y="7"/>
                        </a:cubicBezTo>
                        <a:cubicBezTo>
                          <a:pt x="4" y="9"/>
                          <a:pt x="3" y="11"/>
                          <a:pt x="3" y="12"/>
                        </a:cubicBezTo>
                        <a:cubicBezTo>
                          <a:pt x="3" y="12"/>
                          <a:pt x="3" y="12"/>
                          <a:pt x="2" y="12"/>
                        </a:cubicBezTo>
                        <a:cubicBezTo>
                          <a:pt x="2" y="12"/>
                          <a:pt x="2" y="12"/>
                          <a:pt x="2" y="12"/>
                        </a:cubicBezTo>
                        <a:cubicBezTo>
                          <a:pt x="1" y="12"/>
                          <a:pt x="1" y="12"/>
                          <a:pt x="1" y="12"/>
                        </a:cubicBezTo>
                        <a:cubicBezTo>
                          <a:pt x="1" y="12"/>
                          <a:pt x="1" y="9"/>
                          <a:pt x="2" y="7"/>
                        </a:cubicBezTo>
                        <a:cubicBezTo>
                          <a:pt x="3" y="4"/>
                          <a:pt x="2" y="2"/>
                          <a:pt x="3" y="1"/>
                        </a:cubicBezTo>
                        <a:cubicBezTo>
                          <a:pt x="3" y="1"/>
                          <a:pt x="4" y="1"/>
                          <a:pt x="4" y="0"/>
                        </a:cubicBezTo>
                        <a:cubicBezTo>
                          <a:pt x="4" y="0"/>
                          <a:pt x="5" y="0"/>
                          <a:pt x="5" y="0"/>
                        </a:cubicBezTo>
                        <a:cubicBezTo>
                          <a:pt x="6" y="0"/>
                          <a:pt x="6" y="0"/>
                          <a:pt x="6" y="0"/>
                        </a:cubicBezTo>
                        <a:cubicBezTo>
                          <a:pt x="7" y="1"/>
                          <a:pt x="7" y="2"/>
                          <a:pt x="7" y="2"/>
                        </a:cubicBezTo>
                        <a:cubicBezTo>
                          <a:pt x="8" y="2"/>
                          <a:pt x="8" y="2"/>
                          <a:pt x="8" y="2"/>
                        </a:cubicBezTo>
                        <a:cubicBezTo>
                          <a:pt x="8" y="1"/>
                          <a:pt x="7" y="0"/>
                          <a:pt x="5"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95" name="Google Shape;3395;p21"/>
                  <p:cNvSpPr/>
                  <p:nvPr/>
                </p:nvSpPr>
                <p:spPr>
                  <a:xfrm>
                    <a:off x="3902" y="2240"/>
                    <a:ext cx="11" cy="13"/>
                  </a:xfrm>
                  <a:custGeom>
                    <a:avLst/>
                    <a:gdLst/>
                    <a:ahLst/>
                    <a:cxnLst/>
                    <a:rect l="l" t="t" r="r" b="b"/>
                    <a:pathLst>
                      <a:path w="14" h="17" extrusionOk="0">
                        <a:moveTo>
                          <a:pt x="13" y="3"/>
                        </a:moveTo>
                        <a:cubicBezTo>
                          <a:pt x="13" y="3"/>
                          <a:pt x="14" y="6"/>
                          <a:pt x="11" y="7"/>
                        </a:cubicBezTo>
                        <a:cubicBezTo>
                          <a:pt x="9" y="9"/>
                          <a:pt x="8" y="10"/>
                          <a:pt x="7" y="12"/>
                        </a:cubicBezTo>
                        <a:cubicBezTo>
                          <a:pt x="5" y="14"/>
                          <a:pt x="6" y="15"/>
                          <a:pt x="4" y="16"/>
                        </a:cubicBezTo>
                        <a:cubicBezTo>
                          <a:pt x="3" y="17"/>
                          <a:pt x="3" y="14"/>
                          <a:pt x="1" y="14"/>
                        </a:cubicBezTo>
                        <a:cubicBezTo>
                          <a:pt x="0" y="14"/>
                          <a:pt x="1" y="11"/>
                          <a:pt x="4" y="9"/>
                        </a:cubicBezTo>
                        <a:cubicBezTo>
                          <a:pt x="6" y="7"/>
                          <a:pt x="8" y="5"/>
                          <a:pt x="8" y="4"/>
                        </a:cubicBezTo>
                        <a:cubicBezTo>
                          <a:pt x="9" y="2"/>
                          <a:pt x="11" y="0"/>
                          <a:pt x="13" y="3"/>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96" name="Google Shape;3396;p21"/>
                  <p:cNvSpPr/>
                  <p:nvPr/>
                </p:nvSpPr>
                <p:spPr>
                  <a:xfrm>
                    <a:off x="3902" y="2241"/>
                    <a:ext cx="11" cy="11"/>
                  </a:xfrm>
                  <a:custGeom>
                    <a:avLst/>
                    <a:gdLst/>
                    <a:ahLst/>
                    <a:cxnLst/>
                    <a:rect l="l" t="t" r="r" b="b"/>
                    <a:pathLst>
                      <a:path w="14" h="15" extrusionOk="0">
                        <a:moveTo>
                          <a:pt x="1" y="13"/>
                        </a:moveTo>
                        <a:cubicBezTo>
                          <a:pt x="1" y="13"/>
                          <a:pt x="1" y="13"/>
                          <a:pt x="1" y="13"/>
                        </a:cubicBezTo>
                        <a:cubicBezTo>
                          <a:pt x="0" y="12"/>
                          <a:pt x="1" y="10"/>
                          <a:pt x="3" y="8"/>
                        </a:cubicBezTo>
                        <a:cubicBezTo>
                          <a:pt x="4" y="8"/>
                          <a:pt x="4" y="8"/>
                          <a:pt x="4" y="8"/>
                        </a:cubicBezTo>
                        <a:cubicBezTo>
                          <a:pt x="4" y="8"/>
                          <a:pt x="5" y="7"/>
                          <a:pt x="5" y="7"/>
                        </a:cubicBezTo>
                        <a:cubicBezTo>
                          <a:pt x="7" y="5"/>
                          <a:pt x="8" y="4"/>
                          <a:pt x="8" y="3"/>
                        </a:cubicBezTo>
                        <a:cubicBezTo>
                          <a:pt x="8" y="2"/>
                          <a:pt x="9" y="2"/>
                          <a:pt x="9" y="1"/>
                        </a:cubicBezTo>
                        <a:cubicBezTo>
                          <a:pt x="10" y="1"/>
                          <a:pt x="11" y="0"/>
                          <a:pt x="11" y="0"/>
                        </a:cubicBezTo>
                        <a:cubicBezTo>
                          <a:pt x="12" y="0"/>
                          <a:pt x="12" y="1"/>
                          <a:pt x="13" y="2"/>
                        </a:cubicBezTo>
                        <a:cubicBezTo>
                          <a:pt x="13" y="2"/>
                          <a:pt x="13" y="2"/>
                          <a:pt x="13" y="2"/>
                        </a:cubicBezTo>
                        <a:cubicBezTo>
                          <a:pt x="13" y="2"/>
                          <a:pt x="14" y="4"/>
                          <a:pt x="12" y="6"/>
                        </a:cubicBezTo>
                        <a:cubicBezTo>
                          <a:pt x="11" y="6"/>
                          <a:pt x="11" y="6"/>
                          <a:pt x="11" y="6"/>
                        </a:cubicBezTo>
                        <a:cubicBezTo>
                          <a:pt x="11" y="7"/>
                          <a:pt x="10" y="7"/>
                          <a:pt x="10" y="7"/>
                        </a:cubicBezTo>
                        <a:cubicBezTo>
                          <a:pt x="9" y="9"/>
                          <a:pt x="8" y="10"/>
                          <a:pt x="7" y="11"/>
                        </a:cubicBezTo>
                        <a:cubicBezTo>
                          <a:pt x="6" y="13"/>
                          <a:pt x="6" y="14"/>
                          <a:pt x="5" y="15"/>
                        </a:cubicBezTo>
                        <a:cubicBezTo>
                          <a:pt x="4" y="15"/>
                          <a:pt x="4" y="15"/>
                          <a:pt x="4" y="15"/>
                        </a:cubicBezTo>
                        <a:cubicBezTo>
                          <a:pt x="4" y="15"/>
                          <a:pt x="3" y="15"/>
                          <a:pt x="3" y="15"/>
                        </a:cubicBezTo>
                        <a:cubicBezTo>
                          <a:pt x="3" y="14"/>
                          <a:pt x="3" y="14"/>
                          <a:pt x="3" y="14"/>
                        </a:cubicBezTo>
                        <a:cubicBezTo>
                          <a:pt x="2" y="13"/>
                          <a:pt x="2" y="13"/>
                          <a:pt x="1" y="13"/>
                        </a:cubicBezTo>
                        <a:close/>
                        <a:moveTo>
                          <a:pt x="2" y="13"/>
                        </a:moveTo>
                        <a:cubicBezTo>
                          <a:pt x="2" y="13"/>
                          <a:pt x="3" y="13"/>
                          <a:pt x="3" y="13"/>
                        </a:cubicBezTo>
                        <a:cubicBezTo>
                          <a:pt x="3" y="13"/>
                          <a:pt x="3" y="13"/>
                          <a:pt x="3" y="13"/>
                        </a:cubicBezTo>
                        <a:cubicBezTo>
                          <a:pt x="3" y="14"/>
                          <a:pt x="3" y="14"/>
                          <a:pt x="3" y="14"/>
                        </a:cubicBezTo>
                        <a:cubicBezTo>
                          <a:pt x="4" y="15"/>
                          <a:pt x="4" y="15"/>
                          <a:pt x="4" y="15"/>
                        </a:cubicBezTo>
                        <a:cubicBezTo>
                          <a:pt x="5" y="14"/>
                          <a:pt x="5" y="14"/>
                          <a:pt x="5" y="14"/>
                        </a:cubicBezTo>
                        <a:cubicBezTo>
                          <a:pt x="5" y="14"/>
                          <a:pt x="6" y="13"/>
                          <a:pt x="7" y="11"/>
                        </a:cubicBezTo>
                        <a:cubicBezTo>
                          <a:pt x="8" y="10"/>
                          <a:pt x="8" y="8"/>
                          <a:pt x="10" y="7"/>
                        </a:cubicBezTo>
                        <a:cubicBezTo>
                          <a:pt x="10" y="7"/>
                          <a:pt x="11" y="6"/>
                          <a:pt x="11" y="6"/>
                        </a:cubicBezTo>
                        <a:cubicBezTo>
                          <a:pt x="12" y="6"/>
                          <a:pt x="12" y="6"/>
                          <a:pt x="12" y="6"/>
                        </a:cubicBezTo>
                        <a:cubicBezTo>
                          <a:pt x="13" y="4"/>
                          <a:pt x="13" y="2"/>
                          <a:pt x="13" y="2"/>
                        </a:cubicBezTo>
                        <a:cubicBezTo>
                          <a:pt x="13" y="2"/>
                          <a:pt x="13" y="2"/>
                          <a:pt x="13" y="2"/>
                        </a:cubicBezTo>
                        <a:cubicBezTo>
                          <a:pt x="13" y="2"/>
                          <a:pt x="13" y="2"/>
                          <a:pt x="13" y="2"/>
                        </a:cubicBezTo>
                        <a:cubicBezTo>
                          <a:pt x="12" y="2"/>
                          <a:pt x="12" y="2"/>
                          <a:pt x="12" y="2"/>
                        </a:cubicBezTo>
                        <a:cubicBezTo>
                          <a:pt x="11" y="0"/>
                          <a:pt x="10" y="1"/>
                          <a:pt x="10" y="1"/>
                        </a:cubicBezTo>
                        <a:cubicBezTo>
                          <a:pt x="9" y="2"/>
                          <a:pt x="9" y="2"/>
                          <a:pt x="9" y="3"/>
                        </a:cubicBezTo>
                        <a:cubicBezTo>
                          <a:pt x="8" y="4"/>
                          <a:pt x="7" y="6"/>
                          <a:pt x="5" y="7"/>
                        </a:cubicBezTo>
                        <a:cubicBezTo>
                          <a:pt x="5" y="8"/>
                          <a:pt x="4" y="8"/>
                          <a:pt x="4" y="8"/>
                        </a:cubicBezTo>
                        <a:cubicBezTo>
                          <a:pt x="3" y="9"/>
                          <a:pt x="3" y="9"/>
                          <a:pt x="3" y="9"/>
                        </a:cubicBezTo>
                        <a:cubicBezTo>
                          <a:pt x="2" y="9"/>
                          <a:pt x="2" y="10"/>
                          <a:pt x="1" y="11"/>
                        </a:cubicBezTo>
                        <a:cubicBezTo>
                          <a:pt x="1" y="11"/>
                          <a:pt x="1" y="12"/>
                          <a:pt x="1" y="12"/>
                        </a:cubicBezTo>
                        <a:lnTo>
                          <a:pt x="2" y="13"/>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97" name="Google Shape;3397;p21"/>
                  <p:cNvSpPr/>
                  <p:nvPr/>
                </p:nvSpPr>
                <p:spPr>
                  <a:xfrm>
                    <a:off x="3903" y="2241"/>
                    <a:ext cx="9" cy="11"/>
                  </a:xfrm>
                  <a:custGeom>
                    <a:avLst/>
                    <a:gdLst/>
                    <a:ahLst/>
                    <a:cxnLst/>
                    <a:rect l="l" t="t" r="r" b="b"/>
                    <a:pathLst>
                      <a:path w="12" h="14" extrusionOk="0">
                        <a:moveTo>
                          <a:pt x="2" y="11"/>
                        </a:moveTo>
                        <a:cubicBezTo>
                          <a:pt x="0" y="11"/>
                          <a:pt x="1" y="9"/>
                          <a:pt x="2" y="8"/>
                        </a:cubicBezTo>
                        <a:cubicBezTo>
                          <a:pt x="4" y="8"/>
                          <a:pt x="7" y="5"/>
                          <a:pt x="8" y="4"/>
                        </a:cubicBezTo>
                        <a:cubicBezTo>
                          <a:pt x="8" y="3"/>
                          <a:pt x="9" y="1"/>
                          <a:pt x="9" y="1"/>
                        </a:cubicBezTo>
                        <a:cubicBezTo>
                          <a:pt x="9" y="1"/>
                          <a:pt x="9" y="1"/>
                          <a:pt x="9" y="1"/>
                        </a:cubicBezTo>
                        <a:cubicBezTo>
                          <a:pt x="10" y="2"/>
                          <a:pt x="10" y="1"/>
                          <a:pt x="10" y="2"/>
                        </a:cubicBezTo>
                        <a:cubicBezTo>
                          <a:pt x="10" y="3"/>
                          <a:pt x="10" y="3"/>
                          <a:pt x="10" y="3"/>
                        </a:cubicBezTo>
                        <a:cubicBezTo>
                          <a:pt x="10" y="3"/>
                          <a:pt x="10" y="3"/>
                          <a:pt x="10" y="3"/>
                        </a:cubicBezTo>
                        <a:cubicBezTo>
                          <a:pt x="11" y="3"/>
                          <a:pt x="11" y="3"/>
                          <a:pt x="11" y="3"/>
                        </a:cubicBezTo>
                        <a:cubicBezTo>
                          <a:pt x="11" y="3"/>
                          <a:pt x="11" y="3"/>
                          <a:pt x="11" y="3"/>
                        </a:cubicBezTo>
                        <a:cubicBezTo>
                          <a:pt x="11" y="3"/>
                          <a:pt x="10" y="4"/>
                          <a:pt x="9" y="5"/>
                        </a:cubicBezTo>
                        <a:cubicBezTo>
                          <a:pt x="8" y="6"/>
                          <a:pt x="7" y="7"/>
                          <a:pt x="6" y="8"/>
                        </a:cubicBezTo>
                        <a:cubicBezTo>
                          <a:pt x="6" y="10"/>
                          <a:pt x="4" y="12"/>
                          <a:pt x="3" y="12"/>
                        </a:cubicBezTo>
                        <a:cubicBezTo>
                          <a:pt x="2" y="12"/>
                          <a:pt x="4" y="11"/>
                          <a:pt x="2" y="11"/>
                        </a:cubicBezTo>
                        <a:cubicBezTo>
                          <a:pt x="2" y="11"/>
                          <a:pt x="2" y="11"/>
                          <a:pt x="2" y="11"/>
                        </a:cubicBezTo>
                        <a:close/>
                        <a:moveTo>
                          <a:pt x="10" y="0"/>
                        </a:moveTo>
                        <a:cubicBezTo>
                          <a:pt x="9" y="0"/>
                          <a:pt x="9" y="0"/>
                          <a:pt x="9" y="0"/>
                        </a:cubicBezTo>
                        <a:cubicBezTo>
                          <a:pt x="8" y="1"/>
                          <a:pt x="8" y="1"/>
                          <a:pt x="8" y="2"/>
                        </a:cubicBezTo>
                        <a:cubicBezTo>
                          <a:pt x="7" y="3"/>
                          <a:pt x="6" y="5"/>
                          <a:pt x="4" y="6"/>
                        </a:cubicBezTo>
                        <a:cubicBezTo>
                          <a:pt x="4" y="7"/>
                          <a:pt x="3" y="7"/>
                          <a:pt x="3" y="7"/>
                        </a:cubicBezTo>
                        <a:cubicBezTo>
                          <a:pt x="2" y="8"/>
                          <a:pt x="2" y="8"/>
                          <a:pt x="2" y="8"/>
                        </a:cubicBezTo>
                        <a:cubicBezTo>
                          <a:pt x="1" y="8"/>
                          <a:pt x="1" y="9"/>
                          <a:pt x="0" y="10"/>
                        </a:cubicBezTo>
                        <a:cubicBezTo>
                          <a:pt x="0" y="10"/>
                          <a:pt x="0" y="11"/>
                          <a:pt x="0" y="11"/>
                        </a:cubicBezTo>
                        <a:cubicBezTo>
                          <a:pt x="0" y="11"/>
                          <a:pt x="0" y="11"/>
                          <a:pt x="0" y="11"/>
                        </a:cubicBezTo>
                        <a:cubicBezTo>
                          <a:pt x="0" y="11"/>
                          <a:pt x="0" y="11"/>
                          <a:pt x="0" y="11"/>
                        </a:cubicBezTo>
                        <a:cubicBezTo>
                          <a:pt x="0" y="11"/>
                          <a:pt x="0" y="11"/>
                          <a:pt x="0" y="11"/>
                        </a:cubicBezTo>
                        <a:cubicBezTo>
                          <a:pt x="1" y="11"/>
                          <a:pt x="1" y="11"/>
                          <a:pt x="1" y="11"/>
                        </a:cubicBezTo>
                        <a:cubicBezTo>
                          <a:pt x="1" y="11"/>
                          <a:pt x="2" y="11"/>
                          <a:pt x="2" y="12"/>
                        </a:cubicBezTo>
                        <a:cubicBezTo>
                          <a:pt x="2" y="12"/>
                          <a:pt x="3" y="13"/>
                          <a:pt x="3" y="14"/>
                        </a:cubicBezTo>
                        <a:cubicBezTo>
                          <a:pt x="3" y="14"/>
                          <a:pt x="3" y="14"/>
                          <a:pt x="3" y="14"/>
                        </a:cubicBezTo>
                        <a:cubicBezTo>
                          <a:pt x="4" y="13"/>
                          <a:pt x="4" y="13"/>
                          <a:pt x="4" y="13"/>
                        </a:cubicBezTo>
                        <a:cubicBezTo>
                          <a:pt x="4" y="13"/>
                          <a:pt x="5" y="12"/>
                          <a:pt x="6" y="10"/>
                        </a:cubicBezTo>
                        <a:cubicBezTo>
                          <a:pt x="7" y="9"/>
                          <a:pt x="7" y="7"/>
                          <a:pt x="9" y="6"/>
                        </a:cubicBezTo>
                        <a:cubicBezTo>
                          <a:pt x="9" y="6"/>
                          <a:pt x="10" y="5"/>
                          <a:pt x="10" y="5"/>
                        </a:cubicBezTo>
                        <a:cubicBezTo>
                          <a:pt x="11" y="5"/>
                          <a:pt x="11" y="5"/>
                          <a:pt x="11" y="5"/>
                        </a:cubicBezTo>
                        <a:cubicBezTo>
                          <a:pt x="12" y="4"/>
                          <a:pt x="12" y="3"/>
                          <a:pt x="12" y="2"/>
                        </a:cubicBezTo>
                        <a:cubicBezTo>
                          <a:pt x="12" y="2"/>
                          <a:pt x="12" y="2"/>
                          <a:pt x="12" y="2"/>
                        </a:cubicBezTo>
                        <a:cubicBezTo>
                          <a:pt x="11" y="0"/>
                          <a:pt x="11" y="0"/>
                          <a:pt x="10"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98" name="Google Shape;3398;p21"/>
                  <p:cNvSpPr/>
                  <p:nvPr/>
                </p:nvSpPr>
                <p:spPr>
                  <a:xfrm>
                    <a:off x="3902" y="2241"/>
                    <a:ext cx="10" cy="11"/>
                  </a:xfrm>
                  <a:custGeom>
                    <a:avLst/>
                    <a:gdLst/>
                    <a:ahLst/>
                    <a:cxnLst/>
                    <a:rect l="l" t="t" r="r" b="b"/>
                    <a:pathLst>
                      <a:path w="13" h="14" extrusionOk="0">
                        <a:moveTo>
                          <a:pt x="1" y="12"/>
                        </a:moveTo>
                        <a:cubicBezTo>
                          <a:pt x="1" y="12"/>
                          <a:pt x="1" y="12"/>
                          <a:pt x="1" y="12"/>
                        </a:cubicBezTo>
                        <a:moveTo>
                          <a:pt x="13" y="2"/>
                        </a:moveTo>
                        <a:cubicBezTo>
                          <a:pt x="13" y="3"/>
                          <a:pt x="13" y="4"/>
                          <a:pt x="12" y="5"/>
                        </a:cubicBezTo>
                        <a:cubicBezTo>
                          <a:pt x="11" y="5"/>
                          <a:pt x="11" y="5"/>
                          <a:pt x="11" y="5"/>
                        </a:cubicBezTo>
                        <a:cubicBezTo>
                          <a:pt x="11" y="5"/>
                          <a:pt x="10" y="6"/>
                          <a:pt x="10" y="6"/>
                        </a:cubicBezTo>
                        <a:cubicBezTo>
                          <a:pt x="8" y="7"/>
                          <a:pt x="8" y="9"/>
                          <a:pt x="7" y="10"/>
                        </a:cubicBezTo>
                        <a:cubicBezTo>
                          <a:pt x="6" y="12"/>
                          <a:pt x="5" y="13"/>
                          <a:pt x="5" y="13"/>
                        </a:cubicBezTo>
                        <a:cubicBezTo>
                          <a:pt x="4" y="14"/>
                          <a:pt x="4" y="14"/>
                          <a:pt x="4" y="14"/>
                        </a:cubicBezTo>
                        <a:cubicBezTo>
                          <a:pt x="4" y="14"/>
                          <a:pt x="4" y="14"/>
                          <a:pt x="4" y="14"/>
                        </a:cubicBezTo>
                        <a:cubicBezTo>
                          <a:pt x="4" y="14"/>
                          <a:pt x="4" y="14"/>
                          <a:pt x="4" y="14"/>
                        </a:cubicBezTo>
                        <a:cubicBezTo>
                          <a:pt x="4" y="14"/>
                          <a:pt x="4" y="14"/>
                          <a:pt x="4" y="14"/>
                        </a:cubicBezTo>
                        <a:cubicBezTo>
                          <a:pt x="6" y="13"/>
                          <a:pt x="5" y="12"/>
                          <a:pt x="7" y="10"/>
                        </a:cubicBezTo>
                        <a:cubicBezTo>
                          <a:pt x="8" y="8"/>
                          <a:pt x="9" y="7"/>
                          <a:pt x="11" y="5"/>
                        </a:cubicBezTo>
                        <a:cubicBezTo>
                          <a:pt x="13" y="4"/>
                          <a:pt x="13" y="3"/>
                          <a:pt x="13" y="2"/>
                        </a:cubicBezTo>
                        <a:close/>
                        <a:moveTo>
                          <a:pt x="11" y="0"/>
                        </a:moveTo>
                        <a:cubicBezTo>
                          <a:pt x="10" y="0"/>
                          <a:pt x="9" y="1"/>
                          <a:pt x="8" y="2"/>
                        </a:cubicBezTo>
                        <a:cubicBezTo>
                          <a:pt x="8" y="3"/>
                          <a:pt x="6" y="5"/>
                          <a:pt x="4" y="7"/>
                        </a:cubicBezTo>
                        <a:cubicBezTo>
                          <a:pt x="2" y="8"/>
                          <a:pt x="0" y="11"/>
                          <a:pt x="1" y="11"/>
                        </a:cubicBezTo>
                        <a:cubicBezTo>
                          <a:pt x="1" y="11"/>
                          <a:pt x="1" y="11"/>
                          <a:pt x="1" y="11"/>
                        </a:cubicBezTo>
                        <a:cubicBezTo>
                          <a:pt x="1" y="11"/>
                          <a:pt x="1" y="11"/>
                          <a:pt x="1" y="11"/>
                        </a:cubicBezTo>
                        <a:cubicBezTo>
                          <a:pt x="1" y="11"/>
                          <a:pt x="1" y="10"/>
                          <a:pt x="1" y="10"/>
                        </a:cubicBezTo>
                        <a:cubicBezTo>
                          <a:pt x="2" y="9"/>
                          <a:pt x="2" y="8"/>
                          <a:pt x="3" y="8"/>
                        </a:cubicBezTo>
                        <a:cubicBezTo>
                          <a:pt x="4" y="7"/>
                          <a:pt x="4" y="7"/>
                          <a:pt x="4" y="7"/>
                        </a:cubicBezTo>
                        <a:cubicBezTo>
                          <a:pt x="4" y="7"/>
                          <a:pt x="5" y="7"/>
                          <a:pt x="5" y="6"/>
                        </a:cubicBezTo>
                        <a:cubicBezTo>
                          <a:pt x="7" y="5"/>
                          <a:pt x="8" y="3"/>
                          <a:pt x="9" y="2"/>
                        </a:cubicBezTo>
                        <a:cubicBezTo>
                          <a:pt x="9" y="1"/>
                          <a:pt x="9" y="1"/>
                          <a:pt x="10" y="0"/>
                        </a:cubicBezTo>
                        <a:cubicBezTo>
                          <a:pt x="10" y="0"/>
                          <a:pt x="10" y="0"/>
                          <a:pt x="11"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99" name="Google Shape;3399;p21"/>
                  <p:cNvSpPr/>
                  <p:nvPr/>
                </p:nvSpPr>
                <p:spPr>
                  <a:xfrm>
                    <a:off x="3905" y="2243"/>
                    <a:ext cx="5" cy="7"/>
                  </a:xfrm>
                  <a:custGeom>
                    <a:avLst/>
                    <a:gdLst/>
                    <a:ahLst/>
                    <a:cxnLst/>
                    <a:rect l="l" t="t" r="r" b="b"/>
                    <a:pathLst>
                      <a:path w="7" h="10" extrusionOk="0">
                        <a:moveTo>
                          <a:pt x="6" y="1"/>
                        </a:moveTo>
                        <a:cubicBezTo>
                          <a:pt x="6" y="1"/>
                          <a:pt x="7" y="2"/>
                          <a:pt x="6" y="3"/>
                        </a:cubicBezTo>
                        <a:cubicBezTo>
                          <a:pt x="4" y="4"/>
                          <a:pt x="2" y="6"/>
                          <a:pt x="1" y="8"/>
                        </a:cubicBezTo>
                        <a:cubicBezTo>
                          <a:pt x="1" y="10"/>
                          <a:pt x="1" y="9"/>
                          <a:pt x="0" y="8"/>
                        </a:cubicBezTo>
                        <a:cubicBezTo>
                          <a:pt x="0" y="8"/>
                          <a:pt x="0" y="8"/>
                          <a:pt x="0" y="8"/>
                        </a:cubicBezTo>
                        <a:cubicBezTo>
                          <a:pt x="0" y="7"/>
                          <a:pt x="5" y="3"/>
                          <a:pt x="5" y="3"/>
                        </a:cubicBezTo>
                        <a:cubicBezTo>
                          <a:pt x="5" y="3"/>
                          <a:pt x="7" y="0"/>
                          <a:pt x="6"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00" name="Google Shape;3400;p21"/>
                  <p:cNvSpPr/>
                  <p:nvPr/>
                </p:nvSpPr>
                <p:spPr>
                  <a:xfrm>
                    <a:off x="3910" y="2229"/>
                    <a:ext cx="17" cy="15"/>
                  </a:xfrm>
                  <a:custGeom>
                    <a:avLst/>
                    <a:gdLst/>
                    <a:ahLst/>
                    <a:cxnLst/>
                    <a:rect l="l" t="t" r="r" b="b"/>
                    <a:pathLst>
                      <a:path w="23" h="20" extrusionOk="0">
                        <a:moveTo>
                          <a:pt x="22" y="2"/>
                        </a:moveTo>
                        <a:cubicBezTo>
                          <a:pt x="22" y="2"/>
                          <a:pt x="23" y="4"/>
                          <a:pt x="19" y="7"/>
                        </a:cubicBezTo>
                        <a:cubicBezTo>
                          <a:pt x="14" y="10"/>
                          <a:pt x="12" y="12"/>
                          <a:pt x="9" y="16"/>
                        </a:cubicBezTo>
                        <a:cubicBezTo>
                          <a:pt x="6" y="20"/>
                          <a:pt x="4" y="20"/>
                          <a:pt x="3" y="19"/>
                        </a:cubicBezTo>
                        <a:cubicBezTo>
                          <a:pt x="2" y="17"/>
                          <a:pt x="2" y="17"/>
                          <a:pt x="1" y="17"/>
                        </a:cubicBezTo>
                        <a:cubicBezTo>
                          <a:pt x="0" y="17"/>
                          <a:pt x="0" y="14"/>
                          <a:pt x="6" y="10"/>
                        </a:cubicBezTo>
                        <a:cubicBezTo>
                          <a:pt x="11" y="7"/>
                          <a:pt x="14" y="5"/>
                          <a:pt x="15" y="4"/>
                        </a:cubicBezTo>
                        <a:cubicBezTo>
                          <a:pt x="16" y="3"/>
                          <a:pt x="19" y="0"/>
                          <a:pt x="21" y="0"/>
                        </a:cubicBezTo>
                        <a:cubicBezTo>
                          <a:pt x="22" y="0"/>
                          <a:pt x="22" y="2"/>
                          <a:pt x="22" y="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01" name="Google Shape;3401;p21"/>
                  <p:cNvSpPr/>
                  <p:nvPr/>
                </p:nvSpPr>
                <p:spPr>
                  <a:xfrm>
                    <a:off x="3910" y="2228"/>
                    <a:ext cx="17" cy="16"/>
                  </a:xfrm>
                  <a:custGeom>
                    <a:avLst/>
                    <a:gdLst/>
                    <a:ahLst/>
                    <a:cxnLst/>
                    <a:rect l="l" t="t" r="r" b="b"/>
                    <a:pathLst>
                      <a:path w="23" h="21" extrusionOk="0">
                        <a:moveTo>
                          <a:pt x="1" y="18"/>
                        </a:moveTo>
                        <a:cubicBezTo>
                          <a:pt x="0" y="18"/>
                          <a:pt x="0" y="18"/>
                          <a:pt x="0" y="18"/>
                        </a:cubicBezTo>
                        <a:cubicBezTo>
                          <a:pt x="0" y="18"/>
                          <a:pt x="0" y="18"/>
                          <a:pt x="0" y="18"/>
                        </a:cubicBezTo>
                        <a:cubicBezTo>
                          <a:pt x="0" y="16"/>
                          <a:pt x="1" y="14"/>
                          <a:pt x="5" y="11"/>
                        </a:cubicBezTo>
                        <a:cubicBezTo>
                          <a:pt x="6" y="11"/>
                          <a:pt x="6" y="11"/>
                          <a:pt x="6" y="11"/>
                        </a:cubicBezTo>
                        <a:cubicBezTo>
                          <a:pt x="7" y="10"/>
                          <a:pt x="8" y="10"/>
                          <a:pt x="9" y="9"/>
                        </a:cubicBezTo>
                        <a:cubicBezTo>
                          <a:pt x="11" y="8"/>
                          <a:pt x="14" y="5"/>
                          <a:pt x="15" y="5"/>
                        </a:cubicBezTo>
                        <a:cubicBezTo>
                          <a:pt x="15" y="4"/>
                          <a:pt x="17" y="2"/>
                          <a:pt x="19" y="1"/>
                        </a:cubicBezTo>
                        <a:cubicBezTo>
                          <a:pt x="20" y="1"/>
                          <a:pt x="20" y="0"/>
                          <a:pt x="21" y="0"/>
                        </a:cubicBezTo>
                        <a:cubicBezTo>
                          <a:pt x="22" y="1"/>
                          <a:pt x="22" y="1"/>
                          <a:pt x="22" y="2"/>
                        </a:cubicBezTo>
                        <a:cubicBezTo>
                          <a:pt x="23" y="3"/>
                          <a:pt x="23" y="3"/>
                          <a:pt x="23" y="3"/>
                        </a:cubicBezTo>
                        <a:cubicBezTo>
                          <a:pt x="23" y="3"/>
                          <a:pt x="23" y="3"/>
                          <a:pt x="23" y="3"/>
                        </a:cubicBezTo>
                        <a:cubicBezTo>
                          <a:pt x="23" y="4"/>
                          <a:pt x="23" y="6"/>
                          <a:pt x="19" y="8"/>
                        </a:cubicBezTo>
                        <a:cubicBezTo>
                          <a:pt x="14" y="11"/>
                          <a:pt x="12" y="13"/>
                          <a:pt x="9" y="17"/>
                        </a:cubicBezTo>
                        <a:cubicBezTo>
                          <a:pt x="8" y="18"/>
                          <a:pt x="7" y="20"/>
                          <a:pt x="6" y="20"/>
                        </a:cubicBezTo>
                        <a:cubicBezTo>
                          <a:pt x="4" y="21"/>
                          <a:pt x="3" y="21"/>
                          <a:pt x="3" y="20"/>
                        </a:cubicBezTo>
                        <a:cubicBezTo>
                          <a:pt x="2" y="18"/>
                          <a:pt x="2" y="18"/>
                          <a:pt x="1" y="18"/>
                        </a:cubicBezTo>
                        <a:close/>
                        <a:moveTo>
                          <a:pt x="19" y="8"/>
                        </a:moveTo>
                        <a:cubicBezTo>
                          <a:pt x="23" y="5"/>
                          <a:pt x="22" y="4"/>
                          <a:pt x="22" y="4"/>
                        </a:cubicBezTo>
                        <a:cubicBezTo>
                          <a:pt x="22" y="4"/>
                          <a:pt x="22" y="4"/>
                          <a:pt x="22" y="4"/>
                        </a:cubicBezTo>
                        <a:cubicBezTo>
                          <a:pt x="22" y="4"/>
                          <a:pt x="22" y="4"/>
                          <a:pt x="22" y="4"/>
                        </a:cubicBezTo>
                        <a:cubicBezTo>
                          <a:pt x="22" y="4"/>
                          <a:pt x="22" y="4"/>
                          <a:pt x="22" y="4"/>
                        </a:cubicBezTo>
                        <a:cubicBezTo>
                          <a:pt x="22" y="4"/>
                          <a:pt x="22" y="3"/>
                          <a:pt x="22" y="2"/>
                        </a:cubicBezTo>
                        <a:cubicBezTo>
                          <a:pt x="21" y="2"/>
                          <a:pt x="21" y="1"/>
                          <a:pt x="20" y="1"/>
                        </a:cubicBezTo>
                        <a:cubicBezTo>
                          <a:pt x="20" y="1"/>
                          <a:pt x="20" y="1"/>
                          <a:pt x="19" y="1"/>
                        </a:cubicBezTo>
                        <a:cubicBezTo>
                          <a:pt x="18" y="2"/>
                          <a:pt x="16" y="5"/>
                          <a:pt x="15" y="5"/>
                        </a:cubicBezTo>
                        <a:cubicBezTo>
                          <a:pt x="14" y="6"/>
                          <a:pt x="11" y="9"/>
                          <a:pt x="9" y="10"/>
                        </a:cubicBezTo>
                        <a:cubicBezTo>
                          <a:pt x="8" y="10"/>
                          <a:pt x="7" y="11"/>
                          <a:pt x="6" y="12"/>
                        </a:cubicBezTo>
                        <a:cubicBezTo>
                          <a:pt x="6" y="12"/>
                          <a:pt x="6" y="12"/>
                          <a:pt x="6" y="12"/>
                        </a:cubicBezTo>
                        <a:cubicBezTo>
                          <a:pt x="2" y="14"/>
                          <a:pt x="1" y="17"/>
                          <a:pt x="1" y="17"/>
                        </a:cubicBezTo>
                        <a:cubicBezTo>
                          <a:pt x="1" y="17"/>
                          <a:pt x="1" y="17"/>
                          <a:pt x="1" y="17"/>
                        </a:cubicBezTo>
                        <a:cubicBezTo>
                          <a:pt x="2" y="17"/>
                          <a:pt x="3" y="18"/>
                          <a:pt x="3" y="19"/>
                        </a:cubicBezTo>
                        <a:cubicBezTo>
                          <a:pt x="4" y="20"/>
                          <a:pt x="4" y="20"/>
                          <a:pt x="6" y="20"/>
                        </a:cubicBezTo>
                        <a:cubicBezTo>
                          <a:pt x="6" y="19"/>
                          <a:pt x="8" y="18"/>
                          <a:pt x="9" y="16"/>
                        </a:cubicBezTo>
                        <a:cubicBezTo>
                          <a:pt x="12" y="13"/>
                          <a:pt x="14" y="10"/>
                          <a:pt x="19" y="8"/>
                        </a:cubicBezTo>
                        <a:close/>
                        <a:moveTo>
                          <a:pt x="22" y="3"/>
                        </a:moveTo>
                        <a:cubicBezTo>
                          <a:pt x="23" y="3"/>
                          <a:pt x="23" y="3"/>
                          <a:pt x="23" y="3"/>
                        </a:cubicBezTo>
                        <a:lnTo>
                          <a:pt x="22" y="3"/>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3402" name="Google Shape;3402;p21"/>
                <p:cNvGrpSpPr/>
                <p:nvPr/>
              </p:nvGrpSpPr>
              <p:grpSpPr>
                <a:xfrm>
                  <a:off x="6189663" y="3057525"/>
                  <a:ext cx="557213" cy="603250"/>
                  <a:chOff x="3899" y="1926"/>
                  <a:chExt cx="351" cy="380"/>
                </a:xfrm>
              </p:grpSpPr>
              <p:sp>
                <p:nvSpPr>
                  <p:cNvPr id="3403" name="Google Shape;3403;p21"/>
                  <p:cNvSpPr/>
                  <p:nvPr/>
                </p:nvSpPr>
                <p:spPr>
                  <a:xfrm>
                    <a:off x="3910" y="2229"/>
                    <a:ext cx="15" cy="14"/>
                  </a:xfrm>
                  <a:custGeom>
                    <a:avLst/>
                    <a:gdLst/>
                    <a:ahLst/>
                    <a:cxnLst/>
                    <a:rect l="l" t="t" r="r" b="b"/>
                    <a:pathLst>
                      <a:path w="20" h="18" extrusionOk="0">
                        <a:moveTo>
                          <a:pt x="18" y="0"/>
                        </a:moveTo>
                        <a:cubicBezTo>
                          <a:pt x="16" y="1"/>
                          <a:pt x="15" y="3"/>
                          <a:pt x="14" y="3"/>
                        </a:cubicBezTo>
                        <a:cubicBezTo>
                          <a:pt x="13" y="4"/>
                          <a:pt x="10" y="7"/>
                          <a:pt x="8" y="8"/>
                        </a:cubicBezTo>
                        <a:cubicBezTo>
                          <a:pt x="7" y="8"/>
                          <a:pt x="6" y="9"/>
                          <a:pt x="5" y="10"/>
                        </a:cubicBezTo>
                        <a:cubicBezTo>
                          <a:pt x="5" y="10"/>
                          <a:pt x="5" y="10"/>
                          <a:pt x="5" y="10"/>
                        </a:cubicBezTo>
                        <a:cubicBezTo>
                          <a:pt x="1" y="12"/>
                          <a:pt x="0" y="15"/>
                          <a:pt x="0" y="15"/>
                        </a:cubicBezTo>
                        <a:cubicBezTo>
                          <a:pt x="0" y="15"/>
                          <a:pt x="0" y="15"/>
                          <a:pt x="0" y="15"/>
                        </a:cubicBezTo>
                        <a:cubicBezTo>
                          <a:pt x="1" y="15"/>
                          <a:pt x="2" y="16"/>
                          <a:pt x="2" y="17"/>
                        </a:cubicBezTo>
                        <a:cubicBezTo>
                          <a:pt x="2" y="18"/>
                          <a:pt x="3" y="18"/>
                          <a:pt x="3" y="18"/>
                        </a:cubicBezTo>
                        <a:cubicBezTo>
                          <a:pt x="4" y="18"/>
                          <a:pt x="4" y="18"/>
                          <a:pt x="5" y="18"/>
                        </a:cubicBezTo>
                        <a:cubicBezTo>
                          <a:pt x="5" y="17"/>
                          <a:pt x="7" y="16"/>
                          <a:pt x="8" y="14"/>
                        </a:cubicBezTo>
                        <a:cubicBezTo>
                          <a:pt x="11" y="11"/>
                          <a:pt x="13" y="8"/>
                          <a:pt x="18" y="6"/>
                        </a:cubicBezTo>
                        <a:cubicBezTo>
                          <a:pt x="19" y="5"/>
                          <a:pt x="19" y="4"/>
                          <a:pt x="20" y="4"/>
                        </a:cubicBezTo>
                        <a:cubicBezTo>
                          <a:pt x="19" y="3"/>
                          <a:pt x="19" y="3"/>
                          <a:pt x="19" y="3"/>
                        </a:cubicBezTo>
                        <a:cubicBezTo>
                          <a:pt x="19" y="4"/>
                          <a:pt x="17" y="5"/>
                          <a:pt x="16" y="6"/>
                        </a:cubicBezTo>
                        <a:cubicBezTo>
                          <a:pt x="14" y="6"/>
                          <a:pt x="11" y="9"/>
                          <a:pt x="10" y="11"/>
                        </a:cubicBezTo>
                        <a:cubicBezTo>
                          <a:pt x="9" y="12"/>
                          <a:pt x="6" y="16"/>
                          <a:pt x="4" y="16"/>
                        </a:cubicBezTo>
                        <a:cubicBezTo>
                          <a:pt x="4" y="16"/>
                          <a:pt x="4" y="16"/>
                          <a:pt x="4" y="16"/>
                        </a:cubicBezTo>
                        <a:cubicBezTo>
                          <a:pt x="3" y="16"/>
                          <a:pt x="4" y="15"/>
                          <a:pt x="3" y="14"/>
                        </a:cubicBezTo>
                        <a:cubicBezTo>
                          <a:pt x="3" y="14"/>
                          <a:pt x="1" y="14"/>
                          <a:pt x="2" y="12"/>
                        </a:cubicBezTo>
                        <a:cubicBezTo>
                          <a:pt x="4" y="10"/>
                          <a:pt x="12" y="6"/>
                          <a:pt x="13" y="5"/>
                        </a:cubicBezTo>
                        <a:cubicBezTo>
                          <a:pt x="15" y="4"/>
                          <a:pt x="17" y="1"/>
                          <a:pt x="18"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04" name="Google Shape;3404;p21"/>
                  <p:cNvSpPr/>
                  <p:nvPr/>
                </p:nvSpPr>
                <p:spPr>
                  <a:xfrm>
                    <a:off x="3910" y="2229"/>
                    <a:ext cx="15" cy="14"/>
                  </a:xfrm>
                  <a:custGeom>
                    <a:avLst/>
                    <a:gdLst/>
                    <a:ahLst/>
                    <a:cxnLst/>
                    <a:rect l="l" t="t" r="r" b="b"/>
                    <a:pathLst>
                      <a:path w="21" h="19" extrusionOk="0">
                        <a:moveTo>
                          <a:pt x="19" y="0"/>
                        </a:moveTo>
                        <a:cubicBezTo>
                          <a:pt x="17" y="2"/>
                          <a:pt x="15" y="4"/>
                          <a:pt x="15" y="4"/>
                        </a:cubicBezTo>
                        <a:cubicBezTo>
                          <a:pt x="14" y="5"/>
                          <a:pt x="11" y="7"/>
                          <a:pt x="6" y="10"/>
                        </a:cubicBezTo>
                        <a:cubicBezTo>
                          <a:pt x="0" y="14"/>
                          <a:pt x="0" y="17"/>
                          <a:pt x="1" y="17"/>
                        </a:cubicBezTo>
                        <a:cubicBezTo>
                          <a:pt x="2" y="17"/>
                          <a:pt x="2" y="17"/>
                          <a:pt x="3" y="19"/>
                        </a:cubicBezTo>
                        <a:cubicBezTo>
                          <a:pt x="3" y="19"/>
                          <a:pt x="4" y="19"/>
                          <a:pt x="4" y="19"/>
                        </a:cubicBezTo>
                        <a:cubicBezTo>
                          <a:pt x="5" y="19"/>
                          <a:pt x="7" y="18"/>
                          <a:pt x="9" y="16"/>
                        </a:cubicBezTo>
                        <a:cubicBezTo>
                          <a:pt x="12" y="12"/>
                          <a:pt x="14" y="10"/>
                          <a:pt x="19" y="7"/>
                        </a:cubicBezTo>
                        <a:cubicBezTo>
                          <a:pt x="20" y="6"/>
                          <a:pt x="21" y="6"/>
                          <a:pt x="21" y="5"/>
                        </a:cubicBezTo>
                        <a:cubicBezTo>
                          <a:pt x="21" y="5"/>
                          <a:pt x="21" y="5"/>
                          <a:pt x="21" y="5"/>
                        </a:cubicBezTo>
                        <a:cubicBezTo>
                          <a:pt x="20" y="5"/>
                          <a:pt x="20" y="6"/>
                          <a:pt x="19" y="7"/>
                        </a:cubicBezTo>
                        <a:cubicBezTo>
                          <a:pt x="14" y="9"/>
                          <a:pt x="12" y="12"/>
                          <a:pt x="9" y="15"/>
                        </a:cubicBezTo>
                        <a:cubicBezTo>
                          <a:pt x="8" y="17"/>
                          <a:pt x="6" y="18"/>
                          <a:pt x="6" y="19"/>
                        </a:cubicBezTo>
                        <a:cubicBezTo>
                          <a:pt x="5" y="19"/>
                          <a:pt x="5" y="19"/>
                          <a:pt x="4" y="19"/>
                        </a:cubicBezTo>
                        <a:cubicBezTo>
                          <a:pt x="4" y="19"/>
                          <a:pt x="3" y="19"/>
                          <a:pt x="3" y="18"/>
                        </a:cubicBezTo>
                        <a:cubicBezTo>
                          <a:pt x="3" y="17"/>
                          <a:pt x="2" y="16"/>
                          <a:pt x="1" y="16"/>
                        </a:cubicBezTo>
                        <a:cubicBezTo>
                          <a:pt x="1" y="16"/>
                          <a:pt x="1" y="16"/>
                          <a:pt x="1" y="16"/>
                        </a:cubicBezTo>
                        <a:cubicBezTo>
                          <a:pt x="1" y="16"/>
                          <a:pt x="2" y="13"/>
                          <a:pt x="6" y="11"/>
                        </a:cubicBezTo>
                        <a:cubicBezTo>
                          <a:pt x="6" y="11"/>
                          <a:pt x="6" y="11"/>
                          <a:pt x="6" y="11"/>
                        </a:cubicBezTo>
                        <a:cubicBezTo>
                          <a:pt x="7" y="10"/>
                          <a:pt x="8" y="9"/>
                          <a:pt x="9" y="9"/>
                        </a:cubicBezTo>
                        <a:cubicBezTo>
                          <a:pt x="11" y="8"/>
                          <a:pt x="14" y="5"/>
                          <a:pt x="15" y="4"/>
                        </a:cubicBezTo>
                        <a:cubicBezTo>
                          <a:pt x="16" y="4"/>
                          <a:pt x="17" y="2"/>
                          <a:pt x="19" y="1"/>
                        </a:cubicBezTo>
                        <a:lnTo>
                          <a:pt x="19"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05" name="Google Shape;3405;p21"/>
                  <p:cNvSpPr/>
                  <p:nvPr/>
                </p:nvSpPr>
                <p:spPr>
                  <a:xfrm>
                    <a:off x="3913" y="2231"/>
                    <a:ext cx="12" cy="10"/>
                  </a:xfrm>
                  <a:custGeom>
                    <a:avLst/>
                    <a:gdLst/>
                    <a:ahLst/>
                    <a:cxnLst/>
                    <a:rect l="l" t="t" r="r" b="b"/>
                    <a:pathLst>
                      <a:path w="16" h="14" extrusionOk="0">
                        <a:moveTo>
                          <a:pt x="15" y="1"/>
                        </a:moveTo>
                        <a:cubicBezTo>
                          <a:pt x="15" y="1"/>
                          <a:pt x="13" y="3"/>
                          <a:pt x="12" y="3"/>
                        </a:cubicBezTo>
                        <a:cubicBezTo>
                          <a:pt x="11" y="4"/>
                          <a:pt x="6" y="8"/>
                          <a:pt x="5" y="10"/>
                        </a:cubicBezTo>
                        <a:cubicBezTo>
                          <a:pt x="4" y="12"/>
                          <a:pt x="2" y="14"/>
                          <a:pt x="2" y="13"/>
                        </a:cubicBezTo>
                        <a:cubicBezTo>
                          <a:pt x="2" y="11"/>
                          <a:pt x="1" y="11"/>
                          <a:pt x="1" y="11"/>
                        </a:cubicBezTo>
                        <a:cubicBezTo>
                          <a:pt x="0" y="11"/>
                          <a:pt x="2" y="10"/>
                          <a:pt x="4" y="9"/>
                        </a:cubicBezTo>
                        <a:cubicBezTo>
                          <a:pt x="6" y="7"/>
                          <a:pt x="12" y="3"/>
                          <a:pt x="13" y="2"/>
                        </a:cubicBezTo>
                        <a:cubicBezTo>
                          <a:pt x="15" y="0"/>
                          <a:pt x="16" y="0"/>
                          <a:pt x="15"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06" name="Google Shape;3406;p21"/>
                  <p:cNvSpPr/>
                  <p:nvPr/>
                </p:nvSpPr>
                <p:spPr>
                  <a:xfrm>
                    <a:off x="3899" y="2250"/>
                    <a:ext cx="6" cy="9"/>
                  </a:xfrm>
                  <a:custGeom>
                    <a:avLst/>
                    <a:gdLst/>
                    <a:ahLst/>
                    <a:cxnLst/>
                    <a:rect l="l" t="t" r="r" b="b"/>
                    <a:pathLst>
                      <a:path w="8" h="12" extrusionOk="0">
                        <a:moveTo>
                          <a:pt x="5" y="1"/>
                        </a:moveTo>
                        <a:cubicBezTo>
                          <a:pt x="5" y="1"/>
                          <a:pt x="4" y="0"/>
                          <a:pt x="3" y="5"/>
                        </a:cubicBezTo>
                        <a:cubicBezTo>
                          <a:pt x="1" y="9"/>
                          <a:pt x="0" y="9"/>
                          <a:pt x="1" y="10"/>
                        </a:cubicBezTo>
                        <a:cubicBezTo>
                          <a:pt x="1" y="12"/>
                          <a:pt x="3" y="10"/>
                          <a:pt x="4" y="8"/>
                        </a:cubicBezTo>
                        <a:cubicBezTo>
                          <a:pt x="6" y="6"/>
                          <a:pt x="7" y="6"/>
                          <a:pt x="8" y="3"/>
                        </a:cubicBezTo>
                        <a:cubicBezTo>
                          <a:pt x="8" y="0"/>
                          <a:pt x="5" y="1"/>
                          <a:pt x="5"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07" name="Google Shape;3407;p21"/>
                  <p:cNvSpPr/>
                  <p:nvPr/>
                </p:nvSpPr>
                <p:spPr>
                  <a:xfrm>
                    <a:off x="3899" y="2250"/>
                    <a:ext cx="6" cy="9"/>
                  </a:xfrm>
                  <a:custGeom>
                    <a:avLst/>
                    <a:gdLst/>
                    <a:ahLst/>
                    <a:cxnLst/>
                    <a:rect l="l" t="t" r="r" b="b"/>
                    <a:pathLst>
                      <a:path w="8" h="12" extrusionOk="0">
                        <a:moveTo>
                          <a:pt x="0" y="11"/>
                        </a:moveTo>
                        <a:cubicBezTo>
                          <a:pt x="0" y="10"/>
                          <a:pt x="0" y="9"/>
                          <a:pt x="0" y="9"/>
                        </a:cubicBezTo>
                        <a:cubicBezTo>
                          <a:pt x="1" y="8"/>
                          <a:pt x="1" y="7"/>
                          <a:pt x="2" y="4"/>
                        </a:cubicBezTo>
                        <a:cubicBezTo>
                          <a:pt x="4" y="0"/>
                          <a:pt x="5" y="0"/>
                          <a:pt x="5" y="0"/>
                        </a:cubicBezTo>
                        <a:cubicBezTo>
                          <a:pt x="6" y="0"/>
                          <a:pt x="6" y="0"/>
                          <a:pt x="7" y="1"/>
                        </a:cubicBezTo>
                        <a:cubicBezTo>
                          <a:pt x="8" y="1"/>
                          <a:pt x="8" y="2"/>
                          <a:pt x="8" y="3"/>
                        </a:cubicBezTo>
                        <a:cubicBezTo>
                          <a:pt x="8" y="4"/>
                          <a:pt x="8" y="4"/>
                          <a:pt x="8" y="5"/>
                        </a:cubicBezTo>
                        <a:cubicBezTo>
                          <a:pt x="7" y="7"/>
                          <a:pt x="5" y="6"/>
                          <a:pt x="4" y="8"/>
                        </a:cubicBezTo>
                        <a:cubicBezTo>
                          <a:pt x="3" y="10"/>
                          <a:pt x="2" y="12"/>
                          <a:pt x="1" y="11"/>
                        </a:cubicBezTo>
                        <a:lnTo>
                          <a:pt x="0" y="11"/>
                        </a:lnTo>
                        <a:close/>
                        <a:moveTo>
                          <a:pt x="5" y="1"/>
                        </a:moveTo>
                        <a:cubicBezTo>
                          <a:pt x="5" y="1"/>
                          <a:pt x="5" y="1"/>
                          <a:pt x="5" y="1"/>
                        </a:cubicBezTo>
                        <a:cubicBezTo>
                          <a:pt x="5" y="1"/>
                          <a:pt x="5" y="1"/>
                          <a:pt x="5" y="1"/>
                        </a:cubicBezTo>
                        <a:cubicBezTo>
                          <a:pt x="4" y="2"/>
                          <a:pt x="4" y="3"/>
                          <a:pt x="3" y="5"/>
                        </a:cubicBezTo>
                        <a:cubicBezTo>
                          <a:pt x="2" y="8"/>
                          <a:pt x="1" y="9"/>
                          <a:pt x="1" y="9"/>
                        </a:cubicBezTo>
                        <a:cubicBezTo>
                          <a:pt x="1" y="9"/>
                          <a:pt x="1" y="9"/>
                          <a:pt x="1" y="10"/>
                        </a:cubicBezTo>
                        <a:cubicBezTo>
                          <a:pt x="1" y="11"/>
                          <a:pt x="1" y="11"/>
                          <a:pt x="1" y="11"/>
                        </a:cubicBezTo>
                        <a:cubicBezTo>
                          <a:pt x="2" y="11"/>
                          <a:pt x="3" y="9"/>
                          <a:pt x="4" y="8"/>
                        </a:cubicBezTo>
                        <a:cubicBezTo>
                          <a:pt x="5" y="6"/>
                          <a:pt x="7" y="6"/>
                          <a:pt x="7" y="4"/>
                        </a:cubicBezTo>
                        <a:cubicBezTo>
                          <a:pt x="7" y="4"/>
                          <a:pt x="7" y="4"/>
                          <a:pt x="7" y="3"/>
                        </a:cubicBezTo>
                        <a:cubicBezTo>
                          <a:pt x="7" y="2"/>
                          <a:pt x="7" y="2"/>
                          <a:pt x="7" y="1"/>
                        </a:cubicBezTo>
                        <a:cubicBezTo>
                          <a:pt x="6" y="1"/>
                          <a:pt x="5" y="1"/>
                          <a:pt x="5" y="1"/>
                        </a:cubicBezTo>
                        <a:cubicBezTo>
                          <a:pt x="5" y="1"/>
                          <a:pt x="5" y="1"/>
                          <a:pt x="5" y="1"/>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08" name="Google Shape;3408;p21"/>
                  <p:cNvSpPr/>
                  <p:nvPr/>
                </p:nvSpPr>
                <p:spPr>
                  <a:xfrm>
                    <a:off x="3900" y="2250"/>
                    <a:ext cx="4" cy="8"/>
                  </a:xfrm>
                  <a:custGeom>
                    <a:avLst/>
                    <a:gdLst/>
                    <a:ahLst/>
                    <a:cxnLst/>
                    <a:rect l="l" t="t" r="r" b="b"/>
                    <a:pathLst>
                      <a:path w="6" h="10" extrusionOk="0">
                        <a:moveTo>
                          <a:pt x="1" y="8"/>
                        </a:moveTo>
                        <a:cubicBezTo>
                          <a:pt x="1" y="8"/>
                          <a:pt x="1" y="8"/>
                          <a:pt x="1" y="8"/>
                        </a:cubicBezTo>
                        <a:cubicBezTo>
                          <a:pt x="0" y="7"/>
                          <a:pt x="2" y="6"/>
                          <a:pt x="2" y="4"/>
                        </a:cubicBezTo>
                        <a:cubicBezTo>
                          <a:pt x="3" y="2"/>
                          <a:pt x="4" y="2"/>
                          <a:pt x="4" y="2"/>
                        </a:cubicBezTo>
                        <a:cubicBezTo>
                          <a:pt x="4" y="1"/>
                          <a:pt x="4" y="1"/>
                          <a:pt x="4" y="1"/>
                        </a:cubicBezTo>
                        <a:cubicBezTo>
                          <a:pt x="6" y="1"/>
                          <a:pt x="5" y="3"/>
                          <a:pt x="5" y="3"/>
                        </a:cubicBezTo>
                        <a:cubicBezTo>
                          <a:pt x="5" y="3"/>
                          <a:pt x="3" y="5"/>
                          <a:pt x="3" y="6"/>
                        </a:cubicBezTo>
                        <a:cubicBezTo>
                          <a:pt x="2" y="7"/>
                          <a:pt x="2" y="8"/>
                          <a:pt x="1" y="8"/>
                        </a:cubicBezTo>
                        <a:close/>
                        <a:moveTo>
                          <a:pt x="4" y="0"/>
                        </a:moveTo>
                        <a:cubicBezTo>
                          <a:pt x="4" y="0"/>
                          <a:pt x="4" y="0"/>
                          <a:pt x="4" y="0"/>
                        </a:cubicBezTo>
                        <a:cubicBezTo>
                          <a:pt x="4" y="0"/>
                          <a:pt x="4" y="0"/>
                          <a:pt x="4" y="0"/>
                        </a:cubicBezTo>
                        <a:cubicBezTo>
                          <a:pt x="4" y="0"/>
                          <a:pt x="4" y="0"/>
                          <a:pt x="4" y="0"/>
                        </a:cubicBezTo>
                        <a:cubicBezTo>
                          <a:pt x="3" y="1"/>
                          <a:pt x="3" y="2"/>
                          <a:pt x="2" y="4"/>
                        </a:cubicBezTo>
                        <a:cubicBezTo>
                          <a:pt x="1" y="7"/>
                          <a:pt x="0" y="8"/>
                          <a:pt x="0" y="8"/>
                        </a:cubicBezTo>
                        <a:cubicBezTo>
                          <a:pt x="0" y="8"/>
                          <a:pt x="0" y="8"/>
                          <a:pt x="0" y="9"/>
                        </a:cubicBezTo>
                        <a:cubicBezTo>
                          <a:pt x="0" y="10"/>
                          <a:pt x="0" y="10"/>
                          <a:pt x="0" y="10"/>
                        </a:cubicBezTo>
                        <a:cubicBezTo>
                          <a:pt x="0" y="10"/>
                          <a:pt x="0" y="10"/>
                          <a:pt x="0" y="10"/>
                        </a:cubicBezTo>
                        <a:cubicBezTo>
                          <a:pt x="1" y="10"/>
                          <a:pt x="2" y="8"/>
                          <a:pt x="3" y="7"/>
                        </a:cubicBezTo>
                        <a:cubicBezTo>
                          <a:pt x="4" y="5"/>
                          <a:pt x="6" y="5"/>
                          <a:pt x="6" y="3"/>
                        </a:cubicBezTo>
                        <a:cubicBezTo>
                          <a:pt x="6" y="3"/>
                          <a:pt x="6" y="3"/>
                          <a:pt x="6" y="2"/>
                        </a:cubicBezTo>
                        <a:cubicBezTo>
                          <a:pt x="6" y="1"/>
                          <a:pt x="6" y="1"/>
                          <a:pt x="6" y="0"/>
                        </a:cubicBezTo>
                        <a:cubicBezTo>
                          <a:pt x="5" y="0"/>
                          <a:pt x="5" y="0"/>
                          <a:pt x="4" y="0"/>
                        </a:cubicBezTo>
                        <a:cubicBezTo>
                          <a:pt x="4" y="0"/>
                          <a:pt x="4" y="0"/>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09" name="Google Shape;3409;p21"/>
                  <p:cNvSpPr/>
                  <p:nvPr/>
                </p:nvSpPr>
                <p:spPr>
                  <a:xfrm>
                    <a:off x="3899" y="2250"/>
                    <a:ext cx="6" cy="8"/>
                  </a:xfrm>
                  <a:custGeom>
                    <a:avLst/>
                    <a:gdLst/>
                    <a:ahLst/>
                    <a:cxnLst/>
                    <a:rect l="l" t="t" r="r" b="b"/>
                    <a:pathLst>
                      <a:path w="8" h="10" extrusionOk="0">
                        <a:moveTo>
                          <a:pt x="6" y="0"/>
                        </a:moveTo>
                        <a:cubicBezTo>
                          <a:pt x="5" y="0"/>
                          <a:pt x="5" y="0"/>
                          <a:pt x="5" y="0"/>
                        </a:cubicBezTo>
                        <a:cubicBezTo>
                          <a:pt x="5" y="0"/>
                          <a:pt x="5" y="0"/>
                          <a:pt x="5" y="0"/>
                        </a:cubicBezTo>
                        <a:cubicBezTo>
                          <a:pt x="5" y="0"/>
                          <a:pt x="5" y="0"/>
                          <a:pt x="5" y="0"/>
                        </a:cubicBezTo>
                        <a:cubicBezTo>
                          <a:pt x="6" y="0"/>
                          <a:pt x="6" y="0"/>
                          <a:pt x="7" y="0"/>
                        </a:cubicBezTo>
                        <a:cubicBezTo>
                          <a:pt x="7" y="1"/>
                          <a:pt x="7" y="1"/>
                          <a:pt x="7" y="2"/>
                        </a:cubicBezTo>
                        <a:cubicBezTo>
                          <a:pt x="7" y="3"/>
                          <a:pt x="7" y="3"/>
                          <a:pt x="7" y="3"/>
                        </a:cubicBezTo>
                        <a:cubicBezTo>
                          <a:pt x="7" y="5"/>
                          <a:pt x="5" y="5"/>
                          <a:pt x="4" y="7"/>
                        </a:cubicBezTo>
                        <a:cubicBezTo>
                          <a:pt x="3" y="8"/>
                          <a:pt x="2" y="10"/>
                          <a:pt x="1" y="10"/>
                        </a:cubicBezTo>
                        <a:cubicBezTo>
                          <a:pt x="1" y="10"/>
                          <a:pt x="1" y="10"/>
                          <a:pt x="1" y="10"/>
                        </a:cubicBezTo>
                        <a:cubicBezTo>
                          <a:pt x="1" y="9"/>
                          <a:pt x="1" y="9"/>
                          <a:pt x="1" y="9"/>
                        </a:cubicBezTo>
                        <a:cubicBezTo>
                          <a:pt x="1" y="8"/>
                          <a:pt x="1" y="8"/>
                          <a:pt x="1" y="8"/>
                        </a:cubicBezTo>
                        <a:cubicBezTo>
                          <a:pt x="1" y="8"/>
                          <a:pt x="2" y="7"/>
                          <a:pt x="3" y="4"/>
                        </a:cubicBezTo>
                        <a:cubicBezTo>
                          <a:pt x="4" y="2"/>
                          <a:pt x="4" y="1"/>
                          <a:pt x="5" y="0"/>
                        </a:cubicBezTo>
                        <a:cubicBezTo>
                          <a:pt x="5" y="0"/>
                          <a:pt x="5" y="0"/>
                          <a:pt x="5" y="0"/>
                        </a:cubicBezTo>
                        <a:cubicBezTo>
                          <a:pt x="5" y="0"/>
                          <a:pt x="5" y="0"/>
                          <a:pt x="5" y="0"/>
                        </a:cubicBezTo>
                        <a:cubicBezTo>
                          <a:pt x="5" y="0"/>
                          <a:pt x="5" y="0"/>
                          <a:pt x="5" y="0"/>
                        </a:cubicBezTo>
                        <a:cubicBezTo>
                          <a:pt x="5" y="0"/>
                          <a:pt x="5" y="0"/>
                          <a:pt x="5" y="0"/>
                        </a:cubicBezTo>
                        <a:cubicBezTo>
                          <a:pt x="5" y="0"/>
                          <a:pt x="4" y="0"/>
                          <a:pt x="3" y="4"/>
                        </a:cubicBezTo>
                        <a:cubicBezTo>
                          <a:pt x="1" y="8"/>
                          <a:pt x="0" y="8"/>
                          <a:pt x="1" y="9"/>
                        </a:cubicBezTo>
                        <a:cubicBezTo>
                          <a:pt x="1" y="10"/>
                          <a:pt x="1" y="10"/>
                          <a:pt x="1" y="10"/>
                        </a:cubicBezTo>
                        <a:cubicBezTo>
                          <a:pt x="2" y="10"/>
                          <a:pt x="3" y="8"/>
                          <a:pt x="4" y="7"/>
                        </a:cubicBezTo>
                        <a:cubicBezTo>
                          <a:pt x="6" y="5"/>
                          <a:pt x="7" y="5"/>
                          <a:pt x="8" y="2"/>
                        </a:cubicBezTo>
                        <a:cubicBezTo>
                          <a:pt x="8" y="0"/>
                          <a:pt x="6" y="0"/>
                          <a:pt x="6"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10" name="Google Shape;3410;p21"/>
                  <p:cNvSpPr/>
                  <p:nvPr/>
                </p:nvSpPr>
                <p:spPr>
                  <a:xfrm>
                    <a:off x="3930" y="2274"/>
                    <a:ext cx="8" cy="16"/>
                  </a:xfrm>
                  <a:custGeom>
                    <a:avLst/>
                    <a:gdLst/>
                    <a:ahLst/>
                    <a:cxnLst/>
                    <a:rect l="l" t="t" r="r" b="b"/>
                    <a:pathLst>
                      <a:path w="11" h="22" extrusionOk="0">
                        <a:moveTo>
                          <a:pt x="7" y="0"/>
                        </a:moveTo>
                        <a:cubicBezTo>
                          <a:pt x="7" y="0"/>
                          <a:pt x="4" y="0"/>
                          <a:pt x="4" y="4"/>
                        </a:cubicBezTo>
                        <a:cubicBezTo>
                          <a:pt x="4" y="8"/>
                          <a:pt x="3" y="9"/>
                          <a:pt x="2" y="12"/>
                        </a:cubicBezTo>
                        <a:cubicBezTo>
                          <a:pt x="1" y="15"/>
                          <a:pt x="0" y="15"/>
                          <a:pt x="0" y="17"/>
                        </a:cubicBezTo>
                        <a:cubicBezTo>
                          <a:pt x="1" y="20"/>
                          <a:pt x="3" y="17"/>
                          <a:pt x="4" y="20"/>
                        </a:cubicBezTo>
                        <a:cubicBezTo>
                          <a:pt x="5" y="22"/>
                          <a:pt x="7" y="18"/>
                          <a:pt x="7" y="14"/>
                        </a:cubicBezTo>
                        <a:cubicBezTo>
                          <a:pt x="7" y="11"/>
                          <a:pt x="8" y="8"/>
                          <a:pt x="9" y="6"/>
                        </a:cubicBezTo>
                        <a:cubicBezTo>
                          <a:pt x="10" y="5"/>
                          <a:pt x="11" y="0"/>
                          <a:pt x="7"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11" name="Google Shape;3411;p21"/>
                  <p:cNvSpPr/>
                  <p:nvPr/>
                </p:nvSpPr>
                <p:spPr>
                  <a:xfrm>
                    <a:off x="3930" y="2274"/>
                    <a:ext cx="7" cy="15"/>
                  </a:xfrm>
                  <a:custGeom>
                    <a:avLst/>
                    <a:gdLst/>
                    <a:ahLst/>
                    <a:cxnLst/>
                    <a:rect l="l" t="t" r="r" b="b"/>
                    <a:pathLst>
                      <a:path w="10" h="21" extrusionOk="0">
                        <a:moveTo>
                          <a:pt x="4" y="20"/>
                        </a:moveTo>
                        <a:cubicBezTo>
                          <a:pt x="3" y="19"/>
                          <a:pt x="3" y="19"/>
                          <a:pt x="2" y="19"/>
                        </a:cubicBezTo>
                        <a:cubicBezTo>
                          <a:pt x="2" y="19"/>
                          <a:pt x="2" y="19"/>
                          <a:pt x="1" y="19"/>
                        </a:cubicBezTo>
                        <a:cubicBezTo>
                          <a:pt x="1" y="19"/>
                          <a:pt x="0" y="18"/>
                          <a:pt x="0" y="17"/>
                        </a:cubicBezTo>
                        <a:cubicBezTo>
                          <a:pt x="0" y="17"/>
                          <a:pt x="0" y="17"/>
                          <a:pt x="0" y="16"/>
                        </a:cubicBezTo>
                        <a:cubicBezTo>
                          <a:pt x="0" y="15"/>
                          <a:pt x="1" y="14"/>
                          <a:pt x="2" y="12"/>
                        </a:cubicBezTo>
                        <a:cubicBezTo>
                          <a:pt x="3" y="10"/>
                          <a:pt x="3" y="9"/>
                          <a:pt x="4" y="6"/>
                        </a:cubicBezTo>
                        <a:cubicBezTo>
                          <a:pt x="4" y="6"/>
                          <a:pt x="4" y="5"/>
                          <a:pt x="4" y="4"/>
                        </a:cubicBezTo>
                        <a:cubicBezTo>
                          <a:pt x="4" y="4"/>
                          <a:pt x="4" y="4"/>
                          <a:pt x="4" y="3"/>
                        </a:cubicBezTo>
                        <a:cubicBezTo>
                          <a:pt x="4" y="0"/>
                          <a:pt x="7" y="0"/>
                          <a:pt x="7" y="0"/>
                        </a:cubicBezTo>
                        <a:cubicBezTo>
                          <a:pt x="7" y="0"/>
                          <a:pt x="7" y="0"/>
                          <a:pt x="7" y="0"/>
                        </a:cubicBezTo>
                        <a:cubicBezTo>
                          <a:pt x="8" y="0"/>
                          <a:pt x="9" y="1"/>
                          <a:pt x="9" y="1"/>
                        </a:cubicBezTo>
                        <a:cubicBezTo>
                          <a:pt x="10" y="2"/>
                          <a:pt x="10" y="3"/>
                          <a:pt x="10" y="4"/>
                        </a:cubicBezTo>
                        <a:cubicBezTo>
                          <a:pt x="10" y="5"/>
                          <a:pt x="9" y="6"/>
                          <a:pt x="9" y="6"/>
                        </a:cubicBezTo>
                        <a:cubicBezTo>
                          <a:pt x="8" y="7"/>
                          <a:pt x="8" y="10"/>
                          <a:pt x="7" y="12"/>
                        </a:cubicBezTo>
                        <a:cubicBezTo>
                          <a:pt x="7" y="13"/>
                          <a:pt x="7" y="14"/>
                          <a:pt x="7" y="14"/>
                        </a:cubicBezTo>
                        <a:cubicBezTo>
                          <a:pt x="7" y="15"/>
                          <a:pt x="7" y="15"/>
                          <a:pt x="7" y="16"/>
                        </a:cubicBezTo>
                        <a:cubicBezTo>
                          <a:pt x="7" y="18"/>
                          <a:pt x="6" y="21"/>
                          <a:pt x="5" y="21"/>
                        </a:cubicBezTo>
                        <a:cubicBezTo>
                          <a:pt x="4" y="21"/>
                          <a:pt x="4" y="20"/>
                          <a:pt x="4" y="20"/>
                        </a:cubicBezTo>
                        <a:close/>
                        <a:moveTo>
                          <a:pt x="4" y="19"/>
                        </a:moveTo>
                        <a:cubicBezTo>
                          <a:pt x="4" y="20"/>
                          <a:pt x="4" y="20"/>
                          <a:pt x="5" y="20"/>
                        </a:cubicBezTo>
                        <a:cubicBezTo>
                          <a:pt x="5" y="20"/>
                          <a:pt x="5" y="20"/>
                          <a:pt x="6" y="19"/>
                        </a:cubicBezTo>
                        <a:cubicBezTo>
                          <a:pt x="6" y="18"/>
                          <a:pt x="6" y="17"/>
                          <a:pt x="6" y="16"/>
                        </a:cubicBezTo>
                        <a:cubicBezTo>
                          <a:pt x="7" y="15"/>
                          <a:pt x="7" y="15"/>
                          <a:pt x="7" y="15"/>
                        </a:cubicBezTo>
                        <a:cubicBezTo>
                          <a:pt x="7" y="14"/>
                          <a:pt x="7" y="13"/>
                          <a:pt x="7" y="12"/>
                        </a:cubicBezTo>
                        <a:cubicBezTo>
                          <a:pt x="7" y="9"/>
                          <a:pt x="8" y="7"/>
                          <a:pt x="9" y="6"/>
                        </a:cubicBezTo>
                        <a:cubicBezTo>
                          <a:pt x="9" y="5"/>
                          <a:pt x="9" y="5"/>
                          <a:pt x="9" y="4"/>
                        </a:cubicBezTo>
                        <a:cubicBezTo>
                          <a:pt x="9" y="2"/>
                          <a:pt x="9" y="1"/>
                          <a:pt x="7" y="1"/>
                        </a:cubicBezTo>
                        <a:cubicBezTo>
                          <a:pt x="7" y="1"/>
                          <a:pt x="7" y="1"/>
                          <a:pt x="7" y="1"/>
                        </a:cubicBezTo>
                        <a:cubicBezTo>
                          <a:pt x="7" y="0"/>
                          <a:pt x="7" y="0"/>
                          <a:pt x="7" y="0"/>
                        </a:cubicBezTo>
                        <a:cubicBezTo>
                          <a:pt x="7" y="1"/>
                          <a:pt x="7" y="1"/>
                          <a:pt x="7" y="1"/>
                        </a:cubicBezTo>
                        <a:cubicBezTo>
                          <a:pt x="7" y="1"/>
                          <a:pt x="5" y="1"/>
                          <a:pt x="4" y="3"/>
                        </a:cubicBezTo>
                        <a:cubicBezTo>
                          <a:pt x="4" y="4"/>
                          <a:pt x="4" y="4"/>
                          <a:pt x="4" y="4"/>
                        </a:cubicBezTo>
                        <a:cubicBezTo>
                          <a:pt x="4" y="5"/>
                          <a:pt x="4" y="6"/>
                          <a:pt x="4" y="7"/>
                        </a:cubicBezTo>
                        <a:cubicBezTo>
                          <a:pt x="4" y="9"/>
                          <a:pt x="3" y="10"/>
                          <a:pt x="2" y="12"/>
                        </a:cubicBezTo>
                        <a:cubicBezTo>
                          <a:pt x="1" y="15"/>
                          <a:pt x="1" y="15"/>
                          <a:pt x="1" y="16"/>
                        </a:cubicBezTo>
                        <a:cubicBezTo>
                          <a:pt x="1" y="17"/>
                          <a:pt x="1" y="17"/>
                          <a:pt x="1" y="17"/>
                        </a:cubicBezTo>
                        <a:cubicBezTo>
                          <a:pt x="1" y="18"/>
                          <a:pt x="1" y="18"/>
                          <a:pt x="1" y="18"/>
                        </a:cubicBezTo>
                        <a:cubicBezTo>
                          <a:pt x="2" y="18"/>
                          <a:pt x="2" y="18"/>
                          <a:pt x="2" y="18"/>
                        </a:cubicBezTo>
                        <a:cubicBezTo>
                          <a:pt x="2" y="18"/>
                          <a:pt x="2" y="18"/>
                          <a:pt x="2" y="18"/>
                        </a:cubicBezTo>
                        <a:cubicBezTo>
                          <a:pt x="3" y="18"/>
                          <a:pt x="4" y="18"/>
                          <a:pt x="4" y="19"/>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12" name="Google Shape;3412;p21"/>
                  <p:cNvSpPr/>
                  <p:nvPr/>
                </p:nvSpPr>
                <p:spPr>
                  <a:xfrm>
                    <a:off x="3931" y="2274"/>
                    <a:ext cx="6" cy="15"/>
                  </a:xfrm>
                  <a:custGeom>
                    <a:avLst/>
                    <a:gdLst/>
                    <a:ahLst/>
                    <a:cxnLst/>
                    <a:rect l="l" t="t" r="r" b="b"/>
                    <a:pathLst>
                      <a:path w="8" h="19" extrusionOk="0">
                        <a:moveTo>
                          <a:pt x="1" y="16"/>
                        </a:moveTo>
                        <a:cubicBezTo>
                          <a:pt x="1" y="15"/>
                          <a:pt x="1" y="15"/>
                          <a:pt x="1" y="15"/>
                        </a:cubicBezTo>
                        <a:cubicBezTo>
                          <a:pt x="0" y="14"/>
                          <a:pt x="2" y="11"/>
                          <a:pt x="3" y="10"/>
                        </a:cubicBezTo>
                        <a:cubicBezTo>
                          <a:pt x="4" y="8"/>
                          <a:pt x="4" y="7"/>
                          <a:pt x="4" y="5"/>
                        </a:cubicBezTo>
                        <a:cubicBezTo>
                          <a:pt x="4" y="3"/>
                          <a:pt x="5" y="1"/>
                          <a:pt x="5" y="1"/>
                        </a:cubicBezTo>
                        <a:cubicBezTo>
                          <a:pt x="5" y="1"/>
                          <a:pt x="5" y="1"/>
                          <a:pt x="5" y="1"/>
                        </a:cubicBezTo>
                        <a:cubicBezTo>
                          <a:pt x="5" y="2"/>
                          <a:pt x="5" y="2"/>
                          <a:pt x="5" y="2"/>
                        </a:cubicBezTo>
                        <a:cubicBezTo>
                          <a:pt x="6" y="2"/>
                          <a:pt x="6" y="2"/>
                          <a:pt x="6" y="2"/>
                        </a:cubicBezTo>
                        <a:cubicBezTo>
                          <a:pt x="6" y="2"/>
                          <a:pt x="6" y="2"/>
                          <a:pt x="6" y="2"/>
                        </a:cubicBezTo>
                        <a:cubicBezTo>
                          <a:pt x="6" y="2"/>
                          <a:pt x="6" y="2"/>
                          <a:pt x="7" y="2"/>
                        </a:cubicBezTo>
                        <a:cubicBezTo>
                          <a:pt x="7" y="2"/>
                          <a:pt x="7" y="2"/>
                          <a:pt x="7" y="2"/>
                        </a:cubicBezTo>
                        <a:cubicBezTo>
                          <a:pt x="8" y="3"/>
                          <a:pt x="7" y="5"/>
                          <a:pt x="6" y="6"/>
                        </a:cubicBezTo>
                        <a:cubicBezTo>
                          <a:pt x="5" y="7"/>
                          <a:pt x="5" y="12"/>
                          <a:pt x="5" y="14"/>
                        </a:cubicBezTo>
                        <a:cubicBezTo>
                          <a:pt x="5" y="16"/>
                          <a:pt x="4" y="17"/>
                          <a:pt x="4" y="17"/>
                        </a:cubicBezTo>
                        <a:cubicBezTo>
                          <a:pt x="4" y="17"/>
                          <a:pt x="3" y="17"/>
                          <a:pt x="3" y="16"/>
                        </a:cubicBezTo>
                        <a:cubicBezTo>
                          <a:pt x="3" y="15"/>
                          <a:pt x="2" y="15"/>
                          <a:pt x="2" y="15"/>
                        </a:cubicBezTo>
                        <a:cubicBezTo>
                          <a:pt x="2" y="16"/>
                          <a:pt x="2" y="16"/>
                          <a:pt x="2" y="16"/>
                        </a:cubicBezTo>
                        <a:lnTo>
                          <a:pt x="1" y="16"/>
                        </a:lnTo>
                        <a:close/>
                        <a:moveTo>
                          <a:pt x="5" y="0"/>
                        </a:moveTo>
                        <a:cubicBezTo>
                          <a:pt x="4" y="0"/>
                          <a:pt x="3" y="1"/>
                          <a:pt x="3" y="2"/>
                        </a:cubicBezTo>
                        <a:cubicBezTo>
                          <a:pt x="3" y="3"/>
                          <a:pt x="3" y="3"/>
                          <a:pt x="3" y="3"/>
                        </a:cubicBezTo>
                        <a:cubicBezTo>
                          <a:pt x="3" y="4"/>
                          <a:pt x="3" y="5"/>
                          <a:pt x="3" y="6"/>
                        </a:cubicBezTo>
                        <a:cubicBezTo>
                          <a:pt x="3" y="8"/>
                          <a:pt x="2" y="9"/>
                          <a:pt x="1" y="11"/>
                        </a:cubicBezTo>
                        <a:cubicBezTo>
                          <a:pt x="0" y="14"/>
                          <a:pt x="0" y="14"/>
                          <a:pt x="0" y="15"/>
                        </a:cubicBezTo>
                        <a:cubicBezTo>
                          <a:pt x="0" y="16"/>
                          <a:pt x="0" y="16"/>
                          <a:pt x="0" y="16"/>
                        </a:cubicBezTo>
                        <a:cubicBezTo>
                          <a:pt x="0" y="17"/>
                          <a:pt x="0" y="17"/>
                          <a:pt x="0" y="17"/>
                        </a:cubicBezTo>
                        <a:cubicBezTo>
                          <a:pt x="1" y="17"/>
                          <a:pt x="1" y="17"/>
                          <a:pt x="1" y="17"/>
                        </a:cubicBezTo>
                        <a:cubicBezTo>
                          <a:pt x="2" y="17"/>
                          <a:pt x="2" y="17"/>
                          <a:pt x="3" y="17"/>
                        </a:cubicBezTo>
                        <a:cubicBezTo>
                          <a:pt x="3" y="18"/>
                          <a:pt x="4" y="19"/>
                          <a:pt x="4" y="19"/>
                        </a:cubicBezTo>
                        <a:cubicBezTo>
                          <a:pt x="4" y="19"/>
                          <a:pt x="4" y="19"/>
                          <a:pt x="5" y="18"/>
                        </a:cubicBezTo>
                        <a:cubicBezTo>
                          <a:pt x="5" y="17"/>
                          <a:pt x="5" y="16"/>
                          <a:pt x="5" y="15"/>
                        </a:cubicBezTo>
                        <a:cubicBezTo>
                          <a:pt x="6" y="14"/>
                          <a:pt x="6" y="14"/>
                          <a:pt x="6" y="14"/>
                        </a:cubicBezTo>
                        <a:cubicBezTo>
                          <a:pt x="6" y="13"/>
                          <a:pt x="6" y="12"/>
                          <a:pt x="6" y="11"/>
                        </a:cubicBezTo>
                        <a:cubicBezTo>
                          <a:pt x="6" y="8"/>
                          <a:pt x="7" y="6"/>
                          <a:pt x="8" y="5"/>
                        </a:cubicBezTo>
                        <a:cubicBezTo>
                          <a:pt x="8" y="4"/>
                          <a:pt x="8" y="4"/>
                          <a:pt x="8" y="3"/>
                        </a:cubicBezTo>
                        <a:cubicBezTo>
                          <a:pt x="8" y="2"/>
                          <a:pt x="8" y="2"/>
                          <a:pt x="8" y="2"/>
                        </a:cubicBezTo>
                        <a:cubicBezTo>
                          <a:pt x="8" y="2"/>
                          <a:pt x="8" y="2"/>
                          <a:pt x="8" y="2"/>
                        </a:cubicBezTo>
                        <a:cubicBezTo>
                          <a:pt x="8" y="2"/>
                          <a:pt x="8" y="2"/>
                          <a:pt x="7" y="1"/>
                        </a:cubicBezTo>
                        <a:cubicBezTo>
                          <a:pt x="7" y="0"/>
                          <a:pt x="6" y="0"/>
                          <a:pt x="6" y="0"/>
                        </a:cubicBezTo>
                        <a:cubicBezTo>
                          <a:pt x="5" y="0"/>
                          <a:pt x="5" y="0"/>
                          <a:pt x="5" y="0"/>
                        </a:cubicBezTo>
                        <a:cubicBezTo>
                          <a:pt x="5" y="0"/>
                          <a:pt x="5" y="0"/>
                          <a:pt x="5" y="0"/>
                        </a:cubicBezTo>
                        <a:cubicBezTo>
                          <a:pt x="5" y="0"/>
                          <a:pt x="5" y="0"/>
                          <a:pt x="5" y="0"/>
                        </a:cubicBezTo>
                        <a:cubicBezTo>
                          <a:pt x="5" y="0"/>
                          <a:pt x="5" y="0"/>
                          <a:pt x="5"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13" name="Google Shape;3413;p21"/>
                  <p:cNvSpPr/>
                  <p:nvPr/>
                </p:nvSpPr>
                <p:spPr>
                  <a:xfrm>
                    <a:off x="3930" y="2274"/>
                    <a:ext cx="7" cy="15"/>
                  </a:xfrm>
                  <a:custGeom>
                    <a:avLst/>
                    <a:gdLst/>
                    <a:ahLst/>
                    <a:cxnLst/>
                    <a:rect l="l" t="t" r="r" b="b"/>
                    <a:pathLst>
                      <a:path w="10" h="19" extrusionOk="0">
                        <a:moveTo>
                          <a:pt x="10" y="2"/>
                        </a:moveTo>
                        <a:cubicBezTo>
                          <a:pt x="9" y="2"/>
                          <a:pt x="9" y="2"/>
                          <a:pt x="9" y="2"/>
                        </a:cubicBezTo>
                        <a:cubicBezTo>
                          <a:pt x="9" y="3"/>
                          <a:pt x="9" y="3"/>
                          <a:pt x="9" y="3"/>
                        </a:cubicBezTo>
                        <a:cubicBezTo>
                          <a:pt x="9" y="4"/>
                          <a:pt x="9" y="4"/>
                          <a:pt x="9" y="5"/>
                        </a:cubicBezTo>
                        <a:cubicBezTo>
                          <a:pt x="8" y="6"/>
                          <a:pt x="7" y="8"/>
                          <a:pt x="7" y="11"/>
                        </a:cubicBezTo>
                        <a:cubicBezTo>
                          <a:pt x="7" y="12"/>
                          <a:pt x="7" y="13"/>
                          <a:pt x="7" y="14"/>
                        </a:cubicBezTo>
                        <a:cubicBezTo>
                          <a:pt x="7" y="14"/>
                          <a:pt x="7" y="14"/>
                          <a:pt x="6" y="15"/>
                        </a:cubicBezTo>
                        <a:cubicBezTo>
                          <a:pt x="6" y="16"/>
                          <a:pt x="6" y="17"/>
                          <a:pt x="6" y="18"/>
                        </a:cubicBezTo>
                        <a:cubicBezTo>
                          <a:pt x="5" y="19"/>
                          <a:pt x="5" y="19"/>
                          <a:pt x="5" y="19"/>
                        </a:cubicBezTo>
                        <a:cubicBezTo>
                          <a:pt x="5" y="19"/>
                          <a:pt x="5" y="19"/>
                          <a:pt x="5" y="19"/>
                        </a:cubicBezTo>
                        <a:cubicBezTo>
                          <a:pt x="5" y="19"/>
                          <a:pt x="5" y="19"/>
                          <a:pt x="5" y="19"/>
                        </a:cubicBezTo>
                        <a:cubicBezTo>
                          <a:pt x="6" y="19"/>
                          <a:pt x="7" y="16"/>
                          <a:pt x="7" y="13"/>
                        </a:cubicBezTo>
                        <a:cubicBezTo>
                          <a:pt x="7" y="10"/>
                          <a:pt x="8" y="7"/>
                          <a:pt x="9" y="5"/>
                        </a:cubicBezTo>
                        <a:cubicBezTo>
                          <a:pt x="9" y="4"/>
                          <a:pt x="10" y="3"/>
                          <a:pt x="10" y="2"/>
                        </a:cubicBezTo>
                        <a:close/>
                        <a:moveTo>
                          <a:pt x="5" y="0"/>
                        </a:moveTo>
                        <a:cubicBezTo>
                          <a:pt x="5" y="0"/>
                          <a:pt x="4" y="1"/>
                          <a:pt x="4" y="3"/>
                        </a:cubicBezTo>
                        <a:cubicBezTo>
                          <a:pt x="4" y="7"/>
                          <a:pt x="3" y="8"/>
                          <a:pt x="2" y="11"/>
                        </a:cubicBezTo>
                        <a:cubicBezTo>
                          <a:pt x="1" y="14"/>
                          <a:pt x="0" y="14"/>
                          <a:pt x="0" y="16"/>
                        </a:cubicBezTo>
                        <a:cubicBezTo>
                          <a:pt x="0" y="17"/>
                          <a:pt x="0" y="17"/>
                          <a:pt x="1" y="17"/>
                        </a:cubicBezTo>
                        <a:cubicBezTo>
                          <a:pt x="1" y="17"/>
                          <a:pt x="1" y="17"/>
                          <a:pt x="1" y="17"/>
                        </a:cubicBezTo>
                        <a:cubicBezTo>
                          <a:pt x="1" y="17"/>
                          <a:pt x="1" y="17"/>
                          <a:pt x="1" y="17"/>
                        </a:cubicBezTo>
                        <a:cubicBezTo>
                          <a:pt x="1" y="17"/>
                          <a:pt x="1" y="17"/>
                          <a:pt x="1" y="16"/>
                        </a:cubicBezTo>
                        <a:cubicBezTo>
                          <a:pt x="1" y="16"/>
                          <a:pt x="1" y="16"/>
                          <a:pt x="1" y="15"/>
                        </a:cubicBezTo>
                        <a:cubicBezTo>
                          <a:pt x="1" y="14"/>
                          <a:pt x="1" y="14"/>
                          <a:pt x="2" y="11"/>
                        </a:cubicBezTo>
                        <a:cubicBezTo>
                          <a:pt x="3" y="9"/>
                          <a:pt x="4" y="8"/>
                          <a:pt x="4" y="6"/>
                        </a:cubicBezTo>
                        <a:cubicBezTo>
                          <a:pt x="4" y="5"/>
                          <a:pt x="4" y="4"/>
                          <a:pt x="4" y="3"/>
                        </a:cubicBezTo>
                        <a:cubicBezTo>
                          <a:pt x="4" y="2"/>
                          <a:pt x="4" y="2"/>
                          <a:pt x="4" y="2"/>
                        </a:cubicBezTo>
                        <a:cubicBezTo>
                          <a:pt x="4" y="1"/>
                          <a:pt x="5" y="0"/>
                          <a:pt x="6" y="0"/>
                        </a:cubicBezTo>
                        <a:lnTo>
                          <a:pt x="5"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14" name="Google Shape;3414;p21"/>
                  <p:cNvSpPr/>
                  <p:nvPr/>
                </p:nvSpPr>
                <p:spPr>
                  <a:xfrm>
                    <a:off x="3931" y="2277"/>
                    <a:ext cx="4" cy="9"/>
                  </a:xfrm>
                  <a:custGeom>
                    <a:avLst/>
                    <a:gdLst/>
                    <a:ahLst/>
                    <a:cxnLst/>
                    <a:rect l="l" t="t" r="r" b="b"/>
                    <a:pathLst>
                      <a:path w="5" h="12" extrusionOk="0">
                        <a:moveTo>
                          <a:pt x="4" y="0"/>
                        </a:moveTo>
                        <a:cubicBezTo>
                          <a:pt x="4" y="0"/>
                          <a:pt x="3" y="0"/>
                          <a:pt x="3" y="2"/>
                        </a:cubicBezTo>
                        <a:cubicBezTo>
                          <a:pt x="3" y="4"/>
                          <a:pt x="2" y="8"/>
                          <a:pt x="1" y="10"/>
                        </a:cubicBezTo>
                        <a:cubicBezTo>
                          <a:pt x="0" y="11"/>
                          <a:pt x="1" y="11"/>
                          <a:pt x="1" y="11"/>
                        </a:cubicBezTo>
                        <a:cubicBezTo>
                          <a:pt x="2" y="11"/>
                          <a:pt x="2" y="12"/>
                          <a:pt x="2" y="12"/>
                        </a:cubicBezTo>
                        <a:cubicBezTo>
                          <a:pt x="3" y="11"/>
                          <a:pt x="4" y="4"/>
                          <a:pt x="4" y="3"/>
                        </a:cubicBezTo>
                        <a:cubicBezTo>
                          <a:pt x="4" y="3"/>
                          <a:pt x="5" y="0"/>
                          <a:pt x="4"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15" name="Google Shape;3415;p21"/>
                  <p:cNvSpPr/>
                  <p:nvPr/>
                </p:nvSpPr>
                <p:spPr>
                  <a:xfrm>
                    <a:off x="3934" y="2260"/>
                    <a:ext cx="7" cy="17"/>
                  </a:xfrm>
                  <a:custGeom>
                    <a:avLst/>
                    <a:gdLst/>
                    <a:ahLst/>
                    <a:cxnLst/>
                    <a:rect l="l" t="t" r="r" b="b"/>
                    <a:pathLst>
                      <a:path w="10" h="22" extrusionOk="0">
                        <a:moveTo>
                          <a:pt x="6" y="0"/>
                        </a:moveTo>
                        <a:cubicBezTo>
                          <a:pt x="6" y="0"/>
                          <a:pt x="3" y="0"/>
                          <a:pt x="3" y="4"/>
                        </a:cubicBezTo>
                        <a:cubicBezTo>
                          <a:pt x="3" y="9"/>
                          <a:pt x="2" y="10"/>
                          <a:pt x="1" y="12"/>
                        </a:cubicBezTo>
                        <a:cubicBezTo>
                          <a:pt x="0" y="15"/>
                          <a:pt x="0" y="15"/>
                          <a:pt x="0" y="18"/>
                        </a:cubicBezTo>
                        <a:cubicBezTo>
                          <a:pt x="0" y="19"/>
                          <a:pt x="1" y="19"/>
                          <a:pt x="1" y="19"/>
                        </a:cubicBezTo>
                        <a:cubicBezTo>
                          <a:pt x="2" y="19"/>
                          <a:pt x="3" y="19"/>
                          <a:pt x="4" y="20"/>
                        </a:cubicBezTo>
                        <a:cubicBezTo>
                          <a:pt x="5" y="22"/>
                          <a:pt x="6" y="18"/>
                          <a:pt x="6" y="15"/>
                        </a:cubicBezTo>
                        <a:cubicBezTo>
                          <a:pt x="6" y="11"/>
                          <a:pt x="7" y="8"/>
                          <a:pt x="8" y="6"/>
                        </a:cubicBezTo>
                        <a:cubicBezTo>
                          <a:pt x="9" y="5"/>
                          <a:pt x="10" y="0"/>
                          <a:pt x="6"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16" name="Google Shape;3416;p21"/>
                  <p:cNvSpPr/>
                  <p:nvPr/>
                </p:nvSpPr>
                <p:spPr>
                  <a:xfrm>
                    <a:off x="3934" y="2260"/>
                    <a:ext cx="6" cy="16"/>
                  </a:xfrm>
                  <a:custGeom>
                    <a:avLst/>
                    <a:gdLst/>
                    <a:ahLst/>
                    <a:cxnLst/>
                    <a:rect l="l" t="t" r="r" b="b"/>
                    <a:pathLst>
                      <a:path w="9" h="21" extrusionOk="0">
                        <a:moveTo>
                          <a:pt x="3" y="20"/>
                        </a:moveTo>
                        <a:cubicBezTo>
                          <a:pt x="3" y="19"/>
                          <a:pt x="2" y="19"/>
                          <a:pt x="2" y="19"/>
                        </a:cubicBezTo>
                        <a:cubicBezTo>
                          <a:pt x="1" y="19"/>
                          <a:pt x="1" y="19"/>
                          <a:pt x="1" y="19"/>
                        </a:cubicBezTo>
                        <a:cubicBezTo>
                          <a:pt x="1" y="19"/>
                          <a:pt x="1" y="19"/>
                          <a:pt x="1" y="19"/>
                        </a:cubicBezTo>
                        <a:cubicBezTo>
                          <a:pt x="0" y="19"/>
                          <a:pt x="0" y="19"/>
                          <a:pt x="0" y="18"/>
                        </a:cubicBezTo>
                        <a:cubicBezTo>
                          <a:pt x="0" y="17"/>
                          <a:pt x="0" y="17"/>
                          <a:pt x="0" y="16"/>
                        </a:cubicBezTo>
                        <a:cubicBezTo>
                          <a:pt x="0" y="15"/>
                          <a:pt x="1" y="14"/>
                          <a:pt x="1" y="12"/>
                        </a:cubicBezTo>
                        <a:cubicBezTo>
                          <a:pt x="2" y="10"/>
                          <a:pt x="3" y="9"/>
                          <a:pt x="3" y="7"/>
                        </a:cubicBezTo>
                        <a:cubicBezTo>
                          <a:pt x="3" y="6"/>
                          <a:pt x="3" y="5"/>
                          <a:pt x="3" y="4"/>
                        </a:cubicBezTo>
                        <a:cubicBezTo>
                          <a:pt x="3" y="4"/>
                          <a:pt x="3" y="4"/>
                          <a:pt x="3" y="3"/>
                        </a:cubicBezTo>
                        <a:cubicBezTo>
                          <a:pt x="3" y="0"/>
                          <a:pt x="6" y="0"/>
                          <a:pt x="6" y="0"/>
                        </a:cubicBezTo>
                        <a:cubicBezTo>
                          <a:pt x="6" y="0"/>
                          <a:pt x="6" y="0"/>
                          <a:pt x="6" y="0"/>
                        </a:cubicBezTo>
                        <a:cubicBezTo>
                          <a:pt x="7" y="0"/>
                          <a:pt x="8" y="1"/>
                          <a:pt x="9" y="1"/>
                        </a:cubicBezTo>
                        <a:cubicBezTo>
                          <a:pt x="9" y="2"/>
                          <a:pt x="9" y="3"/>
                          <a:pt x="9" y="4"/>
                        </a:cubicBezTo>
                        <a:cubicBezTo>
                          <a:pt x="9" y="5"/>
                          <a:pt x="9" y="6"/>
                          <a:pt x="8" y="6"/>
                        </a:cubicBezTo>
                        <a:cubicBezTo>
                          <a:pt x="7" y="7"/>
                          <a:pt x="7" y="10"/>
                          <a:pt x="7" y="12"/>
                        </a:cubicBezTo>
                        <a:cubicBezTo>
                          <a:pt x="7" y="13"/>
                          <a:pt x="7" y="14"/>
                          <a:pt x="7" y="15"/>
                        </a:cubicBezTo>
                        <a:cubicBezTo>
                          <a:pt x="7" y="15"/>
                          <a:pt x="7" y="15"/>
                          <a:pt x="6" y="16"/>
                        </a:cubicBezTo>
                        <a:cubicBezTo>
                          <a:pt x="6" y="18"/>
                          <a:pt x="5" y="21"/>
                          <a:pt x="4" y="21"/>
                        </a:cubicBezTo>
                        <a:cubicBezTo>
                          <a:pt x="4" y="21"/>
                          <a:pt x="4" y="21"/>
                          <a:pt x="3" y="20"/>
                        </a:cubicBezTo>
                        <a:close/>
                        <a:moveTo>
                          <a:pt x="4" y="20"/>
                        </a:moveTo>
                        <a:cubicBezTo>
                          <a:pt x="4" y="20"/>
                          <a:pt x="4" y="20"/>
                          <a:pt x="4" y="20"/>
                        </a:cubicBezTo>
                        <a:cubicBezTo>
                          <a:pt x="5" y="20"/>
                          <a:pt x="5" y="20"/>
                          <a:pt x="5" y="19"/>
                        </a:cubicBezTo>
                        <a:cubicBezTo>
                          <a:pt x="6" y="18"/>
                          <a:pt x="6" y="17"/>
                          <a:pt x="6" y="16"/>
                        </a:cubicBezTo>
                        <a:cubicBezTo>
                          <a:pt x="6" y="15"/>
                          <a:pt x="6" y="15"/>
                          <a:pt x="6" y="15"/>
                        </a:cubicBezTo>
                        <a:cubicBezTo>
                          <a:pt x="6" y="14"/>
                          <a:pt x="6" y="13"/>
                          <a:pt x="6" y="12"/>
                        </a:cubicBezTo>
                        <a:cubicBezTo>
                          <a:pt x="6" y="9"/>
                          <a:pt x="7" y="7"/>
                          <a:pt x="8" y="6"/>
                        </a:cubicBezTo>
                        <a:cubicBezTo>
                          <a:pt x="8" y="5"/>
                          <a:pt x="8" y="5"/>
                          <a:pt x="8" y="4"/>
                        </a:cubicBezTo>
                        <a:cubicBezTo>
                          <a:pt x="9" y="2"/>
                          <a:pt x="8" y="1"/>
                          <a:pt x="6" y="1"/>
                        </a:cubicBezTo>
                        <a:cubicBezTo>
                          <a:pt x="6" y="1"/>
                          <a:pt x="6" y="1"/>
                          <a:pt x="6" y="1"/>
                        </a:cubicBezTo>
                        <a:cubicBezTo>
                          <a:pt x="6" y="0"/>
                          <a:pt x="6" y="0"/>
                          <a:pt x="6" y="0"/>
                        </a:cubicBezTo>
                        <a:cubicBezTo>
                          <a:pt x="6" y="1"/>
                          <a:pt x="6" y="1"/>
                          <a:pt x="6" y="1"/>
                        </a:cubicBezTo>
                        <a:cubicBezTo>
                          <a:pt x="6" y="1"/>
                          <a:pt x="4" y="1"/>
                          <a:pt x="4" y="3"/>
                        </a:cubicBezTo>
                        <a:cubicBezTo>
                          <a:pt x="3" y="4"/>
                          <a:pt x="3" y="4"/>
                          <a:pt x="3" y="4"/>
                        </a:cubicBezTo>
                        <a:cubicBezTo>
                          <a:pt x="4" y="5"/>
                          <a:pt x="4" y="6"/>
                          <a:pt x="3" y="7"/>
                        </a:cubicBezTo>
                        <a:cubicBezTo>
                          <a:pt x="3" y="9"/>
                          <a:pt x="2" y="10"/>
                          <a:pt x="2" y="13"/>
                        </a:cubicBezTo>
                        <a:cubicBezTo>
                          <a:pt x="1" y="15"/>
                          <a:pt x="0" y="16"/>
                          <a:pt x="0" y="17"/>
                        </a:cubicBezTo>
                        <a:cubicBezTo>
                          <a:pt x="0" y="17"/>
                          <a:pt x="0" y="17"/>
                          <a:pt x="0" y="18"/>
                        </a:cubicBezTo>
                        <a:cubicBezTo>
                          <a:pt x="0" y="18"/>
                          <a:pt x="0" y="18"/>
                          <a:pt x="1" y="18"/>
                        </a:cubicBezTo>
                        <a:cubicBezTo>
                          <a:pt x="1" y="18"/>
                          <a:pt x="1" y="18"/>
                          <a:pt x="1" y="18"/>
                        </a:cubicBezTo>
                        <a:cubicBezTo>
                          <a:pt x="2" y="18"/>
                          <a:pt x="2" y="18"/>
                          <a:pt x="2" y="18"/>
                        </a:cubicBezTo>
                        <a:cubicBezTo>
                          <a:pt x="2" y="18"/>
                          <a:pt x="2" y="18"/>
                          <a:pt x="2" y="18"/>
                        </a:cubicBezTo>
                        <a:cubicBezTo>
                          <a:pt x="3" y="18"/>
                          <a:pt x="3" y="19"/>
                          <a:pt x="4" y="20"/>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17" name="Google Shape;3417;p21"/>
                  <p:cNvSpPr/>
                  <p:nvPr/>
                </p:nvSpPr>
                <p:spPr>
                  <a:xfrm>
                    <a:off x="3934" y="2261"/>
                    <a:ext cx="6" cy="14"/>
                  </a:xfrm>
                  <a:custGeom>
                    <a:avLst/>
                    <a:gdLst/>
                    <a:ahLst/>
                    <a:cxnLst/>
                    <a:rect l="l" t="t" r="r" b="b"/>
                    <a:pathLst>
                      <a:path w="9" h="19" extrusionOk="0">
                        <a:moveTo>
                          <a:pt x="2" y="16"/>
                        </a:moveTo>
                        <a:cubicBezTo>
                          <a:pt x="1" y="16"/>
                          <a:pt x="1" y="16"/>
                          <a:pt x="1" y="16"/>
                        </a:cubicBezTo>
                        <a:cubicBezTo>
                          <a:pt x="1" y="15"/>
                          <a:pt x="2" y="12"/>
                          <a:pt x="3" y="10"/>
                        </a:cubicBezTo>
                        <a:cubicBezTo>
                          <a:pt x="4" y="9"/>
                          <a:pt x="4" y="7"/>
                          <a:pt x="4" y="5"/>
                        </a:cubicBezTo>
                        <a:cubicBezTo>
                          <a:pt x="4" y="3"/>
                          <a:pt x="5" y="1"/>
                          <a:pt x="5" y="1"/>
                        </a:cubicBezTo>
                        <a:cubicBezTo>
                          <a:pt x="5" y="1"/>
                          <a:pt x="5" y="1"/>
                          <a:pt x="5" y="1"/>
                        </a:cubicBezTo>
                        <a:cubicBezTo>
                          <a:pt x="5" y="2"/>
                          <a:pt x="5" y="2"/>
                          <a:pt x="5" y="2"/>
                        </a:cubicBezTo>
                        <a:cubicBezTo>
                          <a:pt x="6" y="2"/>
                          <a:pt x="6" y="2"/>
                          <a:pt x="6" y="2"/>
                        </a:cubicBezTo>
                        <a:cubicBezTo>
                          <a:pt x="6" y="2"/>
                          <a:pt x="6" y="2"/>
                          <a:pt x="6" y="2"/>
                        </a:cubicBezTo>
                        <a:cubicBezTo>
                          <a:pt x="6" y="2"/>
                          <a:pt x="7" y="2"/>
                          <a:pt x="7" y="2"/>
                        </a:cubicBezTo>
                        <a:cubicBezTo>
                          <a:pt x="7" y="2"/>
                          <a:pt x="7" y="2"/>
                          <a:pt x="7" y="2"/>
                        </a:cubicBezTo>
                        <a:cubicBezTo>
                          <a:pt x="8" y="3"/>
                          <a:pt x="7" y="5"/>
                          <a:pt x="6" y="6"/>
                        </a:cubicBezTo>
                        <a:cubicBezTo>
                          <a:pt x="6" y="7"/>
                          <a:pt x="5" y="12"/>
                          <a:pt x="5" y="15"/>
                        </a:cubicBezTo>
                        <a:cubicBezTo>
                          <a:pt x="5" y="16"/>
                          <a:pt x="5" y="17"/>
                          <a:pt x="4" y="17"/>
                        </a:cubicBezTo>
                        <a:cubicBezTo>
                          <a:pt x="4" y="17"/>
                          <a:pt x="4" y="17"/>
                          <a:pt x="4" y="16"/>
                        </a:cubicBezTo>
                        <a:cubicBezTo>
                          <a:pt x="3" y="16"/>
                          <a:pt x="3" y="15"/>
                          <a:pt x="3" y="15"/>
                        </a:cubicBezTo>
                        <a:cubicBezTo>
                          <a:pt x="2" y="16"/>
                          <a:pt x="2" y="16"/>
                          <a:pt x="2" y="16"/>
                        </a:cubicBezTo>
                        <a:close/>
                        <a:moveTo>
                          <a:pt x="5" y="0"/>
                        </a:moveTo>
                        <a:cubicBezTo>
                          <a:pt x="4" y="0"/>
                          <a:pt x="4" y="1"/>
                          <a:pt x="4" y="2"/>
                        </a:cubicBezTo>
                        <a:cubicBezTo>
                          <a:pt x="3" y="3"/>
                          <a:pt x="3" y="3"/>
                          <a:pt x="3" y="3"/>
                        </a:cubicBezTo>
                        <a:cubicBezTo>
                          <a:pt x="4" y="4"/>
                          <a:pt x="4" y="5"/>
                          <a:pt x="3" y="6"/>
                        </a:cubicBezTo>
                        <a:cubicBezTo>
                          <a:pt x="3" y="8"/>
                          <a:pt x="2" y="9"/>
                          <a:pt x="2" y="12"/>
                        </a:cubicBezTo>
                        <a:cubicBezTo>
                          <a:pt x="1" y="14"/>
                          <a:pt x="0" y="15"/>
                          <a:pt x="0" y="16"/>
                        </a:cubicBezTo>
                        <a:cubicBezTo>
                          <a:pt x="0" y="16"/>
                          <a:pt x="0" y="16"/>
                          <a:pt x="0" y="17"/>
                        </a:cubicBezTo>
                        <a:cubicBezTo>
                          <a:pt x="0" y="17"/>
                          <a:pt x="0" y="17"/>
                          <a:pt x="1" y="17"/>
                        </a:cubicBezTo>
                        <a:cubicBezTo>
                          <a:pt x="1" y="17"/>
                          <a:pt x="1" y="17"/>
                          <a:pt x="1" y="17"/>
                        </a:cubicBezTo>
                        <a:cubicBezTo>
                          <a:pt x="1" y="17"/>
                          <a:pt x="1" y="17"/>
                          <a:pt x="1" y="17"/>
                        </a:cubicBezTo>
                        <a:cubicBezTo>
                          <a:pt x="2" y="17"/>
                          <a:pt x="2" y="17"/>
                          <a:pt x="2" y="17"/>
                        </a:cubicBezTo>
                        <a:cubicBezTo>
                          <a:pt x="2" y="17"/>
                          <a:pt x="2" y="17"/>
                          <a:pt x="2" y="17"/>
                        </a:cubicBezTo>
                        <a:cubicBezTo>
                          <a:pt x="2" y="17"/>
                          <a:pt x="2" y="17"/>
                          <a:pt x="2" y="17"/>
                        </a:cubicBezTo>
                        <a:cubicBezTo>
                          <a:pt x="3" y="17"/>
                          <a:pt x="3" y="18"/>
                          <a:pt x="4" y="19"/>
                        </a:cubicBezTo>
                        <a:cubicBezTo>
                          <a:pt x="4" y="19"/>
                          <a:pt x="4" y="19"/>
                          <a:pt x="4" y="19"/>
                        </a:cubicBezTo>
                        <a:cubicBezTo>
                          <a:pt x="4" y="19"/>
                          <a:pt x="4" y="19"/>
                          <a:pt x="4" y="19"/>
                        </a:cubicBezTo>
                        <a:cubicBezTo>
                          <a:pt x="5" y="19"/>
                          <a:pt x="5" y="19"/>
                          <a:pt x="5" y="18"/>
                        </a:cubicBezTo>
                        <a:cubicBezTo>
                          <a:pt x="6" y="17"/>
                          <a:pt x="6" y="16"/>
                          <a:pt x="6" y="15"/>
                        </a:cubicBezTo>
                        <a:cubicBezTo>
                          <a:pt x="6" y="14"/>
                          <a:pt x="6" y="14"/>
                          <a:pt x="6" y="14"/>
                        </a:cubicBezTo>
                        <a:cubicBezTo>
                          <a:pt x="6" y="13"/>
                          <a:pt x="6" y="12"/>
                          <a:pt x="6" y="11"/>
                        </a:cubicBezTo>
                        <a:cubicBezTo>
                          <a:pt x="6" y="8"/>
                          <a:pt x="7" y="6"/>
                          <a:pt x="8" y="5"/>
                        </a:cubicBezTo>
                        <a:cubicBezTo>
                          <a:pt x="8" y="4"/>
                          <a:pt x="8" y="4"/>
                          <a:pt x="8" y="3"/>
                        </a:cubicBezTo>
                        <a:cubicBezTo>
                          <a:pt x="9" y="2"/>
                          <a:pt x="9" y="2"/>
                          <a:pt x="8" y="2"/>
                        </a:cubicBezTo>
                        <a:cubicBezTo>
                          <a:pt x="8" y="2"/>
                          <a:pt x="8" y="2"/>
                          <a:pt x="8" y="2"/>
                        </a:cubicBezTo>
                        <a:cubicBezTo>
                          <a:pt x="8" y="1"/>
                          <a:pt x="8" y="1"/>
                          <a:pt x="8" y="1"/>
                        </a:cubicBezTo>
                        <a:cubicBezTo>
                          <a:pt x="7" y="0"/>
                          <a:pt x="7" y="0"/>
                          <a:pt x="5"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18" name="Google Shape;3418;p21"/>
                  <p:cNvSpPr/>
                  <p:nvPr/>
                </p:nvSpPr>
                <p:spPr>
                  <a:xfrm>
                    <a:off x="3934" y="2261"/>
                    <a:ext cx="6" cy="14"/>
                  </a:xfrm>
                  <a:custGeom>
                    <a:avLst/>
                    <a:gdLst/>
                    <a:ahLst/>
                    <a:cxnLst/>
                    <a:rect l="l" t="t" r="r" b="b"/>
                    <a:pathLst>
                      <a:path w="9" h="19" extrusionOk="0">
                        <a:moveTo>
                          <a:pt x="5" y="0"/>
                        </a:moveTo>
                        <a:cubicBezTo>
                          <a:pt x="4" y="0"/>
                          <a:pt x="3" y="1"/>
                          <a:pt x="3" y="3"/>
                        </a:cubicBezTo>
                        <a:cubicBezTo>
                          <a:pt x="3" y="8"/>
                          <a:pt x="2" y="9"/>
                          <a:pt x="1" y="11"/>
                        </a:cubicBezTo>
                        <a:cubicBezTo>
                          <a:pt x="0" y="14"/>
                          <a:pt x="0" y="14"/>
                          <a:pt x="0" y="17"/>
                        </a:cubicBezTo>
                        <a:cubicBezTo>
                          <a:pt x="0" y="18"/>
                          <a:pt x="1" y="18"/>
                          <a:pt x="1" y="18"/>
                        </a:cubicBezTo>
                        <a:cubicBezTo>
                          <a:pt x="1" y="18"/>
                          <a:pt x="1" y="18"/>
                          <a:pt x="1" y="18"/>
                        </a:cubicBezTo>
                        <a:cubicBezTo>
                          <a:pt x="2" y="18"/>
                          <a:pt x="2" y="18"/>
                          <a:pt x="2" y="18"/>
                        </a:cubicBezTo>
                        <a:cubicBezTo>
                          <a:pt x="2" y="18"/>
                          <a:pt x="3" y="18"/>
                          <a:pt x="4" y="19"/>
                        </a:cubicBezTo>
                        <a:cubicBezTo>
                          <a:pt x="4" y="19"/>
                          <a:pt x="4" y="19"/>
                          <a:pt x="4" y="19"/>
                        </a:cubicBezTo>
                        <a:cubicBezTo>
                          <a:pt x="5" y="19"/>
                          <a:pt x="6" y="16"/>
                          <a:pt x="6" y="14"/>
                        </a:cubicBezTo>
                        <a:cubicBezTo>
                          <a:pt x="6" y="10"/>
                          <a:pt x="7" y="7"/>
                          <a:pt x="8" y="5"/>
                        </a:cubicBezTo>
                        <a:cubicBezTo>
                          <a:pt x="8" y="4"/>
                          <a:pt x="9" y="3"/>
                          <a:pt x="9" y="1"/>
                        </a:cubicBezTo>
                        <a:cubicBezTo>
                          <a:pt x="8" y="2"/>
                          <a:pt x="8" y="2"/>
                          <a:pt x="8" y="2"/>
                        </a:cubicBezTo>
                        <a:cubicBezTo>
                          <a:pt x="9" y="2"/>
                          <a:pt x="9" y="2"/>
                          <a:pt x="8" y="3"/>
                        </a:cubicBezTo>
                        <a:cubicBezTo>
                          <a:pt x="8" y="4"/>
                          <a:pt x="8" y="4"/>
                          <a:pt x="8" y="5"/>
                        </a:cubicBezTo>
                        <a:cubicBezTo>
                          <a:pt x="7" y="6"/>
                          <a:pt x="6" y="8"/>
                          <a:pt x="6" y="11"/>
                        </a:cubicBezTo>
                        <a:cubicBezTo>
                          <a:pt x="6" y="12"/>
                          <a:pt x="6" y="13"/>
                          <a:pt x="6" y="14"/>
                        </a:cubicBezTo>
                        <a:cubicBezTo>
                          <a:pt x="6" y="14"/>
                          <a:pt x="6" y="14"/>
                          <a:pt x="6" y="15"/>
                        </a:cubicBezTo>
                        <a:cubicBezTo>
                          <a:pt x="6" y="16"/>
                          <a:pt x="6" y="17"/>
                          <a:pt x="5" y="18"/>
                        </a:cubicBezTo>
                        <a:cubicBezTo>
                          <a:pt x="5" y="19"/>
                          <a:pt x="5" y="19"/>
                          <a:pt x="4" y="19"/>
                        </a:cubicBezTo>
                        <a:cubicBezTo>
                          <a:pt x="4" y="19"/>
                          <a:pt x="4" y="19"/>
                          <a:pt x="4" y="19"/>
                        </a:cubicBezTo>
                        <a:cubicBezTo>
                          <a:pt x="4" y="19"/>
                          <a:pt x="4" y="19"/>
                          <a:pt x="4" y="19"/>
                        </a:cubicBezTo>
                        <a:cubicBezTo>
                          <a:pt x="3" y="18"/>
                          <a:pt x="3" y="17"/>
                          <a:pt x="2" y="17"/>
                        </a:cubicBezTo>
                        <a:cubicBezTo>
                          <a:pt x="2" y="17"/>
                          <a:pt x="2" y="17"/>
                          <a:pt x="2" y="17"/>
                        </a:cubicBezTo>
                        <a:cubicBezTo>
                          <a:pt x="2" y="17"/>
                          <a:pt x="2" y="17"/>
                          <a:pt x="2" y="17"/>
                        </a:cubicBezTo>
                        <a:cubicBezTo>
                          <a:pt x="1" y="17"/>
                          <a:pt x="1" y="17"/>
                          <a:pt x="1" y="17"/>
                        </a:cubicBezTo>
                        <a:cubicBezTo>
                          <a:pt x="1" y="17"/>
                          <a:pt x="1" y="17"/>
                          <a:pt x="1" y="17"/>
                        </a:cubicBezTo>
                        <a:cubicBezTo>
                          <a:pt x="1" y="17"/>
                          <a:pt x="1" y="17"/>
                          <a:pt x="1" y="17"/>
                        </a:cubicBezTo>
                        <a:cubicBezTo>
                          <a:pt x="0" y="17"/>
                          <a:pt x="0" y="17"/>
                          <a:pt x="0" y="17"/>
                        </a:cubicBezTo>
                        <a:cubicBezTo>
                          <a:pt x="0" y="16"/>
                          <a:pt x="0" y="16"/>
                          <a:pt x="0" y="16"/>
                        </a:cubicBezTo>
                        <a:cubicBezTo>
                          <a:pt x="0" y="15"/>
                          <a:pt x="1" y="14"/>
                          <a:pt x="2" y="12"/>
                        </a:cubicBezTo>
                        <a:cubicBezTo>
                          <a:pt x="2" y="9"/>
                          <a:pt x="3" y="8"/>
                          <a:pt x="3" y="6"/>
                        </a:cubicBezTo>
                        <a:cubicBezTo>
                          <a:pt x="4" y="5"/>
                          <a:pt x="4" y="4"/>
                          <a:pt x="3" y="3"/>
                        </a:cubicBezTo>
                        <a:cubicBezTo>
                          <a:pt x="4" y="2"/>
                          <a:pt x="4" y="2"/>
                          <a:pt x="4" y="2"/>
                        </a:cubicBezTo>
                        <a:cubicBezTo>
                          <a:pt x="4" y="1"/>
                          <a:pt x="4" y="0"/>
                          <a:pt x="5" y="0"/>
                        </a:cubicBezTo>
                        <a:cubicBezTo>
                          <a:pt x="5" y="0"/>
                          <a:pt x="5" y="0"/>
                          <a:pt x="5"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19" name="Google Shape;3419;p21"/>
                  <p:cNvSpPr/>
                  <p:nvPr/>
                </p:nvSpPr>
                <p:spPr>
                  <a:xfrm>
                    <a:off x="3935" y="2263"/>
                    <a:ext cx="3" cy="10"/>
                  </a:xfrm>
                  <a:custGeom>
                    <a:avLst/>
                    <a:gdLst/>
                    <a:ahLst/>
                    <a:cxnLst/>
                    <a:rect l="l" t="t" r="r" b="b"/>
                    <a:pathLst>
                      <a:path w="4" h="13" extrusionOk="0">
                        <a:moveTo>
                          <a:pt x="3" y="0"/>
                        </a:moveTo>
                        <a:cubicBezTo>
                          <a:pt x="3" y="0"/>
                          <a:pt x="3" y="0"/>
                          <a:pt x="2" y="2"/>
                        </a:cubicBezTo>
                        <a:cubicBezTo>
                          <a:pt x="2" y="4"/>
                          <a:pt x="2" y="8"/>
                          <a:pt x="1" y="10"/>
                        </a:cubicBezTo>
                        <a:cubicBezTo>
                          <a:pt x="0" y="12"/>
                          <a:pt x="0" y="12"/>
                          <a:pt x="1" y="11"/>
                        </a:cubicBezTo>
                        <a:cubicBezTo>
                          <a:pt x="1" y="11"/>
                          <a:pt x="1" y="13"/>
                          <a:pt x="2" y="12"/>
                        </a:cubicBezTo>
                        <a:cubicBezTo>
                          <a:pt x="3" y="11"/>
                          <a:pt x="3" y="4"/>
                          <a:pt x="3" y="3"/>
                        </a:cubicBezTo>
                        <a:cubicBezTo>
                          <a:pt x="3" y="3"/>
                          <a:pt x="4" y="0"/>
                          <a:pt x="3"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20" name="Google Shape;3420;p21"/>
                  <p:cNvSpPr/>
                  <p:nvPr/>
                </p:nvSpPr>
                <p:spPr>
                  <a:xfrm>
                    <a:off x="3935" y="2235"/>
                    <a:ext cx="9" cy="27"/>
                  </a:xfrm>
                  <a:custGeom>
                    <a:avLst/>
                    <a:gdLst/>
                    <a:ahLst/>
                    <a:cxnLst/>
                    <a:rect l="l" t="t" r="r" b="b"/>
                    <a:pathLst>
                      <a:path w="12" h="36" extrusionOk="0">
                        <a:moveTo>
                          <a:pt x="7" y="1"/>
                        </a:moveTo>
                        <a:cubicBezTo>
                          <a:pt x="7" y="1"/>
                          <a:pt x="5" y="1"/>
                          <a:pt x="5" y="8"/>
                        </a:cubicBezTo>
                        <a:cubicBezTo>
                          <a:pt x="5" y="15"/>
                          <a:pt x="4" y="19"/>
                          <a:pt x="2" y="24"/>
                        </a:cubicBezTo>
                        <a:cubicBezTo>
                          <a:pt x="0" y="30"/>
                          <a:pt x="1" y="33"/>
                          <a:pt x="3" y="33"/>
                        </a:cubicBezTo>
                        <a:cubicBezTo>
                          <a:pt x="5" y="34"/>
                          <a:pt x="5" y="34"/>
                          <a:pt x="6" y="35"/>
                        </a:cubicBezTo>
                        <a:cubicBezTo>
                          <a:pt x="6" y="36"/>
                          <a:pt x="9" y="34"/>
                          <a:pt x="9" y="26"/>
                        </a:cubicBezTo>
                        <a:cubicBezTo>
                          <a:pt x="9" y="18"/>
                          <a:pt x="10" y="13"/>
                          <a:pt x="10" y="12"/>
                        </a:cubicBezTo>
                        <a:cubicBezTo>
                          <a:pt x="10" y="10"/>
                          <a:pt x="12" y="4"/>
                          <a:pt x="11" y="2"/>
                        </a:cubicBezTo>
                        <a:cubicBezTo>
                          <a:pt x="10" y="0"/>
                          <a:pt x="7" y="1"/>
                          <a:pt x="7"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21" name="Google Shape;3421;p21"/>
                  <p:cNvSpPr/>
                  <p:nvPr/>
                </p:nvSpPr>
                <p:spPr>
                  <a:xfrm>
                    <a:off x="3936" y="2236"/>
                    <a:ext cx="7" cy="26"/>
                  </a:xfrm>
                  <a:custGeom>
                    <a:avLst/>
                    <a:gdLst/>
                    <a:ahLst/>
                    <a:cxnLst/>
                    <a:rect l="l" t="t" r="r" b="b"/>
                    <a:pathLst>
                      <a:path w="10" h="35" extrusionOk="0">
                        <a:moveTo>
                          <a:pt x="5" y="34"/>
                        </a:moveTo>
                        <a:cubicBezTo>
                          <a:pt x="4" y="33"/>
                          <a:pt x="4" y="33"/>
                          <a:pt x="2" y="33"/>
                        </a:cubicBezTo>
                        <a:cubicBezTo>
                          <a:pt x="1" y="33"/>
                          <a:pt x="0" y="31"/>
                          <a:pt x="0" y="29"/>
                        </a:cubicBezTo>
                        <a:cubicBezTo>
                          <a:pt x="0" y="28"/>
                          <a:pt x="0" y="26"/>
                          <a:pt x="1" y="23"/>
                        </a:cubicBezTo>
                        <a:cubicBezTo>
                          <a:pt x="3" y="17"/>
                          <a:pt x="4" y="14"/>
                          <a:pt x="4" y="7"/>
                        </a:cubicBezTo>
                        <a:cubicBezTo>
                          <a:pt x="4" y="1"/>
                          <a:pt x="5" y="0"/>
                          <a:pt x="6" y="0"/>
                        </a:cubicBezTo>
                        <a:cubicBezTo>
                          <a:pt x="6" y="0"/>
                          <a:pt x="6" y="0"/>
                          <a:pt x="6" y="0"/>
                        </a:cubicBezTo>
                        <a:cubicBezTo>
                          <a:pt x="6" y="0"/>
                          <a:pt x="7" y="0"/>
                          <a:pt x="7" y="0"/>
                        </a:cubicBezTo>
                        <a:cubicBezTo>
                          <a:pt x="8" y="0"/>
                          <a:pt x="9" y="0"/>
                          <a:pt x="10" y="1"/>
                        </a:cubicBezTo>
                        <a:cubicBezTo>
                          <a:pt x="10" y="2"/>
                          <a:pt x="10" y="2"/>
                          <a:pt x="10" y="3"/>
                        </a:cubicBezTo>
                        <a:cubicBezTo>
                          <a:pt x="10" y="6"/>
                          <a:pt x="9" y="10"/>
                          <a:pt x="9" y="11"/>
                        </a:cubicBezTo>
                        <a:cubicBezTo>
                          <a:pt x="9" y="12"/>
                          <a:pt x="8" y="17"/>
                          <a:pt x="8" y="20"/>
                        </a:cubicBezTo>
                        <a:cubicBezTo>
                          <a:pt x="8" y="21"/>
                          <a:pt x="8" y="23"/>
                          <a:pt x="8" y="25"/>
                        </a:cubicBezTo>
                        <a:cubicBezTo>
                          <a:pt x="8" y="25"/>
                          <a:pt x="8" y="25"/>
                          <a:pt x="8" y="25"/>
                        </a:cubicBezTo>
                        <a:cubicBezTo>
                          <a:pt x="8" y="32"/>
                          <a:pt x="7" y="34"/>
                          <a:pt x="5" y="35"/>
                        </a:cubicBezTo>
                        <a:lnTo>
                          <a:pt x="5" y="34"/>
                        </a:lnTo>
                        <a:close/>
                        <a:moveTo>
                          <a:pt x="4" y="7"/>
                        </a:moveTo>
                        <a:cubicBezTo>
                          <a:pt x="4" y="14"/>
                          <a:pt x="4" y="18"/>
                          <a:pt x="2" y="24"/>
                        </a:cubicBezTo>
                        <a:cubicBezTo>
                          <a:pt x="1" y="26"/>
                          <a:pt x="1" y="28"/>
                          <a:pt x="1" y="29"/>
                        </a:cubicBezTo>
                        <a:cubicBezTo>
                          <a:pt x="1" y="31"/>
                          <a:pt x="1" y="32"/>
                          <a:pt x="2" y="32"/>
                        </a:cubicBezTo>
                        <a:cubicBezTo>
                          <a:pt x="4" y="32"/>
                          <a:pt x="4" y="32"/>
                          <a:pt x="5" y="33"/>
                        </a:cubicBezTo>
                        <a:cubicBezTo>
                          <a:pt x="5" y="34"/>
                          <a:pt x="5" y="34"/>
                          <a:pt x="5" y="34"/>
                        </a:cubicBezTo>
                        <a:cubicBezTo>
                          <a:pt x="6" y="34"/>
                          <a:pt x="8" y="32"/>
                          <a:pt x="8" y="25"/>
                        </a:cubicBezTo>
                        <a:cubicBezTo>
                          <a:pt x="8" y="25"/>
                          <a:pt x="8" y="25"/>
                          <a:pt x="8" y="25"/>
                        </a:cubicBezTo>
                        <a:cubicBezTo>
                          <a:pt x="8" y="23"/>
                          <a:pt x="8" y="21"/>
                          <a:pt x="8" y="20"/>
                        </a:cubicBezTo>
                        <a:cubicBezTo>
                          <a:pt x="8" y="17"/>
                          <a:pt x="8" y="11"/>
                          <a:pt x="8" y="10"/>
                        </a:cubicBezTo>
                        <a:cubicBezTo>
                          <a:pt x="9" y="9"/>
                          <a:pt x="10" y="5"/>
                          <a:pt x="10" y="3"/>
                        </a:cubicBezTo>
                        <a:cubicBezTo>
                          <a:pt x="10" y="2"/>
                          <a:pt x="9" y="2"/>
                          <a:pt x="9" y="2"/>
                        </a:cubicBezTo>
                        <a:cubicBezTo>
                          <a:pt x="9" y="1"/>
                          <a:pt x="8" y="1"/>
                          <a:pt x="7" y="1"/>
                        </a:cubicBezTo>
                        <a:cubicBezTo>
                          <a:pt x="7" y="1"/>
                          <a:pt x="6" y="1"/>
                          <a:pt x="6" y="1"/>
                        </a:cubicBezTo>
                        <a:cubicBezTo>
                          <a:pt x="6" y="1"/>
                          <a:pt x="6" y="1"/>
                          <a:pt x="6" y="1"/>
                        </a:cubicBezTo>
                        <a:cubicBezTo>
                          <a:pt x="6" y="1"/>
                          <a:pt x="6" y="1"/>
                          <a:pt x="6" y="1"/>
                        </a:cubicBezTo>
                        <a:cubicBezTo>
                          <a:pt x="6" y="1"/>
                          <a:pt x="6" y="1"/>
                          <a:pt x="6" y="1"/>
                        </a:cubicBezTo>
                        <a:cubicBezTo>
                          <a:pt x="6" y="1"/>
                          <a:pt x="4" y="1"/>
                          <a:pt x="4" y="7"/>
                        </a:cubicBezTo>
                        <a:close/>
                        <a:moveTo>
                          <a:pt x="6" y="0"/>
                        </a:moveTo>
                        <a:cubicBezTo>
                          <a:pt x="6" y="0"/>
                          <a:pt x="6" y="0"/>
                          <a:pt x="6" y="0"/>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22" name="Google Shape;3422;p21"/>
                  <p:cNvSpPr/>
                  <p:nvPr/>
                </p:nvSpPr>
                <p:spPr>
                  <a:xfrm>
                    <a:off x="3937" y="2237"/>
                    <a:ext cx="6" cy="25"/>
                  </a:xfrm>
                  <a:custGeom>
                    <a:avLst/>
                    <a:gdLst/>
                    <a:ahLst/>
                    <a:cxnLst/>
                    <a:rect l="l" t="t" r="r" b="b"/>
                    <a:pathLst>
                      <a:path w="9" h="33" extrusionOk="0">
                        <a:moveTo>
                          <a:pt x="5" y="1"/>
                        </a:moveTo>
                        <a:cubicBezTo>
                          <a:pt x="5" y="2"/>
                          <a:pt x="5" y="2"/>
                          <a:pt x="6" y="2"/>
                        </a:cubicBezTo>
                        <a:cubicBezTo>
                          <a:pt x="6" y="2"/>
                          <a:pt x="6" y="2"/>
                          <a:pt x="6" y="2"/>
                        </a:cubicBezTo>
                        <a:lnTo>
                          <a:pt x="5" y="1"/>
                        </a:lnTo>
                        <a:close/>
                        <a:moveTo>
                          <a:pt x="4" y="0"/>
                        </a:moveTo>
                        <a:cubicBezTo>
                          <a:pt x="4" y="1"/>
                          <a:pt x="3" y="2"/>
                          <a:pt x="3" y="6"/>
                        </a:cubicBezTo>
                        <a:cubicBezTo>
                          <a:pt x="3" y="13"/>
                          <a:pt x="3" y="17"/>
                          <a:pt x="1" y="23"/>
                        </a:cubicBezTo>
                        <a:cubicBezTo>
                          <a:pt x="0" y="25"/>
                          <a:pt x="0" y="27"/>
                          <a:pt x="0" y="28"/>
                        </a:cubicBezTo>
                        <a:cubicBezTo>
                          <a:pt x="0" y="30"/>
                          <a:pt x="0" y="31"/>
                          <a:pt x="1" y="31"/>
                        </a:cubicBezTo>
                        <a:cubicBezTo>
                          <a:pt x="3" y="31"/>
                          <a:pt x="3" y="31"/>
                          <a:pt x="4" y="32"/>
                        </a:cubicBezTo>
                        <a:cubicBezTo>
                          <a:pt x="4" y="33"/>
                          <a:pt x="4" y="33"/>
                          <a:pt x="4" y="33"/>
                        </a:cubicBezTo>
                        <a:cubicBezTo>
                          <a:pt x="5" y="33"/>
                          <a:pt x="7" y="31"/>
                          <a:pt x="7" y="24"/>
                        </a:cubicBezTo>
                        <a:cubicBezTo>
                          <a:pt x="7" y="24"/>
                          <a:pt x="7" y="24"/>
                          <a:pt x="7" y="24"/>
                        </a:cubicBezTo>
                        <a:cubicBezTo>
                          <a:pt x="7" y="22"/>
                          <a:pt x="7" y="20"/>
                          <a:pt x="7" y="19"/>
                        </a:cubicBezTo>
                        <a:cubicBezTo>
                          <a:pt x="7" y="16"/>
                          <a:pt x="7" y="10"/>
                          <a:pt x="7" y="9"/>
                        </a:cubicBezTo>
                        <a:cubicBezTo>
                          <a:pt x="8" y="8"/>
                          <a:pt x="9" y="5"/>
                          <a:pt x="9" y="2"/>
                        </a:cubicBezTo>
                        <a:cubicBezTo>
                          <a:pt x="8" y="2"/>
                          <a:pt x="8" y="2"/>
                          <a:pt x="8" y="2"/>
                        </a:cubicBezTo>
                        <a:cubicBezTo>
                          <a:pt x="8" y="4"/>
                          <a:pt x="7" y="8"/>
                          <a:pt x="6" y="11"/>
                        </a:cubicBezTo>
                        <a:cubicBezTo>
                          <a:pt x="6" y="13"/>
                          <a:pt x="7" y="25"/>
                          <a:pt x="6" y="28"/>
                        </a:cubicBezTo>
                        <a:cubicBezTo>
                          <a:pt x="5" y="29"/>
                          <a:pt x="5" y="30"/>
                          <a:pt x="5" y="30"/>
                        </a:cubicBezTo>
                        <a:cubicBezTo>
                          <a:pt x="4" y="30"/>
                          <a:pt x="4" y="28"/>
                          <a:pt x="3" y="28"/>
                        </a:cubicBezTo>
                        <a:cubicBezTo>
                          <a:pt x="3" y="28"/>
                          <a:pt x="3" y="28"/>
                          <a:pt x="3" y="28"/>
                        </a:cubicBezTo>
                        <a:cubicBezTo>
                          <a:pt x="2" y="28"/>
                          <a:pt x="2" y="28"/>
                          <a:pt x="2" y="28"/>
                        </a:cubicBezTo>
                        <a:cubicBezTo>
                          <a:pt x="2" y="29"/>
                          <a:pt x="2" y="29"/>
                          <a:pt x="2" y="29"/>
                        </a:cubicBezTo>
                        <a:cubicBezTo>
                          <a:pt x="1" y="29"/>
                          <a:pt x="1" y="29"/>
                          <a:pt x="1" y="28"/>
                        </a:cubicBezTo>
                        <a:cubicBezTo>
                          <a:pt x="0" y="27"/>
                          <a:pt x="2" y="20"/>
                          <a:pt x="3" y="18"/>
                        </a:cubicBezTo>
                        <a:cubicBezTo>
                          <a:pt x="4" y="16"/>
                          <a:pt x="4" y="10"/>
                          <a:pt x="4" y="8"/>
                        </a:cubicBezTo>
                        <a:cubicBezTo>
                          <a:pt x="4" y="6"/>
                          <a:pt x="4" y="2"/>
                          <a:pt x="4" y="2"/>
                        </a:cubicBezTo>
                        <a:cubicBezTo>
                          <a:pt x="5" y="2"/>
                          <a:pt x="5" y="1"/>
                          <a:pt x="5" y="1"/>
                        </a:cubicBezTo>
                        <a:cubicBezTo>
                          <a:pt x="5" y="1"/>
                          <a:pt x="4" y="0"/>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23" name="Google Shape;3423;p21"/>
                  <p:cNvSpPr/>
                  <p:nvPr/>
                </p:nvSpPr>
                <p:spPr>
                  <a:xfrm>
                    <a:off x="3935" y="2237"/>
                    <a:ext cx="8" cy="25"/>
                  </a:xfrm>
                  <a:custGeom>
                    <a:avLst/>
                    <a:gdLst/>
                    <a:ahLst/>
                    <a:cxnLst/>
                    <a:rect l="l" t="t" r="r" b="b"/>
                    <a:pathLst>
                      <a:path w="11" h="33" extrusionOk="0">
                        <a:moveTo>
                          <a:pt x="6" y="0"/>
                        </a:moveTo>
                        <a:cubicBezTo>
                          <a:pt x="6" y="0"/>
                          <a:pt x="5" y="2"/>
                          <a:pt x="5" y="6"/>
                        </a:cubicBezTo>
                        <a:cubicBezTo>
                          <a:pt x="5" y="13"/>
                          <a:pt x="4" y="17"/>
                          <a:pt x="2" y="22"/>
                        </a:cubicBezTo>
                        <a:cubicBezTo>
                          <a:pt x="0" y="28"/>
                          <a:pt x="1" y="31"/>
                          <a:pt x="3" y="31"/>
                        </a:cubicBezTo>
                        <a:cubicBezTo>
                          <a:pt x="5" y="32"/>
                          <a:pt x="5" y="32"/>
                          <a:pt x="6" y="33"/>
                        </a:cubicBezTo>
                        <a:cubicBezTo>
                          <a:pt x="6" y="33"/>
                          <a:pt x="6" y="33"/>
                          <a:pt x="6" y="33"/>
                        </a:cubicBezTo>
                        <a:cubicBezTo>
                          <a:pt x="7" y="33"/>
                          <a:pt x="9" y="31"/>
                          <a:pt x="9" y="24"/>
                        </a:cubicBezTo>
                        <a:cubicBezTo>
                          <a:pt x="9" y="16"/>
                          <a:pt x="10" y="11"/>
                          <a:pt x="10" y="10"/>
                        </a:cubicBezTo>
                        <a:cubicBezTo>
                          <a:pt x="10" y="9"/>
                          <a:pt x="11" y="5"/>
                          <a:pt x="11" y="2"/>
                        </a:cubicBezTo>
                        <a:cubicBezTo>
                          <a:pt x="11" y="2"/>
                          <a:pt x="11" y="2"/>
                          <a:pt x="11" y="2"/>
                        </a:cubicBezTo>
                        <a:cubicBezTo>
                          <a:pt x="11" y="5"/>
                          <a:pt x="10" y="8"/>
                          <a:pt x="9" y="9"/>
                        </a:cubicBezTo>
                        <a:cubicBezTo>
                          <a:pt x="9" y="10"/>
                          <a:pt x="9" y="16"/>
                          <a:pt x="9" y="19"/>
                        </a:cubicBezTo>
                        <a:cubicBezTo>
                          <a:pt x="9" y="20"/>
                          <a:pt x="9" y="22"/>
                          <a:pt x="9" y="24"/>
                        </a:cubicBezTo>
                        <a:cubicBezTo>
                          <a:pt x="9" y="24"/>
                          <a:pt x="9" y="24"/>
                          <a:pt x="9" y="24"/>
                        </a:cubicBezTo>
                        <a:cubicBezTo>
                          <a:pt x="9" y="31"/>
                          <a:pt x="7" y="33"/>
                          <a:pt x="6" y="33"/>
                        </a:cubicBezTo>
                        <a:cubicBezTo>
                          <a:pt x="6" y="32"/>
                          <a:pt x="6" y="32"/>
                          <a:pt x="6" y="32"/>
                        </a:cubicBezTo>
                        <a:cubicBezTo>
                          <a:pt x="5" y="31"/>
                          <a:pt x="5" y="31"/>
                          <a:pt x="3" y="31"/>
                        </a:cubicBezTo>
                        <a:cubicBezTo>
                          <a:pt x="2" y="31"/>
                          <a:pt x="2" y="30"/>
                          <a:pt x="2" y="28"/>
                        </a:cubicBezTo>
                        <a:cubicBezTo>
                          <a:pt x="2" y="27"/>
                          <a:pt x="2" y="25"/>
                          <a:pt x="3" y="23"/>
                        </a:cubicBezTo>
                        <a:cubicBezTo>
                          <a:pt x="5" y="17"/>
                          <a:pt x="5" y="13"/>
                          <a:pt x="5" y="6"/>
                        </a:cubicBezTo>
                        <a:cubicBezTo>
                          <a:pt x="5" y="2"/>
                          <a:pt x="6" y="1"/>
                          <a:pt x="6"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24" name="Google Shape;3424;p21"/>
                  <p:cNvSpPr/>
                  <p:nvPr/>
                </p:nvSpPr>
                <p:spPr>
                  <a:xfrm>
                    <a:off x="3937" y="2239"/>
                    <a:ext cx="5" cy="19"/>
                  </a:xfrm>
                  <a:custGeom>
                    <a:avLst/>
                    <a:gdLst/>
                    <a:ahLst/>
                    <a:cxnLst/>
                    <a:rect l="l" t="t" r="r" b="b"/>
                    <a:pathLst>
                      <a:path w="6" h="25" extrusionOk="0">
                        <a:moveTo>
                          <a:pt x="5" y="1"/>
                        </a:moveTo>
                        <a:cubicBezTo>
                          <a:pt x="5" y="1"/>
                          <a:pt x="4" y="4"/>
                          <a:pt x="4" y="6"/>
                        </a:cubicBezTo>
                        <a:cubicBezTo>
                          <a:pt x="4" y="8"/>
                          <a:pt x="3" y="16"/>
                          <a:pt x="2" y="18"/>
                        </a:cubicBezTo>
                        <a:cubicBezTo>
                          <a:pt x="1" y="20"/>
                          <a:pt x="0" y="24"/>
                          <a:pt x="1" y="23"/>
                        </a:cubicBezTo>
                        <a:cubicBezTo>
                          <a:pt x="2" y="23"/>
                          <a:pt x="3" y="23"/>
                          <a:pt x="3" y="24"/>
                        </a:cubicBezTo>
                        <a:cubicBezTo>
                          <a:pt x="4" y="25"/>
                          <a:pt x="3" y="22"/>
                          <a:pt x="4" y="19"/>
                        </a:cubicBezTo>
                        <a:cubicBezTo>
                          <a:pt x="4" y="15"/>
                          <a:pt x="4" y="6"/>
                          <a:pt x="5" y="4"/>
                        </a:cubicBezTo>
                        <a:cubicBezTo>
                          <a:pt x="6" y="1"/>
                          <a:pt x="5" y="0"/>
                          <a:pt x="5"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25" name="Google Shape;3425;p21"/>
                  <p:cNvSpPr/>
                  <p:nvPr/>
                </p:nvSpPr>
                <p:spPr>
                  <a:xfrm>
                    <a:off x="3925" y="2286"/>
                    <a:ext cx="9" cy="10"/>
                  </a:xfrm>
                  <a:custGeom>
                    <a:avLst/>
                    <a:gdLst/>
                    <a:ahLst/>
                    <a:cxnLst/>
                    <a:rect l="l" t="t" r="r" b="b"/>
                    <a:pathLst>
                      <a:path w="11" h="13" extrusionOk="0">
                        <a:moveTo>
                          <a:pt x="10" y="4"/>
                        </a:moveTo>
                        <a:cubicBezTo>
                          <a:pt x="10" y="4"/>
                          <a:pt x="11" y="5"/>
                          <a:pt x="8" y="8"/>
                        </a:cubicBezTo>
                        <a:cubicBezTo>
                          <a:pt x="4" y="12"/>
                          <a:pt x="5" y="13"/>
                          <a:pt x="3" y="13"/>
                        </a:cubicBezTo>
                        <a:cubicBezTo>
                          <a:pt x="0" y="13"/>
                          <a:pt x="2" y="10"/>
                          <a:pt x="4" y="7"/>
                        </a:cubicBezTo>
                        <a:cubicBezTo>
                          <a:pt x="5" y="5"/>
                          <a:pt x="4" y="3"/>
                          <a:pt x="7" y="1"/>
                        </a:cubicBezTo>
                        <a:cubicBezTo>
                          <a:pt x="10" y="0"/>
                          <a:pt x="10" y="4"/>
                          <a:pt x="10" y="4"/>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26" name="Google Shape;3426;p21"/>
                  <p:cNvSpPr/>
                  <p:nvPr/>
                </p:nvSpPr>
                <p:spPr>
                  <a:xfrm>
                    <a:off x="3925" y="2286"/>
                    <a:ext cx="9" cy="11"/>
                  </a:xfrm>
                  <a:custGeom>
                    <a:avLst/>
                    <a:gdLst/>
                    <a:ahLst/>
                    <a:cxnLst/>
                    <a:rect l="l" t="t" r="r" b="b"/>
                    <a:pathLst>
                      <a:path w="11" h="14" extrusionOk="0">
                        <a:moveTo>
                          <a:pt x="2" y="14"/>
                        </a:moveTo>
                        <a:cubicBezTo>
                          <a:pt x="2" y="13"/>
                          <a:pt x="2" y="13"/>
                          <a:pt x="2" y="13"/>
                        </a:cubicBezTo>
                        <a:cubicBezTo>
                          <a:pt x="2" y="13"/>
                          <a:pt x="2" y="13"/>
                          <a:pt x="2" y="13"/>
                        </a:cubicBezTo>
                        <a:cubicBezTo>
                          <a:pt x="0" y="12"/>
                          <a:pt x="2" y="10"/>
                          <a:pt x="3" y="7"/>
                        </a:cubicBezTo>
                        <a:cubicBezTo>
                          <a:pt x="5" y="5"/>
                          <a:pt x="4" y="4"/>
                          <a:pt x="6" y="2"/>
                        </a:cubicBezTo>
                        <a:cubicBezTo>
                          <a:pt x="6" y="2"/>
                          <a:pt x="6" y="1"/>
                          <a:pt x="7" y="1"/>
                        </a:cubicBezTo>
                        <a:cubicBezTo>
                          <a:pt x="8" y="0"/>
                          <a:pt x="9" y="1"/>
                          <a:pt x="10" y="1"/>
                        </a:cubicBezTo>
                        <a:cubicBezTo>
                          <a:pt x="11" y="2"/>
                          <a:pt x="11" y="3"/>
                          <a:pt x="11" y="3"/>
                        </a:cubicBezTo>
                        <a:cubicBezTo>
                          <a:pt x="11" y="4"/>
                          <a:pt x="11" y="5"/>
                          <a:pt x="8" y="9"/>
                        </a:cubicBezTo>
                        <a:cubicBezTo>
                          <a:pt x="6" y="11"/>
                          <a:pt x="5" y="12"/>
                          <a:pt x="4" y="13"/>
                        </a:cubicBezTo>
                        <a:cubicBezTo>
                          <a:pt x="4" y="14"/>
                          <a:pt x="3" y="14"/>
                          <a:pt x="2" y="14"/>
                        </a:cubicBezTo>
                        <a:close/>
                        <a:moveTo>
                          <a:pt x="10" y="4"/>
                        </a:moveTo>
                        <a:cubicBezTo>
                          <a:pt x="10" y="4"/>
                          <a:pt x="10" y="4"/>
                          <a:pt x="10" y="4"/>
                        </a:cubicBezTo>
                        <a:cubicBezTo>
                          <a:pt x="10" y="4"/>
                          <a:pt x="10" y="4"/>
                          <a:pt x="10" y="4"/>
                        </a:cubicBezTo>
                        <a:cubicBezTo>
                          <a:pt x="10" y="4"/>
                          <a:pt x="10" y="3"/>
                          <a:pt x="9" y="2"/>
                        </a:cubicBezTo>
                        <a:cubicBezTo>
                          <a:pt x="9" y="1"/>
                          <a:pt x="8" y="1"/>
                          <a:pt x="7" y="2"/>
                        </a:cubicBezTo>
                        <a:cubicBezTo>
                          <a:pt x="7" y="2"/>
                          <a:pt x="6" y="2"/>
                          <a:pt x="6" y="2"/>
                        </a:cubicBezTo>
                        <a:cubicBezTo>
                          <a:pt x="5" y="3"/>
                          <a:pt x="6" y="5"/>
                          <a:pt x="4" y="8"/>
                        </a:cubicBezTo>
                        <a:cubicBezTo>
                          <a:pt x="3" y="10"/>
                          <a:pt x="1" y="12"/>
                          <a:pt x="2" y="13"/>
                        </a:cubicBezTo>
                        <a:cubicBezTo>
                          <a:pt x="3" y="13"/>
                          <a:pt x="3" y="13"/>
                          <a:pt x="3" y="13"/>
                        </a:cubicBezTo>
                        <a:cubicBezTo>
                          <a:pt x="4" y="13"/>
                          <a:pt x="4" y="13"/>
                          <a:pt x="4" y="13"/>
                        </a:cubicBezTo>
                        <a:cubicBezTo>
                          <a:pt x="4" y="12"/>
                          <a:pt x="5" y="11"/>
                          <a:pt x="7" y="8"/>
                        </a:cubicBezTo>
                        <a:cubicBezTo>
                          <a:pt x="9" y="6"/>
                          <a:pt x="10" y="5"/>
                          <a:pt x="10" y="5"/>
                        </a:cubicBezTo>
                        <a:cubicBezTo>
                          <a:pt x="10" y="4"/>
                          <a:pt x="10" y="4"/>
                          <a:pt x="10"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27" name="Google Shape;3427;p21"/>
                  <p:cNvSpPr/>
                  <p:nvPr/>
                </p:nvSpPr>
                <p:spPr>
                  <a:xfrm>
                    <a:off x="3926" y="2287"/>
                    <a:ext cx="7" cy="9"/>
                  </a:xfrm>
                  <a:custGeom>
                    <a:avLst/>
                    <a:gdLst/>
                    <a:ahLst/>
                    <a:cxnLst/>
                    <a:rect l="l" t="t" r="r" b="b"/>
                    <a:pathLst>
                      <a:path w="9" h="12" extrusionOk="0">
                        <a:moveTo>
                          <a:pt x="3" y="10"/>
                        </a:moveTo>
                        <a:cubicBezTo>
                          <a:pt x="3" y="10"/>
                          <a:pt x="3" y="10"/>
                          <a:pt x="3" y="10"/>
                        </a:cubicBezTo>
                        <a:cubicBezTo>
                          <a:pt x="2" y="10"/>
                          <a:pt x="2" y="8"/>
                          <a:pt x="4" y="7"/>
                        </a:cubicBezTo>
                        <a:cubicBezTo>
                          <a:pt x="5" y="6"/>
                          <a:pt x="6" y="3"/>
                          <a:pt x="6" y="3"/>
                        </a:cubicBezTo>
                        <a:cubicBezTo>
                          <a:pt x="6" y="2"/>
                          <a:pt x="6" y="2"/>
                          <a:pt x="7" y="2"/>
                        </a:cubicBezTo>
                        <a:cubicBezTo>
                          <a:pt x="7" y="2"/>
                          <a:pt x="8" y="2"/>
                          <a:pt x="8" y="4"/>
                        </a:cubicBezTo>
                        <a:cubicBezTo>
                          <a:pt x="8" y="4"/>
                          <a:pt x="8" y="5"/>
                          <a:pt x="6" y="6"/>
                        </a:cubicBezTo>
                        <a:cubicBezTo>
                          <a:pt x="5" y="8"/>
                          <a:pt x="4" y="10"/>
                          <a:pt x="3" y="10"/>
                        </a:cubicBezTo>
                        <a:close/>
                        <a:moveTo>
                          <a:pt x="7" y="0"/>
                        </a:moveTo>
                        <a:cubicBezTo>
                          <a:pt x="7" y="0"/>
                          <a:pt x="6" y="1"/>
                          <a:pt x="6" y="1"/>
                        </a:cubicBezTo>
                        <a:cubicBezTo>
                          <a:pt x="6" y="1"/>
                          <a:pt x="5" y="1"/>
                          <a:pt x="5" y="1"/>
                        </a:cubicBezTo>
                        <a:cubicBezTo>
                          <a:pt x="4" y="2"/>
                          <a:pt x="5" y="4"/>
                          <a:pt x="3" y="7"/>
                        </a:cubicBezTo>
                        <a:cubicBezTo>
                          <a:pt x="2" y="9"/>
                          <a:pt x="0" y="11"/>
                          <a:pt x="1" y="12"/>
                        </a:cubicBezTo>
                        <a:cubicBezTo>
                          <a:pt x="2" y="12"/>
                          <a:pt x="2" y="12"/>
                          <a:pt x="2" y="12"/>
                        </a:cubicBezTo>
                        <a:cubicBezTo>
                          <a:pt x="2" y="12"/>
                          <a:pt x="2" y="12"/>
                          <a:pt x="2" y="12"/>
                        </a:cubicBezTo>
                        <a:cubicBezTo>
                          <a:pt x="3" y="12"/>
                          <a:pt x="3" y="12"/>
                          <a:pt x="3" y="12"/>
                        </a:cubicBezTo>
                        <a:cubicBezTo>
                          <a:pt x="3" y="11"/>
                          <a:pt x="4" y="10"/>
                          <a:pt x="6" y="7"/>
                        </a:cubicBezTo>
                        <a:cubicBezTo>
                          <a:pt x="8" y="5"/>
                          <a:pt x="9" y="4"/>
                          <a:pt x="9" y="4"/>
                        </a:cubicBezTo>
                        <a:cubicBezTo>
                          <a:pt x="9" y="3"/>
                          <a:pt x="9" y="3"/>
                          <a:pt x="9" y="3"/>
                        </a:cubicBezTo>
                        <a:cubicBezTo>
                          <a:pt x="9" y="3"/>
                          <a:pt x="9" y="3"/>
                          <a:pt x="9" y="3"/>
                        </a:cubicBezTo>
                        <a:cubicBezTo>
                          <a:pt x="9" y="3"/>
                          <a:pt x="9" y="3"/>
                          <a:pt x="9" y="3"/>
                        </a:cubicBezTo>
                        <a:cubicBezTo>
                          <a:pt x="9" y="3"/>
                          <a:pt x="9" y="3"/>
                          <a:pt x="9" y="3"/>
                        </a:cubicBezTo>
                        <a:cubicBezTo>
                          <a:pt x="9" y="3"/>
                          <a:pt x="9" y="2"/>
                          <a:pt x="8" y="1"/>
                        </a:cubicBezTo>
                        <a:cubicBezTo>
                          <a:pt x="8" y="1"/>
                          <a:pt x="7" y="0"/>
                          <a:pt x="7"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28" name="Google Shape;3428;p21"/>
                  <p:cNvSpPr/>
                  <p:nvPr/>
                </p:nvSpPr>
                <p:spPr>
                  <a:xfrm>
                    <a:off x="3925" y="2287"/>
                    <a:ext cx="9" cy="9"/>
                  </a:xfrm>
                  <a:custGeom>
                    <a:avLst/>
                    <a:gdLst/>
                    <a:ahLst/>
                    <a:cxnLst/>
                    <a:rect l="l" t="t" r="r" b="b"/>
                    <a:pathLst>
                      <a:path w="11" h="12" extrusionOk="0">
                        <a:moveTo>
                          <a:pt x="8" y="0"/>
                        </a:moveTo>
                        <a:cubicBezTo>
                          <a:pt x="8" y="0"/>
                          <a:pt x="7" y="0"/>
                          <a:pt x="7" y="0"/>
                        </a:cubicBezTo>
                        <a:cubicBezTo>
                          <a:pt x="4" y="2"/>
                          <a:pt x="5" y="4"/>
                          <a:pt x="4" y="6"/>
                        </a:cubicBezTo>
                        <a:cubicBezTo>
                          <a:pt x="2" y="9"/>
                          <a:pt x="0" y="12"/>
                          <a:pt x="3" y="12"/>
                        </a:cubicBezTo>
                        <a:cubicBezTo>
                          <a:pt x="3" y="12"/>
                          <a:pt x="3" y="12"/>
                          <a:pt x="3" y="12"/>
                        </a:cubicBezTo>
                        <a:cubicBezTo>
                          <a:pt x="5" y="12"/>
                          <a:pt x="4" y="11"/>
                          <a:pt x="8" y="7"/>
                        </a:cubicBezTo>
                        <a:cubicBezTo>
                          <a:pt x="11" y="4"/>
                          <a:pt x="10" y="3"/>
                          <a:pt x="10" y="3"/>
                        </a:cubicBezTo>
                        <a:cubicBezTo>
                          <a:pt x="10" y="3"/>
                          <a:pt x="10" y="3"/>
                          <a:pt x="10" y="3"/>
                        </a:cubicBezTo>
                        <a:cubicBezTo>
                          <a:pt x="10" y="3"/>
                          <a:pt x="10" y="3"/>
                          <a:pt x="10" y="3"/>
                        </a:cubicBezTo>
                        <a:cubicBezTo>
                          <a:pt x="10" y="4"/>
                          <a:pt x="10" y="4"/>
                          <a:pt x="10" y="4"/>
                        </a:cubicBezTo>
                        <a:cubicBezTo>
                          <a:pt x="10" y="4"/>
                          <a:pt x="9" y="5"/>
                          <a:pt x="7" y="7"/>
                        </a:cubicBezTo>
                        <a:cubicBezTo>
                          <a:pt x="5" y="10"/>
                          <a:pt x="4" y="11"/>
                          <a:pt x="4" y="12"/>
                        </a:cubicBezTo>
                        <a:cubicBezTo>
                          <a:pt x="4" y="12"/>
                          <a:pt x="4" y="12"/>
                          <a:pt x="3" y="12"/>
                        </a:cubicBezTo>
                        <a:cubicBezTo>
                          <a:pt x="3" y="12"/>
                          <a:pt x="3" y="12"/>
                          <a:pt x="3" y="12"/>
                        </a:cubicBezTo>
                        <a:cubicBezTo>
                          <a:pt x="2" y="12"/>
                          <a:pt x="2" y="12"/>
                          <a:pt x="2" y="12"/>
                        </a:cubicBezTo>
                        <a:cubicBezTo>
                          <a:pt x="1" y="11"/>
                          <a:pt x="3" y="9"/>
                          <a:pt x="4" y="7"/>
                        </a:cubicBezTo>
                        <a:cubicBezTo>
                          <a:pt x="6" y="4"/>
                          <a:pt x="5" y="2"/>
                          <a:pt x="6" y="1"/>
                        </a:cubicBezTo>
                        <a:cubicBezTo>
                          <a:pt x="6" y="1"/>
                          <a:pt x="7" y="1"/>
                          <a:pt x="7" y="1"/>
                        </a:cubicBezTo>
                        <a:cubicBezTo>
                          <a:pt x="7" y="1"/>
                          <a:pt x="8" y="0"/>
                          <a:pt x="8" y="0"/>
                        </a:cubicBezTo>
                        <a:cubicBezTo>
                          <a:pt x="8" y="0"/>
                          <a:pt x="9" y="1"/>
                          <a:pt x="9" y="1"/>
                        </a:cubicBezTo>
                        <a:cubicBezTo>
                          <a:pt x="10" y="2"/>
                          <a:pt x="10" y="3"/>
                          <a:pt x="10" y="3"/>
                        </a:cubicBezTo>
                        <a:cubicBezTo>
                          <a:pt x="10" y="3"/>
                          <a:pt x="10" y="3"/>
                          <a:pt x="10" y="3"/>
                        </a:cubicBezTo>
                        <a:cubicBezTo>
                          <a:pt x="10" y="2"/>
                          <a:pt x="10" y="0"/>
                          <a:pt x="8"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29" name="Google Shape;3429;p21"/>
                  <p:cNvSpPr/>
                  <p:nvPr/>
                </p:nvSpPr>
                <p:spPr>
                  <a:xfrm>
                    <a:off x="3920" y="2275"/>
                    <a:ext cx="8" cy="20"/>
                  </a:xfrm>
                  <a:custGeom>
                    <a:avLst/>
                    <a:gdLst/>
                    <a:ahLst/>
                    <a:cxnLst/>
                    <a:rect l="l" t="t" r="r" b="b"/>
                    <a:pathLst>
                      <a:path w="11" h="26" extrusionOk="0">
                        <a:moveTo>
                          <a:pt x="7" y="0"/>
                        </a:moveTo>
                        <a:cubicBezTo>
                          <a:pt x="7" y="0"/>
                          <a:pt x="4" y="0"/>
                          <a:pt x="4" y="4"/>
                        </a:cubicBezTo>
                        <a:cubicBezTo>
                          <a:pt x="4" y="9"/>
                          <a:pt x="3" y="11"/>
                          <a:pt x="2" y="14"/>
                        </a:cubicBezTo>
                        <a:cubicBezTo>
                          <a:pt x="1" y="17"/>
                          <a:pt x="0" y="18"/>
                          <a:pt x="0" y="20"/>
                        </a:cubicBezTo>
                        <a:cubicBezTo>
                          <a:pt x="0" y="23"/>
                          <a:pt x="3" y="20"/>
                          <a:pt x="4" y="23"/>
                        </a:cubicBezTo>
                        <a:cubicBezTo>
                          <a:pt x="5" y="26"/>
                          <a:pt x="7" y="21"/>
                          <a:pt x="7" y="17"/>
                        </a:cubicBezTo>
                        <a:cubicBezTo>
                          <a:pt x="7" y="12"/>
                          <a:pt x="8" y="8"/>
                          <a:pt x="9" y="7"/>
                        </a:cubicBezTo>
                        <a:cubicBezTo>
                          <a:pt x="10" y="5"/>
                          <a:pt x="11" y="0"/>
                          <a:pt x="7"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30" name="Google Shape;3430;p21"/>
                  <p:cNvSpPr/>
                  <p:nvPr/>
                </p:nvSpPr>
                <p:spPr>
                  <a:xfrm>
                    <a:off x="3920" y="2274"/>
                    <a:ext cx="8" cy="19"/>
                  </a:xfrm>
                  <a:custGeom>
                    <a:avLst/>
                    <a:gdLst/>
                    <a:ahLst/>
                    <a:cxnLst/>
                    <a:rect l="l" t="t" r="r" b="b"/>
                    <a:pathLst>
                      <a:path w="10" h="25" extrusionOk="0">
                        <a:moveTo>
                          <a:pt x="4" y="24"/>
                        </a:moveTo>
                        <a:cubicBezTo>
                          <a:pt x="3" y="23"/>
                          <a:pt x="3" y="23"/>
                          <a:pt x="2" y="23"/>
                        </a:cubicBezTo>
                        <a:cubicBezTo>
                          <a:pt x="2" y="23"/>
                          <a:pt x="1" y="23"/>
                          <a:pt x="1" y="23"/>
                        </a:cubicBezTo>
                        <a:cubicBezTo>
                          <a:pt x="1" y="23"/>
                          <a:pt x="0" y="23"/>
                          <a:pt x="0" y="21"/>
                        </a:cubicBezTo>
                        <a:cubicBezTo>
                          <a:pt x="0" y="21"/>
                          <a:pt x="0" y="20"/>
                          <a:pt x="0" y="20"/>
                        </a:cubicBezTo>
                        <a:cubicBezTo>
                          <a:pt x="0" y="18"/>
                          <a:pt x="1" y="17"/>
                          <a:pt x="2" y="15"/>
                        </a:cubicBezTo>
                        <a:cubicBezTo>
                          <a:pt x="3" y="12"/>
                          <a:pt x="3" y="11"/>
                          <a:pt x="4" y="8"/>
                        </a:cubicBezTo>
                        <a:cubicBezTo>
                          <a:pt x="4" y="7"/>
                          <a:pt x="4" y="7"/>
                          <a:pt x="4" y="6"/>
                        </a:cubicBezTo>
                        <a:cubicBezTo>
                          <a:pt x="4" y="5"/>
                          <a:pt x="4" y="5"/>
                          <a:pt x="4" y="4"/>
                        </a:cubicBezTo>
                        <a:cubicBezTo>
                          <a:pt x="4" y="0"/>
                          <a:pt x="7" y="0"/>
                          <a:pt x="7" y="0"/>
                        </a:cubicBezTo>
                        <a:cubicBezTo>
                          <a:pt x="8" y="0"/>
                          <a:pt x="8" y="0"/>
                          <a:pt x="8" y="0"/>
                        </a:cubicBezTo>
                        <a:cubicBezTo>
                          <a:pt x="9" y="1"/>
                          <a:pt x="9" y="1"/>
                          <a:pt x="10" y="2"/>
                        </a:cubicBezTo>
                        <a:cubicBezTo>
                          <a:pt x="10" y="3"/>
                          <a:pt x="10" y="4"/>
                          <a:pt x="10" y="5"/>
                        </a:cubicBezTo>
                        <a:cubicBezTo>
                          <a:pt x="10" y="6"/>
                          <a:pt x="10" y="7"/>
                          <a:pt x="9" y="8"/>
                        </a:cubicBezTo>
                        <a:cubicBezTo>
                          <a:pt x="8" y="9"/>
                          <a:pt x="8" y="12"/>
                          <a:pt x="7" y="15"/>
                        </a:cubicBezTo>
                        <a:cubicBezTo>
                          <a:pt x="7" y="16"/>
                          <a:pt x="7" y="17"/>
                          <a:pt x="7" y="18"/>
                        </a:cubicBezTo>
                        <a:cubicBezTo>
                          <a:pt x="7" y="18"/>
                          <a:pt x="7" y="19"/>
                          <a:pt x="7" y="19"/>
                        </a:cubicBezTo>
                        <a:cubicBezTo>
                          <a:pt x="7" y="22"/>
                          <a:pt x="6" y="25"/>
                          <a:pt x="5" y="25"/>
                        </a:cubicBezTo>
                        <a:cubicBezTo>
                          <a:pt x="4" y="25"/>
                          <a:pt x="4" y="25"/>
                          <a:pt x="4" y="24"/>
                        </a:cubicBezTo>
                        <a:close/>
                        <a:moveTo>
                          <a:pt x="4" y="24"/>
                        </a:moveTo>
                        <a:cubicBezTo>
                          <a:pt x="4" y="24"/>
                          <a:pt x="4" y="24"/>
                          <a:pt x="5" y="24"/>
                        </a:cubicBezTo>
                        <a:cubicBezTo>
                          <a:pt x="5" y="24"/>
                          <a:pt x="5" y="24"/>
                          <a:pt x="6" y="23"/>
                        </a:cubicBezTo>
                        <a:cubicBezTo>
                          <a:pt x="6" y="22"/>
                          <a:pt x="6" y="21"/>
                          <a:pt x="7" y="19"/>
                        </a:cubicBezTo>
                        <a:cubicBezTo>
                          <a:pt x="7" y="19"/>
                          <a:pt x="7" y="18"/>
                          <a:pt x="7" y="18"/>
                        </a:cubicBezTo>
                        <a:cubicBezTo>
                          <a:pt x="7" y="17"/>
                          <a:pt x="7" y="16"/>
                          <a:pt x="7" y="15"/>
                        </a:cubicBezTo>
                        <a:cubicBezTo>
                          <a:pt x="7" y="12"/>
                          <a:pt x="8" y="9"/>
                          <a:pt x="9" y="7"/>
                        </a:cubicBezTo>
                        <a:cubicBezTo>
                          <a:pt x="9" y="7"/>
                          <a:pt x="10" y="6"/>
                          <a:pt x="10" y="5"/>
                        </a:cubicBezTo>
                        <a:cubicBezTo>
                          <a:pt x="10" y="3"/>
                          <a:pt x="9" y="2"/>
                          <a:pt x="7" y="1"/>
                        </a:cubicBezTo>
                        <a:cubicBezTo>
                          <a:pt x="7" y="1"/>
                          <a:pt x="7" y="1"/>
                          <a:pt x="7" y="1"/>
                        </a:cubicBezTo>
                        <a:cubicBezTo>
                          <a:pt x="7" y="1"/>
                          <a:pt x="7" y="1"/>
                          <a:pt x="7" y="1"/>
                        </a:cubicBezTo>
                        <a:cubicBezTo>
                          <a:pt x="7" y="1"/>
                          <a:pt x="7" y="1"/>
                          <a:pt x="7" y="1"/>
                        </a:cubicBezTo>
                        <a:cubicBezTo>
                          <a:pt x="7" y="1"/>
                          <a:pt x="5" y="1"/>
                          <a:pt x="4" y="4"/>
                        </a:cubicBezTo>
                        <a:cubicBezTo>
                          <a:pt x="4" y="5"/>
                          <a:pt x="4" y="5"/>
                          <a:pt x="4" y="5"/>
                        </a:cubicBezTo>
                        <a:cubicBezTo>
                          <a:pt x="4" y="7"/>
                          <a:pt x="4" y="7"/>
                          <a:pt x="4" y="8"/>
                        </a:cubicBezTo>
                        <a:cubicBezTo>
                          <a:pt x="4" y="11"/>
                          <a:pt x="3" y="13"/>
                          <a:pt x="2" y="15"/>
                        </a:cubicBezTo>
                        <a:cubicBezTo>
                          <a:pt x="1" y="18"/>
                          <a:pt x="0" y="19"/>
                          <a:pt x="0" y="20"/>
                        </a:cubicBezTo>
                        <a:cubicBezTo>
                          <a:pt x="0" y="20"/>
                          <a:pt x="0" y="21"/>
                          <a:pt x="0" y="21"/>
                        </a:cubicBezTo>
                        <a:cubicBezTo>
                          <a:pt x="0" y="22"/>
                          <a:pt x="1" y="22"/>
                          <a:pt x="1" y="22"/>
                        </a:cubicBezTo>
                        <a:cubicBezTo>
                          <a:pt x="1" y="22"/>
                          <a:pt x="2" y="22"/>
                          <a:pt x="2" y="22"/>
                        </a:cubicBezTo>
                        <a:cubicBezTo>
                          <a:pt x="2" y="22"/>
                          <a:pt x="2" y="22"/>
                          <a:pt x="2" y="22"/>
                        </a:cubicBezTo>
                        <a:cubicBezTo>
                          <a:pt x="3" y="22"/>
                          <a:pt x="3" y="23"/>
                          <a:pt x="4" y="2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31" name="Google Shape;3431;p21"/>
                  <p:cNvSpPr/>
                  <p:nvPr/>
                </p:nvSpPr>
                <p:spPr>
                  <a:xfrm>
                    <a:off x="3920" y="2276"/>
                    <a:ext cx="8" cy="16"/>
                  </a:xfrm>
                  <a:custGeom>
                    <a:avLst/>
                    <a:gdLst/>
                    <a:ahLst/>
                    <a:cxnLst/>
                    <a:rect l="l" t="t" r="r" b="b"/>
                    <a:pathLst>
                      <a:path w="10" h="22" extrusionOk="0">
                        <a:moveTo>
                          <a:pt x="2" y="19"/>
                        </a:moveTo>
                        <a:cubicBezTo>
                          <a:pt x="1" y="18"/>
                          <a:pt x="1" y="18"/>
                          <a:pt x="1" y="18"/>
                        </a:cubicBezTo>
                        <a:cubicBezTo>
                          <a:pt x="1" y="17"/>
                          <a:pt x="3" y="13"/>
                          <a:pt x="4" y="11"/>
                        </a:cubicBezTo>
                        <a:cubicBezTo>
                          <a:pt x="5" y="10"/>
                          <a:pt x="5" y="8"/>
                          <a:pt x="5" y="5"/>
                        </a:cubicBezTo>
                        <a:cubicBezTo>
                          <a:pt x="5" y="3"/>
                          <a:pt x="6" y="1"/>
                          <a:pt x="6" y="1"/>
                        </a:cubicBezTo>
                        <a:cubicBezTo>
                          <a:pt x="6" y="1"/>
                          <a:pt x="6" y="1"/>
                          <a:pt x="6" y="1"/>
                        </a:cubicBezTo>
                        <a:cubicBezTo>
                          <a:pt x="6" y="2"/>
                          <a:pt x="6" y="2"/>
                          <a:pt x="6" y="2"/>
                        </a:cubicBezTo>
                        <a:cubicBezTo>
                          <a:pt x="7" y="2"/>
                          <a:pt x="7" y="2"/>
                          <a:pt x="7" y="2"/>
                        </a:cubicBezTo>
                        <a:cubicBezTo>
                          <a:pt x="7" y="2"/>
                          <a:pt x="7" y="2"/>
                          <a:pt x="7" y="2"/>
                        </a:cubicBezTo>
                        <a:cubicBezTo>
                          <a:pt x="8" y="2"/>
                          <a:pt x="8" y="2"/>
                          <a:pt x="8" y="2"/>
                        </a:cubicBezTo>
                        <a:cubicBezTo>
                          <a:pt x="8" y="2"/>
                          <a:pt x="8" y="2"/>
                          <a:pt x="8" y="2"/>
                        </a:cubicBezTo>
                        <a:cubicBezTo>
                          <a:pt x="9" y="3"/>
                          <a:pt x="8" y="5"/>
                          <a:pt x="7" y="6"/>
                        </a:cubicBezTo>
                        <a:cubicBezTo>
                          <a:pt x="6" y="8"/>
                          <a:pt x="6" y="14"/>
                          <a:pt x="6" y="17"/>
                        </a:cubicBezTo>
                        <a:cubicBezTo>
                          <a:pt x="6" y="19"/>
                          <a:pt x="5" y="20"/>
                          <a:pt x="5" y="20"/>
                        </a:cubicBezTo>
                        <a:cubicBezTo>
                          <a:pt x="4" y="20"/>
                          <a:pt x="4" y="20"/>
                          <a:pt x="4" y="19"/>
                        </a:cubicBezTo>
                        <a:cubicBezTo>
                          <a:pt x="4" y="18"/>
                          <a:pt x="3" y="18"/>
                          <a:pt x="3" y="18"/>
                        </a:cubicBezTo>
                        <a:cubicBezTo>
                          <a:pt x="2" y="18"/>
                          <a:pt x="2" y="18"/>
                          <a:pt x="2" y="18"/>
                        </a:cubicBezTo>
                        <a:lnTo>
                          <a:pt x="2" y="19"/>
                        </a:lnTo>
                        <a:close/>
                        <a:moveTo>
                          <a:pt x="6" y="0"/>
                        </a:moveTo>
                        <a:cubicBezTo>
                          <a:pt x="5" y="0"/>
                          <a:pt x="5" y="1"/>
                          <a:pt x="4" y="2"/>
                        </a:cubicBezTo>
                        <a:cubicBezTo>
                          <a:pt x="4" y="3"/>
                          <a:pt x="4" y="3"/>
                          <a:pt x="4" y="3"/>
                        </a:cubicBezTo>
                        <a:cubicBezTo>
                          <a:pt x="4" y="5"/>
                          <a:pt x="4" y="5"/>
                          <a:pt x="4" y="6"/>
                        </a:cubicBezTo>
                        <a:cubicBezTo>
                          <a:pt x="4" y="9"/>
                          <a:pt x="3" y="11"/>
                          <a:pt x="2" y="13"/>
                        </a:cubicBezTo>
                        <a:cubicBezTo>
                          <a:pt x="1" y="16"/>
                          <a:pt x="0" y="17"/>
                          <a:pt x="0" y="18"/>
                        </a:cubicBezTo>
                        <a:cubicBezTo>
                          <a:pt x="0" y="18"/>
                          <a:pt x="0" y="19"/>
                          <a:pt x="0" y="19"/>
                        </a:cubicBezTo>
                        <a:cubicBezTo>
                          <a:pt x="0" y="20"/>
                          <a:pt x="1" y="20"/>
                          <a:pt x="1" y="20"/>
                        </a:cubicBezTo>
                        <a:cubicBezTo>
                          <a:pt x="1" y="20"/>
                          <a:pt x="1" y="20"/>
                          <a:pt x="1" y="20"/>
                        </a:cubicBezTo>
                        <a:cubicBezTo>
                          <a:pt x="2" y="20"/>
                          <a:pt x="2" y="20"/>
                          <a:pt x="2" y="20"/>
                        </a:cubicBezTo>
                        <a:cubicBezTo>
                          <a:pt x="3" y="20"/>
                          <a:pt x="3" y="20"/>
                          <a:pt x="3" y="20"/>
                        </a:cubicBezTo>
                        <a:cubicBezTo>
                          <a:pt x="4" y="21"/>
                          <a:pt x="5" y="22"/>
                          <a:pt x="5" y="22"/>
                        </a:cubicBezTo>
                        <a:cubicBezTo>
                          <a:pt x="5" y="22"/>
                          <a:pt x="5" y="21"/>
                          <a:pt x="6" y="21"/>
                        </a:cubicBezTo>
                        <a:cubicBezTo>
                          <a:pt x="6" y="20"/>
                          <a:pt x="6" y="19"/>
                          <a:pt x="7" y="17"/>
                        </a:cubicBezTo>
                        <a:cubicBezTo>
                          <a:pt x="7" y="17"/>
                          <a:pt x="7" y="16"/>
                          <a:pt x="7" y="16"/>
                        </a:cubicBezTo>
                        <a:cubicBezTo>
                          <a:pt x="7" y="15"/>
                          <a:pt x="7" y="14"/>
                          <a:pt x="7" y="13"/>
                        </a:cubicBezTo>
                        <a:cubicBezTo>
                          <a:pt x="7" y="10"/>
                          <a:pt x="8" y="7"/>
                          <a:pt x="9" y="5"/>
                        </a:cubicBezTo>
                        <a:cubicBezTo>
                          <a:pt x="9" y="5"/>
                          <a:pt x="10" y="4"/>
                          <a:pt x="10" y="3"/>
                        </a:cubicBezTo>
                        <a:cubicBezTo>
                          <a:pt x="10" y="2"/>
                          <a:pt x="10" y="2"/>
                          <a:pt x="10" y="2"/>
                        </a:cubicBezTo>
                        <a:cubicBezTo>
                          <a:pt x="9" y="1"/>
                          <a:pt x="9" y="1"/>
                          <a:pt x="9" y="1"/>
                        </a:cubicBezTo>
                        <a:cubicBezTo>
                          <a:pt x="9" y="0"/>
                          <a:pt x="8" y="0"/>
                          <a:pt x="8" y="0"/>
                        </a:cubicBezTo>
                        <a:cubicBezTo>
                          <a:pt x="7" y="0"/>
                          <a:pt x="7" y="0"/>
                          <a:pt x="7" y="0"/>
                        </a:cubicBezTo>
                        <a:cubicBezTo>
                          <a:pt x="7" y="0"/>
                          <a:pt x="7" y="0"/>
                          <a:pt x="7" y="0"/>
                        </a:cubicBezTo>
                        <a:cubicBezTo>
                          <a:pt x="7" y="0"/>
                          <a:pt x="7" y="0"/>
                          <a:pt x="7" y="0"/>
                        </a:cubicBezTo>
                        <a:cubicBezTo>
                          <a:pt x="7" y="0"/>
                          <a:pt x="7" y="0"/>
                          <a:pt x="7" y="0"/>
                        </a:cubicBezTo>
                        <a:lnTo>
                          <a:pt x="6"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32" name="Google Shape;3432;p21"/>
                  <p:cNvSpPr/>
                  <p:nvPr/>
                </p:nvSpPr>
                <p:spPr>
                  <a:xfrm>
                    <a:off x="3920" y="2275"/>
                    <a:ext cx="8" cy="18"/>
                  </a:xfrm>
                  <a:custGeom>
                    <a:avLst/>
                    <a:gdLst/>
                    <a:ahLst/>
                    <a:cxnLst/>
                    <a:rect l="l" t="t" r="r" b="b"/>
                    <a:pathLst>
                      <a:path w="10" h="24" extrusionOk="0">
                        <a:moveTo>
                          <a:pt x="5" y="24"/>
                        </a:moveTo>
                        <a:cubicBezTo>
                          <a:pt x="5" y="24"/>
                          <a:pt x="5" y="24"/>
                          <a:pt x="5" y="24"/>
                        </a:cubicBezTo>
                        <a:moveTo>
                          <a:pt x="10" y="3"/>
                        </a:moveTo>
                        <a:cubicBezTo>
                          <a:pt x="10" y="3"/>
                          <a:pt x="10" y="3"/>
                          <a:pt x="10" y="4"/>
                        </a:cubicBezTo>
                        <a:cubicBezTo>
                          <a:pt x="10" y="5"/>
                          <a:pt x="9" y="6"/>
                          <a:pt x="9" y="6"/>
                        </a:cubicBezTo>
                        <a:cubicBezTo>
                          <a:pt x="8" y="8"/>
                          <a:pt x="7" y="11"/>
                          <a:pt x="7" y="14"/>
                        </a:cubicBezTo>
                        <a:cubicBezTo>
                          <a:pt x="7" y="15"/>
                          <a:pt x="7" y="16"/>
                          <a:pt x="7" y="17"/>
                        </a:cubicBezTo>
                        <a:cubicBezTo>
                          <a:pt x="7" y="17"/>
                          <a:pt x="7" y="18"/>
                          <a:pt x="7" y="18"/>
                        </a:cubicBezTo>
                        <a:cubicBezTo>
                          <a:pt x="6" y="20"/>
                          <a:pt x="6" y="21"/>
                          <a:pt x="6" y="22"/>
                        </a:cubicBezTo>
                        <a:cubicBezTo>
                          <a:pt x="5" y="22"/>
                          <a:pt x="5" y="23"/>
                          <a:pt x="5" y="23"/>
                        </a:cubicBezTo>
                        <a:cubicBezTo>
                          <a:pt x="5" y="23"/>
                          <a:pt x="5" y="23"/>
                          <a:pt x="5" y="23"/>
                        </a:cubicBezTo>
                        <a:cubicBezTo>
                          <a:pt x="5" y="23"/>
                          <a:pt x="5" y="23"/>
                          <a:pt x="5" y="23"/>
                        </a:cubicBezTo>
                        <a:cubicBezTo>
                          <a:pt x="6" y="22"/>
                          <a:pt x="7" y="20"/>
                          <a:pt x="7" y="17"/>
                        </a:cubicBezTo>
                        <a:cubicBezTo>
                          <a:pt x="7" y="12"/>
                          <a:pt x="8" y="8"/>
                          <a:pt x="9" y="7"/>
                        </a:cubicBezTo>
                        <a:cubicBezTo>
                          <a:pt x="9" y="6"/>
                          <a:pt x="10" y="4"/>
                          <a:pt x="10" y="3"/>
                        </a:cubicBezTo>
                        <a:close/>
                        <a:moveTo>
                          <a:pt x="6" y="0"/>
                        </a:moveTo>
                        <a:cubicBezTo>
                          <a:pt x="5" y="1"/>
                          <a:pt x="4" y="2"/>
                          <a:pt x="4" y="4"/>
                        </a:cubicBezTo>
                        <a:cubicBezTo>
                          <a:pt x="4" y="9"/>
                          <a:pt x="3" y="11"/>
                          <a:pt x="2" y="14"/>
                        </a:cubicBezTo>
                        <a:cubicBezTo>
                          <a:pt x="1" y="17"/>
                          <a:pt x="0" y="18"/>
                          <a:pt x="0" y="20"/>
                        </a:cubicBezTo>
                        <a:cubicBezTo>
                          <a:pt x="0" y="21"/>
                          <a:pt x="0" y="21"/>
                          <a:pt x="1" y="21"/>
                        </a:cubicBezTo>
                        <a:cubicBezTo>
                          <a:pt x="1" y="21"/>
                          <a:pt x="1" y="21"/>
                          <a:pt x="1" y="21"/>
                        </a:cubicBezTo>
                        <a:cubicBezTo>
                          <a:pt x="1" y="21"/>
                          <a:pt x="1" y="21"/>
                          <a:pt x="1" y="21"/>
                        </a:cubicBezTo>
                        <a:cubicBezTo>
                          <a:pt x="1" y="21"/>
                          <a:pt x="0" y="21"/>
                          <a:pt x="0" y="20"/>
                        </a:cubicBezTo>
                        <a:cubicBezTo>
                          <a:pt x="0" y="20"/>
                          <a:pt x="0" y="19"/>
                          <a:pt x="0" y="19"/>
                        </a:cubicBezTo>
                        <a:cubicBezTo>
                          <a:pt x="0" y="18"/>
                          <a:pt x="1" y="17"/>
                          <a:pt x="2" y="14"/>
                        </a:cubicBezTo>
                        <a:cubicBezTo>
                          <a:pt x="3" y="12"/>
                          <a:pt x="4" y="10"/>
                          <a:pt x="4" y="7"/>
                        </a:cubicBezTo>
                        <a:cubicBezTo>
                          <a:pt x="4" y="6"/>
                          <a:pt x="4" y="6"/>
                          <a:pt x="4" y="4"/>
                        </a:cubicBezTo>
                        <a:cubicBezTo>
                          <a:pt x="4" y="4"/>
                          <a:pt x="4" y="4"/>
                          <a:pt x="4" y="3"/>
                        </a:cubicBezTo>
                        <a:cubicBezTo>
                          <a:pt x="5" y="2"/>
                          <a:pt x="5" y="1"/>
                          <a:pt x="6" y="1"/>
                        </a:cubicBezTo>
                        <a:lnTo>
                          <a:pt x="6"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33" name="Google Shape;3433;p21"/>
                  <p:cNvSpPr/>
                  <p:nvPr/>
                </p:nvSpPr>
                <p:spPr>
                  <a:xfrm>
                    <a:off x="3922" y="2278"/>
                    <a:ext cx="3" cy="11"/>
                  </a:xfrm>
                  <a:custGeom>
                    <a:avLst/>
                    <a:gdLst/>
                    <a:ahLst/>
                    <a:cxnLst/>
                    <a:rect l="l" t="t" r="r" b="b"/>
                    <a:pathLst>
                      <a:path w="5" h="15" extrusionOk="0">
                        <a:moveTo>
                          <a:pt x="4" y="0"/>
                        </a:moveTo>
                        <a:cubicBezTo>
                          <a:pt x="4" y="0"/>
                          <a:pt x="4" y="0"/>
                          <a:pt x="3" y="3"/>
                        </a:cubicBezTo>
                        <a:cubicBezTo>
                          <a:pt x="3" y="5"/>
                          <a:pt x="2" y="10"/>
                          <a:pt x="1" y="12"/>
                        </a:cubicBezTo>
                        <a:cubicBezTo>
                          <a:pt x="0" y="14"/>
                          <a:pt x="1" y="14"/>
                          <a:pt x="1" y="14"/>
                        </a:cubicBezTo>
                        <a:cubicBezTo>
                          <a:pt x="2" y="13"/>
                          <a:pt x="2" y="15"/>
                          <a:pt x="2" y="14"/>
                        </a:cubicBezTo>
                        <a:cubicBezTo>
                          <a:pt x="3" y="13"/>
                          <a:pt x="4" y="5"/>
                          <a:pt x="4" y="4"/>
                        </a:cubicBezTo>
                        <a:cubicBezTo>
                          <a:pt x="4" y="4"/>
                          <a:pt x="5" y="0"/>
                          <a:pt x="4"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34" name="Google Shape;3434;p21"/>
                  <p:cNvSpPr/>
                  <p:nvPr/>
                </p:nvSpPr>
                <p:spPr>
                  <a:xfrm>
                    <a:off x="3924" y="2259"/>
                    <a:ext cx="8" cy="19"/>
                  </a:xfrm>
                  <a:custGeom>
                    <a:avLst/>
                    <a:gdLst/>
                    <a:ahLst/>
                    <a:cxnLst/>
                    <a:rect l="l" t="t" r="r" b="b"/>
                    <a:pathLst>
                      <a:path w="11" h="25" extrusionOk="0">
                        <a:moveTo>
                          <a:pt x="7" y="0"/>
                        </a:moveTo>
                        <a:cubicBezTo>
                          <a:pt x="7" y="0"/>
                          <a:pt x="4" y="0"/>
                          <a:pt x="4" y="5"/>
                        </a:cubicBezTo>
                        <a:cubicBezTo>
                          <a:pt x="4" y="10"/>
                          <a:pt x="3" y="11"/>
                          <a:pt x="2" y="14"/>
                        </a:cubicBezTo>
                        <a:cubicBezTo>
                          <a:pt x="1" y="18"/>
                          <a:pt x="0" y="18"/>
                          <a:pt x="1" y="20"/>
                        </a:cubicBezTo>
                        <a:cubicBezTo>
                          <a:pt x="1" y="22"/>
                          <a:pt x="1" y="21"/>
                          <a:pt x="2" y="21"/>
                        </a:cubicBezTo>
                        <a:cubicBezTo>
                          <a:pt x="3" y="21"/>
                          <a:pt x="4" y="21"/>
                          <a:pt x="5" y="23"/>
                        </a:cubicBezTo>
                        <a:cubicBezTo>
                          <a:pt x="6" y="25"/>
                          <a:pt x="7" y="21"/>
                          <a:pt x="7" y="17"/>
                        </a:cubicBezTo>
                        <a:cubicBezTo>
                          <a:pt x="8" y="12"/>
                          <a:pt x="8" y="9"/>
                          <a:pt x="9" y="7"/>
                        </a:cubicBezTo>
                        <a:cubicBezTo>
                          <a:pt x="10" y="5"/>
                          <a:pt x="11" y="0"/>
                          <a:pt x="7"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35" name="Google Shape;3435;p21"/>
                  <p:cNvSpPr/>
                  <p:nvPr/>
                </p:nvSpPr>
                <p:spPr>
                  <a:xfrm>
                    <a:off x="3924" y="2259"/>
                    <a:ext cx="7" cy="18"/>
                  </a:xfrm>
                  <a:custGeom>
                    <a:avLst/>
                    <a:gdLst/>
                    <a:ahLst/>
                    <a:cxnLst/>
                    <a:rect l="l" t="t" r="r" b="b"/>
                    <a:pathLst>
                      <a:path w="10" h="24" extrusionOk="0">
                        <a:moveTo>
                          <a:pt x="4" y="23"/>
                        </a:moveTo>
                        <a:cubicBezTo>
                          <a:pt x="4" y="22"/>
                          <a:pt x="3" y="22"/>
                          <a:pt x="3" y="22"/>
                        </a:cubicBezTo>
                        <a:cubicBezTo>
                          <a:pt x="2" y="22"/>
                          <a:pt x="2" y="22"/>
                          <a:pt x="2" y="22"/>
                        </a:cubicBezTo>
                        <a:cubicBezTo>
                          <a:pt x="2" y="22"/>
                          <a:pt x="2" y="22"/>
                          <a:pt x="2" y="22"/>
                        </a:cubicBezTo>
                        <a:cubicBezTo>
                          <a:pt x="1" y="22"/>
                          <a:pt x="1" y="22"/>
                          <a:pt x="0" y="20"/>
                        </a:cubicBezTo>
                        <a:cubicBezTo>
                          <a:pt x="0" y="20"/>
                          <a:pt x="0" y="19"/>
                          <a:pt x="0" y="19"/>
                        </a:cubicBezTo>
                        <a:cubicBezTo>
                          <a:pt x="1" y="17"/>
                          <a:pt x="1" y="17"/>
                          <a:pt x="2" y="14"/>
                        </a:cubicBezTo>
                        <a:cubicBezTo>
                          <a:pt x="3" y="11"/>
                          <a:pt x="4" y="10"/>
                          <a:pt x="4" y="7"/>
                        </a:cubicBezTo>
                        <a:cubicBezTo>
                          <a:pt x="4" y="7"/>
                          <a:pt x="4" y="6"/>
                          <a:pt x="4" y="5"/>
                        </a:cubicBezTo>
                        <a:cubicBezTo>
                          <a:pt x="4" y="4"/>
                          <a:pt x="4" y="4"/>
                          <a:pt x="4" y="4"/>
                        </a:cubicBezTo>
                        <a:cubicBezTo>
                          <a:pt x="4" y="0"/>
                          <a:pt x="7" y="0"/>
                          <a:pt x="7" y="0"/>
                        </a:cubicBezTo>
                        <a:cubicBezTo>
                          <a:pt x="7" y="0"/>
                          <a:pt x="7" y="0"/>
                          <a:pt x="7" y="0"/>
                        </a:cubicBezTo>
                        <a:cubicBezTo>
                          <a:pt x="9" y="0"/>
                          <a:pt x="9" y="0"/>
                          <a:pt x="10" y="1"/>
                        </a:cubicBezTo>
                        <a:cubicBezTo>
                          <a:pt x="10" y="2"/>
                          <a:pt x="10" y="3"/>
                          <a:pt x="10" y="4"/>
                        </a:cubicBezTo>
                        <a:cubicBezTo>
                          <a:pt x="10" y="5"/>
                          <a:pt x="10" y="6"/>
                          <a:pt x="9" y="7"/>
                        </a:cubicBezTo>
                        <a:cubicBezTo>
                          <a:pt x="9" y="8"/>
                          <a:pt x="8" y="11"/>
                          <a:pt x="8" y="14"/>
                        </a:cubicBezTo>
                        <a:cubicBezTo>
                          <a:pt x="8" y="15"/>
                          <a:pt x="8" y="16"/>
                          <a:pt x="8" y="17"/>
                        </a:cubicBezTo>
                        <a:cubicBezTo>
                          <a:pt x="8" y="17"/>
                          <a:pt x="8" y="18"/>
                          <a:pt x="8" y="18"/>
                        </a:cubicBezTo>
                        <a:cubicBezTo>
                          <a:pt x="7" y="21"/>
                          <a:pt x="7" y="24"/>
                          <a:pt x="5" y="24"/>
                        </a:cubicBezTo>
                        <a:cubicBezTo>
                          <a:pt x="5" y="24"/>
                          <a:pt x="5" y="24"/>
                          <a:pt x="4" y="23"/>
                        </a:cubicBezTo>
                        <a:close/>
                        <a:moveTo>
                          <a:pt x="5" y="22"/>
                        </a:moveTo>
                        <a:cubicBezTo>
                          <a:pt x="5" y="23"/>
                          <a:pt x="5" y="23"/>
                          <a:pt x="5" y="23"/>
                        </a:cubicBezTo>
                        <a:cubicBezTo>
                          <a:pt x="6" y="23"/>
                          <a:pt x="6" y="23"/>
                          <a:pt x="6" y="22"/>
                        </a:cubicBezTo>
                        <a:cubicBezTo>
                          <a:pt x="7" y="21"/>
                          <a:pt x="7" y="19"/>
                          <a:pt x="7" y="18"/>
                        </a:cubicBezTo>
                        <a:cubicBezTo>
                          <a:pt x="7" y="18"/>
                          <a:pt x="7" y="17"/>
                          <a:pt x="7" y="17"/>
                        </a:cubicBezTo>
                        <a:cubicBezTo>
                          <a:pt x="7" y="16"/>
                          <a:pt x="7" y="15"/>
                          <a:pt x="7" y="14"/>
                        </a:cubicBezTo>
                        <a:cubicBezTo>
                          <a:pt x="8" y="11"/>
                          <a:pt x="8" y="8"/>
                          <a:pt x="9" y="7"/>
                        </a:cubicBezTo>
                        <a:cubicBezTo>
                          <a:pt x="9" y="6"/>
                          <a:pt x="10" y="5"/>
                          <a:pt x="10" y="4"/>
                        </a:cubicBezTo>
                        <a:cubicBezTo>
                          <a:pt x="10" y="2"/>
                          <a:pt x="10" y="1"/>
                          <a:pt x="7" y="1"/>
                        </a:cubicBezTo>
                        <a:cubicBezTo>
                          <a:pt x="7" y="1"/>
                          <a:pt x="7" y="1"/>
                          <a:pt x="7" y="1"/>
                        </a:cubicBezTo>
                        <a:cubicBezTo>
                          <a:pt x="7" y="0"/>
                          <a:pt x="7" y="0"/>
                          <a:pt x="7" y="0"/>
                        </a:cubicBezTo>
                        <a:cubicBezTo>
                          <a:pt x="7" y="1"/>
                          <a:pt x="7" y="1"/>
                          <a:pt x="7" y="1"/>
                        </a:cubicBezTo>
                        <a:cubicBezTo>
                          <a:pt x="7" y="1"/>
                          <a:pt x="5" y="1"/>
                          <a:pt x="5" y="4"/>
                        </a:cubicBezTo>
                        <a:cubicBezTo>
                          <a:pt x="4" y="4"/>
                          <a:pt x="4" y="4"/>
                          <a:pt x="4" y="5"/>
                        </a:cubicBezTo>
                        <a:cubicBezTo>
                          <a:pt x="5" y="6"/>
                          <a:pt x="5" y="7"/>
                          <a:pt x="4" y="7"/>
                        </a:cubicBezTo>
                        <a:cubicBezTo>
                          <a:pt x="4" y="10"/>
                          <a:pt x="3" y="12"/>
                          <a:pt x="3" y="14"/>
                        </a:cubicBezTo>
                        <a:cubicBezTo>
                          <a:pt x="2" y="17"/>
                          <a:pt x="1" y="18"/>
                          <a:pt x="1" y="19"/>
                        </a:cubicBezTo>
                        <a:cubicBezTo>
                          <a:pt x="1" y="19"/>
                          <a:pt x="1" y="20"/>
                          <a:pt x="1" y="20"/>
                        </a:cubicBezTo>
                        <a:cubicBezTo>
                          <a:pt x="1" y="21"/>
                          <a:pt x="1" y="21"/>
                          <a:pt x="2" y="21"/>
                        </a:cubicBezTo>
                        <a:cubicBezTo>
                          <a:pt x="2" y="21"/>
                          <a:pt x="2" y="21"/>
                          <a:pt x="2" y="21"/>
                        </a:cubicBezTo>
                        <a:cubicBezTo>
                          <a:pt x="3" y="21"/>
                          <a:pt x="3" y="21"/>
                          <a:pt x="3" y="21"/>
                        </a:cubicBezTo>
                        <a:cubicBezTo>
                          <a:pt x="3" y="21"/>
                          <a:pt x="3" y="21"/>
                          <a:pt x="3" y="21"/>
                        </a:cubicBezTo>
                        <a:cubicBezTo>
                          <a:pt x="3" y="21"/>
                          <a:pt x="4" y="21"/>
                          <a:pt x="5" y="22"/>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36" name="Google Shape;3436;p21"/>
                  <p:cNvSpPr/>
                  <p:nvPr/>
                </p:nvSpPr>
                <p:spPr>
                  <a:xfrm>
                    <a:off x="3925" y="2260"/>
                    <a:ext cx="6" cy="17"/>
                  </a:xfrm>
                  <a:custGeom>
                    <a:avLst/>
                    <a:gdLst/>
                    <a:ahLst/>
                    <a:cxnLst/>
                    <a:rect l="l" t="t" r="r" b="b"/>
                    <a:pathLst>
                      <a:path w="9" h="22" extrusionOk="0">
                        <a:moveTo>
                          <a:pt x="1" y="18"/>
                        </a:moveTo>
                        <a:cubicBezTo>
                          <a:pt x="1" y="18"/>
                          <a:pt x="1" y="18"/>
                          <a:pt x="1" y="18"/>
                        </a:cubicBezTo>
                        <a:cubicBezTo>
                          <a:pt x="0" y="17"/>
                          <a:pt x="2" y="13"/>
                          <a:pt x="3" y="12"/>
                        </a:cubicBezTo>
                        <a:cubicBezTo>
                          <a:pt x="4" y="10"/>
                          <a:pt x="4" y="8"/>
                          <a:pt x="4" y="5"/>
                        </a:cubicBezTo>
                        <a:cubicBezTo>
                          <a:pt x="4" y="3"/>
                          <a:pt x="5" y="2"/>
                          <a:pt x="5" y="2"/>
                        </a:cubicBezTo>
                        <a:cubicBezTo>
                          <a:pt x="5" y="1"/>
                          <a:pt x="5" y="1"/>
                          <a:pt x="5" y="1"/>
                        </a:cubicBezTo>
                        <a:cubicBezTo>
                          <a:pt x="6" y="2"/>
                          <a:pt x="6" y="2"/>
                          <a:pt x="6" y="2"/>
                        </a:cubicBezTo>
                        <a:cubicBezTo>
                          <a:pt x="6" y="3"/>
                          <a:pt x="6" y="3"/>
                          <a:pt x="6" y="3"/>
                        </a:cubicBezTo>
                        <a:cubicBezTo>
                          <a:pt x="6" y="3"/>
                          <a:pt x="6" y="3"/>
                          <a:pt x="6" y="3"/>
                        </a:cubicBezTo>
                        <a:cubicBezTo>
                          <a:pt x="7" y="2"/>
                          <a:pt x="7" y="2"/>
                          <a:pt x="7" y="2"/>
                        </a:cubicBezTo>
                        <a:cubicBezTo>
                          <a:pt x="7" y="2"/>
                          <a:pt x="7" y="2"/>
                          <a:pt x="7" y="3"/>
                        </a:cubicBezTo>
                        <a:cubicBezTo>
                          <a:pt x="8" y="4"/>
                          <a:pt x="7" y="5"/>
                          <a:pt x="6" y="7"/>
                        </a:cubicBezTo>
                        <a:cubicBezTo>
                          <a:pt x="6" y="8"/>
                          <a:pt x="5" y="14"/>
                          <a:pt x="5" y="17"/>
                        </a:cubicBezTo>
                        <a:cubicBezTo>
                          <a:pt x="6" y="18"/>
                          <a:pt x="5" y="20"/>
                          <a:pt x="4" y="20"/>
                        </a:cubicBezTo>
                        <a:cubicBezTo>
                          <a:pt x="4" y="20"/>
                          <a:pt x="4" y="20"/>
                          <a:pt x="4" y="19"/>
                        </a:cubicBezTo>
                        <a:cubicBezTo>
                          <a:pt x="3" y="18"/>
                          <a:pt x="3" y="18"/>
                          <a:pt x="3" y="18"/>
                        </a:cubicBezTo>
                        <a:cubicBezTo>
                          <a:pt x="2" y="18"/>
                          <a:pt x="2" y="18"/>
                          <a:pt x="2" y="18"/>
                        </a:cubicBezTo>
                        <a:lnTo>
                          <a:pt x="1" y="18"/>
                        </a:lnTo>
                        <a:close/>
                        <a:moveTo>
                          <a:pt x="5" y="0"/>
                        </a:moveTo>
                        <a:cubicBezTo>
                          <a:pt x="4" y="0"/>
                          <a:pt x="4" y="1"/>
                          <a:pt x="4" y="3"/>
                        </a:cubicBezTo>
                        <a:cubicBezTo>
                          <a:pt x="3" y="3"/>
                          <a:pt x="3" y="3"/>
                          <a:pt x="3" y="4"/>
                        </a:cubicBezTo>
                        <a:cubicBezTo>
                          <a:pt x="4" y="5"/>
                          <a:pt x="4" y="6"/>
                          <a:pt x="3" y="6"/>
                        </a:cubicBezTo>
                        <a:cubicBezTo>
                          <a:pt x="3" y="9"/>
                          <a:pt x="2" y="11"/>
                          <a:pt x="2" y="13"/>
                        </a:cubicBezTo>
                        <a:cubicBezTo>
                          <a:pt x="1" y="16"/>
                          <a:pt x="0" y="17"/>
                          <a:pt x="0" y="18"/>
                        </a:cubicBezTo>
                        <a:cubicBezTo>
                          <a:pt x="0" y="18"/>
                          <a:pt x="0" y="19"/>
                          <a:pt x="0" y="19"/>
                        </a:cubicBezTo>
                        <a:cubicBezTo>
                          <a:pt x="0" y="20"/>
                          <a:pt x="0" y="20"/>
                          <a:pt x="1" y="20"/>
                        </a:cubicBezTo>
                        <a:cubicBezTo>
                          <a:pt x="1" y="20"/>
                          <a:pt x="1" y="20"/>
                          <a:pt x="1" y="20"/>
                        </a:cubicBezTo>
                        <a:cubicBezTo>
                          <a:pt x="1" y="20"/>
                          <a:pt x="1" y="20"/>
                          <a:pt x="1" y="20"/>
                        </a:cubicBezTo>
                        <a:cubicBezTo>
                          <a:pt x="1" y="20"/>
                          <a:pt x="1" y="20"/>
                          <a:pt x="1" y="20"/>
                        </a:cubicBezTo>
                        <a:cubicBezTo>
                          <a:pt x="2" y="20"/>
                          <a:pt x="2" y="20"/>
                          <a:pt x="2" y="20"/>
                        </a:cubicBezTo>
                        <a:cubicBezTo>
                          <a:pt x="2" y="20"/>
                          <a:pt x="2" y="20"/>
                          <a:pt x="2" y="20"/>
                        </a:cubicBezTo>
                        <a:cubicBezTo>
                          <a:pt x="2" y="20"/>
                          <a:pt x="3" y="20"/>
                          <a:pt x="4" y="21"/>
                        </a:cubicBezTo>
                        <a:cubicBezTo>
                          <a:pt x="4" y="22"/>
                          <a:pt x="4" y="22"/>
                          <a:pt x="4" y="22"/>
                        </a:cubicBezTo>
                        <a:cubicBezTo>
                          <a:pt x="4" y="22"/>
                          <a:pt x="4" y="22"/>
                          <a:pt x="4" y="22"/>
                        </a:cubicBezTo>
                        <a:cubicBezTo>
                          <a:pt x="5" y="22"/>
                          <a:pt x="5" y="22"/>
                          <a:pt x="5" y="21"/>
                        </a:cubicBezTo>
                        <a:cubicBezTo>
                          <a:pt x="6" y="20"/>
                          <a:pt x="6" y="18"/>
                          <a:pt x="6" y="17"/>
                        </a:cubicBezTo>
                        <a:cubicBezTo>
                          <a:pt x="6" y="17"/>
                          <a:pt x="6" y="16"/>
                          <a:pt x="6" y="16"/>
                        </a:cubicBezTo>
                        <a:cubicBezTo>
                          <a:pt x="6" y="15"/>
                          <a:pt x="6" y="14"/>
                          <a:pt x="6" y="13"/>
                        </a:cubicBezTo>
                        <a:cubicBezTo>
                          <a:pt x="7" y="10"/>
                          <a:pt x="7" y="7"/>
                          <a:pt x="8" y="6"/>
                        </a:cubicBezTo>
                        <a:cubicBezTo>
                          <a:pt x="8" y="5"/>
                          <a:pt x="9" y="4"/>
                          <a:pt x="9" y="3"/>
                        </a:cubicBezTo>
                        <a:cubicBezTo>
                          <a:pt x="9" y="2"/>
                          <a:pt x="9" y="2"/>
                          <a:pt x="9" y="2"/>
                        </a:cubicBezTo>
                        <a:cubicBezTo>
                          <a:pt x="8" y="2"/>
                          <a:pt x="8" y="2"/>
                          <a:pt x="8" y="2"/>
                        </a:cubicBezTo>
                        <a:cubicBezTo>
                          <a:pt x="8" y="1"/>
                          <a:pt x="7" y="1"/>
                          <a:pt x="6" y="0"/>
                        </a:cubicBezTo>
                        <a:lnTo>
                          <a:pt x="5"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37" name="Google Shape;3437;p21"/>
                  <p:cNvSpPr/>
                  <p:nvPr/>
                </p:nvSpPr>
                <p:spPr>
                  <a:xfrm>
                    <a:off x="3924" y="2260"/>
                    <a:ext cx="7" cy="17"/>
                  </a:xfrm>
                  <a:custGeom>
                    <a:avLst/>
                    <a:gdLst/>
                    <a:ahLst/>
                    <a:cxnLst/>
                    <a:rect l="l" t="t" r="r" b="b"/>
                    <a:pathLst>
                      <a:path w="10" h="23" extrusionOk="0">
                        <a:moveTo>
                          <a:pt x="6" y="0"/>
                        </a:moveTo>
                        <a:cubicBezTo>
                          <a:pt x="5" y="0"/>
                          <a:pt x="4" y="1"/>
                          <a:pt x="4" y="4"/>
                        </a:cubicBezTo>
                        <a:cubicBezTo>
                          <a:pt x="4" y="9"/>
                          <a:pt x="3" y="10"/>
                          <a:pt x="2" y="13"/>
                        </a:cubicBezTo>
                        <a:cubicBezTo>
                          <a:pt x="1" y="17"/>
                          <a:pt x="0" y="17"/>
                          <a:pt x="1" y="19"/>
                        </a:cubicBezTo>
                        <a:cubicBezTo>
                          <a:pt x="1" y="20"/>
                          <a:pt x="1" y="20"/>
                          <a:pt x="2" y="20"/>
                        </a:cubicBezTo>
                        <a:cubicBezTo>
                          <a:pt x="2" y="20"/>
                          <a:pt x="2" y="20"/>
                          <a:pt x="2" y="20"/>
                        </a:cubicBezTo>
                        <a:cubicBezTo>
                          <a:pt x="2" y="20"/>
                          <a:pt x="2" y="20"/>
                          <a:pt x="2" y="20"/>
                        </a:cubicBezTo>
                        <a:cubicBezTo>
                          <a:pt x="3" y="20"/>
                          <a:pt x="4" y="21"/>
                          <a:pt x="5" y="22"/>
                        </a:cubicBezTo>
                        <a:cubicBezTo>
                          <a:pt x="5" y="22"/>
                          <a:pt x="5" y="23"/>
                          <a:pt x="5" y="23"/>
                        </a:cubicBezTo>
                        <a:cubicBezTo>
                          <a:pt x="6" y="23"/>
                          <a:pt x="7" y="19"/>
                          <a:pt x="7" y="16"/>
                        </a:cubicBezTo>
                        <a:cubicBezTo>
                          <a:pt x="8" y="11"/>
                          <a:pt x="8" y="8"/>
                          <a:pt x="9" y="6"/>
                        </a:cubicBezTo>
                        <a:cubicBezTo>
                          <a:pt x="10" y="5"/>
                          <a:pt x="10" y="4"/>
                          <a:pt x="10" y="2"/>
                        </a:cubicBezTo>
                        <a:cubicBezTo>
                          <a:pt x="10" y="2"/>
                          <a:pt x="10" y="2"/>
                          <a:pt x="10" y="2"/>
                        </a:cubicBezTo>
                        <a:cubicBezTo>
                          <a:pt x="10" y="2"/>
                          <a:pt x="10" y="2"/>
                          <a:pt x="10" y="2"/>
                        </a:cubicBezTo>
                        <a:cubicBezTo>
                          <a:pt x="10" y="2"/>
                          <a:pt x="10" y="2"/>
                          <a:pt x="10" y="2"/>
                        </a:cubicBezTo>
                        <a:cubicBezTo>
                          <a:pt x="10" y="2"/>
                          <a:pt x="10" y="2"/>
                          <a:pt x="10" y="2"/>
                        </a:cubicBezTo>
                        <a:cubicBezTo>
                          <a:pt x="10" y="3"/>
                          <a:pt x="10" y="3"/>
                          <a:pt x="10" y="3"/>
                        </a:cubicBezTo>
                        <a:cubicBezTo>
                          <a:pt x="10" y="4"/>
                          <a:pt x="9" y="5"/>
                          <a:pt x="9" y="6"/>
                        </a:cubicBezTo>
                        <a:cubicBezTo>
                          <a:pt x="8" y="7"/>
                          <a:pt x="8" y="10"/>
                          <a:pt x="7" y="13"/>
                        </a:cubicBezTo>
                        <a:cubicBezTo>
                          <a:pt x="7" y="14"/>
                          <a:pt x="7" y="15"/>
                          <a:pt x="7" y="16"/>
                        </a:cubicBezTo>
                        <a:cubicBezTo>
                          <a:pt x="7" y="16"/>
                          <a:pt x="7" y="17"/>
                          <a:pt x="7" y="17"/>
                        </a:cubicBezTo>
                        <a:cubicBezTo>
                          <a:pt x="7" y="18"/>
                          <a:pt x="7" y="20"/>
                          <a:pt x="6" y="21"/>
                        </a:cubicBezTo>
                        <a:cubicBezTo>
                          <a:pt x="6" y="22"/>
                          <a:pt x="6" y="22"/>
                          <a:pt x="5" y="22"/>
                        </a:cubicBezTo>
                        <a:cubicBezTo>
                          <a:pt x="5" y="22"/>
                          <a:pt x="5" y="22"/>
                          <a:pt x="5" y="22"/>
                        </a:cubicBezTo>
                        <a:cubicBezTo>
                          <a:pt x="5" y="22"/>
                          <a:pt x="5" y="22"/>
                          <a:pt x="5" y="21"/>
                        </a:cubicBezTo>
                        <a:cubicBezTo>
                          <a:pt x="4" y="20"/>
                          <a:pt x="3" y="20"/>
                          <a:pt x="3" y="20"/>
                        </a:cubicBezTo>
                        <a:cubicBezTo>
                          <a:pt x="3" y="20"/>
                          <a:pt x="3" y="20"/>
                          <a:pt x="3" y="20"/>
                        </a:cubicBezTo>
                        <a:cubicBezTo>
                          <a:pt x="2" y="20"/>
                          <a:pt x="2" y="20"/>
                          <a:pt x="2" y="20"/>
                        </a:cubicBezTo>
                        <a:cubicBezTo>
                          <a:pt x="2" y="20"/>
                          <a:pt x="2" y="20"/>
                          <a:pt x="2" y="20"/>
                        </a:cubicBezTo>
                        <a:cubicBezTo>
                          <a:pt x="2" y="20"/>
                          <a:pt x="2" y="20"/>
                          <a:pt x="2" y="20"/>
                        </a:cubicBezTo>
                        <a:cubicBezTo>
                          <a:pt x="2" y="20"/>
                          <a:pt x="2" y="20"/>
                          <a:pt x="2" y="20"/>
                        </a:cubicBezTo>
                        <a:cubicBezTo>
                          <a:pt x="1" y="20"/>
                          <a:pt x="1" y="20"/>
                          <a:pt x="1" y="19"/>
                        </a:cubicBezTo>
                        <a:cubicBezTo>
                          <a:pt x="1" y="19"/>
                          <a:pt x="1" y="18"/>
                          <a:pt x="1" y="18"/>
                        </a:cubicBezTo>
                        <a:cubicBezTo>
                          <a:pt x="1" y="17"/>
                          <a:pt x="2" y="16"/>
                          <a:pt x="3" y="13"/>
                        </a:cubicBezTo>
                        <a:cubicBezTo>
                          <a:pt x="3" y="11"/>
                          <a:pt x="4" y="9"/>
                          <a:pt x="4" y="6"/>
                        </a:cubicBezTo>
                        <a:cubicBezTo>
                          <a:pt x="5" y="6"/>
                          <a:pt x="5" y="5"/>
                          <a:pt x="4" y="4"/>
                        </a:cubicBezTo>
                        <a:cubicBezTo>
                          <a:pt x="4" y="3"/>
                          <a:pt x="4" y="3"/>
                          <a:pt x="5" y="3"/>
                        </a:cubicBezTo>
                        <a:cubicBezTo>
                          <a:pt x="5" y="1"/>
                          <a:pt x="5" y="0"/>
                          <a:pt x="6"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38" name="Google Shape;3438;p21"/>
                  <p:cNvSpPr/>
                  <p:nvPr/>
                </p:nvSpPr>
                <p:spPr>
                  <a:xfrm>
                    <a:off x="3926" y="2262"/>
                    <a:ext cx="3" cy="12"/>
                  </a:xfrm>
                  <a:custGeom>
                    <a:avLst/>
                    <a:gdLst/>
                    <a:ahLst/>
                    <a:cxnLst/>
                    <a:rect l="l" t="t" r="r" b="b"/>
                    <a:pathLst>
                      <a:path w="4" h="15" extrusionOk="0">
                        <a:moveTo>
                          <a:pt x="3" y="1"/>
                        </a:moveTo>
                        <a:cubicBezTo>
                          <a:pt x="3" y="1"/>
                          <a:pt x="3" y="1"/>
                          <a:pt x="2" y="3"/>
                        </a:cubicBezTo>
                        <a:cubicBezTo>
                          <a:pt x="2" y="5"/>
                          <a:pt x="2" y="10"/>
                          <a:pt x="1" y="12"/>
                        </a:cubicBezTo>
                        <a:cubicBezTo>
                          <a:pt x="0" y="14"/>
                          <a:pt x="0" y="14"/>
                          <a:pt x="1" y="14"/>
                        </a:cubicBezTo>
                        <a:cubicBezTo>
                          <a:pt x="1" y="13"/>
                          <a:pt x="1" y="15"/>
                          <a:pt x="2" y="14"/>
                        </a:cubicBezTo>
                        <a:cubicBezTo>
                          <a:pt x="3" y="13"/>
                          <a:pt x="3" y="5"/>
                          <a:pt x="3" y="4"/>
                        </a:cubicBezTo>
                        <a:cubicBezTo>
                          <a:pt x="3" y="4"/>
                          <a:pt x="4" y="0"/>
                          <a:pt x="3"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39" name="Google Shape;3439;p21"/>
                  <p:cNvSpPr/>
                  <p:nvPr/>
                </p:nvSpPr>
                <p:spPr>
                  <a:xfrm>
                    <a:off x="3927" y="2233"/>
                    <a:ext cx="10" cy="29"/>
                  </a:xfrm>
                  <a:custGeom>
                    <a:avLst/>
                    <a:gdLst/>
                    <a:ahLst/>
                    <a:cxnLst/>
                    <a:rect l="l" t="t" r="r" b="b"/>
                    <a:pathLst>
                      <a:path w="14" h="39" extrusionOk="0">
                        <a:moveTo>
                          <a:pt x="10" y="1"/>
                        </a:moveTo>
                        <a:cubicBezTo>
                          <a:pt x="10" y="1"/>
                          <a:pt x="8" y="0"/>
                          <a:pt x="7" y="8"/>
                        </a:cubicBezTo>
                        <a:cubicBezTo>
                          <a:pt x="6" y="15"/>
                          <a:pt x="5" y="20"/>
                          <a:pt x="3" y="26"/>
                        </a:cubicBezTo>
                        <a:cubicBezTo>
                          <a:pt x="0" y="32"/>
                          <a:pt x="1" y="35"/>
                          <a:pt x="3" y="36"/>
                        </a:cubicBezTo>
                        <a:cubicBezTo>
                          <a:pt x="4" y="36"/>
                          <a:pt x="5" y="36"/>
                          <a:pt x="6" y="37"/>
                        </a:cubicBezTo>
                        <a:cubicBezTo>
                          <a:pt x="6" y="39"/>
                          <a:pt x="9" y="37"/>
                          <a:pt x="9" y="28"/>
                        </a:cubicBezTo>
                        <a:cubicBezTo>
                          <a:pt x="10" y="19"/>
                          <a:pt x="11" y="14"/>
                          <a:pt x="12" y="12"/>
                        </a:cubicBezTo>
                        <a:cubicBezTo>
                          <a:pt x="12" y="11"/>
                          <a:pt x="14" y="4"/>
                          <a:pt x="13" y="2"/>
                        </a:cubicBezTo>
                        <a:cubicBezTo>
                          <a:pt x="12" y="0"/>
                          <a:pt x="10" y="1"/>
                          <a:pt x="10"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40" name="Google Shape;3440;p21"/>
                  <p:cNvSpPr/>
                  <p:nvPr/>
                </p:nvSpPr>
                <p:spPr>
                  <a:xfrm>
                    <a:off x="3928" y="2233"/>
                    <a:ext cx="9" cy="29"/>
                  </a:xfrm>
                  <a:custGeom>
                    <a:avLst/>
                    <a:gdLst/>
                    <a:ahLst/>
                    <a:cxnLst/>
                    <a:rect l="l" t="t" r="r" b="b"/>
                    <a:pathLst>
                      <a:path w="13" h="38" extrusionOk="0">
                        <a:moveTo>
                          <a:pt x="4" y="38"/>
                        </a:moveTo>
                        <a:cubicBezTo>
                          <a:pt x="4" y="37"/>
                          <a:pt x="3" y="37"/>
                          <a:pt x="2" y="36"/>
                        </a:cubicBezTo>
                        <a:cubicBezTo>
                          <a:pt x="0" y="36"/>
                          <a:pt x="0" y="34"/>
                          <a:pt x="0" y="32"/>
                        </a:cubicBezTo>
                        <a:cubicBezTo>
                          <a:pt x="0" y="30"/>
                          <a:pt x="1" y="28"/>
                          <a:pt x="2" y="26"/>
                        </a:cubicBezTo>
                        <a:cubicBezTo>
                          <a:pt x="4" y="19"/>
                          <a:pt x="5" y="15"/>
                          <a:pt x="6" y="8"/>
                        </a:cubicBezTo>
                        <a:cubicBezTo>
                          <a:pt x="6" y="1"/>
                          <a:pt x="8" y="0"/>
                          <a:pt x="9" y="0"/>
                        </a:cubicBezTo>
                        <a:cubicBezTo>
                          <a:pt x="9" y="0"/>
                          <a:pt x="9" y="0"/>
                          <a:pt x="9" y="0"/>
                        </a:cubicBezTo>
                        <a:cubicBezTo>
                          <a:pt x="9" y="0"/>
                          <a:pt x="9" y="0"/>
                          <a:pt x="10" y="0"/>
                        </a:cubicBezTo>
                        <a:cubicBezTo>
                          <a:pt x="11" y="0"/>
                          <a:pt x="12" y="1"/>
                          <a:pt x="12" y="2"/>
                        </a:cubicBezTo>
                        <a:cubicBezTo>
                          <a:pt x="13" y="3"/>
                          <a:pt x="13" y="3"/>
                          <a:pt x="13" y="4"/>
                        </a:cubicBezTo>
                        <a:cubicBezTo>
                          <a:pt x="12" y="7"/>
                          <a:pt x="11" y="11"/>
                          <a:pt x="11" y="13"/>
                        </a:cubicBezTo>
                        <a:cubicBezTo>
                          <a:pt x="11" y="14"/>
                          <a:pt x="9" y="19"/>
                          <a:pt x="9" y="23"/>
                        </a:cubicBezTo>
                        <a:cubicBezTo>
                          <a:pt x="9" y="24"/>
                          <a:pt x="9" y="26"/>
                          <a:pt x="9" y="28"/>
                        </a:cubicBezTo>
                        <a:cubicBezTo>
                          <a:pt x="9" y="28"/>
                          <a:pt x="9" y="28"/>
                          <a:pt x="9" y="28"/>
                        </a:cubicBezTo>
                        <a:cubicBezTo>
                          <a:pt x="8" y="36"/>
                          <a:pt x="6" y="38"/>
                          <a:pt x="5" y="38"/>
                        </a:cubicBezTo>
                        <a:cubicBezTo>
                          <a:pt x="5" y="38"/>
                          <a:pt x="5" y="38"/>
                          <a:pt x="5" y="38"/>
                        </a:cubicBezTo>
                        <a:cubicBezTo>
                          <a:pt x="5" y="38"/>
                          <a:pt x="4" y="38"/>
                          <a:pt x="4" y="38"/>
                        </a:cubicBezTo>
                        <a:close/>
                        <a:moveTo>
                          <a:pt x="6" y="8"/>
                        </a:moveTo>
                        <a:cubicBezTo>
                          <a:pt x="6" y="15"/>
                          <a:pt x="5" y="20"/>
                          <a:pt x="2" y="26"/>
                        </a:cubicBezTo>
                        <a:cubicBezTo>
                          <a:pt x="1" y="29"/>
                          <a:pt x="1" y="31"/>
                          <a:pt x="1" y="32"/>
                        </a:cubicBezTo>
                        <a:cubicBezTo>
                          <a:pt x="0" y="34"/>
                          <a:pt x="1" y="35"/>
                          <a:pt x="2" y="35"/>
                        </a:cubicBezTo>
                        <a:cubicBezTo>
                          <a:pt x="3" y="36"/>
                          <a:pt x="4" y="36"/>
                          <a:pt x="5" y="37"/>
                        </a:cubicBezTo>
                        <a:cubicBezTo>
                          <a:pt x="5" y="37"/>
                          <a:pt x="5" y="37"/>
                          <a:pt x="5" y="37"/>
                        </a:cubicBezTo>
                        <a:cubicBezTo>
                          <a:pt x="6" y="37"/>
                          <a:pt x="8" y="35"/>
                          <a:pt x="8" y="28"/>
                        </a:cubicBezTo>
                        <a:cubicBezTo>
                          <a:pt x="8" y="28"/>
                          <a:pt x="8" y="28"/>
                          <a:pt x="8" y="28"/>
                        </a:cubicBezTo>
                        <a:cubicBezTo>
                          <a:pt x="8" y="26"/>
                          <a:pt x="8" y="24"/>
                          <a:pt x="9" y="23"/>
                        </a:cubicBezTo>
                        <a:cubicBezTo>
                          <a:pt x="9" y="19"/>
                          <a:pt x="10" y="13"/>
                          <a:pt x="10" y="12"/>
                        </a:cubicBezTo>
                        <a:cubicBezTo>
                          <a:pt x="11" y="11"/>
                          <a:pt x="12" y="7"/>
                          <a:pt x="12" y="4"/>
                        </a:cubicBezTo>
                        <a:cubicBezTo>
                          <a:pt x="12" y="3"/>
                          <a:pt x="12" y="3"/>
                          <a:pt x="12" y="3"/>
                        </a:cubicBezTo>
                        <a:cubicBezTo>
                          <a:pt x="12" y="2"/>
                          <a:pt x="11" y="1"/>
                          <a:pt x="10" y="1"/>
                        </a:cubicBezTo>
                        <a:cubicBezTo>
                          <a:pt x="9" y="1"/>
                          <a:pt x="9" y="2"/>
                          <a:pt x="9" y="2"/>
                        </a:cubicBezTo>
                        <a:cubicBezTo>
                          <a:pt x="9" y="2"/>
                          <a:pt x="9" y="2"/>
                          <a:pt x="9" y="2"/>
                        </a:cubicBezTo>
                        <a:cubicBezTo>
                          <a:pt x="9" y="1"/>
                          <a:pt x="9" y="1"/>
                          <a:pt x="9" y="1"/>
                        </a:cubicBezTo>
                        <a:cubicBezTo>
                          <a:pt x="8" y="1"/>
                          <a:pt x="8" y="1"/>
                          <a:pt x="8" y="1"/>
                        </a:cubicBezTo>
                        <a:cubicBezTo>
                          <a:pt x="8" y="2"/>
                          <a:pt x="7" y="2"/>
                          <a:pt x="6" y="8"/>
                        </a:cubicBezTo>
                        <a:close/>
                        <a:moveTo>
                          <a:pt x="9" y="1"/>
                        </a:moveTo>
                        <a:cubicBezTo>
                          <a:pt x="9" y="0"/>
                          <a:pt x="9" y="0"/>
                          <a:pt x="9" y="0"/>
                        </a:cubicBezTo>
                        <a:lnTo>
                          <a:pt x="9" y="1"/>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41" name="Google Shape;3441;p21"/>
                  <p:cNvSpPr/>
                  <p:nvPr/>
                </p:nvSpPr>
                <p:spPr>
                  <a:xfrm>
                    <a:off x="3928" y="2235"/>
                    <a:ext cx="9" cy="26"/>
                  </a:xfrm>
                  <a:custGeom>
                    <a:avLst/>
                    <a:gdLst/>
                    <a:ahLst/>
                    <a:cxnLst/>
                    <a:rect l="l" t="t" r="r" b="b"/>
                    <a:pathLst>
                      <a:path w="12" h="35" extrusionOk="0">
                        <a:moveTo>
                          <a:pt x="8" y="0"/>
                        </a:moveTo>
                        <a:cubicBezTo>
                          <a:pt x="7" y="1"/>
                          <a:pt x="7" y="1"/>
                          <a:pt x="7" y="1"/>
                        </a:cubicBezTo>
                        <a:cubicBezTo>
                          <a:pt x="7" y="1"/>
                          <a:pt x="7" y="3"/>
                          <a:pt x="6" y="6"/>
                        </a:cubicBezTo>
                        <a:cubicBezTo>
                          <a:pt x="6" y="13"/>
                          <a:pt x="5" y="18"/>
                          <a:pt x="2" y="24"/>
                        </a:cubicBezTo>
                        <a:cubicBezTo>
                          <a:pt x="1" y="27"/>
                          <a:pt x="1" y="29"/>
                          <a:pt x="1" y="30"/>
                        </a:cubicBezTo>
                        <a:cubicBezTo>
                          <a:pt x="0" y="32"/>
                          <a:pt x="1" y="33"/>
                          <a:pt x="2" y="33"/>
                        </a:cubicBezTo>
                        <a:cubicBezTo>
                          <a:pt x="3" y="34"/>
                          <a:pt x="4" y="34"/>
                          <a:pt x="5" y="35"/>
                        </a:cubicBezTo>
                        <a:cubicBezTo>
                          <a:pt x="5" y="35"/>
                          <a:pt x="5" y="35"/>
                          <a:pt x="5" y="35"/>
                        </a:cubicBezTo>
                        <a:cubicBezTo>
                          <a:pt x="5" y="35"/>
                          <a:pt x="5" y="35"/>
                          <a:pt x="5" y="35"/>
                        </a:cubicBezTo>
                        <a:cubicBezTo>
                          <a:pt x="6" y="35"/>
                          <a:pt x="8" y="33"/>
                          <a:pt x="8" y="26"/>
                        </a:cubicBezTo>
                        <a:cubicBezTo>
                          <a:pt x="8" y="26"/>
                          <a:pt x="8" y="26"/>
                          <a:pt x="8" y="26"/>
                        </a:cubicBezTo>
                        <a:cubicBezTo>
                          <a:pt x="8" y="24"/>
                          <a:pt x="8" y="22"/>
                          <a:pt x="9" y="21"/>
                        </a:cubicBezTo>
                        <a:cubicBezTo>
                          <a:pt x="9" y="17"/>
                          <a:pt x="10" y="11"/>
                          <a:pt x="10" y="10"/>
                        </a:cubicBezTo>
                        <a:cubicBezTo>
                          <a:pt x="10" y="9"/>
                          <a:pt x="12" y="6"/>
                          <a:pt x="12" y="3"/>
                        </a:cubicBezTo>
                        <a:cubicBezTo>
                          <a:pt x="11" y="3"/>
                          <a:pt x="11" y="3"/>
                          <a:pt x="11" y="3"/>
                        </a:cubicBezTo>
                        <a:cubicBezTo>
                          <a:pt x="11" y="5"/>
                          <a:pt x="9" y="9"/>
                          <a:pt x="9" y="12"/>
                        </a:cubicBezTo>
                        <a:cubicBezTo>
                          <a:pt x="9" y="14"/>
                          <a:pt x="8" y="28"/>
                          <a:pt x="7" y="31"/>
                        </a:cubicBezTo>
                        <a:cubicBezTo>
                          <a:pt x="6" y="32"/>
                          <a:pt x="6" y="32"/>
                          <a:pt x="6" y="32"/>
                        </a:cubicBezTo>
                        <a:cubicBezTo>
                          <a:pt x="5" y="32"/>
                          <a:pt x="5" y="31"/>
                          <a:pt x="4" y="30"/>
                        </a:cubicBezTo>
                        <a:cubicBezTo>
                          <a:pt x="4" y="30"/>
                          <a:pt x="4" y="30"/>
                          <a:pt x="4" y="30"/>
                        </a:cubicBezTo>
                        <a:cubicBezTo>
                          <a:pt x="3" y="30"/>
                          <a:pt x="3" y="30"/>
                          <a:pt x="3" y="30"/>
                        </a:cubicBezTo>
                        <a:cubicBezTo>
                          <a:pt x="3" y="31"/>
                          <a:pt x="3" y="31"/>
                          <a:pt x="3" y="31"/>
                        </a:cubicBezTo>
                        <a:cubicBezTo>
                          <a:pt x="2" y="31"/>
                          <a:pt x="2" y="31"/>
                          <a:pt x="2" y="30"/>
                        </a:cubicBezTo>
                        <a:cubicBezTo>
                          <a:pt x="1" y="28"/>
                          <a:pt x="4" y="22"/>
                          <a:pt x="5" y="20"/>
                        </a:cubicBezTo>
                        <a:cubicBezTo>
                          <a:pt x="6" y="18"/>
                          <a:pt x="7" y="11"/>
                          <a:pt x="7" y="8"/>
                        </a:cubicBezTo>
                        <a:cubicBezTo>
                          <a:pt x="7" y="6"/>
                          <a:pt x="8" y="2"/>
                          <a:pt x="8" y="2"/>
                        </a:cubicBezTo>
                        <a:cubicBezTo>
                          <a:pt x="8" y="2"/>
                          <a:pt x="8" y="2"/>
                          <a:pt x="8" y="2"/>
                        </a:cubicBezTo>
                        <a:cubicBezTo>
                          <a:pt x="8" y="1"/>
                          <a:pt x="8" y="1"/>
                          <a:pt x="8"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42" name="Google Shape;3442;p21"/>
                  <p:cNvSpPr/>
                  <p:nvPr/>
                </p:nvSpPr>
                <p:spPr>
                  <a:xfrm>
                    <a:off x="3927" y="2235"/>
                    <a:ext cx="10" cy="27"/>
                  </a:xfrm>
                  <a:custGeom>
                    <a:avLst/>
                    <a:gdLst/>
                    <a:ahLst/>
                    <a:cxnLst/>
                    <a:rect l="l" t="t" r="r" b="b"/>
                    <a:pathLst>
                      <a:path w="13" h="35" extrusionOk="0">
                        <a:moveTo>
                          <a:pt x="8" y="0"/>
                        </a:moveTo>
                        <a:cubicBezTo>
                          <a:pt x="8" y="0"/>
                          <a:pt x="8" y="0"/>
                          <a:pt x="8" y="0"/>
                        </a:cubicBezTo>
                        <a:cubicBezTo>
                          <a:pt x="8" y="1"/>
                          <a:pt x="7" y="2"/>
                          <a:pt x="7" y="5"/>
                        </a:cubicBezTo>
                        <a:cubicBezTo>
                          <a:pt x="6" y="12"/>
                          <a:pt x="5" y="17"/>
                          <a:pt x="3" y="23"/>
                        </a:cubicBezTo>
                        <a:cubicBezTo>
                          <a:pt x="0" y="29"/>
                          <a:pt x="1" y="32"/>
                          <a:pt x="3" y="33"/>
                        </a:cubicBezTo>
                        <a:cubicBezTo>
                          <a:pt x="4" y="33"/>
                          <a:pt x="5" y="33"/>
                          <a:pt x="6" y="34"/>
                        </a:cubicBezTo>
                        <a:cubicBezTo>
                          <a:pt x="6" y="35"/>
                          <a:pt x="6" y="35"/>
                          <a:pt x="6" y="35"/>
                        </a:cubicBezTo>
                        <a:cubicBezTo>
                          <a:pt x="7" y="35"/>
                          <a:pt x="9" y="32"/>
                          <a:pt x="9" y="25"/>
                        </a:cubicBezTo>
                        <a:cubicBezTo>
                          <a:pt x="10" y="16"/>
                          <a:pt x="11" y="11"/>
                          <a:pt x="12" y="9"/>
                        </a:cubicBezTo>
                        <a:cubicBezTo>
                          <a:pt x="12" y="8"/>
                          <a:pt x="13" y="5"/>
                          <a:pt x="13" y="2"/>
                        </a:cubicBezTo>
                        <a:cubicBezTo>
                          <a:pt x="13" y="2"/>
                          <a:pt x="13" y="2"/>
                          <a:pt x="13" y="2"/>
                        </a:cubicBezTo>
                        <a:cubicBezTo>
                          <a:pt x="13" y="5"/>
                          <a:pt x="11" y="8"/>
                          <a:pt x="11" y="9"/>
                        </a:cubicBezTo>
                        <a:cubicBezTo>
                          <a:pt x="11" y="10"/>
                          <a:pt x="10" y="16"/>
                          <a:pt x="10" y="20"/>
                        </a:cubicBezTo>
                        <a:cubicBezTo>
                          <a:pt x="9" y="21"/>
                          <a:pt x="9" y="23"/>
                          <a:pt x="9" y="25"/>
                        </a:cubicBezTo>
                        <a:cubicBezTo>
                          <a:pt x="9" y="25"/>
                          <a:pt x="9" y="25"/>
                          <a:pt x="9" y="25"/>
                        </a:cubicBezTo>
                        <a:cubicBezTo>
                          <a:pt x="9" y="32"/>
                          <a:pt x="7" y="34"/>
                          <a:pt x="6" y="34"/>
                        </a:cubicBezTo>
                        <a:cubicBezTo>
                          <a:pt x="6" y="34"/>
                          <a:pt x="6" y="34"/>
                          <a:pt x="6" y="34"/>
                        </a:cubicBezTo>
                        <a:cubicBezTo>
                          <a:pt x="6" y="34"/>
                          <a:pt x="6" y="34"/>
                          <a:pt x="6" y="34"/>
                        </a:cubicBezTo>
                        <a:cubicBezTo>
                          <a:pt x="5" y="33"/>
                          <a:pt x="4" y="33"/>
                          <a:pt x="3" y="32"/>
                        </a:cubicBezTo>
                        <a:cubicBezTo>
                          <a:pt x="2" y="32"/>
                          <a:pt x="1" y="31"/>
                          <a:pt x="2" y="29"/>
                        </a:cubicBezTo>
                        <a:cubicBezTo>
                          <a:pt x="2" y="28"/>
                          <a:pt x="2" y="26"/>
                          <a:pt x="3" y="23"/>
                        </a:cubicBezTo>
                        <a:cubicBezTo>
                          <a:pt x="6" y="17"/>
                          <a:pt x="7" y="12"/>
                          <a:pt x="7" y="5"/>
                        </a:cubicBezTo>
                        <a:cubicBezTo>
                          <a:pt x="8" y="2"/>
                          <a:pt x="8" y="0"/>
                          <a:pt x="8"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43" name="Google Shape;3443;p21"/>
                  <p:cNvSpPr/>
                  <p:nvPr/>
                </p:nvSpPr>
                <p:spPr>
                  <a:xfrm>
                    <a:off x="3929" y="2237"/>
                    <a:ext cx="6" cy="20"/>
                  </a:xfrm>
                  <a:custGeom>
                    <a:avLst/>
                    <a:gdLst/>
                    <a:ahLst/>
                    <a:cxnLst/>
                    <a:rect l="l" t="t" r="r" b="b"/>
                    <a:pathLst>
                      <a:path w="8" h="27" extrusionOk="0">
                        <a:moveTo>
                          <a:pt x="7" y="1"/>
                        </a:moveTo>
                        <a:cubicBezTo>
                          <a:pt x="7" y="1"/>
                          <a:pt x="6" y="4"/>
                          <a:pt x="6" y="7"/>
                        </a:cubicBezTo>
                        <a:cubicBezTo>
                          <a:pt x="5" y="9"/>
                          <a:pt x="4" y="17"/>
                          <a:pt x="2" y="19"/>
                        </a:cubicBezTo>
                        <a:cubicBezTo>
                          <a:pt x="1" y="22"/>
                          <a:pt x="0" y="26"/>
                          <a:pt x="1" y="25"/>
                        </a:cubicBezTo>
                        <a:cubicBezTo>
                          <a:pt x="3" y="25"/>
                          <a:pt x="3" y="25"/>
                          <a:pt x="3" y="26"/>
                        </a:cubicBezTo>
                        <a:cubicBezTo>
                          <a:pt x="4" y="27"/>
                          <a:pt x="4" y="24"/>
                          <a:pt x="4" y="20"/>
                        </a:cubicBezTo>
                        <a:cubicBezTo>
                          <a:pt x="5" y="16"/>
                          <a:pt x="6" y="7"/>
                          <a:pt x="7" y="4"/>
                        </a:cubicBezTo>
                        <a:cubicBezTo>
                          <a:pt x="8" y="1"/>
                          <a:pt x="8" y="0"/>
                          <a:pt x="7"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44" name="Google Shape;3444;p21"/>
                  <p:cNvSpPr/>
                  <p:nvPr/>
                </p:nvSpPr>
                <p:spPr>
                  <a:xfrm>
                    <a:off x="3917" y="2290"/>
                    <a:ext cx="8" cy="14"/>
                  </a:xfrm>
                  <a:custGeom>
                    <a:avLst/>
                    <a:gdLst/>
                    <a:ahLst/>
                    <a:cxnLst/>
                    <a:rect l="l" t="t" r="r" b="b"/>
                    <a:pathLst>
                      <a:path w="10" h="19" extrusionOk="0">
                        <a:moveTo>
                          <a:pt x="9" y="4"/>
                        </a:moveTo>
                        <a:cubicBezTo>
                          <a:pt x="9" y="4"/>
                          <a:pt x="10" y="5"/>
                          <a:pt x="7" y="11"/>
                        </a:cubicBezTo>
                        <a:cubicBezTo>
                          <a:pt x="3" y="16"/>
                          <a:pt x="5" y="18"/>
                          <a:pt x="2" y="18"/>
                        </a:cubicBezTo>
                        <a:cubicBezTo>
                          <a:pt x="0" y="19"/>
                          <a:pt x="1" y="15"/>
                          <a:pt x="2" y="11"/>
                        </a:cubicBezTo>
                        <a:cubicBezTo>
                          <a:pt x="3" y="7"/>
                          <a:pt x="1" y="5"/>
                          <a:pt x="4" y="2"/>
                        </a:cubicBezTo>
                        <a:cubicBezTo>
                          <a:pt x="7" y="0"/>
                          <a:pt x="9" y="4"/>
                          <a:pt x="9" y="4"/>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45" name="Google Shape;3445;p21"/>
                  <p:cNvSpPr/>
                  <p:nvPr/>
                </p:nvSpPr>
                <p:spPr>
                  <a:xfrm>
                    <a:off x="3916" y="2291"/>
                    <a:ext cx="9" cy="13"/>
                  </a:xfrm>
                  <a:custGeom>
                    <a:avLst/>
                    <a:gdLst/>
                    <a:ahLst/>
                    <a:cxnLst/>
                    <a:rect l="l" t="t" r="r" b="b"/>
                    <a:pathLst>
                      <a:path w="11" h="18" extrusionOk="0">
                        <a:moveTo>
                          <a:pt x="3" y="18"/>
                        </a:moveTo>
                        <a:cubicBezTo>
                          <a:pt x="2" y="18"/>
                          <a:pt x="2" y="18"/>
                          <a:pt x="2" y="18"/>
                        </a:cubicBezTo>
                        <a:cubicBezTo>
                          <a:pt x="0" y="17"/>
                          <a:pt x="2" y="13"/>
                          <a:pt x="3" y="10"/>
                        </a:cubicBezTo>
                        <a:cubicBezTo>
                          <a:pt x="4" y="7"/>
                          <a:pt x="2" y="5"/>
                          <a:pt x="4" y="3"/>
                        </a:cubicBezTo>
                        <a:cubicBezTo>
                          <a:pt x="4" y="2"/>
                          <a:pt x="4" y="2"/>
                          <a:pt x="5" y="1"/>
                        </a:cubicBezTo>
                        <a:cubicBezTo>
                          <a:pt x="6" y="0"/>
                          <a:pt x="8" y="0"/>
                          <a:pt x="8" y="0"/>
                        </a:cubicBezTo>
                        <a:cubicBezTo>
                          <a:pt x="9" y="1"/>
                          <a:pt x="10" y="2"/>
                          <a:pt x="10" y="2"/>
                        </a:cubicBezTo>
                        <a:cubicBezTo>
                          <a:pt x="10" y="2"/>
                          <a:pt x="11" y="4"/>
                          <a:pt x="8" y="10"/>
                        </a:cubicBezTo>
                        <a:cubicBezTo>
                          <a:pt x="6" y="13"/>
                          <a:pt x="6" y="15"/>
                          <a:pt x="5" y="16"/>
                        </a:cubicBezTo>
                        <a:cubicBezTo>
                          <a:pt x="5" y="17"/>
                          <a:pt x="4" y="18"/>
                          <a:pt x="3" y="18"/>
                        </a:cubicBezTo>
                        <a:close/>
                        <a:moveTo>
                          <a:pt x="9" y="3"/>
                        </a:moveTo>
                        <a:cubicBezTo>
                          <a:pt x="10" y="3"/>
                          <a:pt x="10" y="3"/>
                          <a:pt x="10" y="3"/>
                        </a:cubicBezTo>
                        <a:cubicBezTo>
                          <a:pt x="9" y="3"/>
                          <a:pt x="9" y="3"/>
                          <a:pt x="9" y="3"/>
                        </a:cubicBezTo>
                        <a:cubicBezTo>
                          <a:pt x="9" y="3"/>
                          <a:pt x="9" y="2"/>
                          <a:pt x="8" y="1"/>
                        </a:cubicBezTo>
                        <a:cubicBezTo>
                          <a:pt x="7" y="1"/>
                          <a:pt x="6" y="1"/>
                          <a:pt x="5" y="2"/>
                        </a:cubicBezTo>
                        <a:cubicBezTo>
                          <a:pt x="5" y="2"/>
                          <a:pt x="5" y="3"/>
                          <a:pt x="4" y="3"/>
                        </a:cubicBezTo>
                        <a:cubicBezTo>
                          <a:pt x="3" y="5"/>
                          <a:pt x="4" y="7"/>
                          <a:pt x="3" y="10"/>
                        </a:cubicBezTo>
                        <a:cubicBezTo>
                          <a:pt x="2" y="13"/>
                          <a:pt x="2" y="16"/>
                          <a:pt x="2" y="17"/>
                        </a:cubicBezTo>
                        <a:cubicBezTo>
                          <a:pt x="3" y="17"/>
                          <a:pt x="3" y="17"/>
                          <a:pt x="3" y="17"/>
                        </a:cubicBezTo>
                        <a:cubicBezTo>
                          <a:pt x="4" y="17"/>
                          <a:pt x="4" y="16"/>
                          <a:pt x="4" y="16"/>
                        </a:cubicBezTo>
                        <a:cubicBezTo>
                          <a:pt x="5" y="15"/>
                          <a:pt x="5" y="13"/>
                          <a:pt x="7" y="9"/>
                        </a:cubicBezTo>
                        <a:cubicBezTo>
                          <a:pt x="9" y="7"/>
                          <a:pt x="9" y="5"/>
                          <a:pt x="9" y="4"/>
                        </a:cubicBezTo>
                        <a:cubicBezTo>
                          <a:pt x="9" y="4"/>
                          <a:pt x="9" y="3"/>
                          <a:pt x="9" y="3"/>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46" name="Google Shape;3446;p21"/>
                  <p:cNvSpPr/>
                  <p:nvPr/>
                </p:nvSpPr>
                <p:spPr>
                  <a:xfrm>
                    <a:off x="3918" y="2292"/>
                    <a:ext cx="6" cy="12"/>
                  </a:xfrm>
                  <a:custGeom>
                    <a:avLst/>
                    <a:gdLst/>
                    <a:ahLst/>
                    <a:cxnLst/>
                    <a:rect l="l" t="t" r="r" b="b"/>
                    <a:pathLst>
                      <a:path w="8" h="16" extrusionOk="0">
                        <a:moveTo>
                          <a:pt x="2" y="13"/>
                        </a:moveTo>
                        <a:cubicBezTo>
                          <a:pt x="0" y="13"/>
                          <a:pt x="1" y="11"/>
                          <a:pt x="2" y="9"/>
                        </a:cubicBezTo>
                        <a:cubicBezTo>
                          <a:pt x="3" y="7"/>
                          <a:pt x="4" y="4"/>
                          <a:pt x="4" y="3"/>
                        </a:cubicBezTo>
                        <a:cubicBezTo>
                          <a:pt x="4" y="3"/>
                          <a:pt x="4" y="2"/>
                          <a:pt x="5" y="2"/>
                        </a:cubicBezTo>
                        <a:cubicBezTo>
                          <a:pt x="5" y="2"/>
                          <a:pt x="6" y="3"/>
                          <a:pt x="6" y="4"/>
                        </a:cubicBezTo>
                        <a:cubicBezTo>
                          <a:pt x="6" y="4"/>
                          <a:pt x="6" y="5"/>
                          <a:pt x="5" y="8"/>
                        </a:cubicBezTo>
                        <a:cubicBezTo>
                          <a:pt x="3" y="10"/>
                          <a:pt x="4" y="13"/>
                          <a:pt x="2" y="13"/>
                        </a:cubicBezTo>
                        <a:close/>
                        <a:moveTo>
                          <a:pt x="5" y="0"/>
                        </a:moveTo>
                        <a:cubicBezTo>
                          <a:pt x="4" y="0"/>
                          <a:pt x="4" y="0"/>
                          <a:pt x="3" y="1"/>
                        </a:cubicBezTo>
                        <a:cubicBezTo>
                          <a:pt x="3" y="1"/>
                          <a:pt x="3" y="2"/>
                          <a:pt x="2" y="2"/>
                        </a:cubicBezTo>
                        <a:cubicBezTo>
                          <a:pt x="1" y="4"/>
                          <a:pt x="2" y="6"/>
                          <a:pt x="1" y="9"/>
                        </a:cubicBezTo>
                        <a:cubicBezTo>
                          <a:pt x="0" y="12"/>
                          <a:pt x="0" y="15"/>
                          <a:pt x="0" y="16"/>
                        </a:cubicBezTo>
                        <a:cubicBezTo>
                          <a:pt x="1" y="16"/>
                          <a:pt x="1" y="16"/>
                          <a:pt x="1" y="16"/>
                        </a:cubicBezTo>
                        <a:cubicBezTo>
                          <a:pt x="1" y="16"/>
                          <a:pt x="1" y="16"/>
                          <a:pt x="1" y="16"/>
                        </a:cubicBezTo>
                        <a:cubicBezTo>
                          <a:pt x="2" y="16"/>
                          <a:pt x="2" y="15"/>
                          <a:pt x="2" y="15"/>
                        </a:cubicBezTo>
                        <a:cubicBezTo>
                          <a:pt x="3" y="14"/>
                          <a:pt x="3" y="12"/>
                          <a:pt x="5" y="8"/>
                        </a:cubicBezTo>
                        <a:cubicBezTo>
                          <a:pt x="7" y="6"/>
                          <a:pt x="7" y="4"/>
                          <a:pt x="7" y="3"/>
                        </a:cubicBezTo>
                        <a:cubicBezTo>
                          <a:pt x="7" y="3"/>
                          <a:pt x="7" y="2"/>
                          <a:pt x="7" y="2"/>
                        </a:cubicBezTo>
                        <a:cubicBezTo>
                          <a:pt x="7" y="2"/>
                          <a:pt x="7" y="2"/>
                          <a:pt x="7" y="2"/>
                        </a:cubicBezTo>
                        <a:cubicBezTo>
                          <a:pt x="8" y="2"/>
                          <a:pt x="8" y="2"/>
                          <a:pt x="8" y="2"/>
                        </a:cubicBezTo>
                        <a:cubicBezTo>
                          <a:pt x="7" y="2"/>
                          <a:pt x="7" y="2"/>
                          <a:pt x="7" y="2"/>
                        </a:cubicBezTo>
                        <a:cubicBezTo>
                          <a:pt x="7" y="2"/>
                          <a:pt x="7" y="1"/>
                          <a:pt x="6" y="0"/>
                        </a:cubicBezTo>
                        <a:lnTo>
                          <a:pt x="5"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47" name="Google Shape;3447;p21"/>
                  <p:cNvSpPr/>
                  <p:nvPr/>
                </p:nvSpPr>
                <p:spPr>
                  <a:xfrm>
                    <a:off x="3917" y="2291"/>
                    <a:ext cx="8" cy="13"/>
                  </a:xfrm>
                  <a:custGeom>
                    <a:avLst/>
                    <a:gdLst/>
                    <a:ahLst/>
                    <a:cxnLst/>
                    <a:rect l="l" t="t" r="r" b="b"/>
                    <a:pathLst>
                      <a:path w="10" h="17" extrusionOk="0">
                        <a:moveTo>
                          <a:pt x="6" y="0"/>
                        </a:moveTo>
                        <a:cubicBezTo>
                          <a:pt x="6" y="0"/>
                          <a:pt x="5" y="1"/>
                          <a:pt x="4" y="1"/>
                        </a:cubicBezTo>
                        <a:cubicBezTo>
                          <a:pt x="1" y="4"/>
                          <a:pt x="3" y="6"/>
                          <a:pt x="2" y="10"/>
                        </a:cubicBezTo>
                        <a:cubicBezTo>
                          <a:pt x="1" y="14"/>
                          <a:pt x="0" y="17"/>
                          <a:pt x="2" y="17"/>
                        </a:cubicBezTo>
                        <a:cubicBezTo>
                          <a:pt x="2" y="17"/>
                          <a:pt x="2" y="17"/>
                          <a:pt x="2" y="17"/>
                        </a:cubicBezTo>
                        <a:cubicBezTo>
                          <a:pt x="5" y="17"/>
                          <a:pt x="3" y="15"/>
                          <a:pt x="7" y="10"/>
                        </a:cubicBezTo>
                        <a:cubicBezTo>
                          <a:pt x="10" y="4"/>
                          <a:pt x="9" y="3"/>
                          <a:pt x="9" y="3"/>
                        </a:cubicBezTo>
                        <a:cubicBezTo>
                          <a:pt x="8" y="3"/>
                          <a:pt x="8" y="3"/>
                          <a:pt x="8" y="3"/>
                        </a:cubicBezTo>
                        <a:cubicBezTo>
                          <a:pt x="8" y="3"/>
                          <a:pt x="8" y="3"/>
                          <a:pt x="8" y="3"/>
                        </a:cubicBezTo>
                        <a:cubicBezTo>
                          <a:pt x="8" y="3"/>
                          <a:pt x="8" y="4"/>
                          <a:pt x="8" y="4"/>
                        </a:cubicBezTo>
                        <a:cubicBezTo>
                          <a:pt x="8" y="5"/>
                          <a:pt x="8" y="7"/>
                          <a:pt x="6" y="9"/>
                        </a:cubicBezTo>
                        <a:cubicBezTo>
                          <a:pt x="4" y="13"/>
                          <a:pt x="4" y="15"/>
                          <a:pt x="3" y="16"/>
                        </a:cubicBezTo>
                        <a:cubicBezTo>
                          <a:pt x="3" y="16"/>
                          <a:pt x="3" y="17"/>
                          <a:pt x="2" y="17"/>
                        </a:cubicBezTo>
                        <a:cubicBezTo>
                          <a:pt x="2" y="17"/>
                          <a:pt x="2" y="17"/>
                          <a:pt x="2" y="17"/>
                        </a:cubicBezTo>
                        <a:cubicBezTo>
                          <a:pt x="1" y="17"/>
                          <a:pt x="1" y="17"/>
                          <a:pt x="1" y="17"/>
                        </a:cubicBezTo>
                        <a:cubicBezTo>
                          <a:pt x="1" y="16"/>
                          <a:pt x="1" y="13"/>
                          <a:pt x="2" y="10"/>
                        </a:cubicBezTo>
                        <a:cubicBezTo>
                          <a:pt x="3" y="7"/>
                          <a:pt x="2" y="5"/>
                          <a:pt x="3" y="3"/>
                        </a:cubicBezTo>
                        <a:cubicBezTo>
                          <a:pt x="4" y="3"/>
                          <a:pt x="4" y="2"/>
                          <a:pt x="4" y="2"/>
                        </a:cubicBezTo>
                        <a:cubicBezTo>
                          <a:pt x="5" y="1"/>
                          <a:pt x="5" y="1"/>
                          <a:pt x="6" y="1"/>
                        </a:cubicBezTo>
                        <a:cubicBezTo>
                          <a:pt x="7" y="1"/>
                          <a:pt x="7" y="1"/>
                          <a:pt x="7" y="1"/>
                        </a:cubicBezTo>
                        <a:cubicBezTo>
                          <a:pt x="8" y="2"/>
                          <a:pt x="8" y="3"/>
                          <a:pt x="8" y="3"/>
                        </a:cubicBezTo>
                        <a:cubicBezTo>
                          <a:pt x="9" y="3"/>
                          <a:pt x="9" y="3"/>
                          <a:pt x="9" y="3"/>
                        </a:cubicBezTo>
                        <a:cubicBezTo>
                          <a:pt x="9" y="3"/>
                          <a:pt x="8" y="0"/>
                          <a:pt x="6"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48" name="Google Shape;3448;p21"/>
                  <p:cNvSpPr/>
                  <p:nvPr/>
                </p:nvSpPr>
                <p:spPr>
                  <a:xfrm>
                    <a:off x="3912" y="2268"/>
                    <a:ext cx="8" cy="18"/>
                  </a:xfrm>
                  <a:custGeom>
                    <a:avLst/>
                    <a:gdLst/>
                    <a:ahLst/>
                    <a:cxnLst/>
                    <a:rect l="l" t="t" r="r" b="b"/>
                    <a:pathLst>
                      <a:path w="11" h="23" extrusionOk="0">
                        <a:moveTo>
                          <a:pt x="7" y="0"/>
                        </a:moveTo>
                        <a:cubicBezTo>
                          <a:pt x="7" y="0"/>
                          <a:pt x="5" y="0"/>
                          <a:pt x="5" y="4"/>
                        </a:cubicBezTo>
                        <a:cubicBezTo>
                          <a:pt x="4" y="8"/>
                          <a:pt x="3" y="9"/>
                          <a:pt x="2" y="12"/>
                        </a:cubicBezTo>
                        <a:cubicBezTo>
                          <a:pt x="1" y="15"/>
                          <a:pt x="0" y="15"/>
                          <a:pt x="0" y="18"/>
                        </a:cubicBezTo>
                        <a:cubicBezTo>
                          <a:pt x="0" y="20"/>
                          <a:pt x="2" y="18"/>
                          <a:pt x="3" y="20"/>
                        </a:cubicBezTo>
                        <a:cubicBezTo>
                          <a:pt x="4" y="23"/>
                          <a:pt x="6" y="19"/>
                          <a:pt x="6" y="15"/>
                        </a:cubicBezTo>
                        <a:cubicBezTo>
                          <a:pt x="7" y="11"/>
                          <a:pt x="8" y="8"/>
                          <a:pt x="9" y="6"/>
                        </a:cubicBezTo>
                        <a:cubicBezTo>
                          <a:pt x="10" y="5"/>
                          <a:pt x="11" y="0"/>
                          <a:pt x="7"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49" name="Google Shape;3449;p21"/>
                  <p:cNvSpPr/>
                  <p:nvPr/>
                </p:nvSpPr>
                <p:spPr>
                  <a:xfrm>
                    <a:off x="3912" y="2268"/>
                    <a:ext cx="7" cy="16"/>
                  </a:xfrm>
                  <a:custGeom>
                    <a:avLst/>
                    <a:gdLst/>
                    <a:ahLst/>
                    <a:cxnLst/>
                    <a:rect l="l" t="t" r="r" b="b"/>
                    <a:pathLst>
                      <a:path w="10" h="22" extrusionOk="0">
                        <a:moveTo>
                          <a:pt x="3" y="21"/>
                        </a:moveTo>
                        <a:cubicBezTo>
                          <a:pt x="3" y="21"/>
                          <a:pt x="2" y="20"/>
                          <a:pt x="2" y="20"/>
                        </a:cubicBezTo>
                        <a:cubicBezTo>
                          <a:pt x="1" y="20"/>
                          <a:pt x="1" y="20"/>
                          <a:pt x="1" y="20"/>
                        </a:cubicBezTo>
                        <a:cubicBezTo>
                          <a:pt x="0" y="20"/>
                          <a:pt x="0" y="20"/>
                          <a:pt x="0" y="19"/>
                        </a:cubicBezTo>
                        <a:cubicBezTo>
                          <a:pt x="0" y="18"/>
                          <a:pt x="0" y="18"/>
                          <a:pt x="0" y="17"/>
                        </a:cubicBezTo>
                        <a:cubicBezTo>
                          <a:pt x="0" y="16"/>
                          <a:pt x="1" y="15"/>
                          <a:pt x="2" y="13"/>
                        </a:cubicBezTo>
                        <a:cubicBezTo>
                          <a:pt x="3" y="11"/>
                          <a:pt x="4" y="10"/>
                          <a:pt x="4" y="7"/>
                        </a:cubicBezTo>
                        <a:cubicBezTo>
                          <a:pt x="4" y="7"/>
                          <a:pt x="4" y="6"/>
                          <a:pt x="4" y="5"/>
                        </a:cubicBezTo>
                        <a:cubicBezTo>
                          <a:pt x="4" y="5"/>
                          <a:pt x="4" y="4"/>
                          <a:pt x="4" y="4"/>
                        </a:cubicBezTo>
                        <a:cubicBezTo>
                          <a:pt x="5" y="0"/>
                          <a:pt x="7" y="1"/>
                          <a:pt x="7" y="1"/>
                        </a:cubicBezTo>
                        <a:cubicBezTo>
                          <a:pt x="8" y="1"/>
                          <a:pt x="8" y="1"/>
                          <a:pt x="8" y="1"/>
                        </a:cubicBezTo>
                        <a:cubicBezTo>
                          <a:pt x="9" y="1"/>
                          <a:pt x="10" y="1"/>
                          <a:pt x="10" y="2"/>
                        </a:cubicBezTo>
                        <a:cubicBezTo>
                          <a:pt x="10" y="3"/>
                          <a:pt x="10" y="4"/>
                          <a:pt x="10" y="5"/>
                        </a:cubicBezTo>
                        <a:cubicBezTo>
                          <a:pt x="10" y="6"/>
                          <a:pt x="9" y="7"/>
                          <a:pt x="9" y="7"/>
                        </a:cubicBezTo>
                        <a:cubicBezTo>
                          <a:pt x="8" y="8"/>
                          <a:pt x="7" y="11"/>
                          <a:pt x="7" y="13"/>
                        </a:cubicBezTo>
                        <a:cubicBezTo>
                          <a:pt x="7" y="14"/>
                          <a:pt x="7" y="15"/>
                          <a:pt x="7" y="16"/>
                        </a:cubicBezTo>
                        <a:cubicBezTo>
                          <a:pt x="7" y="16"/>
                          <a:pt x="6" y="17"/>
                          <a:pt x="6" y="17"/>
                        </a:cubicBezTo>
                        <a:cubicBezTo>
                          <a:pt x="6" y="20"/>
                          <a:pt x="5" y="22"/>
                          <a:pt x="4" y="22"/>
                        </a:cubicBezTo>
                        <a:cubicBezTo>
                          <a:pt x="3" y="22"/>
                          <a:pt x="3" y="22"/>
                          <a:pt x="3" y="21"/>
                        </a:cubicBezTo>
                        <a:close/>
                        <a:moveTo>
                          <a:pt x="3" y="21"/>
                        </a:moveTo>
                        <a:cubicBezTo>
                          <a:pt x="3" y="21"/>
                          <a:pt x="4" y="21"/>
                          <a:pt x="4" y="21"/>
                        </a:cubicBezTo>
                        <a:cubicBezTo>
                          <a:pt x="4" y="22"/>
                          <a:pt x="5" y="21"/>
                          <a:pt x="5" y="20"/>
                        </a:cubicBezTo>
                        <a:cubicBezTo>
                          <a:pt x="5" y="19"/>
                          <a:pt x="6" y="18"/>
                          <a:pt x="6" y="17"/>
                        </a:cubicBezTo>
                        <a:cubicBezTo>
                          <a:pt x="6" y="17"/>
                          <a:pt x="6" y="16"/>
                          <a:pt x="6" y="16"/>
                        </a:cubicBezTo>
                        <a:cubicBezTo>
                          <a:pt x="6" y="15"/>
                          <a:pt x="6" y="14"/>
                          <a:pt x="7" y="13"/>
                        </a:cubicBezTo>
                        <a:cubicBezTo>
                          <a:pt x="7" y="11"/>
                          <a:pt x="8" y="8"/>
                          <a:pt x="9" y="7"/>
                        </a:cubicBezTo>
                        <a:cubicBezTo>
                          <a:pt x="9" y="6"/>
                          <a:pt x="9" y="6"/>
                          <a:pt x="10" y="5"/>
                        </a:cubicBezTo>
                        <a:cubicBezTo>
                          <a:pt x="10" y="3"/>
                          <a:pt x="10" y="2"/>
                          <a:pt x="8" y="1"/>
                        </a:cubicBezTo>
                        <a:cubicBezTo>
                          <a:pt x="7" y="1"/>
                          <a:pt x="7" y="1"/>
                          <a:pt x="7" y="1"/>
                        </a:cubicBezTo>
                        <a:cubicBezTo>
                          <a:pt x="7" y="1"/>
                          <a:pt x="7" y="1"/>
                          <a:pt x="7" y="1"/>
                        </a:cubicBezTo>
                        <a:cubicBezTo>
                          <a:pt x="7" y="1"/>
                          <a:pt x="7" y="1"/>
                          <a:pt x="7" y="1"/>
                        </a:cubicBezTo>
                        <a:cubicBezTo>
                          <a:pt x="7" y="1"/>
                          <a:pt x="7" y="1"/>
                          <a:pt x="7" y="1"/>
                        </a:cubicBezTo>
                        <a:cubicBezTo>
                          <a:pt x="7" y="1"/>
                          <a:pt x="5" y="1"/>
                          <a:pt x="5" y="4"/>
                        </a:cubicBezTo>
                        <a:cubicBezTo>
                          <a:pt x="5" y="4"/>
                          <a:pt x="5" y="5"/>
                          <a:pt x="5" y="5"/>
                        </a:cubicBezTo>
                        <a:cubicBezTo>
                          <a:pt x="5" y="6"/>
                          <a:pt x="5" y="7"/>
                          <a:pt x="5" y="7"/>
                        </a:cubicBezTo>
                        <a:cubicBezTo>
                          <a:pt x="4" y="10"/>
                          <a:pt x="3" y="11"/>
                          <a:pt x="2" y="13"/>
                        </a:cubicBezTo>
                        <a:cubicBezTo>
                          <a:pt x="1" y="16"/>
                          <a:pt x="0" y="16"/>
                          <a:pt x="0" y="17"/>
                        </a:cubicBezTo>
                        <a:cubicBezTo>
                          <a:pt x="0" y="18"/>
                          <a:pt x="0" y="18"/>
                          <a:pt x="0" y="18"/>
                        </a:cubicBezTo>
                        <a:cubicBezTo>
                          <a:pt x="0" y="19"/>
                          <a:pt x="0" y="19"/>
                          <a:pt x="1" y="19"/>
                        </a:cubicBezTo>
                        <a:cubicBezTo>
                          <a:pt x="1" y="19"/>
                          <a:pt x="1" y="19"/>
                          <a:pt x="2" y="19"/>
                        </a:cubicBezTo>
                        <a:cubicBezTo>
                          <a:pt x="2" y="19"/>
                          <a:pt x="2" y="19"/>
                          <a:pt x="2" y="19"/>
                        </a:cubicBezTo>
                        <a:cubicBezTo>
                          <a:pt x="2" y="20"/>
                          <a:pt x="3" y="20"/>
                          <a:pt x="3" y="21"/>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50" name="Google Shape;3450;p21"/>
                  <p:cNvSpPr/>
                  <p:nvPr/>
                </p:nvSpPr>
                <p:spPr>
                  <a:xfrm>
                    <a:off x="3912" y="2269"/>
                    <a:ext cx="7" cy="14"/>
                  </a:xfrm>
                  <a:custGeom>
                    <a:avLst/>
                    <a:gdLst/>
                    <a:ahLst/>
                    <a:cxnLst/>
                    <a:rect l="l" t="t" r="r" b="b"/>
                    <a:pathLst>
                      <a:path w="10" h="19" extrusionOk="0">
                        <a:moveTo>
                          <a:pt x="2" y="16"/>
                        </a:moveTo>
                        <a:cubicBezTo>
                          <a:pt x="1" y="16"/>
                          <a:pt x="1" y="16"/>
                          <a:pt x="1" y="16"/>
                        </a:cubicBezTo>
                        <a:cubicBezTo>
                          <a:pt x="1" y="14"/>
                          <a:pt x="2" y="11"/>
                          <a:pt x="4" y="10"/>
                        </a:cubicBezTo>
                        <a:cubicBezTo>
                          <a:pt x="5" y="8"/>
                          <a:pt x="5" y="7"/>
                          <a:pt x="5" y="4"/>
                        </a:cubicBezTo>
                        <a:cubicBezTo>
                          <a:pt x="5" y="2"/>
                          <a:pt x="6" y="1"/>
                          <a:pt x="6" y="1"/>
                        </a:cubicBezTo>
                        <a:cubicBezTo>
                          <a:pt x="6" y="1"/>
                          <a:pt x="6" y="1"/>
                          <a:pt x="6" y="1"/>
                        </a:cubicBezTo>
                        <a:cubicBezTo>
                          <a:pt x="7" y="2"/>
                          <a:pt x="7" y="2"/>
                          <a:pt x="7" y="2"/>
                        </a:cubicBezTo>
                        <a:cubicBezTo>
                          <a:pt x="7" y="2"/>
                          <a:pt x="7" y="2"/>
                          <a:pt x="7" y="2"/>
                        </a:cubicBezTo>
                        <a:cubicBezTo>
                          <a:pt x="7" y="2"/>
                          <a:pt x="7" y="2"/>
                          <a:pt x="7" y="2"/>
                        </a:cubicBezTo>
                        <a:cubicBezTo>
                          <a:pt x="8" y="2"/>
                          <a:pt x="8" y="2"/>
                          <a:pt x="8" y="2"/>
                        </a:cubicBezTo>
                        <a:cubicBezTo>
                          <a:pt x="8" y="2"/>
                          <a:pt x="8" y="2"/>
                          <a:pt x="8" y="2"/>
                        </a:cubicBezTo>
                        <a:cubicBezTo>
                          <a:pt x="9" y="3"/>
                          <a:pt x="8" y="5"/>
                          <a:pt x="7" y="6"/>
                        </a:cubicBezTo>
                        <a:cubicBezTo>
                          <a:pt x="6" y="7"/>
                          <a:pt x="5" y="13"/>
                          <a:pt x="5" y="15"/>
                        </a:cubicBezTo>
                        <a:cubicBezTo>
                          <a:pt x="5" y="16"/>
                          <a:pt x="5" y="18"/>
                          <a:pt x="4" y="18"/>
                        </a:cubicBezTo>
                        <a:cubicBezTo>
                          <a:pt x="4" y="18"/>
                          <a:pt x="4" y="17"/>
                          <a:pt x="3" y="16"/>
                        </a:cubicBezTo>
                        <a:cubicBezTo>
                          <a:pt x="3" y="16"/>
                          <a:pt x="3" y="16"/>
                          <a:pt x="3" y="16"/>
                        </a:cubicBezTo>
                        <a:cubicBezTo>
                          <a:pt x="2" y="16"/>
                          <a:pt x="2" y="16"/>
                          <a:pt x="2" y="16"/>
                        </a:cubicBezTo>
                        <a:close/>
                        <a:moveTo>
                          <a:pt x="6" y="0"/>
                        </a:moveTo>
                        <a:cubicBezTo>
                          <a:pt x="6" y="0"/>
                          <a:pt x="5" y="1"/>
                          <a:pt x="5" y="2"/>
                        </a:cubicBezTo>
                        <a:cubicBezTo>
                          <a:pt x="5" y="2"/>
                          <a:pt x="5" y="3"/>
                          <a:pt x="5" y="3"/>
                        </a:cubicBezTo>
                        <a:cubicBezTo>
                          <a:pt x="5" y="4"/>
                          <a:pt x="5" y="5"/>
                          <a:pt x="5" y="5"/>
                        </a:cubicBezTo>
                        <a:cubicBezTo>
                          <a:pt x="4" y="8"/>
                          <a:pt x="3" y="9"/>
                          <a:pt x="2" y="11"/>
                        </a:cubicBezTo>
                        <a:cubicBezTo>
                          <a:pt x="1" y="14"/>
                          <a:pt x="0" y="14"/>
                          <a:pt x="0" y="15"/>
                        </a:cubicBezTo>
                        <a:cubicBezTo>
                          <a:pt x="0" y="16"/>
                          <a:pt x="0" y="16"/>
                          <a:pt x="0" y="16"/>
                        </a:cubicBezTo>
                        <a:cubicBezTo>
                          <a:pt x="0" y="17"/>
                          <a:pt x="0" y="17"/>
                          <a:pt x="1" y="17"/>
                        </a:cubicBezTo>
                        <a:cubicBezTo>
                          <a:pt x="1" y="17"/>
                          <a:pt x="1" y="17"/>
                          <a:pt x="1" y="17"/>
                        </a:cubicBezTo>
                        <a:cubicBezTo>
                          <a:pt x="2" y="17"/>
                          <a:pt x="2" y="17"/>
                          <a:pt x="2" y="17"/>
                        </a:cubicBezTo>
                        <a:cubicBezTo>
                          <a:pt x="2" y="17"/>
                          <a:pt x="3" y="17"/>
                          <a:pt x="3" y="17"/>
                        </a:cubicBezTo>
                        <a:cubicBezTo>
                          <a:pt x="4" y="18"/>
                          <a:pt x="4" y="19"/>
                          <a:pt x="4" y="19"/>
                        </a:cubicBezTo>
                        <a:cubicBezTo>
                          <a:pt x="4" y="19"/>
                          <a:pt x="5" y="19"/>
                          <a:pt x="5" y="18"/>
                        </a:cubicBezTo>
                        <a:cubicBezTo>
                          <a:pt x="5" y="17"/>
                          <a:pt x="6" y="16"/>
                          <a:pt x="6" y="15"/>
                        </a:cubicBezTo>
                        <a:cubicBezTo>
                          <a:pt x="6" y="15"/>
                          <a:pt x="6" y="14"/>
                          <a:pt x="6" y="14"/>
                        </a:cubicBezTo>
                        <a:cubicBezTo>
                          <a:pt x="6" y="13"/>
                          <a:pt x="6" y="12"/>
                          <a:pt x="7" y="11"/>
                        </a:cubicBezTo>
                        <a:cubicBezTo>
                          <a:pt x="7" y="9"/>
                          <a:pt x="8" y="6"/>
                          <a:pt x="9" y="5"/>
                        </a:cubicBezTo>
                        <a:cubicBezTo>
                          <a:pt x="9" y="4"/>
                          <a:pt x="9" y="4"/>
                          <a:pt x="10" y="3"/>
                        </a:cubicBezTo>
                        <a:cubicBezTo>
                          <a:pt x="10" y="2"/>
                          <a:pt x="10" y="2"/>
                          <a:pt x="10" y="2"/>
                        </a:cubicBezTo>
                        <a:cubicBezTo>
                          <a:pt x="9" y="1"/>
                          <a:pt x="9" y="1"/>
                          <a:pt x="9" y="1"/>
                        </a:cubicBezTo>
                        <a:cubicBezTo>
                          <a:pt x="9" y="0"/>
                          <a:pt x="9" y="0"/>
                          <a:pt x="8" y="0"/>
                        </a:cubicBezTo>
                        <a:cubicBezTo>
                          <a:pt x="7" y="0"/>
                          <a:pt x="7" y="0"/>
                          <a:pt x="7" y="0"/>
                        </a:cubicBezTo>
                        <a:lnTo>
                          <a:pt x="6"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51" name="Google Shape;3451;p21"/>
                  <p:cNvSpPr/>
                  <p:nvPr/>
                </p:nvSpPr>
                <p:spPr>
                  <a:xfrm>
                    <a:off x="3912" y="2268"/>
                    <a:ext cx="7" cy="16"/>
                  </a:xfrm>
                  <a:custGeom>
                    <a:avLst/>
                    <a:gdLst/>
                    <a:ahLst/>
                    <a:cxnLst/>
                    <a:rect l="l" t="t" r="r" b="b"/>
                    <a:pathLst>
                      <a:path w="10" h="21" extrusionOk="0">
                        <a:moveTo>
                          <a:pt x="4" y="21"/>
                        </a:moveTo>
                        <a:cubicBezTo>
                          <a:pt x="4" y="21"/>
                          <a:pt x="4" y="21"/>
                          <a:pt x="4" y="21"/>
                        </a:cubicBezTo>
                        <a:close/>
                        <a:moveTo>
                          <a:pt x="10" y="3"/>
                        </a:moveTo>
                        <a:cubicBezTo>
                          <a:pt x="10" y="3"/>
                          <a:pt x="10" y="3"/>
                          <a:pt x="10" y="4"/>
                        </a:cubicBezTo>
                        <a:cubicBezTo>
                          <a:pt x="9" y="5"/>
                          <a:pt x="9" y="5"/>
                          <a:pt x="9" y="6"/>
                        </a:cubicBezTo>
                        <a:cubicBezTo>
                          <a:pt x="8" y="7"/>
                          <a:pt x="7" y="10"/>
                          <a:pt x="7" y="12"/>
                        </a:cubicBezTo>
                        <a:cubicBezTo>
                          <a:pt x="6" y="13"/>
                          <a:pt x="6" y="14"/>
                          <a:pt x="6" y="15"/>
                        </a:cubicBezTo>
                        <a:cubicBezTo>
                          <a:pt x="6" y="15"/>
                          <a:pt x="6" y="16"/>
                          <a:pt x="6" y="16"/>
                        </a:cubicBezTo>
                        <a:cubicBezTo>
                          <a:pt x="6" y="17"/>
                          <a:pt x="5" y="18"/>
                          <a:pt x="5" y="19"/>
                        </a:cubicBezTo>
                        <a:cubicBezTo>
                          <a:pt x="5" y="20"/>
                          <a:pt x="4" y="20"/>
                          <a:pt x="4" y="20"/>
                        </a:cubicBezTo>
                        <a:cubicBezTo>
                          <a:pt x="4" y="20"/>
                          <a:pt x="4" y="20"/>
                          <a:pt x="4" y="20"/>
                        </a:cubicBezTo>
                        <a:cubicBezTo>
                          <a:pt x="4" y="21"/>
                          <a:pt x="4" y="21"/>
                          <a:pt x="4" y="21"/>
                        </a:cubicBezTo>
                        <a:cubicBezTo>
                          <a:pt x="5" y="20"/>
                          <a:pt x="6" y="17"/>
                          <a:pt x="6" y="15"/>
                        </a:cubicBezTo>
                        <a:cubicBezTo>
                          <a:pt x="7" y="11"/>
                          <a:pt x="8" y="8"/>
                          <a:pt x="9" y="6"/>
                        </a:cubicBezTo>
                        <a:cubicBezTo>
                          <a:pt x="9" y="5"/>
                          <a:pt x="10" y="4"/>
                          <a:pt x="10" y="3"/>
                        </a:cubicBezTo>
                        <a:close/>
                        <a:moveTo>
                          <a:pt x="6" y="0"/>
                        </a:moveTo>
                        <a:cubicBezTo>
                          <a:pt x="5" y="1"/>
                          <a:pt x="5" y="2"/>
                          <a:pt x="5" y="4"/>
                        </a:cubicBezTo>
                        <a:cubicBezTo>
                          <a:pt x="4" y="8"/>
                          <a:pt x="3" y="9"/>
                          <a:pt x="2" y="12"/>
                        </a:cubicBezTo>
                        <a:cubicBezTo>
                          <a:pt x="1" y="15"/>
                          <a:pt x="0" y="15"/>
                          <a:pt x="0" y="18"/>
                        </a:cubicBezTo>
                        <a:cubicBezTo>
                          <a:pt x="0" y="18"/>
                          <a:pt x="0" y="18"/>
                          <a:pt x="0" y="19"/>
                        </a:cubicBezTo>
                        <a:cubicBezTo>
                          <a:pt x="1" y="18"/>
                          <a:pt x="1" y="18"/>
                          <a:pt x="1" y="18"/>
                        </a:cubicBezTo>
                        <a:cubicBezTo>
                          <a:pt x="1" y="18"/>
                          <a:pt x="1" y="18"/>
                          <a:pt x="1" y="18"/>
                        </a:cubicBezTo>
                        <a:cubicBezTo>
                          <a:pt x="0" y="18"/>
                          <a:pt x="0" y="18"/>
                          <a:pt x="0" y="17"/>
                        </a:cubicBezTo>
                        <a:cubicBezTo>
                          <a:pt x="0" y="17"/>
                          <a:pt x="0" y="17"/>
                          <a:pt x="0" y="16"/>
                        </a:cubicBezTo>
                        <a:cubicBezTo>
                          <a:pt x="0" y="15"/>
                          <a:pt x="1" y="15"/>
                          <a:pt x="2" y="12"/>
                        </a:cubicBezTo>
                        <a:cubicBezTo>
                          <a:pt x="3" y="10"/>
                          <a:pt x="4" y="9"/>
                          <a:pt x="5" y="6"/>
                        </a:cubicBezTo>
                        <a:cubicBezTo>
                          <a:pt x="5" y="6"/>
                          <a:pt x="5" y="5"/>
                          <a:pt x="5" y="4"/>
                        </a:cubicBezTo>
                        <a:cubicBezTo>
                          <a:pt x="5" y="4"/>
                          <a:pt x="5" y="3"/>
                          <a:pt x="5" y="3"/>
                        </a:cubicBezTo>
                        <a:cubicBezTo>
                          <a:pt x="5" y="2"/>
                          <a:pt x="6" y="1"/>
                          <a:pt x="6" y="1"/>
                        </a:cubicBezTo>
                        <a:lnTo>
                          <a:pt x="6"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52" name="Google Shape;3452;p21"/>
                  <p:cNvSpPr/>
                  <p:nvPr/>
                </p:nvSpPr>
                <p:spPr>
                  <a:xfrm>
                    <a:off x="3913" y="2271"/>
                    <a:ext cx="4" cy="10"/>
                  </a:xfrm>
                  <a:custGeom>
                    <a:avLst/>
                    <a:gdLst/>
                    <a:ahLst/>
                    <a:cxnLst/>
                    <a:rect l="l" t="t" r="r" b="b"/>
                    <a:pathLst>
                      <a:path w="5" h="13" extrusionOk="0">
                        <a:moveTo>
                          <a:pt x="5" y="0"/>
                        </a:moveTo>
                        <a:cubicBezTo>
                          <a:pt x="5" y="0"/>
                          <a:pt x="4" y="0"/>
                          <a:pt x="3" y="2"/>
                        </a:cubicBezTo>
                        <a:cubicBezTo>
                          <a:pt x="3" y="4"/>
                          <a:pt x="2" y="8"/>
                          <a:pt x="1" y="10"/>
                        </a:cubicBezTo>
                        <a:cubicBezTo>
                          <a:pt x="0" y="12"/>
                          <a:pt x="0" y="12"/>
                          <a:pt x="1" y="11"/>
                        </a:cubicBezTo>
                        <a:cubicBezTo>
                          <a:pt x="1" y="11"/>
                          <a:pt x="1" y="13"/>
                          <a:pt x="2" y="12"/>
                        </a:cubicBezTo>
                        <a:cubicBezTo>
                          <a:pt x="3" y="11"/>
                          <a:pt x="4" y="4"/>
                          <a:pt x="4" y="3"/>
                        </a:cubicBezTo>
                        <a:cubicBezTo>
                          <a:pt x="4" y="3"/>
                          <a:pt x="5" y="0"/>
                          <a:pt x="5"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53" name="Google Shape;3453;p21"/>
                  <p:cNvSpPr/>
                  <p:nvPr/>
                </p:nvSpPr>
                <p:spPr>
                  <a:xfrm>
                    <a:off x="3916" y="2255"/>
                    <a:ext cx="9" cy="16"/>
                  </a:xfrm>
                  <a:custGeom>
                    <a:avLst/>
                    <a:gdLst/>
                    <a:ahLst/>
                    <a:cxnLst/>
                    <a:rect l="l" t="t" r="r" b="b"/>
                    <a:pathLst>
                      <a:path w="11" h="22" extrusionOk="0">
                        <a:moveTo>
                          <a:pt x="7" y="0"/>
                        </a:moveTo>
                        <a:cubicBezTo>
                          <a:pt x="7" y="0"/>
                          <a:pt x="5" y="0"/>
                          <a:pt x="4" y="4"/>
                        </a:cubicBezTo>
                        <a:cubicBezTo>
                          <a:pt x="4" y="8"/>
                          <a:pt x="3" y="9"/>
                          <a:pt x="2" y="12"/>
                        </a:cubicBezTo>
                        <a:cubicBezTo>
                          <a:pt x="1" y="15"/>
                          <a:pt x="0" y="15"/>
                          <a:pt x="0" y="18"/>
                        </a:cubicBezTo>
                        <a:cubicBezTo>
                          <a:pt x="0" y="20"/>
                          <a:pt x="2" y="18"/>
                          <a:pt x="4" y="20"/>
                        </a:cubicBezTo>
                        <a:cubicBezTo>
                          <a:pt x="5" y="22"/>
                          <a:pt x="6" y="18"/>
                          <a:pt x="7" y="15"/>
                        </a:cubicBezTo>
                        <a:cubicBezTo>
                          <a:pt x="7" y="11"/>
                          <a:pt x="8" y="8"/>
                          <a:pt x="9" y="6"/>
                        </a:cubicBezTo>
                        <a:cubicBezTo>
                          <a:pt x="10" y="5"/>
                          <a:pt x="11" y="1"/>
                          <a:pt x="7"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54" name="Google Shape;3454;p21"/>
                  <p:cNvSpPr/>
                  <p:nvPr/>
                </p:nvSpPr>
                <p:spPr>
                  <a:xfrm>
                    <a:off x="3916" y="2255"/>
                    <a:ext cx="8" cy="16"/>
                  </a:xfrm>
                  <a:custGeom>
                    <a:avLst/>
                    <a:gdLst/>
                    <a:ahLst/>
                    <a:cxnLst/>
                    <a:rect l="l" t="t" r="r" b="b"/>
                    <a:pathLst>
                      <a:path w="10" h="21" extrusionOk="0">
                        <a:moveTo>
                          <a:pt x="3" y="20"/>
                        </a:moveTo>
                        <a:cubicBezTo>
                          <a:pt x="3" y="19"/>
                          <a:pt x="3" y="19"/>
                          <a:pt x="2" y="19"/>
                        </a:cubicBezTo>
                        <a:cubicBezTo>
                          <a:pt x="1" y="19"/>
                          <a:pt x="1" y="19"/>
                          <a:pt x="1" y="19"/>
                        </a:cubicBezTo>
                        <a:cubicBezTo>
                          <a:pt x="1" y="19"/>
                          <a:pt x="0" y="19"/>
                          <a:pt x="0" y="18"/>
                        </a:cubicBezTo>
                        <a:cubicBezTo>
                          <a:pt x="0" y="17"/>
                          <a:pt x="0" y="17"/>
                          <a:pt x="0" y="16"/>
                        </a:cubicBezTo>
                        <a:cubicBezTo>
                          <a:pt x="0" y="15"/>
                          <a:pt x="1" y="14"/>
                          <a:pt x="2" y="12"/>
                        </a:cubicBezTo>
                        <a:cubicBezTo>
                          <a:pt x="3" y="10"/>
                          <a:pt x="4" y="9"/>
                          <a:pt x="4" y="7"/>
                        </a:cubicBezTo>
                        <a:cubicBezTo>
                          <a:pt x="4" y="6"/>
                          <a:pt x="4" y="5"/>
                          <a:pt x="4" y="4"/>
                        </a:cubicBezTo>
                        <a:cubicBezTo>
                          <a:pt x="4" y="4"/>
                          <a:pt x="4" y="4"/>
                          <a:pt x="4" y="3"/>
                        </a:cubicBezTo>
                        <a:cubicBezTo>
                          <a:pt x="5" y="0"/>
                          <a:pt x="7" y="0"/>
                          <a:pt x="7" y="0"/>
                        </a:cubicBezTo>
                        <a:cubicBezTo>
                          <a:pt x="8" y="0"/>
                          <a:pt x="8" y="0"/>
                          <a:pt x="8" y="0"/>
                        </a:cubicBezTo>
                        <a:cubicBezTo>
                          <a:pt x="9" y="0"/>
                          <a:pt x="9" y="1"/>
                          <a:pt x="10" y="1"/>
                        </a:cubicBezTo>
                        <a:cubicBezTo>
                          <a:pt x="10" y="2"/>
                          <a:pt x="10" y="3"/>
                          <a:pt x="10" y="4"/>
                        </a:cubicBezTo>
                        <a:cubicBezTo>
                          <a:pt x="10" y="5"/>
                          <a:pt x="9" y="6"/>
                          <a:pt x="9" y="7"/>
                        </a:cubicBezTo>
                        <a:cubicBezTo>
                          <a:pt x="8" y="8"/>
                          <a:pt x="8" y="10"/>
                          <a:pt x="7" y="12"/>
                        </a:cubicBezTo>
                        <a:cubicBezTo>
                          <a:pt x="7" y="13"/>
                          <a:pt x="7" y="14"/>
                          <a:pt x="7" y="15"/>
                        </a:cubicBezTo>
                        <a:cubicBezTo>
                          <a:pt x="7" y="15"/>
                          <a:pt x="7" y="16"/>
                          <a:pt x="7" y="16"/>
                        </a:cubicBezTo>
                        <a:cubicBezTo>
                          <a:pt x="6" y="19"/>
                          <a:pt x="5" y="21"/>
                          <a:pt x="4" y="21"/>
                        </a:cubicBezTo>
                        <a:cubicBezTo>
                          <a:pt x="4" y="21"/>
                          <a:pt x="4" y="21"/>
                          <a:pt x="3" y="20"/>
                        </a:cubicBezTo>
                        <a:close/>
                        <a:moveTo>
                          <a:pt x="4" y="20"/>
                        </a:moveTo>
                        <a:cubicBezTo>
                          <a:pt x="4" y="20"/>
                          <a:pt x="4" y="20"/>
                          <a:pt x="4" y="20"/>
                        </a:cubicBezTo>
                        <a:cubicBezTo>
                          <a:pt x="5" y="20"/>
                          <a:pt x="5" y="20"/>
                          <a:pt x="5" y="19"/>
                        </a:cubicBezTo>
                        <a:cubicBezTo>
                          <a:pt x="6" y="18"/>
                          <a:pt x="6" y="17"/>
                          <a:pt x="6" y="16"/>
                        </a:cubicBezTo>
                        <a:cubicBezTo>
                          <a:pt x="6" y="15"/>
                          <a:pt x="6" y="15"/>
                          <a:pt x="6" y="15"/>
                        </a:cubicBezTo>
                        <a:cubicBezTo>
                          <a:pt x="7" y="14"/>
                          <a:pt x="7" y="13"/>
                          <a:pt x="7" y="12"/>
                        </a:cubicBezTo>
                        <a:cubicBezTo>
                          <a:pt x="7" y="10"/>
                          <a:pt x="8" y="7"/>
                          <a:pt x="9" y="6"/>
                        </a:cubicBezTo>
                        <a:cubicBezTo>
                          <a:pt x="9" y="6"/>
                          <a:pt x="9" y="5"/>
                          <a:pt x="10" y="4"/>
                        </a:cubicBezTo>
                        <a:cubicBezTo>
                          <a:pt x="10" y="3"/>
                          <a:pt x="10" y="1"/>
                          <a:pt x="8" y="1"/>
                        </a:cubicBezTo>
                        <a:cubicBezTo>
                          <a:pt x="7" y="1"/>
                          <a:pt x="7" y="1"/>
                          <a:pt x="7" y="1"/>
                        </a:cubicBezTo>
                        <a:cubicBezTo>
                          <a:pt x="7" y="0"/>
                          <a:pt x="7" y="0"/>
                          <a:pt x="7" y="0"/>
                        </a:cubicBezTo>
                        <a:cubicBezTo>
                          <a:pt x="7" y="1"/>
                          <a:pt x="7" y="1"/>
                          <a:pt x="7" y="1"/>
                        </a:cubicBezTo>
                        <a:cubicBezTo>
                          <a:pt x="7" y="1"/>
                          <a:pt x="7" y="1"/>
                          <a:pt x="7" y="1"/>
                        </a:cubicBezTo>
                        <a:cubicBezTo>
                          <a:pt x="7" y="1"/>
                          <a:pt x="5" y="1"/>
                          <a:pt x="5" y="3"/>
                        </a:cubicBezTo>
                        <a:cubicBezTo>
                          <a:pt x="5" y="4"/>
                          <a:pt x="5" y="4"/>
                          <a:pt x="5" y="4"/>
                        </a:cubicBezTo>
                        <a:cubicBezTo>
                          <a:pt x="5" y="5"/>
                          <a:pt x="5" y="6"/>
                          <a:pt x="4" y="7"/>
                        </a:cubicBezTo>
                        <a:cubicBezTo>
                          <a:pt x="4" y="9"/>
                          <a:pt x="3" y="10"/>
                          <a:pt x="2" y="12"/>
                        </a:cubicBezTo>
                        <a:cubicBezTo>
                          <a:pt x="1" y="15"/>
                          <a:pt x="1" y="15"/>
                          <a:pt x="1" y="16"/>
                        </a:cubicBezTo>
                        <a:cubicBezTo>
                          <a:pt x="0" y="17"/>
                          <a:pt x="0" y="17"/>
                          <a:pt x="0" y="17"/>
                        </a:cubicBezTo>
                        <a:cubicBezTo>
                          <a:pt x="1" y="18"/>
                          <a:pt x="1" y="18"/>
                          <a:pt x="1" y="18"/>
                        </a:cubicBezTo>
                        <a:cubicBezTo>
                          <a:pt x="1" y="18"/>
                          <a:pt x="2" y="18"/>
                          <a:pt x="2" y="18"/>
                        </a:cubicBezTo>
                        <a:cubicBezTo>
                          <a:pt x="2" y="18"/>
                          <a:pt x="2" y="18"/>
                          <a:pt x="2" y="18"/>
                        </a:cubicBezTo>
                        <a:cubicBezTo>
                          <a:pt x="3" y="18"/>
                          <a:pt x="3" y="19"/>
                          <a:pt x="4" y="20"/>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55" name="Google Shape;3455;p21"/>
                  <p:cNvSpPr/>
                  <p:nvPr/>
                </p:nvSpPr>
                <p:spPr>
                  <a:xfrm>
                    <a:off x="3916" y="2256"/>
                    <a:ext cx="8" cy="14"/>
                  </a:xfrm>
                  <a:custGeom>
                    <a:avLst/>
                    <a:gdLst/>
                    <a:ahLst/>
                    <a:cxnLst/>
                    <a:rect l="l" t="t" r="r" b="b"/>
                    <a:pathLst>
                      <a:path w="10" h="19" extrusionOk="0">
                        <a:moveTo>
                          <a:pt x="2" y="16"/>
                        </a:moveTo>
                        <a:cubicBezTo>
                          <a:pt x="2" y="16"/>
                          <a:pt x="2" y="16"/>
                          <a:pt x="2" y="16"/>
                        </a:cubicBezTo>
                        <a:cubicBezTo>
                          <a:pt x="1" y="14"/>
                          <a:pt x="3" y="11"/>
                          <a:pt x="4" y="10"/>
                        </a:cubicBezTo>
                        <a:cubicBezTo>
                          <a:pt x="5" y="9"/>
                          <a:pt x="5" y="7"/>
                          <a:pt x="5" y="5"/>
                        </a:cubicBezTo>
                        <a:cubicBezTo>
                          <a:pt x="5" y="3"/>
                          <a:pt x="6" y="1"/>
                          <a:pt x="6" y="1"/>
                        </a:cubicBezTo>
                        <a:cubicBezTo>
                          <a:pt x="6" y="1"/>
                          <a:pt x="6" y="1"/>
                          <a:pt x="6" y="1"/>
                        </a:cubicBezTo>
                        <a:cubicBezTo>
                          <a:pt x="7" y="2"/>
                          <a:pt x="7" y="2"/>
                          <a:pt x="7" y="2"/>
                        </a:cubicBezTo>
                        <a:cubicBezTo>
                          <a:pt x="7" y="2"/>
                          <a:pt x="7" y="2"/>
                          <a:pt x="7" y="2"/>
                        </a:cubicBezTo>
                        <a:cubicBezTo>
                          <a:pt x="7" y="2"/>
                          <a:pt x="7" y="2"/>
                          <a:pt x="7" y="2"/>
                        </a:cubicBezTo>
                        <a:cubicBezTo>
                          <a:pt x="8" y="2"/>
                          <a:pt x="8" y="2"/>
                          <a:pt x="8" y="2"/>
                        </a:cubicBezTo>
                        <a:cubicBezTo>
                          <a:pt x="8" y="2"/>
                          <a:pt x="8" y="2"/>
                          <a:pt x="8" y="2"/>
                        </a:cubicBezTo>
                        <a:cubicBezTo>
                          <a:pt x="9" y="3"/>
                          <a:pt x="8" y="5"/>
                          <a:pt x="7" y="6"/>
                        </a:cubicBezTo>
                        <a:cubicBezTo>
                          <a:pt x="6" y="7"/>
                          <a:pt x="6" y="13"/>
                          <a:pt x="6" y="15"/>
                        </a:cubicBezTo>
                        <a:cubicBezTo>
                          <a:pt x="6" y="16"/>
                          <a:pt x="5" y="17"/>
                          <a:pt x="5" y="17"/>
                        </a:cubicBezTo>
                        <a:cubicBezTo>
                          <a:pt x="4" y="17"/>
                          <a:pt x="4" y="17"/>
                          <a:pt x="4" y="16"/>
                        </a:cubicBezTo>
                        <a:cubicBezTo>
                          <a:pt x="4" y="16"/>
                          <a:pt x="3" y="15"/>
                          <a:pt x="3" y="15"/>
                        </a:cubicBezTo>
                        <a:cubicBezTo>
                          <a:pt x="2" y="16"/>
                          <a:pt x="2" y="16"/>
                          <a:pt x="2" y="16"/>
                        </a:cubicBezTo>
                        <a:close/>
                        <a:moveTo>
                          <a:pt x="6" y="0"/>
                        </a:moveTo>
                        <a:cubicBezTo>
                          <a:pt x="6" y="0"/>
                          <a:pt x="5" y="1"/>
                          <a:pt x="5" y="2"/>
                        </a:cubicBezTo>
                        <a:cubicBezTo>
                          <a:pt x="5" y="3"/>
                          <a:pt x="5" y="3"/>
                          <a:pt x="5" y="3"/>
                        </a:cubicBezTo>
                        <a:cubicBezTo>
                          <a:pt x="5" y="4"/>
                          <a:pt x="5" y="5"/>
                          <a:pt x="4" y="6"/>
                        </a:cubicBezTo>
                        <a:cubicBezTo>
                          <a:pt x="4" y="8"/>
                          <a:pt x="3" y="9"/>
                          <a:pt x="2" y="11"/>
                        </a:cubicBezTo>
                        <a:cubicBezTo>
                          <a:pt x="1" y="14"/>
                          <a:pt x="1" y="14"/>
                          <a:pt x="1" y="15"/>
                        </a:cubicBezTo>
                        <a:cubicBezTo>
                          <a:pt x="0" y="16"/>
                          <a:pt x="0" y="16"/>
                          <a:pt x="0" y="16"/>
                        </a:cubicBezTo>
                        <a:cubicBezTo>
                          <a:pt x="1" y="17"/>
                          <a:pt x="1" y="17"/>
                          <a:pt x="1" y="17"/>
                        </a:cubicBezTo>
                        <a:cubicBezTo>
                          <a:pt x="1" y="17"/>
                          <a:pt x="2" y="17"/>
                          <a:pt x="2" y="17"/>
                        </a:cubicBezTo>
                        <a:cubicBezTo>
                          <a:pt x="2" y="17"/>
                          <a:pt x="2" y="17"/>
                          <a:pt x="2" y="17"/>
                        </a:cubicBezTo>
                        <a:cubicBezTo>
                          <a:pt x="3" y="17"/>
                          <a:pt x="3" y="18"/>
                          <a:pt x="4" y="19"/>
                        </a:cubicBezTo>
                        <a:cubicBezTo>
                          <a:pt x="4" y="19"/>
                          <a:pt x="4" y="19"/>
                          <a:pt x="4" y="19"/>
                        </a:cubicBezTo>
                        <a:cubicBezTo>
                          <a:pt x="4" y="19"/>
                          <a:pt x="4" y="19"/>
                          <a:pt x="4" y="19"/>
                        </a:cubicBezTo>
                        <a:cubicBezTo>
                          <a:pt x="5" y="19"/>
                          <a:pt x="5" y="19"/>
                          <a:pt x="5" y="18"/>
                        </a:cubicBezTo>
                        <a:cubicBezTo>
                          <a:pt x="6" y="17"/>
                          <a:pt x="6" y="16"/>
                          <a:pt x="6" y="15"/>
                        </a:cubicBezTo>
                        <a:cubicBezTo>
                          <a:pt x="6" y="14"/>
                          <a:pt x="6" y="14"/>
                          <a:pt x="6" y="14"/>
                        </a:cubicBezTo>
                        <a:cubicBezTo>
                          <a:pt x="7" y="13"/>
                          <a:pt x="7" y="12"/>
                          <a:pt x="7" y="11"/>
                        </a:cubicBezTo>
                        <a:cubicBezTo>
                          <a:pt x="7" y="9"/>
                          <a:pt x="8" y="6"/>
                          <a:pt x="9" y="5"/>
                        </a:cubicBezTo>
                        <a:cubicBezTo>
                          <a:pt x="9" y="5"/>
                          <a:pt x="9" y="4"/>
                          <a:pt x="10" y="3"/>
                        </a:cubicBezTo>
                        <a:cubicBezTo>
                          <a:pt x="10" y="2"/>
                          <a:pt x="10" y="2"/>
                          <a:pt x="10" y="2"/>
                        </a:cubicBezTo>
                        <a:cubicBezTo>
                          <a:pt x="9" y="2"/>
                          <a:pt x="9" y="2"/>
                          <a:pt x="9" y="2"/>
                        </a:cubicBezTo>
                        <a:cubicBezTo>
                          <a:pt x="9" y="1"/>
                          <a:pt x="8" y="1"/>
                          <a:pt x="7" y="0"/>
                        </a:cubicBezTo>
                        <a:lnTo>
                          <a:pt x="6"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56" name="Google Shape;3456;p21"/>
                  <p:cNvSpPr/>
                  <p:nvPr/>
                </p:nvSpPr>
                <p:spPr>
                  <a:xfrm>
                    <a:off x="3916" y="2256"/>
                    <a:ext cx="8" cy="15"/>
                  </a:xfrm>
                  <a:custGeom>
                    <a:avLst/>
                    <a:gdLst/>
                    <a:ahLst/>
                    <a:cxnLst/>
                    <a:rect l="l" t="t" r="r" b="b"/>
                    <a:pathLst>
                      <a:path w="10" h="20" extrusionOk="0">
                        <a:moveTo>
                          <a:pt x="6" y="0"/>
                        </a:moveTo>
                        <a:cubicBezTo>
                          <a:pt x="5" y="0"/>
                          <a:pt x="5" y="1"/>
                          <a:pt x="4" y="3"/>
                        </a:cubicBezTo>
                        <a:cubicBezTo>
                          <a:pt x="4" y="7"/>
                          <a:pt x="3" y="8"/>
                          <a:pt x="2" y="11"/>
                        </a:cubicBezTo>
                        <a:cubicBezTo>
                          <a:pt x="1" y="14"/>
                          <a:pt x="0" y="14"/>
                          <a:pt x="0" y="17"/>
                        </a:cubicBezTo>
                        <a:cubicBezTo>
                          <a:pt x="0" y="19"/>
                          <a:pt x="2" y="17"/>
                          <a:pt x="4" y="19"/>
                        </a:cubicBezTo>
                        <a:cubicBezTo>
                          <a:pt x="4" y="19"/>
                          <a:pt x="4" y="20"/>
                          <a:pt x="4" y="20"/>
                        </a:cubicBezTo>
                        <a:cubicBezTo>
                          <a:pt x="5" y="20"/>
                          <a:pt x="6" y="17"/>
                          <a:pt x="7" y="14"/>
                        </a:cubicBezTo>
                        <a:cubicBezTo>
                          <a:pt x="7" y="10"/>
                          <a:pt x="8" y="7"/>
                          <a:pt x="9" y="5"/>
                        </a:cubicBezTo>
                        <a:cubicBezTo>
                          <a:pt x="9" y="5"/>
                          <a:pt x="10" y="3"/>
                          <a:pt x="10" y="2"/>
                        </a:cubicBezTo>
                        <a:cubicBezTo>
                          <a:pt x="10" y="2"/>
                          <a:pt x="10" y="2"/>
                          <a:pt x="10" y="2"/>
                        </a:cubicBezTo>
                        <a:cubicBezTo>
                          <a:pt x="10" y="2"/>
                          <a:pt x="10" y="2"/>
                          <a:pt x="10" y="2"/>
                        </a:cubicBezTo>
                        <a:cubicBezTo>
                          <a:pt x="10" y="2"/>
                          <a:pt x="10" y="2"/>
                          <a:pt x="10" y="2"/>
                        </a:cubicBezTo>
                        <a:cubicBezTo>
                          <a:pt x="10" y="3"/>
                          <a:pt x="10" y="3"/>
                          <a:pt x="10" y="3"/>
                        </a:cubicBezTo>
                        <a:cubicBezTo>
                          <a:pt x="9" y="4"/>
                          <a:pt x="9" y="5"/>
                          <a:pt x="9" y="5"/>
                        </a:cubicBezTo>
                        <a:cubicBezTo>
                          <a:pt x="8" y="6"/>
                          <a:pt x="7" y="9"/>
                          <a:pt x="7" y="11"/>
                        </a:cubicBezTo>
                        <a:cubicBezTo>
                          <a:pt x="7" y="12"/>
                          <a:pt x="7" y="13"/>
                          <a:pt x="6" y="14"/>
                        </a:cubicBezTo>
                        <a:cubicBezTo>
                          <a:pt x="6" y="14"/>
                          <a:pt x="6" y="14"/>
                          <a:pt x="6" y="15"/>
                        </a:cubicBezTo>
                        <a:cubicBezTo>
                          <a:pt x="6" y="16"/>
                          <a:pt x="6" y="17"/>
                          <a:pt x="5" y="18"/>
                        </a:cubicBezTo>
                        <a:cubicBezTo>
                          <a:pt x="5" y="19"/>
                          <a:pt x="5" y="19"/>
                          <a:pt x="4" y="19"/>
                        </a:cubicBezTo>
                        <a:cubicBezTo>
                          <a:pt x="4" y="19"/>
                          <a:pt x="4" y="19"/>
                          <a:pt x="4" y="19"/>
                        </a:cubicBezTo>
                        <a:cubicBezTo>
                          <a:pt x="4" y="19"/>
                          <a:pt x="4" y="19"/>
                          <a:pt x="4" y="19"/>
                        </a:cubicBezTo>
                        <a:cubicBezTo>
                          <a:pt x="3" y="18"/>
                          <a:pt x="3" y="17"/>
                          <a:pt x="2" y="17"/>
                        </a:cubicBezTo>
                        <a:cubicBezTo>
                          <a:pt x="2" y="17"/>
                          <a:pt x="2" y="17"/>
                          <a:pt x="2" y="17"/>
                        </a:cubicBezTo>
                        <a:cubicBezTo>
                          <a:pt x="2" y="17"/>
                          <a:pt x="1" y="17"/>
                          <a:pt x="1" y="17"/>
                        </a:cubicBezTo>
                        <a:cubicBezTo>
                          <a:pt x="1" y="17"/>
                          <a:pt x="1" y="17"/>
                          <a:pt x="0" y="16"/>
                        </a:cubicBezTo>
                        <a:cubicBezTo>
                          <a:pt x="0" y="16"/>
                          <a:pt x="0" y="16"/>
                          <a:pt x="1" y="15"/>
                        </a:cubicBezTo>
                        <a:cubicBezTo>
                          <a:pt x="1" y="14"/>
                          <a:pt x="1" y="14"/>
                          <a:pt x="2" y="11"/>
                        </a:cubicBezTo>
                        <a:cubicBezTo>
                          <a:pt x="3" y="9"/>
                          <a:pt x="4" y="8"/>
                          <a:pt x="4" y="6"/>
                        </a:cubicBezTo>
                        <a:cubicBezTo>
                          <a:pt x="5" y="5"/>
                          <a:pt x="5" y="4"/>
                          <a:pt x="5" y="3"/>
                        </a:cubicBezTo>
                        <a:cubicBezTo>
                          <a:pt x="5" y="2"/>
                          <a:pt x="5" y="2"/>
                          <a:pt x="5" y="2"/>
                        </a:cubicBezTo>
                        <a:cubicBezTo>
                          <a:pt x="5" y="1"/>
                          <a:pt x="6" y="0"/>
                          <a:pt x="6"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57" name="Google Shape;3457;p21"/>
                  <p:cNvSpPr/>
                  <p:nvPr/>
                </p:nvSpPr>
                <p:spPr>
                  <a:xfrm>
                    <a:off x="3918" y="2258"/>
                    <a:ext cx="4" cy="10"/>
                  </a:xfrm>
                  <a:custGeom>
                    <a:avLst/>
                    <a:gdLst/>
                    <a:ahLst/>
                    <a:cxnLst/>
                    <a:rect l="l" t="t" r="r" b="b"/>
                    <a:pathLst>
                      <a:path w="5" h="13" extrusionOk="0">
                        <a:moveTo>
                          <a:pt x="4" y="0"/>
                        </a:moveTo>
                        <a:cubicBezTo>
                          <a:pt x="4" y="0"/>
                          <a:pt x="4" y="0"/>
                          <a:pt x="3" y="2"/>
                        </a:cubicBezTo>
                        <a:cubicBezTo>
                          <a:pt x="3" y="4"/>
                          <a:pt x="2" y="8"/>
                          <a:pt x="1" y="10"/>
                        </a:cubicBezTo>
                        <a:cubicBezTo>
                          <a:pt x="0" y="12"/>
                          <a:pt x="1" y="11"/>
                          <a:pt x="1" y="11"/>
                        </a:cubicBezTo>
                        <a:cubicBezTo>
                          <a:pt x="2" y="11"/>
                          <a:pt x="2" y="13"/>
                          <a:pt x="2" y="12"/>
                        </a:cubicBezTo>
                        <a:cubicBezTo>
                          <a:pt x="3" y="11"/>
                          <a:pt x="4" y="4"/>
                          <a:pt x="4" y="3"/>
                        </a:cubicBezTo>
                        <a:cubicBezTo>
                          <a:pt x="4" y="3"/>
                          <a:pt x="5" y="0"/>
                          <a:pt x="4"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58" name="Google Shape;3458;p21"/>
                  <p:cNvSpPr/>
                  <p:nvPr/>
                </p:nvSpPr>
                <p:spPr>
                  <a:xfrm>
                    <a:off x="3920" y="2232"/>
                    <a:ext cx="11" cy="26"/>
                  </a:xfrm>
                  <a:custGeom>
                    <a:avLst/>
                    <a:gdLst/>
                    <a:ahLst/>
                    <a:cxnLst/>
                    <a:rect l="l" t="t" r="r" b="b"/>
                    <a:pathLst>
                      <a:path w="14" h="34" extrusionOk="0">
                        <a:moveTo>
                          <a:pt x="10" y="1"/>
                        </a:moveTo>
                        <a:cubicBezTo>
                          <a:pt x="10" y="1"/>
                          <a:pt x="9" y="0"/>
                          <a:pt x="7" y="7"/>
                        </a:cubicBezTo>
                        <a:cubicBezTo>
                          <a:pt x="6" y="13"/>
                          <a:pt x="5" y="17"/>
                          <a:pt x="3" y="22"/>
                        </a:cubicBezTo>
                        <a:cubicBezTo>
                          <a:pt x="0" y="27"/>
                          <a:pt x="0" y="30"/>
                          <a:pt x="2" y="31"/>
                        </a:cubicBezTo>
                        <a:cubicBezTo>
                          <a:pt x="3" y="31"/>
                          <a:pt x="4" y="31"/>
                          <a:pt x="4" y="32"/>
                        </a:cubicBezTo>
                        <a:cubicBezTo>
                          <a:pt x="5" y="34"/>
                          <a:pt x="7" y="32"/>
                          <a:pt x="9" y="25"/>
                        </a:cubicBezTo>
                        <a:cubicBezTo>
                          <a:pt x="10" y="17"/>
                          <a:pt x="11" y="12"/>
                          <a:pt x="11" y="11"/>
                        </a:cubicBezTo>
                        <a:cubicBezTo>
                          <a:pt x="12" y="10"/>
                          <a:pt x="14" y="4"/>
                          <a:pt x="13" y="2"/>
                        </a:cubicBezTo>
                        <a:cubicBezTo>
                          <a:pt x="13" y="0"/>
                          <a:pt x="10" y="1"/>
                          <a:pt x="10"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59" name="Google Shape;3459;p21"/>
                  <p:cNvSpPr/>
                  <p:nvPr/>
                </p:nvSpPr>
                <p:spPr>
                  <a:xfrm>
                    <a:off x="3920" y="2232"/>
                    <a:ext cx="11" cy="25"/>
                  </a:xfrm>
                  <a:custGeom>
                    <a:avLst/>
                    <a:gdLst/>
                    <a:ahLst/>
                    <a:cxnLst/>
                    <a:rect l="l" t="t" r="r" b="b"/>
                    <a:pathLst>
                      <a:path w="14" h="33" extrusionOk="0">
                        <a:moveTo>
                          <a:pt x="4" y="33"/>
                        </a:moveTo>
                        <a:cubicBezTo>
                          <a:pt x="4" y="32"/>
                          <a:pt x="3" y="32"/>
                          <a:pt x="2" y="31"/>
                        </a:cubicBezTo>
                        <a:cubicBezTo>
                          <a:pt x="1" y="31"/>
                          <a:pt x="0" y="30"/>
                          <a:pt x="1" y="28"/>
                        </a:cubicBezTo>
                        <a:cubicBezTo>
                          <a:pt x="1" y="26"/>
                          <a:pt x="1" y="24"/>
                          <a:pt x="2" y="22"/>
                        </a:cubicBezTo>
                        <a:cubicBezTo>
                          <a:pt x="5" y="17"/>
                          <a:pt x="6" y="13"/>
                          <a:pt x="7" y="7"/>
                        </a:cubicBezTo>
                        <a:cubicBezTo>
                          <a:pt x="8" y="1"/>
                          <a:pt x="10" y="0"/>
                          <a:pt x="10" y="0"/>
                        </a:cubicBezTo>
                        <a:cubicBezTo>
                          <a:pt x="10" y="0"/>
                          <a:pt x="10" y="0"/>
                          <a:pt x="10" y="0"/>
                        </a:cubicBezTo>
                        <a:cubicBezTo>
                          <a:pt x="11" y="0"/>
                          <a:pt x="11" y="0"/>
                          <a:pt x="12" y="0"/>
                        </a:cubicBezTo>
                        <a:cubicBezTo>
                          <a:pt x="12" y="0"/>
                          <a:pt x="13" y="1"/>
                          <a:pt x="14" y="2"/>
                        </a:cubicBezTo>
                        <a:cubicBezTo>
                          <a:pt x="14" y="2"/>
                          <a:pt x="14" y="3"/>
                          <a:pt x="14" y="4"/>
                        </a:cubicBezTo>
                        <a:cubicBezTo>
                          <a:pt x="13" y="7"/>
                          <a:pt x="12" y="10"/>
                          <a:pt x="12" y="11"/>
                        </a:cubicBezTo>
                        <a:cubicBezTo>
                          <a:pt x="11" y="12"/>
                          <a:pt x="10" y="17"/>
                          <a:pt x="9" y="20"/>
                        </a:cubicBezTo>
                        <a:cubicBezTo>
                          <a:pt x="9" y="21"/>
                          <a:pt x="9" y="23"/>
                          <a:pt x="9" y="25"/>
                        </a:cubicBezTo>
                        <a:cubicBezTo>
                          <a:pt x="9" y="25"/>
                          <a:pt x="9" y="25"/>
                          <a:pt x="9" y="25"/>
                        </a:cubicBezTo>
                        <a:cubicBezTo>
                          <a:pt x="8" y="31"/>
                          <a:pt x="6" y="33"/>
                          <a:pt x="5" y="33"/>
                        </a:cubicBezTo>
                        <a:lnTo>
                          <a:pt x="4" y="33"/>
                        </a:lnTo>
                        <a:close/>
                        <a:moveTo>
                          <a:pt x="8" y="7"/>
                        </a:moveTo>
                        <a:cubicBezTo>
                          <a:pt x="7" y="13"/>
                          <a:pt x="5" y="17"/>
                          <a:pt x="3" y="22"/>
                        </a:cubicBezTo>
                        <a:cubicBezTo>
                          <a:pt x="2" y="25"/>
                          <a:pt x="1" y="26"/>
                          <a:pt x="1" y="28"/>
                        </a:cubicBezTo>
                        <a:cubicBezTo>
                          <a:pt x="1" y="29"/>
                          <a:pt x="1" y="30"/>
                          <a:pt x="2" y="30"/>
                        </a:cubicBezTo>
                        <a:cubicBezTo>
                          <a:pt x="3" y="31"/>
                          <a:pt x="4" y="31"/>
                          <a:pt x="5" y="32"/>
                        </a:cubicBezTo>
                        <a:cubicBezTo>
                          <a:pt x="5" y="32"/>
                          <a:pt x="5" y="32"/>
                          <a:pt x="5" y="32"/>
                        </a:cubicBezTo>
                        <a:cubicBezTo>
                          <a:pt x="6" y="32"/>
                          <a:pt x="7" y="31"/>
                          <a:pt x="8" y="25"/>
                        </a:cubicBezTo>
                        <a:cubicBezTo>
                          <a:pt x="8" y="25"/>
                          <a:pt x="8" y="25"/>
                          <a:pt x="8" y="25"/>
                        </a:cubicBezTo>
                        <a:cubicBezTo>
                          <a:pt x="9" y="23"/>
                          <a:pt x="9" y="21"/>
                          <a:pt x="9" y="20"/>
                        </a:cubicBezTo>
                        <a:cubicBezTo>
                          <a:pt x="9" y="17"/>
                          <a:pt x="11" y="12"/>
                          <a:pt x="11" y="11"/>
                        </a:cubicBezTo>
                        <a:cubicBezTo>
                          <a:pt x="11" y="10"/>
                          <a:pt x="13" y="6"/>
                          <a:pt x="13" y="4"/>
                        </a:cubicBezTo>
                        <a:cubicBezTo>
                          <a:pt x="13" y="3"/>
                          <a:pt x="13" y="3"/>
                          <a:pt x="13" y="2"/>
                        </a:cubicBezTo>
                        <a:cubicBezTo>
                          <a:pt x="13" y="2"/>
                          <a:pt x="12" y="1"/>
                          <a:pt x="12" y="1"/>
                        </a:cubicBezTo>
                        <a:cubicBezTo>
                          <a:pt x="11" y="1"/>
                          <a:pt x="10" y="1"/>
                          <a:pt x="10" y="1"/>
                        </a:cubicBezTo>
                        <a:cubicBezTo>
                          <a:pt x="10" y="1"/>
                          <a:pt x="10" y="1"/>
                          <a:pt x="10" y="1"/>
                        </a:cubicBezTo>
                        <a:cubicBezTo>
                          <a:pt x="10" y="1"/>
                          <a:pt x="10" y="1"/>
                          <a:pt x="10" y="1"/>
                        </a:cubicBezTo>
                        <a:cubicBezTo>
                          <a:pt x="10" y="1"/>
                          <a:pt x="10" y="1"/>
                          <a:pt x="10" y="1"/>
                        </a:cubicBezTo>
                        <a:cubicBezTo>
                          <a:pt x="10" y="1"/>
                          <a:pt x="9" y="1"/>
                          <a:pt x="8" y="7"/>
                        </a:cubicBezTo>
                        <a:close/>
                        <a:moveTo>
                          <a:pt x="10" y="1"/>
                        </a:moveTo>
                        <a:cubicBezTo>
                          <a:pt x="10" y="0"/>
                          <a:pt x="10" y="0"/>
                          <a:pt x="10" y="0"/>
                        </a:cubicBezTo>
                        <a:lnTo>
                          <a:pt x="10" y="1"/>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60" name="Google Shape;3460;p21"/>
                  <p:cNvSpPr/>
                  <p:nvPr/>
                </p:nvSpPr>
                <p:spPr>
                  <a:xfrm>
                    <a:off x="3921" y="2233"/>
                    <a:ext cx="9" cy="23"/>
                  </a:xfrm>
                  <a:custGeom>
                    <a:avLst/>
                    <a:gdLst/>
                    <a:ahLst/>
                    <a:cxnLst/>
                    <a:rect l="l" t="t" r="r" b="b"/>
                    <a:pathLst>
                      <a:path w="12" h="31" extrusionOk="0">
                        <a:moveTo>
                          <a:pt x="2" y="27"/>
                        </a:moveTo>
                        <a:cubicBezTo>
                          <a:pt x="2" y="27"/>
                          <a:pt x="2" y="27"/>
                          <a:pt x="1" y="27"/>
                        </a:cubicBezTo>
                        <a:cubicBezTo>
                          <a:pt x="1" y="25"/>
                          <a:pt x="3" y="19"/>
                          <a:pt x="5" y="18"/>
                        </a:cubicBezTo>
                        <a:cubicBezTo>
                          <a:pt x="6" y="16"/>
                          <a:pt x="7" y="10"/>
                          <a:pt x="7" y="8"/>
                        </a:cubicBezTo>
                        <a:cubicBezTo>
                          <a:pt x="7" y="6"/>
                          <a:pt x="8" y="3"/>
                          <a:pt x="8" y="3"/>
                        </a:cubicBezTo>
                        <a:cubicBezTo>
                          <a:pt x="9" y="2"/>
                          <a:pt x="9" y="1"/>
                          <a:pt x="9" y="1"/>
                        </a:cubicBezTo>
                        <a:cubicBezTo>
                          <a:pt x="9" y="2"/>
                          <a:pt x="9" y="2"/>
                          <a:pt x="9" y="2"/>
                        </a:cubicBezTo>
                        <a:cubicBezTo>
                          <a:pt x="9" y="3"/>
                          <a:pt x="9" y="3"/>
                          <a:pt x="9" y="3"/>
                        </a:cubicBezTo>
                        <a:cubicBezTo>
                          <a:pt x="10" y="2"/>
                          <a:pt x="10" y="2"/>
                          <a:pt x="10" y="2"/>
                        </a:cubicBezTo>
                        <a:cubicBezTo>
                          <a:pt x="10" y="2"/>
                          <a:pt x="11" y="2"/>
                          <a:pt x="11" y="2"/>
                        </a:cubicBezTo>
                        <a:cubicBezTo>
                          <a:pt x="11" y="2"/>
                          <a:pt x="12" y="2"/>
                          <a:pt x="12" y="3"/>
                        </a:cubicBezTo>
                        <a:cubicBezTo>
                          <a:pt x="12" y="5"/>
                          <a:pt x="9" y="9"/>
                          <a:pt x="9" y="11"/>
                        </a:cubicBezTo>
                        <a:cubicBezTo>
                          <a:pt x="8" y="13"/>
                          <a:pt x="7" y="25"/>
                          <a:pt x="6" y="27"/>
                        </a:cubicBezTo>
                        <a:cubicBezTo>
                          <a:pt x="5" y="28"/>
                          <a:pt x="5" y="29"/>
                          <a:pt x="5" y="29"/>
                        </a:cubicBezTo>
                        <a:cubicBezTo>
                          <a:pt x="4" y="29"/>
                          <a:pt x="4" y="27"/>
                          <a:pt x="4" y="27"/>
                        </a:cubicBezTo>
                        <a:cubicBezTo>
                          <a:pt x="3" y="27"/>
                          <a:pt x="3" y="27"/>
                          <a:pt x="3" y="27"/>
                        </a:cubicBezTo>
                        <a:cubicBezTo>
                          <a:pt x="3" y="27"/>
                          <a:pt x="3" y="27"/>
                          <a:pt x="3" y="27"/>
                        </a:cubicBezTo>
                        <a:lnTo>
                          <a:pt x="2" y="27"/>
                        </a:lnTo>
                        <a:close/>
                        <a:moveTo>
                          <a:pt x="11" y="0"/>
                        </a:moveTo>
                        <a:cubicBezTo>
                          <a:pt x="10" y="1"/>
                          <a:pt x="10" y="1"/>
                          <a:pt x="9" y="1"/>
                        </a:cubicBezTo>
                        <a:cubicBezTo>
                          <a:pt x="8" y="1"/>
                          <a:pt x="8" y="1"/>
                          <a:pt x="8" y="1"/>
                        </a:cubicBezTo>
                        <a:cubicBezTo>
                          <a:pt x="8" y="1"/>
                          <a:pt x="7" y="3"/>
                          <a:pt x="7" y="6"/>
                        </a:cubicBezTo>
                        <a:cubicBezTo>
                          <a:pt x="6" y="12"/>
                          <a:pt x="4" y="16"/>
                          <a:pt x="2" y="21"/>
                        </a:cubicBezTo>
                        <a:cubicBezTo>
                          <a:pt x="1" y="24"/>
                          <a:pt x="0" y="25"/>
                          <a:pt x="0" y="27"/>
                        </a:cubicBezTo>
                        <a:cubicBezTo>
                          <a:pt x="0" y="28"/>
                          <a:pt x="0" y="29"/>
                          <a:pt x="1" y="29"/>
                        </a:cubicBezTo>
                        <a:cubicBezTo>
                          <a:pt x="2" y="30"/>
                          <a:pt x="3" y="30"/>
                          <a:pt x="4" y="31"/>
                        </a:cubicBezTo>
                        <a:cubicBezTo>
                          <a:pt x="4" y="31"/>
                          <a:pt x="4" y="31"/>
                          <a:pt x="4" y="31"/>
                        </a:cubicBezTo>
                        <a:cubicBezTo>
                          <a:pt x="4" y="31"/>
                          <a:pt x="4" y="31"/>
                          <a:pt x="4" y="31"/>
                        </a:cubicBezTo>
                        <a:cubicBezTo>
                          <a:pt x="5" y="31"/>
                          <a:pt x="6" y="30"/>
                          <a:pt x="7" y="24"/>
                        </a:cubicBezTo>
                        <a:cubicBezTo>
                          <a:pt x="7" y="24"/>
                          <a:pt x="7" y="24"/>
                          <a:pt x="7" y="24"/>
                        </a:cubicBezTo>
                        <a:cubicBezTo>
                          <a:pt x="8" y="22"/>
                          <a:pt x="8" y="20"/>
                          <a:pt x="8" y="19"/>
                        </a:cubicBezTo>
                        <a:cubicBezTo>
                          <a:pt x="8" y="16"/>
                          <a:pt x="10" y="11"/>
                          <a:pt x="10" y="10"/>
                        </a:cubicBezTo>
                        <a:cubicBezTo>
                          <a:pt x="10" y="9"/>
                          <a:pt x="12" y="5"/>
                          <a:pt x="12" y="3"/>
                        </a:cubicBezTo>
                        <a:cubicBezTo>
                          <a:pt x="12" y="3"/>
                          <a:pt x="12" y="3"/>
                          <a:pt x="12" y="3"/>
                        </a:cubicBezTo>
                        <a:cubicBezTo>
                          <a:pt x="11" y="2"/>
                          <a:pt x="11" y="1"/>
                          <a:pt x="1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61" name="Google Shape;3461;p21"/>
                  <p:cNvSpPr/>
                  <p:nvPr/>
                </p:nvSpPr>
                <p:spPr>
                  <a:xfrm>
                    <a:off x="3920" y="2234"/>
                    <a:ext cx="11" cy="23"/>
                  </a:xfrm>
                  <a:custGeom>
                    <a:avLst/>
                    <a:gdLst/>
                    <a:ahLst/>
                    <a:cxnLst/>
                    <a:rect l="l" t="t" r="r" b="b"/>
                    <a:pathLst>
                      <a:path w="14" h="31" extrusionOk="0">
                        <a:moveTo>
                          <a:pt x="9" y="0"/>
                        </a:moveTo>
                        <a:cubicBezTo>
                          <a:pt x="8" y="0"/>
                          <a:pt x="8" y="2"/>
                          <a:pt x="7" y="5"/>
                        </a:cubicBezTo>
                        <a:cubicBezTo>
                          <a:pt x="6" y="11"/>
                          <a:pt x="5" y="15"/>
                          <a:pt x="3" y="20"/>
                        </a:cubicBezTo>
                        <a:cubicBezTo>
                          <a:pt x="0" y="25"/>
                          <a:pt x="0" y="28"/>
                          <a:pt x="2" y="29"/>
                        </a:cubicBezTo>
                        <a:cubicBezTo>
                          <a:pt x="3" y="29"/>
                          <a:pt x="4" y="29"/>
                          <a:pt x="4" y="30"/>
                        </a:cubicBezTo>
                        <a:cubicBezTo>
                          <a:pt x="5" y="31"/>
                          <a:pt x="5" y="31"/>
                          <a:pt x="5" y="31"/>
                        </a:cubicBezTo>
                        <a:cubicBezTo>
                          <a:pt x="6" y="31"/>
                          <a:pt x="8" y="29"/>
                          <a:pt x="9" y="23"/>
                        </a:cubicBezTo>
                        <a:cubicBezTo>
                          <a:pt x="10" y="15"/>
                          <a:pt x="11" y="10"/>
                          <a:pt x="11" y="9"/>
                        </a:cubicBezTo>
                        <a:cubicBezTo>
                          <a:pt x="12" y="8"/>
                          <a:pt x="13" y="4"/>
                          <a:pt x="14" y="2"/>
                        </a:cubicBezTo>
                        <a:cubicBezTo>
                          <a:pt x="13" y="2"/>
                          <a:pt x="13" y="2"/>
                          <a:pt x="13" y="2"/>
                        </a:cubicBezTo>
                        <a:cubicBezTo>
                          <a:pt x="13" y="2"/>
                          <a:pt x="13" y="2"/>
                          <a:pt x="13" y="2"/>
                        </a:cubicBezTo>
                        <a:cubicBezTo>
                          <a:pt x="13" y="4"/>
                          <a:pt x="11" y="8"/>
                          <a:pt x="11" y="9"/>
                        </a:cubicBezTo>
                        <a:cubicBezTo>
                          <a:pt x="11" y="10"/>
                          <a:pt x="9" y="15"/>
                          <a:pt x="9" y="18"/>
                        </a:cubicBezTo>
                        <a:cubicBezTo>
                          <a:pt x="9" y="19"/>
                          <a:pt x="9" y="21"/>
                          <a:pt x="8" y="23"/>
                        </a:cubicBezTo>
                        <a:cubicBezTo>
                          <a:pt x="8" y="23"/>
                          <a:pt x="8" y="23"/>
                          <a:pt x="8" y="23"/>
                        </a:cubicBezTo>
                        <a:cubicBezTo>
                          <a:pt x="7" y="29"/>
                          <a:pt x="6" y="30"/>
                          <a:pt x="5" y="30"/>
                        </a:cubicBezTo>
                        <a:cubicBezTo>
                          <a:pt x="5" y="30"/>
                          <a:pt x="5" y="30"/>
                          <a:pt x="5" y="30"/>
                        </a:cubicBezTo>
                        <a:cubicBezTo>
                          <a:pt x="5" y="30"/>
                          <a:pt x="5" y="30"/>
                          <a:pt x="5" y="30"/>
                        </a:cubicBezTo>
                        <a:cubicBezTo>
                          <a:pt x="4" y="29"/>
                          <a:pt x="3" y="29"/>
                          <a:pt x="2" y="28"/>
                        </a:cubicBezTo>
                        <a:cubicBezTo>
                          <a:pt x="1" y="28"/>
                          <a:pt x="1" y="27"/>
                          <a:pt x="1" y="26"/>
                        </a:cubicBezTo>
                        <a:cubicBezTo>
                          <a:pt x="1" y="24"/>
                          <a:pt x="2" y="23"/>
                          <a:pt x="3" y="20"/>
                        </a:cubicBezTo>
                        <a:cubicBezTo>
                          <a:pt x="5" y="15"/>
                          <a:pt x="7" y="11"/>
                          <a:pt x="8" y="5"/>
                        </a:cubicBezTo>
                        <a:cubicBezTo>
                          <a:pt x="8" y="2"/>
                          <a:pt x="9" y="0"/>
                          <a:pt x="9"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62" name="Google Shape;3462;p21"/>
                  <p:cNvSpPr/>
                  <p:nvPr/>
                </p:nvSpPr>
                <p:spPr>
                  <a:xfrm>
                    <a:off x="3922" y="2236"/>
                    <a:ext cx="6" cy="17"/>
                  </a:xfrm>
                  <a:custGeom>
                    <a:avLst/>
                    <a:gdLst/>
                    <a:ahLst/>
                    <a:cxnLst/>
                    <a:rect l="l" t="t" r="r" b="b"/>
                    <a:pathLst>
                      <a:path w="9" h="23" extrusionOk="0">
                        <a:moveTo>
                          <a:pt x="8" y="0"/>
                        </a:moveTo>
                        <a:cubicBezTo>
                          <a:pt x="8" y="0"/>
                          <a:pt x="7" y="3"/>
                          <a:pt x="7" y="5"/>
                        </a:cubicBezTo>
                        <a:cubicBezTo>
                          <a:pt x="6" y="7"/>
                          <a:pt x="4" y="14"/>
                          <a:pt x="3" y="16"/>
                        </a:cubicBezTo>
                        <a:cubicBezTo>
                          <a:pt x="2" y="18"/>
                          <a:pt x="0" y="22"/>
                          <a:pt x="2" y="21"/>
                        </a:cubicBezTo>
                        <a:cubicBezTo>
                          <a:pt x="3" y="21"/>
                          <a:pt x="3" y="21"/>
                          <a:pt x="4" y="22"/>
                        </a:cubicBezTo>
                        <a:cubicBezTo>
                          <a:pt x="4" y="23"/>
                          <a:pt x="4" y="21"/>
                          <a:pt x="5" y="17"/>
                        </a:cubicBezTo>
                        <a:cubicBezTo>
                          <a:pt x="5" y="13"/>
                          <a:pt x="7" y="5"/>
                          <a:pt x="8" y="3"/>
                        </a:cubicBezTo>
                        <a:cubicBezTo>
                          <a:pt x="9" y="1"/>
                          <a:pt x="9" y="0"/>
                          <a:pt x="8"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63" name="Google Shape;3463;p21"/>
                  <p:cNvSpPr/>
                  <p:nvPr/>
                </p:nvSpPr>
                <p:spPr>
                  <a:xfrm>
                    <a:off x="3908" y="2281"/>
                    <a:ext cx="8" cy="12"/>
                  </a:xfrm>
                  <a:custGeom>
                    <a:avLst/>
                    <a:gdLst/>
                    <a:ahLst/>
                    <a:cxnLst/>
                    <a:rect l="l" t="t" r="r" b="b"/>
                    <a:pathLst>
                      <a:path w="10" h="16" extrusionOk="0">
                        <a:moveTo>
                          <a:pt x="9" y="4"/>
                        </a:moveTo>
                        <a:cubicBezTo>
                          <a:pt x="9" y="4"/>
                          <a:pt x="10" y="5"/>
                          <a:pt x="7" y="10"/>
                        </a:cubicBezTo>
                        <a:cubicBezTo>
                          <a:pt x="3" y="15"/>
                          <a:pt x="4" y="16"/>
                          <a:pt x="2" y="16"/>
                        </a:cubicBezTo>
                        <a:cubicBezTo>
                          <a:pt x="0" y="16"/>
                          <a:pt x="1" y="13"/>
                          <a:pt x="2" y="10"/>
                        </a:cubicBezTo>
                        <a:cubicBezTo>
                          <a:pt x="4" y="7"/>
                          <a:pt x="2" y="5"/>
                          <a:pt x="5" y="2"/>
                        </a:cubicBezTo>
                        <a:cubicBezTo>
                          <a:pt x="8" y="0"/>
                          <a:pt x="9" y="4"/>
                          <a:pt x="9" y="4"/>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64" name="Google Shape;3464;p21"/>
                  <p:cNvSpPr/>
                  <p:nvPr/>
                </p:nvSpPr>
                <p:spPr>
                  <a:xfrm>
                    <a:off x="3908" y="2282"/>
                    <a:ext cx="8" cy="12"/>
                  </a:xfrm>
                  <a:custGeom>
                    <a:avLst/>
                    <a:gdLst/>
                    <a:ahLst/>
                    <a:cxnLst/>
                    <a:rect l="l" t="t" r="r" b="b"/>
                    <a:pathLst>
                      <a:path w="10" h="16" extrusionOk="0">
                        <a:moveTo>
                          <a:pt x="2" y="16"/>
                        </a:moveTo>
                        <a:cubicBezTo>
                          <a:pt x="1" y="16"/>
                          <a:pt x="1" y="16"/>
                          <a:pt x="1" y="16"/>
                        </a:cubicBezTo>
                        <a:cubicBezTo>
                          <a:pt x="1" y="16"/>
                          <a:pt x="1" y="16"/>
                          <a:pt x="1" y="16"/>
                        </a:cubicBezTo>
                        <a:cubicBezTo>
                          <a:pt x="0" y="15"/>
                          <a:pt x="1" y="11"/>
                          <a:pt x="2" y="9"/>
                        </a:cubicBezTo>
                        <a:cubicBezTo>
                          <a:pt x="3" y="6"/>
                          <a:pt x="2" y="5"/>
                          <a:pt x="3" y="2"/>
                        </a:cubicBezTo>
                        <a:cubicBezTo>
                          <a:pt x="4" y="2"/>
                          <a:pt x="4" y="2"/>
                          <a:pt x="5" y="1"/>
                        </a:cubicBezTo>
                        <a:cubicBezTo>
                          <a:pt x="6" y="0"/>
                          <a:pt x="7" y="0"/>
                          <a:pt x="8" y="0"/>
                        </a:cubicBezTo>
                        <a:cubicBezTo>
                          <a:pt x="9" y="1"/>
                          <a:pt x="9" y="2"/>
                          <a:pt x="9" y="2"/>
                        </a:cubicBezTo>
                        <a:cubicBezTo>
                          <a:pt x="9" y="3"/>
                          <a:pt x="10" y="4"/>
                          <a:pt x="7" y="9"/>
                        </a:cubicBezTo>
                        <a:cubicBezTo>
                          <a:pt x="5" y="12"/>
                          <a:pt x="5" y="13"/>
                          <a:pt x="4" y="15"/>
                        </a:cubicBezTo>
                        <a:cubicBezTo>
                          <a:pt x="3" y="15"/>
                          <a:pt x="3" y="16"/>
                          <a:pt x="2" y="16"/>
                        </a:cubicBezTo>
                        <a:close/>
                        <a:moveTo>
                          <a:pt x="9" y="3"/>
                        </a:moveTo>
                        <a:cubicBezTo>
                          <a:pt x="9" y="3"/>
                          <a:pt x="9" y="3"/>
                          <a:pt x="9" y="3"/>
                        </a:cubicBezTo>
                        <a:cubicBezTo>
                          <a:pt x="9" y="3"/>
                          <a:pt x="9" y="3"/>
                          <a:pt x="9" y="3"/>
                        </a:cubicBezTo>
                        <a:cubicBezTo>
                          <a:pt x="9" y="3"/>
                          <a:pt x="8" y="2"/>
                          <a:pt x="7" y="1"/>
                        </a:cubicBezTo>
                        <a:cubicBezTo>
                          <a:pt x="7" y="1"/>
                          <a:pt x="6" y="1"/>
                          <a:pt x="5" y="2"/>
                        </a:cubicBezTo>
                        <a:cubicBezTo>
                          <a:pt x="4" y="2"/>
                          <a:pt x="4" y="2"/>
                          <a:pt x="4" y="3"/>
                        </a:cubicBezTo>
                        <a:cubicBezTo>
                          <a:pt x="3" y="4"/>
                          <a:pt x="4" y="6"/>
                          <a:pt x="3" y="9"/>
                        </a:cubicBezTo>
                        <a:cubicBezTo>
                          <a:pt x="2" y="12"/>
                          <a:pt x="1" y="14"/>
                          <a:pt x="1" y="15"/>
                        </a:cubicBezTo>
                        <a:cubicBezTo>
                          <a:pt x="2" y="15"/>
                          <a:pt x="2" y="15"/>
                          <a:pt x="2" y="15"/>
                        </a:cubicBezTo>
                        <a:cubicBezTo>
                          <a:pt x="3" y="15"/>
                          <a:pt x="3" y="14"/>
                          <a:pt x="3" y="14"/>
                        </a:cubicBezTo>
                        <a:cubicBezTo>
                          <a:pt x="4" y="14"/>
                          <a:pt x="4" y="12"/>
                          <a:pt x="6" y="9"/>
                        </a:cubicBezTo>
                        <a:cubicBezTo>
                          <a:pt x="8" y="6"/>
                          <a:pt x="8" y="5"/>
                          <a:pt x="9" y="4"/>
                        </a:cubicBezTo>
                        <a:cubicBezTo>
                          <a:pt x="9" y="4"/>
                          <a:pt x="9" y="3"/>
                          <a:pt x="9" y="3"/>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65" name="Google Shape;3465;p21"/>
                  <p:cNvSpPr/>
                  <p:nvPr/>
                </p:nvSpPr>
                <p:spPr>
                  <a:xfrm>
                    <a:off x="3909" y="2283"/>
                    <a:ext cx="6" cy="10"/>
                  </a:xfrm>
                  <a:custGeom>
                    <a:avLst/>
                    <a:gdLst/>
                    <a:ahLst/>
                    <a:cxnLst/>
                    <a:rect l="l" t="t" r="r" b="b"/>
                    <a:pathLst>
                      <a:path w="8" h="14" extrusionOk="0">
                        <a:moveTo>
                          <a:pt x="2" y="11"/>
                        </a:moveTo>
                        <a:cubicBezTo>
                          <a:pt x="1" y="11"/>
                          <a:pt x="1" y="10"/>
                          <a:pt x="2" y="8"/>
                        </a:cubicBezTo>
                        <a:cubicBezTo>
                          <a:pt x="3" y="6"/>
                          <a:pt x="4" y="3"/>
                          <a:pt x="4" y="3"/>
                        </a:cubicBezTo>
                        <a:cubicBezTo>
                          <a:pt x="4" y="3"/>
                          <a:pt x="5" y="2"/>
                          <a:pt x="5" y="2"/>
                        </a:cubicBezTo>
                        <a:cubicBezTo>
                          <a:pt x="6" y="2"/>
                          <a:pt x="6" y="2"/>
                          <a:pt x="6" y="4"/>
                        </a:cubicBezTo>
                        <a:cubicBezTo>
                          <a:pt x="6" y="4"/>
                          <a:pt x="7" y="5"/>
                          <a:pt x="5" y="7"/>
                        </a:cubicBezTo>
                        <a:cubicBezTo>
                          <a:pt x="3" y="9"/>
                          <a:pt x="3" y="11"/>
                          <a:pt x="2" y="11"/>
                        </a:cubicBezTo>
                        <a:close/>
                        <a:moveTo>
                          <a:pt x="5" y="0"/>
                        </a:moveTo>
                        <a:cubicBezTo>
                          <a:pt x="5" y="0"/>
                          <a:pt x="5" y="0"/>
                          <a:pt x="4" y="1"/>
                        </a:cubicBezTo>
                        <a:cubicBezTo>
                          <a:pt x="3" y="1"/>
                          <a:pt x="3" y="1"/>
                          <a:pt x="3" y="2"/>
                        </a:cubicBezTo>
                        <a:cubicBezTo>
                          <a:pt x="2" y="3"/>
                          <a:pt x="3" y="5"/>
                          <a:pt x="2" y="8"/>
                        </a:cubicBezTo>
                        <a:cubicBezTo>
                          <a:pt x="1" y="11"/>
                          <a:pt x="0" y="13"/>
                          <a:pt x="0" y="14"/>
                        </a:cubicBezTo>
                        <a:cubicBezTo>
                          <a:pt x="1" y="14"/>
                          <a:pt x="1" y="14"/>
                          <a:pt x="1" y="14"/>
                        </a:cubicBezTo>
                        <a:cubicBezTo>
                          <a:pt x="1" y="14"/>
                          <a:pt x="1" y="14"/>
                          <a:pt x="1" y="14"/>
                        </a:cubicBezTo>
                        <a:cubicBezTo>
                          <a:pt x="2" y="14"/>
                          <a:pt x="2" y="13"/>
                          <a:pt x="2" y="13"/>
                        </a:cubicBezTo>
                        <a:cubicBezTo>
                          <a:pt x="3" y="13"/>
                          <a:pt x="3" y="11"/>
                          <a:pt x="5" y="8"/>
                        </a:cubicBezTo>
                        <a:cubicBezTo>
                          <a:pt x="7" y="5"/>
                          <a:pt x="7" y="4"/>
                          <a:pt x="8" y="3"/>
                        </a:cubicBezTo>
                        <a:cubicBezTo>
                          <a:pt x="8" y="3"/>
                          <a:pt x="8" y="2"/>
                          <a:pt x="8" y="2"/>
                        </a:cubicBezTo>
                        <a:cubicBezTo>
                          <a:pt x="8" y="2"/>
                          <a:pt x="8" y="2"/>
                          <a:pt x="8" y="2"/>
                        </a:cubicBezTo>
                        <a:cubicBezTo>
                          <a:pt x="8" y="2"/>
                          <a:pt x="8" y="2"/>
                          <a:pt x="8" y="2"/>
                        </a:cubicBezTo>
                        <a:cubicBezTo>
                          <a:pt x="8" y="2"/>
                          <a:pt x="8" y="2"/>
                          <a:pt x="8" y="2"/>
                        </a:cubicBezTo>
                        <a:cubicBezTo>
                          <a:pt x="8" y="2"/>
                          <a:pt x="7" y="1"/>
                          <a:pt x="6" y="0"/>
                        </a:cubicBezTo>
                        <a:lnTo>
                          <a:pt x="5"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66" name="Google Shape;3466;p21"/>
                  <p:cNvSpPr/>
                  <p:nvPr/>
                </p:nvSpPr>
                <p:spPr>
                  <a:xfrm>
                    <a:off x="3908" y="2283"/>
                    <a:ext cx="8" cy="10"/>
                  </a:xfrm>
                  <a:custGeom>
                    <a:avLst/>
                    <a:gdLst/>
                    <a:ahLst/>
                    <a:cxnLst/>
                    <a:rect l="l" t="t" r="r" b="b"/>
                    <a:pathLst>
                      <a:path w="10" h="14" extrusionOk="0">
                        <a:moveTo>
                          <a:pt x="7" y="0"/>
                        </a:moveTo>
                        <a:cubicBezTo>
                          <a:pt x="6" y="0"/>
                          <a:pt x="6" y="0"/>
                          <a:pt x="5" y="0"/>
                        </a:cubicBezTo>
                        <a:cubicBezTo>
                          <a:pt x="2" y="3"/>
                          <a:pt x="4" y="5"/>
                          <a:pt x="2" y="8"/>
                        </a:cubicBezTo>
                        <a:cubicBezTo>
                          <a:pt x="1" y="11"/>
                          <a:pt x="0" y="14"/>
                          <a:pt x="2" y="14"/>
                        </a:cubicBezTo>
                        <a:cubicBezTo>
                          <a:pt x="2" y="14"/>
                          <a:pt x="2" y="14"/>
                          <a:pt x="2" y="14"/>
                        </a:cubicBezTo>
                        <a:cubicBezTo>
                          <a:pt x="4" y="14"/>
                          <a:pt x="3" y="13"/>
                          <a:pt x="7" y="8"/>
                        </a:cubicBezTo>
                        <a:cubicBezTo>
                          <a:pt x="10" y="3"/>
                          <a:pt x="9" y="2"/>
                          <a:pt x="9" y="2"/>
                        </a:cubicBezTo>
                        <a:cubicBezTo>
                          <a:pt x="9" y="2"/>
                          <a:pt x="9" y="2"/>
                          <a:pt x="9" y="2"/>
                        </a:cubicBezTo>
                        <a:cubicBezTo>
                          <a:pt x="9" y="2"/>
                          <a:pt x="9" y="2"/>
                          <a:pt x="9" y="2"/>
                        </a:cubicBezTo>
                        <a:cubicBezTo>
                          <a:pt x="9" y="2"/>
                          <a:pt x="9" y="3"/>
                          <a:pt x="9" y="3"/>
                        </a:cubicBezTo>
                        <a:cubicBezTo>
                          <a:pt x="8" y="4"/>
                          <a:pt x="8" y="5"/>
                          <a:pt x="6" y="8"/>
                        </a:cubicBezTo>
                        <a:cubicBezTo>
                          <a:pt x="4" y="11"/>
                          <a:pt x="4" y="13"/>
                          <a:pt x="3" y="13"/>
                        </a:cubicBezTo>
                        <a:cubicBezTo>
                          <a:pt x="3" y="13"/>
                          <a:pt x="3" y="14"/>
                          <a:pt x="2" y="14"/>
                        </a:cubicBezTo>
                        <a:cubicBezTo>
                          <a:pt x="2" y="14"/>
                          <a:pt x="2" y="14"/>
                          <a:pt x="2" y="14"/>
                        </a:cubicBezTo>
                        <a:cubicBezTo>
                          <a:pt x="1" y="14"/>
                          <a:pt x="1" y="14"/>
                          <a:pt x="1" y="14"/>
                        </a:cubicBezTo>
                        <a:cubicBezTo>
                          <a:pt x="1" y="13"/>
                          <a:pt x="2" y="11"/>
                          <a:pt x="3" y="8"/>
                        </a:cubicBezTo>
                        <a:cubicBezTo>
                          <a:pt x="4" y="5"/>
                          <a:pt x="3" y="3"/>
                          <a:pt x="4" y="2"/>
                        </a:cubicBezTo>
                        <a:cubicBezTo>
                          <a:pt x="4" y="1"/>
                          <a:pt x="4" y="1"/>
                          <a:pt x="5" y="1"/>
                        </a:cubicBezTo>
                        <a:cubicBezTo>
                          <a:pt x="6" y="0"/>
                          <a:pt x="6" y="0"/>
                          <a:pt x="6" y="0"/>
                        </a:cubicBezTo>
                        <a:cubicBezTo>
                          <a:pt x="7" y="0"/>
                          <a:pt x="7" y="0"/>
                          <a:pt x="7" y="0"/>
                        </a:cubicBezTo>
                        <a:cubicBezTo>
                          <a:pt x="8" y="1"/>
                          <a:pt x="9" y="2"/>
                          <a:pt x="9" y="2"/>
                        </a:cubicBezTo>
                        <a:cubicBezTo>
                          <a:pt x="9" y="2"/>
                          <a:pt x="9" y="2"/>
                          <a:pt x="9" y="2"/>
                        </a:cubicBezTo>
                        <a:cubicBezTo>
                          <a:pt x="9" y="2"/>
                          <a:pt x="8" y="0"/>
                          <a:pt x="7"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67" name="Google Shape;3467;p21"/>
                  <p:cNvSpPr/>
                  <p:nvPr/>
                </p:nvSpPr>
                <p:spPr>
                  <a:xfrm>
                    <a:off x="3934" y="2216"/>
                    <a:ext cx="22" cy="12"/>
                  </a:xfrm>
                  <a:custGeom>
                    <a:avLst/>
                    <a:gdLst/>
                    <a:ahLst/>
                    <a:cxnLst/>
                    <a:rect l="l" t="t" r="r" b="b"/>
                    <a:pathLst>
                      <a:path w="30" h="16" extrusionOk="0">
                        <a:moveTo>
                          <a:pt x="3" y="5"/>
                        </a:moveTo>
                        <a:cubicBezTo>
                          <a:pt x="3" y="5"/>
                          <a:pt x="9" y="0"/>
                          <a:pt x="19" y="3"/>
                        </a:cubicBezTo>
                        <a:cubicBezTo>
                          <a:pt x="30" y="7"/>
                          <a:pt x="27" y="16"/>
                          <a:pt x="20" y="14"/>
                        </a:cubicBezTo>
                        <a:cubicBezTo>
                          <a:pt x="14" y="11"/>
                          <a:pt x="15" y="10"/>
                          <a:pt x="9" y="10"/>
                        </a:cubicBezTo>
                        <a:cubicBezTo>
                          <a:pt x="2" y="10"/>
                          <a:pt x="0" y="7"/>
                          <a:pt x="3" y="5"/>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68" name="Google Shape;3468;p21"/>
                  <p:cNvSpPr/>
                  <p:nvPr/>
                </p:nvSpPr>
                <p:spPr>
                  <a:xfrm>
                    <a:off x="3934" y="2217"/>
                    <a:ext cx="20" cy="10"/>
                  </a:xfrm>
                  <a:custGeom>
                    <a:avLst/>
                    <a:gdLst/>
                    <a:ahLst/>
                    <a:cxnLst/>
                    <a:rect l="l" t="t" r="r" b="b"/>
                    <a:pathLst>
                      <a:path w="26" h="14" extrusionOk="0">
                        <a:moveTo>
                          <a:pt x="21" y="14"/>
                        </a:moveTo>
                        <a:cubicBezTo>
                          <a:pt x="21" y="14"/>
                          <a:pt x="21" y="14"/>
                          <a:pt x="21" y="14"/>
                        </a:cubicBezTo>
                        <a:cubicBezTo>
                          <a:pt x="20" y="14"/>
                          <a:pt x="20" y="13"/>
                          <a:pt x="19" y="13"/>
                        </a:cubicBezTo>
                        <a:cubicBezTo>
                          <a:pt x="14" y="11"/>
                          <a:pt x="14" y="10"/>
                          <a:pt x="11" y="10"/>
                        </a:cubicBezTo>
                        <a:cubicBezTo>
                          <a:pt x="10" y="10"/>
                          <a:pt x="9" y="10"/>
                          <a:pt x="8" y="10"/>
                        </a:cubicBezTo>
                        <a:cubicBezTo>
                          <a:pt x="7" y="10"/>
                          <a:pt x="6" y="10"/>
                          <a:pt x="6" y="10"/>
                        </a:cubicBezTo>
                        <a:cubicBezTo>
                          <a:pt x="2" y="9"/>
                          <a:pt x="0" y="8"/>
                          <a:pt x="0" y="6"/>
                        </a:cubicBezTo>
                        <a:cubicBezTo>
                          <a:pt x="0" y="5"/>
                          <a:pt x="1" y="5"/>
                          <a:pt x="1" y="4"/>
                        </a:cubicBezTo>
                        <a:cubicBezTo>
                          <a:pt x="2" y="4"/>
                          <a:pt x="6" y="0"/>
                          <a:pt x="13" y="1"/>
                        </a:cubicBezTo>
                        <a:cubicBezTo>
                          <a:pt x="15" y="1"/>
                          <a:pt x="17" y="1"/>
                          <a:pt x="19" y="2"/>
                        </a:cubicBezTo>
                        <a:cubicBezTo>
                          <a:pt x="24" y="4"/>
                          <a:pt x="26" y="7"/>
                          <a:pt x="26" y="10"/>
                        </a:cubicBezTo>
                        <a:cubicBezTo>
                          <a:pt x="25" y="12"/>
                          <a:pt x="24" y="14"/>
                          <a:pt x="21" y="14"/>
                        </a:cubicBezTo>
                        <a:close/>
                        <a:moveTo>
                          <a:pt x="18" y="3"/>
                        </a:moveTo>
                        <a:cubicBezTo>
                          <a:pt x="17" y="2"/>
                          <a:pt x="15" y="2"/>
                          <a:pt x="13" y="2"/>
                        </a:cubicBezTo>
                        <a:cubicBezTo>
                          <a:pt x="10" y="1"/>
                          <a:pt x="7" y="2"/>
                          <a:pt x="5" y="3"/>
                        </a:cubicBezTo>
                        <a:cubicBezTo>
                          <a:pt x="3" y="4"/>
                          <a:pt x="2" y="5"/>
                          <a:pt x="2" y="5"/>
                        </a:cubicBezTo>
                        <a:cubicBezTo>
                          <a:pt x="2" y="4"/>
                          <a:pt x="2" y="4"/>
                          <a:pt x="2" y="4"/>
                        </a:cubicBezTo>
                        <a:cubicBezTo>
                          <a:pt x="2" y="5"/>
                          <a:pt x="2" y="5"/>
                          <a:pt x="2" y="5"/>
                        </a:cubicBezTo>
                        <a:cubicBezTo>
                          <a:pt x="1" y="5"/>
                          <a:pt x="1" y="6"/>
                          <a:pt x="1" y="6"/>
                        </a:cubicBezTo>
                        <a:cubicBezTo>
                          <a:pt x="1" y="7"/>
                          <a:pt x="2" y="9"/>
                          <a:pt x="6" y="9"/>
                        </a:cubicBezTo>
                        <a:cubicBezTo>
                          <a:pt x="6" y="9"/>
                          <a:pt x="7" y="9"/>
                          <a:pt x="8" y="9"/>
                        </a:cubicBezTo>
                        <a:cubicBezTo>
                          <a:pt x="9" y="9"/>
                          <a:pt x="10" y="9"/>
                          <a:pt x="11" y="9"/>
                        </a:cubicBezTo>
                        <a:cubicBezTo>
                          <a:pt x="14" y="9"/>
                          <a:pt x="15" y="11"/>
                          <a:pt x="20" y="13"/>
                        </a:cubicBezTo>
                        <a:cubicBezTo>
                          <a:pt x="20" y="13"/>
                          <a:pt x="21" y="13"/>
                          <a:pt x="21" y="13"/>
                        </a:cubicBezTo>
                        <a:cubicBezTo>
                          <a:pt x="23" y="13"/>
                          <a:pt x="25" y="12"/>
                          <a:pt x="25" y="10"/>
                        </a:cubicBezTo>
                        <a:cubicBezTo>
                          <a:pt x="25" y="7"/>
                          <a:pt x="23" y="4"/>
                          <a:pt x="18" y="3"/>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69" name="Google Shape;3469;p21"/>
                  <p:cNvSpPr/>
                  <p:nvPr/>
                </p:nvSpPr>
                <p:spPr>
                  <a:xfrm>
                    <a:off x="3941" y="2220"/>
                    <a:ext cx="12" cy="6"/>
                  </a:xfrm>
                  <a:custGeom>
                    <a:avLst/>
                    <a:gdLst/>
                    <a:ahLst/>
                    <a:cxnLst/>
                    <a:rect l="l" t="t" r="r" b="b"/>
                    <a:pathLst>
                      <a:path w="16" h="9" extrusionOk="0">
                        <a:moveTo>
                          <a:pt x="13" y="8"/>
                        </a:moveTo>
                        <a:cubicBezTo>
                          <a:pt x="13" y="8"/>
                          <a:pt x="13" y="8"/>
                          <a:pt x="13" y="8"/>
                        </a:cubicBezTo>
                        <a:moveTo>
                          <a:pt x="2" y="4"/>
                        </a:moveTo>
                        <a:cubicBezTo>
                          <a:pt x="1" y="4"/>
                          <a:pt x="1" y="5"/>
                          <a:pt x="0" y="5"/>
                        </a:cubicBezTo>
                        <a:cubicBezTo>
                          <a:pt x="1" y="5"/>
                          <a:pt x="1" y="5"/>
                          <a:pt x="1" y="5"/>
                        </a:cubicBezTo>
                        <a:cubicBezTo>
                          <a:pt x="2" y="5"/>
                          <a:pt x="2" y="5"/>
                          <a:pt x="2" y="4"/>
                        </a:cubicBezTo>
                        <a:cubicBezTo>
                          <a:pt x="3" y="4"/>
                          <a:pt x="3" y="4"/>
                          <a:pt x="4" y="4"/>
                        </a:cubicBezTo>
                        <a:cubicBezTo>
                          <a:pt x="3" y="4"/>
                          <a:pt x="3" y="4"/>
                          <a:pt x="2" y="4"/>
                        </a:cubicBezTo>
                        <a:close/>
                        <a:moveTo>
                          <a:pt x="12" y="0"/>
                        </a:moveTo>
                        <a:cubicBezTo>
                          <a:pt x="11" y="0"/>
                          <a:pt x="11" y="1"/>
                          <a:pt x="11" y="1"/>
                        </a:cubicBezTo>
                        <a:cubicBezTo>
                          <a:pt x="13" y="2"/>
                          <a:pt x="13" y="5"/>
                          <a:pt x="13" y="5"/>
                        </a:cubicBezTo>
                        <a:cubicBezTo>
                          <a:pt x="13" y="5"/>
                          <a:pt x="13" y="6"/>
                          <a:pt x="12" y="6"/>
                        </a:cubicBezTo>
                        <a:cubicBezTo>
                          <a:pt x="13" y="7"/>
                          <a:pt x="13" y="8"/>
                          <a:pt x="13" y="8"/>
                        </a:cubicBezTo>
                        <a:cubicBezTo>
                          <a:pt x="13" y="9"/>
                          <a:pt x="13" y="9"/>
                          <a:pt x="13" y="9"/>
                        </a:cubicBezTo>
                        <a:cubicBezTo>
                          <a:pt x="15" y="8"/>
                          <a:pt x="16" y="7"/>
                          <a:pt x="16" y="6"/>
                        </a:cubicBezTo>
                        <a:cubicBezTo>
                          <a:pt x="16" y="4"/>
                          <a:pt x="15" y="1"/>
                          <a:pt x="12"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70" name="Google Shape;3470;p21"/>
                  <p:cNvSpPr/>
                  <p:nvPr/>
                </p:nvSpPr>
                <p:spPr>
                  <a:xfrm>
                    <a:off x="3940" y="2219"/>
                    <a:ext cx="15" cy="7"/>
                  </a:xfrm>
                  <a:custGeom>
                    <a:avLst/>
                    <a:gdLst/>
                    <a:ahLst/>
                    <a:cxnLst/>
                    <a:rect l="l" t="t" r="r" b="b"/>
                    <a:pathLst>
                      <a:path w="19" h="10" extrusionOk="0">
                        <a:moveTo>
                          <a:pt x="1" y="6"/>
                        </a:moveTo>
                        <a:cubicBezTo>
                          <a:pt x="0" y="6"/>
                          <a:pt x="0" y="6"/>
                          <a:pt x="0" y="6"/>
                        </a:cubicBezTo>
                        <a:cubicBezTo>
                          <a:pt x="1" y="6"/>
                          <a:pt x="1" y="6"/>
                          <a:pt x="1" y="6"/>
                        </a:cubicBezTo>
                        <a:cubicBezTo>
                          <a:pt x="1" y="6"/>
                          <a:pt x="1" y="6"/>
                          <a:pt x="1" y="6"/>
                        </a:cubicBezTo>
                        <a:cubicBezTo>
                          <a:pt x="1" y="6"/>
                          <a:pt x="1" y="6"/>
                          <a:pt x="1" y="6"/>
                        </a:cubicBezTo>
                        <a:cubicBezTo>
                          <a:pt x="2" y="6"/>
                          <a:pt x="2" y="6"/>
                          <a:pt x="2" y="6"/>
                        </a:cubicBezTo>
                        <a:cubicBezTo>
                          <a:pt x="2" y="6"/>
                          <a:pt x="2" y="6"/>
                          <a:pt x="2" y="6"/>
                        </a:cubicBezTo>
                        <a:cubicBezTo>
                          <a:pt x="2" y="6"/>
                          <a:pt x="2" y="6"/>
                          <a:pt x="1" y="6"/>
                        </a:cubicBezTo>
                        <a:close/>
                        <a:moveTo>
                          <a:pt x="13" y="0"/>
                        </a:moveTo>
                        <a:cubicBezTo>
                          <a:pt x="13" y="1"/>
                          <a:pt x="13" y="1"/>
                          <a:pt x="13" y="1"/>
                        </a:cubicBezTo>
                        <a:cubicBezTo>
                          <a:pt x="16" y="2"/>
                          <a:pt x="17" y="5"/>
                          <a:pt x="17" y="7"/>
                        </a:cubicBezTo>
                        <a:cubicBezTo>
                          <a:pt x="17" y="8"/>
                          <a:pt x="16" y="9"/>
                          <a:pt x="14" y="10"/>
                        </a:cubicBezTo>
                        <a:cubicBezTo>
                          <a:pt x="14" y="10"/>
                          <a:pt x="14" y="10"/>
                          <a:pt x="14" y="10"/>
                        </a:cubicBezTo>
                        <a:cubicBezTo>
                          <a:pt x="18" y="9"/>
                          <a:pt x="19" y="3"/>
                          <a:pt x="13"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71" name="Google Shape;3471;p21"/>
                  <p:cNvSpPr/>
                  <p:nvPr/>
                </p:nvSpPr>
                <p:spPr>
                  <a:xfrm>
                    <a:off x="3945" y="2221"/>
                    <a:ext cx="6" cy="4"/>
                  </a:xfrm>
                  <a:custGeom>
                    <a:avLst/>
                    <a:gdLst/>
                    <a:ahLst/>
                    <a:cxnLst/>
                    <a:rect l="l" t="t" r="r" b="b"/>
                    <a:pathLst>
                      <a:path w="8" h="5" extrusionOk="0">
                        <a:moveTo>
                          <a:pt x="6" y="3"/>
                        </a:moveTo>
                        <a:cubicBezTo>
                          <a:pt x="6" y="3"/>
                          <a:pt x="8" y="1"/>
                          <a:pt x="4" y="1"/>
                        </a:cubicBezTo>
                        <a:cubicBezTo>
                          <a:pt x="0" y="0"/>
                          <a:pt x="0" y="1"/>
                          <a:pt x="1" y="2"/>
                        </a:cubicBezTo>
                        <a:cubicBezTo>
                          <a:pt x="2" y="3"/>
                          <a:pt x="6" y="5"/>
                          <a:pt x="6" y="3"/>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72" name="Google Shape;3472;p21"/>
                  <p:cNvSpPr/>
                  <p:nvPr/>
                </p:nvSpPr>
                <p:spPr>
                  <a:xfrm>
                    <a:off x="3943" y="2228"/>
                    <a:ext cx="9" cy="13"/>
                  </a:xfrm>
                  <a:custGeom>
                    <a:avLst/>
                    <a:gdLst/>
                    <a:ahLst/>
                    <a:cxnLst/>
                    <a:rect l="l" t="t" r="r" b="b"/>
                    <a:pathLst>
                      <a:path w="11" h="17" extrusionOk="0">
                        <a:moveTo>
                          <a:pt x="5" y="1"/>
                        </a:moveTo>
                        <a:cubicBezTo>
                          <a:pt x="5" y="1"/>
                          <a:pt x="11" y="1"/>
                          <a:pt x="11" y="8"/>
                        </a:cubicBezTo>
                        <a:cubicBezTo>
                          <a:pt x="10" y="14"/>
                          <a:pt x="1" y="17"/>
                          <a:pt x="2" y="13"/>
                        </a:cubicBezTo>
                        <a:cubicBezTo>
                          <a:pt x="3" y="9"/>
                          <a:pt x="4" y="9"/>
                          <a:pt x="2" y="6"/>
                        </a:cubicBezTo>
                        <a:cubicBezTo>
                          <a:pt x="0" y="3"/>
                          <a:pt x="2" y="0"/>
                          <a:pt x="5"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73" name="Google Shape;3473;p21"/>
                  <p:cNvSpPr/>
                  <p:nvPr/>
                </p:nvSpPr>
                <p:spPr>
                  <a:xfrm>
                    <a:off x="3944" y="2228"/>
                    <a:ext cx="8" cy="11"/>
                  </a:xfrm>
                  <a:custGeom>
                    <a:avLst/>
                    <a:gdLst/>
                    <a:ahLst/>
                    <a:cxnLst/>
                    <a:rect l="l" t="t" r="r" b="b"/>
                    <a:pathLst>
                      <a:path w="10" h="15" extrusionOk="0">
                        <a:moveTo>
                          <a:pt x="1" y="14"/>
                        </a:moveTo>
                        <a:cubicBezTo>
                          <a:pt x="1" y="14"/>
                          <a:pt x="1" y="14"/>
                          <a:pt x="1" y="14"/>
                        </a:cubicBezTo>
                        <a:cubicBezTo>
                          <a:pt x="1" y="14"/>
                          <a:pt x="1" y="14"/>
                          <a:pt x="1" y="13"/>
                        </a:cubicBezTo>
                        <a:cubicBezTo>
                          <a:pt x="1" y="10"/>
                          <a:pt x="2" y="9"/>
                          <a:pt x="1" y="7"/>
                        </a:cubicBezTo>
                        <a:cubicBezTo>
                          <a:pt x="1" y="7"/>
                          <a:pt x="1" y="7"/>
                          <a:pt x="1" y="6"/>
                        </a:cubicBezTo>
                        <a:cubicBezTo>
                          <a:pt x="0" y="5"/>
                          <a:pt x="0" y="5"/>
                          <a:pt x="0" y="5"/>
                        </a:cubicBezTo>
                        <a:cubicBezTo>
                          <a:pt x="0" y="3"/>
                          <a:pt x="0" y="1"/>
                          <a:pt x="2" y="1"/>
                        </a:cubicBezTo>
                        <a:cubicBezTo>
                          <a:pt x="2" y="0"/>
                          <a:pt x="3" y="0"/>
                          <a:pt x="4" y="0"/>
                        </a:cubicBezTo>
                        <a:cubicBezTo>
                          <a:pt x="4" y="0"/>
                          <a:pt x="8" y="1"/>
                          <a:pt x="10" y="5"/>
                        </a:cubicBezTo>
                        <a:cubicBezTo>
                          <a:pt x="10" y="5"/>
                          <a:pt x="10" y="6"/>
                          <a:pt x="10" y="7"/>
                        </a:cubicBezTo>
                        <a:cubicBezTo>
                          <a:pt x="10" y="11"/>
                          <a:pt x="7" y="13"/>
                          <a:pt x="5" y="14"/>
                        </a:cubicBezTo>
                        <a:cubicBezTo>
                          <a:pt x="3" y="15"/>
                          <a:pt x="1" y="15"/>
                          <a:pt x="1" y="14"/>
                        </a:cubicBezTo>
                        <a:close/>
                        <a:moveTo>
                          <a:pt x="9" y="8"/>
                        </a:moveTo>
                        <a:cubicBezTo>
                          <a:pt x="9" y="7"/>
                          <a:pt x="9" y="6"/>
                          <a:pt x="9" y="5"/>
                        </a:cubicBezTo>
                        <a:cubicBezTo>
                          <a:pt x="8" y="3"/>
                          <a:pt x="7" y="2"/>
                          <a:pt x="6" y="2"/>
                        </a:cubicBezTo>
                        <a:cubicBezTo>
                          <a:pt x="4" y="1"/>
                          <a:pt x="3" y="1"/>
                          <a:pt x="3" y="1"/>
                        </a:cubicBezTo>
                        <a:cubicBezTo>
                          <a:pt x="4" y="1"/>
                          <a:pt x="4" y="1"/>
                          <a:pt x="4" y="1"/>
                        </a:cubicBezTo>
                        <a:cubicBezTo>
                          <a:pt x="3" y="1"/>
                          <a:pt x="3" y="1"/>
                          <a:pt x="3" y="1"/>
                        </a:cubicBezTo>
                        <a:cubicBezTo>
                          <a:pt x="3" y="1"/>
                          <a:pt x="2" y="1"/>
                          <a:pt x="2" y="1"/>
                        </a:cubicBezTo>
                        <a:cubicBezTo>
                          <a:pt x="1" y="1"/>
                          <a:pt x="0" y="3"/>
                          <a:pt x="1" y="5"/>
                        </a:cubicBezTo>
                        <a:cubicBezTo>
                          <a:pt x="1" y="6"/>
                          <a:pt x="1" y="6"/>
                          <a:pt x="1" y="6"/>
                        </a:cubicBezTo>
                        <a:cubicBezTo>
                          <a:pt x="2" y="6"/>
                          <a:pt x="2" y="7"/>
                          <a:pt x="2" y="7"/>
                        </a:cubicBezTo>
                        <a:cubicBezTo>
                          <a:pt x="3" y="9"/>
                          <a:pt x="2" y="10"/>
                          <a:pt x="1" y="13"/>
                        </a:cubicBezTo>
                        <a:cubicBezTo>
                          <a:pt x="1" y="14"/>
                          <a:pt x="1" y="14"/>
                          <a:pt x="1" y="14"/>
                        </a:cubicBezTo>
                        <a:cubicBezTo>
                          <a:pt x="2" y="15"/>
                          <a:pt x="3" y="15"/>
                          <a:pt x="5" y="14"/>
                        </a:cubicBezTo>
                        <a:cubicBezTo>
                          <a:pt x="7" y="13"/>
                          <a:pt x="9" y="11"/>
                          <a:pt x="9" y="8"/>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74" name="Google Shape;3474;p21"/>
                  <p:cNvSpPr/>
                  <p:nvPr/>
                </p:nvSpPr>
                <p:spPr>
                  <a:xfrm>
                    <a:off x="3945" y="2230"/>
                    <a:ext cx="6" cy="9"/>
                  </a:xfrm>
                  <a:custGeom>
                    <a:avLst/>
                    <a:gdLst/>
                    <a:ahLst/>
                    <a:cxnLst/>
                    <a:rect l="l" t="t" r="r" b="b"/>
                    <a:pathLst>
                      <a:path w="8" h="12" extrusionOk="0">
                        <a:moveTo>
                          <a:pt x="7" y="0"/>
                        </a:moveTo>
                        <a:cubicBezTo>
                          <a:pt x="7" y="1"/>
                          <a:pt x="6" y="1"/>
                          <a:pt x="6" y="1"/>
                        </a:cubicBezTo>
                        <a:cubicBezTo>
                          <a:pt x="5" y="1"/>
                          <a:pt x="5" y="1"/>
                          <a:pt x="5" y="1"/>
                        </a:cubicBezTo>
                        <a:cubicBezTo>
                          <a:pt x="5" y="1"/>
                          <a:pt x="5" y="1"/>
                          <a:pt x="5" y="1"/>
                        </a:cubicBezTo>
                        <a:cubicBezTo>
                          <a:pt x="4" y="1"/>
                          <a:pt x="4" y="1"/>
                          <a:pt x="4" y="2"/>
                        </a:cubicBezTo>
                        <a:cubicBezTo>
                          <a:pt x="4" y="3"/>
                          <a:pt x="6" y="3"/>
                          <a:pt x="7" y="5"/>
                        </a:cubicBezTo>
                        <a:cubicBezTo>
                          <a:pt x="7" y="8"/>
                          <a:pt x="4" y="9"/>
                          <a:pt x="4" y="9"/>
                        </a:cubicBezTo>
                        <a:cubicBezTo>
                          <a:pt x="3" y="10"/>
                          <a:pt x="3" y="10"/>
                          <a:pt x="2" y="10"/>
                        </a:cubicBezTo>
                        <a:cubicBezTo>
                          <a:pt x="1" y="10"/>
                          <a:pt x="1" y="9"/>
                          <a:pt x="2" y="6"/>
                        </a:cubicBezTo>
                        <a:cubicBezTo>
                          <a:pt x="2" y="5"/>
                          <a:pt x="2" y="5"/>
                          <a:pt x="2" y="4"/>
                        </a:cubicBezTo>
                        <a:cubicBezTo>
                          <a:pt x="2" y="6"/>
                          <a:pt x="1" y="8"/>
                          <a:pt x="0" y="9"/>
                        </a:cubicBezTo>
                        <a:cubicBezTo>
                          <a:pt x="0" y="9"/>
                          <a:pt x="0" y="10"/>
                          <a:pt x="0" y="10"/>
                        </a:cubicBezTo>
                        <a:cubicBezTo>
                          <a:pt x="0" y="11"/>
                          <a:pt x="0" y="11"/>
                          <a:pt x="0" y="11"/>
                        </a:cubicBezTo>
                        <a:cubicBezTo>
                          <a:pt x="1" y="11"/>
                          <a:pt x="1" y="12"/>
                          <a:pt x="2" y="12"/>
                        </a:cubicBezTo>
                        <a:cubicBezTo>
                          <a:pt x="2" y="12"/>
                          <a:pt x="3" y="11"/>
                          <a:pt x="4" y="11"/>
                        </a:cubicBezTo>
                        <a:cubicBezTo>
                          <a:pt x="6" y="10"/>
                          <a:pt x="8" y="8"/>
                          <a:pt x="8" y="5"/>
                        </a:cubicBezTo>
                        <a:cubicBezTo>
                          <a:pt x="8" y="4"/>
                          <a:pt x="8" y="3"/>
                          <a:pt x="8" y="2"/>
                        </a:cubicBezTo>
                        <a:cubicBezTo>
                          <a:pt x="8" y="1"/>
                          <a:pt x="8" y="1"/>
                          <a:pt x="7"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75" name="Google Shape;3475;p21"/>
                  <p:cNvSpPr/>
                  <p:nvPr/>
                </p:nvSpPr>
                <p:spPr>
                  <a:xfrm>
                    <a:off x="3945" y="2230"/>
                    <a:ext cx="7" cy="9"/>
                  </a:xfrm>
                  <a:custGeom>
                    <a:avLst/>
                    <a:gdLst/>
                    <a:ahLst/>
                    <a:cxnLst/>
                    <a:rect l="l" t="t" r="r" b="b"/>
                    <a:pathLst>
                      <a:path w="9" h="12" extrusionOk="0">
                        <a:moveTo>
                          <a:pt x="8" y="0"/>
                        </a:moveTo>
                        <a:cubicBezTo>
                          <a:pt x="7" y="0"/>
                          <a:pt x="7" y="0"/>
                          <a:pt x="7" y="0"/>
                        </a:cubicBezTo>
                        <a:cubicBezTo>
                          <a:pt x="8" y="1"/>
                          <a:pt x="8" y="1"/>
                          <a:pt x="8" y="2"/>
                        </a:cubicBezTo>
                        <a:cubicBezTo>
                          <a:pt x="8" y="3"/>
                          <a:pt x="8" y="4"/>
                          <a:pt x="8" y="5"/>
                        </a:cubicBezTo>
                        <a:cubicBezTo>
                          <a:pt x="8" y="8"/>
                          <a:pt x="6" y="10"/>
                          <a:pt x="4" y="11"/>
                        </a:cubicBezTo>
                        <a:cubicBezTo>
                          <a:pt x="3" y="11"/>
                          <a:pt x="2" y="12"/>
                          <a:pt x="2" y="12"/>
                        </a:cubicBezTo>
                        <a:cubicBezTo>
                          <a:pt x="1" y="12"/>
                          <a:pt x="1" y="11"/>
                          <a:pt x="0" y="11"/>
                        </a:cubicBezTo>
                        <a:cubicBezTo>
                          <a:pt x="0" y="10"/>
                          <a:pt x="0" y="10"/>
                          <a:pt x="0" y="10"/>
                        </a:cubicBezTo>
                        <a:cubicBezTo>
                          <a:pt x="0" y="10"/>
                          <a:pt x="0" y="9"/>
                          <a:pt x="0" y="9"/>
                        </a:cubicBezTo>
                        <a:cubicBezTo>
                          <a:pt x="0" y="9"/>
                          <a:pt x="0" y="9"/>
                          <a:pt x="0" y="9"/>
                        </a:cubicBezTo>
                        <a:cubicBezTo>
                          <a:pt x="0" y="10"/>
                          <a:pt x="0" y="10"/>
                          <a:pt x="0" y="10"/>
                        </a:cubicBezTo>
                        <a:cubicBezTo>
                          <a:pt x="0" y="10"/>
                          <a:pt x="0" y="10"/>
                          <a:pt x="0" y="10"/>
                        </a:cubicBezTo>
                        <a:cubicBezTo>
                          <a:pt x="0" y="11"/>
                          <a:pt x="0" y="12"/>
                          <a:pt x="2" y="12"/>
                        </a:cubicBezTo>
                        <a:cubicBezTo>
                          <a:pt x="4" y="12"/>
                          <a:pt x="8" y="9"/>
                          <a:pt x="9" y="5"/>
                        </a:cubicBezTo>
                        <a:cubicBezTo>
                          <a:pt x="9" y="3"/>
                          <a:pt x="8" y="1"/>
                          <a:pt x="8"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76" name="Google Shape;3476;p21"/>
                  <p:cNvSpPr/>
                  <p:nvPr/>
                </p:nvSpPr>
                <p:spPr>
                  <a:xfrm>
                    <a:off x="3946" y="2233"/>
                    <a:ext cx="3" cy="4"/>
                  </a:xfrm>
                  <a:custGeom>
                    <a:avLst/>
                    <a:gdLst/>
                    <a:ahLst/>
                    <a:cxnLst/>
                    <a:rect l="l" t="t" r="r" b="b"/>
                    <a:pathLst>
                      <a:path w="3" h="5" extrusionOk="0">
                        <a:moveTo>
                          <a:pt x="1" y="5"/>
                        </a:moveTo>
                        <a:cubicBezTo>
                          <a:pt x="1" y="5"/>
                          <a:pt x="3" y="4"/>
                          <a:pt x="3" y="2"/>
                        </a:cubicBezTo>
                        <a:cubicBezTo>
                          <a:pt x="2" y="0"/>
                          <a:pt x="2" y="1"/>
                          <a:pt x="1" y="2"/>
                        </a:cubicBezTo>
                        <a:cubicBezTo>
                          <a:pt x="1" y="3"/>
                          <a:pt x="0" y="5"/>
                          <a:pt x="1" y="5"/>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77" name="Google Shape;3477;p21"/>
                  <p:cNvSpPr/>
                  <p:nvPr/>
                </p:nvSpPr>
                <p:spPr>
                  <a:xfrm>
                    <a:off x="3922" y="2222"/>
                    <a:ext cx="12" cy="13"/>
                  </a:xfrm>
                  <a:custGeom>
                    <a:avLst/>
                    <a:gdLst/>
                    <a:ahLst/>
                    <a:cxnLst/>
                    <a:rect l="l" t="t" r="r" b="b"/>
                    <a:pathLst>
                      <a:path w="16" h="17" extrusionOk="0">
                        <a:moveTo>
                          <a:pt x="5" y="15"/>
                        </a:moveTo>
                        <a:cubicBezTo>
                          <a:pt x="5" y="15"/>
                          <a:pt x="0" y="10"/>
                          <a:pt x="3" y="5"/>
                        </a:cubicBezTo>
                        <a:cubicBezTo>
                          <a:pt x="7" y="0"/>
                          <a:pt x="16" y="4"/>
                          <a:pt x="14" y="6"/>
                        </a:cubicBezTo>
                        <a:cubicBezTo>
                          <a:pt x="11" y="9"/>
                          <a:pt x="10" y="8"/>
                          <a:pt x="10" y="12"/>
                        </a:cubicBezTo>
                        <a:cubicBezTo>
                          <a:pt x="10" y="16"/>
                          <a:pt x="6" y="17"/>
                          <a:pt x="5" y="15"/>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78" name="Google Shape;3478;p21"/>
                  <p:cNvSpPr/>
                  <p:nvPr/>
                </p:nvSpPr>
                <p:spPr>
                  <a:xfrm>
                    <a:off x="3923" y="2223"/>
                    <a:ext cx="11" cy="11"/>
                  </a:xfrm>
                  <a:custGeom>
                    <a:avLst/>
                    <a:gdLst/>
                    <a:ahLst/>
                    <a:cxnLst/>
                    <a:rect l="l" t="t" r="r" b="b"/>
                    <a:pathLst>
                      <a:path w="14" h="14" extrusionOk="0">
                        <a:moveTo>
                          <a:pt x="13" y="4"/>
                        </a:moveTo>
                        <a:cubicBezTo>
                          <a:pt x="13" y="4"/>
                          <a:pt x="13" y="4"/>
                          <a:pt x="13" y="4"/>
                        </a:cubicBezTo>
                        <a:cubicBezTo>
                          <a:pt x="13" y="5"/>
                          <a:pt x="13" y="5"/>
                          <a:pt x="13" y="5"/>
                        </a:cubicBezTo>
                        <a:cubicBezTo>
                          <a:pt x="11" y="7"/>
                          <a:pt x="10" y="7"/>
                          <a:pt x="9" y="9"/>
                        </a:cubicBezTo>
                        <a:cubicBezTo>
                          <a:pt x="9" y="9"/>
                          <a:pt x="9" y="10"/>
                          <a:pt x="9" y="10"/>
                        </a:cubicBezTo>
                        <a:cubicBezTo>
                          <a:pt x="9" y="11"/>
                          <a:pt x="9" y="11"/>
                          <a:pt x="9" y="11"/>
                        </a:cubicBezTo>
                        <a:cubicBezTo>
                          <a:pt x="9" y="13"/>
                          <a:pt x="7" y="14"/>
                          <a:pt x="5" y="14"/>
                        </a:cubicBezTo>
                        <a:cubicBezTo>
                          <a:pt x="5" y="14"/>
                          <a:pt x="4" y="13"/>
                          <a:pt x="4" y="13"/>
                        </a:cubicBezTo>
                        <a:cubicBezTo>
                          <a:pt x="3" y="12"/>
                          <a:pt x="0" y="9"/>
                          <a:pt x="1" y="5"/>
                        </a:cubicBezTo>
                        <a:cubicBezTo>
                          <a:pt x="1" y="4"/>
                          <a:pt x="1" y="3"/>
                          <a:pt x="2" y="3"/>
                        </a:cubicBezTo>
                        <a:cubicBezTo>
                          <a:pt x="4" y="0"/>
                          <a:pt x="7" y="0"/>
                          <a:pt x="10" y="0"/>
                        </a:cubicBezTo>
                        <a:cubicBezTo>
                          <a:pt x="12" y="1"/>
                          <a:pt x="14" y="2"/>
                          <a:pt x="13" y="4"/>
                        </a:cubicBezTo>
                        <a:close/>
                        <a:moveTo>
                          <a:pt x="3" y="3"/>
                        </a:moveTo>
                        <a:cubicBezTo>
                          <a:pt x="2" y="4"/>
                          <a:pt x="2" y="5"/>
                          <a:pt x="2" y="5"/>
                        </a:cubicBezTo>
                        <a:cubicBezTo>
                          <a:pt x="1" y="7"/>
                          <a:pt x="2" y="9"/>
                          <a:pt x="2" y="10"/>
                        </a:cubicBezTo>
                        <a:cubicBezTo>
                          <a:pt x="3" y="12"/>
                          <a:pt x="4" y="12"/>
                          <a:pt x="4" y="12"/>
                        </a:cubicBezTo>
                        <a:cubicBezTo>
                          <a:pt x="4" y="13"/>
                          <a:pt x="4" y="13"/>
                          <a:pt x="4" y="13"/>
                        </a:cubicBezTo>
                        <a:cubicBezTo>
                          <a:pt x="4" y="12"/>
                          <a:pt x="4" y="12"/>
                          <a:pt x="4" y="12"/>
                        </a:cubicBezTo>
                        <a:cubicBezTo>
                          <a:pt x="4" y="13"/>
                          <a:pt x="5" y="13"/>
                          <a:pt x="5" y="13"/>
                        </a:cubicBezTo>
                        <a:cubicBezTo>
                          <a:pt x="6" y="14"/>
                          <a:pt x="8" y="13"/>
                          <a:pt x="8" y="11"/>
                        </a:cubicBezTo>
                        <a:cubicBezTo>
                          <a:pt x="8" y="11"/>
                          <a:pt x="8" y="11"/>
                          <a:pt x="8" y="10"/>
                        </a:cubicBezTo>
                        <a:cubicBezTo>
                          <a:pt x="8" y="9"/>
                          <a:pt x="8" y="9"/>
                          <a:pt x="9" y="8"/>
                        </a:cubicBezTo>
                        <a:cubicBezTo>
                          <a:pt x="9" y="6"/>
                          <a:pt x="10" y="7"/>
                          <a:pt x="12" y="4"/>
                        </a:cubicBezTo>
                        <a:cubicBezTo>
                          <a:pt x="13" y="4"/>
                          <a:pt x="13" y="4"/>
                          <a:pt x="13" y="4"/>
                        </a:cubicBezTo>
                        <a:cubicBezTo>
                          <a:pt x="13" y="2"/>
                          <a:pt x="12" y="1"/>
                          <a:pt x="10" y="1"/>
                        </a:cubicBezTo>
                        <a:cubicBezTo>
                          <a:pt x="8" y="0"/>
                          <a:pt x="5" y="0"/>
                          <a:pt x="3" y="3"/>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79" name="Google Shape;3479;p21"/>
                  <p:cNvSpPr/>
                  <p:nvPr/>
                </p:nvSpPr>
                <p:spPr>
                  <a:xfrm>
                    <a:off x="3924" y="2224"/>
                    <a:ext cx="6" cy="9"/>
                  </a:xfrm>
                  <a:custGeom>
                    <a:avLst/>
                    <a:gdLst/>
                    <a:ahLst/>
                    <a:cxnLst/>
                    <a:rect l="l" t="t" r="r" b="b"/>
                    <a:pathLst>
                      <a:path w="8" h="12" extrusionOk="0">
                        <a:moveTo>
                          <a:pt x="4" y="0"/>
                        </a:moveTo>
                        <a:cubicBezTo>
                          <a:pt x="3" y="0"/>
                          <a:pt x="2" y="1"/>
                          <a:pt x="2" y="2"/>
                        </a:cubicBezTo>
                        <a:cubicBezTo>
                          <a:pt x="1" y="3"/>
                          <a:pt x="1" y="4"/>
                          <a:pt x="1" y="4"/>
                        </a:cubicBezTo>
                        <a:cubicBezTo>
                          <a:pt x="0" y="6"/>
                          <a:pt x="1" y="8"/>
                          <a:pt x="1" y="9"/>
                        </a:cubicBezTo>
                        <a:cubicBezTo>
                          <a:pt x="2" y="11"/>
                          <a:pt x="3" y="11"/>
                          <a:pt x="3" y="11"/>
                        </a:cubicBezTo>
                        <a:cubicBezTo>
                          <a:pt x="3" y="12"/>
                          <a:pt x="3" y="12"/>
                          <a:pt x="3" y="12"/>
                        </a:cubicBezTo>
                        <a:cubicBezTo>
                          <a:pt x="3" y="11"/>
                          <a:pt x="3" y="11"/>
                          <a:pt x="3" y="11"/>
                        </a:cubicBezTo>
                        <a:cubicBezTo>
                          <a:pt x="3" y="12"/>
                          <a:pt x="4" y="12"/>
                          <a:pt x="4" y="12"/>
                        </a:cubicBezTo>
                        <a:cubicBezTo>
                          <a:pt x="5" y="12"/>
                          <a:pt x="5" y="12"/>
                          <a:pt x="5" y="12"/>
                        </a:cubicBezTo>
                        <a:cubicBezTo>
                          <a:pt x="5" y="12"/>
                          <a:pt x="6" y="12"/>
                          <a:pt x="6" y="12"/>
                        </a:cubicBezTo>
                        <a:cubicBezTo>
                          <a:pt x="6" y="11"/>
                          <a:pt x="6" y="11"/>
                          <a:pt x="6" y="11"/>
                        </a:cubicBezTo>
                        <a:cubicBezTo>
                          <a:pt x="7" y="10"/>
                          <a:pt x="7" y="10"/>
                          <a:pt x="7" y="9"/>
                        </a:cubicBezTo>
                        <a:cubicBezTo>
                          <a:pt x="7" y="9"/>
                          <a:pt x="7" y="8"/>
                          <a:pt x="7" y="8"/>
                        </a:cubicBezTo>
                        <a:cubicBezTo>
                          <a:pt x="8" y="7"/>
                          <a:pt x="7" y="6"/>
                          <a:pt x="7" y="6"/>
                        </a:cubicBezTo>
                        <a:cubicBezTo>
                          <a:pt x="6" y="7"/>
                          <a:pt x="7" y="9"/>
                          <a:pt x="6" y="10"/>
                        </a:cubicBezTo>
                        <a:cubicBezTo>
                          <a:pt x="6" y="11"/>
                          <a:pt x="6" y="11"/>
                          <a:pt x="6" y="11"/>
                        </a:cubicBezTo>
                        <a:cubicBezTo>
                          <a:pt x="5" y="11"/>
                          <a:pt x="4" y="10"/>
                          <a:pt x="4" y="10"/>
                        </a:cubicBezTo>
                        <a:cubicBezTo>
                          <a:pt x="3" y="10"/>
                          <a:pt x="3" y="9"/>
                          <a:pt x="3" y="8"/>
                        </a:cubicBezTo>
                        <a:cubicBezTo>
                          <a:pt x="2" y="7"/>
                          <a:pt x="3" y="7"/>
                          <a:pt x="3" y="7"/>
                        </a:cubicBezTo>
                        <a:cubicBezTo>
                          <a:pt x="3" y="7"/>
                          <a:pt x="3" y="7"/>
                          <a:pt x="3" y="7"/>
                        </a:cubicBezTo>
                        <a:cubicBezTo>
                          <a:pt x="4" y="7"/>
                          <a:pt x="4" y="7"/>
                          <a:pt x="4" y="7"/>
                        </a:cubicBezTo>
                        <a:cubicBezTo>
                          <a:pt x="4" y="7"/>
                          <a:pt x="4" y="7"/>
                          <a:pt x="4" y="7"/>
                        </a:cubicBezTo>
                        <a:cubicBezTo>
                          <a:pt x="4" y="7"/>
                          <a:pt x="2" y="5"/>
                          <a:pt x="3" y="3"/>
                        </a:cubicBezTo>
                        <a:cubicBezTo>
                          <a:pt x="4" y="2"/>
                          <a:pt x="4" y="2"/>
                          <a:pt x="4" y="2"/>
                        </a:cubicBezTo>
                        <a:cubicBezTo>
                          <a:pt x="4" y="1"/>
                          <a:pt x="4" y="0"/>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80" name="Google Shape;3480;p21"/>
                  <p:cNvSpPr/>
                  <p:nvPr/>
                </p:nvSpPr>
                <p:spPr>
                  <a:xfrm>
                    <a:off x="3922" y="2224"/>
                    <a:ext cx="7" cy="10"/>
                  </a:xfrm>
                  <a:custGeom>
                    <a:avLst/>
                    <a:gdLst/>
                    <a:ahLst/>
                    <a:cxnLst/>
                    <a:rect l="l" t="t" r="r" b="b"/>
                    <a:pathLst>
                      <a:path w="9" h="13" extrusionOk="0">
                        <a:moveTo>
                          <a:pt x="5" y="11"/>
                        </a:moveTo>
                        <a:cubicBezTo>
                          <a:pt x="5" y="12"/>
                          <a:pt x="5" y="12"/>
                          <a:pt x="5" y="12"/>
                        </a:cubicBezTo>
                        <a:cubicBezTo>
                          <a:pt x="5" y="12"/>
                          <a:pt x="6" y="13"/>
                          <a:pt x="7" y="13"/>
                        </a:cubicBezTo>
                        <a:cubicBezTo>
                          <a:pt x="8" y="13"/>
                          <a:pt x="8" y="12"/>
                          <a:pt x="9" y="12"/>
                        </a:cubicBezTo>
                        <a:cubicBezTo>
                          <a:pt x="8" y="12"/>
                          <a:pt x="8" y="12"/>
                          <a:pt x="8" y="12"/>
                        </a:cubicBezTo>
                        <a:cubicBezTo>
                          <a:pt x="8" y="12"/>
                          <a:pt x="7" y="12"/>
                          <a:pt x="7" y="12"/>
                        </a:cubicBezTo>
                        <a:cubicBezTo>
                          <a:pt x="6" y="12"/>
                          <a:pt x="6" y="12"/>
                          <a:pt x="6" y="12"/>
                        </a:cubicBezTo>
                        <a:cubicBezTo>
                          <a:pt x="6" y="12"/>
                          <a:pt x="5" y="12"/>
                          <a:pt x="5" y="11"/>
                        </a:cubicBezTo>
                        <a:close/>
                        <a:moveTo>
                          <a:pt x="7" y="0"/>
                        </a:moveTo>
                        <a:cubicBezTo>
                          <a:pt x="5" y="0"/>
                          <a:pt x="4" y="1"/>
                          <a:pt x="3" y="2"/>
                        </a:cubicBezTo>
                        <a:cubicBezTo>
                          <a:pt x="0" y="7"/>
                          <a:pt x="5" y="12"/>
                          <a:pt x="5" y="12"/>
                        </a:cubicBezTo>
                        <a:cubicBezTo>
                          <a:pt x="5" y="11"/>
                          <a:pt x="5" y="11"/>
                          <a:pt x="5" y="11"/>
                        </a:cubicBezTo>
                        <a:cubicBezTo>
                          <a:pt x="5" y="11"/>
                          <a:pt x="4" y="11"/>
                          <a:pt x="3" y="9"/>
                        </a:cubicBezTo>
                        <a:cubicBezTo>
                          <a:pt x="3" y="8"/>
                          <a:pt x="2" y="6"/>
                          <a:pt x="3" y="4"/>
                        </a:cubicBezTo>
                        <a:cubicBezTo>
                          <a:pt x="3" y="4"/>
                          <a:pt x="3" y="3"/>
                          <a:pt x="4" y="2"/>
                        </a:cubicBezTo>
                        <a:cubicBezTo>
                          <a:pt x="4" y="1"/>
                          <a:pt x="5" y="0"/>
                          <a:pt x="6" y="0"/>
                        </a:cubicBezTo>
                        <a:cubicBezTo>
                          <a:pt x="7" y="0"/>
                          <a:pt x="7" y="0"/>
                          <a:pt x="7"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81" name="Google Shape;3481;p21"/>
                  <p:cNvSpPr/>
                  <p:nvPr/>
                </p:nvSpPr>
                <p:spPr>
                  <a:xfrm>
                    <a:off x="3928" y="2225"/>
                    <a:ext cx="3" cy="3"/>
                  </a:xfrm>
                  <a:custGeom>
                    <a:avLst/>
                    <a:gdLst/>
                    <a:ahLst/>
                    <a:cxnLst/>
                    <a:rect l="l" t="t" r="r" b="b"/>
                    <a:pathLst>
                      <a:path w="5" h="4" extrusionOk="0">
                        <a:moveTo>
                          <a:pt x="3" y="1"/>
                        </a:moveTo>
                        <a:cubicBezTo>
                          <a:pt x="3" y="1"/>
                          <a:pt x="1" y="0"/>
                          <a:pt x="1" y="2"/>
                        </a:cubicBezTo>
                        <a:cubicBezTo>
                          <a:pt x="0" y="4"/>
                          <a:pt x="1" y="4"/>
                          <a:pt x="2" y="4"/>
                        </a:cubicBezTo>
                        <a:cubicBezTo>
                          <a:pt x="3" y="3"/>
                          <a:pt x="5" y="2"/>
                          <a:pt x="3"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82" name="Google Shape;3482;p21"/>
                  <p:cNvSpPr/>
                  <p:nvPr/>
                </p:nvSpPr>
                <p:spPr>
                  <a:xfrm>
                    <a:off x="3933" y="2224"/>
                    <a:ext cx="8" cy="13"/>
                  </a:xfrm>
                  <a:custGeom>
                    <a:avLst/>
                    <a:gdLst/>
                    <a:ahLst/>
                    <a:cxnLst/>
                    <a:rect l="l" t="t" r="r" b="b"/>
                    <a:pathLst>
                      <a:path w="11" h="17" extrusionOk="0">
                        <a:moveTo>
                          <a:pt x="4" y="17"/>
                        </a:moveTo>
                        <a:cubicBezTo>
                          <a:pt x="4" y="17"/>
                          <a:pt x="11" y="17"/>
                          <a:pt x="11" y="11"/>
                        </a:cubicBezTo>
                        <a:cubicBezTo>
                          <a:pt x="11" y="4"/>
                          <a:pt x="2" y="0"/>
                          <a:pt x="2" y="4"/>
                        </a:cubicBezTo>
                        <a:cubicBezTo>
                          <a:pt x="3" y="8"/>
                          <a:pt x="4" y="8"/>
                          <a:pt x="2" y="11"/>
                        </a:cubicBezTo>
                        <a:cubicBezTo>
                          <a:pt x="0" y="14"/>
                          <a:pt x="2" y="17"/>
                          <a:pt x="4" y="17"/>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83" name="Google Shape;3483;p21"/>
                  <p:cNvSpPr/>
                  <p:nvPr/>
                </p:nvSpPr>
                <p:spPr>
                  <a:xfrm>
                    <a:off x="3933" y="2225"/>
                    <a:ext cx="8" cy="12"/>
                  </a:xfrm>
                  <a:custGeom>
                    <a:avLst/>
                    <a:gdLst/>
                    <a:ahLst/>
                    <a:cxnLst/>
                    <a:rect l="l" t="t" r="r" b="b"/>
                    <a:pathLst>
                      <a:path w="11" h="16" extrusionOk="0">
                        <a:moveTo>
                          <a:pt x="2" y="2"/>
                        </a:moveTo>
                        <a:cubicBezTo>
                          <a:pt x="3" y="0"/>
                          <a:pt x="5" y="1"/>
                          <a:pt x="7" y="2"/>
                        </a:cubicBezTo>
                        <a:cubicBezTo>
                          <a:pt x="9" y="3"/>
                          <a:pt x="11" y="6"/>
                          <a:pt x="11" y="10"/>
                        </a:cubicBezTo>
                        <a:cubicBezTo>
                          <a:pt x="11" y="11"/>
                          <a:pt x="11" y="12"/>
                          <a:pt x="10" y="13"/>
                        </a:cubicBezTo>
                        <a:cubicBezTo>
                          <a:pt x="9" y="16"/>
                          <a:pt x="5" y="16"/>
                          <a:pt x="4" y="16"/>
                        </a:cubicBezTo>
                        <a:cubicBezTo>
                          <a:pt x="3" y="16"/>
                          <a:pt x="3" y="16"/>
                          <a:pt x="2" y="16"/>
                        </a:cubicBezTo>
                        <a:cubicBezTo>
                          <a:pt x="1" y="15"/>
                          <a:pt x="0" y="13"/>
                          <a:pt x="1" y="11"/>
                        </a:cubicBezTo>
                        <a:cubicBezTo>
                          <a:pt x="1" y="10"/>
                          <a:pt x="1" y="10"/>
                          <a:pt x="1" y="10"/>
                        </a:cubicBezTo>
                        <a:cubicBezTo>
                          <a:pt x="2" y="10"/>
                          <a:pt x="2" y="9"/>
                          <a:pt x="2" y="9"/>
                        </a:cubicBezTo>
                        <a:cubicBezTo>
                          <a:pt x="3" y="7"/>
                          <a:pt x="2" y="6"/>
                          <a:pt x="2" y="3"/>
                        </a:cubicBezTo>
                        <a:cubicBezTo>
                          <a:pt x="2" y="2"/>
                          <a:pt x="2" y="2"/>
                          <a:pt x="2" y="2"/>
                        </a:cubicBezTo>
                        <a:close/>
                        <a:moveTo>
                          <a:pt x="10" y="9"/>
                        </a:moveTo>
                        <a:cubicBezTo>
                          <a:pt x="11" y="6"/>
                          <a:pt x="9" y="4"/>
                          <a:pt x="7" y="2"/>
                        </a:cubicBezTo>
                        <a:cubicBezTo>
                          <a:pt x="5" y="1"/>
                          <a:pt x="3" y="1"/>
                          <a:pt x="3" y="2"/>
                        </a:cubicBezTo>
                        <a:cubicBezTo>
                          <a:pt x="3" y="2"/>
                          <a:pt x="3" y="3"/>
                          <a:pt x="3" y="3"/>
                        </a:cubicBezTo>
                        <a:cubicBezTo>
                          <a:pt x="3" y="6"/>
                          <a:pt x="4" y="7"/>
                          <a:pt x="3" y="9"/>
                        </a:cubicBezTo>
                        <a:cubicBezTo>
                          <a:pt x="3" y="9"/>
                          <a:pt x="2" y="10"/>
                          <a:pt x="2" y="11"/>
                        </a:cubicBezTo>
                        <a:cubicBezTo>
                          <a:pt x="1" y="11"/>
                          <a:pt x="1" y="11"/>
                          <a:pt x="1" y="11"/>
                        </a:cubicBezTo>
                        <a:cubicBezTo>
                          <a:pt x="1" y="13"/>
                          <a:pt x="1" y="15"/>
                          <a:pt x="2" y="15"/>
                        </a:cubicBezTo>
                        <a:cubicBezTo>
                          <a:pt x="3" y="16"/>
                          <a:pt x="3" y="16"/>
                          <a:pt x="4" y="16"/>
                        </a:cubicBezTo>
                        <a:cubicBezTo>
                          <a:pt x="4" y="16"/>
                          <a:pt x="4" y="16"/>
                          <a:pt x="4" y="16"/>
                        </a:cubicBezTo>
                        <a:cubicBezTo>
                          <a:pt x="4" y="16"/>
                          <a:pt x="4" y="16"/>
                          <a:pt x="4" y="16"/>
                        </a:cubicBezTo>
                        <a:cubicBezTo>
                          <a:pt x="4" y="16"/>
                          <a:pt x="4" y="16"/>
                          <a:pt x="4" y="16"/>
                        </a:cubicBezTo>
                        <a:cubicBezTo>
                          <a:pt x="4" y="16"/>
                          <a:pt x="5" y="16"/>
                          <a:pt x="6" y="15"/>
                        </a:cubicBezTo>
                        <a:cubicBezTo>
                          <a:pt x="8" y="15"/>
                          <a:pt x="9" y="14"/>
                          <a:pt x="10" y="12"/>
                        </a:cubicBezTo>
                        <a:cubicBezTo>
                          <a:pt x="10" y="11"/>
                          <a:pt x="10" y="11"/>
                          <a:pt x="10" y="9"/>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84" name="Google Shape;3484;p21"/>
                  <p:cNvSpPr/>
                  <p:nvPr/>
                </p:nvSpPr>
                <p:spPr>
                  <a:xfrm>
                    <a:off x="3934" y="2228"/>
                    <a:ext cx="6" cy="9"/>
                  </a:xfrm>
                  <a:custGeom>
                    <a:avLst/>
                    <a:gdLst/>
                    <a:ahLst/>
                    <a:cxnLst/>
                    <a:rect l="l" t="t" r="r" b="b"/>
                    <a:pathLst>
                      <a:path w="9" h="12" extrusionOk="0">
                        <a:moveTo>
                          <a:pt x="3" y="4"/>
                        </a:moveTo>
                        <a:cubicBezTo>
                          <a:pt x="3" y="6"/>
                          <a:pt x="2" y="8"/>
                          <a:pt x="0" y="9"/>
                        </a:cubicBezTo>
                        <a:cubicBezTo>
                          <a:pt x="0" y="9"/>
                          <a:pt x="0" y="9"/>
                          <a:pt x="0" y="9"/>
                        </a:cubicBezTo>
                        <a:cubicBezTo>
                          <a:pt x="0" y="10"/>
                          <a:pt x="1" y="11"/>
                          <a:pt x="1" y="11"/>
                        </a:cubicBezTo>
                        <a:cubicBezTo>
                          <a:pt x="2" y="12"/>
                          <a:pt x="2" y="12"/>
                          <a:pt x="2" y="12"/>
                        </a:cubicBezTo>
                        <a:cubicBezTo>
                          <a:pt x="3" y="12"/>
                          <a:pt x="3" y="12"/>
                          <a:pt x="3" y="12"/>
                        </a:cubicBezTo>
                        <a:cubicBezTo>
                          <a:pt x="3" y="12"/>
                          <a:pt x="3" y="12"/>
                          <a:pt x="3" y="12"/>
                        </a:cubicBezTo>
                        <a:cubicBezTo>
                          <a:pt x="3" y="12"/>
                          <a:pt x="3" y="12"/>
                          <a:pt x="3" y="12"/>
                        </a:cubicBezTo>
                        <a:cubicBezTo>
                          <a:pt x="3" y="12"/>
                          <a:pt x="3" y="12"/>
                          <a:pt x="3" y="12"/>
                        </a:cubicBezTo>
                        <a:cubicBezTo>
                          <a:pt x="3" y="12"/>
                          <a:pt x="3" y="12"/>
                          <a:pt x="3" y="12"/>
                        </a:cubicBezTo>
                        <a:cubicBezTo>
                          <a:pt x="3" y="12"/>
                          <a:pt x="4" y="12"/>
                          <a:pt x="5" y="11"/>
                        </a:cubicBezTo>
                        <a:cubicBezTo>
                          <a:pt x="6" y="11"/>
                          <a:pt x="7" y="10"/>
                          <a:pt x="8" y="9"/>
                        </a:cubicBezTo>
                        <a:cubicBezTo>
                          <a:pt x="8" y="8"/>
                          <a:pt x="9" y="8"/>
                          <a:pt x="8" y="7"/>
                        </a:cubicBezTo>
                        <a:cubicBezTo>
                          <a:pt x="8" y="6"/>
                          <a:pt x="8" y="6"/>
                          <a:pt x="8" y="5"/>
                        </a:cubicBezTo>
                        <a:cubicBezTo>
                          <a:pt x="8" y="5"/>
                          <a:pt x="8" y="5"/>
                          <a:pt x="8" y="5"/>
                        </a:cubicBezTo>
                        <a:cubicBezTo>
                          <a:pt x="7" y="7"/>
                          <a:pt x="5" y="7"/>
                          <a:pt x="5" y="8"/>
                        </a:cubicBezTo>
                        <a:cubicBezTo>
                          <a:pt x="5" y="8"/>
                          <a:pt x="6" y="9"/>
                          <a:pt x="5" y="9"/>
                        </a:cubicBezTo>
                        <a:cubicBezTo>
                          <a:pt x="5" y="10"/>
                          <a:pt x="4" y="10"/>
                          <a:pt x="4" y="10"/>
                        </a:cubicBezTo>
                        <a:cubicBezTo>
                          <a:pt x="3" y="10"/>
                          <a:pt x="3" y="10"/>
                          <a:pt x="3" y="10"/>
                        </a:cubicBezTo>
                        <a:cubicBezTo>
                          <a:pt x="3" y="9"/>
                          <a:pt x="1" y="10"/>
                          <a:pt x="1" y="8"/>
                        </a:cubicBezTo>
                        <a:cubicBezTo>
                          <a:pt x="2" y="7"/>
                          <a:pt x="4" y="6"/>
                          <a:pt x="3" y="4"/>
                        </a:cubicBezTo>
                        <a:close/>
                        <a:moveTo>
                          <a:pt x="8" y="0"/>
                        </a:moveTo>
                        <a:cubicBezTo>
                          <a:pt x="7" y="0"/>
                          <a:pt x="7" y="0"/>
                          <a:pt x="6" y="1"/>
                        </a:cubicBezTo>
                        <a:cubicBezTo>
                          <a:pt x="7" y="1"/>
                          <a:pt x="7" y="2"/>
                          <a:pt x="8" y="3"/>
                        </a:cubicBezTo>
                        <a:cubicBezTo>
                          <a:pt x="8" y="2"/>
                          <a:pt x="8" y="2"/>
                          <a:pt x="8" y="1"/>
                        </a:cubicBezTo>
                        <a:cubicBezTo>
                          <a:pt x="8" y="0"/>
                          <a:pt x="8" y="0"/>
                          <a:pt x="8"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85" name="Google Shape;3485;p21"/>
                  <p:cNvSpPr/>
                  <p:nvPr/>
                </p:nvSpPr>
                <p:spPr>
                  <a:xfrm>
                    <a:off x="3934" y="2228"/>
                    <a:ext cx="6" cy="9"/>
                  </a:xfrm>
                  <a:custGeom>
                    <a:avLst/>
                    <a:gdLst/>
                    <a:ahLst/>
                    <a:cxnLst/>
                    <a:rect l="l" t="t" r="r" b="b"/>
                    <a:pathLst>
                      <a:path w="8" h="12" extrusionOk="0">
                        <a:moveTo>
                          <a:pt x="8" y="9"/>
                        </a:moveTo>
                        <a:cubicBezTo>
                          <a:pt x="7" y="10"/>
                          <a:pt x="6" y="11"/>
                          <a:pt x="5" y="11"/>
                        </a:cubicBezTo>
                        <a:cubicBezTo>
                          <a:pt x="4" y="12"/>
                          <a:pt x="3" y="12"/>
                          <a:pt x="3" y="12"/>
                        </a:cubicBezTo>
                        <a:cubicBezTo>
                          <a:pt x="3" y="12"/>
                          <a:pt x="3" y="12"/>
                          <a:pt x="3" y="12"/>
                        </a:cubicBezTo>
                        <a:cubicBezTo>
                          <a:pt x="3" y="12"/>
                          <a:pt x="3" y="12"/>
                          <a:pt x="3" y="12"/>
                        </a:cubicBezTo>
                        <a:cubicBezTo>
                          <a:pt x="3" y="12"/>
                          <a:pt x="3" y="12"/>
                          <a:pt x="3" y="12"/>
                        </a:cubicBezTo>
                        <a:cubicBezTo>
                          <a:pt x="3" y="12"/>
                          <a:pt x="3" y="12"/>
                          <a:pt x="3" y="12"/>
                        </a:cubicBezTo>
                        <a:cubicBezTo>
                          <a:pt x="4" y="12"/>
                          <a:pt x="6" y="12"/>
                          <a:pt x="8" y="10"/>
                        </a:cubicBezTo>
                        <a:cubicBezTo>
                          <a:pt x="8" y="9"/>
                          <a:pt x="8" y="9"/>
                          <a:pt x="8" y="9"/>
                        </a:cubicBezTo>
                        <a:close/>
                        <a:moveTo>
                          <a:pt x="0" y="9"/>
                        </a:moveTo>
                        <a:cubicBezTo>
                          <a:pt x="0" y="9"/>
                          <a:pt x="0" y="9"/>
                          <a:pt x="0" y="9"/>
                        </a:cubicBezTo>
                        <a:cubicBezTo>
                          <a:pt x="0" y="11"/>
                          <a:pt x="1" y="12"/>
                          <a:pt x="2" y="12"/>
                        </a:cubicBezTo>
                        <a:cubicBezTo>
                          <a:pt x="3" y="12"/>
                          <a:pt x="3" y="12"/>
                          <a:pt x="3" y="12"/>
                        </a:cubicBezTo>
                        <a:cubicBezTo>
                          <a:pt x="3" y="12"/>
                          <a:pt x="3" y="12"/>
                          <a:pt x="3" y="12"/>
                        </a:cubicBezTo>
                        <a:cubicBezTo>
                          <a:pt x="2" y="12"/>
                          <a:pt x="2" y="12"/>
                          <a:pt x="2" y="12"/>
                        </a:cubicBezTo>
                        <a:cubicBezTo>
                          <a:pt x="2" y="12"/>
                          <a:pt x="2" y="12"/>
                          <a:pt x="1" y="11"/>
                        </a:cubicBezTo>
                        <a:cubicBezTo>
                          <a:pt x="1" y="11"/>
                          <a:pt x="0" y="10"/>
                          <a:pt x="0" y="9"/>
                        </a:cubicBezTo>
                        <a:close/>
                        <a:moveTo>
                          <a:pt x="8" y="0"/>
                        </a:moveTo>
                        <a:cubicBezTo>
                          <a:pt x="8" y="1"/>
                          <a:pt x="8" y="1"/>
                          <a:pt x="8" y="1"/>
                        </a:cubicBezTo>
                        <a:cubicBezTo>
                          <a:pt x="8" y="1"/>
                          <a:pt x="8" y="1"/>
                          <a:pt x="8" y="1"/>
                        </a:cubicBezTo>
                        <a:cubicBezTo>
                          <a:pt x="8" y="0"/>
                          <a:pt x="8" y="0"/>
                          <a:pt x="8"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86" name="Google Shape;3486;p21"/>
                  <p:cNvSpPr/>
                  <p:nvPr/>
                </p:nvSpPr>
                <p:spPr>
                  <a:xfrm>
                    <a:off x="3936" y="2228"/>
                    <a:ext cx="3" cy="4"/>
                  </a:xfrm>
                  <a:custGeom>
                    <a:avLst/>
                    <a:gdLst/>
                    <a:ahLst/>
                    <a:cxnLst/>
                    <a:rect l="l" t="t" r="r" b="b"/>
                    <a:pathLst>
                      <a:path w="4" h="6" extrusionOk="0">
                        <a:moveTo>
                          <a:pt x="2" y="1"/>
                        </a:moveTo>
                        <a:cubicBezTo>
                          <a:pt x="2" y="1"/>
                          <a:pt x="4" y="1"/>
                          <a:pt x="3" y="3"/>
                        </a:cubicBezTo>
                        <a:cubicBezTo>
                          <a:pt x="2" y="6"/>
                          <a:pt x="2" y="5"/>
                          <a:pt x="1" y="4"/>
                        </a:cubicBezTo>
                        <a:cubicBezTo>
                          <a:pt x="1" y="3"/>
                          <a:pt x="0" y="0"/>
                          <a:pt x="2"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87" name="Google Shape;3487;p21"/>
                  <p:cNvSpPr/>
                  <p:nvPr/>
                </p:nvSpPr>
                <p:spPr>
                  <a:xfrm>
                    <a:off x="3940" y="2223"/>
                    <a:ext cx="12" cy="8"/>
                  </a:xfrm>
                  <a:custGeom>
                    <a:avLst/>
                    <a:gdLst/>
                    <a:ahLst/>
                    <a:cxnLst/>
                    <a:rect l="l" t="t" r="r" b="b"/>
                    <a:pathLst>
                      <a:path w="17" h="11" extrusionOk="0">
                        <a:moveTo>
                          <a:pt x="15" y="4"/>
                        </a:moveTo>
                        <a:cubicBezTo>
                          <a:pt x="15" y="4"/>
                          <a:pt x="17" y="10"/>
                          <a:pt x="13" y="11"/>
                        </a:cubicBezTo>
                        <a:cubicBezTo>
                          <a:pt x="8" y="11"/>
                          <a:pt x="9" y="8"/>
                          <a:pt x="5" y="8"/>
                        </a:cubicBezTo>
                        <a:cubicBezTo>
                          <a:pt x="0" y="7"/>
                          <a:pt x="0" y="2"/>
                          <a:pt x="5" y="1"/>
                        </a:cubicBezTo>
                        <a:cubicBezTo>
                          <a:pt x="9" y="0"/>
                          <a:pt x="15" y="1"/>
                          <a:pt x="15" y="4"/>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88" name="Google Shape;3488;p21"/>
                  <p:cNvSpPr/>
                  <p:nvPr/>
                </p:nvSpPr>
                <p:spPr>
                  <a:xfrm>
                    <a:off x="3940" y="2223"/>
                    <a:ext cx="12" cy="8"/>
                  </a:xfrm>
                  <a:custGeom>
                    <a:avLst/>
                    <a:gdLst/>
                    <a:ahLst/>
                    <a:cxnLst/>
                    <a:rect l="l" t="t" r="r" b="b"/>
                    <a:pathLst>
                      <a:path w="15" h="11" extrusionOk="0">
                        <a:moveTo>
                          <a:pt x="12" y="11"/>
                        </a:moveTo>
                        <a:cubicBezTo>
                          <a:pt x="10" y="11"/>
                          <a:pt x="9" y="11"/>
                          <a:pt x="9" y="11"/>
                        </a:cubicBezTo>
                        <a:cubicBezTo>
                          <a:pt x="9" y="11"/>
                          <a:pt x="9" y="11"/>
                          <a:pt x="9" y="11"/>
                        </a:cubicBezTo>
                        <a:cubicBezTo>
                          <a:pt x="7" y="10"/>
                          <a:pt x="7" y="9"/>
                          <a:pt x="6" y="9"/>
                        </a:cubicBezTo>
                        <a:cubicBezTo>
                          <a:pt x="5" y="8"/>
                          <a:pt x="4" y="8"/>
                          <a:pt x="4" y="8"/>
                        </a:cubicBezTo>
                        <a:cubicBezTo>
                          <a:pt x="3" y="8"/>
                          <a:pt x="3" y="8"/>
                          <a:pt x="2" y="8"/>
                        </a:cubicBezTo>
                        <a:cubicBezTo>
                          <a:pt x="0" y="7"/>
                          <a:pt x="0" y="5"/>
                          <a:pt x="0" y="3"/>
                        </a:cubicBezTo>
                        <a:cubicBezTo>
                          <a:pt x="1" y="2"/>
                          <a:pt x="2" y="1"/>
                          <a:pt x="3" y="0"/>
                        </a:cubicBezTo>
                        <a:cubicBezTo>
                          <a:pt x="6" y="0"/>
                          <a:pt x="9" y="0"/>
                          <a:pt x="11" y="1"/>
                        </a:cubicBezTo>
                        <a:cubicBezTo>
                          <a:pt x="13" y="2"/>
                          <a:pt x="14" y="3"/>
                          <a:pt x="14" y="4"/>
                        </a:cubicBezTo>
                        <a:cubicBezTo>
                          <a:pt x="14" y="5"/>
                          <a:pt x="15" y="7"/>
                          <a:pt x="14" y="9"/>
                        </a:cubicBezTo>
                        <a:cubicBezTo>
                          <a:pt x="14" y="10"/>
                          <a:pt x="13" y="11"/>
                          <a:pt x="12" y="11"/>
                        </a:cubicBezTo>
                        <a:close/>
                        <a:moveTo>
                          <a:pt x="14" y="4"/>
                        </a:moveTo>
                        <a:cubicBezTo>
                          <a:pt x="14" y="4"/>
                          <a:pt x="14" y="4"/>
                          <a:pt x="14" y="4"/>
                        </a:cubicBezTo>
                        <a:cubicBezTo>
                          <a:pt x="14" y="4"/>
                          <a:pt x="14" y="4"/>
                          <a:pt x="14" y="4"/>
                        </a:cubicBezTo>
                        <a:cubicBezTo>
                          <a:pt x="13" y="3"/>
                          <a:pt x="13" y="2"/>
                          <a:pt x="11" y="2"/>
                        </a:cubicBezTo>
                        <a:cubicBezTo>
                          <a:pt x="9" y="1"/>
                          <a:pt x="6" y="1"/>
                          <a:pt x="4" y="1"/>
                        </a:cubicBezTo>
                        <a:cubicBezTo>
                          <a:pt x="2" y="1"/>
                          <a:pt x="2" y="2"/>
                          <a:pt x="1" y="3"/>
                        </a:cubicBezTo>
                        <a:cubicBezTo>
                          <a:pt x="0" y="5"/>
                          <a:pt x="1" y="6"/>
                          <a:pt x="2" y="7"/>
                        </a:cubicBezTo>
                        <a:cubicBezTo>
                          <a:pt x="3" y="7"/>
                          <a:pt x="3" y="7"/>
                          <a:pt x="4" y="7"/>
                        </a:cubicBezTo>
                        <a:cubicBezTo>
                          <a:pt x="5" y="7"/>
                          <a:pt x="5" y="8"/>
                          <a:pt x="6" y="8"/>
                        </a:cubicBezTo>
                        <a:cubicBezTo>
                          <a:pt x="7" y="9"/>
                          <a:pt x="8" y="10"/>
                          <a:pt x="9" y="10"/>
                        </a:cubicBezTo>
                        <a:cubicBezTo>
                          <a:pt x="10" y="10"/>
                          <a:pt x="10" y="10"/>
                          <a:pt x="12" y="10"/>
                        </a:cubicBezTo>
                        <a:cubicBezTo>
                          <a:pt x="13" y="10"/>
                          <a:pt x="13" y="10"/>
                          <a:pt x="14" y="9"/>
                        </a:cubicBezTo>
                        <a:cubicBezTo>
                          <a:pt x="15" y="7"/>
                          <a:pt x="14" y="4"/>
                          <a:pt x="14"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89" name="Google Shape;3489;p21"/>
                  <p:cNvSpPr/>
                  <p:nvPr/>
                </p:nvSpPr>
                <p:spPr>
                  <a:xfrm>
                    <a:off x="3942" y="2223"/>
                    <a:ext cx="10" cy="7"/>
                  </a:xfrm>
                  <a:custGeom>
                    <a:avLst/>
                    <a:gdLst/>
                    <a:ahLst/>
                    <a:cxnLst/>
                    <a:rect l="l" t="t" r="r" b="b"/>
                    <a:pathLst>
                      <a:path w="13" h="9" extrusionOk="0">
                        <a:moveTo>
                          <a:pt x="4" y="0"/>
                        </a:moveTo>
                        <a:cubicBezTo>
                          <a:pt x="3" y="0"/>
                          <a:pt x="2" y="0"/>
                          <a:pt x="2" y="0"/>
                        </a:cubicBezTo>
                        <a:cubicBezTo>
                          <a:pt x="1" y="0"/>
                          <a:pt x="0" y="1"/>
                          <a:pt x="0" y="1"/>
                        </a:cubicBezTo>
                        <a:cubicBezTo>
                          <a:pt x="0" y="1"/>
                          <a:pt x="1" y="2"/>
                          <a:pt x="1" y="2"/>
                        </a:cubicBezTo>
                        <a:cubicBezTo>
                          <a:pt x="2" y="1"/>
                          <a:pt x="2" y="1"/>
                          <a:pt x="3" y="1"/>
                        </a:cubicBezTo>
                        <a:cubicBezTo>
                          <a:pt x="4" y="1"/>
                          <a:pt x="5" y="1"/>
                          <a:pt x="6" y="1"/>
                        </a:cubicBezTo>
                        <a:cubicBezTo>
                          <a:pt x="7" y="2"/>
                          <a:pt x="9" y="3"/>
                          <a:pt x="9" y="3"/>
                        </a:cubicBezTo>
                        <a:cubicBezTo>
                          <a:pt x="9" y="3"/>
                          <a:pt x="11" y="5"/>
                          <a:pt x="10" y="7"/>
                        </a:cubicBezTo>
                        <a:cubicBezTo>
                          <a:pt x="10" y="7"/>
                          <a:pt x="9" y="8"/>
                          <a:pt x="8" y="8"/>
                        </a:cubicBezTo>
                        <a:cubicBezTo>
                          <a:pt x="7" y="8"/>
                          <a:pt x="6" y="7"/>
                          <a:pt x="6" y="7"/>
                        </a:cubicBezTo>
                        <a:cubicBezTo>
                          <a:pt x="7" y="6"/>
                          <a:pt x="8" y="5"/>
                          <a:pt x="7" y="4"/>
                        </a:cubicBezTo>
                        <a:cubicBezTo>
                          <a:pt x="7" y="4"/>
                          <a:pt x="7" y="4"/>
                          <a:pt x="6" y="4"/>
                        </a:cubicBezTo>
                        <a:cubicBezTo>
                          <a:pt x="6" y="4"/>
                          <a:pt x="5" y="4"/>
                          <a:pt x="4" y="5"/>
                        </a:cubicBezTo>
                        <a:cubicBezTo>
                          <a:pt x="4" y="6"/>
                          <a:pt x="4" y="6"/>
                          <a:pt x="3" y="6"/>
                        </a:cubicBezTo>
                        <a:cubicBezTo>
                          <a:pt x="3" y="6"/>
                          <a:pt x="3" y="6"/>
                          <a:pt x="3" y="6"/>
                        </a:cubicBezTo>
                        <a:cubicBezTo>
                          <a:pt x="4" y="6"/>
                          <a:pt x="4" y="7"/>
                          <a:pt x="5" y="7"/>
                        </a:cubicBezTo>
                        <a:cubicBezTo>
                          <a:pt x="5" y="7"/>
                          <a:pt x="6" y="8"/>
                          <a:pt x="6" y="8"/>
                        </a:cubicBezTo>
                        <a:cubicBezTo>
                          <a:pt x="6" y="9"/>
                          <a:pt x="7" y="9"/>
                          <a:pt x="7" y="9"/>
                        </a:cubicBezTo>
                        <a:cubicBezTo>
                          <a:pt x="7" y="9"/>
                          <a:pt x="8" y="9"/>
                          <a:pt x="9" y="9"/>
                        </a:cubicBezTo>
                        <a:cubicBezTo>
                          <a:pt x="10" y="9"/>
                          <a:pt x="10" y="9"/>
                          <a:pt x="10" y="9"/>
                        </a:cubicBezTo>
                        <a:cubicBezTo>
                          <a:pt x="11" y="9"/>
                          <a:pt x="11" y="9"/>
                          <a:pt x="12" y="8"/>
                        </a:cubicBezTo>
                        <a:cubicBezTo>
                          <a:pt x="13" y="6"/>
                          <a:pt x="12" y="3"/>
                          <a:pt x="12" y="3"/>
                        </a:cubicBezTo>
                        <a:cubicBezTo>
                          <a:pt x="12" y="3"/>
                          <a:pt x="12" y="3"/>
                          <a:pt x="12" y="3"/>
                        </a:cubicBezTo>
                        <a:cubicBezTo>
                          <a:pt x="12" y="3"/>
                          <a:pt x="12" y="3"/>
                          <a:pt x="12" y="3"/>
                        </a:cubicBezTo>
                        <a:cubicBezTo>
                          <a:pt x="11" y="2"/>
                          <a:pt x="11" y="1"/>
                          <a:pt x="9" y="1"/>
                        </a:cubicBezTo>
                        <a:cubicBezTo>
                          <a:pt x="8" y="0"/>
                          <a:pt x="6" y="0"/>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90" name="Google Shape;3490;p21"/>
                  <p:cNvSpPr/>
                  <p:nvPr/>
                </p:nvSpPr>
                <p:spPr>
                  <a:xfrm>
                    <a:off x="3942" y="2223"/>
                    <a:ext cx="10" cy="8"/>
                  </a:xfrm>
                  <a:custGeom>
                    <a:avLst/>
                    <a:gdLst/>
                    <a:ahLst/>
                    <a:cxnLst/>
                    <a:rect l="l" t="t" r="r" b="b"/>
                    <a:pathLst>
                      <a:path w="14" h="10" extrusionOk="0">
                        <a:moveTo>
                          <a:pt x="12" y="3"/>
                        </a:moveTo>
                        <a:cubicBezTo>
                          <a:pt x="12" y="3"/>
                          <a:pt x="12" y="3"/>
                          <a:pt x="12" y="3"/>
                        </a:cubicBezTo>
                        <a:cubicBezTo>
                          <a:pt x="12" y="3"/>
                          <a:pt x="13" y="6"/>
                          <a:pt x="12" y="8"/>
                        </a:cubicBezTo>
                        <a:cubicBezTo>
                          <a:pt x="11" y="9"/>
                          <a:pt x="11" y="9"/>
                          <a:pt x="10" y="9"/>
                        </a:cubicBezTo>
                        <a:cubicBezTo>
                          <a:pt x="9" y="9"/>
                          <a:pt x="9" y="9"/>
                          <a:pt x="9" y="9"/>
                        </a:cubicBezTo>
                        <a:cubicBezTo>
                          <a:pt x="8" y="9"/>
                          <a:pt x="7" y="9"/>
                          <a:pt x="7" y="9"/>
                        </a:cubicBezTo>
                        <a:cubicBezTo>
                          <a:pt x="7" y="9"/>
                          <a:pt x="6" y="9"/>
                          <a:pt x="6" y="8"/>
                        </a:cubicBezTo>
                        <a:cubicBezTo>
                          <a:pt x="6" y="9"/>
                          <a:pt x="6" y="9"/>
                          <a:pt x="6" y="9"/>
                        </a:cubicBezTo>
                        <a:cubicBezTo>
                          <a:pt x="7" y="9"/>
                          <a:pt x="8" y="10"/>
                          <a:pt x="9" y="10"/>
                        </a:cubicBezTo>
                        <a:cubicBezTo>
                          <a:pt x="9" y="10"/>
                          <a:pt x="9" y="10"/>
                          <a:pt x="10" y="10"/>
                        </a:cubicBezTo>
                        <a:cubicBezTo>
                          <a:pt x="14" y="9"/>
                          <a:pt x="12" y="3"/>
                          <a:pt x="12" y="3"/>
                        </a:cubicBezTo>
                        <a:close/>
                        <a:moveTo>
                          <a:pt x="4" y="0"/>
                        </a:moveTo>
                        <a:cubicBezTo>
                          <a:pt x="3" y="0"/>
                          <a:pt x="2" y="0"/>
                          <a:pt x="2" y="0"/>
                        </a:cubicBezTo>
                        <a:cubicBezTo>
                          <a:pt x="1" y="0"/>
                          <a:pt x="0" y="0"/>
                          <a:pt x="0" y="1"/>
                        </a:cubicBezTo>
                        <a:cubicBezTo>
                          <a:pt x="0" y="1"/>
                          <a:pt x="0" y="1"/>
                          <a:pt x="0" y="1"/>
                        </a:cubicBezTo>
                        <a:cubicBezTo>
                          <a:pt x="0" y="1"/>
                          <a:pt x="1" y="0"/>
                          <a:pt x="2" y="0"/>
                        </a:cubicBezTo>
                        <a:cubicBezTo>
                          <a:pt x="2" y="0"/>
                          <a:pt x="3" y="0"/>
                          <a:pt x="4" y="0"/>
                        </a:cubicBezTo>
                        <a:cubicBezTo>
                          <a:pt x="6" y="0"/>
                          <a:pt x="8" y="0"/>
                          <a:pt x="9" y="1"/>
                        </a:cubicBezTo>
                        <a:cubicBezTo>
                          <a:pt x="11" y="1"/>
                          <a:pt x="11" y="2"/>
                          <a:pt x="12" y="3"/>
                        </a:cubicBezTo>
                        <a:cubicBezTo>
                          <a:pt x="12" y="3"/>
                          <a:pt x="12" y="3"/>
                          <a:pt x="12" y="3"/>
                        </a:cubicBezTo>
                        <a:cubicBezTo>
                          <a:pt x="12" y="1"/>
                          <a:pt x="8" y="0"/>
                          <a:pt x="4"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91" name="Google Shape;3491;p21"/>
                  <p:cNvSpPr/>
                  <p:nvPr/>
                </p:nvSpPr>
                <p:spPr>
                  <a:xfrm>
                    <a:off x="3943" y="2227"/>
                    <a:ext cx="1" cy="1"/>
                  </a:xfrm>
                  <a:prstGeom prst="rect">
                    <a:avLst/>
                  </a:pr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92" name="Google Shape;3492;p21"/>
                  <p:cNvSpPr/>
                  <p:nvPr/>
                </p:nvSpPr>
                <p:spPr>
                  <a:xfrm>
                    <a:off x="3942" y="2224"/>
                    <a:ext cx="4" cy="3"/>
                  </a:xfrm>
                  <a:custGeom>
                    <a:avLst/>
                    <a:gdLst/>
                    <a:ahLst/>
                    <a:cxnLst/>
                    <a:rect l="l" t="t" r="r" b="b"/>
                    <a:pathLst>
                      <a:path w="6" h="4" extrusionOk="0">
                        <a:moveTo>
                          <a:pt x="3" y="4"/>
                        </a:moveTo>
                        <a:cubicBezTo>
                          <a:pt x="3" y="4"/>
                          <a:pt x="6" y="3"/>
                          <a:pt x="5" y="1"/>
                        </a:cubicBezTo>
                        <a:cubicBezTo>
                          <a:pt x="3" y="0"/>
                          <a:pt x="0" y="3"/>
                          <a:pt x="3" y="4"/>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93" name="Google Shape;3493;p21"/>
                  <p:cNvSpPr/>
                  <p:nvPr/>
                </p:nvSpPr>
                <p:spPr>
                  <a:xfrm>
                    <a:off x="3947" y="2227"/>
                    <a:ext cx="2" cy="2"/>
                  </a:xfrm>
                  <a:custGeom>
                    <a:avLst/>
                    <a:gdLst/>
                    <a:ahLst/>
                    <a:cxnLst/>
                    <a:rect l="l" t="t" r="r" b="b"/>
                    <a:pathLst>
                      <a:path w="3" h="3" extrusionOk="0">
                        <a:moveTo>
                          <a:pt x="2" y="0"/>
                        </a:moveTo>
                        <a:cubicBezTo>
                          <a:pt x="2" y="0"/>
                          <a:pt x="3" y="1"/>
                          <a:pt x="1" y="2"/>
                        </a:cubicBezTo>
                        <a:cubicBezTo>
                          <a:pt x="0" y="3"/>
                          <a:pt x="0" y="0"/>
                          <a:pt x="2"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94" name="Google Shape;3494;p21"/>
                  <p:cNvSpPr/>
                  <p:nvPr/>
                </p:nvSpPr>
                <p:spPr>
                  <a:xfrm>
                    <a:off x="3939" y="2226"/>
                    <a:ext cx="8" cy="14"/>
                  </a:xfrm>
                  <a:custGeom>
                    <a:avLst/>
                    <a:gdLst/>
                    <a:ahLst/>
                    <a:cxnLst/>
                    <a:rect l="l" t="t" r="r" b="b"/>
                    <a:pathLst>
                      <a:path w="11" h="19" extrusionOk="0">
                        <a:moveTo>
                          <a:pt x="8" y="4"/>
                        </a:moveTo>
                        <a:cubicBezTo>
                          <a:pt x="8" y="4"/>
                          <a:pt x="4" y="0"/>
                          <a:pt x="2" y="4"/>
                        </a:cubicBezTo>
                        <a:cubicBezTo>
                          <a:pt x="0" y="8"/>
                          <a:pt x="3" y="8"/>
                          <a:pt x="2" y="13"/>
                        </a:cubicBezTo>
                        <a:cubicBezTo>
                          <a:pt x="0" y="17"/>
                          <a:pt x="5" y="19"/>
                          <a:pt x="8" y="15"/>
                        </a:cubicBezTo>
                        <a:cubicBezTo>
                          <a:pt x="10" y="12"/>
                          <a:pt x="11" y="6"/>
                          <a:pt x="8" y="4"/>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95" name="Google Shape;3495;p21"/>
                  <p:cNvSpPr/>
                  <p:nvPr/>
                </p:nvSpPr>
                <p:spPr>
                  <a:xfrm>
                    <a:off x="3940" y="2227"/>
                    <a:ext cx="7" cy="11"/>
                  </a:xfrm>
                  <a:custGeom>
                    <a:avLst/>
                    <a:gdLst/>
                    <a:ahLst/>
                    <a:cxnLst/>
                    <a:rect l="l" t="t" r="r" b="b"/>
                    <a:pathLst>
                      <a:path w="10" h="15" extrusionOk="0">
                        <a:moveTo>
                          <a:pt x="1" y="2"/>
                        </a:moveTo>
                        <a:cubicBezTo>
                          <a:pt x="1" y="0"/>
                          <a:pt x="2" y="0"/>
                          <a:pt x="3" y="0"/>
                        </a:cubicBezTo>
                        <a:cubicBezTo>
                          <a:pt x="5" y="0"/>
                          <a:pt x="7" y="2"/>
                          <a:pt x="8" y="2"/>
                        </a:cubicBezTo>
                        <a:cubicBezTo>
                          <a:pt x="9" y="2"/>
                          <a:pt x="9" y="4"/>
                          <a:pt x="9" y="6"/>
                        </a:cubicBezTo>
                        <a:cubicBezTo>
                          <a:pt x="10" y="8"/>
                          <a:pt x="9" y="11"/>
                          <a:pt x="7" y="13"/>
                        </a:cubicBezTo>
                        <a:cubicBezTo>
                          <a:pt x="6" y="15"/>
                          <a:pt x="5" y="15"/>
                          <a:pt x="4" y="15"/>
                        </a:cubicBezTo>
                        <a:cubicBezTo>
                          <a:pt x="2" y="15"/>
                          <a:pt x="0" y="14"/>
                          <a:pt x="0" y="12"/>
                        </a:cubicBezTo>
                        <a:cubicBezTo>
                          <a:pt x="0" y="11"/>
                          <a:pt x="0" y="11"/>
                          <a:pt x="0" y="10"/>
                        </a:cubicBezTo>
                        <a:cubicBezTo>
                          <a:pt x="0" y="10"/>
                          <a:pt x="1" y="9"/>
                          <a:pt x="0" y="8"/>
                        </a:cubicBezTo>
                        <a:cubicBezTo>
                          <a:pt x="0" y="7"/>
                          <a:pt x="0" y="6"/>
                          <a:pt x="0" y="5"/>
                        </a:cubicBezTo>
                        <a:cubicBezTo>
                          <a:pt x="0" y="4"/>
                          <a:pt x="0" y="3"/>
                          <a:pt x="1" y="2"/>
                        </a:cubicBezTo>
                        <a:close/>
                        <a:moveTo>
                          <a:pt x="7" y="2"/>
                        </a:moveTo>
                        <a:cubicBezTo>
                          <a:pt x="7" y="2"/>
                          <a:pt x="7" y="2"/>
                          <a:pt x="6" y="2"/>
                        </a:cubicBezTo>
                        <a:cubicBezTo>
                          <a:pt x="5" y="1"/>
                          <a:pt x="4" y="0"/>
                          <a:pt x="3" y="1"/>
                        </a:cubicBezTo>
                        <a:cubicBezTo>
                          <a:pt x="2" y="1"/>
                          <a:pt x="2" y="1"/>
                          <a:pt x="1" y="2"/>
                        </a:cubicBezTo>
                        <a:cubicBezTo>
                          <a:pt x="1" y="3"/>
                          <a:pt x="0" y="4"/>
                          <a:pt x="0" y="5"/>
                        </a:cubicBezTo>
                        <a:cubicBezTo>
                          <a:pt x="0" y="6"/>
                          <a:pt x="1" y="7"/>
                          <a:pt x="1" y="8"/>
                        </a:cubicBezTo>
                        <a:cubicBezTo>
                          <a:pt x="1" y="9"/>
                          <a:pt x="1" y="10"/>
                          <a:pt x="1" y="11"/>
                        </a:cubicBezTo>
                        <a:cubicBezTo>
                          <a:pt x="1" y="11"/>
                          <a:pt x="1" y="11"/>
                          <a:pt x="1" y="12"/>
                        </a:cubicBezTo>
                        <a:cubicBezTo>
                          <a:pt x="1" y="14"/>
                          <a:pt x="2" y="15"/>
                          <a:pt x="4" y="15"/>
                        </a:cubicBezTo>
                        <a:cubicBezTo>
                          <a:pt x="5" y="15"/>
                          <a:pt x="6" y="14"/>
                          <a:pt x="7" y="13"/>
                        </a:cubicBezTo>
                        <a:cubicBezTo>
                          <a:pt x="8" y="11"/>
                          <a:pt x="9" y="8"/>
                          <a:pt x="9" y="6"/>
                        </a:cubicBezTo>
                        <a:cubicBezTo>
                          <a:pt x="9" y="4"/>
                          <a:pt x="8" y="3"/>
                          <a:pt x="7" y="3"/>
                        </a:cubicBezTo>
                        <a:cubicBezTo>
                          <a:pt x="7" y="2"/>
                          <a:pt x="7" y="2"/>
                          <a:pt x="7" y="2"/>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96" name="Google Shape;3496;p21"/>
                  <p:cNvSpPr/>
                  <p:nvPr/>
                </p:nvSpPr>
                <p:spPr>
                  <a:xfrm>
                    <a:off x="3940" y="2228"/>
                    <a:ext cx="6" cy="10"/>
                  </a:xfrm>
                  <a:custGeom>
                    <a:avLst/>
                    <a:gdLst/>
                    <a:ahLst/>
                    <a:cxnLst/>
                    <a:rect l="l" t="t" r="r" b="b"/>
                    <a:pathLst>
                      <a:path w="9" h="14" extrusionOk="0">
                        <a:moveTo>
                          <a:pt x="2" y="5"/>
                        </a:moveTo>
                        <a:cubicBezTo>
                          <a:pt x="2" y="5"/>
                          <a:pt x="2" y="5"/>
                          <a:pt x="2" y="5"/>
                        </a:cubicBezTo>
                        <a:cubicBezTo>
                          <a:pt x="1" y="5"/>
                          <a:pt x="2" y="2"/>
                          <a:pt x="4" y="1"/>
                        </a:cubicBezTo>
                        <a:cubicBezTo>
                          <a:pt x="4" y="1"/>
                          <a:pt x="4" y="1"/>
                          <a:pt x="4" y="1"/>
                        </a:cubicBezTo>
                        <a:cubicBezTo>
                          <a:pt x="6" y="1"/>
                          <a:pt x="7" y="4"/>
                          <a:pt x="7" y="4"/>
                        </a:cubicBezTo>
                        <a:cubicBezTo>
                          <a:pt x="7" y="4"/>
                          <a:pt x="7" y="6"/>
                          <a:pt x="7" y="8"/>
                        </a:cubicBezTo>
                        <a:cubicBezTo>
                          <a:pt x="7" y="9"/>
                          <a:pt x="6" y="12"/>
                          <a:pt x="4" y="12"/>
                        </a:cubicBezTo>
                        <a:cubicBezTo>
                          <a:pt x="4" y="12"/>
                          <a:pt x="4" y="12"/>
                          <a:pt x="4" y="12"/>
                        </a:cubicBezTo>
                        <a:cubicBezTo>
                          <a:pt x="2" y="12"/>
                          <a:pt x="1" y="8"/>
                          <a:pt x="3" y="8"/>
                        </a:cubicBezTo>
                        <a:cubicBezTo>
                          <a:pt x="5" y="7"/>
                          <a:pt x="5" y="6"/>
                          <a:pt x="5" y="5"/>
                        </a:cubicBezTo>
                        <a:cubicBezTo>
                          <a:pt x="4" y="5"/>
                          <a:pt x="4" y="5"/>
                          <a:pt x="4" y="5"/>
                        </a:cubicBezTo>
                        <a:cubicBezTo>
                          <a:pt x="4" y="5"/>
                          <a:pt x="4" y="5"/>
                          <a:pt x="4" y="5"/>
                        </a:cubicBezTo>
                        <a:cubicBezTo>
                          <a:pt x="3" y="5"/>
                          <a:pt x="3" y="5"/>
                          <a:pt x="2" y="5"/>
                        </a:cubicBezTo>
                        <a:close/>
                        <a:moveTo>
                          <a:pt x="3" y="0"/>
                        </a:moveTo>
                        <a:cubicBezTo>
                          <a:pt x="3" y="0"/>
                          <a:pt x="3" y="0"/>
                          <a:pt x="3" y="0"/>
                        </a:cubicBezTo>
                        <a:cubicBezTo>
                          <a:pt x="3" y="0"/>
                          <a:pt x="3" y="0"/>
                          <a:pt x="3" y="0"/>
                        </a:cubicBezTo>
                        <a:cubicBezTo>
                          <a:pt x="3" y="0"/>
                          <a:pt x="2" y="0"/>
                          <a:pt x="2" y="0"/>
                        </a:cubicBezTo>
                        <a:cubicBezTo>
                          <a:pt x="1" y="1"/>
                          <a:pt x="1" y="1"/>
                          <a:pt x="1" y="1"/>
                        </a:cubicBezTo>
                        <a:cubicBezTo>
                          <a:pt x="1" y="2"/>
                          <a:pt x="0" y="3"/>
                          <a:pt x="0" y="4"/>
                        </a:cubicBezTo>
                        <a:cubicBezTo>
                          <a:pt x="0" y="5"/>
                          <a:pt x="1" y="6"/>
                          <a:pt x="1" y="7"/>
                        </a:cubicBezTo>
                        <a:cubicBezTo>
                          <a:pt x="1" y="8"/>
                          <a:pt x="1" y="9"/>
                          <a:pt x="1" y="10"/>
                        </a:cubicBezTo>
                        <a:cubicBezTo>
                          <a:pt x="1" y="10"/>
                          <a:pt x="1" y="10"/>
                          <a:pt x="1" y="11"/>
                        </a:cubicBezTo>
                        <a:cubicBezTo>
                          <a:pt x="1" y="13"/>
                          <a:pt x="2" y="14"/>
                          <a:pt x="4" y="14"/>
                        </a:cubicBezTo>
                        <a:cubicBezTo>
                          <a:pt x="4" y="14"/>
                          <a:pt x="4" y="14"/>
                          <a:pt x="4" y="14"/>
                        </a:cubicBezTo>
                        <a:cubicBezTo>
                          <a:pt x="5" y="14"/>
                          <a:pt x="6" y="13"/>
                          <a:pt x="7" y="12"/>
                        </a:cubicBezTo>
                        <a:cubicBezTo>
                          <a:pt x="8" y="10"/>
                          <a:pt x="9" y="7"/>
                          <a:pt x="9" y="5"/>
                        </a:cubicBezTo>
                        <a:cubicBezTo>
                          <a:pt x="9" y="3"/>
                          <a:pt x="8" y="2"/>
                          <a:pt x="7" y="2"/>
                        </a:cubicBezTo>
                        <a:cubicBezTo>
                          <a:pt x="7" y="1"/>
                          <a:pt x="7" y="1"/>
                          <a:pt x="7" y="1"/>
                        </a:cubicBezTo>
                        <a:cubicBezTo>
                          <a:pt x="7" y="1"/>
                          <a:pt x="7" y="1"/>
                          <a:pt x="7" y="1"/>
                        </a:cubicBezTo>
                        <a:cubicBezTo>
                          <a:pt x="7" y="1"/>
                          <a:pt x="7" y="1"/>
                          <a:pt x="6" y="1"/>
                        </a:cubicBezTo>
                        <a:cubicBezTo>
                          <a:pt x="5" y="0"/>
                          <a:pt x="4" y="0"/>
                          <a:pt x="3"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97" name="Google Shape;3497;p21"/>
                  <p:cNvSpPr/>
                  <p:nvPr/>
                </p:nvSpPr>
                <p:spPr>
                  <a:xfrm>
                    <a:off x="3939" y="2227"/>
                    <a:ext cx="8" cy="11"/>
                  </a:xfrm>
                  <a:custGeom>
                    <a:avLst/>
                    <a:gdLst/>
                    <a:ahLst/>
                    <a:cxnLst/>
                    <a:rect l="l" t="t" r="r" b="b"/>
                    <a:pathLst>
                      <a:path w="11" h="15" extrusionOk="0">
                        <a:moveTo>
                          <a:pt x="5" y="0"/>
                        </a:moveTo>
                        <a:cubicBezTo>
                          <a:pt x="4" y="1"/>
                          <a:pt x="4" y="1"/>
                          <a:pt x="4" y="1"/>
                        </a:cubicBezTo>
                        <a:cubicBezTo>
                          <a:pt x="4" y="1"/>
                          <a:pt x="4" y="1"/>
                          <a:pt x="4" y="1"/>
                        </a:cubicBezTo>
                        <a:cubicBezTo>
                          <a:pt x="5" y="1"/>
                          <a:pt x="6" y="1"/>
                          <a:pt x="7" y="2"/>
                        </a:cubicBezTo>
                        <a:cubicBezTo>
                          <a:pt x="8" y="2"/>
                          <a:pt x="8" y="2"/>
                          <a:pt x="8" y="2"/>
                        </a:cubicBezTo>
                        <a:cubicBezTo>
                          <a:pt x="8" y="2"/>
                          <a:pt x="8" y="2"/>
                          <a:pt x="8" y="2"/>
                        </a:cubicBezTo>
                        <a:cubicBezTo>
                          <a:pt x="8" y="3"/>
                          <a:pt x="8" y="3"/>
                          <a:pt x="8" y="3"/>
                        </a:cubicBezTo>
                        <a:cubicBezTo>
                          <a:pt x="9" y="3"/>
                          <a:pt x="10" y="4"/>
                          <a:pt x="10" y="6"/>
                        </a:cubicBezTo>
                        <a:cubicBezTo>
                          <a:pt x="10" y="8"/>
                          <a:pt x="9" y="11"/>
                          <a:pt x="8" y="13"/>
                        </a:cubicBezTo>
                        <a:cubicBezTo>
                          <a:pt x="7" y="14"/>
                          <a:pt x="6" y="15"/>
                          <a:pt x="5" y="15"/>
                        </a:cubicBezTo>
                        <a:cubicBezTo>
                          <a:pt x="5" y="15"/>
                          <a:pt x="5" y="15"/>
                          <a:pt x="5" y="15"/>
                        </a:cubicBezTo>
                        <a:cubicBezTo>
                          <a:pt x="3" y="15"/>
                          <a:pt x="2" y="14"/>
                          <a:pt x="2" y="12"/>
                        </a:cubicBezTo>
                        <a:cubicBezTo>
                          <a:pt x="2" y="11"/>
                          <a:pt x="2" y="11"/>
                          <a:pt x="2" y="11"/>
                        </a:cubicBezTo>
                        <a:cubicBezTo>
                          <a:pt x="2" y="10"/>
                          <a:pt x="2" y="9"/>
                          <a:pt x="2" y="8"/>
                        </a:cubicBezTo>
                        <a:cubicBezTo>
                          <a:pt x="2" y="7"/>
                          <a:pt x="1" y="6"/>
                          <a:pt x="1" y="5"/>
                        </a:cubicBezTo>
                        <a:cubicBezTo>
                          <a:pt x="1" y="4"/>
                          <a:pt x="2" y="3"/>
                          <a:pt x="2" y="2"/>
                        </a:cubicBezTo>
                        <a:cubicBezTo>
                          <a:pt x="3" y="1"/>
                          <a:pt x="3" y="1"/>
                          <a:pt x="3" y="1"/>
                        </a:cubicBezTo>
                        <a:cubicBezTo>
                          <a:pt x="2" y="1"/>
                          <a:pt x="2" y="1"/>
                          <a:pt x="2" y="1"/>
                        </a:cubicBezTo>
                        <a:cubicBezTo>
                          <a:pt x="2" y="2"/>
                          <a:pt x="2" y="2"/>
                          <a:pt x="2" y="2"/>
                        </a:cubicBezTo>
                        <a:cubicBezTo>
                          <a:pt x="0" y="6"/>
                          <a:pt x="3" y="6"/>
                          <a:pt x="2" y="11"/>
                        </a:cubicBezTo>
                        <a:cubicBezTo>
                          <a:pt x="1" y="13"/>
                          <a:pt x="3" y="15"/>
                          <a:pt x="5" y="15"/>
                        </a:cubicBezTo>
                        <a:cubicBezTo>
                          <a:pt x="6" y="15"/>
                          <a:pt x="7" y="14"/>
                          <a:pt x="8" y="13"/>
                        </a:cubicBezTo>
                        <a:cubicBezTo>
                          <a:pt x="10" y="10"/>
                          <a:pt x="11" y="4"/>
                          <a:pt x="8" y="2"/>
                        </a:cubicBezTo>
                        <a:cubicBezTo>
                          <a:pt x="8" y="2"/>
                          <a:pt x="6" y="0"/>
                          <a:pt x="5"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98" name="Google Shape;3498;p21"/>
                  <p:cNvSpPr/>
                  <p:nvPr/>
                </p:nvSpPr>
                <p:spPr>
                  <a:xfrm>
                    <a:off x="3941" y="2233"/>
                    <a:ext cx="4" cy="4"/>
                  </a:xfrm>
                  <a:custGeom>
                    <a:avLst/>
                    <a:gdLst/>
                    <a:ahLst/>
                    <a:cxnLst/>
                    <a:rect l="l" t="t" r="r" b="b"/>
                    <a:pathLst>
                      <a:path w="5" h="5" extrusionOk="0">
                        <a:moveTo>
                          <a:pt x="1" y="2"/>
                        </a:moveTo>
                        <a:cubicBezTo>
                          <a:pt x="1" y="2"/>
                          <a:pt x="3" y="0"/>
                          <a:pt x="4" y="1"/>
                        </a:cubicBezTo>
                        <a:cubicBezTo>
                          <a:pt x="5" y="3"/>
                          <a:pt x="0" y="5"/>
                          <a:pt x="1" y="2"/>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99" name="Google Shape;3499;p21"/>
                  <p:cNvSpPr/>
                  <p:nvPr/>
                </p:nvSpPr>
                <p:spPr>
                  <a:xfrm>
                    <a:off x="3940" y="2229"/>
                    <a:ext cx="3" cy="3"/>
                  </a:xfrm>
                  <a:custGeom>
                    <a:avLst/>
                    <a:gdLst/>
                    <a:ahLst/>
                    <a:cxnLst/>
                    <a:rect l="l" t="t" r="r" b="b"/>
                    <a:pathLst>
                      <a:path w="3" h="3" extrusionOk="0">
                        <a:moveTo>
                          <a:pt x="3" y="1"/>
                        </a:moveTo>
                        <a:cubicBezTo>
                          <a:pt x="3" y="1"/>
                          <a:pt x="3" y="0"/>
                          <a:pt x="2" y="1"/>
                        </a:cubicBezTo>
                        <a:cubicBezTo>
                          <a:pt x="0" y="2"/>
                          <a:pt x="3" y="3"/>
                          <a:pt x="3"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00" name="Google Shape;3500;p21"/>
                  <p:cNvSpPr/>
                  <p:nvPr/>
                </p:nvSpPr>
                <p:spPr>
                  <a:xfrm>
                    <a:off x="3928" y="2223"/>
                    <a:ext cx="9" cy="13"/>
                  </a:xfrm>
                  <a:custGeom>
                    <a:avLst/>
                    <a:gdLst/>
                    <a:ahLst/>
                    <a:cxnLst/>
                    <a:rect l="l" t="t" r="r" b="b"/>
                    <a:pathLst>
                      <a:path w="13" h="18" extrusionOk="0">
                        <a:moveTo>
                          <a:pt x="10" y="5"/>
                        </a:moveTo>
                        <a:cubicBezTo>
                          <a:pt x="10" y="5"/>
                          <a:pt x="6" y="0"/>
                          <a:pt x="4" y="3"/>
                        </a:cubicBezTo>
                        <a:cubicBezTo>
                          <a:pt x="1" y="7"/>
                          <a:pt x="4" y="8"/>
                          <a:pt x="2" y="12"/>
                        </a:cubicBezTo>
                        <a:cubicBezTo>
                          <a:pt x="0" y="16"/>
                          <a:pt x="5" y="18"/>
                          <a:pt x="8" y="16"/>
                        </a:cubicBezTo>
                        <a:cubicBezTo>
                          <a:pt x="11" y="13"/>
                          <a:pt x="13" y="7"/>
                          <a:pt x="10" y="5"/>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01" name="Google Shape;3501;p21"/>
                  <p:cNvSpPr/>
                  <p:nvPr/>
                </p:nvSpPr>
                <p:spPr>
                  <a:xfrm>
                    <a:off x="3928" y="2224"/>
                    <a:ext cx="9" cy="11"/>
                  </a:xfrm>
                  <a:custGeom>
                    <a:avLst/>
                    <a:gdLst/>
                    <a:ahLst/>
                    <a:cxnLst/>
                    <a:rect l="l" t="t" r="r" b="b"/>
                    <a:pathLst>
                      <a:path w="11" h="15" extrusionOk="0">
                        <a:moveTo>
                          <a:pt x="3" y="1"/>
                        </a:moveTo>
                        <a:cubicBezTo>
                          <a:pt x="3" y="0"/>
                          <a:pt x="4" y="0"/>
                          <a:pt x="5" y="0"/>
                        </a:cubicBezTo>
                        <a:cubicBezTo>
                          <a:pt x="7" y="0"/>
                          <a:pt x="9" y="2"/>
                          <a:pt x="9" y="3"/>
                        </a:cubicBezTo>
                        <a:cubicBezTo>
                          <a:pt x="11" y="4"/>
                          <a:pt x="11" y="5"/>
                          <a:pt x="11" y="7"/>
                        </a:cubicBezTo>
                        <a:cubicBezTo>
                          <a:pt x="10" y="9"/>
                          <a:pt x="9" y="12"/>
                          <a:pt x="7" y="14"/>
                        </a:cubicBezTo>
                        <a:cubicBezTo>
                          <a:pt x="6" y="15"/>
                          <a:pt x="5" y="15"/>
                          <a:pt x="4" y="15"/>
                        </a:cubicBezTo>
                        <a:cubicBezTo>
                          <a:pt x="2" y="15"/>
                          <a:pt x="0" y="13"/>
                          <a:pt x="0" y="11"/>
                        </a:cubicBezTo>
                        <a:cubicBezTo>
                          <a:pt x="1" y="10"/>
                          <a:pt x="1" y="10"/>
                          <a:pt x="1" y="9"/>
                        </a:cubicBezTo>
                        <a:cubicBezTo>
                          <a:pt x="1" y="9"/>
                          <a:pt x="1" y="8"/>
                          <a:pt x="1" y="8"/>
                        </a:cubicBezTo>
                        <a:cubicBezTo>
                          <a:pt x="2" y="6"/>
                          <a:pt x="1" y="5"/>
                          <a:pt x="1" y="4"/>
                        </a:cubicBezTo>
                        <a:cubicBezTo>
                          <a:pt x="1" y="4"/>
                          <a:pt x="1" y="4"/>
                          <a:pt x="1" y="4"/>
                        </a:cubicBezTo>
                        <a:cubicBezTo>
                          <a:pt x="1" y="3"/>
                          <a:pt x="2" y="2"/>
                          <a:pt x="3" y="1"/>
                        </a:cubicBezTo>
                        <a:close/>
                        <a:moveTo>
                          <a:pt x="9" y="3"/>
                        </a:moveTo>
                        <a:cubicBezTo>
                          <a:pt x="9" y="3"/>
                          <a:pt x="7" y="1"/>
                          <a:pt x="5" y="0"/>
                        </a:cubicBezTo>
                        <a:cubicBezTo>
                          <a:pt x="5" y="0"/>
                          <a:pt x="4" y="0"/>
                          <a:pt x="3" y="1"/>
                        </a:cubicBezTo>
                        <a:cubicBezTo>
                          <a:pt x="2" y="2"/>
                          <a:pt x="2" y="3"/>
                          <a:pt x="2" y="4"/>
                        </a:cubicBezTo>
                        <a:cubicBezTo>
                          <a:pt x="2" y="5"/>
                          <a:pt x="2" y="6"/>
                          <a:pt x="2" y="8"/>
                        </a:cubicBezTo>
                        <a:cubicBezTo>
                          <a:pt x="2" y="8"/>
                          <a:pt x="2" y="9"/>
                          <a:pt x="1" y="10"/>
                        </a:cubicBezTo>
                        <a:cubicBezTo>
                          <a:pt x="1" y="10"/>
                          <a:pt x="1" y="11"/>
                          <a:pt x="1" y="11"/>
                        </a:cubicBezTo>
                        <a:cubicBezTo>
                          <a:pt x="1" y="13"/>
                          <a:pt x="2" y="14"/>
                          <a:pt x="4" y="14"/>
                        </a:cubicBezTo>
                        <a:cubicBezTo>
                          <a:pt x="5" y="14"/>
                          <a:pt x="6" y="14"/>
                          <a:pt x="7" y="13"/>
                        </a:cubicBezTo>
                        <a:cubicBezTo>
                          <a:pt x="8" y="12"/>
                          <a:pt x="10" y="9"/>
                          <a:pt x="10" y="7"/>
                        </a:cubicBezTo>
                        <a:cubicBezTo>
                          <a:pt x="10" y="5"/>
                          <a:pt x="10" y="4"/>
                          <a:pt x="9" y="3"/>
                        </a:cubicBezTo>
                        <a:cubicBezTo>
                          <a:pt x="9" y="3"/>
                          <a:pt x="9" y="3"/>
                          <a:pt x="9" y="3"/>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02" name="Google Shape;3502;p21"/>
                  <p:cNvSpPr/>
                  <p:nvPr/>
                </p:nvSpPr>
                <p:spPr>
                  <a:xfrm>
                    <a:off x="3929" y="2229"/>
                    <a:ext cx="7" cy="6"/>
                  </a:xfrm>
                  <a:custGeom>
                    <a:avLst/>
                    <a:gdLst/>
                    <a:ahLst/>
                    <a:cxnLst/>
                    <a:rect l="l" t="t" r="r" b="b"/>
                    <a:pathLst>
                      <a:path w="9" h="8" extrusionOk="0">
                        <a:moveTo>
                          <a:pt x="1" y="0"/>
                        </a:moveTo>
                        <a:cubicBezTo>
                          <a:pt x="1" y="0"/>
                          <a:pt x="1" y="1"/>
                          <a:pt x="1" y="2"/>
                        </a:cubicBezTo>
                        <a:cubicBezTo>
                          <a:pt x="1" y="2"/>
                          <a:pt x="1" y="3"/>
                          <a:pt x="0" y="4"/>
                        </a:cubicBezTo>
                        <a:cubicBezTo>
                          <a:pt x="0" y="4"/>
                          <a:pt x="0" y="5"/>
                          <a:pt x="0" y="5"/>
                        </a:cubicBezTo>
                        <a:cubicBezTo>
                          <a:pt x="0" y="7"/>
                          <a:pt x="1" y="8"/>
                          <a:pt x="3" y="8"/>
                        </a:cubicBezTo>
                        <a:cubicBezTo>
                          <a:pt x="3" y="8"/>
                          <a:pt x="3" y="8"/>
                          <a:pt x="3" y="8"/>
                        </a:cubicBezTo>
                        <a:cubicBezTo>
                          <a:pt x="4" y="8"/>
                          <a:pt x="5" y="8"/>
                          <a:pt x="6" y="7"/>
                        </a:cubicBezTo>
                        <a:cubicBezTo>
                          <a:pt x="7" y="6"/>
                          <a:pt x="9" y="3"/>
                          <a:pt x="9" y="1"/>
                        </a:cubicBezTo>
                        <a:cubicBezTo>
                          <a:pt x="9" y="0"/>
                          <a:pt x="9" y="0"/>
                          <a:pt x="9" y="0"/>
                        </a:cubicBezTo>
                        <a:cubicBezTo>
                          <a:pt x="8" y="0"/>
                          <a:pt x="8" y="0"/>
                          <a:pt x="7" y="0"/>
                        </a:cubicBezTo>
                        <a:cubicBezTo>
                          <a:pt x="7" y="1"/>
                          <a:pt x="7" y="2"/>
                          <a:pt x="7" y="3"/>
                        </a:cubicBezTo>
                        <a:cubicBezTo>
                          <a:pt x="6" y="5"/>
                          <a:pt x="6" y="7"/>
                          <a:pt x="4" y="7"/>
                        </a:cubicBezTo>
                        <a:cubicBezTo>
                          <a:pt x="3" y="7"/>
                          <a:pt x="3" y="7"/>
                          <a:pt x="3" y="7"/>
                        </a:cubicBezTo>
                        <a:cubicBezTo>
                          <a:pt x="1" y="6"/>
                          <a:pt x="1" y="2"/>
                          <a:pt x="3" y="2"/>
                        </a:cubicBezTo>
                        <a:cubicBezTo>
                          <a:pt x="5" y="2"/>
                          <a:pt x="5" y="1"/>
                          <a:pt x="5" y="0"/>
                        </a:cubicBezTo>
                        <a:cubicBezTo>
                          <a:pt x="5" y="0"/>
                          <a:pt x="5" y="0"/>
                          <a:pt x="5" y="0"/>
                        </a:cubicBezTo>
                        <a:cubicBezTo>
                          <a:pt x="4" y="0"/>
                          <a:pt x="3" y="0"/>
                          <a:pt x="2" y="0"/>
                        </a:cubicBezTo>
                        <a:lnTo>
                          <a:pt x="1"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03" name="Google Shape;3503;p21"/>
                  <p:cNvSpPr/>
                  <p:nvPr/>
                </p:nvSpPr>
                <p:spPr>
                  <a:xfrm>
                    <a:off x="3928" y="2229"/>
                    <a:ext cx="8" cy="6"/>
                  </a:xfrm>
                  <a:custGeom>
                    <a:avLst/>
                    <a:gdLst/>
                    <a:ahLst/>
                    <a:cxnLst/>
                    <a:rect l="l" t="t" r="r" b="b"/>
                    <a:pathLst>
                      <a:path w="10" h="9" extrusionOk="0">
                        <a:moveTo>
                          <a:pt x="2" y="0"/>
                        </a:moveTo>
                        <a:cubicBezTo>
                          <a:pt x="2" y="1"/>
                          <a:pt x="2" y="2"/>
                          <a:pt x="1" y="4"/>
                        </a:cubicBezTo>
                        <a:cubicBezTo>
                          <a:pt x="0" y="6"/>
                          <a:pt x="2" y="9"/>
                          <a:pt x="4" y="9"/>
                        </a:cubicBezTo>
                        <a:cubicBezTo>
                          <a:pt x="5" y="9"/>
                          <a:pt x="6" y="8"/>
                          <a:pt x="7" y="8"/>
                        </a:cubicBezTo>
                        <a:cubicBezTo>
                          <a:pt x="9" y="6"/>
                          <a:pt x="10" y="2"/>
                          <a:pt x="10" y="0"/>
                        </a:cubicBezTo>
                        <a:cubicBezTo>
                          <a:pt x="10" y="0"/>
                          <a:pt x="10" y="0"/>
                          <a:pt x="10" y="0"/>
                        </a:cubicBezTo>
                        <a:cubicBezTo>
                          <a:pt x="10" y="1"/>
                          <a:pt x="10" y="1"/>
                          <a:pt x="10" y="1"/>
                        </a:cubicBezTo>
                        <a:cubicBezTo>
                          <a:pt x="10" y="3"/>
                          <a:pt x="8" y="6"/>
                          <a:pt x="7" y="7"/>
                        </a:cubicBezTo>
                        <a:cubicBezTo>
                          <a:pt x="6" y="8"/>
                          <a:pt x="5" y="8"/>
                          <a:pt x="4" y="8"/>
                        </a:cubicBezTo>
                        <a:cubicBezTo>
                          <a:pt x="4" y="8"/>
                          <a:pt x="4" y="8"/>
                          <a:pt x="4" y="8"/>
                        </a:cubicBezTo>
                        <a:cubicBezTo>
                          <a:pt x="2" y="8"/>
                          <a:pt x="1" y="7"/>
                          <a:pt x="1" y="5"/>
                        </a:cubicBezTo>
                        <a:cubicBezTo>
                          <a:pt x="1" y="5"/>
                          <a:pt x="1" y="4"/>
                          <a:pt x="1" y="4"/>
                        </a:cubicBezTo>
                        <a:cubicBezTo>
                          <a:pt x="2" y="3"/>
                          <a:pt x="2" y="2"/>
                          <a:pt x="2" y="2"/>
                        </a:cubicBezTo>
                        <a:cubicBezTo>
                          <a:pt x="2" y="1"/>
                          <a:pt x="2" y="0"/>
                          <a:pt x="2"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04" name="Google Shape;3504;p21"/>
                  <p:cNvSpPr/>
                  <p:nvPr/>
                </p:nvSpPr>
                <p:spPr>
                  <a:xfrm>
                    <a:off x="3931" y="2230"/>
                    <a:ext cx="3" cy="3"/>
                  </a:xfrm>
                  <a:custGeom>
                    <a:avLst/>
                    <a:gdLst/>
                    <a:ahLst/>
                    <a:cxnLst/>
                    <a:rect l="l" t="t" r="r" b="b"/>
                    <a:pathLst>
                      <a:path w="4" h="4" extrusionOk="0">
                        <a:moveTo>
                          <a:pt x="0" y="2"/>
                        </a:moveTo>
                        <a:cubicBezTo>
                          <a:pt x="0" y="2"/>
                          <a:pt x="3" y="0"/>
                          <a:pt x="4" y="2"/>
                        </a:cubicBezTo>
                        <a:cubicBezTo>
                          <a:pt x="4" y="4"/>
                          <a:pt x="0" y="4"/>
                          <a:pt x="0" y="2"/>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05" name="Google Shape;3505;p21"/>
                  <p:cNvSpPr/>
                  <p:nvPr/>
                </p:nvSpPr>
                <p:spPr>
                  <a:xfrm>
                    <a:off x="3931" y="2226"/>
                    <a:ext cx="2" cy="3"/>
                  </a:xfrm>
                  <a:custGeom>
                    <a:avLst/>
                    <a:gdLst/>
                    <a:ahLst/>
                    <a:cxnLst/>
                    <a:rect l="l" t="t" r="r" b="b"/>
                    <a:pathLst>
                      <a:path w="3" h="3" extrusionOk="0">
                        <a:moveTo>
                          <a:pt x="3" y="1"/>
                        </a:moveTo>
                        <a:cubicBezTo>
                          <a:pt x="3" y="1"/>
                          <a:pt x="3" y="0"/>
                          <a:pt x="1" y="1"/>
                        </a:cubicBezTo>
                        <a:cubicBezTo>
                          <a:pt x="0" y="2"/>
                          <a:pt x="2" y="3"/>
                          <a:pt x="3"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06" name="Google Shape;3506;p21"/>
                  <p:cNvSpPr/>
                  <p:nvPr/>
                </p:nvSpPr>
                <p:spPr>
                  <a:xfrm>
                    <a:off x="3925" y="2222"/>
                    <a:ext cx="20" cy="7"/>
                  </a:xfrm>
                  <a:custGeom>
                    <a:avLst/>
                    <a:gdLst/>
                    <a:ahLst/>
                    <a:cxnLst/>
                    <a:rect l="l" t="t" r="r" b="b"/>
                    <a:pathLst>
                      <a:path w="26" h="10" extrusionOk="0">
                        <a:moveTo>
                          <a:pt x="9" y="0"/>
                        </a:moveTo>
                        <a:cubicBezTo>
                          <a:pt x="9" y="0"/>
                          <a:pt x="0" y="1"/>
                          <a:pt x="3" y="6"/>
                        </a:cubicBezTo>
                        <a:cubicBezTo>
                          <a:pt x="5" y="10"/>
                          <a:pt x="11" y="9"/>
                          <a:pt x="15" y="9"/>
                        </a:cubicBezTo>
                        <a:cubicBezTo>
                          <a:pt x="17" y="8"/>
                          <a:pt x="18" y="8"/>
                          <a:pt x="19" y="8"/>
                        </a:cubicBezTo>
                        <a:cubicBezTo>
                          <a:pt x="22" y="9"/>
                          <a:pt x="26" y="5"/>
                          <a:pt x="20" y="2"/>
                        </a:cubicBezTo>
                        <a:cubicBezTo>
                          <a:pt x="15" y="0"/>
                          <a:pt x="9" y="0"/>
                          <a:pt x="9"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07" name="Google Shape;3507;p21"/>
                  <p:cNvSpPr/>
                  <p:nvPr/>
                </p:nvSpPr>
                <p:spPr>
                  <a:xfrm>
                    <a:off x="3927" y="2221"/>
                    <a:ext cx="16" cy="8"/>
                  </a:xfrm>
                  <a:custGeom>
                    <a:avLst/>
                    <a:gdLst/>
                    <a:ahLst/>
                    <a:cxnLst/>
                    <a:rect l="l" t="t" r="r" b="b"/>
                    <a:pathLst>
                      <a:path w="22" h="11" extrusionOk="0">
                        <a:moveTo>
                          <a:pt x="5" y="10"/>
                        </a:moveTo>
                        <a:cubicBezTo>
                          <a:pt x="5" y="10"/>
                          <a:pt x="5" y="10"/>
                          <a:pt x="5" y="10"/>
                        </a:cubicBezTo>
                        <a:cubicBezTo>
                          <a:pt x="3" y="10"/>
                          <a:pt x="2" y="9"/>
                          <a:pt x="1" y="7"/>
                        </a:cubicBezTo>
                        <a:cubicBezTo>
                          <a:pt x="0" y="6"/>
                          <a:pt x="0" y="5"/>
                          <a:pt x="1" y="4"/>
                        </a:cubicBezTo>
                        <a:cubicBezTo>
                          <a:pt x="2" y="1"/>
                          <a:pt x="6" y="0"/>
                          <a:pt x="7" y="0"/>
                        </a:cubicBezTo>
                        <a:cubicBezTo>
                          <a:pt x="7" y="0"/>
                          <a:pt x="7" y="0"/>
                          <a:pt x="7" y="0"/>
                        </a:cubicBezTo>
                        <a:cubicBezTo>
                          <a:pt x="7" y="0"/>
                          <a:pt x="7" y="0"/>
                          <a:pt x="7" y="0"/>
                        </a:cubicBezTo>
                        <a:cubicBezTo>
                          <a:pt x="7" y="1"/>
                          <a:pt x="7" y="1"/>
                          <a:pt x="7" y="1"/>
                        </a:cubicBezTo>
                        <a:cubicBezTo>
                          <a:pt x="7" y="0"/>
                          <a:pt x="7" y="0"/>
                          <a:pt x="7" y="0"/>
                        </a:cubicBezTo>
                        <a:cubicBezTo>
                          <a:pt x="7" y="0"/>
                          <a:pt x="9" y="1"/>
                          <a:pt x="13" y="1"/>
                        </a:cubicBezTo>
                        <a:cubicBezTo>
                          <a:pt x="15" y="2"/>
                          <a:pt x="17" y="2"/>
                          <a:pt x="19" y="3"/>
                        </a:cubicBezTo>
                        <a:cubicBezTo>
                          <a:pt x="21" y="4"/>
                          <a:pt x="22" y="6"/>
                          <a:pt x="21" y="7"/>
                        </a:cubicBezTo>
                        <a:cubicBezTo>
                          <a:pt x="21" y="9"/>
                          <a:pt x="19" y="10"/>
                          <a:pt x="17" y="9"/>
                        </a:cubicBezTo>
                        <a:cubicBezTo>
                          <a:pt x="16" y="9"/>
                          <a:pt x="15" y="10"/>
                          <a:pt x="13" y="10"/>
                        </a:cubicBezTo>
                        <a:cubicBezTo>
                          <a:pt x="10" y="10"/>
                          <a:pt x="7" y="11"/>
                          <a:pt x="5" y="10"/>
                        </a:cubicBezTo>
                        <a:close/>
                        <a:moveTo>
                          <a:pt x="18" y="4"/>
                        </a:moveTo>
                        <a:cubicBezTo>
                          <a:pt x="16" y="3"/>
                          <a:pt x="14" y="2"/>
                          <a:pt x="13" y="2"/>
                        </a:cubicBezTo>
                        <a:cubicBezTo>
                          <a:pt x="10" y="1"/>
                          <a:pt x="7" y="1"/>
                          <a:pt x="7" y="1"/>
                        </a:cubicBezTo>
                        <a:cubicBezTo>
                          <a:pt x="6" y="1"/>
                          <a:pt x="2" y="2"/>
                          <a:pt x="1" y="4"/>
                        </a:cubicBezTo>
                        <a:cubicBezTo>
                          <a:pt x="1" y="5"/>
                          <a:pt x="1" y="6"/>
                          <a:pt x="2" y="7"/>
                        </a:cubicBezTo>
                        <a:cubicBezTo>
                          <a:pt x="2" y="8"/>
                          <a:pt x="3" y="9"/>
                          <a:pt x="5" y="9"/>
                        </a:cubicBezTo>
                        <a:cubicBezTo>
                          <a:pt x="7" y="10"/>
                          <a:pt x="10" y="10"/>
                          <a:pt x="13" y="9"/>
                        </a:cubicBezTo>
                        <a:cubicBezTo>
                          <a:pt x="15" y="9"/>
                          <a:pt x="16" y="9"/>
                          <a:pt x="17" y="9"/>
                        </a:cubicBezTo>
                        <a:cubicBezTo>
                          <a:pt x="18" y="9"/>
                          <a:pt x="20" y="8"/>
                          <a:pt x="21" y="7"/>
                        </a:cubicBezTo>
                        <a:cubicBezTo>
                          <a:pt x="21" y="6"/>
                          <a:pt x="21" y="5"/>
                          <a:pt x="18"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08" name="Google Shape;3508;p21"/>
                  <p:cNvSpPr/>
                  <p:nvPr/>
                </p:nvSpPr>
                <p:spPr>
                  <a:xfrm>
                    <a:off x="3928" y="2222"/>
                    <a:ext cx="15" cy="7"/>
                  </a:xfrm>
                  <a:custGeom>
                    <a:avLst/>
                    <a:gdLst/>
                    <a:ahLst/>
                    <a:cxnLst/>
                    <a:rect l="l" t="t" r="r" b="b"/>
                    <a:pathLst>
                      <a:path w="20" h="9" extrusionOk="0">
                        <a:moveTo>
                          <a:pt x="5" y="0"/>
                        </a:moveTo>
                        <a:cubicBezTo>
                          <a:pt x="4" y="0"/>
                          <a:pt x="1" y="1"/>
                          <a:pt x="0" y="3"/>
                        </a:cubicBezTo>
                        <a:cubicBezTo>
                          <a:pt x="0" y="4"/>
                          <a:pt x="0" y="5"/>
                          <a:pt x="1" y="6"/>
                        </a:cubicBezTo>
                        <a:cubicBezTo>
                          <a:pt x="1" y="7"/>
                          <a:pt x="2" y="8"/>
                          <a:pt x="4" y="8"/>
                        </a:cubicBezTo>
                        <a:cubicBezTo>
                          <a:pt x="5" y="9"/>
                          <a:pt x="6" y="9"/>
                          <a:pt x="7" y="9"/>
                        </a:cubicBezTo>
                        <a:cubicBezTo>
                          <a:pt x="8" y="9"/>
                          <a:pt x="10" y="9"/>
                          <a:pt x="12" y="8"/>
                        </a:cubicBezTo>
                        <a:cubicBezTo>
                          <a:pt x="13" y="8"/>
                          <a:pt x="15" y="8"/>
                          <a:pt x="16" y="8"/>
                        </a:cubicBezTo>
                        <a:cubicBezTo>
                          <a:pt x="16" y="8"/>
                          <a:pt x="16" y="8"/>
                          <a:pt x="16" y="8"/>
                        </a:cubicBezTo>
                        <a:cubicBezTo>
                          <a:pt x="17" y="8"/>
                          <a:pt x="17" y="8"/>
                          <a:pt x="17" y="8"/>
                        </a:cubicBezTo>
                        <a:cubicBezTo>
                          <a:pt x="18" y="8"/>
                          <a:pt x="19" y="7"/>
                          <a:pt x="20" y="6"/>
                        </a:cubicBezTo>
                        <a:cubicBezTo>
                          <a:pt x="20" y="5"/>
                          <a:pt x="20" y="4"/>
                          <a:pt x="17" y="3"/>
                        </a:cubicBezTo>
                        <a:cubicBezTo>
                          <a:pt x="16" y="2"/>
                          <a:pt x="14" y="2"/>
                          <a:pt x="13" y="1"/>
                        </a:cubicBezTo>
                        <a:cubicBezTo>
                          <a:pt x="12" y="1"/>
                          <a:pt x="12" y="1"/>
                          <a:pt x="12" y="1"/>
                        </a:cubicBezTo>
                        <a:cubicBezTo>
                          <a:pt x="12" y="1"/>
                          <a:pt x="11" y="1"/>
                          <a:pt x="11" y="1"/>
                        </a:cubicBezTo>
                        <a:cubicBezTo>
                          <a:pt x="10" y="1"/>
                          <a:pt x="10" y="1"/>
                          <a:pt x="10" y="1"/>
                        </a:cubicBezTo>
                        <a:cubicBezTo>
                          <a:pt x="11" y="2"/>
                          <a:pt x="12" y="2"/>
                          <a:pt x="12" y="3"/>
                        </a:cubicBezTo>
                        <a:cubicBezTo>
                          <a:pt x="13" y="4"/>
                          <a:pt x="15" y="4"/>
                          <a:pt x="15" y="4"/>
                        </a:cubicBezTo>
                        <a:cubicBezTo>
                          <a:pt x="15" y="5"/>
                          <a:pt x="12" y="8"/>
                          <a:pt x="9" y="8"/>
                        </a:cubicBezTo>
                        <a:cubicBezTo>
                          <a:pt x="8" y="8"/>
                          <a:pt x="8" y="8"/>
                          <a:pt x="8" y="8"/>
                        </a:cubicBezTo>
                        <a:cubicBezTo>
                          <a:pt x="4" y="7"/>
                          <a:pt x="2" y="6"/>
                          <a:pt x="2" y="4"/>
                        </a:cubicBezTo>
                        <a:cubicBezTo>
                          <a:pt x="2" y="2"/>
                          <a:pt x="5" y="1"/>
                          <a:pt x="7" y="1"/>
                        </a:cubicBezTo>
                        <a:cubicBezTo>
                          <a:pt x="7" y="1"/>
                          <a:pt x="7" y="1"/>
                          <a:pt x="7" y="1"/>
                        </a:cubicBezTo>
                        <a:cubicBezTo>
                          <a:pt x="7" y="1"/>
                          <a:pt x="7" y="1"/>
                          <a:pt x="7" y="1"/>
                        </a:cubicBezTo>
                        <a:cubicBezTo>
                          <a:pt x="7" y="1"/>
                          <a:pt x="6" y="1"/>
                          <a:pt x="6" y="0"/>
                        </a:cubicBezTo>
                        <a:lnTo>
                          <a:pt x="5"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09" name="Google Shape;3509;p21"/>
                  <p:cNvSpPr/>
                  <p:nvPr/>
                </p:nvSpPr>
                <p:spPr>
                  <a:xfrm>
                    <a:off x="3926" y="2222"/>
                    <a:ext cx="19" cy="7"/>
                  </a:xfrm>
                  <a:custGeom>
                    <a:avLst/>
                    <a:gdLst/>
                    <a:ahLst/>
                    <a:cxnLst/>
                    <a:rect l="l" t="t" r="r" b="b"/>
                    <a:pathLst>
                      <a:path w="25" h="9" extrusionOk="0">
                        <a:moveTo>
                          <a:pt x="7" y="0"/>
                        </a:moveTo>
                        <a:cubicBezTo>
                          <a:pt x="5" y="0"/>
                          <a:pt x="0" y="2"/>
                          <a:pt x="2" y="6"/>
                        </a:cubicBezTo>
                        <a:cubicBezTo>
                          <a:pt x="3" y="8"/>
                          <a:pt x="6" y="9"/>
                          <a:pt x="9" y="9"/>
                        </a:cubicBezTo>
                        <a:cubicBezTo>
                          <a:pt x="10" y="9"/>
                          <a:pt x="12" y="9"/>
                          <a:pt x="14" y="9"/>
                        </a:cubicBezTo>
                        <a:cubicBezTo>
                          <a:pt x="15" y="8"/>
                          <a:pt x="17" y="8"/>
                          <a:pt x="18" y="8"/>
                        </a:cubicBezTo>
                        <a:cubicBezTo>
                          <a:pt x="18" y="8"/>
                          <a:pt x="18" y="8"/>
                          <a:pt x="18" y="8"/>
                        </a:cubicBezTo>
                        <a:cubicBezTo>
                          <a:pt x="19" y="8"/>
                          <a:pt x="19" y="8"/>
                          <a:pt x="19" y="8"/>
                        </a:cubicBezTo>
                        <a:cubicBezTo>
                          <a:pt x="21" y="8"/>
                          <a:pt x="25" y="5"/>
                          <a:pt x="19" y="2"/>
                        </a:cubicBezTo>
                        <a:cubicBezTo>
                          <a:pt x="18" y="2"/>
                          <a:pt x="18" y="2"/>
                          <a:pt x="18" y="2"/>
                        </a:cubicBezTo>
                        <a:cubicBezTo>
                          <a:pt x="18" y="2"/>
                          <a:pt x="17" y="2"/>
                          <a:pt x="17" y="2"/>
                        </a:cubicBezTo>
                        <a:cubicBezTo>
                          <a:pt x="16" y="1"/>
                          <a:pt x="16" y="1"/>
                          <a:pt x="15" y="1"/>
                        </a:cubicBezTo>
                        <a:cubicBezTo>
                          <a:pt x="15" y="1"/>
                          <a:pt x="15" y="1"/>
                          <a:pt x="15" y="1"/>
                        </a:cubicBezTo>
                        <a:cubicBezTo>
                          <a:pt x="16" y="2"/>
                          <a:pt x="18" y="2"/>
                          <a:pt x="19" y="3"/>
                        </a:cubicBezTo>
                        <a:cubicBezTo>
                          <a:pt x="22" y="4"/>
                          <a:pt x="22" y="5"/>
                          <a:pt x="22" y="6"/>
                        </a:cubicBezTo>
                        <a:cubicBezTo>
                          <a:pt x="21" y="7"/>
                          <a:pt x="20" y="8"/>
                          <a:pt x="19" y="8"/>
                        </a:cubicBezTo>
                        <a:cubicBezTo>
                          <a:pt x="18" y="8"/>
                          <a:pt x="18" y="8"/>
                          <a:pt x="18" y="8"/>
                        </a:cubicBezTo>
                        <a:cubicBezTo>
                          <a:pt x="18" y="8"/>
                          <a:pt x="18" y="8"/>
                          <a:pt x="18" y="8"/>
                        </a:cubicBezTo>
                        <a:cubicBezTo>
                          <a:pt x="17" y="8"/>
                          <a:pt x="15" y="8"/>
                          <a:pt x="14" y="8"/>
                        </a:cubicBezTo>
                        <a:cubicBezTo>
                          <a:pt x="12" y="9"/>
                          <a:pt x="10" y="9"/>
                          <a:pt x="9" y="9"/>
                        </a:cubicBezTo>
                        <a:cubicBezTo>
                          <a:pt x="8" y="9"/>
                          <a:pt x="7" y="9"/>
                          <a:pt x="6" y="8"/>
                        </a:cubicBezTo>
                        <a:cubicBezTo>
                          <a:pt x="4" y="8"/>
                          <a:pt x="3" y="7"/>
                          <a:pt x="3" y="6"/>
                        </a:cubicBezTo>
                        <a:cubicBezTo>
                          <a:pt x="2" y="5"/>
                          <a:pt x="2" y="4"/>
                          <a:pt x="2" y="3"/>
                        </a:cubicBezTo>
                        <a:cubicBezTo>
                          <a:pt x="3" y="1"/>
                          <a:pt x="6" y="0"/>
                          <a:pt x="7"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10" name="Google Shape;3510;p21"/>
                  <p:cNvSpPr/>
                  <p:nvPr/>
                </p:nvSpPr>
                <p:spPr>
                  <a:xfrm>
                    <a:off x="3930" y="2223"/>
                    <a:ext cx="5" cy="4"/>
                  </a:xfrm>
                  <a:custGeom>
                    <a:avLst/>
                    <a:gdLst/>
                    <a:ahLst/>
                    <a:cxnLst/>
                    <a:rect l="l" t="t" r="r" b="b"/>
                    <a:pathLst>
                      <a:path w="7" h="5" extrusionOk="0">
                        <a:moveTo>
                          <a:pt x="2" y="5"/>
                        </a:moveTo>
                        <a:cubicBezTo>
                          <a:pt x="2" y="5"/>
                          <a:pt x="7" y="5"/>
                          <a:pt x="6" y="3"/>
                        </a:cubicBezTo>
                        <a:cubicBezTo>
                          <a:pt x="5" y="1"/>
                          <a:pt x="1" y="0"/>
                          <a:pt x="1" y="2"/>
                        </a:cubicBezTo>
                        <a:cubicBezTo>
                          <a:pt x="0" y="4"/>
                          <a:pt x="1" y="4"/>
                          <a:pt x="2" y="5"/>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11" name="Google Shape;3511;p21"/>
                  <p:cNvSpPr/>
                  <p:nvPr/>
                </p:nvSpPr>
                <p:spPr>
                  <a:xfrm>
                    <a:off x="3929" y="2214"/>
                    <a:ext cx="16" cy="10"/>
                  </a:xfrm>
                  <a:custGeom>
                    <a:avLst/>
                    <a:gdLst/>
                    <a:ahLst/>
                    <a:cxnLst/>
                    <a:rect l="l" t="t" r="r" b="b"/>
                    <a:pathLst>
                      <a:path w="21" h="13" extrusionOk="0">
                        <a:moveTo>
                          <a:pt x="5" y="2"/>
                        </a:moveTo>
                        <a:cubicBezTo>
                          <a:pt x="5" y="2"/>
                          <a:pt x="0" y="7"/>
                          <a:pt x="4" y="10"/>
                        </a:cubicBezTo>
                        <a:cubicBezTo>
                          <a:pt x="6" y="11"/>
                          <a:pt x="7" y="11"/>
                          <a:pt x="9" y="11"/>
                        </a:cubicBezTo>
                        <a:cubicBezTo>
                          <a:pt x="10" y="11"/>
                          <a:pt x="11" y="10"/>
                          <a:pt x="13" y="11"/>
                        </a:cubicBezTo>
                        <a:cubicBezTo>
                          <a:pt x="18" y="13"/>
                          <a:pt x="21" y="8"/>
                          <a:pt x="17" y="4"/>
                        </a:cubicBezTo>
                        <a:cubicBezTo>
                          <a:pt x="14" y="1"/>
                          <a:pt x="7" y="0"/>
                          <a:pt x="5" y="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12" name="Google Shape;3512;p21"/>
                  <p:cNvSpPr/>
                  <p:nvPr/>
                </p:nvSpPr>
                <p:spPr>
                  <a:xfrm>
                    <a:off x="3931" y="2214"/>
                    <a:ext cx="12" cy="9"/>
                  </a:xfrm>
                  <a:custGeom>
                    <a:avLst/>
                    <a:gdLst/>
                    <a:ahLst/>
                    <a:cxnLst/>
                    <a:rect l="l" t="t" r="r" b="b"/>
                    <a:pathLst>
                      <a:path w="17" h="12" extrusionOk="0">
                        <a:moveTo>
                          <a:pt x="2" y="10"/>
                        </a:moveTo>
                        <a:cubicBezTo>
                          <a:pt x="0" y="9"/>
                          <a:pt x="0" y="8"/>
                          <a:pt x="0" y="7"/>
                        </a:cubicBezTo>
                        <a:cubicBezTo>
                          <a:pt x="0" y="5"/>
                          <a:pt x="3" y="3"/>
                          <a:pt x="3" y="2"/>
                        </a:cubicBezTo>
                        <a:cubicBezTo>
                          <a:pt x="4" y="1"/>
                          <a:pt x="6" y="0"/>
                          <a:pt x="7" y="1"/>
                        </a:cubicBezTo>
                        <a:cubicBezTo>
                          <a:pt x="10" y="1"/>
                          <a:pt x="13" y="2"/>
                          <a:pt x="15" y="4"/>
                        </a:cubicBezTo>
                        <a:cubicBezTo>
                          <a:pt x="17" y="5"/>
                          <a:pt x="17" y="7"/>
                          <a:pt x="17" y="8"/>
                        </a:cubicBezTo>
                        <a:cubicBezTo>
                          <a:pt x="17" y="10"/>
                          <a:pt x="15" y="12"/>
                          <a:pt x="13" y="12"/>
                        </a:cubicBezTo>
                        <a:cubicBezTo>
                          <a:pt x="12" y="12"/>
                          <a:pt x="12" y="12"/>
                          <a:pt x="11" y="12"/>
                        </a:cubicBezTo>
                        <a:cubicBezTo>
                          <a:pt x="10" y="11"/>
                          <a:pt x="10" y="11"/>
                          <a:pt x="9" y="11"/>
                        </a:cubicBezTo>
                        <a:cubicBezTo>
                          <a:pt x="8" y="11"/>
                          <a:pt x="7" y="11"/>
                          <a:pt x="7" y="11"/>
                        </a:cubicBezTo>
                        <a:cubicBezTo>
                          <a:pt x="6" y="11"/>
                          <a:pt x="5" y="12"/>
                          <a:pt x="5" y="12"/>
                        </a:cubicBezTo>
                        <a:cubicBezTo>
                          <a:pt x="5" y="11"/>
                          <a:pt x="5" y="11"/>
                          <a:pt x="5" y="11"/>
                        </a:cubicBezTo>
                        <a:cubicBezTo>
                          <a:pt x="4" y="11"/>
                          <a:pt x="3" y="11"/>
                          <a:pt x="2" y="10"/>
                        </a:cubicBezTo>
                        <a:close/>
                        <a:moveTo>
                          <a:pt x="4" y="3"/>
                        </a:moveTo>
                        <a:cubicBezTo>
                          <a:pt x="4" y="3"/>
                          <a:pt x="1" y="5"/>
                          <a:pt x="1" y="7"/>
                        </a:cubicBezTo>
                        <a:cubicBezTo>
                          <a:pt x="1" y="8"/>
                          <a:pt x="1" y="9"/>
                          <a:pt x="2" y="10"/>
                        </a:cubicBezTo>
                        <a:cubicBezTo>
                          <a:pt x="3" y="10"/>
                          <a:pt x="4" y="11"/>
                          <a:pt x="5" y="11"/>
                        </a:cubicBezTo>
                        <a:cubicBezTo>
                          <a:pt x="5" y="11"/>
                          <a:pt x="6" y="11"/>
                          <a:pt x="7" y="11"/>
                        </a:cubicBezTo>
                        <a:cubicBezTo>
                          <a:pt x="7" y="10"/>
                          <a:pt x="8" y="10"/>
                          <a:pt x="9" y="10"/>
                        </a:cubicBezTo>
                        <a:cubicBezTo>
                          <a:pt x="10" y="10"/>
                          <a:pt x="10" y="11"/>
                          <a:pt x="11" y="11"/>
                        </a:cubicBezTo>
                        <a:cubicBezTo>
                          <a:pt x="12" y="11"/>
                          <a:pt x="12" y="11"/>
                          <a:pt x="13" y="11"/>
                        </a:cubicBezTo>
                        <a:cubicBezTo>
                          <a:pt x="15" y="11"/>
                          <a:pt x="16" y="10"/>
                          <a:pt x="16" y="8"/>
                        </a:cubicBezTo>
                        <a:cubicBezTo>
                          <a:pt x="16" y="7"/>
                          <a:pt x="16" y="6"/>
                          <a:pt x="15" y="5"/>
                        </a:cubicBezTo>
                        <a:cubicBezTo>
                          <a:pt x="13" y="3"/>
                          <a:pt x="10" y="2"/>
                          <a:pt x="7" y="1"/>
                        </a:cubicBezTo>
                        <a:cubicBezTo>
                          <a:pt x="6" y="1"/>
                          <a:pt x="4" y="2"/>
                          <a:pt x="4" y="3"/>
                        </a:cubicBezTo>
                        <a:cubicBezTo>
                          <a:pt x="3" y="2"/>
                          <a:pt x="3" y="2"/>
                          <a:pt x="3" y="2"/>
                        </a:cubicBezTo>
                        <a:lnTo>
                          <a:pt x="4" y="3"/>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13" name="Google Shape;3513;p21"/>
                  <p:cNvSpPr/>
                  <p:nvPr/>
                </p:nvSpPr>
                <p:spPr>
                  <a:xfrm>
                    <a:off x="3931" y="2216"/>
                    <a:ext cx="12" cy="7"/>
                  </a:xfrm>
                  <a:custGeom>
                    <a:avLst/>
                    <a:gdLst/>
                    <a:ahLst/>
                    <a:cxnLst/>
                    <a:rect l="l" t="t" r="r" b="b"/>
                    <a:pathLst>
                      <a:path w="15" h="9" extrusionOk="0">
                        <a:moveTo>
                          <a:pt x="3" y="0"/>
                        </a:moveTo>
                        <a:cubicBezTo>
                          <a:pt x="3" y="1"/>
                          <a:pt x="3" y="1"/>
                          <a:pt x="3" y="1"/>
                        </a:cubicBezTo>
                        <a:cubicBezTo>
                          <a:pt x="2" y="0"/>
                          <a:pt x="2" y="0"/>
                          <a:pt x="2" y="0"/>
                        </a:cubicBezTo>
                        <a:cubicBezTo>
                          <a:pt x="3" y="1"/>
                          <a:pt x="3" y="1"/>
                          <a:pt x="3" y="1"/>
                        </a:cubicBezTo>
                        <a:cubicBezTo>
                          <a:pt x="3" y="1"/>
                          <a:pt x="0" y="3"/>
                          <a:pt x="0" y="5"/>
                        </a:cubicBezTo>
                        <a:cubicBezTo>
                          <a:pt x="0" y="6"/>
                          <a:pt x="0" y="7"/>
                          <a:pt x="1" y="8"/>
                        </a:cubicBezTo>
                        <a:cubicBezTo>
                          <a:pt x="2" y="8"/>
                          <a:pt x="3" y="9"/>
                          <a:pt x="4" y="9"/>
                        </a:cubicBezTo>
                        <a:cubicBezTo>
                          <a:pt x="4" y="9"/>
                          <a:pt x="4" y="9"/>
                          <a:pt x="4" y="9"/>
                        </a:cubicBezTo>
                        <a:cubicBezTo>
                          <a:pt x="5" y="9"/>
                          <a:pt x="5" y="9"/>
                          <a:pt x="6" y="9"/>
                        </a:cubicBezTo>
                        <a:cubicBezTo>
                          <a:pt x="6" y="8"/>
                          <a:pt x="7" y="8"/>
                          <a:pt x="7" y="8"/>
                        </a:cubicBezTo>
                        <a:cubicBezTo>
                          <a:pt x="8" y="8"/>
                          <a:pt x="8" y="8"/>
                          <a:pt x="8" y="8"/>
                        </a:cubicBezTo>
                        <a:cubicBezTo>
                          <a:pt x="9" y="8"/>
                          <a:pt x="9" y="9"/>
                          <a:pt x="10" y="9"/>
                        </a:cubicBezTo>
                        <a:cubicBezTo>
                          <a:pt x="11" y="9"/>
                          <a:pt x="11" y="9"/>
                          <a:pt x="12" y="9"/>
                        </a:cubicBezTo>
                        <a:cubicBezTo>
                          <a:pt x="12" y="9"/>
                          <a:pt x="12" y="9"/>
                          <a:pt x="12" y="9"/>
                        </a:cubicBezTo>
                        <a:cubicBezTo>
                          <a:pt x="13" y="9"/>
                          <a:pt x="14" y="9"/>
                          <a:pt x="15" y="7"/>
                        </a:cubicBezTo>
                        <a:cubicBezTo>
                          <a:pt x="14" y="7"/>
                          <a:pt x="14" y="7"/>
                          <a:pt x="13" y="6"/>
                        </a:cubicBezTo>
                        <a:cubicBezTo>
                          <a:pt x="13" y="6"/>
                          <a:pt x="13" y="6"/>
                          <a:pt x="13" y="6"/>
                        </a:cubicBezTo>
                        <a:cubicBezTo>
                          <a:pt x="13" y="7"/>
                          <a:pt x="12" y="8"/>
                          <a:pt x="10" y="8"/>
                        </a:cubicBezTo>
                        <a:cubicBezTo>
                          <a:pt x="9" y="8"/>
                          <a:pt x="9" y="7"/>
                          <a:pt x="8" y="6"/>
                        </a:cubicBezTo>
                        <a:cubicBezTo>
                          <a:pt x="8" y="6"/>
                          <a:pt x="8" y="6"/>
                          <a:pt x="8" y="6"/>
                        </a:cubicBezTo>
                        <a:cubicBezTo>
                          <a:pt x="8" y="6"/>
                          <a:pt x="8" y="6"/>
                          <a:pt x="7" y="6"/>
                        </a:cubicBezTo>
                        <a:cubicBezTo>
                          <a:pt x="7" y="6"/>
                          <a:pt x="7" y="6"/>
                          <a:pt x="7" y="6"/>
                        </a:cubicBezTo>
                        <a:cubicBezTo>
                          <a:pt x="6" y="6"/>
                          <a:pt x="6" y="6"/>
                          <a:pt x="6" y="5"/>
                        </a:cubicBezTo>
                        <a:cubicBezTo>
                          <a:pt x="6" y="6"/>
                          <a:pt x="6" y="6"/>
                          <a:pt x="6" y="7"/>
                        </a:cubicBezTo>
                        <a:cubicBezTo>
                          <a:pt x="6" y="7"/>
                          <a:pt x="6" y="7"/>
                          <a:pt x="5" y="7"/>
                        </a:cubicBezTo>
                        <a:cubicBezTo>
                          <a:pt x="4" y="7"/>
                          <a:pt x="2" y="6"/>
                          <a:pt x="2" y="5"/>
                        </a:cubicBezTo>
                        <a:cubicBezTo>
                          <a:pt x="2" y="4"/>
                          <a:pt x="3" y="3"/>
                          <a:pt x="3" y="3"/>
                        </a:cubicBezTo>
                        <a:cubicBezTo>
                          <a:pt x="3" y="2"/>
                          <a:pt x="3" y="1"/>
                          <a:pt x="3" y="1"/>
                        </a:cubicBezTo>
                        <a:lnTo>
                          <a:pt x="3"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14" name="Google Shape;3514;p21"/>
                  <p:cNvSpPr/>
                  <p:nvPr/>
                </p:nvSpPr>
                <p:spPr>
                  <a:xfrm>
                    <a:off x="3929" y="2215"/>
                    <a:ext cx="14" cy="8"/>
                  </a:xfrm>
                  <a:custGeom>
                    <a:avLst/>
                    <a:gdLst/>
                    <a:ahLst/>
                    <a:cxnLst/>
                    <a:rect l="l" t="t" r="r" b="b"/>
                    <a:pathLst>
                      <a:path w="18" h="11" extrusionOk="0">
                        <a:moveTo>
                          <a:pt x="6" y="0"/>
                        </a:moveTo>
                        <a:cubicBezTo>
                          <a:pt x="6" y="1"/>
                          <a:pt x="6" y="1"/>
                          <a:pt x="5" y="1"/>
                        </a:cubicBezTo>
                        <a:cubicBezTo>
                          <a:pt x="5" y="1"/>
                          <a:pt x="0" y="6"/>
                          <a:pt x="4" y="9"/>
                        </a:cubicBezTo>
                        <a:cubicBezTo>
                          <a:pt x="5" y="10"/>
                          <a:pt x="6" y="10"/>
                          <a:pt x="7" y="10"/>
                        </a:cubicBezTo>
                        <a:cubicBezTo>
                          <a:pt x="8" y="10"/>
                          <a:pt x="8" y="10"/>
                          <a:pt x="9" y="10"/>
                        </a:cubicBezTo>
                        <a:cubicBezTo>
                          <a:pt x="9" y="10"/>
                          <a:pt x="10" y="10"/>
                          <a:pt x="10" y="10"/>
                        </a:cubicBezTo>
                        <a:cubicBezTo>
                          <a:pt x="11" y="10"/>
                          <a:pt x="12" y="10"/>
                          <a:pt x="13" y="10"/>
                        </a:cubicBezTo>
                        <a:cubicBezTo>
                          <a:pt x="14" y="11"/>
                          <a:pt x="14" y="11"/>
                          <a:pt x="15" y="11"/>
                        </a:cubicBezTo>
                        <a:cubicBezTo>
                          <a:pt x="16" y="11"/>
                          <a:pt x="18" y="10"/>
                          <a:pt x="18" y="9"/>
                        </a:cubicBezTo>
                        <a:cubicBezTo>
                          <a:pt x="18" y="8"/>
                          <a:pt x="18" y="8"/>
                          <a:pt x="18" y="8"/>
                        </a:cubicBezTo>
                        <a:cubicBezTo>
                          <a:pt x="17" y="10"/>
                          <a:pt x="16" y="10"/>
                          <a:pt x="15" y="10"/>
                        </a:cubicBezTo>
                        <a:cubicBezTo>
                          <a:pt x="15" y="10"/>
                          <a:pt x="15" y="10"/>
                          <a:pt x="15" y="10"/>
                        </a:cubicBezTo>
                        <a:cubicBezTo>
                          <a:pt x="14" y="10"/>
                          <a:pt x="14" y="10"/>
                          <a:pt x="13" y="10"/>
                        </a:cubicBezTo>
                        <a:cubicBezTo>
                          <a:pt x="12" y="10"/>
                          <a:pt x="12" y="9"/>
                          <a:pt x="11" y="9"/>
                        </a:cubicBezTo>
                        <a:cubicBezTo>
                          <a:pt x="10" y="9"/>
                          <a:pt x="10" y="9"/>
                          <a:pt x="10" y="9"/>
                        </a:cubicBezTo>
                        <a:cubicBezTo>
                          <a:pt x="10" y="9"/>
                          <a:pt x="9" y="9"/>
                          <a:pt x="9" y="10"/>
                        </a:cubicBezTo>
                        <a:cubicBezTo>
                          <a:pt x="8" y="10"/>
                          <a:pt x="8" y="10"/>
                          <a:pt x="7" y="10"/>
                        </a:cubicBezTo>
                        <a:cubicBezTo>
                          <a:pt x="7" y="10"/>
                          <a:pt x="7" y="10"/>
                          <a:pt x="7" y="10"/>
                        </a:cubicBezTo>
                        <a:cubicBezTo>
                          <a:pt x="6" y="10"/>
                          <a:pt x="5" y="9"/>
                          <a:pt x="4" y="9"/>
                        </a:cubicBezTo>
                        <a:cubicBezTo>
                          <a:pt x="3" y="8"/>
                          <a:pt x="3" y="7"/>
                          <a:pt x="3" y="6"/>
                        </a:cubicBezTo>
                        <a:cubicBezTo>
                          <a:pt x="3" y="4"/>
                          <a:pt x="6" y="2"/>
                          <a:pt x="6" y="2"/>
                        </a:cubicBezTo>
                        <a:cubicBezTo>
                          <a:pt x="5" y="1"/>
                          <a:pt x="5" y="1"/>
                          <a:pt x="5" y="1"/>
                        </a:cubicBezTo>
                        <a:cubicBezTo>
                          <a:pt x="6" y="2"/>
                          <a:pt x="6" y="2"/>
                          <a:pt x="6" y="2"/>
                        </a:cubicBezTo>
                        <a:cubicBezTo>
                          <a:pt x="6" y="1"/>
                          <a:pt x="6" y="1"/>
                          <a:pt x="6" y="1"/>
                        </a:cubicBezTo>
                        <a:lnTo>
                          <a:pt x="6"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15" name="Google Shape;3515;p21"/>
                  <p:cNvSpPr/>
                  <p:nvPr/>
                </p:nvSpPr>
                <p:spPr>
                  <a:xfrm>
                    <a:off x="3937" y="2218"/>
                    <a:ext cx="3" cy="3"/>
                  </a:xfrm>
                  <a:custGeom>
                    <a:avLst/>
                    <a:gdLst/>
                    <a:ahLst/>
                    <a:cxnLst/>
                    <a:rect l="l" t="t" r="r" b="b"/>
                    <a:pathLst>
                      <a:path w="4" h="4" extrusionOk="0">
                        <a:moveTo>
                          <a:pt x="2" y="4"/>
                        </a:moveTo>
                        <a:cubicBezTo>
                          <a:pt x="2" y="4"/>
                          <a:pt x="0" y="1"/>
                          <a:pt x="2" y="0"/>
                        </a:cubicBezTo>
                        <a:cubicBezTo>
                          <a:pt x="3" y="0"/>
                          <a:pt x="4" y="1"/>
                          <a:pt x="4" y="2"/>
                        </a:cubicBezTo>
                        <a:cubicBezTo>
                          <a:pt x="4" y="3"/>
                          <a:pt x="4" y="4"/>
                          <a:pt x="2" y="4"/>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16" name="Google Shape;3516;p21"/>
                  <p:cNvSpPr/>
                  <p:nvPr/>
                </p:nvSpPr>
                <p:spPr>
                  <a:xfrm>
                    <a:off x="3933" y="2219"/>
                    <a:ext cx="3" cy="3"/>
                  </a:xfrm>
                  <a:custGeom>
                    <a:avLst/>
                    <a:gdLst/>
                    <a:ahLst/>
                    <a:cxnLst/>
                    <a:rect l="l" t="t" r="r" b="b"/>
                    <a:pathLst>
                      <a:path w="4" h="4" extrusionOk="0">
                        <a:moveTo>
                          <a:pt x="2" y="0"/>
                        </a:moveTo>
                        <a:cubicBezTo>
                          <a:pt x="2" y="0"/>
                          <a:pt x="0" y="1"/>
                          <a:pt x="2" y="2"/>
                        </a:cubicBezTo>
                        <a:cubicBezTo>
                          <a:pt x="3" y="4"/>
                          <a:pt x="4" y="1"/>
                          <a:pt x="2"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17" name="Google Shape;3517;p21"/>
                  <p:cNvSpPr/>
                  <p:nvPr/>
                </p:nvSpPr>
                <p:spPr>
                  <a:xfrm>
                    <a:off x="3934" y="2064"/>
                    <a:ext cx="36" cy="159"/>
                  </a:xfrm>
                  <a:custGeom>
                    <a:avLst/>
                    <a:gdLst/>
                    <a:ahLst/>
                    <a:cxnLst/>
                    <a:rect l="l" t="t" r="r" b="b"/>
                    <a:pathLst>
                      <a:path w="48" h="212" extrusionOk="0">
                        <a:moveTo>
                          <a:pt x="41" y="7"/>
                        </a:moveTo>
                        <a:cubicBezTo>
                          <a:pt x="41" y="7"/>
                          <a:pt x="37" y="0"/>
                          <a:pt x="33" y="7"/>
                        </a:cubicBezTo>
                        <a:cubicBezTo>
                          <a:pt x="28" y="13"/>
                          <a:pt x="32" y="26"/>
                          <a:pt x="26" y="42"/>
                        </a:cubicBezTo>
                        <a:cubicBezTo>
                          <a:pt x="21" y="59"/>
                          <a:pt x="9" y="122"/>
                          <a:pt x="7" y="154"/>
                        </a:cubicBezTo>
                        <a:cubicBezTo>
                          <a:pt x="4" y="187"/>
                          <a:pt x="4" y="193"/>
                          <a:pt x="2" y="198"/>
                        </a:cubicBezTo>
                        <a:cubicBezTo>
                          <a:pt x="0" y="202"/>
                          <a:pt x="0" y="207"/>
                          <a:pt x="4" y="207"/>
                        </a:cubicBezTo>
                        <a:cubicBezTo>
                          <a:pt x="5" y="207"/>
                          <a:pt x="6" y="207"/>
                          <a:pt x="7" y="206"/>
                        </a:cubicBezTo>
                        <a:cubicBezTo>
                          <a:pt x="8" y="206"/>
                          <a:pt x="8" y="205"/>
                          <a:pt x="11" y="208"/>
                        </a:cubicBezTo>
                        <a:cubicBezTo>
                          <a:pt x="15" y="211"/>
                          <a:pt x="19" y="212"/>
                          <a:pt x="19" y="207"/>
                        </a:cubicBezTo>
                        <a:cubicBezTo>
                          <a:pt x="19" y="202"/>
                          <a:pt x="11" y="186"/>
                          <a:pt x="15" y="160"/>
                        </a:cubicBezTo>
                        <a:cubicBezTo>
                          <a:pt x="18" y="134"/>
                          <a:pt x="31" y="71"/>
                          <a:pt x="34" y="53"/>
                        </a:cubicBezTo>
                        <a:cubicBezTo>
                          <a:pt x="37" y="35"/>
                          <a:pt x="39" y="25"/>
                          <a:pt x="44" y="20"/>
                        </a:cubicBezTo>
                        <a:cubicBezTo>
                          <a:pt x="48" y="16"/>
                          <a:pt x="48" y="9"/>
                          <a:pt x="41" y="7"/>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18" name="Google Shape;3518;p21"/>
                  <p:cNvSpPr/>
                  <p:nvPr/>
                </p:nvSpPr>
                <p:spPr>
                  <a:xfrm>
                    <a:off x="3934" y="2067"/>
                    <a:ext cx="36" cy="156"/>
                  </a:xfrm>
                  <a:custGeom>
                    <a:avLst/>
                    <a:gdLst/>
                    <a:ahLst/>
                    <a:cxnLst/>
                    <a:rect l="l" t="t" r="r" b="b"/>
                    <a:pathLst>
                      <a:path w="48" h="209" extrusionOk="0">
                        <a:moveTo>
                          <a:pt x="10" y="205"/>
                        </a:moveTo>
                        <a:cubicBezTo>
                          <a:pt x="9" y="204"/>
                          <a:pt x="8" y="204"/>
                          <a:pt x="8" y="204"/>
                        </a:cubicBezTo>
                        <a:cubicBezTo>
                          <a:pt x="8" y="203"/>
                          <a:pt x="7" y="204"/>
                          <a:pt x="7" y="204"/>
                        </a:cubicBezTo>
                        <a:cubicBezTo>
                          <a:pt x="6" y="204"/>
                          <a:pt x="5" y="205"/>
                          <a:pt x="4" y="205"/>
                        </a:cubicBezTo>
                        <a:cubicBezTo>
                          <a:pt x="3" y="205"/>
                          <a:pt x="2" y="204"/>
                          <a:pt x="1" y="203"/>
                        </a:cubicBezTo>
                        <a:cubicBezTo>
                          <a:pt x="0" y="202"/>
                          <a:pt x="0" y="201"/>
                          <a:pt x="0" y="200"/>
                        </a:cubicBezTo>
                        <a:cubicBezTo>
                          <a:pt x="0" y="198"/>
                          <a:pt x="1" y="196"/>
                          <a:pt x="2" y="195"/>
                        </a:cubicBezTo>
                        <a:cubicBezTo>
                          <a:pt x="4" y="190"/>
                          <a:pt x="4" y="184"/>
                          <a:pt x="6" y="151"/>
                        </a:cubicBezTo>
                        <a:cubicBezTo>
                          <a:pt x="9" y="119"/>
                          <a:pt x="20" y="56"/>
                          <a:pt x="26" y="39"/>
                        </a:cubicBezTo>
                        <a:cubicBezTo>
                          <a:pt x="31" y="23"/>
                          <a:pt x="28" y="11"/>
                          <a:pt x="32" y="3"/>
                        </a:cubicBezTo>
                        <a:cubicBezTo>
                          <a:pt x="34" y="1"/>
                          <a:pt x="35" y="0"/>
                          <a:pt x="37" y="0"/>
                        </a:cubicBezTo>
                        <a:cubicBezTo>
                          <a:pt x="39" y="0"/>
                          <a:pt x="41" y="2"/>
                          <a:pt x="41" y="3"/>
                        </a:cubicBezTo>
                        <a:cubicBezTo>
                          <a:pt x="45" y="4"/>
                          <a:pt x="48" y="8"/>
                          <a:pt x="47" y="11"/>
                        </a:cubicBezTo>
                        <a:cubicBezTo>
                          <a:pt x="47" y="14"/>
                          <a:pt x="46" y="16"/>
                          <a:pt x="44" y="18"/>
                        </a:cubicBezTo>
                        <a:cubicBezTo>
                          <a:pt x="40" y="22"/>
                          <a:pt x="38" y="32"/>
                          <a:pt x="34" y="50"/>
                        </a:cubicBezTo>
                        <a:cubicBezTo>
                          <a:pt x="31" y="69"/>
                          <a:pt x="19" y="131"/>
                          <a:pt x="15" y="157"/>
                        </a:cubicBezTo>
                        <a:cubicBezTo>
                          <a:pt x="15" y="160"/>
                          <a:pt x="15" y="163"/>
                          <a:pt x="15" y="165"/>
                        </a:cubicBezTo>
                        <a:cubicBezTo>
                          <a:pt x="13" y="186"/>
                          <a:pt x="20" y="199"/>
                          <a:pt x="20" y="204"/>
                        </a:cubicBezTo>
                        <a:cubicBezTo>
                          <a:pt x="20" y="205"/>
                          <a:pt x="20" y="205"/>
                          <a:pt x="20" y="205"/>
                        </a:cubicBezTo>
                        <a:cubicBezTo>
                          <a:pt x="20" y="206"/>
                          <a:pt x="19" y="207"/>
                          <a:pt x="19" y="208"/>
                        </a:cubicBezTo>
                        <a:cubicBezTo>
                          <a:pt x="18" y="208"/>
                          <a:pt x="17" y="209"/>
                          <a:pt x="16" y="208"/>
                        </a:cubicBezTo>
                        <a:cubicBezTo>
                          <a:pt x="15" y="208"/>
                          <a:pt x="12" y="207"/>
                          <a:pt x="10" y="205"/>
                        </a:cubicBezTo>
                        <a:close/>
                        <a:moveTo>
                          <a:pt x="11" y="204"/>
                        </a:moveTo>
                        <a:cubicBezTo>
                          <a:pt x="13" y="206"/>
                          <a:pt x="15" y="207"/>
                          <a:pt x="16" y="207"/>
                        </a:cubicBezTo>
                        <a:cubicBezTo>
                          <a:pt x="18" y="207"/>
                          <a:pt x="18" y="207"/>
                          <a:pt x="18" y="205"/>
                        </a:cubicBezTo>
                        <a:cubicBezTo>
                          <a:pt x="18" y="204"/>
                          <a:pt x="18" y="204"/>
                          <a:pt x="18" y="204"/>
                        </a:cubicBezTo>
                        <a:cubicBezTo>
                          <a:pt x="18" y="200"/>
                          <a:pt x="12" y="186"/>
                          <a:pt x="13" y="165"/>
                        </a:cubicBezTo>
                        <a:cubicBezTo>
                          <a:pt x="13" y="162"/>
                          <a:pt x="14" y="160"/>
                          <a:pt x="14" y="157"/>
                        </a:cubicBezTo>
                        <a:cubicBezTo>
                          <a:pt x="18" y="131"/>
                          <a:pt x="30" y="68"/>
                          <a:pt x="33" y="50"/>
                        </a:cubicBezTo>
                        <a:cubicBezTo>
                          <a:pt x="36" y="32"/>
                          <a:pt x="38" y="22"/>
                          <a:pt x="43" y="17"/>
                        </a:cubicBezTo>
                        <a:cubicBezTo>
                          <a:pt x="45" y="15"/>
                          <a:pt x="46" y="13"/>
                          <a:pt x="46" y="11"/>
                        </a:cubicBezTo>
                        <a:cubicBezTo>
                          <a:pt x="46" y="8"/>
                          <a:pt x="45" y="6"/>
                          <a:pt x="41" y="4"/>
                        </a:cubicBezTo>
                        <a:cubicBezTo>
                          <a:pt x="41" y="4"/>
                          <a:pt x="41" y="4"/>
                          <a:pt x="41" y="4"/>
                        </a:cubicBezTo>
                        <a:cubicBezTo>
                          <a:pt x="41" y="3"/>
                          <a:pt x="41" y="3"/>
                          <a:pt x="41" y="3"/>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39" y="3"/>
                        </a:cubicBezTo>
                        <a:cubicBezTo>
                          <a:pt x="38" y="2"/>
                          <a:pt x="38" y="2"/>
                          <a:pt x="37" y="1"/>
                        </a:cubicBezTo>
                        <a:cubicBezTo>
                          <a:pt x="36" y="1"/>
                          <a:pt x="34" y="2"/>
                          <a:pt x="33" y="4"/>
                        </a:cubicBezTo>
                        <a:cubicBezTo>
                          <a:pt x="29" y="10"/>
                          <a:pt x="32" y="23"/>
                          <a:pt x="27" y="40"/>
                        </a:cubicBezTo>
                        <a:cubicBezTo>
                          <a:pt x="21" y="56"/>
                          <a:pt x="10" y="119"/>
                          <a:pt x="7" y="152"/>
                        </a:cubicBezTo>
                        <a:cubicBezTo>
                          <a:pt x="5" y="184"/>
                          <a:pt x="5" y="190"/>
                          <a:pt x="3" y="195"/>
                        </a:cubicBezTo>
                        <a:cubicBezTo>
                          <a:pt x="2" y="197"/>
                          <a:pt x="1" y="199"/>
                          <a:pt x="1" y="200"/>
                        </a:cubicBezTo>
                        <a:cubicBezTo>
                          <a:pt x="1" y="202"/>
                          <a:pt x="2" y="203"/>
                          <a:pt x="4" y="203"/>
                        </a:cubicBezTo>
                        <a:cubicBezTo>
                          <a:pt x="6" y="203"/>
                          <a:pt x="6" y="202"/>
                          <a:pt x="8" y="202"/>
                        </a:cubicBezTo>
                        <a:cubicBezTo>
                          <a:pt x="9" y="202"/>
                          <a:pt x="10" y="203"/>
                          <a:pt x="11" y="20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19" name="Google Shape;3519;p21"/>
                  <p:cNvSpPr/>
                  <p:nvPr/>
                </p:nvSpPr>
                <p:spPr>
                  <a:xfrm>
                    <a:off x="3934" y="2069"/>
                    <a:ext cx="27" cy="151"/>
                  </a:xfrm>
                  <a:custGeom>
                    <a:avLst/>
                    <a:gdLst/>
                    <a:ahLst/>
                    <a:cxnLst/>
                    <a:rect l="l" t="t" r="r" b="b"/>
                    <a:pathLst>
                      <a:path w="35" h="202" extrusionOk="0">
                        <a:moveTo>
                          <a:pt x="33" y="29"/>
                        </a:moveTo>
                        <a:cubicBezTo>
                          <a:pt x="32" y="37"/>
                          <a:pt x="31" y="47"/>
                          <a:pt x="29" y="52"/>
                        </a:cubicBezTo>
                        <a:cubicBezTo>
                          <a:pt x="26" y="61"/>
                          <a:pt x="20" y="101"/>
                          <a:pt x="13" y="139"/>
                        </a:cubicBezTo>
                        <a:cubicBezTo>
                          <a:pt x="9" y="162"/>
                          <a:pt x="9" y="172"/>
                          <a:pt x="11" y="179"/>
                        </a:cubicBezTo>
                        <a:cubicBezTo>
                          <a:pt x="11" y="178"/>
                          <a:pt x="12" y="176"/>
                          <a:pt x="12" y="175"/>
                        </a:cubicBezTo>
                        <a:cubicBezTo>
                          <a:pt x="12" y="171"/>
                          <a:pt x="12" y="167"/>
                          <a:pt x="12" y="162"/>
                        </a:cubicBezTo>
                        <a:cubicBezTo>
                          <a:pt x="12" y="159"/>
                          <a:pt x="13" y="157"/>
                          <a:pt x="13" y="154"/>
                        </a:cubicBezTo>
                        <a:cubicBezTo>
                          <a:pt x="17" y="128"/>
                          <a:pt x="29" y="65"/>
                          <a:pt x="32" y="47"/>
                        </a:cubicBezTo>
                        <a:cubicBezTo>
                          <a:pt x="33" y="42"/>
                          <a:pt x="34" y="37"/>
                          <a:pt x="35" y="33"/>
                        </a:cubicBezTo>
                        <a:cubicBezTo>
                          <a:pt x="34" y="31"/>
                          <a:pt x="34" y="30"/>
                          <a:pt x="33" y="29"/>
                        </a:cubicBezTo>
                        <a:close/>
                        <a:moveTo>
                          <a:pt x="29" y="19"/>
                        </a:moveTo>
                        <a:cubicBezTo>
                          <a:pt x="29" y="24"/>
                          <a:pt x="28" y="30"/>
                          <a:pt x="26" y="37"/>
                        </a:cubicBezTo>
                        <a:cubicBezTo>
                          <a:pt x="20" y="53"/>
                          <a:pt x="9" y="116"/>
                          <a:pt x="6" y="149"/>
                        </a:cubicBezTo>
                        <a:cubicBezTo>
                          <a:pt x="4" y="181"/>
                          <a:pt x="4" y="187"/>
                          <a:pt x="2" y="192"/>
                        </a:cubicBezTo>
                        <a:cubicBezTo>
                          <a:pt x="1" y="194"/>
                          <a:pt x="0" y="196"/>
                          <a:pt x="0" y="197"/>
                        </a:cubicBezTo>
                        <a:cubicBezTo>
                          <a:pt x="0" y="199"/>
                          <a:pt x="1" y="200"/>
                          <a:pt x="3" y="200"/>
                        </a:cubicBezTo>
                        <a:cubicBezTo>
                          <a:pt x="3" y="200"/>
                          <a:pt x="3" y="200"/>
                          <a:pt x="3" y="200"/>
                        </a:cubicBezTo>
                        <a:cubicBezTo>
                          <a:pt x="5" y="200"/>
                          <a:pt x="6" y="199"/>
                          <a:pt x="7" y="199"/>
                        </a:cubicBezTo>
                        <a:cubicBezTo>
                          <a:pt x="8" y="199"/>
                          <a:pt x="9" y="200"/>
                          <a:pt x="10" y="201"/>
                        </a:cubicBezTo>
                        <a:cubicBezTo>
                          <a:pt x="11" y="201"/>
                          <a:pt x="11" y="202"/>
                          <a:pt x="12" y="202"/>
                        </a:cubicBezTo>
                        <a:cubicBezTo>
                          <a:pt x="11" y="201"/>
                          <a:pt x="11" y="200"/>
                          <a:pt x="11" y="199"/>
                        </a:cubicBezTo>
                        <a:cubicBezTo>
                          <a:pt x="11" y="199"/>
                          <a:pt x="11" y="198"/>
                          <a:pt x="11" y="198"/>
                        </a:cubicBezTo>
                        <a:cubicBezTo>
                          <a:pt x="11" y="198"/>
                          <a:pt x="11" y="197"/>
                          <a:pt x="10" y="197"/>
                        </a:cubicBezTo>
                        <a:cubicBezTo>
                          <a:pt x="9" y="195"/>
                          <a:pt x="8" y="194"/>
                          <a:pt x="6" y="194"/>
                        </a:cubicBezTo>
                        <a:cubicBezTo>
                          <a:pt x="6" y="194"/>
                          <a:pt x="6" y="194"/>
                          <a:pt x="5" y="194"/>
                        </a:cubicBezTo>
                        <a:cubicBezTo>
                          <a:pt x="4" y="195"/>
                          <a:pt x="4" y="195"/>
                          <a:pt x="4" y="195"/>
                        </a:cubicBezTo>
                        <a:cubicBezTo>
                          <a:pt x="4" y="195"/>
                          <a:pt x="4" y="194"/>
                          <a:pt x="4" y="192"/>
                        </a:cubicBezTo>
                        <a:cubicBezTo>
                          <a:pt x="6" y="186"/>
                          <a:pt x="7" y="179"/>
                          <a:pt x="7" y="162"/>
                        </a:cubicBezTo>
                        <a:cubicBezTo>
                          <a:pt x="7" y="145"/>
                          <a:pt x="15" y="109"/>
                          <a:pt x="18" y="84"/>
                        </a:cubicBezTo>
                        <a:cubicBezTo>
                          <a:pt x="20" y="65"/>
                          <a:pt x="29" y="41"/>
                          <a:pt x="32" y="26"/>
                        </a:cubicBezTo>
                        <a:cubicBezTo>
                          <a:pt x="31" y="24"/>
                          <a:pt x="30" y="22"/>
                          <a:pt x="29" y="19"/>
                        </a:cubicBezTo>
                        <a:close/>
                        <a:moveTo>
                          <a:pt x="33" y="0"/>
                        </a:moveTo>
                        <a:cubicBezTo>
                          <a:pt x="33" y="0"/>
                          <a:pt x="32" y="1"/>
                          <a:pt x="32" y="1"/>
                        </a:cubicBezTo>
                        <a:cubicBezTo>
                          <a:pt x="30" y="4"/>
                          <a:pt x="30" y="9"/>
                          <a:pt x="30" y="15"/>
                        </a:cubicBezTo>
                        <a:cubicBezTo>
                          <a:pt x="30" y="15"/>
                          <a:pt x="30" y="14"/>
                          <a:pt x="30" y="14"/>
                        </a:cubicBezTo>
                        <a:cubicBezTo>
                          <a:pt x="31" y="11"/>
                          <a:pt x="32" y="9"/>
                          <a:pt x="33" y="8"/>
                        </a:cubicBezTo>
                        <a:cubicBezTo>
                          <a:pt x="33" y="7"/>
                          <a:pt x="33" y="7"/>
                          <a:pt x="33" y="7"/>
                        </a:cubicBezTo>
                        <a:cubicBezTo>
                          <a:pt x="34" y="6"/>
                          <a:pt x="35" y="5"/>
                          <a:pt x="35" y="5"/>
                        </a:cubicBezTo>
                        <a:cubicBezTo>
                          <a:pt x="34" y="4"/>
                          <a:pt x="34" y="2"/>
                          <a:pt x="33" y="1"/>
                        </a:cubicBezTo>
                        <a:cubicBezTo>
                          <a:pt x="33" y="1"/>
                          <a:pt x="33" y="0"/>
                          <a:pt x="33"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20" name="Google Shape;3520;p21"/>
                  <p:cNvSpPr/>
                  <p:nvPr/>
                </p:nvSpPr>
                <p:spPr>
                  <a:xfrm>
                    <a:off x="3934" y="2068"/>
                    <a:ext cx="27" cy="155"/>
                  </a:xfrm>
                  <a:custGeom>
                    <a:avLst/>
                    <a:gdLst/>
                    <a:ahLst/>
                    <a:cxnLst/>
                    <a:rect l="l" t="t" r="r" b="b"/>
                    <a:pathLst>
                      <a:path w="36" h="206" extrusionOk="0">
                        <a:moveTo>
                          <a:pt x="19" y="204"/>
                        </a:moveTo>
                        <a:cubicBezTo>
                          <a:pt x="18" y="205"/>
                          <a:pt x="16" y="205"/>
                          <a:pt x="15" y="205"/>
                        </a:cubicBezTo>
                        <a:cubicBezTo>
                          <a:pt x="15" y="205"/>
                          <a:pt x="15" y="205"/>
                          <a:pt x="15" y="205"/>
                        </a:cubicBezTo>
                        <a:cubicBezTo>
                          <a:pt x="16" y="206"/>
                          <a:pt x="16" y="206"/>
                          <a:pt x="17" y="206"/>
                        </a:cubicBezTo>
                        <a:cubicBezTo>
                          <a:pt x="18" y="206"/>
                          <a:pt x="18" y="205"/>
                          <a:pt x="19" y="204"/>
                        </a:cubicBezTo>
                        <a:close/>
                        <a:moveTo>
                          <a:pt x="36" y="34"/>
                        </a:moveTo>
                        <a:cubicBezTo>
                          <a:pt x="35" y="38"/>
                          <a:pt x="34" y="43"/>
                          <a:pt x="33" y="48"/>
                        </a:cubicBezTo>
                        <a:cubicBezTo>
                          <a:pt x="30" y="66"/>
                          <a:pt x="18" y="129"/>
                          <a:pt x="14" y="155"/>
                        </a:cubicBezTo>
                        <a:cubicBezTo>
                          <a:pt x="14" y="158"/>
                          <a:pt x="13" y="160"/>
                          <a:pt x="13" y="163"/>
                        </a:cubicBezTo>
                        <a:cubicBezTo>
                          <a:pt x="13" y="168"/>
                          <a:pt x="13" y="172"/>
                          <a:pt x="13" y="176"/>
                        </a:cubicBezTo>
                        <a:cubicBezTo>
                          <a:pt x="14" y="176"/>
                          <a:pt x="14" y="175"/>
                          <a:pt x="14" y="175"/>
                        </a:cubicBezTo>
                        <a:cubicBezTo>
                          <a:pt x="14" y="169"/>
                          <a:pt x="14" y="162"/>
                          <a:pt x="15" y="155"/>
                        </a:cubicBezTo>
                        <a:cubicBezTo>
                          <a:pt x="18" y="129"/>
                          <a:pt x="31" y="66"/>
                          <a:pt x="34" y="48"/>
                        </a:cubicBezTo>
                        <a:cubicBezTo>
                          <a:pt x="35" y="43"/>
                          <a:pt x="35" y="39"/>
                          <a:pt x="36" y="35"/>
                        </a:cubicBezTo>
                        <a:cubicBezTo>
                          <a:pt x="36" y="35"/>
                          <a:pt x="36" y="34"/>
                          <a:pt x="36" y="34"/>
                        </a:cubicBezTo>
                        <a:close/>
                        <a:moveTo>
                          <a:pt x="34" y="0"/>
                        </a:moveTo>
                        <a:cubicBezTo>
                          <a:pt x="33" y="0"/>
                          <a:pt x="33" y="1"/>
                          <a:pt x="33" y="2"/>
                        </a:cubicBezTo>
                        <a:cubicBezTo>
                          <a:pt x="28" y="8"/>
                          <a:pt x="32" y="21"/>
                          <a:pt x="26" y="37"/>
                        </a:cubicBezTo>
                        <a:cubicBezTo>
                          <a:pt x="21" y="54"/>
                          <a:pt x="9" y="117"/>
                          <a:pt x="7" y="149"/>
                        </a:cubicBezTo>
                        <a:cubicBezTo>
                          <a:pt x="4" y="182"/>
                          <a:pt x="4" y="188"/>
                          <a:pt x="2" y="193"/>
                        </a:cubicBezTo>
                        <a:cubicBezTo>
                          <a:pt x="0" y="197"/>
                          <a:pt x="0" y="202"/>
                          <a:pt x="4" y="202"/>
                        </a:cubicBezTo>
                        <a:cubicBezTo>
                          <a:pt x="4" y="202"/>
                          <a:pt x="4" y="202"/>
                          <a:pt x="4" y="202"/>
                        </a:cubicBezTo>
                        <a:cubicBezTo>
                          <a:pt x="5" y="202"/>
                          <a:pt x="6" y="202"/>
                          <a:pt x="7" y="201"/>
                        </a:cubicBezTo>
                        <a:cubicBezTo>
                          <a:pt x="7" y="201"/>
                          <a:pt x="7" y="201"/>
                          <a:pt x="8" y="201"/>
                        </a:cubicBezTo>
                        <a:cubicBezTo>
                          <a:pt x="9" y="201"/>
                          <a:pt x="9" y="201"/>
                          <a:pt x="11" y="203"/>
                        </a:cubicBezTo>
                        <a:cubicBezTo>
                          <a:pt x="12" y="203"/>
                          <a:pt x="13" y="204"/>
                          <a:pt x="13" y="205"/>
                        </a:cubicBezTo>
                        <a:cubicBezTo>
                          <a:pt x="13" y="204"/>
                          <a:pt x="13" y="204"/>
                          <a:pt x="13" y="203"/>
                        </a:cubicBezTo>
                        <a:cubicBezTo>
                          <a:pt x="12" y="203"/>
                          <a:pt x="12" y="202"/>
                          <a:pt x="11" y="202"/>
                        </a:cubicBezTo>
                        <a:cubicBezTo>
                          <a:pt x="10" y="201"/>
                          <a:pt x="9" y="200"/>
                          <a:pt x="8" y="200"/>
                        </a:cubicBezTo>
                        <a:cubicBezTo>
                          <a:pt x="7" y="200"/>
                          <a:pt x="6" y="201"/>
                          <a:pt x="4" y="201"/>
                        </a:cubicBezTo>
                        <a:cubicBezTo>
                          <a:pt x="4" y="201"/>
                          <a:pt x="4" y="201"/>
                          <a:pt x="4" y="201"/>
                        </a:cubicBezTo>
                        <a:cubicBezTo>
                          <a:pt x="2" y="201"/>
                          <a:pt x="1" y="200"/>
                          <a:pt x="1" y="198"/>
                        </a:cubicBezTo>
                        <a:cubicBezTo>
                          <a:pt x="1" y="197"/>
                          <a:pt x="2" y="195"/>
                          <a:pt x="3" y="193"/>
                        </a:cubicBezTo>
                        <a:cubicBezTo>
                          <a:pt x="5" y="188"/>
                          <a:pt x="5" y="182"/>
                          <a:pt x="7" y="150"/>
                        </a:cubicBezTo>
                        <a:cubicBezTo>
                          <a:pt x="10" y="117"/>
                          <a:pt x="21" y="54"/>
                          <a:pt x="27" y="38"/>
                        </a:cubicBezTo>
                        <a:cubicBezTo>
                          <a:pt x="29" y="31"/>
                          <a:pt x="30" y="25"/>
                          <a:pt x="30" y="20"/>
                        </a:cubicBezTo>
                        <a:cubicBezTo>
                          <a:pt x="30" y="20"/>
                          <a:pt x="30" y="20"/>
                          <a:pt x="30" y="19"/>
                        </a:cubicBezTo>
                        <a:cubicBezTo>
                          <a:pt x="30" y="18"/>
                          <a:pt x="30" y="17"/>
                          <a:pt x="31" y="16"/>
                        </a:cubicBezTo>
                        <a:cubicBezTo>
                          <a:pt x="31" y="10"/>
                          <a:pt x="31" y="5"/>
                          <a:pt x="33" y="2"/>
                        </a:cubicBezTo>
                        <a:cubicBezTo>
                          <a:pt x="33" y="2"/>
                          <a:pt x="34" y="1"/>
                          <a:pt x="34" y="1"/>
                        </a:cubicBezTo>
                        <a:lnTo>
                          <a:pt x="34"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21" name="Google Shape;3521;p21"/>
                  <p:cNvSpPr/>
                  <p:nvPr/>
                </p:nvSpPr>
                <p:spPr>
                  <a:xfrm>
                    <a:off x="3939" y="2070"/>
                    <a:ext cx="45" cy="153"/>
                  </a:xfrm>
                  <a:custGeom>
                    <a:avLst/>
                    <a:gdLst/>
                    <a:ahLst/>
                    <a:cxnLst/>
                    <a:rect l="l" t="t" r="r" b="b"/>
                    <a:pathLst>
                      <a:path w="60" h="205" extrusionOk="0">
                        <a:moveTo>
                          <a:pt x="56" y="3"/>
                        </a:moveTo>
                        <a:cubicBezTo>
                          <a:pt x="56" y="3"/>
                          <a:pt x="60" y="10"/>
                          <a:pt x="53" y="25"/>
                        </a:cubicBezTo>
                        <a:cubicBezTo>
                          <a:pt x="47" y="39"/>
                          <a:pt x="34" y="96"/>
                          <a:pt x="30" y="126"/>
                        </a:cubicBezTo>
                        <a:cubicBezTo>
                          <a:pt x="26" y="155"/>
                          <a:pt x="18" y="197"/>
                          <a:pt x="13" y="201"/>
                        </a:cubicBezTo>
                        <a:cubicBezTo>
                          <a:pt x="8" y="205"/>
                          <a:pt x="5" y="203"/>
                          <a:pt x="6" y="196"/>
                        </a:cubicBezTo>
                        <a:cubicBezTo>
                          <a:pt x="7" y="190"/>
                          <a:pt x="0" y="187"/>
                          <a:pt x="5" y="179"/>
                        </a:cubicBezTo>
                        <a:cubicBezTo>
                          <a:pt x="9" y="172"/>
                          <a:pt x="19" y="150"/>
                          <a:pt x="21" y="121"/>
                        </a:cubicBezTo>
                        <a:cubicBezTo>
                          <a:pt x="23" y="92"/>
                          <a:pt x="32" y="46"/>
                          <a:pt x="30" y="34"/>
                        </a:cubicBezTo>
                        <a:cubicBezTo>
                          <a:pt x="28" y="23"/>
                          <a:pt x="22" y="22"/>
                          <a:pt x="25" y="13"/>
                        </a:cubicBezTo>
                        <a:cubicBezTo>
                          <a:pt x="27" y="4"/>
                          <a:pt x="33" y="0"/>
                          <a:pt x="37" y="0"/>
                        </a:cubicBezTo>
                        <a:cubicBezTo>
                          <a:pt x="41" y="0"/>
                          <a:pt x="55" y="1"/>
                          <a:pt x="56" y="3"/>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22" name="Google Shape;3522;p21"/>
                  <p:cNvSpPr/>
                  <p:nvPr/>
                </p:nvSpPr>
                <p:spPr>
                  <a:xfrm>
                    <a:off x="3940" y="2070"/>
                    <a:ext cx="42" cy="152"/>
                  </a:xfrm>
                  <a:custGeom>
                    <a:avLst/>
                    <a:gdLst/>
                    <a:ahLst/>
                    <a:cxnLst/>
                    <a:rect l="l" t="t" r="r" b="b"/>
                    <a:pathLst>
                      <a:path w="56" h="203" extrusionOk="0">
                        <a:moveTo>
                          <a:pt x="3" y="198"/>
                        </a:moveTo>
                        <a:cubicBezTo>
                          <a:pt x="3" y="198"/>
                          <a:pt x="3" y="197"/>
                          <a:pt x="3" y="196"/>
                        </a:cubicBezTo>
                        <a:cubicBezTo>
                          <a:pt x="3" y="195"/>
                          <a:pt x="3" y="195"/>
                          <a:pt x="3" y="195"/>
                        </a:cubicBezTo>
                        <a:cubicBezTo>
                          <a:pt x="3" y="192"/>
                          <a:pt x="0" y="189"/>
                          <a:pt x="0" y="184"/>
                        </a:cubicBezTo>
                        <a:cubicBezTo>
                          <a:pt x="0" y="183"/>
                          <a:pt x="1" y="181"/>
                          <a:pt x="2" y="179"/>
                        </a:cubicBezTo>
                        <a:cubicBezTo>
                          <a:pt x="6" y="172"/>
                          <a:pt x="16" y="149"/>
                          <a:pt x="18" y="121"/>
                        </a:cubicBezTo>
                        <a:cubicBezTo>
                          <a:pt x="20" y="95"/>
                          <a:pt x="28" y="55"/>
                          <a:pt x="28" y="39"/>
                        </a:cubicBezTo>
                        <a:cubicBezTo>
                          <a:pt x="28" y="37"/>
                          <a:pt x="28" y="36"/>
                          <a:pt x="27" y="34"/>
                        </a:cubicBezTo>
                        <a:cubicBezTo>
                          <a:pt x="26" y="26"/>
                          <a:pt x="21" y="23"/>
                          <a:pt x="21" y="17"/>
                        </a:cubicBezTo>
                        <a:cubicBezTo>
                          <a:pt x="21" y="16"/>
                          <a:pt x="21" y="15"/>
                          <a:pt x="22" y="13"/>
                        </a:cubicBezTo>
                        <a:cubicBezTo>
                          <a:pt x="25" y="4"/>
                          <a:pt x="31" y="0"/>
                          <a:pt x="35" y="0"/>
                        </a:cubicBezTo>
                        <a:cubicBezTo>
                          <a:pt x="37" y="0"/>
                          <a:pt x="42" y="0"/>
                          <a:pt x="46" y="0"/>
                        </a:cubicBezTo>
                        <a:cubicBezTo>
                          <a:pt x="50" y="1"/>
                          <a:pt x="53" y="1"/>
                          <a:pt x="55" y="2"/>
                        </a:cubicBezTo>
                        <a:cubicBezTo>
                          <a:pt x="54" y="3"/>
                          <a:pt x="54" y="3"/>
                          <a:pt x="54" y="3"/>
                        </a:cubicBezTo>
                        <a:cubicBezTo>
                          <a:pt x="55" y="2"/>
                          <a:pt x="55" y="2"/>
                          <a:pt x="55" y="2"/>
                        </a:cubicBezTo>
                        <a:cubicBezTo>
                          <a:pt x="55" y="2"/>
                          <a:pt x="55" y="2"/>
                          <a:pt x="55" y="2"/>
                        </a:cubicBezTo>
                        <a:cubicBezTo>
                          <a:pt x="55" y="2"/>
                          <a:pt x="55" y="2"/>
                          <a:pt x="55" y="2"/>
                        </a:cubicBezTo>
                        <a:cubicBezTo>
                          <a:pt x="55" y="2"/>
                          <a:pt x="56" y="5"/>
                          <a:pt x="56" y="9"/>
                        </a:cubicBezTo>
                        <a:cubicBezTo>
                          <a:pt x="56" y="12"/>
                          <a:pt x="55" y="18"/>
                          <a:pt x="52" y="25"/>
                        </a:cubicBezTo>
                        <a:cubicBezTo>
                          <a:pt x="45" y="39"/>
                          <a:pt x="33" y="96"/>
                          <a:pt x="29" y="126"/>
                        </a:cubicBezTo>
                        <a:cubicBezTo>
                          <a:pt x="26" y="141"/>
                          <a:pt x="23" y="159"/>
                          <a:pt x="20" y="173"/>
                        </a:cubicBezTo>
                        <a:cubicBezTo>
                          <a:pt x="17" y="188"/>
                          <a:pt x="14" y="199"/>
                          <a:pt x="11" y="201"/>
                        </a:cubicBezTo>
                        <a:cubicBezTo>
                          <a:pt x="9" y="203"/>
                          <a:pt x="8" y="203"/>
                          <a:pt x="6" y="203"/>
                        </a:cubicBezTo>
                        <a:cubicBezTo>
                          <a:pt x="4" y="203"/>
                          <a:pt x="3" y="201"/>
                          <a:pt x="3" y="198"/>
                        </a:cubicBezTo>
                        <a:close/>
                        <a:moveTo>
                          <a:pt x="23" y="13"/>
                        </a:moveTo>
                        <a:cubicBezTo>
                          <a:pt x="23" y="15"/>
                          <a:pt x="23" y="16"/>
                          <a:pt x="23" y="17"/>
                        </a:cubicBezTo>
                        <a:cubicBezTo>
                          <a:pt x="22" y="22"/>
                          <a:pt x="27" y="25"/>
                          <a:pt x="29" y="34"/>
                        </a:cubicBezTo>
                        <a:cubicBezTo>
                          <a:pt x="29" y="35"/>
                          <a:pt x="29" y="37"/>
                          <a:pt x="29" y="39"/>
                        </a:cubicBezTo>
                        <a:cubicBezTo>
                          <a:pt x="29" y="55"/>
                          <a:pt x="22" y="95"/>
                          <a:pt x="20" y="121"/>
                        </a:cubicBezTo>
                        <a:cubicBezTo>
                          <a:pt x="17" y="150"/>
                          <a:pt x="7" y="172"/>
                          <a:pt x="3" y="180"/>
                        </a:cubicBezTo>
                        <a:cubicBezTo>
                          <a:pt x="2" y="182"/>
                          <a:pt x="2" y="183"/>
                          <a:pt x="2" y="184"/>
                        </a:cubicBezTo>
                        <a:cubicBezTo>
                          <a:pt x="2" y="188"/>
                          <a:pt x="5" y="191"/>
                          <a:pt x="5" y="195"/>
                        </a:cubicBezTo>
                        <a:cubicBezTo>
                          <a:pt x="5" y="196"/>
                          <a:pt x="5" y="196"/>
                          <a:pt x="5" y="197"/>
                        </a:cubicBezTo>
                        <a:cubicBezTo>
                          <a:pt x="5" y="197"/>
                          <a:pt x="5" y="198"/>
                          <a:pt x="5" y="198"/>
                        </a:cubicBezTo>
                        <a:cubicBezTo>
                          <a:pt x="5" y="201"/>
                          <a:pt x="5" y="202"/>
                          <a:pt x="6" y="202"/>
                        </a:cubicBezTo>
                        <a:cubicBezTo>
                          <a:pt x="7" y="202"/>
                          <a:pt x="9" y="201"/>
                          <a:pt x="10" y="200"/>
                        </a:cubicBezTo>
                        <a:cubicBezTo>
                          <a:pt x="12" y="199"/>
                          <a:pt x="16" y="187"/>
                          <a:pt x="19" y="173"/>
                        </a:cubicBezTo>
                        <a:cubicBezTo>
                          <a:pt x="22" y="158"/>
                          <a:pt x="25" y="140"/>
                          <a:pt x="27" y="126"/>
                        </a:cubicBezTo>
                        <a:cubicBezTo>
                          <a:pt x="32" y="96"/>
                          <a:pt x="44" y="39"/>
                          <a:pt x="51" y="24"/>
                        </a:cubicBezTo>
                        <a:cubicBezTo>
                          <a:pt x="54" y="17"/>
                          <a:pt x="54" y="12"/>
                          <a:pt x="54" y="9"/>
                        </a:cubicBezTo>
                        <a:cubicBezTo>
                          <a:pt x="54" y="5"/>
                          <a:pt x="54" y="4"/>
                          <a:pt x="54" y="3"/>
                        </a:cubicBezTo>
                        <a:cubicBezTo>
                          <a:pt x="53" y="3"/>
                          <a:pt x="49" y="2"/>
                          <a:pt x="46" y="2"/>
                        </a:cubicBezTo>
                        <a:cubicBezTo>
                          <a:pt x="42" y="1"/>
                          <a:pt x="37" y="1"/>
                          <a:pt x="35" y="1"/>
                        </a:cubicBezTo>
                        <a:cubicBezTo>
                          <a:pt x="35" y="1"/>
                          <a:pt x="35" y="1"/>
                          <a:pt x="35" y="1"/>
                        </a:cubicBezTo>
                        <a:cubicBezTo>
                          <a:pt x="31" y="1"/>
                          <a:pt x="26" y="5"/>
                          <a:pt x="23" y="13"/>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23" name="Google Shape;3523;p21"/>
                  <p:cNvSpPr/>
                  <p:nvPr/>
                </p:nvSpPr>
                <p:spPr>
                  <a:xfrm>
                    <a:off x="3942" y="2071"/>
                    <a:ext cx="39" cy="150"/>
                  </a:xfrm>
                  <a:custGeom>
                    <a:avLst/>
                    <a:gdLst/>
                    <a:ahLst/>
                    <a:cxnLst/>
                    <a:rect l="l" t="t" r="r" b="b"/>
                    <a:pathLst>
                      <a:path w="52" h="200" extrusionOk="0">
                        <a:moveTo>
                          <a:pt x="35" y="15"/>
                        </a:moveTo>
                        <a:cubicBezTo>
                          <a:pt x="35" y="15"/>
                          <a:pt x="36" y="12"/>
                          <a:pt x="36" y="8"/>
                        </a:cubicBezTo>
                        <a:cubicBezTo>
                          <a:pt x="36" y="5"/>
                          <a:pt x="37" y="4"/>
                          <a:pt x="39" y="4"/>
                        </a:cubicBezTo>
                        <a:cubicBezTo>
                          <a:pt x="40" y="4"/>
                          <a:pt x="43" y="6"/>
                          <a:pt x="43" y="6"/>
                        </a:cubicBezTo>
                        <a:cubicBezTo>
                          <a:pt x="43" y="6"/>
                          <a:pt x="43" y="6"/>
                          <a:pt x="43" y="6"/>
                        </a:cubicBezTo>
                        <a:cubicBezTo>
                          <a:pt x="52" y="6"/>
                          <a:pt x="46" y="19"/>
                          <a:pt x="42" y="22"/>
                        </a:cubicBezTo>
                        <a:cubicBezTo>
                          <a:pt x="38" y="25"/>
                          <a:pt x="45" y="32"/>
                          <a:pt x="41" y="36"/>
                        </a:cubicBezTo>
                        <a:cubicBezTo>
                          <a:pt x="38" y="40"/>
                          <a:pt x="33" y="60"/>
                          <a:pt x="31" y="75"/>
                        </a:cubicBezTo>
                        <a:cubicBezTo>
                          <a:pt x="29" y="90"/>
                          <a:pt x="16" y="170"/>
                          <a:pt x="11" y="184"/>
                        </a:cubicBezTo>
                        <a:cubicBezTo>
                          <a:pt x="9" y="190"/>
                          <a:pt x="8" y="192"/>
                          <a:pt x="6" y="192"/>
                        </a:cubicBezTo>
                        <a:cubicBezTo>
                          <a:pt x="5" y="192"/>
                          <a:pt x="5" y="189"/>
                          <a:pt x="5" y="186"/>
                        </a:cubicBezTo>
                        <a:cubicBezTo>
                          <a:pt x="6" y="183"/>
                          <a:pt x="8" y="180"/>
                          <a:pt x="6" y="180"/>
                        </a:cubicBezTo>
                        <a:cubicBezTo>
                          <a:pt x="6" y="180"/>
                          <a:pt x="5" y="180"/>
                          <a:pt x="4" y="180"/>
                        </a:cubicBezTo>
                        <a:cubicBezTo>
                          <a:pt x="3" y="180"/>
                          <a:pt x="3" y="180"/>
                          <a:pt x="3" y="180"/>
                        </a:cubicBezTo>
                        <a:cubicBezTo>
                          <a:pt x="0" y="180"/>
                          <a:pt x="5" y="175"/>
                          <a:pt x="7" y="171"/>
                        </a:cubicBezTo>
                        <a:cubicBezTo>
                          <a:pt x="9" y="167"/>
                          <a:pt x="18" y="142"/>
                          <a:pt x="19" y="128"/>
                        </a:cubicBezTo>
                        <a:cubicBezTo>
                          <a:pt x="19" y="115"/>
                          <a:pt x="26" y="84"/>
                          <a:pt x="27" y="71"/>
                        </a:cubicBezTo>
                        <a:cubicBezTo>
                          <a:pt x="28" y="58"/>
                          <a:pt x="31" y="34"/>
                          <a:pt x="34" y="31"/>
                        </a:cubicBezTo>
                        <a:cubicBezTo>
                          <a:pt x="38" y="28"/>
                          <a:pt x="29" y="28"/>
                          <a:pt x="26" y="19"/>
                        </a:cubicBezTo>
                        <a:cubicBezTo>
                          <a:pt x="24" y="13"/>
                          <a:pt x="29" y="6"/>
                          <a:pt x="32" y="6"/>
                        </a:cubicBezTo>
                        <a:cubicBezTo>
                          <a:pt x="33" y="6"/>
                          <a:pt x="34" y="7"/>
                          <a:pt x="34" y="10"/>
                        </a:cubicBezTo>
                        <a:cubicBezTo>
                          <a:pt x="34" y="14"/>
                          <a:pt x="34" y="15"/>
                          <a:pt x="35" y="15"/>
                        </a:cubicBezTo>
                        <a:close/>
                        <a:moveTo>
                          <a:pt x="40" y="0"/>
                        </a:moveTo>
                        <a:cubicBezTo>
                          <a:pt x="39" y="0"/>
                          <a:pt x="39" y="0"/>
                          <a:pt x="38" y="1"/>
                        </a:cubicBezTo>
                        <a:cubicBezTo>
                          <a:pt x="37" y="2"/>
                          <a:pt x="35" y="3"/>
                          <a:pt x="31" y="3"/>
                        </a:cubicBezTo>
                        <a:cubicBezTo>
                          <a:pt x="31" y="3"/>
                          <a:pt x="30" y="3"/>
                          <a:pt x="30" y="3"/>
                        </a:cubicBezTo>
                        <a:cubicBezTo>
                          <a:pt x="29" y="3"/>
                          <a:pt x="29" y="3"/>
                          <a:pt x="29" y="3"/>
                        </a:cubicBezTo>
                        <a:cubicBezTo>
                          <a:pt x="29" y="3"/>
                          <a:pt x="29" y="3"/>
                          <a:pt x="29" y="3"/>
                        </a:cubicBezTo>
                        <a:cubicBezTo>
                          <a:pt x="28" y="3"/>
                          <a:pt x="27" y="3"/>
                          <a:pt x="26" y="2"/>
                        </a:cubicBezTo>
                        <a:cubicBezTo>
                          <a:pt x="24" y="4"/>
                          <a:pt x="22" y="7"/>
                          <a:pt x="21" y="11"/>
                        </a:cubicBezTo>
                        <a:cubicBezTo>
                          <a:pt x="21" y="13"/>
                          <a:pt x="21" y="14"/>
                          <a:pt x="21" y="15"/>
                        </a:cubicBezTo>
                        <a:cubicBezTo>
                          <a:pt x="20" y="20"/>
                          <a:pt x="25" y="23"/>
                          <a:pt x="27" y="32"/>
                        </a:cubicBezTo>
                        <a:cubicBezTo>
                          <a:pt x="27" y="33"/>
                          <a:pt x="27" y="35"/>
                          <a:pt x="27" y="37"/>
                        </a:cubicBezTo>
                        <a:cubicBezTo>
                          <a:pt x="27" y="53"/>
                          <a:pt x="20" y="93"/>
                          <a:pt x="18" y="119"/>
                        </a:cubicBezTo>
                        <a:cubicBezTo>
                          <a:pt x="15" y="148"/>
                          <a:pt x="5" y="170"/>
                          <a:pt x="1" y="178"/>
                        </a:cubicBezTo>
                        <a:cubicBezTo>
                          <a:pt x="0" y="180"/>
                          <a:pt x="0" y="181"/>
                          <a:pt x="0" y="182"/>
                        </a:cubicBezTo>
                        <a:cubicBezTo>
                          <a:pt x="0" y="186"/>
                          <a:pt x="3" y="189"/>
                          <a:pt x="3" y="193"/>
                        </a:cubicBezTo>
                        <a:cubicBezTo>
                          <a:pt x="3" y="194"/>
                          <a:pt x="3" y="194"/>
                          <a:pt x="3" y="195"/>
                        </a:cubicBezTo>
                        <a:cubicBezTo>
                          <a:pt x="3" y="195"/>
                          <a:pt x="3" y="196"/>
                          <a:pt x="3" y="196"/>
                        </a:cubicBezTo>
                        <a:cubicBezTo>
                          <a:pt x="3" y="199"/>
                          <a:pt x="3" y="200"/>
                          <a:pt x="4" y="200"/>
                        </a:cubicBezTo>
                        <a:cubicBezTo>
                          <a:pt x="4" y="200"/>
                          <a:pt x="4" y="200"/>
                          <a:pt x="4" y="200"/>
                        </a:cubicBezTo>
                        <a:cubicBezTo>
                          <a:pt x="5" y="200"/>
                          <a:pt x="7" y="199"/>
                          <a:pt x="8" y="198"/>
                        </a:cubicBezTo>
                        <a:cubicBezTo>
                          <a:pt x="10" y="197"/>
                          <a:pt x="14" y="185"/>
                          <a:pt x="17" y="171"/>
                        </a:cubicBezTo>
                        <a:cubicBezTo>
                          <a:pt x="20" y="156"/>
                          <a:pt x="23" y="138"/>
                          <a:pt x="25" y="124"/>
                        </a:cubicBezTo>
                        <a:cubicBezTo>
                          <a:pt x="30" y="94"/>
                          <a:pt x="42" y="37"/>
                          <a:pt x="49" y="22"/>
                        </a:cubicBezTo>
                        <a:cubicBezTo>
                          <a:pt x="52" y="15"/>
                          <a:pt x="52" y="10"/>
                          <a:pt x="52" y="7"/>
                        </a:cubicBezTo>
                        <a:cubicBezTo>
                          <a:pt x="52" y="5"/>
                          <a:pt x="52" y="3"/>
                          <a:pt x="52" y="2"/>
                        </a:cubicBezTo>
                        <a:cubicBezTo>
                          <a:pt x="52" y="2"/>
                          <a:pt x="51" y="2"/>
                          <a:pt x="51" y="2"/>
                        </a:cubicBezTo>
                        <a:cubicBezTo>
                          <a:pt x="50" y="2"/>
                          <a:pt x="50" y="2"/>
                          <a:pt x="50" y="2"/>
                        </a:cubicBezTo>
                        <a:cubicBezTo>
                          <a:pt x="47" y="2"/>
                          <a:pt x="45" y="1"/>
                          <a:pt x="43" y="1"/>
                        </a:cubicBezTo>
                        <a:cubicBezTo>
                          <a:pt x="42" y="0"/>
                          <a:pt x="41" y="0"/>
                          <a:pt x="40"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24" name="Google Shape;3524;p21"/>
                  <p:cNvSpPr/>
                  <p:nvPr/>
                </p:nvSpPr>
                <p:spPr>
                  <a:xfrm>
                    <a:off x="3939" y="2073"/>
                    <a:ext cx="43" cy="149"/>
                  </a:xfrm>
                  <a:custGeom>
                    <a:avLst/>
                    <a:gdLst/>
                    <a:ahLst/>
                    <a:cxnLst/>
                    <a:rect l="l" t="t" r="r" b="b"/>
                    <a:pathLst>
                      <a:path w="58" h="199" extrusionOk="0">
                        <a:moveTo>
                          <a:pt x="30" y="0"/>
                        </a:moveTo>
                        <a:cubicBezTo>
                          <a:pt x="28" y="2"/>
                          <a:pt x="26" y="5"/>
                          <a:pt x="25" y="9"/>
                        </a:cubicBezTo>
                        <a:cubicBezTo>
                          <a:pt x="22" y="18"/>
                          <a:pt x="28" y="19"/>
                          <a:pt x="30" y="30"/>
                        </a:cubicBezTo>
                        <a:cubicBezTo>
                          <a:pt x="32" y="42"/>
                          <a:pt x="23" y="88"/>
                          <a:pt x="21" y="117"/>
                        </a:cubicBezTo>
                        <a:cubicBezTo>
                          <a:pt x="19" y="146"/>
                          <a:pt x="9" y="168"/>
                          <a:pt x="5" y="175"/>
                        </a:cubicBezTo>
                        <a:cubicBezTo>
                          <a:pt x="0" y="183"/>
                          <a:pt x="7" y="186"/>
                          <a:pt x="6" y="192"/>
                        </a:cubicBezTo>
                        <a:cubicBezTo>
                          <a:pt x="5" y="196"/>
                          <a:pt x="6" y="199"/>
                          <a:pt x="8" y="199"/>
                        </a:cubicBezTo>
                        <a:cubicBezTo>
                          <a:pt x="10" y="199"/>
                          <a:pt x="11" y="198"/>
                          <a:pt x="13" y="197"/>
                        </a:cubicBezTo>
                        <a:cubicBezTo>
                          <a:pt x="18" y="193"/>
                          <a:pt x="26" y="151"/>
                          <a:pt x="30" y="122"/>
                        </a:cubicBezTo>
                        <a:cubicBezTo>
                          <a:pt x="34" y="92"/>
                          <a:pt x="47" y="35"/>
                          <a:pt x="53" y="21"/>
                        </a:cubicBezTo>
                        <a:cubicBezTo>
                          <a:pt x="58" y="10"/>
                          <a:pt x="57" y="3"/>
                          <a:pt x="57" y="0"/>
                        </a:cubicBezTo>
                        <a:cubicBezTo>
                          <a:pt x="56" y="0"/>
                          <a:pt x="56" y="0"/>
                          <a:pt x="56" y="0"/>
                        </a:cubicBezTo>
                        <a:cubicBezTo>
                          <a:pt x="56" y="1"/>
                          <a:pt x="56" y="3"/>
                          <a:pt x="56" y="5"/>
                        </a:cubicBezTo>
                        <a:cubicBezTo>
                          <a:pt x="56" y="8"/>
                          <a:pt x="56" y="13"/>
                          <a:pt x="53" y="20"/>
                        </a:cubicBezTo>
                        <a:cubicBezTo>
                          <a:pt x="46" y="35"/>
                          <a:pt x="34" y="92"/>
                          <a:pt x="29" y="122"/>
                        </a:cubicBezTo>
                        <a:cubicBezTo>
                          <a:pt x="27" y="136"/>
                          <a:pt x="24" y="154"/>
                          <a:pt x="21" y="169"/>
                        </a:cubicBezTo>
                        <a:cubicBezTo>
                          <a:pt x="18" y="183"/>
                          <a:pt x="14" y="195"/>
                          <a:pt x="12" y="196"/>
                        </a:cubicBezTo>
                        <a:cubicBezTo>
                          <a:pt x="11" y="197"/>
                          <a:pt x="9" y="198"/>
                          <a:pt x="8" y="198"/>
                        </a:cubicBezTo>
                        <a:cubicBezTo>
                          <a:pt x="8" y="198"/>
                          <a:pt x="8" y="198"/>
                          <a:pt x="8" y="198"/>
                        </a:cubicBezTo>
                        <a:cubicBezTo>
                          <a:pt x="7" y="198"/>
                          <a:pt x="7" y="197"/>
                          <a:pt x="7" y="194"/>
                        </a:cubicBezTo>
                        <a:cubicBezTo>
                          <a:pt x="7" y="194"/>
                          <a:pt x="7" y="193"/>
                          <a:pt x="7" y="193"/>
                        </a:cubicBezTo>
                        <a:cubicBezTo>
                          <a:pt x="7" y="192"/>
                          <a:pt x="7" y="192"/>
                          <a:pt x="7" y="191"/>
                        </a:cubicBezTo>
                        <a:cubicBezTo>
                          <a:pt x="7" y="187"/>
                          <a:pt x="4" y="184"/>
                          <a:pt x="4" y="180"/>
                        </a:cubicBezTo>
                        <a:cubicBezTo>
                          <a:pt x="4" y="179"/>
                          <a:pt x="4" y="178"/>
                          <a:pt x="5" y="176"/>
                        </a:cubicBezTo>
                        <a:cubicBezTo>
                          <a:pt x="9" y="168"/>
                          <a:pt x="19" y="146"/>
                          <a:pt x="22" y="117"/>
                        </a:cubicBezTo>
                        <a:cubicBezTo>
                          <a:pt x="24" y="91"/>
                          <a:pt x="31" y="51"/>
                          <a:pt x="31" y="35"/>
                        </a:cubicBezTo>
                        <a:cubicBezTo>
                          <a:pt x="31" y="33"/>
                          <a:pt x="31" y="31"/>
                          <a:pt x="31" y="30"/>
                        </a:cubicBezTo>
                        <a:cubicBezTo>
                          <a:pt x="29" y="21"/>
                          <a:pt x="24" y="18"/>
                          <a:pt x="25" y="13"/>
                        </a:cubicBezTo>
                        <a:cubicBezTo>
                          <a:pt x="25" y="12"/>
                          <a:pt x="25" y="11"/>
                          <a:pt x="25" y="9"/>
                        </a:cubicBezTo>
                        <a:cubicBezTo>
                          <a:pt x="26" y="5"/>
                          <a:pt x="28" y="2"/>
                          <a:pt x="30"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25" name="Google Shape;3525;p21"/>
                  <p:cNvSpPr/>
                  <p:nvPr/>
                </p:nvSpPr>
                <p:spPr>
                  <a:xfrm>
                    <a:off x="3958" y="2084"/>
                    <a:ext cx="13" cy="82"/>
                  </a:xfrm>
                  <a:custGeom>
                    <a:avLst/>
                    <a:gdLst/>
                    <a:ahLst/>
                    <a:cxnLst/>
                    <a:rect l="l" t="t" r="r" b="b"/>
                    <a:pathLst>
                      <a:path w="17" h="109" extrusionOk="0">
                        <a:moveTo>
                          <a:pt x="11" y="1"/>
                        </a:moveTo>
                        <a:cubicBezTo>
                          <a:pt x="11" y="1"/>
                          <a:pt x="7" y="3"/>
                          <a:pt x="11" y="7"/>
                        </a:cubicBezTo>
                        <a:cubicBezTo>
                          <a:pt x="15" y="11"/>
                          <a:pt x="16" y="12"/>
                          <a:pt x="13" y="20"/>
                        </a:cubicBezTo>
                        <a:cubicBezTo>
                          <a:pt x="10" y="29"/>
                          <a:pt x="0" y="94"/>
                          <a:pt x="0" y="101"/>
                        </a:cubicBezTo>
                        <a:cubicBezTo>
                          <a:pt x="0" y="109"/>
                          <a:pt x="7" y="60"/>
                          <a:pt x="8" y="53"/>
                        </a:cubicBezTo>
                        <a:cubicBezTo>
                          <a:pt x="8" y="47"/>
                          <a:pt x="13" y="23"/>
                          <a:pt x="15" y="19"/>
                        </a:cubicBezTo>
                        <a:cubicBezTo>
                          <a:pt x="17" y="16"/>
                          <a:pt x="16" y="12"/>
                          <a:pt x="16" y="10"/>
                        </a:cubicBezTo>
                        <a:cubicBezTo>
                          <a:pt x="17" y="8"/>
                          <a:pt x="16" y="4"/>
                          <a:pt x="14" y="3"/>
                        </a:cubicBezTo>
                        <a:cubicBezTo>
                          <a:pt x="13" y="2"/>
                          <a:pt x="12" y="0"/>
                          <a:pt x="1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26" name="Google Shape;3526;p21"/>
                  <p:cNvSpPr/>
                  <p:nvPr/>
                </p:nvSpPr>
                <p:spPr>
                  <a:xfrm>
                    <a:off x="3954" y="1931"/>
                    <a:ext cx="37" cy="144"/>
                  </a:xfrm>
                  <a:custGeom>
                    <a:avLst/>
                    <a:gdLst/>
                    <a:ahLst/>
                    <a:cxnLst/>
                    <a:rect l="l" t="t" r="r" b="b"/>
                    <a:pathLst>
                      <a:path w="49" h="192" extrusionOk="0">
                        <a:moveTo>
                          <a:pt x="29" y="2"/>
                        </a:moveTo>
                        <a:cubicBezTo>
                          <a:pt x="29" y="2"/>
                          <a:pt x="18" y="0"/>
                          <a:pt x="18" y="11"/>
                        </a:cubicBezTo>
                        <a:cubicBezTo>
                          <a:pt x="17" y="21"/>
                          <a:pt x="10" y="12"/>
                          <a:pt x="15" y="38"/>
                        </a:cubicBezTo>
                        <a:cubicBezTo>
                          <a:pt x="19" y="63"/>
                          <a:pt x="20" y="139"/>
                          <a:pt x="13" y="153"/>
                        </a:cubicBezTo>
                        <a:cubicBezTo>
                          <a:pt x="6" y="166"/>
                          <a:pt x="0" y="169"/>
                          <a:pt x="5" y="176"/>
                        </a:cubicBezTo>
                        <a:cubicBezTo>
                          <a:pt x="10" y="183"/>
                          <a:pt x="6" y="190"/>
                          <a:pt x="15" y="189"/>
                        </a:cubicBezTo>
                        <a:cubicBezTo>
                          <a:pt x="24" y="189"/>
                          <a:pt x="21" y="185"/>
                          <a:pt x="27" y="187"/>
                        </a:cubicBezTo>
                        <a:cubicBezTo>
                          <a:pt x="33" y="189"/>
                          <a:pt x="42" y="192"/>
                          <a:pt x="42" y="178"/>
                        </a:cubicBezTo>
                        <a:cubicBezTo>
                          <a:pt x="42" y="163"/>
                          <a:pt x="30" y="123"/>
                          <a:pt x="35" y="82"/>
                        </a:cubicBezTo>
                        <a:cubicBezTo>
                          <a:pt x="40" y="41"/>
                          <a:pt x="46" y="34"/>
                          <a:pt x="48" y="26"/>
                        </a:cubicBezTo>
                        <a:cubicBezTo>
                          <a:pt x="49" y="18"/>
                          <a:pt x="44" y="14"/>
                          <a:pt x="40" y="9"/>
                        </a:cubicBezTo>
                        <a:cubicBezTo>
                          <a:pt x="36" y="5"/>
                          <a:pt x="32" y="2"/>
                          <a:pt x="29" y="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27" name="Google Shape;3527;p21"/>
                  <p:cNvSpPr/>
                  <p:nvPr/>
                </p:nvSpPr>
                <p:spPr>
                  <a:xfrm>
                    <a:off x="3956" y="1932"/>
                    <a:ext cx="35" cy="141"/>
                  </a:xfrm>
                  <a:custGeom>
                    <a:avLst/>
                    <a:gdLst/>
                    <a:ahLst/>
                    <a:cxnLst/>
                    <a:rect l="l" t="t" r="r" b="b"/>
                    <a:pathLst>
                      <a:path w="46" h="188" extrusionOk="0">
                        <a:moveTo>
                          <a:pt x="4" y="183"/>
                        </a:moveTo>
                        <a:cubicBezTo>
                          <a:pt x="4" y="181"/>
                          <a:pt x="3" y="177"/>
                          <a:pt x="1" y="174"/>
                        </a:cubicBezTo>
                        <a:cubicBezTo>
                          <a:pt x="0" y="172"/>
                          <a:pt x="0" y="171"/>
                          <a:pt x="0" y="169"/>
                        </a:cubicBezTo>
                        <a:cubicBezTo>
                          <a:pt x="0" y="164"/>
                          <a:pt x="5" y="160"/>
                          <a:pt x="10" y="150"/>
                        </a:cubicBezTo>
                        <a:cubicBezTo>
                          <a:pt x="12" y="146"/>
                          <a:pt x="13" y="135"/>
                          <a:pt x="14" y="121"/>
                        </a:cubicBezTo>
                        <a:cubicBezTo>
                          <a:pt x="16" y="93"/>
                          <a:pt x="14" y="53"/>
                          <a:pt x="11" y="36"/>
                        </a:cubicBezTo>
                        <a:cubicBezTo>
                          <a:pt x="10" y="29"/>
                          <a:pt x="9" y="24"/>
                          <a:pt x="10" y="21"/>
                        </a:cubicBezTo>
                        <a:cubicBezTo>
                          <a:pt x="10" y="17"/>
                          <a:pt x="11" y="16"/>
                          <a:pt x="12" y="15"/>
                        </a:cubicBezTo>
                        <a:cubicBezTo>
                          <a:pt x="13" y="13"/>
                          <a:pt x="14" y="13"/>
                          <a:pt x="14" y="9"/>
                        </a:cubicBezTo>
                        <a:cubicBezTo>
                          <a:pt x="14" y="5"/>
                          <a:pt x="16" y="2"/>
                          <a:pt x="18" y="1"/>
                        </a:cubicBezTo>
                        <a:cubicBezTo>
                          <a:pt x="20" y="0"/>
                          <a:pt x="23" y="0"/>
                          <a:pt x="24" y="0"/>
                        </a:cubicBezTo>
                        <a:cubicBezTo>
                          <a:pt x="25" y="0"/>
                          <a:pt x="26" y="0"/>
                          <a:pt x="26" y="0"/>
                        </a:cubicBezTo>
                        <a:cubicBezTo>
                          <a:pt x="26" y="0"/>
                          <a:pt x="26" y="0"/>
                          <a:pt x="26" y="0"/>
                        </a:cubicBezTo>
                        <a:cubicBezTo>
                          <a:pt x="30" y="0"/>
                          <a:pt x="34" y="3"/>
                          <a:pt x="37" y="7"/>
                        </a:cubicBezTo>
                        <a:cubicBezTo>
                          <a:pt x="41" y="11"/>
                          <a:pt x="46" y="15"/>
                          <a:pt x="46" y="22"/>
                        </a:cubicBezTo>
                        <a:cubicBezTo>
                          <a:pt x="46" y="23"/>
                          <a:pt x="46" y="24"/>
                          <a:pt x="46" y="24"/>
                        </a:cubicBezTo>
                        <a:cubicBezTo>
                          <a:pt x="44" y="33"/>
                          <a:pt x="37" y="39"/>
                          <a:pt x="33" y="80"/>
                        </a:cubicBezTo>
                        <a:cubicBezTo>
                          <a:pt x="32" y="83"/>
                          <a:pt x="32" y="86"/>
                          <a:pt x="32" y="90"/>
                        </a:cubicBezTo>
                        <a:cubicBezTo>
                          <a:pt x="30" y="127"/>
                          <a:pt x="40" y="162"/>
                          <a:pt x="40" y="176"/>
                        </a:cubicBezTo>
                        <a:cubicBezTo>
                          <a:pt x="40" y="176"/>
                          <a:pt x="40" y="177"/>
                          <a:pt x="40" y="177"/>
                        </a:cubicBezTo>
                        <a:cubicBezTo>
                          <a:pt x="39" y="181"/>
                          <a:pt x="38" y="184"/>
                          <a:pt x="37" y="185"/>
                        </a:cubicBezTo>
                        <a:cubicBezTo>
                          <a:pt x="35" y="187"/>
                          <a:pt x="33" y="187"/>
                          <a:pt x="31" y="187"/>
                        </a:cubicBezTo>
                        <a:cubicBezTo>
                          <a:pt x="28" y="187"/>
                          <a:pt x="26" y="186"/>
                          <a:pt x="24" y="186"/>
                        </a:cubicBezTo>
                        <a:cubicBezTo>
                          <a:pt x="23" y="185"/>
                          <a:pt x="22" y="185"/>
                          <a:pt x="21" y="185"/>
                        </a:cubicBezTo>
                        <a:cubicBezTo>
                          <a:pt x="20" y="185"/>
                          <a:pt x="20" y="185"/>
                          <a:pt x="19" y="186"/>
                        </a:cubicBezTo>
                        <a:cubicBezTo>
                          <a:pt x="18" y="187"/>
                          <a:pt x="16" y="188"/>
                          <a:pt x="12" y="188"/>
                        </a:cubicBezTo>
                        <a:cubicBezTo>
                          <a:pt x="11" y="188"/>
                          <a:pt x="11" y="188"/>
                          <a:pt x="10" y="188"/>
                        </a:cubicBezTo>
                        <a:cubicBezTo>
                          <a:pt x="10" y="188"/>
                          <a:pt x="10" y="188"/>
                          <a:pt x="10" y="188"/>
                        </a:cubicBezTo>
                        <a:cubicBezTo>
                          <a:pt x="6" y="188"/>
                          <a:pt x="5" y="186"/>
                          <a:pt x="4" y="183"/>
                        </a:cubicBezTo>
                        <a:close/>
                        <a:moveTo>
                          <a:pt x="16" y="9"/>
                        </a:moveTo>
                        <a:cubicBezTo>
                          <a:pt x="15" y="13"/>
                          <a:pt x="14" y="14"/>
                          <a:pt x="13" y="16"/>
                        </a:cubicBezTo>
                        <a:cubicBezTo>
                          <a:pt x="12" y="17"/>
                          <a:pt x="11" y="18"/>
                          <a:pt x="11" y="21"/>
                        </a:cubicBezTo>
                        <a:cubicBezTo>
                          <a:pt x="11" y="24"/>
                          <a:pt x="11" y="28"/>
                          <a:pt x="12" y="35"/>
                        </a:cubicBezTo>
                        <a:cubicBezTo>
                          <a:pt x="16" y="53"/>
                          <a:pt x="17" y="92"/>
                          <a:pt x="15" y="121"/>
                        </a:cubicBezTo>
                        <a:cubicBezTo>
                          <a:pt x="15" y="135"/>
                          <a:pt x="13" y="146"/>
                          <a:pt x="11" y="151"/>
                        </a:cubicBezTo>
                        <a:cubicBezTo>
                          <a:pt x="6" y="161"/>
                          <a:pt x="1" y="165"/>
                          <a:pt x="1" y="169"/>
                        </a:cubicBezTo>
                        <a:cubicBezTo>
                          <a:pt x="1" y="170"/>
                          <a:pt x="1" y="172"/>
                          <a:pt x="2" y="174"/>
                        </a:cubicBezTo>
                        <a:cubicBezTo>
                          <a:pt x="5" y="177"/>
                          <a:pt x="5" y="180"/>
                          <a:pt x="6" y="183"/>
                        </a:cubicBezTo>
                        <a:cubicBezTo>
                          <a:pt x="6" y="185"/>
                          <a:pt x="7" y="187"/>
                          <a:pt x="10" y="187"/>
                        </a:cubicBezTo>
                        <a:cubicBezTo>
                          <a:pt x="11" y="187"/>
                          <a:pt x="11" y="187"/>
                          <a:pt x="12" y="187"/>
                        </a:cubicBezTo>
                        <a:cubicBezTo>
                          <a:pt x="16" y="186"/>
                          <a:pt x="17" y="186"/>
                          <a:pt x="18" y="185"/>
                        </a:cubicBezTo>
                        <a:cubicBezTo>
                          <a:pt x="19" y="184"/>
                          <a:pt x="20" y="184"/>
                          <a:pt x="21" y="184"/>
                        </a:cubicBezTo>
                        <a:cubicBezTo>
                          <a:pt x="22" y="184"/>
                          <a:pt x="23" y="184"/>
                          <a:pt x="24" y="184"/>
                        </a:cubicBezTo>
                        <a:cubicBezTo>
                          <a:pt x="26" y="185"/>
                          <a:pt x="29" y="186"/>
                          <a:pt x="31" y="186"/>
                        </a:cubicBezTo>
                        <a:cubicBezTo>
                          <a:pt x="35" y="186"/>
                          <a:pt x="38" y="185"/>
                          <a:pt x="38" y="177"/>
                        </a:cubicBezTo>
                        <a:cubicBezTo>
                          <a:pt x="38" y="176"/>
                          <a:pt x="38" y="176"/>
                          <a:pt x="38" y="176"/>
                        </a:cubicBezTo>
                        <a:cubicBezTo>
                          <a:pt x="38" y="163"/>
                          <a:pt x="29" y="127"/>
                          <a:pt x="31" y="90"/>
                        </a:cubicBezTo>
                        <a:cubicBezTo>
                          <a:pt x="31" y="86"/>
                          <a:pt x="31" y="83"/>
                          <a:pt x="31" y="80"/>
                        </a:cubicBezTo>
                        <a:cubicBezTo>
                          <a:pt x="36" y="39"/>
                          <a:pt x="43" y="32"/>
                          <a:pt x="44" y="24"/>
                        </a:cubicBezTo>
                        <a:cubicBezTo>
                          <a:pt x="44" y="23"/>
                          <a:pt x="44" y="23"/>
                          <a:pt x="44" y="22"/>
                        </a:cubicBezTo>
                        <a:cubicBezTo>
                          <a:pt x="45" y="15"/>
                          <a:pt x="40" y="12"/>
                          <a:pt x="36" y="8"/>
                        </a:cubicBezTo>
                        <a:cubicBezTo>
                          <a:pt x="33" y="4"/>
                          <a:pt x="29" y="1"/>
                          <a:pt x="26" y="1"/>
                        </a:cubicBezTo>
                        <a:cubicBezTo>
                          <a:pt x="26" y="1"/>
                          <a:pt x="26" y="1"/>
                          <a:pt x="26" y="1"/>
                        </a:cubicBezTo>
                        <a:cubicBezTo>
                          <a:pt x="26" y="1"/>
                          <a:pt x="26" y="1"/>
                          <a:pt x="26" y="1"/>
                        </a:cubicBezTo>
                        <a:cubicBezTo>
                          <a:pt x="26" y="1"/>
                          <a:pt x="26" y="1"/>
                          <a:pt x="26" y="1"/>
                        </a:cubicBezTo>
                        <a:cubicBezTo>
                          <a:pt x="26" y="1"/>
                          <a:pt x="25" y="1"/>
                          <a:pt x="24" y="1"/>
                        </a:cubicBezTo>
                        <a:cubicBezTo>
                          <a:pt x="21" y="1"/>
                          <a:pt x="16" y="1"/>
                          <a:pt x="16" y="9"/>
                        </a:cubicBezTo>
                        <a:close/>
                        <a:moveTo>
                          <a:pt x="26" y="0"/>
                        </a:moveTo>
                        <a:cubicBezTo>
                          <a:pt x="26" y="0"/>
                          <a:pt x="26" y="0"/>
                          <a:pt x="26" y="0"/>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28" name="Google Shape;3528;p21"/>
                  <p:cNvSpPr/>
                  <p:nvPr/>
                </p:nvSpPr>
                <p:spPr>
                  <a:xfrm>
                    <a:off x="3957" y="1934"/>
                    <a:ext cx="32" cy="139"/>
                  </a:xfrm>
                  <a:custGeom>
                    <a:avLst/>
                    <a:gdLst/>
                    <a:ahLst/>
                    <a:cxnLst/>
                    <a:rect l="l" t="t" r="r" b="b"/>
                    <a:pathLst>
                      <a:path w="43" h="185" extrusionOk="0">
                        <a:moveTo>
                          <a:pt x="7" y="168"/>
                        </a:moveTo>
                        <a:cubicBezTo>
                          <a:pt x="7" y="168"/>
                          <a:pt x="7" y="168"/>
                          <a:pt x="7" y="168"/>
                        </a:cubicBezTo>
                        <a:cubicBezTo>
                          <a:pt x="1" y="167"/>
                          <a:pt x="6" y="158"/>
                          <a:pt x="14" y="158"/>
                        </a:cubicBezTo>
                        <a:cubicBezTo>
                          <a:pt x="22" y="157"/>
                          <a:pt x="19" y="151"/>
                          <a:pt x="17" y="145"/>
                        </a:cubicBezTo>
                        <a:cubicBezTo>
                          <a:pt x="15" y="139"/>
                          <a:pt x="18" y="100"/>
                          <a:pt x="20" y="77"/>
                        </a:cubicBezTo>
                        <a:cubicBezTo>
                          <a:pt x="21" y="55"/>
                          <a:pt x="16" y="43"/>
                          <a:pt x="14" y="27"/>
                        </a:cubicBezTo>
                        <a:cubicBezTo>
                          <a:pt x="12" y="11"/>
                          <a:pt x="21" y="18"/>
                          <a:pt x="19" y="12"/>
                        </a:cubicBezTo>
                        <a:cubicBezTo>
                          <a:pt x="18" y="8"/>
                          <a:pt x="21" y="5"/>
                          <a:pt x="23" y="5"/>
                        </a:cubicBezTo>
                        <a:cubicBezTo>
                          <a:pt x="24" y="5"/>
                          <a:pt x="25" y="6"/>
                          <a:pt x="23" y="9"/>
                        </a:cubicBezTo>
                        <a:cubicBezTo>
                          <a:pt x="21" y="14"/>
                          <a:pt x="24" y="19"/>
                          <a:pt x="25" y="19"/>
                        </a:cubicBezTo>
                        <a:cubicBezTo>
                          <a:pt x="26" y="19"/>
                          <a:pt x="27" y="18"/>
                          <a:pt x="27" y="16"/>
                        </a:cubicBezTo>
                        <a:cubicBezTo>
                          <a:pt x="28" y="12"/>
                          <a:pt x="30" y="12"/>
                          <a:pt x="31" y="12"/>
                        </a:cubicBezTo>
                        <a:cubicBezTo>
                          <a:pt x="31" y="12"/>
                          <a:pt x="32" y="12"/>
                          <a:pt x="32" y="12"/>
                        </a:cubicBezTo>
                        <a:cubicBezTo>
                          <a:pt x="32" y="12"/>
                          <a:pt x="32" y="12"/>
                          <a:pt x="32" y="12"/>
                        </a:cubicBezTo>
                        <a:cubicBezTo>
                          <a:pt x="34" y="12"/>
                          <a:pt x="39" y="17"/>
                          <a:pt x="38" y="24"/>
                        </a:cubicBezTo>
                        <a:cubicBezTo>
                          <a:pt x="38" y="31"/>
                          <a:pt x="29" y="44"/>
                          <a:pt x="27" y="68"/>
                        </a:cubicBezTo>
                        <a:cubicBezTo>
                          <a:pt x="25" y="92"/>
                          <a:pt x="29" y="124"/>
                          <a:pt x="29" y="140"/>
                        </a:cubicBezTo>
                        <a:cubicBezTo>
                          <a:pt x="30" y="155"/>
                          <a:pt x="30" y="157"/>
                          <a:pt x="32" y="160"/>
                        </a:cubicBezTo>
                        <a:cubicBezTo>
                          <a:pt x="34" y="164"/>
                          <a:pt x="38" y="174"/>
                          <a:pt x="30" y="177"/>
                        </a:cubicBezTo>
                        <a:cubicBezTo>
                          <a:pt x="29" y="177"/>
                          <a:pt x="28" y="177"/>
                          <a:pt x="28" y="177"/>
                        </a:cubicBezTo>
                        <a:cubicBezTo>
                          <a:pt x="26" y="177"/>
                          <a:pt x="25" y="176"/>
                          <a:pt x="24" y="175"/>
                        </a:cubicBezTo>
                        <a:cubicBezTo>
                          <a:pt x="23" y="173"/>
                          <a:pt x="22" y="172"/>
                          <a:pt x="22" y="172"/>
                        </a:cubicBezTo>
                        <a:cubicBezTo>
                          <a:pt x="21" y="172"/>
                          <a:pt x="21" y="172"/>
                          <a:pt x="20" y="173"/>
                        </a:cubicBezTo>
                        <a:cubicBezTo>
                          <a:pt x="18" y="177"/>
                          <a:pt x="17" y="179"/>
                          <a:pt x="15" y="179"/>
                        </a:cubicBezTo>
                        <a:cubicBezTo>
                          <a:pt x="13" y="179"/>
                          <a:pt x="12" y="178"/>
                          <a:pt x="11" y="177"/>
                        </a:cubicBezTo>
                        <a:cubicBezTo>
                          <a:pt x="6" y="174"/>
                          <a:pt x="15" y="171"/>
                          <a:pt x="15" y="167"/>
                        </a:cubicBezTo>
                        <a:cubicBezTo>
                          <a:pt x="15" y="166"/>
                          <a:pt x="15" y="166"/>
                          <a:pt x="14" y="166"/>
                        </a:cubicBezTo>
                        <a:cubicBezTo>
                          <a:pt x="13" y="166"/>
                          <a:pt x="12" y="166"/>
                          <a:pt x="11" y="167"/>
                        </a:cubicBezTo>
                        <a:cubicBezTo>
                          <a:pt x="10" y="167"/>
                          <a:pt x="9" y="168"/>
                          <a:pt x="7" y="168"/>
                        </a:cubicBezTo>
                        <a:close/>
                        <a:moveTo>
                          <a:pt x="18" y="0"/>
                        </a:moveTo>
                        <a:cubicBezTo>
                          <a:pt x="16" y="1"/>
                          <a:pt x="15" y="3"/>
                          <a:pt x="15" y="7"/>
                        </a:cubicBezTo>
                        <a:cubicBezTo>
                          <a:pt x="14" y="11"/>
                          <a:pt x="13" y="12"/>
                          <a:pt x="12" y="14"/>
                        </a:cubicBezTo>
                        <a:cubicBezTo>
                          <a:pt x="11" y="15"/>
                          <a:pt x="10" y="16"/>
                          <a:pt x="10" y="19"/>
                        </a:cubicBezTo>
                        <a:cubicBezTo>
                          <a:pt x="10" y="22"/>
                          <a:pt x="10" y="26"/>
                          <a:pt x="11" y="33"/>
                        </a:cubicBezTo>
                        <a:cubicBezTo>
                          <a:pt x="15" y="51"/>
                          <a:pt x="16" y="90"/>
                          <a:pt x="14" y="119"/>
                        </a:cubicBezTo>
                        <a:cubicBezTo>
                          <a:pt x="14" y="133"/>
                          <a:pt x="12" y="144"/>
                          <a:pt x="10" y="149"/>
                        </a:cubicBezTo>
                        <a:cubicBezTo>
                          <a:pt x="5" y="159"/>
                          <a:pt x="0" y="163"/>
                          <a:pt x="0" y="167"/>
                        </a:cubicBezTo>
                        <a:cubicBezTo>
                          <a:pt x="0" y="168"/>
                          <a:pt x="0" y="170"/>
                          <a:pt x="1" y="172"/>
                        </a:cubicBezTo>
                        <a:cubicBezTo>
                          <a:pt x="4" y="175"/>
                          <a:pt x="4" y="178"/>
                          <a:pt x="5" y="181"/>
                        </a:cubicBezTo>
                        <a:cubicBezTo>
                          <a:pt x="5" y="183"/>
                          <a:pt x="6" y="185"/>
                          <a:pt x="9" y="185"/>
                        </a:cubicBezTo>
                        <a:cubicBezTo>
                          <a:pt x="10" y="185"/>
                          <a:pt x="10" y="185"/>
                          <a:pt x="10" y="185"/>
                        </a:cubicBezTo>
                        <a:cubicBezTo>
                          <a:pt x="10" y="185"/>
                          <a:pt x="10" y="185"/>
                          <a:pt x="11" y="185"/>
                        </a:cubicBezTo>
                        <a:cubicBezTo>
                          <a:pt x="15" y="184"/>
                          <a:pt x="16" y="184"/>
                          <a:pt x="17" y="183"/>
                        </a:cubicBezTo>
                        <a:cubicBezTo>
                          <a:pt x="18" y="182"/>
                          <a:pt x="19" y="182"/>
                          <a:pt x="20" y="182"/>
                        </a:cubicBezTo>
                        <a:cubicBezTo>
                          <a:pt x="20" y="182"/>
                          <a:pt x="20" y="182"/>
                          <a:pt x="20" y="182"/>
                        </a:cubicBezTo>
                        <a:cubicBezTo>
                          <a:pt x="21" y="182"/>
                          <a:pt x="22" y="182"/>
                          <a:pt x="23" y="182"/>
                        </a:cubicBezTo>
                        <a:cubicBezTo>
                          <a:pt x="25" y="183"/>
                          <a:pt x="28" y="184"/>
                          <a:pt x="30" y="184"/>
                        </a:cubicBezTo>
                        <a:cubicBezTo>
                          <a:pt x="30" y="184"/>
                          <a:pt x="30" y="184"/>
                          <a:pt x="30" y="184"/>
                        </a:cubicBezTo>
                        <a:cubicBezTo>
                          <a:pt x="34" y="184"/>
                          <a:pt x="37" y="183"/>
                          <a:pt x="37" y="175"/>
                        </a:cubicBezTo>
                        <a:cubicBezTo>
                          <a:pt x="37" y="174"/>
                          <a:pt x="37" y="174"/>
                          <a:pt x="37" y="174"/>
                        </a:cubicBezTo>
                        <a:cubicBezTo>
                          <a:pt x="37" y="161"/>
                          <a:pt x="28" y="125"/>
                          <a:pt x="30" y="88"/>
                        </a:cubicBezTo>
                        <a:cubicBezTo>
                          <a:pt x="30" y="84"/>
                          <a:pt x="30" y="81"/>
                          <a:pt x="30" y="78"/>
                        </a:cubicBezTo>
                        <a:cubicBezTo>
                          <a:pt x="35" y="37"/>
                          <a:pt x="42" y="30"/>
                          <a:pt x="43" y="22"/>
                        </a:cubicBezTo>
                        <a:cubicBezTo>
                          <a:pt x="43" y="21"/>
                          <a:pt x="43" y="21"/>
                          <a:pt x="43" y="20"/>
                        </a:cubicBezTo>
                        <a:cubicBezTo>
                          <a:pt x="43" y="19"/>
                          <a:pt x="43" y="17"/>
                          <a:pt x="43" y="16"/>
                        </a:cubicBezTo>
                        <a:cubicBezTo>
                          <a:pt x="43" y="16"/>
                          <a:pt x="43" y="16"/>
                          <a:pt x="43" y="16"/>
                        </a:cubicBezTo>
                        <a:cubicBezTo>
                          <a:pt x="42" y="16"/>
                          <a:pt x="42" y="16"/>
                          <a:pt x="42" y="16"/>
                        </a:cubicBezTo>
                        <a:cubicBezTo>
                          <a:pt x="42" y="16"/>
                          <a:pt x="42" y="16"/>
                          <a:pt x="42" y="16"/>
                        </a:cubicBezTo>
                        <a:cubicBezTo>
                          <a:pt x="39" y="16"/>
                          <a:pt x="38" y="12"/>
                          <a:pt x="35" y="8"/>
                        </a:cubicBezTo>
                        <a:cubicBezTo>
                          <a:pt x="32" y="5"/>
                          <a:pt x="28" y="2"/>
                          <a:pt x="19" y="0"/>
                        </a:cubicBezTo>
                        <a:cubicBezTo>
                          <a:pt x="19" y="0"/>
                          <a:pt x="19" y="0"/>
                          <a:pt x="19" y="0"/>
                        </a:cubicBezTo>
                        <a:cubicBezTo>
                          <a:pt x="19" y="0"/>
                          <a:pt x="19" y="0"/>
                          <a:pt x="19" y="0"/>
                        </a:cubicBezTo>
                        <a:cubicBezTo>
                          <a:pt x="19" y="0"/>
                          <a:pt x="19" y="0"/>
                          <a:pt x="19" y="0"/>
                        </a:cubicBezTo>
                        <a:lnTo>
                          <a:pt x="18"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29" name="Google Shape;3529;p21"/>
                  <p:cNvSpPr/>
                  <p:nvPr/>
                </p:nvSpPr>
                <p:spPr>
                  <a:xfrm>
                    <a:off x="3954" y="1933"/>
                    <a:ext cx="36" cy="140"/>
                  </a:xfrm>
                  <a:custGeom>
                    <a:avLst/>
                    <a:gdLst/>
                    <a:ahLst/>
                    <a:cxnLst/>
                    <a:rect l="l" t="t" r="r" b="b"/>
                    <a:pathLst>
                      <a:path w="48" h="186" extrusionOk="0">
                        <a:moveTo>
                          <a:pt x="22" y="0"/>
                        </a:moveTo>
                        <a:cubicBezTo>
                          <a:pt x="20" y="1"/>
                          <a:pt x="18" y="4"/>
                          <a:pt x="18" y="8"/>
                        </a:cubicBezTo>
                        <a:cubicBezTo>
                          <a:pt x="17" y="18"/>
                          <a:pt x="10" y="9"/>
                          <a:pt x="15" y="35"/>
                        </a:cubicBezTo>
                        <a:cubicBezTo>
                          <a:pt x="19" y="60"/>
                          <a:pt x="20" y="136"/>
                          <a:pt x="13" y="150"/>
                        </a:cubicBezTo>
                        <a:cubicBezTo>
                          <a:pt x="6" y="163"/>
                          <a:pt x="0" y="166"/>
                          <a:pt x="5" y="173"/>
                        </a:cubicBezTo>
                        <a:cubicBezTo>
                          <a:pt x="9" y="180"/>
                          <a:pt x="6" y="186"/>
                          <a:pt x="14" y="186"/>
                        </a:cubicBezTo>
                        <a:cubicBezTo>
                          <a:pt x="14" y="186"/>
                          <a:pt x="15" y="186"/>
                          <a:pt x="15" y="186"/>
                        </a:cubicBezTo>
                        <a:cubicBezTo>
                          <a:pt x="22" y="186"/>
                          <a:pt x="22" y="183"/>
                          <a:pt x="24" y="183"/>
                        </a:cubicBezTo>
                        <a:cubicBezTo>
                          <a:pt x="25" y="183"/>
                          <a:pt x="26" y="184"/>
                          <a:pt x="27" y="184"/>
                        </a:cubicBezTo>
                        <a:cubicBezTo>
                          <a:pt x="29" y="185"/>
                          <a:pt x="32" y="186"/>
                          <a:pt x="35" y="186"/>
                        </a:cubicBezTo>
                        <a:cubicBezTo>
                          <a:pt x="39" y="186"/>
                          <a:pt x="42" y="183"/>
                          <a:pt x="42" y="175"/>
                        </a:cubicBezTo>
                        <a:cubicBezTo>
                          <a:pt x="42" y="160"/>
                          <a:pt x="30" y="120"/>
                          <a:pt x="35" y="79"/>
                        </a:cubicBezTo>
                        <a:cubicBezTo>
                          <a:pt x="40" y="38"/>
                          <a:pt x="46" y="31"/>
                          <a:pt x="48" y="23"/>
                        </a:cubicBezTo>
                        <a:cubicBezTo>
                          <a:pt x="48" y="21"/>
                          <a:pt x="48" y="19"/>
                          <a:pt x="48" y="17"/>
                        </a:cubicBezTo>
                        <a:cubicBezTo>
                          <a:pt x="47" y="17"/>
                          <a:pt x="47" y="17"/>
                          <a:pt x="47" y="17"/>
                        </a:cubicBezTo>
                        <a:cubicBezTo>
                          <a:pt x="47" y="18"/>
                          <a:pt x="47" y="20"/>
                          <a:pt x="47" y="21"/>
                        </a:cubicBezTo>
                        <a:cubicBezTo>
                          <a:pt x="47" y="22"/>
                          <a:pt x="47" y="22"/>
                          <a:pt x="47" y="23"/>
                        </a:cubicBezTo>
                        <a:cubicBezTo>
                          <a:pt x="46" y="31"/>
                          <a:pt x="39" y="38"/>
                          <a:pt x="34" y="79"/>
                        </a:cubicBezTo>
                        <a:cubicBezTo>
                          <a:pt x="34" y="82"/>
                          <a:pt x="34" y="85"/>
                          <a:pt x="34" y="89"/>
                        </a:cubicBezTo>
                        <a:cubicBezTo>
                          <a:pt x="32" y="126"/>
                          <a:pt x="41" y="162"/>
                          <a:pt x="41" y="175"/>
                        </a:cubicBezTo>
                        <a:cubicBezTo>
                          <a:pt x="41" y="175"/>
                          <a:pt x="41" y="175"/>
                          <a:pt x="41" y="176"/>
                        </a:cubicBezTo>
                        <a:cubicBezTo>
                          <a:pt x="41" y="184"/>
                          <a:pt x="38" y="185"/>
                          <a:pt x="34" y="185"/>
                        </a:cubicBezTo>
                        <a:cubicBezTo>
                          <a:pt x="34" y="185"/>
                          <a:pt x="34" y="185"/>
                          <a:pt x="34" y="185"/>
                        </a:cubicBezTo>
                        <a:cubicBezTo>
                          <a:pt x="32" y="185"/>
                          <a:pt x="29" y="184"/>
                          <a:pt x="27" y="183"/>
                        </a:cubicBezTo>
                        <a:cubicBezTo>
                          <a:pt x="26" y="183"/>
                          <a:pt x="25" y="183"/>
                          <a:pt x="24" y="183"/>
                        </a:cubicBezTo>
                        <a:cubicBezTo>
                          <a:pt x="24" y="183"/>
                          <a:pt x="24" y="183"/>
                          <a:pt x="24" y="183"/>
                        </a:cubicBezTo>
                        <a:cubicBezTo>
                          <a:pt x="23" y="183"/>
                          <a:pt x="22" y="183"/>
                          <a:pt x="21" y="184"/>
                        </a:cubicBezTo>
                        <a:cubicBezTo>
                          <a:pt x="20" y="185"/>
                          <a:pt x="19" y="185"/>
                          <a:pt x="15" y="186"/>
                        </a:cubicBezTo>
                        <a:cubicBezTo>
                          <a:pt x="14" y="186"/>
                          <a:pt x="14" y="186"/>
                          <a:pt x="14" y="186"/>
                        </a:cubicBezTo>
                        <a:cubicBezTo>
                          <a:pt x="13" y="186"/>
                          <a:pt x="13" y="186"/>
                          <a:pt x="13" y="186"/>
                        </a:cubicBezTo>
                        <a:cubicBezTo>
                          <a:pt x="10" y="186"/>
                          <a:pt x="9" y="184"/>
                          <a:pt x="9" y="182"/>
                        </a:cubicBezTo>
                        <a:cubicBezTo>
                          <a:pt x="8" y="179"/>
                          <a:pt x="8" y="176"/>
                          <a:pt x="5" y="173"/>
                        </a:cubicBezTo>
                        <a:cubicBezTo>
                          <a:pt x="4" y="171"/>
                          <a:pt x="4" y="169"/>
                          <a:pt x="4" y="168"/>
                        </a:cubicBezTo>
                        <a:cubicBezTo>
                          <a:pt x="4" y="164"/>
                          <a:pt x="9" y="160"/>
                          <a:pt x="14" y="150"/>
                        </a:cubicBezTo>
                        <a:cubicBezTo>
                          <a:pt x="16" y="145"/>
                          <a:pt x="18" y="134"/>
                          <a:pt x="18" y="120"/>
                        </a:cubicBezTo>
                        <a:cubicBezTo>
                          <a:pt x="20" y="91"/>
                          <a:pt x="19" y="52"/>
                          <a:pt x="15" y="34"/>
                        </a:cubicBezTo>
                        <a:cubicBezTo>
                          <a:pt x="14" y="27"/>
                          <a:pt x="14" y="23"/>
                          <a:pt x="14" y="20"/>
                        </a:cubicBezTo>
                        <a:cubicBezTo>
                          <a:pt x="14" y="17"/>
                          <a:pt x="15" y="16"/>
                          <a:pt x="16" y="15"/>
                        </a:cubicBezTo>
                        <a:cubicBezTo>
                          <a:pt x="17" y="13"/>
                          <a:pt x="18" y="12"/>
                          <a:pt x="19" y="8"/>
                        </a:cubicBezTo>
                        <a:cubicBezTo>
                          <a:pt x="19" y="4"/>
                          <a:pt x="20" y="2"/>
                          <a:pt x="22" y="1"/>
                        </a:cubicBezTo>
                        <a:lnTo>
                          <a:pt x="22"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30" name="Google Shape;3530;p21"/>
                  <p:cNvSpPr/>
                  <p:nvPr/>
                </p:nvSpPr>
                <p:spPr>
                  <a:xfrm>
                    <a:off x="3968" y="1947"/>
                    <a:ext cx="14" cy="48"/>
                  </a:xfrm>
                  <a:custGeom>
                    <a:avLst/>
                    <a:gdLst/>
                    <a:ahLst/>
                    <a:cxnLst/>
                    <a:rect l="l" t="t" r="r" b="b"/>
                    <a:pathLst>
                      <a:path w="18" h="64" extrusionOk="0">
                        <a:moveTo>
                          <a:pt x="7" y="28"/>
                        </a:moveTo>
                        <a:cubicBezTo>
                          <a:pt x="6" y="27"/>
                          <a:pt x="6" y="26"/>
                          <a:pt x="6" y="24"/>
                        </a:cubicBezTo>
                        <a:cubicBezTo>
                          <a:pt x="5" y="19"/>
                          <a:pt x="0" y="9"/>
                          <a:pt x="5" y="4"/>
                        </a:cubicBezTo>
                        <a:cubicBezTo>
                          <a:pt x="10" y="0"/>
                          <a:pt x="7" y="5"/>
                          <a:pt x="13" y="4"/>
                        </a:cubicBezTo>
                        <a:cubicBezTo>
                          <a:pt x="18" y="4"/>
                          <a:pt x="18" y="9"/>
                          <a:pt x="16" y="15"/>
                        </a:cubicBezTo>
                        <a:cubicBezTo>
                          <a:pt x="14" y="21"/>
                          <a:pt x="10" y="45"/>
                          <a:pt x="10" y="55"/>
                        </a:cubicBezTo>
                        <a:cubicBezTo>
                          <a:pt x="9" y="64"/>
                          <a:pt x="5" y="63"/>
                          <a:pt x="7" y="49"/>
                        </a:cubicBezTo>
                        <a:cubicBezTo>
                          <a:pt x="8" y="42"/>
                          <a:pt x="8" y="35"/>
                          <a:pt x="7" y="28"/>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31" name="Google Shape;3531;p21"/>
                  <p:cNvSpPr/>
                  <p:nvPr/>
                </p:nvSpPr>
                <p:spPr>
                  <a:xfrm>
                    <a:off x="3964" y="2008"/>
                    <a:ext cx="22" cy="54"/>
                  </a:xfrm>
                  <a:custGeom>
                    <a:avLst/>
                    <a:gdLst/>
                    <a:ahLst/>
                    <a:cxnLst/>
                    <a:rect l="l" t="t" r="r" b="b"/>
                    <a:pathLst>
                      <a:path w="29" h="72" extrusionOk="0">
                        <a:moveTo>
                          <a:pt x="13" y="12"/>
                        </a:moveTo>
                        <a:cubicBezTo>
                          <a:pt x="13" y="12"/>
                          <a:pt x="8" y="30"/>
                          <a:pt x="10" y="42"/>
                        </a:cubicBezTo>
                        <a:cubicBezTo>
                          <a:pt x="12" y="54"/>
                          <a:pt x="13" y="59"/>
                          <a:pt x="8" y="60"/>
                        </a:cubicBezTo>
                        <a:cubicBezTo>
                          <a:pt x="3" y="62"/>
                          <a:pt x="0" y="65"/>
                          <a:pt x="7" y="65"/>
                        </a:cubicBezTo>
                        <a:cubicBezTo>
                          <a:pt x="14" y="66"/>
                          <a:pt x="11" y="72"/>
                          <a:pt x="20" y="71"/>
                        </a:cubicBezTo>
                        <a:cubicBezTo>
                          <a:pt x="29" y="69"/>
                          <a:pt x="17" y="60"/>
                          <a:pt x="16" y="57"/>
                        </a:cubicBezTo>
                        <a:cubicBezTo>
                          <a:pt x="14" y="49"/>
                          <a:pt x="15" y="38"/>
                          <a:pt x="15" y="29"/>
                        </a:cubicBezTo>
                        <a:cubicBezTo>
                          <a:pt x="16" y="19"/>
                          <a:pt x="14" y="0"/>
                          <a:pt x="13" y="12"/>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32" name="Google Shape;3532;p21"/>
                  <p:cNvSpPr/>
                  <p:nvPr/>
                </p:nvSpPr>
                <p:spPr>
                  <a:xfrm>
                    <a:off x="3969" y="1926"/>
                    <a:ext cx="25" cy="20"/>
                  </a:xfrm>
                  <a:custGeom>
                    <a:avLst/>
                    <a:gdLst/>
                    <a:ahLst/>
                    <a:cxnLst/>
                    <a:rect l="l" t="t" r="r" b="b"/>
                    <a:pathLst>
                      <a:path w="33" h="27" extrusionOk="0">
                        <a:moveTo>
                          <a:pt x="3" y="11"/>
                        </a:moveTo>
                        <a:cubicBezTo>
                          <a:pt x="3" y="11"/>
                          <a:pt x="0" y="7"/>
                          <a:pt x="4" y="3"/>
                        </a:cubicBezTo>
                        <a:cubicBezTo>
                          <a:pt x="8" y="0"/>
                          <a:pt x="21" y="3"/>
                          <a:pt x="26" y="9"/>
                        </a:cubicBezTo>
                        <a:cubicBezTo>
                          <a:pt x="31" y="16"/>
                          <a:pt x="33" y="27"/>
                          <a:pt x="27" y="27"/>
                        </a:cubicBezTo>
                        <a:cubicBezTo>
                          <a:pt x="20" y="27"/>
                          <a:pt x="22" y="14"/>
                          <a:pt x="3" y="1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33" name="Google Shape;3533;p21"/>
                  <p:cNvSpPr/>
                  <p:nvPr/>
                </p:nvSpPr>
                <p:spPr>
                  <a:xfrm>
                    <a:off x="3975" y="1927"/>
                    <a:ext cx="1" cy="0"/>
                  </a:xfrm>
                  <a:custGeom>
                    <a:avLst/>
                    <a:gdLst/>
                    <a:ahLst/>
                    <a:cxnLst/>
                    <a:rect l="l" t="t" r="r" b="b"/>
                    <a:pathLst>
                      <a:path w="1" h="120000" extrusionOk="0">
                        <a:moveTo>
                          <a:pt x="1" y="0"/>
                        </a:moveTo>
                        <a:lnTo>
                          <a:pt x="0" y="0"/>
                        </a:lnTo>
                        <a:lnTo>
                          <a:pt x="1"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34" name="Google Shape;3534;p21"/>
                  <p:cNvSpPr/>
                  <p:nvPr/>
                </p:nvSpPr>
                <p:spPr>
                  <a:xfrm>
                    <a:off x="3972" y="1927"/>
                    <a:ext cx="2" cy="1"/>
                  </a:xfrm>
                  <a:custGeom>
                    <a:avLst/>
                    <a:gdLst/>
                    <a:ahLst/>
                    <a:cxnLst/>
                    <a:rect l="l" t="t" r="r" b="b"/>
                    <a:pathLst>
                      <a:path w="3" h="1" extrusionOk="0">
                        <a:moveTo>
                          <a:pt x="3" y="0"/>
                        </a:moveTo>
                        <a:cubicBezTo>
                          <a:pt x="2" y="0"/>
                          <a:pt x="1" y="1"/>
                          <a:pt x="0" y="1"/>
                        </a:cubicBezTo>
                        <a:cubicBezTo>
                          <a:pt x="1" y="1"/>
                          <a:pt x="2" y="0"/>
                          <a:pt x="3" y="0"/>
                        </a:cubicBezTo>
                        <a:close/>
                      </a:path>
                    </a:pathLst>
                  </a:custGeom>
                  <a:solidFill>
                    <a:srgbClr val="C5C7C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35" name="Google Shape;3535;p21"/>
                  <p:cNvSpPr/>
                  <p:nvPr/>
                </p:nvSpPr>
                <p:spPr>
                  <a:xfrm>
                    <a:off x="3974" y="1927"/>
                    <a:ext cx="1" cy="0"/>
                  </a:xfrm>
                  <a:custGeom>
                    <a:avLst/>
                    <a:gdLst/>
                    <a:ahLst/>
                    <a:cxnLst/>
                    <a:rect l="l" t="t" r="r" b="b"/>
                    <a:pathLst>
                      <a:path w="1" h="120000" extrusionOk="0">
                        <a:moveTo>
                          <a:pt x="1" y="0"/>
                        </a:moveTo>
                        <a:lnTo>
                          <a:pt x="0" y="0"/>
                        </a:lnTo>
                        <a:lnTo>
                          <a:pt x="1" y="0"/>
                        </a:lnTo>
                        <a:close/>
                      </a:path>
                    </a:pathLst>
                  </a:custGeom>
                  <a:solidFill>
                    <a:srgbClr val="93949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36" name="Google Shape;3536;p21"/>
                  <p:cNvSpPr/>
                  <p:nvPr/>
                </p:nvSpPr>
                <p:spPr>
                  <a:xfrm>
                    <a:off x="3971" y="1934"/>
                    <a:ext cx="18" cy="12"/>
                  </a:xfrm>
                  <a:custGeom>
                    <a:avLst/>
                    <a:gdLst/>
                    <a:ahLst/>
                    <a:cxnLst/>
                    <a:rect l="l" t="t" r="r" b="b"/>
                    <a:pathLst>
                      <a:path w="24" h="16" extrusionOk="0">
                        <a:moveTo>
                          <a:pt x="23" y="16"/>
                        </a:moveTo>
                        <a:cubicBezTo>
                          <a:pt x="23" y="16"/>
                          <a:pt x="23" y="16"/>
                          <a:pt x="23" y="16"/>
                        </a:cubicBezTo>
                        <a:close/>
                        <a:moveTo>
                          <a:pt x="24" y="16"/>
                        </a:moveTo>
                        <a:cubicBezTo>
                          <a:pt x="23" y="16"/>
                          <a:pt x="23" y="16"/>
                          <a:pt x="23" y="16"/>
                        </a:cubicBezTo>
                        <a:lnTo>
                          <a:pt x="24" y="16"/>
                        </a:lnTo>
                        <a:close/>
                        <a:moveTo>
                          <a:pt x="0" y="0"/>
                        </a:moveTo>
                        <a:cubicBezTo>
                          <a:pt x="9" y="2"/>
                          <a:pt x="13" y="5"/>
                          <a:pt x="16" y="8"/>
                        </a:cubicBezTo>
                        <a:cubicBezTo>
                          <a:pt x="13" y="5"/>
                          <a:pt x="9" y="2"/>
                          <a:pt x="0" y="0"/>
                        </a:cubicBezTo>
                        <a:close/>
                        <a:moveTo>
                          <a:pt x="0" y="0"/>
                        </a:moveTo>
                        <a:cubicBezTo>
                          <a:pt x="0" y="0"/>
                          <a:pt x="0" y="0"/>
                          <a:pt x="0" y="0"/>
                        </a:cubicBezTo>
                        <a:close/>
                      </a:path>
                    </a:pathLst>
                  </a:custGeom>
                  <a:solidFill>
                    <a:srgbClr val="C5C7C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37" name="Google Shape;3537;p21"/>
                  <p:cNvSpPr/>
                  <p:nvPr/>
                </p:nvSpPr>
                <p:spPr>
                  <a:xfrm>
                    <a:off x="3970" y="1927"/>
                    <a:ext cx="21" cy="19"/>
                  </a:xfrm>
                  <a:custGeom>
                    <a:avLst/>
                    <a:gdLst/>
                    <a:ahLst/>
                    <a:cxnLst/>
                    <a:rect l="l" t="t" r="r" b="b"/>
                    <a:pathLst>
                      <a:path w="28" h="25" extrusionOk="0">
                        <a:moveTo>
                          <a:pt x="23" y="20"/>
                        </a:moveTo>
                        <a:cubicBezTo>
                          <a:pt x="18" y="20"/>
                          <a:pt x="19" y="11"/>
                          <a:pt x="4" y="9"/>
                        </a:cubicBezTo>
                        <a:cubicBezTo>
                          <a:pt x="4" y="9"/>
                          <a:pt x="2" y="6"/>
                          <a:pt x="5" y="3"/>
                        </a:cubicBezTo>
                        <a:cubicBezTo>
                          <a:pt x="6" y="2"/>
                          <a:pt x="8" y="2"/>
                          <a:pt x="9" y="2"/>
                        </a:cubicBezTo>
                        <a:cubicBezTo>
                          <a:pt x="14" y="2"/>
                          <a:pt x="20" y="4"/>
                          <a:pt x="22" y="7"/>
                        </a:cubicBezTo>
                        <a:cubicBezTo>
                          <a:pt x="26" y="12"/>
                          <a:pt x="28" y="20"/>
                          <a:pt x="23" y="20"/>
                        </a:cubicBezTo>
                        <a:close/>
                        <a:moveTo>
                          <a:pt x="7" y="0"/>
                        </a:moveTo>
                        <a:cubicBezTo>
                          <a:pt x="7" y="0"/>
                          <a:pt x="7" y="0"/>
                          <a:pt x="7" y="0"/>
                        </a:cubicBezTo>
                        <a:cubicBezTo>
                          <a:pt x="7" y="0"/>
                          <a:pt x="7" y="0"/>
                          <a:pt x="7" y="0"/>
                        </a:cubicBezTo>
                        <a:cubicBezTo>
                          <a:pt x="6" y="0"/>
                          <a:pt x="6" y="0"/>
                          <a:pt x="6" y="0"/>
                        </a:cubicBezTo>
                        <a:cubicBezTo>
                          <a:pt x="5" y="0"/>
                          <a:pt x="5" y="0"/>
                          <a:pt x="5" y="0"/>
                        </a:cubicBezTo>
                        <a:cubicBezTo>
                          <a:pt x="4" y="0"/>
                          <a:pt x="3" y="1"/>
                          <a:pt x="2" y="1"/>
                        </a:cubicBezTo>
                        <a:cubicBezTo>
                          <a:pt x="2" y="1"/>
                          <a:pt x="2" y="1"/>
                          <a:pt x="2" y="1"/>
                        </a:cubicBezTo>
                        <a:cubicBezTo>
                          <a:pt x="0" y="3"/>
                          <a:pt x="0" y="5"/>
                          <a:pt x="0" y="6"/>
                        </a:cubicBezTo>
                        <a:cubicBezTo>
                          <a:pt x="0" y="8"/>
                          <a:pt x="1" y="9"/>
                          <a:pt x="1" y="9"/>
                        </a:cubicBezTo>
                        <a:cubicBezTo>
                          <a:pt x="1" y="9"/>
                          <a:pt x="1" y="9"/>
                          <a:pt x="1" y="9"/>
                        </a:cubicBezTo>
                        <a:cubicBezTo>
                          <a:pt x="1" y="9"/>
                          <a:pt x="1" y="9"/>
                          <a:pt x="1" y="9"/>
                        </a:cubicBezTo>
                        <a:cubicBezTo>
                          <a:pt x="1" y="9"/>
                          <a:pt x="1" y="9"/>
                          <a:pt x="1" y="9"/>
                        </a:cubicBezTo>
                        <a:cubicBezTo>
                          <a:pt x="10" y="11"/>
                          <a:pt x="14" y="14"/>
                          <a:pt x="17" y="17"/>
                        </a:cubicBezTo>
                        <a:cubicBezTo>
                          <a:pt x="20" y="21"/>
                          <a:pt x="21" y="25"/>
                          <a:pt x="24" y="25"/>
                        </a:cubicBezTo>
                        <a:cubicBezTo>
                          <a:pt x="24" y="25"/>
                          <a:pt x="24" y="25"/>
                          <a:pt x="24" y="25"/>
                        </a:cubicBezTo>
                        <a:cubicBezTo>
                          <a:pt x="25" y="25"/>
                          <a:pt x="25" y="25"/>
                          <a:pt x="25" y="25"/>
                        </a:cubicBezTo>
                        <a:cubicBezTo>
                          <a:pt x="27" y="25"/>
                          <a:pt x="28" y="23"/>
                          <a:pt x="28" y="20"/>
                        </a:cubicBezTo>
                        <a:cubicBezTo>
                          <a:pt x="28" y="19"/>
                          <a:pt x="28" y="19"/>
                          <a:pt x="28" y="18"/>
                        </a:cubicBezTo>
                        <a:cubicBezTo>
                          <a:pt x="28" y="16"/>
                          <a:pt x="27" y="13"/>
                          <a:pt x="26" y="11"/>
                        </a:cubicBezTo>
                        <a:cubicBezTo>
                          <a:pt x="25" y="10"/>
                          <a:pt x="25" y="8"/>
                          <a:pt x="24" y="7"/>
                        </a:cubicBezTo>
                        <a:cubicBezTo>
                          <a:pt x="20" y="3"/>
                          <a:pt x="13" y="0"/>
                          <a:pt x="7" y="0"/>
                        </a:cubicBezTo>
                        <a:cubicBezTo>
                          <a:pt x="7" y="0"/>
                          <a:pt x="7" y="0"/>
                          <a:pt x="7"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38" name="Google Shape;3538;p21"/>
                  <p:cNvSpPr/>
                  <p:nvPr/>
                </p:nvSpPr>
                <p:spPr>
                  <a:xfrm>
                    <a:off x="3970" y="1926"/>
                    <a:ext cx="22" cy="21"/>
                  </a:xfrm>
                  <a:custGeom>
                    <a:avLst/>
                    <a:gdLst/>
                    <a:ahLst/>
                    <a:cxnLst/>
                    <a:rect l="l" t="t" r="r" b="b"/>
                    <a:pathLst>
                      <a:path w="30" h="27" extrusionOk="0">
                        <a:moveTo>
                          <a:pt x="18" y="19"/>
                        </a:moveTo>
                        <a:cubicBezTo>
                          <a:pt x="15" y="16"/>
                          <a:pt x="11" y="12"/>
                          <a:pt x="1" y="11"/>
                        </a:cubicBezTo>
                        <a:cubicBezTo>
                          <a:pt x="2" y="10"/>
                          <a:pt x="2" y="10"/>
                          <a:pt x="2" y="10"/>
                        </a:cubicBezTo>
                        <a:cubicBezTo>
                          <a:pt x="2" y="10"/>
                          <a:pt x="2" y="10"/>
                          <a:pt x="2" y="10"/>
                        </a:cubicBezTo>
                        <a:cubicBezTo>
                          <a:pt x="2" y="10"/>
                          <a:pt x="2" y="10"/>
                          <a:pt x="2" y="10"/>
                        </a:cubicBezTo>
                        <a:cubicBezTo>
                          <a:pt x="1" y="11"/>
                          <a:pt x="1" y="11"/>
                          <a:pt x="1" y="11"/>
                        </a:cubicBezTo>
                        <a:cubicBezTo>
                          <a:pt x="1" y="11"/>
                          <a:pt x="1" y="11"/>
                          <a:pt x="1" y="11"/>
                        </a:cubicBezTo>
                        <a:cubicBezTo>
                          <a:pt x="1" y="11"/>
                          <a:pt x="1" y="11"/>
                          <a:pt x="1" y="11"/>
                        </a:cubicBezTo>
                        <a:cubicBezTo>
                          <a:pt x="1" y="11"/>
                          <a:pt x="0" y="9"/>
                          <a:pt x="0" y="7"/>
                        </a:cubicBezTo>
                        <a:cubicBezTo>
                          <a:pt x="0" y="5"/>
                          <a:pt x="1" y="3"/>
                          <a:pt x="3" y="2"/>
                        </a:cubicBezTo>
                        <a:cubicBezTo>
                          <a:pt x="4" y="0"/>
                          <a:pt x="7" y="0"/>
                          <a:pt x="9" y="0"/>
                        </a:cubicBezTo>
                        <a:cubicBezTo>
                          <a:pt x="15" y="0"/>
                          <a:pt x="22" y="3"/>
                          <a:pt x="25" y="8"/>
                        </a:cubicBezTo>
                        <a:cubicBezTo>
                          <a:pt x="28" y="12"/>
                          <a:pt x="30" y="17"/>
                          <a:pt x="30" y="21"/>
                        </a:cubicBezTo>
                        <a:cubicBezTo>
                          <a:pt x="30" y="24"/>
                          <a:pt x="29" y="27"/>
                          <a:pt x="26" y="27"/>
                        </a:cubicBezTo>
                        <a:cubicBezTo>
                          <a:pt x="25" y="27"/>
                          <a:pt x="25" y="27"/>
                          <a:pt x="25" y="27"/>
                        </a:cubicBezTo>
                        <a:cubicBezTo>
                          <a:pt x="22" y="26"/>
                          <a:pt x="20" y="23"/>
                          <a:pt x="18" y="19"/>
                        </a:cubicBezTo>
                        <a:close/>
                        <a:moveTo>
                          <a:pt x="19" y="19"/>
                        </a:moveTo>
                        <a:cubicBezTo>
                          <a:pt x="22" y="22"/>
                          <a:pt x="23" y="25"/>
                          <a:pt x="25" y="25"/>
                        </a:cubicBezTo>
                        <a:cubicBezTo>
                          <a:pt x="26" y="25"/>
                          <a:pt x="26" y="25"/>
                          <a:pt x="26" y="25"/>
                        </a:cubicBezTo>
                        <a:cubicBezTo>
                          <a:pt x="28" y="25"/>
                          <a:pt x="29" y="24"/>
                          <a:pt x="29" y="21"/>
                        </a:cubicBezTo>
                        <a:cubicBezTo>
                          <a:pt x="29" y="18"/>
                          <a:pt x="27" y="12"/>
                          <a:pt x="24" y="9"/>
                        </a:cubicBezTo>
                        <a:cubicBezTo>
                          <a:pt x="21" y="5"/>
                          <a:pt x="14" y="2"/>
                          <a:pt x="9" y="1"/>
                        </a:cubicBezTo>
                        <a:cubicBezTo>
                          <a:pt x="7" y="1"/>
                          <a:pt x="5" y="2"/>
                          <a:pt x="3" y="3"/>
                        </a:cubicBezTo>
                        <a:cubicBezTo>
                          <a:pt x="2" y="4"/>
                          <a:pt x="1" y="6"/>
                          <a:pt x="1" y="7"/>
                        </a:cubicBezTo>
                        <a:cubicBezTo>
                          <a:pt x="1" y="8"/>
                          <a:pt x="2" y="9"/>
                          <a:pt x="2" y="10"/>
                        </a:cubicBezTo>
                        <a:cubicBezTo>
                          <a:pt x="11" y="11"/>
                          <a:pt x="16" y="15"/>
                          <a:pt x="19" y="19"/>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39" name="Google Shape;3539;p21"/>
                  <p:cNvSpPr/>
                  <p:nvPr/>
                </p:nvSpPr>
                <p:spPr>
                  <a:xfrm>
                    <a:off x="3974" y="1929"/>
                    <a:ext cx="17" cy="11"/>
                  </a:xfrm>
                  <a:custGeom>
                    <a:avLst/>
                    <a:gdLst/>
                    <a:ahLst/>
                    <a:cxnLst/>
                    <a:rect l="l" t="t" r="r" b="b"/>
                    <a:pathLst>
                      <a:path w="22" h="14" extrusionOk="0">
                        <a:moveTo>
                          <a:pt x="3" y="2"/>
                        </a:moveTo>
                        <a:cubicBezTo>
                          <a:pt x="3" y="2"/>
                          <a:pt x="12" y="0"/>
                          <a:pt x="17" y="6"/>
                        </a:cubicBezTo>
                        <a:cubicBezTo>
                          <a:pt x="22" y="13"/>
                          <a:pt x="17" y="14"/>
                          <a:pt x="15" y="11"/>
                        </a:cubicBezTo>
                        <a:cubicBezTo>
                          <a:pt x="14" y="8"/>
                          <a:pt x="15" y="5"/>
                          <a:pt x="8" y="4"/>
                        </a:cubicBezTo>
                        <a:cubicBezTo>
                          <a:pt x="1" y="4"/>
                          <a:pt x="0" y="2"/>
                          <a:pt x="3" y="2"/>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40" name="Google Shape;3540;p21"/>
                  <p:cNvSpPr/>
                  <p:nvPr/>
                </p:nvSpPr>
                <p:spPr>
                  <a:xfrm>
                    <a:off x="4201" y="2263"/>
                    <a:ext cx="8" cy="17"/>
                  </a:xfrm>
                  <a:custGeom>
                    <a:avLst/>
                    <a:gdLst/>
                    <a:ahLst/>
                    <a:cxnLst/>
                    <a:rect l="l" t="t" r="r" b="b"/>
                    <a:pathLst>
                      <a:path w="10" h="22" extrusionOk="0">
                        <a:moveTo>
                          <a:pt x="4" y="0"/>
                        </a:moveTo>
                        <a:cubicBezTo>
                          <a:pt x="4" y="0"/>
                          <a:pt x="7" y="0"/>
                          <a:pt x="7" y="4"/>
                        </a:cubicBezTo>
                        <a:cubicBezTo>
                          <a:pt x="6" y="9"/>
                          <a:pt x="7" y="10"/>
                          <a:pt x="8" y="12"/>
                        </a:cubicBezTo>
                        <a:cubicBezTo>
                          <a:pt x="9" y="15"/>
                          <a:pt x="10" y="16"/>
                          <a:pt x="10" y="18"/>
                        </a:cubicBezTo>
                        <a:cubicBezTo>
                          <a:pt x="10" y="19"/>
                          <a:pt x="9" y="19"/>
                          <a:pt x="8" y="19"/>
                        </a:cubicBezTo>
                        <a:cubicBezTo>
                          <a:pt x="8" y="19"/>
                          <a:pt x="7" y="19"/>
                          <a:pt x="6" y="20"/>
                        </a:cubicBezTo>
                        <a:cubicBezTo>
                          <a:pt x="5" y="22"/>
                          <a:pt x="3" y="18"/>
                          <a:pt x="3" y="15"/>
                        </a:cubicBezTo>
                        <a:cubicBezTo>
                          <a:pt x="3" y="11"/>
                          <a:pt x="3" y="8"/>
                          <a:pt x="2" y="6"/>
                        </a:cubicBezTo>
                        <a:cubicBezTo>
                          <a:pt x="1" y="5"/>
                          <a:pt x="0" y="0"/>
                          <a:pt x="4"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41" name="Google Shape;3541;p21"/>
                  <p:cNvSpPr/>
                  <p:nvPr/>
                </p:nvSpPr>
                <p:spPr>
                  <a:xfrm>
                    <a:off x="4202" y="2263"/>
                    <a:ext cx="7" cy="16"/>
                  </a:xfrm>
                  <a:custGeom>
                    <a:avLst/>
                    <a:gdLst/>
                    <a:ahLst/>
                    <a:cxnLst/>
                    <a:rect l="l" t="t" r="r" b="b"/>
                    <a:pathLst>
                      <a:path w="9" h="21" extrusionOk="0">
                        <a:moveTo>
                          <a:pt x="5" y="20"/>
                        </a:moveTo>
                        <a:cubicBezTo>
                          <a:pt x="5" y="21"/>
                          <a:pt x="5" y="21"/>
                          <a:pt x="4" y="21"/>
                        </a:cubicBezTo>
                        <a:cubicBezTo>
                          <a:pt x="3" y="21"/>
                          <a:pt x="3" y="18"/>
                          <a:pt x="2" y="16"/>
                        </a:cubicBezTo>
                        <a:cubicBezTo>
                          <a:pt x="2" y="15"/>
                          <a:pt x="2" y="15"/>
                          <a:pt x="2" y="15"/>
                        </a:cubicBezTo>
                        <a:cubicBezTo>
                          <a:pt x="2" y="14"/>
                          <a:pt x="2" y="13"/>
                          <a:pt x="2" y="12"/>
                        </a:cubicBezTo>
                        <a:cubicBezTo>
                          <a:pt x="2" y="10"/>
                          <a:pt x="1" y="7"/>
                          <a:pt x="1" y="6"/>
                        </a:cubicBezTo>
                        <a:cubicBezTo>
                          <a:pt x="0" y="6"/>
                          <a:pt x="0" y="5"/>
                          <a:pt x="0" y="4"/>
                        </a:cubicBezTo>
                        <a:cubicBezTo>
                          <a:pt x="0" y="3"/>
                          <a:pt x="0" y="2"/>
                          <a:pt x="0" y="1"/>
                        </a:cubicBezTo>
                        <a:cubicBezTo>
                          <a:pt x="1" y="1"/>
                          <a:pt x="1" y="0"/>
                          <a:pt x="2" y="0"/>
                        </a:cubicBezTo>
                        <a:cubicBezTo>
                          <a:pt x="3" y="0"/>
                          <a:pt x="3" y="0"/>
                          <a:pt x="3" y="0"/>
                        </a:cubicBezTo>
                        <a:cubicBezTo>
                          <a:pt x="3" y="0"/>
                          <a:pt x="5" y="0"/>
                          <a:pt x="6" y="3"/>
                        </a:cubicBezTo>
                        <a:cubicBezTo>
                          <a:pt x="6" y="4"/>
                          <a:pt x="6" y="4"/>
                          <a:pt x="6" y="5"/>
                        </a:cubicBezTo>
                        <a:cubicBezTo>
                          <a:pt x="6" y="5"/>
                          <a:pt x="6" y="6"/>
                          <a:pt x="6" y="7"/>
                        </a:cubicBezTo>
                        <a:cubicBezTo>
                          <a:pt x="6" y="9"/>
                          <a:pt x="7" y="10"/>
                          <a:pt x="8" y="12"/>
                        </a:cubicBezTo>
                        <a:cubicBezTo>
                          <a:pt x="8" y="15"/>
                          <a:pt x="9" y="15"/>
                          <a:pt x="9" y="17"/>
                        </a:cubicBezTo>
                        <a:cubicBezTo>
                          <a:pt x="9" y="17"/>
                          <a:pt x="9" y="17"/>
                          <a:pt x="9" y="18"/>
                        </a:cubicBezTo>
                        <a:cubicBezTo>
                          <a:pt x="9" y="19"/>
                          <a:pt x="8" y="19"/>
                          <a:pt x="8" y="19"/>
                        </a:cubicBezTo>
                        <a:cubicBezTo>
                          <a:pt x="7" y="19"/>
                          <a:pt x="7" y="19"/>
                          <a:pt x="7" y="19"/>
                        </a:cubicBezTo>
                        <a:cubicBezTo>
                          <a:pt x="7" y="19"/>
                          <a:pt x="7" y="19"/>
                          <a:pt x="7" y="19"/>
                        </a:cubicBezTo>
                        <a:cubicBezTo>
                          <a:pt x="6" y="19"/>
                          <a:pt x="6" y="19"/>
                          <a:pt x="5" y="20"/>
                        </a:cubicBezTo>
                        <a:close/>
                        <a:moveTo>
                          <a:pt x="5" y="20"/>
                        </a:moveTo>
                        <a:cubicBezTo>
                          <a:pt x="6" y="19"/>
                          <a:pt x="6" y="18"/>
                          <a:pt x="7" y="18"/>
                        </a:cubicBezTo>
                        <a:cubicBezTo>
                          <a:pt x="7" y="18"/>
                          <a:pt x="7" y="18"/>
                          <a:pt x="7" y="18"/>
                        </a:cubicBezTo>
                        <a:cubicBezTo>
                          <a:pt x="7" y="18"/>
                          <a:pt x="7" y="18"/>
                          <a:pt x="7" y="18"/>
                        </a:cubicBezTo>
                        <a:cubicBezTo>
                          <a:pt x="8" y="18"/>
                          <a:pt x="8" y="18"/>
                          <a:pt x="8" y="18"/>
                        </a:cubicBezTo>
                        <a:cubicBezTo>
                          <a:pt x="8" y="18"/>
                          <a:pt x="8" y="18"/>
                          <a:pt x="9" y="18"/>
                        </a:cubicBezTo>
                        <a:cubicBezTo>
                          <a:pt x="9" y="17"/>
                          <a:pt x="9" y="17"/>
                          <a:pt x="9" y="17"/>
                        </a:cubicBezTo>
                        <a:cubicBezTo>
                          <a:pt x="9" y="16"/>
                          <a:pt x="8" y="15"/>
                          <a:pt x="7" y="13"/>
                        </a:cubicBezTo>
                        <a:cubicBezTo>
                          <a:pt x="6" y="10"/>
                          <a:pt x="6" y="9"/>
                          <a:pt x="5" y="7"/>
                        </a:cubicBezTo>
                        <a:cubicBezTo>
                          <a:pt x="5" y="6"/>
                          <a:pt x="5" y="5"/>
                          <a:pt x="5" y="4"/>
                        </a:cubicBezTo>
                        <a:cubicBezTo>
                          <a:pt x="5" y="3"/>
                          <a:pt x="5" y="3"/>
                          <a:pt x="5" y="3"/>
                        </a:cubicBezTo>
                        <a:cubicBezTo>
                          <a:pt x="5" y="1"/>
                          <a:pt x="3" y="1"/>
                          <a:pt x="3" y="1"/>
                        </a:cubicBezTo>
                        <a:cubicBezTo>
                          <a:pt x="3" y="0"/>
                          <a:pt x="3" y="0"/>
                          <a:pt x="3" y="0"/>
                        </a:cubicBezTo>
                        <a:cubicBezTo>
                          <a:pt x="3" y="1"/>
                          <a:pt x="3" y="1"/>
                          <a:pt x="3" y="1"/>
                        </a:cubicBezTo>
                        <a:cubicBezTo>
                          <a:pt x="3" y="1"/>
                          <a:pt x="3" y="1"/>
                          <a:pt x="3" y="1"/>
                        </a:cubicBezTo>
                        <a:cubicBezTo>
                          <a:pt x="0" y="1"/>
                          <a:pt x="0" y="2"/>
                          <a:pt x="0" y="4"/>
                        </a:cubicBezTo>
                        <a:cubicBezTo>
                          <a:pt x="0" y="5"/>
                          <a:pt x="1" y="5"/>
                          <a:pt x="1" y="6"/>
                        </a:cubicBezTo>
                        <a:cubicBezTo>
                          <a:pt x="2" y="7"/>
                          <a:pt x="2" y="9"/>
                          <a:pt x="3" y="12"/>
                        </a:cubicBezTo>
                        <a:cubicBezTo>
                          <a:pt x="3" y="13"/>
                          <a:pt x="3" y="14"/>
                          <a:pt x="3" y="15"/>
                        </a:cubicBezTo>
                        <a:cubicBezTo>
                          <a:pt x="3" y="15"/>
                          <a:pt x="3" y="15"/>
                          <a:pt x="3" y="16"/>
                        </a:cubicBezTo>
                        <a:cubicBezTo>
                          <a:pt x="3" y="17"/>
                          <a:pt x="3" y="18"/>
                          <a:pt x="3" y="19"/>
                        </a:cubicBezTo>
                        <a:cubicBezTo>
                          <a:pt x="4" y="20"/>
                          <a:pt x="4" y="20"/>
                          <a:pt x="4" y="20"/>
                        </a:cubicBezTo>
                        <a:cubicBezTo>
                          <a:pt x="5" y="20"/>
                          <a:pt x="5" y="20"/>
                          <a:pt x="5" y="20"/>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42" name="Google Shape;3542;p21"/>
                  <p:cNvSpPr/>
                  <p:nvPr/>
                </p:nvSpPr>
                <p:spPr>
                  <a:xfrm>
                    <a:off x="4202" y="2264"/>
                    <a:ext cx="7" cy="14"/>
                  </a:xfrm>
                  <a:custGeom>
                    <a:avLst/>
                    <a:gdLst/>
                    <a:ahLst/>
                    <a:cxnLst/>
                    <a:rect l="l" t="t" r="r" b="b"/>
                    <a:pathLst>
                      <a:path w="9" h="19" extrusionOk="0">
                        <a:moveTo>
                          <a:pt x="3" y="2"/>
                        </a:moveTo>
                        <a:cubicBezTo>
                          <a:pt x="3" y="2"/>
                          <a:pt x="3" y="2"/>
                          <a:pt x="3" y="2"/>
                        </a:cubicBezTo>
                        <a:cubicBezTo>
                          <a:pt x="4" y="1"/>
                          <a:pt x="4" y="1"/>
                          <a:pt x="4" y="1"/>
                        </a:cubicBezTo>
                        <a:cubicBezTo>
                          <a:pt x="4" y="1"/>
                          <a:pt x="4" y="1"/>
                          <a:pt x="4" y="1"/>
                        </a:cubicBezTo>
                        <a:cubicBezTo>
                          <a:pt x="4" y="1"/>
                          <a:pt x="5" y="3"/>
                          <a:pt x="5" y="5"/>
                        </a:cubicBezTo>
                        <a:cubicBezTo>
                          <a:pt x="5" y="7"/>
                          <a:pt x="5" y="9"/>
                          <a:pt x="6" y="10"/>
                        </a:cubicBezTo>
                        <a:cubicBezTo>
                          <a:pt x="7" y="12"/>
                          <a:pt x="8" y="15"/>
                          <a:pt x="8" y="16"/>
                        </a:cubicBezTo>
                        <a:cubicBezTo>
                          <a:pt x="7" y="16"/>
                          <a:pt x="7" y="16"/>
                          <a:pt x="7" y="16"/>
                        </a:cubicBezTo>
                        <a:cubicBezTo>
                          <a:pt x="7" y="16"/>
                          <a:pt x="7" y="16"/>
                          <a:pt x="7" y="16"/>
                        </a:cubicBezTo>
                        <a:cubicBezTo>
                          <a:pt x="6" y="16"/>
                          <a:pt x="6" y="16"/>
                          <a:pt x="6" y="16"/>
                        </a:cubicBezTo>
                        <a:cubicBezTo>
                          <a:pt x="6" y="16"/>
                          <a:pt x="5" y="16"/>
                          <a:pt x="5" y="16"/>
                        </a:cubicBezTo>
                        <a:cubicBezTo>
                          <a:pt x="5" y="17"/>
                          <a:pt x="5" y="17"/>
                          <a:pt x="4" y="17"/>
                        </a:cubicBezTo>
                        <a:cubicBezTo>
                          <a:pt x="4" y="17"/>
                          <a:pt x="3" y="16"/>
                          <a:pt x="3" y="15"/>
                        </a:cubicBezTo>
                        <a:cubicBezTo>
                          <a:pt x="3" y="13"/>
                          <a:pt x="3" y="7"/>
                          <a:pt x="2" y="6"/>
                        </a:cubicBezTo>
                        <a:cubicBezTo>
                          <a:pt x="2" y="5"/>
                          <a:pt x="1" y="3"/>
                          <a:pt x="2" y="2"/>
                        </a:cubicBezTo>
                        <a:cubicBezTo>
                          <a:pt x="2" y="2"/>
                          <a:pt x="2" y="2"/>
                          <a:pt x="2" y="2"/>
                        </a:cubicBezTo>
                        <a:cubicBezTo>
                          <a:pt x="2" y="2"/>
                          <a:pt x="2" y="2"/>
                          <a:pt x="3" y="2"/>
                        </a:cubicBezTo>
                        <a:close/>
                        <a:moveTo>
                          <a:pt x="4" y="0"/>
                        </a:moveTo>
                        <a:cubicBezTo>
                          <a:pt x="3" y="0"/>
                          <a:pt x="3" y="0"/>
                          <a:pt x="3" y="0"/>
                        </a:cubicBezTo>
                        <a:cubicBezTo>
                          <a:pt x="2" y="0"/>
                          <a:pt x="1" y="0"/>
                          <a:pt x="1" y="1"/>
                        </a:cubicBezTo>
                        <a:cubicBezTo>
                          <a:pt x="0" y="1"/>
                          <a:pt x="0" y="1"/>
                          <a:pt x="0" y="1"/>
                        </a:cubicBezTo>
                        <a:cubicBezTo>
                          <a:pt x="0" y="2"/>
                          <a:pt x="0" y="2"/>
                          <a:pt x="0" y="3"/>
                        </a:cubicBezTo>
                        <a:cubicBezTo>
                          <a:pt x="0" y="4"/>
                          <a:pt x="1" y="4"/>
                          <a:pt x="1" y="5"/>
                        </a:cubicBezTo>
                        <a:cubicBezTo>
                          <a:pt x="2" y="6"/>
                          <a:pt x="2" y="8"/>
                          <a:pt x="3" y="11"/>
                        </a:cubicBezTo>
                        <a:cubicBezTo>
                          <a:pt x="3" y="12"/>
                          <a:pt x="3" y="13"/>
                          <a:pt x="3" y="14"/>
                        </a:cubicBezTo>
                        <a:cubicBezTo>
                          <a:pt x="3" y="14"/>
                          <a:pt x="3" y="14"/>
                          <a:pt x="3" y="15"/>
                        </a:cubicBezTo>
                        <a:cubicBezTo>
                          <a:pt x="3" y="16"/>
                          <a:pt x="3" y="17"/>
                          <a:pt x="3" y="18"/>
                        </a:cubicBezTo>
                        <a:cubicBezTo>
                          <a:pt x="4" y="19"/>
                          <a:pt x="4" y="19"/>
                          <a:pt x="4" y="19"/>
                        </a:cubicBezTo>
                        <a:cubicBezTo>
                          <a:pt x="4" y="19"/>
                          <a:pt x="4" y="19"/>
                          <a:pt x="4" y="19"/>
                        </a:cubicBezTo>
                        <a:cubicBezTo>
                          <a:pt x="5" y="19"/>
                          <a:pt x="5" y="19"/>
                          <a:pt x="5" y="19"/>
                        </a:cubicBezTo>
                        <a:cubicBezTo>
                          <a:pt x="5" y="19"/>
                          <a:pt x="5" y="19"/>
                          <a:pt x="5" y="19"/>
                        </a:cubicBezTo>
                        <a:cubicBezTo>
                          <a:pt x="5" y="18"/>
                          <a:pt x="5" y="17"/>
                          <a:pt x="6" y="17"/>
                        </a:cubicBezTo>
                        <a:cubicBezTo>
                          <a:pt x="6" y="17"/>
                          <a:pt x="7" y="17"/>
                          <a:pt x="7" y="17"/>
                        </a:cubicBezTo>
                        <a:cubicBezTo>
                          <a:pt x="8" y="17"/>
                          <a:pt x="8" y="17"/>
                          <a:pt x="8" y="17"/>
                        </a:cubicBezTo>
                        <a:cubicBezTo>
                          <a:pt x="9" y="17"/>
                          <a:pt x="9" y="17"/>
                          <a:pt x="9" y="17"/>
                        </a:cubicBezTo>
                        <a:cubicBezTo>
                          <a:pt x="9" y="16"/>
                          <a:pt x="9" y="16"/>
                          <a:pt x="9" y="16"/>
                        </a:cubicBezTo>
                        <a:cubicBezTo>
                          <a:pt x="9" y="15"/>
                          <a:pt x="8" y="14"/>
                          <a:pt x="7" y="12"/>
                        </a:cubicBezTo>
                        <a:cubicBezTo>
                          <a:pt x="6" y="9"/>
                          <a:pt x="6" y="8"/>
                          <a:pt x="5" y="6"/>
                        </a:cubicBezTo>
                        <a:cubicBezTo>
                          <a:pt x="5" y="5"/>
                          <a:pt x="5" y="4"/>
                          <a:pt x="5" y="3"/>
                        </a:cubicBezTo>
                        <a:cubicBezTo>
                          <a:pt x="5" y="2"/>
                          <a:pt x="5" y="2"/>
                          <a:pt x="5" y="2"/>
                        </a:cubicBezTo>
                        <a:cubicBezTo>
                          <a:pt x="5" y="1"/>
                          <a:pt x="4" y="0"/>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43" name="Google Shape;3543;p21"/>
                  <p:cNvSpPr/>
                  <p:nvPr/>
                </p:nvSpPr>
                <p:spPr>
                  <a:xfrm>
                    <a:off x="4202" y="2264"/>
                    <a:ext cx="7" cy="15"/>
                  </a:xfrm>
                  <a:custGeom>
                    <a:avLst/>
                    <a:gdLst/>
                    <a:ahLst/>
                    <a:cxnLst/>
                    <a:rect l="l" t="t" r="r" b="b"/>
                    <a:pathLst>
                      <a:path w="9" h="20" extrusionOk="0">
                        <a:moveTo>
                          <a:pt x="5" y="19"/>
                        </a:moveTo>
                        <a:cubicBezTo>
                          <a:pt x="5" y="19"/>
                          <a:pt x="5" y="19"/>
                          <a:pt x="5" y="19"/>
                        </a:cubicBezTo>
                        <a:moveTo>
                          <a:pt x="0" y="1"/>
                        </a:moveTo>
                        <a:cubicBezTo>
                          <a:pt x="0" y="1"/>
                          <a:pt x="0" y="1"/>
                          <a:pt x="0" y="1"/>
                        </a:cubicBezTo>
                        <a:cubicBezTo>
                          <a:pt x="0" y="3"/>
                          <a:pt x="0" y="4"/>
                          <a:pt x="1" y="5"/>
                        </a:cubicBezTo>
                        <a:cubicBezTo>
                          <a:pt x="2" y="7"/>
                          <a:pt x="2" y="10"/>
                          <a:pt x="2" y="14"/>
                        </a:cubicBezTo>
                        <a:cubicBezTo>
                          <a:pt x="2" y="17"/>
                          <a:pt x="3" y="20"/>
                          <a:pt x="4" y="20"/>
                        </a:cubicBezTo>
                        <a:cubicBezTo>
                          <a:pt x="5" y="20"/>
                          <a:pt x="5" y="20"/>
                          <a:pt x="5" y="20"/>
                        </a:cubicBezTo>
                        <a:cubicBezTo>
                          <a:pt x="5" y="19"/>
                          <a:pt x="5" y="19"/>
                          <a:pt x="5" y="19"/>
                        </a:cubicBezTo>
                        <a:cubicBezTo>
                          <a:pt x="4" y="19"/>
                          <a:pt x="4" y="19"/>
                          <a:pt x="4" y="19"/>
                        </a:cubicBezTo>
                        <a:cubicBezTo>
                          <a:pt x="4" y="19"/>
                          <a:pt x="4" y="19"/>
                          <a:pt x="4" y="19"/>
                        </a:cubicBezTo>
                        <a:cubicBezTo>
                          <a:pt x="4" y="19"/>
                          <a:pt x="4" y="19"/>
                          <a:pt x="3" y="18"/>
                        </a:cubicBezTo>
                        <a:cubicBezTo>
                          <a:pt x="3" y="17"/>
                          <a:pt x="3" y="16"/>
                          <a:pt x="3" y="15"/>
                        </a:cubicBezTo>
                        <a:cubicBezTo>
                          <a:pt x="3" y="14"/>
                          <a:pt x="3" y="14"/>
                          <a:pt x="3" y="14"/>
                        </a:cubicBezTo>
                        <a:cubicBezTo>
                          <a:pt x="3" y="13"/>
                          <a:pt x="3" y="12"/>
                          <a:pt x="3" y="11"/>
                        </a:cubicBezTo>
                        <a:cubicBezTo>
                          <a:pt x="2" y="8"/>
                          <a:pt x="2" y="6"/>
                          <a:pt x="1" y="5"/>
                        </a:cubicBezTo>
                        <a:cubicBezTo>
                          <a:pt x="1" y="4"/>
                          <a:pt x="0" y="4"/>
                          <a:pt x="0" y="3"/>
                        </a:cubicBezTo>
                        <a:cubicBezTo>
                          <a:pt x="0" y="2"/>
                          <a:pt x="0" y="2"/>
                          <a:pt x="0" y="1"/>
                        </a:cubicBezTo>
                        <a:close/>
                        <a:moveTo>
                          <a:pt x="4" y="0"/>
                        </a:moveTo>
                        <a:cubicBezTo>
                          <a:pt x="4" y="0"/>
                          <a:pt x="4" y="0"/>
                          <a:pt x="4" y="0"/>
                        </a:cubicBezTo>
                        <a:cubicBezTo>
                          <a:pt x="4" y="0"/>
                          <a:pt x="5" y="1"/>
                          <a:pt x="5" y="2"/>
                        </a:cubicBezTo>
                        <a:cubicBezTo>
                          <a:pt x="5" y="3"/>
                          <a:pt x="5" y="3"/>
                          <a:pt x="5" y="3"/>
                        </a:cubicBezTo>
                        <a:cubicBezTo>
                          <a:pt x="5" y="4"/>
                          <a:pt x="5" y="5"/>
                          <a:pt x="5" y="6"/>
                        </a:cubicBezTo>
                        <a:cubicBezTo>
                          <a:pt x="6" y="8"/>
                          <a:pt x="6" y="9"/>
                          <a:pt x="7" y="12"/>
                        </a:cubicBezTo>
                        <a:cubicBezTo>
                          <a:pt x="8" y="14"/>
                          <a:pt x="9" y="15"/>
                          <a:pt x="9" y="16"/>
                        </a:cubicBezTo>
                        <a:cubicBezTo>
                          <a:pt x="9" y="16"/>
                          <a:pt x="9" y="16"/>
                          <a:pt x="9" y="17"/>
                        </a:cubicBezTo>
                        <a:cubicBezTo>
                          <a:pt x="8" y="17"/>
                          <a:pt x="8" y="17"/>
                          <a:pt x="8" y="17"/>
                        </a:cubicBezTo>
                        <a:cubicBezTo>
                          <a:pt x="9" y="17"/>
                          <a:pt x="9" y="17"/>
                          <a:pt x="9" y="17"/>
                        </a:cubicBezTo>
                        <a:cubicBezTo>
                          <a:pt x="9" y="17"/>
                          <a:pt x="9" y="17"/>
                          <a:pt x="9" y="17"/>
                        </a:cubicBezTo>
                        <a:cubicBezTo>
                          <a:pt x="9" y="15"/>
                          <a:pt x="8" y="14"/>
                          <a:pt x="7" y="11"/>
                        </a:cubicBezTo>
                        <a:cubicBezTo>
                          <a:pt x="6" y="9"/>
                          <a:pt x="5" y="8"/>
                          <a:pt x="6" y="3"/>
                        </a:cubicBezTo>
                        <a:cubicBezTo>
                          <a:pt x="6" y="1"/>
                          <a:pt x="5" y="0"/>
                          <a:pt x="4"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44" name="Google Shape;3544;p21"/>
                  <p:cNvSpPr/>
                  <p:nvPr/>
                </p:nvSpPr>
                <p:spPr>
                  <a:xfrm>
                    <a:off x="4204" y="2266"/>
                    <a:ext cx="3" cy="10"/>
                  </a:xfrm>
                  <a:custGeom>
                    <a:avLst/>
                    <a:gdLst/>
                    <a:ahLst/>
                    <a:cxnLst/>
                    <a:rect l="l" t="t" r="r" b="b"/>
                    <a:pathLst>
                      <a:path w="4" h="13" extrusionOk="0">
                        <a:moveTo>
                          <a:pt x="0" y="0"/>
                        </a:moveTo>
                        <a:cubicBezTo>
                          <a:pt x="0" y="0"/>
                          <a:pt x="1" y="0"/>
                          <a:pt x="1" y="2"/>
                        </a:cubicBezTo>
                        <a:cubicBezTo>
                          <a:pt x="1" y="4"/>
                          <a:pt x="2" y="8"/>
                          <a:pt x="3" y="10"/>
                        </a:cubicBezTo>
                        <a:cubicBezTo>
                          <a:pt x="4" y="12"/>
                          <a:pt x="3" y="12"/>
                          <a:pt x="3" y="11"/>
                        </a:cubicBezTo>
                        <a:cubicBezTo>
                          <a:pt x="2" y="11"/>
                          <a:pt x="2" y="13"/>
                          <a:pt x="2" y="12"/>
                        </a:cubicBezTo>
                        <a:cubicBezTo>
                          <a:pt x="1" y="11"/>
                          <a:pt x="1" y="4"/>
                          <a:pt x="1" y="3"/>
                        </a:cubicBezTo>
                        <a:cubicBezTo>
                          <a:pt x="1" y="3"/>
                          <a:pt x="0" y="0"/>
                          <a:pt x="0"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45" name="Google Shape;3545;p21"/>
                  <p:cNvSpPr/>
                  <p:nvPr/>
                </p:nvSpPr>
                <p:spPr>
                  <a:xfrm>
                    <a:off x="4200" y="2238"/>
                    <a:ext cx="6" cy="27"/>
                  </a:xfrm>
                  <a:custGeom>
                    <a:avLst/>
                    <a:gdLst/>
                    <a:ahLst/>
                    <a:cxnLst/>
                    <a:rect l="l" t="t" r="r" b="b"/>
                    <a:pathLst>
                      <a:path w="9" h="36" extrusionOk="0">
                        <a:moveTo>
                          <a:pt x="4" y="1"/>
                        </a:moveTo>
                        <a:cubicBezTo>
                          <a:pt x="4" y="1"/>
                          <a:pt x="6" y="1"/>
                          <a:pt x="6" y="8"/>
                        </a:cubicBezTo>
                        <a:cubicBezTo>
                          <a:pt x="6" y="15"/>
                          <a:pt x="6" y="19"/>
                          <a:pt x="8" y="24"/>
                        </a:cubicBezTo>
                        <a:cubicBezTo>
                          <a:pt x="9" y="30"/>
                          <a:pt x="8" y="33"/>
                          <a:pt x="6" y="33"/>
                        </a:cubicBezTo>
                        <a:cubicBezTo>
                          <a:pt x="5" y="34"/>
                          <a:pt x="4" y="33"/>
                          <a:pt x="3" y="35"/>
                        </a:cubicBezTo>
                        <a:cubicBezTo>
                          <a:pt x="3" y="36"/>
                          <a:pt x="0" y="34"/>
                          <a:pt x="1" y="26"/>
                        </a:cubicBezTo>
                        <a:cubicBezTo>
                          <a:pt x="1" y="18"/>
                          <a:pt x="1" y="13"/>
                          <a:pt x="1" y="11"/>
                        </a:cubicBezTo>
                        <a:cubicBezTo>
                          <a:pt x="1" y="10"/>
                          <a:pt x="0" y="4"/>
                          <a:pt x="1" y="2"/>
                        </a:cubicBezTo>
                        <a:cubicBezTo>
                          <a:pt x="2" y="0"/>
                          <a:pt x="4" y="1"/>
                          <a:pt x="4"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46" name="Google Shape;3546;p21"/>
                  <p:cNvSpPr/>
                  <p:nvPr/>
                </p:nvSpPr>
                <p:spPr>
                  <a:xfrm>
                    <a:off x="4200" y="2238"/>
                    <a:ext cx="6" cy="27"/>
                  </a:xfrm>
                  <a:custGeom>
                    <a:avLst/>
                    <a:gdLst/>
                    <a:ahLst/>
                    <a:cxnLst/>
                    <a:rect l="l" t="t" r="r" b="b"/>
                    <a:pathLst>
                      <a:path w="9" h="35" extrusionOk="0">
                        <a:moveTo>
                          <a:pt x="4" y="35"/>
                        </a:moveTo>
                        <a:cubicBezTo>
                          <a:pt x="3" y="35"/>
                          <a:pt x="3" y="35"/>
                          <a:pt x="3" y="35"/>
                        </a:cubicBezTo>
                        <a:cubicBezTo>
                          <a:pt x="2" y="35"/>
                          <a:pt x="0" y="32"/>
                          <a:pt x="1" y="26"/>
                        </a:cubicBezTo>
                        <a:cubicBezTo>
                          <a:pt x="1" y="26"/>
                          <a:pt x="1" y="26"/>
                          <a:pt x="1" y="26"/>
                        </a:cubicBezTo>
                        <a:cubicBezTo>
                          <a:pt x="1" y="24"/>
                          <a:pt x="1" y="22"/>
                          <a:pt x="1" y="21"/>
                        </a:cubicBezTo>
                        <a:cubicBezTo>
                          <a:pt x="1" y="17"/>
                          <a:pt x="1" y="12"/>
                          <a:pt x="1" y="11"/>
                        </a:cubicBezTo>
                        <a:cubicBezTo>
                          <a:pt x="1" y="10"/>
                          <a:pt x="0" y="6"/>
                          <a:pt x="0" y="4"/>
                        </a:cubicBezTo>
                        <a:cubicBezTo>
                          <a:pt x="0" y="3"/>
                          <a:pt x="0" y="2"/>
                          <a:pt x="0" y="2"/>
                        </a:cubicBezTo>
                        <a:cubicBezTo>
                          <a:pt x="1" y="1"/>
                          <a:pt x="2" y="0"/>
                          <a:pt x="3" y="0"/>
                        </a:cubicBezTo>
                        <a:cubicBezTo>
                          <a:pt x="4" y="0"/>
                          <a:pt x="4" y="1"/>
                          <a:pt x="4" y="1"/>
                        </a:cubicBezTo>
                        <a:cubicBezTo>
                          <a:pt x="4" y="1"/>
                          <a:pt x="4" y="1"/>
                          <a:pt x="4" y="1"/>
                        </a:cubicBezTo>
                        <a:cubicBezTo>
                          <a:pt x="5" y="1"/>
                          <a:pt x="7" y="2"/>
                          <a:pt x="6" y="8"/>
                        </a:cubicBezTo>
                        <a:cubicBezTo>
                          <a:pt x="6" y="15"/>
                          <a:pt x="6" y="18"/>
                          <a:pt x="8" y="24"/>
                        </a:cubicBezTo>
                        <a:cubicBezTo>
                          <a:pt x="9" y="27"/>
                          <a:pt x="9" y="29"/>
                          <a:pt x="9" y="30"/>
                        </a:cubicBezTo>
                        <a:cubicBezTo>
                          <a:pt x="9" y="33"/>
                          <a:pt x="8" y="34"/>
                          <a:pt x="6" y="34"/>
                        </a:cubicBezTo>
                        <a:cubicBezTo>
                          <a:pt x="5" y="34"/>
                          <a:pt x="4" y="34"/>
                          <a:pt x="4" y="35"/>
                        </a:cubicBezTo>
                        <a:close/>
                        <a:moveTo>
                          <a:pt x="6" y="8"/>
                        </a:moveTo>
                        <a:cubicBezTo>
                          <a:pt x="6" y="2"/>
                          <a:pt x="5" y="2"/>
                          <a:pt x="4" y="2"/>
                        </a:cubicBezTo>
                        <a:cubicBezTo>
                          <a:pt x="4" y="2"/>
                          <a:pt x="4" y="2"/>
                          <a:pt x="4" y="2"/>
                        </a:cubicBezTo>
                        <a:cubicBezTo>
                          <a:pt x="4" y="2"/>
                          <a:pt x="4" y="2"/>
                          <a:pt x="4" y="2"/>
                        </a:cubicBezTo>
                        <a:cubicBezTo>
                          <a:pt x="4" y="2"/>
                          <a:pt x="4" y="2"/>
                          <a:pt x="4" y="2"/>
                        </a:cubicBezTo>
                        <a:cubicBezTo>
                          <a:pt x="4" y="2"/>
                          <a:pt x="4" y="1"/>
                          <a:pt x="3" y="1"/>
                        </a:cubicBezTo>
                        <a:cubicBezTo>
                          <a:pt x="2" y="1"/>
                          <a:pt x="1" y="2"/>
                          <a:pt x="1" y="2"/>
                        </a:cubicBezTo>
                        <a:cubicBezTo>
                          <a:pt x="1" y="2"/>
                          <a:pt x="1" y="3"/>
                          <a:pt x="1" y="4"/>
                        </a:cubicBezTo>
                        <a:cubicBezTo>
                          <a:pt x="0" y="6"/>
                          <a:pt x="1" y="10"/>
                          <a:pt x="1" y="11"/>
                        </a:cubicBezTo>
                        <a:cubicBezTo>
                          <a:pt x="1" y="12"/>
                          <a:pt x="2" y="17"/>
                          <a:pt x="1" y="21"/>
                        </a:cubicBezTo>
                        <a:cubicBezTo>
                          <a:pt x="1" y="22"/>
                          <a:pt x="1" y="24"/>
                          <a:pt x="1" y="26"/>
                        </a:cubicBezTo>
                        <a:cubicBezTo>
                          <a:pt x="1" y="26"/>
                          <a:pt x="1" y="26"/>
                          <a:pt x="1" y="26"/>
                        </a:cubicBezTo>
                        <a:cubicBezTo>
                          <a:pt x="1" y="32"/>
                          <a:pt x="2" y="34"/>
                          <a:pt x="3" y="34"/>
                        </a:cubicBezTo>
                        <a:cubicBezTo>
                          <a:pt x="3" y="34"/>
                          <a:pt x="3" y="34"/>
                          <a:pt x="3" y="34"/>
                        </a:cubicBezTo>
                        <a:cubicBezTo>
                          <a:pt x="4" y="33"/>
                          <a:pt x="5" y="33"/>
                          <a:pt x="6" y="33"/>
                        </a:cubicBezTo>
                        <a:cubicBezTo>
                          <a:pt x="7" y="33"/>
                          <a:pt x="8" y="32"/>
                          <a:pt x="8" y="30"/>
                        </a:cubicBezTo>
                        <a:cubicBezTo>
                          <a:pt x="8" y="29"/>
                          <a:pt x="8" y="27"/>
                          <a:pt x="7" y="25"/>
                        </a:cubicBezTo>
                        <a:cubicBezTo>
                          <a:pt x="6" y="19"/>
                          <a:pt x="5" y="15"/>
                          <a:pt x="6" y="8"/>
                        </a:cubicBezTo>
                        <a:close/>
                        <a:moveTo>
                          <a:pt x="4" y="1"/>
                        </a:moveTo>
                        <a:cubicBezTo>
                          <a:pt x="4" y="1"/>
                          <a:pt x="4" y="1"/>
                          <a:pt x="4" y="1"/>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47" name="Google Shape;3547;p21"/>
                  <p:cNvSpPr/>
                  <p:nvPr/>
                </p:nvSpPr>
                <p:spPr>
                  <a:xfrm>
                    <a:off x="4200" y="2240"/>
                    <a:ext cx="6" cy="24"/>
                  </a:xfrm>
                  <a:custGeom>
                    <a:avLst/>
                    <a:gdLst/>
                    <a:ahLst/>
                    <a:cxnLst/>
                    <a:rect l="l" t="t" r="r" b="b"/>
                    <a:pathLst>
                      <a:path w="8" h="32" extrusionOk="0">
                        <a:moveTo>
                          <a:pt x="2" y="1"/>
                        </a:moveTo>
                        <a:cubicBezTo>
                          <a:pt x="3" y="1"/>
                          <a:pt x="3" y="1"/>
                          <a:pt x="3" y="2"/>
                        </a:cubicBezTo>
                        <a:cubicBezTo>
                          <a:pt x="3" y="2"/>
                          <a:pt x="3" y="2"/>
                          <a:pt x="3" y="2"/>
                        </a:cubicBezTo>
                        <a:cubicBezTo>
                          <a:pt x="4" y="2"/>
                          <a:pt x="4" y="2"/>
                          <a:pt x="4" y="1"/>
                        </a:cubicBezTo>
                        <a:cubicBezTo>
                          <a:pt x="3" y="1"/>
                          <a:pt x="3" y="1"/>
                          <a:pt x="3" y="1"/>
                        </a:cubicBezTo>
                        <a:lnTo>
                          <a:pt x="2" y="1"/>
                        </a:lnTo>
                        <a:close/>
                        <a:moveTo>
                          <a:pt x="1" y="0"/>
                        </a:moveTo>
                        <a:cubicBezTo>
                          <a:pt x="1" y="0"/>
                          <a:pt x="1" y="0"/>
                          <a:pt x="1" y="0"/>
                        </a:cubicBezTo>
                        <a:cubicBezTo>
                          <a:pt x="1" y="0"/>
                          <a:pt x="1" y="1"/>
                          <a:pt x="1" y="2"/>
                        </a:cubicBezTo>
                        <a:cubicBezTo>
                          <a:pt x="0" y="4"/>
                          <a:pt x="1" y="8"/>
                          <a:pt x="1" y="9"/>
                        </a:cubicBezTo>
                        <a:cubicBezTo>
                          <a:pt x="1" y="10"/>
                          <a:pt x="2" y="15"/>
                          <a:pt x="1" y="19"/>
                        </a:cubicBezTo>
                        <a:cubicBezTo>
                          <a:pt x="1" y="20"/>
                          <a:pt x="1" y="22"/>
                          <a:pt x="1" y="24"/>
                        </a:cubicBezTo>
                        <a:cubicBezTo>
                          <a:pt x="1" y="24"/>
                          <a:pt x="1" y="24"/>
                          <a:pt x="1" y="24"/>
                        </a:cubicBezTo>
                        <a:cubicBezTo>
                          <a:pt x="1" y="30"/>
                          <a:pt x="2" y="32"/>
                          <a:pt x="3" y="32"/>
                        </a:cubicBezTo>
                        <a:cubicBezTo>
                          <a:pt x="3" y="32"/>
                          <a:pt x="3" y="32"/>
                          <a:pt x="3" y="32"/>
                        </a:cubicBezTo>
                        <a:cubicBezTo>
                          <a:pt x="4" y="31"/>
                          <a:pt x="5" y="31"/>
                          <a:pt x="6" y="31"/>
                        </a:cubicBezTo>
                        <a:cubicBezTo>
                          <a:pt x="7" y="31"/>
                          <a:pt x="8" y="30"/>
                          <a:pt x="8" y="28"/>
                        </a:cubicBezTo>
                        <a:cubicBezTo>
                          <a:pt x="8" y="27"/>
                          <a:pt x="8" y="25"/>
                          <a:pt x="7" y="23"/>
                        </a:cubicBezTo>
                        <a:cubicBezTo>
                          <a:pt x="6" y="17"/>
                          <a:pt x="5" y="13"/>
                          <a:pt x="6" y="6"/>
                        </a:cubicBezTo>
                        <a:cubicBezTo>
                          <a:pt x="6" y="4"/>
                          <a:pt x="6" y="3"/>
                          <a:pt x="5" y="2"/>
                        </a:cubicBezTo>
                        <a:cubicBezTo>
                          <a:pt x="5" y="2"/>
                          <a:pt x="5" y="2"/>
                          <a:pt x="5" y="2"/>
                        </a:cubicBezTo>
                        <a:cubicBezTo>
                          <a:pt x="4" y="2"/>
                          <a:pt x="4" y="2"/>
                          <a:pt x="4" y="2"/>
                        </a:cubicBezTo>
                        <a:cubicBezTo>
                          <a:pt x="5" y="2"/>
                          <a:pt x="5" y="2"/>
                          <a:pt x="5" y="2"/>
                        </a:cubicBezTo>
                        <a:cubicBezTo>
                          <a:pt x="5" y="2"/>
                          <a:pt x="5" y="6"/>
                          <a:pt x="5" y="8"/>
                        </a:cubicBezTo>
                        <a:cubicBezTo>
                          <a:pt x="4" y="10"/>
                          <a:pt x="4" y="16"/>
                          <a:pt x="5" y="18"/>
                        </a:cubicBezTo>
                        <a:cubicBezTo>
                          <a:pt x="6" y="20"/>
                          <a:pt x="8" y="27"/>
                          <a:pt x="7" y="28"/>
                        </a:cubicBezTo>
                        <a:cubicBezTo>
                          <a:pt x="6" y="29"/>
                          <a:pt x="6" y="29"/>
                          <a:pt x="6" y="29"/>
                        </a:cubicBezTo>
                        <a:cubicBezTo>
                          <a:pt x="5" y="28"/>
                          <a:pt x="5" y="28"/>
                          <a:pt x="5" y="28"/>
                        </a:cubicBezTo>
                        <a:cubicBezTo>
                          <a:pt x="5" y="28"/>
                          <a:pt x="5" y="28"/>
                          <a:pt x="5" y="28"/>
                        </a:cubicBezTo>
                        <a:cubicBezTo>
                          <a:pt x="4" y="28"/>
                          <a:pt x="4" y="28"/>
                          <a:pt x="4" y="28"/>
                        </a:cubicBezTo>
                        <a:cubicBezTo>
                          <a:pt x="4" y="28"/>
                          <a:pt x="3" y="29"/>
                          <a:pt x="3" y="29"/>
                        </a:cubicBezTo>
                        <a:cubicBezTo>
                          <a:pt x="3" y="29"/>
                          <a:pt x="2" y="29"/>
                          <a:pt x="2" y="28"/>
                        </a:cubicBezTo>
                        <a:cubicBezTo>
                          <a:pt x="1" y="25"/>
                          <a:pt x="2" y="13"/>
                          <a:pt x="2" y="10"/>
                        </a:cubicBezTo>
                        <a:cubicBezTo>
                          <a:pt x="2" y="8"/>
                          <a:pt x="1" y="4"/>
                          <a:pt x="1" y="2"/>
                        </a:cubicBezTo>
                        <a:cubicBezTo>
                          <a:pt x="1" y="1"/>
                          <a:pt x="2" y="1"/>
                          <a:pt x="2" y="1"/>
                        </a:cubicBezTo>
                        <a:cubicBezTo>
                          <a:pt x="2" y="1"/>
                          <a:pt x="2" y="1"/>
                          <a:pt x="2" y="1"/>
                        </a:cubicBezTo>
                        <a:lnTo>
                          <a:pt x="1"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48" name="Google Shape;3548;p21"/>
                  <p:cNvSpPr/>
                  <p:nvPr/>
                </p:nvSpPr>
                <p:spPr>
                  <a:xfrm>
                    <a:off x="4200" y="2240"/>
                    <a:ext cx="6" cy="25"/>
                  </a:xfrm>
                  <a:custGeom>
                    <a:avLst/>
                    <a:gdLst/>
                    <a:ahLst/>
                    <a:cxnLst/>
                    <a:rect l="l" t="t" r="r" b="b"/>
                    <a:pathLst>
                      <a:path w="9" h="33" extrusionOk="0">
                        <a:moveTo>
                          <a:pt x="1" y="0"/>
                        </a:moveTo>
                        <a:cubicBezTo>
                          <a:pt x="1" y="0"/>
                          <a:pt x="1" y="0"/>
                          <a:pt x="1" y="0"/>
                        </a:cubicBezTo>
                        <a:cubicBezTo>
                          <a:pt x="0" y="2"/>
                          <a:pt x="1" y="8"/>
                          <a:pt x="1" y="9"/>
                        </a:cubicBezTo>
                        <a:cubicBezTo>
                          <a:pt x="1" y="11"/>
                          <a:pt x="1" y="16"/>
                          <a:pt x="1" y="24"/>
                        </a:cubicBezTo>
                        <a:cubicBezTo>
                          <a:pt x="0" y="30"/>
                          <a:pt x="2" y="33"/>
                          <a:pt x="3" y="33"/>
                        </a:cubicBezTo>
                        <a:cubicBezTo>
                          <a:pt x="3" y="33"/>
                          <a:pt x="3" y="33"/>
                          <a:pt x="3" y="33"/>
                        </a:cubicBezTo>
                        <a:cubicBezTo>
                          <a:pt x="4" y="31"/>
                          <a:pt x="5" y="32"/>
                          <a:pt x="6" y="31"/>
                        </a:cubicBezTo>
                        <a:cubicBezTo>
                          <a:pt x="8" y="31"/>
                          <a:pt x="9" y="28"/>
                          <a:pt x="8" y="22"/>
                        </a:cubicBezTo>
                        <a:cubicBezTo>
                          <a:pt x="6" y="17"/>
                          <a:pt x="6" y="13"/>
                          <a:pt x="6" y="6"/>
                        </a:cubicBezTo>
                        <a:cubicBezTo>
                          <a:pt x="6" y="4"/>
                          <a:pt x="6" y="3"/>
                          <a:pt x="6" y="2"/>
                        </a:cubicBezTo>
                        <a:cubicBezTo>
                          <a:pt x="5" y="2"/>
                          <a:pt x="5" y="2"/>
                          <a:pt x="5" y="2"/>
                        </a:cubicBezTo>
                        <a:cubicBezTo>
                          <a:pt x="6" y="3"/>
                          <a:pt x="6" y="4"/>
                          <a:pt x="6" y="6"/>
                        </a:cubicBezTo>
                        <a:cubicBezTo>
                          <a:pt x="5" y="13"/>
                          <a:pt x="6" y="17"/>
                          <a:pt x="7" y="23"/>
                        </a:cubicBezTo>
                        <a:cubicBezTo>
                          <a:pt x="8" y="25"/>
                          <a:pt x="8" y="27"/>
                          <a:pt x="8" y="28"/>
                        </a:cubicBezTo>
                        <a:cubicBezTo>
                          <a:pt x="8" y="30"/>
                          <a:pt x="7" y="31"/>
                          <a:pt x="6" y="31"/>
                        </a:cubicBezTo>
                        <a:cubicBezTo>
                          <a:pt x="5" y="31"/>
                          <a:pt x="4" y="31"/>
                          <a:pt x="3" y="32"/>
                        </a:cubicBezTo>
                        <a:cubicBezTo>
                          <a:pt x="3" y="32"/>
                          <a:pt x="3" y="32"/>
                          <a:pt x="3" y="32"/>
                        </a:cubicBezTo>
                        <a:cubicBezTo>
                          <a:pt x="2" y="32"/>
                          <a:pt x="1" y="30"/>
                          <a:pt x="1" y="24"/>
                        </a:cubicBezTo>
                        <a:cubicBezTo>
                          <a:pt x="1" y="24"/>
                          <a:pt x="1" y="24"/>
                          <a:pt x="1" y="24"/>
                        </a:cubicBezTo>
                        <a:cubicBezTo>
                          <a:pt x="1" y="22"/>
                          <a:pt x="1" y="20"/>
                          <a:pt x="1" y="19"/>
                        </a:cubicBezTo>
                        <a:cubicBezTo>
                          <a:pt x="2" y="15"/>
                          <a:pt x="1" y="10"/>
                          <a:pt x="1" y="9"/>
                        </a:cubicBezTo>
                        <a:cubicBezTo>
                          <a:pt x="1" y="8"/>
                          <a:pt x="0" y="4"/>
                          <a:pt x="1" y="2"/>
                        </a:cubicBezTo>
                        <a:cubicBezTo>
                          <a:pt x="1" y="1"/>
                          <a:pt x="1" y="0"/>
                          <a:pt x="1" y="0"/>
                        </a:cubicBezTo>
                        <a:cubicBezTo>
                          <a:pt x="1" y="0"/>
                          <a:pt x="1" y="0"/>
                          <a:pt x="1"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49" name="Google Shape;3549;p21"/>
                  <p:cNvSpPr/>
                  <p:nvPr/>
                </p:nvSpPr>
                <p:spPr>
                  <a:xfrm>
                    <a:off x="4201" y="2242"/>
                    <a:ext cx="4" cy="19"/>
                  </a:xfrm>
                  <a:custGeom>
                    <a:avLst/>
                    <a:gdLst/>
                    <a:ahLst/>
                    <a:cxnLst/>
                    <a:rect l="l" t="t" r="r" b="b"/>
                    <a:pathLst>
                      <a:path w="5" h="25" extrusionOk="0">
                        <a:moveTo>
                          <a:pt x="1" y="1"/>
                        </a:moveTo>
                        <a:cubicBezTo>
                          <a:pt x="1" y="1"/>
                          <a:pt x="2" y="4"/>
                          <a:pt x="2" y="6"/>
                        </a:cubicBezTo>
                        <a:cubicBezTo>
                          <a:pt x="2" y="8"/>
                          <a:pt x="2" y="16"/>
                          <a:pt x="3" y="18"/>
                        </a:cubicBezTo>
                        <a:cubicBezTo>
                          <a:pt x="4" y="20"/>
                          <a:pt x="5" y="24"/>
                          <a:pt x="4" y="23"/>
                        </a:cubicBezTo>
                        <a:cubicBezTo>
                          <a:pt x="2" y="23"/>
                          <a:pt x="2" y="23"/>
                          <a:pt x="1" y="24"/>
                        </a:cubicBezTo>
                        <a:cubicBezTo>
                          <a:pt x="1" y="25"/>
                          <a:pt x="1" y="22"/>
                          <a:pt x="1" y="18"/>
                        </a:cubicBezTo>
                        <a:cubicBezTo>
                          <a:pt x="1" y="15"/>
                          <a:pt x="2" y="6"/>
                          <a:pt x="1" y="3"/>
                        </a:cubicBezTo>
                        <a:cubicBezTo>
                          <a:pt x="0" y="1"/>
                          <a:pt x="1" y="0"/>
                          <a:pt x="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50" name="Google Shape;3550;p21"/>
                  <p:cNvSpPr/>
                  <p:nvPr/>
                </p:nvSpPr>
                <p:spPr>
                  <a:xfrm>
                    <a:off x="4205" y="2276"/>
                    <a:ext cx="7" cy="10"/>
                  </a:xfrm>
                  <a:custGeom>
                    <a:avLst/>
                    <a:gdLst/>
                    <a:ahLst/>
                    <a:cxnLst/>
                    <a:rect l="l" t="t" r="r" b="b"/>
                    <a:pathLst>
                      <a:path w="9" h="14" extrusionOk="0">
                        <a:moveTo>
                          <a:pt x="1" y="3"/>
                        </a:moveTo>
                        <a:cubicBezTo>
                          <a:pt x="1" y="3"/>
                          <a:pt x="0" y="4"/>
                          <a:pt x="3" y="8"/>
                        </a:cubicBezTo>
                        <a:cubicBezTo>
                          <a:pt x="6" y="13"/>
                          <a:pt x="5" y="14"/>
                          <a:pt x="7" y="14"/>
                        </a:cubicBezTo>
                        <a:cubicBezTo>
                          <a:pt x="9" y="14"/>
                          <a:pt x="8" y="11"/>
                          <a:pt x="7" y="8"/>
                        </a:cubicBezTo>
                        <a:cubicBezTo>
                          <a:pt x="6" y="5"/>
                          <a:pt x="7" y="4"/>
                          <a:pt x="5" y="2"/>
                        </a:cubicBezTo>
                        <a:cubicBezTo>
                          <a:pt x="2" y="0"/>
                          <a:pt x="1" y="3"/>
                          <a:pt x="1" y="3"/>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51" name="Google Shape;3551;p21"/>
                  <p:cNvSpPr/>
                  <p:nvPr/>
                </p:nvSpPr>
                <p:spPr>
                  <a:xfrm>
                    <a:off x="4205" y="2276"/>
                    <a:ext cx="7" cy="10"/>
                  </a:xfrm>
                  <a:custGeom>
                    <a:avLst/>
                    <a:gdLst/>
                    <a:ahLst/>
                    <a:cxnLst/>
                    <a:rect l="l" t="t" r="r" b="b"/>
                    <a:pathLst>
                      <a:path w="9" h="14" extrusionOk="0">
                        <a:moveTo>
                          <a:pt x="7" y="14"/>
                        </a:moveTo>
                        <a:cubicBezTo>
                          <a:pt x="6" y="14"/>
                          <a:pt x="6" y="14"/>
                          <a:pt x="5" y="13"/>
                        </a:cubicBezTo>
                        <a:cubicBezTo>
                          <a:pt x="5" y="12"/>
                          <a:pt x="4" y="11"/>
                          <a:pt x="3" y="8"/>
                        </a:cubicBezTo>
                        <a:cubicBezTo>
                          <a:pt x="0" y="4"/>
                          <a:pt x="1" y="3"/>
                          <a:pt x="1" y="3"/>
                        </a:cubicBezTo>
                        <a:cubicBezTo>
                          <a:pt x="1" y="2"/>
                          <a:pt x="1" y="1"/>
                          <a:pt x="2" y="1"/>
                        </a:cubicBezTo>
                        <a:cubicBezTo>
                          <a:pt x="3" y="0"/>
                          <a:pt x="4" y="0"/>
                          <a:pt x="5" y="1"/>
                        </a:cubicBezTo>
                        <a:cubicBezTo>
                          <a:pt x="5" y="2"/>
                          <a:pt x="6" y="2"/>
                          <a:pt x="6" y="3"/>
                        </a:cubicBezTo>
                        <a:cubicBezTo>
                          <a:pt x="7" y="5"/>
                          <a:pt x="6" y="6"/>
                          <a:pt x="7" y="8"/>
                        </a:cubicBezTo>
                        <a:cubicBezTo>
                          <a:pt x="8" y="11"/>
                          <a:pt x="9" y="13"/>
                          <a:pt x="8" y="14"/>
                        </a:cubicBezTo>
                        <a:cubicBezTo>
                          <a:pt x="8" y="14"/>
                          <a:pt x="8" y="14"/>
                          <a:pt x="8" y="14"/>
                        </a:cubicBezTo>
                        <a:lnTo>
                          <a:pt x="7" y="14"/>
                        </a:lnTo>
                        <a:close/>
                        <a:moveTo>
                          <a:pt x="1" y="3"/>
                        </a:moveTo>
                        <a:cubicBezTo>
                          <a:pt x="1" y="3"/>
                          <a:pt x="1" y="3"/>
                          <a:pt x="1" y="3"/>
                        </a:cubicBezTo>
                        <a:cubicBezTo>
                          <a:pt x="1" y="4"/>
                          <a:pt x="1" y="4"/>
                          <a:pt x="1" y="4"/>
                        </a:cubicBezTo>
                        <a:cubicBezTo>
                          <a:pt x="1" y="5"/>
                          <a:pt x="2" y="6"/>
                          <a:pt x="3" y="8"/>
                        </a:cubicBezTo>
                        <a:cubicBezTo>
                          <a:pt x="5" y="11"/>
                          <a:pt x="5" y="13"/>
                          <a:pt x="6" y="13"/>
                        </a:cubicBezTo>
                        <a:cubicBezTo>
                          <a:pt x="6" y="13"/>
                          <a:pt x="6" y="14"/>
                          <a:pt x="7" y="14"/>
                        </a:cubicBezTo>
                        <a:cubicBezTo>
                          <a:pt x="7" y="13"/>
                          <a:pt x="7" y="13"/>
                          <a:pt x="7" y="13"/>
                        </a:cubicBezTo>
                        <a:cubicBezTo>
                          <a:pt x="8" y="13"/>
                          <a:pt x="7" y="11"/>
                          <a:pt x="6" y="8"/>
                        </a:cubicBezTo>
                        <a:cubicBezTo>
                          <a:pt x="6" y="6"/>
                          <a:pt x="6" y="4"/>
                          <a:pt x="6" y="3"/>
                        </a:cubicBezTo>
                        <a:cubicBezTo>
                          <a:pt x="5" y="3"/>
                          <a:pt x="5" y="2"/>
                          <a:pt x="5" y="2"/>
                        </a:cubicBezTo>
                        <a:cubicBezTo>
                          <a:pt x="4" y="1"/>
                          <a:pt x="3" y="1"/>
                          <a:pt x="3" y="2"/>
                        </a:cubicBezTo>
                        <a:cubicBezTo>
                          <a:pt x="2" y="2"/>
                          <a:pt x="1" y="3"/>
                          <a:pt x="1" y="3"/>
                        </a:cubicBezTo>
                        <a:cubicBezTo>
                          <a:pt x="1" y="3"/>
                          <a:pt x="1" y="3"/>
                          <a:pt x="1" y="3"/>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52" name="Google Shape;3552;p21"/>
                  <p:cNvSpPr/>
                  <p:nvPr/>
                </p:nvSpPr>
                <p:spPr>
                  <a:xfrm>
                    <a:off x="4206" y="2277"/>
                    <a:ext cx="5" cy="9"/>
                  </a:xfrm>
                  <a:custGeom>
                    <a:avLst/>
                    <a:gdLst/>
                    <a:ahLst/>
                    <a:cxnLst/>
                    <a:rect l="l" t="t" r="r" b="b"/>
                    <a:pathLst>
                      <a:path w="7" h="13" extrusionOk="0">
                        <a:moveTo>
                          <a:pt x="5" y="11"/>
                        </a:moveTo>
                        <a:cubicBezTo>
                          <a:pt x="5" y="11"/>
                          <a:pt x="5" y="11"/>
                          <a:pt x="5" y="11"/>
                        </a:cubicBezTo>
                        <a:cubicBezTo>
                          <a:pt x="4" y="11"/>
                          <a:pt x="4" y="8"/>
                          <a:pt x="2" y="6"/>
                        </a:cubicBezTo>
                        <a:cubicBezTo>
                          <a:pt x="1" y="5"/>
                          <a:pt x="1" y="4"/>
                          <a:pt x="1" y="4"/>
                        </a:cubicBezTo>
                        <a:cubicBezTo>
                          <a:pt x="2" y="2"/>
                          <a:pt x="2" y="2"/>
                          <a:pt x="3" y="2"/>
                        </a:cubicBezTo>
                        <a:cubicBezTo>
                          <a:pt x="3" y="2"/>
                          <a:pt x="4" y="3"/>
                          <a:pt x="3" y="3"/>
                        </a:cubicBezTo>
                        <a:cubicBezTo>
                          <a:pt x="3" y="3"/>
                          <a:pt x="4" y="6"/>
                          <a:pt x="5" y="8"/>
                        </a:cubicBezTo>
                        <a:cubicBezTo>
                          <a:pt x="6" y="9"/>
                          <a:pt x="6" y="11"/>
                          <a:pt x="5" y="11"/>
                        </a:cubicBezTo>
                        <a:close/>
                        <a:moveTo>
                          <a:pt x="2" y="0"/>
                        </a:moveTo>
                        <a:cubicBezTo>
                          <a:pt x="2" y="1"/>
                          <a:pt x="2" y="1"/>
                          <a:pt x="2" y="1"/>
                        </a:cubicBezTo>
                        <a:cubicBezTo>
                          <a:pt x="1" y="1"/>
                          <a:pt x="0" y="2"/>
                          <a:pt x="0" y="2"/>
                        </a:cubicBezTo>
                        <a:cubicBezTo>
                          <a:pt x="0" y="2"/>
                          <a:pt x="0" y="2"/>
                          <a:pt x="0" y="2"/>
                        </a:cubicBezTo>
                        <a:cubicBezTo>
                          <a:pt x="0" y="2"/>
                          <a:pt x="0" y="2"/>
                          <a:pt x="0" y="2"/>
                        </a:cubicBezTo>
                        <a:cubicBezTo>
                          <a:pt x="0" y="2"/>
                          <a:pt x="0" y="2"/>
                          <a:pt x="0" y="2"/>
                        </a:cubicBezTo>
                        <a:cubicBezTo>
                          <a:pt x="0" y="3"/>
                          <a:pt x="0" y="3"/>
                          <a:pt x="0" y="3"/>
                        </a:cubicBezTo>
                        <a:cubicBezTo>
                          <a:pt x="0" y="4"/>
                          <a:pt x="1" y="5"/>
                          <a:pt x="2" y="7"/>
                        </a:cubicBezTo>
                        <a:cubicBezTo>
                          <a:pt x="4" y="10"/>
                          <a:pt x="4" y="12"/>
                          <a:pt x="5" y="12"/>
                        </a:cubicBezTo>
                        <a:cubicBezTo>
                          <a:pt x="5" y="12"/>
                          <a:pt x="5" y="13"/>
                          <a:pt x="6" y="13"/>
                        </a:cubicBezTo>
                        <a:cubicBezTo>
                          <a:pt x="6" y="13"/>
                          <a:pt x="6" y="13"/>
                          <a:pt x="6" y="13"/>
                        </a:cubicBezTo>
                        <a:cubicBezTo>
                          <a:pt x="6" y="12"/>
                          <a:pt x="6" y="12"/>
                          <a:pt x="6" y="12"/>
                        </a:cubicBezTo>
                        <a:cubicBezTo>
                          <a:pt x="7" y="12"/>
                          <a:pt x="6" y="10"/>
                          <a:pt x="5" y="7"/>
                        </a:cubicBezTo>
                        <a:cubicBezTo>
                          <a:pt x="5" y="5"/>
                          <a:pt x="5" y="3"/>
                          <a:pt x="5" y="2"/>
                        </a:cubicBezTo>
                        <a:cubicBezTo>
                          <a:pt x="4" y="2"/>
                          <a:pt x="4" y="1"/>
                          <a:pt x="4" y="1"/>
                        </a:cubicBezTo>
                        <a:cubicBezTo>
                          <a:pt x="3" y="1"/>
                          <a:pt x="3" y="0"/>
                          <a:pt x="2"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53" name="Google Shape;3553;p21"/>
                  <p:cNvSpPr/>
                  <p:nvPr/>
                </p:nvSpPr>
                <p:spPr>
                  <a:xfrm>
                    <a:off x="4205" y="2277"/>
                    <a:ext cx="7" cy="9"/>
                  </a:xfrm>
                  <a:custGeom>
                    <a:avLst/>
                    <a:gdLst/>
                    <a:ahLst/>
                    <a:cxnLst/>
                    <a:rect l="l" t="t" r="r" b="b"/>
                    <a:pathLst>
                      <a:path w="9" h="13" extrusionOk="0">
                        <a:moveTo>
                          <a:pt x="3" y="0"/>
                        </a:moveTo>
                        <a:cubicBezTo>
                          <a:pt x="2" y="0"/>
                          <a:pt x="1" y="2"/>
                          <a:pt x="1" y="2"/>
                        </a:cubicBezTo>
                        <a:cubicBezTo>
                          <a:pt x="1" y="2"/>
                          <a:pt x="1" y="2"/>
                          <a:pt x="1" y="2"/>
                        </a:cubicBezTo>
                        <a:cubicBezTo>
                          <a:pt x="1" y="2"/>
                          <a:pt x="2" y="1"/>
                          <a:pt x="3" y="1"/>
                        </a:cubicBezTo>
                        <a:cubicBezTo>
                          <a:pt x="3" y="0"/>
                          <a:pt x="3" y="0"/>
                          <a:pt x="3" y="0"/>
                        </a:cubicBezTo>
                        <a:cubicBezTo>
                          <a:pt x="4" y="0"/>
                          <a:pt x="4" y="1"/>
                          <a:pt x="5" y="1"/>
                        </a:cubicBezTo>
                        <a:cubicBezTo>
                          <a:pt x="5" y="1"/>
                          <a:pt x="5" y="2"/>
                          <a:pt x="6" y="2"/>
                        </a:cubicBezTo>
                        <a:cubicBezTo>
                          <a:pt x="6" y="3"/>
                          <a:pt x="6" y="5"/>
                          <a:pt x="6" y="7"/>
                        </a:cubicBezTo>
                        <a:cubicBezTo>
                          <a:pt x="7" y="10"/>
                          <a:pt x="8" y="12"/>
                          <a:pt x="7" y="12"/>
                        </a:cubicBezTo>
                        <a:cubicBezTo>
                          <a:pt x="7" y="13"/>
                          <a:pt x="7" y="13"/>
                          <a:pt x="7" y="13"/>
                        </a:cubicBezTo>
                        <a:cubicBezTo>
                          <a:pt x="7" y="13"/>
                          <a:pt x="7" y="13"/>
                          <a:pt x="7" y="13"/>
                        </a:cubicBezTo>
                        <a:cubicBezTo>
                          <a:pt x="6" y="13"/>
                          <a:pt x="6" y="12"/>
                          <a:pt x="6" y="12"/>
                        </a:cubicBezTo>
                        <a:cubicBezTo>
                          <a:pt x="5" y="12"/>
                          <a:pt x="5" y="10"/>
                          <a:pt x="3" y="7"/>
                        </a:cubicBezTo>
                        <a:cubicBezTo>
                          <a:pt x="2" y="5"/>
                          <a:pt x="1" y="4"/>
                          <a:pt x="1" y="3"/>
                        </a:cubicBezTo>
                        <a:cubicBezTo>
                          <a:pt x="1" y="2"/>
                          <a:pt x="1" y="2"/>
                          <a:pt x="1" y="2"/>
                        </a:cubicBezTo>
                        <a:cubicBezTo>
                          <a:pt x="1" y="2"/>
                          <a:pt x="1" y="2"/>
                          <a:pt x="1" y="2"/>
                        </a:cubicBezTo>
                        <a:cubicBezTo>
                          <a:pt x="1" y="2"/>
                          <a:pt x="1" y="2"/>
                          <a:pt x="1" y="2"/>
                        </a:cubicBezTo>
                        <a:cubicBezTo>
                          <a:pt x="1" y="2"/>
                          <a:pt x="0" y="3"/>
                          <a:pt x="3" y="7"/>
                        </a:cubicBezTo>
                        <a:cubicBezTo>
                          <a:pt x="6" y="12"/>
                          <a:pt x="5" y="13"/>
                          <a:pt x="7" y="13"/>
                        </a:cubicBezTo>
                        <a:cubicBezTo>
                          <a:pt x="7" y="13"/>
                          <a:pt x="7" y="13"/>
                          <a:pt x="7" y="13"/>
                        </a:cubicBezTo>
                        <a:cubicBezTo>
                          <a:pt x="9" y="13"/>
                          <a:pt x="8" y="10"/>
                          <a:pt x="7" y="7"/>
                        </a:cubicBezTo>
                        <a:cubicBezTo>
                          <a:pt x="6" y="4"/>
                          <a:pt x="7" y="3"/>
                          <a:pt x="5" y="1"/>
                        </a:cubicBezTo>
                        <a:cubicBezTo>
                          <a:pt x="4" y="0"/>
                          <a:pt x="4" y="0"/>
                          <a:pt x="3"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54" name="Google Shape;3554;p21"/>
                  <p:cNvSpPr/>
                  <p:nvPr/>
                </p:nvSpPr>
                <p:spPr>
                  <a:xfrm>
                    <a:off x="4237" y="2241"/>
                    <a:ext cx="10" cy="13"/>
                  </a:xfrm>
                  <a:custGeom>
                    <a:avLst/>
                    <a:gdLst/>
                    <a:ahLst/>
                    <a:cxnLst/>
                    <a:rect l="l" t="t" r="r" b="b"/>
                    <a:pathLst>
                      <a:path w="14" h="17" extrusionOk="0">
                        <a:moveTo>
                          <a:pt x="1" y="4"/>
                        </a:moveTo>
                        <a:cubicBezTo>
                          <a:pt x="1" y="4"/>
                          <a:pt x="0" y="6"/>
                          <a:pt x="2" y="8"/>
                        </a:cubicBezTo>
                        <a:cubicBezTo>
                          <a:pt x="5" y="9"/>
                          <a:pt x="5" y="11"/>
                          <a:pt x="7" y="13"/>
                        </a:cubicBezTo>
                        <a:cubicBezTo>
                          <a:pt x="8" y="15"/>
                          <a:pt x="8" y="16"/>
                          <a:pt x="10" y="16"/>
                        </a:cubicBezTo>
                        <a:cubicBezTo>
                          <a:pt x="11" y="17"/>
                          <a:pt x="10" y="14"/>
                          <a:pt x="12" y="14"/>
                        </a:cubicBezTo>
                        <a:cubicBezTo>
                          <a:pt x="14" y="14"/>
                          <a:pt x="12" y="11"/>
                          <a:pt x="10" y="10"/>
                        </a:cubicBezTo>
                        <a:cubicBezTo>
                          <a:pt x="8" y="8"/>
                          <a:pt x="6" y="6"/>
                          <a:pt x="5" y="4"/>
                        </a:cubicBezTo>
                        <a:cubicBezTo>
                          <a:pt x="5" y="3"/>
                          <a:pt x="2" y="0"/>
                          <a:pt x="1" y="4"/>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55" name="Google Shape;3555;p21"/>
                  <p:cNvSpPr/>
                  <p:nvPr/>
                </p:nvSpPr>
                <p:spPr>
                  <a:xfrm>
                    <a:off x="4237" y="2243"/>
                    <a:ext cx="10" cy="11"/>
                  </a:xfrm>
                  <a:custGeom>
                    <a:avLst/>
                    <a:gdLst/>
                    <a:ahLst/>
                    <a:cxnLst/>
                    <a:rect l="l" t="t" r="r" b="b"/>
                    <a:pathLst>
                      <a:path w="14" h="15" extrusionOk="0">
                        <a:moveTo>
                          <a:pt x="12" y="13"/>
                        </a:moveTo>
                        <a:cubicBezTo>
                          <a:pt x="12" y="13"/>
                          <a:pt x="11" y="13"/>
                          <a:pt x="11" y="13"/>
                        </a:cubicBezTo>
                        <a:cubicBezTo>
                          <a:pt x="11" y="14"/>
                          <a:pt x="11" y="14"/>
                          <a:pt x="11" y="14"/>
                        </a:cubicBezTo>
                        <a:cubicBezTo>
                          <a:pt x="11" y="15"/>
                          <a:pt x="10" y="15"/>
                          <a:pt x="9" y="15"/>
                        </a:cubicBezTo>
                        <a:cubicBezTo>
                          <a:pt x="9" y="14"/>
                          <a:pt x="9" y="14"/>
                          <a:pt x="9" y="14"/>
                        </a:cubicBezTo>
                        <a:cubicBezTo>
                          <a:pt x="8" y="13"/>
                          <a:pt x="8" y="12"/>
                          <a:pt x="7" y="11"/>
                        </a:cubicBezTo>
                        <a:cubicBezTo>
                          <a:pt x="5" y="9"/>
                          <a:pt x="5" y="8"/>
                          <a:pt x="4" y="7"/>
                        </a:cubicBezTo>
                        <a:cubicBezTo>
                          <a:pt x="3" y="7"/>
                          <a:pt x="3" y="6"/>
                          <a:pt x="2" y="6"/>
                        </a:cubicBezTo>
                        <a:cubicBezTo>
                          <a:pt x="2" y="5"/>
                          <a:pt x="2" y="5"/>
                          <a:pt x="2" y="5"/>
                        </a:cubicBezTo>
                        <a:cubicBezTo>
                          <a:pt x="0" y="4"/>
                          <a:pt x="1" y="2"/>
                          <a:pt x="1" y="2"/>
                        </a:cubicBezTo>
                        <a:cubicBezTo>
                          <a:pt x="1" y="1"/>
                          <a:pt x="1" y="1"/>
                          <a:pt x="1" y="1"/>
                        </a:cubicBezTo>
                        <a:cubicBezTo>
                          <a:pt x="1" y="0"/>
                          <a:pt x="2" y="0"/>
                          <a:pt x="3" y="0"/>
                        </a:cubicBezTo>
                        <a:cubicBezTo>
                          <a:pt x="3" y="0"/>
                          <a:pt x="4" y="0"/>
                          <a:pt x="4" y="1"/>
                        </a:cubicBezTo>
                        <a:cubicBezTo>
                          <a:pt x="5" y="1"/>
                          <a:pt x="5" y="2"/>
                          <a:pt x="6" y="2"/>
                        </a:cubicBezTo>
                        <a:cubicBezTo>
                          <a:pt x="6" y="3"/>
                          <a:pt x="7" y="5"/>
                          <a:pt x="9" y="6"/>
                        </a:cubicBezTo>
                        <a:cubicBezTo>
                          <a:pt x="9" y="7"/>
                          <a:pt x="10" y="7"/>
                          <a:pt x="10" y="7"/>
                        </a:cubicBezTo>
                        <a:cubicBezTo>
                          <a:pt x="11" y="8"/>
                          <a:pt x="11" y="8"/>
                          <a:pt x="11" y="8"/>
                        </a:cubicBezTo>
                        <a:cubicBezTo>
                          <a:pt x="12" y="9"/>
                          <a:pt x="14" y="11"/>
                          <a:pt x="13" y="12"/>
                        </a:cubicBezTo>
                        <a:cubicBezTo>
                          <a:pt x="13" y="12"/>
                          <a:pt x="13" y="13"/>
                          <a:pt x="12" y="13"/>
                        </a:cubicBezTo>
                        <a:close/>
                        <a:moveTo>
                          <a:pt x="12" y="12"/>
                        </a:moveTo>
                        <a:cubicBezTo>
                          <a:pt x="13" y="12"/>
                          <a:pt x="13" y="12"/>
                          <a:pt x="13" y="12"/>
                        </a:cubicBezTo>
                        <a:cubicBezTo>
                          <a:pt x="13" y="11"/>
                          <a:pt x="13" y="11"/>
                          <a:pt x="12" y="10"/>
                        </a:cubicBezTo>
                        <a:cubicBezTo>
                          <a:pt x="12" y="10"/>
                          <a:pt x="11" y="9"/>
                          <a:pt x="11" y="8"/>
                        </a:cubicBezTo>
                        <a:cubicBezTo>
                          <a:pt x="10" y="8"/>
                          <a:pt x="10" y="8"/>
                          <a:pt x="10" y="8"/>
                        </a:cubicBezTo>
                        <a:cubicBezTo>
                          <a:pt x="9" y="7"/>
                          <a:pt x="9" y="7"/>
                          <a:pt x="8" y="7"/>
                        </a:cubicBezTo>
                        <a:cubicBezTo>
                          <a:pt x="7" y="5"/>
                          <a:pt x="6" y="4"/>
                          <a:pt x="5" y="2"/>
                        </a:cubicBezTo>
                        <a:cubicBezTo>
                          <a:pt x="5" y="2"/>
                          <a:pt x="4" y="1"/>
                          <a:pt x="4" y="1"/>
                        </a:cubicBezTo>
                        <a:cubicBezTo>
                          <a:pt x="3" y="0"/>
                          <a:pt x="2" y="0"/>
                          <a:pt x="1" y="2"/>
                        </a:cubicBezTo>
                        <a:cubicBezTo>
                          <a:pt x="1" y="2"/>
                          <a:pt x="1" y="2"/>
                          <a:pt x="1" y="2"/>
                        </a:cubicBezTo>
                        <a:cubicBezTo>
                          <a:pt x="1" y="2"/>
                          <a:pt x="1" y="2"/>
                          <a:pt x="1" y="2"/>
                        </a:cubicBezTo>
                        <a:cubicBezTo>
                          <a:pt x="1" y="2"/>
                          <a:pt x="1" y="2"/>
                          <a:pt x="1" y="2"/>
                        </a:cubicBezTo>
                        <a:cubicBezTo>
                          <a:pt x="1" y="2"/>
                          <a:pt x="0" y="4"/>
                          <a:pt x="2" y="5"/>
                        </a:cubicBezTo>
                        <a:cubicBezTo>
                          <a:pt x="3" y="5"/>
                          <a:pt x="3" y="5"/>
                          <a:pt x="3" y="5"/>
                        </a:cubicBezTo>
                        <a:cubicBezTo>
                          <a:pt x="3" y="6"/>
                          <a:pt x="4" y="6"/>
                          <a:pt x="4" y="7"/>
                        </a:cubicBezTo>
                        <a:cubicBezTo>
                          <a:pt x="5" y="8"/>
                          <a:pt x="6" y="9"/>
                          <a:pt x="7" y="11"/>
                        </a:cubicBezTo>
                        <a:cubicBezTo>
                          <a:pt x="8" y="12"/>
                          <a:pt x="8" y="13"/>
                          <a:pt x="9" y="14"/>
                        </a:cubicBezTo>
                        <a:cubicBezTo>
                          <a:pt x="10" y="14"/>
                          <a:pt x="10" y="14"/>
                          <a:pt x="10" y="14"/>
                        </a:cubicBezTo>
                        <a:cubicBezTo>
                          <a:pt x="10" y="14"/>
                          <a:pt x="10" y="14"/>
                          <a:pt x="10" y="14"/>
                        </a:cubicBezTo>
                        <a:cubicBezTo>
                          <a:pt x="11" y="13"/>
                          <a:pt x="11" y="13"/>
                          <a:pt x="11" y="13"/>
                        </a:cubicBezTo>
                        <a:cubicBezTo>
                          <a:pt x="11" y="13"/>
                          <a:pt x="11" y="13"/>
                          <a:pt x="11" y="13"/>
                        </a:cubicBezTo>
                        <a:cubicBezTo>
                          <a:pt x="11" y="12"/>
                          <a:pt x="11" y="12"/>
                          <a:pt x="12" y="12"/>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56" name="Google Shape;3556;p21"/>
                  <p:cNvSpPr/>
                  <p:nvPr/>
                </p:nvSpPr>
                <p:spPr>
                  <a:xfrm>
                    <a:off x="4238" y="2243"/>
                    <a:ext cx="9" cy="10"/>
                  </a:xfrm>
                  <a:custGeom>
                    <a:avLst/>
                    <a:gdLst/>
                    <a:ahLst/>
                    <a:cxnLst/>
                    <a:rect l="l" t="t" r="r" b="b"/>
                    <a:pathLst>
                      <a:path w="12" h="14" extrusionOk="0">
                        <a:moveTo>
                          <a:pt x="1" y="3"/>
                        </a:moveTo>
                        <a:cubicBezTo>
                          <a:pt x="2" y="3"/>
                          <a:pt x="2" y="3"/>
                          <a:pt x="2" y="3"/>
                        </a:cubicBezTo>
                        <a:cubicBezTo>
                          <a:pt x="2" y="2"/>
                          <a:pt x="1" y="2"/>
                          <a:pt x="2" y="2"/>
                        </a:cubicBezTo>
                        <a:cubicBezTo>
                          <a:pt x="2" y="2"/>
                          <a:pt x="2" y="2"/>
                          <a:pt x="2" y="2"/>
                        </a:cubicBezTo>
                        <a:cubicBezTo>
                          <a:pt x="3" y="2"/>
                          <a:pt x="4" y="3"/>
                          <a:pt x="4" y="4"/>
                        </a:cubicBezTo>
                        <a:cubicBezTo>
                          <a:pt x="5" y="5"/>
                          <a:pt x="8" y="8"/>
                          <a:pt x="9" y="9"/>
                        </a:cubicBezTo>
                        <a:cubicBezTo>
                          <a:pt x="11" y="10"/>
                          <a:pt x="11" y="11"/>
                          <a:pt x="10" y="11"/>
                        </a:cubicBezTo>
                        <a:cubicBezTo>
                          <a:pt x="10" y="11"/>
                          <a:pt x="10" y="11"/>
                          <a:pt x="10" y="11"/>
                        </a:cubicBezTo>
                        <a:cubicBezTo>
                          <a:pt x="9" y="11"/>
                          <a:pt x="9" y="11"/>
                          <a:pt x="9" y="11"/>
                        </a:cubicBezTo>
                        <a:cubicBezTo>
                          <a:pt x="8" y="11"/>
                          <a:pt x="9" y="13"/>
                          <a:pt x="8" y="13"/>
                        </a:cubicBezTo>
                        <a:cubicBezTo>
                          <a:pt x="8" y="13"/>
                          <a:pt x="8" y="13"/>
                          <a:pt x="8" y="13"/>
                        </a:cubicBezTo>
                        <a:cubicBezTo>
                          <a:pt x="7" y="13"/>
                          <a:pt x="6" y="10"/>
                          <a:pt x="6" y="9"/>
                        </a:cubicBezTo>
                        <a:cubicBezTo>
                          <a:pt x="5" y="7"/>
                          <a:pt x="4" y="6"/>
                          <a:pt x="3" y="6"/>
                        </a:cubicBezTo>
                        <a:cubicBezTo>
                          <a:pt x="1" y="5"/>
                          <a:pt x="1" y="3"/>
                          <a:pt x="1" y="3"/>
                        </a:cubicBezTo>
                        <a:cubicBezTo>
                          <a:pt x="1" y="3"/>
                          <a:pt x="1" y="3"/>
                          <a:pt x="1" y="3"/>
                        </a:cubicBezTo>
                        <a:cubicBezTo>
                          <a:pt x="1" y="3"/>
                          <a:pt x="1" y="3"/>
                          <a:pt x="1" y="3"/>
                        </a:cubicBezTo>
                        <a:close/>
                        <a:moveTo>
                          <a:pt x="2" y="0"/>
                        </a:moveTo>
                        <a:cubicBezTo>
                          <a:pt x="2" y="0"/>
                          <a:pt x="2" y="0"/>
                          <a:pt x="2" y="0"/>
                        </a:cubicBezTo>
                        <a:cubicBezTo>
                          <a:pt x="1" y="0"/>
                          <a:pt x="1" y="1"/>
                          <a:pt x="0" y="2"/>
                        </a:cubicBezTo>
                        <a:cubicBezTo>
                          <a:pt x="0" y="2"/>
                          <a:pt x="0" y="2"/>
                          <a:pt x="0" y="2"/>
                        </a:cubicBezTo>
                        <a:cubicBezTo>
                          <a:pt x="0" y="3"/>
                          <a:pt x="0" y="4"/>
                          <a:pt x="1" y="5"/>
                        </a:cubicBezTo>
                        <a:cubicBezTo>
                          <a:pt x="2" y="5"/>
                          <a:pt x="2" y="5"/>
                          <a:pt x="2" y="5"/>
                        </a:cubicBezTo>
                        <a:cubicBezTo>
                          <a:pt x="2" y="6"/>
                          <a:pt x="3" y="6"/>
                          <a:pt x="3" y="7"/>
                        </a:cubicBezTo>
                        <a:cubicBezTo>
                          <a:pt x="4" y="8"/>
                          <a:pt x="5" y="9"/>
                          <a:pt x="6" y="11"/>
                        </a:cubicBezTo>
                        <a:cubicBezTo>
                          <a:pt x="7" y="12"/>
                          <a:pt x="7" y="13"/>
                          <a:pt x="8" y="14"/>
                        </a:cubicBezTo>
                        <a:cubicBezTo>
                          <a:pt x="9" y="14"/>
                          <a:pt x="9" y="14"/>
                          <a:pt x="9" y="14"/>
                        </a:cubicBezTo>
                        <a:cubicBezTo>
                          <a:pt x="9" y="14"/>
                          <a:pt x="9" y="14"/>
                          <a:pt x="9" y="14"/>
                        </a:cubicBezTo>
                        <a:cubicBezTo>
                          <a:pt x="9" y="13"/>
                          <a:pt x="9" y="12"/>
                          <a:pt x="10" y="12"/>
                        </a:cubicBezTo>
                        <a:cubicBezTo>
                          <a:pt x="10" y="12"/>
                          <a:pt x="11" y="12"/>
                          <a:pt x="11" y="12"/>
                        </a:cubicBezTo>
                        <a:cubicBezTo>
                          <a:pt x="11" y="12"/>
                          <a:pt x="11" y="12"/>
                          <a:pt x="11" y="12"/>
                        </a:cubicBezTo>
                        <a:cubicBezTo>
                          <a:pt x="11" y="12"/>
                          <a:pt x="11" y="12"/>
                          <a:pt x="11" y="12"/>
                        </a:cubicBezTo>
                        <a:cubicBezTo>
                          <a:pt x="12" y="12"/>
                          <a:pt x="12" y="12"/>
                          <a:pt x="12" y="12"/>
                        </a:cubicBezTo>
                        <a:cubicBezTo>
                          <a:pt x="12" y="12"/>
                          <a:pt x="12" y="12"/>
                          <a:pt x="12" y="12"/>
                        </a:cubicBezTo>
                        <a:cubicBezTo>
                          <a:pt x="12" y="11"/>
                          <a:pt x="12" y="11"/>
                          <a:pt x="11" y="10"/>
                        </a:cubicBezTo>
                        <a:cubicBezTo>
                          <a:pt x="11" y="10"/>
                          <a:pt x="10" y="9"/>
                          <a:pt x="10" y="8"/>
                        </a:cubicBezTo>
                        <a:cubicBezTo>
                          <a:pt x="9" y="8"/>
                          <a:pt x="9" y="8"/>
                          <a:pt x="9" y="8"/>
                        </a:cubicBezTo>
                        <a:cubicBezTo>
                          <a:pt x="8" y="7"/>
                          <a:pt x="8" y="7"/>
                          <a:pt x="7" y="7"/>
                        </a:cubicBezTo>
                        <a:cubicBezTo>
                          <a:pt x="6" y="5"/>
                          <a:pt x="5" y="4"/>
                          <a:pt x="4" y="2"/>
                        </a:cubicBezTo>
                        <a:cubicBezTo>
                          <a:pt x="4" y="2"/>
                          <a:pt x="3" y="1"/>
                          <a:pt x="3" y="1"/>
                        </a:cubicBezTo>
                        <a:cubicBezTo>
                          <a:pt x="3" y="1"/>
                          <a:pt x="2" y="0"/>
                          <a:pt x="2"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57" name="Google Shape;3557;p21"/>
                  <p:cNvSpPr/>
                  <p:nvPr/>
                </p:nvSpPr>
                <p:spPr>
                  <a:xfrm>
                    <a:off x="4238" y="2243"/>
                    <a:ext cx="9" cy="10"/>
                  </a:xfrm>
                  <a:custGeom>
                    <a:avLst/>
                    <a:gdLst/>
                    <a:ahLst/>
                    <a:cxnLst/>
                    <a:rect l="l" t="t" r="r" b="b"/>
                    <a:pathLst>
                      <a:path w="12" h="14" extrusionOk="0">
                        <a:moveTo>
                          <a:pt x="11" y="12"/>
                        </a:moveTo>
                        <a:cubicBezTo>
                          <a:pt x="11" y="12"/>
                          <a:pt x="11" y="12"/>
                          <a:pt x="11" y="12"/>
                        </a:cubicBezTo>
                        <a:moveTo>
                          <a:pt x="0" y="2"/>
                        </a:moveTo>
                        <a:cubicBezTo>
                          <a:pt x="0" y="3"/>
                          <a:pt x="0" y="3"/>
                          <a:pt x="0" y="3"/>
                        </a:cubicBezTo>
                        <a:cubicBezTo>
                          <a:pt x="0" y="4"/>
                          <a:pt x="0" y="5"/>
                          <a:pt x="1" y="6"/>
                        </a:cubicBezTo>
                        <a:cubicBezTo>
                          <a:pt x="4" y="7"/>
                          <a:pt x="4" y="9"/>
                          <a:pt x="6" y="11"/>
                        </a:cubicBezTo>
                        <a:cubicBezTo>
                          <a:pt x="7" y="13"/>
                          <a:pt x="7" y="14"/>
                          <a:pt x="9" y="14"/>
                        </a:cubicBezTo>
                        <a:cubicBezTo>
                          <a:pt x="9" y="14"/>
                          <a:pt x="9" y="14"/>
                          <a:pt x="9" y="14"/>
                        </a:cubicBezTo>
                        <a:cubicBezTo>
                          <a:pt x="9" y="14"/>
                          <a:pt x="9" y="14"/>
                          <a:pt x="9" y="14"/>
                        </a:cubicBezTo>
                        <a:cubicBezTo>
                          <a:pt x="9" y="14"/>
                          <a:pt x="9" y="14"/>
                          <a:pt x="9" y="14"/>
                        </a:cubicBezTo>
                        <a:cubicBezTo>
                          <a:pt x="8" y="14"/>
                          <a:pt x="8" y="14"/>
                          <a:pt x="8" y="14"/>
                        </a:cubicBezTo>
                        <a:cubicBezTo>
                          <a:pt x="7" y="13"/>
                          <a:pt x="7" y="12"/>
                          <a:pt x="6" y="11"/>
                        </a:cubicBezTo>
                        <a:cubicBezTo>
                          <a:pt x="5" y="9"/>
                          <a:pt x="4" y="8"/>
                          <a:pt x="3" y="7"/>
                        </a:cubicBezTo>
                        <a:cubicBezTo>
                          <a:pt x="3" y="6"/>
                          <a:pt x="2" y="6"/>
                          <a:pt x="2" y="5"/>
                        </a:cubicBezTo>
                        <a:cubicBezTo>
                          <a:pt x="1" y="5"/>
                          <a:pt x="1" y="5"/>
                          <a:pt x="1" y="5"/>
                        </a:cubicBezTo>
                        <a:cubicBezTo>
                          <a:pt x="0" y="4"/>
                          <a:pt x="0" y="3"/>
                          <a:pt x="0" y="2"/>
                        </a:cubicBezTo>
                        <a:close/>
                        <a:moveTo>
                          <a:pt x="2" y="0"/>
                        </a:moveTo>
                        <a:cubicBezTo>
                          <a:pt x="2" y="0"/>
                          <a:pt x="2" y="0"/>
                          <a:pt x="2" y="0"/>
                        </a:cubicBezTo>
                        <a:cubicBezTo>
                          <a:pt x="2" y="0"/>
                          <a:pt x="3" y="1"/>
                          <a:pt x="3" y="1"/>
                        </a:cubicBezTo>
                        <a:cubicBezTo>
                          <a:pt x="3" y="1"/>
                          <a:pt x="4" y="2"/>
                          <a:pt x="4" y="2"/>
                        </a:cubicBezTo>
                        <a:cubicBezTo>
                          <a:pt x="5" y="4"/>
                          <a:pt x="6" y="5"/>
                          <a:pt x="7" y="7"/>
                        </a:cubicBezTo>
                        <a:cubicBezTo>
                          <a:pt x="8" y="7"/>
                          <a:pt x="8" y="7"/>
                          <a:pt x="9" y="8"/>
                        </a:cubicBezTo>
                        <a:cubicBezTo>
                          <a:pt x="10" y="8"/>
                          <a:pt x="10" y="8"/>
                          <a:pt x="10" y="8"/>
                        </a:cubicBezTo>
                        <a:cubicBezTo>
                          <a:pt x="10" y="9"/>
                          <a:pt x="11" y="10"/>
                          <a:pt x="11" y="10"/>
                        </a:cubicBezTo>
                        <a:cubicBezTo>
                          <a:pt x="12" y="11"/>
                          <a:pt x="12" y="11"/>
                          <a:pt x="12" y="12"/>
                        </a:cubicBezTo>
                        <a:cubicBezTo>
                          <a:pt x="12" y="12"/>
                          <a:pt x="12" y="12"/>
                          <a:pt x="12" y="12"/>
                        </a:cubicBezTo>
                        <a:cubicBezTo>
                          <a:pt x="12" y="12"/>
                          <a:pt x="12" y="12"/>
                          <a:pt x="12" y="12"/>
                        </a:cubicBezTo>
                        <a:cubicBezTo>
                          <a:pt x="12" y="11"/>
                          <a:pt x="11" y="9"/>
                          <a:pt x="9" y="8"/>
                        </a:cubicBezTo>
                        <a:cubicBezTo>
                          <a:pt x="7" y="6"/>
                          <a:pt x="5" y="4"/>
                          <a:pt x="4" y="2"/>
                        </a:cubicBezTo>
                        <a:cubicBezTo>
                          <a:pt x="4" y="2"/>
                          <a:pt x="3" y="0"/>
                          <a:pt x="2"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58" name="Google Shape;3558;p21"/>
                  <p:cNvSpPr/>
                  <p:nvPr/>
                </p:nvSpPr>
                <p:spPr>
                  <a:xfrm>
                    <a:off x="4239" y="2245"/>
                    <a:ext cx="5" cy="7"/>
                  </a:xfrm>
                  <a:custGeom>
                    <a:avLst/>
                    <a:gdLst/>
                    <a:ahLst/>
                    <a:cxnLst/>
                    <a:rect l="l" t="t" r="r" b="b"/>
                    <a:pathLst>
                      <a:path w="7" h="9" extrusionOk="0">
                        <a:moveTo>
                          <a:pt x="0" y="1"/>
                        </a:moveTo>
                        <a:cubicBezTo>
                          <a:pt x="0" y="1"/>
                          <a:pt x="0" y="1"/>
                          <a:pt x="1" y="2"/>
                        </a:cubicBezTo>
                        <a:cubicBezTo>
                          <a:pt x="2" y="4"/>
                          <a:pt x="5" y="6"/>
                          <a:pt x="5" y="7"/>
                        </a:cubicBezTo>
                        <a:cubicBezTo>
                          <a:pt x="6" y="9"/>
                          <a:pt x="6" y="8"/>
                          <a:pt x="6" y="8"/>
                        </a:cubicBezTo>
                        <a:cubicBezTo>
                          <a:pt x="6" y="7"/>
                          <a:pt x="7" y="8"/>
                          <a:pt x="7" y="7"/>
                        </a:cubicBezTo>
                        <a:cubicBezTo>
                          <a:pt x="6" y="6"/>
                          <a:pt x="2" y="3"/>
                          <a:pt x="2" y="3"/>
                        </a:cubicBezTo>
                        <a:cubicBezTo>
                          <a:pt x="2" y="2"/>
                          <a:pt x="0" y="0"/>
                          <a:pt x="0"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59" name="Google Shape;3559;p21"/>
                  <p:cNvSpPr/>
                  <p:nvPr/>
                </p:nvSpPr>
                <p:spPr>
                  <a:xfrm>
                    <a:off x="4222" y="2230"/>
                    <a:ext cx="18" cy="16"/>
                  </a:xfrm>
                  <a:custGeom>
                    <a:avLst/>
                    <a:gdLst/>
                    <a:ahLst/>
                    <a:cxnLst/>
                    <a:rect l="l" t="t" r="r" b="b"/>
                    <a:pathLst>
                      <a:path w="24" h="21" extrusionOk="0">
                        <a:moveTo>
                          <a:pt x="1" y="3"/>
                        </a:moveTo>
                        <a:cubicBezTo>
                          <a:pt x="1" y="3"/>
                          <a:pt x="0" y="4"/>
                          <a:pt x="5" y="7"/>
                        </a:cubicBezTo>
                        <a:cubicBezTo>
                          <a:pt x="9" y="10"/>
                          <a:pt x="12" y="12"/>
                          <a:pt x="15" y="16"/>
                        </a:cubicBezTo>
                        <a:cubicBezTo>
                          <a:pt x="18" y="20"/>
                          <a:pt x="20" y="21"/>
                          <a:pt x="21" y="19"/>
                        </a:cubicBezTo>
                        <a:cubicBezTo>
                          <a:pt x="21" y="18"/>
                          <a:pt x="22" y="17"/>
                          <a:pt x="23" y="17"/>
                        </a:cubicBezTo>
                        <a:cubicBezTo>
                          <a:pt x="24" y="17"/>
                          <a:pt x="23" y="14"/>
                          <a:pt x="18" y="11"/>
                        </a:cubicBezTo>
                        <a:cubicBezTo>
                          <a:pt x="13" y="8"/>
                          <a:pt x="10" y="5"/>
                          <a:pt x="9" y="5"/>
                        </a:cubicBezTo>
                        <a:cubicBezTo>
                          <a:pt x="8" y="4"/>
                          <a:pt x="5" y="0"/>
                          <a:pt x="3" y="0"/>
                        </a:cubicBezTo>
                        <a:cubicBezTo>
                          <a:pt x="2" y="0"/>
                          <a:pt x="1" y="3"/>
                          <a:pt x="1" y="3"/>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60" name="Google Shape;3560;p21"/>
                  <p:cNvSpPr/>
                  <p:nvPr/>
                </p:nvSpPr>
                <p:spPr>
                  <a:xfrm>
                    <a:off x="4223" y="2230"/>
                    <a:ext cx="17" cy="15"/>
                  </a:xfrm>
                  <a:custGeom>
                    <a:avLst/>
                    <a:gdLst/>
                    <a:ahLst/>
                    <a:cxnLst/>
                    <a:rect l="l" t="t" r="r" b="b"/>
                    <a:pathLst>
                      <a:path w="23" h="20" extrusionOk="0">
                        <a:moveTo>
                          <a:pt x="22" y="17"/>
                        </a:moveTo>
                        <a:cubicBezTo>
                          <a:pt x="21" y="17"/>
                          <a:pt x="21" y="18"/>
                          <a:pt x="20" y="19"/>
                        </a:cubicBezTo>
                        <a:cubicBezTo>
                          <a:pt x="20" y="20"/>
                          <a:pt x="18" y="20"/>
                          <a:pt x="17" y="20"/>
                        </a:cubicBezTo>
                        <a:cubicBezTo>
                          <a:pt x="16" y="19"/>
                          <a:pt x="15" y="18"/>
                          <a:pt x="13" y="16"/>
                        </a:cubicBezTo>
                        <a:cubicBezTo>
                          <a:pt x="10" y="12"/>
                          <a:pt x="8" y="10"/>
                          <a:pt x="4" y="8"/>
                        </a:cubicBezTo>
                        <a:cubicBezTo>
                          <a:pt x="0" y="5"/>
                          <a:pt x="0" y="3"/>
                          <a:pt x="0" y="3"/>
                        </a:cubicBezTo>
                        <a:cubicBezTo>
                          <a:pt x="0" y="3"/>
                          <a:pt x="0" y="3"/>
                          <a:pt x="0" y="3"/>
                        </a:cubicBezTo>
                        <a:cubicBezTo>
                          <a:pt x="0" y="3"/>
                          <a:pt x="0" y="2"/>
                          <a:pt x="0" y="1"/>
                        </a:cubicBezTo>
                        <a:cubicBezTo>
                          <a:pt x="1" y="1"/>
                          <a:pt x="1" y="0"/>
                          <a:pt x="2" y="0"/>
                        </a:cubicBezTo>
                        <a:cubicBezTo>
                          <a:pt x="2" y="0"/>
                          <a:pt x="3" y="0"/>
                          <a:pt x="3" y="0"/>
                        </a:cubicBezTo>
                        <a:cubicBezTo>
                          <a:pt x="5" y="1"/>
                          <a:pt x="7" y="4"/>
                          <a:pt x="8" y="4"/>
                        </a:cubicBezTo>
                        <a:cubicBezTo>
                          <a:pt x="9" y="5"/>
                          <a:pt x="12" y="7"/>
                          <a:pt x="14" y="9"/>
                        </a:cubicBezTo>
                        <a:cubicBezTo>
                          <a:pt x="15" y="9"/>
                          <a:pt x="16" y="10"/>
                          <a:pt x="17" y="11"/>
                        </a:cubicBezTo>
                        <a:cubicBezTo>
                          <a:pt x="17" y="11"/>
                          <a:pt x="17" y="11"/>
                          <a:pt x="17" y="11"/>
                        </a:cubicBezTo>
                        <a:cubicBezTo>
                          <a:pt x="22" y="13"/>
                          <a:pt x="23" y="16"/>
                          <a:pt x="22" y="17"/>
                        </a:cubicBezTo>
                        <a:close/>
                        <a:moveTo>
                          <a:pt x="4" y="7"/>
                        </a:moveTo>
                        <a:cubicBezTo>
                          <a:pt x="8" y="10"/>
                          <a:pt x="11" y="12"/>
                          <a:pt x="14" y="16"/>
                        </a:cubicBezTo>
                        <a:cubicBezTo>
                          <a:pt x="15" y="18"/>
                          <a:pt x="16" y="19"/>
                          <a:pt x="17" y="19"/>
                        </a:cubicBezTo>
                        <a:cubicBezTo>
                          <a:pt x="18" y="20"/>
                          <a:pt x="19" y="20"/>
                          <a:pt x="19" y="19"/>
                        </a:cubicBezTo>
                        <a:cubicBezTo>
                          <a:pt x="20" y="18"/>
                          <a:pt x="20" y="17"/>
                          <a:pt x="21" y="17"/>
                        </a:cubicBezTo>
                        <a:cubicBezTo>
                          <a:pt x="22" y="17"/>
                          <a:pt x="22" y="17"/>
                          <a:pt x="22" y="17"/>
                        </a:cubicBezTo>
                        <a:cubicBezTo>
                          <a:pt x="22" y="16"/>
                          <a:pt x="21" y="14"/>
                          <a:pt x="17" y="11"/>
                        </a:cubicBezTo>
                        <a:cubicBezTo>
                          <a:pt x="17" y="11"/>
                          <a:pt x="17" y="11"/>
                          <a:pt x="17" y="11"/>
                        </a:cubicBezTo>
                        <a:cubicBezTo>
                          <a:pt x="16" y="10"/>
                          <a:pt x="15" y="10"/>
                          <a:pt x="14" y="9"/>
                        </a:cubicBezTo>
                        <a:cubicBezTo>
                          <a:pt x="11" y="8"/>
                          <a:pt x="8" y="5"/>
                          <a:pt x="8" y="5"/>
                        </a:cubicBezTo>
                        <a:cubicBezTo>
                          <a:pt x="7" y="4"/>
                          <a:pt x="5" y="2"/>
                          <a:pt x="3" y="1"/>
                        </a:cubicBezTo>
                        <a:cubicBezTo>
                          <a:pt x="3" y="1"/>
                          <a:pt x="2" y="1"/>
                          <a:pt x="2" y="1"/>
                        </a:cubicBezTo>
                        <a:cubicBezTo>
                          <a:pt x="2" y="1"/>
                          <a:pt x="1" y="1"/>
                          <a:pt x="1" y="2"/>
                        </a:cubicBezTo>
                        <a:cubicBezTo>
                          <a:pt x="1" y="2"/>
                          <a:pt x="1" y="3"/>
                          <a:pt x="1" y="3"/>
                        </a:cubicBezTo>
                        <a:cubicBezTo>
                          <a:pt x="1" y="3"/>
                          <a:pt x="1" y="3"/>
                          <a:pt x="1" y="3"/>
                        </a:cubicBezTo>
                        <a:cubicBezTo>
                          <a:pt x="1" y="3"/>
                          <a:pt x="1" y="3"/>
                          <a:pt x="1" y="3"/>
                        </a:cubicBezTo>
                        <a:cubicBezTo>
                          <a:pt x="1" y="3"/>
                          <a:pt x="1" y="3"/>
                          <a:pt x="1" y="3"/>
                        </a:cubicBezTo>
                        <a:cubicBezTo>
                          <a:pt x="1" y="4"/>
                          <a:pt x="0" y="5"/>
                          <a:pt x="4" y="7"/>
                        </a:cubicBezTo>
                        <a:close/>
                        <a:moveTo>
                          <a:pt x="0" y="3"/>
                        </a:moveTo>
                        <a:cubicBezTo>
                          <a:pt x="0" y="3"/>
                          <a:pt x="0" y="3"/>
                          <a:pt x="0" y="3"/>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61" name="Google Shape;3561;p21"/>
                  <p:cNvSpPr/>
                  <p:nvPr/>
                </p:nvSpPr>
                <p:spPr>
                  <a:xfrm>
                    <a:off x="4224" y="2231"/>
                    <a:ext cx="15" cy="14"/>
                  </a:xfrm>
                  <a:custGeom>
                    <a:avLst/>
                    <a:gdLst/>
                    <a:ahLst/>
                    <a:cxnLst/>
                    <a:rect l="l" t="t" r="r" b="b"/>
                    <a:pathLst>
                      <a:path w="20" h="19" extrusionOk="0">
                        <a:moveTo>
                          <a:pt x="2" y="0"/>
                        </a:moveTo>
                        <a:cubicBezTo>
                          <a:pt x="2" y="1"/>
                          <a:pt x="2" y="1"/>
                          <a:pt x="2" y="1"/>
                        </a:cubicBezTo>
                        <a:cubicBezTo>
                          <a:pt x="3" y="2"/>
                          <a:pt x="5" y="4"/>
                          <a:pt x="6" y="5"/>
                        </a:cubicBezTo>
                        <a:cubicBezTo>
                          <a:pt x="8" y="6"/>
                          <a:pt x="16" y="11"/>
                          <a:pt x="17" y="13"/>
                        </a:cubicBezTo>
                        <a:cubicBezTo>
                          <a:pt x="19" y="15"/>
                          <a:pt x="17" y="14"/>
                          <a:pt x="16" y="15"/>
                        </a:cubicBezTo>
                        <a:cubicBezTo>
                          <a:pt x="15" y="15"/>
                          <a:pt x="17" y="17"/>
                          <a:pt x="16" y="17"/>
                        </a:cubicBezTo>
                        <a:cubicBezTo>
                          <a:pt x="16" y="17"/>
                          <a:pt x="16" y="17"/>
                          <a:pt x="16" y="17"/>
                        </a:cubicBezTo>
                        <a:cubicBezTo>
                          <a:pt x="14" y="17"/>
                          <a:pt x="11" y="13"/>
                          <a:pt x="10" y="11"/>
                        </a:cubicBezTo>
                        <a:cubicBezTo>
                          <a:pt x="9" y="10"/>
                          <a:pt x="5" y="7"/>
                          <a:pt x="4" y="6"/>
                        </a:cubicBezTo>
                        <a:cubicBezTo>
                          <a:pt x="2" y="6"/>
                          <a:pt x="1" y="4"/>
                          <a:pt x="0" y="4"/>
                        </a:cubicBezTo>
                        <a:cubicBezTo>
                          <a:pt x="0" y="4"/>
                          <a:pt x="0" y="4"/>
                          <a:pt x="0" y="4"/>
                        </a:cubicBezTo>
                        <a:cubicBezTo>
                          <a:pt x="0" y="5"/>
                          <a:pt x="1" y="5"/>
                          <a:pt x="2" y="6"/>
                        </a:cubicBezTo>
                        <a:cubicBezTo>
                          <a:pt x="6" y="9"/>
                          <a:pt x="9" y="11"/>
                          <a:pt x="12" y="15"/>
                        </a:cubicBezTo>
                        <a:cubicBezTo>
                          <a:pt x="13" y="17"/>
                          <a:pt x="14" y="18"/>
                          <a:pt x="15" y="18"/>
                        </a:cubicBezTo>
                        <a:cubicBezTo>
                          <a:pt x="16" y="18"/>
                          <a:pt x="16" y="19"/>
                          <a:pt x="16" y="19"/>
                        </a:cubicBezTo>
                        <a:cubicBezTo>
                          <a:pt x="17" y="19"/>
                          <a:pt x="17" y="18"/>
                          <a:pt x="17" y="18"/>
                        </a:cubicBezTo>
                        <a:cubicBezTo>
                          <a:pt x="18" y="17"/>
                          <a:pt x="18" y="16"/>
                          <a:pt x="19" y="16"/>
                        </a:cubicBezTo>
                        <a:cubicBezTo>
                          <a:pt x="20" y="16"/>
                          <a:pt x="20" y="16"/>
                          <a:pt x="20" y="16"/>
                        </a:cubicBezTo>
                        <a:cubicBezTo>
                          <a:pt x="20" y="15"/>
                          <a:pt x="19" y="13"/>
                          <a:pt x="15" y="10"/>
                        </a:cubicBezTo>
                        <a:cubicBezTo>
                          <a:pt x="15" y="10"/>
                          <a:pt x="15" y="10"/>
                          <a:pt x="15" y="10"/>
                        </a:cubicBezTo>
                        <a:cubicBezTo>
                          <a:pt x="14" y="9"/>
                          <a:pt x="13" y="9"/>
                          <a:pt x="12" y="8"/>
                        </a:cubicBezTo>
                        <a:cubicBezTo>
                          <a:pt x="9" y="7"/>
                          <a:pt x="6" y="4"/>
                          <a:pt x="6" y="4"/>
                        </a:cubicBezTo>
                        <a:cubicBezTo>
                          <a:pt x="5" y="3"/>
                          <a:pt x="3" y="1"/>
                          <a:pt x="2"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62" name="Google Shape;3562;p21"/>
                  <p:cNvSpPr/>
                  <p:nvPr/>
                </p:nvSpPr>
                <p:spPr>
                  <a:xfrm>
                    <a:off x="4224" y="2231"/>
                    <a:ext cx="16" cy="14"/>
                  </a:xfrm>
                  <a:custGeom>
                    <a:avLst/>
                    <a:gdLst/>
                    <a:ahLst/>
                    <a:cxnLst/>
                    <a:rect l="l" t="t" r="r" b="b"/>
                    <a:pathLst>
                      <a:path w="21" h="19" extrusionOk="0">
                        <a:moveTo>
                          <a:pt x="2" y="0"/>
                        </a:moveTo>
                        <a:cubicBezTo>
                          <a:pt x="2" y="0"/>
                          <a:pt x="2" y="0"/>
                          <a:pt x="2" y="0"/>
                        </a:cubicBezTo>
                        <a:cubicBezTo>
                          <a:pt x="3" y="1"/>
                          <a:pt x="5" y="3"/>
                          <a:pt x="6" y="4"/>
                        </a:cubicBezTo>
                        <a:cubicBezTo>
                          <a:pt x="6" y="4"/>
                          <a:pt x="9" y="7"/>
                          <a:pt x="12" y="8"/>
                        </a:cubicBezTo>
                        <a:cubicBezTo>
                          <a:pt x="13" y="9"/>
                          <a:pt x="14" y="9"/>
                          <a:pt x="15" y="10"/>
                        </a:cubicBezTo>
                        <a:cubicBezTo>
                          <a:pt x="15" y="10"/>
                          <a:pt x="15" y="10"/>
                          <a:pt x="15" y="10"/>
                        </a:cubicBezTo>
                        <a:cubicBezTo>
                          <a:pt x="19" y="13"/>
                          <a:pt x="20" y="15"/>
                          <a:pt x="20" y="16"/>
                        </a:cubicBezTo>
                        <a:cubicBezTo>
                          <a:pt x="19" y="16"/>
                          <a:pt x="19" y="16"/>
                          <a:pt x="19" y="16"/>
                        </a:cubicBezTo>
                        <a:cubicBezTo>
                          <a:pt x="18" y="16"/>
                          <a:pt x="18" y="17"/>
                          <a:pt x="17" y="18"/>
                        </a:cubicBezTo>
                        <a:cubicBezTo>
                          <a:pt x="17" y="18"/>
                          <a:pt x="17" y="19"/>
                          <a:pt x="16" y="19"/>
                        </a:cubicBezTo>
                        <a:cubicBezTo>
                          <a:pt x="16" y="19"/>
                          <a:pt x="16" y="18"/>
                          <a:pt x="15" y="18"/>
                        </a:cubicBezTo>
                        <a:cubicBezTo>
                          <a:pt x="14" y="18"/>
                          <a:pt x="13" y="17"/>
                          <a:pt x="12" y="15"/>
                        </a:cubicBezTo>
                        <a:cubicBezTo>
                          <a:pt x="9" y="11"/>
                          <a:pt x="6" y="9"/>
                          <a:pt x="2" y="6"/>
                        </a:cubicBezTo>
                        <a:cubicBezTo>
                          <a:pt x="1" y="5"/>
                          <a:pt x="0" y="5"/>
                          <a:pt x="0" y="4"/>
                        </a:cubicBezTo>
                        <a:cubicBezTo>
                          <a:pt x="0" y="5"/>
                          <a:pt x="0" y="5"/>
                          <a:pt x="0" y="5"/>
                        </a:cubicBezTo>
                        <a:cubicBezTo>
                          <a:pt x="0" y="5"/>
                          <a:pt x="1" y="6"/>
                          <a:pt x="2" y="6"/>
                        </a:cubicBezTo>
                        <a:cubicBezTo>
                          <a:pt x="6" y="9"/>
                          <a:pt x="9" y="11"/>
                          <a:pt x="12" y="15"/>
                        </a:cubicBezTo>
                        <a:cubicBezTo>
                          <a:pt x="14" y="18"/>
                          <a:pt x="15" y="19"/>
                          <a:pt x="17" y="19"/>
                        </a:cubicBezTo>
                        <a:cubicBezTo>
                          <a:pt x="17" y="19"/>
                          <a:pt x="17" y="19"/>
                          <a:pt x="18" y="18"/>
                        </a:cubicBezTo>
                        <a:cubicBezTo>
                          <a:pt x="18" y="17"/>
                          <a:pt x="19" y="16"/>
                          <a:pt x="20" y="16"/>
                        </a:cubicBezTo>
                        <a:cubicBezTo>
                          <a:pt x="21" y="16"/>
                          <a:pt x="20" y="13"/>
                          <a:pt x="15" y="10"/>
                        </a:cubicBezTo>
                        <a:cubicBezTo>
                          <a:pt x="10" y="7"/>
                          <a:pt x="7" y="4"/>
                          <a:pt x="6" y="4"/>
                        </a:cubicBezTo>
                        <a:cubicBezTo>
                          <a:pt x="5" y="3"/>
                          <a:pt x="3" y="1"/>
                          <a:pt x="2"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63" name="Google Shape;3563;p21"/>
                  <p:cNvSpPr/>
                  <p:nvPr/>
                </p:nvSpPr>
                <p:spPr>
                  <a:xfrm>
                    <a:off x="4225" y="2232"/>
                    <a:ext cx="12" cy="12"/>
                  </a:xfrm>
                  <a:custGeom>
                    <a:avLst/>
                    <a:gdLst/>
                    <a:ahLst/>
                    <a:cxnLst/>
                    <a:rect l="l" t="t" r="r" b="b"/>
                    <a:pathLst>
                      <a:path w="16" h="15" extrusionOk="0">
                        <a:moveTo>
                          <a:pt x="1" y="1"/>
                        </a:moveTo>
                        <a:cubicBezTo>
                          <a:pt x="1" y="1"/>
                          <a:pt x="2" y="3"/>
                          <a:pt x="4" y="4"/>
                        </a:cubicBezTo>
                        <a:cubicBezTo>
                          <a:pt x="5" y="5"/>
                          <a:pt x="9" y="9"/>
                          <a:pt x="11" y="10"/>
                        </a:cubicBezTo>
                        <a:cubicBezTo>
                          <a:pt x="12" y="12"/>
                          <a:pt x="14" y="15"/>
                          <a:pt x="14" y="13"/>
                        </a:cubicBezTo>
                        <a:cubicBezTo>
                          <a:pt x="14" y="12"/>
                          <a:pt x="14" y="12"/>
                          <a:pt x="15" y="12"/>
                        </a:cubicBezTo>
                        <a:cubicBezTo>
                          <a:pt x="16" y="11"/>
                          <a:pt x="14" y="11"/>
                          <a:pt x="12" y="9"/>
                        </a:cubicBezTo>
                        <a:cubicBezTo>
                          <a:pt x="9" y="7"/>
                          <a:pt x="4" y="4"/>
                          <a:pt x="2" y="2"/>
                        </a:cubicBezTo>
                        <a:cubicBezTo>
                          <a:pt x="1" y="0"/>
                          <a:pt x="0" y="0"/>
                          <a:pt x="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64" name="Google Shape;3564;p21"/>
                  <p:cNvSpPr/>
                  <p:nvPr/>
                </p:nvSpPr>
                <p:spPr>
                  <a:xfrm>
                    <a:off x="4244" y="2252"/>
                    <a:ext cx="6" cy="9"/>
                  </a:xfrm>
                  <a:custGeom>
                    <a:avLst/>
                    <a:gdLst/>
                    <a:ahLst/>
                    <a:cxnLst/>
                    <a:rect l="l" t="t" r="r" b="b"/>
                    <a:pathLst>
                      <a:path w="8" h="12" extrusionOk="0">
                        <a:moveTo>
                          <a:pt x="2" y="0"/>
                        </a:moveTo>
                        <a:cubicBezTo>
                          <a:pt x="2" y="0"/>
                          <a:pt x="3" y="0"/>
                          <a:pt x="5" y="4"/>
                        </a:cubicBezTo>
                        <a:cubicBezTo>
                          <a:pt x="7" y="8"/>
                          <a:pt x="8" y="8"/>
                          <a:pt x="7" y="10"/>
                        </a:cubicBezTo>
                        <a:cubicBezTo>
                          <a:pt x="6" y="12"/>
                          <a:pt x="5" y="9"/>
                          <a:pt x="3" y="7"/>
                        </a:cubicBezTo>
                        <a:cubicBezTo>
                          <a:pt x="2" y="5"/>
                          <a:pt x="0" y="6"/>
                          <a:pt x="0" y="3"/>
                        </a:cubicBezTo>
                        <a:cubicBezTo>
                          <a:pt x="0" y="0"/>
                          <a:pt x="2" y="0"/>
                          <a:pt x="2"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65" name="Google Shape;3565;p21"/>
                  <p:cNvSpPr/>
                  <p:nvPr/>
                </p:nvSpPr>
                <p:spPr>
                  <a:xfrm>
                    <a:off x="4244" y="2252"/>
                    <a:ext cx="6" cy="9"/>
                  </a:xfrm>
                  <a:custGeom>
                    <a:avLst/>
                    <a:gdLst/>
                    <a:ahLst/>
                    <a:cxnLst/>
                    <a:rect l="l" t="t" r="r" b="b"/>
                    <a:pathLst>
                      <a:path w="8" h="12" extrusionOk="0">
                        <a:moveTo>
                          <a:pt x="7" y="10"/>
                        </a:moveTo>
                        <a:cubicBezTo>
                          <a:pt x="7" y="11"/>
                          <a:pt x="7" y="11"/>
                          <a:pt x="7" y="11"/>
                        </a:cubicBezTo>
                        <a:cubicBezTo>
                          <a:pt x="7" y="11"/>
                          <a:pt x="7" y="11"/>
                          <a:pt x="7" y="11"/>
                        </a:cubicBezTo>
                        <a:cubicBezTo>
                          <a:pt x="6" y="12"/>
                          <a:pt x="5" y="9"/>
                          <a:pt x="3" y="8"/>
                        </a:cubicBezTo>
                        <a:cubicBezTo>
                          <a:pt x="2" y="6"/>
                          <a:pt x="1" y="6"/>
                          <a:pt x="0" y="4"/>
                        </a:cubicBezTo>
                        <a:cubicBezTo>
                          <a:pt x="0" y="4"/>
                          <a:pt x="0" y="3"/>
                          <a:pt x="0" y="3"/>
                        </a:cubicBezTo>
                        <a:cubicBezTo>
                          <a:pt x="0" y="1"/>
                          <a:pt x="0" y="1"/>
                          <a:pt x="1" y="0"/>
                        </a:cubicBezTo>
                        <a:cubicBezTo>
                          <a:pt x="1" y="0"/>
                          <a:pt x="2" y="0"/>
                          <a:pt x="2" y="0"/>
                        </a:cubicBezTo>
                        <a:cubicBezTo>
                          <a:pt x="2" y="0"/>
                          <a:pt x="4" y="0"/>
                          <a:pt x="5" y="4"/>
                        </a:cubicBezTo>
                        <a:cubicBezTo>
                          <a:pt x="6" y="7"/>
                          <a:pt x="7" y="7"/>
                          <a:pt x="7" y="8"/>
                        </a:cubicBezTo>
                        <a:cubicBezTo>
                          <a:pt x="8" y="9"/>
                          <a:pt x="8" y="10"/>
                          <a:pt x="7" y="10"/>
                        </a:cubicBezTo>
                        <a:close/>
                        <a:moveTo>
                          <a:pt x="3" y="1"/>
                        </a:moveTo>
                        <a:cubicBezTo>
                          <a:pt x="2" y="0"/>
                          <a:pt x="2" y="0"/>
                          <a:pt x="2" y="0"/>
                        </a:cubicBezTo>
                        <a:cubicBezTo>
                          <a:pt x="2" y="1"/>
                          <a:pt x="2" y="1"/>
                          <a:pt x="2" y="1"/>
                        </a:cubicBezTo>
                        <a:cubicBezTo>
                          <a:pt x="2" y="1"/>
                          <a:pt x="2" y="0"/>
                          <a:pt x="1" y="1"/>
                        </a:cubicBezTo>
                        <a:cubicBezTo>
                          <a:pt x="0" y="1"/>
                          <a:pt x="0" y="2"/>
                          <a:pt x="0" y="3"/>
                        </a:cubicBezTo>
                        <a:cubicBezTo>
                          <a:pt x="0" y="3"/>
                          <a:pt x="0" y="4"/>
                          <a:pt x="1" y="4"/>
                        </a:cubicBezTo>
                        <a:cubicBezTo>
                          <a:pt x="1" y="5"/>
                          <a:pt x="2" y="5"/>
                          <a:pt x="4" y="7"/>
                        </a:cubicBezTo>
                        <a:cubicBezTo>
                          <a:pt x="5" y="9"/>
                          <a:pt x="6" y="11"/>
                          <a:pt x="7" y="10"/>
                        </a:cubicBezTo>
                        <a:cubicBezTo>
                          <a:pt x="7" y="10"/>
                          <a:pt x="7" y="10"/>
                          <a:pt x="7" y="10"/>
                        </a:cubicBezTo>
                        <a:cubicBezTo>
                          <a:pt x="7" y="9"/>
                          <a:pt x="7" y="9"/>
                          <a:pt x="7" y="9"/>
                        </a:cubicBezTo>
                        <a:cubicBezTo>
                          <a:pt x="7" y="8"/>
                          <a:pt x="6" y="7"/>
                          <a:pt x="5" y="4"/>
                        </a:cubicBezTo>
                        <a:cubicBezTo>
                          <a:pt x="4" y="2"/>
                          <a:pt x="3" y="1"/>
                          <a:pt x="3" y="1"/>
                        </a:cubicBezTo>
                        <a:cubicBezTo>
                          <a:pt x="3" y="1"/>
                          <a:pt x="3" y="1"/>
                          <a:pt x="3" y="1"/>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66" name="Google Shape;3566;p21"/>
                  <p:cNvSpPr/>
                  <p:nvPr/>
                </p:nvSpPr>
                <p:spPr>
                  <a:xfrm>
                    <a:off x="4244" y="2252"/>
                    <a:ext cx="6" cy="7"/>
                  </a:xfrm>
                  <a:custGeom>
                    <a:avLst/>
                    <a:gdLst/>
                    <a:ahLst/>
                    <a:cxnLst/>
                    <a:rect l="l" t="t" r="r" b="b"/>
                    <a:pathLst>
                      <a:path w="7" h="10" extrusionOk="0">
                        <a:moveTo>
                          <a:pt x="5" y="9"/>
                        </a:moveTo>
                        <a:cubicBezTo>
                          <a:pt x="5" y="9"/>
                          <a:pt x="5" y="8"/>
                          <a:pt x="4" y="7"/>
                        </a:cubicBezTo>
                        <a:cubicBezTo>
                          <a:pt x="3" y="5"/>
                          <a:pt x="2" y="4"/>
                          <a:pt x="2" y="3"/>
                        </a:cubicBezTo>
                        <a:cubicBezTo>
                          <a:pt x="1" y="3"/>
                          <a:pt x="1" y="2"/>
                          <a:pt x="2" y="2"/>
                        </a:cubicBezTo>
                        <a:cubicBezTo>
                          <a:pt x="3" y="2"/>
                          <a:pt x="3" y="2"/>
                          <a:pt x="3" y="2"/>
                        </a:cubicBezTo>
                        <a:cubicBezTo>
                          <a:pt x="3" y="2"/>
                          <a:pt x="4" y="2"/>
                          <a:pt x="4" y="4"/>
                        </a:cubicBezTo>
                        <a:cubicBezTo>
                          <a:pt x="5" y="6"/>
                          <a:pt x="6" y="7"/>
                          <a:pt x="6" y="8"/>
                        </a:cubicBezTo>
                        <a:lnTo>
                          <a:pt x="5" y="9"/>
                        </a:lnTo>
                        <a:close/>
                        <a:moveTo>
                          <a:pt x="2" y="0"/>
                        </a:moveTo>
                        <a:cubicBezTo>
                          <a:pt x="2" y="0"/>
                          <a:pt x="2" y="0"/>
                          <a:pt x="2" y="0"/>
                        </a:cubicBezTo>
                        <a:cubicBezTo>
                          <a:pt x="2" y="1"/>
                          <a:pt x="2" y="1"/>
                          <a:pt x="2" y="1"/>
                        </a:cubicBezTo>
                        <a:cubicBezTo>
                          <a:pt x="2" y="1"/>
                          <a:pt x="2" y="1"/>
                          <a:pt x="2" y="1"/>
                        </a:cubicBezTo>
                        <a:cubicBezTo>
                          <a:pt x="2" y="1"/>
                          <a:pt x="1" y="1"/>
                          <a:pt x="1" y="1"/>
                        </a:cubicBezTo>
                        <a:cubicBezTo>
                          <a:pt x="0" y="1"/>
                          <a:pt x="0" y="2"/>
                          <a:pt x="0" y="3"/>
                        </a:cubicBezTo>
                        <a:cubicBezTo>
                          <a:pt x="0" y="3"/>
                          <a:pt x="0" y="4"/>
                          <a:pt x="1" y="4"/>
                        </a:cubicBezTo>
                        <a:cubicBezTo>
                          <a:pt x="1" y="5"/>
                          <a:pt x="2" y="5"/>
                          <a:pt x="4" y="7"/>
                        </a:cubicBezTo>
                        <a:cubicBezTo>
                          <a:pt x="5" y="9"/>
                          <a:pt x="6" y="10"/>
                          <a:pt x="6" y="10"/>
                        </a:cubicBezTo>
                        <a:cubicBezTo>
                          <a:pt x="7" y="10"/>
                          <a:pt x="7" y="10"/>
                          <a:pt x="7" y="10"/>
                        </a:cubicBezTo>
                        <a:cubicBezTo>
                          <a:pt x="7" y="10"/>
                          <a:pt x="7" y="10"/>
                          <a:pt x="7" y="10"/>
                        </a:cubicBezTo>
                        <a:cubicBezTo>
                          <a:pt x="7" y="9"/>
                          <a:pt x="7" y="9"/>
                          <a:pt x="7" y="9"/>
                        </a:cubicBezTo>
                        <a:cubicBezTo>
                          <a:pt x="7" y="8"/>
                          <a:pt x="6" y="7"/>
                          <a:pt x="5" y="4"/>
                        </a:cubicBezTo>
                        <a:cubicBezTo>
                          <a:pt x="4" y="2"/>
                          <a:pt x="3" y="1"/>
                          <a:pt x="3" y="1"/>
                        </a:cubicBezTo>
                        <a:cubicBezTo>
                          <a:pt x="3" y="1"/>
                          <a:pt x="3" y="1"/>
                          <a:pt x="3" y="1"/>
                        </a:cubicBezTo>
                        <a:cubicBezTo>
                          <a:pt x="3" y="1"/>
                          <a:pt x="3" y="1"/>
                          <a:pt x="3" y="1"/>
                        </a:cubicBezTo>
                        <a:lnTo>
                          <a:pt x="2"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67" name="Google Shape;3567;p21"/>
                  <p:cNvSpPr/>
                  <p:nvPr/>
                </p:nvSpPr>
                <p:spPr>
                  <a:xfrm>
                    <a:off x="4244" y="2252"/>
                    <a:ext cx="6" cy="8"/>
                  </a:xfrm>
                  <a:custGeom>
                    <a:avLst/>
                    <a:gdLst/>
                    <a:ahLst/>
                    <a:cxnLst/>
                    <a:rect l="l" t="t" r="r" b="b"/>
                    <a:pathLst>
                      <a:path w="8" h="11" extrusionOk="0">
                        <a:moveTo>
                          <a:pt x="2" y="0"/>
                        </a:moveTo>
                        <a:cubicBezTo>
                          <a:pt x="1" y="0"/>
                          <a:pt x="0" y="0"/>
                          <a:pt x="0" y="3"/>
                        </a:cubicBezTo>
                        <a:cubicBezTo>
                          <a:pt x="0" y="6"/>
                          <a:pt x="2" y="5"/>
                          <a:pt x="3" y="7"/>
                        </a:cubicBezTo>
                        <a:cubicBezTo>
                          <a:pt x="5" y="9"/>
                          <a:pt x="6" y="11"/>
                          <a:pt x="6" y="11"/>
                        </a:cubicBezTo>
                        <a:cubicBezTo>
                          <a:pt x="7" y="11"/>
                          <a:pt x="7" y="10"/>
                          <a:pt x="7" y="10"/>
                        </a:cubicBezTo>
                        <a:cubicBezTo>
                          <a:pt x="8" y="8"/>
                          <a:pt x="7" y="8"/>
                          <a:pt x="5" y="4"/>
                        </a:cubicBezTo>
                        <a:cubicBezTo>
                          <a:pt x="4" y="0"/>
                          <a:pt x="3" y="0"/>
                          <a:pt x="2" y="0"/>
                        </a:cubicBezTo>
                        <a:cubicBezTo>
                          <a:pt x="2" y="0"/>
                          <a:pt x="2" y="0"/>
                          <a:pt x="2" y="0"/>
                        </a:cubicBezTo>
                        <a:cubicBezTo>
                          <a:pt x="3" y="1"/>
                          <a:pt x="3" y="1"/>
                          <a:pt x="3" y="1"/>
                        </a:cubicBezTo>
                        <a:cubicBezTo>
                          <a:pt x="3" y="1"/>
                          <a:pt x="3" y="1"/>
                          <a:pt x="3" y="1"/>
                        </a:cubicBezTo>
                        <a:cubicBezTo>
                          <a:pt x="3" y="1"/>
                          <a:pt x="3" y="1"/>
                          <a:pt x="3" y="1"/>
                        </a:cubicBezTo>
                        <a:cubicBezTo>
                          <a:pt x="3" y="1"/>
                          <a:pt x="4" y="2"/>
                          <a:pt x="5" y="4"/>
                        </a:cubicBezTo>
                        <a:cubicBezTo>
                          <a:pt x="6" y="7"/>
                          <a:pt x="7" y="8"/>
                          <a:pt x="7" y="9"/>
                        </a:cubicBezTo>
                        <a:cubicBezTo>
                          <a:pt x="7" y="9"/>
                          <a:pt x="7" y="9"/>
                          <a:pt x="7" y="10"/>
                        </a:cubicBezTo>
                        <a:cubicBezTo>
                          <a:pt x="7" y="10"/>
                          <a:pt x="7" y="10"/>
                          <a:pt x="7" y="10"/>
                        </a:cubicBezTo>
                        <a:cubicBezTo>
                          <a:pt x="6" y="10"/>
                          <a:pt x="6" y="10"/>
                          <a:pt x="6" y="10"/>
                        </a:cubicBezTo>
                        <a:cubicBezTo>
                          <a:pt x="6" y="10"/>
                          <a:pt x="5" y="9"/>
                          <a:pt x="4" y="7"/>
                        </a:cubicBezTo>
                        <a:cubicBezTo>
                          <a:pt x="2" y="5"/>
                          <a:pt x="1" y="5"/>
                          <a:pt x="1" y="4"/>
                        </a:cubicBezTo>
                        <a:cubicBezTo>
                          <a:pt x="0" y="4"/>
                          <a:pt x="0" y="3"/>
                          <a:pt x="0" y="3"/>
                        </a:cubicBezTo>
                        <a:cubicBezTo>
                          <a:pt x="0" y="2"/>
                          <a:pt x="0" y="1"/>
                          <a:pt x="1" y="1"/>
                        </a:cubicBezTo>
                        <a:cubicBezTo>
                          <a:pt x="1" y="1"/>
                          <a:pt x="2" y="1"/>
                          <a:pt x="2" y="1"/>
                        </a:cubicBezTo>
                        <a:cubicBezTo>
                          <a:pt x="2" y="1"/>
                          <a:pt x="2" y="1"/>
                          <a:pt x="2" y="1"/>
                        </a:cubicBezTo>
                        <a:cubicBezTo>
                          <a:pt x="2" y="0"/>
                          <a:pt x="2" y="0"/>
                          <a:pt x="2"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68" name="Google Shape;3568;p21"/>
                  <p:cNvSpPr/>
                  <p:nvPr/>
                </p:nvSpPr>
                <p:spPr>
                  <a:xfrm>
                    <a:off x="4212" y="2276"/>
                    <a:ext cx="8" cy="16"/>
                  </a:xfrm>
                  <a:custGeom>
                    <a:avLst/>
                    <a:gdLst/>
                    <a:ahLst/>
                    <a:cxnLst/>
                    <a:rect l="l" t="t" r="r" b="b"/>
                    <a:pathLst>
                      <a:path w="11" h="21" extrusionOk="0">
                        <a:moveTo>
                          <a:pt x="4" y="0"/>
                        </a:moveTo>
                        <a:cubicBezTo>
                          <a:pt x="4" y="0"/>
                          <a:pt x="7" y="0"/>
                          <a:pt x="7" y="4"/>
                        </a:cubicBezTo>
                        <a:cubicBezTo>
                          <a:pt x="7" y="8"/>
                          <a:pt x="8" y="9"/>
                          <a:pt x="9" y="12"/>
                        </a:cubicBezTo>
                        <a:cubicBezTo>
                          <a:pt x="10" y="15"/>
                          <a:pt x="11" y="15"/>
                          <a:pt x="10" y="17"/>
                        </a:cubicBezTo>
                        <a:cubicBezTo>
                          <a:pt x="10" y="19"/>
                          <a:pt x="8" y="17"/>
                          <a:pt x="7" y="19"/>
                        </a:cubicBezTo>
                        <a:cubicBezTo>
                          <a:pt x="6" y="21"/>
                          <a:pt x="4" y="18"/>
                          <a:pt x="4" y="14"/>
                        </a:cubicBezTo>
                        <a:cubicBezTo>
                          <a:pt x="4" y="10"/>
                          <a:pt x="3" y="7"/>
                          <a:pt x="2" y="6"/>
                        </a:cubicBezTo>
                        <a:cubicBezTo>
                          <a:pt x="1" y="4"/>
                          <a:pt x="0" y="0"/>
                          <a:pt x="4"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69" name="Google Shape;3569;p21"/>
                  <p:cNvSpPr/>
                  <p:nvPr/>
                </p:nvSpPr>
                <p:spPr>
                  <a:xfrm>
                    <a:off x="4212" y="2275"/>
                    <a:ext cx="8" cy="16"/>
                  </a:xfrm>
                  <a:custGeom>
                    <a:avLst/>
                    <a:gdLst/>
                    <a:ahLst/>
                    <a:cxnLst/>
                    <a:rect l="l" t="t" r="r" b="b"/>
                    <a:pathLst>
                      <a:path w="10" h="21" extrusionOk="0">
                        <a:moveTo>
                          <a:pt x="6" y="20"/>
                        </a:moveTo>
                        <a:cubicBezTo>
                          <a:pt x="6" y="21"/>
                          <a:pt x="5" y="21"/>
                          <a:pt x="5" y="21"/>
                        </a:cubicBezTo>
                        <a:cubicBezTo>
                          <a:pt x="4" y="21"/>
                          <a:pt x="3" y="19"/>
                          <a:pt x="3" y="16"/>
                        </a:cubicBezTo>
                        <a:cubicBezTo>
                          <a:pt x="3" y="16"/>
                          <a:pt x="3" y="15"/>
                          <a:pt x="3" y="15"/>
                        </a:cubicBezTo>
                        <a:cubicBezTo>
                          <a:pt x="3" y="14"/>
                          <a:pt x="3" y="13"/>
                          <a:pt x="2" y="13"/>
                        </a:cubicBezTo>
                        <a:cubicBezTo>
                          <a:pt x="2" y="10"/>
                          <a:pt x="1" y="8"/>
                          <a:pt x="1" y="7"/>
                        </a:cubicBezTo>
                        <a:cubicBezTo>
                          <a:pt x="0" y="6"/>
                          <a:pt x="0" y="5"/>
                          <a:pt x="0" y="4"/>
                        </a:cubicBezTo>
                        <a:cubicBezTo>
                          <a:pt x="0" y="3"/>
                          <a:pt x="0" y="2"/>
                          <a:pt x="0" y="2"/>
                        </a:cubicBezTo>
                        <a:cubicBezTo>
                          <a:pt x="1" y="1"/>
                          <a:pt x="1" y="1"/>
                          <a:pt x="2" y="0"/>
                        </a:cubicBezTo>
                        <a:cubicBezTo>
                          <a:pt x="3" y="0"/>
                          <a:pt x="3" y="0"/>
                          <a:pt x="3" y="0"/>
                        </a:cubicBezTo>
                        <a:cubicBezTo>
                          <a:pt x="3" y="0"/>
                          <a:pt x="5" y="0"/>
                          <a:pt x="6" y="4"/>
                        </a:cubicBezTo>
                        <a:cubicBezTo>
                          <a:pt x="6" y="4"/>
                          <a:pt x="6" y="4"/>
                          <a:pt x="6" y="5"/>
                        </a:cubicBezTo>
                        <a:cubicBezTo>
                          <a:pt x="6" y="6"/>
                          <a:pt x="6" y="6"/>
                          <a:pt x="6" y="7"/>
                        </a:cubicBezTo>
                        <a:cubicBezTo>
                          <a:pt x="6" y="9"/>
                          <a:pt x="7" y="10"/>
                          <a:pt x="8" y="13"/>
                        </a:cubicBezTo>
                        <a:cubicBezTo>
                          <a:pt x="9" y="15"/>
                          <a:pt x="9" y="15"/>
                          <a:pt x="10" y="17"/>
                        </a:cubicBezTo>
                        <a:cubicBezTo>
                          <a:pt x="10" y="17"/>
                          <a:pt x="10" y="17"/>
                          <a:pt x="10" y="18"/>
                        </a:cubicBezTo>
                        <a:cubicBezTo>
                          <a:pt x="9" y="19"/>
                          <a:pt x="9" y="19"/>
                          <a:pt x="8" y="19"/>
                        </a:cubicBezTo>
                        <a:cubicBezTo>
                          <a:pt x="7" y="19"/>
                          <a:pt x="7" y="19"/>
                          <a:pt x="7" y="19"/>
                        </a:cubicBezTo>
                        <a:cubicBezTo>
                          <a:pt x="7" y="19"/>
                          <a:pt x="6" y="20"/>
                          <a:pt x="6" y="20"/>
                        </a:cubicBezTo>
                        <a:close/>
                        <a:moveTo>
                          <a:pt x="6" y="20"/>
                        </a:moveTo>
                        <a:cubicBezTo>
                          <a:pt x="6" y="19"/>
                          <a:pt x="7" y="19"/>
                          <a:pt x="7" y="19"/>
                        </a:cubicBezTo>
                        <a:cubicBezTo>
                          <a:pt x="7" y="19"/>
                          <a:pt x="7" y="19"/>
                          <a:pt x="7" y="19"/>
                        </a:cubicBezTo>
                        <a:cubicBezTo>
                          <a:pt x="8" y="19"/>
                          <a:pt x="8" y="19"/>
                          <a:pt x="8" y="19"/>
                        </a:cubicBezTo>
                        <a:cubicBezTo>
                          <a:pt x="9" y="18"/>
                          <a:pt x="9" y="18"/>
                          <a:pt x="9" y="18"/>
                        </a:cubicBezTo>
                        <a:cubicBezTo>
                          <a:pt x="9" y="17"/>
                          <a:pt x="9" y="17"/>
                          <a:pt x="9" y="17"/>
                        </a:cubicBezTo>
                        <a:cubicBezTo>
                          <a:pt x="9" y="16"/>
                          <a:pt x="8" y="15"/>
                          <a:pt x="7" y="13"/>
                        </a:cubicBezTo>
                        <a:cubicBezTo>
                          <a:pt x="7" y="11"/>
                          <a:pt x="6" y="10"/>
                          <a:pt x="5" y="7"/>
                        </a:cubicBezTo>
                        <a:cubicBezTo>
                          <a:pt x="5" y="6"/>
                          <a:pt x="5" y="6"/>
                          <a:pt x="5" y="5"/>
                        </a:cubicBezTo>
                        <a:cubicBezTo>
                          <a:pt x="5" y="4"/>
                          <a:pt x="5" y="4"/>
                          <a:pt x="5" y="4"/>
                        </a:cubicBezTo>
                        <a:cubicBezTo>
                          <a:pt x="5" y="1"/>
                          <a:pt x="3" y="1"/>
                          <a:pt x="3" y="1"/>
                        </a:cubicBezTo>
                        <a:cubicBezTo>
                          <a:pt x="3" y="1"/>
                          <a:pt x="3" y="1"/>
                          <a:pt x="3" y="1"/>
                        </a:cubicBezTo>
                        <a:cubicBezTo>
                          <a:pt x="3" y="1"/>
                          <a:pt x="3" y="1"/>
                          <a:pt x="3" y="1"/>
                        </a:cubicBezTo>
                        <a:cubicBezTo>
                          <a:pt x="3" y="1"/>
                          <a:pt x="3" y="1"/>
                          <a:pt x="3" y="1"/>
                        </a:cubicBezTo>
                        <a:cubicBezTo>
                          <a:pt x="1" y="1"/>
                          <a:pt x="0" y="3"/>
                          <a:pt x="0" y="4"/>
                        </a:cubicBezTo>
                        <a:cubicBezTo>
                          <a:pt x="0" y="5"/>
                          <a:pt x="1" y="6"/>
                          <a:pt x="1" y="6"/>
                        </a:cubicBezTo>
                        <a:cubicBezTo>
                          <a:pt x="2" y="8"/>
                          <a:pt x="3" y="10"/>
                          <a:pt x="3" y="13"/>
                        </a:cubicBezTo>
                        <a:cubicBezTo>
                          <a:pt x="3" y="13"/>
                          <a:pt x="3" y="14"/>
                          <a:pt x="3" y="15"/>
                        </a:cubicBezTo>
                        <a:cubicBezTo>
                          <a:pt x="3" y="15"/>
                          <a:pt x="3" y="16"/>
                          <a:pt x="3" y="16"/>
                        </a:cubicBezTo>
                        <a:cubicBezTo>
                          <a:pt x="3" y="17"/>
                          <a:pt x="4" y="18"/>
                          <a:pt x="4" y="19"/>
                        </a:cubicBezTo>
                        <a:cubicBezTo>
                          <a:pt x="4" y="20"/>
                          <a:pt x="5" y="20"/>
                          <a:pt x="5" y="20"/>
                        </a:cubicBezTo>
                        <a:cubicBezTo>
                          <a:pt x="5" y="20"/>
                          <a:pt x="5" y="20"/>
                          <a:pt x="6" y="20"/>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70" name="Google Shape;3570;p21"/>
                  <p:cNvSpPr/>
                  <p:nvPr/>
                </p:nvSpPr>
                <p:spPr>
                  <a:xfrm>
                    <a:off x="4212" y="2276"/>
                    <a:ext cx="7" cy="14"/>
                  </a:xfrm>
                  <a:custGeom>
                    <a:avLst/>
                    <a:gdLst/>
                    <a:ahLst/>
                    <a:cxnLst/>
                    <a:rect l="l" t="t" r="r" b="b"/>
                    <a:pathLst>
                      <a:path w="9" h="19" extrusionOk="0">
                        <a:moveTo>
                          <a:pt x="3" y="3"/>
                        </a:moveTo>
                        <a:cubicBezTo>
                          <a:pt x="3" y="2"/>
                          <a:pt x="3" y="2"/>
                          <a:pt x="3" y="2"/>
                        </a:cubicBezTo>
                        <a:cubicBezTo>
                          <a:pt x="4" y="2"/>
                          <a:pt x="4" y="2"/>
                          <a:pt x="4" y="2"/>
                        </a:cubicBezTo>
                        <a:cubicBezTo>
                          <a:pt x="4" y="2"/>
                          <a:pt x="4" y="2"/>
                          <a:pt x="4" y="2"/>
                        </a:cubicBezTo>
                        <a:cubicBezTo>
                          <a:pt x="4" y="2"/>
                          <a:pt x="5" y="3"/>
                          <a:pt x="5" y="5"/>
                        </a:cubicBezTo>
                        <a:cubicBezTo>
                          <a:pt x="5" y="7"/>
                          <a:pt x="5" y="9"/>
                          <a:pt x="6" y="10"/>
                        </a:cubicBezTo>
                        <a:cubicBezTo>
                          <a:pt x="7" y="12"/>
                          <a:pt x="9" y="15"/>
                          <a:pt x="8" y="16"/>
                        </a:cubicBezTo>
                        <a:cubicBezTo>
                          <a:pt x="8" y="16"/>
                          <a:pt x="8" y="16"/>
                          <a:pt x="8" y="16"/>
                        </a:cubicBezTo>
                        <a:cubicBezTo>
                          <a:pt x="7" y="16"/>
                          <a:pt x="7" y="16"/>
                          <a:pt x="7" y="16"/>
                        </a:cubicBezTo>
                        <a:cubicBezTo>
                          <a:pt x="7" y="16"/>
                          <a:pt x="7" y="16"/>
                          <a:pt x="7" y="16"/>
                        </a:cubicBezTo>
                        <a:cubicBezTo>
                          <a:pt x="6" y="16"/>
                          <a:pt x="6" y="16"/>
                          <a:pt x="6" y="17"/>
                        </a:cubicBezTo>
                        <a:cubicBezTo>
                          <a:pt x="5" y="17"/>
                          <a:pt x="5" y="18"/>
                          <a:pt x="5" y="18"/>
                        </a:cubicBezTo>
                        <a:cubicBezTo>
                          <a:pt x="4" y="18"/>
                          <a:pt x="4" y="16"/>
                          <a:pt x="4" y="15"/>
                        </a:cubicBezTo>
                        <a:cubicBezTo>
                          <a:pt x="4" y="13"/>
                          <a:pt x="3" y="7"/>
                          <a:pt x="3" y="6"/>
                        </a:cubicBezTo>
                        <a:cubicBezTo>
                          <a:pt x="2" y="5"/>
                          <a:pt x="1" y="4"/>
                          <a:pt x="2" y="3"/>
                        </a:cubicBezTo>
                        <a:cubicBezTo>
                          <a:pt x="2" y="2"/>
                          <a:pt x="2" y="2"/>
                          <a:pt x="2" y="2"/>
                        </a:cubicBezTo>
                        <a:cubicBezTo>
                          <a:pt x="2" y="2"/>
                          <a:pt x="2" y="2"/>
                          <a:pt x="3" y="3"/>
                        </a:cubicBezTo>
                        <a:close/>
                        <a:moveTo>
                          <a:pt x="4" y="0"/>
                        </a:moveTo>
                        <a:cubicBezTo>
                          <a:pt x="4" y="1"/>
                          <a:pt x="4" y="1"/>
                          <a:pt x="4" y="1"/>
                        </a:cubicBezTo>
                        <a:cubicBezTo>
                          <a:pt x="4" y="1"/>
                          <a:pt x="4" y="1"/>
                          <a:pt x="4" y="1"/>
                        </a:cubicBezTo>
                        <a:cubicBezTo>
                          <a:pt x="3" y="1"/>
                          <a:pt x="3" y="1"/>
                          <a:pt x="3" y="1"/>
                        </a:cubicBezTo>
                        <a:cubicBezTo>
                          <a:pt x="3" y="1"/>
                          <a:pt x="3" y="1"/>
                          <a:pt x="3" y="1"/>
                        </a:cubicBezTo>
                        <a:cubicBezTo>
                          <a:pt x="3" y="1"/>
                          <a:pt x="3" y="1"/>
                          <a:pt x="3" y="1"/>
                        </a:cubicBezTo>
                        <a:cubicBezTo>
                          <a:pt x="2" y="1"/>
                          <a:pt x="2" y="1"/>
                          <a:pt x="1" y="2"/>
                        </a:cubicBezTo>
                        <a:cubicBezTo>
                          <a:pt x="1" y="2"/>
                          <a:pt x="1" y="2"/>
                          <a:pt x="0" y="2"/>
                        </a:cubicBezTo>
                        <a:cubicBezTo>
                          <a:pt x="0" y="2"/>
                          <a:pt x="0" y="2"/>
                          <a:pt x="0" y="2"/>
                        </a:cubicBezTo>
                        <a:cubicBezTo>
                          <a:pt x="0" y="3"/>
                          <a:pt x="0" y="3"/>
                          <a:pt x="0" y="3"/>
                        </a:cubicBezTo>
                        <a:cubicBezTo>
                          <a:pt x="0" y="4"/>
                          <a:pt x="1" y="5"/>
                          <a:pt x="1" y="5"/>
                        </a:cubicBezTo>
                        <a:cubicBezTo>
                          <a:pt x="2" y="7"/>
                          <a:pt x="3" y="9"/>
                          <a:pt x="3" y="12"/>
                        </a:cubicBezTo>
                        <a:cubicBezTo>
                          <a:pt x="3" y="12"/>
                          <a:pt x="3" y="13"/>
                          <a:pt x="3" y="14"/>
                        </a:cubicBezTo>
                        <a:cubicBezTo>
                          <a:pt x="3" y="14"/>
                          <a:pt x="3" y="15"/>
                          <a:pt x="3" y="15"/>
                        </a:cubicBezTo>
                        <a:cubicBezTo>
                          <a:pt x="3" y="16"/>
                          <a:pt x="4" y="17"/>
                          <a:pt x="4" y="18"/>
                        </a:cubicBezTo>
                        <a:cubicBezTo>
                          <a:pt x="4" y="19"/>
                          <a:pt x="5" y="19"/>
                          <a:pt x="5" y="19"/>
                        </a:cubicBezTo>
                        <a:cubicBezTo>
                          <a:pt x="5" y="19"/>
                          <a:pt x="5" y="18"/>
                          <a:pt x="6" y="18"/>
                        </a:cubicBezTo>
                        <a:cubicBezTo>
                          <a:pt x="6" y="17"/>
                          <a:pt x="7" y="17"/>
                          <a:pt x="7" y="17"/>
                        </a:cubicBezTo>
                        <a:cubicBezTo>
                          <a:pt x="8" y="17"/>
                          <a:pt x="8" y="17"/>
                          <a:pt x="9" y="17"/>
                        </a:cubicBezTo>
                        <a:cubicBezTo>
                          <a:pt x="9" y="17"/>
                          <a:pt x="9" y="17"/>
                          <a:pt x="9" y="17"/>
                        </a:cubicBezTo>
                        <a:cubicBezTo>
                          <a:pt x="9" y="16"/>
                          <a:pt x="9" y="16"/>
                          <a:pt x="9" y="16"/>
                        </a:cubicBezTo>
                        <a:cubicBezTo>
                          <a:pt x="9" y="15"/>
                          <a:pt x="8" y="14"/>
                          <a:pt x="7" y="12"/>
                        </a:cubicBezTo>
                        <a:cubicBezTo>
                          <a:pt x="7" y="10"/>
                          <a:pt x="6" y="9"/>
                          <a:pt x="5" y="6"/>
                        </a:cubicBezTo>
                        <a:cubicBezTo>
                          <a:pt x="5" y="5"/>
                          <a:pt x="5" y="5"/>
                          <a:pt x="5" y="4"/>
                        </a:cubicBezTo>
                        <a:cubicBezTo>
                          <a:pt x="5" y="3"/>
                          <a:pt x="5" y="3"/>
                          <a:pt x="5" y="3"/>
                        </a:cubicBezTo>
                        <a:cubicBezTo>
                          <a:pt x="5" y="1"/>
                          <a:pt x="5" y="1"/>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71" name="Google Shape;3571;p21"/>
                  <p:cNvSpPr/>
                  <p:nvPr/>
                </p:nvSpPr>
                <p:spPr>
                  <a:xfrm>
                    <a:off x="4212" y="2276"/>
                    <a:ext cx="8" cy="15"/>
                  </a:xfrm>
                  <a:custGeom>
                    <a:avLst/>
                    <a:gdLst/>
                    <a:ahLst/>
                    <a:cxnLst/>
                    <a:rect l="l" t="t" r="r" b="b"/>
                    <a:pathLst>
                      <a:path w="10" h="20" extrusionOk="0">
                        <a:moveTo>
                          <a:pt x="0" y="2"/>
                        </a:moveTo>
                        <a:cubicBezTo>
                          <a:pt x="0" y="3"/>
                          <a:pt x="0" y="5"/>
                          <a:pt x="1" y="6"/>
                        </a:cubicBezTo>
                        <a:cubicBezTo>
                          <a:pt x="2" y="7"/>
                          <a:pt x="3" y="10"/>
                          <a:pt x="3" y="14"/>
                        </a:cubicBezTo>
                        <a:cubicBezTo>
                          <a:pt x="3" y="17"/>
                          <a:pt x="4" y="19"/>
                          <a:pt x="5" y="20"/>
                        </a:cubicBezTo>
                        <a:cubicBezTo>
                          <a:pt x="5" y="20"/>
                          <a:pt x="5" y="20"/>
                          <a:pt x="5" y="20"/>
                        </a:cubicBezTo>
                        <a:cubicBezTo>
                          <a:pt x="5" y="19"/>
                          <a:pt x="5" y="19"/>
                          <a:pt x="5" y="19"/>
                        </a:cubicBezTo>
                        <a:cubicBezTo>
                          <a:pt x="5" y="19"/>
                          <a:pt x="4" y="19"/>
                          <a:pt x="4" y="18"/>
                        </a:cubicBezTo>
                        <a:cubicBezTo>
                          <a:pt x="4" y="17"/>
                          <a:pt x="3" y="16"/>
                          <a:pt x="3" y="15"/>
                        </a:cubicBezTo>
                        <a:cubicBezTo>
                          <a:pt x="3" y="15"/>
                          <a:pt x="3" y="14"/>
                          <a:pt x="3" y="14"/>
                        </a:cubicBezTo>
                        <a:cubicBezTo>
                          <a:pt x="3" y="13"/>
                          <a:pt x="3" y="12"/>
                          <a:pt x="3" y="12"/>
                        </a:cubicBezTo>
                        <a:cubicBezTo>
                          <a:pt x="3" y="9"/>
                          <a:pt x="2" y="7"/>
                          <a:pt x="1" y="5"/>
                        </a:cubicBezTo>
                        <a:cubicBezTo>
                          <a:pt x="1" y="5"/>
                          <a:pt x="0" y="4"/>
                          <a:pt x="0" y="3"/>
                        </a:cubicBezTo>
                        <a:cubicBezTo>
                          <a:pt x="0" y="2"/>
                          <a:pt x="0" y="2"/>
                          <a:pt x="0" y="2"/>
                        </a:cubicBezTo>
                        <a:close/>
                        <a:moveTo>
                          <a:pt x="4" y="0"/>
                        </a:moveTo>
                        <a:cubicBezTo>
                          <a:pt x="4" y="0"/>
                          <a:pt x="4" y="0"/>
                          <a:pt x="4" y="0"/>
                        </a:cubicBezTo>
                        <a:cubicBezTo>
                          <a:pt x="5" y="1"/>
                          <a:pt x="5" y="1"/>
                          <a:pt x="5" y="3"/>
                        </a:cubicBezTo>
                        <a:cubicBezTo>
                          <a:pt x="5" y="4"/>
                          <a:pt x="5" y="4"/>
                          <a:pt x="5" y="4"/>
                        </a:cubicBezTo>
                        <a:cubicBezTo>
                          <a:pt x="5" y="5"/>
                          <a:pt x="5" y="5"/>
                          <a:pt x="5" y="6"/>
                        </a:cubicBezTo>
                        <a:cubicBezTo>
                          <a:pt x="6" y="9"/>
                          <a:pt x="7" y="10"/>
                          <a:pt x="7" y="12"/>
                        </a:cubicBezTo>
                        <a:cubicBezTo>
                          <a:pt x="8" y="14"/>
                          <a:pt x="9" y="15"/>
                          <a:pt x="9" y="16"/>
                        </a:cubicBezTo>
                        <a:cubicBezTo>
                          <a:pt x="9" y="16"/>
                          <a:pt x="9" y="16"/>
                          <a:pt x="9" y="17"/>
                        </a:cubicBezTo>
                        <a:cubicBezTo>
                          <a:pt x="9" y="17"/>
                          <a:pt x="9" y="17"/>
                          <a:pt x="9" y="17"/>
                        </a:cubicBezTo>
                        <a:cubicBezTo>
                          <a:pt x="9" y="18"/>
                          <a:pt x="9" y="18"/>
                          <a:pt x="9" y="18"/>
                        </a:cubicBezTo>
                        <a:cubicBezTo>
                          <a:pt x="9" y="18"/>
                          <a:pt x="9" y="18"/>
                          <a:pt x="9" y="18"/>
                        </a:cubicBezTo>
                        <a:cubicBezTo>
                          <a:pt x="9" y="18"/>
                          <a:pt x="9" y="17"/>
                          <a:pt x="9" y="17"/>
                        </a:cubicBezTo>
                        <a:cubicBezTo>
                          <a:pt x="10" y="15"/>
                          <a:pt x="9" y="15"/>
                          <a:pt x="8" y="12"/>
                        </a:cubicBezTo>
                        <a:cubicBezTo>
                          <a:pt x="7" y="9"/>
                          <a:pt x="6" y="8"/>
                          <a:pt x="6" y="4"/>
                        </a:cubicBezTo>
                        <a:cubicBezTo>
                          <a:pt x="6" y="2"/>
                          <a:pt x="5" y="1"/>
                          <a:pt x="4"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72" name="Google Shape;3572;p21"/>
                  <p:cNvSpPr/>
                  <p:nvPr/>
                </p:nvSpPr>
                <p:spPr>
                  <a:xfrm>
                    <a:off x="4215" y="2278"/>
                    <a:ext cx="3" cy="10"/>
                  </a:xfrm>
                  <a:custGeom>
                    <a:avLst/>
                    <a:gdLst/>
                    <a:ahLst/>
                    <a:cxnLst/>
                    <a:rect l="l" t="t" r="r" b="b"/>
                    <a:pathLst>
                      <a:path w="5" h="13" extrusionOk="0">
                        <a:moveTo>
                          <a:pt x="0" y="1"/>
                        </a:moveTo>
                        <a:cubicBezTo>
                          <a:pt x="0" y="1"/>
                          <a:pt x="1" y="1"/>
                          <a:pt x="1" y="3"/>
                        </a:cubicBezTo>
                        <a:cubicBezTo>
                          <a:pt x="2" y="5"/>
                          <a:pt x="3" y="9"/>
                          <a:pt x="4" y="10"/>
                        </a:cubicBezTo>
                        <a:cubicBezTo>
                          <a:pt x="5" y="12"/>
                          <a:pt x="4" y="12"/>
                          <a:pt x="3" y="12"/>
                        </a:cubicBezTo>
                        <a:cubicBezTo>
                          <a:pt x="3" y="12"/>
                          <a:pt x="3" y="13"/>
                          <a:pt x="2" y="12"/>
                        </a:cubicBezTo>
                        <a:cubicBezTo>
                          <a:pt x="2" y="11"/>
                          <a:pt x="1" y="4"/>
                          <a:pt x="1" y="4"/>
                        </a:cubicBezTo>
                        <a:cubicBezTo>
                          <a:pt x="1" y="3"/>
                          <a:pt x="0" y="0"/>
                          <a:pt x="0"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73" name="Google Shape;3573;p21"/>
                  <p:cNvSpPr/>
                  <p:nvPr/>
                </p:nvSpPr>
                <p:spPr>
                  <a:xfrm>
                    <a:off x="4209" y="2262"/>
                    <a:ext cx="7" cy="17"/>
                  </a:xfrm>
                  <a:custGeom>
                    <a:avLst/>
                    <a:gdLst/>
                    <a:ahLst/>
                    <a:cxnLst/>
                    <a:rect l="l" t="t" r="r" b="b"/>
                    <a:pathLst>
                      <a:path w="10" h="22" extrusionOk="0">
                        <a:moveTo>
                          <a:pt x="4" y="0"/>
                        </a:moveTo>
                        <a:cubicBezTo>
                          <a:pt x="4" y="0"/>
                          <a:pt x="7" y="0"/>
                          <a:pt x="6" y="4"/>
                        </a:cubicBezTo>
                        <a:cubicBezTo>
                          <a:pt x="6" y="8"/>
                          <a:pt x="7" y="9"/>
                          <a:pt x="8" y="12"/>
                        </a:cubicBezTo>
                        <a:cubicBezTo>
                          <a:pt x="9" y="15"/>
                          <a:pt x="10" y="15"/>
                          <a:pt x="10" y="17"/>
                        </a:cubicBezTo>
                        <a:cubicBezTo>
                          <a:pt x="10" y="18"/>
                          <a:pt x="9" y="18"/>
                          <a:pt x="8" y="18"/>
                        </a:cubicBezTo>
                        <a:cubicBezTo>
                          <a:pt x="8" y="18"/>
                          <a:pt x="7" y="18"/>
                          <a:pt x="6" y="19"/>
                        </a:cubicBezTo>
                        <a:cubicBezTo>
                          <a:pt x="5" y="22"/>
                          <a:pt x="3" y="18"/>
                          <a:pt x="3" y="14"/>
                        </a:cubicBezTo>
                        <a:cubicBezTo>
                          <a:pt x="3" y="10"/>
                          <a:pt x="3" y="7"/>
                          <a:pt x="2" y="6"/>
                        </a:cubicBezTo>
                        <a:cubicBezTo>
                          <a:pt x="1" y="4"/>
                          <a:pt x="0" y="0"/>
                          <a:pt x="4"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74" name="Google Shape;3574;p21"/>
                  <p:cNvSpPr/>
                  <p:nvPr/>
                </p:nvSpPr>
                <p:spPr>
                  <a:xfrm>
                    <a:off x="4209" y="2262"/>
                    <a:ext cx="7" cy="15"/>
                  </a:xfrm>
                  <a:custGeom>
                    <a:avLst/>
                    <a:gdLst/>
                    <a:ahLst/>
                    <a:cxnLst/>
                    <a:rect l="l" t="t" r="r" b="b"/>
                    <a:pathLst>
                      <a:path w="9" h="20" extrusionOk="0">
                        <a:moveTo>
                          <a:pt x="5" y="20"/>
                        </a:moveTo>
                        <a:cubicBezTo>
                          <a:pt x="5" y="20"/>
                          <a:pt x="5" y="20"/>
                          <a:pt x="4" y="20"/>
                        </a:cubicBezTo>
                        <a:cubicBezTo>
                          <a:pt x="3" y="20"/>
                          <a:pt x="2" y="18"/>
                          <a:pt x="2" y="15"/>
                        </a:cubicBezTo>
                        <a:cubicBezTo>
                          <a:pt x="2" y="15"/>
                          <a:pt x="2" y="14"/>
                          <a:pt x="2" y="14"/>
                        </a:cubicBezTo>
                        <a:cubicBezTo>
                          <a:pt x="2" y="13"/>
                          <a:pt x="2" y="12"/>
                          <a:pt x="2" y="12"/>
                        </a:cubicBezTo>
                        <a:cubicBezTo>
                          <a:pt x="2" y="9"/>
                          <a:pt x="1" y="7"/>
                          <a:pt x="1" y="6"/>
                        </a:cubicBezTo>
                        <a:cubicBezTo>
                          <a:pt x="0" y="5"/>
                          <a:pt x="0" y="4"/>
                          <a:pt x="0" y="3"/>
                        </a:cubicBezTo>
                        <a:cubicBezTo>
                          <a:pt x="0" y="2"/>
                          <a:pt x="0" y="1"/>
                          <a:pt x="0" y="1"/>
                        </a:cubicBezTo>
                        <a:cubicBezTo>
                          <a:pt x="1" y="0"/>
                          <a:pt x="1" y="0"/>
                          <a:pt x="2" y="0"/>
                        </a:cubicBezTo>
                        <a:cubicBezTo>
                          <a:pt x="3" y="0"/>
                          <a:pt x="3" y="0"/>
                          <a:pt x="3" y="0"/>
                        </a:cubicBezTo>
                        <a:cubicBezTo>
                          <a:pt x="3" y="0"/>
                          <a:pt x="5" y="0"/>
                          <a:pt x="6" y="3"/>
                        </a:cubicBezTo>
                        <a:cubicBezTo>
                          <a:pt x="6" y="3"/>
                          <a:pt x="6" y="4"/>
                          <a:pt x="6" y="4"/>
                        </a:cubicBezTo>
                        <a:cubicBezTo>
                          <a:pt x="6" y="5"/>
                          <a:pt x="6" y="6"/>
                          <a:pt x="6" y="6"/>
                        </a:cubicBezTo>
                        <a:cubicBezTo>
                          <a:pt x="6" y="8"/>
                          <a:pt x="7" y="9"/>
                          <a:pt x="7" y="12"/>
                        </a:cubicBezTo>
                        <a:cubicBezTo>
                          <a:pt x="8" y="14"/>
                          <a:pt x="9" y="14"/>
                          <a:pt x="9" y="16"/>
                        </a:cubicBezTo>
                        <a:cubicBezTo>
                          <a:pt x="9" y="16"/>
                          <a:pt x="9" y="17"/>
                          <a:pt x="9" y="17"/>
                        </a:cubicBezTo>
                        <a:cubicBezTo>
                          <a:pt x="9" y="18"/>
                          <a:pt x="8" y="19"/>
                          <a:pt x="8" y="19"/>
                        </a:cubicBezTo>
                        <a:cubicBezTo>
                          <a:pt x="7" y="19"/>
                          <a:pt x="7" y="19"/>
                          <a:pt x="7" y="19"/>
                        </a:cubicBezTo>
                        <a:cubicBezTo>
                          <a:pt x="7" y="19"/>
                          <a:pt x="7" y="19"/>
                          <a:pt x="7" y="19"/>
                        </a:cubicBezTo>
                        <a:cubicBezTo>
                          <a:pt x="6" y="19"/>
                          <a:pt x="6" y="19"/>
                          <a:pt x="5" y="20"/>
                        </a:cubicBezTo>
                        <a:close/>
                        <a:moveTo>
                          <a:pt x="5" y="19"/>
                        </a:moveTo>
                        <a:cubicBezTo>
                          <a:pt x="5" y="18"/>
                          <a:pt x="6" y="18"/>
                          <a:pt x="7" y="18"/>
                        </a:cubicBezTo>
                        <a:cubicBezTo>
                          <a:pt x="7" y="18"/>
                          <a:pt x="7" y="18"/>
                          <a:pt x="7" y="18"/>
                        </a:cubicBezTo>
                        <a:cubicBezTo>
                          <a:pt x="7" y="18"/>
                          <a:pt x="7" y="18"/>
                          <a:pt x="7" y="18"/>
                        </a:cubicBezTo>
                        <a:cubicBezTo>
                          <a:pt x="8" y="18"/>
                          <a:pt x="8" y="18"/>
                          <a:pt x="8" y="18"/>
                        </a:cubicBezTo>
                        <a:cubicBezTo>
                          <a:pt x="8" y="18"/>
                          <a:pt x="8" y="18"/>
                          <a:pt x="9" y="17"/>
                        </a:cubicBezTo>
                        <a:cubicBezTo>
                          <a:pt x="9" y="17"/>
                          <a:pt x="9" y="16"/>
                          <a:pt x="9" y="16"/>
                        </a:cubicBezTo>
                        <a:cubicBezTo>
                          <a:pt x="9" y="15"/>
                          <a:pt x="8" y="14"/>
                          <a:pt x="7" y="12"/>
                        </a:cubicBezTo>
                        <a:cubicBezTo>
                          <a:pt x="6" y="10"/>
                          <a:pt x="5" y="9"/>
                          <a:pt x="5" y="6"/>
                        </a:cubicBezTo>
                        <a:cubicBezTo>
                          <a:pt x="5" y="5"/>
                          <a:pt x="5" y="5"/>
                          <a:pt x="5" y="4"/>
                        </a:cubicBezTo>
                        <a:cubicBezTo>
                          <a:pt x="5" y="3"/>
                          <a:pt x="5" y="3"/>
                          <a:pt x="5" y="3"/>
                        </a:cubicBezTo>
                        <a:cubicBezTo>
                          <a:pt x="5" y="0"/>
                          <a:pt x="3" y="0"/>
                          <a:pt x="3" y="0"/>
                        </a:cubicBezTo>
                        <a:cubicBezTo>
                          <a:pt x="3" y="0"/>
                          <a:pt x="3" y="0"/>
                          <a:pt x="3" y="0"/>
                        </a:cubicBezTo>
                        <a:cubicBezTo>
                          <a:pt x="3" y="0"/>
                          <a:pt x="3" y="0"/>
                          <a:pt x="3" y="0"/>
                        </a:cubicBezTo>
                        <a:cubicBezTo>
                          <a:pt x="2" y="0"/>
                          <a:pt x="2" y="0"/>
                          <a:pt x="2" y="0"/>
                        </a:cubicBezTo>
                        <a:cubicBezTo>
                          <a:pt x="0" y="0"/>
                          <a:pt x="0" y="2"/>
                          <a:pt x="0" y="3"/>
                        </a:cubicBezTo>
                        <a:cubicBezTo>
                          <a:pt x="0" y="4"/>
                          <a:pt x="1" y="5"/>
                          <a:pt x="1" y="5"/>
                        </a:cubicBezTo>
                        <a:cubicBezTo>
                          <a:pt x="2" y="7"/>
                          <a:pt x="2" y="9"/>
                          <a:pt x="2" y="12"/>
                        </a:cubicBezTo>
                        <a:cubicBezTo>
                          <a:pt x="3" y="12"/>
                          <a:pt x="3" y="13"/>
                          <a:pt x="3" y="14"/>
                        </a:cubicBezTo>
                        <a:cubicBezTo>
                          <a:pt x="3" y="14"/>
                          <a:pt x="3" y="15"/>
                          <a:pt x="3" y="15"/>
                        </a:cubicBezTo>
                        <a:cubicBezTo>
                          <a:pt x="3" y="16"/>
                          <a:pt x="3" y="18"/>
                          <a:pt x="3" y="18"/>
                        </a:cubicBezTo>
                        <a:cubicBezTo>
                          <a:pt x="4" y="19"/>
                          <a:pt x="4" y="20"/>
                          <a:pt x="4" y="20"/>
                        </a:cubicBezTo>
                        <a:cubicBezTo>
                          <a:pt x="5" y="20"/>
                          <a:pt x="5" y="19"/>
                          <a:pt x="5" y="19"/>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75" name="Google Shape;3575;p21"/>
                  <p:cNvSpPr/>
                  <p:nvPr/>
                </p:nvSpPr>
                <p:spPr>
                  <a:xfrm>
                    <a:off x="4209" y="2262"/>
                    <a:ext cx="7" cy="15"/>
                  </a:xfrm>
                  <a:custGeom>
                    <a:avLst/>
                    <a:gdLst/>
                    <a:ahLst/>
                    <a:cxnLst/>
                    <a:rect l="l" t="t" r="r" b="b"/>
                    <a:pathLst>
                      <a:path w="9" h="20" extrusionOk="0">
                        <a:moveTo>
                          <a:pt x="3" y="3"/>
                        </a:moveTo>
                        <a:cubicBezTo>
                          <a:pt x="3" y="2"/>
                          <a:pt x="3" y="2"/>
                          <a:pt x="3" y="2"/>
                        </a:cubicBezTo>
                        <a:cubicBezTo>
                          <a:pt x="4" y="2"/>
                          <a:pt x="4" y="2"/>
                          <a:pt x="4" y="2"/>
                        </a:cubicBezTo>
                        <a:cubicBezTo>
                          <a:pt x="4" y="2"/>
                          <a:pt x="4" y="2"/>
                          <a:pt x="4" y="2"/>
                        </a:cubicBezTo>
                        <a:cubicBezTo>
                          <a:pt x="4" y="2"/>
                          <a:pt x="5" y="3"/>
                          <a:pt x="5" y="5"/>
                        </a:cubicBezTo>
                        <a:cubicBezTo>
                          <a:pt x="5" y="7"/>
                          <a:pt x="5" y="9"/>
                          <a:pt x="6" y="11"/>
                        </a:cubicBezTo>
                        <a:cubicBezTo>
                          <a:pt x="7" y="12"/>
                          <a:pt x="8" y="15"/>
                          <a:pt x="8" y="16"/>
                        </a:cubicBezTo>
                        <a:cubicBezTo>
                          <a:pt x="7" y="16"/>
                          <a:pt x="7" y="16"/>
                          <a:pt x="7" y="16"/>
                        </a:cubicBezTo>
                        <a:cubicBezTo>
                          <a:pt x="7" y="16"/>
                          <a:pt x="7" y="16"/>
                          <a:pt x="7" y="16"/>
                        </a:cubicBezTo>
                        <a:cubicBezTo>
                          <a:pt x="6" y="16"/>
                          <a:pt x="6" y="16"/>
                          <a:pt x="6" y="16"/>
                        </a:cubicBezTo>
                        <a:cubicBezTo>
                          <a:pt x="6" y="16"/>
                          <a:pt x="5" y="16"/>
                          <a:pt x="5" y="17"/>
                        </a:cubicBezTo>
                        <a:cubicBezTo>
                          <a:pt x="5" y="17"/>
                          <a:pt x="5" y="18"/>
                          <a:pt x="4" y="18"/>
                        </a:cubicBezTo>
                        <a:cubicBezTo>
                          <a:pt x="4" y="18"/>
                          <a:pt x="3" y="16"/>
                          <a:pt x="3" y="15"/>
                        </a:cubicBezTo>
                        <a:cubicBezTo>
                          <a:pt x="3" y="13"/>
                          <a:pt x="3" y="7"/>
                          <a:pt x="2" y="6"/>
                        </a:cubicBezTo>
                        <a:cubicBezTo>
                          <a:pt x="2" y="5"/>
                          <a:pt x="1" y="4"/>
                          <a:pt x="2" y="3"/>
                        </a:cubicBezTo>
                        <a:cubicBezTo>
                          <a:pt x="2" y="2"/>
                          <a:pt x="2" y="2"/>
                          <a:pt x="2" y="2"/>
                        </a:cubicBezTo>
                        <a:cubicBezTo>
                          <a:pt x="2" y="2"/>
                          <a:pt x="2" y="3"/>
                          <a:pt x="3" y="3"/>
                        </a:cubicBezTo>
                        <a:close/>
                        <a:moveTo>
                          <a:pt x="4" y="0"/>
                        </a:moveTo>
                        <a:cubicBezTo>
                          <a:pt x="2" y="1"/>
                          <a:pt x="2" y="1"/>
                          <a:pt x="1" y="1"/>
                        </a:cubicBezTo>
                        <a:cubicBezTo>
                          <a:pt x="1" y="2"/>
                          <a:pt x="1" y="2"/>
                          <a:pt x="0" y="2"/>
                        </a:cubicBezTo>
                        <a:cubicBezTo>
                          <a:pt x="0" y="2"/>
                          <a:pt x="0" y="2"/>
                          <a:pt x="0" y="2"/>
                        </a:cubicBezTo>
                        <a:cubicBezTo>
                          <a:pt x="0" y="2"/>
                          <a:pt x="0" y="3"/>
                          <a:pt x="0" y="3"/>
                        </a:cubicBezTo>
                        <a:cubicBezTo>
                          <a:pt x="0" y="4"/>
                          <a:pt x="1" y="5"/>
                          <a:pt x="1" y="5"/>
                        </a:cubicBezTo>
                        <a:cubicBezTo>
                          <a:pt x="2" y="7"/>
                          <a:pt x="2" y="9"/>
                          <a:pt x="2" y="12"/>
                        </a:cubicBezTo>
                        <a:cubicBezTo>
                          <a:pt x="3" y="12"/>
                          <a:pt x="3" y="13"/>
                          <a:pt x="3" y="14"/>
                        </a:cubicBezTo>
                        <a:cubicBezTo>
                          <a:pt x="3" y="14"/>
                          <a:pt x="3" y="15"/>
                          <a:pt x="3" y="15"/>
                        </a:cubicBezTo>
                        <a:cubicBezTo>
                          <a:pt x="3" y="16"/>
                          <a:pt x="3" y="18"/>
                          <a:pt x="3" y="18"/>
                        </a:cubicBezTo>
                        <a:cubicBezTo>
                          <a:pt x="4" y="19"/>
                          <a:pt x="4" y="20"/>
                          <a:pt x="4" y="20"/>
                        </a:cubicBezTo>
                        <a:cubicBezTo>
                          <a:pt x="4" y="20"/>
                          <a:pt x="4" y="20"/>
                          <a:pt x="4" y="20"/>
                        </a:cubicBezTo>
                        <a:cubicBezTo>
                          <a:pt x="5" y="20"/>
                          <a:pt x="5" y="19"/>
                          <a:pt x="5" y="19"/>
                        </a:cubicBezTo>
                        <a:cubicBezTo>
                          <a:pt x="5" y="18"/>
                          <a:pt x="6" y="18"/>
                          <a:pt x="7" y="18"/>
                        </a:cubicBezTo>
                        <a:cubicBezTo>
                          <a:pt x="7" y="18"/>
                          <a:pt x="7" y="18"/>
                          <a:pt x="7" y="18"/>
                        </a:cubicBezTo>
                        <a:cubicBezTo>
                          <a:pt x="7" y="18"/>
                          <a:pt x="7" y="18"/>
                          <a:pt x="7" y="18"/>
                        </a:cubicBezTo>
                        <a:cubicBezTo>
                          <a:pt x="7" y="18"/>
                          <a:pt x="7" y="18"/>
                          <a:pt x="7" y="18"/>
                        </a:cubicBezTo>
                        <a:cubicBezTo>
                          <a:pt x="7" y="18"/>
                          <a:pt x="7" y="18"/>
                          <a:pt x="7" y="18"/>
                        </a:cubicBezTo>
                        <a:cubicBezTo>
                          <a:pt x="8" y="18"/>
                          <a:pt x="8" y="18"/>
                          <a:pt x="8" y="18"/>
                        </a:cubicBezTo>
                        <a:cubicBezTo>
                          <a:pt x="8" y="18"/>
                          <a:pt x="8" y="18"/>
                          <a:pt x="9" y="17"/>
                        </a:cubicBezTo>
                        <a:cubicBezTo>
                          <a:pt x="9" y="17"/>
                          <a:pt x="9" y="16"/>
                          <a:pt x="9" y="16"/>
                        </a:cubicBezTo>
                        <a:cubicBezTo>
                          <a:pt x="9" y="15"/>
                          <a:pt x="8" y="14"/>
                          <a:pt x="7" y="12"/>
                        </a:cubicBezTo>
                        <a:cubicBezTo>
                          <a:pt x="6" y="10"/>
                          <a:pt x="5" y="9"/>
                          <a:pt x="5" y="6"/>
                        </a:cubicBezTo>
                        <a:cubicBezTo>
                          <a:pt x="5" y="5"/>
                          <a:pt x="5" y="5"/>
                          <a:pt x="5" y="4"/>
                        </a:cubicBezTo>
                        <a:cubicBezTo>
                          <a:pt x="5" y="3"/>
                          <a:pt x="5" y="3"/>
                          <a:pt x="5" y="3"/>
                        </a:cubicBezTo>
                        <a:cubicBezTo>
                          <a:pt x="5" y="1"/>
                          <a:pt x="4" y="1"/>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76" name="Google Shape;3576;p21"/>
                  <p:cNvSpPr/>
                  <p:nvPr/>
                </p:nvSpPr>
                <p:spPr>
                  <a:xfrm>
                    <a:off x="4209" y="2262"/>
                    <a:ext cx="7" cy="15"/>
                  </a:xfrm>
                  <a:custGeom>
                    <a:avLst/>
                    <a:gdLst/>
                    <a:ahLst/>
                    <a:cxnLst/>
                    <a:rect l="l" t="t" r="r" b="b"/>
                    <a:pathLst>
                      <a:path w="9" h="20" extrusionOk="0">
                        <a:moveTo>
                          <a:pt x="4" y="0"/>
                        </a:moveTo>
                        <a:cubicBezTo>
                          <a:pt x="4" y="0"/>
                          <a:pt x="4" y="0"/>
                          <a:pt x="4" y="0"/>
                        </a:cubicBezTo>
                        <a:cubicBezTo>
                          <a:pt x="4" y="0"/>
                          <a:pt x="4" y="0"/>
                          <a:pt x="4" y="0"/>
                        </a:cubicBezTo>
                        <a:cubicBezTo>
                          <a:pt x="4" y="1"/>
                          <a:pt x="5" y="1"/>
                          <a:pt x="5" y="3"/>
                        </a:cubicBezTo>
                        <a:cubicBezTo>
                          <a:pt x="5" y="4"/>
                          <a:pt x="5" y="4"/>
                          <a:pt x="5" y="4"/>
                        </a:cubicBezTo>
                        <a:cubicBezTo>
                          <a:pt x="5" y="5"/>
                          <a:pt x="5" y="5"/>
                          <a:pt x="5" y="6"/>
                        </a:cubicBezTo>
                        <a:cubicBezTo>
                          <a:pt x="5" y="9"/>
                          <a:pt x="6" y="10"/>
                          <a:pt x="7" y="12"/>
                        </a:cubicBezTo>
                        <a:cubicBezTo>
                          <a:pt x="8" y="14"/>
                          <a:pt x="9" y="15"/>
                          <a:pt x="9" y="16"/>
                        </a:cubicBezTo>
                        <a:cubicBezTo>
                          <a:pt x="9" y="16"/>
                          <a:pt x="9" y="17"/>
                          <a:pt x="9" y="17"/>
                        </a:cubicBezTo>
                        <a:cubicBezTo>
                          <a:pt x="8" y="18"/>
                          <a:pt x="8" y="18"/>
                          <a:pt x="8" y="18"/>
                        </a:cubicBezTo>
                        <a:cubicBezTo>
                          <a:pt x="7" y="18"/>
                          <a:pt x="7" y="18"/>
                          <a:pt x="7" y="18"/>
                        </a:cubicBezTo>
                        <a:cubicBezTo>
                          <a:pt x="7" y="18"/>
                          <a:pt x="7" y="18"/>
                          <a:pt x="7" y="18"/>
                        </a:cubicBezTo>
                        <a:cubicBezTo>
                          <a:pt x="7" y="18"/>
                          <a:pt x="7" y="18"/>
                          <a:pt x="7" y="18"/>
                        </a:cubicBezTo>
                        <a:cubicBezTo>
                          <a:pt x="7" y="18"/>
                          <a:pt x="7" y="18"/>
                          <a:pt x="7" y="18"/>
                        </a:cubicBezTo>
                        <a:cubicBezTo>
                          <a:pt x="7" y="18"/>
                          <a:pt x="7" y="18"/>
                          <a:pt x="7" y="18"/>
                        </a:cubicBezTo>
                        <a:cubicBezTo>
                          <a:pt x="6" y="18"/>
                          <a:pt x="5" y="18"/>
                          <a:pt x="5" y="19"/>
                        </a:cubicBezTo>
                        <a:cubicBezTo>
                          <a:pt x="5" y="19"/>
                          <a:pt x="5" y="20"/>
                          <a:pt x="4" y="20"/>
                        </a:cubicBezTo>
                        <a:cubicBezTo>
                          <a:pt x="4" y="20"/>
                          <a:pt x="4" y="20"/>
                          <a:pt x="4" y="20"/>
                        </a:cubicBezTo>
                        <a:cubicBezTo>
                          <a:pt x="4" y="20"/>
                          <a:pt x="4" y="19"/>
                          <a:pt x="3" y="18"/>
                        </a:cubicBezTo>
                        <a:cubicBezTo>
                          <a:pt x="3" y="18"/>
                          <a:pt x="3" y="16"/>
                          <a:pt x="3" y="15"/>
                        </a:cubicBezTo>
                        <a:cubicBezTo>
                          <a:pt x="3" y="15"/>
                          <a:pt x="3" y="14"/>
                          <a:pt x="3" y="14"/>
                        </a:cubicBezTo>
                        <a:cubicBezTo>
                          <a:pt x="3" y="13"/>
                          <a:pt x="3" y="12"/>
                          <a:pt x="2" y="12"/>
                        </a:cubicBezTo>
                        <a:cubicBezTo>
                          <a:pt x="2" y="9"/>
                          <a:pt x="2" y="7"/>
                          <a:pt x="1" y="5"/>
                        </a:cubicBezTo>
                        <a:cubicBezTo>
                          <a:pt x="1" y="5"/>
                          <a:pt x="0" y="4"/>
                          <a:pt x="0" y="3"/>
                        </a:cubicBezTo>
                        <a:cubicBezTo>
                          <a:pt x="0" y="3"/>
                          <a:pt x="0" y="2"/>
                          <a:pt x="0" y="2"/>
                        </a:cubicBezTo>
                        <a:cubicBezTo>
                          <a:pt x="0" y="2"/>
                          <a:pt x="0" y="2"/>
                          <a:pt x="0" y="2"/>
                        </a:cubicBezTo>
                        <a:cubicBezTo>
                          <a:pt x="0" y="3"/>
                          <a:pt x="0" y="5"/>
                          <a:pt x="1" y="6"/>
                        </a:cubicBezTo>
                        <a:cubicBezTo>
                          <a:pt x="2" y="7"/>
                          <a:pt x="2" y="10"/>
                          <a:pt x="2" y="14"/>
                        </a:cubicBezTo>
                        <a:cubicBezTo>
                          <a:pt x="2" y="17"/>
                          <a:pt x="3" y="20"/>
                          <a:pt x="4" y="20"/>
                        </a:cubicBezTo>
                        <a:cubicBezTo>
                          <a:pt x="5" y="20"/>
                          <a:pt x="5" y="20"/>
                          <a:pt x="5" y="19"/>
                        </a:cubicBezTo>
                        <a:cubicBezTo>
                          <a:pt x="6" y="18"/>
                          <a:pt x="6" y="18"/>
                          <a:pt x="7" y="18"/>
                        </a:cubicBezTo>
                        <a:cubicBezTo>
                          <a:pt x="7" y="18"/>
                          <a:pt x="7" y="18"/>
                          <a:pt x="7" y="18"/>
                        </a:cubicBezTo>
                        <a:cubicBezTo>
                          <a:pt x="7" y="18"/>
                          <a:pt x="7" y="18"/>
                          <a:pt x="7" y="18"/>
                        </a:cubicBezTo>
                        <a:cubicBezTo>
                          <a:pt x="8" y="18"/>
                          <a:pt x="9" y="18"/>
                          <a:pt x="9" y="17"/>
                        </a:cubicBezTo>
                        <a:cubicBezTo>
                          <a:pt x="9" y="15"/>
                          <a:pt x="8" y="15"/>
                          <a:pt x="7" y="12"/>
                        </a:cubicBezTo>
                        <a:cubicBezTo>
                          <a:pt x="6" y="9"/>
                          <a:pt x="5" y="8"/>
                          <a:pt x="5" y="4"/>
                        </a:cubicBezTo>
                        <a:cubicBezTo>
                          <a:pt x="6" y="2"/>
                          <a:pt x="5" y="1"/>
                          <a:pt x="4"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77" name="Google Shape;3577;p21"/>
                  <p:cNvSpPr/>
                  <p:nvPr/>
                </p:nvSpPr>
                <p:spPr>
                  <a:xfrm>
                    <a:off x="4211" y="2265"/>
                    <a:ext cx="4" cy="9"/>
                  </a:xfrm>
                  <a:custGeom>
                    <a:avLst/>
                    <a:gdLst/>
                    <a:ahLst/>
                    <a:cxnLst/>
                    <a:rect l="l" t="t" r="r" b="b"/>
                    <a:pathLst>
                      <a:path w="5" h="13" extrusionOk="0">
                        <a:moveTo>
                          <a:pt x="1" y="1"/>
                        </a:moveTo>
                        <a:cubicBezTo>
                          <a:pt x="1" y="1"/>
                          <a:pt x="2" y="1"/>
                          <a:pt x="2" y="3"/>
                        </a:cubicBezTo>
                        <a:cubicBezTo>
                          <a:pt x="2" y="5"/>
                          <a:pt x="3" y="9"/>
                          <a:pt x="4" y="10"/>
                        </a:cubicBezTo>
                        <a:cubicBezTo>
                          <a:pt x="5" y="12"/>
                          <a:pt x="4" y="12"/>
                          <a:pt x="4" y="12"/>
                        </a:cubicBezTo>
                        <a:cubicBezTo>
                          <a:pt x="3" y="12"/>
                          <a:pt x="3" y="13"/>
                          <a:pt x="3" y="12"/>
                        </a:cubicBezTo>
                        <a:cubicBezTo>
                          <a:pt x="2" y="11"/>
                          <a:pt x="2" y="4"/>
                          <a:pt x="2" y="4"/>
                        </a:cubicBezTo>
                        <a:cubicBezTo>
                          <a:pt x="2" y="4"/>
                          <a:pt x="0" y="0"/>
                          <a:pt x="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78" name="Google Shape;3578;p21"/>
                  <p:cNvSpPr/>
                  <p:nvPr/>
                </p:nvSpPr>
                <p:spPr>
                  <a:xfrm>
                    <a:off x="4206" y="2238"/>
                    <a:ext cx="8" cy="26"/>
                  </a:xfrm>
                  <a:custGeom>
                    <a:avLst/>
                    <a:gdLst/>
                    <a:ahLst/>
                    <a:cxnLst/>
                    <a:rect l="l" t="t" r="r" b="b"/>
                    <a:pathLst>
                      <a:path w="11" h="35" extrusionOk="0">
                        <a:moveTo>
                          <a:pt x="5" y="1"/>
                        </a:moveTo>
                        <a:cubicBezTo>
                          <a:pt x="5" y="1"/>
                          <a:pt x="7" y="0"/>
                          <a:pt x="7" y="7"/>
                        </a:cubicBezTo>
                        <a:cubicBezTo>
                          <a:pt x="7" y="14"/>
                          <a:pt x="7" y="18"/>
                          <a:pt x="9" y="24"/>
                        </a:cubicBezTo>
                        <a:cubicBezTo>
                          <a:pt x="11" y="30"/>
                          <a:pt x="10" y="33"/>
                          <a:pt x="9" y="33"/>
                        </a:cubicBezTo>
                        <a:cubicBezTo>
                          <a:pt x="7" y="33"/>
                          <a:pt x="6" y="33"/>
                          <a:pt x="6" y="34"/>
                        </a:cubicBezTo>
                        <a:cubicBezTo>
                          <a:pt x="5" y="35"/>
                          <a:pt x="3" y="34"/>
                          <a:pt x="3" y="26"/>
                        </a:cubicBezTo>
                        <a:cubicBezTo>
                          <a:pt x="3" y="17"/>
                          <a:pt x="2" y="12"/>
                          <a:pt x="2" y="11"/>
                        </a:cubicBezTo>
                        <a:cubicBezTo>
                          <a:pt x="2" y="10"/>
                          <a:pt x="0" y="4"/>
                          <a:pt x="1" y="2"/>
                        </a:cubicBezTo>
                        <a:cubicBezTo>
                          <a:pt x="2" y="0"/>
                          <a:pt x="5" y="1"/>
                          <a:pt x="5"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79" name="Google Shape;3579;p21"/>
                  <p:cNvSpPr/>
                  <p:nvPr/>
                </p:nvSpPr>
                <p:spPr>
                  <a:xfrm>
                    <a:off x="4206" y="2238"/>
                    <a:ext cx="8" cy="26"/>
                  </a:xfrm>
                  <a:custGeom>
                    <a:avLst/>
                    <a:gdLst/>
                    <a:ahLst/>
                    <a:cxnLst/>
                    <a:rect l="l" t="t" r="r" b="b"/>
                    <a:pathLst>
                      <a:path w="11" h="35" extrusionOk="0">
                        <a:moveTo>
                          <a:pt x="6" y="34"/>
                        </a:moveTo>
                        <a:cubicBezTo>
                          <a:pt x="6" y="35"/>
                          <a:pt x="6" y="35"/>
                          <a:pt x="5" y="35"/>
                        </a:cubicBezTo>
                        <a:cubicBezTo>
                          <a:pt x="4" y="35"/>
                          <a:pt x="2" y="32"/>
                          <a:pt x="2" y="26"/>
                        </a:cubicBezTo>
                        <a:cubicBezTo>
                          <a:pt x="2" y="26"/>
                          <a:pt x="2" y="26"/>
                          <a:pt x="2" y="26"/>
                        </a:cubicBezTo>
                        <a:cubicBezTo>
                          <a:pt x="2" y="24"/>
                          <a:pt x="2" y="22"/>
                          <a:pt x="2" y="21"/>
                        </a:cubicBezTo>
                        <a:cubicBezTo>
                          <a:pt x="2" y="17"/>
                          <a:pt x="2" y="12"/>
                          <a:pt x="2" y="11"/>
                        </a:cubicBezTo>
                        <a:cubicBezTo>
                          <a:pt x="1" y="10"/>
                          <a:pt x="0" y="6"/>
                          <a:pt x="1" y="3"/>
                        </a:cubicBezTo>
                        <a:cubicBezTo>
                          <a:pt x="1" y="3"/>
                          <a:pt x="1" y="2"/>
                          <a:pt x="1" y="1"/>
                        </a:cubicBezTo>
                        <a:cubicBezTo>
                          <a:pt x="1" y="0"/>
                          <a:pt x="2" y="0"/>
                          <a:pt x="3" y="0"/>
                        </a:cubicBezTo>
                        <a:cubicBezTo>
                          <a:pt x="4" y="0"/>
                          <a:pt x="4" y="0"/>
                          <a:pt x="5" y="0"/>
                        </a:cubicBezTo>
                        <a:cubicBezTo>
                          <a:pt x="5" y="0"/>
                          <a:pt x="5" y="0"/>
                          <a:pt x="5" y="0"/>
                        </a:cubicBezTo>
                        <a:cubicBezTo>
                          <a:pt x="5" y="0"/>
                          <a:pt x="7" y="1"/>
                          <a:pt x="7" y="7"/>
                        </a:cubicBezTo>
                        <a:cubicBezTo>
                          <a:pt x="7" y="14"/>
                          <a:pt x="8" y="18"/>
                          <a:pt x="10" y="24"/>
                        </a:cubicBezTo>
                        <a:cubicBezTo>
                          <a:pt x="10" y="26"/>
                          <a:pt x="11" y="28"/>
                          <a:pt x="11" y="30"/>
                        </a:cubicBezTo>
                        <a:cubicBezTo>
                          <a:pt x="11" y="32"/>
                          <a:pt x="10" y="33"/>
                          <a:pt x="9" y="33"/>
                        </a:cubicBezTo>
                        <a:cubicBezTo>
                          <a:pt x="7" y="34"/>
                          <a:pt x="7" y="34"/>
                          <a:pt x="6" y="34"/>
                        </a:cubicBezTo>
                        <a:close/>
                        <a:moveTo>
                          <a:pt x="6" y="7"/>
                        </a:moveTo>
                        <a:cubicBezTo>
                          <a:pt x="6" y="1"/>
                          <a:pt x="5" y="1"/>
                          <a:pt x="5" y="1"/>
                        </a:cubicBezTo>
                        <a:cubicBezTo>
                          <a:pt x="5" y="1"/>
                          <a:pt x="5" y="1"/>
                          <a:pt x="5" y="1"/>
                        </a:cubicBezTo>
                        <a:cubicBezTo>
                          <a:pt x="5" y="1"/>
                          <a:pt x="5" y="1"/>
                          <a:pt x="5" y="1"/>
                        </a:cubicBezTo>
                        <a:cubicBezTo>
                          <a:pt x="5" y="1"/>
                          <a:pt x="5" y="1"/>
                          <a:pt x="5" y="1"/>
                        </a:cubicBezTo>
                        <a:cubicBezTo>
                          <a:pt x="5" y="1"/>
                          <a:pt x="4" y="1"/>
                          <a:pt x="3" y="1"/>
                        </a:cubicBezTo>
                        <a:cubicBezTo>
                          <a:pt x="3" y="1"/>
                          <a:pt x="2" y="1"/>
                          <a:pt x="1" y="2"/>
                        </a:cubicBezTo>
                        <a:cubicBezTo>
                          <a:pt x="1" y="2"/>
                          <a:pt x="1" y="3"/>
                          <a:pt x="1" y="3"/>
                        </a:cubicBezTo>
                        <a:cubicBezTo>
                          <a:pt x="1" y="6"/>
                          <a:pt x="2" y="10"/>
                          <a:pt x="2" y="11"/>
                        </a:cubicBezTo>
                        <a:cubicBezTo>
                          <a:pt x="2" y="12"/>
                          <a:pt x="3" y="17"/>
                          <a:pt x="3" y="21"/>
                        </a:cubicBezTo>
                        <a:cubicBezTo>
                          <a:pt x="3" y="22"/>
                          <a:pt x="3" y="24"/>
                          <a:pt x="3" y="26"/>
                        </a:cubicBezTo>
                        <a:cubicBezTo>
                          <a:pt x="3" y="26"/>
                          <a:pt x="3" y="26"/>
                          <a:pt x="3" y="26"/>
                        </a:cubicBezTo>
                        <a:cubicBezTo>
                          <a:pt x="3" y="32"/>
                          <a:pt x="5" y="34"/>
                          <a:pt x="5" y="34"/>
                        </a:cubicBezTo>
                        <a:cubicBezTo>
                          <a:pt x="6" y="34"/>
                          <a:pt x="6" y="34"/>
                          <a:pt x="6" y="34"/>
                        </a:cubicBezTo>
                        <a:cubicBezTo>
                          <a:pt x="6" y="33"/>
                          <a:pt x="7" y="33"/>
                          <a:pt x="9" y="32"/>
                        </a:cubicBezTo>
                        <a:cubicBezTo>
                          <a:pt x="10" y="32"/>
                          <a:pt x="10" y="32"/>
                          <a:pt x="10" y="30"/>
                        </a:cubicBezTo>
                        <a:cubicBezTo>
                          <a:pt x="10" y="28"/>
                          <a:pt x="10" y="26"/>
                          <a:pt x="9" y="24"/>
                        </a:cubicBezTo>
                        <a:cubicBezTo>
                          <a:pt x="7" y="18"/>
                          <a:pt x="6" y="14"/>
                          <a:pt x="6" y="7"/>
                        </a:cubicBezTo>
                        <a:close/>
                        <a:moveTo>
                          <a:pt x="5" y="1"/>
                        </a:moveTo>
                        <a:cubicBezTo>
                          <a:pt x="5" y="0"/>
                          <a:pt x="5" y="0"/>
                          <a:pt x="5" y="0"/>
                        </a:cubicBezTo>
                        <a:lnTo>
                          <a:pt x="5" y="1"/>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80" name="Google Shape;3580;p21"/>
                  <p:cNvSpPr/>
                  <p:nvPr/>
                </p:nvSpPr>
                <p:spPr>
                  <a:xfrm>
                    <a:off x="4206" y="2239"/>
                    <a:ext cx="7" cy="24"/>
                  </a:xfrm>
                  <a:custGeom>
                    <a:avLst/>
                    <a:gdLst/>
                    <a:ahLst/>
                    <a:cxnLst/>
                    <a:rect l="l" t="t" r="r" b="b"/>
                    <a:pathLst>
                      <a:path w="9" h="32" extrusionOk="0">
                        <a:moveTo>
                          <a:pt x="3" y="1"/>
                        </a:moveTo>
                        <a:cubicBezTo>
                          <a:pt x="3" y="1"/>
                          <a:pt x="3" y="1"/>
                          <a:pt x="3" y="1"/>
                        </a:cubicBezTo>
                        <a:cubicBezTo>
                          <a:pt x="3" y="2"/>
                          <a:pt x="3" y="2"/>
                          <a:pt x="3" y="2"/>
                        </a:cubicBezTo>
                        <a:cubicBezTo>
                          <a:pt x="3" y="2"/>
                          <a:pt x="3" y="1"/>
                          <a:pt x="3" y="1"/>
                        </a:cubicBezTo>
                        <a:close/>
                        <a:moveTo>
                          <a:pt x="4" y="0"/>
                        </a:moveTo>
                        <a:cubicBezTo>
                          <a:pt x="4" y="0"/>
                          <a:pt x="4" y="0"/>
                          <a:pt x="4" y="1"/>
                        </a:cubicBezTo>
                        <a:cubicBezTo>
                          <a:pt x="4" y="1"/>
                          <a:pt x="4" y="1"/>
                          <a:pt x="4" y="2"/>
                        </a:cubicBezTo>
                        <a:cubicBezTo>
                          <a:pt x="4" y="2"/>
                          <a:pt x="5" y="5"/>
                          <a:pt x="5" y="8"/>
                        </a:cubicBezTo>
                        <a:cubicBezTo>
                          <a:pt x="4" y="10"/>
                          <a:pt x="5" y="16"/>
                          <a:pt x="6" y="18"/>
                        </a:cubicBezTo>
                        <a:cubicBezTo>
                          <a:pt x="7" y="20"/>
                          <a:pt x="9" y="26"/>
                          <a:pt x="8" y="28"/>
                        </a:cubicBezTo>
                        <a:cubicBezTo>
                          <a:pt x="7" y="28"/>
                          <a:pt x="7" y="28"/>
                          <a:pt x="7" y="28"/>
                        </a:cubicBezTo>
                        <a:cubicBezTo>
                          <a:pt x="6" y="28"/>
                          <a:pt x="6" y="28"/>
                          <a:pt x="6" y="28"/>
                        </a:cubicBezTo>
                        <a:cubicBezTo>
                          <a:pt x="6" y="27"/>
                          <a:pt x="6" y="27"/>
                          <a:pt x="6" y="27"/>
                        </a:cubicBezTo>
                        <a:cubicBezTo>
                          <a:pt x="5" y="27"/>
                          <a:pt x="5" y="27"/>
                          <a:pt x="5" y="27"/>
                        </a:cubicBezTo>
                        <a:cubicBezTo>
                          <a:pt x="5" y="28"/>
                          <a:pt x="5" y="29"/>
                          <a:pt x="4" y="29"/>
                        </a:cubicBezTo>
                        <a:cubicBezTo>
                          <a:pt x="4" y="29"/>
                          <a:pt x="4" y="29"/>
                          <a:pt x="3" y="28"/>
                        </a:cubicBezTo>
                        <a:cubicBezTo>
                          <a:pt x="2" y="25"/>
                          <a:pt x="2" y="13"/>
                          <a:pt x="2" y="10"/>
                        </a:cubicBezTo>
                        <a:cubicBezTo>
                          <a:pt x="2" y="8"/>
                          <a:pt x="1" y="4"/>
                          <a:pt x="1" y="2"/>
                        </a:cubicBezTo>
                        <a:cubicBezTo>
                          <a:pt x="0" y="2"/>
                          <a:pt x="0" y="2"/>
                          <a:pt x="0" y="2"/>
                        </a:cubicBezTo>
                        <a:cubicBezTo>
                          <a:pt x="0" y="4"/>
                          <a:pt x="1" y="8"/>
                          <a:pt x="1" y="9"/>
                        </a:cubicBezTo>
                        <a:cubicBezTo>
                          <a:pt x="1" y="10"/>
                          <a:pt x="2" y="15"/>
                          <a:pt x="2" y="19"/>
                        </a:cubicBezTo>
                        <a:cubicBezTo>
                          <a:pt x="2" y="20"/>
                          <a:pt x="2" y="22"/>
                          <a:pt x="2" y="24"/>
                        </a:cubicBezTo>
                        <a:cubicBezTo>
                          <a:pt x="2" y="24"/>
                          <a:pt x="2" y="24"/>
                          <a:pt x="2" y="24"/>
                        </a:cubicBezTo>
                        <a:cubicBezTo>
                          <a:pt x="2" y="30"/>
                          <a:pt x="4" y="32"/>
                          <a:pt x="4" y="32"/>
                        </a:cubicBezTo>
                        <a:cubicBezTo>
                          <a:pt x="5" y="32"/>
                          <a:pt x="5" y="32"/>
                          <a:pt x="5" y="32"/>
                        </a:cubicBezTo>
                        <a:cubicBezTo>
                          <a:pt x="5" y="31"/>
                          <a:pt x="6" y="31"/>
                          <a:pt x="8" y="30"/>
                        </a:cubicBezTo>
                        <a:cubicBezTo>
                          <a:pt x="9" y="30"/>
                          <a:pt x="9" y="30"/>
                          <a:pt x="9" y="28"/>
                        </a:cubicBezTo>
                        <a:cubicBezTo>
                          <a:pt x="9" y="26"/>
                          <a:pt x="9" y="24"/>
                          <a:pt x="8" y="22"/>
                        </a:cubicBezTo>
                        <a:cubicBezTo>
                          <a:pt x="6" y="16"/>
                          <a:pt x="5" y="12"/>
                          <a:pt x="5" y="5"/>
                        </a:cubicBezTo>
                        <a:cubicBezTo>
                          <a:pt x="5" y="1"/>
                          <a:pt x="5" y="0"/>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81" name="Google Shape;3581;p21"/>
                  <p:cNvSpPr/>
                  <p:nvPr/>
                </p:nvSpPr>
                <p:spPr>
                  <a:xfrm>
                    <a:off x="4206" y="2238"/>
                    <a:ext cx="8" cy="26"/>
                  </a:xfrm>
                  <a:custGeom>
                    <a:avLst/>
                    <a:gdLst/>
                    <a:ahLst/>
                    <a:cxnLst/>
                    <a:rect l="l" t="t" r="r" b="b"/>
                    <a:pathLst>
                      <a:path w="10" h="34" extrusionOk="0">
                        <a:moveTo>
                          <a:pt x="4" y="0"/>
                        </a:moveTo>
                        <a:cubicBezTo>
                          <a:pt x="4" y="1"/>
                          <a:pt x="4" y="1"/>
                          <a:pt x="4" y="1"/>
                        </a:cubicBezTo>
                        <a:cubicBezTo>
                          <a:pt x="5" y="1"/>
                          <a:pt x="5" y="2"/>
                          <a:pt x="5" y="6"/>
                        </a:cubicBezTo>
                        <a:cubicBezTo>
                          <a:pt x="5" y="13"/>
                          <a:pt x="6" y="17"/>
                          <a:pt x="8" y="23"/>
                        </a:cubicBezTo>
                        <a:cubicBezTo>
                          <a:pt x="9" y="25"/>
                          <a:pt x="9" y="27"/>
                          <a:pt x="9" y="29"/>
                        </a:cubicBezTo>
                        <a:cubicBezTo>
                          <a:pt x="9" y="31"/>
                          <a:pt x="9" y="31"/>
                          <a:pt x="8" y="31"/>
                        </a:cubicBezTo>
                        <a:cubicBezTo>
                          <a:pt x="6" y="32"/>
                          <a:pt x="5" y="32"/>
                          <a:pt x="5" y="33"/>
                        </a:cubicBezTo>
                        <a:cubicBezTo>
                          <a:pt x="4" y="33"/>
                          <a:pt x="4" y="33"/>
                          <a:pt x="4" y="33"/>
                        </a:cubicBezTo>
                        <a:cubicBezTo>
                          <a:pt x="4" y="33"/>
                          <a:pt x="2" y="31"/>
                          <a:pt x="2" y="25"/>
                        </a:cubicBezTo>
                        <a:cubicBezTo>
                          <a:pt x="2" y="25"/>
                          <a:pt x="2" y="25"/>
                          <a:pt x="2" y="25"/>
                        </a:cubicBezTo>
                        <a:cubicBezTo>
                          <a:pt x="2" y="23"/>
                          <a:pt x="2" y="21"/>
                          <a:pt x="2" y="20"/>
                        </a:cubicBezTo>
                        <a:cubicBezTo>
                          <a:pt x="2" y="16"/>
                          <a:pt x="1" y="11"/>
                          <a:pt x="1" y="10"/>
                        </a:cubicBezTo>
                        <a:cubicBezTo>
                          <a:pt x="1" y="9"/>
                          <a:pt x="0" y="5"/>
                          <a:pt x="0" y="3"/>
                        </a:cubicBezTo>
                        <a:cubicBezTo>
                          <a:pt x="0" y="3"/>
                          <a:pt x="0" y="3"/>
                          <a:pt x="0" y="3"/>
                        </a:cubicBezTo>
                        <a:cubicBezTo>
                          <a:pt x="0" y="5"/>
                          <a:pt x="1" y="9"/>
                          <a:pt x="1" y="10"/>
                        </a:cubicBezTo>
                        <a:cubicBezTo>
                          <a:pt x="1" y="11"/>
                          <a:pt x="2" y="16"/>
                          <a:pt x="2" y="25"/>
                        </a:cubicBezTo>
                        <a:cubicBezTo>
                          <a:pt x="2" y="31"/>
                          <a:pt x="3" y="34"/>
                          <a:pt x="4" y="34"/>
                        </a:cubicBezTo>
                        <a:cubicBezTo>
                          <a:pt x="5" y="33"/>
                          <a:pt x="5" y="33"/>
                          <a:pt x="5" y="33"/>
                        </a:cubicBezTo>
                        <a:cubicBezTo>
                          <a:pt x="5" y="32"/>
                          <a:pt x="6" y="32"/>
                          <a:pt x="8" y="32"/>
                        </a:cubicBezTo>
                        <a:cubicBezTo>
                          <a:pt x="9" y="32"/>
                          <a:pt x="10" y="29"/>
                          <a:pt x="8" y="23"/>
                        </a:cubicBezTo>
                        <a:cubicBezTo>
                          <a:pt x="6" y="17"/>
                          <a:pt x="6" y="13"/>
                          <a:pt x="6" y="6"/>
                        </a:cubicBezTo>
                        <a:cubicBezTo>
                          <a:pt x="6" y="2"/>
                          <a:pt x="5" y="1"/>
                          <a:pt x="4"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82" name="Google Shape;3582;p21"/>
                  <p:cNvSpPr/>
                  <p:nvPr/>
                </p:nvSpPr>
                <p:spPr>
                  <a:xfrm>
                    <a:off x="4208" y="2241"/>
                    <a:ext cx="4" cy="18"/>
                  </a:xfrm>
                  <a:custGeom>
                    <a:avLst/>
                    <a:gdLst/>
                    <a:ahLst/>
                    <a:cxnLst/>
                    <a:rect l="l" t="t" r="r" b="b"/>
                    <a:pathLst>
                      <a:path w="6" h="24" extrusionOk="0">
                        <a:moveTo>
                          <a:pt x="1" y="1"/>
                        </a:moveTo>
                        <a:cubicBezTo>
                          <a:pt x="1" y="1"/>
                          <a:pt x="2" y="4"/>
                          <a:pt x="2" y="6"/>
                        </a:cubicBezTo>
                        <a:cubicBezTo>
                          <a:pt x="2" y="8"/>
                          <a:pt x="3" y="15"/>
                          <a:pt x="4" y="17"/>
                        </a:cubicBezTo>
                        <a:cubicBezTo>
                          <a:pt x="5" y="20"/>
                          <a:pt x="6" y="23"/>
                          <a:pt x="5" y="23"/>
                        </a:cubicBezTo>
                        <a:cubicBezTo>
                          <a:pt x="3" y="22"/>
                          <a:pt x="3" y="23"/>
                          <a:pt x="2" y="24"/>
                        </a:cubicBezTo>
                        <a:cubicBezTo>
                          <a:pt x="2" y="24"/>
                          <a:pt x="2" y="22"/>
                          <a:pt x="2" y="18"/>
                        </a:cubicBezTo>
                        <a:cubicBezTo>
                          <a:pt x="2" y="14"/>
                          <a:pt x="2" y="5"/>
                          <a:pt x="1" y="3"/>
                        </a:cubicBezTo>
                        <a:cubicBezTo>
                          <a:pt x="0" y="1"/>
                          <a:pt x="0" y="0"/>
                          <a:pt x="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83" name="Google Shape;3583;p21"/>
                  <p:cNvSpPr/>
                  <p:nvPr/>
                </p:nvSpPr>
                <p:spPr>
                  <a:xfrm>
                    <a:off x="4216" y="2288"/>
                    <a:ext cx="7" cy="10"/>
                  </a:xfrm>
                  <a:custGeom>
                    <a:avLst/>
                    <a:gdLst/>
                    <a:ahLst/>
                    <a:cxnLst/>
                    <a:rect l="l" t="t" r="r" b="b"/>
                    <a:pathLst>
                      <a:path w="10" h="14" extrusionOk="0">
                        <a:moveTo>
                          <a:pt x="0" y="4"/>
                        </a:moveTo>
                        <a:cubicBezTo>
                          <a:pt x="0" y="4"/>
                          <a:pt x="0" y="5"/>
                          <a:pt x="3" y="9"/>
                        </a:cubicBezTo>
                        <a:cubicBezTo>
                          <a:pt x="7" y="13"/>
                          <a:pt x="6" y="14"/>
                          <a:pt x="8" y="14"/>
                        </a:cubicBezTo>
                        <a:cubicBezTo>
                          <a:pt x="10" y="13"/>
                          <a:pt x="8" y="11"/>
                          <a:pt x="7" y="8"/>
                        </a:cubicBezTo>
                        <a:cubicBezTo>
                          <a:pt x="5" y="5"/>
                          <a:pt x="7" y="3"/>
                          <a:pt x="4" y="2"/>
                        </a:cubicBezTo>
                        <a:cubicBezTo>
                          <a:pt x="1" y="0"/>
                          <a:pt x="0" y="4"/>
                          <a:pt x="0" y="4"/>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84" name="Google Shape;3584;p21"/>
                  <p:cNvSpPr/>
                  <p:nvPr/>
                </p:nvSpPr>
                <p:spPr>
                  <a:xfrm>
                    <a:off x="4215" y="2289"/>
                    <a:ext cx="8" cy="9"/>
                  </a:xfrm>
                  <a:custGeom>
                    <a:avLst/>
                    <a:gdLst/>
                    <a:ahLst/>
                    <a:cxnLst/>
                    <a:rect l="l" t="t" r="r" b="b"/>
                    <a:pathLst>
                      <a:path w="11" h="13" extrusionOk="0">
                        <a:moveTo>
                          <a:pt x="9" y="13"/>
                        </a:moveTo>
                        <a:cubicBezTo>
                          <a:pt x="9" y="13"/>
                          <a:pt x="8" y="13"/>
                          <a:pt x="7" y="12"/>
                        </a:cubicBezTo>
                        <a:cubicBezTo>
                          <a:pt x="7" y="12"/>
                          <a:pt x="6" y="10"/>
                          <a:pt x="4" y="8"/>
                        </a:cubicBezTo>
                        <a:cubicBezTo>
                          <a:pt x="0" y="4"/>
                          <a:pt x="1" y="3"/>
                          <a:pt x="1" y="3"/>
                        </a:cubicBezTo>
                        <a:cubicBezTo>
                          <a:pt x="1" y="2"/>
                          <a:pt x="1" y="1"/>
                          <a:pt x="2" y="1"/>
                        </a:cubicBezTo>
                        <a:cubicBezTo>
                          <a:pt x="2" y="0"/>
                          <a:pt x="3" y="0"/>
                          <a:pt x="5" y="1"/>
                        </a:cubicBezTo>
                        <a:cubicBezTo>
                          <a:pt x="5" y="1"/>
                          <a:pt x="6" y="1"/>
                          <a:pt x="6" y="1"/>
                        </a:cubicBezTo>
                        <a:cubicBezTo>
                          <a:pt x="8" y="3"/>
                          <a:pt x="7" y="5"/>
                          <a:pt x="8" y="7"/>
                        </a:cubicBezTo>
                        <a:cubicBezTo>
                          <a:pt x="9" y="9"/>
                          <a:pt x="11" y="12"/>
                          <a:pt x="10" y="13"/>
                        </a:cubicBezTo>
                        <a:lnTo>
                          <a:pt x="9" y="13"/>
                        </a:lnTo>
                        <a:close/>
                        <a:moveTo>
                          <a:pt x="2" y="3"/>
                        </a:moveTo>
                        <a:cubicBezTo>
                          <a:pt x="2" y="3"/>
                          <a:pt x="2" y="3"/>
                          <a:pt x="2" y="3"/>
                        </a:cubicBezTo>
                        <a:cubicBezTo>
                          <a:pt x="2" y="4"/>
                          <a:pt x="2" y="4"/>
                          <a:pt x="2" y="4"/>
                        </a:cubicBezTo>
                        <a:cubicBezTo>
                          <a:pt x="2" y="5"/>
                          <a:pt x="3" y="6"/>
                          <a:pt x="4" y="8"/>
                        </a:cubicBezTo>
                        <a:cubicBezTo>
                          <a:pt x="7" y="10"/>
                          <a:pt x="7" y="12"/>
                          <a:pt x="8" y="12"/>
                        </a:cubicBezTo>
                        <a:cubicBezTo>
                          <a:pt x="8" y="12"/>
                          <a:pt x="8" y="12"/>
                          <a:pt x="9" y="12"/>
                        </a:cubicBezTo>
                        <a:cubicBezTo>
                          <a:pt x="9" y="12"/>
                          <a:pt x="9" y="12"/>
                          <a:pt x="9" y="12"/>
                        </a:cubicBezTo>
                        <a:cubicBezTo>
                          <a:pt x="10" y="11"/>
                          <a:pt x="9" y="9"/>
                          <a:pt x="8" y="7"/>
                        </a:cubicBezTo>
                        <a:cubicBezTo>
                          <a:pt x="6" y="5"/>
                          <a:pt x="7" y="3"/>
                          <a:pt x="6" y="2"/>
                        </a:cubicBezTo>
                        <a:cubicBezTo>
                          <a:pt x="5" y="2"/>
                          <a:pt x="5" y="1"/>
                          <a:pt x="5" y="1"/>
                        </a:cubicBezTo>
                        <a:cubicBezTo>
                          <a:pt x="4" y="1"/>
                          <a:pt x="3" y="1"/>
                          <a:pt x="3" y="1"/>
                        </a:cubicBezTo>
                        <a:cubicBezTo>
                          <a:pt x="2" y="2"/>
                          <a:pt x="2" y="3"/>
                          <a:pt x="2" y="3"/>
                        </a:cubicBezTo>
                        <a:cubicBezTo>
                          <a:pt x="1" y="3"/>
                          <a:pt x="1" y="3"/>
                          <a:pt x="1" y="3"/>
                        </a:cubicBezTo>
                        <a:lnTo>
                          <a:pt x="2" y="3"/>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85" name="Google Shape;3585;p21"/>
                  <p:cNvSpPr/>
                  <p:nvPr/>
                </p:nvSpPr>
                <p:spPr>
                  <a:xfrm>
                    <a:off x="4216" y="2289"/>
                    <a:ext cx="7" cy="9"/>
                  </a:xfrm>
                  <a:custGeom>
                    <a:avLst/>
                    <a:gdLst/>
                    <a:ahLst/>
                    <a:cxnLst/>
                    <a:rect l="l" t="t" r="r" b="b"/>
                    <a:pathLst>
                      <a:path w="9" h="11" extrusionOk="0">
                        <a:moveTo>
                          <a:pt x="7" y="9"/>
                        </a:moveTo>
                        <a:cubicBezTo>
                          <a:pt x="5" y="9"/>
                          <a:pt x="5" y="7"/>
                          <a:pt x="4" y="6"/>
                        </a:cubicBezTo>
                        <a:cubicBezTo>
                          <a:pt x="2" y="4"/>
                          <a:pt x="2" y="3"/>
                          <a:pt x="2" y="3"/>
                        </a:cubicBezTo>
                        <a:cubicBezTo>
                          <a:pt x="2" y="2"/>
                          <a:pt x="3" y="2"/>
                          <a:pt x="3" y="2"/>
                        </a:cubicBezTo>
                        <a:cubicBezTo>
                          <a:pt x="3" y="2"/>
                          <a:pt x="4" y="2"/>
                          <a:pt x="4" y="2"/>
                        </a:cubicBezTo>
                        <a:cubicBezTo>
                          <a:pt x="4" y="3"/>
                          <a:pt x="5" y="5"/>
                          <a:pt x="6" y="6"/>
                        </a:cubicBezTo>
                        <a:cubicBezTo>
                          <a:pt x="7" y="8"/>
                          <a:pt x="8" y="9"/>
                          <a:pt x="7" y="9"/>
                        </a:cubicBezTo>
                        <a:close/>
                        <a:moveTo>
                          <a:pt x="3" y="0"/>
                        </a:moveTo>
                        <a:cubicBezTo>
                          <a:pt x="2" y="0"/>
                          <a:pt x="2" y="0"/>
                          <a:pt x="2" y="0"/>
                        </a:cubicBezTo>
                        <a:cubicBezTo>
                          <a:pt x="1" y="1"/>
                          <a:pt x="1" y="2"/>
                          <a:pt x="1" y="2"/>
                        </a:cubicBezTo>
                        <a:cubicBezTo>
                          <a:pt x="0" y="2"/>
                          <a:pt x="0" y="2"/>
                          <a:pt x="0" y="2"/>
                        </a:cubicBezTo>
                        <a:cubicBezTo>
                          <a:pt x="1" y="2"/>
                          <a:pt x="1" y="2"/>
                          <a:pt x="1" y="2"/>
                        </a:cubicBezTo>
                        <a:cubicBezTo>
                          <a:pt x="1" y="2"/>
                          <a:pt x="1" y="2"/>
                          <a:pt x="1" y="2"/>
                        </a:cubicBezTo>
                        <a:cubicBezTo>
                          <a:pt x="1" y="3"/>
                          <a:pt x="1" y="3"/>
                          <a:pt x="1" y="3"/>
                        </a:cubicBezTo>
                        <a:cubicBezTo>
                          <a:pt x="1" y="4"/>
                          <a:pt x="2" y="5"/>
                          <a:pt x="3" y="7"/>
                        </a:cubicBezTo>
                        <a:cubicBezTo>
                          <a:pt x="6" y="9"/>
                          <a:pt x="6" y="11"/>
                          <a:pt x="7" y="11"/>
                        </a:cubicBezTo>
                        <a:cubicBezTo>
                          <a:pt x="7" y="11"/>
                          <a:pt x="7" y="11"/>
                          <a:pt x="7" y="11"/>
                        </a:cubicBezTo>
                        <a:cubicBezTo>
                          <a:pt x="8" y="11"/>
                          <a:pt x="8" y="11"/>
                          <a:pt x="8" y="11"/>
                        </a:cubicBezTo>
                        <a:cubicBezTo>
                          <a:pt x="8" y="11"/>
                          <a:pt x="8" y="11"/>
                          <a:pt x="8" y="11"/>
                        </a:cubicBezTo>
                        <a:cubicBezTo>
                          <a:pt x="9" y="10"/>
                          <a:pt x="8" y="8"/>
                          <a:pt x="7" y="6"/>
                        </a:cubicBezTo>
                        <a:cubicBezTo>
                          <a:pt x="5" y="4"/>
                          <a:pt x="6" y="2"/>
                          <a:pt x="5" y="1"/>
                        </a:cubicBezTo>
                        <a:cubicBezTo>
                          <a:pt x="4" y="1"/>
                          <a:pt x="4" y="0"/>
                          <a:pt x="4" y="0"/>
                        </a:cubicBezTo>
                        <a:cubicBezTo>
                          <a:pt x="3" y="0"/>
                          <a:pt x="3" y="0"/>
                          <a:pt x="3"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86" name="Google Shape;3586;p21"/>
                  <p:cNvSpPr/>
                  <p:nvPr/>
                </p:nvSpPr>
                <p:spPr>
                  <a:xfrm>
                    <a:off x="4216" y="2289"/>
                    <a:ext cx="7" cy="9"/>
                  </a:xfrm>
                  <a:custGeom>
                    <a:avLst/>
                    <a:gdLst/>
                    <a:ahLst/>
                    <a:cxnLst/>
                    <a:rect l="l" t="t" r="r" b="b"/>
                    <a:pathLst>
                      <a:path w="10" h="12" extrusionOk="0">
                        <a:moveTo>
                          <a:pt x="2" y="0"/>
                        </a:moveTo>
                        <a:cubicBezTo>
                          <a:pt x="1" y="0"/>
                          <a:pt x="0" y="2"/>
                          <a:pt x="0" y="2"/>
                        </a:cubicBezTo>
                        <a:cubicBezTo>
                          <a:pt x="1" y="2"/>
                          <a:pt x="1" y="2"/>
                          <a:pt x="1" y="2"/>
                        </a:cubicBezTo>
                        <a:cubicBezTo>
                          <a:pt x="1" y="2"/>
                          <a:pt x="1" y="1"/>
                          <a:pt x="2" y="0"/>
                        </a:cubicBezTo>
                        <a:cubicBezTo>
                          <a:pt x="2" y="0"/>
                          <a:pt x="2" y="0"/>
                          <a:pt x="3" y="0"/>
                        </a:cubicBezTo>
                        <a:cubicBezTo>
                          <a:pt x="3" y="0"/>
                          <a:pt x="3" y="0"/>
                          <a:pt x="4" y="0"/>
                        </a:cubicBezTo>
                        <a:cubicBezTo>
                          <a:pt x="4" y="0"/>
                          <a:pt x="4" y="1"/>
                          <a:pt x="5" y="1"/>
                        </a:cubicBezTo>
                        <a:cubicBezTo>
                          <a:pt x="6" y="2"/>
                          <a:pt x="5" y="4"/>
                          <a:pt x="7" y="6"/>
                        </a:cubicBezTo>
                        <a:cubicBezTo>
                          <a:pt x="8" y="8"/>
                          <a:pt x="9" y="10"/>
                          <a:pt x="8" y="11"/>
                        </a:cubicBezTo>
                        <a:cubicBezTo>
                          <a:pt x="8" y="11"/>
                          <a:pt x="8" y="11"/>
                          <a:pt x="8" y="11"/>
                        </a:cubicBezTo>
                        <a:cubicBezTo>
                          <a:pt x="7" y="11"/>
                          <a:pt x="7" y="11"/>
                          <a:pt x="7" y="11"/>
                        </a:cubicBezTo>
                        <a:cubicBezTo>
                          <a:pt x="7" y="11"/>
                          <a:pt x="7" y="11"/>
                          <a:pt x="7" y="11"/>
                        </a:cubicBezTo>
                        <a:cubicBezTo>
                          <a:pt x="6" y="11"/>
                          <a:pt x="6" y="9"/>
                          <a:pt x="3" y="7"/>
                        </a:cubicBezTo>
                        <a:cubicBezTo>
                          <a:pt x="2" y="5"/>
                          <a:pt x="1" y="4"/>
                          <a:pt x="1" y="3"/>
                        </a:cubicBezTo>
                        <a:cubicBezTo>
                          <a:pt x="1" y="2"/>
                          <a:pt x="1" y="2"/>
                          <a:pt x="1" y="2"/>
                        </a:cubicBezTo>
                        <a:cubicBezTo>
                          <a:pt x="1" y="2"/>
                          <a:pt x="1" y="2"/>
                          <a:pt x="1" y="2"/>
                        </a:cubicBezTo>
                        <a:cubicBezTo>
                          <a:pt x="0" y="2"/>
                          <a:pt x="0" y="2"/>
                          <a:pt x="0" y="2"/>
                        </a:cubicBezTo>
                        <a:cubicBezTo>
                          <a:pt x="0" y="2"/>
                          <a:pt x="0" y="3"/>
                          <a:pt x="3" y="7"/>
                        </a:cubicBezTo>
                        <a:cubicBezTo>
                          <a:pt x="6" y="10"/>
                          <a:pt x="6" y="12"/>
                          <a:pt x="8" y="12"/>
                        </a:cubicBezTo>
                        <a:cubicBezTo>
                          <a:pt x="8" y="12"/>
                          <a:pt x="8" y="12"/>
                          <a:pt x="8" y="12"/>
                        </a:cubicBezTo>
                        <a:cubicBezTo>
                          <a:pt x="10" y="11"/>
                          <a:pt x="8" y="9"/>
                          <a:pt x="7" y="6"/>
                        </a:cubicBezTo>
                        <a:cubicBezTo>
                          <a:pt x="5" y="3"/>
                          <a:pt x="7" y="1"/>
                          <a:pt x="4" y="0"/>
                        </a:cubicBezTo>
                        <a:cubicBezTo>
                          <a:pt x="3" y="0"/>
                          <a:pt x="3" y="0"/>
                          <a:pt x="2"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87" name="Google Shape;3587;p21"/>
                  <p:cNvSpPr/>
                  <p:nvPr/>
                </p:nvSpPr>
                <p:spPr>
                  <a:xfrm>
                    <a:off x="4221" y="2277"/>
                    <a:ext cx="8" cy="19"/>
                  </a:xfrm>
                  <a:custGeom>
                    <a:avLst/>
                    <a:gdLst/>
                    <a:ahLst/>
                    <a:cxnLst/>
                    <a:rect l="l" t="t" r="r" b="b"/>
                    <a:pathLst>
                      <a:path w="11" h="26" extrusionOk="0">
                        <a:moveTo>
                          <a:pt x="4" y="0"/>
                        </a:moveTo>
                        <a:cubicBezTo>
                          <a:pt x="4" y="0"/>
                          <a:pt x="6" y="0"/>
                          <a:pt x="7" y="5"/>
                        </a:cubicBezTo>
                        <a:cubicBezTo>
                          <a:pt x="7" y="10"/>
                          <a:pt x="8" y="11"/>
                          <a:pt x="9" y="15"/>
                        </a:cubicBezTo>
                        <a:cubicBezTo>
                          <a:pt x="10" y="18"/>
                          <a:pt x="11" y="18"/>
                          <a:pt x="11" y="21"/>
                        </a:cubicBezTo>
                        <a:cubicBezTo>
                          <a:pt x="10" y="23"/>
                          <a:pt x="8" y="21"/>
                          <a:pt x="7" y="23"/>
                        </a:cubicBezTo>
                        <a:cubicBezTo>
                          <a:pt x="6" y="26"/>
                          <a:pt x="4" y="22"/>
                          <a:pt x="4" y="17"/>
                        </a:cubicBezTo>
                        <a:cubicBezTo>
                          <a:pt x="4" y="13"/>
                          <a:pt x="3" y="9"/>
                          <a:pt x="2" y="7"/>
                        </a:cubicBezTo>
                        <a:cubicBezTo>
                          <a:pt x="1" y="5"/>
                          <a:pt x="0" y="0"/>
                          <a:pt x="4"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88" name="Google Shape;3588;p21"/>
                  <p:cNvSpPr/>
                  <p:nvPr/>
                </p:nvSpPr>
                <p:spPr>
                  <a:xfrm>
                    <a:off x="4221" y="2277"/>
                    <a:ext cx="8" cy="18"/>
                  </a:xfrm>
                  <a:custGeom>
                    <a:avLst/>
                    <a:gdLst/>
                    <a:ahLst/>
                    <a:cxnLst/>
                    <a:rect l="l" t="t" r="r" b="b"/>
                    <a:pathLst>
                      <a:path w="11" h="25" extrusionOk="0">
                        <a:moveTo>
                          <a:pt x="7" y="24"/>
                        </a:moveTo>
                        <a:cubicBezTo>
                          <a:pt x="7" y="24"/>
                          <a:pt x="7" y="25"/>
                          <a:pt x="6" y="25"/>
                        </a:cubicBezTo>
                        <a:cubicBezTo>
                          <a:pt x="5" y="25"/>
                          <a:pt x="4" y="22"/>
                          <a:pt x="4" y="19"/>
                        </a:cubicBezTo>
                        <a:cubicBezTo>
                          <a:pt x="4" y="18"/>
                          <a:pt x="4" y="18"/>
                          <a:pt x="4" y="17"/>
                        </a:cubicBezTo>
                        <a:cubicBezTo>
                          <a:pt x="3" y="16"/>
                          <a:pt x="3" y="15"/>
                          <a:pt x="3" y="14"/>
                        </a:cubicBezTo>
                        <a:cubicBezTo>
                          <a:pt x="3" y="11"/>
                          <a:pt x="2" y="9"/>
                          <a:pt x="2" y="7"/>
                        </a:cubicBezTo>
                        <a:cubicBezTo>
                          <a:pt x="1" y="7"/>
                          <a:pt x="1" y="6"/>
                          <a:pt x="1" y="4"/>
                        </a:cubicBezTo>
                        <a:cubicBezTo>
                          <a:pt x="0" y="3"/>
                          <a:pt x="1" y="2"/>
                          <a:pt x="1" y="1"/>
                        </a:cubicBezTo>
                        <a:cubicBezTo>
                          <a:pt x="1" y="1"/>
                          <a:pt x="2" y="0"/>
                          <a:pt x="3" y="0"/>
                        </a:cubicBezTo>
                        <a:cubicBezTo>
                          <a:pt x="4" y="0"/>
                          <a:pt x="4" y="0"/>
                          <a:pt x="4" y="0"/>
                        </a:cubicBezTo>
                        <a:cubicBezTo>
                          <a:pt x="4" y="0"/>
                          <a:pt x="6" y="0"/>
                          <a:pt x="7" y="4"/>
                        </a:cubicBezTo>
                        <a:cubicBezTo>
                          <a:pt x="7" y="4"/>
                          <a:pt x="7" y="5"/>
                          <a:pt x="7" y="5"/>
                        </a:cubicBezTo>
                        <a:cubicBezTo>
                          <a:pt x="7" y="6"/>
                          <a:pt x="7" y="7"/>
                          <a:pt x="7" y="8"/>
                        </a:cubicBezTo>
                        <a:cubicBezTo>
                          <a:pt x="7" y="10"/>
                          <a:pt x="8" y="12"/>
                          <a:pt x="9" y="14"/>
                        </a:cubicBezTo>
                        <a:cubicBezTo>
                          <a:pt x="10" y="17"/>
                          <a:pt x="11" y="18"/>
                          <a:pt x="11" y="19"/>
                        </a:cubicBezTo>
                        <a:cubicBezTo>
                          <a:pt x="11" y="20"/>
                          <a:pt x="11" y="20"/>
                          <a:pt x="11" y="21"/>
                        </a:cubicBezTo>
                        <a:cubicBezTo>
                          <a:pt x="11" y="22"/>
                          <a:pt x="10" y="22"/>
                          <a:pt x="10" y="22"/>
                        </a:cubicBezTo>
                        <a:cubicBezTo>
                          <a:pt x="9" y="23"/>
                          <a:pt x="9" y="22"/>
                          <a:pt x="9" y="23"/>
                        </a:cubicBezTo>
                        <a:cubicBezTo>
                          <a:pt x="8" y="23"/>
                          <a:pt x="7" y="23"/>
                          <a:pt x="7" y="24"/>
                        </a:cubicBezTo>
                        <a:close/>
                        <a:moveTo>
                          <a:pt x="7" y="23"/>
                        </a:moveTo>
                        <a:cubicBezTo>
                          <a:pt x="7" y="22"/>
                          <a:pt x="8" y="22"/>
                          <a:pt x="8" y="22"/>
                        </a:cubicBezTo>
                        <a:cubicBezTo>
                          <a:pt x="8" y="22"/>
                          <a:pt x="8" y="22"/>
                          <a:pt x="8" y="22"/>
                        </a:cubicBezTo>
                        <a:cubicBezTo>
                          <a:pt x="9" y="22"/>
                          <a:pt x="9" y="22"/>
                          <a:pt x="10" y="22"/>
                        </a:cubicBezTo>
                        <a:cubicBezTo>
                          <a:pt x="10" y="21"/>
                          <a:pt x="10" y="21"/>
                          <a:pt x="10" y="21"/>
                        </a:cubicBezTo>
                        <a:cubicBezTo>
                          <a:pt x="10" y="20"/>
                          <a:pt x="10" y="20"/>
                          <a:pt x="10" y="19"/>
                        </a:cubicBezTo>
                        <a:cubicBezTo>
                          <a:pt x="10" y="18"/>
                          <a:pt x="9" y="17"/>
                          <a:pt x="8" y="15"/>
                        </a:cubicBezTo>
                        <a:cubicBezTo>
                          <a:pt x="8" y="12"/>
                          <a:pt x="7" y="11"/>
                          <a:pt x="6" y="8"/>
                        </a:cubicBezTo>
                        <a:cubicBezTo>
                          <a:pt x="6" y="7"/>
                          <a:pt x="6" y="6"/>
                          <a:pt x="6" y="5"/>
                        </a:cubicBezTo>
                        <a:cubicBezTo>
                          <a:pt x="6" y="5"/>
                          <a:pt x="6" y="4"/>
                          <a:pt x="6" y="4"/>
                        </a:cubicBezTo>
                        <a:cubicBezTo>
                          <a:pt x="6" y="1"/>
                          <a:pt x="4" y="1"/>
                          <a:pt x="4" y="1"/>
                        </a:cubicBezTo>
                        <a:cubicBezTo>
                          <a:pt x="4" y="0"/>
                          <a:pt x="4" y="0"/>
                          <a:pt x="4" y="0"/>
                        </a:cubicBezTo>
                        <a:cubicBezTo>
                          <a:pt x="4" y="1"/>
                          <a:pt x="4" y="1"/>
                          <a:pt x="4" y="1"/>
                        </a:cubicBezTo>
                        <a:cubicBezTo>
                          <a:pt x="3" y="1"/>
                          <a:pt x="3" y="1"/>
                          <a:pt x="3" y="1"/>
                        </a:cubicBezTo>
                        <a:cubicBezTo>
                          <a:pt x="1" y="1"/>
                          <a:pt x="1" y="3"/>
                          <a:pt x="1" y="4"/>
                        </a:cubicBezTo>
                        <a:cubicBezTo>
                          <a:pt x="1" y="5"/>
                          <a:pt x="2" y="6"/>
                          <a:pt x="2" y="7"/>
                        </a:cubicBezTo>
                        <a:cubicBezTo>
                          <a:pt x="3" y="8"/>
                          <a:pt x="3" y="11"/>
                          <a:pt x="4" y="14"/>
                        </a:cubicBezTo>
                        <a:cubicBezTo>
                          <a:pt x="4" y="15"/>
                          <a:pt x="4" y="16"/>
                          <a:pt x="4" y="17"/>
                        </a:cubicBezTo>
                        <a:cubicBezTo>
                          <a:pt x="4" y="18"/>
                          <a:pt x="4" y="18"/>
                          <a:pt x="4" y="19"/>
                        </a:cubicBezTo>
                        <a:cubicBezTo>
                          <a:pt x="4" y="20"/>
                          <a:pt x="5" y="21"/>
                          <a:pt x="5" y="22"/>
                        </a:cubicBezTo>
                        <a:cubicBezTo>
                          <a:pt x="5" y="23"/>
                          <a:pt x="6" y="24"/>
                          <a:pt x="6" y="24"/>
                        </a:cubicBezTo>
                        <a:cubicBezTo>
                          <a:pt x="6" y="24"/>
                          <a:pt x="6" y="24"/>
                          <a:pt x="7" y="23"/>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89" name="Google Shape;3589;p21"/>
                  <p:cNvSpPr/>
                  <p:nvPr/>
                </p:nvSpPr>
                <p:spPr>
                  <a:xfrm>
                    <a:off x="4222" y="2277"/>
                    <a:ext cx="7" cy="18"/>
                  </a:xfrm>
                  <a:custGeom>
                    <a:avLst/>
                    <a:gdLst/>
                    <a:ahLst/>
                    <a:cxnLst/>
                    <a:rect l="l" t="t" r="r" b="b"/>
                    <a:pathLst>
                      <a:path w="9" h="23" extrusionOk="0">
                        <a:moveTo>
                          <a:pt x="3" y="3"/>
                        </a:moveTo>
                        <a:cubicBezTo>
                          <a:pt x="3" y="2"/>
                          <a:pt x="3" y="2"/>
                          <a:pt x="3" y="2"/>
                        </a:cubicBezTo>
                        <a:cubicBezTo>
                          <a:pt x="4" y="2"/>
                          <a:pt x="4" y="2"/>
                          <a:pt x="4" y="2"/>
                        </a:cubicBezTo>
                        <a:cubicBezTo>
                          <a:pt x="4" y="2"/>
                          <a:pt x="4" y="2"/>
                          <a:pt x="4" y="2"/>
                        </a:cubicBezTo>
                        <a:cubicBezTo>
                          <a:pt x="4" y="2"/>
                          <a:pt x="5" y="3"/>
                          <a:pt x="5" y="6"/>
                        </a:cubicBezTo>
                        <a:cubicBezTo>
                          <a:pt x="5" y="8"/>
                          <a:pt x="5" y="10"/>
                          <a:pt x="6" y="12"/>
                        </a:cubicBezTo>
                        <a:cubicBezTo>
                          <a:pt x="7" y="14"/>
                          <a:pt x="9" y="17"/>
                          <a:pt x="8" y="19"/>
                        </a:cubicBezTo>
                        <a:cubicBezTo>
                          <a:pt x="8" y="19"/>
                          <a:pt x="8" y="19"/>
                          <a:pt x="8" y="19"/>
                        </a:cubicBezTo>
                        <a:cubicBezTo>
                          <a:pt x="7" y="19"/>
                          <a:pt x="7" y="19"/>
                          <a:pt x="7" y="19"/>
                        </a:cubicBezTo>
                        <a:cubicBezTo>
                          <a:pt x="7" y="18"/>
                          <a:pt x="7" y="18"/>
                          <a:pt x="7" y="18"/>
                        </a:cubicBezTo>
                        <a:cubicBezTo>
                          <a:pt x="6" y="18"/>
                          <a:pt x="6" y="19"/>
                          <a:pt x="6" y="19"/>
                        </a:cubicBezTo>
                        <a:cubicBezTo>
                          <a:pt x="6" y="20"/>
                          <a:pt x="5" y="21"/>
                          <a:pt x="5" y="21"/>
                        </a:cubicBezTo>
                        <a:cubicBezTo>
                          <a:pt x="4" y="21"/>
                          <a:pt x="4" y="19"/>
                          <a:pt x="4" y="17"/>
                        </a:cubicBezTo>
                        <a:cubicBezTo>
                          <a:pt x="4" y="15"/>
                          <a:pt x="3" y="8"/>
                          <a:pt x="2" y="7"/>
                        </a:cubicBezTo>
                        <a:cubicBezTo>
                          <a:pt x="2" y="6"/>
                          <a:pt x="1" y="4"/>
                          <a:pt x="1" y="3"/>
                        </a:cubicBezTo>
                        <a:cubicBezTo>
                          <a:pt x="2" y="2"/>
                          <a:pt x="2" y="2"/>
                          <a:pt x="2" y="2"/>
                        </a:cubicBezTo>
                        <a:cubicBezTo>
                          <a:pt x="2" y="2"/>
                          <a:pt x="2" y="2"/>
                          <a:pt x="3" y="3"/>
                        </a:cubicBezTo>
                        <a:close/>
                        <a:moveTo>
                          <a:pt x="4" y="0"/>
                        </a:moveTo>
                        <a:cubicBezTo>
                          <a:pt x="3" y="0"/>
                          <a:pt x="3" y="0"/>
                          <a:pt x="3" y="0"/>
                        </a:cubicBezTo>
                        <a:cubicBezTo>
                          <a:pt x="3" y="0"/>
                          <a:pt x="3" y="0"/>
                          <a:pt x="3" y="0"/>
                        </a:cubicBezTo>
                        <a:cubicBezTo>
                          <a:pt x="3" y="0"/>
                          <a:pt x="3" y="0"/>
                          <a:pt x="3" y="0"/>
                        </a:cubicBezTo>
                        <a:cubicBezTo>
                          <a:pt x="2" y="0"/>
                          <a:pt x="2" y="0"/>
                          <a:pt x="2" y="0"/>
                        </a:cubicBezTo>
                        <a:cubicBezTo>
                          <a:pt x="2" y="0"/>
                          <a:pt x="2" y="0"/>
                          <a:pt x="2" y="0"/>
                        </a:cubicBezTo>
                        <a:cubicBezTo>
                          <a:pt x="1" y="0"/>
                          <a:pt x="1" y="1"/>
                          <a:pt x="0" y="2"/>
                        </a:cubicBezTo>
                        <a:cubicBezTo>
                          <a:pt x="0" y="2"/>
                          <a:pt x="0" y="2"/>
                          <a:pt x="0" y="2"/>
                        </a:cubicBezTo>
                        <a:cubicBezTo>
                          <a:pt x="0" y="2"/>
                          <a:pt x="0" y="3"/>
                          <a:pt x="0" y="3"/>
                        </a:cubicBezTo>
                        <a:cubicBezTo>
                          <a:pt x="0" y="4"/>
                          <a:pt x="1" y="5"/>
                          <a:pt x="1" y="6"/>
                        </a:cubicBezTo>
                        <a:cubicBezTo>
                          <a:pt x="2" y="7"/>
                          <a:pt x="2" y="10"/>
                          <a:pt x="3" y="13"/>
                        </a:cubicBezTo>
                        <a:cubicBezTo>
                          <a:pt x="3" y="14"/>
                          <a:pt x="3" y="15"/>
                          <a:pt x="3" y="16"/>
                        </a:cubicBezTo>
                        <a:cubicBezTo>
                          <a:pt x="3" y="17"/>
                          <a:pt x="3" y="17"/>
                          <a:pt x="3" y="18"/>
                        </a:cubicBezTo>
                        <a:cubicBezTo>
                          <a:pt x="3" y="19"/>
                          <a:pt x="4" y="20"/>
                          <a:pt x="4" y="21"/>
                        </a:cubicBezTo>
                        <a:cubicBezTo>
                          <a:pt x="4" y="22"/>
                          <a:pt x="4" y="22"/>
                          <a:pt x="5" y="23"/>
                        </a:cubicBezTo>
                        <a:cubicBezTo>
                          <a:pt x="5" y="22"/>
                          <a:pt x="5" y="21"/>
                          <a:pt x="6" y="21"/>
                        </a:cubicBezTo>
                        <a:cubicBezTo>
                          <a:pt x="7" y="20"/>
                          <a:pt x="7" y="20"/>
                          <a:pt x="7" y="20"/>
                        </a:cubicBezTo>
                        <a:cubicBezTo>
                          <a:pt x="8" y="20"/>
                          <a:pt x="8" y="20"/>
                          <a:pt x="8" y="21"/>
                        </a:cubicBezTo>
                        <a:cubicBezTo>
                          <a:pt x="9" y="21"/>
                          <a:pt x="9" y="21"/>
                          <a:pt x="9" y="21"/>
                        </a:cubicBezTo>
                        <a:cubicBezTo>
                          <a:pt x="9" y="20"/>
                          <a:pt x="9" y="20"/>
                          <a:pt x="9" y="20"/>
                        </a:cubicBezTo>
                        <a:cubicBezTo>
                          <a:pt x="9" y="19"/>
                          <a:pt x="9" y="19"/>
                          <a:pt x="9" y="18"/>
                        </a:cubicBezTo>
                        <a:cubicBezTo>
                          <a:pt x="9" y="17"/>
                          <a:pt x="8" y="16"/>
                          <a:pt x="7" y="14"/>
                        </a:cubicBezTo>
                        <a:cubicBezTo>
                          <a:pt x="7" y="11"/>
                          <a:pt x="6" y="10"/>
                          <a:pt x="5" y="7"/>
                        </a:cubicBezTo>
                        <a:cubicBezTo>
                          <a:pt x="5" y="6"/>
                          <a:pt x="5" y="5"/>
                          <a:pt x="5" y="4"/>
                        </a:cubicBezTo>
                        <a:cubicBezTo>
                          <a:pt x="5" y="4"/>
                          <a:pt x="5" y="3"/>
                          <a:pt x="5" y="3"/>
                        </a:cubicBezTo>
                        <a:cubicBezTo>
                          <a:pt x="5" y="1"/>
                          <a:pt x="4" y="0"/>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90" name="Google Shape;3590;p21"/>
                  <p:cNvSpPr/>
                  <p:nvPr/>
                </p:nvSpPr>
                <p:spPr>
                  <a:xfrm>
                    <a:off x="4222" y="2277"/>
                    <a:ext cx="7" cy="18"/>
                  </a:xfrm>
                  <a:custGeom>
                    <a:avLst/>
                    <a:gdLst/>
                    <a:ahLst/>
                    <a:cxnLst/>
                    <a:rect l="l" t="t" r="r" b="b"/>
                    <a:pathLst>
                      <a:path w="10" h="23" extrusionOk="0">
                        <a:moveTo>
                          <a:pt x="5" y="23"/>
                        </a:moveTo>
                        <a:cubicBezTo>
                          <a:pt x="5" y="23"/>
                          <a:pt x="5" y="23"/>
                          <a:pt x="5" y="23"/>
                        </a:cubicBezTo>
                        <a:moveTo>
                          <a:pt x="0" y="2"/>
                        </a:moveTo>
                        <a:cubicBezTo>
                          <a:pt x="0" y="2"/>
                          <a:pt x="0" y="2"/>
                          <a:pt x="0" y="2"/>
                        </a:cubicBezTo>
                        <a:cubicBezTo>
                          <a:pt x="0" y="4"/>
                          <a:pt x="0" y="5"/>
                          <a:pt x="1" y="6"/>
                        </a:cubicBezTo>
                        <a:cubicBezTo>
                          <a:pt x="2" y="8"/>
                          <a:pt x="3" y="12"/>
                          <a:pt x="3" y="16"/>
                        </a:cubicBezTo>
                        <a:cubicBezTo>
                          <a:pt x="3" y="19"/>
                          <a:pt x="4" y="22"/>
                          <a:pt x="4" y="23"/>
                        </a:cubicBezTo>
                        <a:cubicBezTo>
                          <a:pt x="5" y="23"/>
                          <a:pt x="5" y="23"/>
                          <a:pt x="5" y="23"/>
                        </a:cubicBezTo>
                        <a:cubicBezTo>
                          <a:pt x="5" y="23"/>
                          <a:pt x="5" y="23"/>
                          <a:pt x="5" y="23"/>
                        </a:cubicBezTo>
                        <a:cubicBezTo>
                          <a:pt x="4" y="22"/>
                          <a:pt x="4" y="22"/>
                          <a:pt x="4" y="21"/>
                        </a:cubicBezTo>
                        <a:cubicBezTo>
                          <a:pt x="4" y="20"/>
                          <a:pt x="3" y="19"/>
                          <a:pt x="3" y="18"/>
                        </a:cubicBezTo>
                        <a:cubicBezTo>
                          <a:pt x="3" y="17"/>
                          <a:pt x="3" y="17"/>
                          <a:pt x="3" y="16"/>
                        </a:cubicBezTo>
                        <a:cubicBezTo>
                          <a:pt x="3" y="15"/>
                          <a:pt x="3" y="14"/>
                          <a:pt x="3" y="13"/>
                        </a:cubicBezTo>
                        <a:cubicBezTo>
                          <a:pt x="2" y="10"/>
                          <a:pt x="2" y="7"/>
                          <a:pt x="1" y="6"/>
                        </a:cubicBezTo>
                        <a:cubicBezTo>
                          <a:pt x="1" y="5"/>
                          <a:pt x="0" y="4"/>
                          <a:pt x="0" y="3"/>
                        </a:cubicBezTo>
                        <a:cubicBezTo>
                          <a:pt x="0" y="3"/>
                          <a:pt x="0" y="2"/>
                          <a:pt x="0" y="2"/>
                        </a:cubicBezTo>
                        <a:close/>
                        <a:moveTo>
                          <a:pt x="4" y="0"/>
                        </a:moveTo>
                        <a:cubicBezTo>
                          <a:pt x="4" y="0"/>
                          <a:pt x="4" y="0"/>
                          <a:pt x="4" y="0"/>
                        </a:cubicBezTo>
                        <a:cubicBezTo>
                          <a:pt x="4" y="0"/>
                          <a:pt x="5" y="1"/>
                          <a:pt x="5" y="3"/>
                        </a:cubicBezTo>
                        <a:cubicBezTo>
                          <a:pt x="5" y="3"/>
                          <a:pt x="5" y="4"/>
                          <a:pt x="5" y="4"/>
                        </a:cubicBezTo>
                        <a:cubicBezTo>
                          <a:pt x="5" y="5"/>
                          <a:pt x="5" y="6"/>
                          <a:pt x="5" y="7"/>
                        </a:cubicBezTo>
                        <a:cubicBezTo>
                          <a:pt x="6" y="10"/>
                          <a:pt x="7" y="11"/>
                          <a:pt x="7" y="14"/>
                        </a:cubicBezTo>
                        <a:cubicBezTo>
                          <a:pt x="8" y="16"/>
                          <a:pt x="9" y="17"/>
                          <a:pt x="9" y="18"/>
                        </a:cubicBezTo>
                        <a:cubicBezTo>
                          <a:pt x="9" y="19"/>
                          <a:pt x="9" y="19"/>
                          <a:pt x="9" y="20"/>
                        </a:cubicBezTo>
                        <a:cubicBezTo>
                          <a:pt x="9" y="20"/>
                          <a:pt x="9" y="20"/>
                          <a:pt x="9" y="21"/>
                        </a:cubicBezTo>
                        <a:cubicBezTo>
                          <a:pt x="8" y="21"/>
                          <a:pt x="8" y="21"/>
                          <a:pt x="8" y="21"/>
                        </a:cubicBezTo>
                        <a:cubicBezTo>
                          <a:pt x="9" y="21"/>
                          <a:pt x="9" y="21"/>
                          <a:pt x="9" y="21"/>
                        </a:cubicBezTo>
                        <a:cubicBezTo>
                          <a:pt x="9" y="21"/>
                          <a:pt x="9" y="20"/>
                          <a:pt x="10" y="20"/>
                        </a:cubicBezTo>
                        <a:cubicBezTo>
                          <a:pt x="10" y="17"/>
                          <a:pt x="9" y="17"/>
                          <a:pt x="8" y="14"/>
                        </a:cubicBezTo>
                        <a:cubicBezTo>
                          <a:pt x="7" y="10"/>
                          <a:pt x="6" y="9"/>
                          <a:pt x="6" y="4"/>
                        </a:cubicBezTo>
                        <a:cubicBezTo>
                          <a:pt x="6" y="1"/>
                          <a:pt x="5" y="0"/>
                          <a:pt x="4"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91" name="Google Shape;3591;p21"/>
                  <p:cNvSpPr/>
                  <p:nvPr/>
                </p:nvSpPr>
                <p:spPr>
                  <a:xfrm>
                    <a:off x="4223" y="2280"/>
                    <a:ext cx="5" cy="12"/>
                  </a:xfrm>
                  <a:custGeom>
                    <a:avLst/>
                    <a:gdLst/>
                    <a:ahLst/>
                    <a:cxnLst/>
                    <a:rect l="l" t="t" r="r" b="b"/>
                    <a:pathLst>
                      <a:path w="6" h="16" extrusionOk="0">
                        <a:moveTo>
                          <a:pt x="1" y="1"/>
                        </a:moveTo>
                        <a:cubicBezTo>
                          <a:pt x="1" y="1"/>
                          <a:pt x="2" y="1"/>
                          <a:pt x="2" y="3"/>
                        </a:cubicBezTo>
                        <a:cubicBezTo>
                          <a:pt x="3" y="6"/>
                          <a:pt x="4" y="10"/>
                          <a:pt x="5" y="12"/>
                        </a:cubicBezTo>
                        <a:cubicBezTo>
                          <a:pt x="6" y="14"/>
                          <a:pt x="5" y="14"/>
                          <a:pt x="4" y="14"/>
                        </a:cubicBezTo>
                        <a:cubicBezTo>
                          <a:pt x="4" y="14"/>
                          <a:pt x="4" y="16"/>
                          <a:pt x="3" y="14"/>
                        </a:cubicBezTo>
                        <a:cubicBezTo>
                          <a:pt x="3" y="13"/>
                          <a:pt x="2" y="5"/>
                          <a:pt x="2" y="5"/>
                        </a:cubicBezTo>
                        <a:cubicBezTo>
                          <a:pt x="2" y="4"/>
                          <a:pt x="0" y="0"/>
                          <a:pt x="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92" name="Google Shape;3592;p21"/>
                  <p:cNvSpPr/>
                  <p:nvPr/>
                </p:nvSpPr>
                <p:spPr>
                  <a:xfrm>
                    <a:off x="4218" y="2262"/>
                    <a:ext cx="7" cy="18"/>
                  </a:xfrm>
                  <a:custGeom>
                    <a:avLst/>
                    <a:gdLst/>
                    <a:ahLst/>
                    <a:cxnLst/>
                    <a:rect l="l" t="t" r="r" b="b"/>
                    <a:pathLst>
                      <a:path w="10" h="25" extrusionOk="0">
                        <a:moveTo>
                          <a:pt x="4" y="0"/>
                        </a:moveTo>
                        <a:cubicBezTo>
                          <a:pt x="4" y="0"/>
                          <a:pt x="7" y="0"/>
                          <a:pt x="6" y="4"/>
                        </a:cubicBezTo>
                        <a:cubicBezTo>
                          <a:pt x="6" y="9"/>
                          <a:pt x="7" y="10"/>
                          <a:pt x="8" y="14"/>
                        </a:cubicBezTo>
                        <a:cubicBezTo>
                          <a:pt x="9" y="17"/>
                          <a:pt x="10" y="17"/>
                          <a:pt x="10" y="20"/>
                        </a:cubicBezTo>
                        <a:cubicBezTo>
                          <a:pt x="10" y="21"/>
                          <a:pt x="9" y="21"/>
                          <a:pt x="8" y="21"/>
                        </a:cubicBezTo>
                        <a:cubicBezTo>
                          <a:pt x="8" y="21"/>
                          <a:pt x="7" y="21"/>
                          <a:pt x="6" y="22"/>
                        </a:cubicBezTo>
                        <a:cubicBezTo>
                          <a:pt x="5" y="25"/>
                          <a:pt x="3" y="20"/>
                          <a:pt x="3" y="16"/>
                        </a:cubicBezTo>
                        <a:cubicBezTo>
                          <a:pt x="3" y="12"/>
                          <a:pt x="2" y="8"/>
                          <a:pt x="1" y="6"/>
                        </a:cubicBezTo>
                        <a:cubicBezTo>
                          <a:pt x="0" y="5"/>
                          <a:pt x="0" y="0"/>
                          <a:pt x="4"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93" name="Google Shape;3593;p21"/>
                  <p:cNvSpPr/>
                  <p:nvPr/>
                </p:nvSpPr>
                <p:spPr>
                  <a:xfrm>
                    <a:off x="4218" y="2261"/>
                    <a:ext cx="7" cy="18"/>
                  </a:xfrm>
                  <a:custGeom>
                    <a:avLst/>
                    <a:gdLst/>
                    <a:ahLst/>
                    <a:cxnLst/>
                    <a:rect l="l" t="t" r="r" b="b"/>
                    <a:pathLst>
                      <a:path w="10" h="24" extrusionOk="0">
                        <a:moveTo>
                          <a:pt x="6" y="24"/>
                        </a:moveTo>
                        <a:cubicBezTo>
                          <a:pt x="6" y="24"/>
                          <a:pt x="6" y="24"/>
                          <a:pt x="5" y="24"/>
                        </a:cubicBezTo>
                        <a:cubicBezTo>
                          <a:pt x="4" y="24"/>
                          <a:pt x="3" y="21"/>
                          <a:pt x="3" y="18"/>
                        </a:cubicBezTo>
                        <a:cubicBezTo>
                          <a:pt x="3" y="18"/>
                          <a:pt x="3" y="18"/>
                          <a:pt x="3" y="17"/>
                        </a:cubicBezTo>
                        <a:cubicBezTo>
                          <a:pt x="3" y="16"/>
                          <a:pt x="3" y="15"/>
                          <a:pt x="3" y="14"/>
                        </a:cubicBezTo>
                        <a:cubicBezTo>
                          <a:pt x="3" y="11"/>
                          <a:pt x="2" y="9"/>
                          <a:pt x="1" y="8"/>
                        </a:cubicBezTo>
                        <a:cubicBezTo>
                          <a:pt x="1" y="7"/>
                          <a:pt x="0" y="6"/>
                          <a:pt x="0" y="5"/>
                        </a:cubicBezTo>
                        <a:cubicBezTo>
                          <a:pt x="0" y="4"/>
                          <a:pt x="0" y="3"/>
                          <a:pt x="1" y="2"/>
                        </a:cubicBezTo>
                        <a:cubicBezTo>
                          <a:pt x="1" y="1"/>
                          <a:pt x="2" y="0"/>
                          <a:pt x="3" y="0"/>
                        </a:cubicBezTo>
                        <a:cubicBezTo>
                          <a:pt x="4" y="0"/>
                          <a:pt x="4" y="0"/>
                          <a:pt x="4" y="0"/>
                        </a:cubicBezTo>
                        <a:cubicBezTo>
                          <a:pt x="4" y="0"/>
                          <a:pt x="6" y="0"/>
                          <a:pt x="7" y="4"/>
                        </a:cubicBezTo>
                        <a:cubicBezTo>
                          <a:pt x="7" y="5"/>
                          <a:pt x="7" y="5"/>
                          <a:pt x="7" y="5"/>
                        </a:cubicBezTo>
                        <a:cubicBezTo>
                          <a:pt x="7" y="6"/>
                          <a:pt x="7" y="7"/>
                          <a:pt x="7" y="8"/>
                        </a:cubicBezTo>
                        <a:cubicBezTo>
                          <a:pt x="7" y="11"/>
                          <a:pt x="8" y="12"/>
                          <a:pt x="9" y="14"/>
                        </a:cubicBezTo>
                        <a:cubicBezTo>
                          <a:pt x="9" y="17"/>
                          <a:pt x="10" y="18"/>
                          <a:pt x="10" y="19"/>
                        </a:cubicBezTo>
                        <a:cubicBezTo>
                          <a:pt x="10" y="20"/>
                          <a:pt x="10" y="20"/>
                          <a:pt x="10" y="21"/>
                        </a:cubicBezTo>
                        <a:cubicBezTo>
                          <a:pt x="10" y="22"/>
                          <a:pt x="10" y="22"/>
                          <a:pt x="9" y="22"/>
                        </a:cubicBezTo>
                        <a:cubicBezTo>
                          <a:pt x="9" y="22"/>
                          <a:pt x="9" y="22"/>
                          <a:pt x="9" y="22"/>
                        </a:cubicBezTo>
                        <a:cubicBezTo>
                          <a:pt x="8" y="22"/>
                          <a:pt x="8" y="22"/>
                          <a:pt x="8" y="22"/>
                        </a:cubicBezTo>
                        <a:cubicBezTo>
                          <a:pt x="7" y="22"/>
                          <a:pt x="7" y="23"/>
                          <a:pt x="6" y="24"/>
                        </a:cubicBezTo>
                        <a:close/>
                        <a:moveTo>
                          <a:pt x="6" y="23"/>
                        </a:moveTo>
                        <a:cubicBezTo>
                          <a:pt x="7" y="22"/>
                          <a:pt x="7" y="22"/>
                          <a:pt x="8" y="22"/>
                        </a:cubicBezTo>
                        <a:cubicBezTo>
                          <a:pt x="8" y="22"/>
                          <a:pt x="8" y="22"/>
                          <a:pt x="8" y="22"/>
                        </a:cubicBezTo>
                        <a:cubicBezTo>
                          <a:pt x="8" y="22"/>
                          <a:pt x="8" y="22"/>
                          <a:pt x="8" y="22"/>
                        </a:cubicBezTo>
                        <a:cubicBezTo>
                          <a:pt x="9" y="22"/>
                          <a:pt x="9" y="22"/>
                          <a:pt x="9" y="22"/>
                        </a:cubicBezTo>
                        <a:cubicBezTo>
                          <a:pt x="9" y="21"/>
                          <a:pt x="10" y="21"/>
                          <a:pt x="10" y="21"/>
                        </a:cubicBezTo>
                        <a:cubicBezTo>
                          <a:pt x="10" y="20"/>
                          <a:pt x="10" y="20"/>
                          <a:pt x="10" y="19"/>
                        </a:cubicBezTo>
                        <a:cubicBezTo>
                          <a:pt x="10" y="18"/>
                          <a:pt x="9" y="18"/>
                          <a:pt x="8" y="15"/>
                        </a:cubicBezTo>
                        <a:cubicBezTo>
                          <a:pt x="7" y="12"/>
                          <a:pt x="6" y="11"/>
                          <a:pt x="6" y="8"/>
                        </a:cubicBezTo>
                        <a:cubicBezTo>
                          <a:pt x="6" y="7"/>
                          <a:pt x="6" y="6"/>
                          <a:pt x="6" y="5"/>
                        </a:cubicBezTo>
                        <a:cubicBezTo>
                          <a:pt x="6" y="5"/>
                          <a:pt x="6" y="4"/>
                          <a:pt x="6" y="4"/>
                        </a:cubicBezTo>
                        <a:cubicBezTo>
                          <a:pt x="6" y="1"/>
                          <a:pt x="4" y="1"/>
                          <a:pt x="4" y="1"/>
                        </a:cubicBezTo>
                        <a:cubicBezTo>
                          <a:pt x="4" y="1"/>
                          <a:pt x="4" y="1"/>
                          <a:pt x="4" y="1"/>
                        </a:cubicBezTo>
                        <a:cubicBezTo>
                          <a:pt x="4" y="1"/>
                          <a:pt x="4" y="1"/>
                          <a:pt x="4" y="1"/>
                        </a:cubicBezTo>
                        <a:cubicBezTo>
                          <a:pt x="3" y="1"/>
                          <a:pt x="3" y="1"/>
                          <a:pt x="3" y="1"/>
                        </a:cubicBezTo>
                        <a:cubicBezTo>
                          <a:pt x="1" y="1"/>
                          <a:pt x="1" y="3"/>
                          <a:pt x="1" y="5"/>
                        </a:cubicBezTo>
                        <a:cubicBezTo>
                          <a:pt x="1" y="5"/>
                          <a:pt x="1" y="6"/>
                          <a:pt x="2" y="7"/>
                        </a:cubicBezTo>
                        <a:cubicBezTo>
                          <a:pt x="2" y="8"/>
                          <a:pt x="3" y="11"/>
                          <a:pt x="3" y="14"/>
                        </a:cubicBezTo>
                        <a:cubicBezTo>
                          <a:pt x="3" y="15"/>
                          <a:pt x="3" y="16"/>
                          <a:pt x="3" y="17"/>
                        </a:cubicBezTo>
                        <a:cubicBezTo>
                          <a:pt x="3" y="18"/>
                          <a:pt x="3" y="18"/>
                          <a:pt x="3" y="18"/>
                        </a:cubicBezTo>
                        <a:cubicBezTo>
                          <a:pt x="4" y="20"/>
                          <a:pt x="4" y="21"/>
                          <a:pt x="4" y="22"/>
                        </a:cubicBezTo>
                        <a:cubicBezTo>
                          <a:pt x="5" y="23"/>
                          <a:pt x="5" y="24"/>
                          <a:pt x="5" y="24"/>
                        </a:cubicBezTo>
                        <a:cubicBezTo>
                          <a:pt x="5" y="24"/>
                          <a:pt x="6" y="23"/>
                          <a:pt x="6" y="23"/>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94" name="Google Shape;3594;p21"/>
                  <p:cNvSpPr/>
                  <p:nvPr/>
                </p:nvSpPr>
                <p:spPr>
                  <a:xfrm>
                    <a:off x="4218" y="2262"/>
                    <a:ext cx="7" cy="17"/>
                  </a:xfrm>
                  <a:custGeom>
                    <a:avLst/>
                    <a:gdLst/>
                    <a:ahLst/>
                    <a:cxnLst/>
                    <a:rect l="l" t="t" r="r" b="b"/>
                    <a:pathLst>
                      <a:path w="9" h="23" extrusionOk="0">
                        <a:moveTo>
                          <a:pt x="3" y="3"/>
                        </a:moveTo>
                        <a:cubicBezTo>
                          <a:pt x="3" y="3"/>
                          <a:pt x="3" y="3"/>
                          <a:pt x="3" y="3"/>
                        </a:cubicBezTo>
                        <a:cubicBezTo>
                          <a:pt x="4" y="2"/>
                          <a:pt x="4" y="2"/>
                          <a:pt x="4" y="2"/>
                        </a:cubicBezTo>
                        <a:cubicBezTo>
                          <a:pt x="4" y="2"/>
                          <a:pt x="4" y="2"/>
                          <a:pt x="4" y="2"/>
                        </a:cubicBezTo>
                        <a:cubicBezTo>
                          <a:pt x="4" y="2"/>
                          <a:pt x="5" y="4"/>
                          <a:pt x="5" y="6"/>
                        </a:cubicBezTo>
                        <a:cubicBezTo>
                          <a:pt x="5" y="8"/>
                          <a:pt x="5" y="10"/>
                          <a:pt x="6" y="12"/>
                        </a:cubicBezTo>
                        <a:cubicBezTo>
                          <a:pt x="7" y="14"/>
                          <a:pt x="8" y="17"/>
                          <a:pt x="8" y="19"/>
                        </a:cubicBezTo>
                        <a:cubicBezTo>
                          <a:pt x="7" y="19"/>
                          <a:pt x="7" y="19"/>
                          <a:pt x="7" y="19"/>
                        </a:cubicBezTo>
                        <a:cubicBezTo>
                          <a:pt x="7" y="19"/>
                          <a:pt x="7" y="19"/>
                          <a:pt x="7" y="19"/>
                        </a:cubicBezTo>
                        <a:cubicBezTo>
                          <a:pt x="6" y="18"/>
                          <a:pt x="6" y="18"/>
                          <a:pt x="6" y="18"/>
                        </a:cubicBezTo>
                        <a:cubicBezTo>
                          <a:pt x="6" y="18"/>
                          <a:pt x="5" y="19"/>
                          <a:pt x="5" y="19"/>
                        </a:cubicBezTo>
                        <a:cubicBezTo>
                          <a:pt x="5" y="20"/>
                          <a:pt x="5" y="20"/>
                          <a:pt x="4" y="20"/>
                        </a:cubicBezTo>
                        <a:cubicBezTo>
                          <a:pt x="4" y="20"/>
                          <a:pt x="3" y="19"/>
                          <a:pt x="3" y="17"/>
                        </a:cubicBezTo>
                        <a:cubicBezTo>
                          <a:pt x="3" y="15"/>
                          <a:pt x="3" y="8"/>
                          <a:pt x="2" y="7"/>
                        </a:cubicBezTo>
                        <a:cubicBezTo>
                          <a:pt x="1" y="6"/>
                          <a:pt x="1" y="4"/>
                          <a:pt x="1" y="3"/>
                        </a:cubicBezTo>
                        <a:cubicBezTo>
                          <a:pt x="2" y="3"/>
                          <a:pt x="2" y="2"/>
                          <a:pt x="2" y="2"/>
                        </a:cubicBezTo>
                        <a:cubicBezTo>
                          <a:pt x="2" y="2"/>
                          <a:pt x="2" y="3"/>
                          <a:pt x="2" y="3"/>
                        </a:cubicBezTo>
                        <a:lnTo>
                          <a:pt x="3" y="3"/>
                        </a:lnTo>
                        <a:close/>
                        <a:moveTo>
                          <a:pt x="4" y="0"/>
                        </a:moveTo>
                        <a:cubicBezTo>
                          <a:pt x="3" y="1"/>
                          <a:pt x="3" y="1"/>
                          <a:pt x="3" y="1"/>
                        </a:cubicBezTo>
                        <a:cubicBezTo>
                          <a:pt x="1" y="1"/>
                          <a:pt x="1" y="1"/>
                          <a:pt x="0" y="2"/>
                        </a:cubicBezTo>
                        <a:cubicBezTo>
                          <a:pt x="0" y="3"/>
                          <a:pt x="0" y="3"/>
                          <a:pt x="0" y="3"/>
                        </a:cubicBezTo>
                        <a:cubicBezTo>
                          <a:pt x="0" y="4"/>
                          <a:pt x="0" y="4"/>
                          <a:pt x="0" y="4"/>
                        </a:cubicBezTo>
                        <a:cubicBezTo>
                          <a:pt x="0" y="4"/>
                          <a:pt x="0" y="5"/>
                          <a:pt x="1" y="6"/>
                        </a:cubicBezTo>
                        <a:cubicBezTo>
                          <a:pt x="1" y="7"/>
                          <a:pt x="2" y="10"/>
                          <a:pt x="2" y="13"/>
                        </a:cubicBezTo>
                        <a:cubicBezTo>
                          <a:pt x="2" y="14"/>
                          <a:pt x="2" y="15"/>
                          <a:pt x="2" y="16"/>
                        </a:cubicBezTo>
                        <a:cubicBezTo>
                          <a:pt x="2" y="17"/>
                          <a:pt x="2" y="17"/>
                          <a:pt x="2" y="17"/>
                        </a:cubicBezTo>
                        <a:cubicBezTo>
                          <a:pt x="3" y="19"/>
                          <a:pt x="3" y="20"/>
                          <a:pt x="3" y="21"/>
                        </a:cubicBezTo>
                        <a:cubicBezTo>
                          <a:pt x="4" y="22"/>
                          <a:pt x="4" y="23"/>
                          <a:pt x="4" y="23"/>
                        </a:cubicBezTo>
                        <a:cubicBezTo>
                          <a:pt x="4" y="23"/>
                          <a:pt x="4" y="23"/>
                          <a:pt x="4" y="23"/>
                        </a:cubicBezTo>
                        <a:cubicBezTo>
                          <a:pt x="4" y="23"/>
                          <a:pt x="5" y="22"/>
                          <a:pt x="5" y="22"/>
                        </a:cubicBezTo>
                        <a:cubicBezTo>
                          <a:pt x="6" y="21"/>
                          <a:pt x="6" y="21"/>
                          <a:pt x="7" y="21"/>
                        </a:cubicBezTo>
                        <a:cubicBezTo>
                          <a:pt x="7" y="21"/>
                          <a:pt x="7" y="21"/>
                          <a:pt x="7" y="21"/>
                        </a:cubicBezTo>
                        <a:cubicBezTo>
                          <a:pt x="7" y="21"/>
                          <a:pt x="7" y="21"/>
                          <a:pt x="7" y="21"/>
                        </a:cubicBezTo>
                        <a:cubicBezTo>
                          <a:pt x="7" y="21"/>
                          <a:pt x="7" y="21"/>
                          <a:pt x="7" y="21"/>
                        </a:cubicBezTo>
                        <a:cubicBezTo>
                          <a:pt x="8" y="21"/>
                          <a:pt x="8" y="21"/>
                          <a:pt x="8" y="21"/>
                        </a:cubicBezTo>
                        <a:cubicBezTo>
                          <a:pt x="8" y="21"/>
                          <a:pt x="8" y="21"/>
                          <a:pt x="8" y="21"/>
                        </a:cubicBezTo>
                        <a:cubicBezTo>
                          <a:pt x="8" y="20"/>
                          <a:pt x="9" y="20"/>
                          <a:pt x="9" y="20"/>
                        </a:cubicBezTo>
                        <a:cubicBezTo>
                          <a:pt x="9" y="19"/>
                          <a:pt x="9" y="19"/>
                          <a:pt x="9" y="18"/>
                        </a:cubicBezTo>
                        <a:cubicBezTo>
                          <a:pt x="9" y="17"/>
                          <a:pt x="8" y="17"/>
                          <a:pt x="7" y="14"/>
                        </a:cubicBezTo>
                        <a:cubicBezTo>
                          <a:pt x="6" y="11"/>
                          <a:pt x="5" y="10"/>
                          <a:pt x="5" y="7"/>
                        </a:cubicBezTo>
                        <a:cubicBezTo>
                          <a:pt x="5" y="6"/>
                          <a:pt x="5" y="5"/>
                          <a:pt x="5" y="4"/>
                        </a:cubicBezTo>
                        <a:cubicBezTo>
                          <a:pt x="5" y="4"/>
                          <a:pt x="5" y="3"/>
                          <a:pt x="5" y="3"/>
                        </a:cubicBezTo>
                        <a:cubicBezTo>
                          <a:pt x="5" y="2"/>
                          <a:pt x="4" y="1"/>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95" name="Google Shape;3595;p21"/>
                  <p:cNvSpPr/>
                  <p:nvPr/>
                </p:nvSpPr>
                <p:spPr>
                  <a:xfrm>
                    <a:off x="4218" y="2262"/>
                    <a:ext cx="7" cy="17"/>
                  </a:xfrm>
                  <a:custGeom>
                    <a:avLst/>
                    <a:gdLst/>
                    <a:ahLst/>
                    <a:cxnLst/>
                    <a:rect l="l" t="t" r="r" b="b"/>
                    <a:pathLst>
                      <a:path w="9" h="23" extrusionOk="0">
                        <a:moveTo>
                          <a:pt x="4" y="0"/>
                        </a:moveTo>
                        <a:cubicBezTo>
                          <a:pt x="4" y="0"/>
                          <a:pt x="4" y="0"/>
                          <a:pt x="4" y="0"/>
                        </a:cubicBezTo>
                        <a:cubicBezTo>
                          <a:pt x="4" y="1"/>
                          <a:pt x="5" y="2"/>
                          <a:pt x="5" y="3"/>
                        </a:cubicBezTo>
                        <a:cubicBezTo>
                          <a:pt x="5" y="3"/>
                          <a:pt x="5" y="4"/>
                          <a:pt x="5" y="4"/>
                        </a:cubicBezTo>
                        <a:cubicBezTo>
                          <a:pt x="5" y="5"/>
                          <a:pt x="5" y="6"/>
                          <a:pt x="5" y="7"/>
                        </a:cubicBezTo>
                        <a:cubicBezTo>
                          <a:pt x="5" y="10"/>
                          <a:pt x="6" y="11"/>
                          <a:pt x="7" y="14"/>
                        </a:cubicBezTo>
                        <a:cubicBezTo>
                          <a:pt x="8" y="17"/>
                          <a:pt x="9" y="17"/>
                          <a:pt x="9" y="18"/>
                        </a:cubicBezTo>
                        <a:cubicBezTo>
                          <a:pt x="9" y="19"/>
                          <a:pt x="9" y="19"/>
                          <a:pt x="9" y="20"/>
                        </a:cubicBezTo>
                        <a:cubicBezTo>
                          <a:pt x="9" y="20"/>
                          <a:pt x="8" y="20"/>
                          <a:pt x="8" y="21"/>
                        </a:cubicBezTo>
                        <a:cubicBezTo>
                          <a:pt x="8" y="21"/>
                          <a:pt x="8" y="21"/>
                          <a:pt x="8" y="21"/>
                        </a:cubicBezTo>
                        <a:cubicBezTo>
                          <a:pt x="7" y="21"/>
                          <a:pt x="7" y="21"/>
                          <a:pt x="7" y="21"/>
                        </a:cubicBezTo>
                        <a:cubicBezTo>
                          <a:pt x="7" y="21"/>
                          <a:pt x="7" y="21"/>
                          <a:pt x="7" y="21"/>
                        </a:cubicBezTo>
                        <a:cubicBezTo>
                          <a:pt x="7" y="21"/>
                          <a:pt x="7" y="21"/>
                          <a:pt x="7" y="21"/>
                        </a:cubicBezTo>
                        <a:cubicBezTo>
                          <a:pt x="7" y="21"/>
                          <a:pt x="7" y="21"/>
                          <a:pt x="7" y="21"/>
                        </a:cubicBezTo>
                        <a:cubicBezTo>
                          <a:pt x="6" y="21"/>
                          <a:pt x="6" y="21"/>
                          <a:pt x="5" y="22"/>
                        </a:cubicBezTo>
                        <a:cubicBezTo>
                          <a:pt x="5" y="22"/>
                          <a:pt x="4" y="23"/>
                          <a:pt x="4" y="23"/>
                        </a:cubicBezTo>
                        <a:cubicBezTo>
                          <a:pt x="4" y="23"/>
                          <a:pt x="4" y="23"/>
                          <a:pt x="4" y="23"/>
                        </a:cubicBezTo>
                        <a:cubicBezTo>
                          <a:pt x="4" y="23"/>
                          <a:pt x="4" y="22"/>
                          <a:pt x="3" y="21"/>
                        </a:cubicBezTo>
                        <a:cubicBezTo>
                          <a:pt x="3" y="20"/>
                          <a:pt x="3" y="19"/>
                          <a:pt x="2" y="17"/>
                        </a:cubicBezTo>
                        <a:cubicBezTo>
                          <a:pt x="2" y="17"/>
                          <a:pt x="2" y="17"/>
                          <a:pt x="2" y="16"/>
                        </a:cubicBezTo>
                        <a:cubicBezTo>
                          <a:pt x="2" y="15"/>
                          <a:pt x="2" y="14"/>
                          <a:pt x="2" y="13"/>
                        </a:cubicBezTo>
                        <a:cubicBezTo>
                          <a:pt x="2" y="10"/>
                          <a:pt x="1" y="7"/>
                          <a:pt x="1" y="6"/>
                        </a:cubicBezTo>
                        <a:cubicBezTo>
                          <a:pt x="0" y="5"/>
                          <a:pt x="0" y="4"/>
                          <a:pt x="0" y="4"/>
                        </a:cubicBezTo>
                        <a:cubicBezTo>
                          <a:pt x="0" y="3"/>
                          <a:pt x="0" y="3"/>
                          <a:pt x="0" y="3"/>
                        </a:cubicBezTo>
                        <a:cubicBezTo>
                          <a:pt x="0" y="3"/>
                          <a:pt x="0" y="3"/>
                          <a:pt x="0" y="3"/>
                        </a:cubicBezTo>
                        <a:cubicBezTo>
                          <a:pt x="0" y="3"/>
                          <a:pt x="0" y="3"/>
                          <a:pt x="0" y="3"/>
                        </a:cubicBezTo>
                        <a:cubicBezTo>
                          <a:pt x="0" y="3"/>
                          <a:pt x="0" y="3"/>
                          <a:pt x="0" y="3"/>
                        </a:cubicBezTo>
                        <a:cubicBezTo>
                          <a:pt x="0" y="4"/>
                          <a:pt x="0" y="6"/>
                          <a:pt x="0" y="6"/>
                        </a:cubicBezTo>
                        <a:cubicBezTo>
                          <a:pt x="1" y="8"/>
                          <a:pt x="2" y="12"/>
                          <a:pt x="2" y="16"/>
                        </a:cubicBezTo>
                        <a:cubicBezTo>
                          <a:pt x="2" y="20"/>
                          <a:pt x="3" y="23"/>
                          <a:pt x="4" y="23"/>
                        </a:cubicBezTo>
                        <a:cubicBezTo>
                          <a:pt x="5" y="23"/>
                          <a:pt x="5" y="23"/>
                          <a:pt x="5" y="22"/>
                        </a:cubicBezTo>
                        <a:cubicBezTo>
                          <a:pt x="6" y="21"/>
                          <a:pt x="7" y="21"/>
                          <a:pt x="7" y="21"/>
                        </a:cubicBezTo>
                        <a:cubicBezTo>
                          <a:pt x="7" y="21"/>
                          <a:pt x="7" y="21"/>
                          <a:pt x="7" y="21"/>
                        </a:cubicBezTo>
                        <a:cubicBezTo>
                          <a:pt x="8" y="21"/>
                          <a:pt x="8" y="21"/>
                          <a:pt x="8" y="21"/>
                        </a:cubicBezTo>
                        <a:cubicBezTo>
                          <a:pt x="8" y="21"/>
                          <a:pt x="9" y="21"/>
                          <a:pt x="9" y="20"/>
                        </a:cubicBezTo>
                        <a:cubicBezTo>
                          <a:pt x="9" y="17"/>
                          <a:pt x="8" y="17"/>
                          <a:pt x="7" y="14"/>
                        </a:cubicBezTo>
                        <a:cubicBezTo>
                          <a:pt x="6" y="10"/>
                          <a:pt x="5" y="9"/>
                          <a:pt x="5" y="4"/>
                        </a:cubicBezTo>
                        <a:cubicBezTo>
                          <a:pt x="6" y="2"/>
                          <a:pt x="5" y="1"/>
                          <a:pt x="4"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96" name="Google Shape;3596;p21"/>
                  <p:cNvSpPr/>
                  <p:nvPr/>
                </p:nvSpPr>
                <p:spPr>
                  <a:xfrm>
                    <a:off x="4220" y="2265"/>
                    <a:ext cx="3" cy="10"/>
                  </a:xfrm>
                  <a:custGeom>
                    <a:avLst/>
                    <a:gdLst/>
                    <a:ahLst/>
                    <a:cxnLst/>
                    <a:rect l="l" t="t" r="r" b="b"/>
                    <a:pathLst>
                      <a:path w="5" h="14" extrusionOk="0">
                        <a:moveTo>
                          <a:pt x="1" y="0"/>
                        </a:moveTo>
                        <a:cubicBezTo>
                          <a:pt x="1" y="0"/>
                          <a:pt x="2" y="0"/>
                          <a:pt x="2" y="2"/>
                        </a:cubicBezTo>
                        <a:cubicBezTo>
                          <a:pt x="2" y="5"/>
                          <a:pt x="3" y="10"/>
                          <a:pt x="4" y="11"/>
                        </a:cubicBezTo>
                        <a:cubicBezTo>
                          <a:pt x="5" y="13"/>
                          <a:pt x="4" y="13"/>
                          <a:pt x="4" y="13"/>
                        </a:cubicBezTo>
                        <a:cubicBezTo>
                          <a:pt x="3" y="13"/>
                          <a:pt x="3" y="14"/>
                          <a:pt x="3" y="13"/>
                        </a:cubicBezTo>
                        <a:cubicBezTo>
                          <a:pt x="2" y="12"/>
                          <a:pt x="2" y="4"/>
                          <a:pt x="2" y="4"/>
                        </a:cubicBezTo>
                        <a:cubicBezTo>
                          <a:pt x="1" y="3"/>
                          <a:pt x="0" y="0"/>
                          <a:pt x="1"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97" name="Google Shape;3597;p21"/>
                  <p:cNvSpPr/>
                  <p:nvPr/>
                </p:nvSpPr>
                <p:spPr>
                  <a:xfrm>
                    <a:off x="4212" y="2235"/>
                    <a:ext cx="10" cy="29"/>
                  </a:xfrm>
                  <a:custGeom>
                    <a:avLst/>
                    <a:gdLst/>
                    <a:ahLst/>
                    <a:cxnLst/>
                    <a:rect l="l" t="t" r="r" b="b"/>
                    <a:pathLst>
                      <a:path w="13" h="38" extrusionOk="0">
                        <a:moveTo>
                          <a:pt x="4" y="0"/>
                        </a:moveTo>
                        <a:cubicBezTo>
                          <a:pt x="4" y="0"/>
                          <a:pt x="6" y="0"/>
                          <a:pt x="7" y="7"/>
                        </a:cubicBezTo>
                        <a:cubicBezTo>
                          <a:pt x="7" y="15"/>
                          <a:pt x="8" y="19"/>
                          <a:pt x="11" y="25"/>
                        </a:cubicBezTo>
                        <a:cubicBezTo>
                          <a:pt x="13" y="31"/>
                          <a:pt x="13" y="35"/>
                          <a:pt x="11" y="35"/>
                        </a:cubicBezTo>
                        <a:cubicBezTo>
                          <a:pt x="9" y="36"/>
                          <a:pt x="9" y="36"/>
                          <a:pt x="8" y="37"/>
                        </a:cubicBezTo>
                        <a:cubicBezTo>
                          <a:pt x="8" y="38"/>
                          <a:pt x="5" y="37"/>
                          <a:pt x="4" y="28"/>
                        </a:cubicBezTo>
                        <a:cubicBezTo>
                          <a:pt x="4" y="19"/>
                          <a:pt x="3" y="13"/>
                          <a:pt x="2" y="12"/>
                        </a:cubicBezTo>
                        <a:cubicBezTo>
                          <a:pt x="2" y="10"/>
                          <a:pt x="0" y="4"/>
                          <a:pt x="1" y="2"/>
                        </a:cubicBezTo>
                        <a:cubicBezTo>
                          <a:pt x="1" y="0"/>
                          <a:pt x="4" y="0"/>
                          <a:pt x="4"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98" name="Google Shape;3598;p21"/>
                  <p:cNvSpPr/>
                  <p:nvPr/>
                </p:nvSpPr>
                <p:spPr>
                  <a:xfrm>
                    <a:off x="4212" y="2235"/>
                    <a:ext cx="10" cy="29"/>
                  </a:xfrm>
                  <a:custGeom>
                    <a:avLst/>
                    <a:gdLst/>
                    <a:ahLst/>
                    <a:cxnLst/>
                    <a:rect l="l" t="t" r="r" b="b"/>
                    <a:pathLst>
                      <a:path w="13" h="38" extrusionOk="0">
                        <a:moveTo>
                          <a:pt x="8" y="37"/>
                        </a:moveTo>
                        <a:cubicBezTo>
                          <a:pt x="8" y="38"/>
                          <a:pt x="8" y="38"/>
                          <a:pt x="8" y="38"/>
                        </a:cubicBezTo>
                        <a:cubicBezTo>
                          <a:pt x="6" y="38"/>
                          <a:pt x="4" y="35"/>
                          <a:pt x="4" y="28"/>
                        </a:cubicBezTo>
                        <a:cubicBezTo>
                          <a:pt x="4" y="28"/>
                          <a:pt x="4" y="28"/>
                          <a:pt x="4" y="28"/>
                        </a:cubicBezTo>
                        <a:cubicBezTo>
                          <a:pt x="4" y="25"/>
                          <a:pt x="4" y="24"/>
                          <a:pt x="4" y="22"/>
                        </a:cubicBezTo>
                        <a:cubicBezTo>
                          <a:pt x="3" y="18"/>
                          <a:pt x="2" y="13"/>
                          <a:pt x="2" y="12"/>
                        </a:cubicBezTo>
                        <a:cubicBezTo>
                          <a:pt x="2" y="11"/>
                          <a:pt x="0" y="7"/>
                          <a:pt x="0" y="4"/>
                        </a:cubicBezTo>
                        <a:cubicBezTo>
                          <a:pt x="0" y="3"/>
                          <a:pt x="0" y="2"/>
                          <a:pt x="0" y="1"/>
                        </a:cubicBezTo>
                        <a:cubicBezTo>
                          <a:pt x="1" y="0"/>
                          <a:pt x="2" y="0"/>
                          <a:pt x="3" y="0"/>
                        </a:cubicBezTo>
                        <a:cubicBezTo>
                          <a:pt x="3" y="0"/>
                          <a:pt x="4" y="0"/>
                          <a:pt x="4" y="0"/>
                        </a:cubicBezTo>
                        <a:cubicBezTo>
                          <a:pt x="4" y="0"/>
                          <a:pt x="4" y="0"/>
                          <a:pt x="4" y="0"/>
                        </a:cubicBezTo>
                        <a:cubicBezTo>
                          <a:pt x="5" y="0"/>
                          <a:pt x="7" y="1"/>
                          <a:pt x="7" y="7"/>
                        </a:cubicBezTo>
                        <a:cubicBezTo>
                          <a:pt x="8" y="15"/>
                          <a:pt x="9" y="19"/>
                          <a:pt x="11" y="25"/>
                        </a:cubicBezTo>
                        <a:cubicBezTo>
                          <a:pt x="12" y="28"/>
                          <a:pt x="13" y="30"/>
                          <a:pt x="13" y="32"/>
                        </a:cubicBezTo>
                        <a:cubicBezTo>
                          <a:pt x="13" y="34"/>
                          <a:pt x="12" y="36"/>
                          <a:pt x="11" y="36"/>
                        </a:cubicBezTo>
                        <a:cubicBezTo>
                          <a:pt x="9" y="36"/>
                          <a:pt x="9" y="36"/>
                          <a:pt x="8" y="37"/>
                        </a:cubicBezTo>
                        <a:close/>
                        <a:moveTo>
                          <a:pt x="6" y="7"/>
                        </a:moveTo>
                        <a:cubicBezTo>
                          <a:pt x="6" y="1"/>
                          <a:pt x="5" y="1"/>
                          <a:pt x="4" y="1"/>
                        </a:cubicBezTo>
                        <a:cubicBezTo>
                          <a:pt x="4" y="1"/>
                          <a:pt x="4" y="1"/>
                          <a:pt x="4" y="1"/>
                        </a:cubicBezTo>
                        <a:cubicBezTo>
                          <a:pt x="4" y="1"/>
                          <a:pt x="4" y="1"/>
                          <a:pt x="4" y="1"/>
                        </a:cubicBezTo>
                        <a:cubicBezTo>
                          <a:pt x="4" y="1"/>
                          <a:pt x="4" y="1"/>
                          <a:pt x="4" y="1"/>
                        </a:cubicBezTo>
                        <a:cubicBezTo>
                          <a:pt x="4" y="1"/>
                          <a:pt x="3" y="1"/>
                          <a:pt x="3" y="1"/>
                        </a:cubicBezTo>
                        <a:cubicBezTo>
                          <a:pt x="2" y="1"/>
                          <a:pt x="1" y="1"/>
                          <a:pt x="1" y="2"/>
                        </a:cubicBezTo>
                        <a:cubicBezTo>
                          <a:pt x="1" y="2"/>
                          <a:pt x="1" y="3"/>
                          <a:pt x="1" y="4"/>
                        </a:cubicBezTo>
                        <a:cubicBezTo>
                          <a:pt x="1" y="6"/>
                          <a:pt x="2" y="11"/>
                          <a:pt x="2" y="12"/>
                        </a:cubicBezTo>
                        <a:cubicBezTo>
                          <a:pt x="3" y="13"/>
                          <a:pt x="4" y="18"/>
                          <a:pt x="4" y="22"/>
                        </a:cubicBezTo>
                        <a:cubicBezTo>
                          <a:pt x="4" y="24"/>
                          <a:pt x="4" y="25"/>
                          <a:pt x="4" y="28"/>
                        </a:cubicBezTo>
                        <a:cubicBezTo>
                          <a:pt x="5" y="28"/>
                          <a:pt x="5" y="28"/>
                          <a:pt x="5" y="28"/>
                        </a:cubicBezTo>
                        <a:cubicBezTo>
                          <a:pt x="5" y="35"/>
                          <a:pt x="7" y="37"/>
                          <a:pt x="8" y="37"/>
                        </a:cubicBezTo>
                        <a:cubicBezTo>
                          <a:pt x="8" y="37"/>
                          <a:pt x="8" y="37"/>
                          <a:pt x="8" y="37"/>
                        </a:cubicBezTo>
                        <a:cubicBezTo>
                          <a:pt x="8" y="35"/>
                          <a:pt x="9" y="35"/>
                          <a:pt x="11" y="35"/>
                        </a:cubicBezTo>
                        <a:cubicBezTo>
                          <a:pt x="12" y="35"/>
                          <a:pt x="12" y="34"/>
                          <a:pt x="12" y="32"/>
                        </a:cubicBezTo>
                        <a:cubicBezTo>
                          <a:pt x="12" y="30"/>
                          <a:pt x="12" y="28"/>
                          <a:pt x="11" y="26"/>
                        </a:cubicBezTo>
                        <a:cubicBezTo>
                          <a:pt x="8" y="19"/>
                          <a:pt x="7" y="15"/>
                          <a:pt x="6" y="7"/>
                        </a:cubicBezTo>
                        <a:close/>
                        <a:moveTo>
                          <a:pt x="4" y="0"/>
                        </a:moveTo>
                        <a:cubicBezTo>
                          <a:pt x="4" y="0"/>
                          <a:pt x="4" y="0"/>
                          <a:pt x="4" y="0"/>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99" name="Google Shape;3599;p21"/>
                  <p:cNvSpPr/>
                  <p:nvPr/>
                </p:nvSpPr>
                <p:spPr>
                  <a:xfrm>
                    <a:off x="4213" y="2237"/>
                    <a:ext cx="8" cy="26"/>
                  </a:xfrm>
                  <a:custGeom>
                    <a:avLst/>
                    <a:gdLst/>
                    <a:ahLst/>
                    <a:cxnLst/>
                    <a:rect l="l" t="t" r="r" b="b"/>
                    <a:pathLst>
                      <a:path w="11" h="35" extrusionOk="0">
                        <a:moveTo>
                          <a:pt x="4" y="0"/>
                        </a:moveTo>
                        <a:cubicBezTo>
                          <a:pt x="4" y="0"/>
                          <a:pt x="4" y="1"/>
                          <a:pt x="4" y="1"/>
                        </a:cubicBezTo>
                        <a:cubicBezTo>
                          <a:pt x="4" y="2"/>
                          <a:pt x="4" y="2"/>
                          <a:pt x="4" y="2"/>
                        </a:cubicBezTo>
                        <a:cubicBezTo>
                          <a:pt x="4" y="2"/>
                          <a:pt x="5" y="5"/>
                          <a:pt x="5" y="8"/>
                        </a:cubicBezTo>
                        <a:cubicBezTo>
                          <a:pt x="5" y="10"/>
                          <a:pt x="6" y="17"/>
                          <a:pt x="7" y="19"/>
                        </a:cubicBezTo>
                        <a:cubicBezTo>
                          <a:pt x="8" y="21"/>
                          <a:pt x="11" y="28"/>
                          <a:pt x="10" y="30"/>
                        </a:cubicBezTo>
                        <a:cubicBezTo>
                          <a:pt x="9" y="30"/>
                          <a:pt x="9" y="30"/>
                          <a:pt x="9" y="30"/>
                        </a:cubicBezTo>
                        <a:cubicBezTo>
                          <a:pt x="8" y="30"/>
                          <a:pt x="8" y="30"/>
                          <a:pt x="8" y="30"/>
                        </a:cubicBezTo>
                        <a:cubicBezTo>
                          <a:pt x="8" y="29"/>
                          <a:pt x="8" y="29"/>
                          <a:pt x="8" y="29"/>
                        </a:cubicBezTo>
                        <a:cubicBezTo>
                          <a:pt x="7" y="30"/>
                          <a:pt x="7" y="30"/>
                          <a:pt x="7" y="30"/>
                        </a:cubicBezTo>
                        <a:cubicBezTo>
                          <a:pt x="7" y="30"/>
                          <a:pt x="7" y="31"/>
                          <a:pt x="6" y="31"/>
                        </a:cubicBezTo>
                        <a:cubicBezTo>
                          <a:pt x="6" y="31"/>
                          <a:pt x="6" y="31"/>
                          <a:pt x="5" y="30"/>
                        </a:cubicBezTo>
                        <a:cubicBezTo>
                          <a:pt x="4" y="27"/>
                          <a:pt x="3" y="14"/>
                          <a:pt x="3" y="11"/>
                        </a:cubicBezTo>
                        <a:cubicBezTo>
                          <a:pt x="2" y="9"/>
                          <a:pt x="1" y="5"/>
                          <a:pt x="0" y="3"/>
                        </a:cubicBezTo>
                        <a:cubicBezTo>
                          <a:pt x="0" y="3"/>
                          <a:pt x="0" y="3"/>
                          <a:pt x="0" y="3"/>
                        </a:cubicBezTo>
                        <a:cubicBezTo>
                          <a:pt x="0" y="5"/>
                          <a:pt x="1" y="9"/>
                          <a:pt x="1" y="10"/>
                        </a:cubicBezTo>
                        <a:cubicBezTo>
                          <a:pt x="2" y="11"/>
                          <a:pt x="3" y="16"/>
                          <a:pt x="3" y="20"/>
                        </a:cubicBezTo>
                        <a:cubicBezTo>
                          <a:pt x="3" y="22"/>
                          <a:pt x="3" y="23"/>
                          <a:pt x="3" y="26"/>
                        </a:cubicBezTo>
                        <a:cubicBezTo>
                          <a:pt x="4" y="26"/>
                          <a:pt x="4" y="26"/>
                          <a:pt x="4" y="26"/>
                        </a:cubicBezTo>
                        <a:cubicBezTo>
                          <a:pt x="4" y="33"/>
                          <a:pt x="6" y="35"/>
                          <a:pt x="7" y="35"/>
                        </a:cubicBezTo>
                        <a:cubicBezTo>
                          <a:pt x="7" y="35"/>
                          <a:pt x="7" y="35"/>
                          <a:pt x="7" y="35"/>
                        </a:cubicBezTo>
                        <a:cubicBezTo>
                          <a:pt x="7" y="35"/>
                          <a:pt x="7" y="35"/>
                          <a:pt x="7" y="35"/>
                        </a:cubicBezTo>
                        <a:cubicBezTo>
                          <a:pt x="7" y="33"/>
                          <a:pt x="8" y="33"/>
                          <a:pt x="10" y="33"/>
                        </a:cubicBezTo>
                        <a:cubicBezTo>
                          <a:pt x="11" y="33"/>
                          <a:pt x="11" y="32"/>
                          <a:pt x="11" y="30"/>
                        </a:cubicBezTo>
                        <a:cubicBezTo>
                          <a:pt x="11" y="28"/>
                          <a:pt x="11" y="26"/>
                          <a:pt x="10" y="24"/>
                        </a:cubicBezTo>
                        <a:cubicBezTo>
                          <a:pt x="7" y="17"/>
                          <a:pt x="6" y="13"/>
                          <a:pt x="5" y="5"/>
                        </a:cubicBezTo>
                        <a:cubicBezTo>
                          <a:pt x="5" y="2"/>
                          <a:pt x="5" y="1"/>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00" name="Google Shape;3600;p21"/>
                  <p:cNvSpPr/>
                  <p:nvPr/>
                </p:nvSpPr>
                <p:spPr>
                  <a:xfrm>
                    <a:off x="4212" y="2237"/>
                    <a:ext cx="10" cy="26"/>
                  </a:xfrm>
                  <a:custGeom>
                    <a:avLst/>
                    <a:gdLst/>
                    <a:ahLst/>
                    <a:cxnLst/>
                    <a:rect l="l" t="t" r="r" b="b"/>
                    <a:pathLst>
                      <a:path w="13" h="35" extrusionOk="0">
                        <a:moveTo>
                          <a:pt x="5" y="0"/>
                        </a:moveTo>
                        <a:cubicBezTo>
                          <a:pt x="6" y="1"/>
                          <a:pt x="6" y="2"/>
                          <a:pt x="6" y="5"/>
                        </a:cubicBezTo>
                        <a:cubicBezTo>
                          <a:pt x="7" y="13"/>
                          <a:pt x="8" y="17"/>
                          <a:pt x="11" y="24"/>
                        </a:cubicBezTo>
                        <a:cubicBezTo>
                          <a:pt x="12" y="26"/>
                          <a:pt x="12" y="28"/>
                          <a:pt x="12" y="30"/>
                        </a:cubicBezTo>
                        <a:cubicBezTo>
                          <a:pt x="12" y="32"/>
                          <a:pt x="12" y="33"/>
                          <a:pt x="11" y="33"/>
                        </a:cubicBezTo>
                        <a:cubicBezTo>
                          <a:pt x="9" y="33"/>
                          <a:pt x="8" y="33"/>
                          <a:pt x="8" y="35"/>
                        </a:cubicBezTo>
                        <a:cubicBezTo>
                          <a:pt x="8" y="35"/>
                          <a:pt x="8" y="35"/>
                          <a:pt x="8" y="35"/>
                        </a:cubicBezTo>
                        <a:cubicBezTo>
                          <a:pt x="8" y="35"/>
                          <a:pt x="8" y="35"/>
                          <a:pt x="8" y="35"/>
                        </a:cubicBezTo>
                        <a:cubicBezTo>
                          <a:pt x="7" y="35"/>
                          <a:pt x="5" y="33"/>
                          <a:pt x="5" y="26"/>
                        </a:cubicBezTo>
                        <a:cubicBezTo>
                          <a:pt x="4" y="26"/>
                          <a:pt x="4" y="26"/>
                          <a:pt x="4" y="26"/>
                        </a:cubicBezTo>
                        <a:cubicBezTo>
                          <a:pt x="4" y="23"/>
                          <a:pt x="4" y="22"/>
                          <a:pt x="4" y="20"/>
                        </a:cubicBezTo>
                        <a:cubicBezTo>
                          <a:pt x="4" y="16"/>
                          <a:pt x="3" y="11"/>
                          <a:pt x="2" y="10"/>
                        </a:cubicBezTo>
                        <a:cubicBezTo>
                          <a:pt x="2" y="9"/>
                          <a:pt x="1" y="5"/>
                          <a:pt x="1" y="3"/>
                        </a:cubicBezTo>
                        <a:cubicBezTo>
                          <a:pt x="0" y="3"/>
                          <a:pt x="0" y="3"/>
                          <a:pt x="0" y="3"/>
                        </a:cubicBezTo>
                        <a:cubicBezTo>
                          <a:pt x="1" y="5"/>
                          <a:pt x="2" y="9"/>
                          <a:pt x="2" y="10"/>
                        </a:cubicBezTo>
                        <a:cubicBezTo>
                          <a:pt x="3" y="11"/>
                          <a:pt x="4" y="17"/>
                          <a:pt x="4" y="26"/>
                        </a:cubicBezTo>
                        <a:cubicBezTo>
                          <a:pt x="5" y="33"/>
                          <a:pt x="7" y="35"/>
                          <a:pt x="8" y="35"/>
                        </a:cubicBezTo>
                        <a:cubicBezTo>
                          <a:pt x="8" y="35"/>
                          <a:pt x="8" y="35"/>
                          <a:pt x="8" y="35"/>
                        </a:cubicBezTo>
                        <a:cubicBezTo>
                          <a:pt x="9" y="34"/>
                          <a:pt x="9" y="34"/>
                          <a:pt x="11" y="33"/>
                        </a:cubicBezTo>
                        <a:cubicBezTo>
                          <a:pt x="13" y="33"/>
                          <a:pt x="13" y="29"/>
                          <a:pt x="11" y="23"/>
                        </a:cubicBezTo>
                        <a:cubicBezTo>
                          <a:pt x="8" y="17"/>
                          <a:pt x="7" y="13"/>
                          <a:pt x="7" y="5"/>
                        </a:cubicBezTo>
                        <a:cubicBezTo>
                          <a:pt x="7" y="3"/>
                          <a:pt x="6" y="1"/>
                          <a:pt x="6" y="0"/>
                        </a:cubicBezTo>
                        <a:lnTo>
                          <a:pt x="5"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01" name="Google Shape;3601;p21"/>
                  <p:cNvSpPr/>
                  <p:nvPr/>
                </p:nvSpPr>
                <p:spPr>
                  <a:xfrm>
                    <a:off x="4215" y="2239"/>
                    <a:ext cx="6" cy="20"/>
                  </a:xfrm>
                  <a:custGeom>
                    <a:avLst/>
                    <a:gdLst/>
                    <a:ahLst/>
                    <a:cxnLst/>
                    <a:rect l="l" t="t" r="r" b="b"/>
                    <a:pathLst>
                      <a:path w="8" h="27" extrusionOk="0">
                        <a:moveTo>
                          <a:pt x="1" y="1"/>
                        </a:moveTo>
                        <a:cubicBezTo>
                          <a:pt x="1" y="1"/>
                          <a:pt x="2" y="4"/>
                          <a:pt x="2" y="6"/>
                        </a:cubicBezTo>
                        <a:cubicBezTo>
                          <a:pt x="2" y="8"/>
                          <a:pt x="4" y="17"/>
                          <a:pt x="5" y="19"/>
                        </a:cubicBezTo>
                        <a:cubicBezTo>
                          <a:pt x="6" y="21"/>
                          <a:pt x="8" y="25"/>
                          <a:pt x="6" y="25"/>
                        </a:cubicBezTo>
                        <a:cubicBezTo>
                          <a:pt x="5" y="24"/>
                          <a:pt x="5" y="25"/>
                          <a:pt x="4" y="26"/>
                        </a:cubicBezTo>
                        <a:cubicBezTo>
                          <a:pt x="4" y="27"/>
                          <a:pt x="4" y="24"/>
                          <a:pt x="3" y="20"/>
                        </a:cubicBezTo>
                        <a:cubicBezTo>
                          <a:pt x="3" y="16"/>
                          <a:pt x="2" y="6"/>
                          <a:pt x="1" y="3"/>
                        </a:cubicBezTo>
                        <a:cubicBezTo>
                          <a:pt x="0" y="1"/>
                          <a:pt x="0" y="0"/>
                          <a:pt x="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02" name="Google Shape;3602;p21"/>
                  <p:cNvSpPr/>
                  <p:nvPr/>
                </p:nvSpPr>
                <p:spPr>
                  <a:xfrm>
                    <a:off x="4225" y="2292"/>
                    <a:ext cx="7" cy="14"/>
                  </a:xfrm>
                  <a:custGeom>
                    <a:avLst/>
                    <a:gdLst/>
                    <a:ahLst/>
                    <a:cxnLst/>
                    <a:rect l="l" t="t" r="r" b="b"/>
                    <a:pathLst>
                      <a:path w="10" h="19" extrusionOk="0">
                        <a:moveTo>
                          <a:pt x="1" y="4"/>
                        </a:moveTo>
                        <a:cubicBezTo>
                          <a:pt x="1" y="4"/>
                          <a:pt x="0" y="5"/>
                          <a:pt x="3" y="11"/>
                        </a:cubicBezTo>
                        <a:cubicBezTo>
                          <a:pt x="6" y="17"/>
                          <a:pt x="5" y="18"/>
                          <a:pt x="8" y="19"/>
                        </a:cubicBezTo>
                        <a:cubicBezTo>
                          <a:pt x="10" y="19"/>
                          <a:pt x="9" y="15"/>
                          <a:pt x="8" y="11"/>
                        </a:cubicBezTo>
                        <a:cubicBezTo>
                          <a:pt x="6" y="8"/>
                          <a:pt x="8" y="6"/>
                          <a:pt x="5" y="3"/>
                        </a:cubicBezTo>
                        <a:cubicBezTo>
                          <a:pt x="3" y="0"/>
                          <a:pt x="1" y="4"/>
                          <a:pt x="1" y="4"/>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3603" name="Google Shape;3603;p21"/>
                <p:cNvGrpSpPr/>
                <p:nvPr/>
              </p:nvGrpSpPr>
              <p:grpSpPr>
                <a:xfrm>
                  <a:off x="6599238" y="2782888"/>
                  <a:ext cx="574675" cy="1465263"/>
                  <a:chOff x="4157" y="1753"/>
                  <a:chExt cx="362" cy="923"/>
                </a:xfrm>
              </p:grpSpPr>
              <p:sp>
                <p:nvSpPr>
                  <p:cNvPr id="3604" name="Google Shape;3604;p21"/>
                  <p:cNvSpPr/>
                  <p:nvPr/>
                </p:nvSpPr>
                <p:spPr>
                  <a:xfrm>
                    <a:off x="4225" y="2292"/>
                    <a:ext cx="7" cy="14"/>
                  </a:xfrm>
                  <a:custGeom>
                    <a:avLst/>
                    <a:gdLst/>
                    <a:ahLst/>
                    <a:cxnLst/>
                    <a:rect l="l" t="t" r="r" b="b"/>
                    <a:pathLst>
                      <a:path w="10" h="18" extrusionOk="0">
                        <a:moveTo>
                          <a:pt x="8" y="18"/>
                        </a:moveTo>
                        <a:cubicBezTo>
                          <a:pt x="7" y="18"/>
                          <a:pt x="6" y="18"/>
                          <a:pt x="6" y="17"/>
                        </a:cubicBezTo>
                        <a:cubicBezTo>
                          <a:pt x="5" y="16"/>
                          <a:pt x="5" y="14"/>
                          <a:pt x="3" y="10"/>
                        </a:cubicBezTo>
                        <a:cubicBezTo>
                          <a:pt x="0" y="5"/>
                          <a:pt x="0" y="3"/>
                          <a:pt x="1" y="3"/>
                        </a:cubicBezTo>
                        <a:cubicBezTo>
                          <a:pt x="1" y="2"/>
                          <a:pt x="1" y="1"/>
                          <a:pt x="2" y="1"/>
                        </a:cubicBezTo>
                        <a:cubicBezTo>
                          <a:pt x="3" y="0"/>
                          <a:pt x="4" y="0"/>
                          <a:pt x="6" y="2"/>
                        </a:cubicBezTo>
                        <a:cubicBezTo>
                          <a:pt x="6" y="2"/>
                          <a:pt x="7" y="3"/>
                          <a:pt x="7" y="3"/>
                        </a:cubicBezTo>
                        <a:cubicBezTo>
                          <a:pt x="8" y="6"/>
                          <a:pt x="7" y="8"/>
                          <a:pt x="8" y="11"/>
                        </a:cubicBezTo>
                        <a:cubicBezTo>
                          <a:pt x="9" y="14"/>
                          <a:pt x="10" y="17"/>
                          <a:pt x="9" y="18"/>
                        </a:cubicBezTo>
                        <a:cubicBezTo>
                          <a:pt x="9" y="18"/>
                          <a:pt x="9" y="18"/>
                          <a:pt x="9" y="18"/>
                        </a:cubicBezTo>
                        <a:cubicBezTo>
                          <a:pt x="9" y="18"/>
                          <a:pt x="8" y="18"/>
                          <a:pt x="8" y="18"/>
                        </a:cubicBezTo>
                        <a:close/>
                        <a:moveTo>
                          <a:pt x="1" y="4"/>
                        </a:moveTo>
                        <a:cubicBezTo>
                          <a:pt x="1" y="4"/>
                          <a:pt x="1" y="4"/>
                          <a:pt x="1" y="4"/>
                        </a:cubicBezTo>
                        <a:cubicBezTo>
                          <a:pt x="1" y="4"/>
                          <a:pt x="1" y="4"/>
                          <a:pt x="1" y="5"/>
                        </a:cubicBezTo>
                        <a:cubicBezTo>
                          <a:pt x="1" y="5"/>
                          <a:pt x="2" y="7"/>
                          <a:pt x="3" y="10"/>
                        </a:cubicBezTo>
                        <a:cubicBezTo>
                          <a:pt x="5" y="14"/>
                          <a:pt x="6" y="16"/>
                          <a:pt x="6" y="17"/>
                        </a:cubicBezTo>
                        <a:cubicBezTo>
                          <a:pt x="6" y="17"/>
                          <a:pt x="7" y="17"/>
                          <a:pt x="7" y="17"/>
                        </a:cubicBezTo>
                        <a:cubicBezTo>
                          <a:pt x="8" y="17"/>
                          <a:pt x="8" y="17"/>
                          <a:pt x="8" y="17"/>
                        </a:cubicBezTo>
                        <a:cubicBezTo>
                          <a:pt x="9" y="17"/>
                          <a:pt x="8" y="14"/>
                          <a:pt x="7" y="10"/>
                        </a:cubicBezTo>
                        <a:cubicBezTo>
                          <a:pt x="6" y="7"/>
                          <a:pt x="7" y="5"/>
                          <a:pt x="6" y="4"/>
                        </a:cubicBezTo>
                        <a:cubicBezTo>
                          <a:pt x="6" y="3"/>
                          <a:pt x="6" y="3"/>
                          <a:pt x="5" y="2"/>
                        </a:cubicBezTo>
                        <a:cubicBezTo>
                          <a:pt x="4" y="1"/>
                          <a:pt x="4" y="1"/>
                          <a:pt x="3" y="2"/>
                        </a:cubicBezTo>
                        <a:cubicBezTo>
                          <a:pt x="2" y="2"/>
                          <a:pt x="1" y="4"/>
                          <a:pt x="1" y="4"/>
                        </a:cubicBezTo>
                        <a:cubicBezTo>
                          <a:pt x="1" y="3"/>
                          <a:pt x="1" y="3"/>
                          <a:pt x="1" y="3"/>
                        </a:cubicBezTo>
                        <a:lnTo>
                          <a:pt x="1" y="4"/>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05" name="Google Shape;3605;p21"/>
                  <p:cNvSpPr/>
                  <p:nvPr/>
                </p:nvSpPr>
                <p:spPr>
                  <a:xfrm>
                    <a:off x="4226" y="2293"/>
                    <a:ext cx="6" cy="12"/>
                  </a:xfrm>
                  <a:custGeom>
                    <a:avLst/>
                    <a:gdLst/>
                    <a:ahLst/>
                    <a:cxnLst/>
                    <a:rect l="l" t="t" r="r" b="b"/>
                    <a:pathLst>
                      <a:path w="8" h="16" extrusionOk="0">
                        <a:moveTo>
                          <a:pt x="6" y="14"/>
                        </a:moveTo>
                        <a:cubicBezTo>
                          <a:pt x="6" y="14"/>
                          <a:pt x="6" y="14"/>
                          <a:pt x="6" y="14"/>
                        </a:cubicBezTo>
                        <a:cubicBezTo>
                          <a:pt x="4" y="13"/>
                          <a:pt x="4" y="10"/>
                          <a:pt x="3" y="8"/>
                        </a:cubicBezTo>
                        <a:cubicBezTo>
                          <a:pt x="1" y="5"/>
                          <a:pt x="1" y="4"/>
                          <a:pt x="1" y="4"/>
                        </a:cubicBezTo>
                        <a:cubicBezTo>
                          <a:pt x="2" y="3"/>
                          <a:pt x="2" y="3"/>
                          <a:pt x="3" y="3"/>
                        </a:cubicBezTo>
                        <a:cubicBezTo>
                          <a:pt x="4" y="3"/>
                          <a:pt x="4" y="3"/>
                          <a:pt x="4" y="4"/>
                        </a:cubicBezTo>
                        <a:cubicBezTo>
                          <a:pt x="4" y="4"/>
                          <a:pt x="5" y="8"/>
                          <a:pt x="6" y="10"/>
                        </a:cubicBezTo>
                        <a:cubicBezTo>
                          <a:pt x="6" y="12"/>
                          <a:pt x="7" y="14"/>
                          <a:pt x="6" y="14"/>
                        </a:cubicBezTo>
                        <a:close/>
                        <a:moveTo>
                          <a:pt x="3" y="0"/>
                        </a:moveTo>
                        <a:cubicBezTo>
                          <a:pt x="2" y="1"/>
                          <a:pt x="2" y="1"/>
                          <a:pt x="2" y="1"/>
                        </a:cubicBezTo>
                        <a:cubicBezTo>
                          <a:pt x="1" y="1"/>
                          <a:pt x="0" y="3"/>
                          <a:pt x="0" y="3"/>
                        </a:cubicBezTo>
                        <a:cubicBezTo>
                          <a:pt x="0" y="2"/>
                          <a:pt x="0" y="2"/>
                          <a:pt x="0" y="2"/>
                        </a:cubicBezTo>
                        <a:cubicBezTo>
                          <a:pt x="0" y="3"/>
                          <a:pt x="0" y="3"/>
                          <a:pt x="0" y="3"/>
                        </a:cubicBezTo>
                        <a:cubicBezTo>
                          <a:pt x="0" y="3"/>
                          <a:pt x="0" y="3"/>
                          <a:pt x="0" y="3"/>
                        </a:cubicBezTo>
                        <a:cubicBezTo>
                          <a:pt x="0" y="3"/>
                          <a:pt x="0" y="3"/>
                          <a:pt x="0" y="4"/>
                        </a:cubicBezTo>
                        <a:cubicBezTo>
                          <a:pt x="0" y="4"/>
                          <a:pt x="1" y="6"/>
                          <a:pt x="2" y="9"/>
                        </a:cubicBezTo>
                        <a:cubicBezTo>
                          <a:pt x="4" y="13"/>
                          <a:pt x="5" y="15"/>
                          <a:pt x="5" y="16"/>
                        </a:cubicBezTo>
                        <a:cubicBezTo>
                          <a:pt x="5" y="16"/>
                          <a:pt x="6" y="16"/>
                          <a:pt x="6" y="16"/>
                        </a:cubicBezTo>
                        <a:cubicBezTo>
                          <a:pt x="7" y="16"/>
                          <a:pt x="7" y="16"/>
                          <a:pt x="7" y="16"/>
                        </a:cubicBezTo>
                        <a:cubicBezTo>
                          <a:pt x="7" y="16"/>
                          <a:pt x="7" y="16"/>
                          <a:pt x="7" y="16"/>
                        </a:cubicBezTo>
                        <a:cubicBezTo>
                          <a:pt x="8" y="16"/>
                          <a:pt x="7" y="13"/>
                          <a:pt x="6" y="9"/>
                        </a:cubicBezTo>
                        <a:cubicBezTo>
                          <a:pt x="5" y="6"/>
                          <a:pt x="6" y="4"/>
                          <a:pt x="5" y="3"/>
                        </a:cubicBezTo>
                        <a:cubicBezTo>
                          <a:pt x="5" y="2"/>
                          <a:pt x="5" y="2"/>
                          <a:pt x="4" y="1"/>
                        </a:cubicBezTo>
                        <a:cubicBezTo>
                          <a:pt x="4" y="1"/>
                          <a:pt x="3" y="0"/>
                          <a:pt x="3"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06" name="Google Shape;3606;p21"/>
                  <p:cNvSpPr/>
                  <p:nvPr/>
                </p:nvSpPr>
                <p:spPr>
                  <a:xfrm>
                    <a:off x="4225" y="2293"/>
                    <a:ext cx="7" cy="13"/>
                  </a:xfrm>
                  <a:custGeom>
                    <a:avLst/>
                    <a:gdLst/>
                    <a:ahLst/>
                    <a:cxnLst/>
                    <a:rect l="l" t="t" r="r" b="b"/>
                    <a:pathLst>
                      <a:path w="10" h="17" extrusionOk="0">
                        <a:moveTo>
                          <a:pt x="3" y="0"/>
                        </a:moveTo>
                        <a:cubicBezTo>
                          <a:pt x="2" y="0"/>
                          <a:pt x="1" y="2"/>
                          <a:pt x="1" y="2"/>
                        </a:cubicBezTo>
                        <a:cubicBezTo>
                          <a:pt x="1" y="3"/>
                          <a:pt x="1" y="3"/>
                          <a:pt x="1" y="3"/>
                        </a:cubicBezTo>
                        <a:cubicBezTo>
                          <a:pt x="1" y="3"/>
                          <a:pt x="2" y="1"/>
                          <a:pt x="3" y="1"/>
                        </a:cubicBezTo>
                        <a:cubicBezTo>
                          <a:pt x="4" y="0"/>
                          <a:pt x="4" y="0"/>
                          <a:pt x="4" y="0"/>
                        </a:cubicBezTo>
                        <a:cubicBezTo>
                          <a:pt x="4" y="0"/>
                          <a:pt x="5" y="1"/>
                          <a:pt x="5" y="1"/>
                        </a:cubicBezTo>
                        <a:cubicBezTo>
                          <a:pt x="6" y="2"/>
                          <a:pt x="6" y="2"/>
                          <a:pt x="6" y="3"/>
                        </a:cubicBezTo>
                        <a:cubicBezTo>
                          <a:pt x="7" y="4"/>
                          <a:pt x="6" y="6"/>
                          <a:pt x="7" y="9"/>
                        </a:cubicBezTo>
                        <a:cubicBezTo>
                          <a:pt x="8" y="13"/>
                          <a:pt x="9" y="16"/>
                          <a:pt x="8" y="16"/>
                        </a:cubicBezTo>
                        <a:cubicBezTo>
                          <a:pt x="8" y="16"/>
                          <a:pt x="8" y="16"/>
                          <a:pt x="8" y="16"/>
                        </a:cubicBezTo>
                        <a:cubicBezTo>
                          <a:pt x="7" y="16"/>
                          <a:pt x="7" y="16"/>
                          <a:pt x="7" y="16"/>
                        </a:cubicBezTo>
                        <a:cubicBezTo>
                          <a:pt x="7" y="16"/>
                          <a:pt x="6" y="16"/>
                          <a:pt x="6" y="16"/>
                        </a:cubicBezTo>
                        <a:cubicBezTo>
                          <a:pt x="6" y="15"/>
                          <a:pt x="5" y="13"/>
                          <a:pt x="3" y="9"/>
                        </a:cubicBezTo>
                        <a:cubicBezTo>
                          <a:pt x="2" y="6"/>
                          <a:pt x="1" y="4"/>
                          <a:pt x="1" y="4"/>
                        </a:cubicBezTo>
                        <a:cubicBezTo>
                          <a:pt x="1" y="3"/>
                          <a:pt x="1" y="3"/>
                          <a:pt x="1" y="3"/>
                        </a:cubicBezTo>
                        <a:cubicBezTo>
                          <a:pt x="1" y="3"/>
                          <a:pt x="1" y="3"/>
                          <a:pt x="1" y="3"/>
                        </a:cubicBezTo>
                        <a:cubicBezTo>
                          <a:pt x="1" y="2"/>
                          <a:pt x="1" y="2"/>
                          <a:pt x="1" y="2"/>
                        </a:cubicBezTo>
                        <a:cubicBezTo>
                          <a:pt x="1" y="2"/>
                          <a:pt x="0" y="3"/>
                          <a:pt x="3" y="9"/>
                        </a:cubicBezTo>
                        <a:cubicBezTo>
                          <a:pt x="6" y="15"/>
                          <a:pt x="5" y="16"/>
                          <a:pt x="8" y="17"/>
                        </a:cubicBezTo>
                        <a:cubicBezTo>
                          <a:pt x="8" y="17"/>
                          <a:pt x="8" y="17"/>
                          <a:pt x="8" y="17"/>
                        </a:cubicBezTo>
                        <a:cubicBezTo>
                          <a:pt x="10" y="17"/>
                          <a:pt x="9" y="13"/>
                          <a:pt x="8" y="9"/>
                        </a:cubicBezTo>
                        <a:cubicBezTo>
                          <a:pt x="6" y="6"/>
                          <a:pt x="8" y="4"/>
                          <a:pt x="5" y="1"/>
                        </a:cubicBezTo>
                        <a:cubicBezTo>
                          <a:pt x="5" y="0"/>
                          <a:pt x="4" y="0"/>
                          <a:pt x="3"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07" name="Google Shape;3607;p21"/>
                  <p:cNvSpPr/>
                  <p:nvPr/>
                </p:nvSpPr>
                <p:spPr>
                  <a:xfrm>
                    <a:off x="4229" y="2270"/>
                    <a:ext cx="9" cy="17"/>
                  </a:xfrm>
                  <a:custGeom>
                    <a:avLst/>
                    <a:gdLst/>
                    <a:ahLst/>
                    <a:cxnLst/>
                    <a:rect l="l" t="t" r="r" b="b"/>
                    <a:pathLst>
                      <a:path w="11" h="23" extrusionOk="0">
                        <a:moveTo>
                          <a:pt x="3" y="0"/>
                        </a:moveTo>
                        <a:cubicBezTo>
                          <a:pt x="3" y="0"/>
                          <a:pt x="6" y="0"/>
                          <a:pt x="6" y="4"/>
                        </a:cubicBezTo>
                        <a:cubicBezTo>
                          <a:pt x="6" y="9"/>
                          <a:pt x="7" y="10"/>
                          <a:pt x="9" y="13"/>
                        </a:cubicBezTo>
                        <a:cubicBezTo>
                          <a:pt x="10" y="16"/>
                          <a:pt x="11" y="16"/>
                          <a:pt x="11" y="18"/>
                        </a:cubicBezTo>
                        <a:cubicBezTo>
                          <a:pt x="11" y="20"/>
                          <a:pt x="9" y="18"/>
                          <a:pt x="8" y="21"/>
                        </a:cubicBezTo>
                        <a:cubicBezTo>
                          <a:pt x="7" y="23"/>
                          <a:pt x="5" y="19"/>
                          <a:pt x="4" y="15"/>
                        </a:cubicBezTo>
                        <a:cubicBezTo>
                          <a:pt x="4" y="11"/>
                          <a:pt x="3" y="8"/>
                          <a:pt x="2" y="7"/>
                        </a:cubicBezTo>
                        <a:cubicBezTo>
                          <a:pt x="1" y="5"/>
                          <a:pt x="0" y="1"/>
                          <a:pt x="3"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08" name="Google Shape;3608;p21"/>
                  <p:cNvSpPr/>
                  <p:nvPr/>
                </p:nvSpPr>
                <p:spPr>
                  <a:xfrm>
                    <a:off x="4229" y="2270"/>
                    <a:ext cx="9" cy="16"/>
                  </a:xfrm>
                  <a:custGeom>
                    <a:avLst/>
                    <a:gdLst/>
                    <a:ahLst/>
                    <a:cxnLst/>
                    <a:rect l="l" t="t" r="r" b="b"/>
                    <a:pathLst>
                      <a:path w="11" h="22" extrusionOk="0">
                        <a:moveTo>
                          <a:pt x="8" y="21"/>
                        </a:moveTo>
                        <a:cubicBezTo>
                          <a:pt x="8" y="21"/>
                          <a:pt x="7" y="22"/>
                          <a:pt x="7" y="22"/>
                        </a:cubicBezTo>
                        <a:cubicBezTo>
                          <a:pt x="6" y="22"/>
                          <a:pt x="5" y="19"/>
                          <a:pt x="4" y="17"/>
                        </a:cubicBezTo>
                        <a:cubicBezTo>
                          <a:pt x="4" y="16"/>
                          <a:pt x="4" y="16"/>
                          <a:pt x="4" y="15"/>
                        </a:cubicBezTo>
                        <a:cubicBezTo>
                          <a:pt x="4" y="14"/>
                          <a:pt x="4" y="14"/>
                          <a:pt x="4" y="13"/>
                        </a:cubicBezTo>
                        <a:cubicBezTo>
                          <a:pt x="3" y="10"/>
                          <a:pt x="2" y="8"/>
                          <a:pt x="2" y="7"/>
                        </a:cubicBezTo>
                        <a:cubicBezTo>
                          <a:pt x="1" y="6"/>
                          <a:pt x="1" y="5"/>
                          <a:pt x="1" y="4"/>
                        </a:cubicBezTo>
                        <a:cubicBezTo>
                          <a:pt x="0" y="3"/>
                          <a:pt x="0" y="2"/>
                          <a:pt x="1" y="2"/>
                        </a:cubicBezTo>
                        <a:cubicBezTo>
                          <a:pt x="1" y="1"/>
                          <a:pt x="2" y="0"/>
                          <a:pt x="3" y="0"/>
                        </a:cubicBezTo>
                        <a:cubicBezTo>
                          <a:pt x="3" y="0"/>
                          <a:pt x="3" y="0"/>
                          <a:pt x="3" y="0"/>
                        </a:cubicBezTo>
                        <a:cubicBezTo>
                          <a:pt x="3" y="0"/>
                          <a:pt x="5" y="0"/>
                          <a:pt x="6" y="3"/>
                        </a:cubicBezTo>
                        <a:cubicBezTo>
                          <a:pt x="6" y="4"/>
                          <a:pt x="6" y="4"/>
                          <a:pt x="6" y="5"/>
                        </a:cubicBezTo>
                        <a:cubicBezTo>
                          <a:pt x="6" y="5"/>
                          <a:pt x="6" y="6"/>
                          <a:pt x="7" y="7"/>
                        </a:cubicBezTo>
                        <a:cubicBezTo>
                          <a:pt x="7" y="9"/>
                          <a:pt x="8" y="10"/>
                          <a:pt x="9" y="13"/>
                        </a:cubicBezTo>
                        <a:cubicBezTo>
                          <a:pt x="10" y="15"/>
                          <a:pt x="11" y="15"/>
                          <a:pt x="11" y="17"/>
                        </a:cubicBezTo>
                        <a:cubicBezTo>
                          <a:pt x="11" y="17"/>
                          <a:pt x="11" y="18"/>
                          <a:pt x="11" y="18"/>
                        </a:cubicBezTo>
                        <a:cubicBezTo>
                          <a:pt x="11" y="19"/>
                          <a:pt x="10" y="19"/>
                          <a:pt x="10" y="20"/>
                        </a:cubicBezTo>
                        <a:cubicBezTo>
                          <a:pt x="9" y="20"/>
                          <a:pt x="9" y="20"/>
                          <a:pt x="9" y="20"/>
                        </a:cubicBezTo>
                        <a:cubicBezTo>
                          <a:pt x="9" y="20"/>
                          <a:pt x="8" y="20"/>
                          <a:pt x="8" y="21"/>
                        </a:cubicBezTo>
                        <a:close/>
                        <a:moveTo>
                          <a:pt x="7" y="20"/>
                        </a:moveTo>
                        <a:cubicBezTo>
                          <a:pt x="8" y="19"/>
                          <a:pt x="8" y="19"/>
                          <a:pt x="9" y="19"/>
                        </a:cubicBezTo>
                        <a:cubicBezTo>
                          <a:pt x="9" y="19"/>
                          <a:pt x="9" y="19"/>
                          <a:pt x="9" y="19"/>
                        </a:cubicBezTo>
                        <a:cubicBezTo>
                          <a:pt x="9" y="19"/>
                          <a:pt x="10" y="19"/>
                          <a:pt x="10" y="19"/>
                        </a:cubicBezTo>
                        <a:cubicBezTo>
                          <a:pt x="10" y="19"/>
                          <a:pt x="10" y="19"/>
                          <a:pt x="10" y="18"/>
                        </a:cubicBezTo>
                        <a:cubicBezTo>
                          <a:pt x="10" y="17"/>
                          <a:pt x="10" y="17"/>
                          <a:pt x="10" y="17"/>
                        </a:cubicBezTo>
                        <a:cubicBezTo>
                          <a:pt x="10" y="16"/>
                          <a:pt x="9" y="15"/>
                          <a:pt x="8" y="13"/>
                        </a:cubicBezTo>
                        <a:cubicBezTo>
                          <a:pt x="8" y="11"/>
                          <a:pt x="7" y="9"/>
                          <a:pt x="6" y="7"/>
                        </a:cubicBezTo>
                        <a:cubicBezTo>
                          <a:pt x="6" y="6"/>
                          <a:pt x="6" y="5"/>
                          <a:pt x="6" y="4"/>
                        </a:cubicBezTo>
                        <a:cubicBezTo>
                          <a:pt x="6" y="3"/>
                          <a:pt x="6" y="3"/>
                          <a:pt x="6" y="3"/>
                        </a:cubicBezTo>
                        <a:cubicBezTo>
                          <a:pt x="5" y="1"/>
                          <a:pt x="4" y="1"/>
                          <a:pt x="3" y="1"/>
                        </a:cubicBezTo>
                        <a:cubicBezTo>
                          <a:pt x="3" y="1"/>
                          <a:pt x="3" y="1"/>
                          <a:pt x="3" y="1"/>
                        </a:cubicBezTo>
                        <a:cubicBezTo>
                          <a:pt x="3" y="0"/>
                          <a:pt x="3" y="0"/>
                          <a:pt x="3" y="0"/>
                        </a:cubicBezTo>
                        <a:cubicBezTo>
                          <a:pt x="3" y="1"/>
                          <a:pt x="3" y="1"/>
                          <a:pt x="3" y="1"/>
                        </a:cubicBezTo>
                        <a:cubicBezTo>
                          <a:pt x="3" y="1"/>
                          <a:pt x="3" y="1"/>
                          <a:pt x="3" y="1"/>
                        </a:cubicBezTo>
                        <a:cubicBezTo>
                          <a:pt x="1" y="1"/>
                          <a:pt x="1" y="3"/>
                          <a:pt x="1" y="4"/>
                        </a:cubicBezTo>
                        <a:cubicBezTo>
                          <a:pt x="1" y="5"/>
                          <a:pt x="2" y="6"/>
                          <a:pt x="2" y="6"/>
                        </a:cubicBezTo>
                        <a:cubicBezTo>
                          <a:pt x="3" y="8"/>
                          <a:pt x="4" y="10"/>
                          <a:pt x="4" y="13"/>
                        </a:cubicBezTo>
                        <a:cubicBezTo>
                          <a:pt x="4" y="14"/>
                          <a:pt x="4" y="14"/>
                          <a:pt x="5" y="15"/>
                        </a:cubicBezTo>
                        <a:cubicBezTo>
                          <a:pt x="5" y="16"/>
                          <a:pt x="5" y="16"/>
                          <a:pt x="5" y="16"/>
                        </a:cubicBezTo>
                        <a:cubicBezTo>
                          <a:pt x="5" y="18"/>
                          <a:pt x="5" y="19"/>
                          <a:pt x="6" y="20"/>
                        </a:cubicBezTo>
                        <a:cubicBezTo>
                          <a:pt x="6" y="21"/>
                          <a:pt x="7" y="21"/>
                          <a:pt x="7" y="21"/>
                        </a:cubicBezTo>
                        <a:cubicBezTo>
                          <a:pt x="7" y="21"/>
                          <a:pt x="7" y="21"/>
                          <a:pt x="7" y="20"/>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09" name="Google Shape;3609;p21"/>
                  <p:cNvSpPr/>
                  <p:nvPr/>
                </p:nvSpPr>
                <p:spPr>
                  <a:xfrm>
                    <a:off x="4230" y="2271"/>
                    <a:ext cx="7" cy="15"/>
                  </a:xfrm>
                  <a:custGeom>
                    <a:avLst/>
                    <a:gdLst/>
                    <a:ahLst/>
                    <a:cxnLst/>
                    <a:rect l="l" t="t" r="r" b="b"/>
                    <a:pathLst>
                      <a:path w="9" h="20" extrusionOk="0">
                        <a:moveTo>
                          <a:pt x="3" y="3"/>
                        </a:moveTo>
                        <a:cubicBezTo>
                          <a:pt x="3" y="2"/>
                          <a:pt x="3" y="2"/>
                          <a:pt x="3" y="2"/>
                        </a:cubicBezTo>
                        <a:cubicBezTo>
                          <a:pt x="3" y="1"/>
                          <a:pt x="3" y="1"/>
                          <a:pt x="3" y="1"/>
                        </a:cubicBezTo>
                        <a:cubicBezTo>
                          <a:pt x="3" y="1"/>
                          <a:pt x="3" y="1"/>
                          <a:pt x="3" y="1"/>
                        </a:cubicBezTo>
                        <a:cubicBezTo>
                          <a:pt x="3" y="1"/>
                          <a:pt x="4" y="3"/>
                          <a:pt x="4" y="5"/>
                        </a:cubicBezTo>
                        <a:cubicBezTo>
                          <a:pt x="5" y="7"/>
                          <a:pt x="5" y="9"/>
                          <a:pt x="6" y="10"/>
                        </a:cubicBezTo>
                        <a:cubicBezTo>
                          <a:pt x="7" y="12"/>
                          <a:pt x="9" y="15"/>
                          <a:pt x="8" y="16"/>
                        </a:cubicBezTo>
                        <a:cubicBezTo>
                          <a:pt x="8" y="16"/>
                          <a:pt x="8" y="16"/>
                          <a:pt x="8" y="16"/>
                        </a:cubicBezTo>
                        <a:cubicBezTo>
                          <a:pt x="8" y="16"/>
                          <a:pt x="8" y="16"/>
                          <a:pt x="8" y="16"/>
                        </a:cubicBezTo>
                        <a:cubicBezTo>
                          <a:pt x="7" y="16"/>
                          <a:pt x="7" y="16"/>
                          <a:pt x="7" y="16"/>
                        </a:cubicBezTo>
                        <a:cubicBezTo>
                          <a:pt x="7" y="16"/>
                          <a:pt x="6" y="16"/>
                          <a:pt x="6" y="17"/>
                        </a:cubicBezTo>
                        <a:cubicBezTo>
                          <a:pt x="6" y="18"/>
                          <a:pt x="6" y="18"/>
                          <a:pt x="6" y="18"/>
                        </a:cubicBezTo>
                        <a:cubicBezTo>
                          <a:pt x="5" y="18"/>
                          <a:pt x="4" y="17"/>
                          <a:pt x="4" y="15"/>
                        </a:cubicBezTo>
                        <a:cubicBezTo>
                          <a:pt x="4" y="13"/>
                          <a:pt x="3" y="7"/>
                          <a:pt x="3" y="6"/>
                        </a:cubicBezTo>
                        <a:cubicBezTo>
                          <a:pt x="2" y="5"/>
                          <a:pt x="1" y="4"/>
                          <a:pt x="1" y="3"/>
                        </a:cubicBezTo>
                        <a:cubicBezTo>
                          <a:pt x="2" y="2"/>
                          <a:pt x="2" y="2"/>
                          <a:pt x="2" y="2"/>
                        </a:cubicBezTo>
                        <a:cubicBezTo>
                          <a:pt x="2" y="2"/>
                          <a:pt x="2" y="2"/>
                          <a:pt x="2" y="3"/>
                        </a:cubicBezTo>
                        <a:lnTo>
                          <a:pt x="3" y="3"/>
                        </a:lnTo>
                        <a:close/>
                        <a:moveTo>
                          <a:pt x="3" y="0"/>
                        </a:moveTo>
                        <a:cubicBezTo>
                          <a:pt x="3" y="0"/>
                          <a:pt x="3" y="0"/>
                          <a:pt x="3" y="0"/>
                        </a:cubicBezTo>
                        <a:cubicBezTo>
                          <a:pt x="2" y="1"/>
                          <a:pt x="2" y="1"/>
                          <a:pt x="2" y="1"/>
                        </a:cubicBezTo>
                        <a:cubicBezTo>
                          <a:pt x="1" y="1"/>
                          <a:pt x="1" y="1"/>
                          <a:pt x="0" y="2"/>
                        </a:cubicBezTo>
                        <a:cubicBezTo>
                          <a:pt x="0" y="2"/>
                          <a:pt x="0" y="2"/>
                          <a:pt x="0" y="2"/>
                        </a:cubicBezTo>
                        <a:cubicBezTo>
                          <a:pt x="0" y="2"/>
                          <a:pt x="0" y="3"/>
                          <a:pt x="0" y="3"/>
                        </a:cubicBezTo>
                        <a:cubicBezTo>
                          <a:pt x="0" y="4"/>
                          <a:pt x="1" y="5"/>
                          <a:pt x="1" y="5"/>
                        </a:cubicBezTo>
                        <a:cubicBezTo>
                          <a:pt x="2" y="7"/>
                          <a:pt x="3" y="9"/>
                          <a:pt x="3" y="12"/>
                        </a:cubicBezTo>
                        <a:cubicBezTo>
                          <a:pt x="3" y="13"/>
                          <a:pt x="3" y="13"/>
                          <a:pt x="4" y="14"/>
                        </a:cubicBezTo>
                        <a:cubicBezTo>
                          <a:pt x="4" y="15"/>
                          <a:pt x="4" y="15"/>
                          <a:pt x="4" y="15"/>
                        </a:cubicBezTo>
                        <a:cubicBezTo>
                          <a:pt x="4" y="17"/>
                          <a:pt x="4" y="18"/>
                          <a:pt x="5" y="19"/>
                        </a:cubicBezTo>
                        <a:cubicBezTo>
                          <a:pt x="5" y="19"/>
                          <a:pt x="5" y="20"/>
                          <a:pt x="5" y="20"/>
                        </a:cubicBezTo>
                        <a:cubicBezTo>
                          <a:pt x="6" y="19"/>
                          <a:pt x="6" y="18"/>
                          <a:pt x="7" y="18"/>
                        </a:cubicBezTo>
                        <a:cubicBezTo>
                          <a:pt x="7" y="18"/>
                          <a:pt x="7" y="18"/>
                          <a:pt x="8" y="18"/>
                        </a:cubicBezTo>
                        <a:cubicBezTo>
                          <a:pt x="9" y="18"/>
                          <a:pt x="9" y="18"/>
                          <a:pt x="9" y="18"/>
                        </a:cubicBezTo>
                        <a:cubicBezTo>
                          <a:pt x="9" y="18"/>
                          <a:pt x="9" y="18"/>
                          <a:pt x="9" y="18"/>
                        </a:cubicBezTo>
                        <a:cubicBezTo>
                          <a:pt x="9" y="18"/>
                          <a:pt x="9" y="18"/>
                          <a:pt x="9" y="17"/>
                        </a:cubicBezTo>
                        <a:cubicBezTo>
                          <a:pt x="9" y="16"/>
                          <a:pt x="9" y="16"/>
                          <a:pt x="9" y="16"/>
                        </a:cubicBezTo>
                        <a:cubicBezTo>
                          <a:pt x="9" y="15"/>
                          <a:pt x="8" y="14"/>
                          <a:pt x="7" y="12"/>
                        </a:cubicBezTo>
                        <a:cubicBezTo>
                          <a:pt x="7" y="10"/>
                          <a:pt x="6" y="8"/>
                          <a:pt x="5" y="6"/>
                        </a:cubicBezTo>
                        <a:cubicBezTo>
                          <a:pt x="5" y="5"/>
                          <a:pt x="5" y="4"/>
                          <a:pt x="5" y="3"/>
                        </a:cubicBezTo>
                        <a:cubicBezTo>
                          <a:pt x="5" y="2"/>
                          <a:pt x="5" y="2"/>
                          <a:pt x="5" y="2"/>
                        </a:cubicBezTo>
                        <a:cubicBezTo>
                          <a:pt x="4" y="1"/>
                          <a:pt x="4" y="0"/>
                          <a:pt x="3"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10" name="Google Shape;3610;p21"/>
                  <p:cNvSpPr/>
                  <p:nvPr/>
                </p:nvSpPr>
                <p:spPr>
                  <a:xfrm>
                    <a:off x="4230" y="2271"/>
                    <a:ext cx="8" cy="15"/>
                  </a:xfrm>
                  <a:custGeom>
                    <a:avLst/>
                    <a:gdLst/>
                    <a:ahLst/>
                    <a:cxnLst/>
                    <a:rect l="l" t="t" r="r" b="b"/>
                    <a:pathLst>
                      <a:path w="10" h="20" extrusionOk="0">
                        <a:moveTo>
                          <a:pt x="6" y="20"/>
                        </a:moveTo>
                        <a:cubicBezTo>
                          <a:pt x="6" y="20"/>
                          <a:pt x="6" y="20"/>
                          <a:pt x="6" y="20"/>
                        </a:cubicBezTo>
                        <a:moveTo>
                          <a:pt x="0" y="2"/>
                        </a:moveTo>
                        <a:cubicBezTo>
                          <a:pt x="0" y="2"/>
                          <a:pt x="0" y="2"/>
                          <a:pt x="0" y="2"/>
                        </a:cubicBezTo>
                        <a:cubicBezTo>
                          <a:pt x="0" y="4"/>
                          <a:pt x="0" y="5"/>
                          <a:pt x="1" y="6"/>
                        </a:cubicBezTo>
                        <a:cubicBezTo>
                          <a:pt x="2" y="7"/>
                          <a:pt x="3" y="10"/>
                          <a:pt x="3" y="14"/>
                        </a:cubicBezTo>
                        <a:cubicBezTo>
                          <a:pt x="4" y="17"/>
                          <a:pt x="4" y="19"/>
                          <a:pt x="5" y="20"/>
                        </a:cubicBezTo>
                        <a:cubicBezTo>
                          <a:pt x="5" y="20"/>
                          <a:pt x="5" y="20"/>
                          <a:pt x="5" y="20"/>
                        </a:cubicBezTo>
                        <a:cubicBezTo>
                          <a:pt x="5" y="20"/>
                          <a:pt x="5" y="20"/>
                          <a:pt x="5" y="20"/>
                        </a:cubicBezTo>
                        <a:cubicBezTo>
                          <a:pt x="5" y="20"/>
                          <a:pt x="5" y="19"/>
                          <a:pt x="5" y="19"/>
                        </a:cubicBezTo>
                        <a:cubicBezTo>
                          <a:pt x="4" y="18"/>
                          <a:pt x="4" y="17"/>
                          <a:pt x="4" y="15"/>
                        </a:cubicBezTo>
                        <a:cubicBezTo>
                          <a:pt x="4" y="15"/>
                          <a:pt x="4" y="15"/>
                          <a:pt x="4" y="14"/>
                        </a:cubicBezTo>
                        <a:cubicBezTo>
                          <a:pt x="3" y="13"/>
                          <a:pt x="3" y="13"/>
                          <a:pt x="3" y="12"/>
                        </a:cubicBezTo>
                        <a:cubicBezTo>
                          <a:pt x="3" y="9"/>
                          <a:pt x="2" y="7"/>
                          <a:pt x="1" y="5"/>
                        </a:cubicBezTo>
                        <a:cubicBezTo>
                          <a:pt x="1" y="5"/>
                          <a:pt x="0" y="4"/>
                          <a:pt x="0" y="3"/>
                        </a:cubicBezTo>
                        <a:cubicBezTo>
                          <a:pt x="0" y="3"/>
                          <a:pt x="0" y="2"/>
                          <a:pt x="0" y="2"/>
                        </a:cubicBezTo>
                        <a:close/>
                        <a:moveTo>
                          <a:pt x="3" y="0"/>
                        </a:moveTo>
                        <a:cubicBezTo>
                          <a:pt x="3" y="0"/>
                          <a:pt x="3" y="0"/>
                          <a:pt x="3" y="0"/>
                        </a:cubicBezTo>
                        <a:cubicBezTo>
                          <a:pt x="4" y="0"/>
                          <a:pt x="4" y="1"/>
                          <a:pt x="5" y="2"/>
                        </a:cubicBezTo>
                        <a:cubicBezTo>
                          <a:pt x="5" y="3"/>
                          <a:pt x="5" y="3"/>
                          <a:pt x="5" y="3"/>
                        </a:cubicBezTo>
                        <a:cubicBezTo>
                          <a:pt x="5" y="4"/>
                          <a:pt x="5" y="5"/>
                          <a:pt x="5" y="6"/>
                        </a:cubicBezTo>
                        <a:cubicBezTo>
                          <a:pt x="6" y="8"/>
                          <a:pt x="7" y="10"/>
                          <a:pt x="7" y="12"/>
                        </a:cubicBezTo>
                        <a:cubicBezTo>
                          <a:pt x="8" y="14"/>
                          <a:pt x="9" y="15"/>
                          <a:pt x="9" y="16"/>
                        </a:cubicBezTo>
                        <a:cubicBezTo>
                          <a:pt x="9" y="16"/>
                          <a:pt x="9" y="16"/>
                          <a:pt x="9" y="17"/>
                        </a:cubicBezTo>
                        <a:cubicBezTo>
                          <a:pt x="9" y="18"/>
                          <a:pt x="9" y="18"/>
                          <a:pt x="9" y="18"/>
                        </a:cubicBezTo>
                        <a:cubicBezTo>
                          <a:pt x="9" y="18"/>
                          <a:pt x="9" y="18"/>
                          <a:pt x="9" y="18"/>
                        </a:cubicBezTo>
                        <a:cubicBezTo>
                          <a:pt x="9" y="18"/>
                          <a:pt x="9" y="18"/>
                          <a:pt x="9" y="18"/>
                        </a:cubicBezTo>
                        <a:cubicBezTo>
                          <a:pt x="10" y="18"/>
                          <a:pt x="10" y="18"/>
                          <a:pt x="10" y="17"/>
                        </a:cubicBezTo>
                        <a:cubicBezTo>
                          <a:pt x="10" y="15"/>
                          <a:pt x="9" y="15"/>
                          <a:pt x="8" y="12"/>
                        </a:cubicBezTo>
                        <a:cubicBezTo>
                          <a:pt x="6" y="9"/>
                          <a:pt x="5" y="8"/>
                          <a:pt x="5" y="3"/>
                        </a:cubicBezTo>
                        <a:cubicBezTo>
                          <a:pt x="5" y="1"/>
                          <a:pt x="4" y="0"/>
                          <a:pt x="3"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11" name="Google Shape;3611;p21"/>
                  <p:cNvSpPr/>
                  <p:nvPr/>
                </p:nvSpPr>
                <p:spPr>
                  <a:xfrm>
                    <a:off x="4232" y="2273"/>
                    <a:ext cx="4" cy="10"/>
                  </a:xfrm>
                  <a:custGeom>
                    <a:avLst/>
                    <a:gdLst/>
                    <a:ahLst/>
                    <a:cxnLst/>
                    <a:rect l="l" t="t" r="r" b="b"/>
                    <a:pathLst>
                      <a:path w="6" h="13" extrusionOk="0">
                        <a:moveTo>
                          <a:pt x="1" y="1"/>
                        </a:moveTo>
                        <a:cubicBezTo>
                          <a:pt x="1" y="1"/>
                          <a:pt x="2" y="0"/>
                          <a:pt x="2" y="2"/>
                        </a:cubicBezTo>
                        <a:cubicBezTo>
                          <a:pt x="3" y="5"/>
                          <a:pt x="4" y="9"/>
                          <a:pt x="5" y="10"/>
                        </a:cubicBezTo>
                        <a:cubicBezTo>
                          <a:pt x="6" y="12"/>
                          <a:pt x="5" y="12"/>
                          <a:pt x="5" y="12"/>
                        </a:cubicBezTo>
                        <a:cubicBezTo>
                          <a:pt x="4" y="12"/>
                          <a:pt x="4" y="13"/>
                          <a:pt x="4" y="12"/>
                        </a:cubicBezTo>
                        <a:cubicBezTo>
                          <a:pt x="3" y="11"/>
                          <a:pt x="2" y="4"/>
                          <a:pt x="2" y="4"/>
                        </a:cubicBezTo>
                        <a:cubicBezTo>
                          <a:pt x="2" y="3"/>
                          <a:pt x="0" y="0"/>
                          <a:pt x="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12" name="Google Shape;3612;p21"/>
                  <p:cNvSpPr/>
                  <p:nvPr/>
                </p:nvSpPr>
                <p:spPr>
                  <a:xfrm>
                    <a:off x="4225" y="2257"/>
                    <a:ext cx="8" cy="17"/>
                  </a:xfrm>
                  <a:custGeom>
                    <a:avLst/>
                    <a:gdLst/>
                    <a:ahLst/>
                    <a:cxnLst/>
                    <a:rect l="l" t="t" r="r" b="b"/>
                    <a:pathLst>
                      <a:path w="11" h="22" extrusionOk="0">
                        <a:moveTo>
                          <a:pt x="4" y="0"/>
                        </a:moveTo>
                        <a:cubicBezTo>
                          <a:pt x="4" y="0"/>
                          <a:pt x="6" y="0"/>
                          <a:pt x="6" y="4"/>
                        </a:cubicBezTo>
                        <a:cubicBezTo>
                          <a:pt x="6" y="8"/>
                          <a:pt x="7" y="9"/>
                          <a:pt x="9" y="12"/>
                        </a:cubicBezTo>
                        <a:cubicBezTo>
                          <a:pt x="10" y="15"/>
                          <a:pt x="11" y="15"/>
                          <a:pt x="10" y="17"/>
                        </a:cubicBezTo>
                        <a:cubicBezTo>
                          <a:pt x="10" y="19"/>
                          <a:pt x="8" y="17"/>
                          <a:pt x="7" y="19"/>
                        </a:cubicBezTo>
                        <a:cubicBezTo>
                          <a:pt x="6" y="22"/>
                          <a:pt x="4" y="18"/>
                          <a:pt x="4" y="14"/>
                        </a:cubicBezTo>
                        <a:cubicBezTo>
                          <a:pt x="4" y="11"/>
                          <a:pt x="3" y="7"/>
                          <a:pt x="2" y="6"/>
                        </a:cubicBezTo>
                        <a:cubicBezTo>
                          <a:pt x="1" y="4"/>
                          <a:pt x="0" y="0"/>
                          <a:pt x="4"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13" name="Google Shape;3613;p21"/>
                  <p:cNvSpPr/>
                  <p:nvPr/>
                </p:nvSpPr>
                <p:spPr>
                  <a:xfrm>
                    <a:off x="4226" y="2256"/>
                    <a:ext cx="7" cy="17"/>
                  </a:xfrm>
                  <a:custGeom>
                    <a:avLst/>
                    <a:gdLst/>
                    <a:ahLst/>
                    <a:cxnLst/>
                    <a:rect l="l" t="t" r="r" b="b"/>
                    <a:pathLst>
                      <a:path w="10" h="22" extrusionOk="0">
                        <a:moveTo>
                          <a:pt x="6" y="21"/>
                        </a:moveTo>
                        <a:cubicBezTo>
                          <a:pt x="6" y="21"/>
                          <a:pt x="6" y="21"/>
                          <a:pt x="5" y="21"/>
                        </a:cubicBezTo>
                        <a:cubicBezTo>
                          <a:pt x="4" y="22"/>
                          <a:pt x="3" y="19"/>
                          <a:pt x="3" y="16"/>
                        </a:cubicBezTo>
                        <a:cubicBezTo>
                          <a:pt x="3" y="16"/>
                          <a:pt x="3" y="16"/>
                          <a:pt x="3" y="15"/>
                        </a:cubicBezTo>
                        <a:cubicBezTo>
                          <a:pt x="3" y="14"/>
                          <a:pt x="3" y="14"/>
                          <a:pt x="2" y="13"/>
                        </a:cubicBezTo>
                        <a:cubicBezTo>
                          <a:pt x="2" y="10"/>
                          <a:pt x="1" y="8"/>
                          <a:pt x="1" y="7"/>
                        </a:cubicBezTo>
                        <a:cubicBezTo>
                          <a:pt x="0" y="6"/>
                          <a:pt x="0" y="5"/>
                          <a:pt x="0" y="4"/>
                        </a:cubicBezTo>
                        <a:cubicBezTo>
                          <a:pt x="0" y="4"/>
                          <a:pt x="0" y="3"/>
                          <a:pt x="0" y="2"/>
                        </a:cubicBezTo>
                        <a:cubicBezTo>
                          <a:pt x="0" y="1"/>
                          <a:pt x="1" y="1"/>
                          <a:pt x="2" y="0"/>
                        </a:cubicBezTo>
                        <a:cubicBezTo>
                          <a:pt x="2" y="0"/>
                          <a:pt x="2" y="0"/>
                          <a:pt x="2" y="0"/>
                        </a:cubicBezTo>
                        <a:cubicBezTo>
                          <a:pt x="3" y="0"/>
                          <a:pt x="5" y="0"/>
                          <a:pt x="5" y="4"/>
                        </a:cubicBezTo>
                        <a:cubicBezTo>
                          <a:pt x="5" y="4"/>
                          <a:pt x="5" y="4"/>
                          <a:pt x="5" y="5"/>
                        </a:cubicBezTo>
                        <a:cubicBezTo>
                          <a:pt x="6" y="6"/>
                          <a:pt x="6" y="6"/>
                          <a:pt x="6" y="7"/>
                        </a:cubicBezTo>
                        <a:cubicBezTo>
                          <a:pt x="6" y="9"/>
                          <a:pt x="7" y="10"/>
                          <a:pt x="8" y="13"/>
                        </a:cubicBezTo>
                        <a:cubicBezTo>
                          <a:pt x="9" y="15"/>
                          <a:pt x="9" y="15"/>
                          <a:pt x="10" y="17"/>
                        </a:cubicBezTo>
                        <a:cubicBezTo>
                          <a:pt x="10" y="17"/>
                          <a:pt x="10" y="18"/>
                          <a:pt x="10" y="18"/>
                        </a:cubicBezTo>
                        <a:cubicBezTo>
                          <a:pt x="10" y="19"/>
                          <a:pt x="9" y="19"/>
                          <a:pt x="9" y="19"/>
                        </a:cubicBezTo>
                        <a:cubicBezTo>
                          <a:pt x="8" y="20"/>
                          <a:pt x="8" y="20"/>
                          <a:pt x="8" y="20"/>
                        </a:cubicBezTo>
                        <a:cubicBezTo>
                          <a:pt x="7" y="20"/>
                          <a:pt x="7" y="20"/>
                          <a:pt x="6" y="21"/>
                        </a:cubicBezTo>
                        <a:close/>
                        <a:moveTo>
                          <a:pt x="6" y="20"/>
                        </a:moveTo>
                        <a:cubicBezTo>
                          <a:pt x="6" y="19"/>
                          <a:pt x="7" y="19"/>
                          <a:pt x="7" y="19"/>
                        </a:cubicBezTo>
                        <a:cubicBezTo>
                          <a:pt x="7" y="19"/>
                          <a:pt x="7" y="19"/>
                          <a:pt x="7" y="19"/>
                        </a:cubicBezTo>
                        <a:cubicBezTo>
                          <a:pt x="8" y="19"/>
                          <a:pt x="8" y="19"/>
                          <a:pt x="9" y="19"/>
                        </a:cubicBezTo>
                        <a:cubicBezTo>
                          <a:pt x="9" y="19"/>
                          <a:pt x="9" y="19"/>
                          <a:pt x="9" y="18"/>
                        </a:cubicBezTo>
                        <a:cubicBezTo>
                          <a:pt x="9" y="17"/>
                          <a:pt x="9" y="17"/>
                          <a:pt x="9" y="17"/>
                        </a:cubicBezTo>
                        <a:cubicBezTo>
                          <a:pt x="9" y="16"/>
                          <a:pt x="8" y="15"/>
                          <a:pt x="7" y="13"/>
                        </a:cubicBezTo>
                        <a:cubicBezTo>
                          <a:pt x="6" y="11"/>
                          <a:pt x="6" y="10"/>
                          <a:pt x="5" y="7"/>
                        </a:cubicBezTo>
                        <a:cubicBezTo>
                          <a:pt x="5" y="6"/>
                          <a:pt x="5" y="6"/>
                          <a:pt x="5" y="5"/>
                        </a:cubicBezTo>
                        <a:cubicBezTo>
                          <a:pt x="5" y="4"/>
                          <a:pt x="5" y="4"/>
                          <a:pt x="5" y="4"/>
                        </a:cubicBezTo>
                        <a:cubicBezTo>
                          <a:pt x="5" y="1"/>
                          <a:pt x="3" y="1"/>
                          <a:pt x="3" y="1"/>
                        </a:cubicBezTo>
                        <a:cubicBezTo>
                          <a:pt x="3" y="1"/>
                          <a:pt x="3" y="1"/>
                          <a:pt x="3" y="1"/>
                        </a:cubicBezTo>
                        <a:cubicBezTo>
                          <a:pt x="3" y="1"/>
                          <a:pt x="3" y="1"/>
                          <a:pt x="3" y="1"/>
                        </a:cubicBezTo>
                        <a:cubicBezTo>
                          <a:pt x="3" y="1"/>
                          <a:pt x="3" y="1"/>
                          <a:pt x="3" y="1"/>
                        </a:cubicBezTo>
                        <a:cubicBezTo>
                          <a:pt x="2" y="1"/>
                          <a:pt x="2" y="1"/>
                          <a:pt x="2" y="1"/>
                        </a:cubicBezTo>
                        <a:cubicBezTo>
                          <a:pt x="0" y="2"/>
                          <a:pt x="0" y="3"/>
                          <a:pt x="0" y="4"/>
                        </a:cubicBezTo>
                        <a:cubicBezTo>
                          <a:pt x="0" y="5"/>
                          <a:pt x="1" y="6"/>
                          <a:pt x="1" y="6"/>
                        </a:cubicBezTo>
                        <a:cubicBezTo>
                          <a:pt x="2" y="8"/>
                          <a:pt x="2" y="10"/>
                          <a:pt x="3" y="13"/>
                        </a:cubicBezTo>
                        <a:cubicBezTo>
                          <a:pt x="3" y="14"/>
                          <a:pt x="3" y="14"/>
                          <a:pt x="3" y="15"/>
                        </a:cubicBezTo>
                        <a:cubicBezTo>
                          <a:pt x="3" y="16"/>
                          <a:pt x="3" y="16"/>
                          <a:pt x="3" y="16"/>
                        </a:cubicBezTo>
                        <a:cubicBezTo>
                          <a:pt x="4" y="18"/>
                          <a:pt x="4" y="19"/>
                          <a:pt x="4" y="20"/>
                        </a:cubicBezTo>
                        <a:cubicBezTo>
                          <a:pt x="5" y="20"/>
                          <a:pt x="5" y="21"/>
                          <a:pt x="5" y="21"/>
                        </a:cubicBezTo>
                        <a:cubicBezTo>
                          <a:pt x="5" y="21"/>
                          <a:pt x="6" y="21"/>
                          <a:pt x="6" y="20"/>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14" name="Google Shape;3614;p21"/>
                  <p:cNvSpPr/>
                  <p:nvPr/>
                </p:nvSpPr>
                <p:spPr>
                  <a:xfrm>
                    <a:off x="4226" y="2257"/>
                    <a:ext cx="6" cy="15"/>
                  </a:xfrm>
                  <a:custGeom>
                    <a:avLst/>
                    <a:gdLst/>
                    <a:ahLst/>
                    <a:cxnLst/>
                    <a:rect l="l" t="t" r="r" b="b"/>
                    <a:pathLst>
                      <a:path w="9" h="20" extrusionOk="0">
                        <a:moveTo>
                          <a:pt x="3" y="3"/>
                        </a:moveTo>
                        <a:cubicBezTo>
                          <a:pt x="3" y="2"/>
                          <a:pt x="3" y="2"/>
                          <a:pt x="3" y="2"/>
                        </a:cubicBezTo>
                        <a:cubicBezTo>
                          <a:pt x="3" y="2"/>
                          <a:pt x="3" y="2"/>
                          <a:pt x="3" y="2"/>
                        </a:cubicBezTo>
                        <a:cubicBezTo>
                          <a:pt x="4" y="2"/>
                          <a:pt x="4" y="2"/>
                          <a:pt x="4" y="2"/>
                        </a:cubicBezTo>
                        <a:cubicBezTo>
                          <a:pt x="4" y="2"/>
                          <a:pt x="4" y="3"/>
                          <a:pt x="5" y="5"/>
                        </a:cubicBezTo>
                        <a:cubicBezTo>
                          <a:pt x="5" y="7"/>
                          <a:pt x="5" y="9"/>
                          <a:pt x="6" y="10"/>
                        </a:cubicBezTo>
                        <a:cubicBezTo>
                          <a:pt x="7" y="12"/>
                          <a:pt x="9" y="15"/>
                          <a:pt x="8" y="16"/>
                        </a:cubicBezTo>
                        <a:cubicBezTo>
                          <a:pt x="8" y="16"/>
                          <a:pt x="8" y="16"/>
                          <a:pt x="8" y="16"/>
                        </a:cubicBezTo>
                        <a:cubicBezTo>
                          <a:pt x="7" y="16"/>
                          <a:pt x="7" y="16"/>
                          <a:pt x="7" y="16"/>
                        </a:cubicBezTo>
                        <a:cubicBezTo>
                          <a:pt x="7" y="16"/>
                          <a:pt x="7" y="16"/>
                          <a:pt x="7" y="16"/>
                        </a:cubicBezTo>
                        <a:cubicBezTo>
                          <a:pt x="6" y="16"/>
                          <a:pt x="6" y="16"/>
                          <a:pt x="6" y="17"/>
                        </a:cubicBezTo>
                        <a:cubicBezTo>
                          <a:pt x="6" y="18"/>
                          <a:pt x="5" y="18"/>
                          <a:pt x="5" y="18"/>
                        </a:cubicBezTo>
                        <a:cubicBezTo>
                          <a:pt x="5" y="18"/>
                          <a:pt x="4" y="17"/>
                          <a:pt x="4" y="15"/>
                        </a:cubicBezTo>
                        <a:cubicBezTo>
                          <a:pt x="4" y="13"/>
                          <a:pt x="3" y="7"/>
                          <a:pt x="2" y="6"/>
                        </a:cubicBezTo>
                        <a:cubicBezTo>
                          <a:pt x="2" y="5"/>
                          <a:pt x="1" y="4"/>
                          <a:pt x="1" y="3"/>
                        </a:cubicBezTo>
                        <a:cubicBezTo>
                          <a:pt x="2" y="2"/>
                          <a:pt x="2" y="2"/>
                          <a:pt x="2" y="2"/>
                        </a:cubicBezTo>
                        <a:cubicBezTo>
                          <a:pt x="2" y="2"/>
                          <a:pt x="2" y="3"/>
                          <a:pt x="2" y="3"/>
                        </a:cubicBezTo>
                        <a:lnTo>
                          <a:pt x="3" y="3"/>
                        </a:lnTo>
                        <a:close/>
                        <a:moveTo>
                          <a:pt x="4" y="0"/>
                        </a:moveTo>
                        <a:cubicBezTo>
                          <a:pt x="3" y="1"/>
                          <a:pt x="3" y="1"/>
                          <a:pt x="3" y="1"/>
                        </a:cubicBezTo>
                        <a:cubicBezTo>
                          <a:pt x="1" y="1"/>
                          <a:pt x="1" y="1"/>
                          <a:pt x="1" y="2"/>
                        </a:cubicBezTo>
                        <a:cubicBezTo>
                          <a:pt x="0" y="3"/>
                          <a:pt x="0" y="3"/>
                          <a:pt x="0" y="3"/>
                        </a:cubicBezTo>
                        <a:cubicBezTo>
                          <a:pt x="0" y="3"/>
                          <a:pt x="0" y="3"/>
                          <a:pt x="0" y="3"/>
                        </a:cubicBezTo>
                        <a:cubicBezTo>
                          <a:pt x="0" y="4"/>
                          <a:pt x="1" y="5"/>
                          <a:pt x="1" y="5"/>
                        </a:cubicBezTo>
                        <a:cubicBezTo>
                          <a:pt x="2" y="7"/>
                          <a:pt x="2" y="9"/>
                          <a:pt x="3" y="12"/>
                        </a:cubicBezTo>
                        <a:cubicBezTo>
                          <a:pt x="3" y="13"/>
                          <a:pt x="3" y="13"/>
                          <a:pt x="3" y="14"/>
                        </a:cubicBezTo>
                        <a:cubicBezTo>
                          <a:pt x="3" y="15"/>
                          <a:pt x="3" y="15"/>
                          <a:pt x="3" y="15"/>
                        </a:cubicBezTo>
                        <a:cubicBezTo>
                          <a:pt x="4" y="17"/>
                          <a:pt x="4" y="18"/>
                          <a:pt x="4" y="19"/>
                        </a:cubicBezTo>
                        <a:cubicBezTo>
                          <a:pt x="5" y="19"/>
                          <a:pt x="5" y="20"/>
                          <a:pt x="5" y="20"/>
                        </a:cubicBezTo>
                        <a:cubicBezTo>
                          <a:pt x="5" y="20"/>
                          <a:pt x="5" y="20"/>
                          <a:pt x="5" y="20"/>
                        </a:cubicBezTo>
                        <a:cubicBezTo>
                          <a:pt x="5" y="20"/>
                          <a:pt x="6" y="20"/>
                          <a:pt x="6" y="19"/>
                        </a:cubicBezTo>
                        <a:cubicBezTo>
                          <a:pt x="6" y="18"/>
                          <a:pt x="7" y="18"/>
                          <a:pt x="7" y="18"/>
                        </a:cubicBezTo>
                        <a:cubicBezTo>
                          <a:pt x="7" y="18"/>
                          <a:pt x="7" y="18"/>
                          <a:pt x="7" y="18"/>
                        </a:cubicBezTo>
                        <a:cubicBezTo>
                          <a:pt x="8" y="18"/>
                          <a:pt x="8" y="18"/>
                          <a:pt x="9" y="18"/>
                        </a:cubicBezTo>
                        <a:cubicBezTo>
                          <a:pt x="9" y="18"/>
                          <a:pt x="9" y="18"/>
                          <a:pt x="9" y="17"/>
                        </a:cubicBezTo>
                        <a:cubicBezTo>
                          <a:pt x="9" y="16"/>
                          <a:pt x="9" y="16"/>
                          <a:pt x="9" y="16"/>
                        </a:cubicBezTo>
                        <a:cubicBezTo>
                          <a:pt x="9" y="15"/>
                          <a:pt x="8" y="14"/>
                          <a:pt x="7" y="12"/>
                        </a:cubicBezTo>
                        <a:cubicBezTo>
                          <a:pt x="6" y="10"/>
                          <a:pt x="6" y="9"/>
                          <a:pt x="5" y="6"/>
                        </a:cubicBezTo>
                        <a:cubicBezTo>
                          <a:pt x="5" y="5"/>
                          <a:pt x="5" y="5"/>
                          <a:pt x="5" y="4"/>
                        </a:cubicBezTo>
                        <a:cubicBezTo>
                          <a:pt x="5" y="3"/>
                          <a:pt x="5" y="3"/>
                          <a:pt x="5" y="3"/>
                        </a:cubicBezTo>
                        <a:cubicBezTo>
                          <a:pt x="5" y="1"/>
                          <a:pt x="4" y="1"/>
                          <a:pt x="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15" name="Google Shape;3615;p21"/>
                  <p:cNvSpPr/>
                  <p:nvPr/>
                </p:nvSpPr>
                <p:spPr>
                  <a:xfrm>
                    <a:off x="4226" y="2257"/>
                    <a:ext cx="7" cy="15"/>
                  </a:xfrm>
                  <a:custGeom>
                    <a:avLst/>
                    <a:gdLst/>
                    <a:ahLst/>
                    <a:cxnLst/>
                    <a:rect l="l" t="t" r="r" b="b"/>
                    <a:pathLst>
                      <a:path w="10" h="20" extrusionOk="0">
                        <a:moveTo>
                          <a:pt x="4" y="0"/>
                        </a:moveTo>
                        <a:cubicBezTo>
                          <a:pt x="4" y="0"/>
                          <a:pt x="4" y="0"/>
                          <a:pt x="4" y="0"/>
                        </a:cubicBezTo>
                        <a:cubicBezTo>
                          <a:pt x="4" y="1"/>
                          <a:pt x="5" y="1"/>
                          <a:pt x="5" y="3"/>
                        </a:cubicBezTo>
                        <a:cubicBezTo>
                          <a:pt x="5" y="3"/>
                          <a:pt x="5" y="3"/>
                          <a:pt x="5" y="4"/>
                        </a:cubicBezTo>
                        <a:cubicBezTo>
                          <a:pt x="5" y="5"/>
                          <a:pt x="5" y="5"/>
                          <a:pt x="5" y="6"/>
                        </a:cubicBezTo>
                        <a:cubicBezTo>
                          <a:pt x="6" y="9"/>
                          <a:pt x="6" y="10"/>
                          <a:pt x="7" y="12"/>
                        </a:cubicBezTo>
                        <a:cubicBezTo>
                          <a:pt x="8" y="14"/>
                          <a:pt x="9" y="15"/>
                          <a:pt x="9" y="16"/>
                        </a:cubicBezTo>
                        <a:cubicBezTo>
                          <a:pt x="9" y="16"/>
                          <a:pt x="9" y="16"/>
                          <a:pt x="9" y="17"/>
                        </a:cubicBezTo>
                        <a:cubicBezTo>
                          <a:pt x="9" y="18"/>
                          <a:pt x="9" y="18"/>
                          <a:pt x="9" y="18"/>
                        </a:cubicBezTo>
                        <a:cubicBezTo>
                          <a:pt x="8" y="18"/>
                          <a:pt x="8" y="18"/>
                          <a:pt x="7" y="18"/>
                        </a:cubicBezTo>
                        <a:cubicBezTo>
                          <a:pt x="7" y="18"/>
                          <a:pt x="7" y="18"/>
                          <a:pt x="7" y="18"/>
                        </a:cubicBezTo>
                        <a:cubicBezTo>
                          <a:pt x="7" y="18"/>
                          <a:pt x="6" y="18"/>
                          <a:pt x="6" y="19"/>
                        </a:cubicBezTo>
                        <a:cubicBezTo>
                          <a:pt x="6" y="20"/>
                          <a:pt x="5" y="20"/>
                          <a:pt x="5" y="20"/>
                        </a:cubicBezTo>
                        <a:cubicBezTo>
                          <a:pt x="5" y="20"/>
                          <a:pt x="5" y="20"/>
                          <a:pt x="5" y="20"/>
                        </a:cubicBezTo>
                        <a:cubicBezTo>
                          <a:pt x="5" y="20"/>
                          <a:pt x="5" y="19"/>
                          <a:pt x="4" y="19"/>
                        </a:cubicBezTo>
                        <a:cubicBezTo>
                          <a:pt x="4" y="18"/>
                          <a:pt x="4" y="17"/>
                          <a:pt x="3" y="15"/>
                        </a:cubicBezTo>
                        <a:cubicBezTo>
                          <a:pt x="3" y="15"/>
                          <a:pt x="3" y="15"/>
                          <a:pt x="3" y="14"/>
                        </a:cubicBezTo>
                        <a:cubicBezTo>
                          <a:pt x="3" y="13"/>
                          <a:pt x="3" y="13"/>
                          <a:pt x="3" y="12"/>
                        </a:cubicBezTo>
                        <a:cubicBezTo>
                          <a:pt x="2" y="9"/>
                          <a:pt x="2" y="7"/>
                          <a:pt x="1" y="5"/>
                        </a:cubicBezTo>
                        <a:cubicBezTo>
                          <a:pt x="1" y="5"/>
                          <a:pt x="0" y="4"/>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4"/>
                          <a:pt x="0" y="5"/>
                          <a:pt x="1" y="6"/>
                        </a:cubicBezTo>
                        <a:cubicBezTo>
                          <a:pt x="2" y="7"/>
                          <a:pt x="3" y="11"/>
                          <a:pt x="3" y="14"/>
                        </a:cubicBezTo>
                        <a:cubicBezTo>
                          <a:pt x="3" y="17"/>
                          <a:pt x="4" y="20"/>
                          <a:pt x="5" y="20"/>
                        </a:cubicBezTo>
                        <a:cubicBezTo>
                          <a:pt x="6" y="20"/>
                          <a:pt x="6" y="20"/>
                          <a:pt x="6" y="19"/>
                        </a:cubicBezTo>
                        <a:cubicBezTo>
                          <a:pt x="7" y="17"/>
                          <a:pt x="9" y="19"/>
                          <a:pt x="9" y="17"/>
                        </a:cubicBezTo>
                        <a:cubicBezTo>
                          <a:pt x="10" y="15"/>
                          <a:pt x="9" y="15"/>
                          <a:pt x="8" y="12"/>
                        </a:cubicBezTo>
                        <a:cubicBezTo>
                          <a:pt x="6" y="9"/>
                          <a:pt x="5" y="8"/>
                          <a:pt x="5" y="4"/>
                        </a:cubicBezTo>
                        <a:cubicBezTo>
                          <a:pt x="5" y="2"/>
                          <a:pt x="4" y="1"/>
                          <a:pt x="4"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16" name="Google Shape;3616;p21"/>
                  <p:cNvSpPr/>
                  <p:nvPr/>
                </p:nvSpPr>
                <p:spPr>
                  <a:xfrm>
                    <a:off x="4227" y="2259"/>
                    <a:ext cx="5" cy="10"/>
                  </a:xfrm>
                  <a:custGeom>
                    <a:avLst/>
                    <a:gdLst/>
                    <a:ahLst/>
                    <a:cxnLst/>
                    <a:rect l="l" t="t" r="r" b="b"/>
                    <a:pathLst>
                      <a:path w="6" h="13" extrusionOk="0">
                        <a:moveTo>
                          <a:pt x="1" y="1"/>
                        </a:moveTo>
                        <a:cubicBezTo>
                          <a:pt x="1" y="1"/>
                          <a:pt x="2" y="1"/>
                          <a:pt x="2" y="3"/>
                        </a:cubicBezTo>
                        <a:cubicBezTo>
                          <a:pt x="3" y="5"/>
                          <a:pt x="4" y="9"/>
                          <a:pt x="5" y="10"/>
                        </a:cubicBezTo>
                        <a:cubicBezTo>
                          <a:pt x="6" y="12"/>
                          <a:pt x="5" y="12"/>
                          <a:pt x="4" y="12"/>
                        </a:cubicBezTo>
                        <a:cubicBezTo>
                          <a:pt x="4" y="12"/>
                          <a:pt x="4" y="13"/>
                          <a:pt x="3" y="12"/>
                        </a:cubicBezTo>
                        <a:cubicBezTo>
                          <a:pt x="3" y="11"/>
                          <a:pt x="2" y="4"/>
                          <a:pt x="2" y="4"/>
                        </a:cubicBezTo>
                        <a:cubicBezTo>
                          <a:pt x="2" y="4"/>
                          <a:pt x="0" y="0"/>
                          <a:pt x="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17" name="Google Shape;3617;p21"/>
                  <p:cNvSpPr/>
                  <p:nvPr/>
                </p:nvSpPr>
                <p:spPr>
                  <a:xfrm>
                    <a:off x="4219" y="2234"/>
                    <a:ext cx="10" cy="25"/>
                  </a:xfrm>
                  <a:custGeom>
                    <a:avLst/>
                    <a:gdLst/>
                    <a:ahLst/>
                    <a:cxnLst/>
                    <a:rect l="l" t="t" r="r" b="b"/>
                    <a:pathLst>
                      <a:path w="14" h="34" extrusionOk="0">
                        <a:moveTo>
                          <a:pt x="3" y="1"/>
                        </a:moveTo>
                        <a:cubicBezTo>
                          <a:pt x="3" y="1"/>
                          <a:pt x="5" y="0"/>
                          <a:pt x="6" y="7"/>
                        </a:cubicBezTo>
                        <a:cubicBezTo>
                          <a:pt x="7" y="14"/>
                          <a:pt x="8" y="17"/>
                          <a:pt x="11" y="23"/>
                        </a:cubicBezTo>
                        <a:cubicBezTo>
                          <a:pt x="14" y="28"/>
                          <a:pt x="13" y="31"/>
                          <a:pt x="12" y="31"/>
                        </a:cubicBezTo>
                        <a:cubicBezTo>
                          <a:pt x="10" y="32"/>
                          <a:pt x="10" y="32"/>
                          <a:pt x="9" y="33"/>
                        </a:cubicBezTo>
                        <a:cubicBezTo>
                          <a:pt x="9" y="34"/>
                          <a:pt x="6" y="33"/>
                          <a:pt x="5" y="25"/>
                        </a:cubicBezTo>
                        <a:cubicBezTo>
                          <a:pt x="4" y="17"/>
                          <a:pt x="3" y="13"/>
                          <a:pt x="2" y="11"/>
                        </a:cubicBezTo>
                        <a:cubicBezTo>
                          <a:pt x="2" y="10"/>
                          <a:pt x="0" y="5"/>
                          <a:pt x="0" y="3"/>
                        </a:cubicBezTo>
                        <a:cubicBezTo>
                          <a:pt x="1" y="1"/>
                          <a:pt x="3" y="1"/>
                          <a:pt x="3"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18" name="Google Shape;3618;p21"/>
                  <p:cNvSpPr/>
                  <p:nvPr/>
                </p:nvSpPr>
                <p:spPr>
                  <a:xfrm>
                    <a:off x="4219" y="2235"/>
                    <a:ext cx="10" cy="24"/>
                  </a:xfrm>
                  <a:custGeom>
                    <a:avLst/>
                    <a:gdLst/>
                    <a:ahLst/>
                    <a:cxnLst/>
                    <a:rect l="l" t="t" r="r" b="b"/>
                    <a:pathLst>
                      <a:path w="13" h="33" extrusionOk="0">
                        <a:moveTo>
                          <a:pt x="10" y="32"/>
                        </a:moveTo>
                        <a:cubicBezTo>
                          <a:pt x="9" y="33"/>
                          <a:pt x="9" y="33"/>
                          <a:pt x="9" y="33"/>
                        </a:cubicBezTo>
                        <a:cubicBezTo>
                          <a:pt x="9" y="33"/>
                          <a:pt x="9" y="33"/>
                          <a:pt x="9" y="33"/>
                        </a:cubicBezTo>
                        <a:cubicBezTo>
                          <a:pt x="8" y="33"/>
                          <a:pt x="6" y="31"/>
                          <a:pt x="5" y="24"/>
                        </a:cubicBezTo>
                        <a:cubicBezTo>
                          <a:pt x="5" y="24"/>
                          <a:pt x="5" y="24"/>
                          <a:pt x="5" y="24"/>
                        </a:cubicBezTo>
                        <a:cubicBezTo>
                          <a:pt x="5" y="22"/>
                          <a:pt x="4" y="21"/>
                          <a:pt x="4" y="20"/>
                        </a:cubicBezTo>
                        <a:cubicBezTo>
                          <a:pt x="4" y="16"/>
                          <a:pt x="2" y="11"/>
                          <a:pt x="2" y="11"/>
                        </a:cubicBezTo>
                        <a:cubicBezTo>
                          <a:pt x="2" y="10"/>
                          <a:pt x="0" y="6"/>
                          <a:pt x="0" y="3"/>
                        </a:cubicBezTo>
                        <a:cubicBezTo>
                          <a:pt x="0" y="3"/>
                          <a:pt x="0" y="2"/>
                          <a:pt x="0" y="1"/>
                        </a:cubicBezTo>
                        <a:cubicBezTo>
                          <a:pt x="0" y="0"/>
                          <a:pt x="1" y="0"/>
                          <a:pt x="2" y="0"/>
                        </a:cubicBezTo>
                        <a:cubicBezTo>
                          <a:pt x="3" y="0"/>
                          <a:pt x="3" y="0"/>
                          <a:pt x="3" y="0"/>
                        </a:cubicBezTo>
                        <a:cubicBezTo>
                          <a:pt x="3" y="0"/>
                          <a:pt x="3" y="0"/>
                          <a:pt x="3" y="0"/>
                        </a:cubicBezTo>
                        <a:cubicBezTo>
                          <a:pt x="4" y="0"/>
                          <a:pt x="6" y="0"/>
                          <a:pt x="6" y="6"/>
                        </a:cubicBezTo>
                        <a:cubicBezTo>
                          <a:pt x="8" y="13"/>
                          <a:pt x="9" y="16"/>
                          <a:pt x="11" y="21"/>
                        </a:cubicBezTo>
                        <a:cubicBezTo>
                          <a:pt x="12" y="24"/>
                          <a:pt x="13" y="25"/>
                          <a:pt x="13" y="27"/>
                        </a:cubicBezTo>
                        <a:cubicBezTo>
                          <a:pt x="13" y="29"/>
                          <a:pt x="13" y="31"/>
                          <a:pt x="12" y="31"/>
                        </a:cubicBezTo>
                        <a:cubicBezTo>
                          <a:pt x="10" y="31"/>
                          <a:pt x="10" y="31"/>
                          <a:pt x="10" y="32"/>
                        </a:cubicBezTo>
                        <a:close/>
                        <a:moveTo>
                          <a:pt x="6" y="6"/>
                        </a:moveTo>
                        <a:cubicBezTo>
                          <a:pt x="5" y="1"/>
                          <a:pt x="4" y="1"/>
                          <a:pt x="4" y="1"/>
                        </a:cubicBezTo>
                        <a:cubicBezTo>
                          <a:pt x="3" y="1"/>
                          <a:pt x="3" y="1"/>
                          <a:pt x="3" y="1"/>
                        </a:cubicBezTo>
                        <a:cubicBezTo>
                          <a:pt x="3" y="1"/>
                          <a:pt x="3" y="1"/>
                          <a:pt x="3" y="1"/>
                        </a:cubicBezTo>
                        <a:cubicBezTo>
                          <a:pt x="3" y="1"/>
                          <a:pt x="3" y="1"/>
                          <a:pt x="3" y="1"/>
                        </a:cubicBezTo>
                        <a:cubicBezTo>
                          <a:pt x="3" y="1"/>
                          <a:pt x="3" y="1"/>
                          <a:pt x="2" y="1"/>
                        </a:cubicBezTo>
                        <a:cubicBezTo>
                          <a:pt x="1" y="1"/>
                          <a:pt x="1" y="1"/>
                          <a:pt x="0" y="2"/>
                        </a:cubicBezTo>
                        <a:cubicBezTo>
                          <a:pt x="0" y="2"/>
                          <a:pt x="0" y="3"/>
                          <a:pt x="0" y="3"/>
                        </a:cubicBezTo>
                        <a:cubicBezTo>
                          <a:pt x="1" y="6"/>
                          <a:pt x="2" y="9"/>
                          <a:pt x="3" y="10"/>
                        </a:cubicBezTo>
                        <a:cubicBezTo>
                          <a:pt x="3" y="11"/>
                          <a:pt x="4" y="16"/>
                          <a:pt x="5" y="19"/>
                        </a:cubicBezTo>
                        <a:cubicBezTo>
                          <a:pt x="5" y="21"/>
                          <a:pt x="5" y="22"/>
                          <a:pt x="5" y="24"/>
                        </a:cubicBezTo>
                        <a:cubicBezTo>
                          <a:pt x="5" y="24"/>
                          <a:pt x="5" y="24"/>
                          <a:pt x="5" y="24"/>
                        </a:cubicBezTo>
                        <a:cubicBezTo>
                          <a:pt x="6" y="30"/>
                          <a:pt x="8" y="32"/>
                          <a:pt x="9" y="32"/>
                        </a:cubicBezTo>
                        <a:cubicBezTo>
                          <a:pt x="9" y="32"/>
                          <a:pt x="9" y="32"/>
                          <a:pt x="9" y="32"/>
                        </a:cubicBezTo>
                        <a:cubicBezTo>
                          <a:pt x="9" y="30"/>
                          <a:pt x="10" y="30"/>
                          <a:pt x="12" y="30"/>
                        </a:cubicBezTo>
                        <a:cubicBezTo>
                          <a:pt x="12" y="30"/>
                          <a:pt x="13" y="29"/>
                          <a:pt x="13" y="27"/>
                        </a:cubicBezTo>
                        <a:cubicBezTo>
                          <a:pt x="12" y="26"/>
                          <a:pt x="12" y="24"/>
                          <a:pt x="11" y="22"/>
                        </a:cubicBezTo>
                        <a:cubicBezTo>
                          <a:pt x="8" y="17"/>
                          <a:pt x="7" y="13"/>
                          <a:pt x="6" y="6"/>
                        </a:cubicBezTo>
                        <a:close/>
                        <a:moveTo>
                          <a:pt x="3" y="0"/>
                        </a:moveTo>
                        <a:cubicBezTo>
                          <a:pt x="3" y="0"/>
                          <a:pt x="3" y="0"/>
                          <a:pt x="3" y="0"/>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19" name="Google Shape;3619;p21"/>
                  <p:cNvSpPr/>
                  <p:nvPr/>
                </p:nvSpPr>
                <p:spPr>
                  <a:xfrm>
                    <a:off x="4219" y="2235"/>
                    <a:ext cx="10" cy="24"/>
                  </a:xfrm>
                  <a:custGeom>
                    <a:avLst/>
                    <a:gdLst/>
                    <a:ahLst/>
                    <a:cxnLst/>
                    <a:rect l="l" t="t" r="r" b="b"/>
                    <a:pathLst>
                      <a:path w="13" h="31" extrusionOk="0">
                        <a:moveTo>
                          <a:pt x="3" y="2"/>
                        </a:moveTo>
                        <a:cubicBezTo>
                          <a:pt x="3" y="1"/>
                          <a:pt x="3" y="1"/>
                          <a:pt x="3" y="1"/>
                        </a:cubicBezTo>
                        <a:cubicBezTo>
                          <a:pt x="4" y="1"/>
                          <a:pt x="4" y="1"/>
                          <a:pt x="4" y="1"/>
                        </a:cubicBezTo>
                        <a:cubicBezTo>
                          <a:pt x="4" y="1"/>
                          <a:pt x="4" y="1"/>
                          <a:pt x="4" y="2"/>
                        </a:cubicBezTo>
                        <a:cubicBezTo>
                          <a:pt x="4" y="2"/>
                          <a:pt x="6" y="5"/>
                          <a:pt x="6" y="7"/>
                        </a:cubicBezTo>
                        <a:cubicBezTo>
                          <a:pt x="6" y="10"/>
                          <a:pt x="7" y="15"/>
                          <a:pt x="8" y="17"/>
                        </a:cubicBezTo>
                        <a:cubicBezTo>
                          <a:pt x="9" y="19"/>
                          <a:pt x="12" y="25"/>
                          <a:pt x="11" y="26"/>
                        </a:cubicBezTo>
                        <a:cubicBezTo>
                          <a:pt x="11" y="27"/>
                          <a:pt x="11" y="27"/>
                          <a:pt x="11" y="27"/>
                        </a:cubicBezTo>
                        <a:cubicBezTo>
                          <a:pt x="10" y="26"/>
                          <a:pt x="10" y="26"/>
                          <a:pt x="10" y="26"/>
                        </a:cubicBezTo>
                        <a:cubicBezTo>
                          <a:pt x="9" y="26"/>
                          <a:pt x="9" y="26"/>
                          <a:pt x="9" y="26"/>
                        </a:cubicBezTo>
                        <a:cubicBezTo>
                          <a:pt x="9" y="26"/>
                          <a:pt x="9" y="26"/>
                          <a:pt x="9" y="26"/>
                        </a:cubicBezTo>
                        <a:cubicBezTo>
                          <a:pt x="9" y="27"/>
                          <a:pt x="9" y="28"/>
                          <a:pt x="8" y="28"/>
                        </a:cubicBezTo>
                        <a:cubicBezTo>
                          <a:pt x="8" y="28"/>
                          <a:pt x="8" y="28"/>
                          <a:pt x="7" y="27"/>
                        </a:cubicBezTo>
                        <a:cubicBezTo>
                          <a:pt x="6" y="24"/>
                          <a:pt x="4" y="13"/>
                          <a:pt x="4" y="10"/>
                        </a:cubicBezTo>
                        <a:cubicBezTo>
                          <a:pt x="3" y="8"/>
                          <a:pt x="1" y="4"/>
                          <a:pt x="1" y="2"/>
                        </a:cubicBezTo>
                        <a:cubicBezTo>
                          <a:pt x="1" y="2"/>
                          <a:pt x="1" y="1"/>
                          <a:pt x="2" y="1"/>
                        </a:cubicBezTo>
                        <a:cubicBezTo>
                          <a:pt x="2" y="1"/>
                          <a:pt x="2" y="1"/>
                          <a:pt x="3" y="2"/>
                        </a:cubicBezTo>
                        <a:close/>
                        <a:moveTo>
                          <a:pt x="2" y="0"/>
                        </a:moveTo>
                        <a:cubicBezTo>
                          <a:pt x="2" y="1"/>
                          <a:pt x="1" y="2"/>
                          <a:pt x="0" y="2"/>
                        </a:cubicBezTo>
                        <a:cubicBezTo>
                          <a:pt x="0" y="2"/>
                          <a:pt x="0" y="2"/>
                          <a:pt x="0" y="2"/>
                        </a:cubicBezTo>
                        <a:cubicBezTo>
                          <a:pt x="1" y="5"/>
                          <a:pt x="2" y="8"/>
                          <a:pt x="3" y="9"/>
                        </a:cubicBezTo>
                        <a:cubicBezTo>
                          <a:pt x="3" y="10"/>
                          <a:pt x="4" y="15"/>
                          <a:pt x="5" y="18"/>
                        </a:cubicBezTo>
                        <a:cubicBezTo>
                          <a:pt x="5" y="20"/>
                          <a:pt x="5" y="21"/>
                          <a:pt x="5" y="23"/>
                        </a:cubicBezTo>
                        <a:cubicBezTo>
                          <a:pt x="5" y="23"/>
                          <a:pt x="5" y="23"/>
                          <a:pt x="5" y="23"/>
                        </a:cubicBezTo>
                        <a:cubicBezTo>
                          <a:pt x="6" y="29"/>
                          <a:pt x="8" y="31"/>
                          <a:pt x="9" y="31"/>
                        </a:cubicBezTo>
                        <a:cubicBezTo>
                          <a:pt x="9" y="31"/>
                          <a:pt x="9" y="31"/>
                          <a:pt x="9" y="31"/>
                        </a:cubicBezTo>
                        <a:cubicBezTo>
                          <a:pt x="9" y="31"/>
                          <a:pt x="9" y="31"/>
                          <a:pt x="9" y="31"/>
                        </a:cubicBezTo>
                        <a:cubicBezTo>
                          <a:pt x="9" y="29"/>
                          <a:pt x="10" y="29"/>
                          <a:pt x="12" y="29"/>
                        </a:cubicBezTo>
                        <a:cubicBezTo>
                          <a:pt x="12" y="29"/>
                          <a:pt x="13" y="28"/>
                          <a:pt x="13" y="26"/>
                        </a:cubicBezTo>
                        <a:cubicBezTo>
                          <a:pt x="12" y="25"/>
                          <a:pt x="12" y="23"/>
                          <a:pt x="11" y="21"/>
                        </a:cubicBezTo>
                        <a:cubicBezTo>
                          <a:pt x="8" y="16"/>
                          <a:pt x="7" y="12"/>
                          <a:pt x="6" y="5"/>
                        </a:cubicBezTo>
                        <a:cubicBezTo>
                          <a:pt x="5" y="2"/>
                          <a:pt x="5" y="1"/>
                          <a:pt x="4" y="0"/>
                        </a:cubicBezTo>
                        <a:cubicBezTo>
                          <a:pt x="4" y="0"/>
                          <a:pt x="4" y="0"/>
                          <a:pt x="4" y="0"/>
                        </a:cubicBezTo>
                        <a:cubicBezTo>
                          <a:pt x="4" y="0"/>
                          <a:pt x="4" y="0"/>
                          <a:pt x="4" y="0"/>
                        </a:cubicBezTo>
                        <a:cubicBezTo>
                          <a:pt x="3" y="0"/>
                          <a:pt x="2" y="0"/>
                          <a:pt x="2"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20" name="Google Shape;3620;p21"/>
                  <p:cNvSpPr/>
                  <p:nvPr/>
                </p:nvSpPr>
                <p:spPr>
                  <a:xfrm>
                    <a:off x="4219" y="2235"/>
                    <a:ext cx="10" cy="24"/>
                  </a:xfrm>
                  <a:custGeom>
                    <a:avLst/>
                    <a:gdLst/>
                    <a:ahLst/>
                    <a:cxnLst/>
                    <a:rect l="l" t="t" r="r" b="b"/>
                    <a:pathLst>
                      <a:path w="14" h="31" extrusionOk="0">
                        <a:moveTo>
                          <a:pt x="5" y="0"/>
                        </a:moveTo>
                        <a:cubicBezTo>
                          <a:pt x="4" y="0"/>
                          <a:pt x="4" y="0"/>
                          <a:pt x="4" y="0"/>
                        </a:cubicBezTo>
                        <a:cubicBezTo>
                          <a:pt x="5" y="1"/>
                          <a:pt x="5" y="2"/>
                          <a:pt x="6" y="5"/>
                        </a:cubicBezTo>
                        <a:cubicBezTo>
                          <a:pt x="7" y="12"/>
                          <a:pt x="8" y="16"/>
                          <a:pt x="11" y="21"/>
                        </a:cubicBezTo>
                        <a:cubicBezTo>
                          <a:pt x="12" y="23"/>
                          <a:pt x="12" y="25"/>
                          <a:pt x="13" y="26"/>
                        </a:cubicBezTo>
                        <a:cubicBezTo>
                          <a:pt x="13" y="28"/>
                          <a:pt x="12" y="29"/>
                          <a:pt x="12" y="29"/>
                        </a:cubicBezTo>
                        <a:cubicBezTo>
                          <a:pt x="10" y="29"/>
                          <a:pt x="9" y="29"/>
                          <a:pt x="9" y="31"/>
                        </a:cubicBezTo>
                        <a:cubicBezTo>
                          <a:pt x="9" y="31"/>
                          <a:pt x="9" y="31"/>
                          <a:pt x="9" y="31"/>
                        </a:cubicBezTo>
                        <a:cubicBezTo>
                          <a:pt x="9" y="31"/>
                          <a:pt x="9" y="31"/>
                          <a:pt x="9" y="31"/>
                        </a:cubicBezTo>
                        <a:cubicBezTo>
                          <a:pt x="8" y="31"/>
                          <a:pt x="6" y="29"/>
                          <a:pt x="5" y="23"/>
                        </a:cubicBezTo>
                        <a:cubicBezTo>
                          <a:pt x="5" y="23"/>
                          <a:pt x="5" y="23"/>
                          <a:pt x="5" y="23"/>
                        </a:cubicBezTo>
                        <a:cubicBezTo>
                          <a:pt x="5" y="21"/>
                          <a:pt x="5" y="20"/>
                          <a:pt x="5" y="18"/>
                        </a:cubicBezTo>
                        <a:cubicBezTo>
                          <a:pt x="4" y="15"/>
                          <a:pt x="3" y="10"/>
                          <a:pt x="3" y="9"/>
                        </a:cubicBezTo>
                        <a:cubicBezTo>
                          <a:pt x="2" y="8"/>
                          <a:pt x="1" y="5"/>
                          <a:pt x="0" y="2"/>
                        </a:cubicBezTo>
                        <a:cubicBezTo>
                          <a:pt x="0" y="2"/>
                          <a:pt x="0" y="2"/>
                          <a:pt x="0" y="2"/>
                        </a:cubicBezTo>
                        <a:cubicBezTo>
                          <a:pt x="0" y="2"/>
                          <a:pt x="0" y="2"/>
                          <a:pt x="0" y="2"/>
                        </a:cubicBezTo>
                        <a:cubicBezTo>
                          <a:pt x="0" y="5"/>
                          <a:pt x="2" y="8"/>
                          <a:pt x="2" y="9"/>
                        </a:cubicBezTo>
                        <a:cubicBezTo>
                          <a:pt x="3" y="11"/>
                          <a:pt x="4" y="15"/>
                          <a:pt x="5" y="23"/>
                        </a:cubicBezTo>
                        <a:cubicBezTo>
                          <a:pt x="6" y="29"/>
                          <a:pt x="8" y="31"/>
                          <a:pt x="9" y="31"/>
                        </a:cubicBezTo>
                        <a:cubicBezTo>
                          <a:pt x="9" y="31"/>
                          <a:pt x="9" y="31"/>
                          <a:pt x="9" y="31"/>
                        </a:cubicBezTo>
                        <a:cubicBezTo>
                          <a:pt x="10" y="30"/>
                          <a:pt x="10" y="30"/>
                          <a:pt x="12" y="29"/>
                        </a:cubicBezTo>
                        <a:cubicBezTo>
                          <a:pt x="13" y="29"/>
                          <a:pt x="14" y="26"/>
                          <a:pt x="11" y="21"/>
                        </a:cubicBezTo>
                        <a:cubicBezTo>
                          <a:pt x="8" y="15"/>
                          <a:pt x="7" y="12"/>
                          <a:pt x="6" y="5"/>
                        </a:cubicBezTo>
                        <a:cubicBezTo>
                          <a:pt x="6" y="2"/>
                          <a:pt x="5" y="1"/>
                          <a:pt x="5"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21" name="Google Shape;3621;p21"/>
                  <p:cNvSpPr/>
                  <p:nvPr/>
                </p:nvSpPr>
                <p:spPr>
                  <a:xfrm>
                    <a:off x="4221" y="2238"/>
                    <a:ext cx="6" cy="17"/>
                  </a:xfrm>
                  <a:custGeom>
                    <a:avLst/>
                    <a:gdLst/>
                    <a:ahLst/>
                    <a:cxnLst/>
                    <a:rect l="l" t="t" r="r" b="b"/>
                    <a:pathLst>
                      <a:path w="8" h="23" extrusionOk="0">
                        <a:moveTo>
                          <a:pt x="0" y="1"/>
                        </a:moveTo>
                        <a:cubicBezTo>
                          <a:pt x="0" y="1"/>
                          <a:pt x="1" y="4"/>
                          <a:pt x="2" y="6"/>
                        </a:cubicBezTo>
                        <a:cubicBezTo>
                          <a:pt x="2" y="8"/>
                          <a:pt x="4" y="15"/>
                          <a:pt x="6" y="17"/>
                        </a:cubicBezTo>
                        <a:cubicBezTo>
                          <a:pt x="7" y="18"/>
                          <a:pt x="8" y="22"/>
                          <a:pt x="7" y="22"/>
                        </a:cubicBezTo>
                        <a:cubicBezTo>
                          <a:pt x="6" y="21"/>
                          <a:pt x="5" y="22"/>
                          <a:pt x="5" y="23"/>
                        </a:cubicBezTo>
                        <a:cubicBezTo>
                          <a:pt x="5" y="23"/>
                          <a:pt x="5" y="21"/>
                          <a:pt x="4" y="17"/>
                        </a:cubicBezTo>
                        <a:cubicBezTo>
                          <a:pt x="3" y="14"/>
                          <a:pt x="2" y="6"/>
                          <a:pt x="1" y="3"/>
                        </a:cubicBezTo>
                        <a:cubicBezTo>
                          <a:pt x="0" y="1"/>
                          <a:pt x="0" y="0"/>
                          <a:pt x="0"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22" name="Google Shape;3622;p21"/>
                  <p:cNvSpPr/>
                  <p:nvPr/>
                </p:nvSpPr>
                <p:spPr>
                  <a:xfrm>
                    <a:off x="4234" y="2283"/>
                    <a:ext cx="7" cy="12"/>
                  </a:xfrm>
                  <a:custGeom>
                    <a:avLst/>
                    <a:gdLst/>
                    <a:ahLst/>
                    <a:cxnLst/>
                    <a:rect l="l" t="t" r="r" b="b"/>
                    <a:pathLst>
                      <a:path w="10" h="16" extrusionOk="0">
                        <a:moveTo>
                          <a:pt x="1" y="3"/>
                        </a:moveTo>
                        <a:cubicBezTo>
                          <a:pt x="1" y="3"/>
                          <a:pt x="0" y="4"/>
                          <a:pt x="3" y="9"/>
                        </a:cubicBezTo>
                        <a:cubicBezTo>
                          <a:pt x="6" y="14"/>
                          <a:pt x="5" y="15"/>
                          <a:pt x="8" y="16"/>
                        </a:cubicBezTo>
                        <a:cubicBezTo>
                          <a:pt x="10" y="16"/>
                          <a:pt x="9" y="12"/>
                          <a:pt x="7" y="9"/>
                        </a:cubicBezTo>
                        <a:cubicBezTo>
                          <a:pt x="6" y="6"/>
                          <a:pt x="8" y="4"/>
                          <a:pt x="5" y="2"/>
                        </a:cubicBezTo>
                        <a:cubicBezTo>
                          <a:pt x="2" y="0"/>
                          <a:pt x="1" y="3"/>
                          <a:pt x="1" y="3"/>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23" name="Google Shape;3623;p21"/>
                  <p:cNvSpPr/>
                  <p:nvPr/>
                </p:nvSpPr>
                <p:spPr>
                  <a:xfrm>
                    <a:off x="4234" y="2283"/>
                    <a:ext cx="7" cy="12"/>
                  </a:xfrm>
                  <a:custGeom>
                    <a:avLst/>
                    <a:gdLst/>
                    <a:ahLst/>
                    <a:cxnLst/>
                    <a:rect l="l" t="t" r="r" b="b"/>
                    <a:pathLst>
                      <a:path w="10" h="16" extrusionOk="0">
                        <a:moveTo>
                          <a:pt x="8" y="16"/>
                        </a:moveTo>
                        <a:cubicBezTo>
                          <a:pt x="7" y="16"/>
                          <a:pt x="6" y="16"/>
                          <a:pt x="6" y="15"/>
                        </a:cubicBezTo>
                        <a:cubicBezTo>
                          <a:pt x="5" y="14"/>
                          <a:pt x="5" y="12"/>
                          <a:pt x="3" y="9"/>
                        </a:cubicBezTo>
                        <a:cubicBezTo>
                          <a:pt x="0" y="5"/>
                          <a:pt x="0" y="3"/>
                          <a:pt x="0" y="3"/>
                        </a:cubicBezTo>
                        <a:cubicBezTo>
                          <a:pt x="0" y="3"/>
                          <a:pt x="1" y="2"/>
                          <a:pt x="2" y="1"/>
                        </a:cubicBezTo>
                        <a:cubicBezTo>
                          <a:pt x="2" y="0"/>
                          <a:pt x="4" y="0"/>
                          <a:pt x="5" y="2"/>
                        </a:cubicBezTo>
                        <a:cubicBezTo>
                          <a:pt x="5" y="2"/>
                          <a:pt x="6" y="2"/>
                          <a:pt x="6" y="3"/>
                        </a:cubicBezTo>
                        <a:cubicBezTo>
                          <a:pt x="8" y="5"/>
                          <a:pt x="7" y="7"/>
                          <a:pt x="8" y="9"/>
                        </a:cubicBezTo>
                        <a:cubicBezTo>
                          <a:pt x="9" y="12"/>
                          <a:pt x="10" y="15"/>
                          <a:pt x="9" y="16"/>
                        </a:cubicBezTo>
                        <a:cubicBezTo>
                          <a:pt x="9" y="16"/>
                          <a:pt x="9" y="16"/>
                          <a:pt x="9" y="16"/>
                        </a:cubicBezTo>
                        <a:cubicBezTo>
                          <a:pt x="9" y="16"/>
                          <a:pt x="8" y="16"/>
                          <a:pt x="8" y="16"/>
                        </a:cubicBezTo>
                        <a:close/>
                        <a:moveTo>
                          <a:pt x="1" y="4"/>
                        </a:moveTo>
                        <a:cubicBezTo>
                          <a:pt x="1" y="4"/>
                          <a:pt x="1" y="4"/>
                          <a:pt x="1" y="4"/>
                        </a:cubicBezTo>
                        <a:cubicBezTo>
                          <a:pt x="1" y="4"/>
                          <a:pt x="1" y="4"/>
                          <a:pt x="1" y="4"/>
                        </a:cubicBezTo>
                        <a:cubicBezTo>
                          <a:pt x="1" y="5"/>
                          <a:pt x="2" y="7"/>
                          <a:pt x="3" y="9"/>
                        </a:cubicBezTo>
                        <a:cubicBezTo>
                          <a:pt x="5" y="12"/>
                          <a:pt x="6" y="14"/>
                          <a:pt x="6" y="15"/>
                        </a:cubicBezTo>
                        <a:cubicBezTo>
                          <a:pt x="7" y="15"/>
                          <a:pt x="7" y="15"/>
                          <a:pt x="8" y="15"/>
                        </a:cubicBezTo>
                        <a:cubicBezTo>
                          <a:pt x="8" y="15"/>
                          <a:pt x="8" y="15"/>
                          <a:pt x="8" y="15"/>
                        </a:cubicBezTo>
                        <a:cubicBezTo>
                          <a:pt x="9" y="15"/>
                          <a:pt x="8" y="12"/>
                          <a:pt x="7" y="9"/>
                        </a:cubicBezTo>
                        <a:cubicBezTo>
                          <a:pt x="6" y="6"/>
                          <a:pt x="7" y="5"/>
                          <a:pt x="6" y="3"/>
                        </a:cubicBezTo>
                        <a:cubicBezTo>
                          <a:pt x="5" y="3"/>
                          <a:pt x="5" y="3"/>
                          <a:pt x="5" y="2"/>
                        </a:cubicBezTo>
                        <a:cubicBezTo>
                          <a:pt x="4" y="1"/>
                          <a:pt x="3" y="1"/>
                          <a:pt x="2" y="2"/>
                        </a:cubicBezTo>
                        <a:cubicBezTo>
                          <a:pt x="2" y="2"/>
                          <a:pt x="1" y="4"/>
                          <a:pt x="1" y="4"/>
                        </a:cubicBezTo>
                        <a:cubicBezTo>
                          <a:pt x="1" y="3"/>
                          <a:pt x="1" y="3"/>
                          <a:pt x="1" y="3"/>
                        </a:cubicBezTo>
                        <a:lnTo>
                          <a:pt x="1" y="4"/>
                        </a:ln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24" name="Google Shape;3624;p21"/>
                  <p:cNvSpPr/>
                  <p:nvPr/>
                </p:nvSpPr>
                <p:spPr>
                  <a:xfrm>
                    <a:off x="4235" y="2285"/>
                    <a:ext cx="6" cy="10"/>
                  </a:xfrm>
                  <a:custGeom>
                    <a:avLst/>
                    <a:gdLst/>
                    <a:ahLst/>
                    <a:cxnLst/>
                    <a:rect l="l" t="t" r="r" b="b"/>
                    <a:pathLst>
                      <a:path w="8" h="13" extrusionOk="0">
                        <a:moveTo>
                          <a:pt x="6" y="11"/>
                        </a:moveTo>
                        <a:cubicBezTo>
                          <a:pt x="6" y="11"/>
                          <a:pt x="6" y="11"/>
                          <a:pt x="6" y="11"/>
                        </a:cubicBezTo>
                        <a:cubicBezTo>
                          <a:pt x="4" y="11"/>
                          <a:pt x="4" y="8"/>
                          <a:pt x="3" y="6"/>
                        </a:cubicBezTo>
                        <a:cubicBezTo>
                          <a:pt x="1" y="4"/>
                          <a:pt x="1" y="3"/>
                          <a:pt x="1" y="3"/>
                        </a:cubicBezTo>
                        <a:cubicBezTo>
                          <a:pt x="2" y="2"/>
                          <a:pt x="2" y="1"/>
                          <a:pt x="3" y="1"/>
                        </a:cubicBezTo>
                        <a:cubicBezTo>
                          <a:pt x="3" y="1"/>
                          <a:pt x="4" y="2"/>
                          <a:pt x="4" y="2"/>
                        </a:cubicBezTo>
                        <a:cubicBezTo>
                          <a:pt x="3" y="3"/>
                          <a:pt x="4" y="6"/>
                          <a:pt x="5" y="8"/>
                        </a:cubicBezTo>
                        <a:cubicBezTo>
                          <a:pt x="6" y="9"/>
                          <a:pt x="7" y="11"/>
                          <a:pt x="6" y="11"/>
                        </a:cubicBezTo>
                        <a:close/>
                        <a:moveTo>
                          <a:pt x="2" y="0"/>
                        </a:moveTo>
                        <a:cubicBezTo>
                          <a:pt x="1" y="0"/>
                          <a:pt x="1" y="0"/>
                          <a:pt x="1" y="0"/>
                        </a:cubicBezTo>
                        <a:cubicBezTo>
                          <a:pt x="1" y="0"/>
                          <a:pt x="0" y="2"/>
                          <a:pt x="0" y="2"/>
                        </a:cubicBezTo>
                        <a:cubicBezTo>
                          <a:pt x="0" y="1"/>
                          <a:pt x="0" y="1"/>
                          <a:pt x="0" y="1"/>
                        </a:cubicBezTo>
                        <a:cubicBezTo>
                          <a:pt x="0" y="2"/>
                          <a:pt x="0" y="2"/>
                          <a:pt x="0" y="2"/>
                        </a:cubicBezTo>
                        <a:cubicBezTo>
                          <a:pt x="0" y="2"/>
                          <a:pt x="0" y="2"/>
                          <a:pt x="0" y="2"/>
                        </a:cubicBezTo>
                        <a:cubicBezTo>
                          <a:pt x="0" y="2"/>
                          <a:pt x="0" y="2"/>
                          <a:pt x="0" y="2"/>
                        </a:cubicBezTo>
                        <a:cubicBezTo>
                          <a:pt x="0" y="3"/>
                          <a:pt x="1" y="5"/>
                          <a:pt x="2" y="7"/>
                        </a:cubicBezTo>
                        <a:cubicBezTo>
                          <a:pt x="4" y="10"/>
                          <a:pt x="5" y="12"/>
                          <a:pt x="5" y="13"/>
                        </a:cubicBezTo>
                        <a:cubicBezTo>
                          <a:pt x="6" y="13"/>
                          <a:pt x="6" y="13"/>
                          <a:pt x="7" y="13"/>
                        </a:cubicBezTo>
                        <a:cubicBezTo>
                          <a:pt x="7" y="13"/>
                          <a:pt x="7" y="13"/>
                          <a:pt x="7" y="13"/>
                        </a:cubicBezTo>
                        <a:cubicBezTo>
                          <a:pt x="7" y="13"/>
                          <a:pt x="7" y="13"/>
                          <a:pt x="7" y="13"/>
                        </a:cubicBezTo>
                        <a:cubicBezTo>
                          <a:pt x="8" y="13"/>
                          <a:pt x="7" y="10"/>
                          <a:pt x="6" y="7"/>
                        </a:cubicBezTo>
                        <a:cubicBezTo>
                          <a:pt x="5" y="4"/>
                          <a:pt x="6" y="3"/>
                          <a:pt x="5" y="1"/>
                        </a:cubicBezTo>
                        <a:cubicBezTo>
                          <a:pt x="4" y="1"/>
                          <a:pt x="4" y="1"/>
                          <a:pt x="4" y="0"/>
                        </a:cubicBezTo>
                        <a:cubicBezTo>
                          <a:pt x="3" y="0"/>
                          <a:pt x="3" y="0"/>
                          <a:pt x="2"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25" name="Google Shape;3625;p21"/>
                  <p:cNvSpPr/>
                  <p:nvPr/>
                </p:nvSpPr>
                <p:spPr>
                  <a:xfrm>
                    <a:off x="4234" y="2284"/>
                    <a:ext cx="7" cy="11"/>
                  </a:xfrm>
                  <a:custGeom>
                    <a:avLst/>
                    <a:gdLst/>
                    <a:ahLst/>
                    <a:cxnLst/>
                    <a:rect l="l" t="t" r="r" b="b"/>
                    <a:pathLst>
                      <a:path w="10" h="15" extrusionOk="0">
                        <a:moveTo>
                          <a:pt x="3" y="0"/>
                        </a:moveTo>
                        <a:cubicBezTo>
                          <a:pt x="1" y="0"/>
                          <a:pt x="1" y="2"/>
                          <a:pt x="1" y="2"/>
                        </a:cubicBezTo>
                        <a:cubicBezTo>
                          <a:pt x="1" y="3"/>
                          <a:pt x="1" y="3"/>
                          <a:pt x="1" y="3"/>
                        </a:cubicBezTo>
                        <a:cubicBezTo>
                          <a:pt x="1" y="3"/>
                          <a:pt x="2" y="1"/>
                          <a:pt x="2" y="1"/>
                        </a:cubicBezTo>
                        <a:cubicBezTo>
                          <a:pt x="3" y="1"/>
                          <a:pt x="3" y="1"/>
                          <a:pt x="3" y="1"/>
                        </a:cubicBezTo>
                        <a:cubicBezTo>
                          <a:pt x="4" y="1"/>
                          <a:pt x="4" y="1"/>
                          <a:pt x="5" y="1"/>
                        </a:cubicBezTo>
                        <a:cubicBezTo>
                          <a:pt x="5" y="2"/>
                          <a:pt x="5" y="2"/>
                          <a:pt x="6" y="2"/>
                        </a:cubicBezTo>
                        <a:cubicBezTo>
                          <a:pt x="7" y="4"/>
                          <a:pt x="6" y="5"/>
                          <a:pt x="7" y="8"/>
                        </a:cubicBezTo>
                        <a:cubicBezTo>
                          <a:pt x="8" y="11"/>
                          <a:pt x="9" y="14"/>
                          <a:pt x="8" y="14"/>
                        </a:cubicBezTo>
                        <a:cubicBezTo>
                          <a:pt x="8" y="14"/>
                          <a:pt x="8" y="14"/>
                          <a:pt x="8" y="14"/>
                        </a:cubicBezTo>
                        <a:cubicBezTo>
                          <a:pt x="8" y="14"/>
                          <a:pt x="8" y="14"/>
                          <a:pt x="8" y="14"/>
                        </a:cubicBezTo>
                        <a:cubicBezTo>
                          <a:pt x="7" y="14"/>
                          <a:pt x="7" y="14"/>
                          <a:pt x="6" y="14"/>
                        </a:cubicBezTo>
                        <a:cubicBezTo>
                          <a:pt x="6" y="13"/>
                          <a:pt x="5" y="11"/>
                          <a:pt x="3" y="8"/>
                        </a:cubicBezTo>
                        <a:cubicBezTo>
                          <a:pt x="2" y="6"/>
                          <a:pt x="1" y="4"/>
                          <a:pt x="1" y="3"/>
                        </a:cubicBezTo>
                        <a:cubicBezTo>
                          <a:pt x="1" y="3"/>
                          <a:pt x="1" y="3"/>
                          <a:pt x="1" y="3"/>
                        </a:cubicBezTo>
                        <a:cubicBezTo>
                          <a:pt x="1" y="3"/>
                          <a:pt x="1" y="3"/>
                          <a:pt x="1" y="3"/>
                        </a:cubicBezTo>
                        <a:cubicBezTo>
                          <a:pt x="1" y="2"/>
                          <a:pt x="1" y="2"/>
                          <a:pt x="1" y="2"/>
                        </a:cubicBezTo>
                        <a:cubicBezTo>
                          <a:pt x="1" y="2"/>
                          <a:pt x="0" y="3"/>
                          <a:pt x="3" y="8"/>
                        </a:cubicBezTo>
                        <a:cubicBezTo>
                          <a:pt x="6" y="13"/>
                          <a:pt x="5" y="14"/>
                          <a:pt x="8" y="15"/>
                        </a:cubicBezTo>
                        <a:cubicBezTo>
                          <a:pt x="8" y="15"/>
                          <a:pt x="8" y="15"/>
                          <a:pt x="8" y="15"/>
                        </a:cubicBezTo>
                        <a:cubicBezTo>
                          <a:pt x="10" y="15"/>
                          <a:pt x="9" y="11"/>
                          <a:pt x="7" y="8"/>
                        </a:cubicBezTo>
                        <a:cubicBezTo>
                          <a:pt x="6" y="5"/>
                          <a:pt x="8" y="3"/>
                          <a:pt x="5" y="1"/>
                        </a:cubicBezTo>
                        <a:cubicBezTo>
                          <a:pt x="4" y="0"/>
                          <a:pt x="4" y="0"/>
                          <a:pt x="3"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26" name="Google Shape;3626;p21"/>
                  <p:cNvSpPr/>
                  <p:nvPr/>
                </p:nvSpPr>
                <p:spPr>
                  <a:xfrm>
                    <a:off x="4194" y="2217"/>
                    <a:ext cx="22" cy="13"/>
                  </a:xfrm>
                  <a:custGeom>
                    <a:avLst/>
                    <a:gdLst/>
                    <a:ahLst/>
                    <a:cxnLst/>
                    <a:rect l="l" t="t" r="r" b="b"/>
                    <a:pathLst>
                      <a:path w="30" h="17" extrusionOk="0">
                        <a:moveTo>
                          <a:pt x="27" y="6"/>
                        </a:moveTo>
                        <a:cubicBezTo>
                          <a:pt x="27" y="6"/>
                          <a:pt x="21" y="0"/>
                          <a:pt x="10" y="4"/>
                        </a:cubicBezTo>
                        <a:cubicBezTo>
                          <a:pt x="0" y="7"/>
                          <a:pt x="3" y="17"/>
                          <a:pt x="9" y="14"/>
                        </a:cubicBezTo>
                        <a:cubicBezTo>
                          <a:pt x="15" y="12"/>
                          <a:pt x="14" y="11"/>
                          <a:pt x="21" y="11"/>
                        </a:cubicBezTo>
                        <a:cubicBezTo>
                          <a:pt x="28" y="11"/>
                          <a:pt x="30" y="7"/>
                          <a:pt x="27" y="6"/>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27" name="Google Shape;3627;p21"/>
                  <p:cNvSpPr/>
                  <p:nvPr/>
                </p:nvSpPr>
                <p:spPr>
                  <a:xfrm>
                    <a:off x="4196" y="2219"/>
                    <a:ext cx="19" cy="10"/>
                  </a:xfrm>
                  <a:custGeom>
                    <a:avLst/>
                    <a:gdLst/>
                    <a:ahLst/>
                    <a:cxnLst/>
                    <a:rect l="l" t="t" r="r" b="b"/>
                    <a:pathLst>
                      <a:path w="26" h="13" extrusionOk="0">
                        <a:moveTo>
                          <a:pt x="5" y="13"/>
                        </a:moveTo>
                        <a:cubicBezTo>
                          <a:pt x="2" y="13"/>
                          <a:pt x="0" y="11"/>
                          <a:pt x="0" y="9"/>
                        </a:cubicBezTo>
                        <a:cubicBezTo>
                          <a:pt x="0" y="7"/>
                          <a:pt x="2" y="3"/>
                          <a:pt x="7" y="1"/>
                        </a:cubicBezTo>
                        <a:cubicBezTo>
                          <a:pt x="9" y="1"/>
                          <a:pt x="11" y="0"/>
                          <a:pt x="12" y="0"/>
                        </a:cubicBezTo>
                        <a:cubicBezTo>
                          <a:pt x="19" y="0"/>
                          <a:pt x="24" y="3"/>
                          <a:pt x="24" y="4"/>
                        </a:cubicBezTo>
                        <a:cubicBezTo>
                          <a:pt x="25" y="4"/>
                          <a:pt x="26" y="5"/>
                          <a:pt x="26" y="5"/>
                        </a:cubicBezTo>
                        <a:cubicBezTo>
                          <a:pt x="26" y="7"/>
                          <a:pt x="24" y="9"/>
                          <a:pt x="20" y="9"/>
                        </a:cubicBezTo>
                        <a:cubicBezTo>
                          <a:pt x="19" y="9"/>
                          <a:pt x="19" y="9"/>
                          <a:pt x="18" y="9"/>
                        </a:cubicBezTo>
                        <a:cubicBezTo>
                          <a:pt x="17" y="9"/>
                          <a:pt x="16" y="9"/>
                          <a:pt x="15" y="9"/>
                        </a:cubicBezTo>
                        <a:cubicBezTo>
                          <a:pt x="12" y="9"/>
                          <a:pt x="11" y="11"/>
                          <a:pt x="6" y="13"/>
                        </a:cubicBezTo>
                        <a:cubicBezTo>
                          <a:pt x="6" y="13"/>
                          <a:pt x="5" y="13"/>
                          <a:pt x="5" y="13"/>
                        </a:cubicBezTo>
                        <a:close/>
                        <a:moveTo>
                          <a:pt x="7" y="2"/>
                        </a:moveTo>
                        <a:cubicBezTo>
                          <a:pt x="2" y="4"/>
                          <a:pt x="1" y="7"/>
                          <a:pt x="1" y="9"/>
                        </a:cubicBezTo>
                        <a:cubicBezTo>
                          <a:pt x="1" y="11"/>
                          <a:pt x="3" y="13"/>
                          <a:pt x="5" y="12"/>
                        </a:cubicBezTo>
                        <a:cubicBezTo>
                          <a:pt x="5" y="12"/>
                          <a:pt x="5" y="12"/>
                          <a:pt x="6" y="12"/>
                        </a:cubicBezTo>
                        <a:cubicBezTo>
                          <a:pt x="11" y="10"/>
                          <a:pt x="11" y="9"/>
                          <a:pt x="15" y="8"/>
                        </a:cubicBezTo>
                        <a:cubicBezTo>
                          <a:pt x="16" y="8"/>
                          <a:pt x="17" y="8"/>
                          <a:pt x="18" y="8"/>
                        </a:cubicBezTo>
                        <a:cubicBezTo>
                          <a:pt x="19" y="8"/>
                          <a:pt x="19" y="8"/>
                          <a:pt x="20" y="8"/>
                        </a:cubicBezTo>
                        <a:cubicBezTo>
                          <a:pt x="23" y="8"/>
                          <a:pt x="25" y="7"/>
                          <a:pt x="25" y="6"/>
                        </a:cubicBezTo>
                        <a:cubicBezTo>
                          <a:pt x="25" y="5"/>
                          <a:pt x="24" y="5"/>
                          <a:pt x="24" y="4"/>
                        </a:cubicBezTo>
                        <a:cubicBezTo>
                          <a:pt x="24" y="4"/>
                          <a:pt x="24" y="4"/>
                          <a:pt x="24" y="4"/>
                        </a:cubicBezTo>
                        <a:cubicBezTo>
                          <a:pt x="24" y="4"/>
                          <a:pt x="24" y="4"/>
                          <a:pt x="24" y="4"/>
                        </a:cubicBezTo>
                        <a:cubicBezTo>
                          <a:pt x="24" y="4"/>
                          <a:pt x="23" y="3"/>
                          <a:pt x="21" y="2"/>
                        </a:cubicBezTo>
                        <a:cubicBezTo>
                          <a:pt x="19" y="1"/>
                          <a:pt x="16" y="1"/>
                          <a:pt x="12" y="1"/>
                        </a:cubicBezTo>
                        <a:cubicBezTo>
                          <a:pt x="11" y="1"/>
                          <a:pt x="9" y="1"/>
                          <a:pt x="7" y="2"/>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3628" name="Google Shape;3628;p21"/>
                  <p:cNvCxnSpPr/>
                  <p:nvPr/>
                </p:nvCxnSpPr>
                <p:spPr>
                  <a:xfrm>
                    <a:off x="4199" y="2228"/>
                    <a:ext cx="0" cy="0"/>
                  </a:xfrm>
                  <a:prstGeom prst="straightConnector1">
                    <a:avLst/>
                  </a:prstGeom>
                  <a:noFill/>
                  <a:ln>
                    <a:noFill/>
                  </a:ln>
                </p:spPr>
              </p:cxnSp>
              <p:cxnSp>
                <p:nvCxnSpPr>
                  <p:cNvPr id="3629" name="Google Shape;3629;p21"/>
                  <p:cNvCxnSpPr/>
                  <p:nvPr/>
                </p:nvCxnSpPr>
                <p:spPr>
                  <a:xfrm>
                    <a:off x="4199" y="2228"/>
                    <a:ext cx="0" cy="0"/>
                  </a:xfrm>
                  <a:prstGeom prst="straightConnector1">
                    <a:avLst/>
                  </a:prstGeom>
                  <a:noFill/>
                  <a:ln>
                    <a:noFill/>
                  </a:ln>
                </p:spPr>
              </p:cxnSp>
              <p:sp>
                <p:nvSpPr>
                  <p:cNvPr id="3630" name="Google Shape;3630;p21"/>
                  <p:cNvSpPr/>
                  <p:nvPr/>
                </p:nvSpPr>
                <p:spPr>
                  <a:xfrm>
                    <a:off x="4197" y="2220"/>
                    <a:ext cx="12" cy="8"/>
                  </a:xfrm>
                  <a:custGeom>
                    <a:avLst/>
                    <a:gdLst/>
                    <a:ahLst/>
                    <a:cxnLst/>
                    <a:rect l="l" t="t" r="r" b="b"/>
                    <a:pathLst>
                      <a:path w="16" h="10" extrusionOk="0">
                        <a:moveTo>
                          <a:pt x="14" y="5"/>
                        </a:moveTo>
                        <a:cubicBezTo>
                          <a:pt x="13" y="5"/>
                          <a:pt x="12" y="5"/>
                          <a:pt x="12" y="6"/>
                        </a:cubicBezTo>
                        <a:cubicBezTo>
                          <a:pt x="12" y="6"/>
                          <a:pt x="13" y="6"/>
                          <a:pt x="13" y="6"/>
                        </a:cubicBezTo>
                        <a:cubicBezTo>
                          <a:pt x="14" y="6"/>
                          <a:pt x="14" y="6"/>
                          <a:pt x="14" y="6"/>
                        </a:cubicBezTo>
                        <a:cubicBezTo>
                          <a:pt x="15" y="6"/>
                          <a:pt x="15" y="6"/>
                          <a:pt x="16" y="6"/>
                        </a:cubicBezTo>
                        <a:cubicBezTo>
                          <a:pt x="15" y="6"/>
                          <a:pt x="14" y="6"/>
                          <a:pt x="14" y="5"/>
                        </a:cubicBezTo>
                        <a:close/>
                        <a:moveTo>
                          <a:pt x="6" y="0"/>
                        </a:moveTo>
                        <a:cubicBezTo>
                          <a:pt x="6" y="0"/>
                          <a:pt x="6" y="0"/>
                          <a:pt x="6" y="0"/>
                        </a:cubicBezTo>
                        <a:cubicBezTo>
                          <a:pt x="1" y="2"/>
                          <a:pt x="0" y="5"/>
                          <a:pt x="0" y="7"/>
                        </a:cubicBezTo>
                        <a:cubicBezTo>
                          <a:pt x="0" y="9"/>
                          <a:pt x="1" y="10"/>
                          <a:pt x="2" y="10"/>
                        </a:cubicBezTo>
                        <a:cubicBezTo>
                          <a:pt x="2" y="10"/>
                          <a:pt x="2" y="10"/>
                          <a:pt x="2" y="10"/>
                        </a:cubicBezTo>
                        <a:cubicBezTo>
                          <a:pt x="3" y="9"/>
                          <a:pt x="3" y="8"/>
                          <a:pt x="3" y="8"/>
                        </a:cubicBezTo>
                        <a:cubicBezTo>
                          <a:pt x="3" y="7"/>
                          <a:pt x="3" y="7"/>
                          <a:pt x="3" y="6"/>
                        </a:cubicBezTo>
                        <a:cubicBezTo>
                          <a:pt x="3" y="6"/>
                          <a:pt x="2" y="3"/>
                          <a:pt x="7" y="2"/>
                        </a:cubicBezTo>
                        <a:cubicBezTo>
                          <a:pt x="8" y="2"/>
                          <a:pt x="8" y="2"/>
                          <a:pt x="8" y="2"/>
                        </a:cubicBezTo>
                        <a:cubicBezTo>
                          <a:pt x="7" y="1"/>
                          <a:pt x="7" y="1"/>
                          <a:pt x="7" y="1"/>
                        </a:cubicBezTo>
                        <a:cubicBezTo>
                          <a:pt x="7" y="0"/>
                          <a:pt x="7" y="0"/>
                          <a:pt x="7" y="0"/>
                        </a:cubicBezTo>
                        <a:lnTo>
                          <a:pt x="6"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31" name="Google Shape;3631;p21"/>
                  <p:cNvSpPr/>
                  <p:nvPr/>
                </p:nvSpPr>
                <p:spPr>
                  <a:xfrm>
                    <a:off x="4195" y="2220"/>
                    <a:ext cx="14" cy="9"/>
                  </a:xfrm>
                  <a:custGeom>
                    <a:avLst/>
                    <a:gdLst/>
                    <a:ahLst/>
                    <a:cxnLst/>
                    <a:rect l="l" t="t" r="r" b="b"/>
                    <a:pathLst>
                      <a:path w="18" h="11" extrusionOk="0">
                        <a:moveTo>
                          <a:pt x="18" y="6"/>
                        </a:moveTo>
                        <a:cubicBezTo>
                          <a:pt x="17" y="6"/>
                          <a:pt x="17" y="6"/>
                          <a:pt x="16" y="6"/>
                        </a:cubicBezTo>
                        <a:cubicBezTo>
                          <a:pt x="17" y="7"/>
                          <a:pt x="17" y="7"/>
                          <a:pt x="17" y="7"/>
                        </a:cubicBezTo>
                        <a:cubicBezTo>
                          <a:pt x="18" y="7"/>
                          <a:pt x="18" y="7"/>
                          <a:pt x="18" y="7"/>
                        </a:cubicBezTo>
                        <a:cubicBezTo>
                          <a:pt x="18" y="7"/>
                          <a:pt x="18" y="7"/>
                          <a:pt x="18" y="7"/>
                        </a:cubicBezTo>
                        <a:cubicBezTo>
                          <a:pt x="18" y="7"/>
                          <a:pt x="18" y="7"/>
                          <a:pt x="18" y="7"/>
                        </a:cubicBezTo>
                        <a:cubicBezTo>
                          <a:pt x="18" y="7"/>
                          <a:pt x="18" y="7"/>
                          <a:pt x="18" y="7"/>
                        </a:cubicBezTo>
                        <a:lnTo>
                          <a:pt x="18" y="6"/>
                        </a:lnTo>
                        <a:close/>
                        <a:moveTo>
                          <a:pt x="8" y="0"/>
                        </a:moveTo>
                        <a:cubicBezTo>
                          <a:pt x="0" y="3"/>
                          <a:pt x="0" y="10"/>
                          <a:pt x="4" y="11"/>
                        </a:cubicBezTo>
                        <a:cubicBezTo>
                          <a:pt x="4" y="10"/>
                          <a:pt x="4" y="10"/>
                          <a:pt x="4" y="10"/>
                        </a:cubicBezTo>
                        <a:cubicBezTo>
                          <a:pt x="3" y="10"/>
                          <a:pt x="2" y="9"/>
                          <a:pt x="2" y="7"/>
                        </a:cubicBezTo>
                        <a:cubicBezTo>
                          <a:pt x="2" y="5"/>
                          <a:pt x="3" y="2"/>
                          <a:pt x="8" y="0"/>
                        </a:cubicBezTo>
                        <a:cubicBezTo>
                          <a:pt x="8" y="0"/>
                          <a:pt x="8" y="0"/>
                          <a:pt x="8"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32" name="Google Shape;3632;p21"/>
                  <p:cNvSpPr/>
                  <p:nvPr/>
                </p:nvSpPr>
                <p:spPr>
                  <a:xfrm>
                    <a:off x="4199" y="2223"/>
                    <a:ext cx="6" cy="3"/>
                  </a:xfrm>
                  <a:custGeom>
                    <a:avLst/>
                    <a:gdLst/>
                    <a:ahLst/>
                    <a:cxnLst/>
                    <a:rect l="l" t="t" r="r" b="b"/>
                    <a:pathLst>
                      <a:path w="8" h="5" extrusionOk="0">
                        <a:moveTo>
                          <a:pt x="2" y="4"/>
                        </a:moveTo>
                        <a:cubicBezTo>
                          <a:pt x="2" y="4"/>
                          <a:pt x="0" y="2"/>
                          <a:pt x="4" y="1"/>
                        </a:cubicBezTo>
                        <a:cubicBezTo>
                          <a:pt x="8" y="0"/>
                          <a:pt x="7" y="1"/>
                          <a:pt x="6" y="2"/>
                        </a:cubicBezTo>
                        <a:cubicBezTo>
                          <a:pt x="6" y="3"/>
                          <a:pt x="2" y="5"/>
                          <a:pt x="2" y="4"/>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33" name="Google Shape;3633;p21"/>
                  <p:cNvSpPr/>
                  <p:nvPr/>
                </p:nvSpPr>
                <p:spPr>
                  <a:xfrm>
                    <a:off x="4198" y="2229"/>
                    <a:ext cx="8" cy="14"/>
                  </a:xfrm>
                  <a:custGeom>
                    <a:avLst/>
                    <a:gdLst/>
                    <a:ahLst/>
                    <a:cxnLst/>
                    <a:rect l="l" t="t" r="r" b="b"/>
                    <a:pathLst>
                      <a:path w="11" h="18" extrusionOk="0">
                        <a:moveTo>
                          <a:pt x="6" y="1"/>
                        </a:moveTo>
                        <a:cubicBezTo>
                          <a:pt x="6" y="1"/>
                          <a:pt x="0" y="2"/>
                          <a:pt x="0" y="8"/>
                        </a:cubicBezTo>
                        <a:cubicBezTo>
                          <a:pt x="0" y="15"/>
                          <a:pt x="9" y="18"/>
                          <a:pt x="9" y="14"/>
                        </a:cubicBezTo>
                        <a:cubicBezTo>
                          <a:pt x="8" y="9"/>
                          <a:pt x="7" y="9"/>
                          <a:pt x="9" y="6"/>
                        </a:cubicBezTo>
                        <a:cubicBezTo>
                          <a:pt x="11" y="3"/>
                          <a:pt x="8" y="0"/>
                          <a:pt x="6" y="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34" name="Google Shape;3634;p21"/>
                  <p:cNvSpPr/>
                  <p:nvPr/>
                </p:nvSpPr>
                <p:spPr>
                  <a:xfrm>
                    <a:off x="4198" y="2230"/>
                    <a:ext cx="8" cy="11"/>
                  </a:xfrm>
                  <a:custGeom>
                    <a:avLst/>
                    <a:gdLst/>
                    <a:ahLst/>
                    <a:cxnLst/>
                    <a:rect l="l" t="t" r="r" b="b"/>
                    <a:pathLst>
                      <a:path w="10" h="15" extrusionOk="0">
                        <a:moveTo>
                          <a:pt x="9" y="14"/>
                        </a:moveTo>
                        <a:cubicBezTo>
                          <a:pt x="8" y="15"/>
                          <a:pt x="6" y="15"/>
                          <a:pt x="5" y="14"/>
                        </a:cubicBezTo>
                        <a:cubicBezTo>
                          <a:pt x="2" y="13"/>
                          <a:pt x="0" y="10"/>
                          <a:pt x="0" y="7"/>
                        </a:cubicBezTo>
                        <a:cubicBezTo>
                          <a:pt x="0" y="6"/>
                          <a:pt x="0" y="5"/>
                          <a:pt x="0" y="4"/>
                        </a:cubicBezTo>
                        <a:cubicBezTo>
                          <a:pt x="1" y="0"/>
                          <a:pt x="6" y="0"/>
                          <a:pt x="6" y="0"/>
                        </a:cubicBezTo>
                        <a:cubicBezTo>
                          <a:pt x="7" y="0"/>
                          <a:pt x="7" y="0"/>
                          <a:pt x="8" y="0"/>
                        </a:cubicBezTo>
                        <a:cubicBezTo>
                          <a:pt x="9" y="1"/>
                          <a:pt x="10" y="3"/>
                          <a:pt x="9" y="5"/>
                        </a:cubicBezTo>
                        <a:cubicBezTo>
                          <a:pt x="9" y="5"/>
                          <a:pt x="9" y="5"/>
                          <a:pt x="9" y="5"/>
                        </a:cubicBezTo>
                        <a:cubicBezTo>
                          <a:pt x="9" y="6"/>
                          <a:pt x="8" y="7"/>
                          <a:pt x="8" y="7"/>
                        </a:cubicBezTo>
                        <a:cubicBezTo>
                          <a:pt x="8" y="9"/>
                          <a:pt x="9" y="9"/>
                          <a:pt x="9" y="13"/>
                        </a:cubicBezTo>
                        <a:cubicBezTo>
                          <a:pt x="9" y="13"/>
                          <a:pt x="9" y="13"/>
                          <a:pt x="9" y="14"/>
                        </a:cubicBezTo>
                        <a:close/>
                        <a:moveTo>
                          <a:pt x="0" y="7"/>
                        </a:moveTo>
                        <a:cubicBezTo>
                          <a:pt x="0" y="10"/>
                          <a:pt x="3" y="13"/>
                          <a:pt x="5" y="14"/>
                        </a:cubicBezTo>
                        <a:cubicBezTo>
                          <a:pt x="6" y="14"/>
                          <a:pt x="8" y="14"/>
                          <a:pt x="8" y="13"/>
                        </a:cubicBezTo>
                        <a:cubicBezTo>
                          <a:pt x="8" y="13"/>
                          <a:pt x="8" y="13"/>
                          <a:pt x="8" y="12"/>
                        </a:cubicBezTo>
                        <a:cubicBezTo>
                          <a:pt x="8" y="9"/>
                          <a:pt x="7" y="8"/>
                          <a:pt x="8" y="7"/>
                        </a:cubicBezTo>
                        <a:cubicBezTo>
                          <a:pt x="8" y="6"/>
                          <a:pt x="8" y="6"/>
                          <a:pt x="8" y="5"/>
                        </a:cubicBezTo>
                        <a:cubicBezTo>
                          <a:pt x="9" y="4"/>
                          <a:pt x="9" y="4"/>
                          <a:pt x="9" y="4"/>
                        </a:cubicBezTo>
                        <a:cubicBezTo>
                          <a:pt x="9" y="2"/>
                          <a:pt x="9" y="1"/>
                          <a:pt x="8" y="1"/>
                        </a:cubicBezTo>
                        <a:cubicBezTo>
                          <a:pt x="7" y="0"/>
                          <a:pt x="7" y="0"/>
                          <a:pt x="6" y="0"/>
                        </a:cubicBezTo>
                        <a:cubicBezTo>
                          <a:pt x="6" y="0"/>
                          <a:pt x="6" y="0"/>
                          <a:pt x="6" y="0"/>
                        </a:cubicBezTo>
                        <a:cubicBezTo>
                          <a:pt x="6" y="0"/>
                          <a:pt x="6" y="0"/>
                          <a:pt x="6" y="0"/>
                        </a:cubicBezTo>
                        <a:cubicBezTo>
                          <a:pt x="6" y="0"/>
                          <a:pt x="5" y="0"/>
                          <a:pt x="4" y="1"/>
                        </a:cubicBezTo>
                        <a:cubicBezTo>
                          <a:pt x="3" y="2"/>
                          <a:pt x="1" y="2"/>
                          <a:pt x="1" y="4"/>
                        </a:cubicBezTo>
                        <a:cubicBezTo>
                          <a:pt x="0" y="5"/>
                          <a:pt x="0" y="6"/>
                          <a:pt x="0" y="7"/>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35" name="Google Shape;3635;p21"/>
                  <p:cNvSpPr/>
                  <p:nvPr/>
                </p:nvSpPr>
                <p:spPr>
                  <a:xfrm>
                    <a:off x="4198" y="2232"/>
                    <a:ext cx="6" cy="9"/>
                  </a:xfrm>
                  <a:custGeom>
                    <a:avLst/>
                    <a:gdLst/>
                    <a:ahLst/>
                    <a:cxnLst/>
                    <a:rect l="l" t="t" r="r" b="b"/>
                    <a:pathLst>
                      <a:path w="8" h="11" extrusionOk="0">
                        <a:moveTo>
                          <a:pt x="1" y="0"/>
                        </a:moveTo>
                        <a:cubicBezTo>
                          <a:pt x="1" y="0"/>
                          <a:pt x="1" y="1"/>
                          <a:pt x="1" y="1"/>
                        </a:cubicBezTo>
                        <a:cubicBezTo>
                          <a:pt x="0" y="2"/>
                          <a:pt x="0" y="3"/>
                          <a:pt x="0" y="4"/>
                        </a:cubicBezTo>
                        <a:cubicBezTo>
                          <a:pt x="0" y="7"/>
                          <a:pt x="3" y="10"/>
                          <a:pt x="5" y="11"/>
                        </a:cubicBezTo>
                        <a:cubicBezTo>
                          <a:pt x="6" y="11"/>
                          <a:pt x="6" y="11"/>
                          <a:pt x="7" y="11"/>
                        </a:cubicBezTo>
                        <a:cubicBezTo>
                          <a:pt x="8" y="11"/>
                          <a:pt x="8" y="11"/>
                          <a:pt x="8" y="10"/>
                        </a:cubicBezTo>
                        <a:cubicBezTo>
                          <a:pt x="8" y="10"/>
                          <a:pt x="8" y="10"/>
                          <a:pt x="8" y="9"/>
                        </a:cubicBezTo>
                        <a:cubicBezTo>
                          <a:pt x="8" y="9"/>
                          <a:pt x="8" y="9"/>
                          <a:pt x="8" y="8"/>
                        </a:cubicBezTo>
                        <a:cubicBezTo>
                          <a:pt x="7" y="7"/>
                          <a:pt x="7" y="5"/>
                          <a:pt x="6" y="4"/>
                        </a:cubicBezTo>
                        <a:cubicBezTo>
                          <a:pt x="6" y="4"/>
                          <a:pt x="6" y="5"/>
                          <a:pt x="7" y="5"/>
                        </a:cubicBezTo>
                        <a:cubicBezTo>
                          <a:pt x="8" y="8"/>
                          <a:pt x="7" y="9"/>
                          <a:pt x="6" y="9"/>
                        </a:cubicBezTo>
                        <a:cubicBezTo>
                          <a:pt x="6" y="9"/>
                          <a:pt x="5" y="9"/>
                          <a:pt x="4" y="9"/>
                        </a:cubicBezTo>
                        <a:cubicBezTo>
                          <a:pt x="4" y="9"/>
                          <a:pt x="2" y="7"/>
                          <a:pt x="2" y="5"/>
                        </a:cubicBezTo>
                        <a:cubicBezTo>
                          <a:pt x="2" y="2"/>
                          <a:pt x="5" y="2"/>
                          <a:pt x="5" y="1"/>
                        </a:cubicBezTo>
                        <a:cubicBezTo>
                          <a:pt x="5" y="1"/>
                          <a:pt x="4" y="1"/>
                          <a:pt x="4" y="0"/>
                        </a:cubicBezTo>
                        <a:cubicBezTo>
                          <a:pt x="4" y="0"/>
                          <a:pt x="4" y="0"/>
                          <a:pt x="4" y="0"/>
                        </a:cubicBezTo>
                        <a:cubicBezTo>
                          <a:pt x="4" y="0"/>
                          <a:pt x="3" y="0"/>
                          <a:pt x="3" y="0"/>
                        </a:cubicBezTo>
                        <a:cubicBezTo>
                          <a:pt x="2" y="0"/>
                          <a:pt x="2" y="0"/>
                          <a:pt x="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36" name="Google Shape;3636;p21"/>
                  <p:cNvSpPr/>
                  <p:nvPr/>
                </p:nvSpPr>
                <p:spPr>
                  <a:xfrm>
                    <a:off x="4198" y="2232"/>
                    <a:ext cx="7" cy="9"/>
                  </a:xfrm>
                  <a:custGeom>
                    <a:avLst/>
                    <a:gdLst/>
                    <a:ahLst/>
                    <a:cxnLst/>
                    <a:rect l="l" t="t" r="r" b="b"/>
                    <a:pathLst>
                      <a:path w="9" h="11" extrusionOk="0">
                        <a:moveTo>
                          <a:pt x="1" y="0"/>
                        </a:moveTo>
                        <a:cubicBezTo>
                          <a:pt x="0" y="1"/>
                          <a:pt x="0" y="2"/>
                          <a:pt x="0" y="4"/>
                        </a:cubicBezTo>
                        <a:cubicBezTo>
                          <a:pt x="0" y="9"/>
                          <a:pt x="5" y="11"/>
                          <a:pt x="7" y="11"/>
                        </a:cubicBezTo>
                        <a:cubicBezTo>
                          <a:pt x="8" y="11"/>
                          <a:pt x="9" y="11"/>
                          <a:pt x="9" y="10"/>
                        </a:cubicBezTo>
                        <a:cubicBezTo>
                          <a:pt x="9" y="9"/>
                          <a:pt x="9" y="9"/>
                          <a:pt x="9" y="9"/>
                        </a:cubicBezTo>
                        <a:cubicBezTo>
                          <a:pt x="9" y="9"/>
                          <a:pt x="9" y="9"/>
                          <a:pt x="9" y="9"/>
                        </a:cubicBezTo>
                        <a:cubicBezTo>
                          <a:pt x="8" y="8"/>
                          <a:pt x="8" y="8"/>
                          <a:pt x="8" y="8"/>
                        </a:cubicBezTo>
                        <a:cubicBezTo>
                          <a:pt x="8" y="9"/>
                          <a:pt x="8" y="9"/>
                          <a:pt x="8" y="9"/>
                        </a:cubicBezTo>
                        <a:cubicBezTo>
                          <a:pt x="8" y="10"/>
                          <a:pt x="8" y="10"/>
                          <a:pt x="8" y="10"/>
                        </a:cubicBezTo>
                        <a:cubicBezTo>
                          <a:pt x="8" y="11"/>
                          <a:pt x="8" y="11"/>
                          <a:pt x="7" y="11"/>
                        </a:cubicBezTo>
                        <a:cubicBezTo>
                          <a:pt x="6" y="11"/>
                          <a:pt x="6" y="11"/>
                          <a:pt x="5" y="11"/>
                        </a:cubicBezTo>
                        <a:cubicBezTo>
                          <a:pt x="3" y="10"/>
                          <a:pt x="0" y="7"/>
                          <a:pt x="0" y="4"/>
                        </a:cubicBezTo>
                        <a:cubicBezTo>
                          <a:pt x="0" y="3"/>
                          <a:pt x="0" y="2"/>
                          <a:pt x="1" y="1"/>
                        </a:cubicBezTo>
                        <a:cubicBezTo>
                          <a:pt x="1" y="1"/>
                          <a:pt x="1" y="0"/>
                          <a:pt x="1"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37" name="Google Shape;3637;p21"/>
                  <p:cNvSpPr/>
                  <p:nvPr/>
                </p:nvSpPr>
                <p:spPr>
                  <a:xfrm>
                    <a:off x="4200" y="2235"/>
                    <a:ext cx="3" cy="4"/>
                  </a:xfrm>
                  <a:custGeom>
                    <a:avLst/>
                    <a:gdLst/>
                    <a:ahLst/>
                    <a:cxnLst/>
                    <a:rect l="l" t="t" r="r" b="b"/>
                    <a:pathLst>
                      <a:path w="4" h="6" extrusionOk="0">
                        <a:moveTo>
                          <a:pt x="2" y="5"/>
                        </a:moveTo>
                        <a:cubicBezTo>
                          <a:pt x="2" y="5"/>
                          <a:pt x="0" y="5"/>
                          <a:pt x="1" y="3"/>
                        </a:cubicBezTo>
                        <a:cubicBezTo>
                          <a:pt x="1" y="0"/>
                          <a:pt x="2" y="1"/>
                          <a:pt x="3" y="2"/>
                        </a:cubicBezTo>
                        <a:cubicBezTo>
                          <a:pt x="3" y="3"/>
                          <a:pt x="4" y="6"/>
                          <a:pt x="2" y="5"/>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38" name="Google Shape;3638;p21"/>
                  <p:cNvSpPr/>
                  <p:nvPr/>
                </p:nvSpPr>
                <p:spPr>
                  <a:xfrm>
                    <a:off x="4215" y="2223"/>
                    <a:ext cx="12" cy="13"/>
                  </a:xfrm>
                  <a:custGeom>
                    <a:avLst/>
                    <a:gdLst/>
                    <a:ahLst/>
                    <a:cxnLst/>
                    <a:rect l="l" t="t" r="r" b="b"/>
                    <a:pathLst>
                      <a:path w="17" h="17" extrusionOk="0">
                        <a:moveTo>
                          <a:pt x="12" y="15"/>
                        </a:moveTo>
                        <a:cubicBezTo>
                          <a:pt x="12" y="15"/>
                          <a:pt x="17" y="10"/>
                          <a:pt x="13" y="5"/>
                        </a:cubicBezTo>
                        <a:cubicBezTo>
                          <a:pt x="10" y="0"/>
                          <a:pt x="0" y="4"/>
                          <a:pt x="3" y="7"/>
                        </a:cubicBezTo>
                        <a:cubicBezTo>
                          <a:pt x="6" y="10"/>
                          <a:pt x="7" y="9"/>
                          <a:pt x="7" y="13"/>
                        </a:cubicBezTo>
                        <a:cubicBezTo>
                          <a:pt x="7" y="16"/>
                          <a:pt x="10" y="17"/>
                          <a:pt x="12" y="15"/>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39" name="Google Shape;3639;p21"/>
                  <p:cNvSpPr/>
                  <p:nvPr/>
                </p:nvSpPr>
                <p:spPr>
                  <a:xfrm>
                    <a:off x="4216" y="2225"/>
                    <a:ext cx="10" cy="11"/>
                  </a:xfrm>
                  <a:custGeom>
                    <a:avLst/>
                    <a:gdLst/>
                    <a:ahLst/>
                    <a:cxnLst/>
                    <a:rect l="l" t="t" r="r" b="b"/>
                    <a:pathLst>
                      <a:path w="14" h="15" extrusionOk="0">
                        <a:moveTo>
                          <a:pt x="0" y="4"/>
                        </a:moveTo>
                        <a:cubicBezTo>
                          <a:pt x="0" y="3"/>
                          <a:pt x="2" y="1"/>
                          <a:pt x="4" y="1"/>
                        </a:cubicBezTo>
                        <a:cubicBezTo>
                          <a:pt x="6" y="0"/>
                          <a:pt x="10" y="0"/>
                          <a:pt x="12" y="3"/>
                        </a:cubicBezTo>
                        <a:cubicBezTo>
                          <a:pt x="12" y="4"/>
                          <a:pt x="13" y="5"/>
                          <a:pt x="13" y="6"/>
                        </a:cubicBezTo>
                        <a:cubicBezTo>
                          <a:pt x="14" y="10"/>
                          <a:pt x="10" y="13"/>
                          <a:pt x="10" y="13"/>
                        </a:cubicBezTo>
                        <a:cubicBezTo>
                          <a:pt x="10" y="14"/>
                          <a:pt x="9" y="14"/>
                          <a:pt x="8" y="14"/>
                        </a:cubicBezTo>
                        <a:cubicBezTo>
                          <a:pt x="7" y="15"/>
                          <a:pt x="5" y="14"/>
                          <a:pt x="5" y="12"/>
                        </a:cubicBezTo>
                        <a:cubicBezTo>
                          <a:pt x="5" y="12"/>
                          <a:pt x="5" y="11"/>
                          <a:pt x="5" y="11"/>
                        </a:cubicBezTo>
                        <a:cubicBezTo>
                          <a:pt x="5" y="10"/>
                          <a:pt x="5" y="9"/>
                          <a:pt x="4" y="9"/>
                        </a:cubicBezTo>
                        <a:cubicBezTo>
                          <a:pt x="4" y="7"/>
                          <a:pt x="3" y="7"/>
                          <a:pt x="1" y="5"/>
                        </a:cubicBezTo>
                        <a:cubicBezTo>
                          <a:pt x="0" y="4"/>
                          <a:pt x="0" y="4"/>
                          <a:pt x="0" y="4"/>
                        </a:cubicBezTo>
                        <a:close/>
                        <a:moveTo>
                          <a:pt x="11" y="3"/>
                        </a:moveTo>
                        <a:cubicBezTo>
                          <a:pt x="9" y="1"/>
                          <a:pt x="6" y="1"/>
                          <a:pt x="4" y="1"/>
                        </a:cubicBezTo>
                        <a:cubicBezTo>
                          <a:pt x="2" y="2"/>
                          <a:pt x="1" y="3"/>
                          <a:pt x="1" y="4"/>
                        </a:cubicBezTo>
                        <a:cubicBezTo>
                          <a:pt x="1" y="5"/>
                          <a:pt x="1" y="5"/>
                          <a:pt x="1" y="5"/>
                        </a:cubicBezTo>
                        <a:cubicBezTo>
                          <a:pt x="3" y="7"/>
                          <a:pt x="5" y="7"/>
                          <a:pt x="5" y="9"/>
                        </a:cubicBezTo>
                        <a:cubicBezTo>
                          <a:pt x="5" y="9"/>
                          <a:pt x="5" y="10"/>
                          <a:pt x="5" y="11"/>
                        </a:cubicBezTo>
                        <a:cubicBezTo>
                          <a:pt x="5" y="11"/>
                          <a:pt x="5" y="11"/>
                          <a:pt x="5" y="12"/>
                        </a:cubicBezTo>
                        <a:cubicBezTo>
                          <a:pt x="6" y="14"/>
                          <a:pt x="7" y="14"/>
                          <a:pt x="8" y="14"/>
                        </a:cubicBezTo>
                        <a:cubicBezTo>
                          <a:pt x="9" y="14"/>
                          <a:pt x="9" y="13"/>
                          <a:pt x="10" y="13"/>
                        </a:cubicBezTo>
                        <a:cubicBezTo>
                          <a:pt x="10" y="13"/>
                          <a:pt x="10" y="13"/>
                          <a:pt x="10" y="13"/>
                        </a:cubicBezTo>
                        <a:cubicBezTo>
                          <a:pt x="10" y="13"/>
                          <a:pt x="10" y="13"/>
                          <a:pt x="10" y="13"/>
                        </a:cubicBezTo>
                        <a:cubicBezTo>
                          <a:pt x="10" y="13"/>
                          <a:pt x="10" y="12"/>
                          <a:pt x="11" y="11"/>
                        </a:cubicBezTo>
                        <a:cubicBezTo>
                          <a:pt x="12" y="10"/>
                          <a:pt x="13" y="8"/>
                          <a:pt x="12" y="6"/>
                        </a:cubicBezTo>
                        <a:cubicBezTo>
                          <a:pt x="12" y="5"/>
                          <a:pt x="12" y="4"/>
                          <a:pt x="11" y="3"/>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40" name="Google Shape;3640;p21"/>
                  <p:cNvSpPr/>
                  <p:nvPr/>
                </p:nvSpPr>
                <p:spPr>
                  <a:xfrm>
                    <a:off x="4220" y="2226"/>
                    <a:ext cx="6" cy="9"/>
                  </a:xfrm>
                  <a:custGeom>
                    <a:avLst/>
                    <a:gdLst/>
                    <a:ahLst/>
                    <a:cxnLst/>
                    <a:rect l="l" t="t" r="r" b="b"/>
                    <a:pathLst>
                      <a:path w="8" h="13" extrusionOk="0">
                        <a:moveTo>
                          <a:pt x="3" y="0"/>
                        </a:moveTo>
                        <a:cubicBezTo>
                          <a:pt x="3" y="1"/>
                          <a:pt x="3" y="1"/>
                          <a:pt x="3" y="2"/>
                        </a:cubicBezTo>
                        <a:cubicBezTo>
                          <a:pt x="4" y="2"/>
                          <a:pt x="4" y="3"/>
                          <a:pt x="4" y="3"/>
                        </a:cubicBezTo>
                        <a:cubicBezTo>
                          <a:pt x="5" y="5"/>
                          <a:pt x="3" y="7"/>
                          <a:pt x="4" y="8"/>
                        </a:cubicBezTo>
                        <a:cubicBezTo>
                          <a:pt x="4" y="8"/>
                          <a:pt x="4" y="8"/>
                          <a:pt x="4" y="8"/>
                        </a:cubicBezTo>
                        <a:cubicBezTo>
                          <a:pt x="4" y="8"/>
                          <a:pt x="4" y="8"/>
                          <a:pt x="4" y="8"/>
                        </a:cubicBezTo>
                        <a:cubicBezTo>
                          <a:pt x="5" y="8"/>
                          <a:pt x="5" y="8"/>
                          <a:pt x="5" y="8"/>
                        </a:cubicBezTo>
                        <a:cubicBezTo>
                          <a:pt x="5" y="8"/>
                          <a:pt x="5" y="8"/>
                          <a:pt x="5" y="8"/>
                        </a:cubicBezTo>
                        <a:cubicBezTo>
                          <a:pt x="5" y="10"/>
                          <a:pt x="5" y="10"/>
                          <a:pt x="4" y="10"/>
                        </a:cubicBezTo>
                        <a:cubicBezTo>
                          <a:pt x="4" y="10"/>
                          <a:pt x="3" y="11"/>
                          <a:pt x="2" y="11"/>
                        </a:cubicBezTo>
                        <a:cubicBezTo>
                          <a:pt x="2" y="11"/>
                          <a:pt x="2" y="11"/>
                          <a:pt x="1" y="11"/>
                        </a:cubicBezTo>
                        <a:cubicBezTo>
                          <a:pt x="1" y="9"/>
                          <a:pt x="2" y="7"/>
                          <a:pt x="0" y="6"/>
                        </a:cubicBezTo>
                        <a:cubicBezTo>
                          <a:pt x="0" y="7"/>
                          <a:pt x="0" y="7"/>
                          <a:pt x="0" y="8"/>
                        </a:cubicBezTo>
                        <a:cubicBezTo>
                          <a:pt x="0" y="9"/>
                          <a:pt x="0" y="9"/>
                          <a:pt x="1" y="10"/>
                        </a:cubicBezTo>
                        <a:cubicBezTo>
                          <a:pt x="1" y="10"/>
                          <a:pt x="1" y="11"/>
                          <a:pt x="1" y="11"/>
                        </a:cubicBezTo>
                        <a:cubicBezTo>
                          <a:pt x="1" y="12"/>
                          <a:pt x="1" y="12"/>
                          <a:pt x="1" y="12"/>
                        </a:cubicBezTo>
                        <a:cubicBezTo>
                          <a:pt x="2" y="13"/>
                          <a:pt x="2" y="13"/>
                          <a:pt x="3" y="13"/>
                        </a:cubicBezTo>
                        <a:cubicBezTo>
                          <a:pt x="3" y="13"/>
                          <a:pt x="3" y="13"/>
                          <a:pt x="3" y="13"/>
                        </a:cubicBezTo>
                        <a:cubicBezTo>
                          <a:pt x="4" y="13"/>
                          <a:pt x="4" y="12"/>
                          <a:pt x="5" y="12"/>
                        </a:cubicBezTo>
                        <a:cubicBezTo>
                          <a:pt x="5" y="12"/>
                          <a:pt x="5" y="12"/>
                          <a:pt x="5" y="12"/>
                        </a:cubicBezTo>
                        <a:cubicBezTo>
                          <a:pt x="5" y="12"/>
                          <a:pt x="5" y="12"/>
                          <a:pt x="5" y="12"/>
                        </a:cubicBezTo>
                        <a:cubicBezTo>
                          <a:pt x="5" y="12"/>
                          <a:pt x="5" y="11"/>
                          <a:pt x="6" y="10"/>
                        </a:cubicBezTo>
                        <a:cubicBezTo>
                          <a:pt x="7" y="9"/>
                          <a:pt x="8" y="7"/>
                          <a:pt x="7" y="5"/>
                        </a:cubicBezTo>
                        <a:cubicBezTo>
                          <a:pt x="7" y="4"/>
                          <a:pt x="7" y="3"/>
                          <a:pt x="6" y="2"/>
                        </a:cubicBezTo>
                        <a:cubicBezTo>
                          <a:pt x="5" y="1"/>
                          <a:pt x="4" y="1"/>
                          <a:pt x="3"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41" name="Google Shape;3641;p21"/>
                  <p:cNvSpPr/>
                  <p:nvPr/>
                </p:nvSpPr>
                <p:spPr>
                  <a:xfrm>
                    <a:off x="4221" y="2226"/>
                    <a:ext cx="6" cy="9"/>
                  </a:xfrm>
                  <a:custGeom>
                    <a:avLst/>
                    <a:gdLst/>
                    <a:ahLst/>
                    <a:cxnLst/>
                    <a:rect l="l" t="t" r="r" b="b"/>
                    <a:pathLst>
                      <a:path w="9" h="13" extrusionOk="0">
                        <a:moveTo>
                          <a:pt x="4" y="12"/>
                        </a:moveTo>
                        <a:cubicBezTo>
                          <a:pt x="3" y="12"/>
                          <a:pt x="3" y="13"/>
                          <a:pt x="2" y="13"/>
                        </a:cubicBezTo>
                        <a:cubicBezTo>
                          <a:pt x="2" y="13"/>
                          <a:pt x="2" y="13"/>
                          <a:pt x="2" y="13"/>
                        </a:cubicBezTo>
                        <a:cubicBezTo>
                          <a:pt x="1" y="13"/>
                          <a:pt x="1" y="13"/>
                          <a:pt x="0" y="12"/>
                        </a:cubicBezTo>
                        <a:cubicBezTo>
                          <a:pt x="0" y="13"/>
                          <a:pt x="0" y="13"/>
                          <a:pt x="0" y="13"/>
                        </a:cubicBezTo>
                        <a:cubicBezTo>
                          <a:pt x="1" y="13"/>
                          <a:pt x="1" y="13"/>
                          <a:pt x="2" y="13"/>
                        </a:cubicBezTo>
                        <a:cubicBezTo>
                          <a:pt x="2" y="13"/>
                          <a:pt x="3" y="13"/>
                          <a:pt x="4" y="12"/>
                        </a:cubicBezTo>
                        <a:close/>
                        <a:moveTo>
                          <a:pt x="2" y="0"/>
                        </a:moveTo>
                        <a:cubicBezTo>
                          <a:pt x="2" y="0"/>
                          <a:pt x="2" y="0"/>
                          <a:pt x="2" y="0"/>
                        </a:cubicBezTo>
                        <a:cubicBezTo>
                          <a:pt x="2" y="0"/>
                          <a:pt x="2" y="0"/>
                          <a:pt x="2" y="0"/>
                        </a:cubicBezTo>
                        <a:cubicBezTo>
                          <a:pt x="3" y="1"/>
                          <a:pt x="4" y="1"/>
                          <a:pt x="5" y="2"/>
                        </a:cubicBezTo>
                        <a:cubicBezTo>
                          <a:pt x="6" y="3"/>
                          <a:pt x="6" y="4"/>
                          <a:pt x="6" y="5"/>
                        </a:cubicBezTo>
                        <a:cubicBezTo>
                          <a:pt x="7" y="7"/>
                          <a:pt x="6" y="9"/>
                          <a:pt x="5" y="10"/>
                        </a:cubicBezTo>
                        <a:cubicBezTo>
                          <a:pt x="4" y="11"/>
                          <a:pt x="4" y="12"/>
                          <a:pt x="4" y="12"/>
                        </a:cubicBezTo>
                        <a:cubicBezTo>
                          <a:pt x="4" y="12"/>
                          <a:pt x="4" y="12"/>
                          <a:pt x="4" y="12"/>
                        </a:cubicBezTo>
                        <a:cubicBezTo>
                          <a:pt x="4" y="12"/>
                          <a:pt x="9" y="7"/>
                          <a:pt x="5" y="2"/>
                        </a:cubicBezTo>
                        <a:cubicBezTo>
                          <a:pt x="4" y="1"/>
                          <a:pt x="3" y="0"/>
                          <a:pt x="2"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42" name="Google Shape;3642;p21"/>
                  <p:cNvSpPr/>
                  <p:nvPr/>
                </p:nvSpPr>
                <p:spPr>
                  <a:xfrm>
                    <a:off x="4218" y="2226"/>
                    <a:ext cx="4" cy="4"/>
                  </a:xfrm>
                  <a:custGeom>
                    <a:avLst/>
                    <a:gdLst/>
                    <a:ahLst/>
                    <a:cxnLst/>
                    <a:rect l="l" t="t" r="r" b="b"/>
                    <a:pathLst>
                      <a:path w="5" h="5" extrusionOk="0">
                        <a:moveTo>
                          <a:pt x="2" y="2"/>
                        </a:moveTo>
                        <a:cubicBezTo>
                          <a:pt x="2" y="2"/>
                          <a:pt x="3" y="0"/>
                          <a:pt x="4" y="3"/>
                        </a:cubicBezTo>
                        <a:cubicBezTo>
                          <a:pt x="5" y="5"/>
                          <a:pt x="4" y="5"/>
                          <a:pt x="3" y="4"/>
                        </a:cubicBezTo>
                        <a:cubicBezTo>
                          <a:pt x="2" y="4"/>
                          <a:pt x="0" y="2"/>
                          <a:pt x="2" y="2"/>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43" name="Google Shape;3643;p21"/>
                  <p:cNvSpPr/>
                  <p:nvPr/>
                </p:nvSpPr>
                <p:spPr>
                  <a:xfrm>
                    <a:off x="4209" y="2226"/>
                    <a:ext cx="8" cy="13"/>
                  </a:xfrm>
                  <a:custGeom>
                    <a:avLst/>
                    <a:gdLst/>
                    <a:ahLst/>
                    <a:cxnLst/>
                    <a:rect l="l" t="t" r="r" b="b"/>
                    <a:pathLst>
                      <a:path w="11" h="18" extrusionOk="0">
                        <a:moveTo>
                          <a:pt x="7" y="17"/>
                        </a:moveTo>
                        <a:cubicBezTo>
                          <a:pt x="7" y="17"/>
                          <a:pt x="0" y="18"/>
                          <a:pt x="0" y="11"/>
                        </a:cubicBezTo>
                        <a:cubicBezTo>
                          <a:pt x="0" y="4"/>
                          <a:pt x="9" y="0"/>
                          <a:pt x="8" y="4"/>
                        </a:cubicBezTo>
                        <a:cubicBezTo>
                          <a:pt x="8" y="9"/>
                          <a:pt x="7" y="9"/>
                          <a:pt x="9" y="12"/>
                        </a:cubicBezTo>
                        <a:cubicBezTo>
                          <a:pt x="11" y="15"/>
                          <a:pt x="9" y="18"/>
                          <a:pt x="7" y="17"/>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44" name="Google Shape;3644;p21"/>
                  <p:cNvSpPr/>
                  <p:nvPr/>
                </p:nvSpPr>
                <p:spPr>
                  <a:xfrm>
                    <a:off x="4208" y="2227"/>
                    <a:ext cx="9" cy="12"/>
                  </a:xfrm>
                  <a:custGeom>
                    <a:avLst/>
                    <a:gdLst/>
                    <a:ahLst/>
                    <a:cxnLst/>
                    <a:rect l="l" t="t" r="r" b="b"/>
                    <a:pathLst>
                      <a:path w="12" h="16" extrusionOk="0">
                        <a:moveTo>
                          <a:pt x="9" y="1"/>
                        </a:moveTo>
                        <a:cubicBezTo>
                          <a:pt x="9" y="1"/>
                          <a:pt x="9" y="1"/>
                          <a:pt x="9" y="1"/>
                        </a:cubicBezTo>
                        <a:cubicBezTo>
                          <a:pt x="10" y="2"/>
                          <a:pt x="10" y="2"/>
                          <a:pt x="10" y="2"/>
                        </a:cubicBezTo>
                        <a:cubicBezTo>
                          <a:pt x="9" y="6"/>
                          <a:pt x="9" y="7"/>
                          <a:pt x="9" y="8"/>
                        </a:cubicBezTo>
                        <a:cubicBezTo>
                          <a:pt x="10" y="9"/>
                          <a:pt x="10" y="9"/>
                          <a:pt x="10" y="10"/>
                        </a:cubicBezTo>
                        <a:cubicBezTo>
                          <a:pt x="11" y="11"/>
                          <a:pt x="11" y="11"/>
                          <a:pt x="11" y="11"/>
                        </a:cubicBezTo>
                        <a:cubicBezTo>
                          <a:pt x="12" y="12"/>
                          <a:pt x="11" y="14"/>
                          <a:pt x="10" y="15"/>
                        </a:cubicBezTo>
                        <a:cubicBezTo>
                          <a:pt x="9" y="16"/>
                          <a:pt x="8" y="16"/>
                          <a:pt x="8" y="16"/>
                        </a:cubicBezTo>
                        <a:cubicBezTo>
                          <a:pt x="7" y="16"/>
                          <a:pt x="3" y="16"/>
                          <a:pt x="1" y="12"/>
                        </a:cubicBezTo>
                        <a:cubicBezTo>
                          <a:pt x="1" y="11"/>
                          <a:pt x="1" y="10"/>
                          <a:pt x="1" y="9"/>
                        </a:cubicBezTo>
                        <a:cubicBezTo>
                          <a:pt x="0" y="6"/>
                          <a:pt x="3" y="3"/>
                          <a:pt x="5" y="1"/>
                        </a:cubicBezTo>
                        <a:cubicBezTo>
                          <a:pt x="7" y="0"/>
                          <a:pt x="9" y="0"/>
                          <a:pt x="9" y="1"/>
                        </a:cubicBezTo>
                        <a:close/>
                        <a:moveTo>
                          <a:pt x="1" y="9"/>
                        </a:moveTo>
                        <a:cubicBezTo>
                          <a:pt x="1" y="10"/>
                          <a:pt x="1" y="11"/>
                          <a:pt x="2" y="12"/>
                        </a:cubicBezTo>
                        <a:cubicBezTo>
                          <a:pt x="3" y="14"/>
                          <a:pt x="4" y="14"/>
                          <a:pt x="5" y="15"/>
                        </a:cubicBezTo>
                        <a:cubicBezTo>
                          <a:pt x="7" y="15"/>
                          <a:pt x="8" y="15"/>
                          <a:pt x="8" y="15"/>
                        </a:cubicBezTo>
                        <a:cubicBezTo>
                          <a:pt x="8" y="15"/>
                          <a:pt x="8" y="15"/>
                          <a:pt x="8" y="15"/>
                        </a:cubicBezTo>
                        <a:cubicBezTo>
                          <a:pt x="8" y="15"/>
                          <a:pt x="8" y="15"/>
                          <a:pt x="8" y="15"/>
                        </a:cubicBezTo>
                        <a:cubicBezTo>
                          <a:pt x="8" y="15"/>
                          <a:pt x="8" y="15"/>
                          <a:pt x="8" y="15"/>
                        </a:cubicBezTo>
                        <a:cubicBezTo>
                          <a:pt x="8" y="15"/>
                          <a:pt x="9" y="15"/>
                          <a:pt x="9" y="15"/>
                        </a:cubicBezTo>
                        <a:cubicBezTo>
                          <a:pt x="10" y="14"/>
                          <a:pt x="11" y="13"/>
                          <a:pt x="10" y="11"/>
                        </a:cubicBezTo>
                        <a:cubicBezTo>
                          <a:pt x="10" y="10"/>
                          <a:pt x="10" y="10"/>
                          <a:pt x="10" y="10"/>
                        </a:cubicBezTo>
                        <a:cubicBezTo>
                          <a:pt x="9" y="9"/>
                          <a:pt x="9" y="9"/>
                          <a:pt x="9" y="9"/>
                        </a:cubicBezTo>
                        <a:cubicBezTo>
                          <a:pt x="8" y="7"/>
                          <a:pt x="9" y="6"/>
                          <a:pt x="9" y="2"/>
                        </a:cubicBezTo>
                        <a:cubicBezTo>
                          <a:pt x="9" y="2"/>
                          <a:pt x="9" y="2"/>
                          <a:pt x="9" y="2"/>
                        </a:cubicBezTo>
                        <a:cubicBezTo>
                          <a:pt x="8" y="1"/>
                          <a:pt x="7" y="1"/>
                          <a:pt x="5" y="2"/>
                        </a:cubicBezTo>
                        <a:cubicBezTo>
                          <a:pt x="3" y="3"/>
                          <a:pt x="1" y="6"/>
                          <a:pt x="1" y="9"/>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45" name="Google Shape;3645;p21"/>
                  <p:cNvSpPr/>
                  <p:nvPr/>
                </p:nvSpPr>
                <p:spPr>
                  <a:xfrm>
                    <a:off x="4209" y="2230"/>
                    <a:ext cx="7" cy="8"/>
                  </a:xfrm>
                  <a:custGeom>
                    <a:avLst/>
                    <a:gdLst/>
                    <a:ahLst/>
                    <a:cxnLst/>
                    <a:rect l="l" t="t" r="r" b="b"/>
                    <a:pathLst>
                      <a:path w="9" h="11" extrusionOk="0">
                        <a:moveTo>
                          <a:pt x="6" y="3"/>
                        </a:moveTo>
                        <a:cubicBezTo>
                          <a:pt x="5" y="6"/>
                          <a:pt x="7" y="6"/>
                          <a:pt x="8" y="8"/>
                        </a:cubicBezTo>
                        <a:cubicBezTo>
                          <a:pt x="8" y="10"/>
                          <a:pt x="6" y="9"/>
                          <a:pt x="5" y="9"/>
                        </a:cubicBezTo>
                        <a:cubicBezTo>
                          <a:pt x="5" y="10"/>
                          <a:pt x="5" y="10"/>
                          <a:pt x="5" y="10"/>
                        </a:cubicBezTo>
                        <a:cubicBezTo>
                          <a:pt x="4" y="10"/>
                          <a:pt x="4" y="9"/>
                          <a:pt x="3" y="9"/>
                        </a:cubicBezTo>
                        <a:cubicBezTo>
                          <a:pt x="3" y="8"/>
                          <a:pt x="4" y="8"/>
                          <a:pt x="4" y="7"/>
                        </a:cubicBezTo>
                        <a:cubicBezTo>
                          <a:pt x="4" y="6"/>
                          <a:pt x="1" y="7"/>
                          <a:pt x="1" y="4"/>
                        </a:cubicBezTo>
                        <a:cubicBezTo>
                          <a:pt x="1" y="4"/>
                          <a:pt x="1" y="4"/>
                          <a:pt x="1" y="4"/>
                        </a:cubicBezTo>
                        <a:cubicBezTo>
                          <a:pt x="1" y="5"/>
                          <a:pt x="0" y="6"/>
                          <a:pt x="0" y="7"/>
                        </a:cubicBezTo>
                        <a:cubicBezTo>
                          <a:pt x="0" y="7"/>
                          <a:pt x="0" y="8"/>
                          <a:pt x="0" y="9"/>
                        </a:cubicBezTo>
                        <a:cubicBezTo>
                          <a:pt x="1" y="10"/>
                          <a:pt x="2" y="10"/>
                          <a:pt x="3" y="11"/>
                        </a:cubicBezTo>
                        <a:cubicBezTo>
                          <a:pt x="4" y="11"/>
                          <a:pt x="5"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ubicBezTo>
                          <a:pt x="7" y="11"/>
                          <a:pt x="7" y="11"/>
                          <a:pt x="7" y="11"/>
                        </a:cubicBezTo>
                        <a:cubicBezTo>
                          <a:pt x="8" y="10"/>
                          <a:pt x="9" y="10"/>
                          <a:pt x="9" y="8"/>
                        </a:cubicBezTo>
                        <a:cubicBezTo>
                          <a:pt x="8" y="8"/>
                          <a:pt x="8" y="8"/>
                          <a:pt x="8" y="8"/>
                        </a:cubicBezTo>
                        <a:cubicBezTo>
                          <a:pt x="7" y="7"/>
                          <a:pt x="6" y="5"/>
                          <a:pt x="6" y="3"/>
                        </a:cubicBezTo>
                        <a:close/>
                        <a:moveTo>
                          <a:pt x="1" y="0"/>
                        </a:moveTo>
                        <a:cubicBezTo>
                          <a:pt x="1" y="0"/>
                          <a:pt x="1" y="0"/>
                          <a:pt x="1" y="0"/>
                        </a:cubicBezTo>
                        <a:cubicBezTo>
                          <a:pt x="0" y="1"/>
                          <a:pt x="0" y="1"/>
                          <a:pt x="0" y="1"/>
                        </a:cubicBezTo>
                        <a:cubicBezTo>
                          <a:pt x="1" y="1"/>
                          <a:pt x="1" y="2"/>
                          <a:pt x="1" y="2"/>
                        </a:cubicBezTo>
                        <a:cubicBezTo>
                          <a:pt x="1" y="1"/>
                          <a:pt x="2" y="0"/>
                          <a:pt x="3" y="0"/>
                        </a:cubicBezTo>
                        <a:cubicBezTo>
                          <a:pt x="2" y="0"/>
                          <a:pt x="1" y="0"/>
                          <a:pt x="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46" name="Google Shape;3646;p21"/>
                  <p:cNvSpPr/>
                  <p:nvPr/>
                </p:nvSpPr>
                <p:spPr>
                  <a:xfrm>
                    <a:off x="4209" y="2230"/>
                    <a:ext cx="7" cy="8"/>
                  </a:xfrm>
                  <a:custGeom>
                    <a:avLst/>
                    <a:gdLst/>
                    <a:ahLst/>
                    <a:cxnLst/>
                    <a:rect l="l" t="t" r="r" b="b"/>
                    <a:pathLst>
                      <a:path w="9" h="11" extrusionOk="0">
                        <a:moveTo>
                          <a:pt x="0" y="9"/>
                        </a:moveTo>
                        <a:cubicBezTo>
                          <a:pt x="0" y="9"/>
                          <a:pt x="0" y="9"/>
                          <a:pt x="0" y="9"/>
                        </a:cubicBezTo>
                        <a:cubicBezTo>
                          <a:pt x="1" y="9"/>
                          <a:pt x="1" y="9"/>
                          <a:pt x="1" y="9"/>
                        </a:cubicBezTo>
                        <a:cubicBezTo>
                          <a:pt x="2" y="11"/>
                          <a:pt x="5" y="11"/>
                          <a:pt x="6" y="11"/>
                        </a:cubicBezTo>
                        <a:cubicBezTo>
                          <a:pt x="6" y="11"/>
                          <a:pt x="6" y="11"/>
                          <a:pt x="6" y="11"/>
                        </a:cubicBezTo>
                        <a:cubicBezTo>
                          <a:pt x="6" y="11"/>
                          <a:pt x="6" y="11"/>
                          <a:pt x="6" y="11"/>
                        </a:cubicBezTo>
                        <a:cubicBezTo>
                          <a:pt x="6" y="11"/>
                          <a:pt x="6" y="11"/>
                          <a:pt x="6" y="11"/>
                        </a:cubicBezTo>
                        <a:cubicBezTo>
                          <a:pt x="6" y="11"/>
                          <a:pt x="6" y="11"/>
                          <a:pt x="6" y="11"/>
                        </a:cubicBezTo>
                        <a:cubicBezTo>
                          <a:pt x="5" y="11"/>
                          <a:pt x="4" y="11"/>
                          <a:pt x="3" y="11"/>
                        </a:cubicBezTo>
                        <a:cubicBezTo>
                          <a:pt x="2" y="10"/>
                          <a:pt x="1" y="10"/>
                          <a:pt x="0" y="9"/>
                        </a:cubicBezTo>
                        <a:close/>
                        <a:moveTo>
                          <a:pt x="9" y="8"/>
                        </a:moveTo>
                        <a:cubicBezTo>
                          <a:pt x="9" y="10"/>
                          <a:pt x="8" y="10"/>
                          <a:pt x="7" y="11"/>
                        </a:cubicBezTo>
                        <a:cubicBezTo>
                          <a:pt x="7" y="11"/>
                          <a:pt x="7" y="11"/>
                          <a:pt x="6" y="11"/>
                        </a:cubicBezTo>
                        <a:cubicBezTo>
                          <a:pt x="6" y="11"/>
                          <a:pt x="6" y="11"/>
                          <a:pt x="6" y="11"/>
                        </a:cubicBezTo>
                        <a:cubicBezTo>
                          <a:pt x="6" y="11"/>
                          <a:pt x="6" y="11"/>
                          <a:pt x="6" y="11"/>
                        </a:cubicBezTo>
                        <a:cubicBezTo>
                          <a:pt x="6" y="11"/>
                          <a:pt x="6" y="11"/>
                          <a:pt x="6" y="11"/>
                        </a:cubicBezTo>
                        <a:cubicBezTo>
                          <a:pt x="8" y="11"/>
                          <a:pt x="9" y="10"/>
                          <a:pt x="9" y="9"/>
                        </a:cubicBezTo>
                        <a:lnTo>
                          <a:pt x="9" y="8"/>
                        </a:lnTo>
                        <a:close/>
                        <a:moveTo>
                          <a:pt x="1" y="0"/>
                        </a:moveTo>
                        <a:cubicBezTo>
                          <a:pt x="1" y="0"/>
                          <a:pt x="1" y="0"/>
                          <a:pt x="1" y="0"/>
                        </a:cubicBezTo>
                        <a:cubicBezTo>
                          <a:pt x="0" y="0"/>
                          <a:pt x="0" y="0"/>
                          <a:pt x="0" y="0"/>
                        </a:cubicBezTo>
                        <a:cubicBezTo>
                          <a:pt x="0" y="1"/>
                          <a:pt x="0" y="1"/>
                          <a:pt x="0" y="1"/>
                        </a:cubicBezTo>
                        <a:lnTo>
                          <a:pt x="1"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47" name="Google Shape;3647;p21"/>
                  <p:cNvSpPr/>
                  <p:nvPr/>
                </p:nvSpPr>
                <p:spPr>
                  <a:xfrm>
                    <a:off x="4211" y="2230"/>
                    <a:ext cx="3" cy="4"/>
                  </a:xfrm>
                  <a:custGeom>
                    <a:avLst/>
                    <a:gdLst/>
                    <a:ahLst/>
                    <a:cxnLst/>
                    <a:rect l="l" t="t" r="r" b="b"/>
                    <a:pathLst>
                      <a:path w="4" h="5" extrusionOk="0">
                        <a:moveTo>
                          <a:pt x="2" y="0"/>
                        </a:moveTo>
                        <a:cubicBezTo>
                          <a:pt x="2" y="0"/>
                          <a:pt x="0" y="1"/>
                          <a:pt x="1" y="3"/>
                        </a:cubicBezTo>
                        <a:cubicBezTo>
                          <a:pt x="1" y="5"/>
                          <a:pt x="2" y="4"/>
                          <a:pt x="2" y="3"/>
                        </a:cubicBezTo>
                        <a:cubicBezTo>
                          <a:pt x="3" y="2"/>
                          <a:pt x="4" y="0"/>
                          <a:pt x="2"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48" name="Google Shape;3648;p21"/>
                  <p:cNvSpPr/>
                  <p:nvPr/>
                </p:nvSpPr>
                <p:spPr>
                  <a:xfrm>
                    <a:off x="4197" y="2224"/>
                    <a:ext cx="12" cy="9"/>
                  </a:xfrm>
                  <a:custGeom>
                    <a:avLst/>
                    <a:gdLst/>
                    <a:ahLst/>
                    <a:cxnLst/>
                    <a:rect l="l" t="t" r="r" b="b"/>
                    <a:pathLst>
                      <a:path w="16" h="12" extrusionOk="0">
                        <a:moveTo>
                          <a:pt x="2" y="5"/>
                        </a:moveTo>
                        <a:cubicBezTo>
                          <a:pt x="2" y="5"/>
                          <a:pt x="0" y="11"/>
                          <a:pt x="4" y="11"/>
                        </a:cubicBezTo>
                        <a:cubicBezTo>
                          <a:pt x="8" y="12"/>
                          <a:pt x="8" y="9"/>
                          <a:pt x="12" y="8"/>
                        </a:cubicBezTo>
                        <a:cubicBezTo>
                          <a:pt x="16" y="8"/>
                          <a:pt x="16" y="2"/>
                          <a:pt x="12" y="1"/>
                        </a:cubicBezTo>
                        <a:cubicBezTo>
                          <a:pt x="8" y="0"/>
                          <a:pt x="2" y="2"/>
                          <a:pt x="2" y="5"/>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49" name="Google Shape;3649;p21"/>
                  <p:cNvSpPr/>
                  <p:nvPr/>
                </p:nvSpPr>
                <p:spPr>
                  <a:xfrm>
                    <a:off x="4197" y="2224"/>
                    <a:ext cx="12" cy="9"/>
                  </a:xfrm>
                  <a:custGeom>
                    <a:avLst/>
                    <a:gdLst/>
                    <a:ahLst/>
                    <a:cxnLst/>
                    <a:rect l="l" t="t" r="r" b="b"/>
                    <a:pathLst>
                      <a:path w="16" h="12" extrusionOk="0">
                        <a:moveTo>
                          <a:pt x="4" y="11"/>
                        </a:moveTo>
                        <a:cubicBezTo>
                          <a:pt x="2" y="11"/>
                          <a:pt x="2" y="11"/>
                          <a:pt x="1" y="10"/>
                        </a:cubicBezTo>
                        <a:cubicBezTo>
                          <a:pt x="0" y="8"/>
                          <a:pt x="1" y="5"/>
                          <a:pt x="1" y="5"/>
                        </a:cubicBezTo>
                        <a:cubicBezTo>
                          <a:pt x="2" y="3"/>
                          <a:pt x="3" y="2"/>
                          <a:pt x="4" y="2"/>
                        </a:cubicBezTo>
                        <a:cubicBezTo>
                          <a:pt x="7" y="1"/>
                          <a:pt x="10" y="0"/>
                          <a:pt x="12" y="1"/>
                        </a:cubicBezTo>
                        <a:cubicBezTo>
                          <a:pt x="14" y="1"/>
                          <a:pt x="15" y="2"/>
                          <a:pt x="15" y="3"/>
                        </a:cubicBezTo>
                        <a:cubicBezTo>
                          <a:pt x="16" y="5"/>
                          <a:pt x="16" y="7"/>
                          <a:pt x="14" y="8"/>
                        </a:cubicBezTo>
                        <a:cubicBezTo>
                          <a:pt x="13" y="8"/>
                          <a:pt x="13" y="8"/>
                          <a:pt x="12" y="8"/>
                        </a:cubicBezTo>
                        <a:cubicBezTo>
                          <a:pt x="11" y="9"/>
                          <a:pt x="11" y="9"/>
                          <a:pt x="10" y="9"/>
                        </a:cubicBezTo>
                        <a:cubicBezTo>
                          <a:pt x="9" y="10"/>
                          <a:pt x="8" y="10"/>
                          <a:pt x="7" y="11"/>
                        </a:cubicBezTo>
                        <a:cubicBezTo>
                          <a:pt x="6" y="11"/>
                          <a:pt x="5" y="12"/>
                          <a:pt x="4" y="11"/>
                        </a:cubicBezTo>
                        <a:close/>
                        <a:moveTo>
                          <a:pt x="2" y="5"/>
                        </a:moveTo>
                        <a:cubicBezTo>
                          <a:pt x="2" y="5"/>
                          <a:pt x="1" y="8"/>
                          <a:pt x="2" y="9"/>
                        </a:cubicBezTo>
                        <a:cubicBezTo>
                          <a:pt x="2" y="10"/>
                          <a:pt x="3" y="11"/>
                          <a:pt x="4" y="11"/>
                        </a:cubicBezTo>
                        <a:cubicBezTo>
                          <a:pt x="5" y="11"/>
                          <a:pt x="6" y="11"/>
                          <a:pt x="7" y="10"/>
                        </a:cubicBezTo>
                        <a:cubicBezTo>
                          <a:pt x="8" y="10"/>
                          <a:pt x="8" y="9"/>
                          <a:pt x="10" y="8"/>
                        </a:cubicBezTo>
                        <a:cubicBezTo>
                          <a:pt x="10" y="8"/>
                          <a:pt x="11" y="8"/>
                          <a:pt x="12" y="8"/>
                        </a:cubicBezTo>
                        <a:cubicBezTo>
                          <a:pt x="12" y="8"/>
                          <a:pt x="13" y="8"/>
                          <a:pt x="13" y="7"/>
                        </a:cubicBezTo>
                        <a:cubicBezTo>
                          <a:pt x="15" y="7"/>
                          <a:pt x="15" y="5"/>
                          <a:pt x="15" y="4"/>
                        </a:cubicBezTo>
                        <a:cubicBezTo>
                          <a:pt x="14" y="3"/>
                          <a:pt x="13" y="2"/>
                          <a:pt x="12" y="2"/>
                        </a:cubicBezTo>
                        <a:cubicBezTo>
                          <a:pt x="10" y="1"/>
                          <a:pt x="7" y="1"/>
                          <a:pt x="5" y="2"/>
                        </a:cubicBezTo>
                        <a:cubicBezTo>
                          <a:pt x="3" y="3"/>
                          <a:pt x="2" y="4"/>
                          <a:pt x="2" y="5"/>
                        </a:cubicBezTo>
                        <a:cubicBezTo>
                          <a:pt x="2" y="5"/>
                          <a:pt x="2" y="5"/>
                          <a:pt x="2" y="5"/>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50" name="Google Shape;3650;p21"/>
                  <p:cNvSpPr/>
                  <p:nvPr/>
                </p:nvSpPr>
                <p:spPr>
                  <a:xfrm>
                    <a:off x="4198" y="2225"/>
                    <a:ext cx="10" cy="7"/>
                  </a:xfrm>
                  <a:custGeom>
                    <a:avLst/>
                    <a:gdLst/>
                    <a:ahLst/>
                    <a:cxnLst/>
                    <a:rect l="l" t="t" r="r" b="b"/>
                    <a:pathLst>
                      <a:path w="13" h="10" extrusionOk="0">
                        <a:moveTo>
                          <a:pt x="8" y="0"/>
                        </a:moveTo>
                        <a:cubicBezTo>
                          <a:pt x="7" y="0"/>
                          <a:pt x="5" y="1"/>
                          <a:pt x="4" y="1"/>
                        </a:cubicBezTo>
                        <a:cubicBezTo>
                          <a:pt x="2" y="2"/>
                          <a:pt x="1" y="3"/>
                          <a:pt x="1" y="4"/>
                        </a:cubicBezTo>
                        <a:cubicBezTo>
                          <a:pt x="1" y="4"/>
                          <a:pt x="1" y="4"/>
                          <a:pt x="1" y="4"/>
                        </a:cubicBezTo>
                        <a:cubicBezTo>
                          <a:pt x="1" y="4"/>
                          <a:pt x="1" y="4"/>
                          <a:pt x="1" y="4"/>
                        </a:cubicBezTo>
                        <a:cubicBezTo>
                          <a:pt x="1" y="4"/>
                          <a:pt x="0" y="7"/>
                          <a:pt x="1" y="8"/>
                        </a:cubicBezTo>
                        <a:cubicBezTo>
                          <a:pt x="1" y="9"/>
                          <a:pt x="2" y="10"/>
                          <a:pt x="3" y="10"/>
                        </a:cubicBezTo>
                        <a:cubicBezTo>
                          <a:pt x="4" y="10"/>
                          <a:pt x="4" y="10"/>
                          <a:pt x="4" y="10"/>
                        </a:cubicBezTo>
                        <a:cubicBezTo>
                          <a:pt x="5" y="10"/>
                          <a:pt x="5" y="10"/>
                          <a:pt x="6" y="9"/>
                        </a:cubicBezTo>
                        <a:cubicBezTo>
                          <a:pt x="6" y="9"/>
                          <a:pt x="6" y="9"/>
                          <a:pt x="7" y="9"/>
                        </a:cubicBezTo>
                        <a:cubicBezTo>
                          <a:pt x="7" y="8"/>
                          <a:pt x="8" y="8"/>
                          <a:pt x="8" y="7"/>
                        </a:cubicBezTo>
                        <a:cubicBezTo>
                          <a:pt x="8" y="7"/>
                          <a:pt x="9" y="7"/>
                          <a:pt x="10" y="6"/>
                        </a:cubicBezTo>
                        <a:cubicBezTo>
                          <a:pt x="9" y="6"/>
                          <a:pt x="9" y="6"/>
                          <a:pt x="9" y="6"/>
                        </a:cubicBezTo>
                        <a:cubicBezTo>
                          <a:pt x="9" y="6"/>
                          <a:pt x="9" y="6"/>
                          <a:pt x="8" y="6"/>
                        </a:cubicBezTo>
                        <a:cubicBezTo>
                          <a:pt x="8" y="5"/>
                          <a:pt x="7" y="4"/>
                          <a:pt x="6" y="4"/>
                        </a:cubicBezTo>
                        <a:cubicBezTo>
                          <a:pt x="6" y="4"/>
                          <a:pt x="6" y="5"/>
                          <a:pt x="5" y="5"/>
                        </a:cubicBezTo>
                        <a:cubicBezTo>
                          <a:pt x="4" y="5"/>
                          <a:pt x="6" y="6"/>
                          <a:pt x="7" y="7"/>
                        </a:cubicBezTo>
                        <a:cubicBezTo>
                          <a:pt x="7" y="8"/>
                          <a:pt x="6" y="8"/>
                          <a:pt x="4" y="8"/>
                        </a:cubicBezTo>
                        <a:cubicBezTo>
                          <a:pt x="4" y="8"/>
                          <a:pt x="3" y="8"/>
                          <a:pt x="3" y="7"/>
                        </a:cubicBezTo>
                        <a:cubicBezTo>
                          <a:pt x="1" y="6"/>
                          <a:pt x="4" y="3"/>
                          <a:pt x="4" y="3"/>
                        </a:cubicBezTo>
                        <a:cubicBezTo>
                          <a:pt x="4" y="3"/>
                          <a:pt x="5" y="2"/>
                          <a:pt x="7" y="2"/>
                        </a:cubicBezTo>
                        <a:cubicBezTo>
                          <a:pt x="8" y="2"/>
                          <a:pt x="9" y="2"/>
                          <a:pt x="10" y="2"/>
                        </a:cubicBezTo>
                        <a:cubicBezTo>
                          <a:pt x="10" y="2"/>
                          <a:pt x="11" y="2"/>
                          <a:pt x="12" y="3"/>
                        </a:cubicBezTo>
                        <a:cubicBezTo>
                          <a:pt x="12" y="2"/>
                          <a:pt x="12" y="2"/>
                          <a:pt x="13" y="1"/>
                        </a:cubicBezTo>
                        <a:cubicBezTo>
                          <a:pt x="12" y="1"/>
                          <a:pt x="12" y="1"/>
                          <a:pt x="11" y="1"/>
                        </a:cubicBezTo>
                        <a:cubicBezTo>
                          <a:pt x="10" y="0"/>
                          <a:pt x="9" y="0"/>
                          <a:pt x="8"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51" name="Google Shape;3651;p21"/>
                  <p:cNvSpPr/>
                  <p:nvPr/>
                </p:nvSpPr>
                <p:spPr>
                  <a:xfrm>
                    <a:off x="4197" y="2225"/>
                    <a:ext cx="11" cy="7"/>
                  </a:xfrm>
                  <a:custGeom>
                    <a:avLst/>
                    <a:gdLst/>
                    <a:ahLst/>
                    <a:cxnLst/>
                    <a:rect l="l" t="t" r="r" b="b"/>
                    <a:pathLst>
                      <a:path w="14" h="10" extrusionOk="0">
                        <a:moveTo>
                          <a:pt x="2" y="4"/>
                        </a:moveTo>
                        <a:cubicBezTo>
                          <a:pt x="2" y="4"/>
                          <a:pt x="2" y="4"/>
                          <a:pt x="2" y="4"/>
                        </a:cubicBezTo>
                        <a:cubicBezTo>
                          <a:pt x="2" y="4"/>
                          <a:pt x="0" y="10"/>
                          <a:pt x="4" y="10"/>
                        </a:cubicBezTo>
                        <a:cubicBezTo>
                          <a:pt x="4" y="10"/>
                          <a:pt x="5" y="10"/>
                          <a:pt x="5" y="10"/>
                        </a:cubicBezTo>
                        <a:cubicBezTo>
                          <a:pt x="6" y="10"/>
                          <a:pt x="7" y="10"/>
                          <a:pt x="8" y="9"/>
                        </a:cubicBezTo>
                        <a:cubicBezTo>
                          <a:pt x="8" y="9"/>
                          <a:pt x="8" y="9"/>
                          <a:pt x="8" y="9"/>
                        </a:cubicBezTo>
                        <a:cubicBezTo>
                          <a:pt x="7" y="9"/>
                          <a:pt x="7" y="9"/>
                          <a:pt x="7" y="9"/>
                        </a:cubicBezTo>
                        <a:cubicBezTo>
                          <a:pt x="6" y="10"/>
                          <a:pt x="6" y="10"/>
                          <a:pt x="5" y="10"/>
                        </a:cubicBezTo>
                        <a:cubicBezTo>
                          <a:pt x="4" y="10"/>
                          <a:pt x="4" y="10"/>
                          <a:pt x="4" y="10"/>
                        </a:cubicBezTo>
                        <a:cubicBezTo>
                          <a:pt x="3" y="10"/>
                          <a:pt x="2" y="9"/>
                          <a:pt x="2" y="8"/>
                        </a:cubicBezTo>
                        <a:cubicBezTo>
                          <a:pt x="1" y="7"/>
                          <a:pt x="2" y="4"/>
                          <a:pt x="2" y="4"/>
                        </a:cubicBezTo>
                        <a:close/>
                        <a:moveTo>
                          <a:pt x="9" y="0"/>
                        </a:moveTo>
                        <a:cubicBezTo>
                          <a:pt x="6" y="0"/>
                          <a:pt x="2" y="1"/>
                          <a:pt x="2" y="4"/>
                        </a:cubicBezTo>
                        <a:cubicBezTo>
                          <a:pt x="2" y="4"/>
                          <a:pt x="2" y="4"/>
                          <a:pt x="2" y="4"/>
                        </a:cubicBezTo>
                        <a:cubicBezTo>
                          <a:pt x="2" y="3"/>
                          <a:pt x="3" y="2"/>
                          <a:pt x="5" y="1"/>
                        </a:cubicBezTo>
                        <a:cubicBezTo>
                          <a:pt x="6" y="1"/>
                          <a:pt x="8" y="0"/>
                          <a:pt x="9" y="0"/>
                        </a:cubicBezTo>
                        <a:cubicBezTo>
                          <a:pt x="10" y="0"/>
                          <a:pt x="11" y="0"/>
                          <a:pt x="12" y="1"/>
                        </a:cubicBezTo>
                        <a:cubicBezTo>
                          <a:pt x="13" y="1"/>
                          <a:pt x="13" y="1"/>
                          <a:pt x="14" y="1"/>
                        </a:cubicBezTo>
                        <a:cubicBezTo>
                          <a:pt x="14" y="1"/>
                          <a:pt x="14" y="1"/>
                          <a:pt x="14" y="1"/>
                        </a:cubicBezTo>
                        <a:cubicBezTo>
                          <a:pt x="14" y="1"/>
                          <a:pt x="13" y="0"/>
                          <a:pt x="12" y="0"/>
                        </a:cubicBezTo>
                        <a:cubicBezTo>
                          <a:pt x="11" y="0"/>
                          <a:pt x="10" y="0"/>
                          <a:pt x="9"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52" name="Google Shape;3652;p21"/>
                  <p:cNvSpPr/>
                  <p:nvPr/>
                </p:nvSpPr>
                <p:spPr>
                  <a:xfrm>
                    <a:off x="4206" y="2229"/>
                    <a:ext cx="1" cy="0"/>
                  </a:xfrm>
                  <a:custGeom>
                    <a:avLst/>
                    <a:gdLst/>
                    <a:ahLst/>
                    <a:cxnLst/>
                    <a:rect l="l" t="t" r="r" b="b"/>
                    <a:pathLst>
                      <a:path w="1" h="120000" extrusionOk="0">
                        <a:moveTo>
                          <a:pt x="1" y="0"/>
                        </a:moveTo>
                        <a:lnTo>
                          <a:pt x="0" y="0"/>
                        </a:lnTo>
                        <a:lnTo>
                          <a:pt x="1" y="0"/>
                        </a:lnTo>
                        <a:lnTo>
                          <a:pt x="1"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53" name="Google Shape;3653;p21"/>
                  <p:cNvSpPr/>
                  <p:nvPr/>
                </p:nvSpPr>
                <p:spPr>
                  <a:xfrm>
                    <a:off x="4203" y="2226"/>
                    <a:ext cx="5" cy="3"/>
                  </a:xfrm>
                  <a:custGeom>
                    <a:avLst/>
                    <a:gdLst/>
                    <a:ahLst/>
                    <a:cxnLst/>
                    <a:rect l="l" t="t" r="r" b="b"/>
                    <a:pathLst>
                      <a:path w="6" h="4" extrusionOk="0">
                        <a:moveTo>
                          <a:pt x="3" y="4"/>
                        </a:moveTo>
                        <a:cubicBezTo>
                          <a:pt x="3" y="4"/>
                          <a:pt x="0" y="3"/>
                          <a:pt x="1" y="2"/>
                        </a:cubicBezTo>
                        <a:cubicBezTo>
                          <a:pt x="2" y="0"/>
                          <a:pt x="6" y="4"/>
                          <a:pt x="3" y="4"/>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54" name="Google Shape;3654;p21"/>
                  <p:cNvSpPr/>
                  <p:nvPr/>
                </p:nvSpPr>
                <p:spPr>
                  <a:xfrm>
                    <a:off x="4200" y="2229"/>
                    <a:ext cx="3" cy="2"/>
                  </a:xfrm>
                  <a:custGeom>
                    <a:avLst/>
                    <a:gdLst/>
                    <a:ahLst/>
                    <a:cxnLst/>
                    <a:rect l="l" t="t" r="r" b="b"/>
                    <a:pathLst>
                      <a:path w="3" h="3" extrusionOk="0">
                        <a:moveTo>
                          <a:pt x="1" y="1"/>
                        </a:moveTo>
                        <a:cubicBezTo>
                          <a:pt x="1" y="1"/>
                          <a:pt x="0" y="2"/>
                          <a:pt x="1" y="3"/>
                        </a:cubicBezTo>
                        <a:cubicBezTo>
                          <a:pt x="3" y="3"/>
                          <a:pt x="3" y="0"/>
                          <a:pt x="1"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55" name="Google Shape;3655;p21"/>
                  <p:cNvSpPr/>
                  <p:nvPr/>
                </p:nvSpPr>
                <p:spPr>
                  <a:xfrm>
                    <a:off x="4203" y="2227"/>
                    <a:ext cx="8" cy="14"/>
                  </a:xfrm>
                  <a:custGeom>
                    <a:avLst/>
                    <a:gdLst/>
                    <a:ahLst/>
                    <a:cxnLst/>
                    <a:rect l="l" t="t" r="r" b="b"/>
                    <a:pathLst>
                      <a:path w="11" h="19" extrusionOk="0">
                        <a:moveTo>
                          <a:pt x="2" y="5"/>
                        </a:moveTo>
                        <a:cubicBezTo>
                          <a:pt x="2" y="5"/>
                          <a:pt x="7" y="0"/>
                          <a:pt x="9" y="4"/>
                        </a:cubicBezTo>
                        <a:cubicBezTo>
                          <a:pt x="11" y="8"/>
                          <a:pt x="8" y="9"/>
                          <a:pt x="9" y="13"/>
                        </a:cubicBezTo>
                        <a:cubicBezTo>
                          <a:pt x="10" y="17"/>
                          <a:pt x="5" y="19"/>
                          <a:pt x="3" y="16"/>
                        </a:cubicBezTo>
                        <a:cubicBezTo>
                          <a:pt x="0" y="12"/>
                          <a:pt x="0" y="6"/>
                          <a:pt x="2" y="5"/>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56" name="Google Shape;3656;p21"/>
                  <p:cNvSpPr/>
                  <p:nvPr/>
                </p:nvSpPr>
                <p:spPr>
                  <a:xfrm>
                    <a:off x="4203" y="2229"/>
                    <a:ext cx="7" cy="12"/>
                  </a:xfrm>
                  <a:custGeom>
                    <a:avLst/>
                    <a:gdLst/>
                    <a:ahLst/>
                    <a:cxnLst/>
                    <a:rect l="l" t="t" r="r" b="b"/>
                    <a:pathLst>
                      <a:path w="10" h="16" extrusionOk="0">
                        <a:moveTo>
                          <a:pt x="9" y="2"/>
                        </a:moveTo>
                        <a:cubicBezTo>
                          <a:pt x="10" y="3"/>
                          <a:pt x="10" y="4"/>
                          <a:pt x="10" y="5"/>
                        </a:cubicBezTo>
                        <a:cubicBezTo>
                          <a:pt x="10" y="5"/>
                          <a:pt x="10" y="5"/>
                          <a:pt x="10" y="5"/>
                        </a:cubicBezTo>
                        <a:cubicBezTo>
                          <a:pt x="10" y="7"/>
                          <a:pt x="9" y="7"/>
                          <a:pt x="9" y="9"/>
                        </a:cubicBezTo>
                        <a:cubicBezTo>
                          <a:pt x="9" y="9"/>
                          <a:pt x="9" y="10"/>
                          <a:pt x="9" y="11"/>
                        </a:cubicBezTo>
                        <a:cubicBezTo>
                          <a:pt x="10" y="11"/>
                          <a:pt x="10" y="12"/>
                          <a:pt x="10" y="12"/>
                        </a:cubicBezTo>
                        <a:cubicBezTo>
                          <a:pt x="9" y="15"/>
                          <a:pt x="8" y="16"/>
                          <a:pt x="6" y="16"/>
                        </a:cubicBezTo>
                        <a:cubicBezTo>
                          <a:pt x="5" y="16"/>
                          <a:pt x="3" y="15"/>
                          <a:pt x="3" y="14"/>
                        </a:cubicBezTo>
                        <a:cubicBezTo>
                          <a:pt x="1" y="12"/>
                          <a:pt x="0" y="9"/>
                          <a:pt x="0" y="6"/>
                        </a:cubicBezTo>
                        <a:cubicBezTo>
                          <a:pt x="0" y="4"/>
                          <a:pt x="1" y="3"/>
                          <a:pt x="2" y="2"/>
                        </a:cubicBezTo>
                        <a:cubicBezTo>
                          <a:pt x="2" y="2"/>
                          <a:pt x="4" y="0"/>
                          <a:pt x="7" y="0"/>
                        </a:cubicBezTo>
                        <a:cubicBezTo>
                          <a:pt x="8" y="0"/>
                          <a:pt x="8" y="1"/>
                          <a:pt x="9" y="2"/>
                        </a:cubicBezTo>
                        <a:close/>
                        <a:moveTo>
                          <a:pt x="3" y="3"/>
                        </a:moveTo>
                        <a:cubicBezTo>
                          <a:pt x="2" y="3"/>
                          <a:pt x="2" y="3"/>
                          <a:pt x="2" y="3"/>
                        </a:cubicBezTo>
                        <a:cubicBezTo>
                          <a:pt x="2" y="3"/>
                          <a:pt x="2" y="3"/>
                          <a:pt x="2" y="3"/>
                        </a:cubicBezTo>
                        <a:cubicBezTo>
                          <a:pt x="2" y="3"/>
                          <a:pt x="1" y="5"/>
                          <a:pt x="1" y="6"/>
                        </a:cubicBezTo>
                        <a:cubicBezTo>
                          <a:pt x="1" y="8"/>
                          <a:pt x="2" y="11"/>
                          <a:pt x="3" y="13"/>
                        </a:cubicBezTo>
                        <a:cubicBezTo>
                          <a:pt x="4" y="14"/>
                          <a:pt x="5" y="15"/>
                          <a:pt x="6" y="15"/>
                        </a:cubicBezTo>
                        <a:cubicBezTo>
                          <a:pt x="7" y="15"/>
                          <a:pt x="9" y="14"/>
                          <a:pt x="9" y="12"/>
                        </a:cubicBezTo>
                        <a:cubicBezTo>
                          <a:pt x="9" y="12"/>
                          <a:pt x="9" y="12"/>
                          <a:pt x="9" y="11"/>
                        </a:cubicBezTo>
                        <a:cubicBezTo>
                          <a:pt x="9" y="10"/>
                          <a:pt x="8" y="9"/>
                          <a:pt x="8" y="9"/>
                        </a:cubicBezTo>
                        <a:cubicBezTo>
                          <a:pt x="9" y="7"/>
                          <a:pt x="9" y="6"/>
                          <a:pt x="9" y="5"/>
                        </a:cubicBezTo>
                        <a:cubicBezTo>
                          <a:pt x="9" y="4"/>
                          <a:pt x="9" y="4"/>
                          <a:pt x="9" y="3"/>
                        </a:cubicBezTo>
                        <a:cubicBezTo>
                          <a:pt x="8" y="1"/>
                          <a:pt x="7" y="1"/>
                          <a:pt x="7" y="1"/>
                        </a:cubicBezTo>
                        <a:cubicBezTo>
                          <a:pt x="6" y="1"/>
                          <a:pt x="5" y="1"/>
                          <a:pt x="4" y="2"/>
                        </a:cubicBezTo>
                        <a:cubicBezTo>
                          <a:pt x="3" y="2"/>
                          <a:pt x="3" y="3"/>
                          <a:pt x="3" y="3"/>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57" name="Google Shape;3657;p21"/>
                  <p:cNvSpPr/>
                  <p:nvPr/>
                </p:nvSpPr>
                <p:spPr>
                  <a:xfrm>
                    <a:off x="4203" y="2229"/>
                    <a:ext cx="6" cy="11"/>
                  </a:xfrm>
                  <a:custGeom>
                    <a:avLst/>
                    <a:gdLst/>
                    <a:ahLst/>
                    <a:cxnLst/>
                    <a:rect l="l" t="t" r="r" b="b"/>
                    <a:pathLst>
                      <a:path w="8" h="14" extrusionOk="0">
                        <a:moveTo>
                          <a:pt x="5" y="12"/>
                        </a:moveTo>
                        <a:cubicBezTo>
                          <a:pt x="5" y="12"/>
                          <a:pt x="5" y="12"/>
                          <a:pt x="5" y="12"/>
                        </a:cubicBezTo>
                        <a:cubicBezTo>
                          <a:pt x="2" y="12"/>
                          <a:pt x="2" y="10"/>
                          <a:pt x="2" y="8"/>
                        </a:cubicBezTo>
                        <a:cubicBezTo>
                          <a:pt x="2" y="6"/>
                          <a:pt x="2" y="4"/>
                          <a:pt x="2" y="4"/>
                        </a:cubicBezTo>
                        <a:cubicBezTo>
                          <a:pt x="2" y="4"/>
                          <a:pt x="3" y="2"/>
                          <a:pt x="5" y="2"/>
                        </a:cubicBezTo>
                        <a:cubicBezTo>
                          <a:pt x="5" y="2"/>
                          <a:pt x="5" y="2"/>
                          <a:pt x="5" y="2"/>
                        </a:cubicBezTo>
                        <a:cubicBezTo>
                          <a:pt x="7" y="2"/>
                          <a:pt x="7" y="6"/>
                          <a:pt x="6" y="6"/>
                        </a:cubicBezTo>
                        <a:cubicBezTo>
                          <a:pt x="6" y="6"/>
                          <a:pt x="6" y="6"/>
                          <a:pt x="6" y="6"/>
                        </a:cubicBezTo>
                        <a:cubicBezTo>
                          <a:pt x="5" y="5"/>
                          <a:pt x="5" y="5"/>
                          <a:pt x="5" y="5"/>
                        </a:cubicBezTo>
                        <a:cubicBezTo>
                          <a:pt x="4" y="5"/>
                          <a:pt x="4" y="5"/>
                          <a:pt x="4" y="5"/>
                        </a:cubicBezTo>
                        <a:cubicBezTo>
                          <a:pt x="4" y="5"/>
                          <a:pt x="4" y="5"/>
                          <a:pt x="4" y="5"/>
                        </a:cubicBezTo>
                        <a:cubicBezTo>
                          <a:pt x="4" y="7"/>
                          <a:pt x="4" y="7"/>
                          <a:pt x="6" y="8"/>
                        </a:cubicBezTo>
                        <a:cubicBezTo>
                          <a:pt x="8" y="9"/>
                          <a:pt x="7" y="12"/>
                          <a:pt x="5" y="12"/>
                        </a:cubicBezTo>
                        <a:close/>
                        <a:moveTo>
                          <a:pt x="5" y="0"/>
                        </a:moveTo>
                        <a:cubicBezTo>
                          <a:pt x="4" y="0"/>
                          <a:pt x="4" y="1"/>
                          <a:pt x="3" y="1"/>
                        </a:cubicBezTo>
                        <a:cubicBezTo>
                          <a:pt x="2" y="1"/>
                          <a:pt x="2" y="2"/>
                          <a:pt x="2" y="2"/>
                        </a:cubicBezTo>
                        <a:cubicBezTo>
                          <a:pt x="1" y="2"/>
                          <a:pt x="1" y="2"/>
                          <a:pt x="1" y="2"/>
                        </a:cubicBezTo>
                        <a:cubicBezTo>
                          <a:pt x="1" y="2"/>
                          <a:pt x="1" y="2"/>
                          <a:pt x="1" y="2"/>
                        </a:cubicBezTo>
                        <a:cubicBezTo>
                          <a:pt x="1" y="2"/>
                          <a:pt x="0" y="4"/>
                          <a:pt x="0" y="5"/>
                        </a:cubicBezTo>
                        <a:cubicBezTo>
                          <a:pt x="0" y="7"/>
                          <a:pt x="1" y="10"/>
                          <a:pt x="2" y="12"/>
                        </a:cubicBezTo>
                        <a:cubicBezTo>
                          <a:pt x="3" y="13"/>
                          <a:pt x="4" y="14"/>
                          <a:pt x="5" y="14"/>
                        </a:cubicBezTo>
                        <a:cubicBezTo>
                          <a:pt x="5" y="14"/>
                          <a:pt x="5" y="14"/>
                          <a:pt x="5" y="14"/>
                        </a:cubicBezTo>
                        <a:cubicBezTo>
                          <a:pt x="7" y="14"/>
                          <a:pt x="8" y="13"/>
                          <a:pt x="8" y="11"/>
                        </a:cubicBezTo>
                        <a:cubicBezTo>
                          <a:pt x="8" y="11"/>
                          <a:pt x="8" y="11"/>
                          <a:pt x="8" y="10"/>
                        </a:cubicBezTo>
                        <a:cubicBezTo>
                          <a:pt x="8" y="9"/>
                          <a:pt x="7" y="8"/>
                          <a:pt x="7" y="8"/>
                        </a:cubicBezTo>
                        <a:cubicBezTo>
                          <a:pt x="8" y="6"/>
                          <a:pt x="8" y="5"/>
                          <a:pt x="8" y="4"/>
                        </a:cubicBezTo>
                        <a:cubicBezTo>
                          <a:pt x="8" y="3"/>
                          <a:pt x="8" y="3"/>
                          <a:pt x="8" y="2"/>
                        </a:cubicBezTo>
                        <a:cubicBezTo>
                          <a:pt x="7" y="1"/>
                          <a:pt x="7" y="1"/>
                          <a:pt x="7" y="1"/>
                        </a:cubicBezTo>
                        <a:cubicBezTo>
                          <a:pt x="6" y="1"/>
                          <a:pt x="6" y="0"/>
                          <a:pt x="6" y="0"/>
                        </a:cubicBezTo>
                        <a:lnTo>
                          <a:pt x="5"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58" name="Google Shape;3658;p21"/>
                  <p:cNvSpPr/>
                  <p:nvPr/>
                </p:nvSpPr>
                <p:spPr>
                  <a:xfrm>
                    <a:off x="4203" y="2229"/>
                    <a:ext cx="8" cy="11"/>
                  </a:xfrm>
                  <a:custGeom>
                    <a:avLst/>
                    <a:gdLst/>
                    <a:ahLst/>
                    <a:cxnLst/>
                    <a:rect l="l" t="t" r="r" b="b"/>
                    <a:pathLst>
                      <a:path w="11" h="14" extrusionOk="0">
                        <a:moveTo>
                          <a:pt x="6" y="0"/>
                        </a:moveTo>
                        <a:cubicBezTo>
                          <a:pt x="4" y="0"/>
                          <a:pt x="2" y="2"/>
                          <a:pt x="2" y="2"/>
                        </a:cubicBezTo>
                        <a:cubicBezTo>
                          <a:pt x="0" y="3"/>
                          <a:pt x="0" y="9"/>
                          <a:pt x="3" y="13"/>
                        </a:cubicBezTo>
                        <a:cubicBezTo>
                          <a:pt x="4" y="14"/>
                          <a:pt x="5" y="14"/>
                          <a:pt x="6" y="14"/>
                        </a:cubicBezTo>
                        <a:cubicBezTo>
                          <a:pt x="8" y="14"/>
                          <a:pt x="10" y="13"/>
                          <a:pt x="9" y="10"/>
                        </a:cubicBezTo>
                        <a:cubicBezTo>
                          <a:pt x="8" y="6"/>
                          <a:pt x="11" y="5"/>
                          <a:pt x="9" y="1"/>
                        </a:cubicBezTo>
                        <a:cubicBezTo>
                          <a:pt x="9" y="1"/>
                          <a:pt x="9" y="1"/>
                          <a:pt x="9" y="1"/>
                        </a:cubicBezTo>
                        <a:cubicBezTo>
                          <a:pt x="8" y="1"/>
                          <a:pt x="8" y="1"/>
                          <a:pt x="8" y="1"/>
                        </a:cubicBezTo>
                        <a:cubicBezTo>
                          <a:pt x="9" y="2"/>
                          <a:pt x="9" y="2"/>
                          <a:pt x="9" y="2"/>
                        </a:cubicBezTo>
                        <a:cubicBezTo>
                          <a:pt x="9" y="3"/>
                          <a:pt x="9" y="3"/>
                          <a:pt x="9" y="4"/>
                        </a:cubicBezTo>
                        <a:cubicBezTo>
                          <a:pt x="9" y="5"/>
                          <a:pt x="9" y="6"/>
                          <a:pt x="8" y="8"/>
                        </a:cubicBezTo>
                        <a:cubicBezTo>
                          <a:pt x="8" y="8"/>
                          <a:pt x="9" y="9"/>
                          <a:pt x="9" y="10"/>
                        </a:cubicBezTo>
                        <a:cubicBezTo>
                          <a:pt x="9" y="11"/>
                          <a:pt x="9" y="11"/>
                          <a:pt x="9" y="11"/>
                        </a:cubicBezTo>
                        <a:cubicBezTo>
                          <a:pt x="9" y="13"/>
                          <a:pt x="8" y="14"/>
                          <a:pt x="6" y="14"/>
                        </a:cubicBezTo>
                        <a:cubicBezTo>
                          <a:pt x="6" y="14"/>
                          <a:pt x="6" y="14"/>
                          <a:pt x="6" y="14"/>
                        </a:cubicBezTo>
                        <a:cubicBezTo>
                          <a:pt x="5" y="14"/>
                          <a:pt x="4" y="13"/>
                          <a:pt x="3" y="12"/>
                        </a:cubicBezTo>
                        <a:cubicBezTo>
                          <a:pt x="2" y="10"/>
                          <a:pt x="1" y="7"/>
                          <a:pt x="1" y="5"/>
                        </a:cubicBezTo>
                        <a:cubicBezTo>
                          <a:pt x="1" y="4"/>
                          <a:pt x="2" y="2"/>
                          <a:pt x="2" y="2"/>
                        </a:cubicBezTo>
                        <a:cubicBezTo>
                          <a:pt x="2" y="2"/>
                          <a:pt x="2" y="2"/>
                          <a:pt x="2" y="2"/>
                        </a:cubicBezTo>
                        <a:cubicBezTo>
                          <a:pt x="3" y="2"/>
                          <a:pt x="3" y="2"/>
                          <a:pt x="3" y="2"/>
                        </a:cubicBezTo>
                        <a:cubicBezTo>
                          <a:pt x="3" y="2"/>
                          <a:pt x="3" y="1"/>
                          <a:pt x="4" y="1"/>
                        </a:cubicBezTo>
                        <a:cubicBezTo>
                          <a:pt x="5" y="1"/>
                          <a:pt x="5" y="0"/>
                          <a:pt x="6" y="0"/>
                        </a:cubicBezTo>
                        <a:cubicBezTo>
                          <a:pt x="7" y="0"/>
                          <a:pt x="7" y="0"/>
                          <a:pt x="7" y="0"/>
                        </a:cubicBezTo>
                        <a:lnTo>
                          <a:pt x="6" y="0"/>
                        </a:ln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59" name="Google Shape;3659;p21"/>
                  <p:cNvSpPr/>
                  <p:nvPr/>
                </p:nvSpPr>
                <p:spPr>
                  <a:xfrm>
                    <a:off x="4205" y="2235"/>
                    <a:ext cx="3" cy="3"/>
                  </a:xfrm>
                  <a:custGeom>
                    <a:avLst/>
                    <a:gdLst/>
                    <a:ahLst/>
                    <a:cxnLst/>
                    <a:rect l="l" t="t" r="r" b="b"/>
                    <a:pathLst>
                      <a:path w="4" h="5" extrusionOk="0">
                        <a:moveTo>
                          <a:pt x="4" y="3"/>
                        </a:moveTo>
                        <a:cubicBezTo>
                          <a:pt x="4" y="3"/>
                          <a:pt x="2" y="0"/>
                          <a:pt x="1" y="2"/>
                        </a:cubicBezTo>
                        <a:cubicBezTo>
                          <a:pt x="0" y="4"/>
                          <a:pt x="4" y="5"/>
                          <a:pt x="4" y="3"/>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60" name="Google Shape;3660;p21"/>
                  <p:cNvSpPr/>
                  <p:nvPr/>
                </p:nvSpPr>
                <p:spPr>
                  <a:xfrm>
                    <a:off x="4206" y="2231"/>
                    <a:ext cx="3" cy="2"/>
                  </a:xfrm>
                  <a:custGeom>
                    <a:avLst/>
                    <a:gdLst/>
                    <a:ahLst/>
                    <a:cxnLst/>
                    <a:rect l="l" t="t" r="r" b="b"/>
                    <a:pathLst>
                      <a:path w="3" h="3" extrusionOk="0">
                        <a:moveTo>
                          <a:pt x="0" y="2"/>
                        </a:moveTo>
                        <a:cubicBezTo>
                          <a:pt x="0" y="2"/>
                          <a:pt x="1" y="0"/>
                          <a:pt x="2" y="2"/>
                        </a:cubicBezTo>
                        <a:cubicBezTo>
                          <a:pt x="3" y="3"/>
                          <a:pt x="0" y="3"/>
                          <a:pt x="0" y="2"/>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61" name="Google Shape;3661;p21"/>
                  <p:cNvSpPr/>
                  <p:nvPr/>
                </p:nvSpPr>
                <p:spPr>
                  <a:xfrm>
                    <a:off x="4212" y="2224"/>
                    <a:ext cx="9" cy="14"/>
                  </a:xfrm>
                  <a:custGeom>
                    <a:avLst/>
                    <a:gdLst/>
                    <a:ahLst/>
                    <a:cxnLst/>
                    <a:rect l="l" t="t" r="r" b="b"/>
                    <a:pathLst>
                      <a:path w="12" h="19" extrusionOk="0">
                        <a:moveTo>
                          <a:pt x="2" y="5"/>
                        </a:moveTo>
                        <a:cubicBezTo>
                          <a:pt x="2" y="5"/>
                          <a:pt x="6" y="0"/>
                          <a:pt x="9" y="4"/>
                        </a:cubicBezTo>
                        <a:cubicBezTo>
                          <a:pt x="12" y="7"/>
                          <a:pt x="9" y="8"/>
                          <a:pt x="10" y="12"/>
                        </a:cubicBezTo>
                        <a:cubicBezTo>
                          <a:pt x="12" y="16"/>
                          <a:pt x="8" y="19"/>
                          <a:pt x="5" y="16"/>
                        </a:cubicBezTo>
                        <a:cubicBezTo>
                          <a:pt x="2" y="13"/>
                          <a:pt x="0" y="7"/>
                          <a:pt x="2" y="5"/>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62" name="Google Shape;3662;p21"/>
                  <p:cNvSpPr/>
                  <p:nvPr/>
                </p:nvSpPr>
                <p:spPr>
                  <a:xfrm>
                    <a:off x="4213" y="2226"/>
                    <a:ext cx="8" cy="12"/>
                  </a:xfrm>
                  <a:custGeom>
                    <a:avLst/>
                    <a:gdLst/>
                    <a:ahLst/>
                    <a:cxnLst/>
                    <a:rect l="l" t="t" r="r" b="b"/>
                    <a:pathLst>
                      <a:path w="10" h="16" extrusionOk="0">
                        <a:moveTo>
                          <a:pt x="8" y="1"/>
                        </a:moveTo>
                        <a:cubicBezTo>
                          <a:pt x="9" y="2"/>
                          <a:pt x="9" y="3"/>
                          <a:pt x="9" y="4"/>
                        </a:cubicBezTo>
                        <a:cubicBezTo>
                          <a:pt x="9" y="4"/>
                          <a:pt x="9" y="4"/>
                          <a:pt x="9" y="4"/>
                        </a:cubicBezTo>
                        <a:cubicBezTo>
                          <a:pt x="10" y="6"/>
                          <a:pt x="9" y="7"/>
                          <a:pt x="9" y="8"/>
                        </a:cubicBezTo>
                        <a:cubicBezTo>
                          <a:pt x="9" y="9"/>
                          <a:pt x="9" y="9"/>
                          <a:pt x="10" y="10"/>
                        </a:cubicBezTo>
                        <a:cubicBezTo>
                          <a:pt x="10" y="10"/>
                          <a:pt x="10" y="11"/>
                          <a:pt x="10" y="11"/>
                        </a:cubicBezTo>
                        <a:cubicBezTo>
                          <a:pt x="10" y="14"/>
                          <a:pt x="9" y="15"/>
                          <a:pt x="7" y="16"/>
                        </a:cubicBezTo>
                        <a:cubicBezTo>
                          <a:pt x="6" y="16"/>
                          <a:pt x="5" y="15"/>
                          <a:pt x="3" y="14"/>
                        </a:cubicBezTo>
                        <a:cubicBezTo>
                          <a:pt x="2" y="13"/>
                          <a:pt x="0" y="10"/>
                          <a:pt x="0" y="7"/>
                        </a:cubicBezTo>
                        <a:cubicBezTo>
                          <a:pt x="0" y="6"/>
                          <a:pt x="0" y="4"/>
                          <a:pt x="1" y="3"/>
                        </a:cubicBezTo>
                        <a:cubicBezTo>
                          <a:pt x="2" y="3"/>
                          <a:pt x="3" y="1"/>
                          <a:pt x="5" y="0"/>
                        </a:cubicBezTo>
                        <a:cubicBezTo>
                          <a:pt x="6" y="0"/>
                          <a:pt x="7" y="0"/>
                          <a:pt x="8" y="1"/>
                        </a:cubicBezTo>
                        <a:close/>
                        <a:moveTo>
                          <a:pt x="2" y="4"/>
                        </a:moveTo>
                        <a:cubicBezTo>
                          <a:pt x="1" y="3"/>
                          <a:pt x="1" y="3"/>
                          <a:pt x="1" y="3"/>
                        </a:cubicBezTo>
                        <a:cubicBezTo>
                          <a:pt x="2" y="4"/>
                          <a:pt x="2" y="4"/>
                          <a:pt x="2" y="4"/>
                        </a:cubicBezTo>
                        <a:cubicBezTo>
                          <a:pt x="1" y="4"/>
                          <a:pt x="1" y="6"/>
                          <a:pt x="1" y="7"/>
                        </a:cubicBezTo>
                        <a:cubicBezTo>
                          <a:pt x="1" y="9"/>
                          <a:pt x="2" y="12"/>
                          <a:pt x="4" y="14"/>
                        </a:cubicBezTo>
                        <a:cubicBezTo>
                          <a:pt x="5" y="15"/>
                          <a:pt x="6" y="15"/>
                          <a:pt x="7" y="15"/>
                        </a:cubicBezTo>
                        <a:cubicBezTo>
                          <a:pt x="8" y="15"/>
                          <a:pt x="10" y="13"/>
                          <a:pt x="9" y="11"/>
                        </a:cubicBezTo>
                        <a:cubicBezTo>
                          <a:pt x="9" y="11"/>
                          <a:pt x="9" y="11"/>
                          <a:pt x="9" y="10"/>
                        </a:cubicBezTo>
                        <a:cubicBezTo>
                          <a:pt x="9" y="9"/>
                          <a:pt x="9" y="9"/>
                          <a:pt x="9" y="8"/>
                        </a:cubicBezTo>
                        <a:cubicBezTo>
                          <a:pt x="8" y="6"/>
                          <a:pt x="9" y="5"/>
                          <a:pt x="9" y="4"/>
                        </a:cubicBezTo>
                        <a:cubicBezTo>
                          <a:pt x="9" y="4"/>
                          <a:pt x="8" y="3"/>
                          <a:pt x="8" y="2"/>
                        </a:cubicBezTo>
                        <a:cubicBezTo>
                          <a:pt x="7" y="1"/>
                          <a:pt x="6" y="1"/>
                          <a:pt x="5" y="1"/>
                        </a:cubicBezTo>
                        <a:cubicBezTo>
                          <a:pt x="4" y="1"/>
                          <a:pt x="2" y="4"/>
                          <a:pt x="2" y="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63" name="Google Shape;3663;p21"/>
                  <p:cNvSpPr/>
                  <p:nvPr/>
                </p:nvSpPr>
                <p:spPr>
                  <a:xfrm>
                    <a:off x="4214" y="2230"/>
                    <a:ext cx="7" cy="7"/>
                  </a:xfrm>
                  <a:custGeom>
                    <a:avLst/>
                    <a:gdLst/>
                    <a:ahLst/>
                    <a:cxnLst/>
                    <a:rect l="l" t="t" r="r" b="b"/>
                    <a:pathLst>
                      <a:path w="9" h="9" extrusionOk="0">
                        <a:moveTo>
                          <a:pt x="8" y="0"/>
                        </a:moveTo>
                        <a:cubicBezTo>
                          <a:pt x="7" y="0"/>
                          <a:pt x="7" y="0"/>
                          <a:pt x="7" y="0"/>
                        </a:cubicBezTo>
                        <a:cubicBezTo>
                          <a:pt x="7" y="0"/>
                          <a:pt x="7" y="0"/>
                          <a:pt x="7" y="0"/>
                        </a:cubicBezTo>
                        <a:cubicBezTo>
                          <a:pt x="6" y="1"/>
                          <a:pt x="5" y="1"/>
                          <a:pt x="4" y="1"/>
                        </a:cubicBezTo>
                        <a:cubicBezTo>
                          <a:pt x="4" y="1"/>
                          <a:pt x="4" y="1"/>
                          <a:pt x="4" y="1"/>
                        </a:cubicBezTo>
                        <a:cubicBezTo>
                          <a:pt x="4" y="2"/>
                          <a:pt x="4" y="2"/>
                          <a:pt x="6" y="3"/>
                        </a:cubicBezTo>
                        <a:cubicBezTo>
                          <a:pt x="8" y="3"/>
                          <a:pt x="7" y="7"/>
                          <a:pt x="5" y="7"/>
                        </a:cubicBezTo>
                        <a:cubicBezTo>
                          <a:pt x="5" y="7"/>
                          <a:pt x="5" y="7"/>
                          <a:pt x="5" y="7"/>
                        </a:cubicBezTo>
                        <a:cubicBezTo>
                          <a:pt x="3" y="7"/>
                          <a:pt x="3" y="5"/>
                          <a:pt x="2" y="4"/>
                        </a:cubicBezTo>
                        <a:cubicBezTo>
                          <a:pt x="2" y="3"/>
                          <a:pt x="2" y="1"/>
                          <a:pt x="2" y="1"/>
                        </a:cubicBezTo>
                        <a:cubicBezTo>
                          <a:pt x="1" y="1"/>
                          <a:pt x="0" y="1"/>
                          <a:pt x="0" y="0"/>
                        </a:cubicBezTo>
                        <a:cubicBezTo>
                          <a:pt x="0" y="1"/>
                          <a:pt x="0" y="1"/>
                          <a:pt x="0" y="1"/>
                        </a:cubicBezTo>
                        <a:cubicBezTo>
                          <a:pt x="0" y="3"/>
                          <a:pt x="1" y="6"/>
                          <a:pt x="3" y="8"/>
                        </a:cubicBezTo>
                        <a:cubicBezTo>
                          <a:pt x="4" y="9"/>
                          <a:pt x="5" y="9"/>
                          <a:pt x="5" y="9"/>
                        </a:cubicBezTo>
                        <a:cubicBezTo>
                          <a:pt x="6" y="9"/>
                          <a:pt x="6" y="9"/>
                          <a:pt x="6" y="9"/>
                        </a:cubicBezTo>
                        <a:cubicBezTo>
                          <a:pt x="7" y="9"/>
                          <a:pt x="9" y="7"/>
                          <a:pt x="8" y="5"/>
                        </a:cubicBezTo>
                        <a:cubicBezTo>
                          <a:pt x="8" y="5"/>
                          <a:pt x="8" y="5"/>
                          <a:pt x="8" y="4"/>
                        </a:cubicBezTo>
                        <a:cubicBezTo>
                          <a:pt x="8" y="3"/>
                          <a:pt x="8" y="3"/>
                          <a:pt x="8" y="2"/>
                        </a:cubicBezTo>
                        <a:cubicBezTo>
                          <a:pt x="7" y="1"/>
                          <a:pt x="8" y="1"/>
                          <a:pt x="8"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64" name="Google Shape;3664;p21"/>
                  <p:cNvSpPr/>
                  <p:nvPr/>
                </p:nvSpPr>
                <p:spPr>
                  <a:xfrm>
                    <a:off x="4213" y="2230"/>
                    <a:ext cx="8" cy="7"/>
                  </a:xfrm>
                  <a:custGeom>
                    <a:avLst/>
                    <a:gdLst/>
                    <a:ahLst/>
                    <a:cxnLst/>
                    <a:rect l="l" t="t" r="r" b="b"/>
                    <a:pathLst>
                      <a:path w="11" h="9" extrusionOk="0">
                        <a:moveTo>
                          <a:pt x="9" y="0"/>
                        </a:moveTo>
                        <a:cubicBezTo>
                          <a:pt x="9" y="0"/>
                          <a:pt x="9" y="0"/>
                          <a:pt x="9" y="0"/>
                        </a:cubicBezTo>
                        <a:cubicBezTo>
                          <a:pt x="9" y="1"/>
                          <a:pt x="8" y="1"/>
                          <a:pt x="9" y="2"/>
                        </a:cubicBezTo>
                        <a:cubicBezTo>
                          <a:pt x="9" y="3"/>
                          <a:pt x="9" y="3"/>
                          <a:pt x="9" y="4"/>
                        </a:cubicBezTo>
                        <a:cubicBezTo>
                          <a:pt x="9" y="5"/>
                          <a:pt x="9" y="5"/>
                          <a:pt x="9" y="5"/>
                        </a:cubicBezTo>
                        <a:cubicBezTo>
                          <a:pt x="10" y="7"/>
                          <a:pt x="8" y="9"/>
                          <a:pt x="7" y="9"/>
                        </a:cubicBezTo>
                        <a:cubicBezTo>
                          <a:pt x="6" y="9"/>
                          <a:pt x="6" y="9"/>
                          <a:pt x="6" y="9"/>
                        </a:cubicBezTo>
                        <a:cubicBezTo>
                          <a:pt x="6" y="9"/>
                          <a:pt x="5" y="9"/>
                          <a:pt x="4" y="8"/>
                        </a:cubicBezTo>
                        <a:cubicBezTo>
                          <a:pt x="2" y="6"/>
                          <a:pt x="1" y="3"/>
                          <a:pt x="1" y="1"/>
                        </a:cubicBezTo>
                        <a:cubicBezTo>
                          <a:pt x="1" y="0"/>
                          <a:pt x="1" y="0"/>
                          <a:pt x="1" y="0"/>
                        </a:cubicBezTo>
                        <a:cubicBezTo>
                          <a:pt x="0" y="0"/>
                          <a:pt x="0" y="0"/>
                          <a:pt x="0" y="0"/>
                        </a:cubicBezTo>
                        <a:cubicBezTo>
                          <a:pt x="0" y="3"/>
                          <a:pt x="2" y="6"/>
                          <a:pt x="4" y="8"/>
                        </a:cubicBezTo>
                        <a:cubicBezTo>
                          <a:pt x="5" y="9"/>
                          <a:pt x="5" y="9"/>
                          <a:pt x="6" y="9"/>
                        </a:cubicBezTo>
                        <a:cubicBezTo>
                          <a:pt x="9" y="9"/>
                          <a:pt x="11" y="7"/>
                          <a:pt x="9" y="4"/>
                        </a:cubicBezTo>
                        <a:cubicBezTo>
                          <a:pt x="9" y="2"/>
                          <a:pt x="9" y="1"/>
                          <a:pt x="9"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65" name="Google Shape;3665;p21"/>
                  <p:cNvSpPr/>
                  <p:nvPr/>
                </p:nvSpPr>
                <p:spPr>
                  <a:xfrm>
                    <a:off x="4216" y="2232"/>
                    <a:ext cx="3" cy="3"/>
                  </a:xfrm>
                  <a:custGeom>
                    <a:avLst/>
                    <a:gdLst/>
                    <a:ahLst/>
                    <a:cxnLst/>
                    <a:rect l="l" t="t" r="r" b="b"/>
                    <a:pathLst>
                      <a:path w="4" h="5" extrusionOk="0">
                        <a:moveTo>
                          <a:pt x="3" y="2"/>
                        </a:moveTo>
                        <a:cubicBezTo>
                          <a:pt x="3" y="2"/>
                          <a:pt x="1" y="0"/>
                          <a:pt x="0" y="2"/>
                        </a:cubicBezTo>
                        <a:cubicBezTo>
                          <a:pt x="0" y="4"/>
                          <a:pt x="4" y="5"/>
                          <a:pt x="3" y="2"/>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66" name="Google Shape;3666;p21"/>
                  <p:cNvSpPr/>
                  <p:nvPr/>
                </p:nvSpPr>
                <p:spPr>
                  <a:xfrm>
                    <a:off x="4217" y="2228"/>
                    <a:ext cx="2" cy="2"/>
                  </a:xfrm>
                  <a:custGeom>
                    <a:avLst/>
                    <a:gdLst/>
                    <a:ahLst/>
                    <a:cxnLst/>
                    <a:rect l="l" t="t" r="r" b="b"/>
                    <a:pathLst>
                      <a:path w="3" h="3" extrusionOk="0">
                        <a:moveTo>
                          <a:pt x="0" y="2"/>
                        </a:moveTo>
                        <a:cubicBezTo>
                          <a:pt x="0" y="2"/>
                          <a:pt x="0" y="0"/>
                          <a:pt x="1" y="1"/>
                        </a:cubicBezTo>
                        <a:cubicBezTo>
                          <a:pt x="3" y="2"/>
                          <a:pt x="0" y="3"/>
                          <a:pt x="0" y="2"/>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67" name="Google Shape;3667;p21"/>
                  <p:cNvSpPr/>
                  <p:nvPr/>
                </p:nvSpPr>
                <p:spPr>
                  <a:xfrm>
                    <a:off x="4205" y="2223"/>
                    <a:ext cx="18" cy="8"/>
                  </a:xfrm>
                  <a:custGeom>
                    <a:avLst/>
                    <a:gdLst/>
                    <a:ahLst/>
                    <a:cxnLst/>
                    <a:rect l="l" t="t" r="r" b="b"/>
                    <a:pathLst>
                      <a:path w="25" h="10" extrusionOk="0">
                        <a:moveTo>
                          <a:pt x="17" y="0"/>
                        </a:moveTo>
                        <a:cubicBezTo>
                          <a:pt x="17" y="0"/>
                          <a:pt x="25" y="1"/>
                          <a:pt x="22" y="7"/>
                        </a:cubicBezTo>
                        <a:cubicBezTo>
                          <a:pt x="21" y="10"/>
                          <a:pt x="15" y="10"/>
                          <a:pt x="11" y="9"/>
                        </a:cubicBezTo>
                        <a:cubicBezTo>
                          <a:pt x="9" y="9"/>
                          <a:pt x="7" y="8"/>
                          <a:pt x="6" y="9"/>
                        </a:cubicBezTo>
                        <a:cubicBezTo>
                          <a:pt x="4" y="9"/>
                          <a:pt x="0" y="5"/>
                          <a:pt x="5" y="3"/>
                        </a:cubicBezTo>
                        <a:cubicBezTo>
                          <a:pt x="11" y="1"/>
                          <a:pt x="17" y="0"/>
                          <a:pt x="17" y="0"/>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68" name="Google Shape;3668;p21"/>
                  <p:cNvSpPr/>
                  <p:nvPr/>
                </p:nvSpPr>
                <p:spPr>
                  <a:xfrm>
                    <a:off x="4206" y="2223"/>
                    <a:ext cx="17" cy="8"/>
                  </a:xfrm>
                  <a:custGeom>
                    <a:avLst/>
                    <a:gdLst/>
                    <a:ahLst/>
                    <a:cxnLst/>
                    <a:rect l="l" t="t" r="r" b="b"/>
                    <a:pathLst>
                      <a:path w="22" h="10" extrusionOk="0">
                        <a:moveTo>
                          <a:pt x="17" y="9"/>
                        </a:moveTo>
                        <a:cubicBezTo>
                          <a:pt x="15" y="10"/>
                          <a:pt x="11" y="10"/>
                          <a:pt x="9" y="9"/>
                        </a:cubicBezTo>
                        <a:cubicBezTo>
                          <a:pt x="7" y="9"/>
                          <a:pt x="5" y="9"/>
                          <a:pt x="5" y="9"/>
                        </a:cubicBezTo>
                        <a:cubicBezTo>
                          <a:pt x="3" y="9"/>
                          <a:pt x="1" y="8"/>
                          <a:pt x="0" y="7"/>
                        </a:cubicBezTo>
                        <a:cubicBezTo>
                          <a:pt x="0" y="5"/>
                          <a:pt x="0" y="4"/>
                          <a:pt x="3" y="3"/>
                        </a:cubicBezTo>
                        <a:cubicBezTo>
                          <a:pt x="5" y="2"/>
                          <a:pt x="7" y="1"/>
                          <a:pt x="9" y="1"/>
                        </a:cubicBezTo>
                        <a:cubicBezTo>
                          <a:pt x="12" y="0"/>
                          <a:pt x="15" y="0"/>
                          <a:pt x="15" y="0"/>
                        </a:cubicBezTo>
                        <a:cubicBezTo>
                          <a:pt x="15" y="0"/>
                          <a:pt x="15" y="0"/>
                          <a:pt x="15" y="0"/>
                        </a:cubicBezTo>
                        <a:cubicBezTo>
                          <a:pt x="15" y="0"/>
                          <a:pt x="15" y="0"/>
                          <a:pt x="15" y="0"/>
                        </a:cubicBezTo>
                        <a:cubicBezTo>
                          <a:pt x="15" y="0"/>
                          <a:pt x="15" y="0"/>
                          <a:pt x="15" y="0"/>
                        </a:cubicBezTo>
                        <a:cubicBezTo>
                          <a:pt x="15" y="0"/>
                          <a:pt x="15" y="0"/>
                          <a:pt x="15" y="0"/>
                        </a:cubicBezTo>
                        <a:cubicBezTo>
                          <a:pt x="15" y="0"/>
                          <a:pt x="20" y="0"/>
                          <a:pt x="21" y="3"/>
                        </a:cubicBezTo>
                        <a:cubicBezTo>
                          <a:pt x="22" y="4"/>
                          <a:pt x="22" y="5"/>
                          <a:pt x="21" y="7"/>
                        </a:cubicBezTo>
                        <a:cubicBezTo>
                          <a:pt x="20" y="8"/>
                          <a:pt x="19" y="9"/>
                          <a:pt x="17" y="9"/>
                        </a:cubicBezTo>
                        <a:close/>
                        <a:moveTo>
                          <a:pt x="3" y="3"/>
                        </a:moveTo>
                        <a:cubicBezTo>
                          <a:pt x="1" y="4"/>
                          <a:pt x="1" y="6"/>
                          <a:pt x="1" y="7"/>
                        </a:cubicBezTo>
                        <a:cubicBezTo>
                          <a:pt x="2" y="8"/>
                          <a:pt x="3" y="9"/>
                          <a:pt x="4" y="8"/>
                        </a:cubicBezTo>
                        <a:cubicBezTo>
                          <a:pt x="5" y="8"/>
                          <a:pt x="7" y="8"/>
                          <a:pt x="9" y="9"/>
                        </a:cubicBezTo>
                        <a:cubicBezTo>
                          <a:pt x="11" y="9"/>
                          <a:pt x="14" y="10"/>
                          <a:pt x="17" y="9"/>
                        </a:cubicBezTo>
                        <a:cubicBezTo>
                          <a:pt x="18" y="9"/>
                          <a:pt x="19" y="8"/>
                          <a:pt x="20" y="7"/>
                        </a:cubicBezTo>
                        <a:cubicBezTo>
                          <a:pt x="21" y="5"/>
                          <a:pt x="21" y="4"/>
                          <a:pt x="20" y="3"/>
                        </a:cubicBezTo>
                        <a:cubicBezTo>
                          <a:pt x="20" y="1"/>
                          <a:pt x="16" y="0"/>
                          <a:pt x="15" y="0"/>
                        </a:cubicBezTo>
                        <a:cubicBezTo>
                          <a:pt x="15" y="0"/>
                          <a:pt x="12" y="1"/>
                          <a:pt x="9" y="1"/>
                        </a:cubicBezTo>
                        <a:cubicBezTo>
                          <a:pt x="7" y="2"/>
                          <a:pt x="5" y="2"/>
                          <a:pt x="3" y="3"/>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69" name="Google Shape;3669;p21"/>
                  <p:cNvSpPr/>
                  <p:nvPr/>
                </p:nvSpPr>
                <p:spPr>
                  <a:xfrm>
                    <a:off x="4207" y="2223"/>
                    <a:ext cx="15" cy="7"/>
                  </a:xfrm>
                  <a:custGeom>
                    <a:avLst/>
                    <a:gdLst/>
                    <a:ahLst/>
                    <a:cxnLst/>
                    <a:rect l="l" t="t" r="r" b="b"/>
                    <a:pathLst>
                      <a:path w="20" h="9" extrusionOk="0">
                        <a:moveTo>
                          <a:pt x="14" y="0"/>
                        </a:moveTo>
                        <a:cubicBezTo>
                          <a:pt x="14" y="1"/>
                          <a:pt x="14" y="1"/>
                          <a:pt x="14" y="1"/>
                        </a:cubicBezTo>
                        <a:cubicBezTo>
                          <a:pt x="14" y="1"/>
                          <a:pt x="13" y="1"/>
                          <a:pt x="13" y="2"/>
                        </a:cubicBezTo>
                        <a:cubicBezTo>
                          <a:pt x="13" y="2"/>
                          <a:pt x="13" y="2"/>
                          <a:pt x="13" y="2"/>
                        </a:cubicBezTo>
                        <a:cubicBezTo>
                          <a:pt x="13" y="2"/>
                          <a:pt x="13" y="2"/>
                          <a:pt x="13" y="2"/>
                        </a:cubicBezTo>
                        <a:cubicBezTo>
                          <a:pt x="14" y="2"/>
                          <a:pt x="17" y="2"/>
                          <a:pt x="17" y="4"/>
                        </a:cubicBezTo>
                        <a:cubicBezTo>
                          <a:pt x="18" y="6"/>
                          <a:pt x="15" y="8"/>
                          <a:pt x="12" y="8"/>
                        </a:cubicBezTo>
                        <a:cubicBezTo>
                          <a:pt x="11" y="8"/>
                          <a:pt x="11" y="8"/>
                          <a:pt x="11" y="8"/>
                        </a:cubicBezTo>
                        <a:cubicBezTo>
                          <a:pt x="8" y="8"/>
                          <a:pt x="4" y="5"/>
                          <a:pt x="4" y="5"/>
                        </a:cubicBezTo>
                        <a:cubicBezTo>
                          <a:pt x="4" y="4"/>
                          <a:pt x="7" y="4"/>
                          <a:pt x="8" y="3"/>
                        </a:cubicBezTo>
                        <a:cubicBezTo>
                          <a:pt x="8" y="3"/>
                          <a:pt x="9" y="2"/>
                          <a:pt x="10" y="2"/>
                        </a:cubicBezTo>
                        <a:cubicBezTo>
                          <a:pt x="10" y="2"/>
                          <a:pt x="9" y="2"/>
                          <a:pt x="9" y="2"/>
                        </a:cubicBezTo>
                        <a:cubicBezTo>
                          <a:pt x="8" y="2"/>
                          <a:pt x="8" y="2"/>
                          <a:pt x="7" y="2"/>
                        </a:cubicBezTo>
                        <a:cubicBezTo>
                          <a:pt x="7" y="2"/>
                          <a:pt x="7" y="2"/>
                          <a:pt x="7" y="2"/>
                        </a:cubicBezTo>
                        <a:cubicBezTo>
                          <a:pt x="6" y="2"/>
                          <a:pt x="4" y="3"/>
                          <a:pt x="2" y="3"/>
                        </a:cubicBezTo>
                        <a:cubicBezTo>
                          <a:pt x="0" y="4"/>
                          <a:pt x="0" y="6"/>
                          <a:pt x="0" y="7"/>
                        </a:cubicBezTo>
                        <a:cubicBezTo>
                          <a:pt x="1" y="8"/>
                          <a:pt x="2" y="8"/>
                          <a:pt x="3" y="8"/>
                        </a:cubicBezTo>
                        <a:cubicBezTo>
                          <a:pt x="3" y="8"/>
                          <a:pt x="3" y="8"/>
                          <a:pt x="3" y="8"/>
                        </a:cubicBezTo>
                        <a:cubicBezTo>
                          <a:pt x="4" y="8"/>
                          <a:pt x="4" y="8"/>
                          <a:pt x="4" y="8"/>
                        </a:cubicBezTo>
                        <a:cubicBezTo>
                          <a:pt x="5" y="8"/>
                          <a:pt x="6" y="9"/>
                          <a:pt x="8" y="9"/>
                        </a:cubicBezTo>
                        <a:cubicBezTo>
                          <a:pt x="10" y="9"/>
                          <a:pt x="11" y="9"/>
                          <a:pt x="13" y="9"/>
                        </a:cubicBezTo>
                        <a:cubicBezTo>
                          <a:pt x="14" y="9"/>
                          <a:pt x="15" y="9"/>
                          <a:pt x="16" y="9"/>
                        </a:cubicBezTo>
                        <a:cubicBezTo>
                          <a:pt x="17" y="9"/>
                          <a:pt x="18" y="8"/>
                          <a:pt x="19" y="7"/>
                        </a:cubicBezTo>
                        <a:cubicBezTo>
                          <a:pt x="20" y="5"/>
                          <a:pt x="20" y="4"/>
                          <a:pt x="19" y="3"/>
                        </a:cubicBezTo>
                        <a:cubicBezTo>
                          <a:pt x="19" y="1"/>
                          <a:pt x="15" y="1"/>
                          <a:pt x="14"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70" name="Google Shape;3670;p21"/>
                  <p:cNvSpPr/>
                  <p:nvPr/>
                </p:nvSpPr>
                <p:spPr>
                  <a:xfrm>
                    <a:off x="4205" y="2223"/>
                    <a:ext cx="18" cy="8"/>
                  </a:xfrm>
                  <a:custGeom>
                    <a:avLst/>
                    <a:gdLst/>
                    <a:ahLst/>
                    <a:cxnLst/>
                    <a:rect l="l" t="t" r="r" b="b"/>
                    <a:pathLst>
                      <a:path w="25" h="10" extrusionOk="0">
                        <a:moveTo>
                          <a:pt x="18" y="0"/>
                        </a:moveTo>
                        <a:cubicBezTo>
                          <a:pt x="17" y="0"/>
                          <a:pt x="17" y="0"/>
                          <a:pt x="17" y="0"/>
                        </a:cubicBezTo>
                        <a:cubicBezTo>
                          <a:pt x="18" y="1"/>
                          <a:pt x="22" y="1"/>
                          <a:pt x="22" y="3"/>
                        </a:cubicBezTo>
                        <a:cubicBezTo>
                          <a:pt x="23" y="4"/>
                          <a:pt x="23" y="5"/>
                          <a:pt x="22" y="7"/>
                        </a:cubicBezTo>
                        <a:cubicBezTo>
                          <a:pt x="21" y="8"/>
                          <a:pt x="20" y="9"/>
                          <a:pt x="19" y="9"/>
                        </a:cubicBezTo>
                        <a:cubicBezTo>
                          <a:pt x="18" y="9"/>
                          <a:pt x="17" y="9"/>
                          <a:pt x="16" y="9"/>
                        </a:cubicBezTo>
                        <a:cubicBezTo>
                          <a:pt x="14" y="9"/>
                          <a:pt x="13" y="9"/>
                          <a:pt x="11" y="9"/>
                        </a:cubicBezTo>
                        <a:cubicBezTo>
                          <a:pt x="9" y="9"/>
                          <a:pt x="8" y="8"/>
                          <a:pt x="7" y="8"/>
                        </a:cubicBezTo>
                        <a:cubicBezTo>
                          <a:pt x="6" y="8"/>
                          <a:pt x="6" y="8"/>
                          <a:pt x="6" y="8"/>
                        </a:cubicBezTo>
                        <a:cubicBezTo>
                          <a:pt x="6" y="8"/>
                          <a:pt x="6" y="8"/>
                          <a:pt x="6" y="8"/>
                        </a:cubicBezTo>
                        <a:cubicBezTo>
                          <a:pt x="5" y="8"/>
                          <a:pt x="4" y="8"/>
                          <a:pt x="3" y="7"/>
                        </a:cubicBezTo>
                        <a:cubicBezTo>
                          <a:pt x="3" y="6"/>
                          <a:pt x="3" y="4"/>
                          <a:pt x="5" y="3"/>
                        </a:cubicBezTo>
                        <a:cubicBezTo>
                          <a:pt x="7" y="3"/>
                          <a:pt x="9" y="2"/>
                          <a:pt x="10" y="2"/>
                        </a:cubicBezTo>
                        <a:cubicBezTo>
                          <a:pt x="10" y="2"/>
                          <a:pt x="10" y="2"/>
                          <a:pt x="10" y="2"/>
                        </a:cubicBezTo>
                        <a:cubicBezTo>
                          <a:pt x="9" y="2"/>
                          <a:pt x="8" y="2"/>
                          <a:pt x="8" y="2"/>
                        </a:cubicBezTo>
                        <a:cubicBezTo>
                          <a:pt x="7" y="2"/>
                          <a:pt x="7" y="2"/>
                          <a:pt x="6" y="3"/>
                        </a:cubicBezTo>
                        <a:cubicBezTo>
                          <a:pt x="5" y="3"/>
                          <a:pt x="5" y="3"/>
                          <a:pt x="5" y="3"/>
                        </a:cubicBezTo>
                        <a:cubicBezTo>
                          <a:pt x="0" y="5"/>
                          <a:pt x="3" y="9"/>
                          <a:pt x="6" y="9"/>
                        </a:cubicBezTo>
                        <a:cubicBezTo>
                          <a:pt x="6" y="9"/>
                          <a:pt x="6" y="9"/>
                          <a:pt x="6" y="9"/>
                        </a:cubicBezTo>
                        <a:cubicBezTo>
                          <a:pt x="7" y="9"/>
                          <a:pt x="7" y="9"/>
                          <a:pt x="7" y="9"/>
                        </a:cubicBezTo>
                        <a:cubicBezTo>
                          <a:pt x="8" y="9"/>
                          <a:pt x="9" y="9"/>
                          <a:pt x="11" y="9"/>
                        </a:cubicBezTo>
                        <a:cubicBezTo>
                          <a:pt x="12" y="9"/>
                          <a:pt x="14" y="10"/>
                          <a:pt x="16" y="10"/>
                        </a:cubicBezTo>
                        <a:cubicBezTo>
                          <a:pt x="19" y="10"/>
                          <a:pt x="21" y="9"/>
                          <a:pt x="22" y="7"/>
                        </a:cubicBezTo>
                        <a:cubicBezTo>
                          <a:pt x="25" y="2"/>
                          <a:pt x="19" y="1"/>
                          <a:pt x="18"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71" name="Google Shape;3671;p21"/>
                  <p:cNvSpPr/>
                  <p:nvPr/>
                </p:nvSpPr>
                <p:spPr>
                  <a:xfrm>
                    <a:off x="4215" y="2226"/>
                    <a:ext cx="5" cy="3"/>
                  </a:xfrm>
                  <a:custGeom>
                    <a:avLst/>
                    <a:gdLst/>
                    <a:ahLst/>
                    <a:cxnLst/>
                    <a:rect l="l" t="t" r="r" b="b"/>
                    <a:pathLst>
                      <a:path w="7" h="4" extrusionOk="0">
                        <a:moveTo>
                          <a:pt x="4" y="4"/>
                        </a:moveTo>
                        <a:cubicBezTo>
                          <a:pt x="4" y="4"/>
                          <a:pt x="0" y="4"/>
                          <a:pt x="1" y="2"/>
                        </a:cubicBezTo>
                        <a:cubicBezTo>
                          <a:pt x="2" y="1"/>
                          <a:pt x="5" y="0"/>
                          <a:pt x="6" y="1"/>
                        </a:cubicBezTo>
                        <a:cubicBezTo>
                          <a:pt x="7" y="3"/>
                          <a:pt x="5" y="4"/>
                          <a:pt x="4" y="4"/>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72" name="Google Shape;3672;p21"/>
                  <p:cNvSpPr/>
                  <p:nvPr/>
                </p:nvSpPr>
                <p:spPr>
                  <a:xfrm>
                    <a:off x="4205" y="2216"/>
                    <a:ext cx="16" cy="10"/>
                  </a:xfrm>
                  <a:custGeom>
                    <a:avLst/>
                    <a:gdLst/>
                    <a:ahLst/>
                    <a:cxnLst/>
                    <a:rect l="l" t="t" r="r" b="b"/>
                    <a:pathLst>
                      <a:path w="21" h="14" extrusionOk="0">
                        <a:moveTo>
                          <a:pt x="15" y="3"/>
                        </a:moveTo>
                        <a:cubicBezTo>
                          <a:pt x="15" y="3"/>
                          <a:pt x="21" y="7"/>
                          <a:pt x="17" y="10"/>
                        </a:cubicBezTo>
                        <a:cubicBezTo>
                          <a:pt x="15" y="12"/>
                          <a:pt x="13" y="12"/>
                          <a:pt x="12" y="11"/>
                        </a:cubicBezTo>
                        <a:cubicBezTo>
                          <a:pt x="11" y="11"/>
                          <a:pt x="9" y="11"/>
                          <a:pt x="7" y="12"/>
                        </a:cubicBezTo>
                        <a:cubicBezTo>
                          <a:pt x="3" y="14"/>
                          <a:pt x="0" y="8"/>
                          <a:pt x="4" y="5"/>
                        </a:cubicBezTo>
                        <a:cubicBezTo>
                          <a:pt x="7" y="2"/>
                          <a:pt x="13" y="0"/>
                          <a:pt x="15" y="3"/>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73" name="Google Shape;3673;p21"/>
                  <p:cNvSpPr/>
                  <p:nvPr/>
                </p:nvSpPr>
                <p:spPr>
                  <a:xfrm>
                    <a:off x="4206" y="2217"/>
                    <a:ext cx="13" cy="9"/>
                  </a:xfrm>
                  <a:custGeom>
                    <a:avLst/>
                    <a:gdLst/>
                    <a:ahLst/>
                    <a:cxnLst/>
                    <a:rect l="l" t="t" r="r" b="b"/>
                    <a:pathLst>
                      <a:path w="17" h="12" extrusionOk="0">
                        <a:moveTo>
                          <a:pt x="15" y="10"/>
                        </a:moveTo>
                        <a:cubicBezTo>
                          <a:pt x="14" y="11"/>
                          <a:pt x="13" y="11"/>
                          <a:pt x="12" y="11"/>
                        </a:cubicBezTo>
                        <a:cubicBezTo>
                          <a:pt x="12" y="11"/>
                          <a:pt x="12" y="11"/>
                          <a:pt x="12" y="11"/>
                        </a:cubicBezTo>
                        <a:cubicBezTo>
                          <a:pt x="11" y="11"/>
                          <a:pt x="11" y="11"/>
                          <a:pt x="10" y="11"/>
                        </a:cubicBezTo>
                        <a:cubicBezTo>
                          <a:pt x="9" y="11"/>
                          <a:pt x="9" y="11"/>
                          <a:pt x="8" y="11"/>
                        </a:cubicBezTo>
                        <a:cubicBezTo>
                          <a:pt x="7" y="11"/>
                          <a:pt x="6" y="11"/>
                          <a:pt x="6" y="11"/>
                        </a:cubicBezTo>
                        <a:cubicBezTo>
                          <a:pt x="5" y="11"/>
                          <a:pt x="5" y="12"/>
                          <a:pt x="4" y="12"/>
                        </a:cubicBezTo>
                        <a:cubicBezTo>
                          <a:pt x="2" y="12"/>
                          <a:pt x="0" y="10"/>
                          <a:pt x="0" y="8"/>
                        </a:cubicBezTo>
                        <a:cubicBezTo>
                          <a:pt x="0" y="6"/>
                          <a:pt x="0" y="5"/>
                          <a:pt x="1" y="4"/>
                        </a:cubicBezTo>
                        <a:cubicBezTo>
                          <a:pt x="3" y="2"/>
                          <a:pt x="7" y="0"/>
                          <a:pt x="9" y="0"/>
                        </a:cubicBezTo>
                        <a:cubicBezTo>
                          <a:pt x="11" y="0"/>
                          <a:pt x="13" y="0"/>
                          <a:pt x="14" y="2"/>
                        </a:cubicBezTo>
                        <a:cubicBezTo>
                          <a:pt x="14" y="2"/>
                          <a:pt x="16" y="4"/>
                          <a:pt x="17" y="6"/>
                        </a:cubicBezTo>
                        <a:cubicBezTo>
                          <a:pt x="17" y="8"/>
                          <a:pt x="16" y="9"/>
                          <a:pt x="15" y="10"/>
                        </a:cubicBezTo>
                        <a:close/>
                        <a:moveTo>
                          <a:pt x="13" y="2"/>
                        </a:moveTo>
                        <a:cubicBezTo>
                          <a:pt x="13" y="2"/>
                          <a:pt x="13" y="2"/>
                          <a:pt x="13" y="2"/>
                        </a:cubicBezTo>
                        <a:cubicBezTo>
                          <a:pt x="13" y="2"/>
                          <a:pt x="13" y="2"/>
                          <a:pt x="13" y="2"/>
                        </a:cubicBezTo>
                        <a:cubicBezTo>
                          <a:pt x="12" y="1"/>
                          <a:pt x="11" y="1"/>
                          <a:pt x="9" y="1"/>
                        </a:cubicBezTo>
                        <a:cubicBezTo>
                          <a:pt x="7" y="1"/>
                          <a:pt x="4" y="2"/>
                          <a:pt x="2" y="4"/>
                        </a:cubicBezTo>
                        <a:cubicBezTo>
                          <a:pt x="1" y="5"/>
                          <a:pt x="0" y="7"/>
                          <a:pt x="0" y="8"/>
                        </a:cubicBezTo>
                        <a:cubicBezTo>
                          <a:pt x="1" y="9"/>
                          <a:pt x="2" y="11"/>
                          <a:pt x="4" y="11"/>
                        </a:cubicBezTo>
                        <a:cubicBezTo>
                          <a:pt x="4" y="11"/>
                          <a:pt x="5" y="11"/>
                          <a:pt x="5" y="10"/>
                        </a:cubicBezTo>
                        <a:cubicBezTo>
                          <a:pt x="6" y="10"/>
                          <a:pt x="7" y="10"/>
                          <a:pt x="8" y="10"/>
                        </a:cubicBezTo>
                        <a:cubicBezTo>
                          <a:pt x="9" y="10"/>
                          <a:pt x="9" y="10"/>
                          <a:pt x="10" y="10"/>
                        </a:cubicBezTo>
                        <a:cubicBezTo>
                          <a:pt x="11" y="10"/>
                          <a:pt x="11" y="10"/>
                          <a:pt x="12" y="10"/>
                        </a:cubicBezTo>
                        <a:cubicBezTo>
                          <a:pt x="13" y="10"/>
                          <a:pt x="13" y="10"/>
                          <a:pt x="15" y="9"/>
                        </a:cubicBezTo>
                        <a:cubicBezTo>
                          <a:pt x="16" y="8"/>
                          <a:pt x="16" y="7"/>
                          <a:pt x="16" y="7"/>
                        </a:cubicBezTo>
                        <a:cubicBezTo>
                          <a:pt x="16" y="4"/>
                          <a:pt x="13" y="2"/>
                          <a:pt x="13" y="2"/>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74" name="Google Shape;3674;p21"/>
                  <p:cNvSpPr/>
                  <p:nvPr/>
                </p:nvSpPr>
                <p:spPr>
                  <a:xfrm>
                    <a:off x="4206" y="2218"/>
                    <a:ext cx="12" cy="7"/>
                  </a:xfrm>
                  <a:custGeom>
                    <a:avLst/>
                    <a:gdLst/>
                    <a:ahLst/>
                    <a:cxnLst/>
                    <a:rect l="l" t="t" r="r" b="b"/>
                    <a:pathLst>
                      <a:path w="16" h="9" extrusionOk="0">
                        <a:moveTo>
                          <a:pt x="13" y="0"/>
                        </a:moveTo>
                        <a:cubicBezTo>
                          <a:pt x="13" y="1"/>
                          <a:pt x="13" y="1"/>
                          <a:pt x="13" y="1"/>
                        </a:cubicBezTo>
                        <a:cubicBezTo>
                          <a:pt x="12" y="2"/>
                          <a:pt x="12" y="2"/>
                          <a:pt x="12" y="2"/>
                        </a:cubicBezTo>
                        <a:cubicBezTo>
                          <a:pt x="13" y="2"/>
                          <a:pt x="14" y="3"/>
                          <a:pt x="14" y="4"/>
                        </a:cubicBezTo>
                        <a:cubicBezTo>
                          <a:pt x="14" y="6"/>
                          <a:pt x="12" y="7"/>
                          <a:pt x="11" y="7"/>
                        </a:cubicBezTo>
                        <a:cubicBezTo>
                          <a:pt x="10" y="7"/>
                          <a:pt x="10" y="7"/>
                          <a:pt x="10" y="6"/>
                        </a:cubicBezTo>
                        <a:cubicBezTo>
                          <a:pt x="9" y="5"/>
                          <a:pt x="11" y="3"/>
                          <a:pt x="10" y="3"/>
                        </a:cubicBezTo>
                        <a:cubicBezTo>
                          <a:pt x="9" y="3"/>
                          <a:pt x="9" y="3"/>
                          <a:pt x="9" y="3"/>
                        </a:cubicBezTo>
                        <a:cubicBezTo>
                          <a:pt x="8" y="3"/>
                          <a:pt x="8" y="4"/>
                          <a:pt x="7" y="6"/>
                        </a:cubicBezTo>
                        <a:cubicBezTo>
                          <a:pt x="7" y="7"/>
                          <a:pt x="6" y="7"/>
                          <a:pt x="5" y="7"/>
                        </a:cubicBezTo>
                        <a:cubicBezTo>
                          <a:pt x="4" y="7"/>
                          <a:pt x="2" y="6"/>
                          <a:pt x="2" y="5"/>
                        </a:cubicBezTo>
                        <a:cubicBezTo>
                          <a:pt x="2" y="4"/>
                          <a:pt x="2" y="4"/>
                          <a:pt x="2" y="4"/>
                        </a:cubicBezTo>
                        <a:cubicBezTo>
                          <a:pt x="2" y="5"/>
                          <a:pt x="1" y="5"/>
                          <a:pt x="0" y="5"/>
                        </a:cubicBezTo>
                        <a:cubicBezTo>
                          <a:pt x="0" y="6"/>
                          <a:pt x="0" y="6"/>
                          <a:pt x="0" y="6"/>
                        </a:cubicBezTo>
                        <a:cubicBezTo>
                          <a:pt x="1" y="7"/>
                          <a:pt x="2" y="9"/>
                          <a:pt x="4" y="9"/>
                        </a:cubicBezTo>
                        <a:cubicBezTo>
                          <a:pt x="4" y="9"/>
                          <a:pt x="4" y="9"/>
                          <a:pt x="4" y="9"/>
                        </a:cubicBezTo>
                        <a:cubicBezTo>
                          <a:pt x="4" y="9"/>
                          <a:pt x="5" y="9"/>
                          <a:pt x="5" y="8"/>
                        </a:cubicBezTo>
                        <a:cubicBezTo>
                          <a:pt x="6" y="8"/>
                          <a:pt x="7" y="8"/>
                          <a:pt x="8" y="8"/>
                        </a:cubicBezTo>
                        <a:cubicBezTo>
                          <a:pt x="8" y="8"/>
                          <a:pt x="8" y="8"/>
                          <a:pt x="8" y="8"/>
                        </a:cubicBezTo>
                        <a:cubicBezTo>
                          <a:pt x="9" y="8"/>
                          <a:pt x="9" y="8"/>
                          <a:pt x="10" y="8"/>
                        </a:cubicBezTo>
                        <a:cubicBezTo>
                          <a:pt x="11" y="8"/>
                          <a:pt x="11" y="8"/>
                          <a:pt x="12" y="8"/>
                        </a:cubicBezTo>
                        <a:cubicBezTo>
                          <a:pt x="12" y="8"/>
                          <a:pt x="12" y="8"/>
                          <a:pt x="12" y="8"/>
                        </a:cubicBezTo>
                        <a:cubicBezTo>
                          <a:pt x="13" y="8"/>
                          <a:pt x="13" y="8"/>
                          <a:pt x="15" y="7"/>
                        </a:cubicBezTo>
                        <a:cubicBezTo>
                          <a:pt x="16" y="6"/>
                          <a:pt x="16" y="5"/>
                          <a:pt x="16" y="5"/>
                        </a:cubicBezTo>
                        <a:cubicBezTo>
                          <a:pt x="16" y="3"/>
                          <a:pt x="14" y="1"/>
                          <a:pt x="13"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75" name="Google Shape;3675;p21"/>
                  <p:cNvSpPr/>
                  <p:nvPr/>
                </p:nvSpPr>
                <p:spPr>
                  <a:xfrm>
                    <a:off x="4206" y="2218"/>
                    <a:ext cx="14" cy="7"/>
                  </a:xfrm>
                  <a:custGeom>
                    <a:avLst/>
                    <a:gdLst/>
                    <a:ahLst/>
                    <a:cxnLst/>
                    <a:rect l="l" t="t" r="r" b="b"/>
                    <a:pathLst>
                      <a:path w="18" h="9" extrusionOk="0">
                        <a:moveTo>
                          <a:pt x="14" y="0"/>
                        </a:moveTo>
                        <a:cubicBezTo>
                          <a:pt x="13" y="0"/>
                          <a:pt x="13" y="0"/>
                          <a:pt x="13" y="0"/>
                        </a:cubicBezTo>
                        <a:cubicBezTo>
                          <a:pt x="14" y="1"/>
                          <a:pt x="16" y="3"/>
                          <a:pt x="16" y="5"/>
                        </a:cubicBezTo>
                        <a:cubicBezTo>
                          <a:pt x="16" y="5"/>
                          <a:pt x="16" y="6"/>
                          <a:pt x="15" y="7"/>
                        </a:cubicBezTo>
                        <a:cubicBezTo>
                          <a:pt x="13" y="8"/>
                          <a:pt x="13" y="8"/>
                          <a:pt x="12" y="8"/>
                        </a:cubicBezTo>
                        <a:cubicBezTo>
                          <a:pt x="12" y="8"/>
                          <a:pt x="12" y="8"/>
                          <a:pt x="12" y="8"/>
                        </a:cubicBezTo>
                        <a:cubicBezTo>
                          <a:pt x="11" y="8"/>
                          <a:pt x="11" y="8"/>
                          <a:pt x="10" y="8"/>
                        </a:cubicBezTo>
                        <a:cubicBezTo>
                          <a:pt x="9" y="8"/>
                          <a:pt x="9" y="8"/>
                          <a:pt x="8" y="8"/>
                        </a:cubicBezTo>
                        <a:cubicBezTo>
                          <a:pt x="8" y="8"/>
                          <a:pt x="8" y="8"/>
                          <a:pt x="8" y="8"/>
                        </a:cubicBezTo>
                        <a:cubicBezTo>
                          <a:pt x="7" y="8"/>
                          <a:pt x="6" y="8"/>
                          <a:pt x="5" y="8"/>
                        </a:cubicBezTo>
                        <a:cubicBezTo>
                          <a:pt x="5" y="9"/>
                          <a:pt x="4" y="9"/>
                          <a:pt x="4" y="9"/>
                        </a:cubicBezTo>
                        <a:cubicBezTo>
                          <a:pt x="4" y="9"/>
                          <a:pt x="4" y="9"/>
                          <a:pt x="4" y="9"/>
                        </a:cubicBezTo>
                        <a:cubicBezTo>
                          <a:pt x="2" y="9"/>
                          <a:pt x="1" y="7"/>
                          <a:pt x="0" y="6"/>
                        </a:cubicBezTo>
                        <a:cubicBezTo>
                          <a:pt x="0" y="5"/>
                          <a:pt x="0" y="5"/>
                          <a:pt x="0" y="5"/>
                        </a:cubicBezTo>
                        <a:cubicBezTo>
                          <a:pt x="0" y="6"/>
                          <a:pt x="0" y="6"/>
                          <a:pt x="0" y="6"/>
                        </a:cubicBezTo>
                        <a:cubicBezTo>
                          <a:pt x="0" y="8"/>
                          <a:pt x="2" y="9"/>
                          <a:pt x="4" y="9"/>
                        </a:cubicBezTo>
                        <a:cubicBezTo>
                          <a:pt x="4" y="9"/>
                          <a:pt x="5" y="9"/>
                          <a:pt x="5" y="9"/>
                        </a:cubicBezTo>
                        <a:cubicBezTo>
                          <a:pt x="7" y="8"/>
                          <a:pt x="7" y="8"/>
                          <a:pt x="8" y="8"/>
                        </a:cubicBezTo>
                        <a:cubicBezTo>
                          <a:pt x="9" y="8"/>
                          <a:pt x="9" y="8"/>
                          <a:pt x="10" y="8"/>
                        </a:cubicBezTo>
                        <a:cubicBezTo>
                          <a:pt x="10" y="9"/>
                          <a:pt x="11" y="9"/>
                          <a:pt x="12" y="9"/>
                        </a:cubicBezTo>
                        <a:cubicBezTo>
                          <a:pt x="12" y="9"/>
                          <a:pt x="13" y="8"/>
                          <a:pt x="15" y="7"/>
                        </a:cubicBezTo>
                        <a:cubicBezTo>
                          <a:pt x="18" y="5"/>
                          <a:pt x="14" y="1"/>
                          <a:pt x="14"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76" name="Google Shape;3676;p21"/>
                  <p:cNvSpPr/>
                  <p:nvPr/>
                </p:nvSpPr>
                <p:spPr>
                  <a:xfrm>
                    <a:off x="4210" y="2220"/>
                    <a:ext cx="1" cy="0"/>
                  </a:xfrm>
                  <a:custGeom>
                    <a:avLst/>
                    <a:gdLst/>
                    <a:ahLst/>
                    <a:cxnLst/>
                    <a:rect l="l" t="t" r="r" b="b"/>
                    <a:pathLst>
                      <a:path w="1" h="120000" extrusionOk="0">
                        <a:moveTo>
                          <a:pt x="1" y="0"/>
                        </a:moveTo>
                        <a:lnTo>
                          <a:pt x="0" y="0"/>
                        </a:lnTo>
                        <a:lnTo>
                          <a:pt x="1" y="0"/>
                        </a:ln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77" name="Google Shape;3677;p21"/>
                  <p:cNvSpPr/>
                  <p:nvPr/>
                </p:nvSpPr>
                <p:spPr>
                  <a:xfrm>
                    <a:off x="4209" y="2220"/>
                    <a:ext cx="3" cy="3"/>
                  </a:xfrm>
                  <a:custGeom>
                    <a:avLst/>
                    <a:gdLst/>
                    <a:ahLst/>
                    <a:cxnLst/>
                    <a:rect l="l" t="t" r="r" b="b"/>
                    <a:pathLst>
                      <a:path w="4" h="5" extrusionOk="0">
                        <a:moveTo>
                          <a:pt x="1" y="4"/>
                        </a:moveTo>
                        <a:cubicBezTo>
                          <a:pt x="1" y="4"/>
                          <a:pt x="4" y="1"/>
                          <a:pt x="2" y="1"/>
                        </a:cubicBezTo>
                        <a:cubicBezTo>
                          <a:pt x="1" y="0"/>
                          <a:pt x="0" y="1"/>
                          <a:pt x="0" y="2"/>
                        </a:cubicBezTo>
                        <a:cubicBezTo>
                          <a:pt x="0" y="4"/>
                          <a:pt x="0" y="5"/>
                          <a:pt x="1" y="4"/>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78" name="Google Shape;3678;p21"/>
                  <p:cNvSpPr/>
                  <p:nvPr/>
                </p:nvSpPr>
                <p:spPr>
                  <a:xfrm>
                    <a:off x="4214" y="2221"/>
                    <a:ext cx="2" cy="2"/>
                  </a:xfrm>
                  <a:custGeom>
                    <a:avLst/>
                    <a:gdLst/>
                    <a:ahLst/>
                    <a:cxnLst/>
                    <a:rect l="l" t="t" r="r" b="b"/>
                    <a:pathLst>
                      <a:path w="3" h="3" extrusionOk="0">
                        <a:moveTo>
                          <a:pt x="1" y="0"/>
                        </a:moveTo>
                        <a:cubicBezTo>
                          <a:pt x="1" y="0"/>
                          <a:pt x="3" y="0"/>
                          <a:pt x="2" y="2"/>
                        </a:cubicBezTo>
                        <a:cubicBezTo>
                          <a:pt x="1" y="3"/>
                          <a:pt x="0" y="0"/>
                          <a:pt x="1" y="0"/>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79" name="Google Shape;3679;p21"/>
                  <p:cNvSpPr/>
                  <p:nvPr/>
                </p:nvSpPr>
                <p:spPr>
                  <a:xfrm>
                    <a:off x="4180" y="2064"/>
                    <a:ext cx="37" cy="159"/>
                  </a:xfrm>
                  <a:custGeom>
                    <a:avLst/>
                    <a:gdLst/>
                    <a:ahLst/>
                    <a:cxnLst/>
                    <a:rect l="l" t="t" r="r" b="b"/>
                    <a:pathLst>
                      <a:path w="49" h="212" extrusionOk="0">
                        <a:moveTo>
                          <a:pt x="8" y="7"/>
                        </a:moveTo>
                        <a:cubicBezTo>
                          <a:pt x="8" y="7"/>
                          <a:pt x="12" y="0"/>
                          <a:pt x="16" y="7"/>
                        </a:cubicBezTo>
                        <a:cubicBezTo>
                          <a:pt x="21" y="13"/>
                          <a:pt x="17" y="26"/>
                          <a:pt x="23" y="42"/>
                        </a:cubicBezTo>
                        <a:cubicBezTo>
                          <a:pt x="28" y="59"/>
                          <a:pt x="40" y="122"/>
                          <a:pt x="42" y="154"/>
                        </a:cubicBezTo>
                        <a:cubicBezTo>
                          <a:pt x="45" y="187"/>
                          <a:pt x="45" y="193"/>
                          <a:pt x="47" y="198"/>
                        </a:cubicBezTo>
                        <a:cubicBezTo>
                          <a:pt x="49" y="202"/>
                          <a:pt x="49" y="207"/>
                          <a:pt x="45" y="207"/>
                        </a:cubicBezTo>
                        <a:cubicBezTo>
                          <a:pt x="44" y="207"/>
                          <a:pt x="43" y="207"/>
                          <a:pt x="42" y="206"/>
                        </a:cubicBezTo>
                        <a:cubicBezTo>
                          <a:pt x="41" y="206"/>
                          <a:pt x="41" y="205"/>
                          <a:pt x="38" y="208"/>
                        </a:cubicBezTo>
                        <a:cubicBezTo>
                          <a:pt x="34" y="211"/>
                          <a:pt x="30" y="212"/>
                          <a:pt x="30" y="207"/>
                        </a:cubicBezTo>
                        <a:cubicBezTo>
                          <a:pt x="30" y="202"/>
                          <a:pt x="38" y="186"/>
                          <a:pt x="34" y="160"/>
                        </a:cubicBezTo>
                        <a:cubicBezTo>
                          <a:pt x="31" y="134"/>
                          <a:pt x="18" y="71"/>
                          <a:pt x="15" y="53"/>
                        </a:cubicBezTo>
                        <a:cubicBezTo>
                          <a:pt x="12" y="35"/>
                          <a:pt x="10" y="25"/>
                          <a:pt x="5" y="20"/>
                        </a:cubicBezTo>
                        <a:cubicBezTo>
                          <a:pt x="0" y="16"/>
                          <a:pt x="1" y="9"/>
                          <a:pt x="8" y="7"/>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80" name="Google Shape;3680;p21"/>
                  <p:cNvSpPr/>
                  <p:nvPr/>
                </p:nvSpPr>
                <p:spPr>
                  <a:xfrm>
                    <a:off x="4181" y="2067"/>
                    <a:ext cx="36" cy="156"/>
                  </a:xfrm>
                  <a:custGeom>
                    <a:avLst/>
                    <a:gdLst/>
                    <a:ahLst/>
                    <a:cxnLst/>
                    <a:rect l="l" t="t" r="r" b="b"/>
                    <a:pathLst>
                      <a:path w="48" h="209" extrusionOk="0">
                        <a:moveTo>
                          <a:pt x="37" y="205"/>
                        </a:moveTo>
                        <a:cubicBezTo>
                          <a:pt x="35" y="207"/>
                          <a:pt x="33" y="208"/>
                          <a:pt x="32" y="208"/>
                        </a:cubicBezTo>
                        <a:cubicBezTo>
                          <a:pt x="31" y="209"/>
                          <a:pt x="30" y="208"/>
                          <a:pt x="29" y="208"/>
                        </a:cubicBezTo>
                        <a:cubicBezTo>
                          <a:pt x="29" y="207"/>
                          <a:pt x="28" y="206"/>
                          <a:pt x="28" y="205"/>
                        </a:cubicBezTo>
                        <a:cubicBezTo>
                          <a:pt x="28" y="204"/>
                          <a:pt x="28" y="204"/>
                          <a:pt x="28" y="204"/>
                        </a:cubicBezTo>
                        <a:cubicBezTo>
                          <a:pt x="28" y="199"/>
                          <a:pt x="35" y="186"/>
                          <a:pt x="33" y="165"/>
                        </a:cubicBezTo>
                        <a:cubicBezTo>
                          <a:pt x="33" y="163"/>
                          <a:pt x="33" y="160"/>
                          <a:pt x="33" y="157"/>
                        </a:cubicBezTo>
                        <a:cubicBezTo>
                          <a:pt x="29" y="131"/>
                          <a:pt x="17" y="69"/>
                          <a:pt x="13" y="50"/>
                        </a:cubicBezTo>
                        <a:cubicBezTo>
                          <a:pt x="10" y="32"/>
                          <a:pt x="8" y="22"/>
                          <a:pt x="4" y="18"/>
                        </a:cubicBezTo>
                        <a:cubicBezTo>
                          <a:pt x="2" y="16"/>
                          <a:pt x="1" y="14"/>
                          <a:pt x="0" y="11"/>
                        </a:cubicBezTo>
                        <a:cubicBezTo>
                          <a:pt x="0" y="8"/>
                          <a:pt x="2" y="4"/>
                          <a:pt x="7" y="3"/>
                        </a:cubicBezTo>
                        <a:cubicBezTo>
                          <a:pt x="7" y="2"/>
                          <a:pt x="9" y="0"/>
                          <a:pt x="11" y="0"/>
                        </a:cubicBezTo>
                        <a:cubicBezTo>
                          <a:pt x="13" y="0"/>
                          <a:pt x="14" y="1"/>
                          <a:pt x="16" y="3"/>
                        </a:cubicBezTo>
                        <a:cubicBezTo>
                          <a:pt x="20" y="11"/>
                          <a:pt x="17" y="23"/>
                          <a:pt x="22" y="39"/>
                        </a:cubicBezTo>
                        <a:cubicBezTo>
                          <a:pt x="28" y="56"/>
                          <a:pt x="39" y="119"/>
                          <a:pt x="42" y="151"/>
                        </a:cubicBezTo>
                        <a:cubicBezTo>
                          <a:pt x="44" y="184"/>
                          <a:pt x="44" y="190"/>
                          <a:pt x="46" y="195"/>
                        </a:cubicBezTo>
                        <a:cubicBezTo>
                          <a:pt x="47" y="196"/>
                          <a:pt x="48" y="198"/>
                          <a:pt x="48" y="200"/>
                        </a:cubicBezTo>
                        <a:cubicBezTo>
                          <a:pt x="48" y="201"/>
                          <a:pt x="48" y="202"/>
                          <a:pt x="47" y="203"/>
                        </a:cubicBezTo>
                        <a:cubicBezTo>
                          <a:pt x="46" y="204"/>
                          <a:pt x="45" y="205"/>
                          <a:pt x="44" y="205"/>
                        </a:cubicBezTo>
                        <a:cubicBezTo>
                          <a:pt x="43" y="205"/>
                          <a:pt x="42" y="204"/>
                          <a:pt x="41" y="204"/>
                        </a:cubicBezTo>
                        <a:cubicBezTo>
                          <a:pt x="41" y="204"/>
                          <a:pt x="40" y="203"/>
                          <a:pt x="40" y="204"/>
                        </a:cubicBezTo>
                        <a:cubicBezTo>
                          <a:pt x="40" y="204"/>
                          <a:pt x="39" y="204"/>
                          <a:pt x="37" y="205"/>
                        </a:cubicBezTo>
                        <a:close/>
                        <a:moveTo>
                          <a:pt x="37" y="204"/>
                        </a:moveTo>
                        <a:cubicBezTo>
                          <a:pt x="38" y="203"/>
                          <a:pt x="39" y="202"/>
                          <a:pt x="40" y="202"/>
                        </a:cubicBezTo>
                        <a:cubicBezTo>
                          <a:pt x="41" y="202"/>
                          <a:pt x="42" y="203"/>
                          <a:pt x="44" y="203"/>
                        </a:cubicBezTo>
                        <a:cubicBezTo>
                          <a:pt x="46" y="203"/>
                          <a:pt x="47" y="202"/>
                          <a:pt x="47" y="200"/>
                        </a:cubicBezTo>
                        <a:cubicBezTo>
                          <a:pt x="46" y="199"/>
                          <a:pt x="46" y="197"/>
                          <a:pt x="45" y="195"/>
                        </a:cubicBezTo>
                        <a:cubicBezTo>
                          <a:pt x="43" y="190"/>
                          <a:pt x="43" y="184"/>
                          <a:pt x="41" y="152"/>
                        </a:cubicBezTo>
                        <a:cubicBezTo>
                          <a:pt x="38" y="119"/>
                          <a:pt x="27" y="56"/>
                          <a:pt x="21" y="40"/>
                        </a:cubicBezTo>
                        <a:cubicBezTo>
                          <a:pt x="15" y="23"/>
                          <a:pt x="19" y="10"/>
                          <a:pt x="15" y="4"/>
                        </a:cubicBezTo>
                        <a:cubicBezTo>
                          <a:pt x="13" y="2"/>
                          <a:pt x="12" y="1"/>
                          <a:pt x="11" y="1"/>
                        </a:cubicBezTo>
                        <a:cubicBezTo>
                          <a:pt x="10" y="2"/>
                          <a:pt x="9" y="2"/>
                          <a:pt x="9" y="3"/>
                        </a:cubicBezTo>
                        <a:cubicBezTo>
                          <a:pt x="8" y="4"/>
                          <a:pt x="8" y="4"/>
                          <a:pt x="8" y="4"/>
                        </a:cubicBezTo>
                        <a:cubicBezTo>
                          <a:pt x="8" y="4"/>
                          <a:pt x="8" y="4"/>
                          <a:pt x="8" y="4"/>
                        </a:cubicBezTo>
                        <a:cubicBezTo>
                          <a:pt x="7" y="4"/>
                          <a:pt x="7" y="4"/>
                          <a:pt x="7" y="4"/>
                        </a:cubicBezTo>
                        <a:cubicBezTo>
                          <a:pt x="7" y="4"/>
                          <a:pt x="7" y="4"/>
                          <a:pt x="7" y="4"/>
                        </a:cubicBezTo>
                        <a:cubicBezTo>
                          <a:pt x="7" y="3"/>
                          <a:pt x="7" y="3"/>
                          <a:pt x="7" y="3"/>
                        </a:cubicBezTo>
                        <a:cubicBezTo>
                          <a:pt x="7" y="4"/>
                          <a:pt x="7" y="4"/>
                          <a:pt x="7" y="4"/>
                        </a:cubicBezTo>
                        <a:cubicBezTo>
                          <a:pt x="7" y="4"/>
                          <a:pt x="7" y="4"/>
                          <a:pt x="7" y="4"/>
                        </a:cubicBezTo>
                        <a:cubicBezTo>
                          <a:pt x="3" y="6"/>
                          <a:pt x="2" y="8"/>
                          <a:pt x="2" y="11"/>
                        </a:cubicBezTo>
                        <a:cubicBezTo>
                          <a:pt x="2" y="13"/>
                          <a:pt x="3" y="15"/>
                          <a:pt x="4" y="17"/>
                        </a:cubicBezTo>
                        <a:cubicBezTo>
                          <a:pt x="9" y="22"/>
                          <a:pt x="11" y="32"/>
                          <a:pt x="15" y="50"/>
                        </a:cubicBezTo>
                        <a:cubicBezTo>
                          <a:pt x="18" y="68"/>
                          <a:pt x="30" y="131"/>
                          <a:pt x="34" y="157"/>
                        </a:cubicBezTo>
                        <a:cubicBezTo>
                          <a:pt x="34" y="160"/>
                          <a:pt x="35" y="162"/>
                          <a:pt x="35" y="165"/>
                        </a:cubicBezTo>
                        <a:cubicBezTo>
                          <a:pt x="36" y="186"/>
                          <a:pt x="29" y="200"/>
                          <a:pt x="29" y="204"/>
                        </a:cubicBezTo>
                        <a:cubicBezTo>
                          <a:pt x="29" y="205"/>
                          <a:pt x="29" y="205"/>
                          <a:pt x="29" y="205"/>
                        </a:cubicBezTo>
                        <a:cubicBezTo>
                          <a:pt x="30" y="207"/>
                          <a:pt x="30" y="207"/>
                          <a:pt x="31" y="207"/>
                        </a:cubicBezTo>
                        <a:cubicBezTo>
                          <a:pt x="33" y="207"/>
                          <a:pt x="35" y="206"/>
                          <a:pt x="37" y="204"/>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81" name="Google Shape;3681;p21"/>
                  <p:cNvSpPr/>
                  <p:nvPr/>
                </p:nvSpPr>
                <p:spPr>
                  <a:xfrm>
                    <a:off x="4190" y="2069"/>
                    <a:ext cx="26" cy="151"/>
                  </a:xfrm>
                  <a:custGeom>
                    <a:avLst/>
                    <a:gdLst/>
                    <a:ahLst/>
                    <a:cxnLst/>
                    <a:rect l="l" t="t" r="r" b="b"/>
                    <a:pathLst>
                      <a:path w="35" h="202" extrusionOk="0">
                        <a:moveTo>
                          <a:pt x="2" y="29"/>
                        </a:moveTo>
                        <a:cubicBezTo>
                          <a:pt x="1" y="30"/>
                          <a:pt x="1" y="31"/>
                          <a:pt x="0" y="33"/>
                        </a:cubicBezTo>
                        <a:cubicBezTo>
                          <a:pt x="1" y="37"/>
                          <a:pt x="2" y="42"/>
                          <a:pt x="3" y="47"/>
                        </a:cubicBezTo>
                        <a:cubicBezTo>
                          <a:pt x="6" y="65"/>
                          <a:pt x="18" y="128"/>
                          <a:pt x="22" y="154"/>
                        </a:cubicBezTo>
                        <a:cubicBezTo>
                          <a:pt x="22" y="157"/>
                          <a:pt x="23" y="159"/>
                          <a:pt x="23" y="162"/>
                        </a:cubicBezTo>
                        <a:cubicBezTo>
                          <a:pt x="23" y="167"/>
                          <a:pt x="23" y="171"/>
                          <a:pt x="22" y="175"/>
                        </a:cubicBezTo>
                        <a:cubicBezTo>
                          <a:pt x="23" y="176"/>
                          <a:pt x="24" y="178"/>
                          <a:pt x="24" y="179"/>
                        </a:cubicBezTo>
                        <a:cubicBezTo>
                          <a:pt x="25" y="172"/>
                          <a:pt x="26" y="162"/>
                          <a:pt x="22" y="139"/>
                        </a:cubicBezTo>
                        <a:cubicBezTo>
                          <a:pt x="15" y="101"/>
                          <a:pt x="8" y="61"/>
                          <a:pt x="6" y="52"/>
                        </a:cubicBezTo>
                        <a:cubicBezTo>
                          <a:pt x="4" y="47"/>
                          <a:pt x="3" y="37"/>
                          <a:pt x="2" y="29"/>
                        </a:cubicBezTo>
                        <a:close/>
                        <a:moveTo>
                          <a:pt x="6" y="19"/>
                        </a:moveTo>
                        <a:cubicBezTo>
                          <a:pt x="5" y="22"/>
                          <a:pt x="4" y="24"/>
                          <a:pt x="3" y="26"/>
                        </a:cubicBezTo>
                        <a:cubicBezTo>
                          <a:pt x="6" y="41"/>
                          <a:pt x="15" y="65"/>
                          <a:pt x="17" y="84"/>
                        </a:cubicBezTo>
                        <a:cubicBezTo>
                          <a:pt x="19" y="109"/>
                          <a:pt x="28" y="145"/>
                          <a:pt x="28" y="162"/>
                        </a:cubicBezTo>
                        <a:cubicBezTo>
                          <a:pt x="28" y="179"/>
                          <a:pt x="29" y="186"/>
                          <a:pt x="31" y="192"/>
                        </a:cubicBezTo>
                        <a:cubicBezTo>
                          <a:pt x="31" y="194"/>
                          <a:pt x="31" y="195"/>
                          <a:pt x="30" y="195"/>
                        </a:cubicBezTo>
                        <a:cubicBezTo>
                          <a:pt x="30" y="194"/>
                          <a:pt x="30" y="194"/>
                          <a:pt x="30" y="194"/>
                        </a:cubicBezTo>
                        <a:cubicBezTo>
                          <a:pt x="29" y="194"/>
                          <a:pt x="29" y="194"/>
                          <a:pt x="29" y="194"/>
                        </a:cubicBezTo>
                        <a:cubicBezTo>
                          <a:pt x="27" y="194"/>
                          <a:pt x="26" y="195"/>
                          <a:pt x="25" y="197"/>
                        </a:cubicBezTo>
                        <a:cubicBezTo>
                          <a:pt x="24" y="197"/>
                          <a:pt x="24" y="198"/>
                          <a:pt x="24" y="198"/>
                        </a:cubicBezTo>
                        <a:cubicBezTo>
                          <a:pt x="24" y="198"/>
                          <a:pt x="24" y="199"/>
                          <a:pt x="24" y="199"/>
                        </a:cubicBezTo>
                        <a:cubicBezTo>
                          <a:pt x="24" y="200"/>
                          <a:pt x="24" y="201"/>
                          <a:pt x="23" y="202"/>
                        </a:cubicBezTo>
                        <a:cubicBezTo>
                          <a:pt x="24" y="202"/>
                          <a:pt x="24" y="201"/>
                          <a:pt x="25" y="201"/>
                        </a:cubicBezTo>
                        <a:cubicBezTo>
                          <a:pt x="26" y="200"/>
                          <a:pt x="27" y="199"/>
                          <a:pt x="28" y="199"/>
                        </a:cubicBezTo>
                        <a:cubicBezTo>
                          <a:pt x="29" y="199"/>
                          <a:pt x="30" y="200"/>
                          <a:pt x="32" y="200"/>
                        </a:cubicBezTo>
                        <a:cubicBezTo>
                          <a:pt x="32" y="200"/>
                          <a:pt x="32" y="200"/>
                          <a:pt x="32" y="200"/>
                        </a:cubicBezTo>
                        <a:cubicBezTo>
                          <a:pt x="34" y="200"/>
                          <a:pt x="35" y="199"/>
                          <a:pt x="35" y="197"/>
                        </a:cubicBezTo>
                        <a:cubicBezTo>
                          <a:pt x="34" y="196"/>
                          <a:pt x="34" y="194"/>
                          <a:pt x="33" y="192"/>
                        </a:cubicBezTo>
                        <a:cubicBezTo>
                          <a:pt x="31" y="187"/>
                          <a:pt x="31" y="181"/>
                          <a:pt x="29" y="149"/>
                        </a:cubicBezTo>
                        <a:cubicBezTo>
                          <a:pt x="26" y="116"/>
                          <a:pt x="15" y="53"/>
                          <a:pt x="9" y="37"/>
                        </a:cubicBezTo>
                        <a:cubicBezTo>
                          <a:pt x="7" y="30"/>
                          <a:pt x="6" y="24"/>
                          <a:pt x="6" y="19"/>
                        </a:cubicBezTo>
                        <a:close/>
                        <a:moveTo>
                          <a:pt x="2" y="0"/>
                        </a:moveTo>
                        <a:cubicBezTo>
                          <a:pt x="2" y="0"/>
                          <a:pt x="2" y="1"/>
                          <a:pt x="1" y="1"/>
                        </a:cubicBezTo>
                        <a:cubicBezTo>
                          <a:pt x="1" y="2"/>
                          <a:pt x="1" y="4"/>
                          <a:pt x="0" y="5"/>
                        </a:cubicBezTo>
                        <a:cubicBezTo>
                          <a:pt x="0" y="5"/>
                          <a:pt x="1" y="6"/>
                          <a:pt x="2" y="7"/>
                        </a:cubicBezTo>
                        <a:cubicBezTo>
                          <a:pt x="2" y="7"/>
                          <a:pt x="2" y="7"/>
                          <a:pt x="2" y="8"/>
                        </a:cubicBezTo>
                        <a:cubicBezTo>
                          <a:pt x="3" y="9"/>
                          <a:pt x="4" y="11"/>
                          <a:pt x="5" y="14"/>
                        </a:cubicBezTo>
                        <a:cubicBezTo>
                          <a:pt x="5" y="14"/>
                          <a:pt x="5" y="15"/>
                          <a:pt x="5" y="15"/>
                        </a:cubicBezTo>
                        <a:cubicBezTo>
                          <a:pt x="5" y="9"/>
                          <a:pt x="5" y="4"/>
                          <a:pt x="3" y="1"/>
                        </a:cubicBezTo>
                        <a:cubicBezTo>
                          <a:pt x="3" y="1"/>
                          <a:pt x="2" y="0"/>
                          <a:pt x="2"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82" name="Google Shape;3682;p21"/>
                  <p:cNvSpPr/>
                  <p:nvPr/>
                </p:nvSpPr>
                <p:spPr>
                  <a:xfrm>
                    <a:off x="4190" y="2068"/>
                    <a:ext cx="27" cy="155"/>
                  </a:xfrm>
                  <a:custGeom>
                    <a:avLst/>
                    <a:gdLst/>
                    <a:ahLst/>
                    <a:cxnLst/>
                    <a:rect l="l" t="t" r="r" b="b"/>
                    <a:pathLst>
                      <a:path w="36" h="206" extrusionOk="0">
                        <a:moveTo>
                          <a:pt x="17" y="204"/>
                        </a:moveTo>
                        <a:cubicBezTo>
                          <a:pt x="18" y="205"/>
                          <a:pt x="18" y="206"/>
                          <a:pt x="19" y="206"/>
                        </a:cubicBezTo>
                        <a:cubicBezTo>
                          <a:pt x="20" y="206"/>
                          <a:pt x="20" y="206"/>
                          <a:pt x="21" y="205"/>
                        </a:cubicBezTo>
                        <a:cubicBezTo>
                          <a:pt x="20" y="205"/>
                          <a:pt x="20" y="205"/>
                          <a:pt x="20" y="205"/>
                        </a:cubicBezTo>
                        <a:cubicBezTo>
                          <a:pt x="20" y="205"/>
                          <a:pt x="18" y="205"/>
                          <a:pt x="17" y="204"/>
                        </a:cubicBezTo>
                        <a:close/>
                        <a:moveTo>
                          <a:pt x="0" y="34"/>
                        </a:moveTo>
                        <a:cubicBezTo>
                          <a:pt x="0" y="34"/>
                          <a:pt x="0" y="35"/>
                          <a:pt x="0" y="35"/>
                        </a:cubicBezTo>
                        <a:cubicBezTo>
                          <a:pt x="1" y="39"/>
                          <a:pt x="1" y="43"/>
                          <a:pt x="2" y="48"/>
                        </a:cubicBezTo>
                        <a:cubicBezTo>
                          <a:pt x="5" y="66"/>
                          <a:pt x="18" y="129"/>
                          <a:pt x="21" y="155"/>
                        </a:cubicBezTo>
                        <a:cubicBezTo>
                          <a:pt x="22" y="162"/>
                          <a:pt x="22" y="169"/>
                          <a:pt x="22" y="175"/>
                        </a:cubicBezTo>
                        <a:cubicBezTo>
                          <a:pt x="22" y="175"/>
                          <a:pt x="22" y="176"/>
                          <a:pt x="22" y="176"/>
                        </a:cubicBezTo>
                        <a:cubicBezTo>
                          <a:pt x="23" y="172"/>
                          <a:pt x="23" y="168"/>
                          <a:pt x="23" y="163"/>
                        </a:cubicBezTo>
                        <a:cubicBezTo>
                          <a:pt x="23" y="160"/>
                          <a:pt x="22" y="158"/>
                          <a:pt x="22" y="155"/>
                        </a:cubicBezTo>
                        <a:cubicBezTo>
                          <a:pt x="18" y="129"/>
                          <a:pt x="6" y="66"/>
                          <a:pt x="3" y="48"/>
                        </a:cubicBezTo>
                        <a:cubicBezTo>
                          <a:pt x="2" y="43"/>
                          <a:pt x="1" y="38"/>
                          <a:pt x="0" y="34"/>
                        </a:cubicBezTo>
                        <a:close/>
                        <a:moveTo>
                          <a:pt x="2" y="0"/>
                        </a:moveTo>
                        <a:cubicBezTo>
                          <a:pt x="2" y="1"/>
                          <a:pt x="2" y="1"/>
                          <a:pt x="2" y="1"/>
                        </a:cubicBezTo>
                        <a:cubicBezTo>
                          <a:pt x="2" y="1"/>
                          <a:pt x="3" y="2"/>
                          <a:pt x="3" y="2"/>
                        </a:cubicBezTo>
                        <a:cubicBezTo>
                          <a:pt x="5" y="5"/>
                          <a:pt x="5" y="10"/>
                          <a:pt x="5" y="16"/>
                        </a:cubicBezTo>
                        <a:cubicBezTo>
                          <a:pt x="6" y="17"/>
                          <a:pt x="6" y="18"/>
                          <a:pt x="6" y="19"/>
                        </a:cubicBezTo>
                        <a:cubicBezTo>
                          <a:pt x="6" y="20"/>
                          <a:pt x="6" y="20"/>
                          <a:pt x="6" y="20"/>
                        </a:cubicBezTo>
                        <a:cubicBezTo>
                          <a:pt x="6" y="25"/>
                          <a:pt x="7" y="31"/>
                          <a:pt x="9" y="38"/>
                        </a:cubicBezTo>
                        <a:cubicBezTo>
                          <a:pt x="15" y="54"/>
                          <a:pt x="26" y="117"/>
                          <a:pt x="29" y="150"/>
                        </a:cubicBezTo>
                        <a:cubicBezTo>
                          <a:pt x="31" y="182"/>
                          <a:pt x="31" y="188"/>
                          <a:pt x="33" y="193"/>
                        </a:cubicBezTo>
                        <a:cubicBezTo>
                          <a:pt x="34" y="195"/>
                          <a:pt x="34" y="197"/>
                          <a:pt x="35" y="198"/>
                        </a:cubicBezTo>
                        <a:cubicBezTo>
                          <a:pt x="35" y="200"/>
                          <a:pt x="34" y="201"/>
                          <a:pt x="32" y="201"/>
                        </a:cubicBezTo>
                        <a:cubicBezTo>
                          <a:pt x="32" y="201"/>
                          <a:pt x="32" y="201"/>
                          <a:pt x="32" y="201"/>
                        </a:cubicBezTo>
                        <a:cubicBezTo>
                          <a:pt x="30" y="201"/>
                          <a:pt x="29" y="200"/>
                          <a:pt x="28" y="200"/>
                        </a:cubicBezTo>
                        <a:cubicBezTo>
                          <a:pt x="27" y="200"/>
                          <a:pt x="26" y="201"/>
                          <a:pt x="25" y="202"/>
                        </a:cubicBezTo>
                        <a:cubicBezTo>
                          <a:pt x="24" y="202"/>
                          <a:pt x="24" y="203"/>
                          <a:pt x="23" y="203"/>
                        </a:cubicBezTo>
                        <a:cubicBezTo>
                          <a:pt x="23" y="204"/>
                          <a:pt x="23" y="204"/>
                          <a:pt x="23" y="205"/>
                        </a:cubicBezTo>
                        <a:cubicBezTo>
                          <a:pt x="23" y="204"/>
                          <a:pt x="24" y="203"/>
                          <a:pt x="25" y="203"/>
                        </a:cubicBezTo>
                        <a:cubicBezTo>
                          <a:pt x="27" y="201"/>
                          <a:pt x="27" y="201"/>
                          <a:pt x="28" y="201"/>
                        </a:cubicBezTo>
                        <a:cubicBezTo>
                          <a:pt x="28" y="201"/>
                          <a:pt x="29" y="201"/>
                          <a:pt x="29" y="201"/>
                        </a:cubicBezTo>
                        <a:cubicBezTo>
                          <a:pt x="30" y="202"/>
                          <a:pt x="31" y="202"/>
                          <a:pt x="32" y="202"/>
                        </a:cubicBezTo>
                        <a:cubicBezTo>
                          <a:pt x="32" y="202"/>
                          <a:pt x="32" y="202"/>
                          <a:pt x="32" y="202"/>
                        </a:cubicBezTo>
                        <a:cubicBezTo>
                          <a:pt x="36" y="202"/>
                          <a:pt x="36" y="197"/>
                          <a:pt x="34" y="193"/>
                        </a:cubicBezTo>
                        <a:cubicBezTo>
                          <a:pt x="32" y="188"/>
                          <a:pt x="32" y="182"/>
                          <a:pt x="29" y="149"/>
                        </a:cubicBezTo>
                        <a:cubicBezTo>
                          <a:pt x="27" y="117"/>
                          <a:pt x="15" y="54"/>
                          <a:pt x="10" y="37"/>
                        </a:cubicBezTo>
                        <a:cubicBezTo>
                          <a:pt x="4" y="21"/>
                          <a:pt x="8" y="8"/>
                          <a:pt x="3" y="2"/>
                        </a:cubicBezTo>
                        <a:cubicBezTo>
                          <a:pt x="3" y="1"/>
                          <a:pt x="2" y="0"/>
                          <a:pt x="2"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83" name="Google Shape;3683;p21"/>
                  <p:cNvSpPr/>
                  <p:nvPr/>
                </p:nvSpPr>
                <p:spPr>
                  <a:xfrm>
                    <a:off x="4167" y="2070"/>
                    <a:ext cx="44" cy="153"/>
                  </a:xfrm>
                  <a:custGeom>
                    <a:avLst/>
                    <a:gdLst/>
                    <a:ahLst/>
                    <a:cxnLst/>
                    <a:rect l="l" t="t" r="r" b="b"/>
                    <a:pathLst>
                      <a:path w="59" h="205" extrusionOk="0">
                        <a:moveTo>
                          <a:pt x="4" y="3"/>
                        </a:moveTo>
                        <a:cubicBezTo>
                          <a:pt x="4" y="3"/>
                          <a:pt x="0" y="10"/>
                          <a:pt x="7" y="25"/>
                        </a:cubicBezTo>
                        <a:cubicBezTo>
                          <a:pt x="13" y="39"/>
                          <a:pt x="26" y="96"/>
                          <a:pt x="30" y="126"/>
                        </a:cubicBezTo>
                        <a:cubicBezTo>
                          <a:pt x="34" y="155"/>
                          <a:pt x="42" y="197"/>
                          <a:pt x="47" y="201"/>
                        </a:cubicBezTo>
                        <a:cubicBezTo>
                          <a:pt x="52" y="205"/>
                          <a:pt x="55" y="203"/>
                          <a:pt x="54" y="196"/>
                        </a:cubicBezTo>
                        <a:cubicBezTo>
                          <a:pt x="53" y="190"/>
                          <a:pt x="59" y="187"/>
                          <a:pt x="55" y="179"/>
                        </a:cubicBezTo>
                        <a:cubicBezTo>
                          <a:pt x="51" y="172"/>
                          <a:pt x="41" y="150"/>
                          <a:pt x="39" y="121"/>
                        </a:cubicBezTo>
                        <a:cubicBezTo>
                          <a:pt x="37" y="92"/>
                          <a:pt x="28" y="46"/>
                          <a:pt x="30" y="34"/>
                        </a:cubicBezTo>
                        <a:cubicBezTo>
                          <a:pt x="32" y="23"/>
                          <a:pt x="38" y="22"/>
                          <a:pt x="35" y="13"/>
                        </a:cubicBezTo>
                        <a:cubicBezTo>
                          <a:pt x="33" y="4"/>
                          <a:pt x="27" y="0"/>
                          <a:pt x="23" y="0"/>
                        </a:cubicBezTo>
                        <a:cubicBezTo>
                          <a:pt x="19" y="0"/>
                          <a:pt x="5" y="1"/>
                          <a:pt x="4" y="3"/>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84" name="Google Shape;3684;p21"/>
                  <p:cNvSpPr/>
                  <p:nvPr/>
                </p:nvSpPr>
                <p:spPr>
                  <a:xfrm>
                    <a:off x="4168" y="2070"/>
                    <a:ext cx="42" cy="152"/>
                  </a:xfrm>
                  <a:custGeom>
                    <a:avLst/>
                    <a:gdLst/>
                    <a:ahLst/>
                    <a:cxnLst/>
                    <a:rect l="l" t="t" r="r" b="b"/>
                    <a:pathLst>
                      <a:path w="56" h="203" extrusionOk="0">
                        <a:moveTo>
                          <a:pt x="53" y="198"/>
                        </a:moveTo>
                        <a:cubicBezTo>
                          <a:pt x="53" y="201"/>
                          <a:pt x="52" y="203"/>
                          <a:pt x="49" y="203"/>
                        </a:cubicBezTo>
                        <a:cubicBezTo>
                          <a:pt x="48" y="203"/>
                          <a:pt x="47" y="203"/>
                          <a:pt x="45" y="201"/>
                        </a:cubicBezTo>
                        <a:cubicBezTo>
                          <a:pt x="42" y="199"/>
                          <a:pt x="39" y="188"/>
                          <a:pt x="36" y="173"/>
                        </a:cubicBezTo>
                        <a:cubicBezTo>
                          <a:pt x="32" y="159"/>
                          <a:pt x="29" y="141"/>
                          <a:pt x="27" y="126"/>
                        </a:cubicBezTo>
                        <a:cubicBezTo>
                          <a:pt x="23" y="96"/>
                          <a:pt x="10" y="39"/>
                          <a:pt x="4" y="25"/>
                        </a:cubicBezTo>
                        <a:cubicBezTo>
                          <a:pt x="1" y="18"/>
                          <a:pt x="0" y="12"/>
                          <a:pt x="0" y="9"/>
                        </a:cubicBezTo>
                        <a:cubicBezTo>
                          <a:pt x="0" y="5"/>
                          <a:pt x="1" y="2"/>
                          <a:pt x="1" y="2"/>
                        </a:cubicBezTo>
                        <a:cubicBezTo>
                          <a:pt x="1" y="2"/>
                          <a:pt x="1" y="2"/>
                          <a:pt x="1" y="2"/>
                        </a:cubicBezTo>
                        <a:cubicBezTo>
                          <a:pt x="1" y="2"/>
                          <a:pt x="1" y="2"/>
                          <a:pt x="1" y="2"/>
                        </a:cubicBezTo>
                        <a:cubicBezTo>
                          <a:pt x="2" y="3"/>
                          <a:pt x="2" y="3"/>
                          <a:pt x="2" y="3"/>
                        </a:cubicBezTo>
                        <a:cubicBezTo>
                          <a:pt x="1" y="2"/>
                          <a:pt x="1" y="2"/>
                          <a:pt x="1" y="2"/>
                        </a:cubicBezTo>
                        <a:cubicBezTo>
                          <a:pt x="2" y="1"/>
                          <a:pt x="6" y="1"/>
                          <a:pt x="10" y="0"/>
                        </a:cubicBezTo>
                        <a:cubicBezTo>
                          <a:pt x="14" y="0"/>
                          <a:pt x="19" y="0"/>
                          <a:pt x="21" y="0"/>
                        </a:cubicBezTo>
                        <a:cubicBezTo>
                          <a:pt x="25" y="0"/>
                          <a:pt x="31" y="4"/>
                          <a:pt x="34" y="13"/>
                        </a:cubicBezTo>
                        <a:cubicBezTo>
                          <a:pt x="35" y="15"/>
                          <a:pt x="35" y="16"/>
                          <a:pt x="35" y="17"/>
                        </a:cubicBezTo>
                        <a:cubicBezTo>
                          <a:pt x="35" y="23"/>
                          <a:pt x="30" y="26"/>
                          <a:pt x="29" y="34"/>
                        </a:cubicBezTo>
                        <a:cubicBezTo>
                          <a:pt x="28" y="36"/>
                          <a:pt x="28" y="37"/>
                          <a:pt x="28" y="39"/>
                        </a:cubicBezTo>
                        <a:cubicBezTo>
                          <a:pt x="28" y="55"/>
                          <a:pt x="35" y="95"/>
                          <a:pt x="38" y="121"/>
                        </a:cubicBezTo>
                        <a:cubicBezTo>
                          <a:pt x="40" y="149"/>
                          <a:pt x="50" y="172"/>
                          <a:pt x="54" y="179"/>
                        </a:cubicBezTo>
                        <a:cubicBezTo>
                          <a:pt x="55" y="181"/>
                          <a:pt x="56" y="183"/>
                          <a:pt x="56" y="184"/>
                        </a:cubicBezTo>
                        <a:cubicBezTo>
                          <a:pt x="55" y="189"/>
                          <a:pt x="53" y="192"/>
                          <a:pt x="53" y="195"/>
                        </a:cubicBezTo>
                        <a:cubicBezTo>
                          <a:pt x="53" y="196"/>
                          <a:pt x="53" y="196"/>
                          <a:pt x="53" y="196"/>
                        </a:cubicBezTo>
                        <a:cubicBezTo>
                          <a:pt x="53" y="197"/>
                          <a:pt x="53" y="198"/>
                          <a:pt x="53" y="198"/>
                        </a:cubicBezTo>
                        <a:close/>
                        <a:moveTo>
                          <a:pt x="33" y="13"/>
                        </a:moveTo>
                        <a:cubicBezTo>
                          <a:pt x="30" y="5"/>
                          <a:pt x="25" y="1"/>
                          <a:pt x="21" y="1"/>
                        </a:cubicBezTo>
                        <a:cubicBezTo>
                          <a:pt x="21" y="1"/>
                          <a:pt x="21" y="1"/>
                          <a:pt x="21" y="1"/>
                        </a:cubicBezTo>
                        <a:cubicBezTo>
                          <a:pt x="19" y="1"/>
                          <a:pt x="14" y="1"/>
                          <a:pt x="10" y="2"/>
                        </a:cubicBezTo>
                        <a:cubicBezTo>
                          <a:pt x="7" y="2"/>
                          <a:pt x="3" y="3"/>
                          <a:pt x="2" y="3"/>
                        </a:cubicBezTo>
                        <a:cubicBezTo>
                          <a:pt x="2" y="4"/>
                          <a:pt x="1" y="5"/>
                          <a:pt x="1" y="9"/>
                        </a:cubicBezTo>
                        <a:cubicBezTo>
                          <a:pt x="1" y="12"/>
                          <a:pt x="2" y="17"/>
                          <a:pt x="5" y="24"/>
                        </a:cubicBezTo>
                        <a:cubicBezTo>
                          <a:pt x="12" y="39"/>
                          <a:pt x="24" y="96"/>
                          <a:pt x="29" y="126"/>
                        </a:cubicBezTo>
                        <a:cubicBezTo>
                          <a:pt x="31" y="140"/>
                          <a:pt x="34" y="158"/>
                          <a:pt x="37" y="173"/>
                        </a:cubicBezTo>
                        <a:cubicBezTo>
                          <a:pt x="40" y="187"/>
                          <a:pt x="43" y="199"/>
                          <a:pt x="46" y="200"/>
                        </a:cubicBezTo>
                        <a:cubicBezTo>
                          <a:pt x="47" y="201"/>
                          <a:pt x="49" y="202"/>
                          <a:pt x="50" y="202"/>
                        </a:cubicBezTo>
                        <a:cubicBezTo>
                          <a:pt x="51" y="202"/>
                          <a:pt x="51" y="201"/>
                          <a:pt x="51" y="198"/>
                        </a:cubicBezTo>
                        <a:cubicBezTo>
                          <a:pt x="51" y="198"/>
                          <a:pt x="51" y="197"/>
                          <a:pt x="51" y="197"/>
                        </a:cubicBezTo>
                        <a:cubicBezTo>
                          <a:pt x="51" y="196"/>
                          <a:pt x="51" y="196"/>
                          <a:pt x="51" y="195"/>
                        </a:cubicBezTo>
                        <a:cubicBezTo>
                          <a:pt x="51" y="191"/>
                          <a:pt x="54" y="188"/>
                          <a:pt x="54" y="184"/>
                        </a:cubicBezTo>
                        <a:cubicBezTo>
                          <a:pt x="54" y="183"/>
                          <a:pt x="54" y="182"/>
                          <a:pt x="53" y="180"/>
                        </a:cubicBezTo>
                        <a:cubicBezTo>
                          <a:pt x="49" y="172"/>
                          <a:pt x="38" y="150"/>
                          <a:pt x="36" y="121"/>
                        </a:cubicBezTo>
                        <a:cubicBezTo>
                          <a:pt x="34" y="95"/>
                          <a:pt x="27" y="55"/>
                          <a:pt x="27" y="39"/>
                        </a:cubicBezTo>
                        <a:cubicBezTo>
                          <a:pt x="27" y="37"/>
                          <a:pt x="27" y="35"/>
                          <a:pt x="27" y="34"/>
                        </a:cubicBezTo>
                        <a:cubicBezTo>
                          <a:pt x="29" y="25"/>
                          <a:pt x="34" y="22"/>
                          <a:pt x="33" y="17"/>
                        </a:cubicBezTo>
                        <a:cubicBezTo>
                          <a:pt x="33" y="16"/>
                          <a:pt x="33" y="15"/>
                          <a:pt x="33" y="13"/>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85" name="Google Shape;3685;p21"/>
                  <p:cNvSpPr/>
                  <p:nvPr/>
                </p:nvSpPr>
                <p:spPr>
                  <a:xfrm>
                    <a:off x="4169" y="2071"/>
                    <a:ext cx="40" cy="150"/>
                  </a:xfrm>
                  <a:custGeom>
                    <a:avLst/>
                    <a:gdLst/>
                    <a:ahLst/>
                    <a:cxnLst/>
                    <a:rect l="l" t="t" r="r" b="b"/>
                    <a:pathLst>
                      <a:path w="53" h="200" extrusionOk="0">
                        <a:moveTo>
                          <a:pt x="10" y="6"/>
                        </a:moveTo>
                        <a:cubicBezTo>
                          <a:pt x="10" y="6"/>
                          <a:pt x="11" y="5"/>
                          <a:pt x="12" y="5"/>
                        </a:cubicBezTo>
                        <a:cubicBezTo>
                          <a:pt x="14" y="5"/>
                          <a:pt x="17" y="6"/>
                          <a:pt x="16" y="11"/>
                        </a:cubicBezTo>
                        <a:cubicBezTo>
                          <a:pt x="16" y="12"/>
                          <a:pt x="16" y="12"/>
                          <a:pt x="17" y="12"/>
                        </a:cubicBezTo>
                        <a:cubicBezTo>
                          <a:pt x="18" y="12"/>
                          <a:pt x="19" y="11"/>
                          <a:pt x="19" y="10"/>
                        </a:cubicBezTo>
                        <a:cubicBezTo>
                          <a:pt x="18" y="7"/>
                          <a:pt x="19" y="6"/>
                          <a:pt x="20" y="6"/>
                        </a:cubicBezTo>
                        <a:cubicBezTo>
                          <a:pt x="23" y="6"/>
                          <a:pt x="29" y="13"/>
                          <a:pt x="27" y="19"/>
                        </a:cubicBezTo>
                        <a:cubicBezTo>
                          <a:pt x="23" y="28"/>
                          <a:pt x="15" y="28"/>
                          <a:pt x="18" y="31"/>
                        </a:cubicBezTo>
                        <a:cubicBezTo>
                          <a:pt x="22" y="34"/>
                          <a:pt x="25" y="58"/>
                          <a:pt x="26" y="71"/>
                        </a:cubicBezTo>
                        <a:cubicBezTo>
                          <a:pt x="27" y="84"/>
                          <a:pt x="34" y="115"/>
                          <a:pt x="34" y="128"/>
                        </a:cubicBezTo>
                        <a:cubicBezTo>
                          <a:pt x="35" y="142"/>
                          <a:pt x="44" y="167"/>
                          <a:pt x="46" y="171"/>
                        </a:cubicBezTo>
                        <a:cubicBezTo>
                          <a:pt x="48" y="175"/>
                          <a:pt x="53" y="180"/>
                          <a:pt x="50" y="180"/>
                        </a:cubicBezTo>
                        <a:cubicBezTo>
                          <a:pt x="50" y="180"/>
                          <a:pt x="50" y="180"/>
                          <a:pt x="49" y="180"/>
                        </a:cubicBezTo>
                        <a:cubicBezTo>
                          <a:pt x="48" y="180"/>
                          <a:pt x="47" y="180"/>
                          <a:pt x="47" y="180"/>
                        </a:cubicBezTo>
                        <a:cubicBezTo>
                          <a:pt x="44" y="180"/>
                          <a:pt x="46" y="183"/>
                          <a:pt x="48" y="186"/>
                        </a:cubicBezTo>
                        <a:cubicBezTo>
                          <a:pt x="48" y="189"/>
                          <a:pt x="48" y="192"/>
                          <a:pt x="46" y="192"/>
                        </a:cubicBezTo>
                        <a:cubicBezTo>
                          <a:pt x="45" y="192"/>
                          <a:pt x="44" y="190"/>
                          <a:pt x="42" y="184"/>
                        </a:cubicBezTo>
                        <a:cubicBezTo>
                          <a:pt x="37" y="170"/>
                          <a:pt x="24" y="90"/>
                          <a:pt x="22" y="75"/>
                        </a:cubicBezTo>
                        <a:cubicBezTo>
                          <a:pt x="20" y="60"/>
                          <a:pt x="15" y="40"/>
                          <a:pt x="12" y="36"/>
                        </a:cubicBezTo>
                        <a:cubicBezTo>
                          <a:pt x="8" y="32"/>
                          <a:pt x="15" y="25"/>
                          <a:pt x="11" y="22"/>
                        </a:cubicBezTo>
                        <a:cubicBezTo>
                          <a:pt x="7" y="19"/>
                          <a:pt x="1" y="6"/>
                          <a:pt x="10" y="6"/>
                        </a:cubicBezTo>
                        <a:close/>
                        <a:moveTo>
                          <a:pt x="13" y="0"/>
                        </a:moveTo>
                        <a:cubicBezTo>
                          <a:pt x="13" y="0"/>
                          <a:pt x="13" y="0"/>
                          <a:pt x="13" y="0"/>
                        </a:cubicBezTo>
                        <a:cubicBezTo>
                          <a:pt x="12" y="0"/>
                          <a:pt x="11" y="0"/>
                          <a:pt x="10" y="1"/>
                        </a:cubicBezTo>
                        <a:cubicBezTo>
                          <a:pt x="8" y="1"/>
                          <a:pt x="6" y="2"/>
                          <a:pt x="3" y="2"/>
                        </a:cubicBezTo>
                        <a:cubicBezTo>
                          <a:pt x="2" y="2"/>
                          <a:pt x="2" y="2"/>
                          <a:pt x="2" y="2"/>
                        </a:cubicBezTo>
                        <a:cubicBezTo>
                          <a:pt x="2" y="2"/>
                          <a:pt x="1" y="2"/>
                          <a:pt x="1" y="2"/>
                        </a:cubicBezTo>
                        <a:cubicBezTo>
                          <a:pt x="1" y="3"/>
                          <a:pt x="0" y="5"/>
                          <a:pt x="0" y="7"/>
                        </a:cubicBezTo>
                        <a:cubicBezTo>
                          <a:pt x="0" y="10"/>
                          <a:pt x="1" y="15"/>
                          <a:pt x="4" y="22"/>
                        </a:cubicBezTo>
                        <a:cubicBezTo>
                          <a:pt x="11" y="37"/>
                          <a:pt x="23" y="94"/>
                          <a:pt x="28" y="124"/>
                        </a:cubicBezTo>
                        <a:cubicBezTo>
                          <a:pt x="30" y="138"/>
                          <a:pt x="33" y="156"/>
                          <a:pt x="36" y="171"/>
                        </a:cubicBezTo>
                        <a:cubicBezTo>
                          <a:pt x="39" y="185"/>
                          <a:pt x="42" y="197"/>
                          <a:pt x="45" y="198"/>
                        </a:cubicBezTo>
                        <a:cubicBezTo>
                          <a:pt x="46" y="199"/>
                          <a:pt x="48" y="200"/>
                          <a:pt x="48" y="200"/>
                        </a:cubicBezTo>
                        <a:cubicBezTo>
                          <a:pt x="49" y="200"/>
                          <a:pt x="49" y="200"/>
                          <a:pt x="49" y="200"/>
                        </a:cubicBezTo>
                        <a:cubicBezTo>
                          <a:pt x="50" y="200"/>
                          <a:pt x="50" y="199"/>
                          <a:pt x="50" y="196"/>
                        </a:cubicBezTo>
                        <a:cubicBezTo>
                          <a:pt x="50" y="196"/>
                          <a:pt x="50" y="195"/>
                          <a:pt x="50" y="195"/>
                        </a:cubicBezTo>
                        <a:cubicBezTo>
                          <a:pt x="50" y="194"/>
                          <a:pt x="50" y="194"/>
                          <a:pt x="50" y="193"/>
                        </a:cubicBezTo>
                        <a:cubicBezTo>
                          <a:pt x="50" y="189"/>
                          <a:pt x="53" y="186"/>
                          <a:pt x="53" y="182"/>
                        </a:cubicBezTo>
                        <a:cubicBezTo>
                          <a:pt x="53" y="181"/>
                          <a:pt x="53" y="180"/>
                          <a:pt x="52" y="178"/>
                        </a:cubicBezTo>
                        <a:cubicBezTo>
                          <a:pt x="48" y="170"/>
                          <a:pt x="37" y="148"/>
                          <a:pt x="35" y="119"/>
                        </a:cubicBezTo>
                        <a:cubicBezTo>
                          <a:pt x="33" y="93"/>
                          <a:pt x="26" y="53"/>
                          <a:pt x="26" y="37"/>
                        </a:cubicBezTo>
                        <a:cubicBezTo>
                          <a:pt x="26" y="35"/>
                          <a:pt x="26" y="33"/>
                          <a:pt x="26" y="32"/>
                        </a:cubicBezTo>
                        <a:cubicBezTo>
                          <a:pt x="28" y="23"/>
                          <a:pt x="33" y="20"/>
                          <a:pt x="32" y="15"/>
                        </a:cubicBezTo>
                        <a:cubicBezTo>
                          <a:pt x="32" y="14"/>
                          <a:pt x="32" y="13"/>
                          <a:pt x="32" y="11"/>
                        </a:cubicBezTo>
                        <a:cubicBezTo>
                          <a:pt x="31" y="7"/>
                          <a:pt x="29" y="4"/>
                          <a:pt x="27" y="2"/>
                        </a:cubicBezTo>
                        <a:cubicBezTo>
                          <a:pt x="26" y="3"/>
                          <a:pt x="25" y="3"/>
                          <a:pt x="24" y="3"/>
                        </a:cubicBezTo>
                        <a:cubicBezTo>
                          <a:pt x="24" y="3"/>
                          <a:pt x="24" y="3"/>
                          <a:pt x="24" y="3"/>
                        </a:cubicBezTo>
                        <a:cubicBezTo>
                          <a:pt x="23" y="3"/>
                          <a:pt x="23" y="3"/>
                          <a:pt x="23" y="3"/>
                        </a:cubicBezTo>
                        <a:cubicBezTo>
                          <a:pt x="23" y="3"/>
                          <a:pt x="22" y="3"/>
                          <a:pt x="22" y="3"/>
                        </a:cubicBezTo>
                        <a:cubicBezTo>
                          <a:pt x="18" y="3"/>
                          <a:pt x="16" y="2"/>
                          <a:pt x="15" y="1"/>
                        </a:cubicBezTo>
                        <a:cubicBezTo>
                          <a:pt x="14" y="0"/>
                          <a:pt x="14" y="0"/>
                          <a:pt x="13"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86" name="Google Shape;3686;p21"/>
                  <p:cNvSpPr/>
                  <p:nvPr/>
                </p:nvSpPr>
                <p:spPr>
                  <a:xfrm>
                    <a:off x="4168" y="2073"/>
                    <a:ext cx="43" cy="149"/>
                  </a:xfrm>
                  <a:custGeom>
                    <a:avLst/>
                    <a:gdLst/>
                    <a:ahLst/>
                    <a:cxnLst/>
                    <a:rect l="l" t="t" r="r" b="b"/>
                    <a:pathLst>
                      <a:path w="57" h="199" extrusionOk="0">
                        <a:moveTo>
                          <a:pt x="28" y="0"/>
                        </a:moveTo>
                        <a:cubicBezTo>
                          <a:pt x="28" y="0"/>
                          <a:pt x="28" y="0"/>
                          <a:pt x="28" y="0"/>
                        </a:cubicBezTo>
                        <a:cubicBezTo>
                          <a:pt x="30" y="2"/>
                          <a:pt x="32" y="5"/>
                          <a:pt x="33" y="9"/>
                        </a:cubicBezTo>
                        <a:cubicBezTo>
                          <a:pt x="33" y="11"/>
                          <a:pt x="33" y="12"/>
                          <a:pt x="33" y="13"/>
                        </a:cubicBezTo>
                        <a:cubicBezTo>
                          <a:pt x="34" y="18"/>
                          <a:pt x="29" y="21"/>
                          <a:pt x="27" y="30"/>
                        </a:cubicBezTo>
                        <a:cubicBezTo>
                          <a:pt x="27" y="31"/>
                          <a:pt x="27" y="33"/>
                          <a:pt x="27" y="35"/>
                        </a:cubicBezTo>
                        <a:cubicBezTo>
                          <a:pt x="27" y="51"/>
                          <a:pt x="34" y="91"/>
                          <a:pt x="36" y="117"/>
                        </a:cubicBezTo>
                        <a:cubicBezTo>
                          <a:pt x="38" y="146"/>
                          <a:pt x="49" y="168"/>
                          <a:pt x="53" y="176"/>
                        </a:cubicBezTo>
                        <a:cubicBezTo>
                          <a:pt x="54" y="178"/>
                          <a:pt x="54" y="179"/>
                          <a:pt x="54" y="180"/>
                        </a:cubicBezTo>
                        <a:cubicBezTo>
                          <a:pt x="54" y="184"/>
                          <a:pt x="51" y="187"/>
                          <a:pt x="51" y="191"/>
                        </a:cubicBezTo>
                        <a:cubicBezTo>
                          <a:pt x="51" y="192"/>
                          <a:pt x="51" y="192"/>
                          <a:pt x="51" y="193"/>
                        </a:cubicBezTo>
                        <a:cubicBezTo>
                          <a:pt x="51" y="193"/>
                          <a:pt x="51" y="194"/>
                          <a:pt x="51" y="194"/>
                        </a:cubicBezTo>
                        <a:cubicBezTo>
                          <a:pt x="51" y="197"/>
                          <a:pt x="51" y="198"/>
                          <a:pt x="50" y="198"/>
                        </a:cubicBezTo>
                        <a:cubicBezTo>
                          <a:pt x="49" y="198"/>
                          <a:pt x="49" y="198"/>
                          <a:pt x="49" y="198"/>
                        </a:cubicBezTo>
                        <a:cubicBezTo>
                          <a:pt x="49" y="198"/>
                          <a:pt x="47" y="197"/>
                          <a:pt x="46" y="196"/>
                        </a:cubicBezTo>
                        <a:cubicBezTo>
                          <a:pt x="43" y="195"/>
                          <a:pt x="40" y="183"/>
                          <a:pt x="37" y="169"/>
                        </a:cubicBezTo>
                        <a:cubicBezTo>
                          <a:pt x="34" y="154"/>
                          <a:pt x="31" y="136"/>
                          <a:pt x="29" y="122"/>
                        </a:cubicBezTo>
                        <a:cubicBezTo>
                          <a:pt x="24" y="92"/>
                          <a:pt x="12" y="35"/>
                          <a:pt x="5" y="20"/>
                        </a:cubicBezTo>
                        <a:cubicBezTo>
                          <a:pt x="2" y="13"/>
                          <a:pt x="1" y="8"/>
                          <a:pt x="1" y="5"/>
                        </a:cubicBezTo>
                        <a:cubicBezTo>
                          <a:pt x="1" y="3"/>
                          <a:pt x="2" y="1"/>
                          <a:pt x="2" y="0"/>
                        </a:cubicBezTo>
                        <a:cubicBezTo>
                          <a:pt x="1" y="0"/>
                          <a:pt x="1" y="0"/>
                          <a:pt x="1" y="0"/>
                        </a:cubicBezTo>
                        <a:cubicBezTo>
                          <a:pt x="1" y="3"/>
                          <a:pt x="0" y="10"/>
                          <a:pt x="5" y="21"/>
                        </a:cubicBezTo>
                        <a:cubicBezTo>
                          <a:pt x="11" y="35"/>
                          <a:pt x="24" y="92"/>
                          <a:pt x="28" y="122"/>
                        </a:cubicBezTo>
                        <a:cubicBezTo>
                          <a:pt x="32" y="151"/>
                          <a:pt x="40" y="193"/>
                          <a:pt x="45" y="197"/>
                        </a:cubicBezTo>
                        <a:cubicBezTo>
                          <a:pt x="47" y="198"/>
                          <a:pt x="48" y="199"/>
                          <a:pt x="50" y="199"/>
                        </a:cubicBezTo>
                        <a:cubicBezTo>
                          <a:pt x="52" y="199"/>
                          <a:pt x="52" y="196"/>
                          <a:pt x="52" y="192"/>
                        </a:cubicBezTo>
                        <a:cubicBezTo>
                          <a:pt x="51" y="186"/>
                          <a:pt x="57" y="183"/>
                          <a:pt x="53" y="175"/>
                        </a:cubicBezTo>
                        <a:cubicBezTo>
                          <a:pt x="49" y="168"/>
                          <a:pt x="39" y="146"/>
                          <a:pt x="37" y="117"/>
                        </a:cubicBezTo>
                        <a:cubicBezTo>
                          <a:pt x="35" y="88"/>
                          <a:pt x="26" y="42"/>
                          <a:pt x="28" y="30"/>
                        </a:cubicBezTo>
                        <a:cubicBezTo>
                          <a:pt x="30" y="19"/>
                          <a:pt x="36" y="18"/>
                          <a:pt x="33" y="9"/>
                        </a:cubicBezTo>
                        <a:cubicBezTo>
                          <a:pt x="32" y="5"/>
                          <a:pt x="30" y="2"/>
                          <a:pt x="28"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87" name="Google Shape;3687;p21"/>
                  <p:cNvSpPr/>
                  <p:nvPr/>
                </p:nvSpPr>
                <p:spPr>
                  <a:xfrm>
                    <a:off x="4179" y="2084"/>
                    <a:ext cx="13" cy="82"/>
                  </a:xfrm>
                  <a:custGeom>
                    <a:avLst/>
                    <a:gdLst/>
                    <a:ahLst/>
                    <a:cxnLst/>
                    <a:rect l="l" t="t" r="r" b="b"/>
                    <a:pathLst>
                      <a:path w="17" h="109" extrusionOk="0">
                        <a:moveTo>
                          <a:pt x="6" y="1"/>
                        </a:moveTo>
                        <a:cubicBezTo>
                          <a:pt x="6" y="1"/>
                          <a:pt x="10" y="3"/>
                          <a:pt x="6" y="7"/>
                        </a:cubicBezTo>
                        <a:cubicBezTo>
                          <a:pt x="2" y="11"/>
                          <a:pt x="1" y="12"/>
                          <a:pt x="4" y="20"/>
                        </a:cubicBezTo>
                        <a:cubicBezTo>
                          <a:pt x="7" y="29"/>
                          <a:pt x="17" y="94"/>
                          <a:pt x="17" y="101"/>
                        </a:cubicBezTo>
                        <a:cubicBezTo>
                          <a:pt x="17" y="109"/>
                          <a:pt x="10" y="60"/>
                          <a:pt x="9" y="53"/>
                        </a:cubicBezTo>
                        <a:cubicBezTo>
                          <a:pt x="9" y="47"/>
                          <a:pt x="4" y="23"/>
                          <a:pt x="2" y="19"/>
                        </a:cubicBezTo>
                        <a:cubicBezTo>
                          <a:pt x="0" y="16"/>
                          <a:pt x="1" y="12"/>
                          <a:pt x="1" y="10"/>
                        </a:cubicBezTo>
                        <a:cubicBezTo>
                          <a:pt x="0" y="8"/>
                          <a:pt x="1" y="4"/>
                          <a:pt x="3" y="3"/>
                        </a:cubicBezTo>
                        <a:cubicBezTo>
                          <a:pt x="4" y="2"/>
                          <a:pt x="4" y="0"/>
                          <a:pt x="6" y="1"/>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88" name="Google Shape;3688;p21"/>
                  <p:cNvSpPr/>
                  <p:nvPr/>
                </p:nvSpPr>
                <p:spPr>
                  <a:xfrm>
                    <a:off x="4160" y="1931"/>
                    <a:ext cx="37" cy="144"/>
                  </a:xfrm>
                  <a:custGeom>
                    <a:avLst/>
                    <a:gdLst/>
                    <a:ahLst/>
                    <a:cxnLst/>
                    <a:rect l="l" t="t" r="r" b="b"/>
                    <a:pathLst>
                      <a:path w="49" h="192" extrusionOk="0">
                        <a:moveTo>
                          <a:pt x="20" y="2"/>
                        </a:moveTo>
                        <a:cubicBezTo>
                          <a:pt x="20" y="2"/>
                          <a:pt x="30" y="0"/>
                          <a:pt x="31" y="11"/>
                        </a:cubicBezTo>
                        <a:cubicBezTo>
                          <a:pt x="32" y="21"/>
                          <a:pt x="39" y="12"/>
                          <a:pt x="34" y="38"/>
                        </a:cubicBezTo>
                        <a:cubicBezTo>
                          <a:pt x="29" y="63"/>
                          <a:pt x="29" y="139"/>
                          <a:pt x="36" y="153"/>
                        </a:cubicBezTo>
                        <a:cubicBezTo>
                          <a:pt x="42" y="166"/>
                          <a:pt x="49" y="169"/>
                          <a:pt x="44" y="176"/>
                        </a:cubicBezTo>
                        <a:cubicBezTo>
                          <a:pt x="39" y="183"/>
                          <a:pt x="43" y="190"/>
                          <a:pt x="34" y="189"/>
                        </a:cubicBezTo>
                        <a:cubicBezTo>
                          <a:pt x="25" y="189"/>
                          <a:pt x="28" y="185"/>
                          <a:pt x="22" y="187"/>
                        </a:cubicBezTo>
                        <a:cubicBezTo>
                          <a:pt x="16" y="189"/>
                          <a:pt x="7" y="192"/>
                          <a:pt x="7" y="178"/>
                        </a:cubicBezTo>
                        <a:cubicBezTo>
                          <a:pt x="7" y="163"/>
                          <a:pt x="18" y="123"/>
                          <a:pt x="14" y="82"/>
                        </a:cubicBezTo>
                        <a:cubicBezTo>
                          <a:pt x="9" y="41"/>
                          <a:pt x="3" y="34"/>
                          <a:pt x="1" y="26"/>
                        </a:cubicBezTo>
                        <a:cubicBezTo>
                          <a:pt x="0" y="18"/>
                          <a:pt x="5" y="14"/>
                          <a:pt x="9" y="9"/>
                        </a:cubicBezTo>
                        <a:cubicBezTo>
                          <a:pt x="13" y="5"/>
                          <a:pt x="17" y="2"/>
                          <a:pt x="20" y="2"/>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89" name="Google Shape;3689;p21"/>
                  <p:cNvSpPr/>
                  <p:nvPr/>
                </p:nvSpPr>
                <p:spPr>
                  <a:xfrm>
                    <a:off x="4160" y="1932"/>
                    <a:ext cx="34" cy="141"/>
                  </a:xfrm>
                  <a:custGeom>
                    <a:avLst/>
                    <a:gdLst/>
                    <a:ahLst/>
                    <a:cxnLst/>
                    <a:rect l="l" t="t" r="r" b="b"/>
                    <a:pathLst>
                      <a:path w="46" h="188" extrusionOk="0">
                        <a:moveTo>
                          <a:pt x="41" y="183"/>
                        </a:moveTo>
                        <a:cubicBezTo>
                          <a:pt x="41" y="186"/>
                          <a:pt x="40" y="188"/>
                          <a:pt x="36" y="188"/>
                        </a:cubicBezTo>
                        <a:cubicBezTo>
                          <a:pt x="36" y="188"/>
                          <a:pt x="36" y="188"/>
                          <a:pt x="36" y="188"/>
                        </a:cubicBezTo>
                        <a:cubicBezTo>
                          <a:pt x="35" y="188"/>
                          <a:pt x="35" y="188"/>
                          <a:pt x="34" y="188"/>
                        </a:cubicBezTo>
                        <a:cubicBezTo>
                          <a:pt x="30" y="188"/>
                          <a:pt x="28" y="187"/>
                          <a:pt x="27" y="186"/>
                        </a:cubicBezTo>
                        <a:cubicBezTo>
                          <a:pt x="26" y="185"/>
                          <a:pt x="26" y="185"/>
                          <a:pt x="25" y="185"/>
                        </a:cubicBezTo>
                        <a:cubicBezTo>
                          <a:pt x="24" y="185"/>
                          <a:pt x="23" y="185"/>
                          <a:pt x="22" y="186"/>
                        </a:cubicBezTo>
                        <a:cubicBezTo>
                          <a:pt x="20" y="186"/>
                          <a:pt x="18" y="187"/>
                          <a:pt x="15" y="187"/>
                        </a:cubicBezTo>
                        <a:cubicBezTo>
                          <a:pt x="13" y="187"/>
                          <a:pt x="11" y="187"/>
                          <a:pt x="9" y="185"/>
                        </a:cubicBezTo>
                        <a:cubicBezTo>
                          <a:pt x="8" y="184"/>
                          <a:pt x="6" y="181"/>
                          <a:pt x="6" y="177"/>
                        </a:cubicBezTo>
                        <a:cubicBezTo>
                          <a:pt x="6" y="177"/>
                          <a:pt x="6" y="176"/>
                          <a:pt x="6" y="176"/>
                        </a:cubicBezTo>
                        <a:cubicBezTo>
                          <a:pt x="6" y="162"/>
                          <a:pt x="16" y="127"/>
                          <a:pt x="14" y="90"/>
                        </a:cubicBezTo>
                        <a:cubicBezTo>
                          <a:pt x="14" y="86"/>
                          <a:pt x="14" y="83"/>
                          <a:pt x="13" y="80"/>
                        </a:cubicBezTo>
                        <a:cubicBezTo>
                          <a:pt x="9" y="39"/>
                          <a:pt x="2" y="33"/>
                          <a:pt x="0" y="24"/>
                        </a:cubicBezTo>
                        <a:cubicBezTo>
                          <a:pt x="0" y="24"/>
                          <a:pt x="0" y="23"/>
                          <a:pt x="0" y="22"/>
                        </a:cubicBezTo>
                        <a:cubicBezTo>
                          <a:pt x="0" y="15"/>
                          <a:pt x="5" y="11"/>
                          <a:pt x="8" y="7"/>
                        </a:cubicBezTo>
                        <a:cubicBezTo>
                          <a:pt x="12" y="3"/>
                          <a:pt x="16" y="0"/>
                          <a:pt x="20" y="0"/>
                        </a:cubicBezTo>
                        <a:cubicBezTo>
                          <a:pt x="20" y="0"/>
                          <a:pt x="20" y="0"/>
                          <a:pt x="20" y="0"/>
                        </a:cubicBezTo>
                        <a:cubicBezTo>
                          <a:pt x="20" y="0"/>
                          <a:pt x="21" y="0"/>
                          <a:pt x="22" y="0"/>
                        </a:cubicBezTo>
                        <a:cubicBezTo>
                          <a:pt x="23" y="0"/>
                          <a:pt x="25" y="0"/>
                          <a:pt x="28" y="1"/>
                        </a:cubicBezTo>
                        <a:cubicBezTo>
                          <a:pt x="30" y="2"/>
                          <a:pt x="31" y="5"/>
                          <a:pt x="32" y="9"/>
                        </a:cubicBezTo>
                        <a:cubicBezTo>
                          <a:pt x="32" y="13"/>
                          <a:pt x="33" y="13"/>
                          <a:pt x="34" y="15"/>
                        </a:cubicBezTo>
                        <a:cubicBezTo>
                          <a:pt x="35" y="16"/>
                          <a:pt x="36" y="17"/>
                          <a:pt x="36" y="21"/>
                        </a:cubicBezTo>
                        <a:cubicBezTo>
                          <a:pt x="37" y="24"/>
                          <a:pt x="36" y="29"/>
                          <a:pt x="35" y="36"/>
                        </a:cubicBezTo>
                        <a:cubicBezTo>
                          <a:pt x="32" y="53"/>
                          <a:pt x="30" y="93"/>
                          <a:pt x="32" y="121"/>
                        </a:cubicBezTo>
                        <a:cubicBezTo>
                          <a:pt x="33" y="135"/>
                          <a:pt x="34" y="146"/>
                          <a:pt x="36" y="150"/>
                        </a:cubicBezTo>
                        <a:cubicBezTo>
                          <a:pt x="41" y="160"/>
                          <a:pt x="46" y="164"/>
                          <a:pt x="46" y="169"/>
                        </a:cubicBezTo>
                        <a:cubicBezTo>
                          <a:pt x="46" y="171"/>
                          <a:pt x="46" y="172"/>
                          <a:pt x="45" y="174"/>
                        </a:cubicBezTo>
                        <a:cubicBezTo>
                          <a:pt x="43" y="177"/>
                          <a:pt x="42" y="181"/>
                          <a:pt x="41" y="183"/>
                        </a:cubicBezTo>
                        <a:close/>
                        <a:moveTo>
                          <a:pt x="30" y="9"/>
                        </a:moveTo>
                        <a:cubicBezTo>
                          <a:pt x="30" y="1"/>
                          <a:pt x="24" y="1"/>
                          <a:pt x="22" y="1"/>
                        </a:cubicBezTo>
                        <a:cubicBezTo>
                          <a:pt x="21" y="1"/>
                          <a:pt x="20" y="1"/>
                          <a:pt x="20" y="1"/>
                        </a:cubicBezTo>
                        <a:cubicBezTo>
                          <a:pt x="20" y="1"/>
                          <a:pt x="20" y="1"/>
                          <a:pt x="20" y="1"/>
                        </a:cubicBezTo>
                        <a:cubicBezTo>
                          <a:pt x="20" y="1"/>
                          <a:pt x="20" y="1"/>
                          <a:pt x="20" y="1"/>
                        </a:cubicBezTo>
                        <a:cubicBezTo>
                          <a:pt x="20" y="1"/>
                          <a:pt x="20" y="1"/>
                          <a:pt x="20" y="1"/>
                        </a:cubicBezTo>
                        <a:cubicBezTo>
                          <a:pt x="17" y="1"/>
                          <a:pt x="13" y="4"/>
                          <a:pt x="9" y="8"/>
                        </a:cubicBezTo>
                        <a:cubicBezTo>
                          <a:pt x="6" y="12"/>
                          <a:pt x="1" y="15"/>
                          <a:pt x="2" y="22"/>
                        </a:cubicBezTo>
                        <a:cubicBezTo>
                          <a:pt x="2" y="23"/>
                          <a:pt x="2" y="23"/>
                          <a:pt x="2" y="24"/>
                        </a:cubicBezTo>
                        <a:cubicBezTo>
                          <a:pt x="3" y="32"/>
                          <a:pt x="10" y="39"/>
                          <a:pt x="15" y="80"/>
                        </a:cubicBezTo>
                        <a:cubicBezTo>
                          <a:pt x="15" y="83"/>
                          <a:pt x="15" y="86"/>
                          <a:pt x="15" y="90"/>
                        </a:cubicBezTo>
                        <a:cubicBezTo>
                          <a:pt x="17" y="127"/>
                          <a:pt x="7" y="163"/>
                          <a:pt x="8" y="176"/>
                        </a:cubicBezTo>
                        <a:cubicBezTo>
                          <a:pt x="8" y="176"/>
                          <a:pt x="8" y="176"/>
                          <a:pt x="8" y="177"/>
                        </a:cubicBezTo>
                        <a:cubicBezTo>
                          <a:pt x="8" y="185"/>
                          <a:pt x="11" y="186"/>
                          <a:pt x="15" y="186"/>
                        </a:cubicBezTo>
                        <a:cubicBezTo>
                          <a:pt x="17" y="186"/>
                          <a:pt x="20" y="185"/>
                          <a:pt x="22" y="184"/>
                        </a:cubicBezTo>
                        <a:cubicBezTo>
                          <a:pt x="23" y="184"/>
                          <a:pt x="24" y="184"/>
                          <a:pt x="25" y="184"/>
                        </a:cubicBezTo>
                        <a:cubicBezTo>
                          <a:pt x="26" y="184"/>
                          <a:pt x="27" y="184"/>
                          <a:pt x="28" y="185"/>
                        </a:cubicBezTo>
                        <a:cubicBezTo>
                          <a:pt x="29" y="186"/>
                          <a:pt x="30" y="186"/>
                          <a:pt x="34" y="187"/>
                        </a:cubicBezTo>
                        <a:cubicBezTo>
                          <a:pt x="35" y="187"/>
                          <a:pt x="35" y="187"/>
                          <a:pt x="36" y="187"/>
                        </a:cubicBezTo>
                        <a:cubicBezTo>
                          <a:pt x="39" y="187"/>
                          <a:pt x="39" y="185"/>
                          <a:pt x="40" y="183"/>
                        </a:cubicBezTo>
                        <a:cubicBezTo>
                          <a:pt x="41" y="180"/>
                          <a:pt x="41" y="177"/>
                          <a:pt x="43" y="174"/>
                        </a:cubicBezTo>
                        <a:cubicBezTo>
                          <a:pt x="45" y="172"/>
                          <a:pt x="45" y="170"/>
                          <a:pt x="45" y="169"/>
                        </a:cubicBezTo>
                        <a:cubicBezTo>
                          <a:pt x="45" y="165"/>
                          <a:pt x="40" y="161"/>
                          <a:pt x="35" y="151"/>
                        </a:cubicBezTo>
                        <a:cubicBezTo>
                          <a:pt x="33" y="146"/>
                          <a:pt x="31" y="135"/>
                          <a:pt x="31" y="121"/>
                        </a:cubicBezTo>
                        <a:cubicBezTo>
                          <a:pt x="29" y="92"/>
                          <a:pt x="30" y="53"/>
                          <a:pt x="34" y="35"/>
                        </a:cubicBezTo>
                        <a:cubicBezTo>
                          <a:pt x="35" y="28"/>
                          <a:pt x="35" y="24"/>
                          <a:pt x="35" y="21"/>
                        </a:cubicBezTo>
                        <a:cubicBezTo>
                          <a:pt x="35" y="18"/>
                          <a:pt x="34" y="17"/>
                          <a:pt x="33" y="16"/>
                        </a:cubicBezTo>
                        <a:cubicBezTo>
                          <a:pt x="32" y="14"/>
                          <a:pt x="31" y="13"/>
                          <a:pt x="30" y="9"/>
                        </a:cubicBezTo>
                        <a:close/>
                        <a:moveTo>
                          <a:pt x="20" y="0"/>
                        </a:moveTo>
                        <a:cubicBezTo>
                          <a:pt x="20" y="0"/>
                          <a:pt x="20" y="0"/>
                          <a:pt x="20" y="0"/>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90" name="Google Shape;3690;p21"/>
                  <p:cNvSpPr/>
                  <p:nvPr/>
                </p:nvSpPr>
                <p:spPr>
                  <a:xfrm>
                    <a:off x="4161" y="1934"/>
                    <a:ext cx="33" cy="139"/>
                  </a:xfrm>
                  <a:custGeom>
                    <a:avLst/>
                    <a:gdLst/>
                    <a:ahLst/>
                    <a:cxnLst/>
                    <a:rect l="l" t="t" r="r" b="b"/>
                    <a:pathLst>
                      <a:path w="44" h="185" extrusionOk="0">
                        <a:moveTo>
                          <a:pt x="18" y="19"/>
                        </a:moveTo>
                        <a:cubicBezTo>
                          <a:pt x="20" y="19"/>
                          <a:pt x="23" y="14"/>
                          <a:pt x="20" y="9"/>
                        </a:cubicBezTo>
                        <a:cubicBezTo>
                          <a:pt x="19" y="6"/>
                          <a:pt x="20" y="5"/>
                          <a:pt x="21" y="5"/>
                        </a:cubicBezTo>
                        <a:cubicBezTo>
                          <a:pt x="23" y="5"/>
                          <a:pt x="26" y="8"/>
                          <a:pt x="25" y="12"/>
                        </a:cubicBezTo>
                        <a:cubicBezTo>
                          <a:pt x="23" y="18"/>
                          <a:pt x="32" y="11"/>
                          <a:pt x="30" y="27"/>
                        </a:cubicBezTo>
                        <a:cubicBezTo>
                          <a:pt x="28" y="43"/>
                          <a:pt x="23" y="55"/>
                          <a:pt x="24" y="77"/>
                        </a:cubicBezTo>
                        <a:cubicBezTo>
                          <a:pt x="26" y="100"/>
                          <a:pt x="29" y="139"/>
                          <a:pt x="27" y="145"/>
                        </a:cubicBezTo>
                        <a:cubicBezTo>
                          <a:pt x="25" y="151"/>
                          <a:pt x="22" y="157"/>
                          <a:pt x="30" y="158"/>
                        </a:cubicBezTo>
                        <a:cubicBezTo>
                          <a:pt x="38" y="158"/>
                          <a:pt x="42" y="167"/>
                          <a:pt x="37" y="168"/>
                        </a:cubicBezTo>
                        <a:cubicBezTo>
                          <a:pt x="37" y="168"/>
                          <a:pt x="37" y="168"/>
                          <a:pt x="37" y="168"/>
                        </a:cubicBezTo>
                        <a:cubicBezTo>
                          <a:pt x="35" y="168"/>
                          <a:pt x="34" y="167"/>
                          <a:pt x="33" y="167"/>
                        </a:cubicBezTo>
                        <a:cubicBezTo>
                          <a:pt x="31" y="166"/>
                          <a:pt x="30" y="166"/>
                          <a:pt x="30" y="166"/>
                        </a:cubicBezTo>
                        <a:cubicBezTo>
                          <a:pt x="29" y="166"/>
                          <a:pt x="29" y="166"/>
                          <a:pt x="29" y="167"/>
                        </a:cubicBezTo>
                        <a:cubicBezTo>
                          <a:pt x="29" y="171"/>
                          <a:pt x="38" y="174"/>
                          <a:pt x="33" y="177"/>
                        </a:cubicBezTo>
                        <a:cubicBezTo>
                          <a:pt x="32" y="178"/>
                          <a:pt x="30" y="179"/>
                          <a:pt x="29" y="179"/>
                        </a:cubicBezTo>
                        <a:cubicBezTo>
                          <a:pt x="27" y="179"/>
                          <a:pt x="26" y="177"/>
                          <a:pt x="24" y="173"/>
                        </a:cubicBezTo>
                        <a:cubicBezTo>
                          <a:pt x="23" y="172"/>
                          <a:pt x="23" y="172"/>
                          <a:pt x="22" y="172"/>
                        </a:cubicBezTo>
                        <a:cubicBezTo>
                          <a:pt x="21" y="172"/>
                          <a:pt x="21" y="173"/>
                          <a:pt x="20" y="175"/>
                        </a:cubicBezTo>
                        <a:cubicBezTo>
                          <a:pt x="19" y="176"/>
                          <a:pt x="18" y="177"/>
                          <a:pt x="16" y="177"/>
                        </a:cubicBezTo>
                        <a:cubicBezTo>
                          <a:pt x="16" y="177"/>
                          <a:pt x="15" y="177"/>
                          <a:pt x="14" y="177"/>
                        </a:cubicBezTo>
                        <a:cubicBezTo>
                          <a:pt x="6" y="174"/>
                          <a:pt x="10" y="164"/>
                          <a:pt x="12" y="160"/>
                        </a:cubicBezTo>
                        <a:cubicBezTo>
                          <a:pt x="14" y="157"/>
                          <a:pt x="14" y="155"/>
                          <a:pt x="14" y="140"/>
                        </a:cubicBezTo>
                        <a:cubicBezTo>
                          <a:pt x="15" y="124"/>
                          <a:pt x="19" y="92"/>
                          <a:pt x="17" y="68"/>
                        </a:cubicBezTo>
                        <a:cubicBezTo>
                          <a:pt x="15" y="44"/>
                          <a:pt x="6" y="31"/>
                          <a:pt x="6" y="24"/>
                        </a:cubicBezTo>
                        <a:cubicBezTo>
                          <a:pt x="5" y="17"/>
                          <a:pt x="10" y="12"/>
                          <a:pt x="12" y="12"/>
                        </a:cubicBezTo>
                        <a:cubicBezTo>
                          <a:pt x="12" y="12"/>
                          <a:pt x="12" y="12"/>
                          <a:pt x="12" y="12"/>
                        </a:cubicBezTo>
                        <a:cubicBezTo>
                          <a:pt x="12" y="12"/>
                          <a:pt x="13" y="12"/>
                          <a:pt x="13" y="12"/>
                        </a:cubicBezTo>
                        <a:cubicBezTo>
                          <a:pt x="14" y="12"/>
                          <a:pt x="16" y="12"/>
                          <a:pt x="17" y="16"/>
                        </a:cubicBezTo>
                        <a:cubicBezTo>
                          <a:pt x="17" y="18"/>
                          <a:pt x="18" y="19"/>
                          <a:pt x="18" y="19"/>
                        </a:cubicBezTo>
                        <a:close/>
                        <a:moveTo>
                          <a:pt x="26" y="0"/>
                        </a:moveTo>
                        <a:cubicBezTo>
                          <a:pt x="25" y="0"/>
                          <a:pt x="25" y="0"/>
                          <a:pt x="25" y="0"/>
                        </a:cubicBezTo>
                        <a:cubicBezTo>
                          <a:pt x="7" y="3"/>
                          <a:pt x="7" y="16"/>
                          <a:pt x="2" y="16"/>
                        </a:cubicBezTo>
                        <a:cubicBezTo>
                          <a:pt x="1" y="16"/>
                          <a:pt x="1" y="16"/>
                          <a:pt x="1" y="16"/>
                        </a:cubicBezTo>
                        <a:cubicBezTo>
                          <a:pt x="1" y="16"/>
                          <a:pt x="1" y="16"/>
                          <a:pt x="1" y="16"/>
                        </a:cubicBezTo>
                        <a:cubicBezTo>
                          <a:pt x="1" y="17"/>
                          <a:pt x="0" y="19"/>
                          <a:pt x="1" y="20"/>
                        </a:cubicBezTo>
                        <a:cubicBezTo>
                          <a:pt x="1" y="21"/>
                          <a:pt x="1" y="21"/>
                          <a:pt x="1" y="22"/>
                        </a:cubicBezTo>
                        <a:cubicBezTo>
                          <a:pt x="2" y="30"/>
                          <a:pt x="9" y="37"/>
                          <a:pt x="14" y="78"/>
                        </a:cubicBezTo>
                        <a:cubicBezTo>
                          <a:pt x="14" y="81"/>
                          <a:pt x="14" y="84"/>
                          <a:pt x="14" y="88"/>
                        </a:cubicBezTo>
                        <a:cubicBezTo>
                          <a:pt x="16" y="125"/>
                          <a:pt x="6" y="161"/>
                          <a:pt x="7" y="174"/>
                        </a:cubicBezTo>
                        <a:cubicBezTo>
                          <a:pt x="7" y="174"/>
                          <a:pt x="7" y="174"/>
                          <a:pt x="7" y="175"/>
                        </a:cubicBezTo>
                        <a:cubicBezTo>
                          <a:pt x="7" y="183"/>
                          <a:pt x="10" y="184"/>
                          <a:pt x="14" y="184"/>
                        </a:cubicBezTo>
                        <a:cubicBezTo>
                          <a:pt x="14" y="184"/>
                          <a:pt x="14" y="184"/>
                          <a:pt x="14" y="184"/>
                        </a:cubicBezTo>
                        <a:cubicBezTo>
                          <a:pt x="16" y="184"/>
                          <a:pt x="19" y="183"/>
                          <a:pt x="21" y="182"/>
                        </a:cubicBezTo>
                        <a:cubicBezTo>
                          <a:pt x="22" y="182"/>
                          <a:pt x="23" y="182"/>
                          <a:pt x="24" y="182"/>
                        </a:cubicBezTo>
                        <a:cubicBezTo>
                          <a:pt x="24" y="182"/>
                          <a:pt x="24" y="182"/>
                          <a:pt x="24" y="182"/>
                        </a:cubicBezTo>
                        <a:cubicBezTo>
                          <a:pt x="25" y="182"/>
                          <a:pt x="26" y="182"/>
                          <a:pt x="27" y="183"/>
                        </a:cubicBezTo>
                        <a:cubicBezTo>
                          <a:pt x="28" y="184"/>
                          <a:pt x="29" y="184"/>
                          <a:pt x="33" y="185"/>
                        </a:cubicBezTo>
                        <a:cubicBezTo>
                          <a:pt x="33" y="185"/>
                          <a:pt x="34" y="185"/>
                          <a:pt x="34" y="185"/>
                        </a:cubicBezTo>
                        <a:cubicBezTo>
                          <a:pt x="35" y="185"/>
                          <a:pt x="35" y="185"/>
                          <a:pt x="35" y="185"/>
                        </a:cubicBezTo>
                        <a:cubicBezTo>
                          <a:pt x="38" y="185"/>
                          <a:pt x="38" y="183"/>
                          <a:pt x="39" y="181"/>
                        </a:cubicBezTo>
                        <a:cubicBezTo>
                          <a:pt x="40" y="178"/>
                          <a:pt x="40" y="175"/>
                          <a:pt x="42" y="172"/>
                        </a:cubicBezTo>
                        <a:cubicBezTo>
                          <a:pt x="44" y="170"/>
                          <a:pt x="44" y="168"/>
                          <a:pt x="44" y="167"/>
                        </a:cubicBezTo>
                        <a:cubicBezTo>
                          <a:pt x="44" y="163"/>
                          <a:pt x="39" y="159"/>
                          <a:pt x="34" y="149"/>
                        </a:cubicBezTo>
                        <a:cubicBezTo>
                          <a:pt x="32" y="144"/>
                          <a:pt x="30" y="133"/>
                          <a:pt x="30" y="119"/>
                        </a:cubicBezTo>
                        <a:cubicBezTo>
                          <a:pt x="28" y="90"/>
                          <a:pt x="29" y="51"/>
                          <a:pt x="33" y="33"/>
                        </a:cubicBezTo>
                        <a:cubicBezTo>
                          <a:pt x="34" y="26"/>
                          <a:pt x="34" y="22"/>
                          <a:pt x="34" y="19"/>
                        </a:cubicBezTo>
                        <a:cubicBezTo>
                          <a:pt x="34" y="16"/>
                          <a:pt x="33" y="15"/>
                          <a:pt x="32" y="14"/>
                        </a:cubicBezTo>
                        <a:cubicBezTo>
                          <a:pt x="31" y="12"/>
                          <a:pt x="30" y="11"/>
                          <a:pt x="29" y="7"/>
                        </a:cubicBezTo>
                        <a:cubicBezTo>
                          <a:pt x="29" y="3"/>
                          <a:pt x="28" y="1"/>
                          <a:pt x="26"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91" name="Google Shape;3691;p21"/>
                  <p:cNvSpPr/>
                  <p:nvPr/>
                </p:nvSpPr>
                <p:spPr>
                  <a:xfrm>
                    <a:off x="4161" y="1933"/>
                    <a:ext cx="36" cy="140"/>
                  </a:xfrm>
                  <a:custGeom>
                    <a:avLst/>
                    <a:gdLst/>
                    <a:ahLst/>
                    <a:cxnLst/>
                    <a:rect l="l" t="t" r="r" b="b"/>
                    <a:pathLst>
                      <a:path w="48" h="186" extrusionOk="0">
                        <a:moveTo>
                          <a:pt x="26" y="0"/>
                        </a:moveTo>
                        <a:cubicBezTo>
                          <a:pt x="26" y="1"/>
                          <a:pt x="26" y="1"/>
                          <a:pt x="26" y="1"/>
                        </a:cubicBezTo>
                        <a:cubicBezTo>
                          <a:pt x="28" y="2"/>
                          <a:pt x="29" y="4"/>
                          <a:pt x="29" y="8"/>
                        </a:cubicBezTo>
                        <a:cubicBezTo>
                          <a:pt x="30" y="12"/>
                          <a:pt x="31" y="13"/>
                          <a:pt x="32" y="15"/>
                        </a:cubicBezTo>
                        <a:cubicBezTo>
                          <a:pt x="33" y="16"/>
                          <a:pt x="34" y="17"/>
                          <a:pt x="34" y="20"/>
                        </a:cubicBezTo>
                        <a:cubicBezTo>
                          <a:pt x="34" y="23"/>
                          <a:pt x="34" y="27"/>
                          <a:pt x="33" y="34"/>
                        </a:cubicBezTo>
                        <a:cubicBezTo>
                          <a:pt x="29" y="52"/>
                          <a:pt x="28" y="91"/>
                          <a:pt x="30" y="120"/>
                        </a:cubicBezTo>
                        <a:cubicBezTo>
                          <a:pt x="30" y="134"/>
                          <a:pt x="32" y="145"/>
                          <a:pt x="34" y="150"/>
                        </a:cubicBezTo>
                        <a:cubicBezTo>
                          <a:pt x="39" y="160"/>
                          <a:pt x="44" y="164"/>
                          <a:pt x="44" y="168"/>
                        </a:cubicBezTo>
                        <a:cubicBezTo>
                          <a:pt x="44" y="169"/>
                          <a:pt x="44" y="171"/>
                          <a:pt x="42" y="173"/>
                        </a:cubicBezTo>
                        <a:cubicBezTo>
                          <a:pt x="40" y="176"/>
                          <a:pt x="40" y="179"/>
                          <a:pt x="39" y="182"/>
                        </a:cubicBezTo>
                        <a:cubicBezTo>
                          <a:pt x="38" y="184"/>
                          <a:pt x="38" y="186"/>
                          <a:pt x="35" y="186"/>
                        </a:cubicBezTo>
                        <a:cubicBezTo>
                          <a:pt x="34" y="186"/>
                          <a:pt x="34" y="186"/>
                          <a:pt x="34" y="186"/>
                        </a:cubicBezTo>
                        <a:cubicBezTo>
                          <a:pt x="34" y="186"/>
                          <a:pt x="33" y="186"/>
                          <a:pt x="33" y="186"/>
                        </a:cubicBezTo>
                        <a:cubicBezTo>
                          <a:pt x="29" y="185"/>
                          <a:pt x="28" y="185"/>
                          <a:pt x="27" y="184"/>
                        </a:cubicBezTo>
                        <a:cubicBezTo>
                          <a:pt x="26" y="183"/>
                          <a:pt x="25" y="183"/>
                          <a:pt x="24" y="183"/>
                        </a:cubicBezTo>
                        <a:cubicBezTo>
                          <a:pt x="24" y="183"/>
                          <a:pt x="24" y="183"/>
                          <a:pt x="24" y="183"/>
                        </a:cubicBezTo>
                        <a:cubicBezTo>
                          <a:pt x="23" y="183"/>
                          <a:pt x="22" y="183"/>
                          <a:pt x="21" y="183"/>
                        </a:cubicBezTo>
                        <a:cubicBezTo>
                          <a:pt x="19" y="184"/>
                          <a:pt x="16" y="185"/>
                          <a:pt x="14" y="185"/>
                        </a:cubicBezTo>
                        <a:cubicBezTo>
                          <a:pt x="14" y="185"/>
                          <a:pt x="14" y="185"/>
                          <a:pt x="14" y="185"/>
                        </a:cubicBezTo>
                        <a:cubicBezTo>
                          <a:pt x="10" y="185"/>
                          <a:pt x="7" y="184"/>
                          <a:pt x="7" y="176"/>
                        </a:cubicBezTo>
                        <a:cubicBezTo>
                          <a:pt x="7" y="175"/>
                          <a:pt x="7" y="175"/>
                          <a:pt x="7" y="175"/>
                        </a:cubicBezTo>
                        <a:cubicBezTo>
                          <a:pt x="6" y="162"/>
                          <a:pt x="16" y="126"/>
                          <a:pt x="14" y="89"/>
                        </a:cubicBezTo>
                        <a:cubicBezTo>
                          <a:pt x="14" y="85"/>
                          <a:pt x="14" y="82"/>
                          <a:pt x="14" y="79"/>
                        </a:cubicBezTo>
                        <a:cubicBezTo>
                          <a:pt x="9" y="38"/>
                          <a:pt x="2" y="31"/>
                          <a:pt x="1" y="23"/>
                        </a:cubicBezTo>
                        <a:cubicBezTo>
                          <a:pt x="1" y="22"/>
                          <a:pt x="1" y="22"/>
                          <a:pt x="1" y="21"/>
                        </a:cubicBezTo>
                        <a:cubicBezTo>
                          <a:pt x="0" y="20"/>
                          <a:pt x="1" y="18"/>
                          <a:pt x="1" y="17"/>
                        </a:cubicBezTo>
                        <a:cubicBezTo>
                          <a:pt x="0" y="17"/>
                          <a:pt x="0" y="17"/>
                          <a:pt x="0" y="17"/>
                        </a:cubicBezTo>
                        <a:cubicBezTo>
                          <a:pt x="0" y="19"/>
                          <a:pt x="0" y="21"/>
                          <a:pt x="0" y="23"/>
                        </a:cubicBezTo>
                        <a:cubicBezTo>
                          <a:pt x="2" y="31"/>
                          <a:pt x="8" y="38"/>
                          <a:pt x="13" y="79"/>
                        </a:cubicBezTo>
                        <a:cubicBezTo>
                          <a:pt x="17" y="120"/>
                          <a:pt x="6" y="160"/>
                          <a:pt x="6" y="175"/>
                        </a:cubicBezTo>
                        <a:cubicBezTo>
                          <a:pt x="6" y="183"/>
                          <a:pt x="9" y="186"/>
                          <a:pt x="13" y="186"/>
                        </a:cubicBezTo>
                        <a:cubicBezTo>
                          <a:pt x="16" y="186"/>
                          <a:pt x="19" y="185"/>
                          <a:pt x="21" y="184"/>
                        </a:cubicBezTo>
                        <a:cubicBezTo>
                          <a:pt x="22" y="184"/>
                          <a:pt x="23" y="183"/>
                          <a:pt x="24" y="183"/>
                        </a:cubicBezTo>
                        <a:cubicBezTo>
                          <a:pt x="26" y="183"/>
                          <a:pt x="26" y="186"/>
                          <a:pt x="33" y="186"/>
                        </a:cubicBezTo>
                        <a:cubicBezTo>
                          <a:pt x="33" y="186"/>
                          <a:pt x="34" y="186"/>
                          <a:pt x="34" y="186"/>
                        </a:cubicBezTo>
                        <a:cubicBezTo>
                          <a:pt x="42" y="186"/>
                          <a:pt x="39" y="180"/>
                          <a:pt x="43" y="173"/>
                        </a:cubicBezTo>
                        <a:cubicBezTo>
                          <a:pt x="48" y="166"/>
                          <a:pt x="41" y="163"/>
                          <a:pt x="35" y="150"/>
                        </a:cubicBezTo>
                        <a:cubicBezTo>
                          <a:pt x="28" y="136"/>
                          <a:pt x="28" y="60"/>
                          <a:pt x="33" y="35"/>
                        </a:cubicBezTo>
                        <a:cubicBezTo>
                          <a:pt x="38" y="9"/>
                          <a:pt x="31" y="18"/>
                          <a:pt x="30" y="8"/>
                        </a:cubicBezTo>
                        <a:cubicBezTo>
                          <a:pt x="30" y="4"/>
                          <a:pt x="28" y="1"/>
                          <a:pt x="26" y="0"/>
                        </a:cubicBezTo>
                        <a:close/>
                      </a:path>
                    </a:pathLst>
                  </a:custGeom>
                  <a:solidFill>
                    <a:srgbClr val="9B9D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92" name="Google Shape;3692;p21"/>
                  <p:cNvSpPr/>
                  <p:nvPr/>
                </p:nvSpPr>
                <p:spPr>
                  <a:xfrm>
                    <a:off x="4169" y="1947"/>
                    <a:ext cx="13" cy="48"/>
                  </a:xfrm>
                  <a:custGeom>
                    <a:avLst/>
                    <a:gdLst/>
                    <a:ahLst/>
                    <a:cxnLst/>
                    <a:rect l="l" t="t" r="r" b="b"/>
                    <a:pathLst>
                      <a:path w="18" h="64" extrusionOk="0">
                        <a:moveTo>
                          <a:pt x="11" y="28"/>
                        </a:moveTo>
                        <a:cubicBezTo>
                          <a:pt x="11" y="27"/>
                          <a:pt x="12" y="26"/>
                          <a:pt x="12" y="24"/>
                        </a:cubicBezTo>
                        <a:cubicBezTo>
                          <a:pt x="13" y="19"/>
                          <a:pt x="18" y="9"/>
                          <a:pt x="13" y="4"/>
                        </a:cubicBezTo>
                        <a:cubicBezTo>
                          <a:pt x="8" y="0"/>
                          <a:pt x="11" y="5"/>
                          <a:pt x="5" y="4"/>
                        </a:cubicBezTo>
                        <a:cubicBezTo>
                          <a:pt x="0" y="4"/>
                          <a:pt x="0" y="9"/>
                          <a:pt x="2" y="15"/>
                        </a:cubicBezTo>
                        <a:cubicBezTo>
                          <a:pt x="3" y="21"/>
                          <a:pt x="8" y="45"/>
                          <a:pt x="8" y="55"/>
                        </a:cubicBezTo>
                        <a:cubicBezTo>
                          <a:pt x="8" y="64"/>
                          <a:pt x="13" y="63"/>
                          <a:pt x="11" y="49"/>
                        </a:cubicBezTo>
                        <a:cubicBezTo>
                          <a:pt x="10" y="42"/>
                          <a:pt x="10" y="35"/>
                          <a:pt x="11" y="28"/>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93" name="Google Shape;3693;p21"/>
                  <p:cNvSpPr/>
                  <p:nvPr/>
                </p:nvSpPr>
                <p:spPr>
                  <a:xfrm>
                    <a:off x="4164" y="2008"/>
                    <a:ext cx="22" cy="54"/>
                  </a:xfrm>
                  <a:custGeom>
                    <a:avLst/>
                    <a:gdLst/>
                    <a:ahLst/>
                    <a:cxnLst/>
                    <a:rect l="l" t="t" r="r" b="b"/>
                    <a:pathLst>
                      <a:path w="29" h="72" extrusionOk="0">
                        <a:moveTo>
                          <a:pt x="16" y="12"/>
                        </a:moveTo>
                        <a:cubicBezTo>
                          <a:pt x="16" y="12"/>
                          <a:pt x="21" y="30"/>
                          <a:pt x="19" y="42"/>
                        </a:cubicBezTo>
                        <a:cubicBezTo>
                          <a:pt x="17" y="54"/>
                          <a:pt x="16" y="59"/>
                          <a:pt x="21" y="60"/>
                        </a:cubicBezTo>
                        <a:cubicBezTo>
                          <a:pt x="26" y="62"/>
                          <a:pt x="29" y="65"/>
                          <a:pt x="22" y="65"/>
                        </a:cubicBezTo>
                        <a:cubicBezTo>
                          <a:pt x="15" y="66"/>
                          <a:pt x="18" y="72"/>
                          <a:pt x="9" y="71"/>
                        </a:cubicBezTo>
                        <a:cubicBezTo>
                          <a:pt x="0" y="69"/>
                          <a:pt x="12" y="60"/>
                          <a:pt x="13" y="57"/>
                        </a:cubicBezTo>
                        <a:cubicBezTo>
                          <a:pt x="15" y="49"/>
                          <a:pt x="14" y="38"/>
                          <a:pt x="14" y="29"/>
                        </a:cubicBezTo>
                        <a:cubicBezTo>
                          <a:pt x="13" y="19"/>
                          <a:pt x="15" y="0"/>
                          <a:pt x="16" y="12"/>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94" name="Google Shape;3694;p21"/>
                  <p:cNvSpPr/>
                  <p:nvPr/>
                </p:nvSpPr>
                <p:spPr>
                  <a:xfrm>
                    <a:off x="4157" y="1926"/>
                    <a:ext cx="25" cy="20"/>
                  </a:xfrm>
                  <a:custGeom>
                    <a:avLst/>
                    <a:gdLst/>
                    <a:ahLst/>
                    <a:cxnLst/>
                    <a:rect l="l" t="t" r="r" b="b"/>
                    <a:pathLst>
                      <a:path w="33" h="27" extrusionOk="0">
                        <a:moveTo>
                          <a:pt x="30" y="11"/>
                        </a:moveTo>
                        <a:cubicBezTo>
                          <a:pt x="30" y="11"/>
                          <a:pt x="33" y="7"/>
                          <a:pt x="29" y="3"/>
                        </a:cubicBezTo>
                        <a:cubicBezTo>
                          <a:pt x="25" y="0"/>
                          <a:pt x="12" y="3"/>
                          <a:pt x="7" y="9"/>
                        </a:cubicBezTo>
                        <a:cubicBezTo>
                          <a:pt x="2" y="16"/>
                          <a:pt x="0" y="27"/>
                          <a:pt x="6" y="27"/>
                        </a:cubicBezTo>
                        <a:cubicBezTo>
                          <a:pt x="12" y="27"/>
                          <a:pt x="11" y="14"/>
                          <a:pt x="30" y="11"/>
                        </a:cubicBezTo>
                        <a:close/>
                      </a:path>
                    </a:pathLst>
                  </a:custGeom>
                  <a:solidFill>
                    <a:srgbClr val="E5E6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95" name="Google Shape;3695;p21"/>
                  <p:cNvSpPr/>
                  <p:nvPr/>
                </p:nvSpPr>
                <p:spPr>
                  <a:xfrm>
                    <a:off x="4159" y="1927"/>
                    <a:ext cx="21" cy="19"/>
                  </a:xfrm>
                  <a:custGeom>
                    <a:avLst/>
                    <a:gdLst/>
                    <a:ahLst/>
                    <a:cxnLst/>
                    <a:rect l="l" t="t" r="r" b="b"/>
                    <a:pathLst>
                      <a:path w="28" h="25" extrusionOk="0">
                        <a:moveTo>
                          <a:pt x="5" y="20"/>
                        </a:moveTo>
                        <a:cubicBezTo>
                          <a:pt x="5" y="20"/>
                          <a:pt x="5" y="20"/>
                          <a:pt x="5" y="20"/>
                        </a:cubicBezTo>
                        <a:cubicBezTo>
                          <a:pt x="0" y="20"/>
                          <a:pt x="2" y="12"/>
                          <a:pt x="6" y="7"/>
                        </a:cubicBezTo>
                        <a:cubicBezTo>
                          <a:pt x="8" y="4"/>
                          <a:pt x="14" y="2"/>
                          <a:pt x="19" y="2"/>
                        </a:cubicBezTo>
                        <a:cubicBezTo>
                          <a:pt x="20" y="2"/>
                          <a:pt x="22" y="2"/>
                          <a:pt x="23" y="3"/>
                        </a:cubicBezTo>
                        <a:cubicBezTo>
                          <a:pt x="26" y="6"/>
                          <a:pt x="24" y="9"/>
                          <a:pt x="24" y="9"/>
                        </a:cubicBezTo>
                        <a:cubicBezTo>
                          <a:pt x="9" y="11"/>
                          <a:pt x="10" y="20"/>
                          <a:pt x="5" y="20"/>
                        </a:cubicBezTo>
                        <a:close/>
                        <a:moveTo>
                          <a:pt x="21" y="0"/>
                        </a:moveTo>
                        <a:cubicBezTo>
                          <a:pt x="15" y="0"/>
                          <a:pt x="8" y="3"/>
                          <a:pt x="4" y="7"/>
                        </a:cubicBezTo>
                        <a:cubicBezTo>
                          <a:pt x="3" y="8"/>
                          <a:pt x="3" y="10"/>
                          <a:pt x="2" y="11"/>
                        </a:cubicBezTo>
                        <a:cubicBezTo>
                          <a:pt x="1" y="13"/>
                          <a:pt x="0" y="16"/>
                          <a:pt x="0" y="18"/>
                        </a:cubicBezTo>
                        <a:cubicBezTo>
                          <a:pt x="0" y="19"/>
                          <a:pt x="0" y="19"/>
                          <a:pt x="0" y="20"/>
                        </a:cubicBezTo>
                        <a:cubicBezTo>
                          <a:pt x="0" y="23"/>
                          <a:pt x="1" y="25"/>
                          <a:pt x="3" y="25"/>
                        </a:cubicBezTo>
                        <a:cubicBezTo>
                          <a:pt x="4" y="25"/>
                          <a:pt x="4" y="25"/>
                          <a:pt x="4" y="25"/>
                        </a:cubicBezTo>
                        <a:cubicBezTo>
                          <a:pt x="9" y="25"/>
                          <a:pt x="9" y="12"/>
                          <a:pt x="27" y="9"/>
                        </a:cubicBezTo>
                        <a:cubicBezTo>
                          <a:pt x="27" y="9"/>
                          <a:pt x="28" y="8"/>
                          <a:pt x="28" y="6"/>
                        </a:cubicBezTo>
                        <a:cubicBezTo>
                          <a:pt x="28" y="5"/>
                          <a:pt x="28" y="3"/>
                          <a:pt x="26" y="1"/>
                        </a:cubicBezTo>
                        <a:cubicBezTo>
                          <a:pt x="25" y="1"/>
                          <a:pt x="24" y="0"/>
                          <a:pt x="23" y="0"/>
                        </a:cubicBezTo>
                        <a:cubicBezTo>
                          <a:pt x="22" y="0"/>
                          <a:pt x="22" y="0"/>
                          <a:pt x="22" y="0"/>
                        </a:cubicBezTo>
                        <a:cubicBezTo>
                          <a:pt x="21" y="0"/>
                          <a:pt x="21" y="0"/>
                          <a:pt x="21" y="0"/>
                        </a:cubicBezTo>
                        <a:close/>
                      </a:path>
                    </a:pathLst>
                  </a:custGeom>
                  <a:solidFill>
                    <a:srgbClr val="D4D7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96" name="Google Shape;3696;p21"/>
                  <p:cNvSpPr/>
                  <p:nvPr/>
                </p:nvSpPr>
                <p:spPr>
                  <a:xfrm>
                    <a:off x="4158" y="1926"/>
                    <a:ext cx="23" cy="21"/>
                  </a:xfrm>
                  <a:custGeom>
                    <a:avLst/>
                    <a:gdLst/>
                    <a:ahLst/>
                    <a:cxnLst/>
                    <a:rect l="l" t="t" r="r" b="b"/>
                    <a:pathLst>
                      <a:path w="30" h="27" extrusionOk="0">
                        <a:moveTo>
                          <a:pt x="12" y="19"/>
                        </a:moveTo>
                        <a:cubicBezTo>
                          <a:pt x="9" y="23"/>
                          <a:pt x="8" y="26"/>
                          <a:pt x="5" y="27"/>
                        </a:cubicBezTo>
                        <a:cubicBezTo>
                          <a:pt x="4" y="27"/>
                          <a:pt x="4" y="27"/>
                          <a:pt x="4" y="27"/>
                        </a:cubicBezTo>
                        <a:cubicBezTo>
                          <a:pt x="1" y="27"/>
                          <a:pt x="0" y="24"/>
                          <a:pt x="0" y="21"/>
                        </a:cubicBezTo>
                        <a:cubicBezTo>
                          <a:pt x="0" y="17"/>
                          <a:pt x="2" y="12"/>
                          <a:pt x="5" y="8"/>
                        </a:cubicBezTo>
                        <a:cubicBezTo>
                          <a:pt x="8" y="3"/>
                          <a:pt x="15" y="0"/>
                          <a:pt x="21" y="0"/>
                        </a:cubicBezTo>
                        <a:cubicBezTo>
                          <a:pt x="23" y="0"/>
                          <a:pt x="26" y="0"/>
                          <a:pt x="27" y="2"/>
                        </a:cubicBezTo>
                        <a:cubicBezTo>
                          <a:pt x="29" y="3"/>
                          <a:pt x="30" y="5"/>
                          <a:pt x="30" y="7"/>
                        </a:cubicBezTo>
                        <a:cubicBezTo>
                          <a:pt x="30" y="9"/>
                          <a:pt x="29" y="11"/>
                          <a:pt x="29" y="11"/>
                        </a:cubicBezTo>
                        <a:cubicBezTo>
                          <a:pt x="29" y="11"/>
                          <a:pt x="29" y="11"/>
                          <a:pt x="29" y="11"/>
                        </a:cubicBezTo>
                        <a:cubicBezTo>
                          <a:pt x="28" y="11"/>
                          <a:pt x="28" y="11"/>
                          <a:pt x="28" y="11"/>
                        </a:cubicBezTo>
                        <a:cubicBezTo>
                          <a:pt x="28" y="10"/>
                          <a:pt x="28" y="10"/>
                          <a:pt x="28" y="10"/>
                        </a:cubicBezTo>
                        <a:cubicBezTo>
                          <a:pt x="28" y="10"/>
                          <a:pt x="28" y="10"/>
                          <a:pt x="28" y="10"/>
                        </a:cubicBezTo>
                        <a:cubicBezTo>
                          <a:pt x="28" y="10"/>
                          <a:pt x="28" y="10"/>
                          <a:pt x="28" y="10"/>
                        </a:cubicBezTo>
                        <a:cubicBezTo>
                          <a:pt x="28" y="11"/>
                          <a:pt x="28" y="11"/>
                          <a:pt x="28" y="11"/>
                        </a:cubicBezTo>
                        <a:cubicBezTo>
                          <a:pt x="19" y="12"/>
                          <a:pt x="15" y="16"/>
                          <a:pt x="12" y="19"/>
                        </a:cubicBezTo>
                        <a:close/>
                        <a:moveTo>
                          <a:pt x="11" y="19"/>
                        </a:moveTo>
                        <a:cubicBezTo>
                          <a:pt x="14" y="15"/>
                          <a:pt x="19" y="11"/>
                          <a:pt x="28" y="10"/>
                        </a:cubicBezTo>
                        <a:cubicBezTo>
                          <a:pt x="28" y="9"/>
                          <a:pt x="29" y="8"/>
                          <a:pt x="29" y="7"/>
                        </a:cubicBezTo>
                        <a:cubicBezTo>
                          <a:pt x="29" y="6"/>
                          <a:pt x="28" y="4"/>
                          <a:pt x="26" y="3"/>
                        </a:cubicBezTo>
                        <a:cubicBezTo>
                          <a:pt x="25" y="2"/>
                          <a:pt x="23" y="1"/>
                          <a:pt x="21" y="1"/>
                        </a:cubicBezTo>
                        <a:cubicBezTo>
                          <a:pt x="16" y="2"/>
                          <a:pt x="9" y="5"/>
                          <a:pt x="6" y="9"/>
                        </a:cubicBezTo>
                        <a:cubicBezTo>
                          <a:pt x="3" y="12"/>
                          <a:pt x="1" y="18"/>
                          <a:pt x="1" y="21"/>
                        </a:cubicBezTo>
                        <a:cubicBezTo>
                          <a:pt x="1" y="24"/>
                          <a:pt x="2" y="25"/>
                          <a:pt x="4" y="25"/>
                        </a:cubicBezTo>
                        <a:cubicBezTo>
                          <a:pt x="5" y="25"/>
                          <a:pt x="5" y="25"/>
                          <a:pt x="5" y="25"/>
                        </a:cubicBezTo>
                        <a:cubicBezTo>
                          <a:pt x="7" y="25"/>
                          <a:pt x="8" y="22"/>
                          <a:pt x="11" y="19"/>
                        </a:cubicBezTo>
                        <a:close/>
                      </a:path>
                    </a:pathLst>
                  </a:custGeom>
                  <a:solidFill>
                    <a:srgbClr val="A5A8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97" name="Google Shape;3697;p21"/>
                  <p:cNvSpPr/>
                  <p:nvPr/>
                </p:nvSpPr>
                <p:spPr>
                  <a:xfrm>
                    <a:off x="4160" y="1929"/>
                    <a:ext cx="16" cy="11"/>
                  </a:xfrm>
                  <a:custGeom>
                    <a:avLst/>
                    <a:gdLst/>
                    <a:ahLst/>
                    <a:cxnLst/>
                    <a:rect l="l" t="t" r="r" b="b"/>
                    <a:pathLst>
                      <a:path w="22" h="14" extrusionOk="0">
                        <a:moveTo>
                          <a:pt x="19" y="2"/>
                        </a:moveTo>
                        <a:cubicBezTo>
                          <a:pt x="19" y="2"/>
                          <a:pt x="10" y="0"/>
                          <a:pt x="5" y="6"/>
                        </a:cubicBezTo>
                        <a:cubicBezTo>
                          <a:pt x="0" y="13"/>
                          <a:pt x="5" y="14"/>
                          <a:pt x="7" y="11"/>
                        </a:cubicBezTo>
                        <a:cubicBezTo>
                          <a:pt x="8" y="8"/>
                          <a:pt x="7" y="5"/>
                          <a:pt x="14" y="4"/>
                        </a:cubicBezTo>
                        <a:cubicBezTo>
                          <a:pt x="20" y="4"/>
                          <a:pt x="22" y="2"/>
                          <a:pt x="19" y="2"/>
                        </a:cubicBezTo>
                        <a:close/>
                      </a:path>
                    </a:pathLst>
                  </a:custGeom>
                  <a:solidFill>
                    <a:srgbClr val="F0F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98" name="Google Shape;3698;p21"/>
                  <p:cNvSpPr/>
                  <p:nvPr/>
                </p:nvSpPr>
                <p:spPr>
                  <a:xfrm>
                    <a:off x="4416" y="1755"/>
                    <a:ext cx="4" cy="12"/>
                  </a:xfrm>
                  <a:custGeom>
                    <a:avLst/>
                    <a:gdLst/>
                    <a:ahLst/>
                    <a:cxnLst/>
                    <a:rect l="l" t="t" r="r" b="b"/>
                    <a:pathLst>
                      <a:path w="6" h="15" extrusionOk="0">
                        <a:moveTo>
                          <a:pt x="5" y="5"/>
                        </a:moveTo>
                        <a:cubicBezTo>
                          <a:pt x="4" y="3"/>
                          <a:pt x="3" y="1"/>
                          <a:pt x="0" y="0"/>
                        </a:cubicBezTo>
                        <a:cubicBezTo>
                          <a:pt x="0" y="1"/>
                          <a:pt x="0" y="1"/>
                          <a:pt x="0" y="1"/>
                        </a:cubicBezTo>
                        <a:cubicBezTo>
                          <a:pt x="1" y="1"/>
                          <a:pt x="2" y="2"/>
                          <a:pt x="3" y="3"/>
                        </a:cubicBezTo>
                        <a:cubicBezTo>
                          <a:pt x="4" y="4"/>
                          <a:pt x="4" y="5"/>
                          <a:pt x="5" y="6"/>
                        </a:cubicBezTo>
                        <a:cubicBezTo>
                          <a:pt x="5" y="9"/>
                          <a:pt x="5" y="12"/>
                          <a:pt x="5" y="15"/>
                        </a:cubicBezTo>
                        <a:cubicBezTo>
                          <a:pt x="5" y="15"/>
                          <a:pt x="5" y="15"/>
                          <a:pt x="5" y="15"/>
                        </a:cubicBezTo>
                        <a:cubicBezTo>
                          <a:pt x="6" y="12"/>
                          <a:pt x="6" y="8"/>
                          <a:pt x="5" y="5"/>
                        </a:cubicBezTo>
                        <a:close/>
                      </a:path>
                    </a:pathLst>
                  </a:custGeom>
                  <a:solidFill>
                    <a:srgbClr val="EFB09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99" name="Google Shape;3699;p21"/>
                  <p:cNvSpPr/>
                  <p:nvPr/>
                </p:nvSpPr>
                <p:spPr>
                  <a:xfrm>
                    <a:off x="4422" y="1753"/>
                    <a:ext cx="2" cy="5"/>
                  </a:xfrm>
                  <a:custGeom>
                    <a:avLst/>
                    <a:gdLst/>
                    <a:ahLst/>
                    <a:cxnLst/>
                    <a:rect l="l" t="t" r="r" b="b"/>
                    <a:pathLst>
                      <a:path w="3" h="7" extrusionOk="0">
                        <a:moveTo>
                          <a:pt x="3" y="2"/>
                        </a:moveTo>
                        <a:cubicBezTo>
                          <a:pt x="2" y="3"/>
                          <a:pt x="1" y="4"/>
                          <a:pt x="1" y="6"/>
                        </a:cubicBezTo>
                        <a:cubicBezTo>
                          <a:pt x="1" y="4"/>
                          <a:pt x="0" y="2"/>
                          <a:pt x="1" y="0"/>
                        </a:cubicBezTo>
                        <a:cubicBezTo>
                          <a:pt x="1" y="0"/>
                          <a:pt x="1" y="0"/>
                          <a:pt x="1" y="0"/>
                        </a:cubicBezTo>
                        <a:cubicBezTo>
                          <a:pt x="0" y="2"/>
                          <a:pt x="0" y="5"/>
                          <a:pt x="1" y="7"/>
                        </a:cubicBezTo>
                        <a:cubicBezTo>
                          <a:pt x="1" y="7"/>
                          <a:pt x="1" y="7"/>
                          <a:pt x="1" y="7"/>
                        </a:cubicBezTo>
                        <a:cubicBezTo>
                          <a:pt x="1" y="5"/>
                          <a:pt x="2" y="3"/>
                          <a:pt x="3" y="2"/>
                        </a:cubicBezTo>
                        <a:close/>
                      </a:path>
                    </a:pathLst>
                  </a:custGeom>
                  <a:solidFill>
                    <a:srgbClr val="EFB09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00" name="Google Shape;3700;p21"/>
                  <p:cNvSpPr/>
                  <p:nvPr/>
                </p:nvSpPr>
                <p:spPr>
                  <a:xfrm>
                    <a:off x="4420" y="1753"/>
                    <a:ext cx="1" cy="4"/>
                  </a:xfrm>
                  <a:custGeom>
                    <a:avLst/>
                    <a:gdLst/>
                    <a:ahLst/>
                    <a:cxnLst/>
                    <a:rect l="l" t="t" r="r" b="b"/>
                    <a:pathLst>
                      <a:path w="2" h="5" extrusionOk="0">
                        <a:moveTo>
                          <a:pt x="2" y="0"/>
                        </a:moveTo>
                        <a:cubicBezTo>
                          <a:pt x="2" y="0"/>
                          <a:pt x="2" y="0"/>
                          <a:pt x="2" y="0"/>
                        </a:cubicBezTo>
                        <a:cubicBezTo>
                          <a:pt x="2" y="1"/>
                          <a:pt x="2" y="2"/>
                          <a:pt x="2" y="2"/>
                        </a:cubicBezTo>
                        <a:cubicBezTo>
                          <a:pt x="2" y="3"/>
                          <a:pt x="2" y="4"/>
                          <a:pt x="2" y="5"/>
                        </a:cubicBezTo>
                        <a:cubicBezTo>
                          <a:pt x="2" y="4"/>
                          <a:pt x="2" y="4"/>
                          <a:pt x="2" y="4"/>
                        </a:cubicBezTo>
                        <a:cubicBezTo>
                          <a:pt x="1" y="3"/>
                          <a:pt x="1" y="3"/>
                          <a:pt x="1" y="2"/>
                        </a:cubicBezTo>
                        <a:cubicBezTo>
                          <a:pt x="0" y="2"/>
                          <a:pt x="0" y="2"/>
                          <a:pt x="0" y="2"/>
                        </a:cubicBezTo>
                        <a:cubicBezTo>
                          <a:pt x="1" y="3"/>
                          <a:pt x="1" y="5"/>
                          <a:pt x="2" y="5"/>
                        </a:cubicBezTo>
                        <a:cubicBezTo>
                          <a:pt x="2" y="5"/>
                          <a:pt x="2" y="5"/>
                          <a:pt x="2" y="5"/>
                        </a:cubicBezTo>
                        <a:cubicBezTo>
                          <a:pt x="2" y="5"/>
                          <a:pt x="2" y="4"/>
                          <a:pt x="2" y="3"/>
                        </a:cubicBezTo>
                        <a:cubicBezTo>
                          <a:pt x="2" y="2"/>
                          <a:pt x="2" y="1"/>
                          <a:pt x="2" y="0"/>
                        </a:cubicBezTo>
                        <a:close/>
                      </a:path>
                    </a:pathLst>
                  </a:custGeom>
                  <a:solidFill>
                    <a:srgbClr val="EFB09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01" name="Google Shape;3701;p21"/>
                  <p:cNvSpPr/>
                  <p:nvPr/>
                </p:nvSpPr>
                <p:spPr>
                  <a:xfrm>
                    <a:off x="4417" y="1755"/>
                    <a:ext cx="3" cy="4"/>
                  </a:xfrm>
                  <a:custGeom>
                    <a:avLst/>
                    <a:gdLst/>
                    <a:ahLst/>
                    <a:cxnLst/>
                    <a:rect l="l" t="t" r="r" b="b"/>
                    <a:pathLst>
                      <a:path w="5" h="6" extrusionOk="0">
                        <a:moveTo>
                          <a:pt x="4" y="0"/>
                        </a:moveTo>
                        <a:cubicBezTo>
                          <a:pt x="4" y="0"/>
                          <a:pt x="4" y="0"/>
                          <a:pt x="4" y="0"/>
                        </a:cubicBezTo>
                        <a:cubicBezTo>
                          <a:pt x="4" y="2"/>
                          <a:pt x="5" y="4"/>
                          <a:pt x="5" y="5"/>
                        </a:cubicBezTo>
                        <a:cubicBezTo>
                          <a:pt x="4" y="3"/>
                          <a:pt x="2" y="1"/>
                          <a:pt x="0" y="1"/>
                        </a:cubicBezTo>
                        <a:cubicBezTo>
                          <a:pt x="0" y="1"/>
                          <a:pt x="0" y="1"/>
                          <a:pt x="0" y="1"/>
                        </a:cubicBezTo>
                        <a:cubicBezTo>
                          <a:pt x="2" y="2"/>
                          <a:pt x="4" y="4"/>
                          <a:pt x="5" y="6"/>
                        </a:cubicBezTo>
                        <a:cubicBezTo>
                          <a:pt x="5" y="6"/>
                          <a:pt x="5" y="6"/>
                          <a:pt x="5" y="6"/>
                        </a:cubicBezTo>
                        <a:cubicBezTo>
                          <a:pt x="5" y="4"/>
                          <a:pt x="4" y="2"/>
                          <a:pt x="4" y="0"/>
                        </a:cubicBezTo>
                        <a:close/>
                      </a:path>
                    </a:pathLst>
                  </a:custGeom>
                  <a:solidFill>
                    <a:srgbClr val="EFB09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02" name="Google Shape;3702;p21"/>
                  <p:cNvSpPr/>
                  <p:nvPr/>
                </p:nvSpPr>
                <p:spPr>
                  <a:xfrm>
                    <a:off x="4421" y="1763"/>
                    <a:ext cx="2" cy="4"/>
                  </a:xfrm>
                  <a:custGeom>
                    <a:avLst/>
                    <a:gdLst/>
                    <a:ahLst/>
                    <a:cxnLst/>
                    <a:rect l="l" t="t" r="r" b="b"/>
                    <a:pathLst>
                      <a:path w="3" h="5" extrusionOk="0">
                        <a:moveTo>
                          <a:pt x="2" y="2"/>
                        </a:moveTo>
                        <a:cubicBezTo>
                          <a:pt x="2" y="1"/>
                          <a:pt x="1" y="0"/>
                          <a:pt x="1" y="0"/>
                        </a:cubicBezTo>
                        <a:cubicBezTo>
                          <a:pt x="0" y="0"/>
                          <a:pt x="0" y="0"/>
                          <a:pt x="0" y="0"/>
                        </a:cubicBezTo>
                        <a:cubicBezTo>
                          <a:pt x="0" y="1"/>
                          <a:pt x="0" y="3"/>
                          <a:pt x="0" y="4"/>
                        </a:cubicBezTo>
                        <a:cubicBezTo>
                          <a:pt x="0" y="4"/>
                          <a:pt x="0" y="4"/>
                          <a:pt x="0" y="4"/>
                        </a:cubicBezTo>
                        <a:cubicBezTo>
                          <a:pt x="1" y="3"/>
                          <a:pt x="1" y="2"/>
                          <a:pt x="1" y="1"/>
                        </a:cubicBezTo>
                        <a:cubicBezTo>
                          <a:pt x="1" y="1"/>
                          <a:pt x="1" y="2"/>
                          <a:pt x="2" y="2"/>
                        </a:cubicBezTo>
                        <a:cubicBezTo>
                          <a:pt x="2" y="3"/>
                          <a:pt x="2" y="4"/>
                          <a:pt x="3" y="5"/>
                        </a:cubicBezTo>
                        <a:cubicBezTo>
                          <a:pt x="3" y="4"/>
                          <a:pt x="3" y="4"/>
                          <a:pt x="3" y="4"/>
                        </a:cubicBezTo>
                        <a:cubicBezTo>
                          <a:pt x="3" y="3"/>
                          <a:pt x="2" y="2"/>
                          <a:pt x="2" y="2"/>
                        </a:cubicBezTo>
                        <a:close/>
                      </a:path>
                    </a:pathLst>
                  </a:custGeom>
                  <a:solidFill>
                    <a:srgbClr val="EFB09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03" name="Google Shape;3703;p21"/>
                  <p:cNvSpPr/>
                  <p:nvPr/>
                </p:nvSpPr>
                <p:spPr>
                  <a:xfrm>
                    <a:off x="4416" y="1815"/>
                    <a:ext cx="2" cy="1"/>
                  </a:xfrm>
                  <a:custGeom>
                    <a:avLst/>
                    <a:gdLst/>
                    <a:ahLst/>
                    <a:cxnLst/>
                    <a:rect l="l" t="t" r="r" b="b"/>
                    <a:pathLst>
                      <a:path w="3" h="1" extrusionOk="0">
                        <a:moveTo>
                          <a:pt x="3" y="0"/>
                        </a:moveTo>
                        <a:cubicBezTo>
                          <a:pt x="1" y="0"/>
                          <a:pt x="0" y="0"/>
                          <a:pt x="0" y="1"/>
                        </a:cubicBezTo>
                        <a:cubicBezTo>
                          <a:pt x="0" y="1"/>
                          <a:pt x="0" y="1"/>
                          <a:pt x="0" y="1"/>
                        </a:cubicBezTo>
                        <a:cubicBezTo>
                          <a:pt x="1" y="1"/>
                          <a:pt x="2" y="0"/>
                          <a:pt x="3" y="0"/>
                        </a:cubicBezTo>
                        <a:close/>
                      </a:path>
                    </a:pathLst>
                  </a:custGeom>
                  <a:solidFill>
                    <a:srgbClr val="DB856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04" name="Google Shape;3704;p21"/>
                  <p:cNvSpPr/>
                  <p:nvPr/>
                </p:nvSpPr>
                <p:spPr>
                  <a:xfrm>
                    <a:off x="4415" y="1818"/>
                    <a:ext cx="4" cy="1"/>
                  </a:xfrm>
                  <a:custGeom>
                    <a:avLst/>
                    <a:gdLst/>
                    <a:ahLst/>
                    <a:cxnLst/>
                    <a:rect l="l" t="t" r="r" b="b"/>
                    <a:pathLst>
                      <a:path w="5" h="2" extrusionOk="0">
                        <a:moveTo>
                          <a:pt x="5" y="0"/>
                        </a:moveTo>
                        <a:cubicBezTo>
                          <a:pt x="3" y="0"/>
                          <a:pt x="1" y="1"/>
                          <a:pt x="0" y="2"/>
                        </a:cubicBezTo>
                        <a:cubicBezTo>
                          <a:pt x="0" y="2"/>
                          <a:pt x="0" y="2"/>
                          <a:pt x="0" y="2"/>
                        </a:cubicBezTo>
                        <a:cubicBezTo>
                          <a:pt x="1" y="1"/>
                          <a:pt x="3" y="1"/>
                          <a:pt x="5" y="0"/>
                        </a:cubicBezTo>
                        <a:close/>
                      </a:path>
                    </a:pathLst>
                  </a:custGeom>
                  <a:solidFill>
                    <a:srgbClr val="DB856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05" name="Google Shape;3705;p21"/>
                  <p:cNvSpPr/>
                  <p:nvPr/>
                </p:nvSpPr>
                <p:spPr>
                  <a:xfrm>
                    <a:off x="4367" y="1812"/>
                    <a:ext cx="2" cy="14"/>
                  </a:xfrm>
                  <a:custGeom>
                    <a:avLst/>
                    <a:gdLst/>
                    <a:ahLst/>
                    <a:cxnLst/>
                    <a:rect l="l" t="t" r="r" b="b"/>
                    <a:pathLst>
                      <a:path w="3" h="18" extrusionOk="0">
                        <a:moveTo>
                          <a:pt x="3" y="0"/>
                        </a:moveTo>
                        <a:cubicBezTo>
                          <a:pt x="0" y="5"/>
                          <a:pt x="1" y="12"/>
                          <a:pt x="1" y="18"/>
                        </a:cubicBezTo>
                        <a:cubicBezTo>
                          <a:pt x="1" y="18"/>
                          <a:pt x="1" y="18"/>
                          <a:pt x="1" y="18"/>
                        </a:cubicBezTo>
                        <a:cubicBezTo>
                          <a:pt x="1" y="12"/>
                          <a:pt x="1" y="6"/>
                          <a:pt x="3" y="0"/>
                        </a:cubicBezTo>
                        <a:close/>
                      </a:path>
                    </a:pathLst>
                  </a:custGeom>
                  <a:solidFill>
                    <a:srgbClr val="CA8C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06" name="Google Shape;3706;p21"/>
                  <p:cNvSpPr/>
                  <p:nvPr/>
                </p:nvSpPr>
                <p:spPr>
                  <a:xfrm>
                    <a:off x="4361" y="1817"/>
                    <a:ext cx="2" cy="17"/>
                  </a:xfrm>
                  <a:custGeom>
                    <a:avLst/>
                    <a:gdLst/>
                    <a:ahLst/>
                    <a:cxnLst/>
                    <a:rect l="l" t="t" r="r" b="b"/>
                    <a:pathLst>
                      <a:path w="2" h="23" extrusionOk="0">
                        <a:moveTo>
                          <a:pt x="2" y="0"/>
                        </a:moveTo>
                        <a:cubicBezTo>
                          <a:pt x="1" y="3"/>
                          <a:pt x="1" y="7"/>
                          <a:pt x="1" y="11"/>
                        </a:cubicBezTo>
                        <a:cubicBezTo>
                          <a:pt x="1" y="13"/>
                          <a:pt x="1" y="15"/>
                          <a:pt x="1" y="16"/>
                        </a:cubicBezTo>
                        <a:cubicBezTo>
                          <a:pt x="1" y="19"/>
                          <a:pt x="1" y="21"/>
                          <a:pt x="0" y="23"/>
                        </a:cubicBezTo>
                        <a:cubicBezTo>
                          <a:pt x="1" y="23"/>
                          <a:pt x="1" y="23"/>
                          <a:pt x="1" y="23"/>
                        </a:cubicBezTo>
                        <a:cubicBezTo>
                          <a:pt x="1" y="21"/>
                          <a:pt x="1" y="20"/>
                          <a:pt x="1" y="18"/>
                        </a:cubicBezTo>
                        <a:cubicBezTo>
                          <a:pt x="1" y="16"/>
                          <a:pt x="1" y="14"/>
                          <a:pt x="1" y="12"/>
                        </a:cubicBezTo>
                        <a:cubicBezTo>
                          <a:pt x="1" y="8"/>
                          <a:pt x="1" y="4"/>
                          <a:pt x="2" y="0"/>
                        </a:cubicBezTo>
                        <a:close/>
                      </a:path>
                    </a:pathLst>
                  </a:custGeom>
                  <a:solidFill>
                    <a:srgbClr val="CA8C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07" name="Google Shape;3707;p21"/>
                  <p:cNvSpPr/>
                  <p:nvPr/>
                </p:nvSpPr>
                <p:spPr>
                  <a:xfrm>
                    <a:off x="4376" y="1816"/>
                    <a:ext cx="0" cy="1"/>
                  </a:xfrm>
                  <a:custGeom>
                    <a:avLst/>
                    <a:gdLst/>
                    <a:ahLst/>
                    <a:cxnLst/>
                    <a:rect l="l" t="t" r="r" b="b"/>
                    <a:pathLst>
                      <a:path w="120000" h="1" extrusionOk="0">
                        <a:moveTo>
                          <a:pt x="0" y="0"/>
                        </a:moveTo>
                        <a:cubicBezTo>
                          <a:pt x="0" y="0"/>
                          <a:pt x="0" y="1"/>
                          <a:pt x="0" y="1"/>
                        </a:cubicBezTo>
                        <a:cubicBezTo>
                          <a:pt x="0" y="1"/>
                          <a:pt x="0" y="1"/>
                          <a:pt x="0" y="1"/>
                        </a:cubicBezTo>
                        <a:cubicBezTo>
                          <a:pt x="0" y="1"/>
                          <a:pt x="0" y="0"/>
                          <a:pt x="0" y="0"/>
                        </a:cubicBezTo>
                        <a:close/>
                      </a:path>
                    </a:pathLst>
                  </a:custGeom>
                  <a:solidFill>
                    <a:srgbClr val="CA8C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08" name="Google Shape;3708;p21"/>
                  <p:cNvSpPr/>
                  <p:nvPr/>
                </p:nvSpPr>
                <p:spPr>
                  <a:xfrm>
                    <a:off x="4373" y="1816"/>
                    <a:ext cx="1" cy="2"/>
                  </a:xfrm>
                  <a:custGeom>
                    <a:avLst/>
                    <a:gdLst/>
                    <a:ahLst/>
                    <a:cxnLst/>
                    <a:rect l="l" t="t" r="r" b="b"/>
                    <a:pathLst>
                      <a:path w="1" h="3" extrusionOk="0">
                        <a:moveTo>
                          <a:pt x="1" y="0"/>
                        </a:moveTo>
                        <a:cubicBezTo>
                          <a:pt x="1" y="0"/>
                          <a:pt x="0" y="2"/>
                          <a:pt x="1" y="3"/>
                        </a:cubicBezTo>
                        <a:cubicBezTo>
                          <a:pt x="1" y="2"/>
                          <a:pt x="1" y="2"/>
                          <a:pt x="1" y="2"/>
                        </a:cubicBezTo>
                        <a:cubicBezTo>
                          <a:pt x="1" y="1"/>
                          <a:pt x="1" y="1"/>
                          <a:pt x="1" y="0"/>
                        </a:cubicBezTo>
                        <a:close/>
                      </a:path>
                    </a:pathLst>
                  </a:custGeom>
                  <a:solidFill>
                    <a:srgbClr val="CA8C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09" name="Google Shape;3709;p21"/>
                  <p:cNvSpPr/>
                  <p:nvPr/>
                </p:nvSpPr>
                <p:spPr>
                  <a:xfrm>
                    <a:off x="4372" y="1816"/>
                    <a:ext cx="1" cy="3"/>
                  </a:xfrm>
                  <a:custGeom>
                    <a:avLst/>
                    <a:gdLst/>
                    <a:ahLst/>
                    <a:cxnLst/>
                    <a:rect l="l" t="t" r="r" b="b"/>
                    <a:pathLst>
                      <a:path w="1" h="4" extrusionOk="0">
                        <a:moveTo>
                          <a:pt x="1" y="0"/>
                        </a:moveTo>
                        <a:cubicBezTo>
                          <a:pt x="1" y="0"/>
                          <a:pt x="1" y="0"/>
                          <a:pt x="1" y="0"/>
                        </a:cubicBezTo>
                        <a:cubicBezTo>
                          <a:pt x="0" y="1"/>
                          <a:pt x="0" y="3"/>
                          <a:pt x="1" y="4"/>
                        </a:cubicBezTo>
                        <a:cubicBezTo>
                          <a:pt x="1" y="4"/>
                          <a:pt x="1" y="4"/>
                          <a:pt x="1" y="4"/>
                        </a:cubicBezTo>
                        <a:cubicBezTo>
                          <a:pt x="1" y="3"/>
                          <a:pt x="1" y="1"/>
                          <a:pt x="1" y="0"/>
                        </a:cubicBezTo>
                        <a:close/>
                      </a:path>
                    </a:pathLst>
                  </a:custGeom>
                  <a:solidFill>
                    <a:srgbClr val="CA8C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10" name="Google Shape;3710;p21"/>
                  <p:cNvSpPr/>
                  <p:nvPr/>
                </p:nvSpPr>
                <p:spPr>
                  <a:xfrm>
                    <a:off x="4388" y="1793"/>
                    <a:ext cx="29" cy="52"/>
                  </a:xfrm>
                  <a:custGeom>
                    <a:avLst/>
                    <a:gdLst/>
                    <a:ahLst/>
                    <a:cxnLst/>
                    <a:rect l="l" t="t" r="r" b="b"/>
                    <a:pathLst>
                      <a:path w="39" h="70" extrusionOk="0">
                        <a:moveTo>
                          <a:pt x="22" y="0"/>
                        </a:moveTo>
                        <a:cubicBezTo>
                          <a:pt x="22" y="0"/>
                          <a:pt x="22" y="0"/>
                          <a:pt x="22" y="1"/>
                        </a:cubicBezTo>
                        <a:cubicBezTo>
                          <a:pt x="23" y="1"/>
                          <a:pt x="23" y="2"/>
                          <a:pt x="23" y="4"/>
                        </a:cubicBezTo>
                        <a:cubicBezTo>
                          <a:pt x="24" y="5"/>
                          <a:pt x="24" y="7"/>
                          <a:pt x="24" y="9"/>
                        </a:cubicBezTo>
                        <a:cubicBezTo>
                          <a:pt x="23" y="11"/>
                          <a:pt x="23" y="13"/>
                          <a:pt x="21" y="15"/>
                        </a:cubicBezTo>
                        <a:cubicBezTo>
                          <a:pt x="21" y="16"/>
                          <a:pt x="20" y="17"/>
                          <a:pt x="19" y="18"/>
                        </a:cubicBezTo>
                        <a:cubicBezTo>
                          <a:pt x="18" y="19"/>
                          <a:pt x="18" y="19"/>
                          <a:pt x="17" y="20"/>
                        </a:cubicBezTo>
                        <a:cubicBezTo>
                          <a:pt x="17" y="20"/>
                          <a:pt x="16" y="21"/>
                          <a:pt x="16" y="21"/>
                        </a:cubicBezTo>
                        <a:cubicBezTo>
                          <a:pt x="13" y="23"/>
                          <a:pt x="11" y="25"/>
                          <a:pt x="9" y="26"/>
                        </a:cubicBezTo>
                        <a:cubicBezTo>
                          <a:pt x="8" y="27"/>
                          <a:pt x="7" y="29"/>
                          <a:pt x="6" y="30"/>
                        </a:cubicBezTo>
                        <a:cubicBezTo>
                          <a:pt x="5" y="31"/>
                          <a:pt x="5" y="32"/>
                          <a:pt x="4" y="33"/>
                        </a:cubicBezTo>
                        <a:cubicBezTo>
                          <a:pt x="3" y="36"/>
                          <a:pt x="3" y="39"/>
                          <a:pt x="3" y="43"/>
                        </a:cubicBezTo>
                        <a:cubicBezTo>
                          <a:pt x="3" y="46"/>
                          <a:pt x="4" y="49"/>
                          <a:pt x="5" y="51"/>
                        </a:cubicBezTo>
                        <a:cubicBezTo>
                          <a:pt x="6" y="54"/>
                          <a:pt x="8" y="56"/>
                          <a:pt x="10" y="57"/>
                        </a:cubicBezTo>
                        <a:cubicBezTo>
                          <a:pt x="11" y="58"/>
                          <a:pt x="11" y="58"/>
                          <a:pt x="11" y="58"/>
                        </a:cubicBezTo>
                        <a:cubicBezTo>
                          <a:pt x="12" y="58"/>
                          <a:pt x="12" y="58"/>
                          <a:pt x="12" y="58"/>
                        </a:cubicBezTo>
                        <a:cubicBezTo>
                          <a:pt x="13" y="59"/>
                          <a:pt x="13" y="59"/>
                          <a:pt x="13" y="59"/>
                        </a:cubicBezTo>
                        <a:cubicBezTo>
                          <a:pt x="14" y="59"/>
                          <a:pt x="14" y="59"/>
                          <a:pt x="14" y="59"/>
                        </a:cubicBezTo>
                        <a:cubicBezTo>
                          <a:pt x="15" y="59"/>
                          <a:pt x="16" y="59"/>
                          <a:pt x="16" y="59"/>
                        </a:cubicBezTo>
                        <a:cubicBezTo>
                          <a:pt x="17" y="60"/>
                          <a:pt x="17" y="60"/>
                          <a:pt x="17" y="60"/>
                        </a:cubicBezTo>
                        <a:cubicBezTo>
                          <a:pt x="18" y="60"/>
                          <a:pt x="18" y="60"/>
                          <a:pt x="18" y="60"/>
                        </a:cubicBezTo>
                        <a:cubicBezTo>
                          <a:pt x="20" y="60"/>
                          <a:pt x="21" y="60"/>
                          <a:pt x="22" y="60"/>
                        </a:cubicBezTo>
                        <a:cubicBezTo>
                          <a:pt x="24" y="60"/>
                          <a:pt x="25" y="60"/>
                          <a:pt x="26" y="61"/>
                        </a:cubicBezTo>
                        <a:cubicBezTo>
                          <a:pt x="29" y="61"/>
                          <a:pt x="31" y="63"/>
                          <a:pt x="32" y="64"/>
                        </a:cubicBezTo>
                        <a:cubicBezTo>
                          <a:pt x="34" y="65"/>
                          <a:pt x="35" y="66"/>
                          <a:pt x="36" y="67"/>
                        </a:cubicBezTo>
                        <a:cubicBezTo>
                          <a:pt x="37" y="67"/>
                          <a:pt x="37" y="68"/>
                          <a:pt x="38" y="68"/>
                        </a:cubicBezTo>
                        <a:cubicBezTo>
                          <a:pt x="38" y="69"/>
                          <a:pt x="38" y="69"/>
                          <a:pt x="39" y="69"/>
                        </a:cubicBezTo>
                        <a:cubicBezTo>
                          <a:pt x="39" y="70"/>
                          <a:pt x="39" y="70"/>
                          <a:pt x="39" y="70"/>
                        </a:cubicBezTo>
                        <a:cubicBezTo>
                          <a:pt x="39" y="70"/>
                          <a:pt x="39" y="70"/>
                          <a:pt x="38" y="70"/>
                        </a:cubicBezTo>
                        <a:cubicBezTo>
                          <a:pt x="38" y="69"/>
                          <a:pt x="38" y="69"/>
                          <a:pt x="37" y="69"/>
                        </a:cubicBezTo>
                        <a:cubicBezTo>
                          <a:pt x="37" y="68"/>
                          <a:pt x="36" y="68"/>
                          <a:pt x="36" y="67"/>
                        </a:cubicBezTo>
                        <a:cubicBezTo>
                          <a:pt x="35" y="67"/>
                          <a:pt x="33" y="66"/>
                          <a:pt x="32" y="65"/>
                        </a:cubicBezTo>
                        <a:cubicBezTo>
                          <a:pt x="31" y="64"/>
                          <a:pt x="31" y="64"/>
                          <a:pt x="30" y="64"/>
                        </a:cubicBezTo>
                        <a:cubicBezTo>
                          <a:pt x="30" y="64"/>
                          <a:pt x="29" y="64"/>
                          <a:pt x="29" y="63"/>
                        </a:cubicBezTo>
                        <a:cubicBezTo>
                          <a:pt x="28" y="63"/>
                          <a:pt x="28" y="63"/>
                          <a:pt x="27" y="63"/>
                        </a:cubicBezTo>
                        <a:cubicBezTo>
                          <a:pt x="27" y="63"/>
                          <a:pt x="26" y="63"/>
                          <a:pt x="26" y="62"/>
                        </a:cubicBezTo>
                        <a:cubicBezTo>
                          <a:pt x="23" y="62"/>
                          <a:pt x="21" y="62"/>
                          <a:pt x="18" y="62"/>
                        </a:cubicBezTo>
                        <a:cubicBezTo>
                          <a:pt x="18" y="62"/>
                          <a:pt x="17" y="62"/>
                          <a:pt x="17" y="62"/>
                        </a:cubicBezTo>
                        <a:cubicBezTo>
                          <a:pt x="16" y="62"/>
                          <a:pt x="16" y="62"/>
                          <a:pt x="16" y="62"/>
                        </a:cubicBezTo>
                        <a:cubicBezTo>
                          <a:pt x="15" y="62"/>
                          <a:pt x="14" y="61"/>
                          <a:pt x="14" y="61"/>
                        </a:cubicBezTo>
                        <a:cubicBezTo>
                          <a:pt x="13" y="61"/>
                          <a:pt x="12" y="61"/>
                          <a:pt x="11" y="61"/>
                        </a:cubicBezTo>
                        <a:cubicBezTo>
                          <a:pt x="11" y="61"/>
                          <a:pt x="11" y="60"/>
                          <a:pt x="10" y="60"/>
                        </a:cubicBezTo>
                        <a:cubicBezTo>
                          <a:pt x="10" y="60"/>
                          <a:pt x="10" y="60"/>
                          <a:pt x="9" y="60"/>
                        </a:cubicBezTo>
                        <a:cubicBezTo>
                          <a:pt x="8" y="59"/>
                          <a:pt x="6" y="58"/>
                          <a:pt x="5" y="57"/>
                        </a:cubicBezTo>
                        <a:cubicBezTo>
                          <a:pt x="5" y="56"/>
                          <a:pt x="4" y="55"/>
                          <a:pt x="4" y="55"/>
                        </a:cubicBezTo>
                        <a:cubicBezTo>
                          <a:pt x="3" y="54"/>
                          <a:pt x="3" y="54"/>
                          <a:pt x="3" y="54"/>
                        </a:cubicBezTo>
                        <a:cubicBezTo>
                          <a:pt x="2" y="53"/>
                          <a:pt x="2" y="53"/>
                          <a:pt x="2" y="53"/>
                        </a:cubicBezTo>
                        <a:cubicBezTo>
                          <a:pt x="2" y="53"/>
                          <a:pt x="2" y="53"/>
                          <a:pt x="2" y="53"/>
                        </a:cubicBezTo>
                        <a:cubicBezTo>
                          <a:pt x="1" y="49"/>
                          <a:pt x="0" y="46"/>
                          <a:pt x="0" y="43"/>
                        </a:cubicBezTo>
                        <a:cubicBezTo>
                          <a:pt x="0" y="41"/>
                          <a:pt x="0" y="41"/>
                          <a:pt x="0" y="41"/>
                        </a:cubicBezTo>
                        <a:cubicBezTo>
                          <a:pt x="0" y="41"/>
                          <a:pt x="0" y="40"/>
                          <a:pt x="0" y="40"/>
                        </a:cubicBezTo>
                        <a:cubicBezTo>
                          <a:pt x="0" y="39"/>
                          <a:pt x="0" y="39"/>
                          <a:pt x="0" y="39"/>
                        </a:cubicBezTo>
                        <a:cubicBezTo>
                          <a:pt x="0" y="39"/>
                          <a:pt x="0" y="39"/>
                          <a:pt x="0" y="39"/>
                        </a:cubicBezTo>
                        <a:cubicBezTo>
                          <a:pt x="0" y="39"/>
                          <a:pt x="0" y="39"/>
                          <a:pt x="0" y="39"/>
                        </a:cubicBezTo>
                        <a:cubicBezTo>
                          <a:pt x="0" y="39"/>
                          <a:pt x="0" y="39"/>
                          <a:pt x="0" y="39"/>
                        </a:cubicBezTo>
                        <a:cubicBezTo>
                          <a:pt x="0" y="38"/>
                          <a:pt x="0" y="38"/>
                          <a:pt x="0" y="38"/>
                        </a:cubicBezTo>
                        <a:cubicBezTo>
                          <a:pt x="0" y="36"/>
                          <a:pt x="1" y="34"/>
                          <a:pt x="1" y="33"/>
                        </a:cubicBezTo>
                        <a:cubicBezTo>
                          <a:pt x="2" y="31"/>
                          <a:pt x="3" y="29"/>
                          <a:pt x="4" y="28"/>
                        </a:cubicBezTo>
                        <a:cubicBezTo>
                          <a:pt x="4" y="27"/>
                          <a:pt x="5" y="27"/>
                          <a:pt x="5" y="26"/>
                        </a:cubicBezTo>
                        <a:cubicBezTo>
                          <a:pt x="6" y="26"/>
                          <a:pt x="7" y="25"/>
                          <a:pt x="7" y="25"/>
                        </a:cubicBezTo>
                        <a:cubicBezTo>
                          <a:pt x="10" y="22"/>
                          <a:pt x="12" y="21"/>
                          <a:pt x="14" y="19"/>
                        </a:cubicBezTo>
                        <a:cubicBezTo>
                          <a:pt x="15" y="19"/>
                          <a:pt x="15" y="18"/>
                          <a:pt x="16" y="18"/>
                        </a:cubicBezTo>
                        <a:cubicBezTo>
                          <a:pt x="17" y="18"/>
                          <a:pt x="17" y="18"/>
                          <a:pt x="17" y="18"/>
                        </a:cubicBezTo>
                        <a:cubicBezTo>
                          <a:pt x="17" y="17"/>
                          <a:pt x="17" y="17"/>
                          <a:pt x="17" y="17"/>
                        </a:cubicBezTo>
                        <a:cubicBezTo>
                          <a:pt x="18" y="16"/>
                          <a:pt x="19" y="15"/>
                          <a:pt x="20" y="14"/>
                        </a:cubicBezTo>
                        <a:cubicBezTo>
                          <a:pt x="21" y="13"/>
                          <a:pt x="22" y="11"/>
                          <a:pt x="23" y="9"/>
                        </a:cubicBezTo>
                        <a:cubicBezTo>
                          <a:pt x="23" y="7"/>
                          <a:pt x="23" y="5"/>
                          <a:pt x="23" y="4"/>
                        </a:cubicBezTo>
                        <a:cubicBezTo>
                          <a:pt x="23" y="2"/>
                          <a:pt x="22" y="1"/>
                          <a:pt x="22" y="1"/>
                        </a:cubicBezTo>
                        <a:cubicBezTo>
                          <a:pt x="22" y="0"/>
                          <a:pt x="22" y="0"/>
                          <a:pt x="22" y="0"/>
                        </a:cubicBezTo>
                        <a:close/>
                      </a:path>
                    </a:pathLst>
                  </a:custGeom>
                  <a:solidFill>
                    <a:srgbClr val="0096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11" name="Google Shape;3711;p21"/>
                  <p:cNvSpPr/>
                  <p:nvPr/>
                </p:nvSpPr>
                <p:spPr>
                  <a:xfrm>
                    <a:off x="4390" y="1825"/>
                    <a:ext cx="24" cy="6"/>
                  </a:xfrm>
                  <a:custGeom>
                    <a:avLst/>
                    <a:gdLst/>
                    <a:ahLst/>
                    <a:cxnLst/>
                    <a:rect l="l" t="t" r="r" b="b"/>
                    <a:pathLst>
                      <a:path w="33" h="8" extrusionOk="0">
                        <a:moveTo>
                          <a:pt x="33" y="4"/>
                        </a:moveTo>
                        <a:cubicBezTo>
                          <a:pt x="33" y="4"/>
                          <a:pt x="33" y="4"/>
                          <a:pt x="33" y="4"/>
                        </a:cubicBezTo>
                        <a:cubicBezTo>
                          <a:pt x="33" y="3"/>
                          <a:pt x="33" y="3"/>
                          <a:pt x="33" y="3"/>
                        </a:cubicBezTo>
                        <a:cubicBezTo>
                          <a:pt x="33" y="3"/>
                          <a:pt x="33" y="3"/>
                          <a:pt x="33" y="3"/>
                        </a:cubicBezTo>
                        <a:cubicBezTo>
                          <a:pt x="33" y="3"/>
                          <a:pt x="33" y="3"/>
                          <a:pt x="33" y="3"/>
                        </a:cubicBezTo>
                        <a:cubicBezTo>
                          <a:pt x="32" y="3"/>
                          <a:pt x="32" y="3"/>
                          <a:pt x="32" y="3"/>
                        </a:cubicBezTo>
                        <a:cubicBezTo>
                          <a:pt x="32" y="3"/>
                          <a:pt x="32" y="3"/>
                          <a:pt x="32" y="3"/>
                        </a:cubicBezTo>
                        <a:cubicBezTo>
                          <a:pt x="32" y="3"/>
                          <a:pt x="32" y="3"/>
                          <a:pt x="32" y="3"/>
                        </a:cubicBezTo>
                        <a:cubicBezTo>
                          <a:pt x="31" y="3"/>
                          <a:pt x="31" y="3"/>
                          <a:pt x="31" y="3"/>
                        </a:cubicBezTo>
                        <a:cubicBezTo>
                          <a:pt x="30" y="4"/>
                          <a:pt x="30" y="4"/>
                          <a:pt x="30" y="4"/>
                        </a:cubicBezTo>
                        <a:cubicBezTo>
                          <a:pt x="30" y="4"/>
                          <a:pt x="30" y="4"/>
                          <a:pt x="30" y="4"/>
                        </a:cubicBezTo>
                        <a:cubicBezTo>
                          <a:pt x="29" y="4"/>
                          <a:pt x="29" y="4"/>
                          <a:pt x="29" y="4"/>
                        </a:cubicBezTo>
                        <a:cubicBezTo>
                          <a:pt x="29" y="4"/>
                          <a:pt x="29" y="4"/>
                          <a:pt x="29" y="4"/>
                        </a:cubicBezTo>
                        <a:cubicBezTo>
                          <a:pt x="28" y="4"/>
                          <a:pt x="28" y="4"/>
                          <a:pt x="28" y="4"/>
                        </a:cubicBezTo>
                        <a:cubicBezTo>
                          <a:pt x="28" y="5"/>
                          <a:pt x="28" y="5"/>
                          <a:pt x="28" y="5"/>
                        </a:cubicBezTo>
                        <a:cubicBezTo>
                          <a:pt x="27" y="5"/>
                          <a:pt x="27" y="5"/>
                          <a:pt x="27" y="5"/>
                        </a:cubicBezTo>
                        <a:cubicBezTo>
                          <a:pt x="26" y="5"/>
                          <a:pt x="26" y="5"/>
                          <a:pt x="26" y="5"/>
                        </a:cubicBezTo>
                        <a:cubicBezTo>
                          <a:pt x="25" y="5"/>
                          <a:pt x="25" y="5"/>
                          <a:pt x="25" y="5"/>
                        </a:cubicBezTo>
                        <a:cubicBezTo>
                          <a:pt x="24" y="5"/>
                          <a:pt x="23" y="5"/>
                          <a:pt x="22" y="4"/>
                        </a:cubicBezTo>
                        <a:cubicBezTo>
                          <a:pt x="21" y="4"/>
                          <a:pt x="20" y="3"/>
                          <a:pt x="19" y="3"/>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7" y="2"/>
                          <a:pt x="17" y="2"/>
                          <a:pt x="17" y="2"/>
                        </a:cubicBezTo>
                        <a:cubicBezTo>
                          <a:pt x="17" y="2"/>
                          <a:pt x="17" y="2"/>
                          <a:pt x="17" y="2"/>
                        </a:cubicBezTo>
                        <a:cubicBezTo>
                          <a:pt x="17" y="2"/>
                          <a:pt x="17" y="2"/>
                          <a:pt x="17" y="2"/>
                        </a:cubicBezTo>
                        <a:cubicBezTo>
                          <a:pt x="17" y="2"/>
                          <a:pt x="17" y="2"/>
                          <a:pt x="17" y="2"/>
                        </a:cubicBezTo>
                        <a:cubicBezTo>
                          <a:pt x="16" y="2"/>
                          <a:pt x="16" y="2"/>
                          <a:pt x="16" y="2"/>
                        </a:cubicBezTo>
                        <a:cubicBezTo>
                          <a:pt x="15" y="2"/>
                          <a:pt x="14" y="3"/>
                          <a:pt x="13" y="3"/>
                        </a:cubicBezTo>
                        <a:cubicBezTo>
                          <a:pt x="13" y="4"/>
                          <a:pt x="12" y="4"/>
                          <a:pt x="11" y="5"/>
                        </a:cubicBezTo>
                        <a:cubicBezTo>
                          <a:pt x="10" y="6"/>
                          <a:pt x="9" y="6"/>
                          <a:pt x="8" y="7"/>
                        </a:cubicBezTo>
                        <a:cubicBezTo>
                          <a:pt x="7" y="7"/>
                          <a:pt x="6" y="7"/>
                          <a:pt x="5" y="8"/>
                        </a:cubicBezTo>
                        <a:cubicBezTo>
                          <a:pt x="5" y="8"/>
                          <a:pt x="4" y="8"/>
                          <a:pt x="3" y="8"/>
                        </a:cubicBezTo>
                        <a:cubicBezTo>
                          <a:pt x="2" y="8"/>
                          <a:pt x="2" y="8"/>
                          <a:pt x="1" y="8"/>
                        </a:cubicBezTo>
                        <a:cubicBezTo>
                          <a:pt x="1" y="7"/>
                          <a:pt x="1" y="7"/>
                          <a:pt x="1" y="7"/>
                        </a:cubicBezTo>
                        <a:cubicBezTo>
                          <a:pt x="1" y="7"/>
                          <a:pt x="1" y="7"/>
                          <a:pt x="1" y="7"/>
                        </a:cubicBezTo>
                        <a:cubicBezTo>
                          <a:pt x="0" y="6"/>
                          <a:pt x="0" y="6"/>
                          <a:pt x="0" y="6"/>
                        </a:cubicBezTo>
                        <a:cubicBezTo>
                          <a:pt x="1" y="7"/>
                          <a:pt x="1" y="7"/>
                          <a:pt x="1" y="7"/>
                        </a:cubicBezTo>
                        <a:cubicBezTo>
                          <a:pt x="1" y="7"/>
                          <a:pt x="1" y="7"/>
                          <a:pt x="1" y="7"/>
                        </a:cubicBezTo>
                        <a:cubicBezTo>
                          <a:pt x="2" y="8"/>
                          <a:pt x="2" y="8"/>
                          <a:pt x="3" y="8"/>
                        </a:cubicBezTo>
                        <a:cubicBezTo>
                          <a:pt x="4" y="7"/>
                          <a:pt x="4" y="7"/>
                          <a:pt x="5" y="7"/>
                        </a:cubicBezTo>
                        <a:cubicBezTo>
                          <a:pt x="6" y="6"/>
                          <a:pt x="6" y="6"/>
                          <a:pt x="7" y="5"/>
                        </a:cubicBezTo>
                        <a:cubicBezTo>
                          <a:pt x="8" y="5"/>
                          <a:pt x="9" y="4"/>
                          <a:pt x="10" y="3"/>
                        </a:cubicBezTo>
                        <a:cubicBezTo>
                          <a:pt x="11" y="3"/>
                          <a:pt x="12" y="2"/>
                          <a:pt x="13" y="2"/>
                        </a:cubicBezTo>
                        <a:cubicBezTo>
                          <a:pt x="14" y="1"/>
                          <a:pt x="15" y="1"/>
                          <a:pt x="16" y="0"/>
                        </a:cubicBezTo>
                        <a:cubicBezTo>
                          <a:pt x="17" y="0"/>
                          <a:pt x="17" y="0"/>
                          <a:pt x="17" y="0"/>
                        </a:cubicBezTo>
                        <a:cubicBezTo>
                          <a:pt x="18" y="0"/>
                          <a:pt x="18" y="0"/>
                          <a:pt x="18" y="0"/>
                        </a:cubicBezTo>
                        <a:cubicBezTo>
                          <a:pt x="18" y="0"/>
                          <a:pt x="18" y="0"/>
                          <a:pt x="18"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1"/>
                          <a:pt x="19" y="1"/>
                          <a:pt x="19" y="1"/>
                        </a:cubicBezTo>
                        <a:cubicBezTo>
                          <a:pt x="20" y="1"/>
                          <a:pt x="20" y="1"/>
                          <a:pt x="20" y="1"/>
                        </a:cubicBezTo>
                        <a:cubicBezTo>
                          <a:pt x="21" y="1"/>
                          <a:pt x="22" y="2"/>
                          <a:pt x="23" y="3"/>
                        </a:cubicBezTo>
                        <a:cubicBezTo>
                          <a:pt x="24" y="3"/>
                          <a:pt x="24" y="3"/>
                          <a:pt x="25" y="3"/>
                        </a:cubicBezTo>
                        <a:cubicBezTo>
                          <a:pt x="26" y="3"/>
                          <a:pt x="26" y="3"/>
                          <a:pt x="26" y="3"/>
                        </a:cubicBezTo>
                        <a:cubicBezTo>
                          <a:pt x="27" y="3"/>
                          <a:pt x="27" y="3"/>
                          <a:pt x="27" y="3"/>
                        </a:cubicBezTo>
                        <a:cubicBezTo>
                          <a:pt x="27" y="3"/>
                          <a:pt x="27" y="3"/>
                          <a:pt x="27" y="3"/>
                        </a:cubicBezTo>
                        <a:cubicBezTo>
                          <a:pt x="28" y="3"/>
                          <a:pt x="28" y="3"/>
                          <a:pt x="28" y="3"/>
                        </a:cubicBezTo>
                        <a:cubicBezTo>
                          <a:pt x="28" y="3"/>
                          <a:pt x="29" y="3"/>
                          <a:pt x="29" y="3"/>
                        </a:cubicBezTo>
                        <a:cubicBezTo>
                          <a:pt x="30" y="3"/>
                          <a:pt x="30" y="3"/>
                          <a:pt x="30" y="3"/>
                        </a:cubicBezTo>
                        <a:cubicBezTo>
                          <a:pt x="30" y="3"/>
                          <a:pt x="30" y="3"/>
                          <a:pt x="30" y="3"/>
                        </a:cubicBezTo>
                        <a:cubicBezTo>
                          <a:pt x="31" y="3"/>
                          <a:pt x="32" y="3"/>
                          <a:pt x="32" y="3"/>
                        </a:cubicBezTo>
                        <a:cubicBezTo>
                          <a:pt x="33" y="3"/>
                          <a:pt x="33" y="3"/>
                          <a:pt x="33" y="3"/>
                        </a:cubicBezTo>
                        <a:cubicBezTo>
                          <a:pt x="33" y="3"/>
                          <a:pt x="33" y="3"/>
                          <a:pt x="33" y="3"/>
                        </a:cubicBezTo>
                        <a:cubicBezTo>
                          <a:pt x="33" y="3"/>
                          <a:pt x="33" y="3"/>
                          <a:pt x="33" y="3"/>
                        </a:cubicBezTo>
                        <a:lnTo>
                          <a:pt x="33" y="4"/>
                        </a:lnTo>
                        <a:close/>
                      </a:path>
                    </a:pathLst>
                  </a:custGeom>
                  <a:solidFill>
                    <a:srgbClr val="0096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12" name="Google Shape;3712;p21"/>
                  <p:cNvSpPr/>
                  <p:nvPr/>
                </p:nvSpPr>
                <p:spPr>
                  <a:xfrm>
                    <a:off x="4408" y="1828"/>
                    <a:ext cx="3" cy="4"/>
                  </a:xfrm>
                  <a:custGeom>
                    <a:avLst/>
                    <a:gdLst/>
                    <a:ahLst/>
                    <a:cxnLst/>
                    <a:rect l="l" t="t" r="r" b="b"/>
                    <a:pathLst>
                      <a:path w="5" h="5" extrusionOk="0">
                        <a:moveTo>
                          <a:pt x="5" y="5"/>
                        </a:moveTo>
                        <a:cubicBezTo>
                          <a:pt x="4" y="5"/>
                          <a:pt x="4" y="5"/>
                          <a:pt x="4" y="5"/>
                        </a:cubicBezTo>
                        <a:cubicBezTo>
                          <a:pt x="4" y="5"/>
                          <a:pt x="4" y="5"/>
                          <a:pt x="4" y="5"/>
                        </a:cubicBezTo>
                        <a:cubicBezTo>
                          <a:pt x="3" y="5"/>
                          <a:pt x="3" y="5"/>
                          <a:pt x="2" y="5"/>
                        </a:cubicBezTo>
                        <a:cubicBezTo>
                          <a:pt x="2" y="4"/>
                          <a:pt x="2" y="4"/>
                          <a:pt x="2" y="4"/>
                        </a:cubicBezTo>
                        <a:cubicBezTo>
                          <a:pt x="1" y="4"/>
                          <a:pt x="1" y="4"/>
                          <a:pt x="1" y="4"/>
                        </a:cubicBezTo>
                        <a:cubicBezTo>
                          <a:pt x="0" y="3"/>
                          <a:pt x="0" y="3"/>
                          <a:pt x="0" y="3"/>
                        </a:cubicBezTo>
                        <a:cubicBezTo>
                          <a:pt x="0" y="2"/>
                          <a:pt x="0" y="2"/>
                          <a:pt x="0" y="2"/>
                        </a:cubicBezTo>
                        <a:cubicBezTo>
                          <a:pt x="0" y="2"/>
                          <a:pt x="0" y="2"/>
                          <a:pt x="0" y="2"/>
                        </a:cubicBezTo>
                        <a:cubicBezTo>
                          <a:pt x="0" y="1"/>
                          <a:pt x="0" y="1"/>
                          <a:pt x="0" y="1"/>
                        </a:cubicBezTo>
                        <a:cubicBezTo>
                          <a:pt x="0" y="1"/>
                          <a:pt x="0" y="0"/>
                          <a:pt x="0" y="0"/>
                        </a:cubicBezTo>
                        <a:cubicBezTo>
                          <a:pt x="0" y="0"/>
                          <a:pt x="0" y="0"/>
                          <a:pt x="0" y="0"/>
                        </a:cubicBezTo>
                        <a:cubicBezTo>
                          <a:pt x="0" y="0"/>
                          <a:pt x="0" y="0"/>
                          <a:pt x="0" y="0"/>
                        </a:cubicBezTo>
                        <a:cubicBezTo>
                          <a:pt x="0" y="1"/>
                          <a:pt x="0" y="1"/>
                          <a:pt x="0" y="1"/>
                        </a:cubicBezTo>
                        <a:cubicBezTo>
                          <a:pt x="1" y="1"/>
                          <a:pt x="1" y="1"/>
                          <a:pt x="1" y="1"/>
                        </a:cubicBezTo>
                        <a:cubicBezTo>
                          <a:pt x="1" y="2"/>
                          <a:pt x="1" y="2"/>
                          <a:pt x="1" y="2"/>
                        </a:cubicBezTo>
                        <a:cubicBezTo>
                          <a:pt x="2" y="2"/>
                          <a:pt x="2" y="2"/>
                          <a:pt x="2" y="2"/>
                        </a:cubicBezTo>
                        <a:cubicBezTo>
                          <a:pt x="2" y="3"/>
                          <a:pt x="2" y="3"/>
                          <a:pt x="2" y="3"/>
                        </a:cubicBezTo>
                        <a:cubicBezTo>
                          <a:pt x="3" y="3"/>
                          <a:pt x="3" y="4"/>
                          <a:pt x="4" y="4"/>
                        </a:cubicBezTo>
                        <a:cubicBezTo>
                          <a:pt x="5" y="5"/>
                          <a:pt x="5" y="5"/>
                          <a:pt x="5" y="5"/>
                        </a:cubicBezTo>
                        <a:close/>
                      </a:path>
                    </a:pathLst>
                  </a:custGeom>
                  <a:solidFill>
                    <a:srgbClr val="0096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13" name="Google Shape;3713;p21"/>
                  <p:cNvSpPr/>
                  <p:nvPr/>
                </p:nvSpPr>
                <p:spPr>
                  <a:xfrm>
                    <a:off x="4396" y="1837"/>
                    <a:ext cx="16" cy="20"/>
                  </a:xfrm>
                  <a:custGeom>
                    <a:avLst/>
                    <a:gdLst/>
                    <a:ahLst/>
                    <a:cxnLst/>
                    <a:rect l="l" t="t" r="r" b="b"/>
                    <a:pathLst>
                      <a:path w="22" h="26" extrusionOk="0">
                        <a:moveTo>
                          <a:pt x="22" y="26"/>
                        </a:moveTo>
                        <a:cubicBezTo>
                          <a:pt x="22" y="26"/>
                          <a:pt x="22" y="26"/>
                          <a:pt x="22" y="26"/>
                        </a:cubicBezTo>
                        <a:cubicBezTo>
                          <a:pt x="22" y="26"/>
                          <a:pt x="21" y="26"/>
                          <a:pt x="21" y="25"/>
                        </a:cubicBezTo>
                        <a:cubicBezTo>
                          <a:pt x="21" y="25"/>
                          <a:pt x="20" y="24"/>
                          <a:pt x="20" y="23"/>
                        </a:cubicBezTo>
                        <a:cubicBezTo>
                          <a:pt x="20" y="23"/>
                          <a:pt x="20" y="23"/>
                          <a:pt x="20" y="22"/>
                        </a:cubicBezTo>
                        <a:cubicBezTo>
                          <a:pt x="20" y="22"/>
                          <a:pt x="20" y="22"/>
                          <a:pt x="20" y="22"/>
                        </a:cubicBezTo>
                        <a:cubicBezTo>
                          <a:pt x="20" y="21"/>
                          <a:pt x="20" y="21"/>
                          <a:pt x="20" y="21"/>
                        </a:cubicBezTo>
                        <a:cubicBezTo>
                          <a:pt x="20" y="21"/>
                          <a:pt x="20" y="21"/>
                          <a:pt x="20" y="21"/>
                        </a:cubicBezTo>
                        <a:cubicBezTo>
                          <a:pt x="20" y="20"/>
                          <a:pt x="20" y="20"/>
                          <a:pt x="20" y="20"/>
                        </a:cubicBezTo>
                        <a:cubicBezTo>
                          <a:pt x="20" y="20"/>
                          <a:pt x="20" y="20"/>
                          <a:pt x="20" y="20"/>
                        </a:cubicBezTo>
                        <a:cubicBezTo>
                          <a:pt x="20" y="20"/>
                          <a:pt x="20" y="20"/>
                          <a:pt x="20" y="20"/>
                        </a:cubicBezTo>
                        <a:cubicBezTo>
                          <a:pt x="19" y="19"/>
                          <a:pt x="19" y="19"/>
                          <a:pt x="19" y="19"/>
                        </a:cubicBezTo>
                        <a:cubicBezTo>
                          <a:pt x="19" y="19"/>
                          <a:pt x="19" y="19"/>
                          <a:pt x="19" y="19"/>
                        </a:cubicBezTo>
                        <a:cubicBezTo>
                          <a:pt x="19" y="18"/>
                          <a:pt x="18" y="17"/>
                          <a:pt x="17" y="16"/>
                        </a:cubicBezTo>
                        <a:cubicBezTo>
                          <a:pt x="17" y="16"/>
                          <a:pt x="16" y="15"/>
                          <a:pt x="15" y="15"/>
                        </a:cubicBezTo>
                        <a:cubicBezTo>
                          <a:pt x="14" y="15"/>
                          <a:pt x="14" y="14"/>
                          <a:pt x="13" y="14"/>
                        </a:cubicBezTo>
                        <a:cubicBezTo>
                          <a:pt x="13" y="14"/>
                          <a:pt x="12" y="14"/>
                          <a:pt x="12" y="14"/>
                        </a:cubicBezTo>
                        <a:cubicBezTo>
                          <a:pt x="10" y="13"/>
                          <a:pt x="9" y="13"/>
                          <a:pt x="8" y="12"/>
                        </a:cubicBezTo>
                        <a:cubicBezTo>
                          <a:pt x="7" y="12"/>
                          <a:pt x="6" y="11"/>
                          <a:pt x="5" y="10"/>
                        </a:cubicBezTo>
                        <a:cubicBezTo>
                          <a:pt x="4" y="9"/>
                          <a:pt x="4" y="9"/>
                          <a:pt x="3" y="8"/>
                        </a:cubicBezTo>
                        <a:cubicBezTo>
                          <a:pt x="3" y="7"/>
                          <a:pt x="2" y="7"/>
                          <a:pt x="2" y="7"/>
                        </a:cubicBezTo>
                        <a:cubicBezTo>
                          <a:pt x="2" y="6"/>
                          <a:pt x="1" y="6"/>
                          <a:pt x="1" y="5"/>
                        </a:cubicBezTo>
                        <a:cubicBezTo>
                          <a:pt x="1" y="5"/>
                          <a:pt x="0" y="4"/>
                          <a:pt x="0" y="3"/>
                        </a:cubicBezTo>
                        <a:cubicBezTo>
                          <a:pt x="0" y="3"/>
                          <a:pt x="0" y="2"/>
                          <a:pt x="0" y="2"/>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2"/>
                          <a:pt x="0" y="2"/>
                          <a:pt x="0" y="2"/>
                        </a:cubicBezTo>
                        <a:cubicBezTo>
                          <a:pt x="1" y="3"/>
                          <a:pt x="1" y="3"/>
                          <a:pt x="1" y="3"/>
                        </a:cubicBezTo>
                        <a:cubicBezTo>
                          <a:pt x="1" y="3"/>
                          <a:pt x="2" y="4"/>
                          <a:pt x="2" y="5"/>
                        </a:cubicBezTo>
                        <a:cubicBezTo>
                          <a:pt x="3" y="6"/>
                          <a:pt x="3" y="6"/>
                          <a:pt x="3" y="6"/>
                        </a:cubicBezTo>
                        <a:cubicBezTo>
                          <a:pt x="4" y="7"/>
                          <a:pt x="4" y="7"/>
                          <a:pt x="4" y="7"/>
                        </a:cubicBezTo>
                        <a:cubicBezTo>
                          <a:pt x="5" y="7"/>
                          <a:pt x="5" y="8"/>
                          <a:pt x="6" y="9"/>
                        </a:cubicBezTo>
                        <a:cubicBezTo>
                          <a:pt x="7" y="9"/>
                          <a:pt x="8" y="10"/>
                          <a:pt x="9" y="10"/>
                        </a:cubicBezTo>
                        <a:cubicBezTo>
                          <a:pt x="10" y="11"/>
                          <a:pt x="11" y="11"/>
                          <a:pt x="12" y="12"/>
                        </a:cubicBezTo>
                        <a:cubicBezTo>
                          <a:pt x="13" y="12"/>
                          <a:pt x="13" y="12"/>
                          <a:pt x="14" y="12"/>
                        </a:cubicBezTo>
                        <a:cubicBezTo>
                          <a:pt x="14" y="13"/>
                          <a:pt x="15" y="13"/>
                          <a:pt x="16" y="13"/>
                        </a:cubicBezTo>
                        <a:cubicBezTo>
                          <a:pt x="17" y="14"/>
                          <a:pt x="18" y="14"/>
                          <a:pt x="19" y="15"/>
                        </a:cubicBezTo>
                        <a:cubicBezTo>
                          <a:pt x="19" y="15"/>
                          <a:pt x="19" y="16"/>
                          <a:pt x="20" y="16"/>
                        </a:cubicBezTo>
                        <a:cubicBezTo>
                          <a:pt x="20" y="17"/>
                          <a:pt x="20" y="17"/>
                          <a:pt x="21" y="18"/>
                        </a:cubicBezTo>
                        <a:cubicBezTo>
                          <a:pt x="21" y="19"/>
                          <a:pt x="21" y="19"/>
                          <a:pt x="21" y="19"/>
                        </a:cubicBezTo>
                        <a:cubicBezTo>
                          <a:pt x="21" y="19"/>
                          <a:pt x="21" y="19"/>
                          <a:pt x="21" y="19"/>
                        </a:cubicBezTo>
                        <a:cubicBezTo>
                          <a:pt x="21" y="20"/>
                          <a:pt x="21" y="20"/>
                          <a:pt x="21" y="20"/>
                        </a:cubicBezTo>
                        <a:cubicBezTo>
                          <a:pt x="21" y="20"/>
                          <a:pt x="21" y="20"/>
                          <a:pt x="21" y="20"/>
                        </a:cubicBezTo>
                        <a:cubicBezTo>
                          <a:pt x="21" y="20"/>
                          <a:pt x="21" y="20"/>
                          <a:pt x="21" y="20"/>
                        </a:cubicBezTo>
                        <a:cubicBezTo>
                          <a:pt x="21" y="21"/>
                          <a:pt x="21" y="21"/>
                          <a:pt x="21" y="21"/>
                        </a:cubicBezTo>
                        <a:cubicBezTo>
                          <a:pt x="21" y="21"/>
                          <a:pt x="21" y="21"/>
                          <a:pt x="21" y="21"/>
                        </a:cubicBezTo>
                        <a:cubicBezTo>
                          <a:pt x="21" y="22"/>
                          <a:pt x="21" y="22"/>
                          <a:pt x="21" y="22"/>
                        </a:cubicBezTo>
                        <a:cubicBezTo>
                          <a:pt x="21" y="22"/>
                          <a:pt x="21" y="22"/>
                          <a:pt x="21" y="22"/>
                        </a:cubicBezTo>
                        <a:cubicBezTo>
                          <a:pt x="21" y="23"/>
                          <a:pt x="21" y="23"/>
                          <a:pt x="21" y="23"/>
                        </a:cubicBezTo>
                        <a:cubicBezTo>
                          <a:pt x="21" y="24"/>
                          <a:pt x="21" y="25"/>
                          <a:pt x="21" y="25"/>
                        </a:cubicBezTo>
                        <a:cubicBezTo>
                          <a:pt x="21" y="25"/>
                          <a:pt x="22" y="26"/>
                          <a:pt x="22" y="26"/>
                        </a:cubicBezTo>
                        <a:close/>
                      </a:path>
                    </a:pathLst>
                  </a:custGeom>
                  <a:solidFill>
                    <a:srgbClr val="0096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14" name="Google Shape;3714;p21"/>
                  <p:cNvSpPr/>
                  <p:nvPr/>
                </p:nvSpPr>
                <p:spPr>
                  <a:xfrm>
                    <a:off x="4397" y="1842"/>
                    <a:ext cx="5" cy="13"/>
                  </a:xfrm>
                  <a:custGeom>
                    <a:avLst/>
                    <a:gdLst/>
                    <a:ahLst/>
                    <a:cxnLst/>
                    <a:rect l="l" t="t" r="r" b="b"/>
                    <a:pathLst>
                      <a:path w="6" h="17" extrusionOk="0">
                        <a:moveTo>
                          <a:pt x="6" y="17"/>
                        </a:moveTo>
                        <a:cubicBezTo>
                          <a:pt x="6" y="17"/>
                          <a:pt x="5" y="17"/>
                          <a:pt x="5" y="17"/>
                        </a:cubicBezTo>
                        <a:cubicBezTo>
                          <a:pt x="4" y="16"/>
                          <a:pt x="4" y="16"/>
                          <a:pt x="4" y="16"/>
                        </a:cubicBezTo>
                        <a:cubicBezTo>
                          <a:pt x="4" y="16"/>
                          <a:pt x="3" y="16"/>
                          <a:pt x="3" y="16"/>
                        </a:cubicBezTo>
                        <a:cubicBezTo>
                          <a:pt x="2" y="15"/>
                          <a:pt x="2" y="15"/>
                          <a:pt x="2" y="15"/>
                        </a:cubicBezTo>
                        <a:cubicBezTo>
                          <a:pt x="2" y="15"/>
                          <a:pt x="2" y="15"/>
                          <a:pt x="2" y="15"/>
                        </a:cubicBezTo>
                        <a:cubicBezTo>
                          <a:pt x="1" y="14"/>
                          <a:pt x="1" y="14"/>
                          <a:pt x="1" y="13"/>
                        </a:cubicBezTo>
                        <a:cubicBezTo>
                          <a:pt x="0" y="13"/>
                          <a:pt x="0" y="13"/>
                          <a:pt x="0" y="13"/>
                        </a:cubicBezTo>
                        <a:cubicBezTo>
                          <a:pt x="0" y="12"/>
                          <a:pt x="0" y="12"/>
                          <a:pt x="0" y="12"/>
                        </a:cubicBezTo>
                        <a:cubicBezTo>
                          <a:pt x="0" y="12"/>
                          <a:pt x="0" y="12"/>
                          <a:pt x="0" y="12"/>
                        </a:cubicBezTo>
                        <a:cubicBezTo>
                          <a:pt x="0" y="11"/>
                          <a:pt x="0" y="11"/>
                          <a:pt x="0" y="11"/>
                        </a:cubicBezTo>
                        <a:cubicBezTo>
                          <a:pt x="0" y="10"/>
                          <a:pt x="0" y="10"/>
                          <a:pt x="0" y="10"/>
                        </a:cubicBezTo>
                        <a:cubicBezTo>
                          <a:pt x="0" y="10"/>
                          <a:pt x="0" y="10"/>
                          <a:pt x="0" y="10"/>
                        </a:cubicBezTo>
                        <a:cubicBezTo>
                          <a:pt x="0" y="10"/>
                          <a:pt x="0" y="10"/>
                          <a:pt x="0" y="10"/>
                        </a:cubicBezTo>
                        <a:cubicBezTo>
                          <a:pt x="0" y="9"/>
                          <a:pt x="0" y="9"/>
                          <a:pt x="0" y="9"/>
                        </a:cubicBezTo>
                        <a:cubicBezTo>
                          <a:pt x="0" y="8"/>
                          <a:pt x="0" y="8"/>
                          <a:pt x="0" y="8"/>
                        </a:cubicBezTo>
                        <a:cubicBezTo>
                          <a:pt x="0" y="7"/>
                          <a:pt x="0" y="7"/>
                          <a:pt x="0" y="7"/>
                        </a:cubicBezTo>
                        <a:cubicBezTo>
                          <a:pt x="0" y="7"/>
                          <a:pt x="0" y="6"/>
                          <a:pt x="1" y="6"/>
                        </a:cubicBezTo>
                        <a:cubicBezTo>
                          <a:pt x="1" y="5"/>
                          <a:pt x="1" y="5"/>
                          <a:pt x="1" y="4"/>
                        </a:cubicBezTo>
                        <a:cubicBezTo>
                          <a:pt x="1" y="4"/>
                          <a:pt x="2" y="3"/>
                          <a:pt x="2" y="3"/>
                        </a:cubicBezTo>
                        <a:cubicBezTo>
                          <a:pt x="2" y="3"/>
                          <a:pt x="2" y="3"/>
                          <a:pt x="2" y="3"/>
                        </a:cubicBezTo>
                        <a:cubicBezTo>
                          <a:pt x="2" y="2"/>
                          <a:pt x="2" y="2"/>
                          <a:pt x="2" y="2"/>
                        </a:cubicBezTo>
                        <a:cubicBezTo>
                          <a:pt x="2" y="2"/>
                          <a:pt x="2" y="2"/>
                          <a:pt x="2" y="2"/>
                        </a:cubicBezTo>
                        <a:cubicBezTo>
                          <a:pt x="1" y="1"/>
                          <a:pt x="1" y="1"/>
                          <a:pt x="1" y="1"/>
                        </a:cubicBezTo>
                        <a:cubicBezTo>
                          <a:pt x="1" y="0"/>
                          <a:pt x="1" y="0"/>
                          <a:pt x="1" y="0"/>
                        </a:cubicBezTo>
                        <a:cubicBezTo>
                          <a:pt x="1" y="0"/>
                          <a:pt x="1" y="0"/>
                          <a:pt x="1" y="0"/>
                        </a:cubicBezTo>
                        <a:cubicBezTo>
                          <a:pt x="2" y="1"/>
                          <a:pt x="2" y="1"/>
                          <a:pt x="2" y="1"/>
                        </a:cubicBezTo>
                        <a:cubicBezTo>
                          <a:pt x="2" y="1"/>
                          <a:pt x="2" y="1"/>
                          <a:pt x="2" y="1"/>
                        </a:cubicBezTo>
                        <a:cubicBezTo>
                          <a:pt x="2" y="2"/>
                          <a:pt x="2" y="2"/>
                          <a:pt x="2" y="2"/>
                        </a:cubicBezTo>
                        <a:cubicBezTo>
                          <a:pt x="2" y="2"/>
                          <a:pt x="2" y="2"/>
                          <a:pt x="2" y="2"/>
                        </a:cubicBezTo>
                        <a:cubicBezTo>
                          <a:pt x="2" y="3"/>
                          <a:pt x="2" y="3"/>
                          <a:pt x="2" y="3"/>
                        </a:cubicBezTo>
                        <a:cubicBezTo>
                          <a:pt x="2" y="3"/>
                          <a:pt x="2" y="4"/>
                          <a:pt x="2" y="4"/>
                        </a:cubicBezTo>
                        <a:cubicBezTo>
                          <a:pt x="2" y="5"/>
                          <a:pt x="2" y="6"/>
                          <a:pt x="2" y="6"/>
                        </a:cubicBezTo>
                        <a:cubicBezTo>
                          <a:pt x="2" y="7"/>
                          <a:pt x="2" y="7"/>
                          <a:pt x="1" y="8"/>
                        </a:cubicBezTo>
                        <a:cubicBezTo>
                          <a:pt x="1" y="9"/>
                          <a:pt x="1" y="9"/>
                          <a:pt x="1" y="9"/>
                        </a:cubicBezTo>
                        <a:cubicBezTo>
                          <a:pt x="1" y="9"/>
                          <a:pt x="1" y="9"/>
                          <a:pt x="1" y="9"/>
                        </a:cubicBezTo>
                        <a:cubicBezTo>
                          <a:pt x="1" y="10"/>
                          <a:pt x="1" y="10"/>
                          <a:pt x="1" y="10"/>
                        </a:cubicBezTo>
                        <a:cubicBezTo>
                          <a:pt x="1" y="10"/>
                          <a:pt x="1" y="10"/>
                          <a:pt x="1" y="10"/>
                        </a:cubicBezTo>
                        <a:cubicBezTo>
                          <a:pt x="1" y="10"/>
                          <a:pt x="1" y="10"/>
                          <a:pt x="1" y="10"/>
                        </a:cubicBezTo>
                        <a:cubicBezTo>
                          <a:pt x="1" y="11"/>
                          <a:pt x="1" y="11"/>
                          <a:pt x="1" y="11"/>
                        </a:cubicBezTo>
                        <a:cubicBezTo>
                          <a:pt x="1" y="12"/>
                          <a:pt x="1" y="12"/>
                          <a:pt x="1" y="12"/>
                        </a:cubicBezTo>
                        <a:cubicBezTo>
                          <a:pt x="2" y="12"/>
                          <a:pt x="2" y="12"/>
                          <a:pt x="2" y="12"/>
                        </a:cubicBezTo>
                        <a:cubicBezTo>
                          <a:pt x="2" y="13"/>
                          <a:pt x="2" y="13"/>
                          <a:pt x="2" y="13"/>
                        </a:cubicBezTo>
                        <a:cubicBezTo>
                          <a:pt x="2" y="13"/>
                          <a:pt x="2" y="14"/>
                          <a:pt x="2" y="14"/>
                        </a:cubicBezTo>
                        <a:cubicBezTo>
                          <a:pt x="3" y="15"/>
                          <a:pt x="3" y="15"/>
                          <a:pt x="3" y="15"/>
                        </a:cubicBezTo>
                        <a:cubicBezTo>
                          <a:pt x="3" y="15"/>
                          <a:pt x="3" y="15"/>
                          <a:pt x="3" y="15"/>
                        </a:cubicBezTo>
                        <a:cubicBezTo>
                          <a:pt x="4" y="16"/>
                          <a:pt x="4" y="16"/>
                          <a:pt x="4" y="16"/>
                        </a:cubicBezTo>
                        <a:cubicBezTo>
                          <a:pt x="5" y="17"/>
                          <a:pt x="5" y="17"/>
                          <a:pt x="5" y="17"/>
                        </a:cubicBezTo>
                        <a:cubicBezTo>
                          <a:pt x="5" y="17"/>
                          <a:pt x="6" y="17"/>
                          <a:pt x="6" y="17"/>
                        </a:cubicBezTo>
                        <a:close/>
                      </a:path>
                    </a:pathLst>
                  </a:custGeom>
                  <a:solidFill>
                    <a:srgbClr val="0096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15" name="Google Shape;3715;p21"/>
                  <p:cNvSpPr/>
                  <p:nvPr/>
                </p:nvSpPr>
                <p:spPr>
                  <a:xfrm>
                    <a:off x="4397" y="1853"/>
                    <a:ext cx="1" cy="4"/>
                  </a:xfrm>
                  <a:custGeom>
                    <a:avLst/>
                    <a:gdLst/>
                    <a:ahLst/>
                    <a:cxnLst/>
                    <a:rect l="l" t="t" r="r" b="b"/>
                    <a:pathLst>
                      <a:path w="1" h="4" extrusionOk="0">
                        <a:moveTo>
                          <a:pt x="0" y="4"/>
                        </a:moveTo>
                        <a:lnTo>
                          <a:pt x="0" y="4"/>
                        </a:lnTo>
                        <a:lnTo>
                          <a:pt x="0" y="4"/>
                        </a:lnTo>
                        <a:lnTo>
                          <a:pt x="0" y="3"/>
                        </a:lnTo>
                        <a:lnTo>
                          <a:pt x="0" y="3"/>
                        </a:lnTo>
                        <a:lnTo>
                          <a:pt x="0" y="2"/>
                        </a:lnTo>
                        <a:lnTo>
                          <a:pt x="0" y="2"/>
                        </a:lnTo>
                        <a:lnTo>
                          <a:pt x="0" y="1"/>
                        </a:lnTo>
                        <a:lnTo>
                          <a:pt x="0" y="1"/>
                        </a:lnTo>
                        <a:lnTo>
                          <a:pt x="0" y="1"/>
                        </a:lnTo>
                        <a:lnTo>
                          <a:pt x="0" y="1"/>
                        </a:lnTo>
                        <a:lnTo>
                          <a:pt x="1" y="0"/>
                        </a:lnTo>
                        <a:lnTo>
                          <a:pt x="1" y="0"/>
                        </a:lnTo>
                        <a:lnTo>
                          <a:pt x="1" y="0"/>
                        </a:lnTo>
                        <a:lnTo>
                          <a:pt x="1" y="0"/>
                        </a:lnTo>
                        <a:lnTo>
                          <a:pt x="1" y="1"/>
                        </a:lnTo>
                        <a:lnTo>
                          <a:pt x="1" y="1"/>
                        </a:lnTo>
                        <a:lnTo>
                          <a:pt x="1" y="1"/>
                        </a:lnTo>
                        <a:lnTo>
                          <a:pt x="1" y="1"/>
                        </a:lnTo>
                        <a:lnTo>
                          <a:pt x="1" y="2"/>
                        </a:lnTo>
                        <a:lnTo>
                          <a:pt x="1" y="2"/>
                        </a:lnTo>
                        <a:lnTo>
                          <a:pt x="1" y="3"/>
                        </a:lnTo>
                        <a:lnTo>
                          <a:pt x="1" y="3"/>
                        </a:lnTo>
                        <a:lnTo>
                          <a:pt x="1" y="4"/>
                        </a:lnTo>
                        <a:lnTo>
                          <a:pt x="1" y="4"/>
                        </a:lnTo>
                        <a:lnTo>
                          <a:pt x="0" y="4"/>
                        </a:lnTo>
                        <a:close/>
                      </a:path>
                    </a:pathLst>
                  </a:custGeom>
                  <a:solidFill>
                    <a:srgbClr val="0096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16" name="Google Shape;3716;p21"/>
                  <p:cNvSpPr/>
                  <p:nvPr/>
                </p:nvSpPr>
                <p:spPr>
                  <a:xfrm>
                    <a:off x="4369" y="1819"/>
                    <a:ext cx="21" cy="56"/>
                  </a:xfrm>
                  <a:custGeom>
                    <a:avLst/>
                    <a:gdLst/>
                    <a:ahLst/>
                    <a:cxnLst/>
                    <a:rect l="l" t="t" r="r" b="b"/>
                    <a:pathLst>
                      <a:path w="28" h="75" extrusionOk="0">
                        <a:moveTo>
                          <a:pt x="21" y="75"/>
                        </a:moveTo>
                        <a:cubicBezTo>
                          <a:pt x="21" y="75"/>
                          <a:pt x="21" y="75"/>
                          <a:pt x="20" y="75"/>
                        </a:cubicBezTo>
                        <a:cubicBezTo>
                          <a:pt x="19" y="74"/>
                          <a:pt x="19" y="74"/>
                          <a:pt x="17" y="73"/>
                        </a:cubicBezTo>
                        <a:cubicBezTo>
                          <a:pt x="16" y="72"/>
                          <a:pt x="15" y="72"/>
                          <a:pt x="14" y="70"/>
                        </a:cubicBezTo>
                        <a:cubicBezTo>
                          <a:pt x="13" y="69"/>
                          <a:pt x="11" y="67"/>
                          <a:pt x="11" y="65"/>
                        </a:cubicBezTo>
                        <a:cubicBezTo>
                          <a:pt x="11" y="64"/>
                          <a:pt x="11" y="64"/>
                          <a:pt x="10" y="63"/>
                        </a:cubicBezTo>
                        <a:cubicBezTo>
                          <a:pt x="10" y="62"/>
                          <a:pt x="10" y="62"/>
                          <a:pt x="10" y="61"/>
                        </a:cubicBezTo>
                        <a:cubicBezTo>
                          <a:pt x="10" y="60"/>
                          <a:pt x="10" y="59"/>
                          <a:pt x="10" y="58"/>
                        </a:cubicBezTo>
                        <a:cubicBezTo>
                          <a:pt x="10" y="55"/>
                          <a:pt x="9" y="53"/>
                          <a:pt x="8" y="50"/>
                        </a:cubicBezTo>
                        <a:cubicBezTo>
                          <a:pt x="8" y="48"/>
                          <a:pt x="6" y="46"/>
                          <a:pt x="5" y="43"/>
                        </a:cubicBezTo>
                        <a:cubicBezTo>
                          <a:pt x="4" y="43"/>
                          <a:pt x="4" y="42"/>
                          <a:pt x="3" y="42"/>
                        </a:cubicBezTo>
                        <a:cubicBezTo>
                          <a:pt x="3" y="41"/>
                          <a:pt x="3" y="41"/>
                          <a:pt x="3" y="41"/>
                        </a:cubicBezTo>
                        <a:cubicBezTo>
                          <a:pt x="2" y="40"/>
                          <a:pt x="2" y="40"/>
                          <a:pt x="2" y="40"/>
                        </a:cubicBezTo>
                        <a:cubicBezTo>
                          <a:pt x="2" y="40"/>
                          <a:pt x="2" y="40"/>
                          <a:pt x="2" y="40"/>
                        </a:cubicBezTo>
                        <a:cubicBezTo>
                          <a:pt x="2" y="39"/>
                          <a:pt x="2" y="39"/>
                          <a:pt x="2" y="39"/>
                        </a:cubicBezTo>
                        <a:cubicBezTo>
                          <a:pt x="1" y="38"/>
                          <a:pt x="1" y="38"/>
                          <a:pt x="1" y="38"/>
                        </a:cubicBezTo>
                        <a:cubicBezTo>
                          <a:pt x="1" y="37"/>
                          <a:pt x="1" y="37"/>
                          <a:pt x="1" y="37"/>
                        </a:cubicBezTo>
                        <a:cubicBezTo>
                          <a:pt x="1" y="36"/>
                          <a:pt x="1" y="36"/>
                          <a:pt x="1" y="36"/>
                        </a:cubicBezTo>
                        <a:cubicBezTo>
                          <a:pt x="1" y="36"/>
                          <a:pt x="1" y="36"/>
                          <a:pt x="1" y="35"/>
                        </a:cubicBezTo>
                        <a:cubicBezTo>
                          <a:pt x="0" y="32"/>
                          <a:pt x="0" y="29"/>
                          <a:pt x="1" y="26"/>
                        </a:cubicBezTo>
                        <a:cubicBezTo>
                          <a:pt x="2" y="23"/>
                          <a:pt x="4" y="21"/>
                          <a:pt x="6" y="19"/>
                        </a:cubicBezTo>
                        <a:cubicBezTo>
                          <a:pt x="7" y="18"/>
                          <a:pt x="7" y="18"/>
                          <a:pt x="8" y="17"/>
                        </a:cubicBezTo>
                        <a:cubicBezTo>
                          <a:pt x="9" y="17"/>
                          <a:pt x="9" y="17"/>
                          <a:pt x="10" y="16"/>
                        </a:cubicBezTo>
                        <a:cubicBezTo>
                          <a:pt x="10" y="16"/>
                          <a:pt x="11" y="15"/>
                          <a:pt x="11" y="15"/>
                        </a:cubicBezTo>
                        <a:cubicBezTo>
                          <a:pt x="12" y="15"/>
                          <a:pt x="12" y="14"/>
                          <a:pt x="13" y="14"/>
                        </a:cubicBezTo>
                        <a:cubicBezTo>
                          <a:pt x="15" y="13"/>
                          <a:pt x="17" y="11"/>
                          <a:pt x="19" y="10"/>
                        </a:cubicBezTo>
                        <a:cubicBezTo>
                          <a:pt x="21" y="9"/>
                          <a:pt x="22" y="8"/>
                          <a:pt x="23" y="7"/>
                        </a:cubicBezTo>
                        <a:cubicBezTo>
                          <a:pt x="25" y="6"/>
                          <a:pt x="26" y="4"/>
                          <a:pt x="26" y="3"/>
                        </a:cubicBezTo>
                        <a:cubicBezTo>
                          <a:pt x="27" y="3"/>
                          <a:pt x="27" y="3"/>
                          <a:pt x="27" y="3"/>
                        </a:cubicBezTo>
                        <a:cubicBezTo>
                          <a:pt x="27" y="2"/>
                          <a:pt x="27" y="2"/>
                          <a:pt x="27" y="2"/>
                        </a:cubicBezTo>
                        <a:cubicBezTo>
                          <a:pt x="27" y="2"/>
                          <a:pt x="28" y="1"/>
                          <a:pt x="28" y="1"/>
                        </a:cubicBezTo>
                        <a:cubicBezTo>
                          <a:pt x="28" y="0"/>
                          <a:pt x="28" y="0"/>
                          <a:pt x="28" y="0"/>
                        </a:cubicBezTo>
                        <a:cubicBezTo>
                          <a:pt x="28" y="0"/>
                          <a:pt x="28" y="0"/>
                          <a:pt x="28" y="1"/>
                        </a:cubicBezTo>
                        <a:cubicBezTo>
                          <a:pt x="28" y="2"/>
                          <a:pt x="27" y="3"/>
                          <a:pt x="27" y="4"/>
                        </a:cubicBezTo>
                        <a:cubicBezTo>
                          <a:pt x="26" y="5"/>
                          <a:pt x="25" y="6"/>
                          <a:pt x="24" y="8"/>
                        </a:cubicBezTo>
                        <a:cubicBezTo>
                          <a:pt x="23" y="9"/>
                          <a:pt x="22" y="10"/>
                          <a:pt x="20" y="12"/>
                        </a:cubicBezTo>
                        <a:cubicBezTo>
                          <a:pt x="18" y="13"/>
                          <a:pt x="16" y="14"/>
                          <a:pt x="14" y="16"/>
                        </a:cubicBezTo>
                        <a:cubicBezTo>
                          <a:pt x="14" y="16"/>
                          <a:pt x="13" y="17"/>
                          <a:pt x="13" y="17"/>
                        </a:cubicBezTo>
                        <a:cubicBezTo>
                          <a:pt x="12" y="17"/>
                          <a:pt x="12" y="18"/>
                          <a:pt x="11" y="18"/>
                        </a:cubicBezTo>
                        <a:cubicBezTo>
                          <a:pt x="10" y="19"/>
                          <a:pt x="10" y="19"/>
                          <a:pt x="10" y="19"/>
                        </a:cubicBezTo>
                        <a:cubicBezTo>
                          <a:pt x="10" y="19"/>
                          <a:pt x="10" y="19"/>
                          <a:pt x="10" y="19"/>
                        </a:cubicBezTo>
                        <a:cubicBezTo>
                          <a:pt x="9" y="20"/>
                          <a:pt x="9" y="20"/>
                          <a:pt x="8" y="21"/>
                        </a:cubicBezTo>
                        <a:cubicBezTo>
                          <a:pt x="6" y="22"/>
                          <a:pt x="5" y="25"/>
                          <a:pt x="4" y="27"/>
                        </a:cubicBezTo>
                        <a:cubicBezTo>
                          <a:pt x="3" y="29"/>
                          <a:pt x="3" y="32"/>
                          <a:pt x="3" y="35"/>
                        </a:cubicBezTo>
                        <a:cubicBezTo>
                          <a:pt x="4" y="36"/>
                          <a:pt x="4" y="36"/>
                          <a:pt x="4" y="36"/>
                        </a:cubicBezTo>
                        <a:cubicBezTo>
                          <a:pt x="4" y="36"/>
                          <a:pt x="4" y="36"/>
                          <a:pt x="4" y="36"/>
                        </a:cubicBezTo>
                        <a:cubicBezTo>
                          <a:pt x="4" y="37"/>
                          <a:pt x="4" y="37"/>
                          <a:pt x="4" y="37"/>
                        </a:cubicBezTo>
                        <a:cubicBezTo>
                          <a:pt x="4" y="37"/>
                          <a:pt x="4" y="37"/>
                          <a:pt x="4" y="37"/>
                        </a:cubicBezTo>
                        <a:cubicBezTo>
                          <a:pt x="5" y="38"/>
                          <a:pt x="5" y="38"/>
                          <a:pt x="5" y="38"/>
                        </a:cubicBezTo>
                        <a:cubicBezTo>
                          <a:pt x="5" y="39"/>
                          <a:pt x="5" y="39"/>
                          <a:pt x="5" y="39"/>
                        </a:cubicBezTo>
                        <a:cubicBezTo>
                          <a:pt x="5" y="39"/>
                          <a:pt x="5" y="39"/>
                          <a:pt x="5" y="39"/>
                        </a:cubicBezTo>
                        <a:cubicBezTo>
                          <a:pt x="6" y="40"/>
                          <a:pt x="6" y="40"/>
                          <a:pt x="6" y="40"/>
                        </a:cubicBezTo>
                        <a:cubicBezTo>
                          <a:pt x="6" y="41"/>
                          <a:pt x="7" y="41"/>
                          <a:pt x="7" y="42"/>
                        </a:cubicBezTo>
                        <a:cubicBezTo>
                          <a:pt x="8" y="43"/>
                          <a:pt x="8" y="43"/>
                          <a:pt x="8" y="43"/>
                        </a:cubicBezTo>
                        <a:cubicBezTo>
                          <a:pt x="8" y="44"/>
                          <a:pt x="8" y="44"/>
                          <a:pt x="8" y="44"/>
                        </a:cubicBezTo>
                        <a:cubicBezTo>
                          <a:pt x="9" y="45"/>
                          <a:pt x="9" y="45"/>
                          <a:pt x="9" y="45"/>
                        </a:cubicBezTo>
                        <a:cubicBezTo>
                          <a:pt x="9" y="46"/>
                          <a:pt x="9" y="46"/>
                          <a:pt x="9" y="46"/>
                        </a:cubicBezTo>
                        <a:cubicBezTo>
                          <a:pt x="10" y="46"/>
                          <a:pt x="10" y="47"/>
                          <a:pt x="10" y="47"/>
                        </a:cubicBezTo>
                        <a:cubicBezTo>
                          <a:pt x="10" y="48"/>
                          <a:pt x="11" y="49"/>
                          <a:pt x="11" y="50"/>
                        </a:cubicBezTo>
                        <a:cubicBezTo>
                          <a:pt x="12" y="52"/>
                          <a:pt x="12" y="55"/>
                          <a:pt x="12" y="58"/>
                        </a:cubicBezTo>
                        <a:cubicBezTo>
                          <a:pt x="12" y="59"/>
                          <a:pt x="12" y="60"/>
                          <a:pt x="12" y="61"/>
                        </a:cubicBezTo>
                        <a:cubicBezTo>
                          <a:pt x="12" y="62"/>
                          <a:pt x="12" y="62"/>
                          <a:pt x="12" y="63"/>
                        </a:cubicBezTo>
                        <a:cubicBezTo>
                          <a:pt x="12" y="63"/>
                          <a:pt x="12" y="64"/>
                          <a:pt x="12" y="64"/>
                        </a:cubicBezTo>
                        <a:cubicBezTo>
                          <a:pt x="13" y="66"/>
                          <a:pt x="14" y="68"/>
                          <a:pt x="15" y="69"/>
                        </a:cubicBezTo>
                        <a:cubicBezTo>
                          <a:pt x="16" y="71"/>
                          <a:pt x="17" y="72"/>
                          <a:pt x="18" y="73"/>
                        </a:cubicBezTo>
                        <a:cubicBezTo>
                          <a:pt x="19" y="73"/>
                          <a:pt x="20" y="74"/>
                          <a:pt x="20" y="74"/>
                        </a:cubicBezTo>
                        <a:cubicBezTo>
                          <a:pt x="21" y="75"/>
                          <a:pt x="21" y="75"/>
                          <a:pt x="21" y="75"/>
                        </a:cubicBezTo>
                        <a:close/>
                      </a:path>
                    </a:pathLst>
                  </a:custGeom>
                  <a:solidFill>
                    <a:srgbClr val="0096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17" name="Google Shape;3717;p21"/>
                  <p:cNvSpPr/>
                  <p:nvPr/>
                </p:nvSpPr>
                <p:spPr>
                  <a:xfrm>
                    <a:off x="4374" y="1853"/>
                    <a:ext cx="20" cy="15"/>
                  </a:xfrm>
                  <a:custGeom>
                    <a:avLst/>
                    <a:gdLst/>
                    <a:ahLst/>
                    <a:cxnLst/>
                    <a:rect l="l" t="t" r="r" b="b"/>
                    <a:pathLst>
                      <a:path w="26" h="20" extrusionOk="0">
                        <a:moveTo>
                          <a:pt x="26" y="20"/>
                        </a:moveTo>
                        <a:cubicBezTo>
                          <a:pt x="26" y="19"/>
                          <a:pt x="26" y="19"/>
                          <a:pt x="26" y="19"/>
                        </a:cubicBezTo>
                        <a:cubicBezTo>
                          <a:pt x="26" y="19"/>
                          <a:pt x="26" y="19"/>
                          <a:pt x="26" y="18"/>
                        </a:cubicBezTo>
                        <a:cubicBezTo>
                          <a:pt x="25" y="18"/>
                          <a:pt x="25" y="18"/>
                          <a:pt x="25" y="17"/>
                        </a:cubicBezTo>
                        <a:cubicBezTo>
                          <a:pt x="24" y="16"/>
                          <a:pt x="24" y="16"/>
                          <a:pt x="24" y="15"/>
                        </a:cubicBezTo>
                        <a:cubicBezTo>
                          <a:pt x="23" y="14"/>
                          <a:pt x="23" y="14"/>
                          <a:pt x="23" y="14"/>
                        </a:cubicBezTo>
                        <a:cubicBezTo>
                          <a:pt x="22" y="14"/>
                          <a:pt x="22" y="14"/>
                          <a:pt x="22" y="13"/>
                        </a:cubicBezTo>
                        <a:cubicBezTo>
                          <a:pt x="21" y="13"/>
                          <a:pt x="21" y="13"/>
                          <a:pt x="21" y="13"/>
                        </a:cubicBezTo>
                        <a:cubicBezTo>
                          <a:pt x="21" y="13"/>
                          <a:pt x="21" y="13"/>
                          <a:pt x="21" y="13"/>
                        </a:cubicBezTo>
                        <a:cubicBezTo>
                          <a:pt x="20" y="12"/>
                          <a:pt x="20" y="12"/>
                          <a:pt x="20" y="12"/>
                        </a:cubicBezTo>
                        <a:cubicBezTo>
                          <a:pt x="19" y="12"/>
                          <a:pt x="19" y="12"/>
                          <a:pt x="19" y="12"/>
                        </a:cubicBezTo>
                        <a:cubicBezTo>
                          <a:pt x="19" y="12"/>
                          <a:pt x="19" y="11"/>
                          <a:pt x="18" y="11"/>
                        </a:cubicBezTo>
                        <a:cubicBezTo>
                          <a:pt x="18" y="11"/>
                          <a:pt x="17" y="11"/>
                          <a:pt x="17" y="11"/>
                        </a:cubicBezTo>
                        <a:cubicBezTo>
                          <a:pt x="16" y="10"/>
                          <a:pt x="16" y="10"/>
                          <a:pt x="15" y="10"/>
                        </a:cubicBezTo>
                        <a:cubicBezTo>
                          <a:pt x="15" y="10"/>
                          <a:pt x="15" y="10"/>
                          <a:pt x="15" y="10"/>
                        </a:cubicBezTo>
                        <a:cubicBezTo>
                          <a:pt x="15" y="10"/>
                          <a:pt x="15" y="10"/>
                          <a:pt x="15" y="10"/>
                        </a:cubicBezTo>
                        <a:cubicBezTo>
                          <a:pt x="15" y="10"/>
                          <a:pt x="15" y="10"/>
                          <a:pt x="15" y="10"/>
                        </a:cubicBezTo>
                        <a:cubicBezTo>
                          <a:pt x="15" y="10"/>
                          <a:pt x="15" y="10"/>
                          <a:pt x="15" y="10"/>
                        </a:cubicBezTo>
                        <a:cubicBezTo>
                          <a:pt x="14" y="10"/>
                          <a:pt x="14" y="10"/>
                          <a:pt x="14" y="10"/>
                        </a:cubicBezTo>
                        <a:cubicBezTo>
                          <a:pt x="13" y="10"/>
                          <a:pt x="12" y="9"/>
                          <a:pt x="11" y="9"/>
                        </a:cubicBezTo>
                        <a:cubicBezTo>
                          <a:pt x="10" y="9"/>
                          <a:pt x="10" y="8"/>
                          <a:pt x="9" y="8"/>
                        </a:cubicBezTo>
                        <a:cubicBezTo>
                          <a:pt x="9" y="8"/>
                          <a:pt x="8" y="8"/>
                          <a:pt x="8" y="8"/>
                        </a:cubicBezTo>
                        <a:cubicBezTo>
                          <a:pt x="7" y="7"/>
                          <a:pt x="6" y="7"/>
                          <a:pt x="5" y="6"/>
                        </a:cubicBezTo>
                        <a:cubicBezTo>
                          <a:pt x="4" y="5"/>
                          <a:pt x="4" y="5"/>
                          <a:pt x="3" y="4"/>
                        </a:cubicBezTo>
                        <a:cubicBezTo>
                          <a:pt x="2" y="4"/>
                          <a:pt x="2" y="3"/>
                          <a:pt x="2" y="2"/>
                        </a:cubicBezTo>
                        <a:cubicBezTo>
                          <a:pt x="1" y="2"/>
                          <a:pt x="1" y="1"/>
                          <a:pt x="1" y="1"/>
                        </a:cubicBezTo>
                        <a:cubicBezTo>
                          <a:pt x="0" y="0"/>
                          <a:pt x="0" y="0"/>
                          <a:pt x="0" y="0"/>
                        </a:cubicBezTo>
                        <a:cubicBezTo>
                          <a:pt x="0" y="0"/>
                          <a:pt x="0" y="0"/>
                          <a:pt x="0" y="0"/>
                        </a:cubicBezTo>
                        <a:cubicBezTo>
                          <a:pt x="0" y="0"/>
                          <a:pt x="0" y="0"/>
                          <a:pt x="1" y="1"/>
                        </a:cubicBezTo>
                        <a:cubicBezTo>
                          <a:pt x="1" y="1"/>
                          <a:pt x="2" y="1"/>
                          <a:pt x="2" y="2"/>
                        </a:cubicBezTo>
                        <a:cubicBezTo>
                          <a:pt x="3" y="2"/>
                          <a:pt x="3" y="3"/>
                          <a:pt x="4" y="4"/>
                        </a:cubicBezTo>
                        <a:cubicBezTo>
                          <a:pt x="4" y="4"/>
                          <a:pt x="4" y="4"/>
                          <a:pt x="4" y="4"/>
                        </a:cubicBezTo>
                        <a:cubicBezTo>
                          <a:pt x="5" y="4"/>
                          <a:pt x="5" y="4"/>
                          <a:pt x="5" y="4"/>
                        </a:cubicBezTo>
                        <a:cubicBezTo>
                          <a:pt x="5" y="5"/>
                          <a:pt x="5" y="5"/>
                          <a:pt x="6" y="5"/>
                        </a:cubicBezTo>
                        <a:cubicBezTo>
                          <a:pt x="6" y="6"/>
                          <a:pt x="7" y="6"/>
                          <a:pt x="8" y="6"/>
                        </a:cubicBezTo>
                        <a:cubicBezTo>
                          <a:pt x="9" y="7"/>
                          <a:pt x="9" y="7"/>
                          <a:pt x="10" y="7"/>
                        </a:cubicBezTo>
                        <a:cubicBezTo>
                          <a:pt x="10" y="7"/>
                          <a:pt x="10" y="7"/>
                          <a:pt x="11" y="7"/>
                        </a:cubicBezTo>
                        <a:cubicBezTo>
                          <a:pt x="12" y="8"/>
                          <a:pt x="13" y="8"/>
                          <a:pt x="14" y="8"/>
                        </a:cubicBezTo>
                        <a:cubicBezTo>
                          <a:pt x="15" y="8"/>
                          <a:pt x="15" y="8"/>
                          <a:pt x="15" y="8"/>
                        </a:cubicBezTo>
                        <a:cubicBezTo>
                          <a:pt x="15" y="9"/>
                          <a:pt x="15" y="9"/>
                          <a:pt x="15" y="9"/>
                        </a:cubicBezTo>
                        <a:cubicBezTo>
                          <a:pt x="15" y="9"/>
                          <a:pt x="15" y="9"/>
                          <a:pt x="15" y="9"/>
                        </a:cubicBezTo>
                        <a:cubicBezTo>
                          <a:pt x="16" y="9"/>
                          <a:pt x="16" y="9"/>
                          <a:pt x="16" y="9"/>
                        </a:cubicBezTo>
                        <a:cubicBezTo>
                          <a:pt x="16" y="9"/>
                          <a:pt x="17" y="9"/>
                          <a:pt x="17" y="9"/>
                        </a:cubicBezTo>
                        <a:cubicBezTo>
                          <a:pt x="18" y="9"/>
                          <a:pt x="18" y="10"/>
                          <a:pt x="19" y="10"/>
                        </a:cubicBezTo>
                        <a:cubicBezTo>
                          <a:pt x="19" y="10"/>
                          <a:pt x="20" y="10"/>
                          <a:pt x="20" y="11"/>
                        </a:cubicBezTo>
                        <a:cubicBezTo>
                          <a:pt x="21" y="11"/>
                          <a:pt x="21" y="11"/>
                          <a:pt x="21" y="11"/>
                        </a:cubicBezTo>
                        <a:cubicBezTo>
                          <a:pt x="21" y="12"/>
                          <a:pt x="21" y="12"/>
                          <a:pt x="21" y="12"/>
                        </a:cubicBezTo>
                        <a:cubicBezTo>
                          <a:pt x="22" y="12"/>
                          <a:pt x="22" y="12"/>
                          <a:pt x="22" y="12"/>
                        </a:cubicBezTo>
                        <a:cubicBezTo>
                          <a:pt x="23" y="13"/>
                          <a:pt x="23" y="13"/>
                          <a:pt x="23" y="13"/>
                        </a:cubicBezTo>
                        <a:cubicBezTo>
                          <a:pt x="23" y="13"/>
                          <a:pt x="24" y="14"/>
                          <a:pt x="24" y="15"/>
                        </a:cubicBezTo>
                        <a:cubicBezTo>
                          <a:pt x="25" y="15"/>
                          <a:pt x="25" y="16"/>
                          <a:pt x="25" y="17"/>
                        </a:cubicBezTo>
                        <a:cubicBezTo>
                          <a:pt x="26" y="18"/>
                          <a:pt x="26" y="18"/>
                          <a:pt x="26" y="18"/>
                        </a:cubicBezTo>
                        <a:cubicBezTo>
                          <a:pt x="26" y="18"/>
                          <a:pt x="26" y="18"/>
                          <a:pt x="26" y="18"/>
                        </a:cubicBezTo>
                        <a:cubicBezTo>
                          <a:pt x="26" y="19"/>
                          <a:pt x="26" y="19"/>
                          <a:pt x="26" y="19"/>
                        </a:cubicBezTo>
                        <a:lnTo>
                          <a:pt x="26" y="20"/>
                        </a:lnTo>
                        <a:close/>
                      </a:path>
                    </a:pathLst>
                  </a:custGeom>
                  <a:solidFill>
                    <a:srgbClr val="0096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18" name="Google Shape;3718;p21"/>
                  <p:cNvSpPr/>
                  <p:nvPr/>
                </p:nvSpPr>
                <p:spPr>
                  <a:xfrm>
                    <a:off x="4362" y="1833"/>
                    <a:ext cx="13" cy="36"/>
                  </a:xfrm>
                  <a:custGeom>
                    <a:avLst/>
                    <a:gdLst/>
                    <a:ahLst/>
                    <a:cxnLst/>
                    <a:rect l="l" t="t" r="r" b="b"/>
                    <a:pathLst>
                      <a:path w="17" h="47" extrusionOk="0">
                        <a:moveTo>
                          <a:pt x="10" y="47"/>
                        </a:moveTo>
                        <a:cubicBezTo>
                          <a:pt x="9" y="47"/>
                          <a:pt x="9" y="47"/>
                          <a:pt x="9" y="47"/>
                        </a:cubicBezTo>
                        <a:cubicBezTo>
                          <a:pt x="9" y="47"/>
                          <a:pt x="9" y="46"/>
                          <a:pt x="8" y="46"/>
                        </a:cubicBezTo>
                        <a:cubicBezTo>
                          <a:pt x="8" y="45"/>
                          <a:pt x="7" y="44"/>
                          <a:pt x="7" y="43"/>
                        </a:cubicBezTo>
                        <a:cubicBezTo>
                          <a:pt x="6" y="43"/>
                          <a:pt x="5" y="42"/>
                          <a:pt x="4" y="41"/>
                        </a:cubicBezTo>
                        <a:cubicBezTo>
                          <a:pt x="4" y="40"/>
                          <a:pt x="4" y="40"/>
                          <a:pt x="4" y="40"/>
                        </a:cubicBezTo>
                        <a:cubicBezTo>
                          <a:pt x="3" y="40"/>
                          <a:pt x="3" y="40"/>
                          <a:pt x="3" y="40"/>
                        </a:cubicBezTo>
                        <a:cubicBezTo>
                          <a:pt x="3" y="39"/>
                          <a:pt x="3" y="39"/>
                          <a:pt x="3" y="39"/>
                        </a:cubicBezTo>
                        <a:cubicBezTo>
                          <a:pt x="3" y="39"/>
                          <a:pt x="3" y="39"/>
                          <a:pt x="3" y="39"/>
                        </a:cubicBezTo>
                        <a:cubicBezTo>
                          <a:pt x="3" y="38"/>
                          <a:pt x="3" y="38"/>
                          <a:pt x="3" y="38"/>
                        </a:cubicBezTo>
                        <a:cubicBezTo>
                          <a:pt x="2" y="37"/>
                          <a:pt x="2" y="37"/>
                          <a:pt x="2" y="37"/>
                        </a:cubicBezTo>
                        <a:cubicBezTo>
                          <a:pt x="1" y="36"/>
                          <a:pt x="1" y="34"/>
                          <a:pt x="1" y="33"/>
                        </a:cubicBezTo>
                        <a:cubicBezTo>
                          <a:pt x="0" y="31"/>
                          <a:pt x="0" y="29"/>
                          <a:pt x="0" y="27"/>
                        </a:cubicBezTo>
                        <a:cubicBezTo>
                          <a:pt x="1" y="26"/>
                          <a:pt x="1" y="24"/>
                          <a:pt x="2" y="22"/>
                        </a:cubicBezTo>
                        <a:cubicBezTo>
                          <a:pt x="2" y="21"/>
                          <a:pt x="2" y="21"/>
                          <a:pt x="2" y="21"/>
                        </a:cubicBezTo>
                        <a:cubicBezTo>
                          <a:pt x="3" y="21"/>
                          <a:pt x="3" y="20"/>
                          <a:pt x="3" y="20"/>
                        </a:cubicBezTo>
                        <a:cubicBezTo>
                          <a:pt x="3" y="19"/>
                          <a:pt x="4" y="18"/>
                          <a:pt x="4" y="18"/>
                        </a:cubicBezTo>
                        <a:cubicBezTo>
                          <a:pt x="4" y="17"/>
                          <a:pt x="5" y="16"/>
                          <a:pt x="5" y="16"/>
                        </a:cubicBezTo>
                        <a:cubicBezTo>
                          <a:pt x="5" y="15"/>
                          <a:pt x="6" y="14"/>
                          <a:pt x="6" y="13"/>
                        </a:cubicBezTo>
                        <a:cubicBezTo>
                          <a:pt x="6" y="12"/>
                          <a:pt x="7" y="10"/>
                          <a:pt x="8" y="9"/>
                        </a:cubicBezTo>
                        <a:cubicBezTo>
                          <a:pt x="8" y="8"/>
                          <a:pt x="9" y="7"/>
                          <a:pt x="10" y="5"/>
                        </a:cubicBezTo>
                        <a:cubicBezTo>
                          <a:pt x="11" y="5"/>
                          <a:pt x="11" y="5"/>
                          <a:pt x="11" y="5"/>
                        </a:cubicBezTo>
                        <a:cubicBezTo>
                          <a:pt x="11" y="4"/>
                          <a:pt x="11" y="4"/>
                          <a:pt x="11" y="4"/>
                        </a:cubicBezTo>
                        <a:cubicBezTo>
                          <a:pt x="12" y="4"/>
                          <a:pt x="12" y="3"/>
                          <a:pt x="12" y="3"/>
                        </a:cubicBezTo>
                        <a:cubicBezTo>
                          <a:pt x="13" y="3"/>
                          <a:pt x="13" y="2"/>
                          <a:pt x="14" y="2"/>
                        </a:cubicBezTo>
                        <a:cubicBezTo>
                          <a:pt x="14" y="2"/>
                          <a:pt x="14" y="2"/>
                          <a:pt x="15" y="1"/>
                        </a:cubicBezTo>
                        <a:cubicBezTo>
                          <a:pt x="15" y="1"/>
                          <a:pt x="15" y="1"/>
                          <a:pt x="15" y="1"/>
                        </a:cubicBezTo>
                        <a:cubicBezTo>
                          <a:pt x="16" y="1"/>
                          <a:pt x="16" y="1"/>
                          <a:pt x="16" y="1"/>
                        </a:cubicBezTo>
                        <a:cubicBezTo>
                          <a:pt x="17" y="0"/>
                          <a:pt x="17" y="0"/>
                          <a:pt x="17" y="0"/>
                        </a:cubicBezTo>
                        <a:cubicBezTo>
                          <a:pt x="16" y="1"/>
                          <a:pt x="16" y="1"/>
                          <a:pt x="16" y="1"/>
                        </a:cubicBezTo>
                        <a:cubicBezTo>
                          <a:pt x="16" y="1"/>
                          <a:pt x="16" y="1"/>
                          <a:pt x="16" y="1"/>
                        </a:cubicBezTo>
                        <a:cubicBezTo>
                          <a:pt x="15" y="2"/>
                          <a:pt x="15" y="2"/>
                          <a:pt x="15" y="2"/>
                        </a:cubicBezTo>
                        <a:cubicBezTo>
                          <a:pt x="14" y="2"/>
                          <a:pt x="14" y="2"/>
                          <a:pt x="14" y="2"/>
                        </a:cubicBezTo>
                        <a:cubicBezTo>
                          <a:pt x="13" y="3"/>
                          <a:pt x="13" y="3"/>
                          <a:pt x="13" y="3"/>
                        </a:cubicBezTo>
                        <a:cubicBezTo>
                          <a:pt x="13" y="4"/>
                          <a:pt x="12" y="4"/>
                          <a:pt x="12" y="5"/>
                        </a:cubicBezTo>
                        <a:cubicBezTo>
                          <a:pt x="12" y="5"/>
                          <a:pt x="11" y="6"/>
                          <a:pt x="11" y="6"/>
                        </a:cubicBezTo>
                        <a:cubicBezTo>
                          <a:pt x="10" y="7"/>
                          <a:pt x="10" y="8"/>
                          <a:pt x="9" y="10"/>
                        </a:cubicBezTo>
                        <a:cubicBezTo>
                          <a:pt x="9" y="11"/>
                          <a:pt x="8" y="12"/>
                          <a:pt x="8" y="14"/>
                        </a:cubicBezTo>
                        <a:cubicBezTo>
                          <a:pt x="7" y="15"/>
                          <a:pt x="7" y="17"/>
                          <a:pt x="6" y="19"/>
                        </a:cubicBezTo>
                        <a:cubicBezTo>
                          <a:pt x="5" y="19"/>
                          <a:pt x="5" y="20"/>
                          <a:pt x="5" y="21"/>
                        </a:cubicBezTo>
                        <a:cubicBezTo>
                          <a:pt x="5" y="21"/>
                          <a:pt x="4" y="22"/>
                          <a:pt x="4" y="22"/>
                        </a:cubicBezTo>
                        <a:cubicBezTo>
                          <a:pt x="4" y="23"/>
                          <a:pt x="4" y="23"/>
                          <a:pt x="4" y="23"/>
                        </a:cubicBezTo>
                        <a:cubicBezTo>
                          <a:pt x="3" y="25"/>
                          <a:pt x="3" y="26"/>
                          <a:pt x="2" y="28"/>
                        </a:cubicBezTo>
                        <a:cubicBezTo>
                          <a:pt x="2" y="29"/>
                          <a:pt x="2" y="31"/>
                          <a:pt x="2" y="32"/>
                        </a:cubicBezTo>
                        <a:cubicBezTo>
                          <a:pt x="3" y="34"/>
                          <a:pt x="3" y="35"/>
                          <a:pt x="3" y="37"/>
                        </a:cubicBezTo>
                        <a:cubicBezTo>
                          <a:pt x="4" y="38"/>
                          <a:pt x="4" y="38"/>
                          <a:pt x="4" y="38"/>
                        </a:cubicBezTo>
                        <a:cubicBezTo>
                          <a:pt x="4" y="38"/>
                          <a:pt x="4" y="38"/>
                          <a:pt x="4" y="38"/>
                        </a:cubicBezTo>
                        <a:cubicBezTo>
                          <a:pt x="4" y="38"/>
                          <a:pt x="4" y="38"/>
                          <a:pt x="4" y="38"/>
                        </a:cubicBezTo>
                        <a:cubicBezTo>
                          <a:pt x="5" y="39"/>
                          <a:pt x="5" y="39"/>
                          <a:pt x="5" y="39"/>
                        </a:cubicBezTo>
                        <a:cubicBezTo>
                          <a:pt x="5" y="39"/>
                          <a:pt x="5" y="39"/>
                          <a:pt x="5" y="39"/>
                        </a:cubicBezTo>
                        <a:cubicBezTo>
                          <a:pt x="5" y="40"/>
                          <a:pt x="5" y="40"/>
                          <a:pt x="5" y="40"/>
                        </a:cubicBezTo>
                        <a:cubicBezTo>
                          <a:pt x="6" y="41"/>
                          <a:pt x="7" y="42"/>
                          <a:pt x="7" y="43"/>
                        </a:cubicBezTo>
                        <a:cubicBezTo>
                          <a:pt x="8" y="44"/>
                          <a:pt x="8" y="45"/>
                          <a:pt x="9" y="45"/>
                        </a:cubicBezTo>
                        <a:cubicBezTo>
                          <a:pt x="9" y="46"/>
                          <a:pt x="9" y="46"/>
                          <a:pt x="9" y="47"/>
                        </a:cubicBezTo>
                        <a:lnTo>
                          <a:pt x="10" y="47"/>
                        </a:lnTo>
                        <a:close/>
                      </a:path>
                    </a:pathLst>
                  </a:custGeom>
                  <a:solidFill>
                    <a:srgbClr val="0096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19" name="Google Shape;3719;p21"/>
                  <p:cNvSpPr/>
                  <p:nvPr/>
                </p:nvSpPr>
                <p:spPr>
                  <a:xfrm>
                    <a:off x="4365" y="1846"/>
                    <a:ext cx="5" cy="18"/>
                  </a:xfrm>
                  <a:custGeom>
                    <a:avLst/>
                    <a:gdLst/>
                    <a:ahLst/>
                    <a:cxnLst/>
                    <a:rect l="l" t="t" r="r" b="b"/>
                    <a:pathLst>
                      <a:path w="6" h="24" extrusionOk="0">
                        <a:moveTo>
                          <a:pt x="6" y="24"/>
                        </a:moveTo>
                        <a:cubicBezTo>
                          <a:pt x="6" y="24"/>
                          <a:pt x="6" y="24"/>
                          <a:pt x="6" y="23"/>
                        </a:cubicBezTo>
                        <a:cubicBezTo>
                          <a:pt x="6" y="22"/>
                          <a:pt x="6" y="21"/>
                          <a:pt x="5" y="20"/>
                        </a:cubicBezTo>
                        <a:cubicBezTo>
                          <a:pt x="5" y="20"/>
                          <a:pt x="5" y="19"/>
                          <a:pt x="4" y="19"/>
                        </a:cubicBezTo>
                        <a:cubicBezTo>
                          <a:pt x="4" y="19"/>
                          <a:pt x="4" y="19"/>
                          <a:pt x="4" y="19"/>
                        </a:cubicBezTo>
                        <a:cubicBezTo>
                          <a:pt x="4" y="18"/>
                          <a:pt x="4" y="18"/>
                          <a:pt x="4" y="18"/>
                        </a:cubicBezTo>
                        <a:cubicBezTo>
                          <a:pt x="3" y="18"/>
                          <a:pt x="3" y="18"/>
                          <a:pt x="3" y="18"/>
                        </a:cubicBezTo>
                        <a:cubicBezTo>
                          <a:pt x="3" y="17"/>
                          <a:pt x="3" y="17"/>
                          <a:pt x="3" y="17"/>
                        </a:cubicBezTo>
                        <a:cubicBezTo>
                          <a:pt x="3" y="16"/>
                          <a:pt x="2" y="16"/>
                          <a:pt x="2" y="15"/>
                        </a:cubicBezTo>
                        <a:cubicBezTo>
                          <a:pt x="1" y="14"/>
                          <a:pt x="1" y="14"/>
                          <a:pt x="1" y="13"/>
                        </a:cubicBezTo>
                        <a:cubicBezTo>
                          <a:pt x="1" y="12"/>
                          <a:pt x="1" y="12"/>
                          <a:pt x="1" y="12"/>
                        </a:cubicBezTo>
                        <a:cubicBezTo>
                          <a:pt x="0" y="11"/>
                          <a:pt x="0" y="11"/>
                          <a:pt x="0" y="11"/>
                        </a:cubicBezTo>
                        <a:cubicBezTo>
                          <a:pt x="0" y="10"/>
                          <a:pt x="0" y="9"/>
                          <a:pt x="0" y="8"/>
                        </a:cubicBezTo>
                        <a:cubicBezTo>
                          <a:pt x="0" y="8"/>
                          <a:pt x="0" y="7"/>
                          <a:pt x="0" y="7"/>
                        </a:cubicBezTo>
                        <a:cubicBezTo>
                          <a:pt x="0" y="7"/>
                          <a:pt x="0" y="6"/>
                          <a:pt x="0" y="6"/>
                        </a:cubicBezTo>
                        <a:cubicBezTo>
                          <a:pt x="0" y="5"/>
                          <a:pt x="0" y="5"/>
                          <a:pt x="0" y="5"/>
                        </a:cubicBezTo>
                        <a:cubicBezTo>
                          <a:pt x="0" y="4"/>
                          <a:pt x="0" y="4"/>
                          <a:pt x="0" y="4"/>
                        </a:cubicBezTo>
                        <a:cubicBezTo>
                          <a:pt x="0" y="3"/>
                          <a:pt x="0" y="3"/>
                          <a:pt x="0" y="2"/>
                        </a:cubicBezTo>
                        <a:cubicBezTo>
                          <a:pt x="0" y="2"/>
                          <a:pt x="1" y="2"/>
                          <a:pt x="1" y="1"/>
                        </a:cubicBezTo>
                        <a:cubicBezTo>
                          <a:pt x="1" y="1"/>
                          <a:pt x="1" y="0"/>
                          <a:pt x="1" y="0"/>
                        </a:cubicBezTo>
                        <a:cubicBezTo>
                          <a:pt x="1" y="0"/>
                          <a:pt x="1" y="1"/>
                          <a:pt x="1" y="1"/>
                        </a:cubicBezTo>
                        <a:cubicBezTo>
                          <a:pt x="1" y="2"/>
                          <a:pt x="1" y="2"/>
                          <a:pt x="1" y="3"/>
                        </a:cubicBezTo>
                        <a:cubicBezTo>
                          <a:pt x="1" y="3"/>
                          <a:pt x="1" y="3"/>
                          <a:pt x="1" y="3"/>
                        </a:cubicBezTo>
                        <a:cubicBezTo>
                          <a:pt x="1" y="4"/>
                          <a:pt x="1" y="4"/>
                          <a:pt x="1" y="4"/>
                        </a:cubicBezTo>
                        <a:cubicBezTo>
                          <a:pt x="1" y="4"/>
                          <a:pt x="1" y="4"/>
                          <a:pt x="1" y="4"/>
                        </a:cubicBezTo>
                        <a:cubicBezTo>
                          <a:pt x="1" y="5"/>
                          <a:pt x="1" y="5"/>
                          <a:pt x="1" y="5"/>
                        </a:cubicBezTo>
                        <a:cubicBezTo>
                          <a:pt x="1" y="6"/>
                          <a:pt x="1" y="6"/>
                          <a:pt x="1" y="6"/>
                        </a:cubicBezTo>
                        <a:cubicBezTo>
                          <a:pt x="1" y="7"/>
                          <a:pt x="1" y="7"/>
                          <a:pt x="1" y="7"/>
                        </a:cubicBezTo>
                        <a:cubicBezTo>
                          <a:pt x="1" y="7"/>
                          <a:pt x="1" y="7"/>
                          <a:pt x="1" y="7"/>
                        </a:cubicBezTo>
                        <a:cubicBezTo>
                          <a:pt x="2" y="8"/>
                          <a:pt x="2" y="8"/>
                          <a:pt x="2" y="8"/>
                        </a:cubicBezTo>
                        <a:cubicBezTo>
                          <a:pt x="2" y="9"/>
                          <a:pt x="2" y="9"/>
                          <a:pt x="2" y="10"/>
                        </a:cubicBezTo>
                        <a:cubicBezTo>
                          <a:pt x="2" y="11"/>
                          <a:pt x="2" y="11"/>
                          <a:pt x="2" y="11"/>
                        </a:cubicBezTo>
                        <a:cubicBezTo>
                          <a:pt x="3" y="11"/>
                          <a:pt x="3" y="12"/>
                          <a:pt x="3" y="12"/>
                        </a:cubicBezTo>
                        <a:cubicBezTo>
                          <a:pt x="3" y="13"/>
                          <a:pt x="3" y="14"/>
                          <a:pt x="4" y="14"/>
                        </a:cubicBezTo>
                        <a:cubicBezTo>
                          <a:pt x="4" y="15"/>
                          <a:pt x="4" y="15"/>
                          <a:pt x="4" y="15"/>
                        </a:cubicBezTo>
                        <a:cubicBezTo>
                          <a:pt x="4" y="16"/>
                          <a:pt x="4" y="16"/>
                          <a:pt x="4" y="16"/>
                        </a:cubicBezTo>
                        <a:cubicBezTo>
                          <a:pt x="5" y="17"/>
                          <a:pt x="5" y="17"/>
                          <a:pt x="5" y="17"/>
                        </a:cubicBezTo>
                        <a:cubicBezTo>
                          <a:pt x="5" y="17"/>
                          <a:pt x="5" y="17"/>
                          <a:pt x="5" y="17"/>
                        </a:cubicBezTo>
                        <a:cubicBezTo>
                          <a:pt x="5" y="17"/>
                          <a:pt x="5" y="17"/>
                          <a:pt x="5" y="17"/>
                        </a:cubicBezTo>
                        <a:cubicBezTo>
                          <a:pt x="5" y="17"/>
                          <a:pt x="5" y="17"/>
                          <a:pt x="5" y="17"/>
                        </a:cubicBezTo>
                        <a:cubicBezTo>
                          <a:pt x="5" y="17"/>
                          <a:pt x="5" y="17"/>
                          <a:pt x="5" y="17"/>
                        </a:cubicBezTo>
                        <a:cubicBezTo>
                          <a:pt x="5" y="17"/>
                          <a:pt x="5" y="17"/>
                          <a:pt x="5" y="17"/>
                        </a:cubicBezTo>
                        <a:cubicBezTo>
                          <a:pt x="5" y="17"/>
                          <a:pt x="5" y="17"/>
                          <a:pt x="5" y="17"/>
                        </a:cubicBezTo>
                        <a:cubicBezTo>
                          <a:pt x="5" y="17"/>
                          <a:pt x="5" y="17"/>
                          <a:pt x="5" y="17"/>
                        </a:cubicBezTo>
                        <a:cubicBezTo>
                          <a:pt x="5" y="17"/>
                          <a:pt x="5" y="17"/>
                          <a:pt x="5" y="17"/>
                        </a:cubicBezTo>
                        <a:cubicBezTo>
                          <a:pt x="6" y="18"/>
                          <a:pt x="6" y="18"/>
                          <a:pt x="6" y="18"/>
                        </a:cubicBezTo>
                        <a:cubicBezTo>
                          <a:pt x="6" y="19"/>
                          <a:pt x="6" y="19"/>
                          <a:pt x="6" y="20"/>
                        </a:cubicBezTo>
                        <a:cubicBezTo>
                          <a:pt x="6" y="21"/>
                          <a:pt x="6" y="21"/>
                          <a:pt x="6" y="22"/>
                        </a:cubicBezTo>
                        <a:cubicBezTo>
                          <a:pt x="6" y="22"/>
                          <a:pt x="6" y="23"/>
                          <a:pt x="6" y="23"/>
                        </a:cubicBezTo>
                        <a:cubicBezTo>
                          <a:pt x="6" y="24"/>
                          <a:pt x="6" y="24"/>
                          <a:pt x="6" y="24"/>
                        </a:cubicBezTo>
                        <a:close/>
                      </a:path>
                    </a:pathLst>
                  </a:custGeom>
                  <a:solidFill>
                    <a:srgbClr val="0096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20" name="Google Shape;3720;p21"/>
                  <p:cNvSpPr/>
                  <p:nvPr/>
                </p:nvSpPr>
                <p:spPr>
                  <a:xfrm>
                    <a:off x="4360" y="1843"/>
                    <a:ext cx="7" cy="15"/>
                  </a:xfrm>
                  <a:custGeom>
                    <a:avLst/>
                    <a:gdLst/>
                    <a:ahLst/>
                    <a:cxnLst/>
                    <a:rect l="l" t="t" r="r" b="b"/>
                    <a:pathLst>
                      <a:path w="10" h="20" extrusionOk="0">
                        <a:moveTo>
                          <a:pt x="2" y="20"/>
                        </a:moveTo>
                        <a:cubicBezTo>
                          <a:pt x="2" y="20"/>
                          <a:pt x="2" y="20"/>
                          <a:pt x="2" y="20"/>
                        </a:cubicBezTo>
                        <a:cubicBezTo>
                          <a:pt x="2" y="19"/>
                          <a:pt x="2" y="19"/>
                          <a:pt x="2" y="19"/>
                        </a:cubicBezTo>
                        <a:cubicBezTo>
                          <a:pt x="1" y="19"/>
                          <a:pt x="1" y="19"/>
                          <a:pt x="1" y="18"/>
                        </a:cubicBezTo>
                        <a:cubicBezTo>
                          <a:pt x="1" y="18"/>
                          <a:pt x="1" y="17"/>
                          <a:pt x="0" y="17"/>
                        </a:cubicBezTo>
                        <a:cubicBezTo>
                          <a:pt x="0" y="16"/>
                          <a:pt x="0" y="16"/>
                          <a:pt x="0" y="16"/>
                        </a:cubicBezTo>
                        <a:cubicBezTo>
                          <a:pt x="0" y="15"/>
                          <a:pt x="0" y="15"/>
                          <a:pt x="0" y="15"/>
                        </a:cubicBezTo>
                        <a:cubicBezTo>
                          <a:pt x="1" y="15"/>
                          <a:pt x="1" y="15"/>
                          <a:pt x="1" y="15"/>
                        </a:cubicBezTo>
                        <a:cubicBezTo>
                          <a:pt x="1" y="14"/>
                          <a:pt x="1" y="14"/>
                          <a:pt x="1" y="14"/>
                        </a:cubicBezTo>
                        <a:cubicBezTo>
                          <a:pt x="1" y="13"/>
                          <a:pt x="1" y="13"/>
                          <a:pt x="1" y="13"/>
                        </a:cubicBezTo>
                        <a:cubicBezTo>
                          <a:pt x="2" y="12"/>
                          <a:pt x="2" y="12"/>
                          <a:pt x="2" y="12"/>
                        </a:cubicBezTo>
                        <a:cubicBezTo>
                          <a:pt x="2" y="11"/>
                          <a:pt x="2" y="11"/>
                          <a:pt x="2" y="11"/>
                        </a:cubicBezTo>
                        <a:cubicBezTo>
                          <a:pt x="3" y="10"/>
                          <a:pt x="3" y="10"/>
                          <a:pt x="3" y="10"/>
                        </a:cubicBezTo>
                        <a:cubicBezTo>
                          <a:pt x="4" y="10"/>
                          <a:pt x="4" y="10"/>
                          <a:pt x="4" y="10"/>
                        </a:cubicBezTo>
                        <a:cubicBezTo>
                          <a:pt x="4" y="9"/>
                          <a:pt x="4" y="8"/>
                          <a:pt x="5" y="8"/>
                        </a:cubicBezTo>
                        <a:cubicBezTo>
                          <a:pt x="5" y="7"/>
                          <a:pt x="5" y="7"/>
                          <a:pt x="6" y="6"/>
                        </a:cubicBezTo>
                        <a:cubicBezTo>
                          <a:pt x="6" y="6"/>
                          <a:pt x="7" y="5"/>
                          <a:pt x="7" y="5"/>
                        </a:cubicBezTo>
                        <a:cubicBezTo>
                          <a:pt x="7" y="4"/>
                          <a:pt x="8" y="4"/>
                          <a:pt x="8" y="3"/>
                        </a:cubicBezTo>
                        <a:cubicBezTo>
                          <a:pt x="8" y="3"/>
                          <a:pt x="8" y="2"/>
                          <a:pt x="9" y="2"/>
                        </a:cubicBezTo>
                        <a:cubicBezTo>
                          <a:pt x="9" y="1"/>
                          <a:pt x="9" y="1"/>
                          <a:pt x="9" y="1"/>
                        </a:cubicBezTo>
                        <a:cubicBezTo>
                          <a:pt x="10" y="1"/>
                          <a:pt x="10" y="0"/>
                          <a:pt x="10" y="0"/>
                        </a:cubicBezTo>
                        <a:cubicBezTo>
                          <a:pt x="10" y="0"/>
                          <a:pt x="10" y="1"/>
                          <a:pt x="10" y="1"/>
                        </a:cubicBezTo>
                        <a:cubicBezTo>
                          <a:pt x="10" y="2"/>
                          <a:pt x="10" y="2"/>
                          <a:pt x="9" y="2"/>
                        </a:cubicBezTo>
                        <a:cubicBezTo>
                          <a:pt x="9" y="3"/>
                          <a:pt x="9" y="3"/>
                          <a:pt x="9" y="4"/>
                        </a:cubicBezTo>
                        <a:cubicBezTo>
                          <a:pt x="9" y="4"/>
                          <a:pt x="9" y="5"/>
                          <a:pt x="8" y="5"/>
                        </a:cubicBezTo>
                        <a:cubicBezTo>
                          <a:pt x="8" y="6"/>
                          <a:pt x="8" y="7"/>
                          <a:pt x="7" y="7"/>
                        </a:cubicBezTo>
                        <a:cubicBezTo>
                          <a:pt x="7" y="8"/>
                          <a:pt x="7" y="8"/>
                          <a:pt x="6" y="9"/>
                        </a:cubicBezTo>
                        <a:cubicBezTo>
                          <a:pt x="6" y="10"/>
                          <a:pt x="6" y="10"/>
                          <a:pt x="5" y="11"/>
                        </a:cubicBezTo>
                        <a:cubicBezTo>
                          <a:pt x="5" y="12"/>
                          <a:pt x="5" y="12"/>
                          <a:pt x="5" y="12"/>
                        </a:cubicBezTo>
                        <a:cubicBezTo>
                          <a:pt x="4" y="12"/>
                          <a:pt x="4" y="12"/>
                          <a:pt x="4" y="12"/>
                        </a:cubicBezTo>
                        <a:cubicBezTo>
                          <a:pt x="3" y="13"/>
                          <a:pt x="3" y="13"/>
                          <a:pt x="3" y="13"/>
                        </a:cubicBezTo>
                        <a:cubicBezTo>
                          <a:pt x="3" y="14"/>
                          <a:pt x="3" y="14"/>
                          <a:pt x="3" y="14"/>
                        </a:cubicBezTo>
                        <a:cubicBezTo>
                          <a:pt x="2" y="15"/>
                          <a:pt x="2" y="15"/>
                          <a:pt x="2" y="15"/>
                        </a:cubicBezTo>
                        <a:cubicBezTo>
                          <a:pt x="2" y="15"/>
                          <a:pt x="2" y="15"/>
                          <a:pt x="2" y="15"/>
                        </a:cubicBezTo>
                        <a:cubicBezTo>
                          <a:pt x="2" y="15"/>
                          <a:pt x="2" y="15"/>
                          <a:pt x="2" y="15"/>
                        </a:cubicBezTo>
                        <a:cubicBezTo>
                          <a:pt x="2" y="16"/>
                          <a:pt x="2" y="16"/>
                          <a:pt x="2" y="17"/>
                        </a:cubicBezTo>
                        <a:cubicBezTo>
                          <a:pt x="2" y="17"/>
                          <a:pt x="2" y="18"/>
                          <a:pt x="2" y="18"/>
                        </a:cubicBezTo>
                        <a:cubicBezTo>
                          <a:pt x="2" y="19"/>
                          <a:pt x="2" y="19"/>
                          <a:pt x="2" y="19"/>
                        </a:cubicBezTo>
                        <a:cubicBezTo>
                          <a:pt x="2" y="20"/>
                          <a:pt x="2" y="20"/>
                          <a:pt x="2" y="20"/>
                        </a:cubicBezTo>
                        <a:close/>
                      </a:path>
                    </a:pathLst>
                  </a:custGeom>
                  <a:solidFill>
                    <a:srgbClr val="0096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21" name="Google Shape;3721;p21"/>
                  <p:cNvSpPr/>
                  <p:nvPr/>
                </p:nvSpPr>
                <p:spPr>
                  <a:xfrm>
                    <a:off x="4447" y="1874"/>
                    <a:ext cx="8" cy="11"/>
                  </a:xfrm>
                  <a:custGeom>
                    <a:avLst/>
                    <a:gdLst/>
                    <a:ahLst/>
                    <a:cxnLst/>
                    <a:rect l="l" t="t" r="r" b="b"/>
                    <a:pathLst>
                      <a:path w="10" h="15" extrusionOk="0">
                        <a:moveTo>
                          <a:pt x="10" y="15"/>
                        </a:moveTo>
                        <a:cubicBezTo>
                          <a:pt x="10" y="15"/>
                          <a:pt x="10" y="15"/>
                          <a:pt x="9" y="14"/>
                        </a:cubicBezTo>
                        <a:cubicBezTo>
                          <a:pt x="9" y="14"/>
                          <a:pt x="9" y="14"/>
                          <a:pt x="9" y="14"/>
                        </a:cubicBezTo>
                        <a:cubicBezTo>
                          <a:pt x="8" y="13"/>
                          <a:pt x="8" y="13"/>
                          <a:pt x="8" y="13"/>
                        </a:cubicBezTo>
                        <a:cubicBezTo>
                          <a:pt x="8" y="12"/>
                          <a:pt x="8" y="12"/>
                          <a:pt x="8" y="12"/>
                        </a:cubicBezTo>
                        <a:cubicBezTo>
                          <a:pt x="8" y="12"/>
                          <a:pt x="8" y="12"/>
                          <a:pt x="8" y="12"/>
                        </a:cubicBezTo>
                        <a:cubicBezTo>
                          <a:pt x="7" y="11"/>
                          <a:pt x="7" y="11"/>
                          <a:pt x="7" y="11"/>
                        </a:cubicBezTo>
                        <a:cubicBezTo>
                          <a:pt x="7" y="11"/>
                          <a:pt x="7" y="11"/>
                          <a:pt x="7" y="11"/>
                        </a:cubicBezTo>
                        <a:cubicBezTo>
                          <a:pt x="6" y="11"/>
                          <a:pt x="6" y="11"/>
                          <a:pt x="6" y="11"/>
                        </a:cubicBezTo>
                        <a:cubicBezTo>
                          <a:pt x="6" y="10"/>
                          <a:pt x="6" y="10"/>
                          <a:pt x="6" y="10"/>
                        </a:cubicBezTo>
                        <a:cubicBezTo>
                          <a:pt x="5" y="10"/>
                          <a:pt x="5" y="10"/>
                          <a:pt x="5" y="10"/>
                        </a:cubicBezTo>
                        <a:cubicBezTo>
                          <a:pt x="4" y="9"/>
                          <a:pt x="4" y="9"/>
                          <a:pt x="4" y="9"/>
                        </a:cubicBezTo>
                        <a:cubicBezTo>
                          <a:pt x="3" y="9"/>
                          <a:pt x="3" y="9"/>
                          <a:pt x="3" y="9"/>
                        </a:cubicBezTo>
                        <a:cubicBezTo>
                          <a:pt x="3" y="8"/>
                          <a:pt x="3" y="8"/>
                          <a:pt x="3" y="8"/>
                        </a:cubicBezTo>
                        <a:cubicBezTo>
                          <a:pt x="2" y="8"/>
                          <a:pt x="2" y="8"/>
                          <a:pt x="2" y="8"/>
                        </a:cubicBezTo>
                        <a:cubicBezTo>
                          <a:pt x="1" y="7"/>
                          <a:pt x="1" y="7"/>
                          <a:pt x="1" y="7"/>
                        </a:cubicBezTo>
                        <a:cubicBezTo>
                          <a:pt x="1" y="6"/>
                          <a:pt x="1" y="6"/>
                          <a:pt x="1" y="6"/>
                        </a:cubicBezTo>
                        <a:cubicBezTo>
                          <a:pt x="1" y="6"/>
                          <a:pt x="0" y="5"/>
                          <a:pt x="0" y="4"/>
                        </a:cubicBezTo>
                        <a:cubicBezTo>
                          <a:pt x="0" y="4"/>
                          <a:pt x="0" y="3"/>
                          <a:pt x="0" y="3"/>
                        </a:cubicBezTo>
                        <a:cubicBezTo>
                          <a:pt x="0" y="2"/>
                          <a:pt x="1" y="2"/>
                          <a:pt x="1" y="2"/>
                        </a:cubicBezTo>
                        <a:cubicBezTo>
                          <a:pt x="1" y="1"/>
                          <a:pt x="1" y="1"/>
                          <a:pt x="1" y="1"/>
                        </a:cubicBezTo>
                        <a:cubicBezTo>
                          <a:pt x="2" y="0"/>
                          <a:pt x="2" y="0"/>
                          <a:pt x="2" y="0"/>
                        </a:cubicBezTo>
                        <a:cubicBezTo>
                          <a:pt x="2" y="0"/>
                          <a:pt x="2" y="0"/>
                          <a:pt x="2" y="0"/>
                        </a:cubicBezTo>
                        <a:cubicBezTo>
                          <a:pt x="2" y="0"/>
                          <a:pt x="2" y="0"/>
                          <a:pt x="2" y="0"/>
                        </a:cubicBezTo>
                        <a:cubicBezTo>
                          <a:pt x="2" y="1"/>
                          <a:pt x="2" y="1"/>
                          <a:pt x="2" y="1"/>
                        </a:cubicBezTo>
                        <a:cubicBezTo>
                          <a:pt x="1" y="2"/>
                          <a:pt x="1" y="2"/>
                          <a:pt x="1" y="2"/>
                        </a:cubicBezTo>
                        <a:cubicBezTo>
                          <a:pt x="1" y="2"/>
                          <a:pt x="1" y="2"/>
                          <a:pt x="1" y="3"/>
                        </a:cubicBezTo>
                        <a:cubicBezTo>
                          <a:pt x="1" y="3"/>
                          <a:pt x="1" y="4"/>
                          <a:pt x="1" y="4"/>
                        </a:cubicBezTo>
                        <a:cubicBezTo>
                          <a:pt x="2" y="5"/>
                          <a:pt x="2" y="5"/>
                          <a:pt x="2" y="5"/>
                        </a:cubicBezTo>
                        <a:cubicBezTo>
                          <a:pt x="2" y="5"/>
                          <a:pt x="2" y="5"/>
                          <a:pt x="2" y="5"/>
                        </a:cubicBezTo>
                        <a:cubicBezTo>
                          <a:pt x="2" y="5"/>
                          <a:pt x="2" y="5"/>
                          <a:pt x="2" y="5"/>
                        </a:cubicBezTo>
                        <a:cubicBezTo>
                          <a:pt x="2" y="6"/>
                          <a:pt x="2" y="6"/>
                          <a:pt x="2" y="6"/>
                        </a:cubicBezTo>
                        <a:cubicBezTo>
                          <a:pt x="3" y="7"/>
                          <a:pt x="3" y="7"/>
                          <a:pt x="3" y="7"/>
                        </a:cubicBezTo>
                        <a:cubicBezTo>
                          <a:pt x="4" y="7"/>
                          <a:pt x="4" y="7"/>
                          <a:pt x="4" y="7"/>
                        </a:cubicBezTo>
                        <a:cubicBezTo>
                          <a:pt x="4" y="8"/>
                          <a:pt x="4" y="8"/>
                          <a:pt x="4" y="8"/>
                        </a:cubicBezTo>
                        <a:cubicBezTo>
                          <a:pt x="5" y="8"/>
                          <a:pt x="5" y="8"/>
                          <a:pt x="6" y="8"/>
                        </a:cubicBezTo>
                        <a:cubicBezTo>
                          <a:pt x="7" y="9"/>
                          <a:pt x="7" y="9"/>
                          <a:pt x="7" y="9"/>
                        </a:cubicBezTo>
                        <a:cubicBezTo>
                          <a:pt x="7" y="10"/>
                          <a:pt x="7" y="10"/>
                          <a:pt x="7" y="10"/>
                        </a:cubicBezTo>
                        <a:cubicBezTo>
                          <a:pt x="8" y="10"/>
                          <a:pt x="8" y="10"/>
                          <a:pt x="8" y="10"/>
                        </a:cubicBezTo>
                        <a:cubicBezTo>
                          <a:pt x="8" y="11"/>
                          <a:pt x="8" y="11"/>
                          <a:pt x="8" y="11"/>
                        </a:cubicBezTo>
                        <a:cubicBezTo>
                          <a:pt x="9" y="11"/>
                          <a:pt x="9" y="12"/>
                          <a:pt x="9" y="12"/>
                        </a:cubicBezTo>
                        <a:cubicBezTo>
                          <a:pt x="9" y="13"/>
                          <a:pt x="9" y="13"/>
                          <a:pt x="10" y="13"/>
                        </a:cubicBezTo>
                        <a:cubicBezTo>
                          <a:pt x="10" y="14"/>
                          <a:pt x="10" y="14"/>
                          <a:pt x="10" y="14"/>
                        </a:cubicBezTo>
                        <a:cubicBezTo>
                          <a:pt x="10" y="15"/>
                          <a:pt x="10" y="15"/>
                          <a:pt x="10" y="15"/>
                        </a:cubicBezTo>
                        <a:close/>
                      </a:path>
                    </a:pathLst>
                  </a:custGeom>
                  <a:solidFill>
                    <a:srgbClr val="0096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22" name="Google Shape;3722;p21"/>
                  <p:cNvSpPr/>
                  <p:nvPr/>
                </p:nvSpPr>
                <p:spPr>
                  <a:xfrm>
                    <a:off x="4450" y="1880"/>
                    <a:ext cx="2" cy="10"/>
                  </a:xfrm>
                  <a:custGeom>
                    <a:avLst/>
                    <a:gdLst/>
                    <a:ahLst/>
                    <a:cxnLst/>
                    <a:rect l="l" t="t" r="r" b="b"/>
                    <a:pathLst>
                      <a:path w="3" h="14" extrusionOk="0">
                        <a:moveTo>
                          <a:pt x="2" y="14"/>
                        </a:moveTo>
                        <a:cubicBezTo>
                          <a:pt x="2" y="13"/>
                          <a:pt x="2" y="13"/>
                          <a:pt x="2" y="13"/>
                        </a:cubicBezTo>
                        <a:cubicBezTo>
                          <a:pt x="1" y="13"/>
                          <a:pt x="1" y="13"/>
                          <a:pt x="1" y="13"/>
                        </a:cubicBezTo>
                        <a:cubicBezTo>
                          <a:pt x="1" y="12"/>
                          <a:pt x="1" y="12"/>
                          <a:pt x="1" y="12"/>
                        </a:cubicBezTo>
                        <a:cubicBezTo>
                          <a:pt x="1" y="11"/>
                          <a:pt x="1" y="11"/>
                          <a:pt x="1" y="11"/>
                        </a:cubicBezTo>
                        <a:cubicBezTo>
                          <a:pt x="0" y="10"/>
                          <a:pt x="0" y="10"/>
                          <a:pt x="0" y="10"/>
                        </a:cubicBezTo>
                        <a:cubicBezTo>
                          <a:pt x="0" y="9"/>
                          <a:pt x="0" y="9"/>
                          <a:pt x="0" y="9"/>
                        </a:cubicBezTo>
                        <a:cubicBezTo>
                          <a:pt x="0" y="9"/>
                          <a:pt x="0" y="9"/>
                          <a:pt x="0" y="9"/>
                        </a:cubicBezTo>
                        <a:cubicBezTo>
                          <a:pt x="1" y="8"/>
                          <a:pt x="1" y="8"/>
                          <a:pt x="1" y="8"/>
                        </a:cubicBezTo>
                        <a:cubicBezTo>
                          <a:pt x="1" y="7"/>
                          <a:pt x="1" y="7"/>
                          <a:pt x="1" y="7"/>
                        </a:cubicBezTo>
                        <a:cubicBezTo>
                          <a:pt x="1" y="6"/>
                          <a:pt x="1" y="6"/>
                          <a:pt x="1" y="6"/>
                        </a:cubicBezTo>
                        <a:cubicBezTo>
                          <a:pt x="1" y="6"/>
                          <a:pt x="1" y="6"/>
                          <a:pt x="2" y="5"/>
                        </a:cubicBezTo>
                        <a:cubicBezTo>
                          <a:pt x="2" y="5"/>
                          <a:pt x="2" y="5"/>
                          <a:pt x="2" y="5"/>
                        </a:cubicBezTo>
                        <a:cubicBezTo>
                          <a:pt x="2" y="4"/>
                          <a:pt x="2" y="4"/>
                          <a:pt x="2" y="4"/>
                        </a:cubicBezTo>
                        <a:cubicBezTo>
                          <a:pt x="2" y="4"/>
                          <a:pt x="2" y="3"/>
                          <a:pt x="2" y="3"/>
                        </a:cubicBezTo>
                        <a:cubicBezTo>
                          <a:pt x="2" y="2"/>
                          <a:pt x="2" y="2"/>
                          <a:pt x="2" y="2"/>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2" y="1"/>
                          <a:pt x="2" y="1"/>
                          <a:pt x="2" y="1"/>
                        </a:cubicBezTo>
                        <a:cubicBezTo>
                          <a:pt x="2" y="2"/>
                          <a:pt x="2" y="2"/>
                          <a:pt x="2" y="2"/>
                        </a:cubicBezTo>
                        <a:cubicBezTo>
                          <a:pt x="3" y="2"/>
                          <a:pt x="3" y="2"/>
                          <a:pt x="3" y="3"/>
                        </a:cubicBezTo>
                        <a:cubicBezTo>
                          <a:pt x="3" y="3"/>
                          <a:pt x="3" y="4"/>
                          <a:pt x="3" y="4"/>
                        </a:cubicBezTo>
                        <a:cubicBezTo>
                          <a:pt x="3" y="5"/>
                          <a:pt x="3" y="5"/>
                          <a:pt x="3" y="6"/>
                        </a:cubicBezTo>
                        <a:cubicBezTo>
                          <a:pt x="3" y="6"/>
                          <a:pt x="3" y="6"/>
                          <a:pt x="3" y="6"/>
                        </a:cubicBezTo>
                        <a:cubicBezTo>
                          <a:pt x="2" y="7"/>
                          <a:pt x="2" y="7"/>
                          <a:pt x="2" y="7"/>
                        </a:cubicBezTo>
                        <a:cubicBezTo>
                          <a:pt x="2" y="8"/>
                          <a:pt x="2" y="8"/>
                          <a:pt x="2" y="8"/>
                        </a:cubicBezTo>
                        <a:cubicBezTo>
                          <a:pt x="2" y="8"/>
                          <a:pt x="2" y="8"/>
                          <a:pt x="2" y="8"/>
                        </a:cubicBezTo>
                        <a:cubicBezTo>
                          <a:pt x="2" y="9"/>
                          <a:pt x="2" y="9"/>
                          <a:pt x="2" y="9"/>
                        </a:cubicBezTo>
                        <a:cubicBezTo>
                          <a:pt x="2" y="10"/>
                          <a:pt x="2" y="10"/>
                          <a:pt x="2" y="10"/>
                        </a:cubicBezTo>
                        <a:cubicBezTo>
                          <a:pt x="2" y="11"/>
                          <a:pt x="2" y="11"/>
                          <a:pt x="2" y="11"/>
                        </a:cubicBezTo>
                        <a:cubicBezTo>
                          <a:pt x="2" y="11"/>
                          <a:pt x="2" y="11"/>
                          <a:pt x="2" y="12"/>
                        </a:cubicBezTo>
                        <a:cubicBezTo>
                          <a:pt x="2" y="12"/>
                          <a:pt x="2" y="12"/>
                          <a:pt x="2" y="12"/>
                        </a:cubicBezTo>
                        <a:cubicBezTo>
                          <a:pt x="2" y="13"/>
                          <a:pt x="2" y="13"/>
                          <a:pt x="2" y="13"/>
                        </a:cubicBezTo>
                        <a:cubicBezTo>
                          <a:pt x="2" y="14"/>
                          <a:pt x="2" y="14"/>
                          <a:pt x="2" y="14"/>
                        </a:cubicBezTo>
                        <a:close/>
                      </a:path>
                    </a:pathLst>
                  </a:custGeom>
                  <a:solidFill>
                    <a:srgbClr val="0096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23" name="Google Shape;3723;p21"/>
                  <p:cNvSpPr/>
                  <p:nvPr/>
                </p:nvSpPr>
                <p:spPr>
                  <a:xfrm>
                    <a:off x="4455" y="1868"/>
                    <a:ext cx="19" cy="6"/>
                  </a:xfrm>
                  <a:custGeom>
                    <a:avLst/>
                    <a:gdLst/>
                    <a:ahLst/>
                    <a:cxnLst/>
                    <a:rect l="l" t="t" r="r" b="b"/>
                    <a:pathLst>
                      <a:path w="25" h="8" extrusionOk="0">
                        <a:moveTo>
                          <a:pt x="25" y="8"/>
                        </a:moveTo>
                        <a:cubicBezTo>
                          <a:pt x="25" y="8"/>
                          <a:pt x="25" y="8"/>
                          <a:pt x="25" y="8"/>
                        </a:cubicBezTo>
                        <a:cubicBezTo>
                          <a:pt x="24" y="8"/>
                          <a:pt x="24" y="8"/>
                          <a:pt x="24" y="8"/>
                        </a:cubicBezTo>
                        <a:cubicBezTo>
                          <a:pt x="23" y="7"/>
                          <a:pt x="23" y="7"/>
                          <a:pt x="23" y="7"/>
                        </a:cubicBezTo>
                        <a:cubicBezTo>
                          <a:pt x="22" y="7"/>
                          <a:pt x="21" y="7"/>
                          <a:pt x="21" y="7"/>
                        </a:cubicBezTo>
                        <a:cubicBezTo>
                          <a:pt x="20" y="7"/>
                          <a:pt x="20" y="7"/>
                          <a:pt x="19" y="7"/>
                        </a:cubicBezTo>
                        <a:cubicBezTo>
                          <a:pt x="18" y="7"/>
                          <a:pt x="17" y="7"/>
                          <a:pt x="17" y="6"/>
                        </a:cubicBezTo>
                        <a:cubicBezTo>
                          <a:pt x="16" y="6"/>
                          <a:pt x="15" y="6"/>
                          <a:pt x="14" y="6"/>
                        </a:cubicBezTo>
                        <a:cubicBezTo>
                          <a:pt x="14" y="6"/>
                          <a:pt x="13" y="6"/>
                          <a:pt x="13" y="6"/>
                        </a:cubicBezTo>
                        <a:cubicBezTo>
                          <a:pt x="12" y="6"/>
                          <a:pt x="12" y="6"/>
                          <a:pt x="12" y="6"/>
                        </a:cubicBezTo>
                        <a:cubicBezTo>
                          <a:pt x="11" y="6"/>
                          <a:pt x="11" y="6"/>
                          <a:pt x="10" y="6"/>
                        </a:cubicBezTo>
                        <a:cubicBezTo>
                          <a:pt x="10" y="6"/>
                          <a:pt x="9" y="6"/>
                          <a:pt x="9" y="6"/>
                        </a:cubicBezTo>
                        <a:cubicBezTo>
                          <a:pt x="8" y="5"/>
                          <a:pt x="8" y="5"/>
                          <a:pt x="8" y="5"/>
                        </a:cubicBezTo>
                        <a:cubicBezTo>
                          <a:pt x="8" y="5"/>
                          <a:pt x="8" y="5"/>
                          <a:pt x="8" y="5"/>
                        </a:cubicBezTo>
                        <a:cubicBezTo>
                          <a:pt x="7" y="5"/>
                          <a:pt x="7" y="4"/>
                          <a:pt x="7" y="4"/>
                        </a:cubicBezTo>
                        <a:cubicBezTo>
                          <a:pt x="6" y="4"/>
                          <a:pt x="5" y="3"/>
                          <a:pt x="5" y="3"/>
                        </a:cubicBezTo>
                        <a:cubicBezTo>
                          <a:pt x="4" y="2"/>
                          <a:pt x="4" y="2"/>
                          <a:pt x="3" y="1"/>
                        </a:cubicBezTo>
                        <a:cubicBezTo>
                          <a:pt x="3" y="1"/>
                          <a:pt x="3" y="1"/>
                          <a:pt x="3" y="1"/>
                        </a:cubicBezTo>
                        <a:cubicBezTo>
                          <a:pt x="3" y="1"/>
                          <a:pt x="3" y="1"/>
                          <a:pt x="3" y="1"/>
                        </a:cubicBezTo>
                        <a:cubicBezTo>
                          <a:pt x="2" y="1"/>
                          <a:pt x="2" y="1"/>
                          <a:pt x="2" y="1"/>
                        </a:cubicBezTo>
                        <a:cubicBezTo>
                          <a:pt x="2" y="0"/>
                          <a:pt x="2" y="0"/>
                          <a:pt x="2" y="0"/>
                        </a:cubicBezTo>
                        <a:cubicBezTo>
                          <a:pt x="2" y="0"/>
                          <a:pt x="1" y="0"/>
                          <a:pt x="1" y="0"/>
                        </a:cubicBezTo>
                        <a:cubicBezTo>
                          <a:pt x="0" y="0"/>
                          <a:pt x="0" y="0"/>
                          <a:pt x="0" y="0"/>
                        </a:cubicBezTo>
                        <a:cubicBezTo>
                          <a:pt x="0" y="0"/>
                          <a:pt x="0" y="0"/>
                          <a:pt x="0" y="0"/>
                        </a:cubicBezTo>
                        <a:cubicBezTo>
                          <a:pt x="0" y="0"/>
                          <a:pt x="0" y="0"/>
                          <a:pt x="1" y="0"/>
                        </a:cubicBezTo>
                        <a:cubicBezTo>
                          <a:pt x="1" y="0"/>
                          <a:pt x="2" y="0"/>
                          <a:pt x="2" y="0"/>
                        </a:cubicBezTo>
                        <a:cubicBezTo>
                          <a:pt x="3" y="0"/>
                          <a:pt x="3" y="0"/>
                          <a:pt x="3" y="0"/>
                        </a:cubicBezTo>
                        <a:cubicBezTo>
                          <a:pt x="3" y="0"/>
                          <a:pt x="3" y="0"/>
                          <a:pt x="3" y="0"/>
                        </a:cubicBezTo>
                        <a:cubicBezTo>
                          <a:pt x="4" y="0"/>
                          <a:pt x="4" y="0"/>
                          <a:pt x="4" y="0"/>
                        </a:cubicBezTo>
                        <a:cubicBezTo>
                          <a:pt x="4" y="1"/>
                          <a:pt x="4" y="1"/>
                          <a:pt x="4" y="1"/>
                        </a:cubicBezTo>
                        <a:cubicBezTo>
                          <a:pt x="5" y="1"/>
                          <a:pt x="5" y="1"/>
                          <a:pt x="5" y="1"/>
                        </a:cubicBezTo>
                        <a:cubicBezTo>
                          <a:pt x="6" y="2"/>
                          <a:pt x="6" y="2"/>
                          <a:pt x="6" y="2"/>
                        </a:cubicBezTo>
                        <a:cubicBezTo>
                          <a:pt x="6" y="2"/>
                          <a:pt x="7" y="3"/>
                          <a:pt x="7" y="3"/>
                        </a:cubicBezTo>
                        <a:cubicBezTo>
                          <a:pt x="8" y="4"/>
                          <a:pt x="8" y="4"/>
                          <a:pt x="8" y="4"/>
                        </a:cubicBezTo>
                        <a:cubicBezTo>
                          <a:pt x="9" y="4"/>
                          <a:pt x="9" y="4"/>
                          <a:pt x="9" y="4"/>
                        </a:cubicBezTo>
                        <a:cubicBezTo>
                          <a:pt x="10" y="4"/>
                          <a:pt x="10" y="4"/>
                          <a:pt x="10" y="4"/>
                        </a:cubicBezTo>
                        <a:cubicBezTo>
                          <a:pt x="10" y="4"/>
                          <a:pt x="10" y="4"/>
                          <a:pt x="11" y="4"/>
                        </a:cubicBezTo>
                        <a:cubicBezTo>
                          <a:pt x="11" y="5"/>
                          <a:pt x="11" y="5"/>
                          <a:pt x="12" y="5"/>
                        </a:cubicBezTo>
                        <a:cubicBezTo>
                          <a:pt x="12" y="5"/>
                          <a:pt x="13" y="5"/>
                          <a:pt x="13" y="5"/>
                        </a:cubicBezTo>
                        <a:cubicBezTo>
                          <a:pt x="13" y="5"/>
                          <a:pt x="14" y="5"/>
                          <a:pt x="14" y="5"/>
                        </a:cubicBezTo>
                        <a:cubicBezTo>
                          <a:pt x="15" y="5"/>
                          <a:pt x="16" y="5"/>
                          <a:pt x="17" y="5"/>
                        </a:cubicBezTo>
                        <a:cubicBezTo>
                          <a:pt x="18" y="5"/>
                          <a:pt x="18" y="5"/>
                          <a:pt x="19" y="6"/>
                        </a:cubicBezTo>
                        <a:cubicBezTo>
                          <a:pt x="20" y="6"/>
                          <a:pt x="20" y="6"/>
                          <a:pt x="21" y="6"/>
                        </a:cubicBezTo>
                        <a:cubicBezTo>
                          <a:pt x="22" y="6"/>
                          <a:pt x="22" y="7"/>
                          <a:pt x="23" y="7"/>
                        </a:cubicBezTo>
                        <a:cubicBezTo>
                          <a:pt x="23" y="7"/>
                          <a:pt x="24" y="7"/>
                          <a:pt x="24" y="7"/>
                        </a:cubicBezTo>
                        <a:cubicBezTo>
                          <a:pt x="25" y="8"/>
                          <a:pt x="25" y="8"/>
                          <a:pt x="25" y="8"/>
                        </a:cubicBezTo>
                        <a:close/>
                      </a:path>
                    </a:pathLst>
                  </a:custGeom>
                  <a:solidFill>
                    <a:srgbClr val="0096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24" name="Google Shape;3724;p21"/>
                  <p:cNvSpPr/>
                  <p:nvPr/>
                </p:nvSpPr>
                <p:spPr>
                  <a:xfrm>
                    <a:off x="4466" y="1872"/>
                    <a:ext cx="4" cy="3"/>
                  </a:xfrm>
                  <a:custGeom>
                    <a:avLst/>
                    <a:gdLst/>
                    <a:ahLst/>
                    <a:cxnLst/>
                    <a:rect l="l" t="t" r="r" b="b"/>
                    <a:pathLst>
                      <a:path w="4" h="3" extrusionOk="0">
                        <a:moveTo>
                          <a:pt x="4" y="3"/>
                        </a:moveTo>
                        <a:lnTo>
                          <a:pt x="3" y="3"/>
                        </a:lnTo>
                        <a:lnTo>
                          <a:pt x="3" y="2"/>
                        </a:lnTo>
                        <a:lnTo>
                          <a:pt x="2" y="2"/>
                        </a:lnTo>
                        <a:lnTo>
                          <a:pt x="2" y="2"/>
                        </a:lnTo>
                        <a:lnTo>
                          <a:pt x="2" y="1"/>
                        </a:lnTo>
                        <a:lnTo>
                          <a:pt x="2" y="1"/>
                        </a:lnTo>
                        <a:lnTo>
                          <a:pt x="1" y="1"/>
                        </a:lnTo>
                        <a:lnTo>
                          <a:pt x="1" y="1"/>
                        </a:lnTo>
                        <a:lnTo>
                          <a:pt x="1" y="0"/>
                        </a:lnTo>
                        <a:lnTo>
                          <a:pt x="0" y="0"/>
                        </a:lnTo>
                        <a:lnTo>
                          <a:pt x="0" y="0"/>
                        </a:lnTo>
                        <a:lnTo>
                          <a:pt x="0" y="0"/>
                        </a:lnTo>
                        <a:lnTo>
                          <a:pt x="1" y="0"/>
                        </a:lnTo>
                        <a:lnTo>
                          <a:pt x="1" y="0"/>
                        </a:lnTo>
                        <a:lnTo>
                          <a:pt x="2" y="0"/>
                        </a:lnTo>
                        <a:lnTo>
                          <a:pt x="2" y="0"/>
                        </a:lnTo>
                        <a:lnTo>
                          <a:pt x="2" y="0"/>
                        </a:lnTo>
                        <a:lnTo>
                          <a:pt x="2" y="0"/>
                        </a:lnTo>
                        <a:lnTo>
                          <a:pt x="3" y="1"/>
                        </a:lnTo>
                        <a:lnTo>
                          <a:pt x="3" y="1"/>
                        </a:lnTo>
                        <a:lnTo>
                          <a:pt x="3" y="2"/>
                        </a:lnTo>
                        <a:lnTo>
                          <a:pt x="4" y="2"/>
                        </a:lnTo>
                        <a:lnTo>
                          <a:pt x="4" y="3"/>
                        </a:lnTo>
                        <a:close/>
                      </a:path>
                    </a:pathLst>
                  </a:custGeom>
                  <a:solidFill>
                    <a:srgbClr val="0096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25" name="Google Shape;3725;p21"/>
                  <p:cNvSpPr/>
                  <p:nvPr/>
                </p:nvSpPr>
                <p:spPr>
                  <a:xfrm>
                    <a:off x="4457" y="1845"/>
                    <a:ext cx="7" cy="10"/>
                  </a:xfrm>
                  <a:custGeom>
                    <a:avLst/>
                    <a:gdLst/>
                    <a:ahLst/>
                    <a:cxnLst/>
                    <a:rect l="l" t="t" r="r" b="b"/>
                    <a:pathLst>
                      <a:path w="9" h="14" extrusionOk="0">
                        <a:moveTo>
                          <a:pt x="9" y="14"/>
                        </a:moveTo>
                        <a:cubicBezTo>
                          <a:pt x="9" y="14"/>
                          <a:pt x="9" y="14"/>
                          <a:pt x="9" y="13"/>
                        </a:cubicBezTo>
                        <a:cubicBezTo>
                          <a:pt x="9" y="13"/>
                          <a:pt x="9" y="12"/>
                          <a:pt x="8" y="11"/>
                        </a:cubicBezTo>
                        <a:cubicBezTo>
                          <a:pt x="8" y="11"/>
                          <a:pt x="8" y="11"/>
                          <a:pt x="8" y="10"/>
                        </a:cubicBezTo>
                        <a:cubicBezTo>
                          <a:pt x="8" y="10"/>
                          <a:pt x="8" y="10"/>
                          <a:pt x="8" y="10"/>
                        </a:cubicBezTo>
                        <a:cubicBezTo>
                          <a:pt x="7" y="9"/>
                          <a:pt x="7" y="9"/>
                          <a:pt x="7" y="9"/>
                        </a:cubicBezTo>
                        <a:cubicBezTo>
                          <a:pt x="7" y="8"/>
                          <a:pt x="7" y="8"/>
                          <a:pt x="7" y="8"/>
                        </a:cubicBezTo>
                        <a:cubicBezTo>
                          <a:pt x="6" y="8"/>
                          <a:pt x="6" y="8"/>
                          <a:pt x="6" y="8"/>
                        </a:cubicBezTo>
                        <a:cubicBezTo>
                          <a:pt x="6" y="7"/>
                          <a:pt x="6" y="7"/>
                          <a:pt x="6" y="7"/>
                        </a:cubicBezTo>
                        <a:cubicBezTo>
                          <a:pt x="5" y="7"/>
                          <a:pt x="5" y="7"/>
                          <a:pt x="5" y="7"/>
                        </a:cubicBezTo>
                        <a:cubicBezTo>
                          <a:pt x="5" y="6"/>
                          <a:pt x="5" y="6"/>
                          <a:pt x="4" y="6"/>
                        </a:cubicBezTo>
                        <a:cubicBezTo>
                          <a:pt x="4" y="5"/>
                          <a:pt x="3" y="5"/>
                          <a:pt x="3" y="5"/>
                        </a:cubicBezTo>
                        <a:cubicBezTo>
                          <a:pt x="3" y="5"/>
                          <a:pt x="2" y="4"/>
                          <a:pt x="2" y="4"/>
                        </a:cubicBezTo>
                        <a:cubicBezTo>
                          <a:pt x="1" y="4"/>
                          <a:pt x="1" y="3"/>
                          <a:pt x="1" y="3"/>
                        </a:cubicBezTo>
                        <a:cubicBezTo>
                          <a:pt x="0" y="2"/>
                          <a:pt x="0" y="2"/>
                          <a:pt x="0" y="2"/>
                        </a:cubicBezTo>
                        <a:cubicBezTo>
                          <a:pt x="0" y="1"/>
                          <a:pt x="0" y="1"/>
                          <a:pt x="0" y="1"/>
                        </a:cubicBezTo>
                        <a:cubicBezTo>
                          <a:pt x="0" y="1"/>
                          <a:pt x="0" y="1"/>
                          <a:pt x="0" y="1"/>
                        </a:cubicBezTo>
                        <a:cubicBezTo>
                          <a:pt x="0" y="0"/>
                          <a:pt x="0" y="0"/>
                          <a:pt x="0" y="0"/>
                        </a:cubicBezTo>
                        <a:cubicBezTo>
                          <a:pt x="0" y="1"/>
                          <a:pt x="0" y="1"/>
                          <a:pt x="0" y="1"/>
                        </a:cubicBezTo>
                        <a:cubicBezTo>
                          <a:pt x="0" y="1"/>
                          <a:pt x="0" y="1"/>
                          <a:pt x="0" y="1"/>
                        </a:cubicBezTo>
                        <a:cubicBezTo>
                          <a:pt x="0" y="1"/>
                          <a:pt x="0" y="1"/>
                          <a:pt x="0" y="1"/>
                        </a:cubicBezTo>
                        <a:cubicBezTo>
                          <a:pt x="1" y="2"/>
                          <a:pt x="1" y="2"/>
                          <a:pt x="1" y="2"/>
                        </a:cubicBezTo>
                        <a:cubicBezTo>
                          <a:pt x="1" y="2"/>
                          <a:pt x="1" y="2"/>
                          <a:pt x="1" y="2"/>
                        </a:cubicBezTo>
                        <a:cubicBezTo>
                          <a:pt x="1" y="2"/>
                          <a:pt x="1" y="2"/>
                          <a:pt x="1" y="2"/>
                        </a:cubicBezTo>
                        <a:cubicBezTo>
                          <a:pt x="2" y="3"/>
                          <a:pt x="3" y="3"/>
                          <a:pt x="4" y="4"/>
                        </a:cubicBezTo>
                        <a:cubicBezTo>
                          <a:pt x="4" y="4"/>
                          <a:pt x="5" y="4"/>
                          <a:pt x="5" y="5"/>
                        </a:cubicBezTo>
                        <a:cubicBezTo>
                          <a:pt x="6" y="5"/>
                          <a:pt x="6" y="5"/>
                          <a:pt x="6" y="6"/>
                        </a:cubicBezTo>
                        <a:cubicBezTo>
                          <a:pt x="7" y="6"/>
                          <a:pt x="7" y="6"/>
                          <a:pt x="7" y="6"/>
                        </a:cubicBezTo>
                        <a:cubicBezTo>
                          <a:pt x="8" y="7"/>
                          <a:pt x="8" y="7"/>
                          <a:pt x="8" y="7"/>
                        </a:cubicBezTo>
                        <a:cubicBezTo>
                          <a:pt x="8" y="8"/>
                          <a:pt x="8" y="8"/>
                          <a:pt x="8" y="8"/>
                        </a:cubicBezTo>
                        <a:cubicBezTo>
                          <a:pt x="8" y="8"/>
                          <a:pt x="8" y="8"/>
                          <a:pt x="8" y="8"/>
                        </a:cubicBezTo>
                        <a:cubicBezTo>
                          <a:pt x="9" y="9"/>
                          <a:pt x="9" y="9"/>
                          <a:pt x="9" y="9"/>
                        </a:cubicBezTo>
                        <a:cubicBezTo>
                          <a:pt x="9" y="10"/>
                          <a:pt x="9" y="10"/>
                          <a:pt x="9" y="10"/>
                        </a:cubicBezTo>
                        <a:cubicBezTo>
                          <a:pt x="9" y="10"/>
                          <a:pt x="9" y="11"/>
                          <a:pt x="9" y="11"/>
                        </a:cubicBezTo>
                        <a:cubicBezTo>
                          <a:pt x="9" y="12"/>
                          <a:pt x="9" y="13"/>
                          <a:pt x="9" y="13"/>
                        </a:cubicBezTo>
                        <a:cubicBezTo>
                          <a:pt x="9" y="14"/>
                          <a:pt x="9" y="14"/>
                          <a:pt x="9" y="14"/>
                        </a:cubicBezTo>
                        <a:close/>
                      </a:path>
                    </a:pathLst>
                  </a:custGeom>
                  <a:solidFill>
                    <a:srgbClr val="0096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26" name="Google Shape;3726;p21"/>
                  <p:cNvSpPr/>
                  <p:nvPr/>
                </p:nvSpPr>
                <p:spPr>
                  <a:xfrm>
                    <a:off x="4429" y="1842"/>
                    <a:ext cx="6" cy="8"/>
                  </a:xfrm>
                  <a:custGeom>
                    <a:avLst/>
                    <a:gdLst/>
                    <a:ahLst/>
                    <a:cxnLst/>
                    <a:rect l="l" t="t" r="r" b="b"/>
                    <a:pathLst>
                      <a:path w="8" h="11" extrusionOk="0">
                        <a:moveTo>
                          <a:pt x="7" y="11"/>
                        </a:moveTo>
                        <a:cubicBezTo>
                          <a:pt x="7" y="11"/>
                          <a:pt x="7" y="11"/>
                          <a:pt x="7" y="11"/>
                        </a:cubicBezTo>
                        <a:cubicBezTo>
                          <a:pt x="7" y="11"/>
                          <a:pt x="7" y="11"/>
                          <a:pt x="7" y="11"/>
                        </a:cubicBezTo>
                        <a:cubicBezTo>
                          <a:pt x="7" y="10"/>
                          <a:pt x="7" y="10"/>
                          <a:pt x="7" y="10"/>
                        </a:cubicBezTo>
                        <a:cubicBezTo>
                          <a:pt x="7" y="9"/>
                          <a:pt x="7" y="9"/>
                          <a:pt x="7" y="9"/>
                        </a:cubicBezTo>
                        <a:cubicBezTo>
                          <a:pt x="7" y="9"/>
                          <a:pt x="7" y="9"/>
                          <a:pt x="7" y="9"/>
                        </a:cubicBezTo>
                        <a:cubicBezTo>
                          <a:pt x="6" y="8"/>
                          <a:pt x="6" y="8"/>
                          <a:pt x="6" y="8"/>
                        </a:cubicBezTo>
                        <a:cubicBezTo>
                          <a:pt x="6" y="8"/>
                          <a:pt x="6" y="8"/>
                          <a:pt x="6" y="8"/>
                        </a:cubicBezTo>
                        <a:cubicBezTo>
                          <a:pt x="6" y="7"/>
                          <a:pt x="6" y="7"/>
                          <a:pt x="6" y="7"/>
                        </a:cubicBezTo>
                        <a:cubicBezTo>
                          <a:pt x="5" y="6"/>
                          <a:pt x="5" y="6"/>
                          <a:pt x="5" y="6"/>
                        </a:cubicBezTo>
                        <a:cubicBezTo>
                          <a:pt x="4" y="6"/>
                          <a:pt x="4" y="6"/>
                          <a:pt x="4" y="6"/>
                        </a:cubicBezTo>
                        <a:cubicBezTo>
                          <a:pt x="4" y="6"/>
                          <a:pt x="4" y="6"/>
                          <a:pt x="4" y="6"/>
                        </a:cubicBezTo>
                        <a:cubicBezTo>
                          <a:pt x="4" y="6"/>
                          <a:pt x="4" y="6"/>
                          <a:pt x="4" y="6"/>
                        </a:cubicBezTo>
                        <a:cubicBezTo>
                          <a:pt x="4" y="5"/>
                          <a:pt x="3" y="5"/>
                          <a:pt x="3" y="5"/>
                        </a:cubicBezTo>
                        <a:cubicBezTo>
                          <a:pt x="2" y="5"/>
                          <a:pt x="2" y="5"/>
                          <a:pt x="2" y="4"/>
                        </a:cubicBezTo>
                        <a:cubicBezTo>
                          <a:pt x="1" y="4"/>
                          <a:pt x="1" y="4"/>
                          <a:pt x="1" y="3"/>
                        </a:cubicBezTo>
                        <a:cubicBezTo>
                          <a:pt x="0" y="3"/>
                          <a:pt x="0" y="3"/>
                          <a:pt x="0" y="3"/>
                        </a:cubicBezTo>
                        <a:cubicBezTo>
                          <a:pt x="0" y="2"/>
                          <a:pt x="0" y="2"/>
                          <a:pt x="0" y="2"/>
                        </a:cubicBezTo>
                        <a:cubicBezTo>
                          <a:pt x="0" y="2"/>
                          <a:pt x="0" y="1"/>
                          <a:pt x="0" y="1"/>
                        </a:cubicBezTo>
                        <a:cubicBezTo>
                          <a:pt x="1" y="0"/>
                          <a:pt x="1" y="0"/>
                          <a:pt x="1" y="0"/>
                        </a:cubicBezTo>
                        <a:cubicBezTo>
                          <a:pt x="1" y="0"/>
                          <a:pt x="1" y="0"/>
                          <a:pt x="1" y="0"/>
                        </a:cubicBezTo>
                        <a:cubicBezTo>
                          <a:pt x="1" y="0"/>
                          <a:pt x="1" y="0"/>
                          <a:pt x="1" y="0"/>
                        </a:cubicBezTo>
                        <a:cubicBezTo>
                          <a:pt x="1" y="0"/>
                          <a:pt x="1" y="0"/>
                          <a:pt x="1" y="1"/>
                        </a:cubicBezTo>
                        <a:cubicBezTo>
                          <a:pt x="1" y="1"/>
                          <a:pt x="1" y="1"/>
                          <a:pt x="1" y="1"/>
                        </a:cubicBezTo>
                        <a:cubicBezTo>
                          <a:pt x="1" y="2"/>
                          <a:pt x="1" y="2"/>
                          <a:pt x="1" y="2"/>
                        </a:cubicBezTo>
                        <a:cubicBezTo>
                          <a:pt x="1" y="3"/>
                          <a:pt x="1" y="3"/>
                          <a:pt x="1" y="3"/>
                        </a:cubicBezTo>
                        <a:cubicBezTo>
                          <a:pt x="2" y="3"/>
                          <a:pt x="2" y="3"/>
                          <a:pt x="2" y="3"/>
                        </a:cubicBezTo>
                        <a:cubicBezTo>
                          <a:pt x="3" y="3"/>
                          <a:pt x="3" y="4"/>
                          <a:pt x="3" y="4"/>
                        </a:cubicBezTo>
                        <a:cubicBezTo>
                          <a:pt x="4" y="4"/>
                          <a:pt x="4" y="4"/>
                          <a:pt x="5" y="4"/>
                        </a:cubicBezTo>
                        <a:cubicBezTo>
                          <a:pt x="5" y="5"/>
                          <a:pt x="5" y="5"/>
                          <a:pt x="5" y="5"/>
                        </a:cubicBezTo>
                        <a:cubicBezTo>
                          <a:pt x="5" y="5"/>
                          <a:pt x="5" y="5"/>
                          <a:pt x="5" y="5"/>
                        </a:cubicBezTo>
                        <a:cubicBezTo>
                          <a:pt x="6" y="5"/>
                          <a:pt x="6" y="5"/>
                          <a:pt x="6" y="5"/>
                        </a:cubicBezTo>
                        <a:cubicBezTo>
                          <a:pt x="6" y="6"/>
                          <a:pt x="7" y="6"/>
                          <a:pt x="7" y="6"/>
                        </a:cubicBezTo>
                        <a:cubicBezTo>
                          <a:pt x="7" y="7"/>
                          <a:pt x="7" y="7"/>
                          <a:pt x="7" y="7"/>
                        </a:cubicBezTo>
                        <a:cubicBezTo>
                          <a:pt x="8" y="8"/>
                          <a:pt x="8" y="8"/>
                          <a:pt x="8" y="8"/>
                        </a:cubicBezTo>
                        <a:cubicBezTo>
                          <a:pt x="8" y="8"/>
                          <a:pt x="8" y="9"/>
                          <a:pt x="8" y="9"/>
                        </a:cubicBezTo>
                        <a:cubicBezTo>
                          <a:pt x="8" y="9"/>
                          <a:pt x="8" y="10"/>
                          <a:pt x="8" y="10"/>
                        </a:cubicBezTo>
                        <a:cubicBezTo>
                          <a:pt x="7" y="11"/>
                          <a:pt x="7" y="11"/>
                          <a:pt x="7" y="11"/>
                        </a:cubicBezTo>
                        <a:cubicBezTo>
                          <a:pt x="7" y="11"/>
                          <a:pt x="7" y="11"/>
                          <a:pt x="7" y="11"/>
                        </a:cubicBezTo>
                        <a:close/>
                      </a:path>
                    </a:pathLst>
                  </a:custGeom>
                  <a:solidFill>
                    <a:srgbClr val="0096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27" name="Google Shape;3727;p21"/>
                  <p:cNvSpPr/>
                  <p:nvPr/>
                </p:nvSpPr>
                <p:spPr>
                  <a:xfrm>
                    <a:off x="4460" y="1815"/>
                    <a:ext cx="13" cy="36"/>
                  </a:xfrm>
                  <a:custGeom>
                    <a:avLst/>
                    <a:gdLst/>
                    <a:ahLst/>
                    <a:cxnLst/>
                    <a:rect l="l" t="t" r="r" b="b"/>
                    <a:pathLst>
                      <a:path w="17" h="47" extrusionOk="0">
                        <a:moveTo>
                          <a:pt x="17" y="47"/>
                        </a:moveTo>
                        <a:cubicBezTo>
                          <a:pt x="17" y="46"/>
                          <a:pt x="17" y="46"/>
                          <a:pt x="17" y="46"/>
                        </a:cubicBezTo>
                        <a:cubicBezTo>
                          <a:pt x="17" y="46"/>
                          <a:pt x="17" y="45"/>
                          <a:pt x="16" y="45"/>
                        </a:cubicBezTo>
                        <a:cubicBezTo>
                          <a:pt x="16" y="44"/>
                          <a:pt x="16" y="44"/>
                          <a:pt x="16" y="43"/>
                        </a:cubicBezTo>
                        <a:cubicBezTo>
                          <a:pt x="16" y="43"/>
                          <a:pt x="16" y="43"/>
                          <a:pt x="15" y="42"/>
                        </a:cubicBezTo>
                        <a:cubicBezTo>
                          <a:pt x="15" y="42"/>
                          <a:pt x="15" y="41"/>
                          <a:pt x="15" y="41"/>
                        </a:cubicBezTo>
                        <a:cubicBezTo>
                          <a:pt x="14" y="40"/>
                          <a:pt x="14" y="40"/>
                          <a:pt x="14" y="39"/>
                        </a:cubicBezTo>
                        <a:cubicBezTo>
                          <a:pt x="13" y="39"/>
                          <a:pt x="13" y="39"/>
                          <a:pt x="13" y="39"/>
                        </a:cubicBezTo>
                        <a:cubicBezTo>
                          <a:pt x="13" y="38"/>
                          <a:pt x="13" y="38"/>
                          <a:pt x="13" y="38"/>
                        </a:cubicBezTo>
                        <a:cubicBezTo>
                          <a:pt x="12" y="37"/>
                          <a:pt x="12" y="37"/>
                          <a:pt x="12" y="36"/>
                        </a:cubicBezTo>
                        <a:cubicBezTo>
                          <a:pt x="11" y="35"/>
                          <a:pt x="11" y="35"/>
                          <a:pt x="11" y="35"/>
                        </a:cubicBezTo>
                        <a:cubicBezTo>
                          <a:pt x="10" y="34"/>
                          <a:pt x="10" y="34"/>
                          <a:pt x="10" y="34"/>
                        </a:cubicBezTo>
                        <a:cubicBezTo>
                          <a:pt x="10" y="33"/>
                          <a:pt x="10" y="33"/>
                          <a:pt x="10" y="33"/>
                        </a:cubicBezTo>
                        <a:cubicBezTo>
                          <a:pt x="10" y="32"/>
                          <a:pt x="10" y="32"/>
                          <a:pt x="10" y="32"/>
                        </a:cubicBezTo>
                        <a:cubicBezTo>
                          <a:pt x="9" y="31"/>
                          <a:pt x="9" y="31"/>
                          <a:pt x="9" y="30"/>
                        </a:cubicBezTo>
                        <a:cubicBezTo>
                          <a:pt x="9" y="29"/>
                          <a:pt x="8" y="28"/>
                          <a:pt x="8" y="27"/>
                        </a:cubicBezTo>
                        <a:cubicBezTo>
                          <a:pt x="8" y="27"/>
                          <a:pt x="8" y="26"/>
                          <a:pt x="8" y="25"/>
                        </a:cubicBezTo>
                        <a:cubicBezTo>
                          <a:pt x="8" y="24"/>
                          <a:pt x="8" y="23"/>
                          <a:pt x="8" y="22"/>
                        </a:cubicBezTo>
                        <a:cubicBezTo>
                          <a:pt x="8" y="21"/>
                          <a:pt x="8" y="19"/>
                          <a:pt x="9" y="18"/>
                        </a:cubicBezTo>
                        <a:cubicBezTo>
                          <a:pt x="9" y="16"/>
                          <a:pt x="8" y="14"/>
                          <a:pt x="8" y="13"/>
                        </a:cubicBezTo>
                        <a:cubicBezTo>
                          <a:pt x="8" y="12"/>
                          <a:pt x="8" y="10"/>
                          <a:pt x="7" y="9"/>
                        </a:cubicBezTo>
                        <a:cubicBezTo>
                          <a:pt x="7" y="8"/>
                          <a:pt x="7" y="8"/>
                          <a:pt x="7" y="8"/>
                        </a:cubicBezTo>
                        <a:cubicBezTo>
                          <a:pt x="6" y="7"/>
                          <a:pt x="6" y="7"/>
                          <a:pt x="6" y="7"/>
                        </a:cubicBezTo>
                        <a:cubicBezTo>
                          <a:pt x="6" y="7"/>
                          <a:pt x="6" y="7"/>
                          <a:pt x="6" y="7"/>
                        </a:cubicBezTo>
                        <a:cubicBezTo>
                          <a:pt x="6" y="6"/>
                          <a:pt x="6" y="6"/>
                          <a:pt x="6" y="6"/>
                        </a:cubicBezTo>
                        <a:cubicBezTo>
                          <a:pt x="5" y="6"/>
                          <a:pt x="5" y="6"/>
                          <a:pt x="5" y="6"/>
                        </a:cubicBezTo>
                        <a:cubicBezTo>
                          <a:pt x="5" y="5"/>
                          <a:pt x="5" y="5"/>
                          <a:pt x="4" y="4"/>
                        </a:cubicBezTo>
                        <a:cubicBezTo>
                          <a:pt x="4" y="4"/>
                          <a:pt x="4" y="3"/>
                          <a:pt x="3" y="3"/>
                        </a:cubicBezTo>
                        <a:cubicBezTo>
                          <a:pt x="3" y="3"/>
                          <a:pt x="3" y="2"/>
                          <a:pt x="2" y="2"/>
                        </a:cubicBezTo>
                        <a:cubicBezTo>
                          <a:pt x="2" y="1"/>
                          <a:pt x="2" y="1"/>
                          <a:pt x="2" y="1"/>
                        </a:cubicBezTo>
                        <a:cubicBezTo>
                          <a:pt x="0" y="0"/>
                          <a:pt x="0" y="0"/>
                          <a:pt x="0" y="0"/>
                        </a:cubicBezTo>
                        <a:cubicBezTo>
                          <a:pt x="0" y="0"/>
                          <a:pt x="0" y="0"/>
                          <a:pt x="0" y="0"/>
                        </a:cubicBezTo>
                        <a:cubicBezTo>
                          <a:pt x="1" y="0"/>
                          <a:pt x="1" y="0"/>
                          <a:pt x="2" y="1"/>
                        </a:cubicBezTo>
                        <a:cubicBezTo>
                          <a:pt x="3" y="2"/>
                          <a:pt x="3" y="2"/>
                          <a:pt x="3" y="2"/>
                        </a:cubicBezTo>
                        <a:cubicBezTo>
                          <a:pt x="3" y="2"/>
                          <a:pt x="3" y="2"/>
                          <a:pt x="4" y="3"/>
                        </a:cubicBezTo>
                        <a:cubicBezTo>
                          <a:pt x="4" y="3"/>
                          <a:pt x="4" y="3"/>
                          <a:pt x="5" y="4"/>
                        </a:cubicBezTo>
                        <a:cubicBezTo>
                          <a:pt x="5" y="4"/>
                          <a:pt x="6" y="5"/>
                          <a:pt x="6" y="5"/>
                        </a:cubicBezTo>
                        <a:cubicBezTo>
                          <a:pt x="7" y="6"/>
                          <a:pt x="7" y="6"/>
                          <a:pt x="7" y="6"/>
                        </a:cubicBezTo>
                        <a:cubicBezTo>
                          <a:pt x="7" y="6"/>
                          <a:pt x="7" y="6"/>
                          <a:pt x="7" y="6"/>
                        </a:cubicBezTo>
                        <a:cubicBezTo>
                          <a:pt x="7" y="7"/>
                          <a:pt x="7" y="7"/>
                          <a:pt x="7" y="7"/>
                        </a:cubicBezTo>
                        <a:cubicBezTo>
                          <a:pt x="8" y="8"/>
                          <a:pt x="8" y="8"/>
                          <a:pt x="8" y="8"/>
                        </a:cubicBezTo>
                        <a:cubicBezTo>
                          <a:pt x="8" y="8"/>
                          <a:pt x="8" y="8"/>
                          <a:pt x="8" y="8"/>
                        </a:cubicBezTo>
                        <a:cubicBezTo>
                          <a:pt x="9" y="10"/>
                          <a:pt x="9" y="11"/>
                          <a:pt x="10" y="13"/>
                        </a:cubicBezTo>
                        <a:cubicBezTo>
                          <a:pt x="10" y="14"/>
                          <a:pt x="10" y="16"/>
                          <a:pt x="10" y="18"/>
                        </a:cubicBezTo>
                        <a:cubicBezTo>
                          <a:pt x="10" y="19"/>
                          <a:pt x="10" y="21"/>
                          <a:pt x="10" y="22"/>
                        </a:cubicBezTo>
                        <a:cubicBezTo>
                          <a:pt x="10" y="23"/>
                          <a:pt x="10" y="24"/>
                          <a:pt x="10" y="25"/>
                        </a:cubicBezTo>
                        <a:cubicBezTo>
                          <a:pt x="10" y="26"/>
                          <a:pt x="10" y="26"/>
                          <a:pt x="10" y="27"/>
                        </a:cubicBezTo>
                        <a:cubicBezTo>
                          <a:pt x="10" y="28"/>
                          <a:pt x="10" y="28"/>
                          <a:pt x="10" y="28"/>
                        </a:cubicBezTo>
                        <a:cubicBezTo>
                          <a:pt x="10" y="29"/>
                          <a:pt x="10" y="29"/>
                          <a:pt x="10" y="29"/>
                        </a:cubicBezTo>
                        <a:cubicBezTo>
                          <a:pt x="10" y="30"/>
                          <a:pt x="10" y="31"/>
                          <a:pt x="11" y="32"/>
                        </a:cubicBezTo>
                        <a:cubicBezTo>
                          <a:pt x="11" y="33"/>
                          <a:pt x="11" y="33"/>
                          <a:pt x="11" y="33"/>
                        </a:cubicBezTo>
                        <a:cubicBezTo>
                          <a:pt x="12" y="34"/>
                          <a:pt x="12" y="34"/>
                          <a:pt x="12" y="34"/>
                        </a:cubicBezTo>
                        <a:cubicBezTo>
                          <a:pt x="12" y="35"/>
                          <a:pt x="12" y="35"/>
                          <a:pt x="12" y="35"/>
                        </a:cubicBezTo>
                        <a:cubicBezTo>
                          <a:pt x="13" y="35"/>
                          <a:pt x="13" y="35"/>
                          <a:pt x="13" y="35"/>
                        </a:cubicBezTo>
                        <a:cubicBezTo>
                          <a:pt x="13" y="36"/>
                          <a:pt x="13" y="37"/>
                          <a:pt x="14" y="37"/>
                        </a:cubicBezTo>
                        <a:cubicBezTo>
                          <a:pt x="14" y="38"/>
                          <a:pt x="14" y="38"/>
                          <a:pt x="14" y="38"/>
                        </a:cubicBezTo>
                        <a:cubicBezTo>
                          <a:pt x="15" y="39"/>
                          <a:pt x="15" y="39"/>
                          <a:pt x="15" y="39"/>
                        </a:cubicBezTo>
                        <a:cubicBezTo>
                          <a:pt x="15" y="39"/>
                          <a:pt x="15" y="40"/>
                          <a:pt x="15" y="40"/>
                        </a:cubicBezTo>
                        <a:cubicBezTo>
                          <a:pt x="16" y="41"/>
                          <a:pt x="16" y="42"/>
                          <a:pt x="16" y="42"/>
                        </a:cubicBezTo>
                        <a:cubicBezTo>
                          <a:pt x="16" y="42"/>
                          <a:pt x="16" y="43"/>
                          <a:pt x="16" y="43"/>
                        </a:cubicBezTo>
                        <a:cubicBezTo>
                          <a:pt x="16" y="44"/>
                          <a:pt x="16" y="44"/>
                          <a:pt x="17" y="45"/>
                        </a:cubicBezTo>
                        <a:cubicBezTo>
                          <a:pt x="17" y="46"/>
                          <a:pt x="17" y="47"/>
                          <a:pt x="17" y="47"/>
                        </a:cubicBezTo>
                        <a:close/>
                      </a:path>
                    </a:pathLst>
                  </a:custGeom>
                  <a:solidFill>
                    <a:srgbClr val="0096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28" name="Google Shape;3728;p21"/>
                  <p:cNvSpPr/>
                  <p:nvPr/>
                </p:nvSpPr>
                <p:spPr>
                  <a:xfrm>
                    <a:off x="4467" y="1830"/>
                    <a:ext cx="5" cy="12"/>
                  </a:xfrm>
                  <a:custGeom>
                    <a:avLst/>
                    <a:gdLst/>
                    <a:ahLst/>
                    <a:cxnLst/>
                    <a:rect l="l" t="t" r="r" b="b"/>
                    <a:pathLst>
                      <a:path w="7" h="15" extrusionOk="0">
                        <a:moveTo>
                          <a:pt x="7" y="15"/>
                        </a:moveTo>
                        <a:cubicBezTo>
                          <a:pt x="7" y="15"/>
                          <a:pt x="7" y="15"/>
                          <a:pt x="6" y="15"/>
                        </a:cubicBezTo>
                        <a:cubicBezTo>
                          <a:pt x="6" y="14"/>
                          <a:pt x="6" y="14"/>
                          <a:pt x="6" y="13"/>
                        </a:cubicBezTo>
                        <a:cubicBezTo>
                          <a:pt x="5" y="12"/>
                          <a:pt x="5" y="11"/>
                          <a:pt x="5" y="10"/>
                        </a:cubicBezTo>
                        <a:cubicBezTo>
                          <a:pt x="4" y="10"/>
                          <a:pt x="4" y="10"/>
                          <a:pt x="4" y="9"/>
                        </a:cubicBezTo>
                        <a:cubicBezTo>
                          <a:pt x="3" y="9"/>
                          <a:pt x="3" y="8"/>
                          <a:pt x="3" y="8"/>
                        </a:cubicBezTo>
                        <a:cubicBezTo>
                          <a:pt x="2" y="8"/>
                          <a:pt x="2" y="8"/>
                          <a:pt x="2" y="8"/>
                        </a:cubicBezTo>
                        <a:cubicBezTo>
                          <a:pt x="2" y="7"/>
                          <a:pt x="2" y="7"/>
                          <a:pt x="2" y="7"/>
                        </a:cubicBezTo>
                        <a:cubicBezTo>
                          <a:pt x="1" y="6"/>
                          <a:pt x="1" y="6"/>
                          <a:pt x="1" y="5"/>
                        </a:cubicBezTo>
                        <a:cubicBezTo>
                          <a:pt x="1" y="5"/>
                          <a:pt x="0" y="4"/>
                          <a:pt x="0" y="4"/>
                        </a:cubicBezTo>
                        <a:cubicBezTo>
                          <a:pt x="0" y="4"/>
                          <a:pt x="0" y="3"/>
                          <a:pt x="0" y="3"/>
                        </a:cubicBezTo>
                        <a:cubicBezTo>
                          <a:pt x="0" y="2"/>
                          <a:pt x="0" y="2"/>
                          <a:pt x="0" y="2"/>
                        </a:cubicBezTo>
                        <a:cubicBezTo>
                          <a:pt x="0" y="1"/>
                          <a:pt x="0" y="1"/>
                          <a:pt x="0" y="1"/>
                        </a:cubicBezTo>
                        <a:cubicBezTo>
                          <a:pt x="0" y="0"/>
                          <a:pt x="0" y="0"/>
                          <a:pt x="0" y="0"/>
                        </a:cubicBezTo>
                        <a:cubicBezTo>
                          <a:pt x="0" y="0"/>
                          <a:pt x="0" y="0"/>
                          <a:pt x="0" y="1"/>
                        </a:cubicBezTo>
                        <a:cubicBezTo>
                          <a:pt x="1" y="1"/>
                          <a:pt x="1" y="1"/>
                          <a:pt x="1" y="1"/>
                        </a:cubicBezTo>
                        <a:cubicBezTo>
                          <a:pt x="1" y="2"/>
                          <a:pt x="1" y="2"/>
                          <a:pt x="1" y="2"/>
                        </a:cubicBezTo>
                        <a:cubicBezTo>
                          <a:pt x="1" y="3"/>
                          <a:pt x="2" y="4"/>
                          <a:pt x="2" y="5"/>
                        </a:cubicBezTo>
                        <a:cubicBezTo>
                          <a:pt x="2" y="5"/>
                          <a:pt x="3" y="6"/>
                          <a:pt x="3" y="6"/>
                        </a:cubicBezTo>
                        <a:cubicBezTo>
                          <a:pt x="3" y="7"/>
                          <a:pt x="3" y="7"/>
                          <a:pt x="3" y="7"/>
                        </a:cubicBezTo>
                        <a:cubicBezTo>
                          <a:pt x="4" y="7"/>
                          <a:pt x="4" y="7"/>
                          <a:pt x="4" y="7"/>
                        </a:cubicBezTo>
                        <a:cubicBezTo>
                          <a:pt x="5" y="8"/>
                          <a:pt x="5" y="9"/>
                          <a:pt x="6" y="10"/>
                        </a:cubicBezTo>
                        <a:cubicBezTo>
                          <a:pt x="6" y="11"/>
                          <a:pt x="6" y="12"/>
                          <a:pt x="7" y="13"/>
                        </a:cubicBezTo>
                        <a:cubicBezTo>
                          <a:pt x="7" y="13"/>
                          <a:pt x="7" y="14"/>
                          <a:pt x="7" y="15"/>
                        </a:cubicBezTo>
                        <a:cubicBezTo>
                          <a:pt x="7" y="15"/>
                          <a:pt x="7" y="15"/>
                          <a:pt x="7" y="15"/>
                        </a:cubicBezTo>
                        <a:close/>
                      </a:path>
                    </a:pathLst>
                  </a:custGeom>
                  <a:solidFill>
                    <a:srgbClr val="0096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29" name="Google Shape;3729;p21"/>
                  <p:cNvSpPr/>
                  <p:nvPr/>
                </p:nvSpPr>
                <p:spPr>
                  <a:xfrm>
                    <a:off x="4422" y="1790"/>
                    <a:ext cx="42" cy="26"/>
                  </a:xfrm>
                  <a:custGeom>
                    <a:avLst/>
                    <a:gdLst/>
                    <a:ahLst/>
                    <a:cxnLst/>
                    <a:rect l="l" t="t" r="r" b="b"/>
                    <a:pathLst>
                      <a:path w="56" h="35" extrusionOk="0">
                        <a:moveTo>
                          <a:pt x="56" y="26"/>
                        </a:moveTo>
                        <a:cubicBezTo>
                          <a:pt x="56" y="26"/>
                          <a:pt x="56" y="26"/>
                          <a:pt x="56" y="26"/>
                        </a:cubicBezTo>
                        <a:cubicBezTo>
                          <a:pt x="56" y="27"/>
                          <a:pt x="56" y="28"/>
                          <a:pt x="56" y="29"/>
                        </a:cubicBezTo>
                        <a:cubicBezTo>
                          <a:pt x="56" y="29"/>
                          <a:pt x="56" y="30"/>
                          <a:pt x="55" y="31"/>
                        </a:cubicBezTo>
                        <a:cubicBezTo>
                          <a:pt x="55" y="31"/>
                          <a:pt x="55" y="32"/>
                          <a:pt x="54" y="32"/>
                        </a:cubicBezTo>
                        <a:cubicBezTo>
                          <a:pt x="54" y="32"/>
                          <a:pt x="54" y="32"/>
                          <a:pt x="54" y="32"/>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3" y="33"/>
                          <a:pt x="53" y="33"/>
                          <a:pt x="53" y="33"/>
                        </a:cubicBezTo>
                        <a:cubicBezTo>
                          <a:pt x="53" y="33"/>
                          <a:pt x="53" y="34"/>
                          <a:pt x="52" y="34"/>
                        </a:cubicBezTo>
                        <a:cubicBezTo>
                          <a:pt x="52" y="34"/>
                          <a:pt x="51" y="35"/>
                          <a:pt x="50" y="35"/>
                        </a:cubicBezTo>
                        <a:cubicBezTo>
                          <a:pt x="48" y="35"/>
                          <a:pt x="45" y="34"/>
                          <a:pt x="44" y="33"/>
                        </a:cubicBezTo>
                        <a:cubicBezTo>
                          <a:pt x="43" y="33"/>
                          <a:pt x="42" y="32"/>
                          <a:pt x="41" y="31"/>
                        </a:cubicBezTo>
                        <a:cubicBezTo>
                          <a:pt x="40" y="30"/>
                          <a:pt x="39" y="29"/>
                          <a:pt x="39" y="29"/>
                        </a:cubicBezTo>
                        <a:cubicBezTo>
                          <a:pt x="38" y="28"/>
                          <a:pt x="37" y="27"/>
                          <a:pt x="36" y="26"/>
                        </a:cubicBezTo>
                        <a:cubicBezTo>
                          <a:pt x="36" y="25"/>
                          <a:pt x="35" y="25"/>
                          <a:pt x="34" y="25"/>
                        </a:cubicBezTo>
                        <a:cubicBezTo>
                          <a:pt x="33" y="24"/>
                          <a:pt x="32" y="24"/>
                          <a:pt x="31" y="24"/>
                        </a:cubicBezTo>
                        <a:cubicBezTo>
                          <a:pt x="30" y="24"/>
                          <a:pt x="30" y="24"/>
                          <a:pt x="29" y="24"/>
                        </a:cubicBezTo>
                        <a:cubicBezTo>
                          <a:pt x="27" y="24"/>
                          <a:pt x="27" y="24"/>
                          <a:pt x="27" y="24"/>
                        </a:cubicBezTo>
                        <a:cubicBezTo>
                          <a:pt x="26" y="24"/>
                          <a:pt x="26" y="24"/>
                          <a:pt x="26" y="24"/>
                        </a:cubicBezTo>
                        <a:cubicBezTo>
                          <a:pt x="25" y="24"/>
                          <a:pt x="25" y="24"/>
                          <a:pt x="25" y="24"/>
                        </a:cubicBezTo>
                        <a:cubicBezTo>
                          <a:pt x="25" y="24"/>
                          <a:pt x="25" y="24"/>
                          <a:pt x="25" y="24"/>
                        </a:cubicBezTo>
                        <a:cubicBezTo>
                          <a:pt x="24" y="24"/>
                          <a:pt x="24" y="24"/>
                          <a:pt x="24" y="24"/>
                        </a:cubicBezTo>
                        <a:cubicBezTo>
                          <a:pt x="23" y="24"/>
                          <a:pt x="23" y="24"/>
                          <a:pt x="23" y="24"/>
                        </a:cubicBezTo>
                        <a:cubicBezTo>
                          <a:pt x="22" y="23"/>
                          <a:pt x="22" y="23"/>
                          <a:pt x="22" y="23"/>
                        </a:cubicBezTo>
                        <a:cubicBezTo>
                          <a:pt x="21" y="23"/>
                          <a:pt x="21" y="23"/>
                          <a:pt x="21" y="23"/>
                        </a:cubicBezTo>
                        <a:cubicBezTo>
                          <a:pt x="20" y="23"/>
                          <a:pt x="20" y="23"/>
                          <a:pt x="20" y="23"/>
                        </a:cubicBezTo>
                        <a:cubicBezTo>
                          <a:pt x="19" y="22"/>
                          <a:pt x="18" y="22"/>
                          <a:pt x="17" y="21"/>
                        </a:cubicBezTo>
                        <a:cubicBezTo>
                          <a:pt x="16" y="20"/>
                          <a:pt x="15" y="20"/>
                          <a:pt x="14" y="19"/>
                        </a:cubicBezTo>
                        <a:cubicBezTo>
                          <a:pt x="12" y="17"/>
                          <a:pt x="11" y="16"/>
                          <a:pt x="9" y="15"/>
                        </a:cubicBezTo>
                        <a:cubicBezTo>
                          <a:pt x="9" y="14"/>
                          <a:pt x="8" y="13"/>
                          <a:pt x="7" y="13"/>
                        </a:cubicBezTo>
                        <a:cubicBezTo>
                          <a:pt x="6" y="12"/>
                          <a:pt x="6" y="11"/>
                          <a:pt x="5" y="11"/>
                        </a:cubicBezTo>
                        <a:cubicBezTo>
                          <a:pt x="4" y="10"/>
                          <a:pt x="4" y="10"/>
                          <a:pt x="3" y="9"/>
                        </a:cubicBezTo>
                        <a:cubicBezTo>
                          <a:pt x="2" y="8"/>
                          <a:pt x="2" y="8"/>
                          <a:pt x="2" y="7"/>
                        </a:cubicBezTo>
                        <a:cubicBezTo>
                          <a:pt x="1" y="6"/>
                          <a:pt x="0" y="5"/>
                          <a:pt x="0" y="4"/>
                        </a:cubicBezTo>
                        <a:cubicBezTo>
                          <a:pt x="0" y="3"/>
                          <a:pt x="0" y="3"/>
                          <a:pt x="0" y="3"/>
                        </a:cubicBezTo>
                        <a:cubicBezTo>
                          <a:pt x="0" y="2"/>
                          <a:pt x="0" y="2"/>
                          <a:pt x="0" y="2"/>
                        </a:cubicBezTo>
                        <a:cubicBezTo>
                          <a:pt x="0" y="2"/>
                          <a:pt x="0" y="2"/>
                          <a:pt x="0" y="2"/>
                        </a:cubicBezTo>
                        <a:cubicBezTo>
                          <a:pt x="0" y="1"/>
                          <a:pt x="0" y="1"/>
                          <a:pt x="0" y="1"/>
                        </a:cubicBezTo>
                        <a:cubicBezTo>
                          <a:pt x="0" y="1"/>
                          <a:pt x="0" y="0"/>
                          <a:pt x="0" y="0"/>
                        </a:cubicBezTo>
                        <a:cubicBezTo>
                          <a:pt x="0" y="0"/>
                          <a:pt x="0" y="1"/>
                          <a:pt x="0" y="1"/>
                        </a:cubicBezTo>
                        <a:cubicBezTo>
                          <a:pt x="0" y="2"/>
                          <a:pt x="0" y="2"/>
                          <a:pt x="0" y="2"/>
                        </a:cubicBezTo>
                        <a:cubicBezTo>
                          <a:pt x="0" y="2"/>
                          <a:pt x="0" y="2"/>
                          <a:pt x="0" y="2"/>
                        </a:cubicBezTo>
                        <a:cubicBezTo>
                          <a:pt x="0" y="3"/>
                          <a:pt x="0" y="3"/>
                          <a:pt x="0" y="3"/>
                        </a:cubicBezTo>
                        <a:cubicBezTo>
                          <a:pt x="1" y="3"/>
                          <a:pt x="1" y="3"/>
                          <a:pt x="1" y="3"/>
                        </a:cubicBezTo>
                        <a:cubicBezTo>
                          <a:pt x="1" y="4"/>
                          <a:pt x="2" y="5"/>
                          <a:pt x="2" y="6"/>
                        </a:cubicBezTo>
                        <a:cubicBezTo>
                          <a:pt x="3" y="8"/>
                          <a:pt x="5" y="9"/>
                          <a:pt x="6" y="9"/>
                        </a:cubicBezTo>
                        <a:cubicBezTo>
                          <a:pt x="7" y="10"/>
                          <a:pt x="7" y="10"/>
                          <a:pt x="8" y="11"/>
                        </a:cubicBezTo>
                        <a:cubicBezTo>
                          <a:pt x="9" y="11"/>
                          <a:pt x="9" y="12"/>
                          <a:pt x="9" y="12"/>
                        </a:cubicBezTo>
                        <a:cubicBezTo>
                          <a:pt x="10" y="12"/>
                          <a:pt x="10" y="12"/>
                          <a:pt x="11" y="13"/>
                        </a:cubicBezTo>
                        <a:cubicBezTo>
                          <a:pt x="12" y="14"/>
                          <a:pt x="14" y="15"/>
                          <a:pt x="16" y="17"/>
                        </a:cubicBezTo>
                        <a:cubicBezTo>
                          <a:pt x="17" y="18"/>
                          <a:pt x="19" y="19"/>
                          <a:pt x="21" y="20"/>
                        </a:cubicBezTo>
                        <a:cubicBezTo>
                          <a:pt x="22" y="20"/>
                          <a:pt x="22" y="20"/>
                          <a:pt x="22" y="20"/>
                        </a:cubicBezTo>
                        <a:cubicBezTo>
                          <a:pt x="23" y="20"/>
                          <a:pt x="23" y="20"/>
                          <a:pt x="23" y="20"/>
                        </a:cubicBezTo>
                        <a:cubicBezTo>
                          <a:pt x="23" y="21"/>
                          <a:pt x="23" y="21"/>
                          <a:pt x="23" y="21"/>
                        </a:cubicBezTo>
                        <a:cubicBezTo>
                          <a:pt x="24" y="21"/>
                          <a:pt x="24" y="21"/>
                          <a:pt x="24" y="21"/>
                        </a:cubicBezTo>
                        <a:cubicBezTo>
                          <a:pt x="25" y="21"/>
                          <a:pt x="25" y="21"/>
                          <a:pt x="25" y="21"/>
                        </a:cubicBezTo>
                        <a:cubicBezTo>
                          <a:pt x="25" y="21"/>
                          <a:pt x="25" y="21"/>
                          <a:pt x="25" y="21"/>
                        </a:cubicBezTo>
                        <a:cubicBezTo>
                          <a:pt x="26" y="21"/>
                          <a:pt x="26" y="21"/>
                          <a:pt x="26" y="21"/>
                        </a:cubicBezTo>
                        <a:cubicBezTo>
                          <a:pt x="28" y="21"/>
                          <a:pt x="28" y="21"/>
                          <a:pt x="28" y="21"/>
                        </a:cubicBezTo>
                        <a:cubicBezTo>
                          <a:pt x="29" y="21"/>
                          <a:pt x="29" y="21"/>
                          <a:pt x="29" y="21"/>
                        </a:cubicBezTo>
                        <a:cubicBezTo>
                          <a:pt x="30" y="21"/>
                          <a:pt x="31" y="21"/>
                          <a:pt x="31" y="21"/>
                        </a:cubicBezTo>
                        <a:cubicBezTo>
                          <a:pt x="32" y="21"/>
                          <a:pt x="34" y="21"/>
                          <a:pt x="35" y="22"/>
                        </a:cubicBezTo>
                        <a:cubicBezTo>
                          <a:pt x="36" y="22"/>
                          <a:pt x="36" y="22"/>
                          <a:pt x="36" y="22"/>
                        </a:cubicBezTo>
                        <a:cubicBezTo>
                          <a:pt x="36" y="23"/>
                          <a:pt x="36" y="23"/>
                          <a:pt x="36" y="23"/>
                        </a:cubicBezTo>
                        <a:cubicBezTo>
                          <a:pt x="37" y="23"/>
                          <a:pt x="37" y="23"/>
                          <a:pt x="37" y="23"/>
                        </a:cubicBezTo>
                        <a:cubicBezTo>
                          <a:pt x="37" y="23"/>
                          <a:pt x="38" y="24"/>
                          <a:pt x="38" y="24"/>
                        </a:cubicBezTo>
                        <a:cubicBezTo>
                          <a:pt x="39" y="25"/>
                          <a:pt x="40" y="26"/>
                          <a:pt x="41" y="27"/>
                        </a:cubicBezTo>
                        <a:cubicBezTo>
                          <a:pt x="41" y="28"/>
                          <a:pt x="42" y="29"/>
                          <a:pt x="43" y="29"/>
                        </a:cubicBezTo>
                        <a:cubicBezTo>
                          <a:pt x="43" y="30"/>
                          <a:pt x="44" y="31"/>
                          <a:pt x="45" y="31"/>
                        </a:cubicBezTo>
                        <a:cubicBezTo>
                          <a:pt x="46" y="32"/>
                          <a:pt x="46" y="32"/>
                          <a:pt x="47" y="33"/>
                        </a:cubicBezTo>
                        <a:cubicBezTo>
                          <a:pt x="48" y="33"/>
                          <a:pt x="49" y="33"/>
                          <a:pt x="49" y="33"/>
                        </a:cubicBezTo>
                        <a:cubicBezTo>
                          <a:pt x="50" y="33"/>
                          <a:pt x="51" y="33"/>
                          <a:pt x="52" y="33"/>
                        </a:cubicBezTo>
                        <a:cubicBezTo>
                          <a:pt x="53" y="32"/>
                          <a:pt x="53" y="32"/>
                          <a:pt x="53" y="32"/>
                        </a:cubicBezTo>
                        <a:cubicBezTo>
                          <a:pt x="53" y="32"/>
                          <a:pt x="53" y="32"/>
                          <a:pt x="53" y="32"/>
                        </a:cubicBezTo>
                        <a:cubicBezTo>
                          <a:pt x="53" y="31"/>
                          <a:pt x="53" y="31"/>
                          <a:pt x="53" y="31"/>
                        </a:cubicBezTo>
                        <a:cubicBezTo>
                          <a:pt x="54" y="31"/>
                          <a:pt x="54" y="31"/>
                          <a:pt x="55" y="30"/>
                        </a:cubicBezTo>
                        <a:cubicBezTo>
                          <a:pt x="55" y="30"/>
                          <a:pt x="55" y="29"/>
                          <a:pt x="56" y="29"/>
                        </a:cubicBezTo>
                        <a:cubicBezTo>
                          <a:pt x="56" y="28"/>
                          <a:pt x="56" y="27"/>
                          <a:pt x="56" y="26"/>
                        </a:cubicBezTo>
                        <a:cubicBezTo>
                          <a:pt x="56" y="26"/>
                          <a:pt x="56" y="26"/>
                          <a:pt x="56" y="26"/>
                        </a:cubicBezTo>
                        <a:close/>
                      </a:path>
                    </a:pathLst>
                  </a:custGeom>
                  <a:solidFill>
                    <a:srgbClr val="0096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30" name="Google Shape;3730;p21"/>
                  <p:cNvSpPr/>
                  <p:nvPr/>
                </p:nvSpPr>
                <p:spPr>
                  <a:xfrm>
                    <a:off x="4334" y="1959"/>
                    <a:ext cx="166" cy="192"/>
                  </a:xfrm>
                  <a:custGeom>
                    <a:avLst/>
                    <a:gdLst/>
                    <a:ahLst/>
                    <a:cxnLst/>
                    <a:rect l="l" t="t" r="r" b="b"/>
                    <a:pathLst>
                      <a:path w="221" h="257" extrusionOk="0">
                        <a:moveTo>
                          <a:pt x="169" y="45"/>
                        </a:moveTo>
                        <a:cubicBezTo>
                          <a:pt x="166" y="46"/>
                          <a:pt x="162" y="46"/>
                          <a:pt x="158" y="47"/>
                        </a:cubicBezTo>
                        <a:cubicBezTo>
                          <a:pt x="154" y="48"/>
                          <a:pt x="150" y="50"/>
                          <a:pt x="146" y="52"/>
                        </a:cubicBezTo>
                        <a:cubicBezTo>
                          <a:pt x="142" y="54"/>
                          <a:pt x="138" y="58"/>
                          <a:pt x="135" y="62"/>
                        </a:cubicBezTo>
                        <a:cubicBezTo>
                          <a:pt x="134" y="62"/>
                          <a:pt x="133" y="64"/>
                          <a:pt x="132" y="64"/>
                        </a:cubicBezTo>
                        <a:cubicBezTo>
                          <a:pt x="132" y="64"/>
                          <a:pt x="131" y="64"/>
                          <a:pt x="131" y="64"/>
                        </a:cubicBezTo>
                        <a:cubicBezTo>
                          <a:pt x="130" y="64"/>
                          <a:pt x="130" y="64"/>
                          <a:pt x="130" y="64"/>
                        </a:cubicBezTo>
                        <a:cubicBezTo>
                          <a:pt x="130" y="64"/>
                          <a:pt x="130" y="64"/>
                          <a:pt x="130" y="64"/>
                        </a:cubicBezTo>
                        <a:cubicBezTo>
                          <a:pt x="130" y="64"/>
                          <a:pt x="126" y="64"/>
                          <a:pt x="125" y="56"/>
                        </a:cubicBezTo>
                        <a:cubicBezTo>
                          <a:pt x="123" y="0"/>
                          <a:pt x="123" y="0"/>
                          <a:pt x="123" y="0"/>
                        </a:cubicBezTo>
                        <a:cubicBezTo>
                          <a:pt x="106" y="1"/>
                          <a:pt x="106" y="1"/>
                          <a:pt x="106" y="1"/>
                        </a:cubicBezTo>
                        <a:cubicBezTo>
                          <a:pt x="108" y="58"/>
                          <a:pt x="108" y="58"/>
                          <a:pt x="108" y="58"/>
                        </a:cubicBezTo>
                        <a:cubicBezTo>
                          <a:pt x="108" y="58"/>
                          <a:pt x="108" y="75"/>
                          <a:pt x="118" y="84"/>
                        </a:cubicBezTo>
                        <a:cubicBezTo>
                          <a:pt x="118" y="85"/>
                          <a:pt x="119" y="86"/>
                          <a:pt x="120" y="87"/>
                        </a:cubicBezTo>
                        <a:cubicBezTo>
                          <a:pt x="123" y="88"/>
                          <a:pt x="125" y="92"/>
                          <a:pt x="125" y="97"/>
                        </a:cubicBezTo>
                        <a:cubicBezTo>
                          <a:pt x="125" y="115"/>
                          <a:pt x="112" y="131"/>
                          <a:pt x="95" y="135"/>
                        </a:cubicBezTo>
                        <a:cubicBezTo>
                          <a:pt x="60" y="143"/>
                          <a:pt x="7" y="151"/>
                          <a:pt x="1" y="195"/>
                        </a:cubicBezTo>
                        <a:cubicBezTo>
                          <a:pt x="0" y="207"/>
                          <a:pt x="2" y="221"/>
                          <a:pt x="10" y="230"/>
                        </a:cubicBezTo>
                        <a:cubicBezTo>
                          <a:pt x="21" y="242"/>
                          <a:pt x="40" y="246"/>
                          <a:pt x="55" y="246"/>
                        </a:cubicBezTo>
                        <a:cubicBezTo>
                          <a:pt x="56" y="246"/>
                          <a:pt x="56" y="246"/>
                          <a:pt x="56" y="246"/>
                        </a:cubicBezTo>
                        <a:cubicBezTo>
                          <a:pt x="67" y="245"/>
                          <a:pt x="77" y="242"/>
                          <a:pt x="87" y="240"/>
                        </a:cubicBezTo>
                        <a:cubicBezTo>
                          <a:pt x="95" y="238"/>
                          <a:pt x="105" y="235"/>
                          <a:pt x="111" y="240"/>
                        </a:cubicBezTo>
                        <a:cubicBezTo>
                          <a:pt x="116" y="243"/>
                          <a:pt x="116" y="250"/>
                          <a:pt x="115" y="256"/>
                        </a:cubicBezTo>
                        <a:cubicBezTo>
                          <a:pt x="115" y="256"/>
                          <a:pt x="115" y="256"/>
                          <a:pt x="115" y="257"/>
                        </a:cubicBezTo>
                        <a:cubicBezTo>
                          <a:pt x="124" y="256"/>
                          <a:pt x="134" y="255"/>
                          <a:pt x="144" y="254"/>
                        </a:cubicBezTo>
                        <a:cubicBezTo>
                          <a:pt x="149" y="253"/>
                          <a:pt x="145" y="239"/>
                          <a:pt x="143" y="236"/>
                        </a:cubicBezTo>
                        <a:cubicBezTo>
                          <a:pt x="140" y="228"/>
                          <a:pt x="138" y="224"/>
                          <a:pt x="131" y="219"/>
                        </a:cubicBezTo>
                        <a:cubicBezTo>
                          <a:pt x="120" y="212"/>
                          <a:pt x="107" y="212"/>
                          <a:pt x="95" y="215"/>
                        </a:cubicBezTo>
                        <a:cubicBezTo>
                          <a:pt x="82" y="217"/>
                          <a:pt x="70" y="224"/>
                          <a:pt x="57" y="225"/>
                        </a:cubicBezTo>
                        <a:cubicBezTo>
                          <a:pt x="50" y="225"/>
                          <a:pt x="43" y="223"/>
                          <a:pt x="37" y="218"/>
                        </a:cubicBezTo>
                        <a:cubicBezTo>
                          <a:pt x="36" y="217"/>
                          <a:pt x="34" y="215"/>
                          <a:pt x="34" y="211"/>
                        </a:cubicBezTo>
                        <a:cubicBezTo>
                          <a:pt x="34" y="208"/>
                          <a:pt x="33" y="206"/>
                          <a:pt x="31" y="204"/>
                        </a:cubicBezTo>
                        <a:cubicBezTo>
                          <a:pt x="31" y="204"/>
                          <a:pt x="30" y="204"/>
                          <a:pt x="30" y="203"/>
                        </a:cubicBezTo>
                        <a:cubicBezTo>
                          <a:pt x="30" y="203"/>
                          <a:pt x="30" y="203"/>
                          <a:pt x="30" y="203"/>
                        </a:cubicBezTo>
                        <a:cubicBezTo>
                          <a:pt x="34" y="201"/>
                          <a:pt x="33" y="193"/>
                          <a:pt x="34" y="190"/>
                        </a:cubicBezTo>
                        <a:cubicBezTo>
                          <a:pt x="37" y="193"/>
                          <a:pt x="42" y="193"/>
                          <a:pt x="45" y="193"/>
                        </a:cubicBezTo>
                        <a:cubicBezTo>
                          <a:pt x="49" y="194"/>
                          <a:pt x="52" y="192"/>
                          <a:pt x="53" y="191"/>
                        </a:cubicBezTo>
                        <a:cubicBezTo>
                          <a:pt x="55" y="188"/>
                          <a:pt x="55" y="186"/>
                          <a:pt x="56" y="189"/>
                        </a:cubicBezTo>
                        <a:cubicBezTo>
                          <a:pt x="59" y="200"/>
                          <a:pt x="77" y="204"/>
                          <a:pt x="87" y="205"/>
                        </a:cubicBezTo>
                        <a:cubicBezTo>
                          <a:pt x="116" y="210"/>
                          <a:pt x="147" y="202"/>
                          <a:pt x="172" y="185"/>
                        </a:cubicBezTo>
                        <a:cubicBezTo>
                          <a:pt x="185" y="176"/>
                          <a:pt x="197" y="163"/>
                          <a:pt x="204" y="148"/>
                        </a:cubicBezTo>
                        <a:cubicBezTo>
                          <a:pt x="214" y="126"/>
                          <a:pt x="221" y="96"/>
                          <a:pt x="209" y="73"/>
                        </a:cubicBezTo>
                        <a:cubicBezTo>
                          <a:pt x="203" y="61"/>
                          <a:pt x="193" y="49"/>
                          <a:pt x="180" y="46"/>
                        </a:cubicBezTo>
                        <a:cubicBezTo>
                          <a:pt x="176" y="46"/>
                          <a:pt x="173" y="45"/>
                          <a:pt x="169" y="45"/>
                        </a:cubicBezTo>
                      </a:path>
                    </a:pathLst>
                  </a:custGeom>
                  <a:solidFill>
                    <a:srgbClr val="F8C4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31" name="Google Shape;3731;p21"/>
                  <p:cNvSpPr/>
                  <p:nvPr/>
                </p:nvSpPr>
                <p:spPr>
                  <a:xfrm>
                    <a:off x="4334" y="1959"/>
                    <a:ext cx="168" cy="192"/>
                  </a:xfrm>
                  <a:custGeom>
                    <a:avLst/>
                    <a:gdLst/>
                    <a:ahLst/>
                    <a:cxnLst/>
                    <a:rect l="l" t="t" r="r" b="b"/>
                    <a:pathLst>
                      <a:path w="225" h="257" extrusionOk="0">
                        <a:moveTo>
                          <a:pt x="115" y="257"/>
                        </a:moveTo>
                        <a:cubicBezTo>
                          <a:pt x="115" y="257"/>
                          <a:pt x="115" y="257"/>
                          <a:pt x="115" y="257"/>
                        </a:cubicBezTo>
                        <a:cubicBezTo>
                          <a:pt x="115" y="256"/>
                          <a:pt x="115" y="256"/>
                          <a:pt x="116" y="255"/>
                        </a:cubicBezTo>
                        <a:cubicBezTo>
                          <a:pt x="116" y="250"/>
                          <a:pt x="117" y="243"/>
                          <a:pt x="112" y="240"/>
                        </a:cubicBezTo>
                        <a:cubicBezTo>
                          <a:pt x="110" y="238"/>
                          <a:pt x="107" y="237"/>
                          <a:pt x="103" y="237"/>
                        </a:cubicBezTo>
                        <a:cubicBezTo>
                          <a:pt x="99" y="238"/>
                          <a:pt x="95" y="239"/>
                          <a:pt x="91" y="240"/>
                        </a:cubicBezTo>
                        <a:cubicBezTo>
                          <a:pt x="90" y="240"/>
                          <a:pt x="89" y="240"/>
                          <a:pt x="88" y="240"/>
                        </a:cubicBezTo>
                        <a:cubicBezTo>
                          <a:pt x="87" y="241"/>
                          <a:pt x="86" y="241"/>
                          <a:pt x="85" y="241"/>
                        </a:cubicBezTo>
                        <a:cubicBezTo>
                          <a:pt x="76" y="243"/>
                          <a:pt x="67" y="246"/>
                          <a:pt x="58" y="246"/>
                        </a:cubicBezTo>
                        <a:cubicBezTo>
                          <a:pt x="57" y="246"/>
                          <a:pt x="57" y="246"/>
                          <a:pt x="56" y="246"/>
                        </a:cubicBezTo>
                        <a:cubicBezTo>
                          <a:pt x="56" y="246"/>
                          <a:pt x="56" y="246"/>
                          <a:pt x="56" y="246"/>
                        </a:cubicBezTo>
                        <a:cubicBezTo>
                          <a:pt x="48" y="246"/>
                          <a:pt x="39" y="245"/>
                          <a:pt x="32" y="243"/>
                        </a:cubicBezTo>
                        <a:cubicBezTo>
                          <a:pt x="23" y="240"/>
                          <a:pt x="16" y="236"/>
                          <a:pt x="11" y="231"/>
                        </a:cubicBezTo>
                        <a:cubicBezTo>
                          <a:pt x="4" y="222"/>
                          <a:pt x="0" y="209"/>
                          <a:pt x="2" y="195"/>
                        </a:cubicBezTo>
                        <a:cubicBezTo>
                          <a:pt x="4" y="177"/>
                          <a:pt x="14" y="164"/>
                          <a:pt x="33" y="154"/>
                        </a:cubicBezTo>
                        <a:cubicBezTo>
                          <a:pt x="49" y="145"/>
                          <a:pt x="69" y="141"/>
                          <a:pt x="86" y="137"/>
                        </a:cubicBezTo>
                        <a:cubicBezTo>
                          <a:pt x="89" y="136"/>
                          <a:pt x="92" y="136"/>
                          <a:pt x="96" y="135"/>
                        </a:cubicBezTo>
                        <a:cubicBezTo>
                          <a:pt x="104" y="133"/>
                          <a:pt x="112" y="128"/>
                          <a:pt x="117" y="121"/>
                        </a:cubicBezTo>
                        <a:cubicBezTo>
                          <a:pt x="123" y="114"/>
                          <a:pt x="126" y="105"/>
                          <a:pt x="126" y="97"/>
                        </a:cubicBezTo>
                        <a:cubicBezTo>
                          <a:pt x="125" y="92"/>
                          <a:pt x="124" y="88"/>
                          <a:pt x="121" y="87"/>
                        </a:cubicBezTo>
                        <a:cubicBezTo>
                          <a:pt x="120" y="86"/>
                          <a:pt x="119" y="85"/>
                          <a:pt x="118" y="84"/>
                        </a:cubicBezTo>
                        <a:cubicBezTo>
                          <a:pt x="109" y="75"/>
                          <a:pt x="108" y="58"/>
                          <a:pt x="108" y="58"/>
                        </a:cubicBezTo>
                        <a:cubicBezTo>
                          <a:pt x="107" y="1"/>
                          <a:pt x="107" y="1"/>
                          <a:pt x="107" y="1"/>
                        </a:cubicBezTo>
                        <a:cubicBezTo>
                          <a:pt x="124" y="0"/>
                          <a:pt x="124" y="0"/>
                          <a:pt x="124" y="0"/>
                        </a:cubicBezTo>
                        <a:cubicBezTo>
                          <a:pt x="126" y="56"/>
                          <a:pt x="126" y="56"/>
                          <a:pt x="126" y="56"/>
                        </a:cubicBezTo>
                        <a:cubicBezTo>
                          <a:pt x="127" y="63"/>
                          <a:pt x="131" y="64"/>
                          <a:pt x="131" y="64"/>
                        </a:cubicBezTo>
                        <a:cubicBezTo>
                          <a:pt x="131" y="64"/>
                          <a:pt x="131" y="64"/>
                          <a:pt x="131" y="64"/>
                        </a:cubicBezTo>
                        <a:cubicBezTo>
                          <a:pt x="131" y="64"/>
                          <a:pt x="131" y="64"/>
                          <a:pt x="131" y="64"/>
                        </a:cubicBezTo>
                        <a:cubicBezTo>
                          <a:pt x="132" y="64"/>
                          <a:pt x="132" y="64"/>
                          <a:pt x="132" y="64"/>
                        </a:cubicBezTo>
                        <a:cubicBezTo>
                          <a:pt x="132" y="64"/>
                          <a:pt x="133" y="64"/>
                          <a:pt x="133" y="64"/>
                        </a:cubicBezTo>
                        <a:cubicBezTo>
                          <a:pt x="134" y="64"/>
                          <a:pt x="135" y="63"/>
                          <a:pt x="135" y="62"/>
                        </a:cubicBezTo>
                        <a:cubicBezTo>
                          <a:pt x="136" y="62"/>
                          <a:pt x="136" y="62"/>
                          <a:pt x="136" y="62"/>
                        </a:cubicBezTo>
                        <a:cubicBezTo>
                          <a:pt x="139" y="58"/>
                          <a:pt x="143" y="54"/>
                          <a:pt x="147" y="52"/>
                        </a:cubicBezTo>
                        <a:cubicBezTo>
                          <a:pt x="151" y="50"/>
                          <a:pt x="155" y="48"/>
                          <a:pt x="159" y="47"/>
                        </a:cubicBezTo>
                        <a:cubicBezTo>
                          <a:pt x="163" y="46"/>
                          <a:pt x="167" y="45"/>
                          <a:pt x="170" y="45"/>
                        </a:cubicBezTo>
                        <a:cubicBezTo>
                          <a:pt x="170" y="45"/>
                          <a:pt x="170" y="45"/>
                          <a:pt x="170" y="45"/>
                        </a:cubicBezTo>
                        <a:cubicBezTo>
                          <a:pt x="174" y="45"/>
                          <a:pt x="177" y="45"/>
                          <a:pt x="181" y="46"/>
                        </a:cubicBezTo>
                        <a:cubicBezTo>
                          <a:pt x="198" y="50"/>
                          <a:pt x="207" y="66"/>
                          <a:pt x="211" y="73"/>
                        </a:cubicBezTo>
                        <a:cubicBezTo>
                          <a:pt x="216" y="83"/>
                          <a:pt x="218" y="96"/>
                          <a:pt x="216" y="111"/>
                        </a:cubicBezTo>
                        <a:cubicBezTo>
                          <a:pt x="214" y="126"/>
                          <a:pt x="209" y="140"/>
                          <a:pt x="205" y="149"/>
                        </a:cubicBezTo>
                        <a:cubicBezTo>
                          <a:pt x="199" y="162"/>
                          <a:pt x="187" y="175"/>
                          <a:pt x="173" y="185"/>
                        </a:cubicBezTo>
                        <a:cubicBezTo>
                          <a:pt x="153" y="198"/>
                          <a:pt x="130" y="206"/>
                          <a:pt x="108" y="207"/>
                        </a:cubicBezTo>
                        <a:cubicBezTo>
                          <a:pt x="101" y="207"/>
                          <a:pt x="94" y="207"/>
                          <a:pt x="88" y="206"/>
                        </a:cubicBezTo>
                        <a:cubicBezTo>
                          <a:pt x="70" y="203"/>
                          <a:pt x="59" y="197"/>
                          <a:pt x="57" y="189"/>
                        </a:cubicBezTo>
                        <a:cubicBezTo>
                          <a:pt x="57" y="188"/>
                          <a:pt x="56" y="188"/>
                          <a:pt x="56" y="188"/>
                        </a:cubicBezTo>
                        <a:cubicBezTo>
                          <a:pt x="56" y="189"/>
                          <a:pt x="56" y="189"/>
                          <a:pt x="56" y="189"/>
                        </a:cubicBezTo>
                        <a:cubicBezTo>
                          <a:pt x="55" y="190"/>
                          <a:pt x="53" y="194"/>
                          <a:pt x="47" y="194"/>
                        </a:cubicBezTo>
                        <a:cubicBezTo>
                          <a:pt x="47" y="194"/>
                          <a:pt x="46" y="194"/>
                          <a:pt x="46" y="194"/>
                        </a:cubicBezTo>
                        <a:cubicBezTo>
                          <a:pt x="44" y="194"/>
                          <a:pt x="38" y="193"/>
                          <a:pt x="35" y="190"/>
                        </a:cubicBezTo>
                        <a:cubicBezTo>
                          <a:pt x="35" y="191"/>
                          <a:pt x="35" y="192"/>
                          <a:pt x="35" y="192"/>
                        </a:cubicBezTo>
                        <a:cubicBezTo>
                          <a:pt x="35" y="196"/>
                          <a:pt x="34" y="201"/>
                          <a:pt x="31" y="203"/>
                        </a:cubicBezTo>
                        <a:cubicBezTo>
                          <a:pt x="32" y="204"/>
                          <a:pt x="32" y="204"/>
                          <a:pt x="32" y="204"/>
                        </a:cubicBezTo>
                        <a:cubicBezTo>
                          <a:pt x="34" y="205"/>
                          <a:pt x="35" y="207"/>
                          <a:pt x="35" y="211"/>
                        </a:cubicBezTo>
                        <a:cubicBezTo>
                          <a:pt x="36" y="215"/>
                          <a:pt x="37" y="217"/>
                          <a:pt x="39" y="218"/>
                        </a:cubicBezTo>
                        <a:cubicBezTo>
                          <a:pt x="44" y="222"/>
                          <a:pt x="51" y="225"/>
                          <a:pt x="58" y="224"/>
                        </a:cubicBezTo>
                        <a:cubicBezTo>
                          <a:pt x="66" y="224"/>
                          <a:pt x="73" y="221"/>
                          <a:pt x="80" y="219"/>
                        </a:cubicBezTo>
                        <a:cubicBezTo>
                          <a:pt x="85" y="217"/>
                          <a:pt x="90" y="215"/>
                          <a:pt x="96" y="214"/>
                        </a:cubicBezTo>
                        <a:cubicBezTo>
                          <a:pt x="100" y="214"/>
                          <a:pt x="103" y="213"/>
                          <a:pt x="107" y="213"/>
                        </a:cubicBezTo>
                        <a:cubicBezTo>
                          <a:pt x="117" y="213"/>
                          <a:pt x="126" y="215"/>
                          <a:pt x="132" y="219"/>
                        </a:cubicBezTo>
                        <a:cubicBezTo>
                          <a:pt x="136" y="221"/>
                          <a:pt x="138" y="223"/>
                          <a:pt x="140" y="226"/>
                        </a:cubicBezTo>
                        <a:cubicBezTo>
                          <a:pt x="142" y="229"/>
                          <a:pt x="143" y="232"/>
                          <a:pt x="145" y="236"/>
                        </a:cubicBezTo>
                        <a:cubicBezTo>
                          <a:pt x="145" y="237"/>
                          <a:pt x="149" y="248"/>
                          <a:pt x="147" y="253"/>
                        </a:cubicBezTo>
                        <a:cubicBezTo>
                          <a:pt x="147" y="254"/>
                          <a:pt x="146" y="254"/>
                          <a:pt x="145" y="255"/>
                        </a:cubicBezTo>
                        <a:cubicBezTo>
                          <a:pt x="145" y="255"/>
                          <a:pt x="145" y="255"/>
                          <a:pt x="145" y="255"/>
                        </a:cubicBezTo>
                        <a:cubicBezTo>
                          <a:pt x="142" y="255"/>
                          <a:pt x="139" y="255"/>
                          <a:pt x="135" y="255"/>
                        </a:cubicBezTo>
                        <a:cubicBezTo>
                          <a:pt x="129" y="256"/>
                          <a:pt x="122" y="257"/>
                          <a:pt x="116" y="257"/>
                        </a:cubicBezTo>
                        <a:cubicBezTo>
                          <a:pt x="115" y="257"/>
                          <a:pt x="115" y="257"/>
                          <a:pt x="115" y="257"/>
                        </a:cubicBezTo>
                        <a:moveTo>
                          <a:pt x="103" y="237"/>
                        </a:moveTo>
                        <a:cubicBezTo>
                          <a:pt x="107" y="237"/>
                          <a:pt x="110" y="238"/>
                          <a:pt x="113" y="240"/>
                        </a:cubicBezTo>
                        <a:cubicBezTo>
                          <a:pt x="118" y="243"/>
                          <a:pt x="117" y="250"/>
                          <a:pt x="116" y="256"/>
                        </a:cubicBezTo>
                        <a:cubicBezTo>
                          <a:pt x="116" y="256"/>
                          <a:pt x="116" y="256"/>
                          <a:pt x="116" y="256"/>
                        </a:cubicBezTo>
                        <a:cubicBezTo>
                          <a:pt x="122" y="256"/>
                          <a:pt x="129" y="256"/>
                          <a:pt x="135" y="255"/>
                        </a:cubicBezTo>
                        <a:cubicBezTo>
                          <a:pt x="139" y="255"/>
                          <a:pt x="142" y="254"/>
                          <a:pt x="145" y="254"/>
                        </a:cubicBezTo>
                        <a:cubicBezTo>
                          <a:pt x="146" y="254"/>
                          <a:pt x="146" y="253"/>
                          <a:pt x="147" y="253"/>
                        </a:cubicBezTo>
                        <a:cubicBezTo>
                          <a:pt x="149" y="248"/>
                          <a:pt x="145" y="237"/>
                          <a:pt x="144" y="236"/>
                        </a:cubicBezTo>
                        <a:cubicBezTo>
                          <a:pt x="141" y="228"/>
                          <a:pt x="139" y="224"/>
                          <a:pt x="132" y="220"/>
                        </a:cubicBezTo>
                        <a:cubicBezTo>
                          <a:pt x="125" y="215"/>
                          <a:pt x="117" y="213"/>
                          <a:pt x="107" y="213"/>
                        </a:cubicBezTo>
                        <a:cubicBezTo>
                          <a:pt x="103" y="214"/>
                          <a:pt x="100" y="214"/>
                          <a:pt x="96" y="215"/>
                        </a:cubicBezTo>
                        <a:cubicBezTo>
                          <a:pt x="90" y="216"/>
                          <a:pt x="85" y="218"/>
                          <a:pt x="80" y="219"/>
                        </a:cubicBezTo>
                        <a:cubicBezTo>
                          <a:pt x="73" y="222"/>
                          <a:pt x="66" y="224"/>
                          <a:pt x="58" y="225"/>
                        </a:cubicBezTo>
                        <a:cubicBezTo>
                          <a:pt x="51" y="225"/>
                          <a:pt x="44" y="223"/>
                          <a:pt x="38" y="218"/>
                        </a:cubicBezTo>
                        <a:cubicBezTo>
                          <a:pt x="37" y="217"/>
                          <a:pt x="35" y="215"/>
                          <a:pt x="35" y="211"/>
                        </a:cubicBezTo>
                        <a:cubicBezTo>
                          <a:pt x="35" y="208"/>
                          <a:pt x="33" y="206"/>
                          <a:pt x="32" y="205"/>
                        </a:cubicBezTo>
                        <a:cubicBezTo>
                          <a:pt x="32" y="204"/>
                          <a:pt x="31" y="204"/>
                          <a:pt x="31" y="204"/>
                        </a:cubicBezTo>
                        <a:cubicBezTo>
                          <a:pt x="30" y="203"/>
                          <a:pt x="30" y="203"/>
                          <a:pt x="30" y="203"/>
                        </a:cubicBezTo>
                        <a:cubicBezTo>
                          <a:pt x="31" y="203"/>
                          <a:pt x="31" y="203"/>
                          <a:pt x="31" y="203"/>
                        </a:cubicBezTo>
                        <a:cubicBezTo>
                          <a:pt x="34" y="201"/>
                          <a:pt x="34" y="196"/>
                          <a:pt x="34" y="192"/>
                        </a:cubicBezTo>
                        <a:cubicBezTo>
                          <a:pt x="34" y="191"/>
                          <a:pt x="34" y="191"/>
                          <a:pt x="35" y="190"/>
                        </a:cubicBezTo>
                        <a:cubicBezTo>
                          <a:pt x="35" y="189"/>
                          <a:pt x="35" y="189"/>
                          <a:pt x="35" y="189"/>
                        </a:cubicBezTo>
                        <a:cubicBezTo>
                          <a:pt x="35" y="190"/>
                          <a:pt x="35" y="190"/>
                          <a:pt x="35" y="190"/>
                        </a:cubicBezTo>
                        <a:cubicBezTo>
                          <a:pt x="38" y="193"/>
                          <a:pt x="44" y="193"/>
                          <a:pt x="46" y="193"/>
                        </a:cubicBezTo>
                        <a:cubicBezTo>
                          <a:pt x="46" y="193"/>
                          <a:pt x="47" y="193"/>
                          <a:pt x="47" y="193"/>
                        </a:cubicBezTo>
                        <a:cubicBezTo>
                          <a:pt x="53" y="193"/>
                          <a:pt x="55" y="190"/>
                          <a:pt x="56" y="188"/>
                        </a:cubicBezTo>
                        <a:cubicBezTo>
                          <a:pt x="56" y="188"/>
                          <a:pt x="56" y="187"/>
                          <a:pt x="56" y="187"/>
                        </a:cubicBezTo>
                        <a:cubicBezTo>
                          <a:pt x="57" y="187"/>
                          <a:pt x="57" y="188"/>
                          <a:pt x="57" y="189"/>
                        </a:cubicBezTo>
                        <a:cubicBezTo>
                          <a:pt x="60" y="196"/>
                          <a:pt x="70" y="202"/>
                          <a:pt x="88" y="205"/>
                        </a:cubicBezTo>
                        <a:cubicBezTo>
                          <a:pt x="94" y="206"/>
                          <a:pt x="101" y="207"/>
                          <a:pt x="108" y="206"/>
                        </a:cubicBezTo>
                        <a:cubicBezTo>
                          <a:pt x="130" y="206"/>
                          <a:pt x="153" y="198"/>
                          <a:pt x="172" y="185"/>
                        </a:cubicBezTo>
                        <a:cubicBezTo>
                          <a:pt x="187" y="175"/>
                          <a:pt x="198" y="162"/>
                          <a:pt x="205" y="148"/>
                        </a:cubicBezTo>
                        <a:cubicBezTo>
                          <a:pt x="210" y="138"/>
                          <a:pt x="225" y="101"/>
                          <a:pt x="210" y="73"/>
                        </a:cubicBezTo>
                        <a:cubicBezTo>
                          <a:pt x="203" y="59"/>
                          <a:pt x="192" y="49"/>
                          <a:pt x="180" y="47"/>
                        </a:cubicBezTo>
                        <a:cubicBezTo>
                          <a:pt x="177" y="46"/>
                          <a:pt x="174" y="46"/>
                          <a:pt x="170" y="46"/>
                        </a:cubicBezTo>
                        <a:cubicBezTo>
                          <a:pt x="170" y="46"/>
                          <a:pt x="170" y="46"/>
                          <a:pt x="170" y="46"/>
                        </a:cubicBezTo>
                        <a:cubicBezTo>
                          <a:pt x="167" y="46"/>
                          <a:pt x="163" y="46"/>
                          <a:pt x="159" y="47"/>
                        </a:cubicBezTo>
                        <a:cubicBezTo>
                          <a:pt x="155" y="48"/>
                          <a:pt x="151" y="50"/>
                          <a:pt x="148" y="52"/>
                        </a:cubicBezTo>
                        <a:cubicBezTo>
                          <a:pt x="143" y="55"/>
                          <a:pt x="139" y="58"/>
                          <a:pt x="136" y="62"/>
                        </a:cubicBezTo>
                        <a:cubicBezTo>
                          <a:pt x="136" y="62"/>
                          <a:pt x="136" y="62"/>
                          <a:pt x="136" y="62"/>
                        </a:cubicBezTo>
                        <a:cubicBezTo>
                          <a:pt x="135" y="63"/>
                          <a:pt x="134" y="64"/>
                          <a:pt x="133" y="64"/>
                        </a:cubicBezTo>
                        <a:cubicBezTo>
                          <a:pt x="133" y="65"/>
                          <a:pt x="132" y="65"/>
                          <a:pt x="132" y="65"/>
                        </a:cubicBezTo>
                        <a:cubicBezTo>
                          <a:pt x="131" y="65"/>
                          <a:pt x="131" y="65"/>
                          <a:pt x="131" y="65"/>
                        </a:cubicBezTo>
                        <a:cubicBezTo>
                          <a:pt x="131" y="65"/>
                          <a:pt x="131" y="65"/>
                          <a:pt x="131" y="65"/>
                        </a:cubicBezTo>
                        <a:cubicBezTo>
                          <a:pt x="131" y="64"/>
                          <a:pt x="131" y="64"/>
                          <a:pt x="131" y="64"/>
                        </a:cubicBezTo>
                        <a:cubicBezTo>
                          <a:pt x="130" y="64"/>
                          <a:pt x="127" y="63"/>
                          <a:pt x="125" y="56"/>
                        </a:cubicBezTo>
                        <a:cubicBezTo>
                          <a:pt x="123" y="1"/>
                          <a:pt x="123" y="1"/>
                          <a:pt x="123" y="1"/>
                        </a:cubicBezTo>
                        <a:cubicBezTo>
                          <a:pt x="107" y="1"/>
                          <a:pt x="107" y="1"/>
                          <a:pt x="107" y="1"/>
                        </a:cubicBezTo>
                        <a:cubicBezTo>
                          <a:pt x="109" y="58"/>
                          <a:pt x="109" y="58"/>
                          <a:pt x="109" y="58"/>
                        </a:cubicBezTo>
                        <a:cubicBezTo>
                          <a:pt x="109" y="58"/>
                          <a:pt x="109" y="75"/>
                          <a:pt x="119" y="84"/>
                        </a:cubicBezTo>
                        <a:cubicBezTo>
                          <a:pt x="120" y="85"/>
                          <a:pt x="121" y="86"/>
                          <a:pt x="122" y="86"/>
                        </a:cubicBezTo>
                        <a:cubicBezTo>
                          <a:pt x="124" y="88"/>
                          <a:pt x="126" y="91"/>
                          <a:pt x="126" y="97"/>
                        </a:cubicBezTo>
                        <a:cubicBezTo>
                          <a:pt x="126" y="105"/>
                          <a:pt x="123" y="114"/>
                          <a:pt x="118" y="121"/>
                        </a:cubicBezTo>
                        <a:cubicBezTo>
                          <a:pt x="112" y="128"/>
                          <a:pt x="104" y="133"/>
                          <a:pt x="96" y="135"/>
                        </a:cubicBezTo>
                        <a:cubicBezTo>
                          <a:pt x="93" y="136"/>
                          <a:pt x="89" y="137"/>
                          <a:pt x="86" y="138"/>
                        </a:cubicBezTo>
                        <a:cubicBezTo>
                          <a:pt x="69" y="141"/>
                          <a:pt x="49" y="146"/>
                          <a:pt x="33" y="154"/>
                        </a:cubicBezTo>
                        <a:cubicBezTo>
                          <a:pt x="15" y="164"/>
                          <a:pt x="5" y="177"/>
                          <a:pt x="2" y="195"/>
                        </a:cubicBezTo>
                        <a:cubicBezTo>
                          <a:pt x="1" y="209"/>
                          <a:pt x="4" y="222"/>
                          <a:pt x="11" y="230"/>
                        </a:cubicBezTo>
                        <a:cubicBezTo>
                          <a:pt x="16" y="236"/>
                          <a:pt x="23" y="240"/>
                          <a:pt x="32" y="242"/>
                        </a:cubicBezTo>
                        <a:cubicBezTo>
                          <a:pt x="39" y="244"/>
                          <a:pt x="48" y="246"/>
                          <a:pt x="56" y="245"/>
                        </a:cubicBezTo>
                        <a:cubicBezTo>
                          <a:pt x="56" y="245"/>
                          <a:pt x="56" y="245"/>
                          <a:pt x="56" y="245"/>
                        </a:cubicBezTo>
                        <a:cubicBezTo>
                          <a:pt x="57" y="245"/>
                          <a:pt x="57" y="245"/>
                          <a:pt x="57" y="245"/>
                        </a:cubicBezTo>
                        <a:cubicBezTo>
                          <a:pt x="67" y="245"/>
                          <a:pt x="76" y="243"/>
                          <a:pt x="85" y="241"/>
                        </a:cubicBezTo>
                        <a:cubicBezTo>
                          <a:pt x="86" y="240"/>
                          <a:pt x="87" y="240"/>
                          <a:pt x="88" y="240"/>
                        </a:cubicBezTo>
                        <a:cubicBezTo>
                          <a:pt x="89" y="240"/>
                          <a:pt x="90" y="239"/>
                          <a:pt x="91" y="239"/>
                        </a:cubicBezTo>
                        <a:cubicBezTo>
                          <a:pt x="94" y="238"/>
                          <a:pt x="99" y="237"/>
                          <a:pt x="103" y="237"/>
                        </a:cubicBezTo>
                      </a:path>
                    </a:pathLst>
                  </a:custGeom>
                  <a:solidFill>
                    <a:srgbClr val="CA6B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32" name="Google Shape;3732;p21"/>
                  <p:cNvSpPr/>
                  <p:nvPr/>
                </p:nvSpPr>
                <p:spPr>
                  <a:xfrm>
                    <a:off x="4340" y="1959"/>
                    <a:ext cx="162" cy="183"/>
                  </a:xfrm>
                  <a:custGeom>
                    <a:avLst/>
                    <a:gdLst/>
                    <a:ahLst/>
                    <a:cxnLst/>
                    <a:rect l="l" t="t" r="r" b="b"/>
                    <a:pathLst>
                      <a:path w="216" h="244" extrusionOk="0">
                        <a:moveTo>
                          <a:pt x="114" y="0"/>
                        </a:moveTo>
                        <a:cubicBezTo>
                          <a:pt x="108" y="0"/>
                          <a:pt x="108" y="0"/>
                          <a:pt x="108" y="0"/>
                        </a:cubicBezTo>
                        <a:cubicBezTo>
                          <a:pt x="110" y="55"/>
                          <a:pt x="110" y="55"/>
                          <a:pt x="110" y="55"/>
                        </a:cubicBezTo>
                        <a:cubicBezTo>
                          <a:pt x="110" y="55"/>
                          <a:pt x="110" y="63"/>
                          <a:pt x="116" y="66"/>
                        </a:cubicBezTo>
                        <a:cubicBezTo>
                          <a:pt x="116" y="66"/>
                          <a:pt x="119" y="69"/>
                          <a:pt x="118" y="72"/>
                        </a:cubicBezTo>
                        <a:cubicBezTo>
                          <a:pt x="118" y="74"/>
                          <a:pt x="116" y="75"/>
                          <a:pt x="113" y="75"/>
                        </a:cubicBezTo>
                        <a:cubicBezTo>
                          <a:pt x="110" y="75"/>
                          <a:pt x="104" y="72"/>
                          <a:pt x="100" y="58"/>
                        </a:cubicBezTo>
                        <a:cubicBezTo>
                          <a:pt x="100" y="62"/>
                          <a:pt x="101" y="75"/>
                          <a:pt x="110" y="83"/>
                        </a:cubicBezTo>
                        <a:cubicBezTo>
                          <a:pt x="111" y="84"/>
                          <a:pt x="112" y="85"/>
                          <a:pt x="113" y="85"/>
                        </a:cubicBezTo>
                        <a:cubicBezTo>
                          <a:pt x="115" y="87"/>
                          <a:pt x="117" y="90"/>
                          <a:pt x="117" y="96"/>
                        </a:cubicBezTo>
                        <a:cubicBezTo>
                          <a:pt x="117" y="104"/>
                          <a:pt x="115" y="112"/>
                          <a:pt x="110" y="118"/>
                        </a:cubicBezTo>
                        <a:cubicBezTo>
                          <a:pt x="113" y="116"/>
                          <a:pt x="118" y="110"/>
                          <a:pt x="120" y="102"/>
                        </a:cubicBezTo>
                        <a:cubicBezTo>
                          <a:pt x="123" y="90"/>
                          <a:pt x="120" y="67"/>
                          <a:pt x="146" y="62"/>
                        </a:cubicBezTo>
                        <a:cubicBezTo>
                          <a:pt x="148" y="61"/>
                          <a:pt x="150" y="61"/>
                          <a:pt x="151" y="61"/>
                        </a:cubicBezTo>
                        <a:cubicBezTo>
                          <a:pt x="174" y="61"/>
                          <a:pt x="189" y="93"/>
                          <a:pt x="174" y="131"/>
                        </a:cubicBezTo>
                        <a:cubicBezTo>
                          <a:pt x="174" y="131"/>
                          <a:pt x="164" y="158"/>
                          <a:pt x="128" y="174"/>
                        </a:cubicBezTo>
                        <a:cubicBezTo>
                          <a:pt x="117" y="180"/>
                          <a:pt x="104" y="182"/>
                          <a:pt x="92" y="182"/>
                        </a:cubicBezTo>
                        <a:cubicBezTo>
                          <a:pt x="69" y="182"/>
                          <a:pt x="51" y="173"/>
                          <a:pt x="50" y="161"/>
                        </a:cubicBezTo>
                        <a:cubicBezTo>
                          <a:pt x="50" y="145"/>
                          <a:pt x="65" y="139"/>
                          <a:pt x="71" y="138"/>
                        </a:cubicBezTo>
                        <a:cubicBezTo>
                          <a:pt x="55" y="141"/>
                          <a:pt x="38" y="146"/>
                          <a:pt x="24" y="153"/>
                        </a:cubicBezTo>
                        <a:cubicBezTo>
                          <a:pt x="18" y="157"/>
                          <a:pt x="13" y="160"/>
                          <a:pt x="8" y="165"/>
                        </a:cubicBezTo>
                        <a:cubicBezTo>
                          <a:pt x="15" y="159"/>
                          <a:pt x="25" y="152"/>
                          <a:pt x="31" y="152"/>
                        </a:cubicBezTo>
                        <a:cubicBezTo>
                          <a:pt x="32" y="152"/>
                          <a:pt x="32" y="152"/>
                          <a:pt x="32" y="152"/>
                        </a:cubicBezTo>
                        <a:cubicBezTo>
                          <a:pt x="45" y="152"/>
                          <a:pt x="46" y="174"/>
                          <a:pt x="37" y="179"/>
                        </a:cubicBezTo>
                        <a:cubicBezTo>
                          <a:pt x="36" y="180"/>
                          <a:pt x="34" y="180"/>
                          <a:pt x="33" y="180"/>
                        </a:cubicBezTo>
                        <a:cubicBezTo>
                          <a:pt x="25" y="180"/>
                          <a:pt x="17" y="172"/>
                          <a:pt x="16" y="171"/>
                        </a:cubicBezTo>
                        <a:cubicBezTo>
                          <a:pt x="16" y="171"/>
                          <a:pt x="23" y="203"/>
                          <a:pt x="0" y="207"/>
                        </a:cubicBezTo>
                        <a:cubicBezTo>
                          <a:pt x="0" y="206"/>
                          <a:pt x="1" y="206"/>
                          <a:pt x="2" y="206"/>
                        </a:cubicBezTo>
                        <a:cubicBezTo>
                          <a:pt x="6" y="206"/>
                          <a:pt x="12" y="207"/>
                          <a:pt x="15" y="213"/>
                        </a:cubicBezTo>
                        <a:cubicBezTo>
                          <a:pt x="18" y="221"/>
                          <a:pt x="30" y="232"/>
                          <a:pt x="47" y="232"/>
                        </a:cubicBezTo>
                        <a:cubicBezTo>
                          <a:pt x="51" y="232"/>
                          <a:pt x="56" y="232"/>
                          <a:pt x="60" y="230"/>
                        </a:cubicBezTo>
                        <a:cubicBezTo>
                          <a:pt x="60" y="230"/>
                          <a:pt x="50" y="234"/>
                          <a:pt x="47" y="239"/>
                        </a:cubicBezTo>
                        <a:cubicBezTo>
                          <a:pt x="47" y="239"/>
                          <a:pt x="41" y="234"/>
                          <a:pt x="33" y="234"/>
                        </a:cubicBezTo>
                        <a:cubicBezTo>
                          <a:pt x="31" y="234"/>
                          <a:pt x="29" y="234"/>
                          <a:pt x="27" y="235"/>
                        </a:cubicBezTo>
                        <a:cubicBezTo>
                          <a:pt x="27" y="235"/>
                          <a:pt x="23" y="227"/>
                          <a:pt x="7" y="227"/>
                        </a:cubicBezTo>
                        <a:cubicBezTo>
                          <a:pt x="5" y="227"/>
                          <a:pt x="3" y="227"/>
                          <a:pt x="1" y="227"/>
                        </a:cubicBezTo>
                        <a:cubicBezTo>
                          <a:pt x="1" y="228"/>
                          <a:pt x="2" y="229"/>
                          <a:pt x="2" y="229"/>
                        </a:cubicBezTo>
                        <a:cubicBezTo>
                          <a:pt x="7" y="235"/>
                          <a:pt x="14" y="239"/>
                          <a:pt x="23" y="241"/>
                        </a:cubicBezTo>
                        <a:cubicBezTo>
                          <a:pt x="30" y="243"/>
                          <a:pt x="38" y="244"/>
                          <a:pt x="46" y="244"/>
                        </a:cubicBezTo>
                        <a:cubicBezTo>
                          <a:pt x="46" y="244"/>
                          <a:pt x="47" y="244"/>
                          <a:pt x="47" y="244"/>
                        </a:cubicBezTo>
                        <a:cubicBezTo>
                          <a:pt x="47" y="244"/>
                          <a:pt x="47" y="244"/>
                          <a:pt x="47" y="244"/>
                        </a:cubicBezTo>
                        <a:cubicBezTo>
                          <a:pt x="48" y="244"/>
                          <a:pt x="48" y="244"/>
                          <a:pt x="48" y="244"/>
                        </a:cubicBezTo>
                        <a:cubicBezTo>
                          <a:pt x="51" y="244"/>
                          <a:pt x="54" y="244"/>
                          <a:pt x="57" y="244"/>
                        </a:cubicBezTo>
                        <a:cubicBezTo>
                          <a:pt x="58" y="242"/>
                          <a:pt x="58" y="241"/>
                          <a:pt x="59" y="240"/>
                        </a:cubicBezTo>
                        <a:cubicBezTo>
                          <a:pt x="64" y="230"/>
                          <a:pt x="74" y="228"/>
                          <a:pt x="81" y="228"/>
                        </a:cubicBezTo>
                        <a:cubicBezTo>
                          <a:pt x="86" y="228"/>
                          <a:pt x="89" y="229"/>
                          <a:pt x="89" y="229"/>
                        </a:cubicBezTo>
                        <a:cubicBezTo>
                          <a:pt x="91" y="222"/>
                          <a:pt x="101" y="221"/>
                          <a:pt x="101" y="221"/>
                        </a:cubicBezTo>
                        <a:cubicBezTo>
                          <a:pt x="101" y="217"/>
                          <a:pt x="103" y="215"/>
                          <a:pt x="104" y="213"/>
                        </a:cubicBezTo>
                        <a:cubicBezTo>
                          <a:pt x="103" y="212"/>
                          <a:pt x="101" y="212"/>
                          <a:pt x="100" y="212"/>
                        </a:cubicBezTo>
                        <a:cubicBezTo>
                          <a:pt x="99" y="212"/>
                          <a:pt x="99" y="212"/>
                          <a:pt x="98" y="212"/>
                        </a:cubicBezTo>
                        <a:cubicBezTo>
                          <a:pt x="94" y="213"/>
                          <a:pt x="91" y="213"/>
                          <a:pt x="87" y="214"/>
                        </a:cubicBezTo>
                        <a:cubicBezTo>
                          <a:pt x="81" y="215"/>
                          <a:pt x="76" y="217"/>
                          <a:pt x="71" y="218"/>
                        </a:cubicBezTo>
                        <a:cubicBezTo>
                          <a:pt x="64" y="221"/>
                          <a:pt x="57" y="223"/>
                          <a:pt x="49" y="224"/>
                        </a:cubicBezTo>
                        <a:cubicBezTo>
                          <a:pt x="49" y="224"/>
                          <a:pt x="48" y="224"/>
                          <a:pt x="48" y="224"/>
                        </a:cubicBezTo>
                        <a:cubicBezTo>
                          <a:pt x="41" y="224"/>
                          <a:pt x="34" y="222"/>
                          <a:pt x="29" y="217"/>
                        </a:cubicBezTo>
                        <a:cubicBezTo>
                          <a:pt x="28" y="216"/>
                          <a:pt x="26" y="214"/>
                          <a:pt x="26" y="210"/>
                        </a:cubicBezTo>
                        <a:cubicBezTo>
                          <a:pt x="26" y="207"/>
                          <a:pt x="24" y="205"/>
                          <a:pt x="23" y="204"/>
                        </a:cubicBezTo>
                        <a:cubicBezTo>
                          <a:pt x="23" y="203"/>
                          <a:pt x="22" y="203"/>
                          <a:pt x="22" y="203"/>
                        </a:cubicBezTo>
                        <a:cubicBezTo>
                          <a:pt x="21" y="202"/>
                          <a:pt x="21" y="202"/>
                          <a:pt x="21" y="202"/>
                        </a:cubicBezTo>
                        <a:cubicBezTo>
                          <a:pt x="22" y="202"/>
                          <a:pt x="22" y="202"/>
                          <a:pt x="22" y="202"/>
                        </a:cubicBezTo>
                        <a:cubicBezTo>
                          <a:pt x="25" y="200"/>
                          <a:pt x="25" y="195"/>
                          <a:pt x="25" y="191"/>
                        </a:cubicBezTo>
                        <a:cubicBezTo>
                          <a:pt x="25" y="190"/>
                          <a:pt x="25" y="190"/>
                          <a:pt x="26" y="189"/>
                        </a:cubicBezTo>
                        <a:cubicBezTo>
                          <a:pt x="26" y="188"/>
                          <a:pt x="26" y="188"/>
                          <a:pt x="26" y="188"/>
                        </a:cubicBezTo>
                        <a:cubicBezTo>
                          <a:pt x="26" y="189"/>
                          <a:pt x="26" y="189"/>
                          <a:pt x="26" y="189"/>
                        </a:cubicBezTo>
                        <a:cubicBezTo>
                          <a:pt x="29" y="192"/>
                          <a:pt x="35" y="192"/>
                          <a:pt x="37" y="192"/>
                        </a:cubicBezTo>
                        <a:cubicBezTo>
                          <a:pt x="37" y="192"/>
                          <a:pt x="37" y="192"/>
                          <a:pt x="38" y="192"/>
                        </a:cubicBezTo>
                        <a:cubicBezTo>
                          <a:pt x="38" y="192"/>
                          <a:pt x="38" y="192"/>
                          <a:pt x="38" y="192"/>
                        </a:cubicBezTo>
                        <a:cubicBezTo>
                          <a:pt x="44" y="192"/>
                          <a:pt x="46" y="189"/>
                          <a:pt x="47" y="187"/>
                        </a:cubicBezTo>
                        <a:cubicBezTo>
                          <a:pt x="47" y="187"/>
                          <a:pt x="47" y="186"/>
                          <a:pt x="47" y="186"/>
                        </a:cubicBezTo>
                        <a:cubicBezTo>
                          <a:pt x="47" y="186"/>
                          <a:pt x="47" y="186"/>
                          <a:pt x="47" y="186"/>
                        </a:cubicBezTo>
                        <a:cubicBezTo>
                          <a:pt x="48" y="186"/>
                          <a:pt x="48" y="187"/>
                          <a:pt x="48" y="188"/>
                        </a:cubicBezTo>
                        <a:cubicBezTo>
                          <a:pt x="51" y="195"/>
                          <a:pt x="61" y="201"/>
                          <a:pt x="79" y="204"/>
                        </a:cubicBezTo>
                        <a:cubicBezTo>
                          <a:pt x="84" y="205"/>
                          <a:pt x="90" y="205"/>
                          <a:pt x="95" y="205"/>
                        </a:cubicBezTo>
                        <a:cubicBezTo>
                          <a:pt x="97" y="205"/>
                          <a:pt x="98" y="205"/>
                          <a:pt x="99" y="205"/>
                        </a:cubicBezTo>
                        <a:cubicBezTo>
                          <a:pt x="121" y="205"/>
                          <a:pt x="144" y="197"/>
                          <a:pt x="163" y="184"/>
                        </a:cubicBezTo>
                        <a:cubicBezTo>
                          <a:pt x="178" y="174"/>
                          <a:pt x="189" y="161"/>
                          <a:pt x="196" y="147"/>
                        </a:cubicBezTo>
                        <a:cubicBezTo>
                          <a:pt x="201" y="137"/>
                          <a:pt x="216" y="100"/>
                          <a:pt x="201" y="72"/>
                        </a:cubicBezTo>
                        <a:cubicBezTo>
                          <a:pt x="194" y="58"/>
                          <a:pt x="183" y="48"/>
                          <a:pt x="171" y="46"/>
                        </a:cubicBezTo>
                        <a:cubicBezTo>
                          <a:pt x="168" y="45"/>
                          <a:pt x="166" y="45"/>
                          <a:pt x="162" y="45"/>
                        </a:cubicBezTo>
                        <a:cubicBezTo>
                          <a:pt x="162" y="45"/>
                          <a:pt x="162" y="45"/>
                          <a:pt x="161" y="45"/>
                        </a:cubicBezTo>
                        <a:cubicBezTo>
                          <a:pt x="161" y="45"/>
                          <a:pt x="161" y="45"/>
                          <a:pt x="161" y="45"/>
                        </a:cubicBezTo>
                        <a:cubicBezTo>
                          <a:pt x="158" y="45"/>
                          <a:pt x="154" y="45"/>
                          <a:pt x="150" y="46"/>
                        </a:cubicBezTo>
                        <a:cubicBezTo>
                          <a:pt x="146" y="47"/>
                          <a:pt x="142" y="49"/>
                          <a:pt x="139" y="51"/>
                        </a:cubicBezTo>
                        <a:cubicBezTo>
                          <a:pt x="134" y="54"/>
                          <a:pt x="130" y="57"/>
                          <a:pt x="127" y="61"/>
                        </a:cubicBezTo>
                        <a:cubicBezTo>
                          <a:pt x="127" y="61"/>
                          <a:pt x="127" y="61"/>
                          <a:pt x="127" y="61"/>
                        </a:cubicBezTo>
                        <a:cubicBezTo>
                          <a:pt x="126" y="62"/>
                          <a:pt x="125" y="63"/>
                          <a:pt x="124" y="63"/>
                        </a:cubicBezTo>
                        <a:cubicBezTo>
                          <a:pt x="124" y="64"/>
                          <a:pt x="123" y="64"/>
                          <a:pt x="123" y="64"/>
                        </a:cubicBezTo>
                        <a:cubicBezTo>
                          <a:pt x="122" y="64"/>
                          <a:pt x="122" y="64"/>
                          <a:pt x="122" y="64"/>
                        </a:cubicBezTo>
                        <a:cubicBezTo>
                          <a:pt x="122" y="64"/>
                          <a:pt x="122" y="64"/>
                          <a:pt x="122" y="64"/>
                        </a:cubicBezTo>
                        <a:cubicBezTo>
                          <a:pt x="122" y="63"/>
                          <a:pt x="122" y="63"/>
                          <a:pt x="122" y="63"/>
                        </a:cubicBezTo>
                        <a:cubicBezTo>
                          <a:pt x="121" y="63"/>
                          <a:pt x="118" y="62"/>
                          <a:pt x="116" y="55"/>
                        </a:cubicBezTo>
                        <a:cubicBezTo>
                          <a:pt x="114" y="0"/>
                          <a:pt x="114" y="0"/>
                          <a:pt x="114" y="0"/>
                        </a:cubicBezTo>
                      </a:path>
                    </a:pathLst>
                  </a:custGeom>
                  <a:solidFill>
                    <a:srgbClr val="F29E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33" name="Google Shape;3733;p21"/>
                  <p:cNvSpPr/>
                  <p:nvPr/>
                </p:nvSpPr>
                <p:spPr>
                  <a:xfrm>
                    <a:off x="4340" y="1959"/>
                    <a:ext cx="162" cy="184"/>
                  </a:xfrm>
                  <a:custGeom>
                    <a:avLst/>
                    <a:gdLst/>
                    <a:ahLst/>
                    <a:cxnLst/>
                    <a:rect l="l" t="t" r="r" b="b"/>
                    <a:pathLst>
                      <a:path w="216" h="246" extrusionOk="0">
                        <a:moveTo>
                          <a:pt x="68" y="243"/>
                        </a:moveTo>
                        <a:cubicBezTo>
                          <a:pt x="65" y="244"/>
                          <a:pt x="61" y="244"/>
                          <a:pt x="57" y="245"/>
                        </a:cubicBezTo>
                        <a:cubicBezTo>
                          <a:pt x="61" y="244"/>
                          <a:pt x="65" y="244"/>
                          <a:pt x="68" y="243"/>
                        </a:cubicBezTo>
                        <a:moveTo>
                          <a:pt x="1" y="228"/>
                        </a:moveTo>
                        <a:cubicBezTo>
                          <a:pt x="1" y="228"/>
                          <a:pt x="1" y="228"/>
                          <a:pt x="0" y="228"/>
                        </a:cubicBezTo>
                        <a:cubicBezTo>
                          <a:pt x="1" y="229"/>
                          <a:pt x="2" y="230"/>
                          <a:pt x="2" y="230"/>
                        </a:cubicBezTo>
                        <a:cubicBezTo>
                          <a:pt x="12" y="242"/>
                          <a:pt x="31" y="246"/>
                          <a:pt x="46" y="246"/>
                        </a:cubicBezTo>
                        <a:cubicBezTo>
                          <a:pt x="46" y="246"/>
                          <a:pt x="47" y="246"/>
                          <a:pt x="47" y="246"/>
                        </a:cubicBezTo>
                        <a:cubicBezTo>
                          <a:pt x="48" y="246"/>
                          <a:pt x="48" y="246"/>
                          <a:pt x="48" y="246"/>
                        </a:cubicBezTo>
                        <a:cubicBezTo>
                          <a:pt x="51" y="246"/>
                          <a:pt x="54" y="245"/>
                          <a:pt x="57" y="245"/>
                        </a:cubicBezTo>
                        <a:cubicBezTo>
                          <a:pt x="57" y="245"/>
                          <a:pt x="57" y="245"/>
                          <a:pt x="57" y="245"/>
                        </a:cubicBezTo>
                        <a:cubicBezTo>
                          <a:pt x="54" y="245"/>
                          <a:pt x="51" y="245"/>
                          <a:pt x="48" y="245"/>
                        </a:cubicBezTo>
                        <a:cubicBezTo>
                          <a:pt x="48" y="245"/>
                          <a:pt x="48" y="245"/>
                          <a:pt x="47" y="245"/>
                        </a:cubicBezTo>
                        <a:cubicBezTo>
                          <a:pt x="47" y="245"/>
                          <a:pt x="47" y="245"/>
                          <a:pt x="47" y="245"/>
                        </a:cubicBezTo>
                        <a:cubicBezTo>
                          <a:pt x="47" y="245"/>
                          <a:pt x="46" y="245"/>
                          <a:pt x="46" y="245"/>
                        </a:cubicBezTo>
                        <a:cubicBezTo>
                          <a:pt x="38" y="245"/>
                          <a:pt x="30" y="244"/>
                          <a:pt x="23" y="242"/>
                        </a:cubicBezTo>
                        <a:cubicBezTo>
                          <a:pt x="14" y="240"/>
                          <a:pt x="7" y="236"/>
                          <a:pt x="2" y="230"/>
                        </a:cubicBezTo>
                        <a:cubicBezTo>
                          <a:pt x="2" y="230"/>
                          <a:pt x="1" y="229"/>
                          <a:pt x="1" y="228"/>
                        </a:cubicBezTo>
                        <a:moveTo>
                          <a:pt x="123" y="219"/>
                        </a:moveTo>
                        <a:cubicBezTo>
                          <a:pt x="123" y="219"/>
                          <a:pt x="123" y="219"/>
                          <a:pt x="123" y="219"/>
                        </a:cubicBezTo>
                        <a:cubicBezTo>
                          <a:pt x="123" y="219"/>
                          <a:pt x="123" y="219"/>
                          <a:pt x="123" y="219"/>
                        </a:cubicBezTo>
                        <a:moveTo>
                          <a:pt x="74" y="138"/>
                        </a:moveTo>
                        <a:cubicBezTo>
                          <a:pt x="50" y="143"/>
                          <a:pt x="22" y="150"/>
                          <a:pt x="6" y="167"/>
                        </a:cubicBezTo>
                        <a:cubicBezTo>
                          <a:pt x="7" y="167"/>
                          <a:pt x="7" y="166"/>
                          <a:pt x="8" y="166"/>
                        </a:cubicBezTo>
                        <a:cubicBezTo>
                          <a:pt x="13" y="161"/>
                          <a:pt x="18" y="158"/>
                          <a:pt x="24" y="154"/>
                        </a:cubicBezTo>
                        <a:cubicBezTo>
                          <a:pt x="38" y="147"/>
                          <a:pt x="55" y="142"/>
                          <a:pt x="71" y="139"/>
                        </a:cubicBezTo>
                        <a:cubicBezTo>
                          <a:pt x="72" y="139"/>
                          <a:pt x="72" y="139"/>
                          <a:pt x="73" y="139"/>
                        </a:cubicBezTo>
                        <a:cubicBezTo>
                          <a:pt x="74" y="138"/>
                          <a:pt x="74" y="138"/>
                          <a:pt x="74" y="138"/>
                        </a:cubicBezTo>
                        <a:moveTo>
                          <a:pt x="100" y="58"/>
                        </a:moveTo>
                        <a:cubicBezTo>
                          <a:pt x="100" y="58"/>
                          <a:pt x="100" y="75"/>
                          <a:pt x="110" y="84"/>
                        </a:cubicBezTo>
                        <a:cubicBezTo>
                          <a:pt x="110" y="85"/>
                          <a:pt x="111" y="86"/>
                          <a:pt x="112" y="87"/>
                        </a:cubicBezTo>
                        <a:cubicBezTo>
                          <a:pt x="115" y="88"/>
                          <a:pt x="117" y="92"/>
                          <a:pt x="117" y="97"/>
                        </a:cubicBezTo>
                        <a:cubicBezTo>
                          <a:pt x="117" y="105"/>
                          <a:pt x="114" y="113"/>
                          <a:pt x="109" y="120"/>
                        </a:cubicBezTo>
                        <a:cubicBezTo>
                          <a:pt x="110" y="120"/>
                          <a:pt x="110" y="120"/>
                          <a:pt x="110" y="119"/>
                        </a:cubicBezTo>
                        <a:cubicBezTo>
                          <a:pt x="115" y="113"/>
                          <a:pt x="117" y="105"/>
                          <a:pt x="117" y="97"/>
                        </a:cubicBezTo>
                        <a:cubicBezTo>
                          <a:pt x="117" y="91"/>
                          <a:pt x="115" y="88"/>
                          <a:pt x="113" y="86"/>
                        </a:cubicBezTo>
                        <a:cubicBezTo>
                          <a:pt x="112" y="86"/>
                          <a:pt x="111" y="85"/>
                          <a:pt x="110" y="84"/>
                        </a:cubicBezTo>
                        <a:cubicBezTo>
                          <a:pt x="101" y="76"/>
                          <a:pt x="100" y="63"/>
                          <a:pt x="100" y="59"/>
                        </a:cubicBezTo>
                        <a:cubicBezTo>
                          <a:pt x="100" y="59"/>
                          <a:pt x="100" y="58"/>
                          <a:pt x="100" y="58"/>
                        </a:cubicBezTo>
                        <a:moveTo>
                          <a:pt x="115" y="0"/>
                        </a:moveTo>
                        <a:cubicBezTo>
                          <a:pt x="108" y="0"/>
                          <a:pt x="108" y="0"/>
                          <a:pt x="108" y="0"/>
                        </a:cubicBezTo>
                        <a:cubicBezTo>
                          <a:pt x="108" y="1"/>
                          <a:pt x="108" y="1"/>
                          <a:pt x="108" y="1"/>
                        </a:cubicBezTo>
                        <a:cubicBezTo>
                          <a:pt x="114" y="1"/>
                          <a:pt x="114" y="1"/>
                          <a:pt x="114" y="1"/>
                        </a:cubicBezTo>
                        <a:cubicBezTo>
                          <a:pt x="116" y="56"/>
                          <a:pt x="116" y="56"/>
                          <a:pt x="116" y="56"/>
                        </a:cubicBezTo>
                        <a:cubicBezTo>
                          <a:pt x="118" y="63"/>
                          <a:pt x="121" y="64"/>
                          <a:pt x="122" y="64"/>
                        </a:cubicBezTo>
                        <a:cubicBezTo>
                          <a:pt x="122" y="65"/>
                          <a:pt x="122" y="65"/>
                          <a:pt x="122" y="65"/>
                        </a:cubicBezTo>
                        <a:cubicBezTo>
                          <a:pt x="122" y="65"/>
                          <a:pt x="122" y="65"/>
                          <a:pt x="122" y="65"/>
                        </a:cubicBezTo>
                        <a:cubicBezTo>
                          <a:pt x="123" y="65"/>
                          <a:pt x="123" y="65"/>
                          <a:pt x="123" y="65"/>
                        </a:cubicBezTo>
                        <a:cubicBezTo>
                          <a:pt x="123" y="65"/>
                          <a:pt x="124" y="65"/>
                          <a:pt x="124" y="64"/>
                        </a:cubicBezTo>
                        <a:cubicBezTo>
                          <a:pt x="125" y="64"/>
                          <a:pt x="126" y="63"/>
                          <a:pt x="127" y="62"/>
                        </a:cubicBezTo>
                        <a:cubicBezTo>
                          <a:pt x="127" y="62"/>
                          <a:pt x="127" y="62"/>
                          <a:pt x="127" y="62"/>
                        </a:cubicBezTo>
                        <a:cubicBezTo>
                          <a:pt x="130" y="58"/>
                          <a:pt x="134" y="55"/>
                          <a:pt x="139" y="52"/>
                        </a:cubicBezTo>
                        <a:cubicBezTo>
                          <a:pt x="142" y="50"/>
                          <a:pt x="146" y="48"/>
                          <a:pt x="150" y="47"/>
                        </a:cubicBezTo>
                        <a:cubicBezTo>
                          <a:pt x="154" y="46"/>
                          <a:pt x="158" y="46"/>
                          <a:pt x="161" y="46"/>
                        </a:cubicBezTo>
                        <a:cubicBezTo>
                          <a:pt x="161" y="46"/>
                          <a:pt x="161" y="46"/>
                          <a:pt x="161" y="46"/>
                        </a:cubicBezTo>
                        <a:cubicBezTo>
                          <a:pt x="162" y="46"/>
                          <a:pt x="162" y="46"/>
                          <a:pt x="162" y="46"/>
                        </a:cubicBezTo>
                        <a:cubicBezTo>
                          <a:pt x="166" y="46"/>
                          <a:pt x="168" y="46"/>
                          <a:pt x="171" y="47"/>
                        </a:cubicBezTo>
                        <a:cubicBezTo>
                          <a:pt x="183" y="49"/>
                          <a:pt x="194" y="59"/>
                          <a:pt x="201" y="73"/>
                        </a:cubicBezTo>
                        <a:cubicBezTo>
                          <a:pt x="216" y="101"/>
                          <a:pt x="201" y="138"/>
                          <a:pt x="196" y="148"/>
                        </a:cubicBezTo>
                        <a:cubicBezTo>
                          <a:pt x="189" y="162"/>
                          <a:pt x="178" y="175"/>
                          <a:pt x="163" y="185"/>
                        </a:cubicBezTo>
                        <a:cubicBezTo>
                          <a:pt x="144" y="198"/>
                          <a:pt x="121" y="206"/>
                          <a:pt x="99" y="206"/>
                        </a:cubicBezTo>
                        <a:cubicBezTo>
                          <a:pt x="98" y="206"/>
                          <a:pt x="97" y="206"/>
                          <a:pt x="95" y="206"/>
                        </a:cubicBezTo>
                        <a:cubicBezTo>
                          <a:pt x="90" y="206"/>
                          <a:pt x="84" y="206"/>
                          <a:pt x="79" y="205"/>
                        </a:cubicBezTo>
                        <a:cubicBezTo>
                          <a:pt x="61" y="202"/>
                          <a:pt x="51" y="196"/>
                          <a:pt x="48" y="189"/>
                        </a:cubicBezTo>
                        <a:cubicBezTo>
                          <a:pt x="48" y="188"/>
                          <a:pt x="48" y="187"/>
                          <a:pt x="47" y="187"/>
                        </a:cubicBezTo>
                        <a:cubicBezTo>
                          <a:pt x="47" y="187"/>
                          <a:pt x="47" y="187"/>
                          <a:pt x="47" y="187"/>
                        </a:cubicBezTo>
                        <a:cubicBezTo>
                          <a:pt x="47" y="187"/>
                          <a:pt x="47" y="188"/>
                          <a:pt x="47" y="188"/>
                        </a:cubicBezTo>
                        <a:cubicBezTo>
                          <a:pt x="46" y="190"/>
                          <a:pt x="44" y="193"/>
                          <a:pt x="38" y="193"/>
                        </a:cubicBezTo>
                        <a:cubicBezTo>
                          <a:pt x="38" y="193"/>
                          <a:pt x="38" y="193"/>
                          <a:pt x="38" y="193"/>
                        </a:cubicBezTo>
                        <a:cubicBezTo>
                          <a:pt x="37" y="193"/>
                          <a:pt x="37" y="193"/>
                          <a:pt x="37" y="193"/>
                        </a:cubicBezTo>
                        <a:cubicBezTo>
                          <a:pt x="35" y="193"/>
                          <a:pt x="29" y="193"/>
                          <a:pt x="26" y="190"/>
                        </a:cubicBezTo>
                        <a:cubicBezTo>
                          <a:pt x="26" y="189"/>
                          <a:pt x="26" y="189"/>
                          <a:pt x="26" y="189"/>
                        </a:cubicBezTo>
                        <a:cubicBezTo>
                          <a:pt x="26" y="190"/>
                          <a:pt x="26" y="190"/>
                          <a:pt x="26" y="190"/>
                        </a:cubicBezTo>
                        <a:cubicBezTo>
                          <a:pt x="25" y="191"/>
                          <a:pt x="25" y="191"/>
                          <a:pt x="25" y="192"/>
                        </a:cubicBezTo>
                        <a:cubicBezTo>
                          <a:pt x="25" y="196"/>
                          <a:pt x="25" y="201"/>
                          <a:pt x="22" y="203"/>
                        </a:cubicBezTo>
                        <a:cubicBezTo>
                          <a:pt x="21" y="203"/>
                          <a:pt x="21" y="203"/>
                          <a:pt x="21" y="203"/>
                        </a:cubicBezTo>
                        <a:cubicBezTo>
                          <a:pt x="22" y="204"/>
                          <a:pt x="22" y="204"/>
                          <a:pt x="22" y="204"/>
                        </a:cubicBezTo>
                        <a:cubicBezTo>
                          <a:pt x="22" y="204"/>
                          <a:pt x="23" y="204"/>
                          <a:pt x="23" y="205"/>
                        </a:cubicBezTo>
                        <a:cubicBezTo>
                          <a:pt x="24" y="206"/>
                          <a:pt x="26" y="208"/>
                          <a:pt x="26" y="211"/>
                        </a:cubicBezTo>
                        <a:cubicBezTo>
                          <a:pt x="26" y="215"/>
                          <a:pt x="28" y="217"/>
                          <a:pt x="29" y="218"/>
                        </a:cubicBezTo>
                        <a:cubicBezTo>
                          <a:pt x="34" y="223"/>
                          <a:pt x="41" y="225"/>
                          <a:pt x="48" y="225"/>
                        </a:cubicBezTo>
                        <a:cubicBezTo>
                          <a:pt x="48" y="225"/>
                          <a:pt x="49" y="225"/>
                          <a:pt x="49" y="225"/>
                        </a:cubicBezTo>
                        <a:cubicBezTo>
                          <a:pt x="57" y="224"/>
                          <a:pt x="64" y="222"/>
                          <a:pt x="71" y="219"/>
                        </a:cubicBezTo>
                        <a:cubicBezTo>
                          <a:pt x="76" y="218"/>
                          <a:pt x="81" y="216"/>
                          <a:pt x="87" y="215"/>
                        </a:cubicBezTo>
                        <a:cubicBezTo>
                          <a:pt x="91" y="214"/>
                          <a:pt x="94" y="214"/>
                          <a:pt x="98" y="213"/>
                        </a:cubicBezTo>
                        <a:cubicBezTo>
                          <a:pt x="99" y="213"/>
                          <a:pt x="99" y="213"/>
                          <a:pt x="100" y="213"/>
                        </a:cubicBezTo>
                        <a:cubicBezTo>
                          <a:pt x="101" y="213"/>
                          <a:pt x="103" y="213"/>
                          <a:pt x="104" y="214"/>
                        </a:cubicBezTo>
                        <a:cubicBezTo>
                          <a:pt x="104" y="214"/>
                          <a:pt x="104" y="213"/>
                          <a:pt x="104" y="213"/>
                        </a:cubicBezTo>
                        <a:cubicBezTo>
                          <a:pt x="103" y="213"/>
                          <a:pt x="101" y="213"/>
                          <a:pt x="100" y="213"/>
                        </a:cubicBezTo>
                        <a:cubicBezTo>
                          <a:pt x="96" y="213"/>
                          <a:pt x="91" y="214"/>
                          <a:pt x="87" y="215"/>
                        </a:cubicBezTo>
                        <a:cubicBezTo>
                          <a:pt x="74" y="217"/>
                          <a:pt x="62" y="224"/>
                          <a:pt x="49" y="225"/>
                        </a:cubicBezTo>
                        <a:cubicBezTo>
                          <a:pt x="49" y="225"/>
                          <a:pt x="48" y="225"/>
                          <a:pt x="48" y="225"/>
                        </a:cubicBezTo>
                        <a:cubicBezTo>
                          <a:pt x="41" y="225"/>
                          <a:pt x="35" y="222"/>
                          <a:pt x="29" y="218"/>
                        </a:cubicBezTo>
                        <a:cubicBezTo>
                          <a:pt x="28" y="217"/>
                          <a:pt x="26" y="215"/>
                          <a:pt x="26" y="211"/>
                        </a:cubicBezTo>
                        <a:cubicBezTo>
                          <a:pt x="26" y="208"/>
                          <a:pt x="25" y="206"/>
                          <a:pt x="23" y="204"/>
                        </a:cubicBezTo>
                        <a:cubicBezTo>
                          <a:pt x="23" y="204"/>
                          <a:pt x="22" y="204"/>
                          <a:pt x="22" y="203"/>
                        </a:cubicBezTo>
                        <a:cubicBezTo>
                          <a:pt x="22" y="203"/>
                          <a:pt x="22" y="203"/>
                          <a:pt x="22" y="203"/>
                        </a:cubicBezTo>
                        <a:cubicBezTo>
                          <a:pt x="26" y="201"/>
                          <a:pt x="25" y="193"/>
                          <a:pt x="26" y="190"/>
                        </a:cubicBezTo>
                        <a:cubicBezTo>
                          <a:pt x="29" y="193"/>
                          <a:pt x="34" y="193"/>
                          <a:pt x="37" y="193"/>
                        </a:cubicBezTo>
                        <a:cubicBezTo>
                          <a:pt x="37" y="193"/>
                          <a:pt x="38" y="193"/>
                          <a:pt x="38" y="193"/>
                        </a:cubicBezTo>
                        <a:cubicBezTo>
                          <a:pt x="42" y="193"/>
                          <a:pt x="44" y="192"/>
                          <a:pt x="45" y="191"/>
                        </a:cubicBezTo>
                        <a:cubicBezTo>
                          <a:pt x="47" y="189"/>
                          <a:pt x="47" y="188"/>
                          <a:pt x="47" y="188"/>
                        </a:cubicBezTo>
                        <a:cubicBezTo>
                          <a:pt x="48" y="188"/>
                          <a:pt x="48" y="188"/>
                          <a:pt x="48" y="189"/>
                        </a:cubicBezTo>
                        <a:cubicBezTo>
                          <a:pt x="51" y="200"/>
                          <a:pt x="69" y="204"/>
                          <a:pt x="79" y="205"/>
                        </a:cubicBezTo>
                        <a:cubicBezTo>
                          <a:pt x="84" y="206"/>
                          <a:pt x="90" y="207"/>
                          <a:pt x="95" y="207"/>
                        </a:cubicBezTo>
                        <a:cubicBezTo>
                          <a:pt x="119" y="207"/>
                          <a:pt x="144" y="198"/>
                          <a:pt x="164" y="185"/>
                        </a:cubicBezTo>
                        <a:cubicBezTo>
                          <a:pt x="177" y="176"/>
                          <a:pt x="189" y="163"/>
                          <a:pt x="196" y="148"/>
                        </a:cubicBezTo>
                        <a:cubicBezTo>
                          <a:pt x="206" y="126"/>
                          <a:pt x="213" y="96"/>
                          <a:pt x="201" y="73"/>
                        </a:cubicBezTo>
                        <a:cubicBezTo>
                          <a:pt x="195" y="61"/>
                          <a:pt x="185" y="49"/>
                          <a:pt x="172" y="46"/>
                        </a:cubicBezTo>
                        <a:cubicBezTo>
                          <a:pt x="168" y="46"/>
                          <a:pt x="166" y="45"/>
                          <a:pt x="163" y="45"/>
                        </a:cubicBezTo>
                        <a:cubicBezTo>
                          <a:pt x="162" y="45"/>
                          <a:pt x="162" y="45"/>
                          <a:pt x="161" y="45"/>
                        </a:cubicBezTo>
                        <a:cubicBezTo>
                          <a:pt x="158" y="46"/>
                          <a:pt x="154" y="46"/>
                          <a:pt x="150" y="47"/>
                        </a:cubicBezTo>
                        <a:cubicBezTo>
                          <a:pt x="146" y="48"/>
                          <a:pt x="142" y="50"/>
                          <a:pt x="138" y="52"/>
                        </a:cubicBezTo>
                        <a:cubicBezTo>
                          <a:pt x="134" y="54"/>
                          <a:pt x="130" y="58"/>
                          <a:pt x="127" y="62"/>
                        </a:cubicBezTo>
                        <a:cubicBezTo>
                          <a:pt x="126" y="62"/>
                          <a:pt x="125" y="64"/>
                          <a:pt x="124" y="64"/>
                        </a:cubicBezTo>
                        <a:cubicBezTo>
                          <a:pt x="124" y="64"/>
                          <a:pt x="123" y="64"/>
                          <a:pt x="123" y="64"/>
                        </a:cubicBezTo>
                        <a:cubicBezTo>
                          <a:pt x="122" y="64"/>
                          <a:pt x="122" y="64"/>
                          <a:pt x="122" y="64"/>
                        </a:cubicBezTo>
                        <a:cubicBezTo>
                          <a:pt x="122" y="64"/>
                          <a:pt x="122" y="64"/>
                          <a:pt x="122" y="64"/>
                        </a:cubicBezTo>
                        <a:cubicBezTo>
                          <a:pt x="122" y="64"/>
                          <a:pt x="118" y="64"/>
                          <a:pt x="117" y="56"/>
                        </a:cubicBezTo>
                        <a:cubicBezTo>
                          <a:pt x="115" y="0"/>
                          <a:pt x="115" y="0"/>
                          <a:pt x="115" y="0"/>
                        </a:cubicBezTo>
                      </a:path>
                    </a:pathLst>
                  </a:custGeom>
                  <a:solidFill>
                    <a:srgbClr val="C858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34" name="Google Shape;3734;p21"/>
                  <p:cNvSpPr/>
                  <p:nvPr/>
                </p:nvSpPr>
                <p:spPr>
                  <a:xfrm>
                    <a:off x="4414" y="1960"/>
                    <a:ext cx="8" cy="53"/>
                  </a:xfrm>
                  <a:custGeom>
                    <a:avLst/>
                    <a:gdLst/>
                    <a:ahLst/>
                    <a:cxnLst/>
                    <a:rect l="l" t="t" r="r" b="b"/>
                    <a:pathLst>
                      <a:path w="10" h="71" extrusionOk="0">
                        <a:moveTo>
                          <a:pt x="2" y="0"/>
                        </a:moveTo>
                        <a:cubicBezTo>
                          <a:pt x="0" y="0"/>
                          <a:pt x="0" y="0"/>
                          <a:pt x="0" y="0"/>
                        </a:cubicBezTo>
                        <a:cubicBezTo>
                          <a:pt x="2" y="53"/>
                          <a:pt x="2" y="53"/>
                          <a:pt x="2" y="53"/>
                        </a:cubicBezTo>
                        <a:cubicBezTo>
                          <a:pt x="2" y="53"/>
                          <a:pt x="3" y="63"/>
                          <a:pt x="10" y="71"/>
                        </a:cubicBezTo>
                        <a:cubicBezTo>
                          <a:pt x="10" y="71"/>
                          <a:pt x="4" y="61"/>
                          <a:pt x="3" y="50"/>
                        </a:cubicBezTo>
                        <a:cubicBezTo>
                          <a:pt x="2" y="0"/>
                          <a:pt x="2" y="0"/>
                          <a:pt x="2" y="0"/>
                        </a:cubicBezTo>
                      </a:path>
                    </a:pathLst>
                  </a:custGeom>
                  <a:solidFill>
                    <a:srgbClr val="FDEEE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35" name="Google Shape;3735;p21"/>
                  <p:cNvSpPr/>
                  <p:nvPr/>
                </p:nvSpPr>
                <p:spPr>
                  <a:xfrm>
                    <a:off x="4394" y="2010"/>
                    <a:ext cx="49" cy="54"/>
                  </a:xfrm>
                  <a:custGeom>
                    <a:avLst/>
                    <a:gdLst/>
                    <a:ahLst/>
                    <a:cxnLst/>
                    <a:rect l="l" t="t" r="r" b="b"/>
                    <a:pathLst>
                      <a:path w="65" h="71" extrusionOk="0">
                        <a:moveTo>
                          <a:pt x="65" y="0"/>
                        </a:moveTo>
                        <a:cubicBezTo>
                          <a:pt x="65" y="0"/>
                          <a:pt x="55" y="2"/>
                          <a:pt x="51" y="23"/>
                        </a:cubicBezTo>
                        <a:cubicBezTo>
                          <a:pt x="47" y="45"/>
                          <a:pt x="41" y="67"/>
                          <a:pt x="0" y="71"/>
                        </a:cubicBezTo>
                        <a:cubicBezTo>
                          <a:pt x="0" y="71"/>
                          <a:pt x="2" y="71"/>
                          <a:pt x="4" y="71"/>
                        </a:cubicBezTo>
                        <a:cubicBezTo>
                          <a:pt x="10" y="71"/>
                          <a:pt x="22" y="70"/>
                          <a:pt x="32" y="62"/>
                        </a:cubicBezTo>
                        <a:cubicBezTo>
                          <a:pt x="32" y="62"/>
                          <a:pt x="42" y="55"/>
                          <a:pt x="46" y="46"/>
                        </a:cubicBezTo>
                        <a:cubicBezTo>
                          <a:pt x="54" y="28"/>
                          <a:pt x="52" y="11"/>
                          <a:pt x="65" y="0"/>
                        </a:cubicBezTo>
                      </a:path>
                    </a:pathLst>
                  </a:custGeom>
                  <a:solidFill>
                    <a:srgbClr val="FDEEE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36" name="Google Shape;3736;p21"/>
                  <p:cNvSpPr/>
                  <p:nvPr/>
                </p:nvSpPr>
                <p:spPr>
                  <a:xfrm>
                    <a:off x="4327" y="2078"/>
                    <a:ext cx="28" cy="50"/>
                  </a:xfrm>
                  <a:custGeom>
                    <a:avLst/>
                    <a:gdLst/>
                    <a:ahLst/>
                    <a:cxnLst/>
                    <a:rect l="l" t="t" r="r" b="b"/>
                    <a:pathLst>
                      <a:path w="37" h="67" extrusionOk="0">
                        <a:moveTo>
                          <a:pt x="18" y="65"/>
                        </a:moveTo>
                        <a:cubicBezTo>
                          <a:pt x="18" y="66"/>
                          <a:pt x="19" y="67"/>
                          <a:pt x="19" y="67"/>
                        </a:cubicBezTo>
                        <a:cubicBezTo>
                          <a:pt x="18" y="66"/>
                          <a:pt x="18" y="66"/>
                          <a:pt x="18" y="65"/>
                        </a:cubicBezTo>
                        <a:moveTo>
                          <a:pt x="37" y="0"/>
                        </a:moveTo>
                        <a:cubicBezTo>
                          <a:pt x="37" y="0"/>
                          <a:pt x="0" y="25"/>
                          <a:pt x="18" y="65"/>
                        </a:cubicBezTo>
                        <a:cubicBezTo>
                          <a:pt x="15" y="59"/>
                          <a:pt x="5" y="29"/>
                          <a:pt x="37" y="0"/>
                        </a:cubicBezTo>
                      </a:path>
                    </a:pathLst>
                  </a:custGeom>
                  <a:solidFill>
                    <a:srgbClr val="FDEEE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37" name="Google Shape;3737;p21"/>
                  <p:cNvSpPr/>
                  <p:nvPr/>
                </p:nvSpPr>
                <p:spPr>
                  <a:xfrm>
                    <a:off x="4383" y="2118"/>
                    <a:ext cx="61" cy="27"/>
                  </a:xfrm>
                  <a:custGeom>
                    <a:avLst/>
                    <a:gdLst/>
                    <a:ahLst/>
                    <a:cxnLst/>
                    <a:rect l="l" t="t" r="r" b="b"/>
                    <a:pathLst>
                      <a:path w="82" h="36" extrusionOk="0">
                        <a:moveTo>
                          <a:pt x="0" y="32"/>
                        </a:moveTo>
                        <a:cubicBezTo>
                          <a:pt x="0" y="32"/>
                          <a:pt x="0" y="32"/>
                          <a:pt x="0" y="32"/>
                        </a:cubicBezTo>
                        <a:cubicBezTo>
                          <a:pt x="0" y="32"/>
                          <a:pt x="0" y="32"/>
                          <a:pt x="0" y="32"/>
                        </a:cubicBezTo>
                        <a:cubicBezTo>
                          <a:pt x="0" y="32"/>
                          <a:pt x="0" y="32"/>
                          <a:pt x="0" y="32"/>
                        </a:cubicBezTo>
                        <a:moveTo>
                          <a:pt x="22" y="27"/>
                        </a:moveTo>
                        <a:cubicBezTo>
                          <a:pt x="19" y="28"/>
                          <a:pt x="15" y="29"/>
                          <a:pt x="11" y="30"/>
                        </a:cubicBezTo>
                        <a:cubicBezTo>
                          <a:pt x="15" y="29"/>
                          <a:pt x="19" y="28"/>
                          <a:pt x="22" y="27"/>
                        </a:cubicBezTo>
                        <a:moveTo>
                          <a:pt x="66" y="6"/>
                        </a:moveTo>
                        <a:cubicBezTo>
                          <a:pt x="66" y="6"/>
                          <a:pt x="66" y="6"/>
                          <a:pt x="66" y="6"/>
                        </a:cubicBezTo>
                        <a:cubicBezTo>
                          <a:pt x="73" y="11"/>
                          <a:pt x="75" y="15"/>
                          <a:pt x="78" y="23"/>
                        </a:cubicBezTo>
                        <a:cubicBezTo>
                          <a:pt x="79" y="25"/>
                          <a:pt x="82" y="31"/>
                          <a:pt x="82" y="36"/>
                        </a:cubicBezTo>
                        <a:cubicBezTo>
                          <a:pt x="82" y="31"/>
                          <a:pt x="79" y="25"/>
                          <a:pt x="78" y="23"/>
                        </a:cubicBezTo>
                        <a:cubicBezTo>
                          <a:pt x="75" y="15"/>
                          <a:pt x="73" y="11"/>
                          <a:pt x="66" y="6"/>
                        </a:cubicBezTo>
                        <a:cubicBezTo>
                          <a:pt x="66" y="6"/>
                          <a:pt x="66" y="6"/>
                          <a:pt x="66" y="6"/>
                        </a:cubicBezTo>
                        <a:moveTo>
                          <a:pt x="47" y="0"/>
                        </a:moveTo>
                        <a:cubicBezTo>
                          <a:pt x="47" y="0"/>
                          <a:pt x="47" y="0"/>
                          <a:pt x="47" y="0"/>
                        </a:cubicBezTo>
                        <a:cubicBezTo>
                          <a:pt x="54" y="1"/>
                          <a:pt x="60" y="3"/>
                          <a:pt x="66" y="6"/>
                        </a:cubicBezTo>
                        <a:cubicBezTo>
                          <a:pt x="60" y="3"/>
                          <a:pt x="54" y="1"/>
                          <a:pt x="47" y="0"/>
                        </a:cubicBezTo>
                      </a:path>
                    </a:pathLst>
                  </a:custGeom>
                  <a:solidFill>
                    <a:srgbClr val="C35F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38" name="Google Shape;3738;p21"/>
                  <p:cNvSpPr/>
                  <p:nvPr/>
                </p:nvSpPr>
                <p:spPr>
                  <a:xfrm>
                    <a:off x="4383" y="2119"/>
                    <a:ext cx="62" cy="32"/>
                  </a:xfrm>
                  <a:custGeom>
                    <a:avLst/>
                    <a:gdLst/>
                    <a:ahLst/>
                    <a:cxnLst/>
                    <a:rect l="l" t="t" r="r" b="b"/>
                    <a:pathLst>
                      <a:path w="83" h="42" extrusionOk="0">
                        <a:moveTo>
                          <a:pt x="47" y="0"/>
                        </a:moveTo>
                        <a:cubicBezTo>
                          <a:pt x="46" y="2"/>
                          <a:pt x="44" y="4"/>
                          <a:pt x="44" y="8"/>
                        </a:cubicBezTo>
                        <a:cubicBezTo>
                          <a:pt x="44" y="8"/>
                          <a:pt x="34" y="9"/>
                          <a:pt x="32" y="16"/>
                        </a:cubicBezTo>
                        <a:cubicBezTo>
                          <a:pt x="32" y="16"/>
                          <a:pt x="29" y="15"/>
                          <a:pt x="24" y="15"/>
                        </a:cubicBezTo>
                        <a:cubicBezTo>
                          <a:pt x="17" y="15"/>
                          <a:pt x="7" y="17"/>
                          <a:pt x="2" y="27"/>
                        </a:cubicBezTo>
                        <a:cubicBezTo>
                          <a:pt x="1" y="28"/>
                          <a:pt x="1" y="29"/>
                          <a:pt x="0" y="31"/>
                        </a:cubicBezTo>
                        <a:cubicBezTo>
                          <a:pt x="6" y="30"/>
                          <a:pt x="13" y="28"/>
                          <a:pt x="19" y="27"/>
                        </a:cubicBezTo>
                        <a:cubicBezTo>
                          <a:pt x="20" y="26"/>
                          <a:pt x="21" y="26"/>
                          <a:pt x="22" y="26"/>
                        </a:cubicBezTo>
                        <a:cubicBezTo>
                          <a:pt x="23" y="26"/>
                          <a:pt x="24" y="25"/>
                          <a:pt x="25" y="25"/>
                        </a:cubicBezTo>
                        <a:cubicBezTo>
                          <a:pt x="28" y="24"/>
                          <a:pt x="33" y="23"/>
                          <a:pt x="37" y="23"/>
                        </a:cubicBezTo>
                        <a:cubicBezTo>
                          <a:pt x="37" y="23"/>
                          <a:pt x="37" y="23"/>
                          <a:pt x="38" y="23"/>
                        </a:cubicBezTo>
                        <a:cubicBezTo>
                          <a:pt x="41" y="23"/>
                          <a:pt x="44" y="24"/>
                          <a:pt x="47" y="26"/>
                        </a:cubicBezTo>
                        <a:cubicBezTo>
                          <a:pt x="52" y="29"/>
                          <a:pt x="51" y="36"/>
                          <a:pt x="50" y="42"/>
                        </a:cubicBezTo>
                        <a:cubicBezTo>
                          <a:pt x="50" y="42"/>
                          <a:pt x="50" y="42"/>
                          <a:pt x="50" y="42"/>
                        </a:cubicBezTo>
                        <a:cubicBezTo>
                          <a:pt x="56" y="42"/>
                          <a:pt x="63" y="42"/>
                          <a:pt x="69" y="41"/>
                        </a:cubicBezTo>
                        <a:cubicBezTo>
                          <a:pt x="73" y="41"/>
                          <a:pt x="76" y="40"/>
                          <a:pt x="79" y="40"/>
                        </a:cubicBezTo>
                        <a:cubicBezTo>
                          <a:pt x="80" y="40"/>
                          <a:pt x="80" y="39"/>
                          <a:pt x="81" y="39"/>
                        </a:cubicBezTo>
                        <a:cubicBezTo>
                          <a:pt x="83" y="34"/>
                          <a:pt x="79" y="23"/>
                          <a:pt x="78" y="22"/>
                        </a:cubicBezTo>
                        <a:cubicBezTo>
                          <a:pt x="75" y="14"/>
                          <a:pt x="73" y="10"/>
                          <a:pt x="66" y="6"/>
                        </a:cubicBezTo>
                        <a:cubicBezTo>
                          <a:pt x="61" y="2"/>
                          <a:pt x="54" y="0"/>
                          <a:pt x="47" y="0"/>
                        </a:cubicBezTo>
                      </a:path>
                    </a:pathLst>
                  </a:custGeom>
                  <a:solidFill>
                    <a:srgbClr val="F08F8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39" name="Google Shape;3739;p21"/>
                  <p:cNvSpPr/>
                  <p:nvPr/>
                </p:nvSpPr>
                <p:spPr>
                  <a:xfrm>
                    <a:off x="4383" y="2118"/>
                    <a:ext cx="62" cy="33"/>
                  </a:xfrm>
                  <a:custGeom>
                    <a:avLst/>
                    <a:gdLst/>
                    <a:ahLst/>
                    <a:cxnLst/>
                    <a:rect l="l" t="t" r="r" b="b"/>
                    <a:pathLst>
                      <a:path w="83" h="44" extrusionOk="0">
                        <a:moveTo>
                          <a:pt x="47" y="0"/>
                        </a:moveTo>
                        <a:cubicBezTo>
                          <a:pt x="47" y="0"/>
                          <a:pt x="47" y="1"/>
                          <a:pt x="47" y="1"/>
                        </a:cubicBezTo>
                        <a:cubicBezTo>
                          <a:pt x="54" y="1"/>
                          <a:pt x="61" y="3"/>
                          <a:pt x="66" y="7"/>
                        </a:cubicBezTo>
                        <a:cubicBezTo>
                          <a:pt x="73" y="11"/>
                          <a:pt x="75" y="15"/>
                          <a:pt x="78" y="23"/>
                        </a:cubicBezTo>
                        <a:cubicBezTo>
                          <a:pt x="79" y="24"/>
                          <a:pt x="83" y="35"/>
                          <a:pt x="81" y="40"/>
                        </a:cubicBezTo>
                        <a:cubicBezTo>
                          <a:pt x="80" y="40"/>
                          <a:pt x="80" y="41"/>
                          <a:pt x="79" y="41"/>
                        </a:cubicBezTo>
                        <a:cubicBezTo>
                          <a:pt x="76" y="41"/>
                          <a:pt x="73" y="42"/>
                          <a:pt x="69" y="42"/>
                        </a:cubicBezTo>
                        <a:cubicBezTo>
                          <a:pt x="63" y="43"/>
                          <a:pt x="56" y="43"/>
                          <a:pt x="50" y="43"/>
                        </a:cubicBezTo>
                        <a:cubicBezTo>
                          <a:pt x="50" y="43"/>
                          <a:pt x="50" y="43"/>
                          <a:pt x="50" y="43"/>
                        </a:cubicBezTo>
                        <a:cubicBezTo>
                          <a:pt x="51" y="37"/>
                          <a:pt x="52" y="30"/>
                          <a:pt x="47" y="27"/>
                        </a:cubicBezTo>
                        <a:cubicBezTo>
                          <a:pt x="44" y="25"/>
                          <a:pt x="41" y="24"/>
                          <a:pt x="38" y="24"/>
                        </a:cubicBezTo>
                        <a:cubicBezTo>
                          <a:pt x="37" y="24"/>
                          <a:pt x="37" y="24"/>
                          <a:pt x="37" y="24"/>
                        </a:cubicBezTo>
                        <a:cubicBezTo>
                          <a:pt x="33" y="24"/>
                          <a:pt x="28" y="25"/>
                          <a:pt x="25" y="26"/>
                        </a:cubicBezTo>
                        <a:cubicBezTo>
                          <a:pt x="24" y="26"/>
                          <a:pt x="23" y="27"/>
                          <a:pt x="22" y="27"/>
                        </a:cubicBezTo>
                        <a:cubicBezTo>
                          <a:pt x="21" y="27"/>
                          <a:pt x="20" y="27"/>
                          <a:pt x="19" y="28"/>
                        </a:cubicBezTo>
                        <a:cubicBezTo>
                          <a:pt x="13" y="29"/>
                          <a:pt x="6" y="31"/>
                          <a:pt x="0" y="32"/>
                        </a:cubicBezTo>
                        <a:cubicBezTo>
                          <a:pt x="0" y="32"/>
                          <a:pt x="0" y="32"/>
                          <a:pt x="0" y="32"/>
                        </a:cubicBezTo>
                        <a:cubicBezTo>
                          <a:pt x="0" y="32"/>
                          <a:pt x="0" y="32"/>
                          <a:pt x="0" y="32"/>
                        </a:cubicBezTo>
                        <a:cubicBezTo>
                          <a:pt x="4" y="31"/>
                          <a:pt x="8" y="31"/>
                          <a:pt x="11" y="30"/>
                        </a:cubicBezTo>
                        <a:cubicBezTo>
                          <a:pt x="15" y="29"/>
                          <a:pt x="19" y="28"/>
                          <a:pt x="22" y="27"/>
                        </a:cubicBezTo>
                        <a:cubicBezTo>
                          <a:pt x="22" y="27"/>
                          <a:pt x="22" y="27"/>
                          <a:pt x="22" y="27"/>
                        </a:cubicBezTo>
                        <a:cubicBezTo>
                          <a:pt x="27" y="26"/>
                          <a:pt x="32" y="24"/>
                          <a:pt x="38" y="24"/>
                        </a:cubicBezTo>
                        <a:cubicBezTo>
                          <a:pt x="41" y="24"/>
                          <a:pt x="44" y="25"/>
                          <a:pt x="46" y="27"/>
                        </a:cubicBezTo>
                        <a:cubicBezTo>
                          <a:pt x="49" y="29"/>
                          <a:pt x="50" y="33"/>
                          <a:pt x="50" y="36"/>
                        </a:cubicBezTo>
                        <a:cubicBezTo>
                          <a:pt x="50" y="38"/>
                          <a:pt x="50" y="41"/>
                          <a:pt x="50" y="43"/>
                        </a:cubicBezTo>
                        <a:cubicBezTo>
                          <a:pt x="50" y="43"/>
                          <a:pt x="50" y="43"/>
                          <a:pt x="50" y="44"/>
                        </a:cubicBezTo>
                        <a:cubicBezTo>
                          <a:pt x="59" y="43"/>
                          <a:pt x="69" y="42"/>
                          <a:pt x="79" y="41"/>
                        </a:cubicBezTo>
                        <a:cubicBezTo>
                          <a:pt x="81" y="41"/>
                          <a:pt x="82" y="39"/>
                          <a:pt x="82" y="36"/>
                        </a:cubicBezTo>
                        <a:cubicBezTo>
                          <a:pt x="82" y="31"/>
                          <a:pt x="79" y="25"/>
                          <a:pt x="78" y="23"/>
                        </a:cubicBezTo>
                        <a:cubicBezTo>
                          <a:pt x="75" y="15"/>
                          <a:pt x="73" y="11"/>
                          <a:pt x="66" y="6"/>
                        </a:cubicBezTo>
                        <a:cubicBezTo>
                          <a:pt x="66" y="6"/>
                          <a:pt x="66" y="6"/>
                          <a:pt x="66" y="6"/>
                        </a:cubicBezTo>
                        <a:cubicBezTo>
                          <a:pt x="66" y="6"/>
                          <a:pt x="66" y="6"/>
                          <a:pt x="66" y="6"/>
                        </a:cubicBezTo>
                        <a:cubicBezTo>
                          <a:pt x="60" y="3"/>
                          <a:pt x="54" y="1"/>
                          <a:pt x="47" y="0"/>
                        </a:cubicBezTo>
                      </a:path>
                    </a:pathLst>
                  </a:custGeom>
                  <a:solidFill>
                    <a:srgbClr val="C14E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40" name="Google Shape;3740;p21"/>
                  <p:cNvSpPr/>
                  <p:nvPr/>
                </p:nvSpPr>
                <p:spPr>
                  <a:xfrm>
                    <a:off x="4313" y="2424"/>
                    <a:ext cx="206" cy="252"/>
                  </a:xfrm>
                  <a:custGeom>
                    <a:avLst/>
                    <a:gdLst/>
                    <a:ahLst/>
                    <a:cxnLst/>
                    <a:rect l="l" t="t" r="r" b="b"/>
                    <a:pathLst>
                      <a:path w="275" h="335" extrusionOk="0">
                        <a:moveTo>
                          <a:pt x="126" y="262"/>
                        </a:moveTo>
                        <a:cubicBezTo>
                          <a:pt x="126" y="262"/>
                          <a:pt x="122" y="276"/>
                          <a:pt x="128" y="288"/>
                        </a:cubicBezTo>
                        <a:cubicBezTo>
                          <a:pt x="135" y="302"/>
                          <a:pt x="139" y="298"/>
                          <a:pt x="139" y="308"/>
                        </a:cubicBezTo>
                        <a:cubicBezTo>
                          <a:pt x="138" y="319"/>
                          <a:pt x="141" y="325"/>
                          <a:pt x="143" y="330"/>
                        </a:cubicBezTo>
                        <a:cubicBezTo>
                          <a:pt x="145" y="335"/>
                          <a:pt x="157" y="335"/>
                          <a:pt x="158" y="329"/>
                        </a:cubicBezTo>
                        <a:cubicBezTo>
                          <a:pt x="160" y="324"/>
                          <a:pt x="160" y="314"/>
                          <a:pt x="159" y="309"/>
                        </a:cubicBezTo>
                        <a:cubicBezTo>
                          <a:pt x="158" y="304"/>
                          <a:pt x="170" y="290"/>
                          <a:pt x="168" y="273"/>
                        </a:cubicBezTo>
                        <a:cubicBezTo>
                          <a:pt x="168" y="273"/>
                          <a:pt x="181" y="291"/>
                          <a:pt x="200" y="280"/>
                        </a:cubicBezTo>
                        <a:cubicBezTo>
                          <a:pt x="200" y="280"/>
                          <a:pt x="225" y="286"/>
                          <a:pt x="229" y="262"/>
                        </a:cubicBezTo>
                        <a:cubicBezTo>
                          <a:pt x="229" y="262"/>
                          <a:pt x="244" y="263"/>
                          <a:pt x="244" y="240"/>
                        </a:cubicBezTo>
                        <a:cubicBezTo>
                          <a:pt x="244" y="240"/>
                          <a:pt x="255" y="239"/>
                          <a:pt x="252" y="219"/>
                        </a:cubicBezTo>
                        <a:cubicBezTo>
                          <a:pt x="252" y="219"/>
                          <a:pt x="261" y="214"/>
                          <a:pt x="257" y="201"/>
                        </a:cubicBezTo>
                        <a:cubicBezTo>
                          <a:pt x="257" y="201"/>
                          <a:pt x="268" y="197"/>
                          <a:pt x="264" y="180"/>
                        </a:cubicBezTo>
                        <a:cubicBezTo>
                          <a:pt x="264" y="180"/>
                          <a:pt x="275" y="174"/>
                          <a:pt x="264" y="152"/>
                        </a:cubicBezTo>
                        <a:cubicBezTo>
                          <a:pt x="264" y="152"/>
                          <a:pt x="269" y="142"/>
                          <a:pt x="263" y="134"/>
                        </a:cubicBezTo>
                        <a:cubicBezTo>
                          <a:pt x="263" y="134"/>
                          <a:pt x="268" y="126"/>
                          <a:pt x="258" y="115"/>
                        </a:cubicBezTo>
                        <a:cubicBezTo>
                          <a:pt x="258" y="115"/>
                          <a:pt x="264" y="108"/>
                          <a:pt x="255" y="96"/>
                        </a:cubicBezTo>
                        <a:cubicBezTo>
                          <a:pt x="255" y="96"/>
                          <a:pt x="260" y="86"/>
                          <a:pt x="253" y="74"/>
                        </a:cubicBezTo>
                        <a:cubicBezTo>
                          <a:pt x="253" y="74"/>
                          <a:pt x="258" y="70"/>
                          <a:pt x="254" y="61"/>
                        </a:cubicBezTo>
                        <a:cubicBezTo>
                          <a:pt x="254" y="61"/>
                          <a:pt x="259" y="57"/>
                          <a:pt x="256" y="48"/>
                        </a:cubicBezTo>
                        <a:cubicBezTo>
                          <a:pt x="256" y="48"/>
                          <a:pt x="267" y="43"/>
                          <a:pt x="263" y="29"/>
                        </a:cubicBezTo>
                        <a:cubicBezTo>
                          <a:pt x="263" y="29"/>
                          <a:pt x="269" y="11"/>
                          <a:pt x="259" y="6"/>
                        </a:cubicBezTo>
                        <a:cubicBezTo>
                          <a:pt x="253" y="3"/>
                          <a:pt x="249" y="4"/>
                          <a:pt x="245" y="5"/>
                        </a:cubicBezTo>
                        <a:cubicBezTo>
                          <a:pt x="243" y="6"/>
                          <a:pt x="241" y="6"/>
                          <a:pt x="239" y="6"/>
                        </a:cubicBezTo>
                        <a:cubicBezTo>
                          <a:pt x="234" y="5"/>
                          <a:pt x="227" y="0"/>
                          <a:pt x="220" y="2"/>
                        </a:cubicBezTo>
                        <a:cubicBezTo>
                          <a:pt x="212" y="5"/>
                          <a:pt x="212" y="12"/>
                          <a:pt x="212" y="15"/>
                        </a:cubicBezTo>
                        <a:cubicBezTo>
                          <a:pt x="212" y="15"/>
                          <a:pt x="202" y="19"/>
                          <a:pt x="204" y="28"/>
                        </a:cubicBezTo>
                        <a:cubicBezTo>
                          <a:pt x="204" y="28"/>
                          <a:pt x="194" y="30"/>
                          <a:pt x="193" y="41"/>
                        </a:cubicBezTo>
                        <a:cubicBezTo>
                          <a:pt x="193" y="41"/>
                          <a:pt x="182" y="42"/>
                          <a:pt x="182" y="55"/>
                        </a:cubicBezTo>
                        <a:cubicBezTo>
                          <a:pt x="182" y="55"/>
                          <a:pt x="168" y="56"/>
                          <a:pt x="167" y="67"/>
                        </a:cubicBezTo>
                        <a:cubicBezTo>
                          <a:pt x="167" y="67"/>
                          <a:pt x="154" y="64"/>
                          <a:pt x="147" y="69"/>
                        </a:cubicBezTo>
                        <a:cubicBezTo>
                          <a:pt x="147" y="69"/>
                          <a:pt x="130" y="66"/>
                          <a:pt x="123" y="73"/>
                        </a:cubicBezTo>
                        <a:cubicBezTo>
                          <a:pt x="123" y="73"/>
                          <a:pt x="115" y="65"/>
                          <a:pt x="103" y="70"/>
                        </a:cubicBezTo>
                        <a:cubicBezTo>
                          <a:pt x="103" y="70"/>
                          <a:pt x="94" y="63"/>
                          <a:pt x="85" y="66"/>
                        </a:cubicBezTo>
                        <a:cubicBezTo>
                          <a:pt x="85" y="66"/>
                          <a:pt x="82" y="58"/>
                          <a:pt x="68" y="60"/>
                        </a:cubicBezTo>
                        <a:cubicBezTo>
                          <a:pt x="68" y="60"/>
                          <a:pt x="64" y="54"/>
                          <a:pt x="50" y="57"/>
                        </a:cubicBezTo>
                        <a:cubicBezTo>
                          <a:pt x="50" y="57"/>
                          <a:pt x="41" y="52"/>
                          <a:pt x="34" y="62"/>
                        </a:cubicBezTo>
                        <a:cubicBezTo>
                          <a:pt x="34" y="62"/>
                          <a:pt x="22" y="61"/>
                          <a:pt x="16" y="70"/>
                        </a:cubicBezTo>
                        <a:cubicBezTo>
                          <a:pt x="11" y="80"/>
                          <a:pt x="16" y="86"/>
                          <a:pt x="16" y="86"/>
                        </a:cubicBezTo>
                        <a:cubicBezTo>
                          <a:pt x="16" y="86"/>
                          <a:pt x="10" y="88"/>
                          <a:pt x="12" y="96"/>
                        </a:cubicBezTo>
                        <a:cubicBezTo>
                          <a:pt x="12" y="96"/>
                          <a:pt x="6" y="101"/>
                          <a:pt x="8" y="111"/>
                        </a:cubicBezTo>
                        <a:cubicBezTo>
                          <a:pt x="8" y="111"/>
                          <a:pt x="5" y="115"/>
                          <a:pt x="6" y="127"/>
                        </a:cubicBezTo>
                        <a:cubicBezTo>
                          <a:pt x="6" y="127"/>
                          <a:pt x="0" y="136"/>
                          <a:pt x="5" y="147"/>
                        </a:cubicBezTo>
                        <a:cubicBezTo>
                          <a:pt x="5" y="147"/>
                          <a:pt x="2" y="152"/>
                          <a:pt x="7" y="167"/>
                        </a:cubicBezTo>
                        <a:cubicBezTo>
                          <a:pt x="7" y="167"/>
                          <a:pt x="0" y="178"/>
                          <a:pt x="10" y="189"/>
                        </a:cubicBezTo>
                        <a:cubicBezTo>
                          <a:pt x="10" y="189"/>
                          <a:pt x="6" y="217"/>
                          <a:pt x="31" y="220"/>
                        </a:cubicBezTo>
                        <a:cubicBezTo>
                          <a:pt x="31" y="220"/>
                          <a:pt x="38" y="239"/>
                          <a:pt x="61" y="233"/>
                        </a:cubicBezTo>
                        <a:cubicBezTo>
                          <a:pt x="61" y="233"/>
                          <a:pt x="67" y="248"/>
                          <a:pt x="90" y="238"/>
                        </a:cubicBezTo>
                        <a:cubicBezTo>
                          <a:pt x="113" y="229"/>
                          <a:pt x="100" y="191"/>
                          <a:pt x="85" y="170"/>
                        </a:cubicBezTo>
                        <a:cubicBezTo>
                          <a:pt x="69" y="149"/>
                          <a:pt x="39" y="131"/>
                          <a:pt x="43" y="117"/>
                        </a:cubicBezTo>
                        <a:cubicBezTo>
                          <a:pt x="47" y="103"/>
                          <a:pt x="68" y="101"/>
                          <a:pt x="77" y="102"/>
                        </a:cubicBezTo>
                        <a:cubicBezTo>
                          <a:pt x="86" y="102"/>
                          <a:pt x="178" y="103"/>
                          <a:pt x="201" y="90"/>
                        </a:cubicBezTo>
                        <a:cubicBezTo>
                          <a:pt x="224" y="78"/>
                          <a:pt x="229" y="146"/>
                          <a:pt x="221" y="165"/>
                        </a:cubicBezTo>
                        <a:cubicBezTo>
                          <a:pt x="218" y="172"/>
                          <a:pt x="214" y="196"/>
                          <a:pt x="217" y="205"/>
                        </a:cubicBezTo>
                        <a:cubicBezTo>
                          <a:pt x="219" y="207"/>
                          <a:pt x="210" y="210"/>
                          <a:pt x="210" y="213"/>
                        </a:cubicBezTo>
                        <a:cubicBezTo>
                          <a:pt x="205" y="227"/>
                          <a:pt x="201" y="228"/>
                          <a:pt x="191" y="229"/>
                        </a:cubicBezTo>
                        <a:cubicBezTo>
                          <a:pt x="184" y="230"/>
                          <a:pt x="176" y="227"/>
                          <a:pt x="168" y="224"/>
                        </a:cubicBezTo>
                        <a:cubicBezTo>
                          <a:pt x="156" y="220"/>
                          <a:pt x="146" y="215"/>
                          <a:pt x="140" y="225"/>
                        </a:cubicBezTo>
                        <a:cubicBezTo>
                          <a:pt x="130" y="240"/>
                          <a:pt x="126" y="262"/>
                          <a:pt x="126" y="262"/>
                        </a:cubicBezTo>
                      </a:path>
                    </a:pathLst>
                  </a:custGeom>
                  <a:solidFill>
                    <a:srgbClr val="F4A0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41" name="Google Shape;3741;p21"/>
                  <p:cNvSpPr/>
                  <p:nvPr/>
                </p:nvSpPr>
                <p:spPr>
                  <a:xfrm>
                    <a:off x="4313" y="2425"/>
                    <a:ext cx="203" cy="250"/>
                  </a:xfrm>
                  <a:custGeom>
                    <a:avLst/>
                    <a:gdLst/>
                    <a:ahLst/>
                    <a:cxnLst/>
                    <a:rect l="l" t="t" r="r" b="b"/>
                    <a:pathLst>
                      <a:path w="271" h="333" extrusionOk="0">
                        <a:moveTo>
                          <a:pt x="150" y="333"/>
                        </a:moveTo>
                        <a:cubicBezTo>
                          <a:pt x="146" y="333"/>
                          <a:pt x="143" y="332"/>
                          <a:pt x="143" y="329"/>
                        </a:cubicBezTo>
                        <a:cubicBezTo>
                          <a:pt x="142" y="329"/>
                          <a:pt x="142" y="329"/>
                          <a:pt x="142" y="329"/>
                        </a:cubicBezTo>
                        <a:cubicBezTo>
                          <a:pt x="141" y="324"/>
                          <a:pt x="138" y="318"/>
                          <a:pt x="138" y="307"/>
                        </a:cubicBezTo>
                        <a:cubicBezTo>
                          <a:pt x="139" y="302"/>
                          <a:pt x="138" y="300"/>
                          <a:pt x="135" y="298"/>
                        </a:cubicBezTo>
                        <a:cubicBezTo>
                          <a:pt x="133" y="296"/>
                          <a:pt x="131" y="293"/>
                          <a:pt x="128" y="287"/>
                        </a:cubicBezTo>
                        <a:cubicBezTo>
                          <a:pt x="122" y="275"/>
                          <a:pt x="126" y="261"/>
                          <a:pt x="126" y="261"/>
                        </a:cubicBezTo>
                        <a:cubicBezTo>
                          <a:pt x="126" y="261"/>
                          <a:pt x="130" y="239"/>
                          <a:pt x="139" y="224"/>
                        </a:cubicBezTo>
                        <a:cubicBezTo>
                          <a:pt x="142" y="220"/>
                          <a:pt x="145" y="218"/>
                          <a:pt x="149" y="218"/>
                        </a:cubicBezTo>
                        <a:cubicBezTo>
                          <a:pt x="155" y="218"/>
                          <a:pt x="161" y="220"/>
                          <a:pt x="167" y="223"/>
                        </a:cubicBezTo>
                        <a:cubicBezTo>
                          <a:pt x="168" y="223"/>
                          <a:pt x="168" y="223"/>
                          <a:pt x="168" y="223"/>
                        </a:cubicBezTo>
                        <a:cubicBezTo>
                          <a:pt x="176" y="226"/>
                          <a:pt x="183" y="228"/>
                          <a:pt x="189" y="228"/>
                        </a:cubicBezTo>
                        <a:cubicBezTo>
                          <a:pt x="190" y="228"/>
                          <a:pt x="190" y="228"/>
                          <a:pt x="191" y="228"/>
                        </a:cubicBezTo>
                        <a:cubicBezTo>
                          <a:pt x="201" y="227"/>
                          <a:pt x="205" y="226"/>
                          <a:pt x="209" y="211"/>
                        </a:cubicBezTo>
                        <a:cubicBezTo>
                          <a:pt x="210" y="211"/>
                          <a:pt x="211" y="209"/>
                          <a:pt x="213" y="208"/>
                        </a:cubicBezTo>
                        <a:cubicBezTo>
                          <a:pt x="215" y="207"/>
                          <a:pt x="218" y="205"/>
                          <a:pt x="217" y="204"/>
                        </a:cubicBezTo>
                        <a:cubicBezTo>
                          <a:pt x="214" y="196"/>
                          <a:pt x="218" y="172"/>
                          <a:pt x="221" y="164"/>
                        </a:cubicBezTo>
                        <a:cubicBezTo>
                          <a:pt x="226" y="150"/>
                          <a:pt x="226" y="108"/>
                          <a:pt x="215" y="93"/>
                        </a:cubicBezTo>
                        <a:cubicBezTo>
                          <a:pt x="211" y="88"/>
                          <a:pt x="207" y="86"/>
                          <a:pt x="201" y="89"/>
                        </a:cubicBezTo>
                        <a:cubicBezTo>
                          <a:pt x="186" y="97"/>
                          <a:pt x="142" y="100"/>
                          <a:pt x="117" y="101"/>
                        </a:cubicBezTo>
                        <a:cubicBezTo>
                          <a:pt x="97" y="101"/>
                          <a:pt x="80" y="101"/>
                          <a:pt x="77" y="101"/>
                        </a:cubicBezTo>
                        <a:cubicBezTo>
                          <a:pt x="76" y="101"/>
                          <a:pt x="74" y="101"/>
                          <a:pt x="72" y="101"/>
                        </a:cubicBezTo>
                        <a:cubicBezTo>
                          <a:pt x="66" y="101"/>
                          <a:pt x="47" y="103"/>
                          <a:pt x="43" y="116"/>
                        </a:cubicBezTo>
                        <a:cubicBezTo>
                          <a:pt x="40" y="125"/>
                          <a:pt x="51" y="135"/>
                          <a:pt x="63" y="147"/>
                        </a:cubicBezTo>
                        <a:cubicBezTo>
                          <a:pt x="71" y="154"/>
                          <a:pt x="79" y="161"/>
                          <a:pt x="85" y="169"/>
                        </a:cubicBezTo>
                        <a:cubicBezTo>
                          <a:pt x="96" y="185"/>
                          <a:pt x="106" y="209"/>
                          <a:pt x="101" y="225"/>
                        </a:cubicBezTo>
                        <a:cubicBezTo>
                          <a:pt x="100" y="231"/>
                          <a:pt x="96" y="235"/>
                          <a:pt x="90" y="238"/>
                        </a:cubicBezTo>
                        <a:cubicBezTo>
                          <a:pt x="85" y="240"/>
                          <a:pt x="81" y="241"/>
                          <a:pt x="77" y="241"/>
                        </a:cubicBezTo>
                        <a:cubicBezTo>
                          <a:pt x="65" y="241"/>
                          <a:pt x="61" y="233"/>
                          <a:pt x="60" y="232"/>
                        </a:cubicBezTo>
                        <a:cubicBezTo>
                          <a:pt x="58" y="233"/>
                          <a:pt x="55" y="233"/>
                          <a:pt x="53" y="233"/>
                        </a:cubicBezTo>
                        <a:cubicBezTo>
                          <a:pt x="37" y="234"/>
                          <a:pt x="32" y="220"/>
                          <a:pt x="31" y="219"/>
                        </a:cubicBezTo>
                        <a:cubicBezTo>
                          <a:pt x="24" y="218"/>
                          <a:pt x="18" y="215"/>
                          <a:pt x="15" y="210"/>
                        </a:cubicBezTo>
                        <a:cubicBezTo>
                          <a:pt x="8" y="202"/>
                          <a:pt x="10" y="189"/>
                          <a:pt x="10" y="188"/>
                        </a:cubicBezTo>
                        <a:cubicBezTo>
                          <a:pt x="5" y="182"/>
                          <a:pt x="4" y="177"/>
                          <a:pt x="4" y="173"/>
                        </a:cubicBezTo>
                        <a:cubicBezTo>
                          <a:pt x="5" y="169"/>
                          <a:pt x="6" y="167"/>
                          <a:pt x="6" y="166"/>
                        </a:cubicBezTo>
                        <a:cubicBezTo>
                          <a:pt x="2" y="152"/>
                          <a:pt x="4" y="146"/>
                          <a:pt x="5" y="146"/>
                        </a:cubicBezTo>
                        <a:cubicBezTo>
                          <a:pt x="0" y="136"/>
                          <a:pt x="6" y="127"/>
                          <a:pt x="6" y="126"/>
                        </a:cubicBezTo>
                        <a:cubicBezTo>
                          <a:pt x="5" y="115"/>
                          <a:pt x="8" y="111"/>
                          <a:pt x="8" y="110"/>
                        </a:cubicBezTo>
                        <a:cubicBezTo>
                          <a:pt x="7" y="102"/>
                          <a:pt x="10" y="97"/>
                          <a:pt x="12" y="95"/>
                        </a:cubicBezTo>
                        <a:cubicBezTo>
                          <a:pt x="10" y="89"/>
                          <a:pt x="13" y="86"/>
                          <a:pt x="16" y="85"/>
                        </a:cubicBezTo>
                        <a:cubicBezTo>
                          <a:pt x="14" y="82"/>
                          <a:pt x="12" y="76"/>
                          <a:pt x="16" y="69"/>
                        </a:cubicBezTo>
                        <a:cubicBezTo>
                          <a:pt x="18" y="66"/>
                          <a:pt x="22" y="61"/>
                          <a:pt x="31" y="61"/>
                        </a:cubicBezTo>
                        <a:cubicBezTo>
                          <a:pt x="32" y="61"/>
                          <a:pt x="33" y="61"/>
                          <a:pt x="33" y="61"/>
                        </a:cubicBezTo>
                        <a:cubicBezTo>
                          <a:pt x="36" y="57"/>
                          <a:pt x="40" y="54"/>
                          <a:pt x="44" y="54"/>
                        </a:cubicBezTo>
                        <a:cubicBezTo>
                          <a:pt x="47" y="54"/>
                          <a:pt x="50" y="55"/>
                          <a:pt x="50" y="56"/>
                        </a:cubicBezTo>
                        <a:cubicBezTo>
                          <a:pt x="52" y="55"/>
                          <a:pt x="54" y="55"/>
                          <a:pt x="56" y="55"/>
                        </a:cubicBezTo>
                        <a:cubicBezTo>
                          <a:pt x="64" y="55"/>
                          <a:pt x="67" y="58"/>
                          <a:pt x="68" y="59"/>
                        </a:cubicBezTo>
                        <a:cubicBezTo>
                          <a:pt x="69" y="59"/>
                          <a:pt x="71" y="59"/>
                          <a:pt x="72" y="59"/>
                        </a:cubicBezTo>
                        <a:cubicBezTo>
                          <a:pt x="81" y="58"/>
                          <a:pt x="85" y="62"/>
                          <a:pt x="86" y="64"/>
                        </a:cubicBezTo>
                        <a:cubicBezTo>
                          <a:pt x="87" y="64"/>
                          <a:pt x="88" y="64"/>
                          <a:pt x="89" y="64"/>
                        </a:cubicBezTo>
                        <a:cubicBezTo>
                          <a:pt x="96" y="64"/>
                          <a:pt x="102" y="68"/>
                          <a:pt x="103" y="68"/>
                        </a:cubicBezTo>
                        <a:cubicBezTo>
                          <a:pt x="105" y="67"/>
                          <a:pt x="108" y="67"/>
                          <a:pt x="110" y="67"/>
                        </a:cubicBezTo>
                        <a:cubicBezTo>
                          <a:pt x="117" y="67"/>
                          <a:pt x="122" y="71"/>
                          <a:pt x="123" y="72"/>
                        </a:cubicBezTo>
                        <a:cubicBezTo>
                          <a:pt x="127" y="68"/>
                          <a:pt x="134" y="67"/>
                          <a:pt x="139" y="67"/>
                        </a:cubicBezTo>
                        <a:cubicBezTo>
                          <a:pt x="143" y="67"/>
                          <a:pt x="147" y="67"/>
                          <a:pt x="147" y="67"/>
                        </a:cubicBezTo>
                        <a:cubicBezTo>
                          <a:pt x="149" y="66"/>
                          <a:pt x="152" y="65"/>
                          <a:pt x="156" y="65"/>
                        </a:cubicBezTo>
                        <a:cubicBezTo>
                          <a:pt x="161" y="65"/>
                          <a:pt x="166" y="66"/>
                          <a:pt x="167" y="66"/>
                        </a:cubicBezTo>
                        <a:cubicBezTo>
                          <a:pt x="168" y="56"/>
                          <a:pt x="180" y="54"/>
                          <a:pt x="182" y="54"/>
                        </a:cubicBezTo>
                        <a:cubicBezTo>
                          <a:pt x="182" y="42"/>
                          <a:pt x="192" y="40"/>
                          <a:pt x="193" y="40"/>
                        </a:cubicBezTo>
                        <a:cubicBezTo>
                          <a:pt x="194" y="30"/>
                          <a:pt x="202" y="27"/>
                          <a:pt x="203" y="27"/>
                        </a:cubicBezTo>
                        <a:cubicBezTo>
                          <a:pt x="202" y="19"/>
                          <a:pt x="211" y="14"/>
                          <a:pt x="212" y="14"/>
                        </a:cubicBezTo>
                        <a:cubicBezTo>
                          <a:pt x="212" y="10"/>
                          <a:pt x="213" y="4"/>
                          <a:pt x="220" y="1"/>
                        </a:cubicBezTo>
                        <a:cubicBezTo>
                          <a:pt x="221" y="1"/>
                          <a:pt x="222" y="0"/>
                          <a:pt x="224" y="0"/>
                        </a:cubicBezTo>
                        <a:cubicBezTo>
                          <a:pt x="228" y="0"/>
                          <a:pt x="231" y="2"/>
                          <a:pt x="234" y="3"/>
                        </a:cubicBezTo>
                        <a:cubicBezTo>
                          <a:pt x="236" y="4"/>
                          <a:pt x="237" y="4"/>
                          <a:pt x="239" y="5"/>
                        </a:cubicBezTo>
                        <a:cubicBezTo>
                          <a:pt x="239" y="5"/>
                          <a:pt x="240" y="5"/>
                          <a:pt x="240" y="5"/>
                        </a:cubicBezTo>
                        <a:cubicBezTo>
                          <a:pt x="242" y="5"/>
                          <a:pt x="243" y="4"/>
                          <a:pt x="245" y="4"/>
                        </a:cubicBezTo>
                        <a:cubicBezTo>
                          <a:pt x="245" y="4"/>
                          <a:pt x="245" y="4"/>
                          <a:pt x="245" y="4"/>
                        </a:cubicBezTo>
                        <a:cubicBezTo>
                          <a:pt x="247" y="3"/>
                          <a:pt x="249" y="3"/>
                          <a:pt x="251" y="3"/>
                        </a:cubicBezTo>
                        <a:cubicBezTo>
                          <a:pt x="254" y="3"/>
                          <a:pt x="256" y="3"/>
                          <a:pt x="259" y="5"/>
                        </a:cubicBezTo>
                        <a:cubicBezTo>
                          <a:pt x="269" y="9"/>
                          <a:pt x="264" y="27"/>
                          <a:pt x="263" y="28"/>
                        </a:cubicBezTo>
                        <a:cubicBezTo>
                          <a:pt x="267" y="41"/>
                          <a:pt x="258" y="47"/>
                          <a:pt x="256" y="47"/>
                        </a:cubicBezTo>
                        <a:cubicBezTo>
                          <a:pt x="258" y="55"/>
                          <a:pt x="255" y="60"/>
                          <a:pt x="254" y="60"/>
                        </a:cubicBezTo>
                        <a:cubicBezTo>
                          <a:pt x="257" y="68"/>
                          <a:pt x="254" y="72"/>
                          <a:pt x="253" y="73"/>
                        </a:cubicBezTo>
                        <a:cubicBezTo>
                          <a:pt x="259" y="83"/>
                          <a:pt x="257" y="91"/>
                          <a:pt x="256" y="95"/>
                        </a:cubicBezTo>
                        <a:cubicBezTo>
                          <a:pt x="263" y="106"/>
                          <a:pt x="259" y="112"/>
                          <a:pt x="258" y="114"/>
                        </a:cubicBezTo>
                        <a:cubicBezTo>
                          <a:pt x="267" y="124"/>
                          <a:pt x="264" y="132"/>
                          <a:pt x="263" y="133"/>
                        </a:cubicBezTo>
                        <a:cubicBezTo>
                          <a:pt x="269" y="141"/>
                          <a:pt x="265" y="150"/>
                          <a:pt x="265" y="151"/>
                        </a:cubicBezTo>
                        <a:cubicBezTo>
                          <a:pt x="268" y="157"/>
                          <a:pt x="271" y="166"/>
                          <a:pt x="268" y="173"/>
                        </a:cubicBezTo>
                        <a:cubicBezTo>
                          <a:pt x="267" y="177"/>
                          <a:pt x="265" y="178"/>
                          <a:pt x="264" y="179"/>
                        </a:cubicBezTo>
                        <a:cubicBezTo>
                          <a:pt x="266" y="188"/>
                          <a:pt x="264" y="193"/>
                          <a:pt x="262" y="196"/>
                        </a:cubicBezTo>
                        <a:cubicBezTo>
                          <a:pt x="261" y="198"/>
                          <a:pt x="258" y="200"/>
                          <a:pt x="258" y="200"/>
                        </a:cubicBezTo>
                        <a:cubicBezTo>
                          <a:pt x="261" y="212"/>
                          <a:pt x="253" y="218"/>
                          <a:pt x="252" y="218"/>
                        </a:cubicBezTo>
                        <a:cubicBezTo>
                          <a:pt x="254" y="226"/>
                          <a:pt x="253" y="232"/>
                          <a:pt x="250" y="236"/>
                        </a:cubicBezTo>
                        <a:cubicBezTo>
                          <a:pt x="248" y="238"/>
                          <a:pt x="245" y="239"/>
                          <a:pt x="244" y="239"/>
                        </a:cubicBezTo>
                        <a:cubicBezTo>
                          <a:pt x="244" y="248"/>
                          <a:pt x="242" y="254"/>
                          <a:pt x="238" y="257"/>
                        </a:cubicBezTo>
                        <a:cubicBezTo>
                          <a:pt x="235" y="260"/>
                          <a:pt x="231" y="261"/>
                          <a:pt x="229" y="261"/>
                        </a:cubicBezTo>
                        <a:cubicBezTo>
                          <a:pt x="229" y="261"/>
                          <a:pt x="229" y="261"/>
                          <a:pt x="229" y="261"/>
                        </a:cubicBezTo>
                        <a:cubicBezTo>
                          <a:pt x="227" y="276"/>
                          <a:pt x="216" y="280"/>
                          <a:pt x="208" y="280"/>
                        </a:cubicBezTo>
                        <a:cubicBezTo>
                          <a:pt x="204" y="280"/>
                          <a:pt x="200" y="279"/>
                          <a:pt x="200" y="279"/>
                        </a:cubicBezTo>
                        <a:cubicBezTo>
                          <a:pt x="196" y="281"/>
                          <a:pt x="192" y="282"/>
                          <a:pt x="189" y="283"/>
                        </a:cubicBezTo>
                        <a:cubicBezTo>
                          <a:pt x="178" y="283"/>
                          <a:pt x="170" y="275"/>
                          <a:pt x="168" y="272"/>
                        </a:cubicBezTo>
                        <a:cubicBezTo>
                          <a:pt x="170" y="283"/>
                          <a:pt x="165" y="292"/>
                          <a:pt x="162" y="299"/>
                        </a:cubicBezTo>
                        <a:cubicBezTo>
                          <a:pt x="161" y="303"/>
                          <a:pt x="159" y="306"/>
                          <a:pt x="160" y="308"/>
                        </a:cubicBezTo>
                        <a:cubicBezTo>
                          <a:pt x="161" y="312"/>
                          <a:pt x="160" y="322"/>
                          <a:pt x="159" y="328"/>
                        </a:cubicBezTo>
                        <a:cubicBezTo>
                          <a:pt x="158" y="331"/>
                          <a:pt x="154" y="333"/>
                          <a:pt x="150" y="333"/>
                        </a:cubicBezTo>
                        <a:moveTo>
                          <a:pt x="149" y="218"/>
                        </a:moveTo>
                        <a:cubicBezTo>
                          <a:pt x="145" y="218"/>
                          <a:pt x="142" y="220"/>
                          <a:pt x="140" y="224"/>
                        </a:cubicBezTo>
                        <a:cubicBezTo>
                          <a:pt x="130" y="239"/>
                          <a:pt x="126" y="261"/>
                          <a:pt x="126" y="261"/>
                        </a:cubicBezTo>
                        <a:cubicBezTo>
                          <a:pt x="126" y="261"/>
                          <a:pt x="122" y="275"/>
                          <a:pt x="128" y="286"/>
                        </a:cubicBezTo>
                        <a:cubicBezTo>
                          <a:pt x="131" y="293"/>
                          <a:pt x="134" y="296"/>
                          <a:pt x="136" y="298"/>
                        </a:cubicBezTo>
                        <a:cubicBezTo>
                          <a:pt x="138" y="300"/>
                          <a:pt x="139" y="301"/>
                          <a:pt x="139" y="307"/>
                        </a:cubicBezTo>
                        <a:cubicBezTo>
                          <a:pt x="139" y="317"/>
                          <a:pt x="141" y="324"/>
                          <a:pt x="143" y="329"/>
                        </a:cubicBezTo>
                        <a:cubicBezTo>
                          <a:pt x="143" y="329"/>
                          <a:pt x="143" y="329"/>
                          <a:pt x="143" y="329"/>
                        </a:cubicBezTo>
                        <a:cubicBezTo>
                          <a:pt x="144" y="331"/>
                          <a:pt x="146" y="333"/>
                          <a:pt x="150" y="332"/>
                        </a:cubicBezTo>
                        <a:cubicBezTo>
                          <a:pt x="153" y="332"/>
                          <a:pt x="157" y="331"/>
                          <a:pt x="158" y="328"/>
                        </a:cubicBezTo>
                        <a:cubicBezTo>
                          <a:pt x="160" y="323"/>
                          <a:pt x="160" y="312"/>
                          <a:pt x="159" y="308"/>
                        </a:cubicBezTo>
                        <a:cubicBezTo>
                          <a:pt x="159" y="306"/>
                          <a:pt x="160" y="303"/>
                          <a:pt x="162" y="299"/>
                        </a:cubicBezTo>
                        <a:cubicBezTo>
                          <a:pt x="165" y="292"/>
                          <a:pt x="169" y="282"/>
                          <a:pt x="168" y="272"/>
                        </a:cubicBezTo>
                        <a:cubicBezTo>
                          <a:pt x="168" y="271"/>
                          <a:pt x="168" y="271"/>
                          <a:pt x="168" y="271"/>
                        </a:cubicBezTo>
                        <a:cubicBezTo>
                          <a:pt x="168" y="271"/>
                          <a:pt x="168" y="271"/>
                          <a:pt x="168" y="271"/>
                        </a:cubicBezTo>
                        <a:cubicBezTo>
                          <a:pt x="168" y="271"/>
                          <a:pt x="177" y="283"/>
                          <a:pt x="189" y="282"/>
                        </a:cubicBezTo>
                        <a:cubicBezTo>
                          <a:pt x="192" y="282"/>
                          <a:pt x="196" y="281"/>
                          <a:pt x="200" y="279"/>
                        </a:cubicBezTo>
                        <a:cubicBezTo>
                          <a:pt x="200" y="279"/>
                          <a:pt x="200" y="279"/>
                          <a:pt x="200" y="279"/>
                        </a:cubicBezTo>
                        <a:cubicBezTo>
                          <a:pt x="200" y="279"/>
                          <a:pt x="200" y="279"/>
                          <a:pt x="200" y="279"/>
                        </a:cubicBezTo>
                        <a:cubicBezTo>
                          <a:pt x="200" y="279"/>
                          <a:pt x="203" y="280"/>
                          <a:pt x="208" y="279"/>
                        </a:cubicBezTo>
                        <a:cubicBezTo>
                          <a:pt x="216" y="279"/>
                          <a:pt x="226" y="276"/>
                          <a:pt x="229" y="261"/>
                        </a:cubicBezTo>
                        <a:cubicBezTo>
                          <a:pt x="229" y="260"/>
                          <a:pt x="229" y="260"/>
                          <a:pt x="229" y="260"/>
                        </a:cubicBezTo>
                        <a:cubicBezTo>
                          <a:pt x="229" y="261"/>
                          <a:pt x="229" y="261"/>
                          <a:pt x="229" y="261"/>
                        </a:cubicBezTo>
                        <a:cubicBezTo>
                          <a:pt x="229" y="261"/>
                          <a:pt x="229" y="261"/>
                          <a:pt x="229" y="261"/>
                        </a:cubicBezTo>
                        <a:cubicBezTo>
                          <a:pt x="233" y="260"/>
                          <a:pt x="244" y="259"/>
                          <a:pt x="244" y="239"/>
                        </a:cubicBezTo>
                        <a:cubicBezTo>
                          <a:pt x="244" y="239"/>
                          <a:pt x="244" y="239"/>
                          <a:pt x="244" y="239"/>
                        </a:cubicBezTo>
                        <a:cubicBezTo>
                          <a:pt x="244" y="239"/>
                          <a:pt x="244" y="239"/>
                          <a:pt x="244" y="239"/>
                        </a:cubicBezTo>
                        <a:cubicBezTo>
                          <a:pt x="244" y="239"/>
                          <a:pt x="247" y="238"/>
                          <a:pt x="250" y="235"/>
                        </a:cubicBezTo>
                        <a:cubicBezTo>
                          <a:pt x="252" y="232"/>
                          <a:pt x="253" y="226"/>
                          <a:pt x="252" y="218"/>
                        </a:cubicBezTo>
                        <a:cubicBezTo>
                          <a:pt x="252" y="218"/>
                          <a:pt x="252" y="218"/>
                          <a:pt x="252" y="218"/>
                        </a:cubicBezTo>
                        <a:cubicBezTo>
                          <a:pt x="252" y="218"/>
                          <a:pt x="252" y="218"/>
                          <a:pt x="252" y="218"/>
                        </a:cubicBezTo>
                        <a:cubicBezTo>
                          <a:pt x="252" y="218"/>
                          <a:pt x="261" y="213"/>
                          <a:pt x="257" y="200"/>
                        </a:cubicBezTo>
                        <a:cubicBezTo>
                          <a:pt x="257" y="200"/>
                          <a:pt x="257" y="200"/>
                          <a:pt x="257" y="200"/>
                        </a:cubicBezTo>
                        <a:cubicBezTo>
                          <a:pt x="257" y="200"/>
                          <a:pt x="257" y="200"/>
                          <a:pt x="257" y="200"/>
                        </a:cubicBezTo>
                        <a:cubicBezTo>
                          <a:pt x="257" y="200"/>
                          <a:pt x="268" y="195"/>
                          <a:pt x="263" y="179"/>
                        </a:cubicBezTo>
                        <a:cubicBezTo>
                          <a:pt x="263" y="179"/>
                          <a:pt x="263" y="179"/>
                          <a:pt x="263" y="179"/>
                        </a:cubicBezTo>
                        <a:cubicBezTo>
                          <a:pt x="264" y="179"/>
                          <a:pt x="264" y="179"/>
                          <a:pt x="264" y="179"/>
                        </a:cubicBezTo>
                        <a:cubicBezTo>
                          <a:pt x="264" y="179"/>
                          <a:pt x="266" y="177"/>
                          <a:pt x="268" y="173"/>
                        </a:cubicBezTo>
                        <a:cubicBezTo>
                          <a:pt x="271" y="166"/>
                          <a:pt x="267" y="157"/>
                          <a:pt x="264" y="151"/>
                        </a:cubicBezTo>
                        <a:cubicBezTo>
                          <a:pt x="264" y="151"/>
                          <a:pt x="264" y="151"/>
                          <a:pt x="264" y="151"/>
                        </a:cubicBezTo>
                        <a:cubicBezTo>
                          <a:pt x="264" y="151"/>
                          <a:pt x="264" y="151"/>
                          <a:pt x="264" y="151"/>
                        </a:cubicBezTo>
                        <a:cubicBezTo>
                          <a:pt x="264" y="151"/>
                          <a:pt x="268" y="141"/>
                          <a:pt x="263" y="133"/>
                        </a:cubicBezTo>
                        <a:cubicBezTo>
                          <a:pt x="263" y="133"/>
                          <a:pt x="263" y="133"/>
                          <a:pt x="263" y="133"/>
                        </a:cubicBezTo>
                        <a:cubicBezTo>
                          <a:pt x="263" y="133"/>
                          <a:pt x="263" y="133"/>
                          <a:pt x="263" y="133"/>
                        </a:cubicBezTo>
                        <a:cubicBezTo>
                          <a:pt x="263" y="133"/>
                          <a:pt x="267" y="125"/>
                          <a:pt x="258" y="114"/>
                        </a:cubicBezTo>
                        <a:cubicBezTo>
                          <a:pt x="258" y="114"/>
                          <a:pt x="258" y="114"/>
                          <a:pt x="258" y="114"/>
                        </a:cubicBezTo>
                        <a:cubicBezTo>
                          <a:pt x="258" y="113"/>
                          <a:pt x="258" y="113"/>
                          <a:pt x="258" y="113"/>
                        </a:cubicBezTo>
                        <a:cubicBezTo>
                          <a:pt x="260" y="111"/>
                          <a:pt x="262" y="104"/>
                          <a:pt x="255" y="95"/>
                        </a:cubicBezTo>
                        <a:cubicBezTo>
                          <a:pt x="255" y="95"/>
                          <a:pt x="255" y="95"/>
                          <a:pt x="255" y="95"/>
                        </a:cubicBezTo>
                        <a:cubicBezTo>
                          <a:pt x="255" y="94"/>
                          <a:pt x="255" y="94"/>
                          <a:pt x="255" y="94"/>
                        </a:cubicBezTo>
                        <a:cubicBezTo>
                          <a:pt x="257" y="91"/>
                          <a:pt x="258" y="83"/>
                          <a:pt x="253" y="73"/>
                        </a:cubicBezTo>
                        <a:cubicBezTo>
                          <a:pt x="253" y="73"/>
                          <a:pt x="253" y="73"/>
                          <a:pt x="253" y="73"/>
                        </a:cubicBezTo>
                        <a:cubicBezTo>
                          <a:pt x="253" y="73"/>
                          <a:pt x="253" y="73"/>
                          <a:pt x="253" y="73"/>
                        </a:cubicBezTo>
                        <a:cubicBezTo>
                          <a:pt x="253" y="73"/>
                          <a:pt x="257" y="69"/>
                          <a:pt x="254" y="60"/>
                        </a:cubicBezTo>
                        <a:cubicBezTo>
                          <a:pt x="254" y="60"/>
                          <a:pt x="254" y="60"/>
                          <a:pt x="254" y="60"/>
                        </a:cubicBezTo>
                        <a:cubicBezTo>
                          <a:pt x="254" y="60"/>
                          <a:pt x="254" y="60"/>
                          <a:pt x="254" y="60"/>
                        </a:cubicBezTo>
                        <a:cubicBezTo>
                          <a:pt x="254" y="60"/>
                          <a:pt x="258" y="56"/>
                          <a:pt x="256" y="47"/>
                        </a:cubicBezTo>
                        <a:cubicBezTo>
                          <a:pt x="256" y="47"/>
                          <a:pt x="256" y="47"/>
                          <a:pt x="256" y="47"/>
                        </a:cubicBezTo>
                        <a:cubicBezTo>
                          <a:pt x="256" y="47"/>
                          <a:pt x="256" y="47"/>
                          <a:pt x="256" y="47"/>
                        </a:cubicBezTo>
                        <a:cubicBezTo>
                          <a:pt x="256" y="47"/>
                          <a:pt x="267" y="42"/>
                          <a:pt x="263" y="28"/>
                        </a:cubicBezTo>
                        <a:cubicBezTo>
                          <a:pt x="263" y="28"/>
                          <a:pt x="263" y="28"/>
                          <a:pt x="263" y="28"/>
                        </a:cubicBezTo>
                        <a:cubicBezTo>
                          <a:pt x="263" y="28"/>
                          <a:pt x="263" y="28"/>
                          <a:pt x="263" y="28"/>
                        </a:cubicBezTo>
                        <a:cubicBezTo>
                          <a:pt x="263" y="28"/>
                          <a:pt x="269" y="10"/>
                          <a:pt x="259" y="5"/>
                        </a:cubicBezTo>
                        <a:cubicBezTo>
                          <a:pt x="256" y="4"/>
                          <a:pt x="253" y="3"/>
                          <a:pt x="251" y="3"/>
                        </a:cubicBezTo>
                        <a:cubicBezTo>
                          <a:pt x="249" y="3"/>
                          <a:pt x="247" y="4"/>
                          <a:pt x="245" y="4"/>
                        </a:cubicBezTo>
                        <a:cubicBezTo>
                          <a:pt x="245" y="4"/>
                          <a:pt x="245" y="4"/>
                          <a:pt x="245" y="4"/>
                        </a:cubicBezTo>
                        <a:cubicBezTo>
                          <a:pt x="243" y="5"/>
                          <a:pt x="242" y="5"/>
                          <a:pt x="240" y="5"/>
                        </a:cubicBezTo>
                        <a:cubicBezTo>
                          <a:pt x="240" y="5"/>
                          <a:pt x="239" y="5"/>
                          <a:pt x="239" y="5"/>
                        </a:cubicBezTo>
                        <a:cubicBezTo>
                          <a:pt x="237" y="5"/>
                          <a:pt x="235" y="4"/>
                          <a:pt x="234" y="3"/>
                        </a:cubicBezTo>
                        <a:cubicBezTo>
                          <a:pt x="231" y="2"/>
                          <a:pt x="227" y="1"/>
                          <a:pt x="224" y="1"/>
                        </a:cubicBezTo>
                        <a:cubicBezTo>
                          <a:pt x="223" y="1"/>
                          <a:pt x="221" y="1"/>
                          <a:pt x="220" y="2"/>
                        </a:cubicBezTo>
                        <a:cubicBezTo>
                          <a:pt x="213" y="4"/>
                          <a:pt x="212" y="10"/>
                          <a:pt x="213" y="14"/>
                        </a:cubicBezTo>
                        <a:cubicBezTo>
                          <a:pt x="213" y="14"/>
                          <a:pt x="213" y="14"/>
                          <a:pt x="213" y="14"/>
                        </a:cubicBezTo>
                        <a:cubicBezTo>
                          <a:pt x="212" y="14"/>
                          <a:pt x="212" y="14"/>
                          <a:pt x="212" y="14"/>
                        </a:cubicBezTo>
                        <a:cubicBezTo>
                          <a:pt x="212" y="14"/>
                          <a:pt x="202" y="18"/>
                          <a:pt x="204" y="27"/>
                        </a:cubicBezTo>
                        <a:cubicBezTo>
                          <a:pt x="204" y="27"/>
                          <a:pt x="204" y="27"/>
                          <a:pt x="204" y="27"/>
                        </a:cubicBezTo>
                        <a:cubicBezTo>
                          <a:pt x="204" y="27"/>
                          <a:pt x="204" y="27"/>
                          <a:pt x="204" y="27"/>
                        </a:cubicBezTo>
                        <a:cubicBezTo>
                          <a:pt x="203" y="27"/>
                          <a:pt x="194" y="30"/>
                          <a:pt x="193" y="40"/>
                        </a:cubicBezTo>
                        <a:cubicBezTo>
                          <a:pt x="193" y="40"/>
                          <a:pt x="193" y="40"/>
                          <a:pt x="193" y="40"/>
                        </a:cubicBezTo>
                        <a:cubicBezTo>
                          <a:pt x="193" y="40"/>
                          <a:pt x="193" y="40"/>
                          <a:pt x="193" y="40"/>
                        </a:cubicBezTo>
                        <a:cubicBezTo>
                          <a:pt x="193" y="40"/>
                          <a:pt x="183" y="42"/>
                          <a:pt x="182" y="54"/>
                        </a:cubicBezTo>
                        <a:cubicBezTo>
                          <a:pt x="182" y="54"/>
                          <a:pt x="182" y="54"/>
                          <a:pt x="182" y="54"/>
                        </a:cubicBezTo>
                        <a:cubicBezTo>
                          <a:pt x="182" y="54"/>
                          <a:pt x="182" y="54"/>
                          <a:pt x="182" y="54"/>
                        </a:cubicBezTo>
                        <a:cubicBezTo>
                          <a:pt x="182" y="54"/>
                          <a:pt x="168" y="55"/>
                          <a:pt x="167" y="66"/>
                        </a:cubicBezTo>
                        <a:cubicBezTo>
                          <a:pt x="167" y="66"/>
                          <a:pt x="167" y="66"/>
                          <a:pt x="167" y="66"/>
                        </a:cubicBezTo>
                        <a:cubicBezTo>
                          <a:pt x="167" y="66"/>
                          <a:pt x="167" y="66"/>
                          <a:pt x="167" y="66"/>
                        </a:cubicBezTo>
                        <a:cubicBezTo>
                          <a:pt x="167" y="66"/>
                          <a:pt x="162" y="65"/>
                          <a:pt x="156" y="65"/>
                        </a:cubicBezTo>
                        <a:cubicBezTo>
                          <a:pt x="153" y="65"/>
                          <a:pt x="149" y="66"/>
                          <a:pt x="147" y="68"/>
                        </a:cubicBezTo>
                        <a:cubicBezTo>
                          <a:pt x="147" y="68"/>
                          <a:pt x="147" y="68"/>
                          <a:pt x="147" y="68"/>
                        </a:cubicBezTo>
                        <a:cubicBezTo>
                          <a:pt x="147" y="68"/>
                          <a:pt x="147" y="68"/>
                          <a:pt x="147" y="68"/>
                        </a:cubicBezTo>
                        <a:cubicBezTo>
                          <a:pt x="147" y="68"/>
                          <a:pt x="144" y="67"/>
                          <a:pt x="139" y="67"/>
                        </a:cubicBezTo>
                        <a:cubicBezTo>
                          <a:pt x="134" y="68"/>
                          <a:pt x="127" y="69"/>
                          <a:pt x="123" y="72"/>
                        </a:cubicBezTo>
                        <a:cubicBezTo>
                          <a:pt x="123" y="73"/>
                          <a:pt x="123" y="73"/>
                          <a:pt x="123" y="73"/>
                        </a:cubicBezTo>
                        <a:cubicBezTo>
                          <a:pt x="123" y="72"/>
                          <a:pt x="123" y="72"/>
                          <a:pt x="123" y="72"/>
                        </a:cubicBezTo>
                        <a:cubicBezTo>
                          <a:pt x="123" y="72"/>
                          <a:pt x="118" y="67"/>
                          <a:pt x="110" y="67"/>
                        </a:cubicBezTo>
                        <a:cubicBezTo>
                          <a:pt x="108" y="67"/>
                          <a:pt x="105" y="68"/>
                          <a:pt x="103" y="69"/>
                        </a:cubicBezTo>
                        <a:cubicBezTo>
                          <a:pt x="103" y="69"/>
                          <a:pt x="103" y="69"/>
                          <a:pt x="103" y="69"/>
                        </a:cubicBezTo>
                        <a:cubicBezTo>
                          <a:pt x="103" y="69"/>
                          <a:pt x="103" y="69"/>
                          <a:pt x="103" y="69"/>
                        </a:cubicBezTo>
                        <a:cubicBezTo>
                          <a:pt x="103" y="69"/>
                          <a:pt x="96" y="64"/>
                          <a:pt x="89" y="64"/>
                        </a:cubicBezTo>
                        <a:cubicBezTo>
                          <a:pt x="88" y="64"/>
                          <a:pt x="87" y="64"/>
                          <a:pt x="85" y="65"/>
                        </a:cubicBezTo>
                        <a:cubicBezTo>
                          <a:pt x="85" y="65"/>
                          <a:pt x="85" y="65"/>
                          <a:pt x="85" y="65"/>
                        </a:cubicBezTo>
                        <a:cubicBezTo>
                          <a:pt x="85" y="65"/>
                          <a:pt x="85" y="65"/>
                          <a:pt x="85" y="65"/>
                        </a:cubicBezTo>
                        <a:cubicBezTo>
                          <a:pt x="84" y="63"/>
                          <a:pt x="81" y="59"/>
                          <a:pt x="72" y="59"/>
                        </a:cubicBezTo>
                        <a:cubicBezTo>
                          <a:pt x="71" y="59"/>
                          <a:pt x="69" y="59"/>
                          <a:pt x="68" y="60"/>
                        </a:cubicBezTo>
                        <a:cubicBezTo>
                          <a:pt x="67" y="60"/>
                          <a:pt x="67" y="60"/>
                          <a:pt x="67" y="60"/>
                        </a:cubicBezTo>
                        <a:cubicBezTo>
                          <a:pt x="67" y="59"/>
                          <a:pt x="67" y="59"/>
                          <a:pt x="67" y="59"/>
                        </a:cubicBezTo>
                        <a:cubicBezTo>
                          <a:pt x="67" y="59"/>
                          <a:pt x="65" y="55"/>
                          <a:pt x="56" y="55"/>
                        </a:cubicBezTo>
                        <a:cubicBezTo>
                          <a:pt x="54" y="55"/>
                          <a:pt x="52" y="56"/>
                          <a:pt x="50" y="56"/>
                        </a:cubicBezTo>
                        <a:cubicBezTo>
                          <a:pt x="50" y="56"/>
                          <a:pt x="50" y="56"/>
                          <a:pt x="50" y="56"/>
                        </a:cubicBezTo>
                        <a:cubicBezTo>
                          <a:pt x="50" y="56"/>
                          <a:pt x="50" y="56"/>
                          <a:pt x="50" y="56"/>
                        </a:cubicBezTo>
                        <a:cubicBezTo>
                          <a:pt x="50" y="56"/>
                          <a:pt x="48" y="55"/>
                          <a:pt x="44" y="55"/>
                        </a:cubicBezTo>
                        <a:cubicBezTo>
                          <a:pt x="40" y="55"/>
                          <a:pt x="37" y="57"/>
                          <a:pt x="34" y="61"/>
                        </a:cubicBezTo>
                        <a:cubicBezTo>
                          <a:pt x="34" y="61"/>
                          <a:pt x="34" y="61"/>
                          <a:pt x="34" y="61"/>
                        </a:cubicBezTo>
                        <a:cubicBezTo>
                          <a:pt x="34" y="61"/>
                          <a:pt x="34" y="61"/>
                          <a:pt x="34" y="61"/>
                        </a:cubicBezTo>
                        <a:cubicBezTo>
                          <a:pt x="34" y="61"/>
                          <a:pt x="33" y="61"/>
                          <a:pt x="31" y="61"/>
                        </a:cubicBezTo>
                        <a:cubicBezTo>
                          <a:pt x="22" y="61"/>
                          <a:pt x="18" y="66"/>
                          <a:pt x="16" y="69"/>
                        </a:cubicBezTo>
                        <a:cubicBezTo>
                          <a:pt x="12" y="77"/>
                          <a:pt x="14" y="83"/>
                          <a:pt x="16" y="85"/>
                        </a:cubicBezTo>
                        <a:cubicBezTo>
                          <a:pt x="16" y="85"/>
                          <a:pt x="16" y="85"/>
                          <a:pt x="16" y="85"/>
                        </a:cubicBezTo>
                        <a:cubicBezTo>
                          <a:pt x="16" y="85"/>
                          <a:pt x="16" y="85"/>
                          <a:pt x="16" y="85"/>
                        </a:cubicBezTo>
                        <a:cubicBezTo>
                          <a:pt x="16" y="85"/>
                          <a:pt x="10" y="87"/>
                          <a:pt x="12" y="95"/>
                        </a:cubicBezTo>
                        <a:cubicBezTo>
                          <a:pt x="12" y="95"/>
                          <a:pt x="12" y="95"/>
                          <a:pt x="12" y="95"/>
                        </a:cubicBezTo>
                        <a:cubicBezTo>
                          <a:pt x="12" y="95"/>
                          <a:pt x="12" y="95"/>
                          <a:pt x="12" y="95"/>
                        </a:cubicBezTo>
                        <a:cubicBezTo>
                          <a:pt x="12" y="95"/>
                          <a:pt x="7" y="100"/>
                          <a:pt x="9" y="110"/>
                        </a:cubicBezTo>
                        <a:cubicBezTo>
                          <a:pt x="9" y="110"/>
                          <a:pt x="9" y="110"/>
                          <a:pt x="9" y="110"/>
                        </a:cubicBezTo>
                        <a:cubicBezTo>
                          <a:pt x="9" y="110"/>
                          <a:pt x="9" y="110"/>
                          <a:pt x="9" y="110"/>
                        </a:cubicBezTo>
                        <a:cubicBezTo>
                          <a:pt x="9" y="110"/>
                          <a:pt x="5" y="114"/>
                          <a:pt x="7" y="126"/>
                        </a:cubicBezTo>
                        <a:cubicBezTo>
                          <a:pt x="7" y="126"/>
                          <a:pt x="7" y="126"/>
                          <a:pt x="7" y="126"/>
                        </a:cubicBezTo>
                        <a:cubicBezTo>
                          <a:pt x="7" y="126"/>
                          <a:pt x="7" y="126"/>
                          <a:pt x="7" y="126"/>
                        </a:cubicBezTo>
                        <a:cubicBezTo>
                          <a:pt x="7" y="126"/>
                          <a:pt x="1" y="135"/>
                          <a:pt x="5" y="146"/>
                        </a:cubicBezTo>
                        <a:cubicBezTo>
                          <a:pt x="5" y="146"/>
                          <a:pt x="5" y="146"/>
                          <a:pt x="5" y="146"/>
                        </a:cubicBezTo>
                        <a:cubicBezTo>
                          <a:pt x="5" y="146"/>
                          <a:pt x="5" y="146"/>
                          <a:pt x="5" y="146"/>
                        </a:cubicBezTo>
                        <a:cubicBezTo>
                          <a:pt x="5" y="146"/>
                          <a:pt x="2" y="152"/>
                          <a:pt x="7" y="166"/>
                        </a:cubicBezTo>
                        <a:cubicBezTo>
                          <a:pt x="7" y="166"/>
                          <a:pt x="7" y="166"/>
                          <a:pt x="7" y="166"/>
                        </a:cubicBezTo>
                        <a:cubicBezTo>
                          <a:pt x="7" y="166"/>
                          <a:pt x="7" y="166"/>
                          <a:pt x="7" y="166"/>
                        </a:cubicBezTo>
                        <a:cubicBezTo>
                          <a:pt x="7" y="166"/>
                          <a:pt x="0" y="177"/>
                          <a:pt x="10" y="188"/>
                        </a:cubicBezTo>
                        <a:cubicBezTo>
                          <a:pt x="10" y="188"/>
                          <a:pt x="10" y="188"/>
                          <a:pt x="10" y="188"/>
                        </a:cubicBezTo>
                        <a:cubicBezTo>
                          <a:pt x="10" y="188"/>
                          <a:pt x="10" y="188"/>
                          <a:pt x="10" y="188"/>
                        </a:cubicBezTo>
                        <a:cubicBezTo>
                          <a:pt x="10" y="188"/>
                          <a:pt x="8" y="201"/>
                          <a:pt x="15" y="210"/>
                        </a:cubicBezTo>
                        <a:cubicBezTo>
                          <a:pt x="19" y="215"/>
                          <a:pt x="24" y="218"/>
                          <a:pt x="31" y="218"/>
                        </a:cubicBezTo>
                        <a:cubicBezTo>
                          <a:pt x="31" y="218"/>
                          <a:pt x="31" y="218"/>
                          <a:pt x="31" y="218"/>
                        </a:cubicBezTo>
                        <a:cubicBezTo>
                          <a:pt x="31" y="218"/>
                          <a:pt x="31" y="218"/>
                          <a:pt x="31" y="218"/>
                        </a:cubicBezTo>
                        <a:cubicBezTo>
                          <a:pt x="32" y="219"/>
                          <a:pt x="36" y="233"/>
                          <a:pt x="53" y="233"/>
                        </a:cubicBezTo>
                        <a:cubicBezTo>
                          <a:pt x="55" y="232"/>
                          <a:pt x="58" y="232"/>
                          <a:pt x="60" y="231"/>
                        </a:cubicBezTo>
                        <a:cubicBezTo>
                          <a:pt x="61" y="231"/>
                          <a:pt x="61" y="231"/>
                          <a:pt x="61" y="231"/>
                        </a:cubicBezTo>
                        <a:cubicBezTo>
                          <a:pt x="61" y="232"/>
                          <a:pt x="61" y="232"/>
                          <a:pt x="61" y="232"/>
                        </a:cubicBezTo>
                        <a:cubicBezTo>
                          <a:pt x="61" y="232"/>
                          <a:pt x="65" y="241"/>
                          <a:pt x="77" y="240"/>
                        </a:cubicBezTo>
                        <a:cubicBezTo>
                          <a:pt x="81" y="240"/>
                          <a:pt x="85" y="239"/>
                          <a:pt x="90" y="237"/>
                        </a:cubicBezTo>
                        <a:cubicBezTo>
                          <a:pt x="96" y="235"/>
                          <a:pt x="99" y="231"/>
                          <a:pt x="101" y="224"/>
                        </a:cubicBezTo>
                        <a:cubicBezTo>
                          <a:pt x="105" y="209"/>
                          <a:pt x="96" y="185"/>
                          <a:pt x="84" y="169"/>
                        </a:cubicBezTo>
                        <a:cubicBezTo>
                          <a:pt x="79" y="161"/>
                          <a:pt x="71" y="154"/>
                          <a:pt x="63" y="147"/>
                        </a:cubicBezTo>
                        <a:cubicBezTo>
                          <a:pt x="51" y="135"/>
                          <a:pt x="40" y="125"/>
                          <a:pt x="42" y="116"/>
                        </a:cubicBezTo>
                        <a:cubicBezTo>
                          <a:pt x="46" y="103"/>
                          <a:pt x="66" y="101"/>
                          <a:pt x="72" y="101"/>
                        </a:cubicBezTo>
                        <a:cubicBezTo>
                          <a:pt x="74" y="101"/>
                          <a:pt x="76" y="101"/>
                          <a:pt x="77" y="101"/>
                        </a:cubicBezTo>
                        <a:cubicBezTo>
                          <a:pt x="80" y="101"/>
                          <a:pt x="97" y="101"/>
                          <a:pt x="117" y="100"/>
                        </a:cubicBezTo>
                        <a:cubicBezTo>
                          <a:pt x="142" y="99"/>
                          <a:pt x="186" y="97"/>
                          <a:pt x="201" y="89"/>
                        </a:cubicBezTo>
                        <a:cubicBezTo>
                          <a:pt x="207" y="86"/>
                          <a:pt x="212" y="87"/>
                          <a:pt x="215" y="93"/>
                        </a:cubicBezTo>
                        <a:cubicBezTo>
                          <a:pt x="226" y="108"/>
                          <a:pt x="227" y="150"/>
                          <a:pt x="221" y="164"/>
                        </a:cubicBezTo>
                        <a:cubicBezTo>
                          <a:pt x="218" y="172"/>
                          <a:pt x="214" y="196"/>
                          <a:pt x="218" y="204"/>
                        </a:cubicBezTo>
                        <a:cubicBezTo>
                          <a:pt x="218" y="205"/>
                          <a:pt x="216" y="207"/>
                          <a:pt x="213" y="209"/>
                        </a:cubicBezTo>
                        <a:cubicBezTo>
                          <a:pt x="212" y="210"/>
                          <a:pt x="210" y="211"/>
                          <a:pt x="210" y="212"/>
                        </a:cubicBezTo>
                        <a:cubicBezTo>
                          <a:pt x="205" y="227"/>
                          <a:pt x="201" y="227"/>
                          <a:pt x="191" y="228"/>
                        </a:cubicBezTo>
                        <a:cubicBezTo>
                          <a:pt x="190" y="228"/>
                          <a:pt x="190" y="228"/>
                          <a:pt x="189" y="228"/>
                        </a:cubicBezTo>
                        <a:cubicBezTo>
                          <a:pt x="183" y="229"/>
                          <a:pt x="176" y="226"/>
                          <a:pt x="168" y="223"/>
                        </a:cubicBezTo>
                        <a:cubicBezTo>
                          <a:pt x="167" y="223"/>
                          <a:pt x="167" y="223"/>
                          <a:pt x="167" y="223"/>
                        </a:cubicBezTo>
                        <a:cubicBezTo>
                          <a:pt x="161" y="220"/>
                          <a:pt x="154" y="218"/>
                          <a:pt x="149" y="218"/>
                        </a:cubicBezTo>
                      </a:path>
                    </a:pathLst>
                  </a:custGeom>
                  <a:solidFill>
                    <a:srgbClr val="DA70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42" name="Google Shape;3742;p21"/>
                  <p:cNvSpPr/>
                  <p:nvPr/>
                </p:nvSpPr>
                <p:spPr>
                  <a:xfrm>
                    <a:off x="4413" y="2643"/>
                    <a:ext cx="23" cy="5"/>
                  </a:xfrm>
                  <a:custGeom>
                    <a:avLst/>
                    <a:gdLst/>
                    <a:ahLst/>
                    <a:cxnLst/>
                    <a:rect l="l" t="t" r="r" b="b"/>
                    <a:pathLst>
                      <a:path w="31" h="7" extrusionOk="0">
                        <a:moveTo>
                          <a:pt x="27" y="2"/>
                        </a:moveTo>
                        <a:cubicBezTo>
                          <a:pt x="25" y="4"/>
                          <a:pt x="21" y="6"/>
                          <a:pt x="17" y="6"/>
                        </a:cubicBezTo>
                        <a:cubicBezTo>
                          <a:pt x="13" y="7"/>
                          <a:pt x="9" y="6"/>
                          <a:pt x="6" y="5"/>
                        </a:cubicBezTo>
                        <a:cubicBezTo>
                          <a:pt x="5" y="5"/>
                          <a:pt x="4" y="5"/>
                          <a:pt x="3" y="4"/>
                        </a:cubicBezTo>
                        <a:cubicBezTo>
                          <a:pt x="2" y="4"/>
                          <a:pt x="1" y="3"/>
                          <a:pt x="0" y="3"/>
                        </a:cubicBezTo>
                        <a:cubicBezTo>
                          <a:pt x="1" y="4"/>
                          <a:pt x="3" y="5"/>
                          <a:pt x="5" y="6"/>
                        </a:cubicBezTo>
                        <a:cubicBezTo>
                          <a:pt x="9" y="7"/>
                          <a:pt x="13" y="7"/>
                          <a:pt x="17" y="7"/>
                        </a:cubicBezTo>
                        <a:cubicBezTo>
                          <a:pt x="22" y="6"/>
                          <a:pt x="27" y="4"/>
                          <a:pt x="31" y="0"/>
                        </a:cubicBezTo>
                        <a:cubicBezTo>
                          <a:pt x="30" y="1"/>
                          <a:pt x="29" y="1"/>
                          <a:pt x="27" y="2"/>
                        </a:cubicBezTo>
                      </a:path>
                    </a:pathLst>
                  </a:custGeom>
                  <a:solidFill>
                    <a:srgbClr val="C95A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43" name="Google Shape;3743;p21"/>
                  <p:cNvSpPr/>
                  <p:nvPr/>
                </p:nvSpPr>
                <p:spPr>
                  <a:xfrm>
                    <a:off x="4498" y="2553"/>
                    <a:ext cx="13" cy="7"/>
                  </a:xfrm>
                  <a:custGeom>
                    <a:avLst/>
                    <a:gdLst/>
                    <a:ahLst/>
                    <a:cxnLst/>
                    <a:rect l="l" t="t" r="r" b="b"/>
                    <a:pathLst>
                      <a:path w="18" h="10" extrusionOk="0">
                        <a:moveTo>
                          <a:pt x="18" y="10"/>
                        </a:moveTo>
                        <a:cubicBezTo>
                          <a:pt x="17" y="6"/>
                          <a:pt x="14" y="3"/>
                          <a:pt x="10" y="2"/>
                        </a:cubicBezTo>
                        <a:cubicBezTo>
                          <a:pt x="7" y="1"/>
                          <a:pt x="2" y="0"/>
                          <a:pt x="0" y="2"/>
                        </a:cubicBezTo>
                        <a:cubicBezTo>
                          <a:pt x="0" y="3"/>
                          <a:pt x="0" y="3"/>
                          <a:pt x="0" y="3"/>
                        </a:cubicBezTo>
                        <a:cubicBezTo>
                          <a:pt x="3" y="0"/>
                          <a:pt x="8" y="1"/>
                          <a:pt x="11" y="3"/>
                        </a:cubicBezTo>
                        <a:cubicBezTo>
                          <a:pt x="14" y="4"/>
                          <a:pt x="16" y="7"/>
                          <a:pt x="18" y="10"/>
                        </a:cubicBezTo>
                        <a:cubicBezTo>
                          <a:pt x="18" y="10"/>
                          <a:pt x="18" y="10"/>
                          <a:pt x="18" y="10"/>
                        </a:cubicBezTo>
                      </a:path>
                    </a:pathLst>
                  </a:custGeom>
                  <a:solidFill>
                    <a:srgbClr val="C95A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44" name="Google Shape;3744;p21"/>
                  <p:cNvSpPr/>
                  <p:nvPr/>
                </p:nvSpPr>
                <p:spPr>
                  <a:xfrm>
                    <a:off x="4497" y="2538"/>
                    <a:ext cx="15" cy="8"/>
                  </a:xfrm>
                  <a:custGeom>
                    <a:avLst/>
                    <a:gdLst/>
                    <a:ahLst/>
                    <a:cxnLst/>
                    <a:rect l="l" t="t" r="r" b="b"/>
                    <a:pathLst>
                      <a:path w="20" h="11" extrusionOk="0">
                        <a:moveTo>
                          <a:pt x="20" y="0"/>
                        </a:moveTo>
                        <a:cubicBezTo>
                          <a:pt x="18" y="2"/>
                          <a:pt x="17" y="4"/>
                          <a:pt x="16" y="5"/>
                        </a:cubicBezTo>
                        <a:cubicBezTo>
                          <a:pt x="14" y="6"/>
                          <a:pt x="12" y="8"/>
                          <a:pt x="10" y="9"/>
                        </a:cubicBezTo>
                        <a:cubicBezTo>
                          <a:pt x="8" y="9"/>
                          <a:pt x="1" y="11"/>
                          <a:pt x="0" y="8"/>
                        </a:cubicBezTo>
                        <a:cubicBezTo>
                          <a:pt x="0" y="8"/>
                          <a:pt x="0" y="8"/>
                          <a:pt x="0" y="8"/>
                        </a:cubicBezTo>
                        <a:cubicBezTo>
                          <a:pt x="1" y="11"/>
                          <a:pt x="7" y="10"/>
                          <a:pt x="9" y="9"/>
                        </a:cubicBezTo>
                        <a:cubicBezTo>
                          <a:pt x="14" y="8"/>
                          <a:pt x="17" y="4"/>
                          <a:pt x="20" y="0"/>
                        </a:cubicBezTo>
                        <a:cubicBezTo>
                          <a:pt x="20" y="0"/>
                          <a:pt x="20" y="0"/>
                          <a:pt x="20" y="0"/>
                        </a:cubicBezTo>
                      </a:path>
                    </a:pathLst>
                  </a:custGeom>
                  <a:solidFill>
                    <a:srgbClr val="C95A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45" name="Google Shape;3745;p21"/>
                  <p:cNvSpPr/>
                  <p:nvPr/>
                </p:nvSpPr>
                <p:spPr>
                  <a:xfrm>
                    <a:off x="4495" y="2524"/>
                    <a:ext cx="16" cy="12"/>
                  </a:xfrm>
                  <a:custGeom>
                    <a:avLst/>
                    <a:gdLst/>
                    <a:ahLst/>
                    <a:cxnLst/>
                    <a:rect l="l" t="t" r="r" b="b"/>
                    <a:pathLst>
                      <a:path w="21" h="16" extrusionOk="0">
                        <a:moveTo>
                          <a:pt x="20" y="0"/>
                        </a:moveTo>
                        <a:cubicBezTo>
                          <a:pt x="19" y="5"/>
                          <a:pt x="16" y="8"/>
                          <a:pt x="12" y="11"/>
                        </a:cubicBezTo>
                        <a:cubicBezTo>
                          <a:pt x="9" y="13"/>
                          <a:pt x="3" y="16"/>
                          <a:pt x="1" y="12"/>
                        </a:cubicBezTo>
                        <a:cubicBezTo>
                          <a:pt x="0" y="13"/>
                          <a:pt x="0" y="13"/>
                          <a:pt x="0" y="13"/>
                        </a:cubicBezTo>
                        <a:cubicBezTo>
                          <a:pt x="2" y="16"/>
                          <a:pt x="8" y="14"/>
                          <a:pt x="10" y="13"/>
                        </a:cubicBezTo>
                        <a:cubicBezTo>
                          <a:pt x="15" y="10"/>
                          <a:pt x="19" y="6"/>
                          <a:pt x="21" y="0"/>
                        </a:cubicBezTo>
                        <a:cubicBezTo>
                          <a:pt x="20" y="0"/>
                          <a:pt x="20" y="0"/>
                          <a:pt x="20" y="0"/>
                        </a:cubicBezTo>
                      </a:path>
                    </a:pathLst>
                  </a:custGeom>
                  <a:solidFill>
                    <a:srgbClr val="C95A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46" name="Google Shape;3746;p21"/>
                  <p:cNvSpPr/>
                  <p:nvPr/>
                </p:nvSpPr>
                <p:spPr>
                  <a:xfrm>
                    <a:off x="4316" y="2533"/>
                    <a:ext cx="34" cy="7"/>
                  </a:xfrm>
                  <a:custGeom>
                    <a:avLst/>
                    <a:gdLst/>
                    <a:ahLst/>
                    <a:cxnLst/>
                    <a:rect l="l" t="t" r="r" b="b"/>
                    <a:pathLst>
                      <a:path w="45" h="9" extrusionOk="0">
                        <a:moveTo>
                          <a:pt x="45" y="2"/>
                        </a:moveTo>
                        <a:cubicBezTo>
                          <a:pt x="42" y="5"/>
                          <a:pt x="38" y="7"/>
                          <a:pt x="34" y="7"/>
                        </a:cubicBezTo>
                        <a:cubicBezTo>
                          <a:pt x="32" y="7"/>
                          <a:pt x="28" y="6"/>
                          <a:pt x="26" y="4"/>
                        </a:cubicBezTo>
                        <a:cubicBezTo>
                          <a:pt x="26" y="4"/>
                          <a:pt x="26" y="4"/>
                          <a:pt x="26" y="4"/>
                        </a:cubicBezTo>
                        <a:cubicBezTo>
                          <a:pt x="26" y="4"/>
                          <a:pt x="26" y="4"/>
                          <a:pt x="26" y="4"/>
                        </a:cubicBezTo>
                        <a:cubicBezTo>
                          <a:pt x="26" y="4"/>
                          <a:pt x="26" y="4"/>
                          <a:pt x="26" y="4"/>
                        </a:cubicBezTo>
                        <a:cubicBezTo>
                          <a:pt x="26" y="3"/>
                          <a:pt x="25" y="3"/>
                          <a:pt x="25" y="2"/>
                        </a:cubicBezTo>
                        <a:cubicBezTo>
                          <a:pt x="25" y="2"/>
                          <a:pt x="25" y="2"/>
                          <a:pt x="25" y="2"/>
                        </a:cubicBezTo>
                        <a:cubicBezTo>
                          <a:pt x="25" y="3"/>
                          <a:pt x="25" y="4"/>
                          <a:pt x="26" y="4"/>
                        </a:cubicBezTo>
                        <a:cubicBezTo>
                          <a:pt x="22" y="8"/>
                          <a:pt x="16" y="9"/>
                          <a:pt x="11" y="7"/>
                        </a:cubicBezTo>
                        <a:cubicBezTo>
                          <a:pt x="7" y="6"/>
                          <a:pt x="2" y="4"/>
                          <a:pt x="0" y="0"/>
                        </a:cubicBezTo>
                        <a:cubicBezTo>
                          <a:pt x="0" y="0"/>
                          <a:pt x="0" y="0"/>
                          <a:pt x="0" y="0"/>
                        </a:cubicBezTo>
                        <a:cubicBezTo>
                          <a:pt x="2" y="5"/>
                          <a:pt x="8" y="7"/>
                          <a:pt x="12" y="8"/>
                        </a:cubicBezTo>
                        <a:cubicBezTo>
                          <a:pt x="17" y="9"/>
                          <a:pt x="22" y="8"/>
                          <a:pt x="26" y="4"/>
                        </a:cubicBezTo>
                        <a:cubicBezTo>
                          <a:pt x="28" y="7"/>
                          <a:pt x="31" y="8"/>
                          <a:pt x="34" y="8"/>
                        </a:cubicBezTo>
                        <a:cubicBezTo>
                          <a:pt x="38" y="8"/>
                          <a:pt x="42" y="5"/>
                          <a:pt x="45" y="2"/>
                        </a:cubicBezTo>
                        <a:cubicBezTo>
                          <a:pt x="45" y="2"/>
                          <a:pt x="45" y="2"/>
                          <a:pt x="45" y="2"/>
                        </a:cubicBezTo>
                      </a:path>
                    </a:pathLst>
                  </a:custGeom>
                  <a:solidFill>
                    <a:srgbClr val="C95A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47" name="Google Shape;3747;p21"/>
                  <p:cNvSpPr/>
                  <p:nvPr/>
                </p:nvSpPr>
                <p:spPr>
                  <a:xfrm>
                    <a:off x="4318" y="2539"/>
                    <a:ext cx="33" cy="15"/>
                  </a:xfrm>
                  <a:custGeom>
                    <a:avLst/>
                    <a:gdLst/>
                    <a:ahLst/>
                    <a:cxnLst/>
                    <a:rect l="l" t="t" r="r" b="b"/>
                    <a:pathLst>
                      <a:path w="44" h="20" extrusionOk="0">
                        <a:moveTo>
                          <a:pt x="44" y="0"/>
                        </a:moveTo>
                        <a:cubicBezTo>
                          <a:pt x="43" y="4"/>
                          <a:pt x="40" y="8"/>
                          <a:pt x="36" y="10"/>
                        </a:cubicBezTo>
                        <a:cubicBezTo>
                          <a:pt x="34" y="11"/>
                          <a:pt x="32" y="11"/>
                          <a:pt x="29" y="11"/>
                        </a:cubicBezTo>
                        <a:cubicBezTo>
                          <a:pt x="30" y="11"/>
                          <a:pt x="30" y="11"/>
                          <a:pt x="30" y="11"/>
                        </a:cubicBezTo>
                        <a:cubicBezTo>
                          <a:pt x="29" y="11"/>
                          <a:pt x="29" y="11"/>
                          <a:pt x="29" y="11"/>
                        </a:cubicBezTo>
                        <a:cubicBezTo>
                          <a:pt x="29" y="11"/>
                          <a:pt x="29" y="11"/>
                          <a:pt x="29" y="11"/>
                        </a:cubicBezTo>
                        <a:cubicBezTo>
                          <a:pt x="28" y="11"/>
                          <a:pt x="27" y="11"/>
                          <a:pt x="27" y="10"/>
                        </a:cubicBezTo>
                        <a:cubicBezTo>
                          <a:pt x="26" y="10"/>
                          <a:pt x="26" y="10"/>
                          <a:pt x="26" y="10"/>
                        </a:cubicBezTo>
                        <a:cubicBezTo>
                          <a:pt x="27" y="11"/>
                          <a:pt x="28" y="11"/>
                          <a:pt x="29" y="12"/>
                        </a:cubicBezTo>
                        <a:cubicBezTo>
                          <a:pt x="22" y="19"/>
                          <a:pt x="8" y="20"/>
                          <a:pt x="0" y="13"/>
                        </a:cubicBezTo>
                        <a:cubicBezTo>
                          <a:pt x="0" y="13"/>
                          <a:pt x="0" y="13"/>
                          <a:pt x="0" y="13"/>
                        </a:cubicBezTo>
                        <a:cubicBezTo>
                          <a:pt x="3" y="17"/>
                          <a:pt x="11" y="19"/>
                          <a:pt x="16" y="18"/>
                        </a:cubicBezTo>
                        <a:cubicBezTo>
                          <a:pt x="21" y="18"/>
                          <a:pt x="26" y="16"/>
                          <a:pt x="29" y="12"/>
                        </a:cubicBezTo>
                        <a:cubicBezTo>
                          <a:pt x="32" y="12"/>
                          <a:pt x="35" y="11"/>
                          <a:pt x="37" y="10"/>
                        </a:cubicBezTo>
                        <a:cubicBezTo>
                          <a:pt x="40" y="8"/>
                          <a:pt x="43" y="4"/>
                          <a:pt x="44" y="0"/>
                        </a:cubicBezTo>
                        <a:cubicBezTo>
                          <a:pt x="44" y="0"/>
                          <a:pt x="44" y="0"/>
                          <a:pt x="44" y="0"/>
                        </a:cubicBezTo>
                      </a:path>
                    </a:pathLst>
                  </a:custGeom>
                  <a:solidFill>
                    <a:srgbClr val="C95A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48" name="Google Shape;3748;p21"/>
                  <p:cNvSpPr/>
                  <p:nvPr/>
                </p:nvSpPr>
                <p:spPr>
                  <a:xfrm>
                    <a:off x="4319" y="2549"/>
                    <a:ext cx="35" cy="20"/>
                  </a:xfrm>
                  <a:custGeom>
                    <a:avLst/>
                    <a:gdLst/>
                    <a:ahLst/>
                    <a:cxnLst/>
                    <a:rect l="l" t="t" r="r" b="b"/>
                    <a:pathLst>
                      <a:path w="46" h="27" extrusionOk="0">
                        <a:moveTo>
                          <a:pt x="46" y="0"/>
                        </a:moveTo>
                        <a:cubicBezTo>
                          <a:pt x="46" y="0"/>
                          <a:pt x="46" y="0"/>
                          <a:pt x="46" y="0"/>
                        </a:cubicBezTo>
                        <a:cubicBezTo>
                          <a:pt x="46" y="4"/>
                          <a:pt x="45" y="8"/>
                          <a:pt x="42" y="11"/>
                        </a:cubicBezTo>
                        <a:cubicBezTo>
                          <a:pt x="41" y="13"/>
                          <a:pt x="38" y="15"/>
                          <a:pt x="35" y="15"/>
                        </a:cubicBezTo>
                        <a:cubicBezTo>
                          <a:pt x="35" y="14"/>
                          <a:pt x="35" y="14"/>
                          <a:pt x="35" y="14"/>
                        </a:cubicBezTo>
                        <a:cubicBezTo>
                          <a:pt x="34" y="14"/>
                          <a:pt x="34" y="14"/>
                          <a:pt x="34" y="14"/>
                        </a:cubicBezTo>
                        <a:cubicBezTo>
                          <a:pt x="34" y="15"/>
                          <a:pt x="34" y="15"/>
                          <a:pt x="34" y="15"/>
                        </a:cubicBezTo>
                        <a:cubicBezTo>
                          <a:pt x="33" y="15"/>
                          <a:pt x="32" y="15"/>
                          <a:pt x="31" y="15"/>
                        </a:cubicBezTo>
                        <a:cubicBezTo>
                          <a:pt x="31" y="15"/>
                          <a:pt x="31" y="15"/>
                          <a:pt x="31" y="15"/>
                        </a:cubicBezTo>
                        <a:cubicBezTo>
                          <a:pt x="32" y="15"/>
                          <a:pt x="33" y="15"/>
                          <a:pt x="34" y="15"/>
                        </a:cubicBezTo>
                        <a:cubicBezTo>
                          <a:pt x="33" y="18"/>
                          <a:pt x="31" y="20"/>
                          <a:pt x="29" y="22"/>
                        </a:cubicBezTo>
                        <a:cubicBezTo>
                          <a:pt x="25" y="24"/>
                          <a:pt x="22" y="25"/>
                          <a:pt x="18" y="26"/>
                        </a:cubicBezTo>
                        <a:cubicBezTo>
                          <a:pt x="12" y="26"/>
                          <a:pt x="5" y="25"/>
                          <a:pt x="0" y="21"/>
                        </a:cubicBezTo>
                        <a:cubicBezTo>
                          <a:pt x="0" y="21"/>
                          <a:pt x="0" y="21"/>
                          <a:pt x="0" y="21"/>
                        </a:cubicBezTo>
                        <a:cubicBezTo>
                          <a:pt x="5" y="26"/>
                          <a:pt x="13" y="27"/>
                          <a:pt x="20" y="26"/>
                        </a:cubicBezTo>
                        <a:cubicBezTo>
                          <a:pt x="26" y="25"/>
                          <a:pt x="32" y="21"/>
                          <a:pt x="34" y="15"/>
                        </a:cubicBezTo>
                        <a:cubicBezTo>
                          <a:pt x="37" y="15"/>
                          <a:pt x="40" y="13"/>
                          <a:pt x="42" y="12"/>
                        </a:cubicBezTo>
                        <a:cubicBezTo>
                          <a:pt x="45" y="9"/>
                          <a:pt x="46" y="4"/>
                          <a:pt x="46" y="0"/>
                        </a:cubicBezTo>
                      </a:path>
                    </a:pathLst>
                  </a:custGeom>
                  <a:solidFill>
                    <a:srgbClr val="C95A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49" name="Google Shape;3749;p21"/>
                  <p:cNvSpPr/>
                  <p:nvPr/>
                </p:nvSpPr>
                <p:spPr>
                  <a:xfrm>
                    <a:off x="4336" y="2562"/>
                    <a:ext cx="34" cy="27"/>
                  </a:xfrm>
                  <a:custGeom>
                    <a:avLst/>
                    <a:gdLst/>
                    <a:ahLst/>
                    <a:cxnLst/>
                    <a:rect l="l" t="t" r="r" b="b"/>
                    <a:pathLst>
                      <a:path w="45" h="37" extrusionOk="0">
                        <a:moveTo>
                          <a:pt x="44" y="0"/>
                        </a:moveTo>
                        <a:cubicBezTo>
                          <a:pt x="44" y="1"/>
                          <a:pt x="44" y="1"/>
                          <a:pt x="44" y="1"/>
                        </a:cubicBezTo>
                        <a:cubicBezTo>
                          <a:pt x="44" y="10"/>
                          <a:pt x="33" y="16"/>
                          <a:pt x="25" y="14"/>
                        </a:cubicBezTo>
                        <a:cubicBezTo>
                          <a:pt x="25" y="14"/>
                          <a:pt x="25" y="13"/>
                          <a:pt x="24" y="13"/>
                        </a:cubicBezTo>
                        <a:cubicBezTo>
                          <a:pt x="24" y="13"/>
                          <a:pt x="24" y="13"/>
                          <a:pt x="24" y="13"/>
                        </a:cubicBezTo>
                        <a:cubicBezTo>
                          <a:pt x="26" y="19"/>
                          <a:pt x="21" y="26"/>
                          <a:pt x="17" y="29"/>
                        </a:cubicBezTo>
                        <a:cubicBezTo>
                          <a:pt x="15" y="31"/>
                          <a:pt x="12" y="33"/>
                          <a:pt x="10" y="34"/>
                        </a:cubicBezTo>
                        <a:cubicBezTo>
                          <a:pt x="7" y="35"/>
                          <a:pt x="3" y="36"/>
                          <a:pt x="0" y="36"/>
                        </a:cubicBezTo>
                        <a:cubicBezTo>
                          <a:pt x="0" y="36"/>
                          <a:pt x="0" y="36"/>
                          <a:pt x="0" y="36"/>
                        </a:cubicBezTo>
                        <a:cubicBezTo>
                          <a:pt x="3" y="37"/>
                          <a:pt x="6" y="36"/>
                          <a:pt x="9" y="35"/>
                        </a:cubicBezTo>
                        <a:cubicBezTo>
                          <a:pt x="12" y="33"/>
                          <a:pt x="15" y="32"/>
                          <a:pt x="18" y="29"/>
                        </a:cubicBezTo>
                        <a:cubicBezTo>
                          <a:pt x="20" y="27"/>
                          <a:pt x="22" y="24"/>
                          <a:pt x="24" y="21"/>
                        </a:cubicBezTo>
                        <a:cubicBezTo>
                          <a:pt x="25" y="19"/>
                          <a:pt x="25" y="17"/>
                          <a:pt x="25" y="15"/>
                        </a:cubicBezTo>
                        <a:cubicBezTo>
                          <a:pt x="26" y="15"/>
                          <a:pt x="29" y="15"/>
                          <a:pt x="30" y="15"/>
                        </a:cubicBezTo>
                        <a:cubicBezTo>
                          <a:pt x="33" y="14"/>
                          <a:pt x="35" y="13"/>
                          <a:pt x="37" y="12"/>
                        </a:cubicBezTo>
                        <a:cubicBezTo>
                          <a:pt x="41" y="10"/>
                          <a:pt x="45" y="5"/>
                          <a:pt x="44" y="0"/>
                        </a:cubicBezTo>
                      </a:path>
                    </a:pathLst>
                  </a:custGeom>
                  <a:solidFill>
                    <a:srgbClr val="C95A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50" name="Google Shape;3750;p21"/>
                  <p:cNvSpPr/>
                  <p:nvPr/>
                </p:nvSpPr>
                <p:spPr>
                  <a:xfrm>
                    <a:off x="4358" y="2568"/>
                    <a:ext cx="21" cy="31"/>
                  </a:xfrm>
                  <a:custGeom>
                    <a:avLst/>
                    <a:gdLst/>
                    <a:ahLst/>
                    <a:cxnLst/>
                    <a:rect l="l" t="t" r="r" b="b"/>
                    <a:pathLst>
                      <a:path w="28" h="41" extrusionOk="0">
                        <a:moveTo>
                          <a:pt x="26" y="0"/>
                        </a:moveTo>
                        <a:cubicBezTo>
                          <a:pt x="26" y="0"/>
                          <a:pt x="26" y="0"/>
                          <a:pt x="26" y="0"/>
                        </a:cubicBezTo>
                        <a:cubicBezTo>
                          <a:pt x="28" y="4"/>
                          <a:pt x="26" y="9"/>
                          <a:pt x="24" y="13"/>
                        </a:cubicBezTo>
                        <a:cubicBezTo>
                          <a:pt x="21" y="17"/>
                          <a:pt x="17" y="18"/>
                          <a:pt x="12" y="17"/>
                        </a:cubicBezTo>
                        <a:cubicBezTo>
                          <a:pt x="12" y="16"/>
                          <a:pt x="12" y="15"/>
                          <a:pt x="11" y="14"/>
                        </a:cubicBezTo>
                        <a:cubicBezTo>
                          <a:pt x="11" y="14"/>
                          <a:pt x="11" y="14"/>
                          <a:pt x="11" y="14"/>
                        </a:cubicBezTo>
                        <a:cubicBezTo>
                          <a:pt x="11" y="15"/>
                          <a:pt x="12" y="16"/>
                          <a:pt x="12" y="17"/>
                        </a:cubicBezTo>
                        <a:cubicBezTo>
                          <a:pt x="12" y="17"/>
                          <a:pt x="12" y="17"/>
                          <a:pt x="12" y="17"/>
                        </a:cubicBezTo>
                        <a:cubicBezTo>
                          <a:pt x="12" y="17"/>
                          <a:pt x="12" y="17"/>
                          <a:pt x="12" y="17"/>
                        </a:cubicBezTo>
                        <a:cubicBezTo>
                          <a:pt x="12" y="17"/>
                          <a:pt x="12" y="17"/>
                          <a:pt x="12" y="17"/>
                        </a:cubicBezTo>
                        <a:cubicBezTo>
                          <a:pt x="13" y="22"/>
                          <a:pt x="12" y="26"/>
                          <a:pt x="10" y="30"/>
                        </a:cubicBezTo>
                        <a:cubicBezTo>
                          <a:pt x="9" y="32"/>
                          <a:pt x="8" y="34"/>
                          <a:pt x="6" y="36"/>
                        </a:cubicBezTo>
                        <a:cubicBezTo>
                          <a:pt x="5" y="37"/>
                          <a:pt x="2" y="40"/>
                          <a:pt x="0" y="41"/>
                        </a:cubicBezTo>
                        <a:cubicBezTo>
                          <a:pt x="0" y="41"/>
                          <a:pt x="0" y="41"/>
                          <a:pt x="0" y="41"/>
                        </a:cubicBezTo>
                        <a:cubicBezTo>
                          <a:pt x="1" y="41"/>
                          <a:pt x="3" y="39"/>
                          <a:pt x="4" y="38"/>
                        </a:cubicBezTo>
                        <a:cubicBezTo>
                          <a:pt x="7" y="36"/>
                          <a:pt x="9" y="34"/>
                          <a:pt x="10" y="31"/>
                        </a:cubicBezTo>
                        <a:cubicBezTo>
                          <a:pt x="12" y="28"/>
                          <a:pt x="13" y="22"/>
                          <a:pt x="12" y="18"/>
                        </a:cubicBezTo>
                        <a:cubicBezTo>
                          <a:pt x="17" y="19"/>
                          <a:pt x="21" y="17"/>
                          <a:pt x="24" y="13"/>
                        </a:cubicBezTo>
                        <a:cubicBezTo>
                          <a:pt x="27" y="10"/>
                          <a:pt x="28" y="4"/>
                          <a:pt x="26" y="0"/>
                        </a:cubicBezTo>
                      </a:path>
                    </a:pathLst>
                  </a:custGeom>
                  <a:solidFill>
                    <a:srgbClr val="C95A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51" name="Google Shape;3751;p21"/>
                  <p:cNvSpPr/>
                  <p:nvPr/>
                </p:nvSpPr>
                <p:spPr>
                  <a:xfrm>
                    <a:off x="4314" y="2446"/>
                    <a:ext cx="202" cy="228"/>
                  </a:xfrm>
                  <a:custGeom>
                    <a:avLst/>
                    <a:gdLst/>
                    <a:ahLst/>
                    <a:cxnLst/>
                    <a:rect l="l" t="t" r="r" b="b"/>
                    <a:pathLst>
                      <a:path w="270" h="304" extrusionOk="0">
                        <a:moveTo>
                          <a:pt x="163" y="262"/>
                        </a:moveTo>
                        <a:cubicBezTo>
                          <a:pt x="163" y="262"/>
                          <a:pt x="163" y="262"/>
                          <a:pt x="163" y="262"/>
                        </a:cubicBezTo>
                        <a:cubicBezTo>
                          <a:pt x="163" y="262"/>
                          <a:pt x="163" y="262"/>
                          <a:pt x="163" y="262"/>
                        </a:cubicBezTo>
                        <a:cubicBezTo>
                          <a:pt x="159" y="266"/>
                          <a:pt x="154" y="268"/>
                          <a:pt x="149" y="269"/>
                        </a:cubicBezTo>
                        <a:cubicBezTo>
                          <a:pt x="147" y="269"/>
                          <a:pt x="146" y="269"/>
                          <a:pt x="145" y="269"/>
                        </a:cubicBezTo>
                        <a:cubicBezTo>
                          <a:pt x="142" y="269"/>
                          <a:pt x="139" y="269"/>
                          <a:pt x="137" y="268"/>
                        </a:cubicBezTo>
                        <a:cubicBezTo>
                          <a:pt x="135" y="267"/>
                          <a:pt x="133" y="266"/>
                          <a:pt x="132" y="265"/>
                        </a:cubicBezTo>
                        <a:cubicBezTo>
                          <a:pt x="133" y="265"/>
                          <a:pt x="134" y="266"/>
                          <a:pt x="135" y="266"/>
                        </a:cubicBezTo>
                        <a:cubicBezTo>
                          <a:pt x="136" y="267"/>
                          <a:pt x="137" y="267"/>
                          <a:pt x="138" y="267"/>
                        </a:cubicBezTo>
                        <a:cubicBezTo>
                          <a:pt x="140" y="268"/>
                          <a:pt x="143" y="268"/>
                          <a:pt x="145" y="268"/>
                        </a:cubicBezTo>
                        <a:cubicBezTo>
                          <a:pt x="147" y="268"/>
                          <a:pt x="148" y="268"/>
                          <a:pt x="149" y="268"/>
                        </a:cubicBezTo>
                        <a:cubicBezTo>
                          <a:pt x="153" y="268"/>
                          <a:pt x="157" y="266"/>
                          <a:pt x="159" y="264"/>
                        </a:cubicBezTo>
                        <a:cubicBezTo>
                          <a:pt x="161" y="263"/>
                          <a:pt x="162" y="263"/>
                          <a:pt x="163" y="262"/>
                        </a:cubicBezTo>
                        <a:moveTo>
                          <a:pt x="144" y="266"/>
                        </a:moveTo>
                        <a:cubicBezTo>
                          <a:pt x="134" y="266"/>
                          <a:pt x="131" y="258"/>
                          <a:pt x="130" y="254"/>
                        </a:cubicBezTo>
                        <a:cubicBezTo>
                          <a:pt x="130" y="249"/>
                          <a:pt x="137" y="249"/>
                          <a:pt x="137" y="249"/>
                        </a:cubicBezTo>
                        <a:cubicBezTo>
                          <a:pt x="138" y="249"/>
                          <a:pt x="142" y="248"/>
                          <a:pt x="146" y="248"/>
                        </a:cubicBezTo>
                        <a:cubicBezTo>
                          <a:pt x="151" y="248"/>
                          <a:pt x="155" y="249"/>
                          <a:pt x="156" y="251"/>
                        </a:cubicBezTo>
                        <a:cubicBezTo>
                          <a:pt x="158" y="255"/>
                          <a:pt x="155" y="266"/>
                          <a:pt x="144" y="266"/>
                        </a:cubicBezTo>
                        <a:moveTo>
                          <a:pt x="156" y="241"/>
                        </a:moveTo>
                        <a:cubicBezTo>
                          <a:pt x="155" y="241"/>
                          <a:pt x="154" y="241"/>
                          <a:pt x="153" y="241"/>
                        </a:cubicBezTo>
                        <a:cubicBezTo>
                          <a:pt x="146" y="239"/>
                          <a:pt x="156" y="226"/>
                          <a:pt x="163" y="224"/>
                        </a:cubicBezTo>
                        <a:cubicBezTo>
                          <a:pt x="164" y="224"/>
                          <a:pt x="164" y="224"/>
                          <a:pt x="165" y="224"/>
                        </a:cubicBezTo>
                        <a:cubicBezTo>
                          <a:pt x="170" y="224"/>
                          <a:pt x="172" y="229"/>
                          <a:pt x="172" y="229"/>
                        </a:cubicBezTo>
                        <a:cubicBezTo>
                          <a:pt x="175" y="236"/>
                          <a:pt x="163" y="241"/>
                          <a:pt x="156" y="241"/>
                        </a:cubicBezTo>
                        <a:moveTo>
                          <a:pt x="160" y="214"/>
                        </a:moveTo>
                        <a:cubicBezTo>
                          <a:pt x="160" y="215"/>
                          <a:pt x="159" y="215"/>
                          <a:pt x="159" y="216"/>
                        </a:cubicBezTo>
                        <a:cubicBezTo>
                          <a:pt x="159" y="217"/>
                          <a:pt x="158" y="218"/>
                          <a:pt x="158" y="219"/>
                        </a:cubicBezTo>
                        <a:cubicBezTo>
                          <a:pt x="151" y="234"/>
                          <a:pt x="138" y="246"/>
                          <a:pt x="124" y="247"/>
                        </a:cubicBezTo>
                        <a:cubicBezTo>
                          <a:pt x="124" y="251"/>
                          <a:pt x="125" y="255"/>
                          <a:pt x="127" y="258"/>
                        </a:cubicBezTo>
                        <a:cubicBezTo>
                          <a:pt x="130" y="265"/>
                          <a:pt x="133" y="268"/>
                          <a:pt x="135" y="270"/>
                        </a:cubicBezTo>
                        <a:cubicBezTo>
                          <a:pt x="136" y="271"/>
                          <a:pt x="137" y="272"/>
                          <a:pt x="137" y="273"/>
                        </a:cubicBezTo>
                        <a:cubicBezTo>
                          <a:pt x="137" y="273"/>
                          <a:pt x="137" y="273"/>
                          <a:pt x="137" y="273"/>
                        </a:cubicBezTo>
                        <a:cubicBezTo>
                          <a:pt x="137" y="272"/>
                          <a:pt x="137" y="272"/>
                          <a:pt x="137" y="272"/>
                        </a:cubicBezTo>
                        <a:cubicBezTo>
                          <a:pt x="138" y="272"/>
                          <a:pt x="139" y="272"/>
                          <a:pt x="140" y="273"/>
                        </a:cubicBezTo>
                        <a:cubicBezTo>
                          <a:pt x="141" y="273"/>
                          <a:pt x="142" y="273"/>
                          <a:pt x="144" y="273"/>
                        </a:cubicBezTo>
                        <a:cubicBezTo>
                          <a:pt x="145" y="273"/>
                          <a:pt x="146" y="273"/>
                          <a:pt x="147" y="272"/>
                        </a:cubicBezTo>
                        <a:cubicBezTo>
                          <a:pt x="148" y="272"/>
                          <a:pt x="149" y="272"/>
                          <a:pt x="149" y="272"/>
                        </a:cubicBezTo>
                        <a:cubicBezTo>
                          <a:pt x="152" y="272"/>
                          <a:pt x="151" y="274"/>
                          <a:pt x="150" y="278"/>
                        </a:cubicBezTo>
                        <a:cubicBezTo>
                          <a:pt x="148" y="283"/>
                          <a:pt x="153" y="296"/>
                          <a:pt x="151" y="304"/>
                        </a:cubicBezTo>
                        <a:cubicBezTo>
                          <a:pt x="153" y="304"/>
                          <a:pt x="156" y="303"/>
                          <a:pt x="157" y="300"/>
                        </a:cubicBezTo>
                        <a:cubicBezTo>
                          <a:pt x="159" y="295"/>
                          <a:pt x="159" y="284"/>
                          <a:pt x="158" y="280"/>
                        </a:cubicBezTo>
                        <a:cubicBezTo>
                          <a:pt x="158" y="278"/>
                          <a:pt x="159" y="275"/>
                          <a:pt x="161" y="271"/>
                        </a:cubicBezTo>
                        <a:cubicBezTo>
                          <a:pt x="164" y="264"/>
                          <a:pt x="168" y="254"/>
                          <a:pt x="167" y="244"/>
                        </a:cubicBezTo>
                        <a:cubicBezTo>
                          <a:pt x="167" y="243"/>
                          <a:pt x="167" y="243"/>
                          <a:pt x="167" y="243"/>
                        </a:cubicBezTo>
                        <a:cubicBezTo>
                          <a:pt x="165" y="244"/>
                          <a:pt x="164" y="244"/>
                          <a:pt x="162" y="244"/>
                        </a:cubicBezTo>
                        <a:cubicBezTo>
                          <a:pt x="161" y="245"/>
                          <a:pt x="159" y="245"/>
                          <a:pt x="158" y="245"/>
                        </a:cubicBezTo>
                        <a:cubicBezTo>
                          <a:pt x="157" y="245"/>
                          <a:pt x="156" y="245"/>
                          <a:pt x="155" y="245"/>
                        </a:cubicBezTo>
                        <a:cubicBezTo>
                          <a:pt x="154" y="244"/>
                          <a:pt x="152" y="243"/>
                          <a:pt x="150" y="243"/>
                        </a:cubicBezTo>
                        <a:cubicBezTo>
                          <a:pt x="150" y="242"/>
                          <a:pt x="150" y="242"/>
                          <a:pt x="150" y="242"/>
                        </a:cubicBezTo>
                        <a:cubicBezTo>
                          <a:pt x="153" y="244"/>
                          <a:pt x="156" y="244"/>
                          <a:pt x="159" y="244"/>
                        </a:cubicBezTo>
                        <a:cubicBezTo>
                          <a:pt x="160" y="244"/>
                          <a:pt x="161" y="244"/>
                          <a:pt x="162" y="244"/>
                        </a:cubicBezTo>
                        <a:cubicBezTo>
                          <a:pt x="164" y="244"/>
                          <a:pt x="165" y="243"/>
                          <a:pt x="167" y="243"/>
                        </a:cubicBezTo>
                        <a:cubicBezTo>
                          <a:pt x="167" y="243"/>
                          <a:pt x="167" y="243"/>
                          <a:pt x="167" y="243"/>
                        </a:cubicBezTo>
                        <a:cubicBezTo>
                          <a:pt x="167" y="243"/>
                          <a:pt x="167" y="243"/>
                          <a:pt x="167" y="243"/>
                        </a:cubicBezTo>
                        <a:cubicBezTo>
                          <a:pt x="169" y="242"/>
                          <a:pt x="171" y="241"/>
                          <a:pt x="172" y="240"/>
                        </a:cubicBezTo>
                        <a:cubicBezTo>
                          <a:pt x="177" y="236"/>
                          <a:pt x="181" y="230"/>
                          <a:pt x="180" y="224"/>
                        </a:cubicBezTo>
                        <a:cubicBezTo>
                          <a:pt x="174" y="222"/>
                          <a:pt x="170" y="219"/>
                          <a:pt x="169" y="218"/>
                        </a:cubicBezTo>
                        <a:cubicBezTo>
                          <a:pt x="164" y="215"/>
                          <a:pt x="161" y="214"/>
                          <a:pt x="160" y="214"/>
                        </a:cubicBezTo>
                        <a:moveTo>
                          <a:pt x="188" y="249"/>
                        </a:moveTo>
                        <a:cubicBezTo>
                          <a:pt x="181" y="249"/>
                          <a:pt x="175" y="245"/>
                          <a:pt x="177" y="241"/>
                        </a:cubicBezTo>
                        <a:cubicBezTo>
                          <a:pt x="178" y="236"/>
                          <a:pt x="184" y="234"/>
                          <a:pt x="189" y="234"/>
                        </a:cubicBezTo>
                        <a:cubicBezTo>
                          <a:pt x="192" y="234"/>
                          <a:pt x="194" y="234"/>
                          <a:pt x="196" y="235"/>
                        </a:cubicBezTo>
                        <a:cubicBezTo>
                          <a:pt x="201" y="238"/>
                          <a:pt x="200" y="240"/>
                          <a:pt x="200" y="240"/>
                        </a:cubicBezTo>
                        <a:cubicBezTo>
                          <a:pt x="198" y="247"/>
                          <a:pt x="193" y="249"/>
                          <a:pt x="188" y="249"/>
                        </a:cubicBezTo>
                        <a:moveTo>
                          <a:pt x="208" y="248"/>
                        </a:moveTo>
                        <a:cubicBezTo>
                          <a:pt x="208" y="248"/>
                          <a:pt x="208" y="248"/>
                          <a:pt x="208" y="248"/>
                        </a:cubicBezTo>
                        <a:cubicBezTo>
                          <a:pt x="201" y="248"/>
                          <a:pt x="213" y="230"/>
                          <a:pt x="218" y="227"/>
                        </a:cubicBezTo>
                        <a:cubicBezTo>
                          <a:pt x="219" y="227"/>
                          <a:pt x="220" y="227"/>
                          <a:pt x="221" y="227"/>
                        </a:cubicBezTo>
                        <a:cubicBezTo>
                          <a:pt x="224" y="227"/>
                          <a:pt x="224" y="231"/>
                          <a:pt x="224" y="231"/>
                        </a:cubicBezTo>
                        <a:cubicBezTo>
                          <a:pt x="224" y="239"/>
                          <a:pt x="215" y="248"/>
                          <a:pt x="208" y="248"/>
                        </a:cubicBezTo>
                        <a:moveTo>
                          <a:pt x="220" y="213"/>
                        </a:moveTo>
                        <a:cubicBezTo>
                          <a:pt x="218" y="215"/>
                          <a:pt x="217" y="218"/>
                          <a:pt x="215" y="220"/>
                        </a:cubicBezTo>
                        <a:cubicBezTo>
                          <a:pt x="212" y="224"/>
                          <a:pt x="208" y="227"/>
                          <a:pt x="203" y="228"/>
                        </a:cubicBezTo>
                        <a:cubicBezTo>
                          <a:pt x="205" y="231"/>
                          <a:pt x="205" y="234"/>
                          <a:pt x="205" y="236"/>
                        </a:cubicBezTo>
                        <a:cubicBezTo>
                          <a:pt x="205" y="239"/>
                          <a:pt x="204" y="242"/>
                          <a:pt x="202" y="245"/>
                        </a:cubicBezTo>
                        <a:cubicBezTo>
                          <a:pt x="202" y="247"/>
                          <a:pt x="200" y="249"/>
                          <a:pt x="199" y="250"/>
                        </a:cubicBezTo>
                        <a:cubicBezTo>
                          <a:pt x="199" y="250"/>
                          <a:pt x="199" y="250"/>
                          <a:pt x="199" y="250"/>
                        </a:cubicBezTo>
                        <a:cubicBezTo>
                          <a:pt x="202" y="247"/>
                          <a:pt x="205" y="241"/>
                          <a:pt x="204" y="236"/>
                        </a:cubicBezTo>
                        <a:cubicBezTo>
                          <a:pt x="204" y="233"/>
                          <a:pt x="204" y="231"/>
                          <a:pt x="203" y="229"/>
                        </a:cubicBezTo>
                        <a:cubicBezTo>
                          <a:pt x="202" y="229"/>
                          <a:pt x="202" y="229"/>
                          <a:pt x="202" y="229"/>
                        </a:cubicBezTo>
                        <a:cubicBezTo>
                          <a:pt x="201" y="229"/>
                          <a:pt x="200" y="229"/>
                          <a:pt x="199" y="229"/>
                        </a:cubicBezTo>
                        <a:cubicBezTo>
                          <a:pt x="198" y="229"/>
                          <a:pt x="198" y="229"/>
                          <a:pt x="198" y="229"/>
                        </a:cubicBezTo>
                        <a:cubicBezTo>
                          <a:pt x="193" y="229"/>
                          <a:pt x="188" y="228"/>
                          <a:pt x="183" y="226"/>
                        </a:cubicBezTo>
                        <a:cubicBezTo>
                          <a:pt x="182" y="225"/>
                          <a:pt x="181" y="225"/>
                          <a:pt x="180" y="225"/>
                        </a:cubicBezTo>
                        <a:cubicBezTo>
                          <a:pt x="181" y="230"/>
                          <a:pt x="178" y="236"/>
                          <a:pt x="173" y="240"/>
                        </a:cubicBezTo>
                        <a:cubicBezTo>
                          <a:pt x="171" y="241"/>
                          <a:pt x="169" y="242"/>
                          <a:pt x="167" y="243"/>
                        </a:cubicBezTo>
                        <a:cubicBezTo>
                          <a:pt x="167" y="243"/>
                          <a:pt x="167" y="243"/>
                          <a:pt x="167" y="243"/>
                        </a:cubicBezTo>
                        <a:cubicBezTo>
                          <a:pt x="167" y="243"/>
                          <a:pt x="175" y="254"/>
                          <a:pt x="187" y="254"/>
                        </a:cubicBezTo>
                        <a:cubicBezTo>
                          <a:pt x="187" y="254"/>
                          <a:pt x="187" y="254"/>
                          <a:pt x="188" y="254"/>
                        </a:cubicBezTo>
                        <a:cubicBezTo>
                          <a:pt x="191" y="254"/>
                          <a:pt x="195" y="253"/>
                          <a:pt x="199" y="251"/>
                        </a:cubicBezTo>
                        <a:cubicBezTo>
                          <a:pt x="199" y="251"/>
                          <a:pt x="199" y="251"/>
                          <a:pt x="199" y="251"/>
                        </a:cubicBezTo>
                        <a:cubicBezTo>
                          <a:pt x="199" y="251"/>
                          <a:pt x="199" y="251"/>
                          <a:pt x="199" y="251"/>
                        </a:cubicBezTo>
                        <a:cubicBezTo>
                          <a:pt x="199" y="251"/>
                          <a:pt x="202" y="251"/>
                          <a:pt x="206" y="251"/>
                        </a:cubicBezTo>
                        <a:cubicBezTo>
                          <a:pt x="206" y="251"/>
                          <a:pt x="207" y="251"/>
                          <a:pt x="207" y="251"/>
                        </a:cubicBezTo>
                        <a:cubicBezTo>
                          <a:pt x="215" y="251"/>
                          <a:pt x="225" y="248"/>
                          <a:pt x="228" y="233"/>
                        </a:cubicBezTo>
                        <a:cubicBezTo>
                          <a:pt x="228" y="232"/>
                          <a:pt x="228" y="232"/>
                          <a:pt x="228" y="232"/>
                        </a:cubicBezTo>
                        <a:cubicBezTo>
                          <a:pt x="228" y="233"/>
                          <a:pt x="228" y="233"/>
                          <a:pt x="228" y="233"/>
                        </a:cubicBezTo>
                        <a:cubicBezTo>
                          <a:pt x="228" y="233"/>
                          <a:pt x="228" y="233"/>
                          <a:pt x="228" y="233"/>
                        </a:cubicBezTo>
                        <a:cubicBezTo>
                          <a:pt x="228" y="228"/>
                          <a:pt x="227" y="224"/>
                          <a:pt x="226" y="220"/>
                        </a:cubicBezTo>
                        <a:cubicBezTo>
                          <a:pt x="225" y="217"/>
                          <a:pt x="223" y="214"/>
                          <a:pt x="220" y="213"/>
                        </a:cubicBezTo>
                        <a:moveTo>
                          <a:pt x="202" y="211"/>
                        </a:moveTo>
                        <a:cubicBezTo>
                          <a:pt x="198" y="213"/>
                          <a:pt x="195" y="213"/>
                          <a:pt x="191" y="213"/>
                        </a:cubicBezTo>
                        <a:cubicBezTo>
                          <a:pt x="191" y="213"/>
                          <a:pt x="191" y="213"/>
                          <a:pt x="191" y="213"/>
                        </a:cubicBezTo>
                        <a:cubicBezTo>
                          <a:pt x="190" y="213"/>
                          <a:pt x="189" y="213"/>
                          <a:pt x="188" y="213"/>
                        </a:cubicBezTo>
                        <a:cubicBezTo>
                          <a:pt x="187" y="215"/>
                          <a:pt x="186" y="216"/>
                          <a:pt x="185" y="217"/>
                        </a:cubicBezTo>
                        <a:cubicBezTo>
                          <a:pt x="184" y="218"/>
                          <a:pt x="183" y="219"/>
                          <a:pt x="182" y="219"/>
                        </a:cubicBezTo>
                        <a:cubicBezTo>
                          <a:pt x="187" y="222"/>
                          <a:pt x="193" y="223"/>
                          <a:pt x="198" y="223"/>
                        </a:cubicBezTo>
                        <a:cubicBezTo>
                          <a:pt x="198" y="223"/>
                          <a:pt x="198" y="223"/>
                          <a:pt x="199" y="223"/>
                        </a:cubicBezTo>
                        <a:cubicBezTo>
                          <a:pt x="199" y="223"/>
                          <a:pt x="200" y="223"/>
                          <a:pt x="201" y="223"/>
                        </a:cubicBezTo>
                        <a:cubicBezTo>
                          <a:pt x="201" y="223"/>
                          <a:pt x="202" y="223"/>
                          <a:pt x="202" y="223"/>
                        </a:cubicBezTo>
                        <a:cubicBezTo>
                          <a:pt x="204" y="219"/>
                          <a:pt x="204" y="214"/>
                          <a:pt x="202" y="211"/>
                        </a:cubicBezTo>
                        <a:moveTo>
                          <a:pt x="161" y="194"/>
                        </a:moveTo>
                        <a:cubicBezTo>
                          <a:pt x="162" y="195"/>
                          <a:pt x="164" y="200"/>
                          <a:pt x="162" y="209"/>
                        </a:cubicBezTo>
                        <a:cubicBezTo>
                          <a:pt x="164" y="209"/>
                          <a:pt x="168" y="210"/>
                          <a:pt x="172" y="213"/>
                        </a:cubicBezTo>
                        <a:cubicBezTo>
                          <a:pt x="174" y="215"/>
                          <a:pt x="178" y="217"/>
                          <a:pt x="182" y="219"/>
                        </a:cubicBezTo>
                        <a:cubicBezTo>
                          <a:pt x="183" y="218"/>
                          <a:pt x="184" y="218"/>
                          <a:pt x="185" y="217"/>
                        </a:cubicBezTo>
                        <a:cubicBezTo>
                          <a:pt x="186" y="216"/>
                          <a:pt x="186" y="214"/>
                          <a:pt x="187" y="213"/>
                        </a:cubicBezTo>
                        <a:cubicBezTo>
                          <a:pt x="187" y="213"/>
                          <a:pt x="186" y="213"/>
                          <a:pt x="186" y="213"/>
                        </a:cubicBezTo>
                        <a:cubicBezTo>
                          <a:pt x="178" y="211"/>
                          <a:pt x="173" y="205"/>
                          <a:pt x="170" y="201"/>
                        </a:cubicBezTo>
                        <a:cubicBezTo>
                          <a:pt x="169" y="200"/>
                          <a:pt x="169" y="199"/>
                          <a:pt x="168" y="198"/>
                        </a:cubicBezTo>
                        <a:cubicBezTo>
                          <a:pt x="166" y="196"/>
                          <a:pt x="163" y="195"/>
                          <a:pt x="161" y="194"/>
                        </a:cubicBezTo>
                        <a:cubicBezTo>
                          <a:pt x="161" y="194"/>
                          <a:pt x="161" y="194"/>
                          <a:pt x="161" y="194"/>
                        </a:cubicBezTo>
                        <a:moveTo>
                          <a:pt x="216" y="185"/>
                        </a:moveTo>
                        <a:cubicBezTo>
                          <a:pt x="217" y="190"/>
                          <a:pt x="217" y="195"/>
                          <a:pt x="216" y="199"/>
                        </a:cubicBezTo>
                        <a:cubicBezTo>
                          <a:pt x="213" y="205"/>
                          <a:pt x="208" y="209"/>
                          <a:pt x="202" y="211"/>
                        </a:cubicBezTo>
                        <a:cubicBezTo>
                          <a:pt x="204" y="214"/>
                          <a:pt x="204" y="219"/>
                          <a:pt x="203" y="223"/>
                        </a:cubicBezTo>
                        <a:cubicBezTo>
                          <a:pt x="206" y="222"/>
                          <a:pt x="209" y="220"/>
                          <a:pt x="211" y="217"/>
                        </a:cubicBezTo>
                        <a:cubicBezTo>
                          <a:pt x="215" y="211"/>
                          <a:pt x="220" y="202"/>
                          <a:pt x="225" y="193"/>
                        </a:cubicBezTo>
                        <a:cubicBezTo>
                          <a:pt x="223" y="189"/>
                          <a:pt x="220" y="186"/>
                          <a:pt x="216" y="185"/>
                        </a:cubicBezTo>
                        <a:moveTo>
                          <a:pt x="73" y="210"/>
                        </a:moveTo>
                        <a:cubicBezTo>
                          <a:pt x="70" y="210"/>
                          <a:pt x="67" y="209"/>
                          <a:pt x="66" y="207"/>
                        </a:cubicBezTo>
                        <a:cubicBezTo>
                          <a:pt x="65" y="205"/>
                          <a:pt x="66" y="204"/>
                          <a:pt x="67" y="202"/>
                        </a:cubicBezTo>
                        <a:cubicBezTo>
                          <a:pt x="68" y="201"/>
                          <a:pt x="69" y="200"/>
                          <a:pt x="69" y="199"/>
                        </a:cubicBezTo>
                        <a:cubicBezTo>
                          <a:pt x="70" y="199"/>
                          <a:pt x="70" y="199"/>
                          <a:pt x="70" y="199"/>
                        </a:cubicBezTo>
                        <a:cubicBezTo>
                          <a:pt x="70" y="198"/>
                          <a:pt x="71" y="196"/>
                          <a:pt x="72" y="195"/>
                        </a:cubicBezTo>
                        <a:cubicBezTo>
                          <a:pt x="72" y="195"/>
                          <a:pt x="72" y="195"/>
                          <a:pt x="72" y="195"/>
                        </a:cubicBezTo>
                        <a:cubicBezTo>
                          <a:pt x="72" y="195"/>
                          <a:pt x="72" y="195"/>
                          <a:pt x="72" y="195"/>
                        </a:cubicBezTo>
                        <a:cubicBezTo>
                          <a:pt x="73" y="195"/>
                          <a:pt x="73" y="194"/>
                          <a:pt x="74" y="194"/>
                        </a:cubicBezTo>
                        <a:cubicBezTo>
                          <a:pt x="75" y="194"/>
                          <a:pt x="76" y="195"/>
                          <a:pt x="77" y="197"/>
                        </a:cubicBezTo>
                        <a:cubicBezTo>
                          <a:pt x="78" y="200"/>
                          <a:pt x="79" y="206"/>
                          <a:pt x="76" y="209"/>
                        </a:cubicBezTo>
                        <a:cubicBezTo>
                          <a:pt x="75" y="210"/>
                          <a:pt x="74" y="210"/>
                          <a:pt x="73" y="210"/>
                        </a:cubicBezTo>
                        <a:moveTo>
                          <a:pt x="72" y="184"/>
                        </a:moveTo>
                        <a:cubicBezTo>
                          <a:pt x="72" y="188"/>
                          <a:pt x="71" y="191"/>
                          <a:pt x="69" y="194"/>
                        </a:cubicBezTo>
                        <a:cubicBezTo>
                          <a:pt x="68" y="197"/>
                          <a:pt x="66" y="199"/>
                          <a:pt x="63" y="201"/>
                        </a:cubicBezTo>
                        <a:cubicBezTo>
                          <a:pt x="62" y="202"/>
                          <a:pt x="61" y="203"/>
                          <a:pt x="60" y="204"/>
                        </a:cubicBezTo>
                        <a:cubicBezTo>
                          <a:pt x="60" y="204"/>
                          <a:pt x="64" y="212"/>
                          <a:pt x="75" y="212"/>
                        </a:cubicBezTo>
                        <a:cubicBezTo>
                          <a:pt x="76" y="212"/>
                          <a:pt x="76" y="212"/>
                          <a:pt x="76" y="212"/>
                        </a:cubicBezTo>
                        <a:cubicBezTo>
                          <a:pt x="79" y="212"/>
                          <a:pt x="82" y="212"/>
                          <a:pt x="86" y="210"/>
                        </a:cubicBezTo>
                        <a:cubicBezTo>
                          <a:pt x="84" y="208"/>
                          <a:pt x="83" y="206"/>
                          <a:pt x="82" y="202"/>
                        </a:cubicBezTo>
                        <a:cubicBezTo>
                          <a:pt x="82" y="200"/>
                          <a:pt x="81" y="198"/>
                          <a:pt x="81" y="196"/>
                        </a:cubicBezTo>
                        <a:cubicBezTo>
                          <a:pt x="79" y="194"/>
                          <a:pt x="77" y="192"/>
                          <a:pt x="75" y="188"/>
                        </a:cubicBezTo>
                        <a:cubicBezTo>
                          <a:pt x="74" y="187"/>
                          <a:pt x="73" y="185"/>
                          <a:pt x="72" y="184"/>
                        </a:cubicBezTo>
                        <a:moveTo>
                          <a:pt x="232" y="226"/>
                        </a:moveTo>
                        <a:cubicBezTo>
                          <a:pt x="232" y="226"/>
                          <a:pt x="231" y="226"/>
                          <a:pt x="231" y="226"/>
                        </a:cubicBezTo>
                        <a:cubicBezTo>
                          <a:pt x="226" y="224"/>
                          <a:pt x="231" y="203"/>
                          <a:pt x="235" y="201"/>
                        </a:cubicBezTo>
                        <a:cubicBezTo>
                          <a:pt x="236" y="201"/>
                          <a:pt x="236" y="201"/>
                          <a:pt x="236" y="201"/>
                        </a:cubicBezTo>
                        <a:cubicBezTo>
                          <a:pt x="240" y="201"/>
                          <a:pt x="241" y="208"/>
                          <a:pt x="241" y="208"/>
                        </a:cubicBezTo>
                        <a:cubicBezTo>
                          <a:pt x="242" y="218"/>
                          <a:pt x="237" y="226"/>
                          <a:pt x="232" y="226"/>
                        </a:cubicBezTo>
                        <a:moveTo>
                          <a:pt x="245" y="202"/>
                        </a:moveTo>
                        <a:cubicBezTo>
                          <a:pt x="244" y="202"/>
                          <a:pt x="244" y="202"/>
                          <a:pt x="243" y="201"/>
                        </a:cubicBezTo>
                        <a:cubicBezTo>
                          <a:pt x="238" y="197"/>
                          <a:pt x="236" y="183"/>
                          <a:pt x="241" y="183"/>
                        </a:cubicBezTo>
                        <a:cubicBezTo>
                          <a:pt x="241" y="183"/>
                          <a:pt x="241" y="183"/>
                          <a:pt x="242" y="183"/>
                        </a:cubicBezTo>
                        <a:cubicBezTo>
                          <a:pt x="245" y="183"/>
                          <a:pt x="247" y="185"/>
                          <a:pt x="248" y="188"/>
                        </a:cubicBezTo>
                        <a:cubicBezTo>
                          <a:pt x="249" y="191"/>
                          <a:pt x="249" y="194"/>
                          <a:pt x="249" y="196"/>
                        </a:cubicBezTo>
                        <a:cubicBezTo>
                          <a:pt x="249" y="198"/>
                          <a:pt x="247" y="202"/>
                          <a:pt x="245" y="202"/>
                        </a:cubicBezTo>
                        <a:moveTo>
                          <a:pt x="238" y="179"/>
                        </a:moveTo>
                        <a:cubicBezTo>
                          <a:pt x="238" y="179"/>
                          <a:pt x="237" y="179"/>
                          <a:pt x="237" y="179"/>
                        </a:cubicBezTo>
                        <a:cubicBezTo>
                          <a:pt x="235" y="185"/>
                          <a:pt x="232" y="190"/>
                          <a:pt x="230" y="195"/>
                        </a:cubicBezTo>
                        <a:cubicBezTo>
                          <a:pt x="230" y="195"/>
                          <a:pt x="230" y="195"/>
                          <a:pt x="230" y="195"/>
                        </a:cubicBezTo>
                        <a:cubicBezTo>
                          <a:pt x="232" y="195"/>
                          <a:pt x="235" y="196"/>
                          <a:pt x="237" y="197"/>
                        </a:cubicBezTo>
                        <a:cubicBezTo>
                          <a:pt x="241" y="200"/>
                          <a:pt x="243" y="204"/>
                          <a:pt x="243" y="210"/>
                        </a:cubicBezTo>
                        <a:cubicBezTo>
                          <a:pt x="243" y="210"/>
                          <a:pt x="243" y="210"/>
                          <a:pt x="243" y="210"/>
                        </a:cubicBezTo>
                        <a:cubicBezTo>
                          <a:pt x="243" y="205"/>
                          <a:pt x="241" y="201"/>
                          <a:pt x="238" y="199"/>
                        </a:cubicBezTo>
                        <a:cubicBezTo>
                          <a:pt x="235" y="197"/>
                          <a:pt x="233" y="196"/>
                          <a:pt x="230" y="196"/>
                        </a:cubicBezTo>
                        <a:cubicBezTo>
                          <a:pt x="230" y="196"/>
                          <a:pt x="230" y="196"/>
                          <a:pt x="229" y="196"/>
                        </a:cubicBezTo>
                        <a:cubicBezTo>
                          <a:pt x="226" y="202"/>
                          <a:pt x="223" y="208"/>
                          <a:pt x="220" y="212"/>
                        </a:cubicBezTo>
                        <a:cubicBezTo>
                          <a:pt x="223" y="214"/>
                          <a:pt x="225" y="216"/>
                          <a:pt x="226" y="220"/>
                        </a:cubicBezTo>
                        <a:cubicBezTo>
                          <a:pt x="228" y="224"/>
                          <a:pt x="229" y="228"/>
                          <a:pt x="228" y="233"/>
                        </a:cubicBezTo>
                        <a:cubicBezTo>
                          <a:pt x="228" y="233"/>
                          <a:pt x="228" y="233"/>
                          <a:pt x="228" y="233"/>
                        </a:cubicBezTo>
                        <a:cubicBezTo>
                          <a:pt x="232" y="232"/>
                          <a:pt x="243" y="231"/>
                          <a:pt x="243" y="211"/>
                        </a:cubicBezTo>
                        <a:cubicBezTo>
                          <a:pt x="243" y="211"/>
                          <a:pt x="243" y="211"/>
                          <a:pt x="243" y="211"/>
                        </a:cubicBezTo>
                        <a:cubicBezTo>
                          <a:pt x="243" y="211"/>
                          <a:pt x="243" y="211"/>
                          <a:pt x="243" y="211"/>
                        </a:cubicBezTo>
                        <a:cubicBezTo>
                          <a:pt x="243" y="211"/>
                          <a:pt x="246" y="210"/>
                          <a:pt x="249" y="207"/>
                        </a:cubicBezTo>
                        <a:cubicBezTo>
                          <a:pt x="251" y="204"/>
                          <a:pt x="252" y="198"/>
                          <a:pt x="251" y="190"/>
                        </a:cubicBezTo>
                        <a:cubicBezTo>
                          <a:pt x="251" y="190"/>
                          <a:pt x="251" y="190"/>
                          <a:pt x="251" y="190"/>
                        </a:cubicBezTo>
                        <a:cubicBezTo>
                          <a:pt x="251" y="190"/>
                          <a:pt x="251" y="190"/>
                          <a:pt x="251" y="190"/>
                        </a:cubicBezTo>
                        <a:cubicBezTo>
                          <a:pt x="251" y="190"/>
                          <a:pt x="251" y="190"/>
                          <a:pt x="251" y="190"/>
                        </a:cubicBezTo>
                        <a:cubicBezTo>
                          <a:pt x="250" y="187"/>
                          <a:pt x="247" y="184"/>
                          <a:pt x="245" y="182"/>
                        </a:cubicBezTo>
                        <a:cubicBezTo>
                          <a:pt x="243" y="180"/>
                          <a:pt x="241" y="179"/>
                          <a:pt x="239" y="179"/>
                        </a:cubicBezTo>
                        <a:cubicBezTo>
                          <a:pt x="238" y="179"/>
                          <a:pt x="238" y="179"/>
                          <a:pt x="238" y="179"/>
                        </a:cubicBezTo>
                        <a:moveTo>
                          <a:pt x="226" y="173"/>
                        </a:moveTo>
                        <a:cubicBezTo>
                          <a:pt x="222" y="174"/>
                          <a:pt x="219" y="174"/>
                          <a:pt x="216" y="174"/>
                        </a:cubicBezTo>
                        <a:cubicBezTo>
                          <a:pt x="216" y="175"/>
                          <a:pt x="217" y="175"/>
                          <a:pt x="217" y="176"/>
                        </a:cubicBezTo>
                        <a:cubicBezTo>
                          <a:pt x="217" y="177"/>
                          <a:pt x="216" y="178"/>
                          <a:pt x="214" y="179"/>
                        </a:cubicBezTo>
                        <a:cubicBezTo>
                          <a:pt x="215" y="181"/>
                          <a:pt x="216" y="183"/>
                          <a:pt x="216" y="185"/>
                        </a:cubicBezTo>
                        <a:cubicBezTo>
                          <a:pt x="220" y="186"/>
                          <a:pt x="223" y="188"/>
                          <a:pt x="225" y="192"/>
                        </a:cubicBezTo>
                        <a:cubicBezTo>
                          <a:pt x="227" y="187"/>
                          <a:pt x="230" y="182"/>
                          <a:pt x="232" y="176"/>
                        </a:cubicBezTo>
                        <a:cubicBezTo>
                          <a:pt x="232" y="176"/>
                          <a:pt x="231" y="175"/>
                          <a:pt x="231" y="175"/>
                        </a:cubicBezTo>
                        <a:cubicBezTo>
                          <a:pt x="229" y="174"/>
                          <a:pt x="227" y="173"/>
                          <a:pt x="226" y="173"/>
                        </a:cubicBezTo>
                        <a:moveTo>
                          <a:pt x="45" y="198"/>
                        </a:moveTo>
                        <a:cubicBezTo>
                          <a:pt x="45" y="198"/>
                          <a:pt x="45" y="198"/>
                          <a:pt x="45" y="198"/>
                        </a:cubicBezTo>
                        <a:cubicBezTo>
                          <a:pt x="42" y="198"/>
                          <a:pt x="36" y="195"/>
                          <a:pt x="39" y="191"/>
                        </a:cubicBezTo>
                        <a:cubicBezTo>
                          <a:pt x="40" y="190"/>
                          <a:pt x="41" y="190"/>
                          <a:pt x="42" y="189"/>
                        </a:cubicBezTo>
                        <a:cubicBezTo>
                          <a:pt x="44" y="188"/>
                          <a:pt x="47" y="188"/>
                          <a:pt x="49" y="187"/>
                        </a:cubicBezTo>
                        <a:cubicBezTo>
                          <a:pt x="50" y="187"/>
                          <a:pt x="53" y="186"/>
                          <a:pt x="56" y="186"/>
                        </a:cubicBezTo>
                        <a:cubicBezTo>
                          <a:pt x="58" y="186"/>
                          <a:pt x="60" y="186"/>
                          <a:pt x="59" y="189"/>
                        </a:cubicBezTo>
                        <a:cubicBezTo>
                          <a:pt x="59" y="191"/>
                          <a:pt x="57" y="193"/>
                          <a:pt x="56" y="194"/>
                        </a:cubicBezTo>
                        <a:cubicBezTo>
                          <a:pt x="53" y="196"/>
                          <a:pt x="49" y="198"/>
                          <a:pt x="45" y="198"/>
                        </a:cubicBezTo>
                        <a:moveTo>
                          <a:pt x="54" y="171"/>
                        </a:moveTo>
                        <a:cubicBezTo>
                          <a:pt x="54" y="172"/>
                          <a:pt x="53" y="174"/>
                          <a:pt x="53" y="175"/>
                        </a:cubicBezTo>
                        <a:cubicBezTo>
                          <a:pt x="51" y="178"/>
                          <a:pt x="49" y="181"/>
                          <a:pt x="47" y="183"/>
                        </a:cubicBezTo>
                        <a:cubicBezTo>
                          <a:pt x="44" y="186"/>
                          <a:pt x="41" y="187"/>
                          <a:pt x="38" y="189"/>
                        </a:cubicBezTo>
                        <a:cubicBezTo>
                          <a:pt x="36" y="189"/>
                          <a:pt x="33" y="190"/>
                          <a:pt x="30" y="191"/>
                        </a:cubicBezTo>
                        <a:cubicBezTo>
                          <a:pt x="31" y="192"/>
                          <a:pt x="36" y="205"/>
                          <a:pt x="51" y="205"/>
                        </a:cubicBezTo>
                        <a:cubicBezTo>
                          <a:pt x="51" y="205"/>
                          <a:pt x="52" y="205"/>
                          <a:pt x="52" y="205"/>
                        </a:cubicBezTo>
                        <a:cubicBezTo>
                          <a:pt x="54" y="204"/>
                          <a:pt x="57" y="204"/>
                          <a:pt x="59" y="203"/>
                        </a:cubicBezTo>
                        <a:cubicBezTo>
                          <a:pt x="60" y="203"/>
                          <a:pt x="60" y="203"/>
                          <a:pt x="60" y="203"/>
                        </a:cubicBezTo>
                        <a:cubicBezTo>
                          <a:pt x="62" y="203"/>
                          <a:pt x="64" y="200"/>
                          <a:pt x="65" y="199"/>
                        </a:cubicBezTo>
                        <a:cubicBezTo>
                          <a:pt x="67" y="197"/>
                          <a:pt x="68" y="195"/>
                          <a:pt x="69" y="193"/>
                        </a:cubicBezTo>
                        <a:cubicBezTo>
                          <a:pt x="70" y="190"/>
                          <a:pt x="71" y="186"/>
                          <a:pt x="71" y="183"/>
                        </a:cubicBezTo>
                        <a:cubicBezTo>
                          <a:pt x="68" y="180"/>
                          <a:pt x="65" y="178"/>
                          <a:pt x="60" y="175"/>
                        </a:cubicBezTo>
                        <a:cubicBezTo>
                          <a:pt x="58" y="174"/>
                          <a:pt x="56" y="173"/>
                          <a:pt x="54" y="171"/>
                        </a:cubicBezTo>
                        <a:moveTo>
                          <a:pt x="234" y="169"/>
                        </a:moveTo>
                        <a:cubicBezTo>
                          <a:pt x="232" y="171"/>
                          <a:pt x="229" y="172"/>
                          <a:pt x="227" y="173"/>
                        </a:cubicBezTo>
                        <a:cubicBezTo>
                          <a:pt x="229" y="173"/>
                          <a:pt x="231" y="174"/>
                          <a:pt x="232" y="175"/>
                        </a:cubicBezTo>
                        <a:cubicBezTo>
                          <a:pt x="232" y="175"/>
                          <a:pt x="232" y="175"/>
                          <a:pt x="232" y="175"/>
                        </a:cubicBezTo>
                        <a:cubicBezTo>
                          <a:pt x="233" y="173"/>
                          <a:pt x="234" y="171"/>
                          <a:pt x="234" y="169"/>
                        </a:cubicBezTo>
                        <a:moveTo>
                          <a:pt x="250" y="183"/>
                        </a:moveTo>
                        <a:cubicBezTo>
                          <a:pt x="249" y="183"/>
                          <a:pt x="248" y="182"/>
                          <a:pt x="247" y="180"/>
                        </a:cubicBezTo>
                        <a:cubicBezTo>
                          <a:pt x="243" y="174"/>
                          <a:pt x="244" y="166"/>
                          <a:pt x="249" y="166"/>
                        </a:cubicBezTo>
                        <a:cubicBezTo>
                          <a:pt x="249" y="166"/>
                          <a:pt x="249" y="166"/>
                          <a:pt x="249" y="166"/>
                        </a:cubicBezTo>
                        <a:cubicBezTo>
                          <a:pt x="255" y="167"/>
                          <a:pt x="255" y="172"/>
                          <a:pt x="255" y="172"/>
                        </a:cubicBezTo>
                        <a:cubicBezTo>
                          <a:pt x="256" y="178"/>
                          <a:pt x="253" y="183"/>
                          <a:pt x="250" y="183"/>
                        </a:cubicBezTo>
                        <a:moveTo>
                          <a:pt x="245" y="161"/>
                        </a:moveTo>
                        <a:cubicBezTo>
                          <a:pt x="244" y="161"/>
                          <a:pt x="244" y="161"/>
                          <a:pt x="243" y="161"/>
                        </a:cubicBezTo>
                        <a:cubicBezTo>
                          <a:pt x="243" y="161"/>
                          <a:pt x="243" y="161"/>
                          <a:pt x="243" y="162"/>
                        </a:cubicBezTo>
                        <a:cubicBezTo>
                          <a:pt x="241" y="167"/>
                          <a:pt x="240" y="172"/>
                          <a:pt x="237" y="177"/>
                        </a:cubicBezTo>
                        <a:cubicBezTo>
                          <a:pt x="237" y="178"/>
                          <a:pt x="237" y="178"/>
                          <a:pt x="237" y="179"/>
                        </a:cubicBezTo>
                        <a:cubicBezTo>
                          <a:pt x="238" y="179"/>
                          <a:pt x="238" y="179"/>
                          <a:pt x="239" y="179"/>
                        </a:cubicBezTo>
                        <a:cubicBezTo>
                          <a:pt x="240" y="179"/>
                          <a:pt x="242" y="179"/>
                          <a:pt x="244" y="180"/>
                        </a:cubicBezTo>
                        <a:cubicBezTo>
                          <a:pt x="247" y="183"/>
                          <a:pt x="250" y="186"/>
                          <a:pt x="251" y="190"/>
                        </a:cubicBezTo>
                        <a:cubicBezTo>
                          <a:pt x="253" y="189"/>
                          <a:pt x="259" y="183"/>
                          <a:pt x="256" y="172"/>
                        </a:cubicBezTo>
                        <a:cubicBezTo>
                          <a:pt x="256" y="172"/>
                          <a:pt x="256" y="172"/>
                          <a:pt x="256" y="172"/>
                        </a:cubicBezTo>
                        <a:cubicBezTo>
                          <a:pt x="256" y="172"/>
                          <a:pt x="256" y="172"/>
                          <a:pt x="256" y="172"/>
                        </a:cubicBezTo>
                        <a:cubicBezTo>
                          <a:pt x="255" y="169"/>
                          <a:pt x="253" y="166"/>
                          <a:pt x="251" y="164"/>
                        </a:cubicBezTo>
                        <a:cubicBezTo>
                          <a:pt x="249" y="162"/>
                          <a:pt x="247" y="161"/>
                          <a:pt x="245" y="161"/>
                        </a:cubicBezTo>
                        <a:moveTo>
                          <a:pt x="27" y="184"/>
                        </a:moveTo>
                        <a:cubicBezTo>
                          <a:pt x="26" y="184"/>
                          <a:pt x="26" y="183"/>
                          <a:pt x="25" y="183"/>
                        </a:cubicBezTo>
                        <a:cubicBezTo>
                          <a:pt x="21" y="183"/>
                          <a:pt x="18" y="180"/>
                          <a:pt x="15" y="177"/>
                        </a:cubicBezTo>
                        <a:cubicBezTo>
                          <a:pt x="13" y="174"/>
                          <a:pt x="10" y="170"/>
                          <a:pt x="13" y="168"/>
                        </a:cubicBezTo>
                        <a:cubicBezTo>
                          <a:pt x="13" y="167"/>
                          <a:pt x="14" y="167"/>
                          <a:pt x="14" y="166"/>
                        </a:cubicBezTo>
                        <a:cubicBezTo>
                          <a:pt x="15" y="166"/>
                          <a:pt x="17" y="165"/>
                          <a:pt x="19" y="165"/>
                        </a:cubicBezTo>
                        <a:cubicBezTo>
                          <a:pt x="21" y="165"/>
                          <a:pt x="23" y="166"/>
                          <a:pt x="24" y="166"/>
                        </a:cubicBezTo>
                        <a:cubicBezTo>
                          <a:pt x="30" y="166"/>
                          <a:pt x="35" y="168"/>
                          <a:pt x="37" y="174"/>
                        </a:cubicBezTo>
                        <a:cubicBezTo>
                          <a:pt x="39" y="177"/>
                          <a:pt x="36" y="181"/>
                          <a:pt x="33" y="182"/>
                        </a:cubicBezTo>
                        <a:cubicBezTo>
                          <a:pt x="31" y="183"/>
                          <a:pt x="29" y="184"/>
                          <a:pt x="27" y="184"/>
                        </a:cubicBezTo>
                        <a:moveTo>
                          <a:pt x="39" y="156"/>
                        </a:moveTo>
                        <a:cubicBezTo>
                          <a:pt x="36" y="160"/>
                          <a:pt x="32" y="162"/>
                          <a:pt x="27" y="163"/>
                        </a:cubicBezTo>
                        <a:cubicBezTo>
                          <a:pt x="25" y="163"/>
                          <a:pt x="23" y="163"/>
                          <a:pt x="22" y="163"/>
                        </a:cubicBezTo>
                        <a:cubicBezTo>
                          <a:pt x="17" y="163"/>
                          <a:pt x="13" y="162"/>
                          <a:pt x="9" y="160"/>
                        </a:cubicBezTo>
                        <a:cubicBezTo>
                          <a:pt x="9" y="160"/>
                          <a:pt x="9" y="160"/>
                          <a:pt x="9" y="160"/>
                        </a:cubicBezTo>
                        <a:cubicBezTo>
                          <a:pt x="9" y="160"/>
                          <a:pt x="9" y="160"/>
                          <a:pt x="9" y="160"/>
                        </a:cubicBezTo>
                        <a:cubicBezTo>
                          <a:pt x="9" y="160"/>
                          <a:pt x="9" y="160"/>
                          <a:pt x="9" y="160"/>
                        </a:cubicBezTo>
                        <a:cubicBezTo>
                          <a:pt x="9" y="160"/>
                          <a:pt x="7" y="173"/>
                          <a:pt x="14" y="182"/>
                        </a:cubicBezTo>
                        <a:cubicBezTo>
                          <a:pt x="18" y="187"/>
                          <a:pt x="23" y="189"/>
                          <a:pt x="30" y="190"/>
                        </a:cubicBezTo>
                        <a:cubicBezTo>
                          <a:pt x="30" y="190"/>
                          <a:pt x="30" y="190"/>
                          <a:pt x="30" y="190"/>
                        </a:cubicBezTo>
                        <a:cubicBezTo>
                          <a:pt x="33" y="190"/>
                          <a:pt x="36" y="189"/>
                          <a:pt x="39" y="188"/>
                        </a:cubicBezTo>
                        <a:cubicBezTo>
                          <a:pt x="41" y="187"/>
                          <a:pt x="44" y="185"/>
                          <a:pt x="46" y="183"/>
                        </a:cubicBezTo>
                        <a:cubicBezTo>
                          <a:pt x="49" y="180"/>
                          <a:pt x="53" y="176"/>
                          <a:pt x="53" y="171"/>
                        </a:cubicBezTo>
                        <a:cubicBezTo>
                          <a:pt x="52" y="170"/>
                          <a:pt x="51" y="169"/>
                          <a:pt x="49" y="167"/>
                        </a:cubicBezTo>
                        <a:cubicBezTo>
                          <a:pt x="46" y="165"/>
                          <a:pt x="42" y="161"/>
                          <a:pt x="39" y="156"/>
                        </a:cubicBezTo>
                        <a:moveTo>
                          <a:pt x="257" y="165"/>
                        </a:moveTo>
                        <a:cubicBezTo>
                          <a:pt x="256" y="165"/>
                          <a:pt x="255" y="164"/>
                          <a:pt x="255" y="164"/>
                        </a:cubicBezTo>
                        <a:cubicBezTo>
                          <a:pt x="251" y="161"/>
                          <a:pt x="250" y="149"/>
                          <a:pt x="255" y="147"/>
                        </a:cubicBezTo>
                        <a:cubicBezTo>
                          <a:pt x="255" y="147"/>
                          <a:pt x="255" y="147"/>
                          <a:pt x="255" y="147"/>
                        </a:cubicBezTo>
                        <a:cubicBezTo>
                          <a:pt x="259" y="147"/>
                          <a:pt x="261" y="154"/>
                          <a:pt x="261" y="154"/>
                        </a:cubicBezTo>
                        <a:cubicBezTo>
                          <a:pt x="262" y="161"/>
                          <a:pt x="260" y="165"/>
                          <a:pt x="257" y="165"/>
                        </a:cubicBezTo>
                        <a:moveTo>
                          <a:pt x="250" y="143"/>
                        </a:moveTo>
                        <a:cubicBezTo>
                          <a:pt x="249" y="143"/>
                          <a:pt x="248" y="143"/>
                          <a:pt x="247" y="144"/>
                        </a:cubicBezTo>
                        <a:cubicBezTo>
                          <a:pt x="248" y="147"/>
                          <a:pt x="247" y="151"/>
                          <a:pt x="246" y="155"/>
                        </a:cubicBezTo>
                        <a:cubicBezTo>
                          <a:pt x="246" y="156"/>
                          <a:pt x="246" y="156"/>
                          <a:pt x="245" y="157"/>
                        </a:cubicBezTo>
                        <a:cubicBezTo>
                          <a:pt x="245" y="158"/>
                          <a:pt x="244" y="159"/>
                          <a:pt x="243" y="161"/>
                        </a:cubicBezTo>
                        <a:cubicBezTo>
                          <a:pt x="244" y="161"/>
                          <a:pt x="244" y="161"/>
                          <a:pt x="245" y="161"/>
                        </a:cubicBezTo>
                        <a:cubicBezTo>
                          <a:pt x="245" y="161"/>
                          <a:pt x="246" y="161"/>
                          <a:pt x="246" y="161"/>
                        </a:cubicBezTo>
                        <a:cubicBezTo>
                          <a:pt x="248" y="161"/>
                          <a:pt x="249" y="162"/>
                          <a:pt x="251" y="163"/>
                        </a:cubicBezTo>
                        <a:cubicBezTo>
                          <a:pt x="254" y="165"/>
                          <a:pt x="255" y="168"/>
                          <a:pt x="256" y="172"/>
                        </a:cubicBezTo>
                        <a:cubicBezTo>
                          <a:pt x="257" y="171"/>
                          <a:pt x="266" y="167"/>
                          <a:pt x="263" y="151"/>
                        </a:cubicBezTo>
                        <a:cubicBezTo>
                          <a:pt x="261" y="149"/>
                          <a:pt x="259" y="146"/>
                          <a:pt x="256" y="145"/>
                        </a:cubicBezTo>
                        <a:cubicBezTo>
                          <a:pt x="254" y="144"/>
                          <a:pt x="252" y="143"/>
                          <a:pt x="250" y="143"/>
                        </a:cubicBezTo>
                        <a:moveTo>
                          <a:pt x="73" y="173"/>
                        </a:moveTo>
                        <a:cubicBezTo>
                          <a:pt x="72" y="173"/>
                          <a:pt x="71" y="173"/>
                          <a:pt x="70" y="172"/>
                        </a:cubicBezTo>
                        <a:cubicBezTo>
                          <a:pt x="69" y="171"/>
                          <a:pt x="68" y="169"/>
                          <a:pt x="69" y="168"/>
                        </a:cubicBezTo>
                        <a:cubicBezTo>
                          <a:pt x="70" y="167"/>
                          <a:pt x="71" y="166"/>
                          <a:pt x="71" y="165"/>
                        </a:cubicBezTo>
                        <a:cubicBezTo>
                          <a:pt x="72" y="164"/>
                          <a:pt x="73" y="163"/>
                          <a:pt x="73" y="161"/>
                        </a:cubicBezTo>
                        <a:cubicBezTo>
                          <a:pt x="73" y="160"/>
                          <a:pt x="74" y="159"/>
                          <a:pt x="75" y="158"/>
                        </a:cubicBezTo>
                        <a:cubicBezTo>
                          <a:pt x="75" y="158"/>
                          <a:pt x="75" y="158"/>
                          <a:pt x="76" y="158"/>
                        </a:cubicBezTo>
                        <a:cubicBezTo>
                          <a:pt x="77" y="158"/>
                          <a:pt x="78" y="159"/>
                          <a:pt x="78" y="160"/>
                        </a:cubicBezTo>
                        <a:cubicBezTo>
                          <a:pt x="80" y="163"/>
                          <a:pt x="80" y="167"/>
                          <a:pt x="78" y="170"/>
                        </a:cubicBezTo>
                        <a:cubicBezTo>
                          <a:pt x="77" y="172"/>
                          <a:pt x="75" y="173"/>
                          <a:pt x="73" y="173"/>
                        </a:cubicBezTo>
                        <a:moveTo>
                          <a:pt x="55" y="162"/>
                        </a:moveTo>
                        <a:cubicBezTo>
                          <a:pt x="55" y="162"/>
                          <a:pt x="55" y="162"/>
                          <a:pt x="55" y="162"/>
                        </a:cubicBezTo>
                        <a:cubicBezTo>
                          <a:pt x="54" y="162"/>
                          <a:pt x="52" y="159"/>
                          <a:pt x="51" y="158"/>
                        </a:cubicBezTo>
                        <a:cubicBezTo>
                          <a:pt x="50" y="157"/>
                          <a:pt x="49" y="155"/>
                          <a:pt x="50" y="153"/>
                        </a:cubicBezTo>
                        <a:cubicBezTo>
                          <a:pt x="49" y="153"/>
                          <a:pt x="49" y="153"/>
                          <a:pt x="49" y="153"/>
                        </a:cubicBezTo>
                        <a:cubicBezTo>
                          <a:pt x="50" y="152"/>
                          <a:pt x="51" y="146"/>
                          <a:pt x="54" y="146"/>
                        </a:cubicBezTo>
                        <a:cubicBezTo>
                          <a:pt x="54" y="146"/>
                          <a:pt x="54" y="146"/>
                          <a:pt x="54" y="147"/>
                        </a:cubicBezTo>
                        <a:cubicBezTo>
                          <a:pt x="56" y="147"/>
                          <a:pt x="55" y="150"/>
                          <a:pt x="55" y="152"/>
                        </a:cubicBezTo>
                        <a:cubicBezTo>
                          <a:pt x="56" y="155"/>
                          <a:pt x="57" y="158"/>
                          <a:pt x="57" y="161"/>
                        </a:cubicBezTo>
                        <a:cubicBezTo>
                          <a:pt x="57" y="162"/>
                          <a:pt x="56" y="162"/>
                          <a:pt x="55" y="162"/>
                        </a:cubicBezTo>
                        <a:moveTo>
                          <a:pt x="53" y="141"/>
                        </a:moveTo>
                        <a:cubicBezTo>
                          <a:pt x="52" y="144"/>
                          <a:pt x="51" y="146"/>
                          <a:pt x="49" y="149"/>
                        </a:cubicBezTo>
                        <a:cubicBezTo>
                          <a:pt x="48" y="150"/>
                          <a:pt x="46" y="151"/>
                          <a:pt x="43" y="152"/>
                        </a:cubicBezTo>
                        <a:cubicBezTo>
                          <a:pt x="46" y="157"/>
                          <a:pt x="50" y="161"/>
                          <a:pt x="53" y="163"/>
                        </a:cubicBezTo>
                        <a:cubicBezTo>
                          <a:pt x="55" y="165"/>
                          <a:pt x="58" y="167"/>
                          <a:pt x="60" y="168"/>
                        </a:cubicBezTo>
                        <a:cubicBezTo>
                          <a:pt x="67" y="167"/>
                          <a:pt x="73" y="161"/>
                          <a:pt x="73" y="155"/>
                        </a:cubicBezTo>
                        <a:cubicBezTo>
                          <a:pt x="73" y="154"/>
                          <a:pt x="73" y="154"/>
                          <a:pt x="73" y="154"/>
                        </a:cubicBezTo>
                        <a:cubicBezTo>
                          <a:pt x="74" y="159"/>
                          <a:pt x="70" y="164"/>
                          <a:pt x="66" y="166"/>
                        </a:cubicBezTo>
                        <a:cubicBezTo>
                          <a:pt x="65" y="167"/>
                          <a:pt x="63" y="168"/>
                          <a:pt x="60" y="169"/>
                        </a:cubicBezTo>
                        <a:cubicBezTo>
                          <a:pt x="61" y="169"/>
                          <a:pt x="62" y="170"/>
                          <a:pt x="63" y="171"/>
                        </a:cubicBezTo>
                        <a:cubicBezTo>
                          <a:pt x="68" y="174"/>
                          <a:pt x="73" y="176"/>
                          <a:pt x="76" y="180"/>
                        </a:cubicBezTo>
                        <a:cubicBezTo>
                          <a:pt x="79" y="180"/>
                          <a:pt x="81" y="178"/>
                          <a:pt x="83" y="176"/>
                        </a:cubicBezTo>
                        <a:cubicBezTo>
                          <a:pt x="85" y="172"/>
                          <a:pt x="87" y="167"/>
                          <a:pt x="85" y="163"/>
                        </a:cubicBezTo>
                        <a:cubicBezTo>
                          <a:pt x="85" y="163"/>
                          <a:pt x="85" y="163"/>
                          <a:pt x="85" y="163"/>
                        </a:cubicBezTo>
                        <a:cubicBezTo>
                          <a:pt x="87" y="167"/>
                          <a:pt x="86" y="173"/>
                          <a:pt x="83" y="176"/>
                        </a:cubicBezTo>
                        <a:cubicBezTo>
                          <a:pt x="81" y="179"/>
                          <a:pt x="79" y="180"/>
                          <a:pt x="77" y="181"/>
                        </a:cubicBezTo>
                        <a:cubicBezTo>
                          <a:pt x="78" y="182"/>
                          <a:pt x="79" y="184"/>
                          <a:pt x="80" y="186"/>
                        </a:cubicBezTo>
                        <a:cubicBezTo>
                          <a:pt x="81" y="187"/>
                          <a:pt x="81" y="188"/>
                          <a:pt x="82" y="188"/>
                        </a:cubicBezTo>
                        <a:cubicBezTo>
                          <a:pt x="82" y="184"/>
                          <a:pt x="84" y="179"/>
                          <a:pt x="86" y="174"/>
                        </a:cubicBezTo>
                        <a:cubicBezTo>
                          <a:pt x="90" y="166"/>
                          <a:pt x="90" y="159"/>
                          <a:pt x="88" y="156"/>
                        </a:cubicBezTo>
                        <a:cubicBezTo>
                          <a:pt x="86" y="154"/>
                          <a:pt x="84" y="153"/>
                          <a:pt x="82" y="153"/>
                        </a:cubicBezTo>
                        <a:cubicBezTo>
                          <a:pt x="81" y="152"/>
                          <a:pt x="81" y="152"/>
                          <a:pt x="80" y="152"/>
                        </a:cubicBezTo>
                        <a:cubicBezTo>
                          <a:pt x="80" y="152"/>
                          <a:pt x="79" y="152"/>
                          <a:pt x="79" y="152"/>
                        </a:cubicBezTo>
                        <a:cubicBezTo>
                          <a:pt x="79" y="152"/>
                          <a:pt x="79" y="153"/>
                          <a:pt x="77" y="153"/>
                        </a:cubicBezTo>
                        <a:cubicBezTo>
                          <a:pt x="75" y="153"/>
                          <a:pt x="73" y="152"/>
                          <a:pt x="71" y="152"/>
                        </a:cubicBezTo>
                        <a:cubicBezTo>
                          <a:pt x="66" y="151"/>
                          <a:pt x="61" y="149"/>
                          <a:pt x="56" y="144"/>
                        </a:cubicBezTo>
                        <a:cubicBezTo>
                          <a:pt x="55" y="143"/>
                          <a:pt x="54" y="142"/>
                          <a:pt x="53" y="141"/>
                        </a:cubicBezTo>
                        <a:moveTo>
                          <a:pt x="19" y="159"/>
                        </a:moveTo>
                        <a:cubicBezTo>
                          <a:pt x="11" y="159"/>
                          <a:pt x="7" y="153"/>
                          <a:pt x="6" y="149"/>
                        </a:cubicBezTo>
                        <a:cubicBezTo>
                          <a:pt x="6" y="145"/>
                          <a:pt x="8" y="144"/>
                          <a:pt x="8" y="144"/>
                        </a:cubicBezTo>
                        <a:cubicBezTo>
                          <a:pt x="9" y="143"/>
                          <a:pt x="10" y="143"/>
                          <a:pt x="11" y="143"/>
                        </a:cubicBezTo>
                        <a:cubicBezTo>
                          <a:pt x="14" y="143"/>
                          <a:pt x="17" y="144"/>
                          <a:pt x="19" y="145"/>
                        </a:cubicBezTo>
                        <a:cubicBezTo>
                          <a:pt x="23" y="146"/>
                          <a:pt x="25" y="149"/>
                          <a:pt x="25" y="153"/>
                        </a:cubicBezTo>
                        <a:cubicBezTo>
                          <a:pt x="26" y="157"/>
                          <a:pt x="23" y="159"/>
                          <a:pt x="20" y="159"/>
                        </a:cubicBezTo>
                        <a:cubicBezTo>
                          <a:pt x="20" y="159"/>
                          <a:pt x="19" y="159"/>
                          <a:pt x="19" y="159"/>
                        </a:cubicBezTo>
                        <a:moveTo>
                          <a:pt x="6" y="137"/>
                        </a:moveTo>
                        <a:cubicBezTo>
                          <a:pt x="6" y="138"/>
                          <a:pt x="6" y="138"/>
                          <a:pt x="6" y="138"/>
                        </a:cubicBezTo>
                        <a:cubicBezTo>
                          <a:pt x="6" y="138"/>
                          <a:pt x="6" y="138"/>
                          <a:pt x="6" y="138"/>
                        </a:cubicBezTo>
                        <a:cubicBezTo>
                          <a:pt x="6" y="138"/>
                          <a:pt x="6" y="138"/>
                          <a:pt x="6" y="138"/>
                        </a:cubicBezTo>
                        <a:cubicBezTo>
                          <a:pt x="6" y="138"/>
                          <a:pt x="0" y="148"/>
                          <a:pt x="8" y="158"/>
                        </a:cubicBezTo>
                        <a:cubicBezTo>
                          <a:pt x="12" y="161"/>
                          <a:pt x="17" y="163"/>
                          <a:pt x="22" y="163"/>
                        </a:cubicBezTo>
                        <a:cubicBezTo>
                          <a:pt x="23" y="163"/>
                          <a:pt x="24" y="163"/>
                          <a:pt x="25" y="163"/>
                        </a:cubicBezTo>
                        <a:cubicBezTo>
                          <a:pt x="29" y="162"/>
                          <a:pt x="32" y="161"/>
                          <a:pt x="36" y="159"/>
                        </a:cubicBezTo>
                        <a:cubicBezTo>
                          <a:pt x="37" y="158"/>
                          <a:pt x="38" y="157"/>
                          <a:pt x="39" y="156"/>
                        </a:cubicBezTo>
                        <a:cubicBezTo>
                          <a:pt x="37" y="152"/>
                          <a:pt x="34" y="148"/>
                          <a:pt x="33" y="143"/>
                        </a:cubicBezTo>
                        <a:cubicBezTo>
                          <a:pt x="32" y="142"/>
                          <a:pt x="31" y="140"/>
                          <a:pt x="31" y="139"/>
                        </a:cubicBezTo>
                        <a:cubicBezTo>
                          <a:pt x="28" y="141"/>
                          <a:pt x="25" y="142"/>
                          <a:pt x="21" y="142"/>
                        </a:cubicBezTo>
                        <a:cubicBezTo>
                          <a:pt x="20" y="142"/>
                          <a:pt x="19" y="142"/>
                          <a:pt x="19" y="142"/>
                        </a:cubicBezTo>
                        <a:cubicBezTo>
                          <a:pt x="14" y="142"/>
                          <a:pt x="9" y="141"/>
                          <a:pt x="6" y="137"/>
                        </a:cubicBezTo>
                        <a:moveTo>
                          <a:pt x="261" y="143"/>
                        </a:moveTo>
                        <a:cubicBezTo>
                          <a:pt x="260" y="143"/>
                          <a:pt x="258" y="142"/>
                          <a:pt x="256" y="140"/>
                        </a:cubicBezTo>
                        <a:cubicBezTo>
                          <a:pt x="253" y="137"/>
                          <a:pt x="254" y="133"/>
                          <a:pt x="259" y="131"/>
                        </a:cubicBezTo>
                        <a:cubicBezTo>
                          <a:pt x="260" y="131"/>
                          <a:pt x="261" y="131"/>
                          <a:pt x="261" y="131"/>
                        </a:cubicBezTo>
                        <a:cubicBezTo>
                          <a:pt x="264" y="131"/>
                          <a:pt x="265" y="135"/>
                          <a:pt x="265" y="135"/>
                        </a:cubicBezTo>
                        <a:cubicBezTo>
                          <a:pt x="265" y="141"/>
                          <a:pt x="264" y="143"/>
                          <a:pt x="261" y="143"/>
                        </a:cubicBezTo>
                        <a:moveTo>
                          <a:pt x="263" y="123"/>
                        </a:moveTo>
                        <a:cubicBezTo>
                          <a:pt x="261" y="127"/>
                          <a:pt x="258" y="130"/>
                          <a:pt x="253" y="131"/>
                        </a:cubicBezTo>
                        <a:cubicBezTo>
                          <a:pt x="252" y="132"/>
                          <a:pt x="250" y="132"/>
                          <a:pt x="248" y="132"/>
                        </a:cubicBezTo>
                        <a:cubicBezTo>
                          <a:pt x="248" y="132"/>
                          <a:pt x="248" y="132"/>
                          <a:pt x="247" y="132"/>
                        </a:cubicBezTo>
                        <a:cubicBezTo>
                          <a:pt x="247" y="135"/>
                          <a:pt x="247" y="138"/>
                          <a:pt x="247" y="142"/>
                        </a:cubicBezTo>
                        <a:cubicBezTo>
                          <a:pt x="247" y="142"/>
                          <a:pt x="247" y="143"/>
                          <a:pt x="247" y="143"/>
                        </a:cubicBezTo>
                        <a:cubicBezTo>
                          <a:pt x="248" y="143"/>
                          <a:pt x="249" y="143"/>
                          <a:pt x="250" y="143"/>
                        </a:cubicBezTo>
                        <a:cubicBezTo>
                          <a:pt x="252" y="143"/>
                          <a:pt x="254" y="143"/>
                          <a:pt x="255" y="144"/>
                        </a:cubicBezTo>
                        <a:cubicBezTo>
                          <a:pt x="258" y="145"/>
                          <a:pt x="261" y="147"/>
                          <a:pt x="263" y="151"/>
                        </a:cubicBezTo>
                        <a:cubicBezTo>
                          <a:pt x="263" y="150"/>
                          <a:pt x="266" y="149"/>
                          <a:pt x="267" y="145"/>
                        </a:cubicBezTo>
                        <a:cubicBezTo>
                          <a:pt x="270" y="138"/>
                          <a:pt x="266" y="129"/>
                          <a:pt x="263" y="123"/>
                        </a:cubicBezTo>
                        <a:cubicBezTo>
                          <a:pt x="263" y="123"/>
                          <a:pt x="263" y="123"/>
                          <a:pt x="263" y="123"/>
                        </a:cubicBezTo>
                        <a:moveTo>
                          <a:pt x="44" y="146"/>
                        </a:moveTo>
                        <a:cubicBezTo>
                          <a:pt x="41" y="146"/>
                          <a:pt x="40" y="141"/>
                          <a:pt x="40" y="140"/>
                        </a:cubicBezTo>
                        <a:cubicBezTo>
                          <a:pt x="40" y="138"/>
                          <a:pt x="41" y="137"/>
                          <a:pt x="42" y="136"/>
                        </a:cubicBezTo>
                        <a:cubicBezTo>
                          <a:pt x="42" y="136"/>
                          <a:pt x="42" y="136"/>
                          <a:pt x="42" y="136"/>
                        </a:cubicBezTo>
                        <a:cubicBezTo>
                          <a:pt x="43" y="135"/>
                          <a:pt x="44" y="134"/>
                          <a:pt x="45" y="134"/>
                        </a:cubicBezTo>
                        <a:cubicBezTo>
                          <a:pt x="46" y="134"/>
                          <a:pt x="46" y="134"/>
                          <a:pt x="47" y="135"/>
                        </a:cubicBezTo>
                        <a:cubicBezTo>
                          <a:pt x="48" y="135"/>
                          <a:pt x="48" y="137"/>
                          <a:pt x="48" y="138"/>
                        </a:cubicBezTo>
                        <a:cubicBezTo>
                          <a:pt x="48" y="141"/>
                          <a:pt x="47" y="144"/>
                          <a:pt x="45" y="146"/>
                        </a:cubicBezTo>
                        <a:cubicBezTo>
                          <a:pt x="44" y="146"/>
                          <a:pt x="44" y="146"/>
                          <a:pt x="44" y="146"/>
                        </a:cubicBezTo>
                        <a:moveTo>
                          <a:pt x="39" y="130"/>
                        </a:moveTo>
                        <a:cubicBezTo>
                          <a:pt x="38" y="130"/>
                          <a:pt x="38" y="130"/>
                          <a:pt x="37" y="130"/>
                        </a:cubicBezTo>
                        <a:cubicBezTo>
                          <a:pt x="36" y="129"/>
                          <a:pt x="36" y="127"/>
                          <a:pt x="37" y="126"/>
                        </a:cubicBezTo>
                        <a:cubicBezTo>
                          <a:pt x="37" y="124"/>
                          <a:pt x="39" y="124"/>
                          <a:pt x="41" y="124"/>
                        </a:cubicBezTo>
                        <a:cubicBezTo>
                          <a:pt x="41" y="124"/>
                          <a:pt x="41" y="124"/>
                          <a:pt x="41" y="124"/>
                        </a:cubicBezTo>
                        <a:cubicBezTo>
                          <a:pt x="42" y="124"/>
                          <a:pt x="43" y="124"/>
                          <a:pt x="44" y="125"/>
                        </a:cubicBezTo>
                        <a:cubicBezTo>
                          <a:pt x="44" y="126"/>
                          <a:pt x="44" y="127"/>
                          <a:pt x="43" y="128"/>
                        </a:cubicBezTo>
                        <a:cubicBezTo>
                          <a:pt x="42" y="129"/>
                          <a:pt x="40" y="130"/>
                          <a:pt x="39" y="130"/>
                        </a:cubicBezTo>
                        <a:moveTo>
                          <a:pt x="47" y="119"/>
                        </a:moveTo>
                        <a:cubicBezTo>
                          <a:pt x="45" y="121"/>
                          <a:pt x="41" y="124"/>
                          <a:pt x="37" y="124"/>
                        </a:cubicBezTo>
                        <a:cubicBezTo>
                          <a:pt x="37" y="124"/>
                          <a:pt x="37" y="124"/>
                          <a:pt x="37" y="124"/>
                        </a:cubicBezTo>
                        <a:cubicBezTo>
                          <a:pt x="35" y="124"/>
                          <a:pt x="34" y="123"/>
                          <a:pt x="33" y="123"/>
                        </a:cubicBezTo>
                        <a:cubicBezTo>
                          <a:pt x="33" y="127"/>
                          <a:pt x="34" y="131"/>
                          <a:pt x="36" y="135"/>
                        </a:cubicBezTo>
                        <a:cubicBezTo>
                          <a:pt x="36" y="135"/>
                          <a:pt x="36" y="135"/>
                          <a:pt x="36" y="135"/>
                        </a:cubicBezTo>
                        <a:cubicBezTo>
                          <a:pt x="38" y="135"/>
                          <a:pt x="40" y="135"/>
                          <a:pt x="41" y="134"/>
                        </a:cubicBezTo>
                        <a:cubicBezTo>
                          <a:pt x="45" y="132"/>
                          <a:pt x="48" y="128"/>
                          <a:pt x="49" y="124"/>
                        </a:cubicBezTo>
                        <a:cubicBezTo>
                          <a:pt x="49" y="124"/>
                          <a:pt x="49" y="124"/>
                          <a:pt x="49" y="124"/>
                        </a:cubicBezTo>
                        <a:cubicBezTo>
                          <a:pt x="49" y="124"/>
                          <a:pt x="49" y="124"/>
                          <a:pt x="49" y="124"/>
                        </a:cubicBezTo>
                        <a:cubicBezTo>
                          <a:pt x="48" y="128"/>
                          <a:pt x="45" y="132"/>
                          <a:pt x="42" y="134"/>
                        </a:cubicBezTo>
                        <a:cubicBezTo>
                          <a:pt x="40" y="135"/>
                          <a:pt x="38" y="136"/>
                          <a:pt x="36" y="136"/>
                        </a:cubicBezTo>
                        <a:cubicBezTo>
                          <a:pt x="38" y="142"/>
                          <a:pt x="40" y="147"/>
                          <a:pt x="43" y="152"/>
                        </a:cubicBezTo>
                        <a:cubicBezTo>
                          <a:pt x="45" y="151"/>
                          <a:pt x="48" y="149"/>
                          <a:pt x="49" y="148"/>
                        </a:cubicBezTo>
                        <a:cubicBezTo>
                          <a:pt x="51" y="145"/>
                          <a:pt x="52" y="143"/>
                          <a:pt x="52" y="140"/>
                        </a:cubicBezTo>
                        <a:cubicBezTo>
                          <a:pt x="48" y="132"/>
                          <a:pt x="51" y="121"/>
                          <a:pt x="52" y="119"/>
                        </a:cubicBezTo>
                        <a:cubicBezTo>
                          <a:pt x="52" y="119"/>
                          <a:pt x="52" y="119"/>
                          <a:pt x="51" y="119"/>
                        </a:cubicBezTo>
                        <a:cubicBezTo>
                          <a:pt x="50" y="119"/>
                          <a:pt x="49" y="119"/>
                          <a:pt x="48" y="119"/>
                        </a:cubicBezTo>
                        <a:cubicBezTo>
                          <a:pt x="48" y="119"/>
                          <a:pt x="47" y="119"/>
                          <a:pt x="47" y="119"/>
                        </a:cubicBezTo>
                        <a:moveTo>
                          <a:pt x="18" y="140"/>
                        </a:moveTo>
                        <a:cubicBezTo>
                          <a:pt x="16" y="140"/>
                          <a:pt x="13" y="140"/>
                          <a:pt x="11" y="138"/>
                        </a:cubicBezTo>
                        <a:cubicBezTo>
                          <a:pt x="4" y="133"/>
                          <a:pt x="3" y="127"/>
                          <a:pt x="6" y="124"/>
                        </a:cubicBezTo>
                        <a:cubicBezTo>
                          <a:pt x="6" y="124"/>
                          <a:pt x="7" y="123"/>
                          <a:pt x="8" y="123"/>
                        </a:cubicBezTo>
                        <a:cubicBezTo>
                          <a:pt x="11" y="123"/>
                          <a:pt x="16" y="127"/>
                          <a:pt x="16" y="127"/>
                        </a:cubicBezTo>
                        <a:cubicBezTo>
                          <a:pt x="16" y="127"/>
                          <a:pt x="23" y="132"/>
                          <a:pt x="24" y="136"/>
                        </a:cubicBezTo>
                        <a:cubicBezTo>
                          <a:pt x="24" y="138"/>
                          <a:pt x="22" y="140"/>
                          <a:pt x="18" y="140"/>
                        </a:cubicBezTo>
                        <a:moveTo>
                          <a:pt x="4" y="118"/>
                        </a:moveTo>
                        <a:cubicBezTo>
                          <a:pt x="3" y="119"/>
                          <a:pt x="2" y="125"/>
                          <a:pt x="5" y="137"/>
                        </a:cubicBezTo>
                        <a:cubicBezTo>
                          <a:pt x="9" y="140"/>
                          <a:pt x="14" y="142"/>
                          <a:pt x="19" y="142"/>
                        </a:cubicBezTo>
                        <a:cubicBezTo>
                          <a:pt x="23" y="142"/>
                          <a:pt x="27" y="141"/>
                          <a:pt x="31" y="138"/>
                        </a:cubicBezTo>
                        <a:cubicBezTo>
                          <a:pt x="29" y="133"/>
                          <a:pt x="28" y="128"/>
                          <a:pt x="27" y="122"/>
                        </a:cubicBezTo>
                        <a:cubicBezTo>
                          <a:pt x="24" y="124"/>
                          <a:pt x="22" y="124"/>
                          <a:pt x="19" y="124"/>
                        </a:cubicBezTo>
                        <a:cubicBezTo>
                          <a:pt x="18" y="124"/>
                          <a:pt x="17" y="124"/>
                          <a:pt x="15" y="124"/>
                        </a:cubicBezTo>
                        <a:cubicBezTo>
                          <a:pt x="11" y="123"/>
                          <a:pt x="6" y="121"/>
                          <a:pt x="4" y="118"/>
                        </a:cubicBezTo>
                        <a:moveTo>
                          <a:pt x="31" y="108"/>
                        </a:moveTo>
                        <a:cubicBezTo>
                          <a:pt x="31" y="113"/>
                          <a:pt x="32" y="118"/>
                          <a:pt x="32" y="122"/>
                        </a:cubicBezTo>
                        <a:cubicBezTo>
                          <a:pt x="34" y="123"/>
                          <a:pt x="35" y="123"/>
                          <a:pt x="37" y="123"/>
                        </a:cubicBezTo>
                        <a:cubicBezTo>
                          <a:pt x="37" y="123"/>
                          <a:pt x="37" y="123"/>
                          <a:pt x="37" y="123"/>
                        </a:cubicBezTo>
                        <a:cubicBezTo>
                          <a:pt x="41" y="123"/>
                          <a:pt x="44" y="121"/>
                          <a:pt x="47" y="119"/>
                        </a:cubicBezTo>
                        <a:cubicBezTo>
                          <a:pt x="44" y="117"/>
                          <a:pt x="40" y="115"/>
                          <a:pt x="38" y="109"/>
                        </a:cubicBezTo>
                        <a:cubicBezTo>
                          <a:pt x="37" y="109"/>
                          <a:pt x="36" y="109"/>
                          <a:pt x="35" y="109"/>
                        </a:cubicBezTo>
                        <a:cubicBezTo>
                          <a:pt x="34" y="109"/>
                          <a:pt x="34" y="109"/>
                          <a:pt x="34" y="109"/>
                        </a:cubicBezTo>
                        <a:cubicBezTo>
                          <a:pt x="33" y="109"/>
                          <a:pt x="32" y="109"/>
                          <a:pt x="31" y="108"/>
                        </a:cubicBezTo>
                        <a:moveTo>
                          <a:pt x="253" y="127"/>
                        </a:moveTo>
                        <a:cubicBezTo>
                          <a:pt x="253" y="127"/>
                          <a:pt x="252" y="127"/>
                          <a:pt x="251" y="127"/>
                        </a:cubicBezTo>
                        <a:cubicBezTo>
                          <a:pt x="249" y="124"/>
                          <a:pt x="256" y="116"/>
                          <a:pt x="259" y="114"/>
                        </a:cubicBezTo>
                        <a:cubicBezTo>
                          <a:pt x="259" y="113"/>
                          <a:pt x="260" y="113"/>
                          <a:pt x="260" y="113"/>
                        </a:cubicBezTo>
                        <a:cubicBezTo>
                          <a:pt x="262" y="113"/>
                          <a:pt x="262" y="114"/>
                          <a:pt x="262" y="114"/>
                        </a:cubicBezTo>
                        <a:cubicBezTo>
                          <a:pt x="263" y="122"/>
                          <a:pt x="257" y="127"/>
                          <a:pt x="253" y="127"/>
                        </a:cubicBezTo>
                        <a:moveTo>
                          <a:pt x="262" y="106"/>
                        </a:moveTo>
                        <a:cubicBezTo>
                          <a:pt x="260" y="110"/>
                          <a:pt x="256" y="114"/>
                          <a:pt x="252" y="117"/>
                        </a:cubicBezTo>
                        <a:cubicBezTo>
                          <a:pt x="251" y="118"/>
                          <a:pt x="249" y="118"/>
                          <a:pt x="247" y="118"/>
                        </a:cubicBezTo>
                        <a:cubicBezTo>
                          <a:pt x="246" y="118"/>
                          <a:pt x="246" y="118"/>
                          <a:pt x="246" y="118"/>
                        </a:cubicBezTo>
                        <a:cubicBezTo>
                          <a:pt x="246" y="119"/>
                          <a:pt x="246" y="120"/>
                          <a:pt x="246" y="121"/>
                        </a:cubicBezTo>
                        <a:cubicBezTo>
                          <a:pt x="247" y="124"/>
                          <a:pt x="247" y="128"/>
                          <a:pt x="247" y="131"/>
                        </a:cubicBezTo>
                        <a:cubicBezTo>
                          <a:pt x="248" y="132"/>
                          <a:pt x="248" y="132"/>
                          <a:pt x="248" y="132"/>
                        </a:cubicBezTo>
                        <a:cubicBezTo>
                          <a:pt x="251" y="132"/>
                          <a:pt x="253" y="131"/>
                          <a:pt x="254" y="131"/>
                        </a:cubicBezTo>
                        <a:cubicBezTo>
                          <a:pt x="256" y="130"/>
                          <a:pt x="258" y="128"/>
                          <a:pt x="260" y="127"/>
                        </a:cubicBezTo>
                        <a:cubicBezTo>
                          <a:pt x="261" y="126"/>
                          <a:pt x="262" y="124"/>
                          <a:pt x="263" y="122"/>
                        </a:cubicBezTo>
                        <a:cubicBezTo>
                          <a:pt x="264" y="120"/>
                          <a:pt x="267" y="112"/>
                          <a:pt x="262" y="106"/>
                        </a:cubicBezTo>
                        <a:moveTo>
                          <a:pt x="237" y="106"/>
                        </a:moveTo>
                        <a:cubicBezTo>
                          <a:pt x="236" y="107"/>
                          <a:pt x="236" y="108"/>
                          <a:pt x="235" y="108"/>
                        </a:cubicBezTo>
                        <a:cubicBezTo>
                          <a:pt x="238" y="111"/>
                          <a:pt x="239" y="115"/>
                          <a:pt x="237" y="121"/>
                        </a:cubicBezTo>
                        <a:cubicBezTo>
                          <a:pt x="237" y="122"/>
                          <a:pt x="237" y="123"/>
                          <a:pt x="236" y="124"/>
                        </a:cubicBezTo>
                        <a:cubicBezTo>
                          <a:pt x="236" y="126"/>
                          <a:pt x="235" y="128"/>
                          <a:pt x="235" y="128"/>
                        </a:cubicBezTo>
                        <a:cubicBezTo>
                          <a:pt x="235" y="129"/>
                          <a:pt x="239" y="130"/>
                          <a:pt x="242" y="133"/>
                        </a:cubicBezTo>
                        <a:cubicBezTo>
                          <a:pt x="242" y="129"/>
                          <a:pt x="241" y="125"/>
                          <a:pt x="241" y="122"/>
                        </a:cubicBezTo>
                        <a:cubicBezTo>
                          <a:pt x="240" y="119"/>
                          <a:pt x="239" y="116"/>
                          <a:pt x="239" y="113"/>
                        </a:cubicBezTo>
                        <a:cubicBezTo>
                          <a:pt x="238" y="111"/>
                          <a:pt x="238" y="108"/>
                          <a:pt x="237" y="106"/>
                        </a:cubicBezTo>
                        <a:moveTo>
                          <a:pt x="7" y="100"/>
                        </a:moveTo>
                        <a:cubicBezTo>
                          <a:pt x="7" y="102"/>
                          <a:pt x="8" y="105"/>
                          <a:pt x="12" y="108"/>
                        </a:cubicBezTo>
                        <a:cubicBezTo>
                          <a:pt x="17" y="112"/>
                          <a:pt x="19" y="119"/>
                          <a:pt x="14" y="120"/>
                        </a:cubicBezTo>
                        <a:cubicBezTo>
                          <a:pt x="13" y="121"/>
                          <a:pt x="13" y="121"/>
                          <a:pt x="12" y="121"/>
                        </a:cubicBezTo>
                        <a:cubicBezTo>
                          <a:pt x="9" y="121"/>
                          <a:pt x="5" y="117"/>
                          <a:pt x="3" y="112"/>
                        </a:cubicBezTo>
                        <a:cubicBezTo>
                          <a:pt x="3" y="114"/>
                          <a:pt x="3" y="116"/>
                          <a:pt x="4" y="117"/>
                        </a:cubicBezTo>
                        <a:cubicBezTo>
                          <a:pt x="6" y="120"/>
                          <a:pt x="10" y="122"/>
                          <a:pt x="14" y="123"/>
                        </a:cubicBezTo>
                        <a:cubicBezTo>
                          <a:pt x="16" y="124"/>
                          <a:pt x="17" y="124"/>
                          <a:pt x="19" y="124"/>
                        </a:cubicBezTo>
                        <a:cubicBezTo>
                          <a:pt x="22" y="124"/>
                          <a:pt x="24" y="123"/>
                          <a:pt x="27" y="122"/>
                        </a:cubicBezTo>
                        <a:cubicBezTo>
                          <a:pt x="26" y="117"/>
                          <a:pt x="25" y="112"/>
                          <a:pt x="25" y="107"/>
                        </a:cubicBezTo>
                        <a:cubicBezTo>
                          <a:pt x="23" y="107"/>
                          <a:pt x="22" y="108"/>
                          <a:pt x="20" y="108"/>
                        </a:cubicBezTo>
                        <a:cubicBezTo>
                          <a:pt x="18" y="108"/>
                          <a:pt x="17" y="107"/>
                          <a:pt x="15" y="107"/>
                        </a:cubicBezTo>
                        <a:cubicBezTo>
                          <a:pt x="12" y="106"/>
                          <a:pt x="9" y="103"/>
                          <a:pt x="7" y="100"/>
                        </a:cubicBezTo>
                        <a:moveTo>
                          <a:pt x="30" y="92"/>
                        </a:moveTo>
                        <a:cubicBezTo>
                          <a:pt x="30" y="95"/>
                          <a:pt x="30" y="98"/>
                          <a:pt x="30" y="101"/>
                        </a:cubicBezTo>
                        <a:cubicBezTo>
                          <a:pt x="30" y="103"/>
                          <a:pt x="30" y="105"/>
                          <a:pt x="31" y="108"/>
                        </a:cubicBezTo>
                        <a:cubicBezTo>
                          <a:pt x="32" y="108"/>
                          <a:pt x="33" y="109"/>
                          <a:pt x="34" y="109"/>
                        </a:cubicBezTo>
                        <a:cubicBezTo>
                          <a:pt x="34" y="109"/>
                          <a:pt x="34" y="109"/>
                          <a:pt x="35" y="109"/>
                        </a:cubicBezTo>
                        <a:cubicBezTo>
                          <a:pt x="36" y="109"/>
                          <a:pt x="37" y="108"/>
                          <a:pt x="38" y="108"/>
                        </a:cubicBezTo>
                        <a:cubicBezTo>
                          <a:pt x="38" y="106"/>
                          <a:pt x="37" y="105"/>
                          <a:pt x="37" y="102"/>
                        </a:cubicBezTo>
                        <a:cubicBezTo>
                          <a:pt x="36" y="99"/>
                          <a:pt x="37" y="95"/>
                          <a:pt x="37" y="92"/>
                        </a:cubicBezTo>
                        <a:cubicBezTo>
                          <a:pt x="36" y="93"/>
                          <a:pt x="35" y="93"/>
                          <a:pt x="34" y="93"/>
                        </a:cubicBezTo>
                        <a:cubicBezTo>
                          <a:pt x="33" y="93"/>
                          <a:pt x="31" y="93"/>
                          <a:pt x="30" y="92"/>
                        </a:cubicBezTo>
                        <a:moveTo>
                          <a:pt x="250" y="113"/>
                        </a:moveTo>
                        <a:cubicBezTo>
                          <a:pt x="250" y="113"/>
                          <a:pt x="249" y="113"/>
                          <a:pt x="249" y="112"/>
                        </a:cubicBezTo>
                        <a:cubicBezTo>
                          <a:pt x="245" y="110"/>
                          <a:pt x="249" y="97"/>
                          <a:pt x="254" y="93"/>
                        </a:cubicBezTo>
                        <a:cubicBezTo>
                          <a:pt x="254" y="92"/>
                          <a:pt x="255" y="91"/>
                          <a:pt x="256" y="91"/>
                        </a:cubicBezTo>
                        <a:cubicBezTo>
                          <a:pt x="258" y="91"/>
                          <a:pt x="259" y="93"/>
                          <a:pt x="260" y="95"/>
                        </a:cubicBezTo>
                        <a:cubicBezTo>
                          <a:pt x="260" y="95"/>
                          <a:pt x="260" y="96"/>
                          <a:pt x="260" y="96"/>
                        </a:cubicBezTo>
                        <a:cubicBezTo>
                          <a:pt x="261" y="100"/>
                          <a:pt x="260" y="104"/>
                          <a:pt x="258" y="107"/>
                        </a:cubicBezTo>
                        <a:cubicBezTo>
                          <a:pt x="256" y="109"/>
                          <a:pt x="253" y="113"/>
                          <a:pt x="250" y="113"/>
                        </a:cubicBezTo>
                        <a:moveTo>
                          <a:pt x="257" y="86"/>
                        </a:moveTo>
                        <a:cubicBezTo>
                          <a:pt x="255" y="90"/>
                          <a:pt x="251" y="94"/>
                          <a:pt x="247" y="96"/>
                        </a:cubicBezTo>
                        <a:cubicBezTo>
                          <a:pt x="246" y="96"/>
                          <a:pt x="244" y="97"/>
                          <a:pt x="242" y="97"/>
                        </a:cubicBezTo>
                        <a:cubicBezTo>
                          <a:pt x="242" y="97"/>
                          <a:pt x="241" y="97"/>
                          <a:pt x="241" y="97"/>
                        </a:cubicBezTo>
                        <a:cubicBezTo>
                          <a:pt x="242" y="101"/>
                          <a:pt x="243" y="106"/>
                          <a:pt x="244" y="112"/>
                        </a:cubicBezTo>
                        <a:cubicBezTo>
                          <a:pt x="244" y="113"/>
                          <a:pt x="244" y="113"/>
                          <a:pt x="244" y="113"/>
                        </a:cubicBezTo>
                        <a:cubicBezTo>
                          <a:pt x="245" y="115"/>
                          <a:pt x="245" y="116"/>
                          <a:pt x="245" y="118"/>
                        </a:cubicBezTo>
                        <a:cubicBezTo>
                          <a:pt x="246" y="118"/>
                          <a:pt x="246" y="118"/>
                          <a:pt x="246" y="118"/>
                        </a:cubicBezTo>
                        <a:cubicBezTo>
                          <a:pt x="249" y="118"/>
                          <a:pt x="252" y="117"/>
                          <a:pt x="254" y="115"/>
                        </a:cubicBezTo>
                        <a:cubicBezTo>
                          <a:pt x="257" y="112"/>
                          <a:pt x="260" y="109"/>
                          <a:pt x="262" y="105"/>
                        </a:cubicBezTo>
                        <a:cubicBezTo>
                          <a:pt x="262" y="105"/>
                          <a:pt x="262" y="105"/>
                          <a:pt x="262" y="105"/>
                        </a:cubicBezTo>
                        <a:cubicBezTo>
                          <a:pt x="262" y="105"/>
                          <a:pt x="262" y="105"/>
                          <a:pt x="262" y="105"/>
                        </a:cubicBezTo>
                        <a:cubicBezTo>
                          <a:pt x="262" y="105"/>
                          <a:pt x="262" y="105"/>
                          <a:pt x="262" y="105"/>
                        </a:cubicBezTo>
                        <a:cubicBezTo>
                          <a:pt x="262" y="105"/>
                          <a:pt x="266" y="97"/>
                          <a:pt x="257" y="86"/>
                        </a:cubicBezTo>
                        <a:moveTo>
                          <a:pt x="10" y="86"/>
                        </a:moveTo>
                        <a:cubicBezTo>
                          <a:pt x="10" y="87"/>
                          <a:pt x="11" y="89"/>
                          <a:pt x="13" y="91"/>
                        </a:cubicBezTo>
                        <a:cubicBezTo>
                          <a:pt x="16" y="94"/>
                          <a:pt x="20" y="100"/>
                          <a:pt x="16" y="103"/>
                        </a:cubicBezTo>
                        <a:cubicBezTo>
                          <a:pt x="16" y="104"/>
                          <a:pt x="15" y="104"/>
                          <a:pt x="14" y="104"/>
                        </a:cubicBezTo>
                        <a:cubicBezTo>
                          <a:pt x="11" y="104"/>
                          <a:pt x="9" y="102"/>
                          <a:pt x="7" y="100"/>
                        </a:cubicBezTo>
                        <a:cubicBezTo>
                          <a:pt x="9" y="103"/>
                          <a:pt x="11" y="105"/>
                          <a:pt x="14" y="106"/>
                        </a:cubicBezTo>
                        <a:cubicBezTo>
                          <a:pt x="16" y="107"/>
                          <a:pt x="18" y="107"/>
                          <a:pt x="20" y="107"/>
                        </a:cubicBezTo>
                        <a:cubicBezTo>
                          <a:pt x="22" y="107"/>
                          <a:pt x="23" y="107"/>
                          <a:pt x="25" y="106"/>
                        </a:cubicBezTo>
                        <a:cubicBezTo>
                          <a:pt x="25" y="104"/>
                          <a:pt x="25" y="103"/>
                          <a:pt x="25" y="101"/>
                        </a:cubicBezTo>
                        <a:cubicBezTo>
                          <a:pt x="25" y="97"/>
                          <a:pt x="25" y="94"/>
                          <a:pt x="25" y="91"/>
                        </a:cubicBezTo>
                        <a:cubicBezTo>
                          <a:pt x="24" y="92"/>
                          <a:pt x="23" y="92"/>
                          <a:pt x="22" y="92"/>
                        </a:cubicBezTo>
                        <a:cubicBezTo>
                          <a:pt x="18" y="92"/>
                          <a:pt x="13" y="89"/>
                          <a:pt x="10" y="86"/>
                        </a:cubicBezTo>
                        <a:moveTo>
                          <a:pt x="16" y="71"/>
                        </a:moveTo>
                        <a:cubicBezTo>
                          <a:pt x="18" y="73"/>
                          <a:pt x="21" y="78"/>
                          <a:pt x="19" y="83"/>
                        </a:cubicBezTo>
                        <a:cubicBezTo>
                          <a:pt x="18" y="86"/>
                          <a:pt x="16" y="87"/>
                          <a:pt x="14" y="87"/>
                        </a:cubicBezTo>
                        <a:cubicBezTo>
                          <a:pt x="13" y="87"/>
                          <a:pt x="12" y="87"/>
                          <a:pt x="11" y="86"/>
                        </a:cubicBezTo>
                        <a:cubicBezTo>
                          <a:pt x="13" y="88"/>
                          <a:pt x="14" y="88"/>
                          <a:pt x="15" y="89"/>
                        </a:cubicBezTo>
                        <a:cubicBezTo>
                          <a:pt x="18" y="90"/>
                          <a:pt x="20" y="91"/>
                          <a:pt x="22" y="91"/>
                        </a:cubicBezTo>
                        <a:cubicBezTo>
                          <a:pt x="23" y="91"/>
                          <a:pt x="24" y="91"/>
                          <a:pt x="25" y="91"/>
                        </a:cubicBezTo>
                        <a:cubicBezTo>
                          <a:pt x="25" y="84"/>
                          <a:pt x="26" y="78"/>
                          <a:pt x="26" y="73"/>
                        </a:cubicBezTo>
                        <a:cubicBezTo>
                          <a:pt x="25" y="73"/>
                          <a:pt x="25" y="73"/>
                          <a:pt x="24" y="73"/>
                        </a:cubicBezTo>
                        <a:cubicBezTo>
                          <a:pt x="22" y="73"/>
                          <a:pt x="21" y="73"/>
                          <a:pt x="19" y="72"/>
                        </a:cubicBezTo>
                        <a:cubicBezTo>
                          <a:pt x="18" y="72"/>
                          <a:pt x="17" y="72"/>
                          <a:pt x="16" y="71"/>
                        </a:cubicBezTo>
                        <a:moveTo>
                          <a:pt x="246" y="92"/>
                        </a:moveTo>
                        <a:cubicBezTo>
                          <a:pt x="246" y="92"/>
                          <a:pt x="245" y="91"/>
                          <a:pt x="244" y="90"/>
                        </a:cubicBezTo>
                        <a:cubicBezTo>
                          <a:pt x="242" y="84"/>
                          <a:pt x="247" y="75"/>
                          <a:pt x="251" y="72"/>
                        </a:cubicBezTo>
                        <a:cubicBezTo>
                          <a:pt x="252" y="72"/>
                          <a:pt x="252" y="72"/>
                          <a:pt x="253" y="72"/>
                        </a:cubicBezTo>
                        <a:cubicBezTo>
                          <a:pt x="254" y="72"/>
                          <a:pt x="254" y="72"/>
                          <a:pt x="255" y="73"/>
                        </a:cubicBezTo>
                        <a:cubicBezTo>
                          <a:pt x="258" y="78"/>
                          <a:pt x="255" y="85"/>
                          <a:pt x="252" y="89"/>
                        </a:cubicBezTo>
                        <a:cubicBezTo>
                          <a:pt x="250" y="90"/>
                          <a:pt x="248" y="92"/>
                          <a:pt x="246" y="92"/>
                        </a:cubicBezTo>
                        <a:moveTo>
                          <a:pt x="254" y="67"/>
                        </a:moveTo>
                        <a:cubicBezTo>
                          <a:pt x="252" y="70"/>
                          <a:pt x="249" y="72"/>
                          <a:pt x="245" y="73"/>
                        </a:cubicBezTo>
                        <a:cubicBezTo>
                          <a:pt x="244" y="74"/>
                          <a:pt x="243" y="74"/>
                          <a:pt x="242" y="74"/>
                        </a:cubicBezTo>
                        <a:cubicBezTo>
                          <a:pt x="240" y="74"/>
                          <a:pt x="238" y="73"/>
                          <a:pt x="237" y="72"/>
                        </a:cubicBezTo>
                        <a:cubicBezTo>
                          <a:pt x="237" y="75"/>
                          <a:pt x="238" y="78"/>
                          <a:pt x="238" y="81"/>
                        </a:cubicBezTo>
                        <a:cubicBezTo>
                          <a:pt x="239" y="82"/>
                          <a:pt x="239" y="83"/>
                          <a:pt x="240" y="85"/>
                        </a:cubicBezTo>
                        <a:cubicBezTo>
                          <a:pt x="241" y="89"/>
                          <a:pt x="242" y="93"/>
                          <a:pt x="241" y="96"/>
                        </a:cubicBezTo>
                        <a:cubicBezTo>
                          <a:pt x="242" y="96"/>
                          <a:pt x="242" y="96"/>
                          <a:pt x="243" y="96"/>
                        </a:cubicBezTo>
                        <a:cubicBezTo>
                          <a:pt x="245" y="96"/>
                          <a:pt x="247" y="95"/>
                          <a:pt x="248" y="94"/>
                        </a:cubicBezTo>
                        <a:cubicBezTo>
                          <a:pt x="252" y="92"/>
                          <a:pt x="255" y="89"/>
                          <a:pt x="257" y="86"/>
                        </a:cubicBezTo>
                        <a:cubicBezTo>
                          <a:pt x="257" y="86"/>
                          <a:pt x="257" y="86"/>
                          <a:pt x="257" y="86"/>
                        </a:cubicBezTo>
                        <a:cubicBezTo>
                          <a:pt x="257" y="85"/>
                          <a:pt x="257" y="85"/>
                          <a:pt x="257" y="85"/>
                        </a:cubicBezTo>
                        <a:cubicBezTo>
                          <a:pt x="259" y="83"/>
                          <a:pt x="261" y="76"/>
                          <a:pt x="254" y="67"/>
                        </a:cubicBezTo>
                        <a:moveTo>
                          <a:pt x="34" y="84"/>
                        </a:moveTo>
                        <a:cubicBezTo>
                          <a:pt x="34" y="84"/>
                          <a:pt x="33" y="84"/>
                          <a:pt x="33" y="83"/>
                        </a:cubicBezTo>
                        <a:cubicBezTo>
                          <a:pt x="32" y="82"/>
                          <a:pt x="32" y="80"/>
                          <a:pt x="33" y="78"/>
                        </a:cubicBezTo>
                        <a:cubicBezTo>
                          <a:pt x="33" y="78"/>
                          <a:pt x="33" y="78"/>
                          <a:pt x="34" y="77"/>
                        </a:cubicBezTo>
                        <a:cubicBezTo>
                          <a:pt x="34" y="77"/>
                          <a:pt x="34" y="77"/>
                          <a:pt x="34" y="77"/>
                        </a:cubicBezTo>
                        <a:cubicBezTo>
                          <a:pt x="34" y="77"/>
                          <a:pt x="34" y="77"/>
                          <a:pt x="34" y="77"/>
                        </a:cubicBezTo>
                        <a:cubicBezTo>
                          <a:pt x="34" y="77"/>
                          <a:pt x="34" y="77"/>
                          <a:pt x="34" y="77"/>
                        </a:cubicBezTo>
                        <a:cubicBezTo>
                          <a:pt x="34" y="77"/>
                          <a:pt x="34" y="77"/>
                          <a:pt x="34" y="77"/>
                        </a:cubicBezTo>
                        <a:cubicBezTo>
                          <a:pt x="35" y="77"/>
                          <a:pt x="37" y="77"/>
                          <a:pt x="38" y="77"/>
                        </a:cubicBezTo>
                        <a:cubicBezTo>
                          <a:pt x="38" y="77"/>
                          <a:pt x="38" y="77"/>
                          <a:pt x="39" y="77"/>
                        </a:cubicBezTo>
                        <a:cubicBezTo>
                          <a:pt x="39" y="77"/>
                          <a:pt x="40" y="77"/>
                          <a:pt x="40" y="77"/>
                        </a:cubicBezTo>
                        <a:cubicBezTo>
                          <a:pt x="41" y="77"/>
                          <a:pt x="41" y="77"/>
                          <a:pt x="41" y="78"/>
                        </a:cubicBezTo>
                        <a:cubicBezTo>
                          <a:pt x="42" y="78"/>
                          <a:pt x="41" y="78"/>
                          <a:pt x="41" y="79"/>
                        </a:cubicBezTo>
                        <a:cubicBezTo>
                          <a:pt x="40" y="79"/>
                          <a:pt x="39" y="80"/>
                          <a:pt x="39" y="81"/>
                        </a:cubicBezTo>
                        <a:cubicBezTo>
                          <a:pt x="38" y="82"/>
                          <a:pt x="37" y="83"/>
                          <a:pt x="36" y="84"/>
                        </a:cubicBezTo>
                        <a:cubicBezTo>
                          <a:pt x="35" y="84"/>
                          <a:pt x="35" y="84"/>
                          <a:pt x="34" y="84"/>
                        </a:cubicBezTo>
                        <a:moveTo>
                          <a:pt x="37" y="71"/>
                        </a:moveTo>
                        <a:cubicBezTo>
                          <a:pt x="36" y="71"/>
                          <a:pt x="35" y="70"/>
                          <a:pt x="35" y="69"/>
                        </a:cubicBezTo>
                        <a:cubicBezTo>
                          <a:pt x="34" y="67"/>
                          <a:pt x="35" y="64"/>
                          <a:pt x="37" y="62"/>
                        </a:cubicBezTo>
                        <a:cubicBezTo>
                          <a:pt x="37" y="62"/>
                          <a:pt x="37" y="62"/>
                          <a:pt x="37" y="62"/>
                        </a:cubicBezTo>
                        <a:cubicBezTo>
                          <a:pt x="37" y="62"/>
                          <a:pt x="38" y="61"/>
                          <a:pt x="39" y="61"/>
                        </a:cubicBezTo>
                        <a:cubicBezTo>
                          <a:pt x="40" y="61"/>
                          <a:pt x="40" y="61"/>
                          <a:pt x="41" y="62"/>
                        </a:cubicBezTo>
                        <a:cubicBezTo>
                          <a:pt x="43" y="63"/>
                          <a:pt x="42" y="67"/>
                          <a:pt x="40" y="68"/>
                        </a:cubicBezTo>
                        <a:cubicBezTo>
                          <a:pt x="40" y="69"/>
                          <a:pt x="38" y="71"/>
                          <a:pt x="37" y="71"/>
                        </a:cubicBezTo>
                        <a:moveTo>
                          <a:pt x="35" y="59"/>
                        </a:moveTo>
                        <a:cubicBezTo>
                          <a:pt x="34" y="62"/>
                          <a:pt x="33" y="67"/>
                          <a:pt x="32" y="74"/>
                        </a:cubicBezTo>
                        <a:cubicBezTo>
                          <a:pt x="34" y="75"/>
                          <a:pt x="36" y="75"/>
                          <a:pt x="38" y="75"/>
                        </a:cubicBezTo>
                        <a:cubicBezTo>
                          <a:pt x="40" y="75"/>
                          <a:pt x="42" y="75"/>
                          <a:pt x="44" y="74"/>
                        </a:cubicBezTo>
                        <a:cubicBezTo>
                          <a:pt x="44" y="75"/>
                          <a:pt x="44" y="75"/>
                          <a:pt x="44" y="75"/>
                        </a:cubicBezTo>
                        <a:cubicBezTo>
                          <a:pt x="42" y="75"/>
                          <a:pt x="40" y="76"/>
                          <a:pt x="38" y="76"/>
                        </a:cubicBezTo>
                        <a:cubicBezTo>
                          <a:pt x="36" y="76"/>
                          <a:pt x="34" y="75"/>
                          <a:pt x="32" y="74"/>
                        </a:cubicBezTo>
                        <a:cubicBezTo>
                          <a:pt x="31" y="79"/>
                          <a:pt x="31" y="85"/>
                          <a:pt x="30" y="92"/>
                        </a:cubicBezTo>
                        <a:cubicBezTo>
                          <a:pt x="31" y="92"/>
                          <a:pt x="33" y="92"/>
                          <a:pt x="34" y="92"/>
                        </a:cubicBezTo>
                        <a:cubicBezTo>
                          <a:pt x="35" y="92"/>
                          <a:pt x="36" y="92"/>
                          <a:pt x="38" y="92"/>
                        </a:cubicBezTo>
                        <a:cubicBezTo>
                          <a:pt x="39" y="88"/>
                          <a:pt x="41" y="84"/>
                          <a:pt x="42" y="82"/>
                        </a:cubicBezTo>
                        <a:cubicBezTo>
                          <a:pt x="45" y="79"/>
                          <a:pt x="48" y="77"/>
                          <a:pt x="49" y="77"/>
                        </a:cubicBezTo>
                        <a:cubicBezTo>
                          <a:pt x="45" y="71"/>
                          <a:pt x="44" y="65"/>
                          <a:pt x="44" y="62"/>
                        </a:cubicBezTo>
                        <a:cubicBezTo>
                          <a:pt x="44" y="61"/>
                          <a:pt x="44" y="61"/>
                          <a:pt x="44" y="61"/>
                        </a:cubicBezTo>
                        <a:cubicBezTo>
                          <a:pt x="41" y="60"/>
                          <a:pt x="38" y="60"/>
                          <a:pt x="35" y="59"/>
                        </a:cubicBezTo>
                        <a:moveTo>
                          <a:pt x="30" y="58"/>
                        </a:moveTo>
                        <a:cubicBezTo>
                          <a:pt x="27" y="59"/>
                          <a:pt x="25" y="60"/>
                          <a:pt x="23" y="60"/>
                        </a:cubicBezTo>
                        <a:cubicBezTo>
                          <a:pt x="21" y="60"/>
                          <a:pt x="20" y="59"/>
                          <a:pt x="18" y="59"/>
                        </a:cubicBezTo>
                        <a:cubicBezTo>
                          <a:pt x="19" y="59"/>
                          <a:pt x="20" y="60"/>
                          <a:pt x="22" y="61"/>
                        </a:cubicBezTo>
                        <a:cubicBezTo>
                          <a:pt x="25" y="62"/>
                          <a:pt x="23" y="71"/>
                          <a:pt x="18" y="71"/>
                        </a:cubicBezTo>
                        <a:cubicBezTo>
                          <a:pt x="17" y="71"/>
                          <a:pt x="17" y="71"/>
                          <a:pt x="16" y="71"/>
                        </a:cubicBezTo>
                        <a:cubicBezTo>
                          <a:pt x="19" y="72"/>
                          <a:pt x="21" y="73"/>
                          <a:pt x="24" y="73"/>
                        </a:cubicBezTo>
                        <a:cubicBezTo>
                          <a:pt x="25" y="73"/>
                          <a:pt x="26" y="73"/>
                          <a:pt x="26" y="72"/>
                        </a:cubicBezTo>
                        <a:cubicBezTo>
                          <a:pt x="27" y="66"/>
                          <a:pt x="29" y="62"/>
                          <a:pt x="30" y="58"/>
                        </a:cubicBezTo>
                        <a:moveTo>
                          <a:pt x="245" y="70"/>
                        </a:moveTo>
                        <a:cubicBezTo>
                          <a:pt x="238" y="70"/>
                          <a:pt x="243" y="56"/>
                          <a:pt x="247" y="53"/>
                        </a:cubicBezTo>
                        <a:cubicBezTo>
                          <a:pt x="249" y="52"/>
                          <a:pt x="250" y="52"/>
                          <a:pt x="250" y="52"/>
                        </a:cubicBezTo>
                        <a:cubicBezTo>
                          <a:pt x="251" y="52"/>
                          <a:pt x="251" y="52"/>
                          <a:pt x="252" y="52"/>
                        </a:cubicBezTo>
                        <a:cubicBezTo>
                          <a:pt x="254" y="55"/>
                          <a:pt x="253" y="60"/>
                          <a:pt x="252" y="63"/>
                        </a:cubicBezTo>
                        <a:cubicBezTo>
                          <a:pt x="252" y="66"/>
                          <a:pt x="249" y="69"/>
                          <a:pt x="246" y="70"/>
                        </a:cubicBezTo>
                        <a:cubicBezTo>
                          <a:pt x="245" y="70"/>
                          <a:pt x="245" y="70"/>
                          <a:pt x="245" y="70"/>
                        </a:cubicBezTo>
                        <a:moveTo>
                          <a:pt x="252" y="45"/>
                        </a:moveTo>
                        <a:cubicBezTo>
                          <a:pt x="250" y="49"/>
                          <a:pt x="246" y="52"/>
                          <a:pt x="242" y="54"/>
                        </a:cubicBezTo>
                        <a:cubicBezTo>
                          <a:pt x="241" y="55"/>
                          <a:pt x="239" y="56"/>
                          <a:pt x="237" y="56"/>
                        </a:cubicBezTo>
                        <a:cubicBezTo>
                          <a:pt x="238" y="60"/>
                          <a:pt x="237" y="65"/>
                          <a:pt x="236" y="68"/>
                        </a:cubicBezTo>
                        <a:cubicBezTo>
                          <a:pt x="236" y="69"/>
                          <a:pt x="237" y="71"/>
                          <a:pt x="237" y="72"/>
                        </a:cubicBezTo>
                        <a:cubicBezTo>
                          <a:pt x="238" y="73"/>
                          <a:pt x="239" y="73"/>
                          <a:pt x="240" y="73"/>
                        </a:cubicBezTo>
                        <a:cubicBezTo>
                          <a:pt x="240" y="73"/>
                          <a:pt x="241" y="73"/>
                          <a:pt x="241" y="73"/>
                        </a:cubicBezTo>
                        <a:cubicBezTo>
                          <a:pt x="243" y="73"/>
                          <a:pt x="244" y="73"/>
                          <a:pt x="246" y="72"/>
                        </a:cubicBezTo>
                        <a:cubicBezTo>
                          <a:pt x="249" y="71"/>
                          <a:pt x="252" y="69"/>
                          <a:pt x="254" y="66"/>
                        </a:cubicBezTo>
                        <a:cubicBezTo>
                          <a:pt x="256" y="63"/>
                          <a:pt x="257" y="55"/>
                          <a:pt x="252" y="45"/>
                        </a:cubicBezTo>
                        <a:moveTo>
                          <a:pt x="121" y="44"/>
                        </a:moveTo>
                        <a:cubicBezTo>
                          <a:pt x="121" y="44"/>
                          <a:pt x="121" y="44"/>
                          <a:pt x="121" y="44"/>
                        </a:cubicBezTo>
                        <a:cubicBezTo>
                          <a:pt x="121" y="44"/>
                          <a:pt x="121" y="44"/>
                          <a:pt x="121" y="44"/>
                        </a:cubicBezTo>
                        <a:cubicBezTo>
                          <a:pt x="121" y="44"/>
                          <a:pt x="121" y="44"/>
                          <a:pt x="121" y="44"/>
                        </a:cubicBezTo>
                        <a:moveTo>
                          <a:pt x="228" y="36"/>
                        </a:moveTo>
                        <a:cubicBezTo>
                          <a:pt x="228" y="37"/>
                          <a:pt x="227" y="37"/>
                          <a:pt x="226" y="37"/>
                        </a:cubicBezTo>
                        <a:cubicBezTo>
                          <a:pt x="227" y="38"/>
                          <a:pt x="228" y="38"/>
                          <a:pt x="229" y="39"/>
                        </a:cubicBezTo>
                        <a:cubicBezTo>
                          <a:pt x="229" y="38"/>
                          <a:pt x="229" y="37"/>
                          <a:pt x="228" y="36"/>
                        </a:cubicBezTo>
                        <a:moveTo>
                          <a:pt x="23" y="35"/>
                        </a:moveTo>
                        <a:cubicBezTo>
                          <a:pt x="21" y="35"/>
                          <a:pt x="19" y="37"/>
                          <a:pt x="18" y="38"/>
                        </a:cubicBezTo>
                        <a:cubicBezTo>
                          <a:pt x="19" y="37"/>
                          <a:pt x="20" y="37"/>
                          <a:pt x="20" y="37"/>
                        </a:cubicBezTo>
                        <a:cubicBezTo>
                          <a:pt x="21" y="37"/>
                          <a:pt x="22" y="37"/>
                          <a:pt x="23" y="38"/>
                        </a:cubicBezTo>
                        <a:cubicBezTo>
                          <a:pt x="30" y="39"/>
                          <a:pt x="27" y="58"/>
                          <a:pt x="19" y="58"/>
                        </a:cubicBezTo>
                        <a:cubicBezTo>
                          <a:pt x="18" y="58"/>
                          <a:pt x="18" y="58"/>
                          <a:pt x="18" y="58"/>
                        </a:cubicBezTo>
                        <a:cubicBezTo>
                          <a:pt x="20" y="59"/>
                          <a:pt x="21" y="59"/>
                          <a:pt x="23" y="59"/>
                        </a:cubicBezTo>
                        <a:cubicBezTo>
                          <a:pt x="25" y="59"/>
                          <a:pt x="28" y="59"/>
                          <a:pt x="30" y="58"/>
                        </a:cubicBezTo>
                        <a:cubicBezTo>
                          <a:pt x="30" y="57"/>
                          <a:pt x="30" y="56"/>
                          <a:pt x="31" y="55"/>
                        </a:cubicBezTo>
                        <a:cubicBezTo>
                          <a:pt x="31" y="55"/>
                          <a:pt x="31" y="54"/>
                          <a:pt x="30" y="54"/>
                        </a:cubicBezTo>
                        <a:cubicBezTo>
                          <a:pt x="28" y="51"/>
                          <a:pt x="28" y="47"/>
                          <a:pt x="30" y="44"/>
                        </a:cubicBezTo>
                        <a:cubicBezTo>
                          <a:pt x="31" y="41"/>
                          <a:pt x="34" y="39"/>
                          <a:pt x="37" y="38"/>
                        </a:cubicBezTo>
                        <a:cubicBezTo>
                          <a:pt x="29" y="36"/>
                          <a:pt x="23" y="35"/>
                          <a:pt x="23" y="35"/>
                        </a:cubicBezTo>
                        <a:cubicBezTo>
                          <a:pt x="23" y="35"/>
                          <a:pt x="23" y="35"/>
                          <a:pt x="23" y="35"/>
                        </a:cubicBezTo>
                        <a:moveTo>
                          <a:pt x="241" y="50"/>
                        </a:moveTo>
                        <a:cubicBezTo>
                          <a:pt x="240" y="50"/>
                          <a:pt x="240" y="50"/>
                          <a:pt x="240" y="49"/>
                        </a:cubicBezTo>
                        <a:cubicBezTo>
                          <a:pt x="239" y="44"/>
                          <a:pt x="244" y="39"/>
                          <a:pt x="249" y="37"/>
                        </a:cubicBezTo>
                        <a:cubicBezTo>
                          <a:pt x="250" y="36"/>
                          <a:pt x="251" y="36"/>
                          <a:pt x="251" y="36"/>
                        </a:cubicBezTo>
                        <a:cubicBezTo>
                          <a:pt x="254" y="36"/>
                          <a:pt x="253" y="39"/>
                          <a:pt x="253" y="39"/>
                        </a:cubicBezTo>
                        <a:cubicBezTo>
                          <a:pt x="251" y="46"/>
                          <a:pt x="244" y="50"/>
                          <a:pt x="241" y="50"/>
                        </a:cubicBezTo>
                        <a:moveTo>
                          <a:pt x="253" y="32"/>
                        </a:moveTo>
                        <a:cubicBezTo>
                          <a:pt x="249" y="35"/>
                          <a:pt x="245" y="37"/>
                          <a:pt x="241" y="38"/>
                        </a:cubicBezTo>
                        <a:cubicBezTo>
                          <a:pt x="240" y="38"/>
                          <a:pt x="239" y="38"/>
                          <a:pt x="238" y="38"/>
                        </a:cubicBezTo>
                        <a:cubicBezTo>
                          <a:pt x="237" y="38"/>
                          <a:pt x="235" y="38"/>
                          <a:pt x="234" y="37"/>
                        </a:cubicBezTo>
                        <a:cubicBezTo>
                          <a:pt x="234" y="39"/>
                          <a:pt x="234" y="41"/>
                          <a:pt x="235" y="44"/>
                        </a:cubicBezTo>
                        <a:cubicBezTo>
                          <a:pt x="235" y="45"/>
                          <a:pt x="235" y="45"/>
                          <a:pt x="235" y="45"/>
                        </a:cubicBezTo>
                        <a:cubicBezTo>
                          <a:pt x="235" y="45"/>
                          <a:pt x="235" y="46"/>
                          <a:pt x="235" y="47"/>
                        </a:cubicBezTo>
                        <a:cubicBezTo>
                          <a:pt x="236" y="49"/>
                          <a:pt x="236" y="51"/>
                          <a:pt x="237" y="54"/>
                        </a:cubicBezTo>
                        <a:cubicBezTo>
                          <a:pt x="237" y="54"/>
                          <a:pt x="237" y="55"/>
                          <a:pt x="237" y="55"/>
                        </a:cubicBezTo>
                        <a:cubicBezTo>
                          <a:pt x="239" y="55"/>
                          <a:pt x="241" y="54"/>
                          <a:pt x="243" y="53"/>
                        </a:cubicBezTo>
                        <a:cubicBezTo>
                          <a:pt x="247" y="51"/>
                          <a:pt x="250" y="48"/>
                          <a:pt x="252" y="45"/>
                        </a:cubicBezTo>
                        <a:cubicBezTo>
                          <a:pt x="252" y="45"/>
                          <a:pt x="252" y="45"/>
                          <a:pt x="252" y="45"/>
                        </a:cubicBezTo>
                        <a:cubicBezTo>
                          <a:pt x="252" y="45"/>
                          <a:pt x="252" y="45"/>
                          <a:pt x="252" y="45"/>
                        </a:cubicBezTo>
                        <a:cubicBezTo>
                          <a:pt x="252" y="45"/>
                          <a:pt x="252" y="45"/>
                          <a:pt x="252" y="45"/>
                        </a:cubicBezTo>
                        <a:cubicBezTo>
                          <a:pt x="252" y="45"/>
                          <a:pt x="256" y="41"/>
                          <a:pt x="253" y="32"/>
                        </a:cubicBezTo>
                        <a:cubicBezTo>
                          <a:pt x="253" y="32"/>
                          <a:pt x="253" y="32"/>
                          <a:pt x="253" y="32"/>
                        </a:cubicBezTo>
                        <a:moveTo>
                          <a:pt x="43" y="27"/>
                        </a:moveTo>
                        <a:cubicBezTo>
                          <a:pt x="43" y="27"/>
                          <a:pt x="43" y="27"/>
                          <a:pt x="43" y="27"/>
                        </a:cubicBezTo>
                        <a:cubicBezTo>
                          <a:pt x="40" y="27"/>
                          <a:pt x="37" y="28"/>
                          <a:pt x="34" y="31"/>
                        </a:cubicBezTo>
                        <a:cubicBezTo>
                          <a:pt x="36" y="32"/>
                          <a:pt x="39" y="32"/>
                          <a:pt x="42" y="33"/>
                        </a:cubicBezTo>
                        <a:cubicBezTo>
                          <a:pt x="42" y="32"/>
                          <a:pt x="42" y="32"/>
                          <a:pt x="43" y="31"/>
                        </a:cubicBezTo>
                        <a:cubicBezTo>
                          <a:pt x="44" y="29"/>
                          <a:pt x="45" y="28"/>
                          <a:pt x="48" y="27"/>
                        </a:cubicBezTo>
                        <a:cubicBezTo>
                          <a:pt x="47" y="27"/>
                          <a:pt x="45" y="27"/>
                          <a:pt x="43" y="27"/>
                        </a:cubicBezTo>
                        <a:moveTo>
                          <a:pt x="242" y="18"/>
                        </a:moveTo>
                        <a:cubicBezTo>
                          <a:pt x="240" y="19"/>
                          <a:pt x="239" y="20"/>
                          <a:pt x="238" y="20"/>
                        </a:cubicBezTo>
                        <a:cubicBezTo>
                          <a:pt x="238" y="26"/>
                          <a:pt x="236" y="29"/>
                          <a:pt x="234" y="32"/>
                        </a:cubicBezTo>
                        <a:cubicBezTo>
                          <a:pt x="234" y="33"/>
                          <a:pt x="234" y="35"/>
                          <a:pt x="234" y="37"/>
                        </a:cubicBezTo>
                        <a:cubicBezTo>
                          <a:pt x="235" y="37"/>
                          <a:pt x="237" y="37"/>
                          <a:pt x="238" y="37"/>
                        </a:cubicBezTo>
                        <a:cubicBezTo>
                          <a:pt x="240" y="37"/>
                          <a:pt x="242" y="37"/>
                          <a:pt x="243" y="37"/>
                        </a:cubicBezTo>
                        <a:cubicBezTo>
                          <a:pt x="247" y="36"/>
                          <a:pt x="250" y="34"/>
                          <a:pt x="253" y="32"/>
                        </a:cubicBezTo>
                        <a:cubicBezTo>
                          <a:pt x="253" y="32"/>
                          <a:pt x="254" y="31"/>
                          <a:pt x="255" y="29"/>
                        </a:cubicBezTo>
                        <a:cubicBezTo>
                          <a:pt x="252" y="32"/>
                          <a:pt x="246" y="34"/>
                          <a:pt x="242" y="34"/>
                        </a:cubicBezTo>
                        <a:cubicBezTo>
                          <a:pt x="242" y="34"/>
                          <a:pt x="241" y="34"/>
                          <a:pt x="240" y="34"/>
                        </a:cubicBezTo>
                        <a:cubicBezTo>
                          <a:pt x="237" y="32"/>
                          <a:pt x="243" y="25"/>
                          <a:pt x="249" y="22"/>
                        </a:cubicBezTo>
                        <a:cubicBezTo>
                          <a:pt x="251" y="22"/>
                          <a:pt x="252" y="22"/>
                          <a:pt x="253" y="22"/>
                        </a:cubicBezTo>
                        <a:cubicBezTo>
                          <a:pt x="254" y="22"/>
                          <a:pt x="255" y="22"/>
                          <a:pt x="256" y="22"/>
                        </a:cubicBezTo>
                        <a:cubicBezTo>
                          <a:pt x="255" y="21"/>
                          <a:pt x="255" y="20"/>
                          <a:pt x="255" y="19"/>
                        </a:cubicBezTo>
                        <a:cubicBezTo>
                          <a:pt x="254" y="20"/>
                          <a:pt x="252" y="20"/>
                          <a:pt x="250" y="20"/>
                        </a:cubicBezTo>
                        <a:cubicBezTo>
                          <a:pt x="249" y="20"/>
                          <a:pt x="248" y="20"/>
                          <a:pt x="247" y="20"/>
                        </a:cubicBezTo>
                        <a:cubicBezTo>
                          <a:pt x="246" y="20"/>
                          <a:pt x="244" y="19"/>
                          <a:pt x="242" y="18"/>
                        </a:cubicBezTo>
                        <a:moveTo>
                          <a:pt x="262" y="0"/>
                        </a:moveTo>
                        <a:cubicBezTo>
                          <a:pt x="258" y="2"/>
                          <a:pt x="255" y="3"/>
                          <a:pt x="253" y="3"/>
                        </a:cubicBezTo>
                        <a:cubicBezTo>
                          <a:pt x="253" y="3"/>
                          <a:pt x="253" y="3"/>
                          <a:pt x="253" y="3"/>
                        </a:cubicBezTo>
                        <a:cubicBezTo>
                          <a:pt x="253" y="3"/>
                          <a:pt x="252" y="3"/>
                          <a:pt x="252" y="3"/>
                        </a:cubicBezTo>
                        <a:cubicBezTo>
                          <a:pt x="251" y="12"/>
                          <a:pt x="247" y="16"/>
                          <a:pt x="243" y="18"/>
                        </a:cubicBezTo>
                        <a:cubicBezTo>
                          <a:pt x="245" y="19"/>
                          <a:pt x="247" y="19"/>
                          <a:pt x="248" y="19"/>
                        </a:cubicBezTo>
                        <a:cubicBezTo>
                          <a:pt x="249" y="19"/>
                          <a:pt x="250" y="20"/>
                          <a:pt x="250" y="20"/>
                        </a:cubicBezTo>
                        <a:cubicBezTo>
                          <a:pt x="252" y="20"/>
                          <a:pt x="254" y="19"/>
                          <a:pt x="256" y="19"/>
                        </a:cubicBezTo>
                        <a:cubicBezTo>
                          <a:pt x="256" y="18"/>
                          <a:pt x="257" y="18"/>
                          <a:pt x="258" y="17"/>
                        </a:cubicBezTo>
                        <a:cubicBezTo>
                          <a:pt x="257" y="17"/>
                          <a:pt x="256" y="17"/>
                          <a:pt x="255" y="17"/>
                        </a:cubicBezTo>
                        <a:cubicBezTo>
                          <a:pt x="254" y="17"/>
                          <a:pt x="252" y="17"/>
                          <a:pt x="252" y="15"/>
                        </a:cubicBezTo>
                        <a:cubicBezTo>
                          <a:pt x="251" y="12"/>
                          <a:pt x="256" y="6"/>
                          <a:pt x="259" y="5"/>
                        </a:cubicBezTo>
                        <a:cubicBezTo>
                          <a:pt x="260" y="5"/>
                          <a:pt x="260" y="5"/>
                          <a:pt x="260" y="5"/>
                        </a:cubicBezTo>
                        <a:cubicBezTo>
                          <a:pt x="262" y="5"/>
                          <a:pt x="262" y="6"/>
                          <a:pt x="263" y="6"/>
                        </a:cubicBezTo>
                        <a:cubicBezTo>
                          <a:pt x="263" y="5"/>
                          <a:pt x="262" y="3"/>
                          <a:pt x="262" y="0"/>
                        </a:cubicBezTo>
                        <a:cubicBezTo>
                          <a:pt x="262" y="0"/>
                          <a:pt x="262" y="0"/>
                          <a:pt x="262" y="0"/>
                        </a:cubicBezTo>
                        <a:cubicBezTo>
                          <a:pt x="262" y="0"/>
                          <a:pt x="262" y="0"/>
                          <a:pt x="262" y="0"/>
                        </a:cubicBezTo>
                        <a:cubicBezTo>
                          <a:pt x="262" y="0"/>
                          <a:pt x="262" y="0"/>
                          <a:pt x="262" y="0"/>
                        </a:cubicBezTo>
                      </a:path>
                    </a:pathLst>
                  </a:custGeom>
                  <a:solidFill>
                    <a:srgbClr val="F084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52" name="Google Shape;3752;p21"/>
                  <p:cNvSpPr/>
                  <p:nvPr/>
                </p:nvSpPr>
                <p:spPr>
                  <a:xfrm>
                    <a:off x="4314" y="2446"/>
                    <a:ext cx="205" cy="229"/>
                  </a:xfrm>
                  <a:custGeom>
                    <a:avLst/>
                    <a:gdLst/>
                    <a:ahLst/>
                    <a:cxnLst/>
                    <a:rect l="l" t="t" r="r" b="b"/>
                    <a:pathLst>
                      <a:path w="274" h="305" extrusionOk="0">
                        <a:moveTo>
                          <a:pt x="124" y="247"/>
                        </a:moveTo>
                        <a:cubicBezTo>
                          <a:pt x="124" y="247"/>
                          <a:pt x="124" y="247"/>
                          <a:pt x="124" y="247"/>
                        </a:cubicBezTo>
                        <a:cubicBezTo>
                          <a:pt x="124" y="251"/>
                          <a:pt x="125" y="255"/>
                          <a:pt x="127" y="259"/>
                        </a:cubicBezTo>
                        <a:cubicBezTo>
                          <a:pt x="132" y="270"/>
                          <a:pt x="136" y="270"/>
                          <a:pt x="137" y="274"/>
                        </a:cubicBezTo>
                        <a:cubicBezTo>
                          <a:pt x="137" y="274"/>
                          <a:pt x="137" y="273"/>
                          <a:pt x="137" y="273"/>
                        </a:cubicBezTo>
                        <a:cubicBezTo>
                          <a:pt x="137" y="272"/>
                          <a:pt x="136" y="271"/>
                          <a:pt x="135" y="270"/>
                        </a:cubicBezTo>
                        <a:cubicBezTo>
                          <a:pt x="133" y="268"/>
                          <a:pt x="130" y="265"/>
                          <a:pt x="127" y="258"/>
                        </a:cubicBezTo>
                        <a:cubicBezTo>
                          <a:pt x="125" y="255"/>
                          <a:pt x="124" y="251"/>
                          <a:pt x="124" y="247"/>
                        </a:cubicBezTo>
                        <a:moveTo>
                          <a:pt x="167" y="243"/>
                        </a:moveTo>
                        <a:cubicBezTo>
                          <a:pt x="167" y="243"/>
                          <a:pt x="167" y="243"/>
                          <a:pt x="167" y="243"/>
                        </a:cubicBezTo>
                        <a:cubicBezTo>
                          <a:pt x="167" y="243"/>
                          <a:pt x="167" y="243"/>
                          <a:pt x="167" y="243"/>
                        </a:cubicBezTo>
                        <a:cubicBezTo>
                          <a:pt x="167" y="243"/>
                          <a:pt x="167" y="243"/>
                          <a:pt x="167" y="243"/>
                        </a:cubicBezTo>
                        <a:moveTo>
                          <a:pt x="228" y="232"/>
                        </a:moveTo>
                        <a:cubicBezTo>
                          <a:pt x="228" y="233"/>
                          <a:pt x="228" y="233"/>
                          <a:pt x="228" y="233"/>
                        </a:cubicBezTo>
                        <a:cubicBezTo>
                          <a:pt x="225" y="248"/>
                          <a:pt x="215" y="251"/>
                          <a:pt x="207" y="251"/>
                        </a:cubicBezTo>
                        <a:cubicBezTo>
                          <a:pt x="207" y="251"/>
                          <a:pt x="206" y="251"/>
                          <a:pt x="206" y="251"/>
                        </a:cubicBezTo>
                        <a:cubicBezTo>
                          <a:pt x="202" y="251"/>
                          <a:pt x="199" y="251"/>
                          <a:pt x="199" y="251"/>
                        </a:cubicBezTo>
                        <a:cubicBezTo>
                          <a:pt x="199" y="251"/>
                          <a:pt x="199" y="251"/>
                          <a:pt x="199" y="251"/>
                        </a:cubicBezTo>
                        <a:cubicBezTo>
                          <a:pt x="199" y="251"/>
                          <a:pt x="199" y="251"/>
                          <a:pt x="199" y="251"/>
                        </a:cubicBezTo>
                        <a:cubicBezTo>
                          <a:pt x="195" y="253"/>
                          <a:pt x="191" y="254"/>
                          <a:pt x="188" y="254"/>
                        </a:cubicBezTo>
                        <a:cubicBezTo>
                          <a:pt x="187" y="254"/>
                          <a:pt x="187" y="254"/>
                          <a:pt x="187" y="254"/>
                        </a:cubicBezTo>
                        <a:cubicBezTo>
                          <a:pt x="175" y="254"/>
                          <a:pt x="167" y="243"/>
                          <a:pt x="167" y="243"/>
                        </a:cubicBezTo>
                        <a:cubicBezTo>
                          <a:pt x="167" y="243"/>
                          <a:pt x="167" y="243"/>
                          <a:pt x="167" y="243"/>
                        </a:cubicBezTo>
                        <a:cubicBezTo>
                          <a:pt x="167" y="243"/>
                          <a:pt x="167" y="243"/>
                          <a:pt x="167" y="243"/>
                        </a:cubicBezTo>
                        <a:cubicBezTo>
                          <a:pt x="167" y="244"/>
                          <a:pt x="167" y="244"/>
                          <a:pt x="167" y="244"/>
                        </a:cubicBezTo>
                        <a:cubicBezTo>
                          <a:pt x="168" y="254"/>
                          <a:pt x="164" y="264"/>
                          <a:pt x="161" y="271"/>
                        </a:cubicBezTo>
                        <a:cubicBezTo>
                          <a:pt x="159" y="275"/>
                          <a:pt x="158" y="278"/>
                          <a:pt x="158" y="280"/>
                        </a:cubicBezTo>
                        <a:cubicBezTo>
                          <a:pt x="159" y="284"/>
                          <a:pt x="159" y="295"/>
                          <a:pt x="157" y="300"/>
                        </a:cubicBezTo>
                        <a:cubicBezTo>
                          <a:pt x="156" y="303"/>
                          <a:pt x="153" y="304"/>
                          <a:pt x="151" y="304"/>
                        </a:cubicBezTo>
                        <a:cubicBezTo>
                          <a:pt x="150" y="304"/>
                          <a:pt x="150" y="304"/>
                          <a:pt x="150" y="305"/>
                        </a:cubicBezTo>
                        <a:cubicBezTo>
                          <a:pt x="154" y="304"/>
                          <a:pt x="157" y="303"/>
                          <a:pt x="157" y="300"/>
                        </a:cubicBezTo>
                        <a:cubicBezTo>
                          <a:pt x="159" y="295"/>
                          <a:pt x="159" y="285"/>
                          <a:pt x="158" y="280"/>
                        </a:cubicBezTo>
                        <a:cubicBezTo>
                          <a:pt x="157" y="275"/>
                          <a:pt x="169" y="261"/>
                          <a:pt x="167" y="244"/>
                        </a:cubicBezTo>
                        <a:cubicBezTo>
                          <a:pt x="167" y="244"/>
                          <a:pt x="175" y="254"/>
                          <a:pt x="187" y="254"/>
                        </a:cubicBezTo>
                        <a:cubicBezTo>
                          <a:pt x="191" y="254"/>
                          <a:pt x="194" y="253"/>
                          <a:pt x="199" y="251"/>
                        </a:cubicBezTo>
                        <a:cubicBezTo>
                          <a:pt x="199" y="251"/>
                          <a:pt x="202" y="252"/>
                          <a:pt x="206" y="252"/>
                        </a:cubicBezTo>
                        <a:cubicBezTo>
                          <a:pt x="214" y="252"/>
                          <a:pt x="225" y="249"/>
                          <a:pt x="228" y="233"/>
                        </a:cubicBezTo>
                        <a:cubicBezTo>
                          <a:pt x="228" y="233"/>
                          <a:pt x="228" y="233"/>
                          <a:pt x="228" y="233"/>
                        </a:cubicBezTo>
                        <a:cubicBezTo>
                          <a:pt x="228" y="233"/>
                          <a:pt x="228" y="233"/>
                          <a:pt x="228" y="233"/>
                        </a:cubicBezTo>
                        <a:cubicBezTo>
                          <a:pt x="228" y="233"/>
                          <a:pt x="228" y="233"/>
                          <a:pt x="228" y="233"/>
                        </a:cubicBezTo>
                        <a:cubicBezTo>
                          <a:pt x="228" y="232"/>
                          <a:pt x="228" y="232"/>
                          <a:pt x="228" y="232"/>
                        </a:cubicBezTo>
                        <a:moveTo>
                          <a:pt x="60" y="204"/>
                        </a:moveTo>
                        <a:cubicBezTo>
                          <a:pt x="60" y="204"/>
                          <a:pt x="60" y="204"/>
                          <a:pt x="60" y="204"/>
                        </a:cubicBezTo>
                        <a:cubicBezTo>
                          <a:pt x="60" y="204"/>
                          <a:pt x="64" y="213"/>
                          <a:pt x="75" y="213"/>
                        </a:cubicBezTo>
                        <a:cubicBezTo>
                          <a:pt x="78" y="213"/>
                          <a:pt x="82" y="212"/>
                          <a:pt x="86" y="211"/>
                        </a:cubicBezTo>
                        <a:cubicBezTo>
                          <a:pt x="86" y="211"/>
                          <a:pt x="86" y="210"/>
                          <a:pt x="86" y="210"/>
                        </a:cubicBezTo>
                        <a:cubicBezTo>
                          <a:pt x="82" y="212"/>
                          <a:pt x="79" y="212"/>
                          <a:pt x="76" y="212"/>
                        </a:cubicBezTo>
                        <a:cubicBezTo>
                          <a:pt x="76" y="212"/>
                          <a:pt x="76" y="212"/>
                          <a:pt x="75" y="212"/>
                        </a:cubicBezTo>
                        <a:cubicBezTo>
                          <a:pt x="64" y="212"/>
                          <a:pt x="60" y="204"/>
                          <a:pt x="60" y="204"/>
                        </a:cubicBezTo>
                        <a:moveTo>
                          <a:pt x="30" y="191"/>
                        </a:moveTo>
                        <a:cubicBezTo>
                          <a:pt x="30" y="191"/>
                          <a:pt x="35" y="205"/>
                          <a:pt x="51" y="205"/>
                        </a:cubicBezTo>
                        <a:cubicBezTo>
                          <a:pt x="53" y="205"/>
                          <a:pt x="56" y="205"/>
                          <a:pt x="59" y="204"/>
                        </a:cubicBezTo>
                        <a:cubicBezTo>
                          <a:pt x="59" y="204"/>
                          <a:pt x="59" y="204"/>
                          <a:pt x="59" y="204"/>
                        </a:cubicBezTo>
                        <a:cubicBezTo>
                          <a:pt x="59" y="204"/>
                          <a:pt x="59" y="204"/>
                          <a:pt x="59" y="204"/>
                        </a:cubicBezTo>
                        <a:cubicBezTo>
                          <a:pt x="59" y="204"/>
                          <a:pt x="59" y="204"/>
                          <a:pt x="60" y="203"/>
                        </a:cubicBezTo>
                        <a:cubicBezTo>
                          <a:pt x="59" y="203"/>
                          <a:pt x="59" y="203"/>
                          <a:pt x="59" y="203"/>
                        </a:cubicBezTo>
                        <a:cubicBezTo>
                          <a:pt x="57" y="204"/>
                          <a:pt x="54" y="204"/>
                          <a:pt x="52" y="205"/>
                        </a:cubicBezTo>
                        <a:cubicBezTo>
                          <a:pt x="52" y="205"/>
                          <a:pt x="51" y="205"/>
                          <a:pt x="51" y="205"/>
                        </a:cubicBezTo>
                        <a:cubicBezTo>
                          <a:pt x="36" y="205"/>
                          <a:pt x="31" y="192"/>
                          <a:pt x="30" y="191"/>
                        </a:cubicBezTo>
                        <a:cubicBezTo>
                          <a:pt x="30" y="191"/>
                          <a:pt x="30" y="191"/>
                          <a:pt x="30" y="191"/>
                        </a:cubicBezTo>
                        <a:cubicBezTo>
                          <a:pt x="30" y="191"/>
                          <a:pt x="30" y="191"/>
                          <a:pt x="30" y="191"/>
                        </a:cubicBezTo>
                        <a:moveTo>
                          <a:pt x="251" y="190"/>
                        </a:moveTo>
                        <a:cubicBezTo>
                          <a:pt x="251" y="190"/>
                          <a:pt x="251" y="190"/>
                          <a:pt x="251" y="190"/>
                        </a:cubicBezTo>
                        <a:cubicBezTo>
                          <a:pt x="251" y="190"/>
                          <a:pt x="251" y="190"/>
                          <a:pt x="251" y="190"/>
                        </a:cubicBezTo>
                        <a:cubicBezTo>
                          <a:pt x="251" y="190"/>
                          <a:pt x="251" y="190"/>
                          <a:pt x="251" y="190"/>
                        </a:cubicBezTo>
                        <a:cubicBezTo>
                          <a:pt x="252" y="198"/>
                          <a:pt x="251" y="204"/>
                          <a:pt x="249" y="207"/>
                        </a:cubicBezTo>
                        <a:cubicBezTo>
                          <a:pt x="246" y="210"/>
                          <a:pt x="243" y="211"/>
                          <a:pt x="243" y="211"/>
                        </a:cubicBezTo>
                        <a:cubicBezTo>
                          <a:pt x="243" y="211"/>
                          <a:pt x="243" y="211"/>
                          <a:pt x="243" y="211"/>
                        </a:cubicBezTo>
                        <a:cubicBezTo>
                          <a:pt x="243" y="211"/>
                          <a:pt x="243" y="211"/>
                          <a:pt x="243" y="211"/>
                        </a:cubicBezTo>
                        <a:cubicBezTo>
                          <a:pt x="243" y="231"/>
                          <a:pt x="232" y="232"/>
                          <a:pt x="228" y="233"/>
                        </a:cubicBezTo>
                        <a:cubicBezTo>
                          <a:pt x="228" y="233"/>
                          <a:pt x="228" y="233"/>
                          <a:pt x="228" y="233"/>
                        </a:cubicBezTo>
                        <a:cubicBezTo>
                          <a:pt x="228" y="233"/>
                          <a:pt x="228" y="233"/>
                          <a:pt x="228" y="233"/>
                        </a:cubicBezTo>
                        <a:cubicBezTo>
                          <a:pt x="228" y="233"/>
                          <a:pt x="228" y="233"/>
                          <a:pt x="228" y="233"/>
                        </a:cubicBezTo>
                        <a:cubicBezTo>
                          <a:pt x="230" y="233"/>
                          <a:pt x="243" y="232"/>
                          <a:pt x="243" y="211"/>
                        </a:cubicBezTo>
                        <a:cubicBezTo>
                          <a:pt x="243" y="211"/>
                          <a:pt x="254" y="210"/>
                          <a:pt x="251" y="190"/>
                        </a:cubicBezTo>
                        <a:cubicBezTo>
                          <a:pt x="251" y="190"/>
                          <a:pt x="251" y="190"/>
                          <a:pt x="251" y="190"/>
                        </a:cubicBezTo>
                        <a:moveTo>
                          <a:pt x="216" y="174"/>
                        </a:moveTo>
                        <a:cubicBezTo>
                          <a:pt x="216" y="174"/>
                          <a:pt x="216" y="174"/>
                          <a:pt x="216" y="174"/>
                        </a:cubicBezTo>
                        <a:cubicBezTo>
                          <a:pt x="216" y="175"/>
                          <a:pt x="216" y="175"/>
                          <a:pt x="216" y="176"/>
                        </a:cubicBezTo>
                        <a:cubicBezTo>
                          <a:pt x="217" y="177"/>
                          <a:pt x="216" y="178"/>
                          <a:pt x="214" y="179"/>
                        </a:cubicBezTo>
                        <a:cubicBezTo>
                          <a:pt x="214" y="179"/>
                          <a:pt x="214" y="179"/>
                          <a:pt x="214" y="179"/>
                        </a:cubicBezTo>
                        <a:cubicBezTo>
                          <a:pt x="216" y="178"/>
                          <a:pt x="217" y="177"/>
                          <a:pt x="217" y="176"/>
                        </a:cubicBezTo>
                        <a:cubicBezTo>
                          <a:pt x="217" y="175"/>
                          <a:pt x="216" y="175"/>
                          <a:pt x="216" y="174"/>
                        </a:cubicBezTo>
                        <a:moveTo>
                          <a:pt x="256" y="172"/>
                        </a:moveTo>
                        <a:cubicBezTo>
                          <a:pt x="256" y="172"/>
                          <a:pt x="256" y="172"/>
                          <a:pt x="256" y="172"/>
                        </a:cubicBezTo>
                        <a:cubicBezTo>
                          <a:pt x="256" y="172"/>
                          <a:pt x="256" y="172"/>
                          <a:pt x="256" y="172"/>
                        </a:cubicBezTo>
                        <a:cubicBezTo>
                          <a:pt x="259" y="183"/>
                          <a:pt x="253" y="189"/>
                          <a:pt x="251" y="190"/>
                        </a:cubicBezTo>
                        <a:cubicBezTo>
                          <a:pt x="251" y="190"/>
                          <a:pt x="251" y="190"/>
                          <a:pt x="251" y="190"/>
                        </a:cubicBezTo>
                        <a:cubicBezTo>
                          <a:pt x="253" y="189"/>
                          <a:pt x="259" y="184"/>
                          <a:pt x="256" y="172"/>
                        </a:cubicBezTo>
                        <a:cubicBezTo>
                          <a:pt x="256" y="172"/>
                          <a:pt x="256" y="172"/>
                          <a:pt x="256" y="172"/>
                        </a:cubicBezTo>
                        <a:cubicBezTo>
                          <a:pt x="256" y="172"/>
                          <a:pt x="256" y="172"/>
                          <a:pt x="256" y="172"/>
                        </a:cubicBezTo>
                        <a:moveTo>
                          <a:pt x="8" y="158"/>
                        </a:moveTo>
                        <a:cubicBezTo>
                          <a:pt x="8" y="159"/>
                          <a:pt x="9" y="159"/>
                          <a:pt x="9" y="160"/>
                        </a:cubicBezTo>
                        <a:cubicBezTo>
                          <a:pt x="9" y="160"/>
                          <a:pt x="5" y="187"/>
                          <a:pt x="29" y="190"/>
                        </a:cubicBezTo>
                        <a:cubicBezTo>
                          <a:pt x="29" y="190"/>
                          <a:pt x="29" y="190"/>
                          <a:pt x="29" y="190"/>
                        </a:cubicBezTo>
                        <a:cubicBezTo>
                          <a:pt x="29" y="190"/>
                          <a:pt x="29" y="190"/>
                          <a:pt x="30" y="190"/>
                        </a:cubicBezTo>
                        <a:cubicBezTo>
                          <a:pt x="23" y="189"/>
                          <a:pt x="18" y="187"/>
                          <a:pt x="14" y="182"/>
                        </a:cubicBezTo>
                        <a:cubicBezTo>
                          <a:pt x="7" y="173"/>
                          <a:pt x="9" y="160"/>
                          <a:pt x="9" y="160"/>
                        </a:cubicBezTo>
                        <a:cubicBezTo>
                          <a:pt x="9" y="160"/>
                          <a:pt x="9" y="160"/>
                          <a:pt x="9" y="160"/>
                        </a:cubicBezTo>
                        <a:cubicBezTo>
                          <a:pt x="9" y="160"/>
                          <a:pt x="9" y="160"/>
                          <a:pt x="9" y="160"/>
                        </a:cubicBezTo>
                        <a:cubicBezTo>
                          <a:pt x="9" y="160"/>
                          <a:pt x="9" y="160"/>
                          <a:pt x="9" y="160"/>
                        </a:cubicBezTo>
                        <a:cubicBezTo>
                          <a:pt x="9" y="159"/>
                          <a:pt x="8" y="159"/>
                          <a:pt x="8" y="158"/>
                        </a:cubicBezTo>
                        <a:moveTo>
                          <a:pt x="263" y="151"/>
                        </a:moveTo>
                        <a:cubicBezTo>
                          <a:pt x="266" y="167"/>
                          <a:pt x="257" y="171"/>
                          <a:pt x="256" y="172"/>
                        </a:cubicBezTo>
                        <a:cubicBezTo>
                          <a:pt x="256" y="172"/>
                          <a:pt x="256" y="172"/>
                          <a:pt x="256" y="172"/>
                        </a:cubicBezTo>
                        <a:cubicBezTo>
                          <a:pt x="258" y="171"/>
                          <a:pt x="267" y="167"/>
                          <a:pt x="263" y="152"/>
                        </a:cubicBezTo>
                        <a:cubicBezTo>
                          <a:pt x="263" y="152"/>
                          <a:pt x="263" y="152"/>
                          <a:pt x="263" y="152"/>
                        </a:cubicBezTo>
                        <a:cubicBezTo>
                          <a:pt x="263" y="152"/>
                          <a:pt x="263" y="152"/>
                          <a:pt x="263" y="151"/>
                        </a:cubicBezTo>
                        <a:moveTo>
                          <a:pt x="5" y="137"/>
                        </a:moveTo>
                        <a:cubicBezTo>
                          <a:pt x="5" y="137"/>
                          <a:pt x="6" y="138"/>
                          <a:pt x="6" y="138"/>
                        </a:cubicBezTo>
                        <a:cubicBezTo>
                          <a:pt x="6" y="138"/>
                          <a:pt x="0" y="148"/>
                          <a:pt x="7" y="158"/>
                        </a:cubicBezTo>
                        <a:cubicBezTo>
                          <a:pt x="7" y="158"/>
                          <a:pt x="7" y="158"/>
                          <a:pt x="7" y="158"/>
                        </a:cubicBezTo>
                        <a:cubicBezTo>
                          <a:pt x="8" y="158"/>
                          <a:pt x="8" y="158"/>
                          <a:pt x="8" y="158"/>
                        </a:cubicBezTo>
                        <a:cubicBezTo>
                          <a:pt x="0" y="148"/>
                          <a:pt x="6" y="138"/>
                          <a:pt x="6" y="138"/>
                        </a:cubicBezTo>
                        <a:cubicBezTo>
                          <a:pt x="6" y="138"/>
                          <a:pt x="6" y="138"/>
                          <a:pt x="6" y="138"/>
                        </a:cubicBezTo>
                        <a:cubicBezTo>
                          <a:pt x="6" y="138"/>
                          <a:pt x="6" y="138"/>
                          <a:pt x="6" y="138"/>
                        </a:cubicBezTo>
                        <a:cubicBezTo>
                          <a:pt x="6" y="138"/>
                          <a:pt x="6" y="138"/>
                          <a:pt x="6" y="137"/>
                        </a:cubicBezTo>
                        <a:cubicBezTo>
                          <a:pt x="5" y="137"/>
                          <a:pt x="5" y="137"/>
                          <a:pt x="5" y="137"/>
                        </a:cubicBezTo>
                        <a:moveTo>
                          <a:pt x="264" y="122"/>
                        </a:moveTo>
                        <a:cubicBezTo>
                          <a:pt x="263" y="123"/>
                          <a:pt x="263" y="123"/>
                          <a:pt x="263" y="123"/>
                        </a:cubicBezTo>
                        <a:cubicBezTo>
                          <a:pt x="263" y="123"/>
                          <a:pt x="263" y="123"/>
                          <a:pt x="263" y="123"/>
                        </a:cubicBezTo>
                        <a:cubicBezTo>
                          <a:pt x="266" y="129"/>
                          <a:pt x="270" y="138"/>
                          <a:pt x="267" y="145"/>
                        </a:cubicBezTo>
                        <a:cubicBezTo>
                          <a:pt x="266" y="149"/>
                          <a:pt x="263" y="150"/>
                          <a:pt x="263" y="151"/>
                        </a:cubicBezTo>
                        <a:cubicBezTo>
                          <a:pt x="263" y="151"/>
                          <a:pt x="263" y="151"/>
                          <a:pt x="263" y="151"/>
                        </a:cubicBezTo>
                        <a:cubicBezTo>
                          <a:pt x="264" y="150"/>
                          <a:pt x="274" y="144"/>
                          <a:pt x="263" y="123"/>
                        </a:cubicBezTo>
                        <a:cubicBezTo>
                          <a:pt x="263" y="123"/>
                          <a:pt x="263" y="123"/>
                          <a:pt x="264" y="122"/>
                        </a:cubicBezTo>
                        <a:moveTo>
                          <a:pt x="4" y="118"/>
                        </a:moveTo>
                        <a:cubicBezTo>
                          <a:pt x="3" y="119"/>
                          <a:pt x="1" y="124"/>
                          <a:pt x="5" y="137"/>
                        </a:cubicBezTo>
                        <a:cubicBezTo>
                          <a:pt x="5" y="137"/>
                          <a:pt x="5" y="137"/>
                          <a:pt x="5" y="137"/>
                        </a:cubicBezTo>
                        <a:cubicBezTo>
                          <a:pt x="5" y="137"/>
                          <a:pt x="5" y="137"/>
                          <a:pt x="5" y="137"/>
                        </a:cubicBezTo>
                        <a:cubicBezTo>
                          <a:pt x="2" y="125"/>
                          <a:pt x="3" y="119"/>
                          <a:pt x="4" y="118"/>
                        </a:cubicBezTo>
                        <a:cubicBezTo>
                          <a:pt x="4" y="118"/>
                          <a:pt x="4" y="118"/>
                          <a:pt x="4" y="118"/>
                        </a:cubicBezTo>
                        <a:moveTo>
                          <a:pt x="2" y="112"/>
                        </a:moveTo>
                        <a:cubicBezTo>
                          <a:pt x="2" y="113"/>
                          <a:pt x="3" y="115"/>
                          <a:pt x="3" y="117"/>
                        </a:cubicBezTo>
                        <a:cubicBezTo>
                          <a:pt x="4" y="117"/>
                          <a:pt x="4" y="117"/>
                          <a:pt x="4" y="117"/>
                        </a:cubicBezTo>
                        <a:cubicBezTo>
                          <a:pt x="3" y="116"/>
                          <a:pt x="3" y="114"/>
                          <a:pt x="3" y="112"/>
                        </a:cubicBezTo>
                        <a:cubicBezTo>
                          <a:pt x="2" y="112"/>
                          <a:pt x="2" y="112"/>
                          <a:pt x="2" y="112"/>
                        </a:cubicBezTo>
                        <a:moveTo>
                          <a:pt x="262" y="105"/>
                        </a:moveTo>
                        <a:cubicBezTo>
                          <a:pt x="262" y="106"/>
                          <a:pt x="262" y="106"/>
                          <a:pt x="262" y="106"/>
                        </a:cubicBezTo>
                        <a:cubicBezTo>
                          <a:pt x="267" y="112"/>
                          <a:pt x="264" y="120"/>
                          <a:pt x="263" y="122"/>
                        </a:cubicBezTo>
                        <a:cubicBezTo>
                          <a:pt x="263" y="122"/>
                          <a:pt x="264" y="122"/>
                          <a:pt x="264" y="122"/>
                        </a:cubicBezTo>
                        <a:cubicBezTo>
                          <a:pt x="264" y="122"/>
                          <a:pt x="264" y="122"/>
                          <a:pt x="264" y="122"/>
                        </a:cubicBezTo>
                        <a:cubicBezTo>
                          <a:pt x="265" y="119"/>
                          <a:pt x="267" y="112"/>
                          <a:pt x="262" y="105"/>
                        </a:cubicBezTo>
                        <a:moveTo>
                          <a:pt x="257" y="86"/>
                        </a:moveTo>
                        <a:cubicBezTo>
                          <a:pt x="257" y="86"/>
                          <a:pt x="257" y="86"/>
                          <a:pt x="257" y="86"/>
                        </a:cubicBezTo>
                        <a:cubicBezTo>
                          <a:pt x="266" y="97"/>
                          <a:pt x="262" y="105"/>
                          <a:pt x="262" y="105"/>
                        </a:cubicBezTo>
                        <a:cubicBezTo>
                          <a:pt x="262" y="105"/>
                          <a:pt x="262" y="105"/>
                          <a:pt x="262" y="105"/>
                        </a:cubicBezTo>
                        <a:cubicBezTo>
                          <a:pt x="262" y="105"/>
                          <a:pt x="262" y="105"/>
                          <a:pt x="262" y="105"/>
                        </a:cubicBezTo>
                        <a:cubicBezTo>
                          <a:pt x="262" y="105"/>
                          <a:pt x="262" y="105"/>
                          <a:pt x="262" y="105"/>
                        </a:cubicBezTo>
                        <a:cubicBezTo>
                          <a:pt x="262" y="105"/>
                          <a:pt x="262" y="105"/>
                          <a:pt x="262" y="104"/>
                        </a:cubicBezTo>
                        <a:cubicBezTo>
                          <a:pt x="262" y="104"/>
                          <a:pt x="262" y="104"/>
                          <a:pt x="262" y="104"/>
                        </a:cubicBezTo>
                        <a:cubicBezTo>
                          <a:pt x="263" y="102"/>
                          <a:pt x="265" y="95"/>
                          <a:pt x="257" y="86"/>
                        </a:cubicBezTo>
                        <a:moveTo>
                          <a:pt x="255" y="67"/>
                        </a:moveTo>
                        <a:cubicBezTo>
                          <a:pt x="254" y="67"/>
                          <a:pt x="254" y="67"/>
                          <a:pt x="254" y="67"/>
                        </a:cubicBezTo>
                        <a:cubicBezTo>
                          <a:pt x="261" y="76"/>
                          <a:pt x="259" y="83"/>
                          <a:pt x="257" y="85"/>
                        </a:cubicBezTo>
                        <a:cubicBezTo>
                          <a:pt x="257" y="86"/>
                          <a:pt x="257" y="86"/>
                          <a:pt x="257" y="86"/>
                        </a:cubicBezTo>
                        <a:cubicBezTo>
                          <a:pt x="257" y="86"/>
                          <a:pt x="257" y="86"/>
                          <a:pt x="257" y="86"/>
                        </a:cubicBezTo>
                        <a:cubicBezTo>
                          <a:pt x="257" y="85"/>
                          <a:pt x="257" y="85"/>
                          <a:pt x="257" y="85"/>
                        </a:cubicBezTo>
                        <a:cubicBezTo>
                          <a:pt x="257" y="85"/>
                          <a:pt x="257" y="85"/>
                          <a:pt x="257" y="85"/>
                        </a:cubicBezTo>
                        <a:cubicBezTo>
                          <a:pt x="259" y="83"/>
                          <a:pt x="261" y="77"/>
                          <a:pt x="255" y="67"/>
                        </a:cubicBezTo>
                        <a:moveTo>
                          <a:pt x="252" y="45"/>
                        </a:moveTo>
                        <a:cubicBezTo>
                          <a:pt x="252" y="45"/>
                          <a:pt x="252" y="45"/>
                          <a:pt x="252" y="45"/>
                        </a:cubicBezTo>
                        <a:cubicBezTo>
                          <a:pt x="257" y="55"/>
                          <a:pt x="256" y="63"/>
                          <a:pt x="254" y="66"/>
                        </a:cubicBezTo>
                        <a:cubicBezTo>
                          <a:pt x="255" y="66"/>
                          <a:pt x="255" y="66"/>
                          <a:pt x="255" y="66"/>
                        </a:cubicBezTo>
                        <a:cubicBezTo>
                          <a:pt x="255" y="66"/>
                          <a:pt x="255" y="66"/>
                          <a:pt x="255" y="66"/>
                        </a:cubicBezTo>
                        <a:cubicBezTo>
                          <a:pt x="256" y="63"/>
                          <a:pt x="258" y="55"/>
                          <a:pt x="252" y="45"/>
                        </a:cubicBezTo>
                        <a:moveTo>
                          <a:pt x="117" y="41"/>
                        </a:moveTo>
                        <a:cubicBezTo>
                          <a:pt x="119" y="42"/>
                          <a:pt x="121" y="43"/>
                          <a:pt x="121" y="44"/>
                        </a:cubicBezTo>
                        <a:cubicBezTo>
                          <a:pt x="121" y="44"/>
                          <a:pt x="121" y="44"/>
                          <a:pt x="121" y="44"/>
                        </a:cubicBezTo>
                        <a:cubicBezTo>
                          <a:pt x="121" y="44"/>
                          <a:pt x="122" y="44"/>
                          <a:pt x="122" y="44"/>
                        </a:cubicBezTo>
                        <a:cubicBezTo>
                          <a:pt x="121" y="43"/>
                          <a:pt x="119" y="42"/>
                          <a:pt x="117" y="41"/>
                        </a:cubicBezTo>
                        <a:moveTo>
                          <a:pt x="101" y="40"/>
                        </a:moveTo>
                        <a:cubicBezTo>
                          <a:pt x="101" y="40"/>
                          <a:pt x="101" y="40"/>
                          <a:pt x="101" y="40"/>
                        </a:cubicBezTo>
                        <a:cubicBezTo>
                          <a:pt x="101" y="40"/>
                          <a:pt x="101" y="40"/>
                          <a:pt x="101" y="40"/>
                        </a:cubicBezTo>
                        <a:cubicBezTo>
                          <a:pt x="101" y="40"/>
                          <a:pt x="101" y="40"/>
                          <a:pt x="101" y="40"/>
                        </a:cubicBezTo>
                        <a:moveTo>
                          <a:pt x="22" y="35"/>
                        </a:moveTo>
                        <a:cubicBezTo>
                          <a:pt x="21" y="35"/>
                          <a:pt x="19" y="36"/>
                          <a:pt x="18" y="38"/>
                        </a:cubicBezTo>
                        <a:cubicBezTo>
                          <a:pt x="18" y="38"/>
                          <a:pt x="18" y="38"/>
                          <a:pt x="18" y="38"/>
                        </a:cubicBezTo>
                        <a:cubicBezTo>
                          <a:pt x="19" y="37"/>
                          <a:pt x="21" y="35"/>
                          <a:pt x="23" y="35"/>
                        </a:cubicBezTo>
                        <a:cubicBezTo>
                          <a:pt x="23" y="35"/>
                          <a:pt x="23" y="35"/>
                          <a:pt x="23" y="35"/>
                        </a:cubicBezTo>
                        <a:cubicBezTo>
                          <a:pt x="22" y="35"/>
                          <a:pt x="22" y="35"/>
                          <a:pt x="22" y="35"/>
                        </a:cubicBezTo>
                        <a:moveTo>
                          <a:pt x="65" y="30"/>
                        </a:moveTo>
                        <a:cubicBezTo>
                          <a:pt x="66" y="30"/>
                          <a:pt x="66" y="31"/>
                          <a:pt x="66" y="31"/>
                        </a:cubicBezTo>
                        <a:cubicBezTo>
                          <a:pt x="66" y="31"/>
                          <a:pt x="66" y="31"/>
                          <a:pt x="66" y="31"/>
                        </a:cubicBezTo>
                        <a:cubicBezTo>
                          <a:pt x="66" y="31"/>
                          <a:pt x="66" y="31"/>
                          <a:pt x="66" y="31"/>
                        </a:cubicBezTo>
                        <a:cubicBezTo>
                          <a:pt x="66" y="30"/>
                          <a:pt x="66" y="30"/>
                          <a:pt x="65" y="30"/>
                        </a:cubicBezTo>
                        <a:moveTo>
                          <a:pt x="255" y="28"/>
                        </a:moveTo>
                        <a:cubicBezTo>
                          <a:pt x="255" y="29"/>
                          <a:pt x="255" y="29"/>
                          <a:pt x="255" y="29"/>
                        </a:cubicBezTo>
                        <a:cubicBezTo>
                          <a:pt x="254" y="31"/>
                          <a:pt x="253" y="32"/>
                          <a:pt x="253" y="32"/>
                        </a:cubicBezTo>
                        <a:cubicBezTo>
                          <a:pt x="253" y="32"/>
                          <a:pt x="253" y="32"/>
                          <a:pt x="253" y="32"/>
                        </a:cubicBezTo>
                        <a:cubicBezTo>
                          <a:pt x="253" y="32"/>
                          <a:pt x="253" y="32"/>
                          <a:pt x="253" y="32"/>
                        </a:cubicBezTo>
                        <a:cubicBezTo>
                          <a:pt x="253" y="32"/>
                          <a:pt x="253" y="32"/>
                          <a:pt x="253" y="32"/>
                        </a:cubicBezTo>
                        <a:cubicBezTo>
                          <a:pt x="253" y="32"/>
                          <a:pt x="253" y="32"/>
                          <a:pt x="253" y="32"/>
                        </a:cubicBezTo>
                        <a:cubicBezTo>
                          <a:pt x="256" y="41"/>
                          <a:pt x="252" y="45"/>
                          <a:pt x="252" y="45"/>
                        </a:cubicBezTo>
                        <a:cubicBezTo>
                          <a:pt x="252" y="45"/>
                          <a:pt x="252" y="45"/>
                          <a:pt x="252" y="45"/>
                        </a:cubicBezTo>
                        <a:cubicBezTo>
                          <a:pt x="252" y="45"/>
                          <a:pt x="252" y="45"/>
                          <a:pt x="252" y="45"/>
                        </a:cubicBezTo>
                        <a:cubicBezTo>
                          <a:pt x="252" y="45"/>
                          <a:pt x="252" y="45"/>
                          <a:pt x="252" y="45"/>
                        </a:cubicBezTo>
                        <a:cubicBezTo>
                          <a:pt x="252" y="45"/>
                          <a:pt x="252" y="45"/>
                          <a:pt x="252" y="45"/>
                        </a:cubicBezTo>
                        <a:cubicBezTo>
                          <a:pt x="252" y="45"/>
                          <a:pt x="252" y="45"/>
                          <a:pt x="252" y="45"/>
                        </a:cubicBezTo>
                        <a:cubicBezTo>
                          <a:pt x="252" y="45"/>
                          <a:pt x="257" y="41"/>
                          <a:pt x="253" y="32"/>
                        </a:cubicBezTo>
                        <a:cubicBezTo>
                          <a:pt x="253" y="32"/>
                          <a:pt x="254" y="31"/>
                          <a:pt x="255" y="28"/>
                        </a:cubicBezTo>
                        <a:moveTo>
                          <a:pt x="43" y="26"/>
                        </a:moveTo>
                        <a:cubicBezTo>
                          <a:pt x="41" y="26"/>
                          <a:pt x="37" y="27"/>
                          <a:pt x="34" y="31"/>
                        </a:cubicBezTo>
                        <a:cubicBezTo>
                          <a:pt x="34" y="31"/>
                          <a:pt x="34" y="31"/>
                          <a:pt x="34" y="31"/>
                        </a:cubicBezTo>
                        <a:cubicBezTo>
                          <a:pt x="37" y="28"/>
                          <a:pt x="40" y="27"/>
                          <a:pt x="43" y="27"/>
                        </a:cubicBezTo>
                        <a:cubicBezTo>
                          <a:pt x="43" y="27"/>
                          <a:pt x="43" y="27"/>
                          <a:pt x="43" y="27"/>
                        </a:cubicBezTo>
                        <a:cubicBezTo>
                          <a:pt x="45" y="27"/>
                          <a:pt x="47" y="27"/>
                          <a:pt x="48" y="27"/>
                        </a:cubicBezTo>
                        <a:cubicBezTo>
                          <a:pt x="48" y="27"/>
                          <a:pt x="48" y="27"/>
                          <a:pt x="48" y="27"/>
                        </a:cubicBezTo>
                        <a:cubicBezTo>
                          <a:pt x="48" y="27"/>
                          <a:pt x="48" y="27"/>
                          <a:pt x="48" y="27"/>
                        </a:cubicBezTo>
                        <a:cubicBezTo>
                          <a:pt x="47" y="27"/>
                          <a:pt x="45" y="26"/>
                          <a:pt x="43" y="26"/>
                        </a:cubicBezTo>
                        <a:moveTo>
                          <a:pt x="255" y="19"/>
                        </a:moveTo>
                        <a:cubicBezTo>
                          <a:pt x="255" y="19"/>
                          <a:pt x="255" y="19"/>
                          <a:pt x="255" y="19"/>
                        </a:cubicBezTo>
                        <a:cubicBezTo>
                          <a:pt x="255" y="20"/>
                          <a:pt x="255" y="21"/>
                          <a:pt x="256" y="22"/>
                        </a:cubicBezTo>
                        <a:cubicBezTo>
                          <a:pt x="256" y="22"/>
                          <a:pt x="256" y="22"/>
                          <a:pt x="256" y="22"/>
                        </a:cubicBezTo>
                        <a:cubicBezTo>
                          <a:pt x="256" y="21"/>
                          <a:pt x="256" y="20"/>
                          <a:pt x="255" y="19"/>
                        </a:cubicBezTo>
                        <a:moveTo>
                          <a:pt x="259" y="17"/>
                        </a:moveTo>
                        <a:cubicBezTo>
                          <a:pt x="258" y="17"/>
                          <a:pt x="258" y="17"/>
                          <a:pt x="258" y="17"/>
                        </a:cubicBezTo>
                        <a:cubicBezTo>
                          <a:pt x="257" y="18"/>
                          <a:pt x="256" y="18"/>
                          <a:pt x="256" y="19"/>
                        </a:cubicBezTo>
                        <a:cubicBezTo>
                          <a:pt x="256" y="19"/>
                          <a:pt x="256" y="19"/>
                          <a:pt x="256" y="18"/>
                        </a:cubicBezTo>
                        <a:cubicBezTo>
                          <a:pt x="257" y="18"/>
                          <a:pt x="258" y="17"/>
                          <a:pt x="259" y="17"/>
                        </a:cubicBezTo>
                        <a:moveTo>
                          <a:pt x="262" y="0"/>
                        </a:moveTo>
                        <a:cubicBezTo>
                          <a:pt x="262" y="0"/>
                          <a:pt x="262" y="0"/>
                          <a:pt x="262" y="0"/>
                        </a:cubicBezTo>
                        <a:cubicBezTo>
                          <a:pt x="262" y="0"/>
                          <a:pt x="262" y="0"/>
                          <a:pt x="262" y="0"/>
                        </a:cubicBezTo>
                        <a:cubicBezTo>
                          <a:pt x="262" y="0"/>
                          <a:pt x="262" y="0"/>
                          <a:pt x="262" y="0"/>
                        </a:cubicBezTo>
                        <a:cubicBezTo>
                          <a:pt x="262" y="0"/>
                          <a:pt x="262" y="0"/>
                          <a:pt x="262" y="0"/>
                        </a:cubicBezTo>
                        <a:cubicBezTo>
                          <a:pt x="262" y="0"/>
                          <a:pt x="262" y="0"/>
                          <a:pt x="262" y="0"/>
                        </a:cubicBezTo>
                        <a:cubicBezTo>
                          <a:pt x="262" y="3"/>
                          <a:pt x="263" y="5"/>
                          <a:pt x="263" y="6"/>
                        </a:cubicBezTo>
                        <a:cubicBezTo>
                          <a:pt x="263" y="7"/>
                          <a:pt x="263" y="7"/>
                          <a:pt x="263" y="7"/>
                        </a:cubicBezTo>
                        <a:cubicBezTo>
                          <a:pt x="263" y="5"/>
                          <a:pt x="263" y="3"/>
                          <a:pt x="262" y="0"/>
                        </a:cubicBezTo>
                        <a:cubicBezTo>
                          <a:pt x="262" y="0"/>
                          <a:pt x="262" y="0"/>
                          <a:pt x="262" y="0"/>
                        </a:cubicBezTo>
                      </a:path>
                    </a:pathLst>
                  </a:custGeom>
                  <a:solidFill>
                    <a:srgbClr val="D85F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53" name="Google Shape;3753;p21"/>
                  <p:cNvSpPr/>
                  <p:nvPr/>
                </p:nvSpPr>
                <p:spPr>
                  <a:xfrm>
                    <a:off x="4413" y="2643"/>
                    <a:ext cx="23" cy="5"/>
                  </a:xfrm>
                  <a:custGeom>
                    <a:avLst/>
                    <a:gdLst/>
                    <a:ahLst/>
                    <a:cxnLst/>
                    <a:rect l="l" t="t" r="r" b="b"/>
                    <a:pathLst>
                      <a:path w="31" h="7" extrusionOk="0">
                        <a:moveTo>
                          <a:pt x="31" y="0"/>
                        </a:moveTo>
                        <a:cubicBezTo>
                          <a:pt x="30" y="1"/>
                          <a:pt x="29" y="1"/>
                          <a:pt x="27" y="2"/>
                        </a:cubicBezTo>
                        <a:cubicBezTo>
                          <a:pt x="25" y="4"/>
                          <a:pt x="21" y="6"/>
                          <a:pt x="17" y="6"/>
                        </a:cubicBezTo>
                        <a:cubicBezTo>
                          <a:pt x="16" y="6"/>
                          <a:pt x="15" y="6"/>
                          <a:pt x="13" y="6"/>
                        </a:cubicBezTo>
                        <a:cubicBezTo>
                          <a:pt x="11" y="6"/>
                          <a:pt x="8" y="6"/>
                          <a:pt x="6" y="5"/>
                        </a:cubicBezTo>
                        <a:cubicBezTo>
                          <a:pt x="5" y="5"/>
                          <a:pt x="4" y="5"/>
                          <a:pt x="3" y="4"/>
                        </a:cubicBezTo>
                        <a:cubicBezTo>
                          <a:pt x="2" y="4"/>
                          <a:pt x="1" y="3"/>
                          <a:pt x="0" y="3"/>
                        </a:cubicBezTo>
                        <a:cubicBezTo>
                          <a:pt x="1" y="4"/>
                          <a:pt x="3" y="5"/>
                          <a:pt x="5" y="6"/>
                        </a:cubicBezTo>
                        <a:cubicBezTo>
                          <a:pt x="7" y="7"/>
                          <a:pt x="10" y="7"/>
                          <a:pt x="13" y="7"/>
                        </a:cubicBezTo>
                        <a:cubicBezTo>
                          <a:pt x="14" y="7"/>
                          <a:pt x="15" y="7"/>
                          <a:pt x="17" y="7"/>
                        </a:cubicBezTo>
                        <a:cubicBezTo>
                          <a:pt x="22" y="6"/>
                          <a:pt x="27" y="4"/>
                          <a:pt x="31" y="0"/>
                        </a:cubicBezTo>
                      </a:path>
                    </a:pathLst>
                  </a:custGeom>
                  <a:solidFill>
                    <a:srgbClr val="C74C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54" name="Google Shape;3754;p21"/>
                  <p:cNvSpPr/>
                  <p:nvPr/>
                </p:nvSpPr>
                <p:spPr>
                  <a:xfrm>
                    <a:off x="4499" y="2553"/>
                    <a:ext cx="12" cy="7"/>
                  </a:xfrm>
                  <a:custGeom>
                    <a:avLst/>
                    <a:gdLst/>
                    <a:ahLst/>
                    <a:cxnLst/>
                    <a:rect l="l" t="t" r="r" b="b"/>
                    <a:pathLst>
                      <a:path w="16" h="9" extrusionOk="0">
                        <a:moveTo>
                          <a:pt x="3" y="0"/>
                        </a:moveTo>
                        <a:cubicBezTo>
                          <a:pt x="2" y="0"/>
                          <a:pt x="1" y="0"/>
                          <a:pt x="0" y="0"/>
                        </a:cubicBezTo>
                        <a:cubicBezTo>
                          <a:pt x="0" y="0"/>
                          <a:pt x="0" y="1"/>
                          <a:pt x="0" y="1"/>
                        </a:cubicBezTo>
                        <a:cubicBezTo>
                          <a:pt x="1" y="0"/>
                          <a:pt x="2" y="0"/>
                          <a:pt x="3" y="0"/>
                        </a:cubicBezTo>
                        <a:cubicBezTo>
                          <a:pt x="5" y="0"/>
                          <a:pt x="7" y="1"/>
                          <a:pt x="9" y="2"/>
                        </a:cubicBezTo>
                        <a:cubicBezTo>
                          <a:pt x="12" y="3"/>
                          <a:pt x="14" y="6"/>
                          <a:pt x="16" y="8"/>
                        </a:cubicBezTo>
                        <a:cubicBezTo>
                          <a:pt x="16" y="9"/>
                          <a:pt x="16" y="9"/>
                          <a:pt x="16" y="9"/>
                        </a:cubicBezTo>
                        <a:cubicBezTo>
                          <a:pt x="16" y="9"/>
                          <a:pt x="16" y="9"/>
                          <a:pt x="16" y="9"/>
                        </a:cubicBezTo>
                        <a:cubicBezTo>
                          <a:pt x="16" y="8"/>
                          <a:pt x="16" y="8"/>
                          <a:pt x="16" y="8"/>
                        </a:cubicBezTo>
                        <a:cubicBezTo>
                          <a:pt x="16" y="8"/>
                          <a:pt x="16" y="8"/>
                          <a:pt x="16" y="8"/>
                        </a:cubicBezTo>
                        <a:cubicBezTo>
                          <a:pt x="16" y="8"/>
                          <a:pt x="16" y="8"/>
                          <a:pt x="16" y="8"/>
                        </a:cubicBezTo>
                        <a:cubicBezTo>
                          <a:pt x="14" y="4"/>
                          <a:pt x="11" y="2"/>
                          <a:pt x="8" y="1"/>
                        </a:cubicBezTo>
                        <a:cubicBezTo>
                          <a:pt x="7" y="0"/>
                          <a:pt x="5" y="0"/>
                          <a:pt x="3" y="0"/>
                        </a:cubicBezTo>
                      </a:path>
                    </a:pathLst>
                  </a:custGeom>
                  <a:solidFill>
                    <a:srgbClr val="C74C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55" name="Google Shape;3755;p21"/>
                  <p:cNvSpPr/>
                  <p:nvPr/>
                </p:nvSpPr>
                <p:spPr>
                  <a:xfrm>
                    <a:off x="4499" y="2538"/>
                    <a:ext cx="13" cy="7"/>
                  </a:xfrm>
                  <a:custGeom>
                    <a:avLst/>
                    <a:gdLst/>
                    <a:ahLst/>
                    <a:cxnLst/>
                    <a:rect l="l" t="t" r="r" b="b"/>
                    <a:pathLst>
                      <a:path w="17" h="10" extrusionOk="0">
                        <a:moveTo>
                          <a:pt x="17" y="0"/>
                        </a:moveTo>
                        <a:cubicBezTo>
                          <a:pt x="17" y="0"/>
                          <a:pt x="16" y="0"/>
                          <a:pt x="16" y="0"/>
                        </a:cubicBezTo>
                        <a:cubicBezTo>
                          <a:pt x="15" y="2"/>
                          <a:pt x="14" y="4"/>
                          <a:pt x="13" y="5"/>
                        </a:cubicBezTo>
                        <a:cubicBezTo>
                          <a:pt x="11" y="6"/>
                          <a:pt x="9" y="8"/>
                          <a:pt x="7" y="9"/>
                        </a:cubicBezTo>
                        <a:cubicBezTo>
                          <a:pt x="6" y="9"/>
                          <a:pt x="4" y="10"/>
                          <a:pt x="1" y="10"/>
                        </a:cubicBezTo>
                        <a:cubicBezTo>
                          <a:pt x="1" y="10"/>
                          <a:pt x="1" y="10"/>
                          <a:pt x="0" y="9"/>
                        </a:cubicBezTo>
                        <a:cubicBezTo>
                          <a:pt x="0" y="10"/>
                          <a:pt x="0" y="10"/>
                          <a:pt x="0" y="10"/>
                        </a:cubicBezTo>
                        <a:cubicBezTo>
                          <a:pt x="1" y="10"/>
                          <a:pt x="1" y="10"/>
                          <a:pt x="1" y="10"/>
                        </a:cubicBezTo>
                        <a:cubicBezTo>
                          <a:pt x="3" y="10"/>
                          <a:pt x="5" y="10"/>
                          <a:pt x="6" y="9"/>
                        </a:cubicBezTo>
                        <a:cubicBezTo>
                          <a:pt x="11" y="8"/>
                          <a:pt x="14" y="5"/>
                          <a:pt x="16" y="1"/>
                        </a:cubicBezTo>
                        <a:cubicBezTo>
                          <a:pt x="16" y="1"/>
                          <a:pt x="16" y="1"/>
                          <a:pt x="17" y="0"/>
                        </a:cubicBezTo>
                        <a:cubicBezTo>
                          <a:pt x="17" y="0"/>
                          <a:pt x="17" y="0"/>
                          <a:pt x="17" y="0"/>
                        </a:cubicBezTo>
                        <a:cubicBezTo>
                          <a:pt x="17" y="0"/>
                          <a:pt x="17" y="0"/>
                          <a:pt x="17" y="0"/>
                        </a:cubicBezTo>
                      </a:path>
                    </a:pathLst>
                  </a:custGeom>
                  <a:solidFill>
                    <a:srgbClr val="C74C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56" name="Google Shape;3756;p21"/>
                  <p:cNvSpPr/>
                  <p:nvPr/>
                </p:nvSpPr>
                <p:spPr>
                  <a:xfrm>
                    <a:off x="4498" y="2524"/>
                    <a:ext cx="12" cy="11"/>
                  </a:xfrm>
                  <a:custGeom>
                    <a:avLst/>
                    <a:gdLst/>
                    <a:ahLst/>
                    <a:cxnLst/>
                    <a:rect l="l" t="t" r="r" b="b"/>
                    <a:pathLst>
                      <a:path w="17" h="14" extrusionOk="0">
                        <a:moveTo>
                          <a:pt x="17" y="0"/>
                        </a:moveTo>
                        <a:cubicBezTo>
                          <a:pt x="17" y="1"/>
                          <a:pt x="17" y="1"/>
                          <a:pt x="17" y="1"/>
                        </a:cubicBezTo>
                        <a:cubicBezTo>
                          <a:pt x="15" y="5"/>
                          <a:pt x="12" y="8"/>
                          <a:pt x="9" y="11"/>
                        </a:cubicBezTo>
                        <a:cubicBezTo>
                          <a:pt x="7" y="13"/>
                          <a:pt x="4" y="14"/>
                          <a:pt x="1" y="14"/>
                        </a:cubicBezTo>
                        <a:cubicBezTo>
                          <a:pt x="1" y="14"/>
                          <a:pt x="1" y="14"/>
                          <a:pt x="0" y="14"/>
                        </a:cubicBezTo>
                        <a:cubicBezTo>
                          <a:pt x="0" y="14"/>
                          <a:pt x="0" y="14"/>
                          <a:pt x="1" y="14"/>
                        </a:cubicBezTo>
                        <a:cubicBezTo>
                          <a:pt x="1" y="14"/>
                          <a:pt x="1" y="14"/>
                          <a:pt x="2" y="14"/>
                        </a:cubicBezTo>
                        <a:cubicBezTo>
                          <a:pt x="4" y="14"/>
                          <a:pt x="6" y="14"/>
                          <a:pt x="7" y="13"/>
                        </a:cubicBezTo>
                        <a:cubicBezTo>
                          <a:pt x="11" y="10"/>
                          <a:pt x="15" y="6"/>
                          <a:pt x="17" y="2"/>
                        </a:cubicBezTo>
                        <a:cubicBezTo>
                          <a:pt x="17" y="2"/>
                          <a:pt x="17" y="2"/>
                          <a:pt x="17" y="1"/>
                        </a:cubicBezTo>
                        <a:cubicBezTo>
                          <a:pt x="17" y="1"/>
                          <a:pt x="17" y="1"/>
                          <a:pt x="17" y="1"/>
                        </a:cubicBezTo>
                        <a:cubicBezTo>
                          <a:pt x="17" y="1"/>
                          <a:pt x="17" y="1"/>
                          <a:pt x="17" y="0"/>
                        </a:cubicBezTo>
                        <a:cubicBezTo>
                          <a:pt x="17" y="0"/>
                          <a:pt x="17" y="0"/>
                          <a:pt x="17" y="0"/>
                        </a:cubicBezTo>
                      </a:path>
                    </a:pathLst>
                  </a:custGeom>
                  <a:solidFill>
                    <a:srgbClr val="C74C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57" name="Google Shape;3757;p21"/>
                  <p:cNvSpPr/>
                  <p:nvPr/>
                </p:nvSpPr>
                <p:spPr>
                  <a:xfrm>
                    <a:off x="4316" y="2534"/>
                    <a:ext cx="33" cy="5"/>
                  </a:xfrm>
                  <a:custGeom>
                    <a:avLst/>
                    <a:gdLst/>
                    <a:ahLst/>
                    <a:cxnLst/>
                    <a:rect l="l" t="t" r="r" b="b"/>
                    <a:pathLst>
                      <a:path w="44" h="7" extrusionOk="0">
                        <a:moveTo>
                          <a:pt x="44" y="2"/>
                        </a:moveTo>
                        <a:cubicBezTo>
                          <a:pt x="41" y="4"/>
                          <a:pt x="38" y="6"/>
                          <a:pt x="34" y="6"/>
                        </a:cubicBezTo>
                        <a:cubicBezTo>
                          <a:pt x="34" y="6"/>
                          <a:pt x="34" y="6"/>
                          <a:pt x="34" y="6"/>
                        </a:cubicBezTo>
                        <a:cubicBezTo>
                          <a:pt x="32" y="6"/>
                          <a:pt x="31" y="6"/>
                          <a:pt x="29" y="5"/>
                        </a:cubicBezTo>
                        <a:cubicBezTo>
                          <a:pt x="29" y="5"/>
                          <a:pt x="29" y="6"/>
                          <a:pt x="30" y="6"/>
                        </a:cubicBezTo>
                        <a:cubicBezTo>
                          <a:pt x="31" y="6"/>
                          <a:pt x="32" y="7"/>
                          <a:pt x="34" y="7"/>
                        </a:cubicBezTo>
                        <a:cubicBezTo>
                          <a:pt x="34" y="7"/>
                          <a:pt x="34" y="7"/>
                          <a:pt x="34" y="7"/>
                        </a:cubicBezTo>
                        <a:cubicBezTo>
                          <a:pt x="38" y="7"/>
                          <a:pt x="42" y="4"/>
                          <a:pt x="44" y="2"/>
                        </a:cubicBezTo>
                        <a:cubicBezTo>
                          <a:pt x="44" y="2"/>
                          <a:pt x="44" y="2"/>
                          <a:pt x="44" y="2"/>
                        </a:cubicBezTo>
                        <a:moveTo>
                          <a:pt x="0" y="0"/>
                        </a:moveTo>
                        <a:cubicBezTo>
                          <a:pt x="0" y="0"/>
                          <a:pt x="1" y="0"/>
                          <a:pt x="1" y="1"/>
                        </a:cubicBezTo>
                        <a:cubicBezTo>
                          <a:pt x="1" y="1"/>
                          <a:pt x="1" y="1"/>
                          <a:pt x="1" y="1"/>
                        </a:cubicBezTo>
                        <a:cubicBezTo>
                          <a:pt x="1" y="1"/>
                          <a:pt x="1" y="1"/>
                          <a:pt x="1" y="1"/>
                        </a:cubicBezTo>
                        <a:cubicBezTo>
                          <a:pt x="3" y="4"/>
                          <a:pt x="8" y="6"/>
                          <a:pt x="12" y="7"/>
                        </a:cubicBezTo>
                        <a:cubicBezTo>
                          <a:pt x="14" y="7"/>
                          <a:pt x="15" y="7"/>
                          <a:pt x="16" y="7"/>
                        </a:cubicBezTo>
                        <a:cubicBezTo>
                          <a:pt x="19" y="7"/>
                          <a:pt x="21" y="7"/>
                          <a:pt x="24" y="5"/>
                        </a:cubicBezTo>
                        <a:cubicBezTo>
                          <a:pt x="24" y="5"/>
                          <a:pt x="24" y="5"/>
                          <a:pt x="24" y="5"/>
                        </a:cubicBezTo>
                        <a:cubicBezTo>
                          <a:pt x="21" y="6"/>
                          <a:pt x="19" y="7"/>
                          <a:pt x="16" y="7"/>
                        </a:cubicBezTo>
                        <a:cubicBezTo>
                          <a:pt x="14" y="7"/>
                          <a:pt x="13" y="7"/>
                          <a:pt x="11" y="6"/>
                        </a:cubicBezTo>
                        <a:cubicBezTo>
                          <a:pt x="7" y="5"/>
                          <a:pt x="3" y="3"/>
                          <a:pt x="1" y="0"/>
                        </a:cubicBezTo>
                        <a:cubicBezTo>
                          <a:pt x="1" y="0"/>
                          <a:pt x="1" y="0"/>
                          <a:pt x="0" y="0"/>
                        </a:cubicBezTo>
                      </a:path>
                    </a:pathLst>
                  </a:custGeom>
                  <a:solidFill>
                    <a:srgbClr val="C74C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58" name="Google Shape;3758;p21"/>
                  <p:cNvSpPr/>
                  <p:nvPr/>
                </p:nvSpPr>
                <p:spPr>
                  <a:xfrm>
                    <a:off x="4318" y="2539"/>
                    <a:ext cx="33" cy="14"/>
                  </a:xfrm>
                  <a:custGeom>
                    <a:avLst/>
                    <a:gdLst/>
                    <a:ahLst/>
                    <a:cxnLst/>
                    <a:rect l="l" t="t" r="r" b="b"/>
                    <a:pathLst>
                      <a:path w="44" h="18" extrusionOk="0">
                        <a:moveTo>
                          <a:pt x="0" y="13"/>
                        </a:moveTo>
                        <a:cubicBezTo>
                          <a:pt x="0" y="13"/>
                          <a:pt x="0" y="13"/>
                          <a:pt x="0" y="13"/>
                        </a:cubicBezTo>
                        <a:cubicBezTo>
                          <a:pt x="0" y="13"/>
                          <a:pt x="0" y="13"/>
                          <a:pt x="0" y="13"/>
                        </a:cubicBezTo>
                        <a:cubicBezTo>
                          <a:pt x="0" y="13"/>
                          <a:pt x="0" y="13"/>
                          <a:pt x="1" y="13"/>
                        </a:cubicBezTo>
                        <a:cubicBezTo>
                          <a:pt x="4" y="17"/>
                          <a:pt x="9" y="18"/>
                          <a:pt x="14" y="18"/>
                        </a:cubicBezTo>
                        <a:cubicBezTo>
                          <a:pt x="14" y="18"/>
                          <a:pt x="15" y="18"/>
                          <a:pt x="16" y="18"/>
                        </a:cubicBezTo>
                        <a:cubicBezTo>
                          <a:pt x="20" y="18"/>
                          <a:pt x="23" y="17"/>
                          <a:pt x="26" y="15"/>
                        </a:cubicBezTo>
                        <a:cubicBezTo>
                          <a:pt x="26" y="14"/>
                          <a:pt x="26" y="14"/>
                          <a:pt x="26" y="14"/>
                        </a:cubicBezTo>
                        <a:cubicBezTo>
                          <a:pt x="22" y="17"/>
                          <a:pt x="18" y="18"/>
                          <a:pt x="14" y="18"/>
                        </a:cubicBezTo>
                        <a:cubicBezTo>
                          <a:pt x="9" y="18"/>
                          <a:pt x="4" y="16"/>
                          <a:pt x="0" y="13"/>
                        </a:cubicBezTo>
                        <a:cubicBezTo>
                          <a:pt x="0" y="13"/>
                          <a:pt x="0" y="13"/>
                          <a:pt x="0" y="13"/>
                        </a:cubicBezTo>
                        <a:moveTo>
                          <a:pt x="44" y="0"/>
                        </a:moveTo>
                        <a:cubicBezTo>
                          <a:pt x="44" y="0"/>
                          <a:pt x="44" y="0"/>
                          <a:pt x="44" y="0"/>
                        </a:cubicBezTo>
                        <a:cubicBezTo>
                          <a:pt x="43" y="4"/>
                          <a:pt x="40" y="8"/>
                          <a:pt x="36" y="10"/>
                        </a:cubicBezTo>
                        <a:cubicBezTo>
                          <a:pt x="35" y="11"/>
                          <a:pt x="33" y="11"/>
                          <a:pt x="31" y="11"/>
                        </a:cubicBezTo>
                        <a:cubicBezTo>
                          <a:pt x="31" y="11"/>
                          <a:pt x="31" y="11"/>
                          <a:pt x="31" y="11"/>
                        </a:cubicBezTo>
                        <a:cubicBezTo>
                          <a:pt x="31" y="11"/>
                          <a:pt x="31" y="12"/>
                          <a:pt x="31" y="12"/>
                        </a:cubicBezTo>
                        <a:cubicBezTo>
                          <a:pt x="33" y="12"/>
                          <a:pt x="35" y="11"/>
                          <a:pt x="37" y="10"/>
                        </a:cubicBezTo>
                        <a:cubicBezTo>
                          <a:pt x="40" y="8"/>
                          <a:pt x="43" y="4"/>
                          <a:pt x="44" y="0"/>
                        </a:cubicBezTo>
                      </a:path>
                    </a:pathLst>
                  </a:custGeom>
                  <a:solidFill>
                    <a:srgbClr val="C74C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59" name="Google Shape;3759;p21"/>
                  <p:cNvSpPr/>
                  <p:nvPr/>
                </p:nvSpPr>
                <p:spPr>
                  <a:xfrm>
                    <a:off x="4319" y="2551"/>
                    <a:ext cx="35" cy="17"/>
                  </a:xfrm>
                  <a:custGeom>
                    <a:avLst/>
                    <a:gdLst/>
                    <a:ahLst/>
                    <a:cxnLst/>
                    <a:rect l="l" t="t" r="r" b="b"/>
                    <a:pathLst>
                      <a:path w="46" h="23" extrusionOk="0">
                        <a:moveTo>
                          <a:pt x="32" y="16"/>
                        </a:moveTo>
                        <a:cubicBezTo>
                          <a:pt x="31" y="17"/>
                          <a:pt x="30" y="18"/>
                          <a:pt x="29" y="19"/>
                        </a:cubicBezTo>
                        <a:cubicBezTo>
                          <a:pt x="25" y="21"/>
                          <a:pt x="22" y="22"/>
                          <a:pt x="18" y="23"/>
                        </a:cubicBezTo>
                        <a:cubicBezTo>
                          <a:pt x="17" y="23"/>
                          <a:pt x="16" y="23"/>
                          <a:pt x="15" y="23"/>
                        </a:cubicBezTo>
                        <a:cubicBezTo>
                          <a:pt x="10" y="23"/>
                          <a:pt x="5" y="21"/>
                          <a:pt x="1" y="18"/>
                        </a:cubicBezTo>
                        <a:cubicBezTo>
                          <a:pt x="1" y="18"/>
                          <a:pt x="1" y="18"/>
                          <a:pt x="0" y="18"/>
                        </a:cubicBezTo>
                        <a:cubicBezTo>
                          <a:pt x="0" y="18"/>
                          <a:pt x="0" y="18"/>
                          <a:pt x="0" y="18"/>
                        </a:cubicBezTo>
                        <a:cubicBezTo>
                          <a:pt x="1" y="18"/>
                          <a:pt x="1" y="18"/>
                          <a:pt x="1" y="18"/>
                        </a:cubicBezTo>
                        <a:cubicBezTo>
                          <a:pt x="1" y="19"/>
                          <a:pt x="2" y="19"/>
                          <a:pt x="2" y="20"/>
                        </a:cubicBezTo>
                        <a:cubicBezTo>
                          <a:pt x="6" y="22"/>
                          <a:pt x="10" y="23"/>
                          <a:pt x="15" y="23"/>
                        </a:cubicBezTo>
                        <a:cubicBezTo>
                          <a:pt x="16" y="23"/>
                          <a:pt x="18" y="23"/>
                          <a:pt x="20" y="23"/>
                        </a:cubicBezTo>
                        <a:cubicBezTo>
                          <a:pt x="25" y="22"/>
                          <a:pt x="29" y="20"/>
                          <a:pt x="32" y="16"/>
                        </a:cubicBezTo>
                        <a:cubicBezTo>
                          <a:pt x="32" y="16"/>
                          <a:pt x="32" y="16"/>
                          <a:pt x="32" y="16"/>
                        </a:cubicBezTo>
                        <a:moveTo>
                          <a:pt x="45" y="0"/>
                        </a:moveTo>
                        <a:cubicBezTo>
                          <a:pt x="45" y="3"/>
                          <a:pt x="44" y="5"/>
                          <a:pt x="42" y="8"/>
                        </a:cubicBezTo>
                        <a:cubicBezTo>
                          <a:pt x="41" y="9"/>
                          <a:pt x="38" y="11"/>
                          <a:pt x="36" y="12"/>
                        </a:cubicBezTo>
                        <a:cubicBezTo>
                          <a:pt x="36" y="12"/>
                          <a:pt x="36" y="12"/>
                          <a:pt x="36" y="12"/>
                        </a:cubicBezTo>
                        <a:cubicBezTo>
                          <a:pt x="39" y="11"/>
                          <a:pt x="41" y="10"/>
                          <a:pt x="42" y="9"/>
                        </a:cubicBezTo>
                        <a:cubicBezTo>
                          <a:pt x="44" y="6"/>
                          <a:pt x="45" y="4"/>
                          <a:pt x="46" y="1"/>
                        </a:cubicBezTo>
                        <a:cubicBezTo>
                          <a:pt x="46" y="0"/>
                          <a:pt x="46" y="0"/>
                          <a:pt x="45" y="0"/>
                        </a:cubicBezTo>
                      </a:path>
                    </a:pathLst>
                  </a:custGeom>
                  <a:solidFill>
                    <a:srgbClr val="C74C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60" name="Google Shape;3760;p21"/>
                  <p:cNvSpPr/>
                  <p:nvPr/>
                </p:nvSpPr>
                <p:spPr>
                  <a:xfrm>
                    <a:off x="4336" y="2562"/>
                    <a:ext cx="34" cy="27"/>
                  </a:xfrm>
                  <a:custGeom>
                    <a:avLst/>
                    <a:gdLst/>
                    <a:ahLst/>
                    <a:cxnLst/>
                    <a:rect l="l" t="t" r="r" b="b"/>
                    <a:pathLst>
                      <a:path w="45" h="37" extrusionOk="0">
                        <a:moveTo>
                          <a:pt x="24" y="17"/>
                        </a:moveTo>
                        <a:cubicBezTo>
                          <a:pt x="24" y="22"/>
                          <a:pt x="20" y="26"/>
                          <a:pt x="17" y="29"/>
                        </a:cubicBezTo>
                        <a:cubicBezTo>
                          <a:pt x="15" y="31"/>
                          <a:pt x="12" y="33"/>
                          <a:pt x="10" y="34"/>
                        </a:cubicBezTo>
                        <a:cubicBezTo>
                          <a:pt x="7" y="35"/>
                          <a:pt x="4" y="36"/>
                          <a:pt x="1" y="36"/>
                        </a:cubicBezTo>
                        <a:cubicBezTo>
                          <a:pt x="1" y="36"/>
                          <a:pt x="1" y="36"/>
                          <a:pt x="1" y="36"/>
                        </a:cubicBezTo>
                        <a:cubicBezTo>
                          <a:pt x="0" y="36"/>
                          <a:pt x="0" y="36"/>
                          <a:pt x="0" y="36"/>
                        </a:cubicBezTo>
                        <a:cubicBezTo>
                          <a:pt x="0" y="36"/>
                          <a:pt x="0" y="36"/>
                          <a:pt x="0" y="36"/>
                        </a:cubicBezTo>
                        <a:cubicBezTo>
                          <a:pt x="0" y="36"/>
                          <a:pt x="1" y="36"/>
                          <a:pt x="1" y="37"/>
                        </a:cubicBezTo>
                        <a:cubicBezTo>
                          <a:pt x="1" y="37"/>
                          <a:pt x="1" y="37"/>
                          <a:pt x="1" y="37"/>
                        </a:cubicBezTo>
                        <a:cubicBezTo>
                          <a:pt x="1" y="37"/>
                          <a:pt x="1" y="37"/>
                          <a:pt x="1" y="37"/>
                        </a:cubicBezTo>
                        <a:cubicBezTo>
                          <a:pt x="1" y="37"/>
                          <a:pt x="1" y="37"/>
                          <a:pt x="1" y="37"/>
                        </a:cubicBezTo>
                        <a:cubicBezTo>
                          <a:pt x="4" y="36"/>
                          <a:pt x="7" y="35"/>
                          <a:pt x="9" y="35"/>
                        </a:cubicBezTo>
                        <a:cubicBezTo>
                          <a:pt x="12" y="33"/>
                          <a:pt x="15" y="32"/>
                          <a:pt x="18" y="29"/>
                        </a:cubicBezTo>
                        <a:cubicBezTo>
                          <a:pt x="20" y="27"/>
                          <a:pt x="22" y="24"/>
                          <a:pt x="24" y="21"/>
                        </a:cubicBezTo>
                        <a:cubicBezTo>
                          <a:pt x="24" y="20"/>
                          <a:pt x="25" y="18"/>
                          <a:pt x="25" y="17"/>
                        </a:cubicBezTo>
                        <a:cubicBezTo>
                          <a:pt x="25" y="17"/>
                          <a:pt x="25" y="17"/>
                          <a:pt x="24" y="17"/>
                        </a:cubicBezTo>
                        <a:moveTo>
                          <a:pt x="44" y="0"/>
                        </a:moveTo>
                        <a:cubicBezTo>
                          <a:pt x="44" y="1"/>
                          <a:pt x="44" y="1"/>
                          <a:pt x="44" y="1"/>
                        </a:cubicBezTo>
                        <a:cubicBezTo>
                          <a:pt x="44" y="7"/>
                          <a:pt x="38" y="13"/>
                          <a:pt x="31" y="14"/>
                        </a:cubicBezTo>
                        <a:cubicBezTo>
                          <a:pt x="31" y="14"/>
                          <a:pt x="31" y="14"/>
                          <a:pt x="31" y="15"/>
                        </a:cubicBezTo>
                        <a:cubicBezTo>
                          <a:pt x="34" y="14"/>
                          <a:pt x="36" y="13"/>
                          <a:pt x="37" y="12"/>
                        </a:cubicBezTo>
                        <a:cubicBezTo>
                          <a:pt x="41" y="10"/>
                          <a:pt x="45" y="5"/>
                          <a:pt x="44" y="0"/>
                        </a:cubicBezTo>
                      </a:path>
                    </a:pathLst>
                  </a:custGeom>
                  <a:solidFill>
                    <a:srgbClr val="C74C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61" name="Google Shape;3761;p21"/>
                  <p:cNvSpPr/>
                  <p:nvPr/>
                </p:nvSpPr>
                <p:spPr>
                  <a:xfrm>
                    <a:off x="4358" y="2568"/>
                    <a:ext cx="21" cy="31"/>
                  </a:xfrm>
                  <a:custGeom>
                    <a:avLst/>
                    <a:gdLst/>
                    <a:ahLst/>
                    <a:cxnLst/>
                    <a:rect l="l" t="t" r="r" b="b"/>
                    <a:pathLst>
                      <a:path w="28" h="41" extrusionOk="0">
                        <a:moveTo>
                          <a:pt x="12" y="20"/>
                        </a:moveTo>
                        <a:cubicBezTo>
                          <a:pt x="12" y="23"/>
                          <a:pt x="11" y="27"/>
                          <a:pt x="10" y="30"/>
                        </a:cubicBezTo>
                        <a:cubicBezTo>
                          <a:pt x="9" y="32"/>
                          <a:pt x="8" y="34"/>
                          <a:pt x="6" y="36"/>
                        </a:cubicBezTo>
                        <a:cubicBezTo>
                          <a:pt x="5" y="37"/>
                          <a:pt x="3" y="40"/>
                          <a:pt x="1" y="40"/>
                        </a:cubicBezTo>
                        <a:cubicBezTo>
                          <a:pt x="0" y="41"/>
                          <a:pt x="0" y="41"/>
                          <a:pt x="0" y="41"/>
                        </a:cubicBezTo>
                        <a:cubicBezTo>
                          <a:pt x="0" y="41"/>
                          <a:pt x="0" y="41"/>
                          <a:pt x="0" y="41"/>
                        </a:cubicBezTo>
                        <a:cubicBezTo>
                          <a:pt x="0" y="41"/>
                          <a:pt x="0" y="41"/>
                          <a:pt x="0" y="41"/>
                        </a:cubicBezTo>
                        <a:cubicBezTo>
                          <a:pt x="0" y="41"/>
                          <a:pt x="0" y="41"/>
                          <a:pt x="1" y="41"/>
                        </a:cubicBezTo>
                        <a:cubicBezTo>
                          <a:pt x="1" y="41"/>
                          <a:pt x="1" y="41"/>
                          <a:pt x="1" y="41"/>
                        </a:cubicBezTo>
                        <a:cubicBezTo>
                          <a:pt x="1" y="41"/>
                          <a:pt x="1" y="41"/>
                          <a:pt x="1" y="41"/>
                        </a:cubicBezTo>
                        <a:cubicBezTo>
                          <a:pt x="2" y="40"/>
                          <a:pt x="3" y="39"/>
                          <a:pt x="4" y="38"/>
                        </a:cubicBezTo>
                        <a:cubicBezTo>
                          <a:pt x="7" y="36"/>
                          <a:pt x="9" y="34"/>
                          <a:pt x="10" y="31"/>
                        </a:cubicBezTo>
                        <a:cubicBezTo>
                          <a:pt x="12" y="28"/>
                          <a:pt x="13" y="25"/>
                          <a:pt x="13" y="21"/>
                        </a:cubicBezTo>
                        <a:cubicBezTo>
                          <a:pt x="13" y="21"/>
                          <a:pt x="12" y="20"/>
                          <a:pt x="12" y="20"/>
                        </a:cubicBezTo>
                        <a:moveTo>
                          <a:pt x="26" y="0"/>
                        </a:moveTo>
                        <a:cubicBezTo>
                          <a:pt x="26" y="0"/>
                          <a:pt x="26" y="0"/>
                          <a:pt x="26" y="0"/>
                        </a:cubicBezTo>
                        <a:cubicBezTo>
                          <a:pt x="28" y="4"/>
                          <a:pt x="26" y="9"/>
                          <a:pt x="24" y="13"/>
                        </a:cubicBezTo>
                        <a:cubicBezTo>
                          <a:pt x="22" y="15"/>
                          <a:pt x="20" y="17"/>
                          <a:pt x="17" y="17"/>
                        </a:cubicBezTo>
                        <a:cubicBezTo>
                          <a:pt x="17" y="17"/>
                          <a:pt x="17" y="18"/>
                          <a:pt x="18" y="18"/>
                        </a:cubicBezTo>
                        <a:cubicBezTo>
                          <a:pt x="20" y="17"/>
                          <a:pt x="22" y="16"/>
                          <a:pt x="24" y="13"/>
                        </a:cubicBezTo>
                        <a:cubicBezTo>
                          <a:pt x="27" y="10"/>
                          <a:pt x="28" y="4"/>
                          <a:pt x="26" y="0"/>
                        </a:cubicBezTo>
                      </a:path>
                    </a:pathLst>
                  </a:custGeom>
                  <a:solidFill>
                    <a:srgbClr val="C74C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62" name="Google Shape;3762;p21"/>
                  <p:cNvSpPr/>
                  <p:nvPr/>
                </p:nvSpPr>
                <p:spPr>
                  <a:xfrm>
                    <a:off x="4332" y="2484"/>
                    <a:ext cx="50" cy="110"/>
                  </a:xfrm>
                  <a:custGeom>
                    <a:avLst/>
                    <a:gdLst/>
                    <a:ahLst/>
                    <a:cxnLst/>
                    <a:rect l="l" t="t" r="r" b="b"/>
                    <a:pathLst>
                      <a:path w="67" h="147" extrusionOk="0">
                        <a:moveTo>
                          <a:pt x="62" y="146"/>
                        </a:moveTo>
                        <a:cubicBezTo>
                          <a:pt x="59" y="147"/>
                          <a:pt x="55" y="145"/>
                          <a:pt x="51" y="138"/>
                        </a:cubicBezTo>
                        <a:cubicBezTo>
                          <a:pt x="48" y="132"/>
                          <a:pt x="43" y="129"/>
                          <a:pt x="37" y="125"/>
                        </a:cubicBezTo>
                        <a:cubicBezTo>
                          <a:pt x="33" y="123"/>
                          <a:pt x="29" y="120"/>
                          <a:pt x="25" y="117"/>
                        </a:cubicBezTo>
                        <a:cubicBezTo>
                          <a:pt x="19" y="112"/>
                          <a:pt x="13" y="104"/>
                          <a:pt x="9" y="93"/>
                        </a:cubicBezTo>
                        <a:cubicBezTo>
                          <a:pt x="4" y="81"/>
                          <a:pt x="1" y="66"/>
                          <a:pt x="1" y="51"/>
                        </a:cubicBezTo>
                        <a:cubicBezTo>
                          <a:pt x="0" y="17"/>
                          <a:pt x="8" y="2"/>
                          <a:pt x="8" y="2"/>
                        </a:cubicBezTo>
                        <a:cubicBezTo>
                          <a:pt x="9" y="1"/>
                          <a:pt x="11" y="0"/>
                          <a:pt x="12" y="1"/>
                        </a:cubicBezTo>
                        <a:cubicBezTo>
                          <a:pt x="13" y="1"/>
                          <a:pt x="14" y="3"/>
                          <a:pt x="13" y="4"/>
                        </a:cubicBezTo>
                        <a:cubicBezTo>
                          <a:pt x="13" y="4"/>
                          <a:pt x="5" y="19"/>
                          <a:pt x="6" y="51"/>
                        </a:cubicBezTo>
                        <a:cubicBezTo>
                          <a:pt x="7" y="84"/>
                          <a:pt x="19" y="105"/>
                          <a:pt x="29" y="113"/>
                        </a:cubicBezTo>
                        <a:cubicBezTo>
                          <a:pt x="32" y="116"/>
                          <a:pt x="36" y="119"/>
                          <a:pt x="39" y="121"/>
                        </a:cubicBezTo>
                        <a:cubicBezTo>
                          <a:pt x="46" y="125"/>
                          <a:pt x="52" y="129"/>
                          <a:pt x="56" y="136"/>
                        </a:cubicBezTo>
                        <a:cubicBezTo>
                          <a:pt x="59" y="142"/>
                          <a:pt x="61" y="141"/>
                          <a:pt x="63" y="141"/>
                        </a:cubicBezTo>
                        <a:cubicBezTo>
                          <a:pt x="63" y="141"/>
                          <a:pt x="64" y="141"/>
                          <a:pt x="65" y="141"/>
                        </a:cubicBezTo>
                        <a:cubicBezTo>
                          <a:pt x="67" y="142"/>
                          <a:pt x="67" y="143"/>
                          <a:pt x="67" y="145"/>
                        </a:cubicBezTo>
                        <a:cubicBezTo>
                          <a:pt x="66" y="146"/>
                          <a:pt x="65" y="146"/>
                          <a:pt x="64" y="146"/>
                        </a:cubicBezTo>
                        <a:cubicBezTo>
                          <a:pt x="64" y="146"/>
                          <a:pt x="64" y="146"/>
                          <a:pt x="64" y="146"/>
                        </a:cubicBezTo>
                        <a:cubicBezTo>
                          <a:pt x="63" y="146"/>
                          <a:pt x="62" y="146"/>
                          <a:pt x="62" y="146"/>
                        </a:cubicBezTo>
                      </a:path>
                    </a:pathLst>
                  </a:custGeom>
                  <a:solidFill>
                    <a:srgbClr val="F8C4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63" name="Google Shape;3763;p21"/>
                  <p:cNvSpPr/>
                  <p:nvPr/>
                </p:nvSpPr>
                <p:spPr>
                  <a:xfrm>
                    <a:off x="4332" y="2484"/>
                    <a:ext cx="51" cy="110"/>
                  </a:xfrm>
                  <a:custGeom>
                    <a:avLst/>
                    <a:gdLst/>
                    <a:ahLst/>
                    <a:cxnLst/>
                    <a:rect l="l" t="t" r="r" b="b"/>
                    <a:pathLst>
                      <a:path w="68" h="147" extrusionOk="0">
                        <a:moveTo>
                          <a:pt x="62" y="147"/>
                        </a:moveTo>
                        <a:cubicBezTo>
                          <a:pt x="58" y="147"/>
                          <a:pt x="54" y="144"/>
                          <a:pt x="51" y="138"/>
                        </a:cubicBezTo>
                        <a:cubicBezTo>
                          <a:pt x="48" y="133"/>
                          <a:pt x="43" y="129"/>
                          <a:pt x="36" y="125"/>
                        </a:cubicBezTo>
                        <a:cubicBezTo>
                          <a:pt x="33" y="123"/>
                          <a:pt x="29" y="121"/>
                          <a:pt x="25" y="117"/>
                        </a:cubicBezTo>
                        <a:cubicBezTo>
                          <a:pt x="19" y="112"/>
                          <a:pt x="13" y="104"/>
                          <a:pt x="9" y="93"/>
                        </a:cubicBezTo>
                        <a:cubicBezTo>
                          <a:pt x="4" y="81"/>
                          <a:pt x="1" y="66"/>
                          <a:pt x="1" y="51"/>
                        </a:cubicBezTo>
                        <a:cubicBezTo>
                          <a:pt x="0" y="17"/>
                          <a:pt x="8" y="2"/>
                          <a:pt x="8" y="2"/>
                        </a:cubicBezTo>
                        <a:cubicBezTo>
                          <a:pt x="9" y="1"/>
                          <a:pt x="10" y="0"/>
                          <a:pt x="11" y="0"/>
                        </a:cubicBezTo>
                        <a:cubicBezTo>
                          <a:pt x="11" y="0"/>
                          <a:pt x="12" y="0"/>
                          <a:pt x="12" y="1"/>
                        </a:cubicBezTo>
                        <a:cubicBezTo>
                          <a:pt x="13" y="1"/>
                          <a:pt x="14" y="3"/>
                          <a:pt x="13" y="4"/>
                        </a:cubicBezTo>
                        <a:cubicBezTo>
                          <a:pt x="13" y="5"/>
                          <a:pt x="6" y="19"/>
                          <a:pt x="6" y="51"/>
                        </a:cubicBezTo>
                        <a:cubicBezTo>
                          <a:pt x="7" y="84"/>
                          <a:pt x="19" y="105"/>
                          <a:pt x="29" y="113"/>
                        </a:cubicBezTo>
                        <a:cubicBezTo>
                          <a:pt x="32" y="116"/>
                          <a:pt x="36" y="118"/>
                          <a:pt x="39" y="121"/>
                        </a:cubicBezTo>
                        <a:cubicBezTo>
                          <a:pt x="46" y="125"/>
                          <a:pt x="52" y="129"/>
                          <a:pt x="56" y="136"/>
                        </a:cubicBezTo>
                        <a:cubicBezTo>
                          <a:pt x="59" y="141"/>
                          <a:pt x="60" y="141"/>
                          <a:pt x="62" y="141"/>
                        </a:cubicBezTo>
                        <a:cubicBezTo>
                          <a:pt x="62" y="141"/>
                          <a:pt x="62" y="141"/>
                          <a:pt x="63" y="141"/>
                        </a:cubicBezTo>
                        <a:cubicBezTo>
                          <a:pt x="63" y="141"/>
                          <a:pt x="64" y="141"/>
                          <a:pt x="64" y="141"/>
                        </a:cubicBezTo>
                        <a:cubicBezTo>
                          <a:pt x="65" y="141"/>
                          <a:pt x="65" y="141"/>
                          <a:pt x="66" y="141"/>
                        </a:cubicBezTo>
                        <a:cubicBezTo>
                          <a:pt x="67" y="142"/>
                          <a:pt x="68" y="143"/>
                          <a:pt x="67" y="145"/>
                        </a:cubicBezTo>
                        <a:cubicBezTo>
                          <a:pt x="66" y="146"/>
                          <a:pt x="65" y="146"/>
                          <a:pt x="64" y="146"/>
                        </a:cubicBezTo>
                        <a:cubicBezTo>
                          <a:pt x="64" y="146"/>
                          <a:pt x="64" y="146"/>
                          <a:pt x="64" y="146"/>
                        </a:cubicBezTo>
                        <a:cubicBezTo>
                          <a:pt x="63" y="147"/>
                          <a:pt x="62" y="147"/>
                          <a:pt x="62" y="147"/>
                        </a:cubicBezTo>
                        <a:moveTo>
                          <a:pt x="11" y="1"/>
                        </a:moveTo>
                        <a:cubicBezTo>
                          <a:pt x="10" y="1"/>
                          <a:pt x="9" y="1"/>
                          <a:pt x="9" y="2"/>
                        </a:cubicBezTo>
                        <a:cubicBezTo>
                          <a:pt x="8" y="3"/>
                          <a:pt x="0" y="17"/>
                          <a:pt x="1" y="51"/>
                        </a:cubicBezTo>
                        <a:cubicBezTo>
                          <a:pt x="1" y="66"/>
                          <a:pt x="4" y="81"/>
                          <a:pt x="9" y="93"/>
                        </a:cubicBezTo>
                        <a:cubicBezTo>
                          <a:pt x="13" y="103"/>
                          <a:pt x="19" y="112"/>
                          <a:pt x="25" y="117"/>
                        </a:cubicBezTo>
                        <a:cubicBezTo>
                          <a:pt x="29" y="120"/>
                          <a:pt x="33" y="123"/>
                          <a:pt x="37" y="125"/>
                        </a:cubicBezTo>
                        <a:cubicBezTo>
                          <a:pt x="43" y="129"/>
                          <a:pt x="48" y="132"/>
                          <a:pt x="51" y="138"/>
                        </a:cubicBezTo>
                        <a:cubicBezTo>
                          <a:pt x="54" y="144"/>
                          <a:pt x="58" y="146"/>
                          <a:pt x="62" y="146"/>
                        </a:cubicBezTo>
                        <a:cubicBezTo>
                          <a:pt x="62" y="146"/>
                          <a:pt x="63" y="146"/>
                          <a:pt x="64" y="146"/>
                        </a:cubicBezTo>
                        <a:cubicBezTo>
                          <a:pt x="64" y="146"/>
                          <a:pt x="64" y="146"/>
                          <a:pt x="64" y="146"/>
                        </a:cubicBezTo>
                        <a:cubicBezTo>
                          <a:pt x="64" y="146"/>
                          <a:pt x="64" y="146"/>
                          <a:pt x="64" y="146"/>
                        </a:cubicBezTo>
                        <a:cubicBezTo>
                          <a:pt x="65" y="146"/>
                          <a:pt x="66" y="145"/>
                          <a:pt x="67" y="145"/>
                        </a:cubicBezTo>
                        <a:cubicBezTo>
                          <a:pt x="67" y="143"/>
                          <a:pt x="67" y="142"/>
                          <a:pt x="65" y="141"/>
                        </a:cubicBezTo>
                        <a:cubicBezTo>
                          <a:pt x="65" y="141"/>
                          <a:pt x="65" y="141"/>
                          <a:pt x="64" y="141"/>
                        </a:cubicBezTo>
                        <a:cubicBezTo>
                          <a:pt x="64" y="141"/>
                          <a:pt x="63" y="141"/>
                          <a:pt x="63" y="141"/>
                        </a:cubicBezTo>
                        <a:cubicBezTo>
                          <a:pt x="62" y="141"/>
                          <a:pt x="62" y="142"/>
                          <a:pt x="62" y="142"/>
                        </a:cubicBezTo>
                        <a:cubicBezTo>
                          <a:pt x="60" y="142"/>
                          <a:pt x="58" y="141"/>
                          <a:pt x="56" y="136"/>
                        </a:cubicBezTo>
                        <a:cubicBezTo>
                          <a:pt x="52" y="129"/>
                          <a:pt x="46" y="125"/>
                          <a:pt x="39" y="121"/>
                        </a:cubicBezTo>
                        <a:cubicBezTo>
                          <a:pt x="36" y="119"/>
                          <a:pt x="32" y="116"/>
                          <a:pt x="28" y="113"/>
                        </a:cubicBezTo>
                        <a:cubicBezTo>
                          <a:pt x="18" y="105"/>
                          <a:pt x="6" y="84"/>
                          <a:pt x="6" y="51"/>
                        </a:cubicBezTo>
                        <a:cubicBezTo>
                          <a:pt x="5" y="19"/>
                          <a:pt x="13" y="4"/>
                          <a:pt x="13" y="4"/>
                        </a:cubicBezTo>
                        <a:cubicBezTo>
                          <a:pt x="13" y="3"/>
                          <a:pt x="13" y="2"/>
                          <a:pt x="12" y="1"/>
                        </a:cubicBezTo>
                        <a:cubicBezTo>
                          <a:pt x="11" y="1"/>
                          <a:pt x="11" y="1"/>
                          <a:pt x="11" y="1"/>
                        </a:cubicBezTo>
                      </a:path>
                    </a:pathLst>
                  </a:custGeom>
                  <a:solidFill>
                    <a:srgbClr val="CA6B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64" name="Google Shape;3764;p21"/>
                  <p:cNvSpPr/>
                  <p:nvPr/>
                </p:nvSpPr>
                <p:spPr>
                  <a:xfrm>
                    <a:off x="4334" y="2487"/>
                    <a:ext cx="41" cy="105"/>
                  </a:xfrm>
                  <a:custGeom>
                    <a:avLst/>
                    <a:gdLst/>
                    <a:ahLst/>
                    <a:cxnLst/>
                    <a:rect l="l" t="t" r="r" b="b"/>
                    <a:pathLst>
                      <a:path w="54" h="140" extrusionOk="0">
                        <a:moveTo>
                          <a:pt x="1" y="51"/>
                        </a:moveTo>
                        <a:cubicBezTo>
                          <a:pt x="1" y="58"/>
                          <a:pt x="2" y="64"/>
                          <a:pt x="3" y="71"/>
                        </a:cubicBezTo>
                        <a:cubicBezTo>
                          <a:pt x="10" y="104"/>
                          <a:pt x="24" y="110"/>
                          <a:pt x="31" y="115"/>
                        </a:cubicBezTo>
                        <a:cubicBezTo>
                          <a:pt x="37" y="121"/>
                          <a:pt x="47" y="122"/>
                          <a:pt x="51" y="132"/>
                        </a:cubicBezTo>
                        <a:cubicBezTo>
                          <a:pt x="51" y="132"/>
                          <a:pt x="52" y="135"/>
                          <a:pt x="51" y="135"/>
                        </a:cubicBezTo>
                        <a:cubicBezTo>
                          <a:pt x="51" y="135"/>
                          <a:pt x="50" y="135"/>
                          <a:pt x="50" y="135"/>
                        </a:cubicBezTo>
                        <a:cubicBezTo>
                          <a:pt x="50" y="135"/>
                          <a:pt x="50" y="135"/>
                          <a:pt x="50" y="135"/>
                        </a:cubicBezTo>
                        <a:cubicBezTo>
                          <a:pt x="51" y="138"/>
                          <a:pt x="53" y="139"/>
                          <a:pt x="54" y="140"/>
                        </a:cubicBezTo>
                        <a:cubicBezTo>
                          <a:pt x="54" y="138"/>
                          <a:pt x="54" y="136"/>
                          <a:pt x="54" y="134"/>
                        </a:cubicBezTo>
                        <a:cubicBezTo>
                          <a:pt x="54" y="133"/>
                          <a:pt x="53" y="132"/>
                          <a:pt x="53" y="131"/>
                        </a:cubicBezTo>
                        <a:cubicBezTo>
                          <a:pt x="49" y="124"/>
                          <a:pt x="43" y="120"/>
                          <a:pt x="36" y="116"/>
                        </a:cubicBezTo>
                        <a:cubicBezTo>
                          <a:pt x="33" y="114"/>
                          <a:pt x="29" y="111"/>
                          <a:pt x="25" y="108"/>
                        </a:cubicBezTo>
                        <a:cubicBezTo>
                          <a:pt x="16" y="101"/>
                          <a:pt x="5" y="82"/>
                          <a:pt x="3" y="53"/>
                        </a:cubicBezTo>
                        <a:cubicBezTo>
                          <a:pt x="2" y="53"/>
                          <a:pt x="1" y="52"/>
                          <a:pt x="1" y="51"/>
                        </a:cubicBezTo>
                        <a:moveTo>
                          <a:pt x="1" y="36"/>
                        </a:moveTo>
                        <a:cubicBezTo>
                          <a:pt x="0" y="40"/>
                          <a:pt x="0" y="45"/>
                          <a:pt x="1" y="50"/>
                        </a:cubicBezTo>
                        <a:cubicBezTo>
                          <a:pt x="1" y="50"/>
                          <a:pt x="1" y="50"/>
                          <a:pt x="1" y="50"/>
                        </a:cubicBezTo>
                        <a:cubicBezTo>
                          <a:pt x="1" y="50"/>
                          <a:pt x="1" y="50"/>
                          <a:pt x="1" y="50"/>
                        </a:cubicBezTo>
                        <a:cubicBezTo>
                          <a:pt x="1" y="50"/>
                          <a:pt x="1" y="50"/>
                          <a:pt x="1" y="50"/>
                        </a:cubicBezTo>
                        <a:cubicBezTo>
                          <a:pt x="1" y="50"/>
                          <a:pt x="1" y="50"/>
                          <a:pt x="1" y="51"/>
                        </a:cubicBezTo>
                        <a:cubicBezTo>
                          <a:pt x="1" y="51"/>
                          <a:pt x="2" y="52"/>
                          <a:pt x="3" y="52"/>
                        </a:cubicBezTo>
                        <a:cubicBezTo>
                          <a:pt x="3" y="50"/>
                          <a:pt x="3" y="48"/>
                          <a:pt x="3" y="46"/>
                        </a:cubicBezTo>
                        <a:cubicBezTo>
                          <a:pt x="3" y="43"/>
                          <a:pt x="3" y="40"/>
                          <a:pt x="3" y="37"/>
                        </a:cubicBezTo>
                        <a:cubicBezTo>
                          <a:pt x="2" y="37"/>
                          <a:pt x="1" y="36"/>
                          <a:pt x="1" y="36"/>
                        </a:cubicBezTo>
                        <a:moveTo>
                          <a:pt x="3" y="17"/>
                        </a:moveTo>
                        <a:cubicBezTo>
                          <a:pt x="2" y="22"/>
                          <a:pt x="1" y="28"/>
                          <a:pt x="1" y="35"/>
                        </a:cubicBezTo>
                        <a:cubicBezTo>
                          <a:pt x="1" y="36"/>
                          <a:pt x="2" y="36"/>
                          <a:pt x="3" y="37"/>
                        </a:cubicBezTo>
                        <a:cubicBezTo>
                          <a:pt x="3" y="30"/>
                          <a:pt x="4" y="24"/>
                          <a:pt x="4" y="19"/>
                        </a:cubicBezTo>
                        <a:cubicBezTo>
                          <a:pt x="4" y="19"/>
                          <a:pt x="3" y="18"/>
                          <a:pt x="3" y="17"/>
                        </a:cubicBezTo>
                        <a:moveTo>
                          <a:pt x="6" y="2"/>
                        </a:moveTo>
                        <a:cubicBezTo>
                          <a:pt x="5" y="2"/>
                          <a:pt x="4" y="3"/>
                          <a:pt x="3" y="3"/>
                        </a:cubicBezTo>
                        <a:cubicBezTo>
                          <a:pt x="3" y="4"/>
                          <a:pt x="2" y="5"/>
                          <a:pt x="2" y="7"/>
                        </a:cubicBezTo>
                        <a:cubicBezTo>
                          <a:pt x="2" y="6"/>
                          <a:pt x="3" y="6"/>
                          <a:pt x="3" y="6"/>
                        </a:cubicBezTo>
                        <a:cubicBezTo>
                          <a:pt x="3" y="6"/>
                          <a:pt x="3" y="6"/>
                          <a:pt x="3" y="6"/>
                        </a:cubicBezTo>
                        <a:cubicBezTo>
                          <a:pt x="3" y="6"/>
                          <a:pt x="4" y="6"/>
                          <a:pt x="4" y="6"/>
                        </a:cubicBezTo>
                        <a:cubicBezTo>
                          <a:pt x="4" y="6"/>
                          <a:pt x="5" y="6"/>
                          <a:pt x="5" y="8"/>
                        </a:cubicBezTo>
                        <a:cubicBezTo>
                          <a:pt x="4" y="8"/>
                          <a:pt x="4" y="11"/>
                          <a:pt x="3" y="16"/>
                        </a:cubicBezTo>
                        <a:cubicBezTo>
                          <a:pt x="3" y="17"/>
                          <a:pt x="4" y="18"/>
                          <a:pt x="5" y="18"/>
                        </a:cubicBezTo>
                        <a:cubicBezTo>
                          <a:pt x="6" y="12"/>
                          <a:pt x="7" y="7"/>
                          <a:pt x="8" y="3"/>
                        </a:cubicBezTo>
                        <a:cubicBezTo>
                          <a:pt x="7" y="3"/>
                          <a:pt x="6" y="2"/>
                          <a:pt x="6" y="2"/>
                        </a:cubicBezTo>
                        <a:moveTo>
                          <a:pt x="4" y="0"/>
                        </a:moveTo>
                        <a:cubicBezTo>
                          <a:pt x="4" y="1"/>
                          <a:pt x="4" y="2"/>
                          <a:pt x="3" y="3"/>
                        </a:cubicBezTo>
                        <a:cubicBezTo>
                          <a:pt x="4" y="2"/>
                          <a:pt x="5" y="2"/>
                          <a:pt x="5" y="2"/>
                        </a:cubicBezTo>
                        <a:cubicBezTo>
                          <a:pt x="5" y="1"/>
                          <a:pt x="5" y="1"/>
                          <a:pt x="4" y="0"/>
                        </a:cubicBezTo>
                      </a:path>
                    </a:pathLst>
                  </a:custGeom>
                  <a:solidFill>
                    <a:srgbClr val="F2999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65" name="Google Shape;3765;p21"/>
                  <p:cNvSpPr/>
                  <p:nvPr/>
                </p:nvSpPr>
                <p:spPr>
                  <a:xfrm>
                    <a:off x="4336" y="2487"/>
                    <a:ext cx="39" cy="105"/>
                  </a:xfrm>
                  <a:custGeom>
                    <a:avLst/>
                    <a:gdLst/>
                    <a:ahLst/>
                    <a:cxnLst/>
                    <a:rect l="l" t="t" r="r" b="b"/>
                    <a:pathLst>
                      <a:path w="52" h="140" extrusionOk="0">
                        <a:moveTo>
                          <a:pt x="47" y="135"/>
                        </a:moveTo>
                        <a:cubicBezTo>
                          <a:pt x="49" y="138"/>
                          <a:pt x="51" y="139"/>
                          <a:pt x="52" y="140"/>
                        </a:cubicBezTo>
                        <a:cubicBezTo>
                          <a:pt x="52" y="140"/>
                          <a:pt x="52" y="140"/>
                          <a:pt x="52" y="140"/>
                        </a:cubicBezTo>
                        <a:cubicBezTo>
                          <a:pt x="51" y="139"/>
                          <a:pt x="49" y="138"/>
                          <a:pt x="48" y="135"/>
                        </a:cubicBezTo>
                        <a:cubicBezTo>
                          <a:pt x="48" y="135"/>
                          <a:pt x="47" y="135"/>
                          <a:pt x="47" y="135"/>
                        </a:cubicBezTo>
                        <a:moveTo>
                          <a:pt x="1" y="53"/>
                        </a:moveTo>
                        <a:cubicBezTo>
                          <a:pt x="3" y="82"/>
                          <a:pt x="14" y="101"/>
                          <a:pt x="23" y="108"/>
                        </a:cubicBezTo>
                        <a:cubicBezTo>
                          <a:pt x="27" y="111"/>
                          <a:pt x="31" y="114"/>
                          <a:pt x="34" y="116"/>
                        </a:cubicBezTo>
                        <a:cubicBezTo>
                          <a:pt x="41" y="120"/>
                          <a:pt x="47" y="124"/>
                          <a:pt x="51" y="131"/>
                        </a:cubicBezTo>
                        <a:cubicBezTo>
                          <a:pt x="51" y="132"/>
                          <a:pt x="52" y="133"/>
                          <a:pt x="52" y="134"/>
                        </a:cubicBezTo>
                        <a:cubicBezTo>
                          <a:pt x="52" y="134"/>
                          <a:pt x="52" y="134"/>
                          <a:pt x="52" y="134"/>
                        </a:cubicBezTo>
                        <a:cubicBezTo>
                          <a:pt x="52" y="133"/>
                          <a:pt x="51" y="132"/>
                          <a:pt x="51" y="131"/>
                        </a:cubicBezTo>
                        <a:cubicBezTo>
                          <a:pt x="47" y="124"/>
                          <a:pt x="41" y="120"/>
                          <a:pt x="34" y="116"/>
                        </a:cubicBezTo>
                        <a:cubicBezTo>
                          <a:pt x="31" y="114"/>
                          <a:pt x="27" y="111"/>
                          <a:pt x="24" y="108"/>
                        </a:cubicBezTo>
                        <a:cubicBezTo>
                          <a:pt x="14" y="101"/>
                          <a:pt x="4" y="82"/>
                          <a:pt x="1" y="53"/>
                        </a:cubicBezTo>
                        <a:cubicBezTo>
                          <a:pt x="1" y="53"/>
                          <a:pt x="1" y="53"/>
                          <a:pt x="1" y="53"/>
                        </a:cubicBezTo>
                        <a:moveTo>
                          <a:pt x="1" y="37"/>
                        </a:moveTo>
                        <a:cubicBezTo>
                          <a:pt x="1" y="40"/>
                          <a:pt x="1" y="43"/>
                          <a:pt x="1" y="46"/>
                        </a:cubicBezTo>
                        <a:cubicBezTo>
                          <a:pt x="1" y="48"/>
                          <a:pt x="1" y="50"/>
                          <a:pt x="1" y="52"/>
                        </a:cubicBezTo>
                        <a:cubicBezTo>
                          <a:pt x="1" y="53"/>
                          <a:pt x="1" y="53"/>
                          <a:pt x="1" y="53"/>
                        </a:cubicBezTo>
                        <a:cubicBezTo>
                          <a:pt x="1" y="50"/>
                          <a:pt x="1" y="48"/>
                          <a:pt x="1" y="46"/>
                        </a:cubicBezTo>
                        <a:cubicBezTo>
                          <a:pt x="1" y="43"/>
                          <a:pt x="1" y="40"/>
                          <a:pt x="1" y="37"/>
                        </a:cubicBezTo>
                        <a:cubicBezTo>
                          <a:pt x="1" y="37"/>
                          <a:pt x="1" y="37"/>
                          <a:pt x="1" y="37"/>
                        </a:cubicBezTo>
                        <a:moveTo>
                          <a:pt x="2" y="19"/>
                        </a:moveTo>
                        <a:cubicBezTo>
                          <a:pt x="2" y="24"/>
                          <a:pt x="1" y="30"/>
                          <a:pt x="1" y="37"/>
                        </a:cubicBezTo>
                        <a:cubicBezTo>
                          <a:pt x="1" y="37"/>
                          <a:pt x="1" y="37"/>
                          <a:pt x="1" y="37"/>
                        </a:cubicBezTo>
                        <a:cubicBezTo>
                          <a:pt x="1" y="30"/>
                          <a:pt x="2" y="24"/>
                          <a:pt x="3" y="19"/>
                        </a:cubicBezTo>
                        <a:cubicBezTo>
                          <a:pt x="3" y="19"/>
                          <a:pt x="2" y="19"/>
                          <a:pt x="2" y="19"/>
                        </a:cubicBezTo>
                        <a:moveTo>
                          <a:pt x="6" y="3"/>
                        </a:moveTo>
                        <a:cubicBezTo>
                          <a:pt x="5" y="7"/>
                          <a:pt x="4" y="12"/>
                          <a:pt x="3" y="18"/>
                        </a:cubicBezTo>
                        <a:cubicBezTo>
                          <a:pt x="3" y="18"/>
                          <a:pt x="3" y="18"/>
                          <a:pt x="3" y="18"/>
                        </a:cubicBezTo>
                        <a:cubicBezTo>
                          <a:pt x="4" y="12"/>
                          <a:pt x="5" y="7"/>
                          <a:pt x="6" y="4"/>
                        </a:cubicBezTo>
                        <a:cubicBezTo>
                          <a:pt x="6" y="3"/>
                          <a:pt x="6" y="3"/>
                          <a:pt x="6" y="3"/>
                        </a:cubicBezTo>
                        <a:moveTo>
                          <a:pt x="1" y="3"/>
                        </a:moveTo>
                        <a:cubicBezTo>
                          <a:pt x="1" y="3"/>
                          <a:pt x="1" y="3"/>
                          <a:pt x="1" y="3"/>
                        </a:cubicBezTo>
                        <a:cubicBezTo>
                          <a:pt x="1" y="4"/>
                          <a:pt x="0" y="5"/>
                          <a:pt x="0" y="7"/>
                        </a:cubicBezTo>
                        <a:cubicBezTo>
                          <a:pt x="0" y="7"/>
                          <a:pt x="0" y="7"/>
                          <a:pt x="0" y="7"/>
                        </a:cubicBezTo>
                        <a:cubicBezTo>
                          <a:pt x="0" y="5"/>
                          <a:pt x="1" y="4"/>
                          <a:pt x="1" y="3"/>
                        </a:cubicBezTo>
                        <a:moveTo>
                          <a:pt x="2" y="0"/>
                        </a:moveTo>
                        <a:cubicBezTo>
                          <a:pt x="2" y="1"/>
                          <a:pt x="1" y="2"/>
                          <a:pt x="1" y="3"/>
                        </a:cubicBezTo>
                        <a:cubicBezTo>
                          <a:pt x="1" y="3"/>
                          <a:pt x="1" y="3"/>
                          <a:pt x="1" y="3"/>
                        </a:cubicBezTo>
                        <a:cubicBezTo>
                          <a:pt x="2" y="2"/>
                          <a:pt x="2" y="1"/>
                          <a:pt x="2" y="0"/>
                        </a:cubicBezTo>
                        <a:cubicBezTo>
                          <a:pt x="2" y="0"/>
                          <a:pt x="2" y="0"/>
                          <a:pt x="2" y="0"/>
                        </a:cubicBezTo>
                      </a:path>
                    </a:pathLst>
                  </a:custGeom>
                  <a:solidFill>
                    <a:srgbClr val="C856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66" name="Google Shape;3766;p21"/>
                  <p:cNvSpPr/>
                  <p:nvPr/>
                </p:nvSpPr>
                <p:spPr>
                  <a:xfrm>
                    <a:off x="4333" y="2499"/>
                    <a:ext cx="38" cy="87"/>
                  </a:xfrm>
                  <a:custGeom>
                    <a:avLst/>
                    <a:gdLst/>
                    <a:ahLst/>
                    <a:cxnLst/>
                    <a:rect l="l" t="t" r="r" b="b"/>
                    <a:pathLst>
                      <a:path w="51" h="116" extrusionOk="0">
                        <a:moveTo>
                          <a:pt x="3" y="0"/>
                        </a:moveTo>
                        <a:cubicBezTo>
                          <a:pt x="3" y="0"/>
                          <a:pt x="3" y="0"/>
                          <a:pt x="3" y="1"/>
                        </a:cubicBezTo>
                        <a:cubicBezTo>
                          <a:pt x="3" y="2"/>
                          <a:pt x="2" y="3"/>
                          <a:pt x="2" y="3"/>
                        </a:cubicBezTo>
                        <a:cubicBezTo>
                          <a:pt x="2" y="4"/>
                          <a:pt x="2" y="5"/>
                          <a:pt x="2" y="6"/>
                        </a:cubicBezTo>
                        <a:cubicBezTo>
                          <a:pt x="2" y="7"/>
                          <a:pt x="2" y="8"/>
                          <a:pt x="2" y="9"/>
                        </a:cubicBezTo>
                        <a:cubicBezTo>
                          <a:pt x="2" y="10"/>
                          <a:pt x="2" y="11"/>
                          <a:pt x="1" y="12"/>
                        </a:cubicBezTo>
                        <a:cubicBezTo>
                          <a:pt x="1" y="14"/>
                          <a:pt x="1" y="15"/>
                          <a:pt x="1" y="16"/>
                        </a:cubicBezTo>
                        <a:cubicBezTo>
                          <a:pt x="1" y="18"/>
                          <a:pt x="1" y="19"/>
                          <a:pt x="1" y="21"/>
                        </a:cubicBezTo>
                        <a:cubicBezTo>
                          <a:pt x="1" y="22"/>
                          <a:pt x="1" y="24"/>
                          <a:pt x="1" y="26"/>
                        </a:cubicBezTo>
                        <a:cubicBezTo>
                          <a:pt x="1" y="28"/>
                          <a:pt x="1" y="29"/>
                          <a:pt x="1" y="31"/>
                        </a:cubicBezTo>
                        <a:cubicBezTo>
                          <a:pt x="1" y="32"/>
                          <a:pt x="1" y="33"/>
                          <a:pt x="1" y="34"/>
                        </a:cubicBezTo>
                        <a:cubicBezTo>
                          <a:pt x="1" y="35"/>
                          <a:pt x="1" y="36"/>
                          <a:pt x="2" y="37"/>
                        </a:cubicBezTo>
                        <a:cubicBezTo>
                          <a:pt x="2" y="38"/>
                          <a:pt x="2" y="39"/>
                          <a:pt x="2" y="40"/>
                        </a:cubicBezTo>
                        <a:cubicBezTo>
                          <a:pt x="2" y="41"/>
                          <a:pt x="2" y="41"/>
                          <a:pt x="2" y="42"/>
                        </a:cubicBezTo>
                        <a:cubicBezTo>
                          <a:pt x="3" y="46"/>
                          <a:pt x="3" y="50"/>
                          <a:pt x="4" y="54"/>
                        </a:cubicBezTo>
                        <a:cubicBezTo>
                          <a:pt x="5" y="56"/>
                          <a:pt x="5" y="59"/>
                          <a:pt x="6" y="61"/>
                        </a:cubicBezTo>
                        <a:cubicBezTo>
                          <a:pt x="6" y="62"/>
                          <a:pt x="6" y="63"/>
                          <a:pt x="6" y="64"/>
                        </a:cubicBezTo>
                        <a:cubicBezTo>
                          <a:pt x="7" y="65"/>
                          <a:pt x="7" y="65"/>
                          <a:pt x="7" y="65"/>
                        </a:cubicBezTo>
                        <a:cubicBezTo>
                          <a:pt x="7" y="66"/>
                          <a:pt x="7" y="66"/>
                          <a:pt x="7" y="67"/>
                        </a:cubicBezTo>
                        <a:cubicBezTo>
                          <a:pt x="9" y="71"/>
                          <a:pt x="10" y="74"/>
                          <a:pt x="12" y="78"/>
                        </a:cubicBezTo>
                        <a:cubicBezTo>
                          <a:pt x="14" y="82"/>
                          <a:pt x="16" y="85"/>
                          <a:pt x="19" y="88"/>
                        </a:cubicBezTo>
                        <a:cubicBezTo>
                          <a:pt x="20" y="90"/>
                          <a:pt x="21" y="91"/>
                          <a:pt x="23" y="93"/>
                        </a:cubicBezTo>
                        <a:cubicBezTo>
                          <a:pt x="24" y="94"/>
                          <a:pt x="25" y="95"/>
                          <a:pt x="27" y="96"/>
                        </a:cubicBezTo>
                        <a:cubicBezTo>
                          <a:pt x="28" y="97"/>
                          <a:pt x="30" y="98"/>
                          <a:pt x="31" y="99"/>
                        </a:cubicBezTo>
                        <a:cubicBezTo>
                          <a:pt x="33" y="100"/>
                          <a:pt x="34" y="101"/>
                          <a:pt x="35" y="102"/>
                        </a:cubicBezTo>
                        <a:cubicBezTo>
                          <a:pt x="38" y="104"/>
                          <a:pt x="40" y="105"/>
                          <a:pt x="43" y="107"/>
                        </a:cubicBezTo>
                        <a:cubicBezTo>
                          <a:pt x="45" y="108"/>
                          <a:pt x="46" y="110"/>
                          <a:pt x="48" y="111"/>
                        </a:cubicBezTo>
                        <a:cubicBezTo>
                          <a:pt x="49" y="112"/>
                          <a:pt x="50" y="114"/>
                          <a:pt x="50" y="114"/>
                        </a:cubicBezTo>
                        <a:cubicBezTo>
                          <a:pt x="50" y="115"/>
                          <a:pt x="50" y="115"/>
                          <a:pt x="51" y="115"/>
                        </a:cubicBezTo>
                        <a:cubicBezTo>
                          <a:pt x="51" y="116"/>
                          <a:pt x="51" y="116"/>
                          <a:pt x="51" y="116"/>
                        </a:cubicBezTo>
                        <a:cubicBezTo>
                          <a:pt x="51" y="115"/>
                          <a:pt x="51" y="115"/>
                          <a:pt x="51" y="115"/>
                        </a:cubicBezTo>
                        <a:cubicBezTo>
                          <a:pt x="50" y="115"/>
                          <a:pt x="50" y="115"/>
                          <a:pt x="50" y="114"/>
                        </a:cubicBezTo>
                        <a:cubicBezTo>
                          <a:pt x="49" y="114"/>
                          <a:pt x="49" y="112"/>
                          <a:pt x="47" y="111"/>
                        </a:cubicBezTo>
                        <a:cubicBezTo>
                          <a:pt x="46" y="110"/>
                          <a:pt x="44" y="108"/>
                          <a:pt x="42" y="107"/>
                        </a:cubicBezTo>
                        <a:cubicBezTo>
                          <a:pt x="41" y="106"/>
                          <a:pt x="40" y="105"/>
                          <a:pt x="39" y="105"/>
                        </a:cubicBezTo>
                        <a:cubicBezTo>
                          <a:pt x="38" y="104"/>
                          <a:pt x="36" y="103"/>
                          <a:pt x="35" y="102"/>
                        </a:cubicBezTo>
                        <a:cubicBezTo>
                          <a:pt x="34" y="102"/>
                          <a:pt x="32" y="101"/>
                          <a:pt x="31" y="100"/>
                        </a:cubicBezTo>
                        <a:cubicBezTo>
                          <a:pt x="29" y="99"/>
                          <a:pt x="28" y="98"/>
                          <a:pt x="26" y="97"/>
                        </a:cubicBezTo>
                        <a:cubicBezTo>
                          <a:pt x="25" y="96"/>
                          <a:pt x="23" y="95"/>
                          <a:pt x="22" y="93"/>
                        </a:cubicBezTo>
                        <a:cubicBezTo>
                          <a:pt x="21" y="92"/>
                          <a:pt x="19" y="90"/>
                          <a:pt x="18" y="89"/>
                        </a:cubicBezTo>
                        <a:cubicBezTo>
                          <a:pt x="16" y="86"/>
                          <a:pt x="13" y="82"/>
                          <a:pt x="11" y="79"/>
                        </a:cubicBezTo>
                        <a:cubicBezTo>
                          <a:pt x="9" y="75"/>
                          <a:pt x="8" y="71"/>
                          <a:pt x="6" y="67"/>
                        </a:cubicBezTo>
                        <a:cubicBezTo>
                          <a:pt x="6" y="66"/>
                          <a:pt x="6" y="66"/>
                          <a:pt x="6" y="65"/>
                        </a:cubicBezTo>
                        <a:cubicBezTo>
                          <a:pt x="5" y="64"/>
                          <a:pt x="5" y="64"/>
                          <a:pt x="5" y="64"/>
                        </a:cubicBezTo>
                        <a:cubicBezTo>
                          <a:pt x="5" y="63"/>
                          <a:pt x="5" y="62"/>
                          <a:pt x="5" y="61"/>
                        </a:cubicBezTo>
                        <a:cubicBezTo>
                          <a:pt x="4" y="59"/>
                          <a:pt x="4" y="57"/>
                          <a:pt x="3" y="55"/>
                        </a:cubicBezTo>
                        <a:cubicBezTo>
                          <a:pt x="2" y="51"/>
                          <a:pt x="2" y="47"/>
                          <a:pt x="1" y="43"/>
                        </a:cubicBezTo>
                        <a:cubicBezTo>
                          <a:pt x="1" y="42"/>
                          <a:pt x="1" y="41"/>
                          <a:pt x="1" y="40"/>
                        </a:cubicBezTo>
                        <a:cubicBezTo>
                          <a:pt x="1" y="39"/>
                          <a:pt x="1" y="38"/>
                          <a:pt x="1" y="37"/>
                        </a:cubicBezTo>
                        <a:cubicBezTo>
                          <a:pt x="1" y="36"/>
                          <a:pt x="1" y="35"/>
                          <a:pt x="1" y="34"/>
                        </a:cubicBezTo>
                        <a:cubicBezTo>
                          <a:pt x="1" y="33"/>
                          <a:pt x="1" y="32"/>
                          <a:pt x="0" y="31"/>
                        </a:cubicBezTo>
                        <a:cubicBezTo>
                          <a:pt x="0" y="29"/>
                          <a:pt x="0" y="28"/>
                          <a:pt x="0" y="26"/>
                        </a:cubicBezTo>
                        <a:cubicBezTo>
                          <a:pt x="0" y="24"/>
                          <a:pt x="1" y="22"/>
                          <a:pt x="1" y="21"/>
                        </a:cubicBezTo>
                        <a:cubicBezTo>
                          <a:pt x="1" y="19"/>
                          <a:pt x="1" y="18"/>
                          <a:pt x="1" y="16"/>
                        </a:cubicBezTo>
                        <a:cubicBezTo>
                          <a:pt x="1" y="15"/>
                          <a:pt x="1" y="14"/>
                          <a:pt x="1" y="12"/>
                        </a:cubicBezTo>
                        <a:cubicBezTo>
                          <a:pt x="1" y="11"/>
                          <a:pt x="1" y="10"/>
                          <a:pt x="1" y="9"/>
                        </a:cubicBezTo>
                        <a:cubicBezTo>
                          <a:pt x="2" y="8"/>
                          <a:pt x="2" y="7"/>
                          <a:pt x="2" y="6"/>
                        </a:cubicBezTo>
                        <a:cubicBezTo>
                          <a:pt x="2" y="5"/>
                          <a:pt x="2" y="4"/>
                          <a:pt x="2" y="3"/>
                        </a:cubicBezTo>
                        <a:cubicBezTo>
                          <a:pt x="2" y="2"/>
                          <a:pt x="2" y="2"/>
                          <a:pt x="3" y="1"/>
                        </a:cubicBezTo>
                        <a:cubicBezTo>
                          <a:pt x="3" y="0"/>
                          <a:pt x="3" y="0"/>
                          <a:pt x="3"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67" name="Google Shape;3767;p21"/>
                  <p:cNvSpPr/>
                  <p:nvPr/>
                </p:nvSpPr>
                <p:spPr>
                  <a:xfrm>
                    <a:off x="4340" y="2472"/>
                    <a:ext cx="163" cy="165"/>
                  </a:xfrm>
                  <a:custGeom>
                    <a:avLst/>
                    <a:gdLst/>
                    <a:ahLst/>
                    <a:cxnLst/>
                    <a:rect l="l" t="t" r="r" b="b"/>
                    <a:pathLst>
                      <a:path w="217" h="221" extrusionOk="0">
                        <a:moveTo>
                          <a:pt x="10" y="21"/>
                        </a:moveTo>
                        <a:cubicBezTo>
                          <a:pt x="10" y="21"/>
                          <a:pt x="7" y="32"/>
                          <a:pt x="15" y="43"/>
                        </a:cubicBezTo>
                        <a:cubicBezTo>
                          <a:pt x="15" y="43"/>
                          <a:pt x="0" y="49"/>
                          <a:pt x="2" y="68"/>
                        </a:cubicBezTo>
                        <a:cubicBezTo>
                          <a:pt x="5" y="87"/>
                          <a:pt x="17" y="85"/>
                          <a:pt x="17" y="85"/>
                        </a:cubicBezTo>
                        <a:cubicBezTo>
                          <a:pt x="17" y="85"/>
                          <a:pt x="11" y="101"/>
                          <a:pt x="21" y="110"/>
                        </a:cubicBezTo>
                        <a:cubicBezTo>
                          <a:pt x="31" y="120"/>
                          <a:pt x="44" y="118"/>
                          <a:pt x="44" y="118"/>
                        </a:cubicBezTo>
                        <a:cubicBezTo>
                          <a:pt x="44" y="118"/>
                          <a:pt x="62" y="116"/>
                          <a:pt x="51" y="140"/>
                        </a:cubicBezTo>
                        <a:cubicBezTo>
                          <a:pt x="47" y="151"/>
                          <a:pt x="45" y="158"/>
                          <a:pt x="48" y="168"/>
                        </a:cubicBezTo>
                        <a:cubicBezTo>
                          <a:pt x="49" y="172"/>
                          <a:pt x="50" y="176"/>
                          <a:pt x="53" y="178"/>
                        </a:cubicBezTo>
                        <a:cubicBezTo>
                          <a:pt x="56" y="181"/>
                          <a:pt x="61" y="183"/>
                          <a:pt x="63" y="183"/>
                        </a:cubicBezTo>
                        <a:cubicBezTo>
                          <a:pt x="63" y="183"/>
                          <a:pt x="61" y="203"/>
                          <a:pt x="73" y="209"/>
                        </a:cubicBezTo>
                        <a:cubicBezTo>
                          <a:pt x="93" y="221"/>
                          <a:pt x="113" y="205"/>
                          <a:pt x="123" y="185"/>
                        </a:cubicBezTo>
                        <a:cubicBezTo>
                          <a:pt x="132" y="166"/>
                          <a:pt x="125" y="159"/>
                          <a:pt x="125" y="159"/>
                        </a:cubicBezTo>
                        <a:cubicBezTo>
                          <a:pt x="125" y="159"/>
                          <a:pt x="130" y="161"/>
                          <a:pt x="133" y="164"/>
                        </a:cubicBezTo>
                        <a:cubicBezTo>
                          <a:pt x="136" y="167"/>
                          <a:pt x="141" y="180"/>
                          <a:pt x="156" y="179"/>
                        </a:cubicBezTo>
                        <a:cubicBezTo>
                          <a:pt x="171" y="179"/>
                          <a:pt x="192" y="166"/>
                          <a:pt x="176" y="140"/>
                        </a:cubicBezTo>
                        <a:cubicBezTo>
                          <a:pt x="176" y="140"/>
                          <a:pt x="204" y="142"/>
                          <a:pt x="211" y="121"/>
                        </a:cubicBezTo>
                        <a:cubicBezTo>
                          <a:pt x="217" y="101"/>
                          <a:pt x="199" y="94"/>
                          <a:pt x="199" y="94"/>
                        </a:cubicBezTo>
                        <a:cubicBezTo>
                          <a:pt x="199" y="94"/>
                          <a:pt x="207" y="81"/>
                          <a:pt x="200" y="74"/>
                        </a:cubicBezTo>
                        <a:cubicBezTo>
                          <a:pt x="200" y="74"/>
                          <a:pt x="210" y="65"/>
                          <a:pt x="205" y="51"/>
                        </a:cubicBezTo>
                        <a:cubicBezTo>
                          <a:pt x="202" y="42"/>
                          <a:pt x="198" y="42"/>
                          <a:pt x="198" y="42"/>
                        </a:cubicBezTo>
                        <a:cubicBezTo>
                          <a:pt x="198" y="42"/>
                          <a:pt x="204" y="33"/>
                          <a:pt x="201" y="20"/>
                        </a:cubicBezTo>
                        <a:cubicBezTo>
                          <a:pt x="198" y="4"/>
                          <a:pt x="184" y="0"/>
                          <a:pt x="184" y="0"/>
                        </a:cubicBezTo>
                        <a:cubicBezTo>
                          <a:pt x="184" y="0"/>
                          <a:pt x="161" y="23"/>
                          <a:pt x="96" y="23"/>
                        </a:cubicBezTo>
                        <a:cubicBezTo>
                          <a:pt x="31" y="23"/>
                          <a:pt x="10" y="21"/>
                          <a:pt x="10" y="21"/>
                        </a:cubicBezTo>
                      </a:path>
                    </a:pathLst>
                  </a:custGeom>
                  <a:solidFill>
                    <a:srgbClr val="DA686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68" name="Google Shape;3768;p21"/>
                  <p:cNvSpPr/>
                  <p:nvPr/>
                </p:nvSpPr>
                <p:spPr>
                  <a:xfrm>
                    <a:off x="4340" y="2472"/>
                    <a:ext cx="163" cy="159"/>
                  </a:xfrm>
                  <a:custGeom>
                    <a:avLst/>
                    <a:gdLst/>
                    <a:ahLst/>
                    <a:cxnLst/>
                    <a:rect l="l" t="t" r="r" b="b"/>
                    <a:pathLst>
                      <a:path w="217" h="213" extrusionOk="0">
                        <a:moveTo>
                          <a:pt x="87" y="213"/>
                        </a:moveTo>
                        <a:cubicBezTo>
                          <a:pt x="82" y="213"/>
                          <a:pt x="77" y="212"/>
                          <a:pt x="72" y="209"/>
                        </a:cubicBezTo>
                        <a:cubicBezTo>
                          <a:pt x="61" y="203"/>
                          <a:pt x="63" y="185"/>
                          <a:pt x="63" y="183"/>
                        </a:cubicBezTo>
                        <a:cubicBezTo>
                          <a:pt x="61" y="183"/>
                          <a:pt x="56" y="181"/>
                          <a:pt x="53" y="178"/>
                        </a:cubicBezTo>
                        <a:cubicBezTo>
                          <a:pt x="50" y="176"/>
                          <a:pt x="49" y="173"/>
                          <a:pt x="47" y="168"/>
                        </a:cubicBezTo>
                        <a:cubicBezTo>
                          <a:pt x="45" y="158"/>
                          <a:pt x="47" y="150"/>
                          <a:pt x="51" y="140"/>
                        </a:cubicBezTo>
                        <a:cubicBezTo>
                          <a:pt x="55" y="132"/>
                          <a:pt x="55" y="125"/>
                          <a:pt x="53" y="122"/>
                        </a:cubicBezTo>
                        <a:cubicBezTo>
                          <a:pt x="51" y="118"/>
                          <a:pt x="46" y="118"/>
                          <a:pt x="45" y="118"/>
                        </a:cubicBezTo>
                        <a:cubicBezTo>
                          <a:pt x="44" y="118"/>
                          <a:pt x="44" y="118"/>
                          <a:pt x="44" y="118"/>
                        </a:cubicBezTo>
                        <a:cubicBezTo>
                          <a:pt x="44" y="118"/>
                          <a:pt x="44" y="119"/>
                          <a:pt x="43" y="119"/>
                        </a:cubicBezTo>
                        <a:cubicBezTo>
                          <a:pt x="39" y="119"/>
                          <a:pt x="29" y="118"/>
                          <a:pt x="21" y="110"/>
                        </a:cubicBezTo>
                        <a:cubicBezTo>
                          <a:pt x="11" y="102"/>
                          <a:pt x="16" y="88"/>
                          <a:pt x="17" y="85"/>
                        </a:cubicBezTo>
                        <a:cubicBezTo>
                          <a:pt x="16" y="85"/>
                          <a:pt x="16" y="85"/>
                          <a:pt x="16" y="85"/>
                        </a:cubicBezTo>
                        <a:cubicBezTo>
                          <a:pt x="14" y="85"/>
                          <a:pt x="4" y="84"/>
                          <a:pt x="2" y="68"/>
                        </a:cubicBezTo>
                        <a:cubicBezTo>
                          <a:pt x="1" y="58"/>
                          <a:pt x="4" y="52"/>
                          <a:pt x="7" y="48"/>
                        </a:cubicBezTo>
                        <a:cubicBezTo>
                          <a:pt x="10" y="45"/>
                          <a:pt x="13" y="43"/>
                          <a:pt x="14" y="43"/>
                        </a:cubicBezTo>
                        <a:cubicBezTo>
                          <a:pt x="10" y="37"/>
                          <a:pt x="9" y="31"/>
                          <a:pt x="9" y="28"/>
                        </a:cubicBezTo>
                        <a:cubicBezTo>
                          <a:pt x="9" y="24"/>
                          <a:pt x="10" y="21"/>
                          <a:pt x="10" y="21"/>
                        </a:cubicBezTo>
                        <a:cubicBezTo>
                          <a:pt x="10" y="21"/>
                          <a:pt x="10" y="21"/>
                          <a:pt x="10" y="21"/>
                        </a:cubicBezTo>
                        <a:cubicBezTo>
                          <a:pt x="11" y="21"/>
                          <a:pt x="31" y="23"/>
                          <a:pt x="96" y="23"/>
                        </a:cubicBezTo>
                        <a:cubicBezTo>
                          <a:pt x="99" y="23"/>
                          <a:pt x="102" y="23"/>
                          <a:pt x="105" y="23"/>
                        </a:cubicBezTo>
                        <a:cubicBezTo>
                          <a:pt x="135" y="22"/>
                          <a:pt x="155" y="16"/>
                          <a:pt x="166" y="11"/>
                        </a:cubicBezTo>
                        <a:cubicBezTo>
                          <a:pt x="179" y="5"/>
                          <a:pt x="184" y="0"/>
                          <a:pt x="184" y="0"/>
                        </a:cubicBezTo>
                        <a:cubicBezTo>
                          <a:pt x="184" y="0"/>
                          <a:pt x="184" y="0"/>
                          <a:pt x="184" y="0"/>
                        </a:cubicBezTo>
                        <a:cubicBezTo>
                          <a:pt x="184" y="0"/>
                          <a:pt x="199" y="4"/>
                          <a:pt x="202" y="20"/>
                        </a:cubicBezTo>
                        <a:cubicBezTo>
                          <a:pt x="204" y="32"/>
                          <a:pt x="199" y="40"/>
                          <a:pt x="198" y="42"/>
                        </a:cubicBezTo>
                        <a:cubicBezTo>
                          <a:pt x="199" y="42"/>
                          <a:pt x="202" y="43"/>
                          <a:pt x="205" y="51"/>
                        </a:cubicBezTo>
                        <a:cubicBezTo>
                          <a:pt x="209" y="64"/>
                          <a:pt x="201" y="73"/>
                          <a:pt x="200" y="74"/>
                        </a:cubicBezTo>
                        <a:cubicBezTo>
                          <a:pt x="203" y="77"/>
                          <a:pt x="204" y="81"/>
                          <a:pt x="202" y="87"/>
                        </a:cubicBezTo>
                        <a:cubicBezTo>
                          <a:pt x="202" y="90"/>
                          <a:pt x="200" y="93"/>
                          <a:pt x="200" y="94"/>
                        </a:cubicBezTo>
                        <a:cubicBezTo>
                          <a:pt x="202" y="95"/>
                          <a:pt x="217" y="102"/>
                          <a:pt x="211" y="121"/>
                        </a:cubicBezTo>
                        <a:cubicBezTo>
                          <a:pt x="205" y="138"/>
                          <a:pt x="187" y="140"/>
                          <a:pt x="179" y="141"/>
                        </a:cubicBezTo>
                        <a:cubicBezTo>
                          <a:pt x="178" y="141"/>
                          <a:pt x="177" y="141"/>
                          <a:pt x="177" y="141"/>
                        </a:cubicBezTo>
                        <a:cubicBezTo>
                          <a:pt x="183" y="150"/>
                          <a:pt x="184" y="159"/>
                          <a:pt x="180" y="167"/>
                        </a:cubicBezTo>
                        <a:cubicBezTo>
                          <a:pt x="175" y="175"/>
                          <a:pt x="165" y="179"/>
                          <a:pt x="156" y="179"/>
                        </a:cubicBezTo>
                        <a:cubicBezTo>
                          <a:pt x="144" y="180"/>
                          <a:pt x="139" y="172"/>
                          <a:pt x="135" y="167"/>
                        </a:cubicBezTo>
                        <a:cubicBezTo>
                          <a:pt x="134" y="166"/>
                          <a:pt x="134" y="165"/>
                          <a:pt x="133" y="164"/>
                        </a:cubicBezTo>
                        <a:cubicBezTo>
                          <a:pt x="130" y="162"/>
                          <a:pt x="127" y="160"/>
                          <a:pt x="126" y="160"/>
                        </a:cubicBezTo>
                        <a:cubicBezTo>
                          <a:pt x="127" y="162"/>
                          <a:pt x="131" y="169"/>
                          <a:pt x="123" y="185"/>
                        </a:cubicBezTo>
                        <a:cubicBezTo>
                          <a:pt x="115" y="202"/>
                          <a:pt x="101" y="213"/>
                          <a:pt x="87" y="213"/>
                        </a:cubicBezTo>
                        <a:moveTo>
                          <a:pt x="45" y="118"/>
                        </a:moveTo>
                        <a:cubicBezTo>
                          <a:pt x="46" y="118"/>
                          <a:pt x="51" y="118"/>
                          <a:pt x="53" y="122"/>
                        </a:cubicBezTo>
                        <a:cubicBezTo>
                          <a:pt x="56" y="125"/>
                          <a:pt x="55" y="132"/>
                          <a:pt x="51" y="140"/>
                        </a:cubicBezTo>
                        <a:cubicBezTo>
                          <a:pt x="47" y="150"/>
                          <a:pt x="45" y="158"/>
                          <a:pt x="48" y="168"/>
                        </a:cubicBezTo>
                        <a:cubicBezTo>
                          <a:pt x="49" y="172"/>
                          <a:pt x="51" y="176"/>
                          <a:pt x="53" y="178"/>
                        </a:cubicBezTo>
                        <a:cubicBezTo>
                          <a:pt x="56" y="181"/>
                          <a:pt x="61" y="182"/>
                          <a:pt x="64" y="183"/>
                        </a:cubicBezTo>
                        <a:cubicBezTo>
                          <a:pt x="64" y="183"/>
                          <a:pt x="64" y="183"/>
                          <a:pt x="64" y="183"/>
                        </a:cubicBezTo>
                        <a:cubicBezTo>
                          <a:pt x="64" y="183"/>
                          <a:pt x="64" y="183"/>
                          <a:pt x="64" y="183"/>
                        </a:cubicBezTo>
                        <a:cubicBezTo>
                          <a:pt x="64" y="183"/>
                          <a:pt x="61" y="203"/>
                          <a:pt x="73" y="209"/>
                        </a:cubicBezTo>
                        <a:cubicBezTo>
                          <a:pt x="77" y="212"/>
                          <a:pt x="82" y="213"/>
                          <a:pt x="87" y="213"/>
                        </a:cubicBezTo>
                        <a:cubicBezTo>
                          <a:pt x="101" y="212"/>
                          <a:pt x="114" y="201"/>
                          <a:pt x="122" y="185"/>
                        </a:cubicBezTo>
                        <a:cubicBezTo>
                          <a:pt x="127" y="175"/>
                          <a:pt x="128" y="169"/>
                          <a:pt x="127" y="165"/>
                        </a:cubicBezTo>
                        <a:cubicBezTo>
                          <a:pt x="126" y="161"/>
                          <a:pt x="125" y="160"/>
                          <a:pt x="125" y="160"/>
                        </a:cubicBezTo>
                        <a:cubicBezTo>
                          <a:pt x="125" y="159"/>
                          <a:pt x="125" y="159"/>
                          <a:pt x="125" y="159"/>
                        </a:cubicBezTo>
                        <a:cubicBezTo>
                          <a:pt x="125" y="159"/>
                          <a:pt x="125" y="159"/>
                          <a:pt x="125" y="159"/>
                        </a:cubicBezTo>
                        <a:cubicBezTo>
                          <a:pt x="125" y="159"/>
                          <a:pt x="130" y="161"/>
                          <a:pt x="133" y="164"/>
                        </a:cubicBezTo>
                        <a:cubicBezTo>
                          <a:pt x="134" y="164"/>
                          <a:pt x="135" y="165"/>
                          <a:pt x="136" y="167"/>
                        </a:cubicBezTo>
                        <a:cubicBezTo>
                          <a:pt x="139" y="171"/>
                          <a:pt x="145" y="179"/>
                          <a:pt x="156" y="179"/>
                        </a:cubicBezTo>
                        <a:cubicBezTo>
                          <a:pt x="164" y="179"/>
                          <a:pt x="175" y="175"/>
                          <a:pt x="179" y="166"/>
                        </a:cubicBezTo>
                        <a:cubicBezTo>
                          <a:pt x="183" y="159"/>
                          <a:pt x="182" y="150"/>
                          <a:pt x="176" y="140"/>
                        </a:cubicBezTo>
                        <a:cubicBezTo>
                          <a:pt x="176" y="140"/>
                          <a:pt x="176" y="140"/>
                          <a:pt x="176" y="140"/>
                        </a:cubicBezTo>
                        <a:cubicBezTo>
                          <a:pt x="176" y="140"/>
                          <a:pt x="176" y="140"/>
                          <a:pt x="176" y="140"/>
                        </a:cubicBezTo>
                        <a:cubicBezTo>
                          <a:pt x="176" y="140"/>
                          <a:pt x="178" y="140"/>
                          <a:pt x="179" y="140"/>
                        </a:cubicBezTo>
                        <a:cubicBezTo>
                          <a:pt x="187" y="140"/>
                          <a:pt x="205" y="137"/>
                          <a:pt x="210" y="121"/>
                        </a:cubicBezTo>
                        <a:cubicBezTo>
                          <a:pt x="212" y="115"/>
                          <a:pt x="213" y="107"/>
                          <a:pt x="207" y="100"/>
                        </a:cubicBezTo>
                        <a:cubicBezTo>
                          <a:pt x="204" y="96"/>
                          <a:pt x="199" y="94"/>
                          <a:pt x="199" y="94"/>
                        </a:cubicBezTo>
                        <a:cubicBezTo>
                          <a:pt x="199" y="94"/>
                          <a:pt x="199" y="94"/>
                          <a:pt x="199" y="94"/>
                        </a:cubicBezTo>
                        <a:cubicBezTo>
                          <a:pt x="199" y="94"/>
                          <a:pt x="199" y="94"/>
                          <a:pt x="199" y="94"/>
                        </a:cubicBezTo>
                        <a:cubicBezTo>
                          <a:pt x="199" y="94"/>
                          <a:pt x="207" y="81"/>
                          <a:pt x="200" y="74"/>
                        </a:cubicBezTo>
                        <a:cubicBezTo>
                          <a:pt x="200" y="74"/>
                          <a:pt x="200" y="74"/>
                          <a:pt x="200" y="74"/>
                        </a:cubicBezTo>
                        <a:cubicBezTo>
                          <a:pt x="200" y="74"/>
                          <a:pt x="200" y="74"/>
                          <a:pt x="200" y="74"/>
                        </a:cubicBezTo>
                        <a:cubicBezTo>
                          <a:pt x="200" y="74"/>
                          <a:pt x="209" y="65"/>
                          <a:pt x="205" y="51"/>
                        </a:cubicBezTo>
                        <a:cubicBezTo>
                          <a:pt x="202" y="42"/>
                          <a:pt x="198" y="42"/>
                          <a:pt x="198" y="42"/>
                        </a:cubicBezTo>
                        <a:cubicBezTo>
                          <a:pt x="197" y="42"/>
                          <a:pt x="197" y="42"/>
                          <a:pt x="197" y="42"/>
                        </a:cubicBezTo>
                        <a:cubicBezTo>
                          <a:pt x="197" y="42"/>
                          <a:pt x="197" y="42"/>
                          <a:pt x="197" y="42"/>
                        </a:cubicBezTo>
                        <a:cubicBezTo>
                          <a:pt x="197" y="42"/>
                          <a:pt x="204" y="33"/>
                          <a:pt x="201" y="20"/>
                        </a:cubicBezTo>
                        <a:cubicBezTo>
                          <a:pt x="198" y="5"/>
                          <a:pt x="186" y="1"/>
                          <a:pt x="184" y="0"/>
                        </a:cubicBezTo>
                        <a:cubicBezTo>
                          <a:pt x="184" y="1"/>
                          <a:pt x="178" y="6"/>
                          <a:pt x="167" y="11"/>
                        </a:cubicBezTo>
                        <a:cubicBezTo>
                          <a:pt x="155" y="16"/>
                          <a:pt x="135" y="22"/>
                          <a:pt x="105" y="23"/>
                        </a:cubicBezTo>
                        <a:cubicBezTo>
                          <a:pt x="102" y="24"/>
                          <a:pt x="99" y="24"/>
                          <a:pt x="96" y="24"/>
                        </a:cubicBezTo>
                        <a:cubicBezTo>
                          <a:pt x="35" y="24"/>
                          <a:pt x="13" y="22"/>
                          <a:pt x="10" y="21"/>
                        </a:cubicBezTo>
                        <a:cubicBezTo>
                          <a:pt x="10" y="23"/>
                          <a:pt x="8" y="32"/>
                          <a:pt x="15" y="43"/>
                        </a:cubicBezTo>
                        <a:cubicBezTo>
                          <a:pt x="15" y="43"/>
                          <a:pt x="15" y="43"/>
                          <a:pt x="15" y="43"/>
                        </a:cubicBezTo>
                        <a:cubicBezTo>
                          <a:pt x="15" y="43"/>
                          <a:pt x="15" y="43"/>
                          <a:pt x="15" y="43"/>
                        </a:cubicBezTo>
                        <a:cubicBezTo>
                          <a:pt x="15" y="43"/>
                          <a:pt x="0" y="50"/>
                          <a:pt x="2" y="68"/>
                        </a:cubicBezTo>
                        <a:cubicBezTo>
                          <a:pt x="3" y="72"/>
                          <a:pt x="5" y="85"/>
                          <a:pt x="16" y="85"/>
                        </a:cubicBezTo>
                        <a:cubicBezTo>
                          <a:pt x="17" y="85"/>
                          <a:pt x="17" y="85"/>
                          <a:pt x="17" y="85"/>
                        </a:cubicBezTo>
                        <a:cubicBezTo>
                          <a:pt x="18" y="85"/>
                          <a:pt x="18" y="85"/>
                          <a:pt x="18" y="85"/>
                        </a:cubicBezTo>
                        <a:cubicBezTo>
                          <a:pt x="18" y="85"/>
                          <a:pt x="18" y="85"/>
                          <a:pt x="18" y="85"/>
                        </a:cubicBezTo>
                        <a:cubicBezTo>
                          <a:pt x="18" y="85"/>
                          <a:pt x="11" y="101"/>
                          <a:pt x="21" y="110"/>
                        </a:cubicBezTo>
                        <a:cubicBezTo>
                          <a:pt x="29" y="118"/>
                          <a:pt x="39" y="118"/>
                          <a:pt x="43" y="118"/>
                        </a:cubicBezTo>
                        <a:cubicBezTo>
                          <a:pt x="44" y="118"/>
                          <a:pt x="44" y="118"/>
                          <a:pt x="44" y="118"/>
                        </a:cubicBezTo>
                        <a:cubicBezTo>
                          <a:pt x="45" y="118"/>
                          <a:pt x="45" y="118"/>
                          <a:pt x="45" y="118"/>
                        </a:cubicBezTo>
                      </a:path>
                    </a:pathLst>
                  </a:custGeom>
                  <a:solidFill>
                    <a:srgbClr val="811C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69" name="Google Shape;3769;p21"/>
                  <p:cNvSpPr/>
                  <p:nvPr/>
                </p:nvSpPr>
                <p:spPr>
                  <a:xfrm>
                    <a:off x="4387" y="2592"/>
                    <a:ext cx="30" cy="18"/>
                  </a:xfrm>
                  <a:custGeom>
                    <a:avLst/>
                    <a:gdLst/>
                    <a:ahLst/>
                    <a:cxnLst/>
                    <a:rect l="l" t="t" r="r" b="b"/>
                    <a:pathLst>
                      <a:path w="40" h="25" extrusionOk="0">
                        <a:moveTo>
                          <a:pt x="40" y="5"/>
                        </a:moveTo>
                        <a:cubicBezTo>
                          <a:pt x="37" y="5"/>
                          <a:pt x="34" y="6"/>
                          <a:pt x="32" y="7"/>
                        </a:cubicBezTo>
                        <a:cubicBezTo>
                          <a:pt x="30" y="8"/>
                          <a:pt x="29" y="10"/>
                          <a:pt x="27" y="11"/>
                        </a:cubicBezTo>
                        <a:cubicBezTo>
                          <a:pt x="29" y="7"/>
                          <a:pt x="30" y="4"/>
                          <a:pt x="30" y="0"/>
                        </a:cubicBezTo>
                        <a:cubicBezTo>
                          <a:pt x="30" y="0"/>
                          <a:pt x="30" y="0"/>
                          <a:pt x="30" y="0"/>
                        </a:cubicBezTo>
                        <a:cubicBezTo>
                          <a:pt x="30" y="15"/>
                          <a:pt x="14" y="24"/>
                          <a:pt x="0" y="22"/>
                        </a:cubicBezTo>
                        <a:cubicBezTo>
                          <a:pt x="0" y="23"/>
                          <a:pt x="0" y="23"/>
                          <a:pt x="0" y="23"/>
                        </a:cubicBezTo>
                        <a:cubicBezTo>
                          <a:pt x="7" y="25"/>
                          <a:pt x="16" y="22"/>
                          <a:pt x="21" y="17"/>
                        </a:cubicBezTo>
                        <a:cubicBezTo>
                          <a:pt x="23" y="16"/>
                          <a:pt x="24" y="15"/>
                          <a:pt x="25" y="14"/>
                        </a:cubicBezTo>
                        <a:cubicBezTo>
                          <a:pt x="29" y="10"/>
                          <a:pt x="34" y="6"/>
                          <a:pt x="40" y="5"/>
                        </a:cubicBezTo>
                        <a:cubicBezTo>
                          <a:pt x="40" y="5"/>
                          <a:pt x="40" y="5"/>
                          <a:pt x="40" y="5"/>
                        </a:cubicBezTo>
                      </a:path>
                    </a:pathLst>
                  </a:custGeom>
                  <a:solidFill>
                    <a:srgbClr val="B6323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70" name="Google Shape;3770;p21"/>
                  <p:cNvSpPr/>
                  <p:nvPr/>
                </p:nvSpPr>
                <p:spPr>
                  <a:xfrm>
                    <a:off x="4352" y="2487"/>
                    <a:ext cx="129" cy="131"/>
                  </a:xfrm>
                  <a:custGeom>
                    <a:avLst/>
                    <a:gdLst/>
                    <a:ahLst/>
                    <a:cxnLst/>
                    <a:rect l="l" t="t" r="r" b="b"/>
                    <a:pathLst>
                      <a:path w="172" h="174" extrusionOk="0">
                        <a:moveTo>
                          <a:pt x="172" y="65"/>
                        </a:moveTo>
                        <a:cubicBezTo>
                          <a:pt x="168" y="65"/>
                          <a:pt x="166" y="61"/>
                          <a:pt x="165" y="57"/>
                        </a:cubicBezTo>
                        <a:cubicBezTo>
                          <a:pt x="166" y="56"/>
                          <a:pt x="166" y="55"/>
                          <a:pt x="166" y="54"/>
                        </a:cubicBezTo>
                        <a:cubicBezTo>
                          <a:pt x="166" y="53"/>
                          <a:pt x="166" y="52"/>
                          <a:pt x="166" y="51"/>
                        </a:cubicBezTo>
                        <a:cubicBezTo>
                          <a:pt x="166" y="50"/>
                          <a:pt x="165" y="49"/>
                          <a:pt x="165" y="48"/>
                        </a:cubicBezTo>
                        <a:cubicBezTo>
                          <a:pt x="166" y="46"/>
                          <a:pt x="166" y="43"/>
                          <a:pt x="166" y="41"/>
                        </a:cubicBezTo>
                        <a:cubicBezTo>
                          <a:pt x="167" y="36"/>
                          <a:pt x="167" y="31"/>
                          <a:pt x="163" y="28"/>
                        </a:cubicBezTo>
                        <a:cubicBezTo>
                          <a:pt x="162" y="27"/>
                          <a:pt x="162" y="27"/>
                          <a:pt x="162" y="27"/>
                        </a:cubicBezTo>
                        <a:cubicBezTo>
                          <a:pt x="162" y="27"/>
                          <a:pt x="162" y="27"/>
                          <a:pt x="162" y="27"/>
                        </a:cubicBezTo>
                        <a:cubicBezTo>
                          <a:pt x="162" y="24"/>
                          <a:pt x="162" y="21"/>
                          <a:pt x="162" y="19"/>
                        </a:cubicBezTo>
                        <a:cubicBezTo>
                          <a:pt x="162" y="16"/>
                          <a:pt x="161" y="13"/>
                          <a:pt x="162" y="10"/>
                        </a:cubicBezTo>
                        <a:cubicBezTo>
                          <a:pt x="162" y="6"/>
                          <a:pt x="164" y="3"/>
                          <a:pt x="167" y="1"/>
                        </a:cubicBezTo>
                        <a:cubicBezTo>
                          <a:pt x="167" y="1"/>
                          <a:pt x="167" y="1"/>
                          <a:pt x="167" y="1"/>
                        </a:cubicBezTo>
                        <a:cubicBezTo>
                          <a:pt x="162" y="4"/>
                          <a:pt x="161" y="10"/>
                          <a:pt x="161" y="15"/>
                        </a:cubicBezTo>
                        <a:cubicBezTo>
                          <a:pt x="161" y="14"/>
                          <a:pt x="160" y="12"/>
                          <a:pt x="160" y="11"/>
                        </a:cubicBezTo>
                        <a:cubicBezTo>
                          <a:pt x="158" y="6"/>
                          <a:pt x="154" y="1"/>
                          <a:pt x="149" y="0"/>
                        </a:cubicBezTo>
                        <a:cubicBezTo>
                          <a:pt x="149" y="0"/>
                          <a:pt x="149" y="0"/>
                          <a:pt x="149" y="0"/>
                        </a:cubicBezTo>
                        <a:cubicBezTo>
                          <a:pt x="154" y="2"/>
                          <a:pt x="158" y="7"/>
                          <a:pt x="159" y="11"/>
                        </a:cubicBezTo>
                        <a:cubicBezTo>
                          <a:pt x="161" y="16"/>
                          <a:pt x="162" y="21"/>
                          <a:pt x="162" y="27"/>
                        </a:cubicBezTo>
                        <a:cubicBezTo>
                          <a:pt x="158" y="24"/>
                          <a:pt x="153" y="24"/>
                          <a:pt x="149" y="23"/>
                        </a:cubicBezTo>
                        <a:cubicBezTo>
                          <a:pt x="143" y="23"/>
                          <a:pt x="138" y="24"/>
                          <a:pt x="132" y="26"/>
                        </a:cubicBezTo>
                        <a:cubicBezTo>
                          <a:pt x="128" y="27"/>
                          <a:pt x="124" y="26"/>
                          <a:pt x="122" y="22"/>
                        </a:cubicBezTo>
                        <a:cubicBezTo>
                          <a:pt x="121" y="22"/>
                          <a:pt x="121" y="22"/>
                          <a:pt x="121" y="22"/>
                        </a:cubicBezTo>
                        <a:cubicBezTo>
                          <a:pt x="123" y="26"/>
                          <a:pt x="127" y="27"/>
                          <a:pt x="130" y="26"/>
                        </a:cubicBezTo>
                        <a:cubicBezTo>
                          <a:pt x="126" y="28"/>
                          <a:pt x="122" y="31"/>
                          <a:pt x="118" y="34"/>
                        </a:cubicBezTo>
                        <a:cubicBezTo>
                          <a:pt x="118" y="34"/>
                          <a:pt x="118" y="34"/>
                          <a:pt x="118" y="34"/>
                        </a:cubicBezTo>
                        <a:cubicBezTo>
                          <a:pt x="127" y="28"/>
                          <a:pt x="136" y="24"/>
                          <a:pt x="146" y="24"/>
                        </a:cubicBezTo>
                        <a:cubicBezTo>
                          <a:pt x="151" y="24"/>
                          <a:pt x="156" y="25"/>
                          <a:pt x="160" y="27"/>
                        </a:cubicBezTo>
                        <a:cubicBezTo>
                          <a:pt x="165" y="29"/>
                          <a:pt x="166" y="34"/>
                          <a:pt x="166" y="40"/>
                        </a:cubicBezTo>
                        <a:cubicBezTo>
                          <a:pt x="165" y="45"/>
                          <a:pt x="165" y="50"/>
                          <a:pt x="160" y="54"/>
                        </a:cubicBezTo>
                        <a:cubicBezTo>
                          <a:pt x="157" y="57"/>
                          <a:pt x="152" y="60"/>
                          <a:pt x="148" y="61"/>
                        </a:cubicBezTo>
                        <a:cubicBezTo>
                          <a:pt x="143" y="63"/>
                          <a:pt x="138" y="64"/>
                          <a:pt x="133" y="65"/>
                        </a:cubicBezTo>
                        <a:cubicBezTo>
                          <a:pt x="127" y="65"/>
                          <a:pt x="122" y="63"/>
                          <a:pt x="117" y="62"/>
                        </a:cubicBezTo>
                        <a:cubicBezTo>
                          <a:pt x="117" y="59"/>
                          <a:pt x="117" y="56"/>
                          <a:pt x="116" y="53"/>
                        </a:cubicBezTo>
                        <a:cubicBezTo>
                          <a:pt x="115" y="50"/>
                          <a:pt x="114" y="48"/>
                          <a:pt x="112" y="46"/>
                        </a:cubicBezTo>
                        <a:cubicBezTo>
                          <a:pt x="118" y="49"/>
                          <a:pt x="123" y="51"/>
                          <a:pt x="130" y="50"/>
                        </a:cubicBezTo>
                        <a:cubicBezTo>
                          <a:pt x="133" y="50"/>
                          <a:pt x="136" y="49"/>
                          <a:pt x="139" y="48"/>
                        </a:cubicBezTo>
                        <a:cubicBezTo>
                          <a:pt x="141" y="48"/>
                          <a:pt x="143" y="48"/>
                          <a:pt x="145" y="49"/>
                        </a:cubicBezTo>
                        <a:cubicBezTo>
                          <a:pt x="147" y="50"/>
                          <a:pt x="151" y="51"/>
                          <a:pt x="152" y="53"/>
                        </a:cubicBezTo>
                        <a:cubicBezTo>
                          <a:pt x="152" y="53"/>
                          <a:pt x="152" y="53"/>
                          <a:pt x="152" y="53"/>
                        </a:cubicBezTo>
                        <a:cubicBezTo>
                          <a:pt x="151" y="50"/>
                          <a:pt x="147" y="49"/>
                          <a:pt x="145" y="48"/>
                        </a:cubicBezTo>
                        <a:cubicBezTo>
                          <a:pt x="143" y="48"/>
                          <a:pt x="142" y="48"/>
                          <a:pt x="141" y="48"/>
                        </a:cubicBezTo>
                        <a:cubicBezTo>
                          <a:pt x="144" y="46"/>
                          <a:pt x="147" y="44"/>
                          <a:pt x="150" y="41"/>
                        </a:cubicBezTo>
                        <a:cubicBezTo>
                          <a:pt x="150" y="41"/>
                          <a:pt x="150" y="41"/>
                          <a:pt x="150" y="41"/>
                        </a:cubicBezTo>
                        <a:cubicBezTo>
                          <a:pt x="147" y="44"/>
                          <a:pt x="143" y="46"/>
                          <a:pt x="139" y="48"/>
                        </a:cubicBezTo>
                        <a:cubicBezTo>
                          <a:pt x="138" y="48"/>
                          <a:pt x="137" y="48"/>
                          <a:pt x="135" y="49"/>
                        </a:cubicBezTo>
                        <a:cubicBezTo>
                          <a:pt x="133" y="49"/>
                          <a:pt x="131" y="50"/>
                          <a:pt x="129" y="50"/>
                        </a:cubicBezTo>
                        <a:cubicBezTo>
                          <a:pt x="122" y="50"/>
                          <a:pt x="116" y="48"/>
                          <a:pt x="111" y="45"/>
                        </a:cubicBezTo>
                        <a:cubicBezTo>
                          <a:pt x="108" y="42"/>
                          <a:pt x="104" y="40"/>
                          <a:pt x="100" y="38"/>
                        </a:cubicBezTo>
                        <a:cubicBezTo>
                          <a:pt x="104" y="31"/>
                          <a:pt x="102" y="20"/>
                          <a:pt x="98" y="13"/>
                        </a:cubicBezTo>
                        <a:cubicBezTo>
                          <a:pt x="98" y="13"/>
                          <a:pt x="98" y="13"/>
                          <a:pt x="98" y="13"/>
                        </a:cubicBezTo>
                        <a:cubicBezTo>
                          <a:pt x="100" y="18"/>
                          <a:pt x="101" y="22"/>
                          <a:pt x="102" y="27"/>
                        </a:cubicBezTo>
                        <a:cubicBezTo>
                          <a:pt x="102" y="33"/>
                          <a:pt x="100" y="38"/>
                          <a:pt x="96" y="43"/>
                        </a:cubicBezTo>
                        <a:cubicBezTo>
                          <a:pt x="96" y="43"/>
                          <a:pt x="96" y="43"/>
                          <a:pt x="96" y="43"/>
                        </a:cubicBezTo>
                        <a:cubicBezTo>
                          <a:pt x="85" y="55"/>
                          <a:pt x="66" y="58"/>
                          <a:pt x="50" y="55"/>
                        </a:cubicBezTo>
                        <a:cubicBezTo>
                          <a:pt x="46" y="55"/>
                          <a:pt x="42" y="54"/>
                          <a:pt x="37" y="54"/>
                        </a:cubicBezTo>
                        <a:cubicBezTo>
                          <a:pt x="33" y="54"/>
                          <a:pt x="29" y="55"/>
                          <a:pt x="25" y="56"/>
                        </a:cubicBezTo>
                        <a:cubicBezTo>
                          <a:pt x="21" y="57"/>
                          <a:pt x="17" y="59"/>
                          <a:pt x="13" y="60"/>
                        </a:cubicBezTo>
                        <a:cubicBezTo>
                          <a:pt x="11" y="61"/>
                          <a:pt x="9" y="62"/>
                          <a:pt x="7" y="63"/>
                        </a:cubicBezTo>
                        <a:cubicBezTo>
                          <a:pt x="5" y="63"/>
                          <a:pt x="2" y="65"/>
                          <a:pt x="0" y="64"/>
                        </a:cubicBezTo>
                        <a:cubicBezTo>
                          <a:pt x="0" y="64"/>
                          <a:pt x="0" y="64"/>
                          <a:pt x="0" y="64"/>
                        </a:cubicBezTo>
                        <a:cubicBezTo>
                          <a:pt x="3" y="65"/>
                          <a:pt x="6" y="63"/>
                          <a:pt x="9" y="63"/>
                        </a:cubicBezTo>
                        <a:cubicBezTo>
                          <a:pt x="14" y="61"/>
                          <a:pt x="18" y="59"/>
                          <a:pt x="22" y="57"/>
                        </a:cubicBezTo>
                        <a:cubicBezTo>
                          <a:pt x="27" y="55"/>
                          <a:pt x="33" y="54"/>
                          <a:pt x="39" y="54"/>
                        </a:cubicBezTo>
                        <a:cubicBezTo>
                          <a:pt x="44" y="55"/>
                          <a:pt x="49" y="56"/>
                          <a:pt x="54" y="56"/>
                        </a:cubicBezTo>
                        <a:cubicBezTo>
                          <a:pt x="57" y="57"/>
                          <a:pt x="61" y="57"/>
                          <a:pt x="65" y="57"/>
                        </a:cubicBezTo>
                        <a:cubicBezTo>
                          <a:pt x="69" y="57"/>
                          <a:pt x="72" y="59"/>
                          <a:pt x="76" y="60"/>
                        </a:cubicBezTo>
                        <a:cubicBezTo>
                          <a:pt x="79" y="60"/>
                          <a:pt x="83" y="60"/>
                          <a:pt x="87" y="60"/>
                        </a:cubicBezTo>
                        <a:cubicBezTo>
                          <a:pt x="88" y="60"/>
                          <a:pt x="88" y="60"/>
                          <a:pt x="88" y="60"/>
                        </a:cubicBezTo>
                        <a:cubicBezTo>
                          <a:pt x="90" y="60"/>
                          <a:pt x="92" y="61"/>
                          <a:pt x="95" y="62"/>
                        </a:cubicBezTo>
                        <a:cubicBezTo>
                          <a:pt x="96" y="64"/>
                          <a:pt x="100" y="66"/>
                          <a:pt x="99" y="68"/>
                        </a:cubicBezTo>
                        <a:cubicBezTo>
                          <a:pt x="100" y="68"/>
                          <a:pt x="100" y="68"/>
                          <a:pt x="100" y="68"/>
                        </a:cubicBezTo>
                        <a:cubicBezTo>
                          <a:pt x="100" y="66"/>
                          <a:pt x="97" y="64"/>
                          <a:pt x="96" y="62"/>
                        </a:cubicBezTo>
                        <a:cubicBezTo>
                          <a:pt x="94" y="61"/>
                          <a:pt x="92" y="60"/>
                          <a:pt x="90" y="60"/>
                        </a:cubicBezTo>
                        <a:cubicBezTo>
                          <a:pt x="94" y="59"/>
                          <a:pt x="98" y="57"/>
                          <a:pt x="101" y="53"/>
                        </a:cubicBezTo>
                        <a:cubicBezTo>
                          <a:pt x="101" y="53"/>
                          <a:pt x="101" y="53"/>
                          <a:pt x="101" y="53"/>
                        </a:cubicBezTo>
                        <a:cubicBezTo>
                          <a:pt x="97" y="58"/>
                          <a:pt x="90" y="60"/>
                          <a:pt x="85" y="60"/>
                        </a:cubicBezTo>
                        <a:cubicBezTo>
                          <a:pt x="81" y="60"/>
                          <a:pt x="78" y="59"/>
                          <a:pt x="75" y="59"/>
                        </a:cubicBezTo>
                        <a:cubicBezTo>
                          <a:pt x="72" y="59"/>
                          <a:pt x="69" y="57"/>
                          <a:pt x="66" y="57"/>
                        </a:cubicBezTo>
                        <a:cubicBezTo>
                          <a:pt x="79" y="56"/>
                          <a:pt x="91" y="51"/>
                          <a:pt x="98" y="41"/>
                        </a:cubicBezTo>
                        <a:cubicBezTo>
                          <a:pt x="99" y="40"/>
                          <a:pt x="99" y="39"/>
                          <a:pt x="100" y="38"/>
                        </a:cubicBezTo>
                        <a:cubicBezTo>
                          <a:pt x="105" y="42"/>
                          <a:pt x="112" y="45"/>
                          <a:pt x="115" y="51"/>
                        </a:cubicBezTo>
                        <a:cubicBezTo>
                          <a:pt x="116" y="55"/>
                          <a:pt x="117" y="60"/>
                          <a:pt x="116" y="64"/>
                        </a:cubicBezTo>
                        <a:cubicBezTo>
                          <a:pt x="116" y="69"/>
                          <a:pt x="112" y="73"/>
                          <a:pt x="108" y="76"/>
                        </a:cubicBezTo>
                        <a:cubicBezTo>
                          <a:pt x="101" y="81"/>
                          <a:pt x="92" y="82"/>
                          <a:pt x="83" y="82"/>
                        </a:cubicBezTo>
                        <a:cubicBezTo>
                          <a:pt x="80" y="82"/>
                          <a:pt x="77" y="82"/>
                          <a:pt x="73" y="82"/>
                        </a:cubicBezTo>
                        <a:cubicBezTo>
                          <a:pt x="72" y="81"/>
                          <a:pt x="71" y="81"/>
                          <a:pt x="70" y="81"/>
                        </a:cubicBezTo>
                        <a:cubicBezTo>
                          <a:pt x="66" y="80"/>
                          <a:pt x="63" y="79"/>
                          <a:pt x="59" y="78"/>
                        </a:cubicBezTo>
                        <a:cubicBezTo>
                          <a:pt x="56" y="77"/>
                          <a:pt x="52" y="76"/>
                          <a:pt x="48" y="75"/>
                        </a:cubicBezTo>
                        <a:cubicBezTo>
                          <a:pt x="42" y="74"/>
                          <a:pt x="35" y="72"/>
                          <a:pt x="29" y="73"/>
                        </a:cubicBezTo>
                        <a:cubicBezTo>
                          <a:pt x="26" y="73"/>
                          <a:pt x="23" y="74"/>
                          <a:pt x="20" y="75"/>
                        </a:cubicBezTo>
                        <a:cubicBezTo>
                          <a:pt x="18" y="77"/>
                          <a:pt x="16" y="79"/>
                          <a:pt x="14" y="81"/>
                        </a:cubicBezTo>
                        <a:cubicBezTo>
                          <a:pt x="14" y="81"/>
                          <a:pt x="14" y="81"/>
                          <a:pt x="14" y="81"/>
                        </a:cubicBezTo>
                        <a:cubicBezTo>
                          <a:pt x="17" y="78"/>
                          <a:pt x="20" y="76"/>
                          <a:pt x="23" y="75"/>
                        </a:cubicBezTo>
                        <a:cubicBezTo>
                          <a:pt x="26" y="74"/>
                          <a:pt x="29" y="74"/>
                          <a:pt x="32" y="74"/>
                        </a:cubicBezTo>
                        <a:cubicBezTo>
                          <a:pt x="37" y="74"/>
                          <a:pt x="43" y="75"/>
                          <a:pt x="47" y="76"/>
                        </a:cubicBezTo>
                        <a:cubicBezTo>
                          <a:pt x="49" y="80"/>
                          <a:pt x="47" y="84"/>
                          <a:pt x="45" y="87"/>
                        </a:cubicBezTo>
                        <a:cubicBezTo>
                          <a:pt x="45" y="88"/>
                          <a:pt x="45" y="88"/>
                          <a:pt x="45" y="88"/>
                        </a:cubicBezTo>
                        <a:cubicBezTo>
                          <a:pt x="43" y="90"/>
                          <a:pt x="40" y="92"/>
                          <a:pt x="38" y="93"/>
                        </a:cubicBezTo>
                        <a:cubicBezTo>
                          <a:pt x="33" y="96"/>
                          <a:pt x="25" y="98"/>
                          <a:pt x="19" y="96"/>
                        </a:cubicBezTo>
                        <a:cubicBezTo>
                          <a:pt x="19" y="97"/>
                          <a:pt x="19" y="97"/>
                          <a:pt x="19" y="97"/>
                        </a:cubicBezTo>
                        <a:cubicBezTo>
                          <a:pt x="22" y="98"/>
                          <a:pt x="26" y="97"/>
                          <a:pt x="28" y="97"/>
                        </a:cubicBezTo>
                        <a:cubicBezTo>
                          <a:pt x="32" y="96"/>
                          <a:pt x="36" y="95"/>
                          <a:pt x="39" y="93"/>
                        </a:cubicBezTo>
                        <a:cubicBezTo>
                          <a:pt x="43" y="91"/>
                          <a:pt x="46" y="88"/>
                          <a:pt x="48" y="83"/>
                        </a:cubicBezTo>
                        <a:cubicBezTo>
                          <a:pt x="49" y="81"/>
                          <a:pt x="50" y="78"/>
                          <a:pt x="48" y="76"/>
                        </a:cubicBezTo>
                        <a:cubicBezTo>
                          <a:pt x="50" y="76"/>
                          <a:pt x="52" y="77"/>
                          <a:pt x="53" y="77"/>
                        </a:cubicBezTo>
                        <a:cubicBezTo>
                          <a:pt x="55" y="78"/>
                          <a:pt x="57" y="78"/>
                          <a:pt x="58" y="79"/>
                        </a:cubicBezTo>
                        <a:cubicBezTo>
                          <a:pt x="66" y="85"/>
                          <a:pt x="69" y="98"/>
                          <a:pt x="69" y="108"/>
                        </a:cubicBezTo>
                        <a:cubicBezTo>
                          <a:pt x="69" y="114"/>
                          <a:pt x="68" y="119"/>
                          <a:pt x="66" y="124"/>
                        </a:cubicBezTo>
                        <a:cubicBezTo>
                          <a:pt x="63" y="130"/>
                          <a:pt x="60" y="134"/>
                          <a:pt x="56" y="138"/>
                        </a:cubicBezTo>
                        <a:cubicBezTo>
                          <a:pt x="56" y="139"/>
                          <a:pt x="56" y="139"/>
                          <a:pt x="56" y="139"/>
                        </a:cubicBezTo>
                        <a:cubicBezTo>
                          <a:pt x="59" y="136"/>
                          <a:pt x="61" y="133"/>
                          <a:pt x="64" y="129"/>
                        </a:cubicBezTo>
                        <a:cubicBezTo>
                          <a:pt x="69" y="125"/>
                          <a:pt x="77" y="123"/>
                          <a:pt x="85" y="124"/>
                        </a:cubicBezTo>
                        <a:cubicBezTo>
                          <a:pt x="88" y="125"/>
                          <a:pt x="91" y="126"/>
                          <a:pt x="94" y="128"/>
                        </a:cubicBezTo>
                        <a:cubicBezTo>
                          <a:pt x="94" y="129"/>
                          <a:pt x="95" y="129"/>
                          <a:pt x="95" y="130"/>
                        </a:cubicBezTo>
                        <a:cubicBezTo>
                          <a:pt x="96" y="131"/>
                          <a:pt x="96" y="131"/>
                          <a:pt x="97" y="132"/>
                        </a:cubicBezTo>
                        <a:cubicBezTo>
                          <a:pt x="98" y="134"/>
                          <a:pt x="100" y="136"/>
                          <a:pt x="100" y="138"/>
                        </a:cubicBezTo>
                        <a:cubicBezTo>
                          <a:pt x="103" y="146"/>
                          <a:pt x="98" y="155"/>
                          <a:pt x="93" y="161"/>
                        </a:cubicBezTo>
                        <a:cubicBezTo>
                          <a:pt x="87" y="168"/>
                          <a:pt x="79" y="171"/>
                          <a:pt x="71" y="173"/>
                        </a:cubicBezTo>
                        <a:cubicBezTo>
                          <a:pt x="71" y="174"/>
                          <a:pt x="71" y="174"/>
                          <a:pt x="71" y="174"/>
                        </a:cubicBezTo>
                        <a:cubicBezTo>
                          <a:pt x="80" y="172"/>
                          <a:pt x="87" y="168"/>
                          <a:pt x="93" y="161"/>
                        </a:cubicBezTo>
                        <a:cubicBezTo>
                          <a:pt x="99" y="155"/>
                          <a:pt x="103" y="147"/>
                          <a:pt x="101" y="138"/>
                        </a:cubicBezTo>
                        <a:cubicBezTo>
                          <a:pt x="101" y="137"/>
                          <a:pt x="100" y="135"/>
                          <a:pt x="99" y="134"/>
                        </a:cubicBezTo>
                        <a:cubicBezTo>
                          <a:pt x="103" y="136"/>
                          <a:pt x="107" y="138"/>
                          <a:pt x="111" y="139"/>
                        </a:cubicBezTo>
                        <a:cubicBezTo>
                          <a:pt x="111" y="139"/>
                          <a:pt x="111" y="139"/>
                          <a:pt x="111" y="139"/>
                        </a:cubicBezTo>
                        <a:cubicBezTo>
                          <a:pt x="109" y="138"/>
                          <a:pt x="106" y="137"/>
                          <a:pt x="103" y="136"/>
                        </a:cubicBezTo>
                        <a:cubicBezTo>
                          <a:pt x="101" y="135"/>
                          <a:pt x="100" y="133"/>
                          <a:pt x="98" y="132"/>
                        </a:cubicBezTo>
                        <a:cubicBezTo>
                          <a:pt x="97" y="130"/>
                          <a:pt x="96" y="129"/>
                          <a:pt x="94" y="127"/>
                        </a:cubicBezTo>
                        <a:cubicBezTo>
                          <a:pt x="92" y="125"/>
                          <a:pt x="90" y="124"/>
                          <a:pt x="88" y="122"/>
                        </a:cubicBezTo>
                        <a:cubicBezTo>
                          <a:pt x="86" y="120"/>
                          <a:pt x="83" y="119"/>
                          <a:pt x="80" y="118"/>
                        </a:cubicBezTo>
                        <a:cubicBezTo>
                          <a:pt x="80" y="118"/>
                          <a:pt x="80" y="118"/>
                          <a:pt x="80" y="118"/>
                        </a:cubicBezTo>
                        <a:cubicBezTo>
                          <a:pt x="83" y="120"/>
                          <a:pt x="86" y="121"/>
                          <a:pt x="88" y="123"/>
                        </a:cubicBezTo>
                        <a:cubicBezTo>
                          <a:pt x="89" y="124"/>
                          <a:pt x="90" y="125"/>
                          <a:pt x="91" y="126"/>
                        </a:cubicBezTo>
                        <a:cubicBezTo>
                          <a:pt x="89" y="125"/>
                          <a:pt x="88" y="124"/>
                          <a:pt x="86" y="124"/>
                        </a:cubicBezTo>
                        <a:cubicBezTo>
                          <a:pt x="79" y="122"/>
                          <a:pt x="69" y="124"/>
                          <a:pt x="64" y="129"/>
                        </a:cubicBezTo>
                        <a:cubicBezTo>
                          <a:pt x="64" y="128"/>
                          <a:pt x="65" y="127"/>
                          <a:pt x="65" y="126"/>
                        </a:cubicBezTo>
                        <a:cubicBezTo>
                          <a:pt x="68" y="121"/>
                          <a:pt x="70" y="116"/>
                          <a:pt x="70" y="110"/>
                        </a:cubicBezTo>
                        <a:cubicBezTo>
                          <a:pt x="70" y="104"/>
                          <a:pt x="69" y="98"/>
                          <a:pt x="67" y="93"/>
                        </a:cubicBezTo>
                        <a:cubicBezTo>
                          <a:pt x="66" y="88"/>
                          <a:pt x="63" y="82"/>
                          <a:pt x="59" y="79"/>
                        </a:cubicBezTo>
                        <a:cubicBezTo>
                          <a:pt x="60" y="79"/>
                          <a:pt x="60" y="79"/>
                          <a:pt x="60" y="79"/>
                        </a:cubicBezTo>
                        <a:cubicBezTo>
                          <a:pt x="62" y="80"/>
                          <a:pt x="65" y="80"/>
                          <a:pt x="67" y="81"/>
                        </a:cubicBezTo>
                        <a:cubicBezTo>
                          <a:pt x="72" y="81"/>
                          <a:pt x="76" y="82"/>
                          <a:pt x="81" y="82"/>
                        </a:cubicBezTo>
                        <a:cubicBezTo>
                          <a:pt x="82" y="83"/>
                          <a:pt x="83" y="83"/>
                          <a:pt x="84" y="83"/>
                        </a:cubicBezTo>
                        <a:cubicBezTo>
                          <a:pt x="86" y="82"/>
                          <a:pt x="87" y="82"/>
                          <a:pt x="88" y="82"/>
                        </a:cubicBezTo>
                        <a:cubicBezTo>
                          <a:pt x="94" y="82"/>
                          <a:pt x="101" y="81"/>
                          <a:pt x="106" y="78"/>
                        </a:cubicBezTo>
                        <a:cubicBezTo>
                          <a:pt x="106" y="78"/>
                          <a:pt x="106" y="78"/>
                          <a:pt x="106" y="78"/>
                        </a:cubicBezTo>
                        <a:cubicBezTo>
                          <a:pt x="106" y="77"/>
                          <a:pt x="106" y="77"/>
                          <a:pt x="106" y="77"/>
                        </a:cubicBezTo>
                        <a:cubicBezTo>
                          <a:pt x="106" y="77"/>
                          <a:pt x="106" y="77"/>
                          <a:pt x="106" y="77"/>
                        </a:cubicBezTo>
                        <a:cubicBezTo>
                          <a:pt x="107" y="80"/>
                          <a:pt x="112" y="82"/>
                          <a:pt x="114" y="82"/>
                        </a:cubicBezTo>
                        <a:cubicBezTo>
                          <a:pt x="118" y="83"/>
                          <a:pt x="121" y="84"/>
                          <a:pt x="125" y="84"/>
                        </a:cubicBezTo>
                        <a:cubicBezTo>
                          <a:pt x="126" y="84"/>
                          <a:pt x="127" y="84"/>
                          <a:pt x="128" y="84"/>
                        </a:cubicBezTo>
                        <a:cubicBezTo>
                          <a:pt x="133" y="84"/>
                          <a:pt x="139" y="86"/>
                          <a:pt x="140" y="90"/>
                        </a:cubicBezTo>
                        <a:cubicBezTo>
                          <a:pt x="140" y="90"/>
                          <a:pt x="140" y="90"/>
                          <a:pt x="140" y="90"/>
                        </a:cubicBezTo>
                        <a:cubicBezTo>
                          <a:pt x="139" y="87"/>
                          <a:pt x="135" y="84"/>
                          <a:pt x="131" y="84"/>
                        </a:cubicBezTo>
                        <a:cubicBezTo>
                          <a:pt x="135" y="83"/>
                          <a:pt x="140" y="81"/>
                          <a:pt x="144" y="79"/>
                        </a:cubicBezTo>
                        <a:cubicBezTo>
                          <a:pt x="144" y="79"/>
                          <a:pt x="144" y="79"/>
                          <a:pt x="144" y="79"/>
                        </a:cubicBezTo>
                        <a:cubicBezTo>
                          <a:pt x="138" y="82"/>
                          <a:pt x="131" y="84"/>
                          <a:pt x="125" y="83"/>
                        </a:cubicBezTo>
                        <a:cubicBezTo>
                          <a:pt x="122" y="83"/>
                          <a:pt x="118" y="83"/>
                          <a:pt x="115" y="82"/>
                        </a:cubicBezTo>
                        <a:cubicBezTo>
                          <a:pt x="112" y="81"/>
                          <a:pt x="109" y="79"/>
                          <a:pt x="107" y="77"/>
                        </a:cubicBezTo>
                        <a:cubicBezTo>
                          <a:pt x="108" y="77"/>
                          <a:pt x="109" y="76"/>
                          <a:pt x="110" y="75"/>
                        </a:cubicBezTo>
                        <a:cubicBezTo>
                          <a:pt x="113" y="72"/>
                          <a:pt x="116" y="69"/>
                          <a:pt x="117" y="66"/>
                        </a:cubicBezTo>
                        <a:cubicBezTo>
                          <a:pt x="117" y="65"/>
                          <a:pt x="117" y="64"/>
                          <a:pt x="117" y="62"/>
                        </a:cubicBezTo>
                        <a:cubicBezTo>
                          <a:pt x="122" y="64"/>
                          <a:pt x="128" y="65"/>
                          <a:pt x="133" y="65"/>
                        </a:cubicBezTo>
                        <a:cubicBezTo>
                          <a:pt x="138" y="65"/>
                          <a:pt x="144" y="63"/>
                          <a:pt x="149" y="62"/>
                        </a:cubicBezTo>
                        <a:cubicBezTo>
                          <a:pt x="153" y="60"/>
                          <a:pt x="158" y="57"/>
                          <a:pt x="162" y="54"/>
                        </a:cubicBezTo>
                        <a:cubicBezTo>
                          <a:pt x="163" y="52"/>
                          <a:pt x="164" y="50"/>
                          <a:pt x="165" y="49"/>
                        </a:cubicBezTo>
                        <a:cubicBezTo>
                          <a:pt x="165" y="49"/>
                          <a:pt x="165" y="50"/>
                          <a:pt x="165" y="51"/>
                        </a:cubicBezTo>
                        <a:cubicBezTo>
                          <a:pt x="166" y="54"/>
                          <a:pt x="165" y="57"/>
                          <a:pt x="164" y="59"/>
                        </a:cubicBezTo>
                        <a:cubicBezTo>
                          <a:pt x="163" y="64"/>
                          <a:pt x="160" y="68"/>
                          <a:pt x="156" y="70"/>
                        </a:cubicBezTo>
                        <a:cubicBezTo>
                          <a:pt x="156" y="70"/>
                          <a:pt x="156" y="70"/>
                          <a:pt x="156" y="70"/>
                        </a:cubicBezTo>
                        <a:cubicBezTo>
                          <a:pt x="159" y="68"/>
                          <a:pt x="162" y="65"/>
                          <a:pt x="164" y="61"/>
                        </a:cubicBezTo>
                        <a:cubicBezTo>
                          <a:pt x="165" y="60"/>
                          <a:pt x="165" y="59"/>
                          <a:pt x="165" y="58"/>
                        </a:cubicBezTo>
                        <a:cubicBezTo>
                          <a:pt x="166" y="62"/>
                          <a:pt x="168" y="65"/>
                          <a:pt x="172" y="66"/>
                        </a:cubicBezTo>
                        <a:cubicBezTo>
                          <a:pt x="172" y="65"/>
                          <a:pt x="172" y="65"/>
                          <a:pt x="172" y="65"/>
                        </a:cubicBezTo>
                      </a:path>
                    </a:pathLst>
                  </a:custGeom>
                  <a:solidFill>
                    <a:srgbClr val="B6323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71" name="Google Shape;3771;p21"/>
                  <p:cNvSpPr/>
                  <p:nvPr/>
                </p:nvSpPr>
                <p:spPr>
                  <a:xfrm>
                    <a:off x="4388" y="2577"/>
                    <a:ext cx="88" cy="54"/>
                  </a:xfrm>
                  <a:custGeom>
                    <a:avLst/>
                    <a:gdLst/>
                    <a:ahLst/>
                    <a:cxnLst/>
                    <a:rect l="l" t="t" r="r" b="b"/>
                    <a:pathLst>
                      <a:path w="118" h="73" extrusionOk="0">
                        <a:moveTo>
                          <a:pt x="19" y="73"/>
                        </a:moveTo>
                        <a:cubicBezTo>
                          <a:pt x="21" y="73"/>
                          <a:pt x="22" y="73"/>
                          <a:pt x="24" y="73"/>
                        </a:cubicBezTo>
                        <a:cubicBezTo>
                          <a:pt x="24" y="73"/>
                          <a:pt x="25" y="73"/>
                          <a:pt x="25" y="73"/>
                        </a:cubicBezTo>
                        <a:cubicBezTo>
                          <a:pt x="25" y="73"/>
                          <a:pt x="25" y="73"/>
                          <a:pt x="25" y="73"/>
                        </a:cubicBezTo>
                        <a:cubicBezTo>
                          <a:pt x="25" y="73"/>
                          <a:pt x="25" y="73"/>
                          <a:pt x="24" y="73"/>
                        </a:cubicBezTo>
                        <a:cubicBezTo>
                          <a:pt x="24" y="73"/>
                          <a:pt x="24" y="73"/>
                          <a:pt x="24" y="73"/>
                        </a:cubicBezTo>
                        <a:cubicBezTo>
                          <a:pt x="22" y="73"/>
                          <a:pt x="21" y="73"/>
                          <a:pt x="19" y="73"/>
                        </a:cubicBezTo>
                        <a:moveTo>
                          <a:pt x="0" y="43"/>
                        </a:moveTo>
                        <a:cubicBezTo>
                          <a:pt x="0" y="43"/>
                          <a:pt x="0" y="43"/>
                          <a:pt x="0" y="43"/>
                        </a:cubicBezTo>
                        <a:cubicBezTo>
                          <a:pt x="0" y="43"/>
                          <a:pt x="0" y="43"/>
                          <a:pt x="0" y="43"/>
                        </a:cubicBezTo>
                        <a:cubicBezTo>
                          <a:pt x="0" y="43"/>
                          <a:pt x="0" y="43"/>
                          <a:pt x="0" y="43"/>
                        </a:cubicBezTo>
                        <a:moveTo>
                          <a:pt x="118" y="0"/>
                        </a:moveTo>
                        <a:cubicBezTo>
                          <a:pt x="117" y="0"/>
                          <a:pt x="117" y="1"/>
                          <a:pt x="116" y="1"/>
                        </a:cubicBezTo>
                        <a:cubicBezTo>
                          <a:pt x="116" y="1"/>
                          <a:pt x="115" y="1"/>
                          <a:pt x="115" y="1"/>
                        </a:cubicBezTo>
                        <a:cubicBezTo>
                          <a:pt x="115" y="1"/>
                          <a:pt x="114" y="1"/>
                          <a:pt x="114" y="1"/>
                        </a:cubicBezTo>
                        <a:cubicBezTo>
                          <a:pt x="114" y="1"/>
                          <a:pt x="114" y="1"/>
                          <a:pt x="114" y="1"/>
                        </a:cubicBezTo>
                        <a:cubicBezTo>
                          <a:pt x="114" y="1"/>
                          <a:pt x="115" y="1"/>
                          <a:pt x="115" y="1"/>
                        </a:cubicBezTo>
                        <a:cubicBezTo>
                          <a:pt x="116" y="1"/>
                          <a:pt x="117" y="1"/>
                          <a:pt x="118" y="0"/>
                        </a:cubicBezTo>
                        <a:cubicBezTo>
                          <a:pt x="118" y="0"/>
                          <a:pt x="118" y="0"/>
                          <a:pt x="118" y="0"/>
                        </a:cubicBezTo>
                      </a:path>
                    </a:pathLst>
                  </a:custGeom>
                  <a:solidFill>
                    <a:srgbClr val="EBC5C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72" name="Google Shape;3772;p21"/>
                  <p:cNvSpPr/>
                  <p:nvPr/>
                </p:nvSpPr>
                <p:spPr>
                  <a:xfrm>
                    <a:off x="4406" y="2577"/>
                    <a:ext cx="70" cy="54"/>
                  </a:xfrm>
                  <a:custGeom>
                    <a:avLst/>
                    <a:gdLst/>
                    <a:ahLst/>
                    <a:cxnLst/>
                    <a:rect l="l" t="t" r="r" b="b"/>
                    <a:pathLst>
                      <a:path w="93" h="73" extrusionOk="0">
                        <a:moveTo>
                          <a:pt x="1" y="73"/>
                        </a:moveTo>
                        <a:cubicBezTo>
                          <a:pt x="1" y="73"/>
                          <a:pt x="1" y="73"/>
                          <a:pt x="0" y="73"/>
                        </a:cubicBezTo>
                        <a:cubicBezTo>
                          <a:pt x="0" y="73"/>
                          <a:pt x="0" y="73"/>
                          <a:pt x="0" y="73"/>
                        </a:cubicBezTo>
                        <a:cubicBezTo>
                          <a:pt x="1" y="73"/>
                          <a:pt x="1" y="73"/>
                          <a:pt x="1" y="73"/>
                        </a:cubicBezTo>
                        <a:cubicBezTo>
                          <a:pt x="1" y="73"/>
                          <a:pt x="1" y="73"/>
                          <a:pt x="1" y="73"/>
                        </a:cubicBezTo>
                        <a:moveTo>
                          <a:pt x="93" y="0"/>
                        </a:moveTo>
                        <a:cubicBezTo>
                          <a:pt x="93" y="0"/>
                          <a:pt x="93" y="0"/>
                          <a:pt x="93" y="0"/>
                        </a:cubicBezTo>
                        <a:cubicBezTo>
                          <a:pt x="93" y="0"/>
                          <a:pt x="93" y="0"/>
                          <a:pt x="93" y="0"/>
                        </a:cubicBezTo>
                        <a:cubicBezTo>
                          <a:pt x="93" y="0"/>
                          <a:pt x="93" y="0"/>
                          <a:pt x="93" y="0"/>
                        </a:cubicBezTo>
                        <a:cubicBezTo>
                          <a:pt x="93" y="0"/>
                          <a:pt x="93" y="0"/>
                          <a:pt x="93" y="0"/>
                        </a:cubicBezTo>
                      </a:path>
                    </a:pathLst>
                  </a:custGeom>
                  <a:solidFill>
                    <a:srgbClr val="CD59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73" name="Google Shape;3773;p21"/>
                  <p:cNvSpPr/>
                  <p:nvPr/>
                </p:nvSpPr>
                <p:spPr>
                  <a:xfrm>
                    <a:off x="4350" y="2525"/>
                    <a:ext cx="148" cy="106"/>
                  </a:xfrm>
                  <a:custGeom>
                    <a:avLst/>
                    <a:gdLst/>
                    <a:ahLst/>
                    <a:cxnLst/>
                    <a:rect l="l" t="t" r="r" b="b"/>
                    <a:pathLst>
                      <a:path w="197" h="142" extrusionOk="0">
                        <a:moveTo>
                          <a:pt x="111" y="111"/>
                        </a:moveTo>
                        <a:cubicBezTo>
                          <a:pt x="111" y="112"/>
                          <a:pt x="110" y="113"/>
                          <a:pt x="110" y="114"/>
                        </a:cubicBezTo>
                        <a:cubicBezTo>
                          <a:pt x="102" y="130"/>
                          <a:pt x="89" y="141"/>
                          <a:pt x="76" y="142"/>
                        </a:cubicBezTo>
                        <a:cubicBezTo>
                          <a:pt x="76" y="142"/>
                          <a:pt x="76" y="142"/>
                          <a:pt x="76" y="142"/>
                        </a:cubicBezTo>
                        <a:cubicBezTo>
                          <a:pt x="90" y="141"/>
                          <a:pt x="103" y="129"/>
                          <a:pt x="110" y="114"/>
                        </a:cubicBezTo>
                        <a:cubicBezTo>
                          <a:pt x="110" y="113"/>
                          <a:pt x="111" y="112"/>
                          <a:pt x="111" y="111"/>
                        </a:cubicBezTo>
                        <a:moveTo>
                          <a:pt x="138" y="108"/>
                        </a:moveTo>
                        <a:cubicBezTo>
                          <a:pt x="138" y="108"/>
                          <a:pt x="139" y="108"/>
                          <a:pt x="139" y="108"/>
                        </a:cubicBezTo>
                        <a:cubicBezTo>
                          <a:pt x="139" y="108"/>
                          <a:pt x="139" y="108"/>
                          <a:pt x="139" y="108"/>
                        </a:cubicBezTo>
                        <a:cubicBezTo>
                          <a:pt x="139" y="108"/>
                          <a:pt x="138" y="108"/>
                          <a:pt x="138" y="108"/>
                        </a:cubicBezTo>
                        <a:moveTo>
                          <a:pt x="154" y="106"/>
                        </a:moveTo>
                        <a:cubicBezTo>
                          <a:pt x="150" y="108"/>
                          <a:pt x="147" y="108"/>
                          <a:pt x="143" y="108"/>
                        </a:cubicBezTo>
                        <a:cubicBezTo>
                          <a:pt x="143" y="108"/>
                          <a:pt x="143" y="108"/>
                          <a:pt x="142" y="108"/>
                        </a:cubicBezTo>
                        <a:cubicBezTo>
                          <a:pt x="141" y="108"/>
                          <a:pt x="140" y="108"/>
                          <a:pt x="140" y="108"/>
                        </a:cubicBezTo>
                        <a:cubicBezTo>
                          <a:pt x="140" y="108"/>
                          <a:pt x="140" y="108"/>
                          <a:pt x="140" y="108"/>
                        </a:cubicBezTo>
                        <a:cubicBezTo>
                          <a:pt x="141" y="108"/>
                          <a:pt x="142" y="108"/>
                          <a:pt x="143" y="108"/>
                        </a:cubicBezTo>
                        <a:cubicBezTo>
                          <a:pt x="143" y="108"/>
                          <a:pt x="143" y="108"/>
                          <a:pt x="143" y="108"/>
                        </a:cubicBezTo>
                        <a:cubicBezTo>
                          <a:pt x="147" y="108"/>
                          <a:pt x="150" y="108"/>
                          <a:pt x="154" y="106"/>
                        </a:cubicBezTo>
                        <a:cubicBezTo>
                          <a:pt x="154" y="106"/>
                          <a:pt x="154" y="106"/>
                          <a:pt x="154" y="106"/>
                        </a:cubicBezTo>
                        <a:moveTo>
                          <a:pt x="168" y="94"/>
                        </a:moveTo>
                        <a:cubicBezTo>
                          <a:pt x="167" y="94"/>
                          <a:pt x="167" y="95"/>
                          <a:pt x="167" y="96"/>
                        </a:cubicBezTo>
                        <a:cubicBezTo>
                          <a:pt x="164" y="101"/>
                          <a:pt x="159" y="104"/>
                          <a:pt x="154" y="106"/>
                        </a:cubicBezTo>
                        <a:cubicBezTo>
                          <a:pt x="154" y="106"/>
                          <a:pt x="154" y="106"/>
                          <a:pt x="154" y="106"/>
                        </a:cubicBezTo>
                        <a:cubicBezTo>
                          <a:pt x="160" y="104"/>
                          <a:pt x="165" y="100"/>
                          <a:pt x="168" y="94"/>
                        </a:cubicBezTo>
                        <a:moveTo>
                          <a:pt x="177" y="68"/>
                        </a:moveTo>
                        <a:cubicBezTo>
                          <a:pt x="174" y="69"/>
                          <a:pt x="171" y="69"/>
                          <a:pt x="168" y="69"/>
                        </a:cubicBezTo>
                        <a:cubicBezTo>
                          <a:pt x="168" y="69"/>
                          <a:pt x="168" y="69"/>
                          <a:pt x="168" y="69"/>
                        </a:cubicBezTo>
                        <a:cubicBezTo>
                          <a:pt x="171" y="69"/>
                          <a:pt x="174" y="69"/>
                          <a:pt x="178" y="68"/>
                        </a:cubicBezTo>
                        <a:cubicBezTo>
                          <a:pt x="178" y="68"/>
                          <a:pt x="177" y="68"/>
                          <a:pt x="177" y="68"/>
                        </a:cubicBezTo>
                        <a:moveTo>
                          <a:pt x="186" y="64"/>
                        </a:moveTo>
                        <a:cubicBezTo>
                          <a:pt x="184" y="66"/>
                          <a:pt x="181" y="67"/>
                          <a:pt x="179" y="68"/>
                        </a:cubicBezTo>
                        <a:cubicBezTo>
                          <a:pt x="179" y="68"/>
                          <a:pt x="179" y="68"/>
                          <a:pt x="179" y="68"/>
                        </a:cubicBezTo>
                        <a:cubicBezTo>
                          <a:pt x="181" y="67"/>
                          <a:pt x="184" y="66"/>
                          <a:pt x="186" y="64"/>
                        </a:cubicBezTo>
                        <a:cubicBezTo>
                          <a:pt x="186" y="64"/>
                          <a:pt x="186" y="64"/>
                          <a:pt x="186" y="64"/>
                        </a:cubicBezTo>
                        <a:moveTo>
                          <a:pt x="195" y="56"/>
                        </a:moveTo>
                        <a:cubicBezTo>
                          <a:pt x="195" y="56"/>
                          <a:pt x="195" y="56"/>
                          <a:pt x="195" y="56"/>
                        </a:cubicBezTo>
                        <a:cubicBezTo>
                          <a:pt x="195" y="56"/>
                          <a:pt x="195" y="56"/>
                          <a:pt x="195" y="57"/>
                        </a:cubicBezTo>
                        <a:cubicBezTo>
                          <a:pt x="195" y="57"/>
                          <a:pt x="195" y="57"/>
                          <a:pt x="195" y="57"/>
                        </a:cubicBezTo>
                        <a:cubicBezTo>
                          <a:pt x="195" y="56"/>
                          <a:pt x="195" y="56"/>
                          <a:pt x="195" y="56"/>
                        </a:cubicBezTo>
                        <a:moveTo>
                          <a:pt x="197" y="52"/>
                        </a:moveTo>
                        <a:cubicBezTo>
                          <a:pt x="197" y="53"/>
                          <a:pt x="196" y="54"/>
                          <a:pt x="195" y="56"/>
                        </a:cubicBezTo>
                        <a:cubicBezTo>
                          <a:pt x="195" y="56"/>
                          <a:pt x="195" y="56"/>
                          <a:pt x="195" y="56"/>
                        </a:cubicBezTo>
                        <a:cubicBezTo>
                          <a:pt x="196" y="54"/>
                          <a:pt x="197" y="53"/>
                          <a:pt x="197" y="52"/>
                        </a:cubicBezTo>
                        <a:moveTo>
                          <a:pt x="23" y="47"/>
                        </a:moveTo>
                        <a:cubicBezTo>
                          <a:pt x="25" y="47"/>
                          <a:pt x="27" y="48"/>
                          <a:pt x="29" y="48"/>
                        </a:cubicBezTo>
                        <a:cubicBezTo>
                          <a:pt x="31" y="48"/>
                          <a:pt x="31" y="47"/>
                          <a:pt x="31" y="47"/>
                        </a:cubicBezTo>
                        <a:cubicBezTo>
                          <a:pt x="31" y="47"/>
                          <a:pt x="32" y="47"/>
                          <a:pt x="32" y="47"/>
                        </a:cubicBezTo>
                        <a:cubicBezTo>
                          <a:pt x="33" y="47"/>
                          <a:pt x="33" y="47"/>
                          <a:pt x="34" y="48"/>
                        </a:cubicBezTo>
                        <a:cubicBezTo>
                          <a:pt x="33" y="47"/>
                          <a:pt x="33" y="47"/>
                          <a:pt x="32" y="47"/>
                        </a:cubicBezTo>
                        <a:cubicBezTo>
                          <a:pt x="32" y="47"/>
                          <a:pt x="32" y="47"/>
                          <a:pt x="32" y="47"/>
                        </a:cubicBezTo>
                        <a:cubicBezTo>
                          <a:pt x="31" y="47"/>
                          <a:pt x="31" y="47"/>
                          <a:pt x="31" y="47"/>
                        </a:cubicBezTo>
                        <a:cubicBezTo>
                          <a:pt x="31" y="47"/>
                          <a:pt x="31" y="48"/>
                          <a:pt x="30" y="48"/>
                        </a:cubicBezTo>
                        <a:cubicBezTo>
                          <a:pt x="30" y="48"/>
                          <a:pt x="29" y="48"/>
                          <a:pt x="29" y="48"/>
                        </a:cubicBezTo>
                        <a:cubicBezTo>
                          <a:pt x="28" y="48"/>
                          <a:pt x="27" y="47"/>
                          <a:pt x="25" y="47"/>
                        </a:cubicBezTo>
                        <a:cubicBezTo>
                          <a:pt x="25" y="47"/>
                          <a:pt x="24" y="47"/>
                          <a:pt x="24" y="47"/>
                        </a:cubicBezTo>
                        <a:cubicBezTo>
                          <a:pt x="24" y="47"/>
                          <a:pt x="23" y="47"/>
                          <a:pt x="23" y="47"/>
                        </a:cubicBezTo>
                        <a:moveTo>
                          <a:pt x="188" y="19"/>
                        </a:moveTo>
                        <a:cubicBezTo>
                          <a:pt x="188" y="21"/>
                          <a:pt x="187" y="23"/>
                          <a:pt x="187" y="23"/>
                        </a:cubicBezTo>
                        <a:cubicBezTo>
                          <a:pt x="187" y="23"/>
                          <a:pt x="187" y="23"/>
                          <a:pt x="187" y="23"/>
                        </a:cubicBezTo>
                        <a:cubicBezTo>
                          <a:pt x="187" y="23"/>
                          <a:pt x="188" y="21"/>
                          <a:pt x="188" y="19"/>
                        </a:cubicBezTo>
                        <a:moveTo>
                          <a:pt x="0" y="14"/>
                        </a:moveTo>
                        <a:cubicBezTo>
                          <a:pt x="1" y="14"/>
                          <a:pt x="2" y="14"/>
                          <a:pt x="3" y="14"/>
                        </a:cubicBezTo>
                        <a:cubicBezTo>
                          <a:pt x="4" y="14"/>
                          <a:pt x="4" y="14"/>
                          <a:pt x="4" y="14"/>
                        </a:cubicBezTo>
                        <a:cubicBezTo>
                          <a:pt x="4" y="14"/>
                          <a:pt x="4" y="14"/>
                          <a:pt x="4" y="14"/>
                        </a:cubicBezTo>
                        <a:cubicBezTo>
                          <a:pt x="4" y="14"/>
                          <a:pt x="4" y="14"/>
                          <a:pt x="4" y="14"/>
                        </a:cubicBezTo>
                        <a:cubicBezTo>
                          <a:pt x="3" y="14"/>
                          <a:pt x="3" y="14"/>
                          <a:pt x="3" y="14"/>
                        </a:cubicBezTo>
                        <a:cubicBezTo>
                          <a:pt x="3" y="14"/>
                          <a:pt x="3" y="14"/>
                          <a:pt x="3" y="14"/>
                        </a:cubicBezTo>
                        <a:cubicBezTo>
                          <a:pt x="2" y="14"/>
                          <a:pt x="1" y="14"/>
                          <a:pt x="0" y="14"/>
                        </a:cubicBezTo>
                        <a:moveTo>
                          <a:pt x="189" y="0"/>
                        </a:moveTo>
                        <a:cubicBezTo>
                          <a:pt x="188" y="2"/>
                          <a:pt x="188" y="2"/>
                          <a:pt x="187" y="3"/>
                        </a:cubicBezTo>
                        <a:cubicBezTo>
                          <a:pt x="187" y="3"/>
                          <a:pt x="187" y="3"/>
                          <a:pt x="187" y="3"/>
                        </a:cubicBezTo>
                        <a:cubicBezTo>
                          <a:pt x="188" y="3"/>
                          <a:pt x="188" y="2"/>
                          <a:pt x="189" y="1"/>
                        </a:cubicBezTo>
                        <a:cubicBezTo>
                          <a:pt x="189" y="1"/>
                          <a:pt x="189" y="1"/>
                          <a:pt x="189" y="0"/>
                        </a:cubicBezTo>
                      </a:path>
                    </a:pathLst>
                  </a:custGeom>
                  <a:solidFill>
                    <a:srgbClr val="E0676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74" name="Google Shape;3774;p21"/>
                  <p:cNvSpPr/>
                  <p:nvPr/>
                </p:nvSpPr>
                <p:spPr>
                  <a:xfrm>
                    <a:off x="4407" y="2577"/>
                    <a:ext cx="69" cy="54"/>
                  </a:xfrm>
                  <a:custGeom>
                    <a:avLst/>
                    <a:gdLst/>
                    <a:ahLst/>
                    <a:cxnLst/>
                    <a:rect l="l" t="t" r="r" b="b"/>
                    <a:pathLst>
                      <a:path w="92" h="73" extrusionOk="0">
                        <a:moveTo>
                          <a:pt x="0" y="73"/>
                        </a:moveTo>
                        <a:cubicBezTo>
                          <a:pt x="0" y="73"/>
                          <a:pt x="0" y="73"/>
                          <a:pt x="0" y="73"/>
                        </a:cubicBezTo>
                        <a:cubicBezTo>
                          <a:pt x="0" y="73"/>
                          <a:pt x="0" y="73"/>
                          <a:pt x="0" y="73"/>
                        </a:cubicBezTo>
                        <a:cubicBezTo>
                          <a:pt x="0" y="73"/>
                          <a:pt x="0" y="73"/>
                          <a:pt x="0" y="73"/>
                        </a:cubicBezTo>
                        <a:cubicBezTo>
                          <a:pt x="0" y="73"/>
                          <a:pt x="0" y="73"/>
                          <a:pt x="0" y="73"/>
                        </a:cubicBezTo>
                        <a:moveTo>
                          <a:pt x="92" y="0"/>
                        </a:moveTo>
                        <a:cubicBezTo>
                          <a:pt x="92" y="0"/>
                          <a:pt x="92" y="0"/>
                          <a:pt x="92" y="0"/>
                        </a:cubicBezTo>
                        <a:cubicBezTo>
                          <a:pt x="92" y="0"/>
                          <a:pt x="92" y="0"/>
                          <a:pt x="92" y="0"/>
                        </a:cubicBezTo>
                        <a:cubicBezTo>
                          <a:pt x="92" y="0"/>
                          <a:pt x="92" y="0"/>
                          <a:pt x="92" y="0"/>
                        </a:cubicBezTo>
                        <a:cubicBezTo>
                          <a:pt x="92" y="0"/>
                          <a:pt x="92" y="0"/>
                          <a:pt x="92" y="0"/>
                        </a:cubicBezTo>
                      </a:path>
                    </a:pathLst>
                  </a:custGeom>
                  <a:solidFill>
                    <a:srgbClr val="CB4B4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75" name="Google Shape;3775;p21"/>
                  <p:cNvSpPr/>
                  <p:nvPr/>
                </p:nvSpPr>
                <p:spPr>
                  <a:xfrm>
                    <a:off x="4342" y="2474"/>
                    <a:ext cx="157" cy="157"/>
                  </a:xfrm>
                  <a:custGeom>
                    <a:avLst/>
                    <a:gdLst/>
                    <a:ahLst/>
                    <a:cxnLst/>
                    <a:rect l="l" t="t" r="r" b="b"/>
                    <a:pathLst>
                      <a:path w="210" h="210" extrusionOk="0">
                        <a:moveTo>
                          <a:pt x="210" y="106"/>
                        </a:moveTo>
                        <a:cubicBezTo>
                          <a:pt x="209" y="112"/>
                          <a:pt x="208" y="117"/>
                          <a:pt x="206" y="123"/>
                        </a:cubicBezTo>
                        <a:cubicBezTo>
                          <a:pt x="207" y="122"/>
                          <a:pt x="208" y="120"/>
                          <a:pt x="208" y="118"/>
                        </a:cubicBezTo>
                        <a:cubicBezTo>
                          <a:pt x="209" y="115"/>
                          <a:pt x="210" y="111"/>
                          <a:pt x="210" y="106"/>
                        </a:cubicBezTo>
                        <a:moveTo>
                          <a:pt x="86" y="208"/>
                        </a:moveTo>
                        <a:cubicBezTo>
                          <a:pt x="78" y="208"/>
                          <a:pt x="70" y="205"/>
                          <a:pt x="66" y="199"/>
                        </a:cubicBezTo>
                        <a:cubicBezTo>
                          <a:pt x="63" y="195"/>
                          <a:pt x="60" y="186"/>
                          <a:pt x="66" y="183"/>
                        </a:cubicBezTo>
                        <a:cubicBezTo>
                          <a:pt x="68" y="183"/>
                          <a:pt x="70" y="183"/>
                          <a:pt x="72" y="182"/>
                        </a:cubicBezTo>
                        <a:cubicBezTo>
                          <a:pt x="74" y="181"/>
                          <a:pt x="77" y="180"/>
                          <a:pt x="80" y="179"/>
                        </a:cubicBezTo>
                        <a:cubicBezTo>
                          <a:pt x="82" y="178"/>
                          <a:pt x="85" y="177"/>
                          <a:pt x="86" y="177"/>
                        </a:cubicBezTo>
                        <a:cubicBezTo>
                          <a:pt x="93" y="177"/>
                          <a:pt x="96" y="183"/>
                          <a:pt x="88" y="188"/>
                        </a:cubicBezTo>
                        <a:cubicBezTo>
                          <a:pt x="81" y="193"/>
                          <a:pt x="76" y="194"/>
                          <a:pt x="74" y="194"/>
                        </a:cubicBezTo>
                        <a:cubicBezTo>
                          <a:pt x="74" y="194"/>
                          <a:pt x="73" y="194"/>
                          <a:pt x="73" y="194"/>
                        </a:cubicBezTo>
                        <a:cubicBezTo>
                          <a:pt x="75" y="194"/>
                          <a:pt x="77" y="194"/>
                          <a:pt x="79" y="194"/>
                        </a:cubicBezTo>
                        <a:cubicBezTo>
                          <a:pt x="88" y="194"/>
                          <a:pt x="94" y="190"/>
                          <a:pt x="101" y="188"/>
                        </a:cubicBezTo>
                        <a:cubicBezTo>
                          <a:pt x="101" y="187"/>
                          <a:pt x="102" y="187"/>
                          <a:pt x="102" y="187"/>
                        </a:cubicBezTo>
                        <a:cubicBezTo>
                          <a:pt x="104" y="187"/>
                          <a:pt x="105" y="189"/>
                          <a:pt x="106" y="190"/>
                        </a:cubicBezTo>
                        <a:cubicBezTo>
                          <a:pt x="107" y="194"/>
                          <a:pt x="106" y="197"/>
                          <a:pt x="104" y="200"/>
                        </a:cubicBezTo>
                        <a:cubicBezTo>
                          <a:pt x="102" y="202"/>
                          <a:pt x="100" y="204"/>
                          <a:pt x="97" y="206"/>
                        </a:cubicBezTo>
                        <a:cubicBezTo>
                          <a:pt x="94" y="207"/>
                          <a:pt x="90" y="208"/>
                          <a:pt x="86" y="208"/>
                        </a:cubicBezTo>
                        <a:moveTo>
                          <a:pt x="65" y="177"/>
                        </a:moveTo>
                        <a:cubicBezTo>
                          <a:pt x="61" y="177"/>
                          <a:pt x="57" y="176"/>
                          <a:pt x="54" y="173"/>
                        </a:cubicBezTo>
                        <a:cubicBezTo>
                          <a:pt x="44" y="165"/>
                          <a:pt x="49" y="145"/>
                          <a:pt x="53" y="137"/>
                        </a:cubicBezTo>
                        <a:cubicBezTo>
                          <a:pt x="55" y="133"/>
                          <a:pt x="57" y="127"/>
                          <a:pt x="56" y="122"/>
                        </a:cubicBezTo>
                        <a:cubicBezTo>
                          <a:pt x="56" y="120"/>
                          <a:pt x="55" y="119"/>
                          <a:pt x="54" y="117"/>
                        </a:cubicBezTo>
                        <a:cubicBezTo>
                          <a:pt x="54" y="116"/>
                          <a:pt x="56" y="114"/>
                          <a:pt x="57" y="113"/>
                        </a:cubicBezTo>
                        <a:cubicBezTo>
                          <a:pt x="57" y="112"/>
                          <a:pt x="58" y="111"/>
                          <a:pt x="60" y="110"/>
                        </a:cubicBezTo>
                        <a:cubicBezTo>
                          <a:pt x="61" y="110"/>
                          <a:pt x="62" y="110"/>
                          <a:pt x="63" y="110"/>
                        </a:cubicBezTo>
                        <a:cubicBezTo>
                          <a:pt x="66" y="110"/>
                          <a:pt x="69" y="111"/>
                          <a:pt x="71" y="112"/>
                        </a:cubicBezTo>
                        <a:cubicBezTo>
                          <a:pt x="75" y="115"/>
                          <a:pt x="77" y="119"/>
                          <a:pt x="77" y="124"/>
                        </a:cubicBezTo>
                        <a:cubicBezTo>
                          <a:pt x="77" y="133"/>
                          <a:pt x="75" y="141"/>
                          <a:pt x="72" y="148"/>
                        </a:cubicBezTo>
                        <a:cubicBezTo>
                          <a:pt x="68" y="159"/>
                          <a:pt x="62" y="163"/>
                          <a:pt x="62" y="163"/>
                        </a:cubicBezTo>
                        <a:cubicBezTo>
                          <a:pt x="71" y="160"/>
                          <a:pt x="78" y="152"/>
                          <a:pt x="78" y="152"/>
                        </a:cubicBezTo>
                        <a:cubicBezTo>
                          <a:pt x="78" y="152"/>
                          <a:pt x="88" y="152"/>
                          <a:pt x="83" y="165"/>
                        </a:cubicBezTo>
                        <a:cubicBezTo>
                          <a:pt x="80" y="173"/>
                          <a:pt x="73" y="177"/>
                          <a:pt x="65" y="177"/>
                        </a:cubicBezTo>
                        <a:moveTo>
                          <a:pt x="62" y="94"/>
                        </a:moveTo>
                        <a:cubicBezTo>
                          <a:pt x="64" y="96"/>
                          <a:pt x="63" y="99"/>
                          <a:pt x="62" y="101"/>
                        </a:cubicBezTo>
                        <a:cubicBezTo>
                          <a:pt x="60" y="106"/>
                          <a:pt x="57" y="109"/>
                          <a:pt x="53" y="111"/>
                        </a:cubicBezTo>
                        <a:cubicBezTo>
                          <a:pt x="50" y="113"/>
                          <a:pt x="46" y="114"/>
                          <a:pt x="42" y="115"/>
                        </a:cubicBezTo>
                        <a:cubicBezTo>
                          <a:pt x="42" y="115"/>
                          <a:pt x="41" y="115"/>
                          <a:pt x="41" y="115"/>
                        </a:cubicBezTo>
                        <a:cubicBezTo>
                          <a:pt x="42" y="115"/>
                          <a:pt x="42" y="115"/>
                          <a:pt x="42" y="115"/>
                        </a:cubicBezTo>
                        <a:cubicBezTo>
                          <a:pt x="43" y="115"/>
                          <a:pt x="43" y="115"/>
                          <a:pt x="43" y="115"/>
                        </a:cubicBezTo>
                        <a:cubicBezTo>
                          <a:pt x="43" y="115"/>
                          <a:pt x="43" y="115"/>
                          <a:pt x="43" y="115"/>
                        </a:cubicBezTo>
                        <a:cubicBezTo>
                          <a:pt x="45" y="115"/>
                          <a:pt x="49" y="115"/>
                          <a:pt x="51" y="119"/>
                        </a:cubicBezTo>
                        <a:cubicBezTo>
                          <a:pt x="54" y="122"/>
                          <a:pt x="53" y="127"/>
                          <a:pt x="51" y="134"/>
                        </a:cubicBezTo>
                        <a:cubicBezTo>
                          <a:pt x="50" y="135"/>
                          <a:pt x="50" y="136"/>
                          <a:pt x="49" y="137"/>
                        </a:cubicBezTo>
                        <a:cubicBezTo>
                          <a:pt x="48" y="141"/>
                          <a:pt x="47" y="144"/>
                          <a:pt x="46" y="148"/>
                        </a:cubicBezTo>
                        <a:cubicBezTo>
                          <a:pt x="44" y="153"/>
                          <a:pt x="44" y="159"/>
                          <a:pt x="46" y="165"/>
                        </a:cubicBezTo>
                        <a:cubicBezTo>
                          <a:pt x="47" y="169"/>
                          <a:pt x="49" y="173"/>
                          <a:pt x="51" y="175"/>
                        </a:cubicBezTo>
                        <a:cubicBezTo>
                          <a:pt x="54" y="178"/>
                          <a:pt x="59" y="179"/>
                          <a:pt x="62" y="180"/>
                        </a:cubicBezTo>
                        <a:cubicBezTo>
                          <a:pt x="62" y="180"/>
                          <a:pt x="62" y="180"/>
                          <a:pt x="62" y="180"/>
                        </a:cubicBezTo>
                        <a:cubicBezTo>
                          <a:pt x="62" y="180"/>
                          <a:pt x="63" y="180"/>
                          <a:pt x="64" y="180"/>
                        </a:cubicBezTo>
                        <a:cubicBezTo>
                          <a:pt x="76" y="180"/>
                          <a:pt x="90" y="170"/>
                          <a:pt x="90" y="157"/>
                        </a:cubicBezTo>
                        <a:cubicBezTo>
                          <a:pt x="90" y="157"/>
                          <a:pt x="90" y="157"/>
                          <a:pt x="90" y="157"/>
                        </a:cubicBezTo>
                        <a:cubicBezTo>
                          <a:pt x="90" y="161"/>
                          <a:pt x="89" y="164"/>
                          <a:pt x="87" y="168"/>
                        </a:cubicBezTo>
                        <a:cubicBezTo>
                          <a:pt x="89" y="167"/>
                          <a:pt x="90" y="165"/>
                          <a:pt x="92" y="164"/>
                        </a:cubicBezTo>
                        <a:cubicBezTo>
                          <a:pt x="94" y="163"/>
                          <a:pt x="97" y="162"/>
                          <a:pt x="100" y="162"/>
                        </a:cubicBezTo>
                        <a:cubicBezTo>
                          <a:pt x="100" y="162"/>
                          <a:pt x="100" y="162"/>
                          <a:pt x="100" y="162"/>
                        </a:cubicBezTo>
                        <a:cubicBezTo>
                          <a:pt x="100" y="162"/>
                          <a:pt x="100" y="162"/>
                          <a:pt x="100" y="162"/>
                        </a:cubicBezTo>
                        <a:cubicBezTo>
                          <a:pt x="100" y="162"/>
                          <a:pt x="100" y="162"/>
                          <a:pt x="100" y="162"/>
                        </a:cubicBezTo>
                        <a:cubicBezTo>
                          <a:pt x="94" y="163"/>
                          <a:pt x="89" y="167"/>
                          <a:pt x="85" y="171"/>
                        </a:cubicBezTo>
                        <a:cubicBezTo>
                          <a:pt x="84" y="172"/>
                          <a:pt x="83" y="173"/>
                          <a:pt x="81" y="174"/>
                        </a:cubicBezTo>
                        <a:cubicBezTo>
                          <a:pt x="77" y="178"/>
                          <a:pt x="71" y="180"/>
                          <a:pt x="65" y="180"/>
                        </a:cubicBezTo>
                        <a:cubicBezTo>
                          <a:pt x="64" y="180"/>
                          <a:pt x="63" y="180"/>
                          <a:pt x="62" y="180"/>
                        </a:cubicBezTo>
                        <a:cubicBezTo>
                          <a:pt x="61" y="182"/>
                          <a:pt x="60" y="200"/>
                          <a:pt x="71" y="206"/>
                        </a:cubicBezTo>
                        <a:cubicBezTo>
                          <a:pt x="75" y="209"/>
                          <a:pt x="80" y="210"/>
                          <a:pt x="85" y="210"/>
                        </a:cubicBezTo>
                        <a:cubicBezTo>
                          <a:pt x="85" y="210"/>
                          <a:pt x="85" y="210"/>
                          <a:pt x="85" y="210"/>
                        </a:cubicBezTo>
                        <a:cubicBezTo>
                          <a:pt x="99" y="209"/>
                          <a:pt x="112" y="198"/>
                          <a:pt x="120" y="182"/>
                        </a:cubicBezTo>
                        <a:cubicBezTo>
                          <a:pt x="121" y="180"/>
                          <a:pt x="122" y="179"/>
                          <a:pt x="123" y="177"/>
                        </a:cubicBezTo>
                        <a:cubicBezTo>
                          <a:pt x="122" y="177"/>
                          <a:pt x="122" y="177"/>
                          <a:pt x="122" y="177"/>
                        </a:cubicBezTo>
                        <a:cubicBezTo>
                          <a:pt x="122" y="177"/>
                          <a:pt x="122" y="177"/>
                          <a:pt x="122" y="177"/>
                        </a:cubicBezTo>
                        <a:cubicBezTo>
                          <a:pt x="122" y="177"/>
                          <a:pt x="122" y="177"/>
                          <a:pt x="122" y="177"/>
                        </a:cubicBezTo>
                        <a:cubicBezTo>
                          <a:pt x="119" y="172"/>
                          <a:pt x="119" y="172"/>
                          <a:pt x="119" y="172"/>
                        </a:cubicBezTo>
                        <a:cubicBezTo>
                          <a:pt x="119" y="172"/>
                          <a:pt x="119" y="172"/>
                          <a:pt x="119" y="172"/>
                        </a:cubicBezTo>
                        <a:cubicBezTo>
                          <a:pt x="120" y="172"/>
                          <a:pt x="121" y="172"/>
                          <a:pt x="122" y="171"/>
                        </a:cubicBezTo>
                        <a:cubicBezTo>
                          <a:pt x="123" y="171"/>
                          <a:pt x="123" y="171"/>
                          <a:pt x="123" y="171"/>
                        </a:cubicBezTo>
                        <a:cubicBezTo>
                          <a:pt x="123" y="171"/>
                          <a:pt x="124" y="171"/>
                          <a:pt x="124" y="172"/>
                        </a:cubicBezTo>
                        <a:cubicBezTo>
                          <a:pt x="125" y="167"/>
                          <a:pt x="125" y="164"/>
                          <a:pt x="125" y="162"/>
                        </a:cubicBezTo>
                        <a:cubicBezTo>
                          <a:pt x="125" y="159"/>
                          <a:pt x="123" y="157"/>
                          <a:pt x="123" y="157"/>
                        </a:cubicBezTo>
                        <a:cubicBezTo>
                          <a:pt x="119" y="156"/>
                          <a:pt x="116" y="154"/>
                          <a:pt x="113" y="152"/>
                        </a:cubicBezTo>
                        <a:cubicBezTo>
                          <a:pt x="114" y="153"/>
                          <a:pt x="115" y="155"/>
                          <a:pt x="115" y="156"/>
                        </a:cubicBezTo>
                        <a:cubicBezTo>
                          <a:pt x="117" y="165"/>
                          <a:pt x="113" y="173"/>
                          <a:pt x="107" y="179"/>
                        </a:cubicBezTo>
                        <a:cubicBezTo>
                          <a:pt x="101" y="186"/>
                          <a:pt x="94" y="190"/>
                          <a:pt x="85" y="192"/>
                        </a:cubicBezTo>
                        <a:cubicBezTo>
                          <a:pt x="85" y="191"/>
                          <a:pt x="85" y="191"/>
                          <a:pt x="85" y="191"/>
                        </a:cubicBezTo>
                        <a:cubicBezTo>
                          <a:pt x="93" y="189"/>
                          <a:pt x="101" y="186"/>
                          <a:pt x="107" y="179"/>
                        </a:cubicBezTo>
                        <a:cubicBezTo>
                          <a:pt x="112" y="173"/>
                          <a:pt x="117" y="164"/>
                          <a:pt x="114" y="156"/>
                        </a:cubicBezTo>
                        <a:cubicBezTo>
                          <a:pt x="114" y="154"/>
                          <a:pt x="112" y="152"/>
                          <a:pt x="111" y="150"/>
                        </a:cubicBezTo>
                        <a:cubicBezTo>
                          <a:pt x="110" y="149"/>
                          <a:pt x="110" y="149"/>
                          <a:pt x="109" y="148"/>
                        </a:cubicBezTo>
                        <a:cubicBezTo>
                          <a:pt x="109" y="147"/>
                          <a:pt x="108" y="147"/>
                          <a:pt x="108" y="146"/>
                        </a:cubicBezTo>
                        <a:cubicBezTo>
                          <a:pt x="105" y="144"/>
                          <a:pt x="102" y="143"/>
                          <a:pt x="99" y="142"/>
                        </a:cubicBezTo>
                        <a:cubicBezTo>
                          <a:pt x="97" y="142"/>
                          <a:pt x="96" y="142"/>
                          <a:pt x="95" y="142"/>
                        </a:cubicBezTo>
                        <a:cubicBezTo>
                          <a:pt x="89" y="142"/>
                          <a:pt x="82" y="144"/>
                          <a:pt x="78" y="147"/>
                        </a:cubicBezTo>
                        <a:cubicBezTo>
                          <a:pt x="75" y="151"/>
                          <a:pt x="73" y="154"/>
                          <a:pt x="70" y="157"/>
                        </a:cubicBezTo>
                        <a:cubicBezTo>
                          <a:pt x="70" y="156"/>
                          <a:pt x="70" y="156"/>
                          <a:pt x="70" y="156"/>
                        </a:cubicBezTo>
                        <a:cubicBezTo>
                          <a:pt x="74" y="152"/>
                          <a:pt x="77" y="148"/>
                          <a:pt x="80" y="142"/>
                        </a:cubicBezTo>
                        <a:cubicBezTo>
                          <a:pt x="82" y="137"/>
                          <a:pt x="83" y="132"/>
                          <a:pt x="83" y="126"/>
                        </a:cubicBezTo>
                        <a:cubicBezTo>
                          <a:pt x="83" y="116"/>
                          <a:pt x="80" y="103"/>
                          <a:pt x="72" y="97"/>
                        </a:cubicBezTo>
                        <a:cubicBezTo>
                          <a:pt x="71" y="96"/>
                          <a:pt x="69" y="96"/>
                          <a:pt x="67" y="95"/>
                        </a:cubicBezTo>
                        <a:cubicBezTo>
                          <a:pt x="66" y="95"/>
                          <a:pt x="64" y="94"/>
                          <a:pt x="62" y="94"/>
                        </a:cubicBezTo>
                        <a:moveTo>
                          <a:pt x="37" y="113"/>
                        </a:moveTo>
                        <a:cubicBezTo>
                          <a:pt x="34" y="113"/>
                          <a:pt x="31" y="113"/>
                          <a:pt x="29" y="111"/>
                        </a:cubicBezTo>
                        <a:cubicBezTo>
                          <a:pt x="23" y="107"/>
                          <a:pt x="31" y="99"/>
                          <a:pt x="31" y="99"/>
                        </a:cubicBezTo>
                        <a:cubicBezTo>
                          <a:pt x="34" y="96"/>
                          <a:pt x="38" y="95"/>
                          <a:pt x="41" y="95"/>
                        </a:cubicBezTo>
                        <a:cubicBezTo>
                          <a:pt x="50" y="95"/>
                          <a:pt x="56" y="105"/>
                          <a:pt x="51" y="109"/>
                        </a:cubicBezTo>
                        <a:cubicBezTo>
                          <a:pt x="48" y="112"/>
                          <a:pt x="42" y="113"/>
                          <a:pt x="37" y="113"/>
                        </a:cubicBezTo>
                        <a:moveTo>
                          <a:pt x="105" y="74"/>
                        </a:moveTo>
                        <a:cubicBezTo>
                          <a:pt x="104" y="74"/>
                          <a:pt x="103" y="74"/>
                          <a:pt x="102" y="74"/>
                        </a:cubicBezTo>
                        <a:cubicBezTo>
                          <a:pt x="101" y="72"/>
                          <a:pt x="103" y="72"/>
                          <a:pt x="103" y="72"/>
                        </a:cubicBezTo>
                        <a:cubicBezTo>
                          <a:pt x="110" y="69"/>
                          <a:pt x="113" y="62"/>
                          <a:pt x="113" y="62"/>
                        </a:cubicBezTo>
                        <a:cubicBezTo>
                          <a:pt x="114" y="61"/>
                          <a:pt x="114" y="60"/>
                          <a:pt x="115" y="60"/>
                        </a:cubicBezTo>
                        <a:cubicBezTo>
                          <a:pt x="117" y="60"/>
                          <a:pt x="119" y="64"/>
                          <a:pt x="116" y="69"/>
                        </a:cubicBezTo>
                        <a:cubicBezTo>
                          <a:pt x="113" y="73"/>
                          <a:pt x="108" y="74"/>
                          <a:pt x="105" y="74"/>
                        </a:cubicBezTo>
                        <a:moveTo>
                          <a:pt x="114" y="56"/>
                        </a:moveTo>
                        <a:cubicBezTo>
                          <a:pt x="113" y="57"/>
                          <a:pt x="113" y="58"/>
                          <a:pt x="112" y="59"/>
                        </a:cubicBezTo>
                        <a:cubicBezTo>
                          <a:pt x="105" y="69"/>
                          <a:pt x="93" y="74"/>
                          <a:pt x="80" y="75"/>
                        </a:cubicBezTo>
                        <a:cubicBezTo>
                          <a:pt x="83" y="75"/>
                          <a:pt x="86" y="77"/>
                          <a:pt x="89" y="77"/>
                        </a:cubicBezTo>
                        <a:cubicBezTo>
                          <a:pt x="92" y="77"/>
                          <a:pt x="95" y="78"/>
                          <a:pt x="99" y="78"/>
                        </a:cubicBezTo>
                        <a:cubicBezTo>
                          <a:pt x="99" y="78"/>
                          <a:pt x="99" y="78"/>
                          <a:pt x="99" y="78"/>
                        </a:cubicBezTo>
                        <a:cubicBezTo>
                          <a:pt x="105" y="78"/>
                          <a:pt x="111" y="76"/>
                          <a:pt x="115" y="71"/>
                        </a:cubicBezTo>
                        <a:cubicBezTo>
                          <a:pt x="115" y="71"/>
                          <a:pt x="115" y="71"/>
                          <a:pt x="115" y="71"/>
                        </a:cubicBezTo>
                        <a:cubicBezTo>
                          <a:pt x="112" y="75"/>
                          <a:pt x="108" y="77"/>
                          <a:pt x="104" y="78"/>
                        </a:cubicBezTo>
                        <a:cubicBezTo>
                          <a:pt x="106" y="78"/>
                          <a:pt x="108" y="79"/>
                          <a:pt x="110" y="80"/>
                        </a:cubicBezTo>
                        <a:cubicBezTo>
                          <a:pt x="111" y="82"/>
                          <a:pt x="114" y="84"/>
                          <a:pt x="114" y="86"/>
                        </a:cubicBezTo>
                        <a:cubicBezTo>
                          <a:pt x="113" y="86"/>
                          <a:pt x="113" y="86"/>
                          <a:pt x="113" y="86"/>
                        </a:cubicBezTo>
                        <a:cubicBezTo>
                          <a:pt x="114" y="84"/>
                          <a:pt x="110" y="82"/>
                          <a:pt x="109" y="80"/>
                        </a:cubicBezTo>
                        <a:cubicBezTo>
                          <a:pt x="106" y="79"/>
                          <a:pt x="104" y="78"/>
                          <a:pt x="102" y="78"/>
                        </a:cubicBezTo>
                        <a:cubicBezTo>
                          <a:pt x="101" y="78"/>
                          <a:pt x="101" y="78"/>
                          <a:pt x="101" y="78"/>
                        </a:cubicBezTo>
                        <a:cubicBezTo>
                          <a:pt x="100" y="78"/>
                          <a:pt x="99" y="78"/>
                          <a:pt x="98" y="78"/>
                        </a:cubicBezTo>
                        <a:cubicBezTo>
                          <a:pt x="95" y="78"/>
                          <a:pt x="92" y="78"/>
                          <a:pt x="90" y="78"/>
                        </a:cubicBezTo>
                        <a:cubicBezTo>
                          <a:pt x="86" y="77"/>
                          <a:pt x="83" y="75"/>
                          <a:pt x="79" y="75"/>
                        </a:cubicBezTo>
                        <a:cubicBezTo>
                          <a:pt x="77" y="75"/>
                          <a:pt x="76" y="75"/>
                          <a:pt x="74" y="75"/>
                        </a:cubicBezTo>
                        <a:cubicBezTo>
                          <a:pt x="72" y="75"/>
                          <a:pt x="70" y="75"/>
                          <a:pt x="68" y="74"/>
                        </a:cubicBezTo>
                        <a:cubicBezTo>
                          <a:pt x="63" y="74"/>
                          <a:pt x="58" y="73"/>
                          <a:pt x="53" y="72"/>
                        </a:cubicBezTo>
                        <a:cubicBezTo>
                          <a:pt x="52" y="72"/>
                          <a:pt x="52" y="72"/>
                          <a:pt x="52" y="72"/>
                        </a:cubicBezTo>
                        <a:cubicBezTo>
                          <a:pt x="47" y="72"/>
                          <a:pt x="41" y="73"/>
                          <a:pt x="36" y="75"/>
                        </a:cubicBezTo>
                        <a:cubicBezTo>
                          <a:pt x="32" y="77"/>
                          <a:pt x="28" y="79"/>
                          <a:pt x="23" y="81"/>
                        </a:cubicBezTo>
                        <a:cubicBezTo>
                          <a:pt x="21" y="81"/>
                          <a:pt x="19" y="82"/>
                          <a:pt x="16" y="82"/>
                        </a:cubicBezTo>
                        <a:cubicBezTo>
                          <a:pt x="16" y="82"/>
                          <a:pt x="16" y="82"/>
                          <a:pt x="16" y="82"/>
                        </a:cubicBezTo>
                        <a:cubicBezTo>
                          <a:pt x="16" y="82"/>
                          <a:pt x="16" y="82"/>
                          <a:pt x="16" y="82"/>
                        </a:cubicBezTo>
                        <a:cubicBezTo>
                          <a:pt x="15" y="84"/>
                          <a:pt x="13" y="90"/>
                          <a:pt x="14" y="96"/>
                        </a:cubicBezTo>
                        <a:cubicBezTo>
                          <a:pt x="15" y="89"/>
                          <a:pt x="22" y="81"/>
                          <a:pt x="36" y="77"/>
                        </a:cubicBezTo>
                        <a:cubicBezTo>
                          <a:pt x="41" y="76"/>
                          <a:pt x="46" y="75"/>
                          <a:pt x="52" y="75"/>
                        </a:cubicBezTo>
                        <a:cubicBezTo>
                          <a:pt x="60" y="75"/>
                          <a:pt x="69" y="77"/>
                          <a:pt x="80" y="78"/>
                        </a:cubicBezTo>
                        <a:cubicBezTo>
                          <a:pt x="96" y="80"/>
                          <a:pt x="100" y="93"/>
                          <a:pt x="88" y="95"/>
                        </a:cubicBezTo>
                        <a:cubicBezTo>
                          <a:pt x="87" y="95"/>
                          <a:pt x="86" y="95"/>
                          <a:pt x="85" y="95"/>
                        </a:cubicBezTo>
                        <a:cubicBezTo>
                          <a:pt x="80" y="95"/>
                          <a:pt x="74" y="93"/>
                          <a:pt x="67" y="92"/>
                        </a:cubicBezTo>
                        <a:cubicBezTo>
                          <a:pt x="61" y="90"/>
                          <a:pt x="54" y="88"/>
                          <a:pt x="47" y="88"/>
                        </a:cubicBezTo>
                        <a:cubicBezTo>
                          <a:pt x="45" y="88"/>
                          <a:pt x="44" y="88"/>
                          <a:pt x="43" y="88"/>
                        </a:cubicBezTo>
                        <a:cubicBezTo>
                          <a:pt x="26" y="89"/>
                          <a:pt x="24" y="102"/>
                          <a:pt x="21" y="104"/>
                        </a:cubicBezTo>
                        <a:cubicBezTo>
                          <a:pt x="20" y="105"/>
                          <a:pt x="20" y="105"/>
                          <a:pt x="19" y="105"/>
                        </a:cubicBezTo>
                        <a:cubicBezTo>
                          <a:pt x="18" y="105"/>
                          <a:pt x="17" y="105"/>
                          <a:pt x="17" y="105"/>
                        </a:cubicBezTo>
                        <a:cubicBezTo>
                          <a:pt x="18" y="105"/>
                          <a:pt x="18" y="106"/>
                          <a:pt x="19" y="107"/>
                        </a:cubicBezTo>
                        <a:cubicBezTo>
                          <a:pt x="25" y="113"/>
                          <a:pt x="32" y="114"/>
                          <a:pt x="37" y="115"/>
                        </a:cubicBezTo>
                        <a:cubicBezTo>
                          <a:pt x="37" y="115"/>
                          <a:pt x="37" y="115"/>
                          <a:pt x="38" y="115"/>
                        </a:cubicBezTo>
                        <a:cubicBezTo>
                          <a:pt x="42" y="115"/>
                          <a:pt x="48" y="113"/>
                          <a:pt x="52" y="111"/>
                        </a:cubicBezTo>
                        <a:cubicBezTo>
                          <a:pt x="54" y="110"/>
                          <a:pt x="57" y="108"/>
                          <a:pt x="59" y="106"/>
                        </a:cubicBezTo>
                        <a:cubicBezTo>
                          <a:pt x="59" y="105"/>
                          <a:pt x="59" y="105"/>
                          <a:pt x="59" y="105"/>
                        </a:cubicBezTo>
                        <a:cubicBezTo>
                          <a:pt x="61" y="102"/>
                          <a:pt x="63" y="98"/>
                          <a:pt x="61" y="94"/>
                        </a:cubicBezTo>
                        <a:cubicBezTo>
                          <a:pt x="57" y="93"/>
                          <a:pt x="51" y="92"/>
                          <a:pt x="46" y="92"/>
                        </a:cubicBezTo>
                        <a:cubicBezTo>
                          <a:pt x="46" y="92"/>
                          <a:pt x="46" y="92"/>
                          <a:pt x="45" y="92"/>
                        </a:cubicBezTo>
                        <a:cubicBezTo>
                          <a:pt x="43" y="92"/>
                          <a:pt x="40" y="92"/>
                          <a:pt x="37" y="93"/>
                        </a:cubicBezTo>
                        <a:cubicBezTo>
                          <a:pt x="34" y="94"/>
                          <a:pt x="31" y="96"/>
                          <a:pt x="28" y="99"/>
                        </a:cubicBezTo>
                        <a:cubicBezTo>
                          <a:pt x="28" y="99"/>
                          <a:pt x="28" y="99"/>
                          <a:pt x="28" y="99"/>
                        </a:cubicBezTo>
                        <a:cubicBezTo>
                          <a:pt x="30" y="97"/>
                          <a:pt x="32" y="95"/>
                          <a:pt x="34" y="93"/>
                        </a:cubicBezTo>
                        <a:cubicBezTo>
                          <a:pt x="37" y="92"/>
                          <a:pt x="40" y="91"/>
                          <a:pt x="43" y="91"/>
                        </a:cubicBezTo>
                        <a:cubicBezTo>
                          <a:pt x="44" y="91"/>
                          <a:pt x="45" y="91"/>
                          <a:pt x="47" y="91"/>
                        </a:cubicBezTo>
                        <a:cubicBezTo>
                          <a:pt x="52" y="91"/>
                          <a:pt x="57" y="92"/>
                          <a:pt x="62" y="93"/>
                        </a:cubicBezTo>
                        <a:cubicBezTo>
                          <a:pt x="66" y="94"/>
                          <a:pt x="70" y="95"/>
                          <a:pt x="73" y="96"/>
                        </a:cubicBezTo>
                        <a:cubicBezTo>
                          <a:pt x="77" y="97"/>
                          <a:pt x="80" y="98"/>
                          <a:pt x="84" y="99"/>
                        </a:cubicBezTo>
                        <a:cubicBezTo>
                          <a:pt x="85" y="99"/>
                          <a:pt x="86" y="99"/>
                          <a:pt x="87" y="100"/>
                        </a:cubicBezTo>
                        <a:cubicBezTo>
                          <a:pt x="90" y="100"/>
                          <a:pt x="93" y="100"/>
                          <a:pt x="96" y="100"/>
                        </a:cubicBezTo>
                        <a:cubicBezTo>
                          <a:pt x="96" y="100"/>
                          <a:pt x="97" y="100"/>
                          <a:pt x="97" y="100"/>
                        </a:cubicBezTo>
                        <a:cubicBezTo>
                          <a:pt x="106" y="100"/>
                          <a:pt x="115" y="99"/>
                          <a:pt x="122" y="94"/>
                        </a:cubicBezTo>
                        <a:cubicBezTo>
                          <a:pt x="126" y="91"/>
                          <a:pt x="130" y="87"/>
                          <a:pt x="130" y="82"/>
                        </a:cubicBezTo>
                        <a:cubicBezTo>
                          <a:pt x="131" y="78"/>
                          <a:pt x="130" y="73"/>
                          <a:pt x="129" y="69"/>
                        </a:cubicBezTo>
                        <a:cubicBezTo>
                          <a:pt x="126" y="63"/>
                          <a:pt x="119" y="60"/>
                          <a:pt x="114" y="56"/>
                        </a:cubicBezTo>
                        <a:moveTo>
                          <a:pt x="201" y="45"/>
                        </a:moveTo>
                        <a:cubicBezTo>
                          <a:pt x="202" y="49"/>
                          <a:pt x="203" y="53"/>
                          <a:pt x="204" y="58"/>
                        </a:cubicBezTo>
                        <a:cubicBezTo>
                          <a:pt x="204" y="55"/>
                          <a:pt x="204" y="52"/>
                          <a:pt x="203" y="48"/>
                        </a:cubicBezTo>
                        <a:cubicBezTo>
                          <a:pt x="202" y="47"/>
                          <a:pt x="202" y="46"/>
                          <a:pt x="201" y="45"/>
                        </a:cubicBezTo>
                        <a:moveTo>
                          <a:pt x="50" y="59"/>
                        </a:moveTo>
                        <a:cubicBezTo>
                          <a:pt x="57" y="59"/>
                          <a:pt x="65" y="58"/>
                          <a:pt x="72" y="56"/>
                        </a:cubicBezTo>
                        <a:cubicBezTo>
                          <a:pt x="74" y="55"/>
                          <a:pt x="77" y="55"/>
                          <a:pt x="79" y="55"/>
                        </a:cubicBezTo>
                        <a:cubicBezTo>
                          <a:pt x="88" y="55"/>
                          <a:pt x="96" y="58"/>
                          <a:pt x="93" y="63"/>
                        </a:cubicBezTo>
                        <a:cubicBezTo>
                          <a:pt x="91" y="67"/>
                          <a:pt x="84" y="69"/>
                          <a:pt x="75" y="69"/>
                        </a:cubicBezTo>
                        <a:cubicBezTo>
                          <a:pt x="71" y="69"/>
                          <a:pt x="66" y="69"/>
                          <a:pt x="62" y="68"/>
                        </a:cubicBezTo>
                        <a:cubicBezTo>
                          <a:pt x="56" y="66"/>
                          <a:pt x="51" y="66"/>
                          <a:pt x="47" y="66"/>
                        </a:cubicBezTo>
                        <a:cubicBezTo>
                          <a:pt x="40" y="66"/>
                          <a:pt x="35" y="67"/>
                          <a:pt x="31" y="68"/>
                        </a:cubicBezTo>
                        <a:cubicBezTo>
                          <a:pt x="27" y="70"/>
                          <a:pt x="23" y="71"/>
                          <a:pt x="20" y="71"/>
                        </a:cubicBezTo>
                        <a:cubicBezTo>
                          <a:pt x="18" y="71"/>
                          <a:pt x="16" y="70"/>
                          <a:pt x="17" y="67"/>
                        </a:cubicBezTo>
                        <a:cubicBezTo>
                          <a:pt x="18" y="60"/>
                          <a:pt x="23" y="58"/>
                          <a:pt x="23" y="58"/>
                        </a:cubicBezTo>
                        <a:cubicBezTo>
                          <a:pt x="25" y="57"/>
                          <a:pt x="26" y="56"/>
                          <a:pt x="28" y="56"/>
                        </a:cubicBezTo>
                        <a:cubicBezTo>
                          <a:pt x="30" y="56"/>
                          <a:pt x="33" y="56"/>
                          <a:pt x="37" y="58"/>
                        </a:cubicBezTo>
                        <a:cubicBezTo>
                          <a:pt x="41" y="59"/>
                          <a:pt x="46" y="59"/>
                          <a:pt x="50" y="59"/>
                        </a:cubicBezTo>
                        <a:moveTo>
                          <a:pt x="114" y="35"/>
                        </a:moveTo>
                        <a:cubicBezTo>
                          <a:pt x="110" y="38"/>
                          <a:pt x="105" y="40"/>
                          <a:pt x="101" y="40"/>
                        </a:cubicBezTo>
                        <a:cubicBezTo>
                          <a:pt x="98" y="44"/>
                          <a:pt x="93" y="47"/>
                          <a:pt x="89" y="49"/>
                        </a:cubicBezTo>
                        <a:cubicBezTo>
                          <a:pt x="89" y="49"/>
                          <a:pt x="89" y="49"/>
                          <a:pt x="89" y="49"/>
                        </a:cubicBezTo>
                        <a:cubicBezTo>
                          <a:pt x="88" y="49"/>
                          <a:pt x="87" y="49"/>
                          <a:pt x="86" y="50"/>
                        </a:cubicBezTo>
                        <a:cubicBezTo>
                          <a:pt x="87" y="50"/>
                          <a:pt x="88" y="50"/>
                          <a:pt x="89" y="50"/>
                        </a:cubicBezTo>
                        <a:cubicBezTo>
                          <a:pt x="90" y="50"/>
                          <a:pt x="92" y="50"/>
                          <a:pt x="93" y="51"/>
                        </a:cubicBezTo>
                        <a:cubicBezTo>
                          <a:pt x="96" y="52"/>
                          <a:pt x="98" y="53"/>
                          <a:pt x="99" y="55"/>
                        </a:cubicBezTo>
                        <a:cubicBezTo>
                          <a:pt x="99" y="56"/>
                          <a:pt x="99" y="56"/>
                          <a:pt x="99" y="56"/>
                        </a:cubicBezTo>
                        <a:cubicBezTo>
                          <a:pt x="97" y="52"/>
                          <a:pt x="92" y="50"/>
                          <a:pt x="88" y="50"/>
                        </a:cubicBezTo>
                        <a:cubicBezTo>
                          <a:pt x="86" y="50"/>
                          <a:pt x="85" y="50"/>
                          <a:pt x="84" y="51"/>
                        </a:cubicBezTo>
                        <a:cubicBezTo>
                          <a:pt x="81" y="51"/>
                          <a:pt x="79" y="52"/>
                          <a:pt x="77" y="53"/>
                        </a:cubicBezTo>
                        <a:cubicBezTo>
                          <a:pt x="70" y="54"/>
                          <a:pt x="63" y="55"/>
                          <a:pt x="56" y="55"/>
                        </a:cubicBezTo>
                        <a:cubicBezTo>
                          <a:pt x="55" y="55"/>
                          <a:pt x="53" y="55"/>
                          <a:pt x="52" y="55"/>
                        </a:cubicBezTo>
                        <a:cubicBezTo>
                          <a:pt x="45" y="55"/>
                          <a:pt x="37" y="54"/>
                          <a:pt x="30" y="51"/>
                        </a:cubicBezTo>
                        <a:cubicBezTo>
                          <a:pt x="25" y="52"/>
                          <a:pt x="20" y="55"/>
                          <a:pt x="17" y="59"/>
                        </a:cubicBezTo>
                        <a:cubicBezTo>
                          <a:pt x="14" y="63"/>
                          <a:pt x="12" y="68"/>
                          <a:pt x="14" y="73"/>
                        </a:cubicBezTo>
                        <a:cubicBezTo>
                          <a:pt x="14" y="73"/>
                          <a:pt x="14" y="73"/>
                          <a:pt x="14" y="73"/>
                        </a:cubicBezTo>
                        <a:cubicBezTo>
                          <a:pt x="11" y="67"/>
                          <a:pt x="14" y="60"/>
                          <a:pt x="19" y="56"/>
                        </a:cubicBezTo>
                        <a:cubicBezTo>
                          <a:pt x="17" y="56"/>
                          <a:pt x="15" y="57"/>
                          <a:pt x="13" y="57"/>
                        </a:cubicBezTo>
                        <a:cubicBezTo>
                          <a:pt x="12" y="58"/>
                          <a:pt x="10" y="59"/>
                          <a:pt x="9" y="60"/>
                        </a:cubicBezTo>
                        <a:cubicBezTo>
                          <a:pt x="9" y="60"/>
                          <a:pt x="9" y="60"/>
                          <a:pt x="9" y="60"/>
                        </a:cubicBezTo>
                        <a:cubicBezTo>
                          <a:pt x="12" y="57"/>
                          <a:pt x="15" y="56"/>
                          <a:pt x="19" y="56"/>
                        </a:cubicBezTo>
                        <a:cubicBezTo>
                          <a:pt x="19" y="56"/>
                          <a:pt x="19" y="56"/>
                          <a:pt x="19" y="56"/>
                        </a:cubicBezTo>
                        <a:cubicBezTo>
                          <a:pt x="22" y="53"/>
                          <a:pt x="26" y="52"/>
                          <a:pt x="29" y="51"/>
                        </a:cubicBezTo>
                        <a:cubicBezTo>
                          <a:pt x="29" y="51"/>
                          <a:pt x="29" y="51"/>
                          <a:pt x="28" y="51"/>
                        </a:cubicBezTo>
                        <a:cubicBezTo>
                          <a:pt x="23" y="48"/>
                          <a:pt x="17" y="45"/>
                          <a:pt x="13" y="40"/>
                        </a:cubicBezTo>
                        <a:cubicBezTo>
                          <a:pt x="13" y="40"/>
                          <a:pt x="13" y="40"/>
                          <a:pt x="13" y="40"/>
                        </a:cubicBezTo>
                        <a:cubicBezTo>
                          <a:pt x="13" y="40"/>
                          <a:pt x="13" y="40"/>
                          <a:pt x="13" y="40"/>
                        </a:cubicBezTo>
                        <a:cubicBezTo>
                          <a:pt x="13" y="40"/>
                          <a:pt x="8" y="42"/>
                          <a:pt x="4" y="48"/>
                        </a:cubicBezTo>
                        <a:cubicBezTo>
                          <a:pt x="3" y="50"/>
                          <a:pt x="2" y="52"/>
                          <a:pt x="1" y="55"/>
                        </a:cubicBezTo>
                        <a:cubicBezTo>
                          <a:pt x="2" y="54"/>
                          <a:pt x="3" y="54"/>
                          <a:pt x="4" y="53"/>
                        </a:cubicBezTo>
                        <a:cubicBezTo>
                          <a:pt x="4" y="53"/>
                          <a:pt x="4" y="53"/>
                          <a:pt x="4" y="53"/>
                        </a:cubicBezTo>
                        <a:cubicBezTo>
                          <a:pt x="3" y="54"/>
                          <a:pt x="2" y="55"/>
                          <a:pt x="1" y="55"/>
                        </a:cubicBezTo>
                        <a:cubicBezTo>
                          <a:pt x="0" y="58"/>
                          <a:pt x="0" y="61"/>
                          <a:pt x="0" y="65"/>
                        </a:cubicBezTo>
                        <a:cubicBezTo>
                          <a:pt x="1" y="67"/>
                          <a:pt x="1" y="69"/>
                          <a:pt x="2" y="71"/>
                        </a:cubicBezTo>
                        <a:cubicBezTo>
                          <a:pt x="3" y="70"/>
                          <a:pt x="5" y="69"/>
                          <a:pt x="6" y="68"/>
                        </a:cubicBezTo>
                        <a:cubicBezTo>
                          <a:pt x="6" y="68"/>
                          <a:pt x="6" y="68"/>
                          <a:pt x="6" y="68"/>
                        </a:cubicBezTo>
                        <a:cubicBezTo>
                          <a:pt x="5" y="69"/>
                          <a:pt x="4" y="71"/>
                          <a:pt x="2" y="71"/>
                        </a:cubicBezTo>
                        <a:cubicBezTo>
                          <a:pt x="3" y="76"/>
                          <a:pt x="7" y="82"/>
                          <a:pt x="14" y="82"/>
                        </a:cubicBezTo>
                        <a:cubicBezTo>
                          <a:pt x="14" y="82"/>
                          <a:pt x="14" y="82"/>
                          <a:pt x="14" y="82"/>
                        </a:cubicBezTo>
                        <a:cubicBezTo>
                          <a:pt x="14" y="82"/>
                          <a:pt x="14" y="82"/>
                          <a:pt x="14" y="82"/>
                        </a:cubicBezTo>
                        <a:cubicBezTo>
                          <a:pt x="14" y="82"/>
                          <a:pt x="14" y="82"/>
                          <a:pt x="14" y="82"/>
                        </a:cubicBezTo>
                        <a:cubicBezTo>
                          <a:pt x="14" y="82"/>
                          <a:pt x="14" y="82"/>
                          <a:pt x="14" y="82"/>
                        </a:cubicBezTo>
                        <a:cubicBezTo>
                          <a:pt x="15" y="82"/>
                          <a:pt x="15" y="82"/>
                          <a:pt x="15" y="82"/>
                        </a:cubicBezTo>
                        <a:cubicBezTo>
                          <a:pt x="16" y="82"/>
                          <a:pt x="16" y="82"/>
                          <a:pt x="16" y="82"/>
                        </a:cubicBezTo>
                        <a:cubicBezTo>
                          <a:pt x="16" y="82"/>
                          <a:pt x="16" y="82"/>
                          <a:pt x="16" y="82"/>
                        </a:cubicBezTo>
                        <a:cubicBezTo>
                          <a:pt x="16" y="82"/>
                          <a:pt x="16" y="82"/>
                          <a:pt x="16" y="82"/>
                        </a:cubicBezTo>
                        <a:cubicBezTo>
                          <a:pt x="16" y="82"/>
                          <a:pt x="16" y="82"/>
                          <a:pt x="16" y="82"/>
                        </a:cubicBezTo>
                        <a:cubicBezTo>
                          <a:pt x="18" y="82"/>
                          <a:pt x="20" y="81"/>
                          <a:pt x="21" y="81"/>
                        </a:cubicBezTo>
                        <a:cubicBezTo>
                          <a:pt x="23" y="80"/>
                          <a:pt x="25" y="79"/>
                          <a:pt x="27" y="78"/>
                        </a:cubicBezTo>
                        <a:cubicBezTo>
                          <a:pt x="31" y="77"/>
                          <a:pt x="35" y="75"/>
                          <a:pt x="39" y="74"/>
                        </a:cubicBezTo>
                        <a:cubicBezTo>
                          <a:pt x="43" y="73"/>
                          <a:pt x="47" y="72"/>
                          <a:pt x="51" y="72"/>
                        </a:cubicBezTo>
                        <a:cubicBezTo>
                          <a:pt x="51" y="72"/>
                          <a:pt x="51" y="72"/>
                          <a:pt x="52" y="72"/>
                        </a:cubicBezTo>
                        <a:cubicBezTo>
                          <a:pt x="56" y="72"/>
                          <a:pt x="60" y="73"/>
                          <a:pt x="64" y="73"/>
                        </a:cubicBezTo>
                        <a:cubicBezTo>
                          <a:pt x="68" y="74"/>
                          <a:pt x="71" y="74"/>
                          <a:pt x="75" y="74"/>
                        </a:cubicBezTo>
                        <a:cubicBezTo>
                          <a:pt x="88" y="74"/>
                          <a:pt x="102" y="71"/>
                          <a:pt x="110" y="61"/>
                        </a:cubicBezTo>
                        <a:cubicBezTo>
                          <a:pt x="110" y="61"/>
                          <a:pt x="110" y="61"/>
                          <a:pt x="110" y="61"/>
                        </a:cubicBezTo>
                        <a:cubicBezTo>
                          <a:pt x="114" y="56"/>
                          <a:pt x="116" y="51"/>
                          <a:pt x="116" y="45"/>
                        </a:cubicBezTo>
                        <a:cubicBezTo>
                          <a:pt x="115" y="42"/>
                          <a:pt x="115" y="39"/>
                          <a:pt x="114" y="35"/>
                        </a:cubicBezTo>
                        <a:moveTo>
                          <a:pt x="25" y="35"/>
                        </a:moveTo>
                        <a:cubicBezTo>
                          <a:pt x="25" y="35"/>
                          <a:pt x="25" y="35"/>
                          <a:pt x="25" y="35"/>
                        </a:cubicBezTo>
                        <a:cubicBezTo>
                          <a:pt x="28" y="35"/>
                          <a:pt x="30" y="35"/>
                          <a:pt x="30" y="35"/>
                        </a:cubicBezTo>
                        <a:cubicBezTo>
                          <a:pt x="34" y="39"/>
                          <a:pt x="39" y="40"/>
                          <a:pt x="44" y="40"/>
                        </a:cubicBezTo>
                        <a:cubicBezTo>
                          <a:pt x="50" y="40"/>
                          <a:pt x="55" y="38"/>
                          <a:pt x="55" y="38"/>
                        </a:cubicBezTo>
                        <a:cubicBezTo>
                          <a:pt x="58" y="41"/>
                          <a:pt x="66" y="41"/>
                          <a:pt x="71" y="41"/>
                        </a:cubicBezTo>
                        <a:cubicBezTo>
                          <a:pt x="75" y="41"/>
                          <a:pt x="74" y="44"/>
                          <a:pt x="74" y="44"/>
                        </a:cubicBezTo>
                        <a:cubicBezTo>
                          <a:pt x="72" y="50"/>
                          <a:pt x="61" y="51"/>
                          <a:pt x="61" y="51"/>
                        </a:cubicBezTo>
                        <a:cubicBezTo>
                          <a:pt x="57" y="51"/>
                          <a:pt x="53" y="52"/>
                          <a:pt x="50" y="52"/>
                        </a:cubicBezTo>
                        <a:cubicBezTo>
                          <a:pt x="27" y="52"/>
                          <a:pt x="18" y="42"/>
                          <a:pt x="19" y="38"/>
                        </a:cubicBezTo>
                        <a:cubicBezTo>
                          <a:pt x="19" y="35"/>
                          <a:pt x="23" y="35"/>
                          <a:pt x="25" y="35"/>
                        </a:cubicBezTo>
                        <a:cubicBezTo>
                          <a:pt x="25" y="35"/>
                          <a:pt x="25" y="35"/>
                          <a:pt x="25" y="35"/>
                        </a:cubicBezTo>
                        <a:moveTo>
                          <a:pt x="12" y="24"/>
                        </a:moveTo>
                        <a:cubicBezTo>
                          <a:pt x="11" y="24"/>
                          <a:pt x="10" y="24"/>
                          <a:pt x="9" y="24"/>
                        </a:cubicBezTo>
                        <a:cubicBezTo>
                          <a:pt x="8" y="24"/>
                          <a:pt x="8" y="24"/>
                          <a:pt x="8" y="24"/>
                        </a:cubicBezTo>
                        <a:cubicBezTo>
                          <a:pt x="8" y="28"/>
                          <a:pt x="9" y="33"/>
                          <a:pt x="12" y="39"/>
                        </a:cubicBezTo>
                        <a:cubicBezTo>
                          <a:pt x="17" y="44"/>
                          <a:pt x="23" y="48"/>
                          <a:pt x="29" y="51"/>
                        </a:cubicBezTo>
                        <a:cubicBezTo>
                          <a:pt x="36" y="54"/>
                          <a:pt x="45" y="55"/>
                          <a:pt x="52" y="55"/>
                        </a:cubicBezTo>
                        <a:cubicBezTo>
                          <a:pt x="53" y="55"/>
                          <a:pt x="54" y="55"/>
                          <a:pt x="55" y="55"/>
                        </a:cubicBezTo>
                        <a:cubicBezTo>
                          <a:pt x="69" y="55"/>
                          <a:pt x="84" y="52"/>
                          <a:pt x="96" y="44"/>
                        </a:cubicBezTo>
                        <a:cubicBezTo>
                          <a:pt x="98" y="43"/>
                          <a:pt x="99" y="42"/>
                          <a:pt x="100" y="40"/>
                        </a:cubicBezTo>
                        <a:cubicBezTo>
                          <a:pt x="99" y="41"/>
                          <a:pt x="98" y="41"/>
                          <a:pt x="96" y="41"/>
                        </a:cubicBezTo>
                        <a:cubicBezTo>
                          <a:pt x="96" y="41"/>
                          <a:pt x="95" y="41"/>
                          <a:pt x="95" y="41"/>
                        </a:cubicBezTo>
                        <a:cubicBezTo>
                          <a:pt x="88" y="41"/>
                          <a:pt x="82" y="39"/>
                          <a:pt x="79" y="36"/>
                        </a:cubicBezTo>
                        <a:cubicBezTo>
                          <a:pt x="78" y="37"/>
                          <a:pt x="74" y="38"/>
                          <a:pt x="70" y="38"/>
                        </a:cubicBezTo>
                        <a:cubicBezTo>
                          <a:pt x="70" y="38"/>
                          <a:pt x="69" y="38"/>
                          <a:pt x="69" y="38"/>
                        </a:cubicBezTo>
                        <a:cubicBezTo>
                          <a:pt x="65" y="38"/>
                          <a:pt x="62" y="37"/>
                          <a:pt x="61" y="36"/>
                        </a:cubicBezTo>
                        <a:cubicBezTo>
                          <a:pt x="59" y="35"/>
                          <a:pt x="57" y="33"/>
                          <a:pt x="56" y="32"/>
                        </a:cubicBezTo>
                        <a:cubicBezTo>
                          <a:pt x="56" y="32"/>
                          <a:pt x="56" y="33"/>
                          <a:pt x="56" y="33"/>
                        </a:cubicBezTo>
                        <a:cubicBezTo>
                          <a:pt x="56" y="33"/>
                          <a:pt x="56" y="33"/>
                          <a:pt x="56" y="33"/>
                        </a:cubicBezTo>
                        <a:cubicBezTo>
                          <a:pt x="56" y="33"/>
                          <a:pt x="56" y="32"/>
                          <a:pt x="55" y="32"/>
                        </a:cubicBezTo>
                        <a:cubicBezTo>
                          <a:pt x="52" y="34"/>
                          <a:pt x="49" y="35"/>
                          <a:pt x="46" y="35"/>
                        </a:cubicBezTo>
                        <a:cubicBezTo>
                          <a:pt x="45" y="35"/>
                          <a:pt x="45" y="35"/>
                          <a:pt x="45" y="35"/>
                        </a:cubicBezTo>
                        <a:cubicBezTo>
                          <a:pt x="38" y="35"/>
                          <a:pt x="33" y="30"/>
                          <a:pt x="32" y="29"/>
                        </a:cubicBezTo>
                        <a:cubicBezTo>
                          <a:pt x="32" y="29"/>
                          <a:pt x="32" y="29"/>
                          <a:pt x="32" y="29"/>
                        </a:cubicBezTo>
                        <a:cubicBezTo>
                          <a:pt x="31" y="29"/>
                          <a:pt x="31" y="28"/>
                          <a:pt x="31" y="28"/>
                        </a:cubicBezTo>
                        <a:cubicBezTo>
                          <a:pt x="29" y="28"/>
                          <a:pt x="28" y="29"/>
                          <a:pt x="26" y="29"/>
                        </a:cubicBezTo>
                        <a:cubicBezTo>
                          <a:pt x="26" y="29"/>
                          <a:pt x="25" y="29"/>
                          <a:pt x="25" y="29"/>
                        </a:cubicBezTo>
                        <a:cubicBezTo>
                          <a:pt x="16" y="29"/>
                          <a:pt x="12" y="24"/>
                          <a:pt x="12" y="24"/>
                        </a:cubicBezTo>
                        <a:moveTo>
                          <a:pt x="198" y="19"/>
                        </a:moveTo>
                        <a:cubicBezTo>
                          <a:pt x="198" y="19"/>
                          <a:pt x="198" y="20"/>
                          <a:pt x="198" y="21"/>
                        </a:cubicBezTo>
                        <a:cubicBezTo>
                          <a:pt x="199" y="24"/>
                          <a:pt x="199" y="27"/>
                          <a:pt x="199" y="30"/>
                        </a:cubicBezTo>
                        <a:cubicBezTo>
                          <a:pt x="200" y="27"/>
                          <a:pt x="200" y="23"/>
                          <a:pt x="200" y="19"/>
                        </a:cubicBezTo>
                        <a:cubicBezTo>
                          <a:pt x="200" y="19"/>
                          <a:pt x="199" y="19"/>
                          <a:pt x="199" y="19"/>
                        </a:cubicBezTo>
                        <a:cubicBezTo>
                          <a:pt x="199" y="19"/>
                          <a:pt x="199" y="19"/>
                          <a:pt x="198" y="19"/>
                        </a:cubicBezTo>
                        <a:moveTo>
                          <a:pt x="147" y="81"/>
                        </a:moveTo>
                        <a:cubicBezTo>
                          <a:pt x="143" y="81"/>
                          <a:pt x="139" y="80"/>
                          <a:pt x="136" y="78"/>
                        </a:cubicBezTo>
                        <a:cubicBezTo>
                          <a:pt x="133" y="75"/>
                          <a:pt x="138" y="71"/>
                          <a:pt x="152" y="69"/>
                        </a:cubicBezTo>
                        <a:cubicBezTo>
                          <a:pt x="153" y="69"/>
                          <a:pt x="154" y="69"/>
                          <a:pt x="155" y="69"/>
                        </a:cubicBezTo>
                        <a:cubicBezTo>
                          <a:pt x="162" y="69"/>
                          <a:pt x="163" y="74"/>
                          <a:pt x="163" y="74"/>
                        </a:cubicBezTo>
                        <a:cubicBezTo>
                          <a:pt x="164" y="78"/>
                          <a:pt x="155" y="81"/>
                          <a:pt x="147" y="81"/>
                        </a:cubicBezTo>
                        <a:moveTo>
                          <a:pt x="144" y="67"/>
                        </a:moveTo>
                        <a:cubicBezTo>
                          <a:pt x="141" y="67"/>
                          <a:pt x="139" y="66"/>
                          <a:pt x="137" y="66"/>
                        </a:cubicBezTo>
                        <a:cubicBezTo>
                          <a:pt x="126" y="62"/>
                          <a:pt x="131" y="56"/>
                          <a:pt x="134" y="53"/>
                        </a:cubicBezTo>
                        <a:cubicBezTo>
                          <a:pt x="134" y="53"/>
                          <a:pt x="144" y="44"/>
                          <a:pt x="155" y="44"/>
                        </a:cubicBezTo>
                        <a:cubicBezTo>
                          <a:pt x="156" y="44"/>
                          <a:pt x="156" y="44"/>
                          <a:pt x="156" y="44"/>
                        </a:cubicBezTo>
                        <a:cubicBezTo>
                          <a:pt x="166" y="44"/>
                          <a:pt x="168" y="50"/>
                          <a:pt x="164" y="56"/>
                        </a:cubicBezTo>
                        <a:cubicBezTo>
                          <a:pt x="160" y="60"/>
                          <a:pt x="153" y="67"/>
                          <a:pt x="144" y="67"/>
                        </a:cubicBezTo>
                        <a:moveTo>
                          <a:pt x="164" y="19"/>
                        </a:moveTo>
                        <a:cubicBezTo>
                          <a:pt x="164" y="19"/>
                          <a:pt x="164" y="19"/>
                          <a:pt x="164" y="19"/>
                        </a:cubicBezTo>
                        <a:cubicBezTo>
                          <a:pt x="162" y="23"/>
                          <a:pt x="160" y="26"/>
                          <a:pt x="156" y="28"/>
                        </a:cubicBezTo>
                        <a:cubicBezTo>
                          <a:pt x="152" y="30"/>
                          <a:pt x="149" y="30"/>
                          <a:pt x="146" y="30"/>
                        </a:cubicBezTo>
                        <a:cubicBezTo>
                          <a:pt x="146" y="30"/>
                          <a:pt x="146" y="30"/>
                          <a:pt x="146" y="30"/>
                        </a:cubicBezTo>
                        <a:cubicBezTo>
                          <a:pt x="146" y="30"/>
                          <a:pt x="146" y="30"/>
                          <a:pt x="145" y="30"/>
                        </a:cubicBezTo>
                        <a:cubicBezTo>
                          <a:pt x="140" y="30"/>
                          <a:pt x="137" y="29"/>
                          <a:pt x="137" y="28"/>
                        </a:cubicBezTo>
                        <a:cubicBezTo>
                          <a:pt x="137" y="28"/>
                          <a:pt x="137" y="28"/>
                          <a:pt x="136" y="28"/>
                        </a:cubicBezTo>
                        <a:cubicBezTo>
                          <a:pt x="136" y="30"/>
                          <a:pt x="134" y="32"/>
                          <a:pt x="133" y="34"/>
                        </a:cubicBezTo>
                        <a:cubicBezTo>
                          <a:pt x="132" y="34"/>
                          <a:pt x="132" y="34"/>
                          <a:pt x="132" y="34"/>
                        </a:cubicBezTo>
                        <a:cubicBezTo>
                          <a:pt x="133" y="33"/>
                          <a:pt x="133" y="33"/>
                          <a:pt x="133" y="33"/>
                        </a:cubicBezTo>
                        <a:cubicBezTo>
                          <a:pt x="130" y="36"/>
                          <a:pt x="126" y="37"/>
                          <a:pt x="122" y="37"/>
                        </a:cubicBezTo>
                        <a:cubicBezTo>
                          <a:pt x="122" y="37"/>
                          <a:pt x="122" y="37"/>
                          <a:pt x="122" y="37"/>
                        </a:cubicBezTo>
                        <a:cubicBezTo>
                          <a:pt x="118" y="37"/>
                          <a:pt x="115" y="36"/>
                          <a:pt x="114" y="36"/>
                        </a:cubicBezTo>
                        <a:cubicBezTo>
                          <a:pt x="117" y="42"/>
                          <a:pt x="117" y="50"/>
                          <a:pt x="114" y="56"/>
                        </a:cubicBezTo>
                        <a:cubicBezTo>
                          <a:pt x="118" y="58"/>
                          <a:pt x="122" y="60"/>
                          <a:pt x="125" y="63"/>
                        </a:cubicBezTo>
                        <a:cubicBezTo>
                          <a:pt x="130" y="66"/>
                          <a:pt x="135" y="68"/>
                          <a:pt x="141" y="68"/>
                        </a:cubicBezTo>
                        <a:cubicBezTo>
                          <a:pt x="142" y="68"/>
                          <a:pt x="142" y="68"/>
                          <a:pt x="143" y="68"/>
                        </a:cubicBezTo>
                        <a:cubicBezTo>
                          <a:pt x="145" y="68"/>
                          <a:pt x="147" y="67"/>
                          <a:pt x="149" y="67"/>
                        </a:cubicBezTo>
                        <a:cubicBezTo>
                          <a:pt x="151" y="66"/>
                          <a:pt x="152" y="66"/>
                          <a:pt x="153" y="66"/>
                        </a:cubicBezTo>
                        <a:cubicBezTo>
                          <a:pt x="157" y="64"/>
                          <a:pt x="161" y="62"/>
                          <a:pt x="164" y="59"/>
                        </a:cubicBezTo>
                        <a:cubicBezTo>
                          <a:pt x="164" y="59"/>
                          <a:pt x="164" y="59"/>
                          <a:pt x="164" y="59"/>
                        </a:cubicBezTo>
                        <a:cubicBezTo>
                          <a:pt x="161" y="62"/>
                          <a:pt x="158" y="64"/>
                          <a:pt x="155" y="66"/>
                        </a:cubicBezTo>
                        <a:cubicBezTo>
                          <a:pt x="155" y="66"/>
                          <a:pt x="155" y="66"/>
                          <a:pt x="155" y="66"/>
                        </a:cubicBezTo>
                        <a:cubicBezTo>
                          <a:pt x="156" y="66"/>
                          <a:pt x="157" y="66"/>
                          <a:pt x="159" y="66"/>
                        </a:cubicBezTo>
                        <a:cubicBezTo>
                          <a:pt x="161" y="67"/>
                          <a:pt x="165" y="68"/>
                          <a:pt x="166" y="71"/>
                        </a:cubicBezTo>
                        <a:cubicBezTo>
                          <a:pt x="166" y="71"/>
                          <a:pt x="166" y="71"/>
                          <a:pt x="166" y="71"/>
                        </a:cubicBezTo>
                        <a:cubicBezTo>
                          <a:pt x="165" y="69"/>
                          <a:pt x="161" y="68"/>
                          <a:pt x="159" y="67"/>
                        </a:cubicBezTo>
                        <a:cubicBezTo>
                          <a:pt x="157" y="67"/>
                          <a:pt x="156" y="66"/>
                          <a:pt x="154" y="66"/>
                        </a:cubicBezTo>
                        <a:cubicBezTo>
                          <a:pt x="154" y="66"/>
                          <a:pt x="154" y="66"/>
                          <a:pt x="153" y="66"/>
                        </a:cubicBezTo>
                        <a:cubicBezTo>
                          <a:pt x="150" y="67"/>
                          <a:pt x="147" y="68"/>
                          <a:pt x="144" y="68"/>
                        </a:cubicBezTo>
                        <a:cubicBezTo>
                          <a:pt x="143" y="68"/>
                          <a:pt x="143" y="68"/>
                          <a:pt x="142" y="68"/>
                        </a:cubicBezTo>
                        <a:cubicBezTo>
                          <a:pt x="136" y="68"/>
                          <a:pt x="131" y="67"/>
                          <a:pt x="126" y="64"/>
                        </a:cubicBezTo>
                        <a:cubicBezTo>
                          <a:pt x="128" y="66"/>
                          <a:pt x="129" y="68"/>
                          <a:pt x="130" y="71"/>
                        </a:cubicBezTo>
                        <a:cubicBezTo>
                          <a:pt x="131" y="74"/>
                          <a:pt x="131" y="77"/>
                          <a:pt x="131" y="80"/>
                        </a:cubicBezTo>
                        <a:cubicBezTo>
                          <a:pt x="136" y="81"/>
                          <a:pt x="140" y="83"/>
                          <a:pt x="145" y="83"/>
                        </a:cubicBezTo>
                        <a:cubicBezTo>
                          <a:pt x="146" y="83"/>
                          <a:pt x="146" y="83"/>
                          <a:pt x="147" y="83"/>
                        </a:cubicBezTo>
                        <a:cubicBezTo>
                          <a:pt x="152" y="82"/>
                          <a:pt x="157" y="81"/>
                          <a:pt x="162" y="79"/>
                        </a:cubicBezTo>
                        <a:cubicBezTo>
                          <a:pt x="166" y="78"/>
                          <a:pt x="171" y="75"/>
                          <a:pt x="174" y="72"/>
                        </a:cubicBezTo>
                        <a:cubicBezTo>
                          <a:pt x="179" y="68"/>
                          <a:pt x="179" y="63"/>
                          <a:pt x="180" y="58"/>
                        </a:cubicBezTo>
                        <a:cubicBezTo>
                          <a:pt x="180" y="52"/>
                          <a:pt x="179" y="47"/>
                          <a:pt x="174" y="45"/>
                        </a:cubicBezTo>
                        <a:cubicBezTo>
                          <a:pt x="170" y="43"/>
                          <a:pt x="165" y="42"/>
                          <a:pt x="160" y="42"/>
                        </a:cubicBezTo>
                        <a:cubicBezTo>
                          <a:pt x="160" y="42"/>
                          <a:pt x="160" y="42"/>
                          <a:pt x="160" y="42"/>
                        </a:cubicBezTo>
                        <a:cubicBezTo>
                          <a:pt x="149" y="42"/>
                          <a:pt x="141" y="46"/>
                          <a:pt x="132" y="52"/>
                        </a:cubicBezTo>
                        <a:cubicBezTo>
                          <a:pt x="132" y="52"/>
                          <a:pt x="132" y="52"/>
                          <a:pt x="132" y="52"/>
                        </a:cubicBezTo>
                        <a:cubicBezTo>
                          <a:pt x="136" y="49"/>
                          <a:pt x="140" y="46"/>
                          <a:pt x="144" y="44"/>
                        </a:cubicBezTo>
                        <a:cubicBezTo>
                          <a:pt x="144" y="44"/>
                          <a:pt x="143" y="45"/>
                          <a:pt x="143" y="45"/>
                        </a:cubicBezTo>
                        <a:cubicBezTo>
                          <a:pt x="140" y="45"/>
                          <a:pt x="137" y="43"/>
                          <a:pt x="135" y="40"/>
                        </a:cubicBezTo>
                        <a:cubicBezTo>
                          <a:pt x="136" y="40"/>
                          <a:pt x="136" y="40"/>
                          <a:pt x="136" y="40"/>
                        </a:cubicBezTo>
                        <a:cubicBezTo>
                          <a:pt x="137" y="43"/>
                          <a:pt x="140" y="44"/>
                          <a:pt x="143" y="44"/>
                        </a:cubicBezTo>
                        <a:cubicBezTo>
                          <a:pt x="144" y="44"/>
                          <a:pt x="145" y="44"/>
                          <a:pt x="146" y="44"/>
                        </a:cubicBezTo>
                        <a:cubicBezTo>
                          <a:pt x="151" y="42"/>
                          <a:pt x="155" y="41"/>
                          <a:pt x="160" y="41"/>
                        </a:cubicBezTo>
                        <a:cubicBezTo>
                          <a:pt x="161" y="41"/>
                          <a:pt x="162" y="41"/>
                          <a:pt x="163" y="41"/>
                        </a:cubicBezTo>
                        <a:cubicBezTo>
                          <a:pt x="167" y="42"/>
                          <a:pt x="172" y="42"/>
                          <a:pt x="176" y="45"/>
                        </a:cubicBezTo>
                        <a:cubicBezTo>
                          <a:pt x="176" y="39"/>
                          <a:pt x="175" y="34"/>
                          <a:pt x="173" y="29"/>
                        </a:cubicBezTo>
                        <a:cubicBezTo>
                          <a:pt x="172" y="25"/>
                          <a:pt x="169" y="20"/>
                          <a:pt x="164" y="19"/>
                        </a:cubicBezTo>
                        <a:moveTo>
                          <a:pt x="198" y="12"/>
                        </a:moveTo>
                        <a:cubicBezTo>
                          <a:pt x="198" y="14"/>
                          <a:pt x="198" y="16"/>
                          <a:pt x="198" y="18"/>
                        </a:cubicBezTo>
                        <a:cubicBezTo>
                          <a:pt x="199" y="18"/>
                          <a:pt x="199" y="18"/>
                          <a:pt x="199" y="18"/>
                        </a:cubicBezTo>
                        <a:cubicBezTo>
                          <a:pt x="199" y="18"/>
                          <a:pt x="199" y="18"/>
                          <a:pt x="200" y="18"/>
                        </a:cubicBezTo>
                        <a:cubicBezTo>
                          <a:pt x="199" y="18"/>
                          <a:pt x="199" y="17"/>
                          <a:pt x="199" y="17"/>
                        </a:cubicBezTo>
                        <a:cubicBezTo>
                          <a:pt x="199" y="15"/>
                          <a:pt x="198" y="13"/>
                          <a:pt x="198" y="12"/>
                        </a:cubicBezTo>
                        <a:moveTo>
                          <a:pt x="164" y="151"/>
                        </a:moveTo>
                        <a:cubicBezTo>
                          <a:pt x="164" y="151"/>
                          <a:pt x="163" y="151"/>
                          <a:pt x="163" y="151"/>
                        </a:cubicBezTo>
                        <a:cubicBezTo>
                          <a:pt x="152" y="149"/>
                          <a:pt x="149" y="138"/>
                          <a:pt x="151" y="133"/>
                        </a:cubicBezTo>
                        <a:cubicBezTo>
                          <a:pt x="152" y="131"/>
                          <a:pt x="154" y="130"/>
                          <a:pt x="157" y="130"/>
                        </a:cubicBezTo>
                        <a:cubicBezTo>
                          <a:pt x="159" y="130"/>
                          <a:pt x="161" y="131"/>
                          <a:pt x="161" y="131"/>
                        </a:cubicBezTo>
                        <a:cubicBezTo>
                          <a:pt x="176" y="137"/>
                          <a:pt x="174" y="151"/>
                          <a:pt x="164" y="151"/>
                        </a:cubicBezTo>
                        <a:moveTo>
                          <a:pt x="148" y="165"/>
                        </a:moveTo>
                        <a:cubicBezTo>
                          <a:pt x="147" y="165"/>
                          <a:pt x="147" y="165"/>
                          <a:pt x="146" y="164"/>
                        </a:cubicBezTo>
                        <a:cubicBezTo>
                          <a:pt x="142" y="163"/>
                          <a:pt x="139" y="159"/>
                          <a:pt x="136" y="156"/>
                        </a:cubicBezTo>
                        <a:cubicBezTo>
                          <a:pt x="133" y="153"/>
                          <a:pt x="129" y="152"/>
                          <a:pt x="125" y="150"/>
                        </a:cubicBezTo>
                        <a:cubicBezTo>
                          <a:pt x="120" y="149"/>
                          <a:pt x="117" y="147"/>
                          <a:pt x="114" y="144"/>
                        </a:cubicBezTo>
                        <a:cubicBezTo>
                          <a:pt x="110" y="140"/>
                          <a:pt x="106" y="136"/>
                          <a:pt x="102" y="133"/>
                        </a:cubicBezTo>
                        <a:cubicBezTo>
                          <a:pt x="99" y="130"/>
                          <a:pt x="96" y="127"/>
                          <a:pt x="96" y="122"/>
                        </a:cubicBezTo>
                        <a:cubicBezTo>
                          <a:pt x="96" y="119"/>
                          <a:pt x="98" y="117"/>
                          <a:pt x="101" y="117"/>
                        </a:cubicBezTo>
                        <a:cubicBezTo>
                          <a:pt x="102" y="117"/>
                          <a:pt x="102" y="117"/>
                          <a:pt x="103" y="117"/>
                        </a:cubicBezTo>
                        <a:cubicBezTo>
                          <a:pt x="107" y="117"/>
                          <a:pt x="111" y="119"/>
                          <a:pt x="114" y="122"/>
                        </a:cubicBezTo>
                        <a:cubicBezTo>
                          <a:pt x="119" y="126"/>
                          <a:pt x="122" y="130"/>
                          <a:pt x="127" y="134"/>
                        </a:cubicBezTo>
                        <a:cubicBezTo>
                          <a:pt x="131" y="136"/>
                          <a:pt x="135" y="137"/>
                          <a:pt x="138" y="139"/>
                        </a:cubicBezTo>
                        <a:cubicBezTo>
                          <a:pt x="143" y="141"/>
                          <a:pt x="146" y="144"/>
                          <a:pt x="149" y="148"/>
                        </a:cubicBezTo>
                        <a:cubicBezTo>
                          <a:pt x="152" y="151"/>
                          <a:pt x="155" y="157"/>
                          <a:pt x="153" y="161"/>
                        </a:cubicBezTo>
                        <a:cubicBezTo>
                          <a:pt x="152" y="163"/>
                          <a:pt x="150" y="165"/>
                          <a:pt x="148" y="165"/>
                        </a:cubicBezTo>
                        <a:moveTo>
                          <a:pt x="139" y="124"/>
                        </a:moveTo>
                        <a:cubicBezTo>
                          <a:pt x="142" y="124"/>
                          <a:pt x="144" y="123"/>
                          <a:pt x="146" y="123"/>
                        </a:cubicBezTo>
                        <a:cubicBezTo>
                          <a:pt x="151" y="122"/>
                          <a:pt x="158" y="120"/>
                          <a:pt x="162" y="117"/>
                        </a:cubicBezTo>
                        <a:cubicBezTo>
                          <a:pt x="167" y="113"/>
                          <a:pt x="170" y="108"/>
                          <a:pt x="172" y="103"/>
                        </a:cubicBezTo>
                        <a:cubicBezTo>
                          <a:pt x="173" y="103"/>
                          <a:pt x="173" y="103"/>
                          <a:pt x="173" y="103"/>
                        </a:cubicBezTo>
                        <a:cubicBezTo>
                          <a:pt x="171" y="109"/>
                          <a:pt x="167" y="113"/>
                          <a:pt x="163" y="117"/>
                        </a:cubicBezTo>
                        <a:cubicBezTo>
                          <a:pt x="167" y="119"/>
                          <a:pt x="171" y="120"/>
                          <a:pt x="175" y="120"/>
                        </a:cubicBezTo>
                        <a:cubicBezTo>
                          <a:pt x="184" y="120"/>
                          <a:pt x="192" y="116"/>
                          <a:pt x="197" y="110"/>
                        </a:cubicBezTo>
                        <a:cubicBezTo>
                          <a:pt x="197" y="110"/>
                          <a:pt x="197" y="110"/>
                          <a:pt x="197" y="110"/>
                        </a:cubicBezTo>
                        <a:cubicBezTo>
                          <a:pt x="195" y="113"/>
                          <a:pt x="191" y="116"/>
                          <a:pt x="187" y="118"/>
                        </a:cubicBezTo>
                        <a:cubicBezTo>
                          <a:pt x="191" y="118"/>
                          <a:pt x="193" y="121"/>
                          <a:pt x="193" y="125"/>
                        </a:cubicBezTo>
                        <a:cubicBezTo>
                          <a:pt x="193" y="125"/>
                          <a:pt x="193" y="125"/>
                          <a:pt x="193" y="125"/>
                        </a:cubicBezTo>
                        <a:cubicBezTo>
                          <a:pt x="192" y="121"/>
                          <a:pt x="191" y="118"/>
                          <a:pt x="186" y="118"/>
                        </a:cubicBezTo>
                        <a:cubicBezTo>
                          <a:pt x="185" y="118"/>
                          <a:pt x="184" y="119"/>
                          <a:pt x="183" y="119"/>
                        </a:cubicBezTo>
                        <a:cubicBezTo>
                          <a:pt x="180" y="120"/>
                          <a:pt x="177" y="120"/>
                          <a:pt x="174" y="120"/>
                        </a:cubicBezTo>
                        <a:cubicBezTo>
                          <a:pt x="170" y="120"/>
                          <a:pt x="166" y="119"/>
                          <a:pt x="163" y="117"/>
                        </a:cubicBezTo>
                        <a:cubicBezTo>
                          <a:pt x="156" y="122"/>
                          <a:pt x="148" y="124"/>
                          <a:pt x="138" y="124"/>
                        </a:cubicBezTo>
                        <a:cubicBezTo>
                          <a:pt x="130" y="124"/>
                          <a:pt x="121" y="122"/>
                          <a:pt x="114" y="119"/>
                        </a:cubicBezTo>
                        <a:cubicBezTo>
                          <a:pt x="119" y="123"/>
                          <a:pt x="123" y="128"/>
                          <a:pt x="129" y="131"/>
                        </a:cubicBezTo>
                        <a:cubicBezTo>
                          <a:pt x="137" y="135"/>
                          <a:pt x="145" y="138"/>
                          <a:pt x="151" y="145"/>
                        </a:cubicBezTo>
                        <a:cubicBezTo>
                          <a:pt x="152" y="146"/>
                          <a:pt x="153" y="148"/>
                          <a:pt x="154" y="149"/>
                        </a:cubicBezTo>
                        <a:cubicBezTo>
                          <a:pt x="156" y="151"/>
                          <a:pt x="158" y="153"/>
                          <a:pt x="160" y="154"/>
                        </a:cubicBezTo>
                        <a:cubicBezTo>
                          <a:pt x="161" y="154"/>
                          <a:pt x="162" y="154"/>
                          <a:pt x="162" y="154"/>
                        </a:cubicBezTo>
                        <a:cubicBezTo>
                          <a:pt x="166" y="154"/>
                          <a:pt x="171" y="152"/>
                          <a:pt x="172" y="149"/>
                        </a:cubicBezTo>
                        <a:cubicBezTo>
                          <a:pt x="172" y="149"/>
                          <a:pt x="172" y="149"/>
                          <a:pt x="172" y="149"/>
                        </a:cubicBezTo>
                        <a:cubicBezTo>
                          <a:pt x="171" y="153"/>
                          <a:pt x="166" y="155"/>
                          <a:pt x="163" y="155"/>
                        </a:cubicBezTo>
                        <a:cubicBezTo>
                          <a:pt x="163" y="155"/>
                          <a:pt x="163" y="155"/>
                          <a:pt x="163" y="155"/>
                        </a:cubicBezTo>
                        <a:cubicBezTo>
                          <a:pt x="160" y="155"/>
                          <a:pt x="157" y="153"/>
                          <a:pt x="155" y="151"/>
                        </a:cubicBezTo>
                        <a:cubicBezTo>
                          <a:pt x="157" y="156"/>
                          <a:pt x="158" y="161"/>
                          <a:pt x="157" y="166"/>
                        </a:cubicBezTo>
                        <a:cubicBezTo>
                          <a:pt x="157" y="166"/>
                          <a:pt x="157" y="166"/>
                          <a:pt x="157" y="166"/>
                        </a:cubicBezTo>
                        <a:cubicBezTo>
                          <a:pt x="158" y="157"/>
                          <a:pt x="154" y="149"/>
                          <a:pt x="148" y="143"/>
                        </a:cubicBezTo>
                        <a:cubicBezTo>
                          <a:pt x="145" y="140"/>
                          <a:pt x="142" y="138"/>
                          <a:pt x="138" y="136"/>
                        </a:cubicBezTo>
                        <a:cubicBezTo>
                          <a:pt x="134" y="134"/>
                          <a:pt x="131" y="133"/>
                          <a:pt x="128" y="131"/>
                        </a:cubicBezTo>
                        <a:cubicBezTo>
                          <a:pt x="121" y="127"/>
                          <a:pt x="117" y="121"/>
                          <a:pt x="111" y="117"/>
                        </a:cubicBezTo>
                        <a:cubicBezTo>
                          <a:pt x="106" y="114"/>
                          <a:pt x="101" y="112"/>
                          <a:pt x="95" y="112"/>
                        </a:cubicBezTo>
                        <a:cubicBezTo>
                          <a:pt x="92" y="112"/>
                          <a:pt x="89" y="113"/>
                          <a:pt x="86" y="115"/>
                        </a:cubicBezTo>
                        <a:cubicBezTo>
                          <a:pt x="86" y="114"/>
                          <a:pt x="86" y="114"/>
                          <a:pt x="86" y="114"/>
                        </a:cubicBezTo>
                        <a:cubicBezTo>
                          <a:pt x="89" y="113"/>
                          <a:pt x="92" y="112"/>
                          <a:pt x="96" y="112"/>
                        </a:cubicBezTo>
                        <a:cubicBezTo>
                          <a:pt x="101" y="112"/>
                          <a:pt x="105" y="113"/>
                          <a:pt x="109" y="115"/>
                        </a:cubicBezTo>
                        <a:cubicBezTo>
                          <a:pt x="110" y="116"/>
                          <a:pt x="112" y="117"/>
                          <a:pt x="113" y="117"/>
                        </a:cubicBezTo>
                        <a:cubicBezTo>
                          <a:pt x="118" y="120"/>
                          <a:pt x="123" y="122"/>
                          <a:pt x="128" y="123"/>
                        </a:cubicBezTo>
                        <a:cubicBezTo>
                          <a:pt x="132" y="123"/>
                          <a:pt x="136" y="124"/>
                          <a:pt x="139" y="124"/>
                        </a:cubicBezTo>
                        <a:moveTo>
                          <a:pt x="135" y="121"/>
                        </a:moveTo>
                        <a:cubicBezTo>
                          <a:pt x="134" y="121"/>
                          <a:pt x="133" y="121"/>
                          <a:pt x="133" y="121"/>
                        </a:cubicBezTo>
                        <a:cubicBezTo>
                          <a:pt x="125" y="121"/>
                          <a:pt x="115" y="119"/>
                          <a:pt x="110" y="112"/>
                        </a:cubicBezTo>
                        <a:cubicBezTo>
                          <a:pt x="109" y="111"/>
                          <a:pt x="108" y="107"/>
                          <a:pt x="109" y="105"/>
                        </a:cubicBezTo>
                        <a:cubicBezTo>
                          <a:pt x="110" y="102"/>
                          <a:pt x="113" y="101"/>
                          <a:pt x="116" y="101"/>
                        </a:cubicBezTo>
                        <a:cubicBezTo>
                          <a:pt x="120" y="101"/>
                          <a:pt x="123" y="102"/>
                          <a:pt x="125" y="103"/>
                        </a:cubicBezTo>
                        <a:cubicBezTo>
                          <a:pt x="128" y="104"/>
                          <a:pt x="129" y="105"/>
                          <a:pt x="131" y="105"/>
                        </a:cubicBezTo>
                        <a:cubicBezTo>
                          <a:pt x="132" y="105"/>
                          <a:pt x="133" y="104"/>
                          <a:pt x="134" y="104"/>
                        </a:cubicBezTo>
                        <a:cubicBezTo>
                          <a:pt x="135" y="104"/>
                          <a:pt x="136" y="104"/>
                          <a:pt x="137" y="104"/>
                        </a:cubicBezTo>
                        <a:cubicBezTo>
                          <a:pt x="139" y="104"/>
                          <a:pt x="141" y="104"/>
                          <a:pt x="143" y="104"/>
                        </a:cubicBezTo>
                        <a:cubicBezTo>
                          <a:pt x="146" y="105"/>
                          <a:pt x="151" y="106"/>
                          <a:pt x="152" y="110"/>
                        </a:cubicBezTo>
                        <a:cubicBezTo>
                          <a:pt x="153" y="111"/>
                          <a:pt x="153" y="111"/>
                          <a:pt x="153" y="112"/>
                        </a:cubicBezTo>
                        <a:cubicBezTo>
                          <a:pt x="152" y="115"/>
                          <a:pt x="149" y="118"/>
                          <a:pt x="146" y="119"/>
                        </a:cubicBezTo>
                        <a:cubicBezTo>
                          <a:pt x="143" y="121"/>
                          <a:pt x="139" y="121"/>
                          <a:pt x="135" y="121"/>
                        </a:cubicBezTo>
                        <a:moveTo>
                          <a:pt x="176" y="118"/>
                        </a:moveTo>
                        <a:cubicBezTo>
                          <a:pt x="175" y="118"/>
                          <a:pt x="173" y="118"/>
                          <a:pt x="171" y="117"/>
                        </a:cubicBezTo>
                        <a:cubicBezTo>
                          <a:pt x="170" y="116"/>
                          <a:pt x="169" y="114"/>
                          <a:pt x="170" y="112"/>
                        </a:cubicBezTo>
                        <a:cubicBezTo>
                          <a:pt x="173" y="104"/>
                          <a:pt x="184" y="102"/>
                          <a:pt x="191" y="100"/>
                        </a:cubicBezTo>
                        <a:cubicBezTo>
                          <a:pt x="192" y="100"/>
                          <a:pt x="194" y="100"/>
                          <a:pt x="195" y="100"/>
                        </a:cubicBezTo>
                        <a:cubicBezTo>
                          <a:pt x="196" y="100"/>
                          <a:pt x="197" y="100"/>
                          <a:pt x="198" y="101"/>
                        </a:cubicBezTo>
                        <a:cubicBezTo>
                          <a:pt x="201" y="103"/>
                          <a:pt x="196" y="108"/>
                          <a:pt x="195" y="110"/>
                        </a:cubicBezTo>
                        <a:cubicBezTo>
                          <a:pt x="192" y="113"/>
                          <a:pt x="188" y="115"/>
                          <a:pt x="185" y="117"/>
                        </a:cubicBezTo>
                        <a:cubicBezTo>
                          <a:pt x="183" y="118"/>
                          <a:pt x="181" y="118"/>
                          <a:pt x="178" y="118"/>
                        </a:cubicBezTo>
                        <a:cubicBezTo>
                          <a:pt x="178" y="118"/>
                          <a:pt x="177" y="118"/>
                          <a:pt x="176" y="118"/>
                        </a:cubicBezTo>
                        <a:moveTo>
                          <a:pt x="145" y="86"/>
                        </a:moveTo>
                        <a:cubicBezTo>
                          <a:pt x="149" y="86"/>
                          <a:pt x="154" y="86"/>
                          <a:pt x="158" y="84"/>
                        </a:cubicBezTo>
                        <a:cubicBezTo>
                          <a:pt x="161" y="83"/>
                          <a:pt x="165" y="80"/>
                          <a:pt x="168" y="80"/>
                        </a:cubicBezTo>
                        <a:cubicBezTo>
                          <a:pt x="169" y="80"/>
                          <a:pt x="169" y="80"/>
                          <a:pt x="169" y="80"/>
                        </a:cubicBezTo>
                        <a:cubicBezTo>
                          <a:pt x="172" y="80"/>
                          <a:pt x="170" y="83"/>
                          <a:pt x="170" y="84"/>
                        </a:cubicBezTo>
                        <a:cubicBezTo>
                          <a:pt x="169" y="85"/>
                          <a:pt x="169" y="85"/>
                          <a:pt x="168" y="86"/>
                        </a:cubicBezTo>
                        <a:cubicBezTo>
                          <a:pt x="163" y="91"/>
                          <a:pt x="157" y="94"/>
                          <a:pt x="150" y="96"/>
                        </a:cubicBezTo>
                        <a:cubicBezTo>
                          <a:pt x="148" y="97"/>
                          <a:pt x="145" y="97"/>
                          <a:pt x="141" y="97"/>
                        </a:cubicBezTo>
                        <a:cubicBezTo>
                          <a:pt x="139" y="97"/>
                          <a:pt x="136" y="97"/>
                          <a:pt x="134" y="96"/>
                        </a:cubicBezTo>
                        <a:cubicBezTo>
                          <a:pt x="129" y="92"/>
                          <a:pt x="130" y="86"/>
                          <a:pt x="140" y="86"/>
                        </a:cubicBezTo>
                        <a:cubicBezTo>
                          <a:pt x="140" y="86"/>
                          <a:pt x="141" y="86"/>
                          <a:pt x="142" y="86"/>
                        </a:cubicBezTo>
                        <a:cubicBezTo>
                          <a:pt x="143" y="86"/>
                          <a:pt x="144" y="86"/>
                          <a:pt x="145" y="86"/>
                        </a:cubicBezTo>
                        <a:moveTo>
                          <a:pt x="188" y="0"/>
                        </a:moveTo>
                        <a:cubicBezTo>
                          <a:pt x="188" y="0"/>
                          <a:pt x="187" y="0"/>
                          <a:pt x="186" y="0"/>
                        </a:cubicBezTo>
                        <a:cubicBezTo>
                          <a:pt x="186" y="0"/>
                          <a:pt x="186" y="0"/>
                          <a:pt x="186" y="0"/>
                        </a:cubicBezTo>
                        <a:cubicBezTo>
                          <a:pt x="186" y="0"/>
                          <a:pt x="185" y="0"/>
                          <a:pt x="185" y="0"/>
                        </a:cubicBezTo>
                        <a:cubicBezTo>
                          <a:pt x="182" y="17"/>
                          <a:pt x="167" y="18"/>
                          <a:pt x="164" y="18"/>
                        </a:cubicBezTo>
                        <a:cubicBezTo>
                          <a:pt x="169" y="20"/>
                          <a:pt x="172" y="24"/>
                          <a:pt x="174" y="29"/>
                        </a:cubicBezTo>
                        <a:cubicBezTo>
                          <a:pt x="174" y="30"/>
                          <a:pt x="175" y="32"/>
                          <a:pt x="175" y="33"/>
                        </a:cubicBezTo>
                        <a:cubicBezTo>
                          <a:pt x="175" y="28"/>
                          <a:pt x="176" y="22"/>
                          <a:pt x="181" y="19"/>
                        </a:cubicBezTo>
                        <a:cubicBezTo>
                          <a:pt x="181" y="19"/>
                          <a:pt x="181" y="19"/>
                          <a:pt x="181" y="19"/>
                        </a:cubicBezTo>
                        <a:cubicBezTo>
                          <a:pt x="178" y="21"/>
                          <a:pt x="176" y="24"/>
                          <a:pt x="176" y="28"/>
                        </a:cubicBezTo>
                        <a:cubicBezTo>
                          <a:pt x="175" y="31"/>
                          <a:pt x="176" y="34"/>
                          <a:pt x="176" y="37"/>
                        </a:cubicBezTo>
                        <a:cubicBezTo>
                          <a:pt x="176" y="39"/>
                          <a:pt x="176" y="42"/>
                          <a:pt x="176" y="45"/>
                        </a:cubicBezTo>
                        <a:cubicBezTo>
                          <a:pt x="176" y="45"/>
                          <a:pt x="176" y="45"/>
                          <a:pt x="176" y="45"/>
                        </a:cubicBezTo>
                        <a:cubicBezTo>
                          <a:pt x="177" y="46"/>
                          <a:pt x="177" y="46"/>
                          <a:pt x="177" y="46"/>
                        </a:cubicBezTo>
                        <a:cubicBezTo>
                          <a:pt x="181" y="49"/>
                          <a:pt x="181" y="54"/>
                          <a:pt x="180" y="59"/>
                        </a:cubicBezTo>
                        <a:cubicBezTo>
                          <a:pt x="180" y="61"/>
                          <a:pt x="180" y="64"/>
                          <a:pt x="179" y="66"/>
                        </a:cubicBezTo>
                        <a:cubicBezTo>
                          <a:pt x="179" y="67"/>
                          <a:pt x="180" y="68"/>
                          <a:pt x="180" y="69"/>
                        </a:cubicBezTo>
                        <a:cubicBezTo>
                          <a:pt x="180" y="70"/>
                          <a:pt x="180" y="71"/>
                          <a:pt x="180" y="72"/>
                        </a:cubicBezTo>
                        <a:cubicBezTo>
                          <a:pt x="180" y="73"/>
                          <a:pt x="180" y="74"/>
                          <a:pt x="179" y="75"/>
                        </a:cubicBezTo>
                        <a:cubicBezTo>
                          <a:pt x="180" y="79"/>
                          <a:pt x="182" y="83"/>
                          <a:pt x="186" y="83"/>
                        </a:cubicBezTo>
                        <a:cubicBezTo>
                          <a:pt x="186" y="84"/>
                          <a:pt x="186" y="84"/>
                          <a:pt x="186" y="84"/>
                        </a:cubicBezTo>
                        <a:cubicBezTo>
                          <a:pt x="182" y="83"/>
                          <a:pt x="180" y="80"/>
                          <a:pt x="179" y="76"/>
                        </a:cubicBezTo>
                        <a:cubicBezTo>
                          <a:pt x="179" y="77"/>
                          <a:pt x="179" y="78"/>
                          <a:pt x="178" y="79"/>
                        </a:cubicBezTo>
                        <a:cubicBezTo>
                          <a:pt x="176" y="83"/>
                          <a:pt x="173" y="86"/>
                          <a:pt x="170" y="88"/>
                        </a:cubicBezTo>
                        <a:cubicBezTo>
                          <a:pt x="170" y="88"/>
                          <a:pt x="170" y="88"/>
                          <a:pt x="170" y="88"/>
                        </a:cubicBezTo>
                        <a:cubicBezTo>
                          <a:pt x="174" y="86"/>
                          <a:pt x="177" y="82"/>
                          <a:pt x="178" y="77"/>
                        </a:cubicBezTo>
                        <a:cubicBezTo>
                          <a:pt x="179" y="75"/>
                          <a:pt x="180" y="72"/>
                          <a:pt x="179" y="69"/>
                        </a:cubicBezTo>
                        <a:cubicBezTo>
                          <a:pt x="179" y="68"/>
                          <a:pt x="179" y="67"/>
                          <a:pt x="179" y="67"/>
                        </a:cubicBezTo>
                        <a:cubicBezTo>
                          <a:pt x="178" y="68"/>
                          <a:pt x="177" y="70"/>
                          <a:pt x="176" y="72"/>
                        </a:cubicBezTo>
                        <a:cubicBezTo>
                          <a:pt x="172" y="75"/>
                          <a:pt x="167" y="78"/>
                          <a:pt x="163" y="80"/>
                        </a:cubicBezTo>
                        <a:cubicBezTo>
                          <a:pt x="158" y="81"/>
                          <a:pt x="152" y="83"/>
                          <a:pt x="147" y="83"/>
                        </a:cubicBezTo>
                        <a:cubicBezTo>
                          <a:pt x="147" y="83"/>
                          <a:pt x="146" y="83"/>
                          <a:pt x="146" y="83"/>
                        </a:cubicBezTo>
                        <a:cubicBezTo>
                          <a:pt x="141" y="83"/>
                          <a:pt x="136" y="82"/>
                          <a:pt x="131" y="80"/>
                        </a:cubicBezTo>
                        <a:cubicBezTo>
                          <a:pt x="131" y="82"/>
                          <a:pt x="131" y="83"/>
                          <a:pt x="131" y="84"/>
                        </a:cubicBezTo>
                        <a:cubicBezTo>
                          <a:pt x="130" y="87"/>
                          <a:pt x="127" y="90"/>
                          <a:pt x="124" y="93"/>
                        </a:cubicBezTo>
                        <a:cubicBezTo>
                          <a:pt x="123" y="94"/>
                          <a:pt x="122" y="95"/>
                          <a:pt x="121" y="95"/>
                        </a:cubicBezTo>
                        <a:cubicBezTo>
                          <a:pt x="123" y="97"/>
                          <a:pt x="126" y="99"/>
                          <a:pt x="129" y="100"/>
                        </a:cubicBezTo>
                        <a:cubicBezTo>
                          <a:pt x="132" y="101"/>
                          <a:pt x="136" y="101"/>
                          <a:pt x="139" y="101"/>
                        </a:cubicBezTo>
                        <a:cubicBezTo>
                          <a:pt x="139" y="101"/>
                          <a:pt x="140" y="101"/>
                          <a:pt x="140" y="101"/>
                        </a:cubicBezTo>
                        <a:cubicBezTo>
                          <a:pt x="146" y="101"/>
                          <a:pt x="152" y="100"/>
                          <a:pt x="158" y="97"/>
                        </a:cubicBezTo>
                        <a:cubicBezTo>
                          <a:pt x="158" y="97"/>
                          <a:pt x="158" y="97"/>
                          <a:pt x="158" y="97"/>
                        </a:cubicBezTo>
                        <a:cubicBezTo>
                          <a:pt x="154" y="99"/>
                          <a:pt x="149" y="101"/>
                          <a:pt x="145" y="102"/>
                        </a:cubicBezTo>
                        <a:cubicBezTo>
                          <a:pt x="149" y="102"/>
                          <a:pt x="153" y="105"/>
                          <a:pt x="154" y="108"/>
                        </a:cubicBezTo>
                        <a:cubicBezTo>
                          <a:pt x="154" y="108"/>
                          <a:pt x="154" y="108"/>
                          <a:pt x="154" y="108"/>
                        </a:cubicBezTo>
                        <a:cubicBezTo>
                          <a:pt x="153" y="104"/>
                          <a:pt x="147" y="102"/>
                          <a:pt x="142" y="102"/>
                        </a:cubicBezTo>
                        <a:cubicBezTo>
                          <a:pt x="142" y="102"/>
                          <a:pt x="141" y="102"/>
                          <a:pt x="140" y="102"/>
                        </a:cubicBezTo>
                        <a:cubicBezTo>
                          <a:pt x="140" y="102"/>
                          <a:pt x="139" y="102"/>
                          <a:pt x="139" y="102"/>
                        </a:cubicBezTo>
                        <a:cubicBezTo>
                          <a:pt x="135" y="102"/>
                          <a:pt x="132" y="101"/>
                          <a:pt x="128" y="100"/>
                        </a:cubicBezTo>
                        <a:cubicBezTo>
                          <a:pt x="126" y="100"/>
                          <a:pt x="121" y="98"/>
                          <a:pt x="120" y="95"/>
                        </a:cubicBezTo>
                        <a:cubicBezTo>
                          <a:pt x="120" y="95"/>
                          <a:pt x="120" y="95"/>
                          <a:pt x="120" y="95"/>
                        </a:cubicBezTo>
                        <a:cubicBezTo>
                          <a:pt x="120" y="96"/>
                          <a:pt x="120" y="96"/>
                          <a:pt x="120" y="96"/>
                        </a:cubicBezTo>
                        <a:cubicBezTo>
                          <a:pt x="120" y="96"/>
                          <a:pt x="120" y="96"/>
                          <a:pt x="120" y="96"/>
                        </a:cubicBezTo>
                        <a:cubicBezTo>
                          <a:pt x="115" y="99"/>
                          <a:pt x="108" y="100"/>
                          <a:pt x="102" y="100"/>
                        </a:cubicBezTo>
                        <a:cubicBezTo>
                          <a:pt x="101" y="100"/>
                          <a:pt x="100" y="100"/>
                          <a:pt x="98" y="101"/>
                        </a:cubicBezTo>
                        <a:cubicBezTo>
                          <a:pt x="97" y="101"/>
                          <a:pt x="96" y="101"/>
                          <a:pt x="95" y="100"/>
                        </a:cubicBezTo>
                        <a:cubicBezTo>
                          <a:pt x="90" y="100"/>
                          <a:pt x="86" y="99"/>
                          <a:pt x="81" y="99"/>
                        </a:cubicBezTo>
                        <a:cubicBezTo>
                          <a:pt x="79" y="98"/>
                          <a:pt x="76" y="98"/>
                          <a:pt x="74" y="97"/>
                        </a:cubicBezTo>
                        <a:cubicBezTo>
                          <a:pt x="73" y="97"/>
                          <a:pt x="73" y="97"/>
                          <a:pt x="73" y="97"/>
                        </a:cubicBezTo>
                        <a:cubicBezTo>
                          <a:pt x="77" y="100"/>
                          <a:pt x="80" y="106"/>
                          <a:pt x="81" y="111"/>
                        </a:cubicBezTo>
                        <a:cubicBezTo>
                          <a:pt x="83" y="116"/>
                          <a:pt x="84" y="122"/>
                          <a:pt x="84" y="128"/>
                        </a:cubicBezTo>
                        <a:cubicBezTo>
                          <a:pt x="84" y="134"/>
                          <a:pt x="82" y="139"/>
                          <a:pt x="79" y="144"/>
                        </a:cubicBezTo>
                        <a:cubicBezTo>
                          <a:pt x="79" y="145"/>
                          <a:pt x="78" y="146"/>
                          <a:pt x="78" y="147"/>
                        </a:cubicBezTo>
                        <a:cubicBezTo>
                          <a:pt x="82" y="143"/>
                          <a:pt x="89" y="141"/>
                          <a:pt x="95" y="141"/>
                        </a:cubicBezTo>
                        <a:cubicBezTo>
                          <a:pt x="96" y="141"/>
                          <a:pt x="98" y="141"/>
                          <a:pt x="100" y="142"/>
                        </a:cubicBezTo>
                        <a:cubicBezTo>
                          <a:pt x="102" y="142"/>
                          <a:pt x="103" y="143"/>
                          <a:pt x="105" y="144"/>
                        </a:cubicBezTo>
                        <a:cubicBezTo>
                          <a:pt x="104" y="143"/>
                          <a:pt x="103" y="142"/>
                          <a:pt x="102" y="141"/>
                        </a:cubicBezTo>
                        <a:cubicBezTo>
                          <a:pt x="100" y="139"/>
                          <a:pt x="97" y="138"/>
                          <a:pt x="94" y="136"/>
                        </a:cubicBezTo>
                        <a:cubicBezTo>
                          <a:pt x="94" y="136"/>
                          <a:pt x="94" y="136"/>
                          <a:pt x="94" y="136"/>
                        </a:cubicBezTo>
                        <a:cubicBezTo>
                          <a:pt x="97" y="137"/>
                          <a:pt x="100" y="138"/>
                          <a:pt x="102" y="140"/>
                        </a:cubicBezTo>
                        <a:cubicBezTo>
                          <a:pt x="104" y="142"/>
                          <a:pt x="106" y="143"/>
                          <a:pt x="108" y="145"/>
                        </a:cubicBezTo>
                        <a:cubicBezTo>
                          <a:pt x="110" y="147"/>
                          <a:pt x="111" y="148"/>
                          <a:pt x="112" y="150"/>
                        </a:cubicBezTo>
                        <a:cubicBezTo>
                          <a:pt x="114" y="151"/>
                          <a:pt x="115" y="153"/>
                          <a:pt x="117" y="154"/>
                        </a:cubicBezTo>
                        <a:cubicBezTo>
                          <a:pt x="119" y="155"/>
                          <a:pt x="121" y="156"/>
                          <a:pt x="123" y="156"/>
                        </a:cubicBezTo>
                        <a:cubicBezTo>
                          <a:pt x="123" y="156"/>
                          <a:pt x="123" y="156"/>
                          <a:pt x="123" y="156"/>
                        </a:cubicBezTo>
                        <a:cubicBezTo>
                          <a:pt x="123" y="156"/>
                          <a:pt x="128" y="158"/>
                          <a:pt x="131" y="161"/>
                        </a:cubicBezTo>
                        <a:cubicBezTo>
                          <a:pt x="132" y="161"/>
                          <a:pt x="133" y="162"/>
                          <a:pt x="134" y="164"/>
                        </a:cubicBezTo>
                        <a:cubicBezTo>
                          <a:pt x="137" y="168"/>
                          <a:pt x="141" y="174"/>
                          <a:pt x="150" y="176"/>
                        </a:cubicBezTo>
                        <a:cubicBezTo>
                          <a:pt x="150" y="175"/>
                          <a:pt x="151" y="174"/>
                          <a:pt x="151" y="174"/>
                        </a:cubicBezTo>
                        <a:cubicBezTo>
                          <a:pt x="151" y="174"/>
                          <a:pt x="151" y="174"/>
                          <a:pt x="151" y="174"/>
                        </a:cubicBezTo>
                        <a:cubicBezTo>
                          <a:pt x="151" y="174"/>
                          <a:pt x="151" y="175"/>
                          <a:pt x="151" y="176"/>
                        </a:cubicBezTo>
                        <a:cubicBezTo>
                          <a:pt x="152" y="176"/>
                          <a:pt x="152" y="176"/>
                          <a:pt x="153" y="176"/>
                        </a:cubicBezTo>
                        <a:cubicBezTo>
                          <a:pt x="154" y="176"/>
                          <a:pt x="154" y="176"/>
                          <a:pt x="154" y="176"/>
                        </a:cubicBezTo>
                        <a:cubicBezTo>
                          <a:pt x="157" y="176"/>
                          <a:pt x="161" y="175"/>
                          <a:pt x="164" y="174"/>
                        </a:cubicBezTo>
                        <a:cubicBezTo>
                          <a:pt x="164" y="173"/>
                          <a:pt x="164" y="173"/>
                          <a:pt x="163" y="173"/>
                        </a:cubicBezTo>
                        <a:cubicBezTo>
                          <a:pt x="164" y="173"/>
                          <a:pt x="164" y="173"/>
                          <a:pt x="164" y="173"/>
                        </a:cubicBezTo>
                        <a:cubicBezTo>
                          <a:pt x="164" y="173"/>
                          <a:pt x="164" y="173"/>
                          <a:pt x="165" y="174"/>
                        </a:cubicBezTo>
                        <a:cubicBezTo>
                          <a:pt x="170" y="172"/>
                          <a:pt x="175" y="168"/>
                          <a:pt x="177" y="163"/>
                        </a:cubicBezTo>
                        <a:cubicBezTo>
                          <a:pt x="180" y="159"/>
                          <a:pt x="180" y="154"/>
                          <a:pt x="179" y="148"/>
                        </a:cubicBezTo>
                        <a:cubicBezTo>
                          <a:pt x="178" y="148"/>
                          <a:pt x="177" y="148"/>
                          <a:pt x="176" y="148"/>
                        </a:cubicBezTo>
                        <a:cubicBezTo>
                          <a:pt x="176" y="148"/>
                          <a:pt x="175" y="148"/>
                          <a:pt x="175" y="148"/>
                        </a:cubicBezTo>
                        <a:cubicBezTo>
                          <a:pt x="175" y="147"/>
                          <a:pt x="175" y="147"/>
                          <a:pt x="175" y="147"/>
                        </a:cubicBezTo>
                        <a:cubicBezTo>
                          <a:pt x="175" y="147"/>
                          <a:pt x="176" y="147"/>
                          <a:pt x="177" y="147"/>
                        </a:cubicBezTo>
                        <a:cubicBezTo>
                          <a:pt x="177" y="147"/>
                          <a:pt x="178" y="147"/>
                          <a:pt x="179" y="148"/>
                        </a:cubicBezTo>
                        <a:cubicBezTo>
                          <a:pt x="178" y="145"/>
                          <a:pt x="177" y="142"/>
                          <a:pt x="175" y="139"/>
                        </a:cubicBezTo>
                        <a:cubicBezTo>
                          <a:pt x="172" y="135"/>
                          <a:pt x="168" y="132"/>
                          <a:pt x="164" y="131"/>
                        </a:cubicBezTo>
                        <a:cubicBezTo>
                          <a:pt x="159" y="129"/>
                          <a:pt x="154" y="128"/>
                          <a:pt x="149" y="128"/>
                        </a:cubicBezTo>
                        <a:cubicBezTo>
                          <a:pt x="149" y="127"/>
                          <a:pt x="149" y="127"/>
                          <a:pt x="149" y="127"/>
                        </a:cubicBezTo>
                        <a:cubicBezTo>
                          <a:pt x="150" y="127"/>
                          <a:pt x="150" y="127"/>
                          <a:pt x="151" y="127"/>
                        </a:cubicBezTo>
                        <a:cubicBezTo>
                          <a:pt x="156" y="127"/>
                          <a:pt x="161" y="128"/>
                          <a:pt x="166" y="131"/>
                        </a:cubicBezTo>
                        <a:cubicBezTo>
                          <a:pt x="169" y="132"/>
                          <a:pt x="172" y="134"/>
                          <a:pt x="174" y="137"/>
                        </a:cubicBezTo>
                        <a:cubicBezTo>
                          <a:pt x="174" y="137"/>
                          <a:pt x="174" y="137"/>
                          <a:pt x="174" y="137"/>
                        </a:cubicBezTo>
                        <a:cubicBezTo>
                          <a:pt x="174" y="137"/>
                          <a:pt x="175" y="137"/>
                          <a:pt x="176" y="137"/>
                        </a:cubicBezTo>
                        <a:cubicBezTo>
                          <a:pt x="176" y="137"/>
                          <a:pt x="177" y="137"/>
                          <a:pt x="177" y="137"/>
                        </a:cubicBezTo>
                        <a:cubicBezTo>
                          <a:pt x="179" y="137"/>
                          <a:pt x="182" y="137"/>
                          <a:pt x="184" y="136"/>
                        </a:cubicBezTo>
                        <a:cubicBezTo>
                          <a:pt x="186" y="136"/>
                          <a:pt x="187" y="135"/>
                          <a:pt x="188" y="135"/>
                        </a:cubicBezTo>
                        <a:cubicBezTo>
                          <a:pt x="188" y="135"/>
                          <a:pt x="188" y="135"/>
                          <a:pt x="188" y="135"/>
                        </a:cubicBezTo>
                        <a:cubicBezTo>
                          <a:pt x="192" y="135"/>
                          <a:pt x="195" y="133"/>
                          <a:pt x="198" y="132"/>
                        </a:cubicBezTo>
                        <a:cubicBezTo>
                          <a:pt x="202" y="118"/>
                          <a:pt x="205" y="107"/>
                          <a:pt x="205" y="96"/>
                        </a:cubicBezTo>
                        <a:cubicBezTo>
                          <a:pt x="201" y="93"/>
                          <a:pt x="197" y="91"/>
                          <a:pt x="197" y="91"/>
                        </a:cubicBezTo>
                        <a:cubicBezTo>
                          <a:pt x="197" y="91"/>
                          <a:pt x="197" y="91"/>
                          <a:pt x="197" y="91"/>
                        </a:cubicBezTo>
                        <a:cubicBezTo>
                          <a:pt x="197" y="91"/>
                          <a:pt x="197" y="91"/>
                          <a:pt x="197" y="91"/>
                        </a:cubicBezTo>
                        <a:cubicBezTo>
                          <a:pt x="195" y="95"/>
                          <a:pt x="190" y="97"/>
                          <a:pt x="187" y="97"/>
                        </a:cubicBezTo>
                        <a:cubicBezTo>
                          <a:pt x="184" y="97"/>
                          <a:pt x="181" y="96"/>
                          <a:pt x="179" y="93"/>
                        </a:cubicBezTo>
                        <a:cubicBezTo>
                          <a:pt x="179" y="93"/>
                          <a:pt x="179" y="93"/>
                          <a:pt x="179" y="93"/>
                        </a:cubicBezTo>
                        <a:cubicBezTo>
                          <a:pt x="181" y="95"/>
                          <a:pt x="184" y="96"/>
                          <a:pt x="186" y="96"/>
                        </a:cubicBezTo>
                        <a:cubicBezTo>
                          <a:pt x="191" y="96"/>
                          <a:pt x="195" y="94"/>
                          <a:pt x="198" y="90"/>
                        </a:cubicBezTo>
                        <a:cubicBezTo>
                          <a:pt x="198" y="90"/>
                          <a:pt x="198" y="90"/>
                          <a:pt x="198" y="90"/>
                        </a:cubicBezTo>
                        <a:cubicBezTo>
                          <a:pt x="199" y="87"/>
                          <a:pt x="203" y="77"/>
                          <a:pt x="198" y="71"/>
                        </a:cubicBezTo>
                        <a:cubicBezTo>
                          <a:pt x="196" y="73"/>
                          <a:pt x="193" y="75"/>
                          <a:pt x="190" y="75"/>
                        </a:cubicBezTo>
                        <a:cubicBezTo>
                          <a:pt x="188" y="75"/>
                          <a:pt x="186" y="74"/>
                          <a:pt x="185" y="71"/>
                        </a:cubicBezTo>
                        <a:cubicBezTo>
                          <a:pt x="185" y="71"/>
                          <a:pt x="185" y="71"/>
                          <a:pt x="185" y="71"/>
                        </a:cubicBezTo>
                        <a:cubicBezTo>
                          <a:pt x="186" y="73"/>
                          <a:pt x="188" y="74"/>
                          <a:pt x="190" y="74"/>
                        </a:cubicBezTo>
                        <a:cubicBezTo>
                          <a:pt x="193" y="74"/>
                          <a:pt x="196" y="72"/>
                          <a:pt x="198" y="70"/>
                        </a:cubicBezTo>
                        <a:cubicBezTo>
                          <a:pt x="199" y="69"/>
                          <a:pt x="199" y="69"/>
                          <a:pt x="200" y="68"/>
                        </a:cubicBezTo>
                        <a:cubicBezTo>
                          <a:pt x="200" y="66"/>
                          <a:pt x="199" y="64"/>
                          <a:pt x="199" y="63"/>
                        </a:cubicBezTo>
                        <a:cubicBezTo>
                          <a:pt x="198" y="66"/>
                          <a:pt x="195" y="71"/>
                          <a:pt x="191" y="72"/>
                        </a:cubicBezTo>
                        <a:cubicBezTo>
                          <a:pt x="191" y="72"/>
                          <a:pt x="191" y="72"/>
                          <a:pt x="190" y="72"/>
                        </a:cubicBezTo>
                        <a:cubicBezTo>
                          <a:pt x="185" y="72"/>
                          <a:pt x="183" y="61"/>
                          <a:pt x="183" y="55"/>
                        </a:cubicBezTo>
                        <a:cubicBezTo>
                          <a:pt x="184" y="52"/>
                          <a:pt x="185" y="49"/>
                          <a:pt x="188" y="48"/>
                        </a:cubicBezTo>
                        <a:cubicBezTo>
                          <a:pt x="188" y="47"/>
                          <a:pt x="189" y="47"/>
                          <a:pt x="190" y="47"/>
                        </a:cubicBezTo>
                        <a:cubicBezTo>
                          <a:pt x="190" y="47"/>
                          <a:pt x="191" y="47"/>
                          <a:pt x="191" y="47"/>
                        </a:cubicBezTo>
                        <a:cubicBezTo>
                          <a:pt x="193" y="47"/>
                          <a:pt x="195" y="48"/>
                          <a:pt x="196" y="49"/>
                        </a:cubicBezTo>
                        <a:cubicBezTo>
                          <a:pt x="196" y="46"/>
                          <a:pt x="195" y="43"/>
                          <a:pt x="195" y="40"/>
                        </a:cubicBezTo>
                        <a:cubicBezTo>
                          <a:pt x="192" y="43"/>
                          <a:pt x="188" y="44"/>
                          <a:pt x="184" y="44"/>
                        </a:cubicBezTo>
                        <a:cubicBezTo>
                          <a:pt x="183" y="44"/>
                          <a:pt x="183" y="44"/>
                          <a:pt x="183" y="44"/>
                        </a:cubicBezTo>
                        <a:cubicBezTo>
                          <a:pt x="183" y="44"/>
                          <a:pt x="183" y="44"/>
                          <a:pt x="183" y="44"/>
                        </a:cubicBezTo>
                        <a:cubicBezTo>
                          <a:pt x="187" y="44"/>
                          <a:pt x="192" y="42"/>
                          <a:pt x="195" y="39"/>
                        </a:cubicBezTo>
                        <a:cubicBezTo>
                          <a:pt x="195" y="38"/>
                          <a:pt x="194" y="37"/>
                          <a:pt x="194" y="35"/>
                        </a:cubicBezTo>
                        <a:cubicBezTo>
                          <a:pt x="192" y="39"/>
                          <a:pt x="188" y="40"/>
                          <a:pt x="185" y="41"/>
                        </a:cubicBezTo>
                        <a:cubicBezTo>
                          <a:pt x="184" y="42"/>
                          <a:pt x="184" y="42"/>
                          <a:pt x="183" y="42"/>
                        </a:cubicBezTo>
                        <a:cubicBezTo>
                          <a:pt x="179" y="42"/>
                          <a:pt x="176" y="37"/>
                          <a:pt x="178" y="29"/>
                        </a:cubicBezTo>
                        <a:cubicBezTo>
                          <a:pt x="179" y="19"/>
                          <a:pt x="186" y="19"/>
                          <a:pt x="186" y="19"/>
                        </a:cubicBezTo>
                        <a:cubicBezTo>
                          <a:pt x="187" y="19"/>
                          <a:pt x="187" y="19"/>
                          <a:pt x="188" y="19"/>
                        </a:cubicBezTo>
                        <a:cubicBezTo>
                          <a:pt x="189" y="19"/>
                          <a:pt x="191" y="19"/>
                          <a:pt x="193" y="20"/>
                        </a:cubicBezTo>
                        <a:cubicBezTo>
                          <a:pt x="192" y="16"/>
                          <a:pt x="192" y="12"/>
                          <a:pt x="192" y="8"/>
                        </a:cubicBezTo>
                        <a:cubicBezTo>
                          <a:pt x="192" y="7"/>
                          <a:pt x="192" y="7"/>
                          <a:pt x="192" y="7"/>
                        </a:cubicBezTo>
                        <a:cubicBezTo>
                          <a:pt x="192" y="6"/>
                          <a:pt x="192" y="4"/>
                          <a:pt x="192" y="3"/>
                        </a:cubicBezTo>
                        <a:cubicBezTo>
                          <a:pt x="191" y="2"/>
                          <a:pt x="189" y="1"/>
                          <a:pt x="188" y="0"/>
                        </a:cubicBezTo>
                      </a:path>
                    </a:pathLst>
                  </a:custGeom>
                  <a:solidFill>
                    <a:srgbClr val="CD53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76" name="Google Shape;3776;p21"/>
                  <p:cNvSpPr/>
                  <p:nvPr/>
                </p:nvSpPr>
                <p:spPr>
                  <a:xfrm>
                    <a:off x="4342" y="2474"/>
                    <a:ext cx="158" cy="157"/>
                  </a:xfrm>
                  <a:custGeom>
                    <a:avLst/>
                    <a:gdLst/>
                    <a:ahLst/>
                    <a:cxnLst/>
                    <a:rect l="l" t="t" r="r" b="b"/>
                    <a:pathLst>
                      <a:path w="211" h="210" extrusionOk="0">
                        <a:moveTo>
                          <a:pt x="123" y="177"/>
                        </a:moveTo>
                        <a:cubicBezTo>
                          <a:pt x="123" y="177"/>
                          <a:pt x="123" y="177"/>
                          <a:pt x="123" y="177"/>
                        </a:cubicBezTo>
                        <a:cubicBezTo>
                          <a:pt x="123" y="177"/>
                          <a:pt x="123" y="177"/>
                          <a:pt x="123" y="177"/>
                        </a:cubicBezTo>
                        <a:cubicBezTo>
                          <a:pt x="122" y="179"/>
                          <a:pt x="121" y="180"/>
                          <a:pt x="120" y="182"/>
                        </a:cubicBezTo>
                        <a:cubicBezTo>
                          <a:pt x="112" y="198"/>
                          <a:pt x="99" y="209"/>
                          <a:pt x="85" y="210"/>
                        </a:cubicBezTo>
                        <a:cubicBezTo>
                          <a:pt x="85" y="210"/>
                          <a:pt x="85" y="210"/>
                          <a:pt x="85" y="210"/>
                        </a:cubicBezTo>
                        <a:cubicBezTo>
                          <a:pt x="80" y="210"/>
                          <a:pt x="75" y="209"/>
                          <a:pt x="71" y="206"/>
                        </a:cubicBezTo>
                        <a:cubicBezTo>
                          <a:pt x="60" y="200"/>
                          <a:pt x="61" y="182"/>
                          <a:pt x="62" y="180"/>
                        </a:cubicBezTo>
                        <a:cubicBezTo>
                          <a:pt x="62" y="180"/>
                          <a:pt x="62" y="180"/>
                          <a:pt x="62" y="180"/>
                        </a:cubicBezTo>
                        <a:cubicBezTo>
                          <a:pt x="62" y="181"/>
                          <a:pt x="59" y="200"/>
                          <a:pt x="71" y="206"/>
                        </a:cubicBezTo>
                        <a:cubicBezTo>
                          <a:pt x="74" y="208"/>
                          <a:pt x="77" y="209"/>
                          <a:pt x="80" y="210"/>
                        </a:cubicBezTo>
                        <a:cubicBezTo>
                          <a:pt x="82" y="210"/>
                          <a:pt x="83" y="210"/>
                          <a:pt x="85" y="210"/>
                        </a:cubicBezTo>
                        <a:cubicBezTo>
                          <a:pt x="85" y="210"/>
                          <a:pt x="85" y="210"/>
                          <a:pt x="85" y="210"/>
                        </a:cubicBezTo>
                        <a:cubicBezTo>
                          <a:pt x="86" y="210"/>
                          <a:pt x="86" y="210"/>
                          <a:pt x="86" y="210"/>
                        </a:cubicBezTo>
                        <a:cubicBezTo>
                          <a:pt x="87" y="210"/>
                          <a:pt x="87" y="210"/>
                          <a:pt x="87" y="210"/>
                        </a:cubicBezTo>
                        <a:cubicBezTo>
                          <a:pt x="87" y="210"/>
                          <a:pt x="87" y="210"/>
                          <a:pt x="87" y="210"/>
                        </a:cubicBezTo>
                        <a:cubicBezTo>
                          <a:pt x="100" y="209"/>
                          <a:pt x="113" y="198"/>
                          <a:pt x="121" y="182"/>
                        </a:cubicBezTo>
                        <a:cubicBezTo>
                          <a:pt x="121" y="181"/>
                          <a:pt x="122" y="180"/>
                          <a:pt x="122" y="179"/>
                        </a:cubicBezTo>
                        <a:cubicBezTo>
                          <a:pt x="122" y="178"/>
                          <a:pt x="123" y="178"/>
                          <a:pt x="123" y="177"/>
                        </a:cubicBezTo>
                        <a:cubicBezTo>
                          <a:pt x="123" y="177"/>
                          <a:pt x="123" y="177"/>
                          <a:pt x="123" y="177"/>
                        </a:cubicBezTo>
                        <a:moveTo>
                          <a:pt x="164" y="174"/>
                        </a:moveTo>
                        <a:cubicBezTo>
                          <a:pt x="161" y="175"/>
                          <a:pt x="157" y="176"/>
                          <a:pt x="154" y="176"/>
                        </a:cubicBezTo>
                        <a:cubicBezTo>
                          <a:pt x="154" y="176"/>
                          <a:pt x="154" y="176"/>
                          <a:pt x="153" y="176"/>
                        </a:cubicBezTo>
                        <a:cubicBezTo>
                          <a:pt x="152" y="176"/>
                          <a:pt x="152" y="176"/>
                          <a:pt x="151" y="176"/>
                        </a:cubicBezTo>
                        <a:cubicBezTo>
                          <a:pt x="151" y="176"/>
                          <a:pt x="151" y="176"/>
                          <a:pt x="151" y="176"/>
                        </a:cubicBezTo>
                        <a:cubicBezTo>
                          <a:pt x="151" y="176"/>
                          <a:pt x="152" y="176"/>
                          <a:pt x="153" y="176"/>
                        </a:cubicBezTo>
                        <a:cubicBezTo>
                          <a:pt x="154" y="176"/>
                          <a:pt x="154" y="176"/>
                          <a:pt x="154" y="176"/>
                        </a:cubicBezTo>
                        <a:cubicBezTo>
                          <a:pt x="158" y="176"/>
                          <a:pt x="161" y="176"/>
                          <a:pt x="165" y="174"/>
                        </a:cubicBezTo>
                        <a:cubicBezTo>
                          <a:pt x="165" y="174"/>
                          <a:pt x="165" y="174"/>
                          <a:pt x="164" y="174"/>
                        </a:cubicBezTo>
                        <a:moveTo>
                          <a:pt x="123" y="157"/>
                        </a:moveTo>
                        <a:cubicBezTo>
                          <a:pt x="123" y="157"/>
                          <a:pt x="125" y="159"/>
                          <a:pt x="125" y="162"/>
                        </a:cubicBezTo>
                        <a:cubicBezTo>
                          <a:pt x="125" y="164"/>
                          <a:pt x="125" y="167"/>
                          <a:pt x="124" y="172"/>
                        </a:cubicBezTo>
                        <a:cubicBezTo>
                          <a:pt x="124" y="172"/>
                          <a:pt x="125" y="172"/>
                          <a:pt x="125" y="172"/>
                        </a:cubicBezTo>
                        <a:cubicBezTo>
                          <a:pt x="127" y="162"/>
                          <a:pt x="124" y="158"/>
                          <a:pt x="123" y="157"/>
                        </a:cubicBezTo>
                        <a:cubicBezTo>
                          <a:pt x="123" y="157"/>
                          <a:pt x="123" y="157"/>
                          <a:pt x="123" y="157"/>
                        </a:cubicBezTo>
                        <a:moveTo>
                          <a:pt x="123" y="156"/>
                        </a:moveTo>
                        <a:cubicBezTo>
                          <a:pt x="123" y="156"/>
                          <a:pt x="123" y="156"/>
                          <a:pt x="123" y="156"/>
                        </a:cubicBezTo>
                        <a:cubicBezTo>
                          <a:pt x="124" y="157"/>
                          <a:pt x="125" y="157"/>
                          <a:pt x="125" y="157"/>
                        </a:cubicBezTo>
                        <a:cubicBezTo>
                          <a:pt x="125" y="157"/>
                          <a:pt x="125" y="157"/>
                          <a:pt x="125" y="157"/>
                        </a:cubicBezTo>
                        <a:cubicBezTo>
                          <a:pt x="125" y="157"/>
                          <a:pt x="125" y="157"/>
                          <a:pt x="125" y="157"/>
                        </a:cubicBezTo>
                        <a:cubicBezTo>
                          <a:pt x="127" y="158"/>
                          <a:pt x="129" y="159"/>
                          <a:pt x="131" y="161"/>
                        </a:cubicBezTo>
                        <a:cubicBezTo>
                          <a:pt x="134" y="164"/>
                          <a:pt x="138" y="174"/>
                          <a:pt x="149" y="176"/>
                        </a:cubicBezTo>
                        <a:cubicBezTo>
                          <a:pt x="149" y="176"/>
                          <a:pt x="150" y="176"/>
                          <a:pt x="150" y="176"/>
                        </a:cubicBezTo>
                        <a:cubicBezTo>
                          <a:pt x="150" y="176"/>
                          <a:pt x="150" y="176"/>
                          <a:pt x="150" y="176"/>
                        </a:cubicBezTo>
                        <a:cubicBezTo>
                          <a:pt x="141" y="174"/>
                          <a:pt x="137" y="168"/>
                          <a:pt x="134" y="164"/>
                        </a:cubicBezTo>
                        <a:cubicBezTo>
                          <a:pt x="133" y="162"/>
                          <a:pt x="132" y="161"/>
                          <a:pt x="131" y="161"/>
                        </a:cubicBezTo>
                        <a:cubicBezTo>
                          <a:pt x="128" y="158"/>
                          <a:pt x="123" y="156"/>
                          <a:pt x="123" y="156"/>
                        </a:cubicBezTo>
                        <a:moveTo>
                          <a:pt x="179" y="148"/>
                        </a:moveTo>
                        <a:cubicBezTo>
                          <a:pt x="180" y="154"/>
                          <a:pt x="180" y="159"/>
                          <a:pt x="177" y="163"/>
                        </a:cubicBezTo>
                        <a:cubicBezTo>
                          <a:pt x="175" y="168"/>
                          <a:pt x="170" y="172"/>
                          <a:pt x="165" y="174"/>
                        </a:cubicBezTo>
                        <a:cubicBezTo>
                          <a:pt x="165" y="174"/>
                          <a:pt x="165" y="174"/>
                          <a:pt x="165" y="174"/>
                        </a:cubicBezTo>
                        <a:cubicBezTo>
                          <a:pt x="170" y="172"/>
                          <a:pt x="175" y="169"/>
                          <a:pt x="178" y="164"/>
                        </a:cubicBezTo>
                        <a:cubicBezTo>
                          <a:pt x="178" y="163"/>
                          <a:pt x="178" y="162"/>
                          <a:pt x="179" y="162"/>
                        </a:cubicBezTo>
                        <a:cubicBezTo>
                          <a:pt x="180" y="158"/>
                          <a:pt x="180" y="153"/>
                          <a:pt x="179" y="148"/>
                        </a:cubicBezTo>
                        <a:cubicBezTo>
                          <a:pt x="179" y="148"/>
                          <a:pt x="179" y="148"/>
                          <a:pt x="179" y="148"/>
                        </a:cubicBezTo>
                        <a:moveTo>
                          <a:pt x="46" y="148"/>
                        </a:moveTo>
                        <a:cubicBezTo>
                          <a:pt x="44" y="154"/>
                          <a:pt x="44" y="159"/>
                          <a:pt x="46" y="166"/>
                        </a:cubicBezTo>
                        <a:cubicBezTo>
                          <a:pt x="47" y="169"/>
                          <a:pt x="48" y="173"/>
                          <a:pt x="51" y="176"/>
                        </a:cubicBezTo>
                        <a:cubicBezTo>
                          <a:pt x="54" y="178"/>
                          <a:pt x="58" y="180"/>
                          <a:pt x="61" y="180"/>
                        </a:cubicBezTo>
                        <a:cubicBezTo>
                          <a:pt x="61" y="180"/>
                          <a:pt x="61" y="180"/>
                          <a:pt x="61" y="180"/>
                        </a:cubicBezTo>
                        <a:cubicBezTo>
                          <a:pt x="61" y="180"/>
                          <a:pt x="61" y="180"/>
                          <a:pt x="61" y="180"/>
                        </a:cubicBezTo>
                        <a:cubicBezTo>
                          <a:pt x="61" y="180"/>
                          <a:pt x="61" y="180"/>
                          <a:pt x="61" y="180"/>
                        </a:cubicBezTo>
                        <a:cubicBezTo>
                          <a:pt x="61" y="180"/>
                          <a:pt x="60" y="180"/>
                          <a:pt x="60" y="180"/>
                        </a:cubicBezTo>
                        <a:cubicBezTo>
                          <a:pt x="60" y="179"/>
                          <a:pt x="60" y="179"/>
                          <a:pt x="60" y="179"/>
                        </a:cubicBezTo>
                        <a:cubicBezTo>
                          <a:pt x="61" y="180"/>
                          <a:pt x="61" y="180"/>
                          <a:pt x="62" y="180"/>
                        </a:cubicBezTo>
                        <a:cubicBezTo>
                          <a:pt x="62" y="180"/>
                          <a:pt x="62" y="180"/>
                          <a:pt x="62" y="180"/>
                        </a:cubicBezTo>
                        <a:cubicBezTo>
                          <a:pt x="59" y="179"/>
                          <a:pt x="54" y="178"/>
                          <a:pt x="51" y="175"/>
                        </a:cubicBezTo>
                        <a:cubicBezTo>
                          <a:pt x="49" y="173"/>
                          <a:pt x="47" y="169"/>
                          <a:pt x="46" y="165"/>
                        </a:cubicBezTo>
                        <a:cubicBezTo>
                          <a:pt x="44" y="159"/>
                          <a:pt x="44" y="153"/>
                          <a:pt x="46" y="148"/>
                        </a:cubicBezTo>
                        <a:moveTo>
                          <a:pt x="175" y="139"/>
                        </a:moveTo>
                        <a:cubicBezTo>
                          <a:pt x="177" y="142"/>
                          <a:pt x="178" y="145"/>
                          <a:pt x="179" y="148"/>
                        </a:cubicBezTo>
                        <a:cubicBezTo>
                          <a:pt x="179" y="148"/>
                          <a:pt x="179" y="148"/>
                          <a:pt x="179" y="148"/>
                        </a:cubicBezTo>
                        <a:cubicBezTo>
                          <a:pt x="178" y="145"/>
                          <a:pt x="177" y="143"/>
                          <a:pt x="176" y="140"/>
                        </a:cubicBezTo>
                        <a:cubicBezTo>
                          <a:pt x="176" y="140"/>
                          <a:pt x="176" y="140"/>
                          <a:pt x="176" y="140"/>
                        </a:cubicBezTo>
                        <a:cubicBezTo>
                          <a:pt x="176" y="140"/>
                          <a:pt x="175" y="139"/>
                          <a:pt x="175" y="139"/>
                        </a:cubicBezTo>
                        <a:moveTo>
                          <a:pt x="188" y="136"/>
                        </a:moveTo>
                        <a:cubicBezTo>
                          <a:pt x="186" y="136"/>
                          <a:pt x="185" y="136"/>
                          <a:pt x="184" y="137"/>
                        </a:cubicBezTo>
                        <a:cubicBezTo>
                          <a:pt x="184" y="137"/>
                          <a:pt x="184" y="137"/>
                          <a:pt x="184" y="137"/>
                        </a:cubicBezTo>
                        <a:cubicBezTo>
                          <a:pt x="184" y="137"/>
                          <a:pt x="184" y="136"/>
                          <a:pt x="184" y="136"/>
                        </a:cubicBezTo>
                        <a:cubicBezTo>
                          <a:pt x="182" y="137"/>
                          <a:pt x="179" y="137"/>
                          <a:pt x="177" y="137"/>
                        </a:cubicBezTo>
                        <a:cubicBezTo>
                          <a:pt x="177" y="137"/>
                          <a:pt x="176" y="137"/>
                          <a:pt x="176" y="137"/>
                        </a:cubicBezTo>
                        <a:cubicBezTo>
                          <a:pt x="175" y="137"/>
                          <a:pt x="174" y="137"/>
                          <a:pt x="174" y="137"/>
                        </a:cubicBezTo>
                        <a:cubicBezTo>
                          <a:pt x="174" y="137"/>
                          <a:pt x="174" y="137"/>
                          <a:pt x="174" y="137"/>
                        </a:cubicBezTo>
                        <a:cubicBezTo>
                          <a:pt x="174" y="137"/>
                          <a:pt x="175" y="137"/>
                          <a:pt x="175" y="138"/>
                        </a:cubicBezTo>
                        <a:cubicBezTo>
                          <a:pt x="175" y="138"/>
                          <a:pt x="175" y="138"/>
                          <a:pt x="175" y="138"/>
                        </a:cubicBezTo>
                        <a:cubicBezTo>
                          <a:pt x="175" y="138"/>
                          <a:pt x="175" y="138"/>
                          <a:pt x="175" y="138"/>
                        </a:cubicBezTo>
                        <a:cubicBezTo>
                          <a:pt x="175" y="138"/>
                          <a:pt x="176" y="138"/>
                          <a:pt x="176" y="138"/>
                        </a:cubicBezTo>
                        <a:cubicBezTo>
                          <a:pt x="176" y="138"/>
                          <a:pt x="177" y="138"/>
                          <a:pt x="177" y="138"/>
                        </a:cubicBezTo>
                        <a:cubicBezTo>
                          <a:pt x="178" y="138"/>
                          <a:pt x="178" y="137"/>
                          <a:pt x="179" y="137"/>
                        </a:cubicBezTo>
                        <a:cubicBezTo>
                          <a:pt x="179" y="137"/>
                          <a:pt x="179" y="137"/>
                          <a:pt x="179" y="137"/>
                        </a:cubicBezTo>
                        <a:cubicBezTo>
                          <a:pt x="179" y="137"/>
                          <a:pt x="179" y="137"/>
                          <a:pt x="179" y="137"/>
                        </a:cubicBezTo>
                        <a:cubicBezTo>
                          <a:pt x="182" y="137"/>
                          <a:pt x="185" y="137"/>
                          <a:pt x="188" y="136"/>
                        </a:cubicBezTo>
                        <a:cubicBezTo>
                          <a:pt x="188" y="136"/>
                          <a:pt x="188" y="136"/>
                          <a:pt x="188" y="136"/>
                        </a:cubicBezTo>
                        <a:moveTo>
                          <a:pt x="198" y="132"/>
                        </a:moveTo>
                        <a:cubicBezTo>
                          <a:pt x="195" y="133"/>
                          <a:pt x="192" y="135"/>
                          <a:pt x="188" y="135"/>
                        </a:cubicBezTo>
                        <a:cubicBezTo>
                          <a:pt x="189" y="135"/>
                          <a:pt x="189" y="136"/>
                          <a:pt x="190" y="136"/>
                        </a:cubicBezTo>
                        <a:cubicBezTo>
                          <a:pt x="192" y="135"/>
                          <a:pt x="195" y="134"/>
                          <a:pt x="197" y="132"/>
                        </a:cubicBezTo>
                        <a:cubicBezTo>
                          <a:pt x="198" y="132"/>
                          <a:pt x="198" y="132"/>
                          <a:pt x="198" y="132"/>
                        </a:cubicBezTo>
                        <a:moveTo>
                          <a:pt x="206" y="124"/>
                        </a:moveTo>
                        <a:cubicBezTo>
                          <a:pt x="206" y="124"/>
                          <a:pt x="206" y="124"/>
                          <a:pt x="206" y="124"/>
                        </a:cubicBezTo>
                        <a:cubicBezTo>
                          <a:pt x="206" y="124"/>
                          <a:pt x="206" y="124"/>
                          <a:pt x="206" y="125"/>
                        </a:cubicBezTo>
                        <a:cubicBezTo>
                          <a:pt x="206" y="124"/>
                          <a:pt x="206" y="124"/>
                          <a:pt x="206" y="124"/>
                        </a:cubicBezTo>
                        <a:moveTo>
                          <a:pt x="43" y="115"/>
                        </a:moveTo>
                        <a:cubicBezTo>
                          <a:pt x="43" y="115"/>
                          <a:pt x="43" y="115"/>
                          <a:pt x="43" y="115"/>
                        </a:cubicBezTo>
                        <a:cubicBezTo>
                          <a:pt x="42" y="115"/>
                          <a:pt x="42" y="115"/>
                          <a:pt x="42" y="115"/>
                        </a:cubicBezTo>
                        <a:cubicBezTo>
                          <a:pt x="42" y="115"/>
                          <a:pt x="42" y="115"/>
                          <a:pt x="41" y="115"/>
                        </a:cubicBezTo>
                        <a:cubicBezTo>
                          <a:pt x="40" y="115"/>
                          <a:pt x="39" y="115"/>
                          <a:pt x="37" y="115"/>
                        </a:cubicBezTo>
                        <a:cubicBezTo>
                          <a:pt x="37" y="115"/>
                          <a:pt x="36" y="115"/>
                          <a:pt x="36" y="115"/>
                        </a:cubicBezTo>
                        <a:cubicBezTo>
                          <a:pt x="38" y="115"/>
                          <a:pt x="39" y="116"/>
                          <a:pt x="40" y="116"/>
                        </a:cubicBezTo>
                        <a:cubicBezTo>
                          <a:pt x="40" y="116"/>
                          <a:pt x="41" y="116"/>
                          <a:pt x="41" y="116"/>
                        </a:cubicBezTo>
                        <a:cubicBezTo>
                          <a:pt x="42" y="116"/>
                          <a:pt x="42" y="115"/>
                          <a:pt x="42" y="115"/>
                        </a:cubicBezTo>
                        <a:cubicBezTo>
                          <a:pt x="43" y="115"/>
                          <a:pt x="43" y="115"/>
                          <a:pt x="43" y="115"/>
                        </a:cubicBezTo>
                        <a:cubicBezTo>
                          <a:pt x="43" y="115"/>
                          <a:pt x="43" y="115"/>
                          <a:pt x="43" y="115"/>
                        </a:cubicBezTo>
                        <a:cubicBezTo>
                          <a:pt x="44" y="115"/>
                          <a:pt x="44" y="115"/>
                          <a:pt x="45" y="116"/>
                        </a:cubicBezTo>
                        <a:cubicBezTo>
                          <a:pt x="49" y="116"/>
                          <a:pt x="56" y="119"/>
                          <a:pt x="51" y="134"/>
                        </a:cubicBezTo>
                        <a:cubicBezTo>
                          <a:pt x="53" y="127"/>
                          <a:pt x="54" y="122"/>
                          <a:pt x="51" y="119"/>
                        </a:cubicBezTo>
                        <a:cubicBezTo>
                          <a:pt x="49" y="115"/>
                          <a:pt x="45" y="115"/>
                          <a:pt x="43" y="115"/>
                        </a:cubicBezTo>
                        <a:moveTo>
                          <a:pt x="210" y="105"/>
                        </a:moveTo>
                        <a:cubicBezTo>
                          <a:pt x="210" y="106"/>
                          <a:pt x="210" y="106"/>
                          <a:pt x="210" y="106"/>
                        </a:cubicBezTo>
                        <a:cubicBezTo>
                          <a:pt x="210" y="111"/>
                          <a:pt x="209" y="115"/>
                          <a:pt x="208" y="118"/>
                        </a:cubicBezTo>
                        <a:cubicBezTo>
                          <a:pt x="208" y="120"/>
                          <a:pt x="207" y="122"/>
                          <a:pt x="206" y="123"/>
                        </a:cubicBezTo>
                        <a:cubicBezTo>
                          <a:pt x="206" y="123"/>
                          <a:pt x="206" y="124"/>
                          <a:pt x="206" y="124"/>
                        </a:cubicBezTo>
                        <a:cubicBezTo>
                          <a:pt x="206" y="124"/>
                          <a:pt x="206" y="124"/>
                          <a:pt x="206" y="124"/>
                        </a:cubicBezTo>
                        <a:cubicBezTo>
                          <a:pt x="207" y="122"/>
                          <a:pt x="208" y="121"/>
                          <a:pt x="208" y="120"/>
                        </a:cubicBezTo>
                        <a:cubicBezTo>
                          <a:pt x="209" y="119"/>
                          <a:pt x="209" y="119"/>
                          <a:pt x="209" y="119"/>
                        </a:cubicBezTo>
                        <a:cubicBezTo>
                          <a:pt x="210" y="113"/>
                          <a:pt x="211" y="109"/>
                          <a:pt x="210" y="105"/>
                        </a:cubicBezTo>
                        <a:moveTo>
                          <a:pt x="16" y="104"/>
                        </a:moveTo>
                        <a:cubicBezTo>
                          <a:pt x="17" y="105"/>
                          <a:pt x="18" y="106"/>
                          <a:pt x="19" y="108"/>
                        </a:cubicBezTo>
                        <a:cubicBezTo>
                          <a:pt x="24" y="112"/>
                          <a:pt x="29" y="114"/>
                          <a:pt x="34" y="115"/>
                        </a:cubicBezTo>
                        <a:cubicBezTo>
                          <a:pt x="34" y="115"/>
                          <a:pt x="35" y="115"/>
                          <a:pt x="35" y="115"/>
                        </a:cubicBezTo>
                        <a:cubicBezTo>
                          <a:pt x="34" y="115"/>
                          <a:pt x="34" y="115"/>
                          <a:pt x="33" y="115"/>
                        </a:cubicBezTo>
                        <a:cubicBezTo>
                          <a:pt x="33" y="114"/>
                          <a:pt x="33" y="114"/>
                          <a:pt x="33" y="114"/>
                        </a:cubicBezTo>
                        <a:cubicBezTo>
                          <a:pt x="34" y="115"/>
                          <a:pt x="36" y="115"/>
                          <a:pt x="37" y="115"/>
                        </a:cubicBezTo>
                        <a:cubicBezTo>
                          <a:pt x="32" y="114"/>
                          <a:pt x="25" y="113"/>
                          <a:pt x="19" y="107"/>
                        </a:cubicBezTo>
                        <a:cubicBezTo>
                          <a:pt x="18" y="106"/>
                          <a:pt x="18" y="105"/>
                          <a:pt x="17" y="105"/>
                        </a:cubicBezTo>
                        <a:cubicBezTo>
                          <a:pt x="17" y="104"/>
                          <a:pt x="17" y="104"/>
                          <a:pt x="16" y="104"/>
                        </a:cubicBezTo>
                        <a:moveTo>
                          <a:pt x="16" y="82"/>
                        </a:moveTo>
                        <a:cubicBezTo>
                          <a:pt x="15" y="83"/>
                          <a:pt x="13" y="90"/>
                          <a:pt x="14" y="97"/>
                        </a:cubicBezTo>
                        <a:cubicBezTo>
                          <a:pt x="14" y="96"/>
                          <a:pt x="14" y="96"/>
                          <a:pt x="14" y="96"/>
                        </a:cubicBezTo>
                        <a:cubicBezTo>
                          <a:pt x="13" y="90"/>
                          <a:pt x="15" y="84"/>
                          <a:pt x="16" y="82"/>
                        </a:cubicBezTo>
                        <a:moveTo>
                          <a:pt x="15" y="82"/>
                        </a:moveTo>
                        <a:cubicBezTo>
                          <a:pt x="15" y="82"/>
                          <a:pt x="15" y="82"/>
                          <a:pt x="15" y="82"/>
                        </a:cubicBezTo>
                        <a:cubicBezTo>
                          <a:pt x="15" y="82"/>
                          <a:pt x="15" y="82"/>
                          <a:pt x="15" y="82"/>
                        </a:cubicBezTo>
                        <a:cubicBezTo>
                          <a:pt x="15" y="82"/>
                          <a:pt x="15" y="82"/>
                          <a:pt x="15" y="82"/>
                        </a:cubicBezTo>
                        <a:moveTo>
                          <a:pt x="15" y="82"/>
                        </a:moveTo>
                        <a:cubicBezTo>
                          <a:pt x="15" y="82"/>
                          <a:pt x="15" y="82"/>
                          <a:pt x="14" y="82"/>
                        </a:cubicBezTo>
                        <a:cubicBezTo>
                          <a:pt x="14" y="82"/>
                          <a:pt x="14" y="82"/>
                          <a:pt x="14" y="82"/>
                        </a:cubicBezTo>
                        <a:cubicBezTo>
                          <a:pt x="15" y="82"/>
                          <a:pt x="15" y="82"/>
                          <a:pt x="16" y="82"/>
                        </a:cubicBezTo>
                        <a:cubicBezTo>
                          <a:pt x="16" y="82"/>
                          <a:pt x="16" y="82"/>
                          <a:pt x="16" y="82"/>
                        </a:cubicBezTo>
                        <a:cubicBezTo>
                          <a:pt x="16" y="82"/>
                          <a:pt x="16" y="82"/>
                          <a:pt x="16" y="82"/>
                        </a:cubicBezTo>
                        <a:cubicBezTo>
                          <a:pt x="15" y="82"/>
                          <a:pt x="15" y="82"/>
                          <a:pt x="15" y="82"/>
                        </a:cubicBezTo>
                        <a:moveTo>
                          <a:pt x="2" y="71"/>
                        </a:moveTo>
                        <a:cubicBezTo>
                          <a:pt x="2" y="71"/>
                          <a:pt x="2" y="71"/>
                          <a:pt x="2" y="72"/>
                        </a:cubicBezTo>
                        <a:cubicBezTo>
                          <a:pt x="4" y="78"/>
                          <a:pt x="8" y="81"/>
                          <a:pt x="11" y="82"/>
                        </a:cubicBezTo>
                        <a:cubicBezTo>
                          <a:pt x="12" y="82"/>
                          <a:pt x="13" y="82"/>
                          <a:pt x="14" y="82"/>
                        </a:cubicBezTo>
                        <a:cubicBezTo>
                          <a:pt x="14" y="82"/>
                          <a:pt x="14" y="82"/>
                          <a:pt x="14" y="82"/>
                        </a:cubicBezTo>
                        <a:cubicBezTo>
                          <a:pt x="15" y="82"/>
                          <a:pt x="15" y="82"/>
                          <a:pt x="15" y="82"/>
                        </a:cubicBezTo>
                        <a:cubicBezTo>
                          <a:pt x="15" y="82"/>
                          <a:pt x="14" y="82"/>
                          <a:pt x="14" y="82"/>
                        </a:cubicBezTo>
                        <a:cubicBezTo>
                          <a:pt x="14" y="82"/>
                          <a:pt x="14" y="82"/>
                          <a:pt x="14" y="82"/>
                        </a:cubicBezTo>
                        <a:cubicBezTo>
                          <a:pt x="14" y="82"/>
                          <a:pt x="14" y="82"/>
                          <a:pt x="14" y="82"/>
                        </a:cubicBezTo>
                        <a:cubicBezTo>
                          <a:pt x="7" y="82"/>
                          <a:pt x="3" y="76"/>
                          <a:pt x="2" y="71"/>
                        </a:cubicBezTo>
                        <a:moveTo>
                          <a:pt x="200" y="68"/>
                        </a:moveTo>
                        <a:cubicBezTo>
                          <a:pt x="199" y="69"/>
                          <a:pt x="199" y="69"/>
                          <a:pt x="198" y="70"/>
                        </a:cubicBezTo>
                        <a:cubicBezTo>
                          <a:pt x="199" y="70"/>
                          <a:pt x="199" y="70"/>
                          <a:pt x="199" y="70"/>
                        </a:cubicBezTo>
                        <a:cubicBezTo>
                          <a:pt x="199" y="70"/>
                          <a:pt x="199" y="70"/>
                          <a:pt x="199" y="70"/>
                        </a:cubicBezTo>
                        <a:cubicBezTo>
                          <a:pt x="199" y="70"/>
                          <a:pt x="198" y="71"/>
                          <a:pt x="198" y="71"/>
                        </a:cubicBezTo>
                        <a:cubicBezTo>
                          <a:pt x="203" y="77"/>
                          <a:pt x="199" y="87"/>
                          <a:pt x="198" y="90"/>
                        </a:cubicBezTo>
                        <a:cubicBezTo>
                          <a:pt x="198" y="90"/>
                          <a:pt x="198" y="90"/>
                          <a:pt x="198" y="90"/>
                        </a:cubicBezTo>
                        <a:cubicBezTo>
                          <a:pt x="198" y="90"/>
                          <a:pt x="197" y="91"/>
                          <a:pt x="197" y="91"/>
                        </a:cubicBezTo>
                        <a:cubicBezTo>
                          <a:pt x="197" y="91"/>
                          <a:pt x="197" y="91"/>
                          <a:pt x="197" y="91"/>
                        </a:cubicBezTo>
                        <a:cubicBezTo>
                          <a:pt x="197" y="91"/>
                          <a:pt x="197" y="91"/>
                          <a:pt x="197" y="91"/>
                        </a:cubicBezTo>
                        <a:cubicBezTo>
                          <a:pt x="197" y="91"/>
                          <a:pt x="201" y="93"/>
                          <a:pt x="205" y="96"/>
                        </a:cubicBezTo>
                        <a:cubicBezTo>
                          <a:pt x="205" y="96"/>
                          <a:pt x="205" y="96"/>
                          <a:pt x="205" y="96"/>
                        </a:cubicBezTo>
                        <a:cubicBezTo>
                          <a:pt x="201" y="93"/>
                          <a:pt x="197" y="92"/>
                          <a:pt x="197" y="92"/>
                        </a:cubicBezTo>
                        <a:cubicBezTo>
                          <a:pt x="197" y="92"/>
                          <a:pt x="197" y="91"/>
                          <a:pt x="198" y="91"/>
                        </a:cubicBezTo>
                        <a:cubicBezTo>
                          <a:pt x="198" y="91"/>
                          <a:pt x="198" y="91"/>
                          <a:pt x="198" y="91"/>
                        </a:cubicBezTo>
                        <a:cubicBezTo>
                          <a:pt x="198" y="91"/>
                          <a:pt x="199" y="89"/>
                          <a:pt x="199" y="87"/>
                        </a:cubicBezTo>
                        <a:cubicBezTo>
                          <a:pt x="201" y="83"/>
                          <a:pt x="203" y="76"/>
                          <a:pt x="198" y="71"/>
                        </a:cubicBezTo>
                        <a:cubicBezTo>
                          <a:pt x="198" y="71"/>
                          <a:pt x="198" y="71"/>
                          <a:pt x="198" y="71"/>
                        </a:cubicBezTo>
                        <a:cubicBezTo>
                          <a:pt x="198" y="71"/>
                          <a:pt x="198" y="71"/>
                          <a:pt x="198" y="71"/>
                        </a:cubicBezTo>
                        <a:cubicBezTo>
                          <a:pt x="199" y="70"/>
                          <a:pt x="199" y="70"/>
                          <a:pt x="200" y="68"/>
                        </a:cubicBezTo>
                        <a:cubicBezTo>
                          <a:pt x="200" y="68"/>
                          <a:pt x="200" y="68"/>
                          <a:pt x="200" y="68"/>
                        </a:cubicBezTo>
                        <a:moveTo>
                          <a:pt x="1" y="55"/>
                        </a:moveTo>
                        <a:cubicBezTo>
                          <a:pt x="1" y="55"/>
                          <a:pt x="1" y="55"/>
                          <a:pt x="1" y="55"/>
                        </a:cubicBezTo>
                        <a:cubicBezTo>
                          <a:pt x="0" y="58"/>
                          <a:pt x="0" y="62"/>
                          <a:pt x="0" y="66"/>
                        </a:cubicBezTo>
                        <a:cubicBezTo>
                          <a:pt x="1" y="68"/>
                          <a:pt x="1" y="69"/>
                          <a:pt x="1" y="71"/>
                        </a:cubicBezTo>
                        <a:cubicBezTo>
                          <a:pt x="1" y="71"/>
                          <a:pt x="2" y="71"/>
                          <a:pt x="2" y="71"/>
                        </a:cubicBezTo>
                        <a:cubicBezTo>
                          <a:pt x="1" y="69"/>
                          <a:pt x="1" y="67"/>
                          <a:pt x="0" y="65"/>
                        </a:cubicBezTo>
                        <a:cubicBezTo>
                          <a:pt x="0" y="61"/>
                          <a:pt x="0" y="58"/>
                          <a:pt x="1" y="55"/>
                        </a:cubicBezTo>
                        <a:moveTo>
                          <a:pt x="4" y="48"/>
                        </a:moveTo>
                        <a:cubicBezTo>
                          <a:pt x="3" y="50"/>
                          <a:pt x="2" y="52"/>
                          <a:pt x="1" y="55"/>
                        </a:cubicBezTo>
                        <a:cubicBezTo>
                          <a:pt x="1" y="55"/>
                          <a:pt x="1" y="55"/>
                          <a:pt x="1" y="55"/>
                        </a:cubicBezTo>
                        <a:cubicBezTo>
                          <a:pt x="2" y="52"/>
                          <a:pt x="3" y="50"/>
                          <a:pt x="4" y="48"/>
                        </a:cubicBezTo>
                        <a:moveTo>
                          <a:pt x="201" y="44"/>
                        </a:moveTo>
                        <a:cubicBezTo>
                          <a:pt x="201" y="44"/>
                          <a:pt x="201" y="45"/>
                          <a:pt x="201" y="45"/>
                        </a:cubicBezTo>
                        <a:cubicBezTo>
                          <a:pt x="202" y="46"/>
                          <a:pt x="202" y="47"/>
                          <a:pt x="203" y="48"/>
                        </a:cubicBezTo>
                        <a:cubicBezTo>
                          <a:pt x="204" y="52"/>
                          <a:pt x="204" y="55"/>
                          <a:pt x="204" y="58"/>
                        </a:cubicBezTo>
                        <a:cubicBezTo>
                          <a:pt x="204" y="58"/>
                          <a:pt x="204" y="59"/>
                          <a:pt x="204" y="59"/>
                        </a:cubicBezTo>
                        <a:cubicBezTo>
                          <a:pt x="204" y="59"/>
                          <a:pt x="204" y="59"/>
                          <a:pt x="204" y="59"/>
                        </a:cubicBezTo>
                        <a:cubicBezTo>
                          <a:pt x="204" y="56"/>
                          <a:pt x="204" y="52"/>
                          <a:pt x="203" y="48"/>
                        </a:cubicBezTo>
                        <a:cubicBezTo>
                          <a:pt x="202" y="47"/>
                          <a:pt x="202" y="45"/>
                          <a:pt x="201" y="44"/>
                        </a:cubicBezTo>
                        <a:moveTo>
                          <a:pt x="12" y="39"/>
                        </a:moveTo>
                        <a:cubicBezTo>
                          <a:pt x="12" y="40"/>
                          <a:pt x="13" y="40"/>
                          <a:pt x="13" y="40"/>
                        </a:cubicBezTo>
                        <a:cubicBezTo>
                          <a:pt x="13" y="40"/>
                          <a:pt x="13" y="40"/>
                          <a:pt x="13" y="40"/>
                        </a:cubicBezTo>
                        <a:cubicBezTo>
                          <a:pt x="13" y="40"/>
                          <a:pt x="12" y="40"/>
                          <a:pt x="12" y="39"/>
                        </a:cubicBezTo>
                        <a:moveTo>
                          <a:pt x="8" y="24"/>
                        </a:moveTo>
                        <a:cubicBezTo>
                          <a:pt x="8" y="27"/>
                          <a:pt x="8" y="33"/>
                          <a:pt x="12" y="38"/>
                        </a:cubicBezTo>
                        <a:cubicBezTo>
                          <a:pt x="12" y="38"/>
                          <a:pt x="12" y="38"/>
                          <a:pt x="12" y="38"/>
                        </a:cubicBezTo>
                        <a:cubicBezTo>
                          <a:pt x="12" y="38"/>
                          <a:pt x="12" y="39"/>
                          <a:pt x="12" y="39"/>
                        </a:cubicBezTo>
                        <a:cubicBezTo>
                          <a:pt x="9" y="33"/>
                          <a:pt x="8" y="28"/>
                          <a:pt x="8" y="24"/>
                        </a:cubicBezTo>
                        <a:cubicBezTo>
                          <a:pt x="8" y="24"/>
                          <a:pt x="8" y="24"/>
                          <a:pt x="8" y="24"/>
                        </a:cubicBezTo>
                        <a:moveTo>
                          <a:pt x="200" y="19"/>
                        </a:moveTo>
                        <a:cubicBezTo>
                          <a:pt x="200" y="19"/>
                          <a:pt x="200" y="19"/>
                          <a:pt x="200" y="19"/>
                        </a:cubicBezTo>
                        <a:cubicBezTo>
                          <a:pt x="200" y="23"/>
                          <a:pt x="200" y="27"/>
                          <a:pt x="199" y="30"/>
                        </a:cubicBezTo>
                        <a:cubicBezTo>
                          <a:pt x="199" y="30"/>
                          <a:pt x="199" y="30"/>
                          <a:pt x="199" y="31"/>
                        </a:cubicBezTo>
                        <a:cubicBezTo>
                          <a:pt x="200" y="28"/>
                          <a:pt x="201" y="23"/>
                          <a:pt x="200" y="19"/>
                        </a:cubicBezTo>
                        <a:moveTo>
                          <a:pt x="198" y="11"/>
                        </a:moveTo>
                        <a:cubicBezTo>
                          <a:pt x="198" y="11"/>
                          <a:pt x="198" y="12"/>
                          <a:pt x="198" y="12"/>
                        </a:cubicBezTo>
                        <a:cubicBezTo>
                          <a:pt x="198" y="13"/>
                          <a:pt x="199" y="15"/>
                          <a:pt x="199" y="17"/>
                        </a:cubicBezTo>
                        <a:cubicBezTo>
                          <a:pt x="199" y="17"/>
                          <a:pt x="199" y="18"/>
                          <a:pt x="200" y="18"/>
                        </a:cubicBezTo>
                        <a:cubicBezTo>
                          <a:pt x="200" y="18"/>
                          <a:pt x="200" y="18"/>
                          <a:pt x="200" y="18"/>
                        </a:cubicBezTo>
                        <a:cubicBezTo>
                          <a:pt x="200" y="18"/>
                          <a:pt x="200" y="18"/>
                          <a:pt x="200" y="17"/>
                        </a:cubicBezTo>
                        <a:cubicBezTo>
                          <a:pt x="199" y="15"/>
                          <a:pt x="199" y="13"/>
                          <a:pt x="198" y="11"/>
                        </a:cubicBezTo>
                        <a:moveTo>
                          <a:pt x="189" y="0"/>
                        </a:moveTo>
                        <a:cubicBezTo>
                          <a:pt x="189" y="0"/>
                          <a:pt x="188" y="0"/>
                          <a:pt x="188" y="0"/>
                        </a:cubicBezTo>
                        <a:cubicBezTo>
                          <a:pt x="189" y="1"/>
                          <a:pt x="191" y="2"/>
                          <a:pt x="192" y="3"/>
                        </a:cubicBezTo>
                        <a:cubicBezTo>
                          <a:pt x="192" y="3"/>
                          <a:pt x="192" y="3"/>
                          <a:pt x="192" y="3"/>
                        </a:cubicBezTo>
                        <a:cubicBezTo>
                          <a:pt x="191" y="2"/>
                          <a:pt x="190" y="1"/>
                          <a:pt x="189" y="0"/>
                        </a:cubicBezTo>
                      </a:path>
                    </a:pathLst>
                  </a:custGeom>
                  <a:solidFill>
                    <a:srgbClr val="7A1B2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77" name="Google Shape;3777;p21"/>
                  <p:cNvSpPr/>
                  <p:nvPr/>
                </p:nvSpPr>
                <p:spPr>
                  <a:xfrm>
                    <a:off x="4387" y="2592"/>
                    <a:ext cx="30" cy="17"/>
                  </a:xfrm>
                  <a:custGeom>
                    <a:avLst/>
                    <a:gdLst/>
                    <a:ahLst/>
                    <a:cxnLst/>
                    <a:rect l="l" t="t" r="r" b="b"/>
                    <a:pathLst>
                      <a:path w="40" h="23" extrusionOk="0">
                        <a:moveTo>
                          <a:pt x="30" y="0"/>
                        </a:moveTo>
                        <a:cubicBezTo>
                          <a:pt x="30" y="0"/>
                          <a:pt x="30" y="0"/>
                          <a:pt x="30" y="0"/>
                        </a:cubicBezTo>
                        <a:cubicBezTo>
                          <a:pt x="30" y="13"/>
                          <a:pt x="16" y="23"/>
                          <a:pt x="4" y="23"/>
                        </a:cubicBezTo>
                        <a:cubicBezTo>
                          <a:pt x="3" y="23"/>
                          <a:pt x="2" y="23"/>
                          <a:pt x="2" y="23"/>
                        </a:cubicBezTo>
                        <a:cubicBezTo>
                          <a:pt x="1" y="23"/>
                          <a:pt x="1" y="23"/>
                          <a:pt x="0" y="22"/>
                        </a:cubicBezTo>
                        <a:cubicBezTo>
                          <a:pt x="0" y="23"/>
                          <a:pt x="0" y="23"/>
                          <a:pt x="0" y="23"/>
                        </a:cubicBezTo>
                        <a:cubicBezTo>
                          <a:pt x="0" y="23"/>
                          <a:pt x="1" y="23"/>
                          <a:pt x="1" y="23"/>
                        </a:cubicBezTo>
                        <a:cubicBezTo>
                          <a:pt x="1" y="23"/>
                          <a:pt x="2" y="23"/>
                          <a:pt x="2" y="23"/>
                        </a:cubicBezTo>
                        <a:cubicBezTo>
                          <a:pt x="2" y="23"/>
                          <a:pt x="2" y="23"/>
                          <a:pt x="2" y="23"/>
                        </a:cubicBezTo>
                        <a:cubicBezTo>
                          <a:pt x="2" y="23"/>
                          <a:pt x="2" y="23"/>
                          <a:pt x="2" y="23"/>
                        </a:cubicBezTo>
                        <a:cubicBezTo>
                          <a:pt x="3" y="23"/>
                          <a:pt x="4" y="23"/>
                          <a:pt x="5" y="23"/>
                        </a:cubicBezTo>
                        <a:cubicBezTo>
                          <a:pt x="11" y="23"/>
                          <a:pt x="17" y="21"/>
                          <a:pt x="21" y="17"/>
                        </a:cubicBezTo>
                        <a:cubicBezTo>
                          <a:pt x="23" y="16"/>
                          <a:pt x="24" y="15"/>
                          <a:pt x="25" y="14"/>
                        </a:cubicBezTo>
                        <a:cubicBezTo>
                          <a:pt x="29" y="10"/>
                          <a:pt x="34" y="6"/>
                          <a:pt x="40" y="5"/>
                        </a:cubicBezTo>
                        <a:cubicBezTo>
                          <a:pt x="40" y="5"/>
                          <a:pt x="40" y="5"/>
                          <a:pt x="40" y="5"/>
                        </a:cubicBezTo>
                        <a:cubicBezTo>
                          <a:pt x="37" y="5"/>
                          <a:pt x="34" y="6"/>
                          <a:pt x="32" y="7"/>
                        </a:cubicBezTo>
                        <a:cubicBezTo>
                          <a:pt x="30" y="8"/>
                          <a:pt x="29" y="10"/>
                          <a:pt x="27" y="11"/>
                        </a:cubicBezTo>
                        <a:cubicBezTo>
                          <a:pt x="29" y="7"/>
                          <a:pt x="30" y="4"/>
                          <a:pt x="30" y="0"/>
                        </a:cubicBezTo>
                      </a:path>
                    </a:pathLst>
                  </a:custGeom>
                  <a:solidFill>
                    <a:srgbClr val="AB2C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78" name="Google Shape;3778;p21"/>
                  <p:cNvSpPr/>
                  <p:nvPr/>
                </p:nvSpPr>
                <p:spPr>
                  <a:xfrm>
                    <a:off x="4352" y="2487"/>
                    <a:ext cx="129" cy="131"/>
                  </a:xfrm>
                  <a:custGeom>
                    <a:avLst/>
                    <a:gdLst/>
                    <a:ahLst/>
                    <a:cxnLst/>
                    <a:rect l="l" t="t" r="r" b="b"/>
                    <a:pathLst>
                      <a:path w="172" h="174" extrusionOk="0">
                        <a:moveTo>
                          <a:pt x="150" y="0"/>
                        </a:moveTo>
                        <a:cubicBezTo>
                          <a:pt x="150" y="0"/>
                          <a:pt x="150" y="0"/>
                          <a:pt x="150" y="0"/>
                        </a:cubicBezTo>
                        <a:cubicBezTo>
                          <a:pt x="150" y="1"/>
                          <a:pt x="150" y="1"/>
                          <a:pt x="150" y="1"/>
                        </a:cubicBezTo>
                        <a:cubicBezTo>
                          <a:pt x="155" y="2"/>
                          <a:pt x="158" y="7"/>
                          <a:pt x="159" y="11"/>
                        </a:cubicBezTo>
                        <a:cubicBezTo>
                          <a:pt x="161" y="16"/>
                          <a:pt x="162" y="21"/>
                          <a:pt x="162" y="27"/>
                        </a:cubicBezTo>
                        <a:cubicBezTo>
                          <a:pt x="158" y="24"/>
                          <a:pt x="153" y="24"/>
                          <a:pt x="149" y="23"/>
                        </a:cubicBezTo>
                        <a:cubicBezTo>
                          <a:pt x="148" y="23"/>
                          <a:pt x="147" y="23"/>
                          <a:pt x="146" y="23"/>
                        </a:cubicBezTo>
                        <a:cubicBezTo>
                          <a:pt x="141" y="23"/>
                          <a:pt x="137" y="24"/>
                          <a:pt x="132" y="26"/>
                        </a:cubicBezTo>
                        <a:cubicBezTo>
                          <a:pt x="131" y="26"/>
                          <a:pt x="130" y="26"/>
                          <a:pt x="129" y="26"/>
                        </a:cubicBezTo>
                        <a:cubicBezTo>
                          <a:pt x="126" y="26"/>
                          <a:pt x="123" y="25"/>
                          <a:pt x="122" y="22"/>
                        </a:cubicBezTo>
                        <a:cubicBezTo>
                          <a:pt x="121" y="22"/>
                          <a:pt x="121" y="22"/>
                          <a:pt x="121" y="22"/>
                        </a:cubicBezTo>
                        <a:cubicBezTo>
                          <a:pt x="123" y="25"/>
                          <a:pt x="126" y="27"/>
                          <a:pt x="129" y="27"/>
                        </a:cubicBezTo>
                        <a:cubicBezTo>
                          <a:pt x="129" y="27"/>
                          <a:pt x="130" y="26"/>
                          <a:pt x="130" y="26"/>
                        </a:cubicBezTo>
                        <a:cubicBezTo>
                          <a:pt x="126" y="28"/>
                          <a:pt x="122" y="31"/>
                          <a:pt x="118" y="34"/>
                        </a:cubicBezTo>
                        <a:cubicBezTo>
                          <a:pt x="118" y="34"/>
                          <a:pt x="118" y="34"/>
                          <a:pt x="118" y="34"/>
                        </a:cubicBezTo>
                        <a:cubicBezTo>
                          <a:pt x="127" y="28"/>
                          <a:pt x="135" y="24"/>
                          <a:pt x="146" y="24"/>
                        </a:cubicBezTo>
                        <a:cubicBezTo>
                          <a:pt x="146" y="24"/>
                          <a:pt x="146" y="24"/>
                          <a:pt x="146" y="24"/>
                        </a:cubicBezTo>
                        <a:cubicBezTo>
                          <a:pt x="151" y="24"/>
                          <a:pt x="156" y="25"/>
                          <a:pt x="160" y="27"/>
                        </a:cubicBezTo>
                        <a:cubicBezTo>
                          <a:pt x="165" y="29"/>
                          <a:pt x="166" y="34"/>
                          <a:pt x="166" y="40"/>
                        </a:cubicBezTo>
                        <a:cubicBezTo>
                          <a:pt x="165" y="45"/>
                          <a:pt x="165" y="50"/>
                          <a:pt x="160" y="54"/>
                        </a:cubicBezTo>
                        <a:cubicBezTo>
                          <a:pt x="157" y="57"/>
                          <a:pt x="152" y="60"/>
                          <a:pt x="148" y="61"/>
                        </a:cubicBezTo>
                        <a:cubicBezTo>
                          <a:pt x="143" y="63"/>
                          <a:pt x="138" y="64"/>
                          <a:pt x="133" y="65"/>
                        </a:cubicBezTo>
                        <a:cubicBezTo>
                          <a:pt x="132" y="65"/>
                          <a:pt x="132" y="65"/>
                          <a:pt x="131" y="65"/>
                        </a:cubicBezTo>
                        <a:cubicBezTo>
                          <a:pt x="126" y="65"/>
                          <a:pt x="122" y="63"/>
                          <a:pt x="117" y="62"/>
                        </a:cubicBezTo>
                        <a:cubicBezTo>
                          <a:pt x="117" y="59"/>
                          <a:pt x="117" y="56"/>
                          <a:pt x="116" y="53"/>
                        </a:cubicBezTo>
                        <a:cubicBezTo>
                          <a:pt x="115" y="50"/>
                          <a:pt x="114" y="48"/>
                          <a:pt x="112" y="46"/>
                        </a:cubicBezTo>
                        <a:cubicBezTo>
                          <a:pt x="117" y="49"/>
                          <a:pt x="122" y="50"/>
                          <a:pt x="128" y="50"/>
                        </a:cubicBezTo>
                        <a:cubicBezTo>
                          <a:pt x="129" y="50"/>
                          <a:pt x="129" y="50"/>
                          <a:pt x="130" y="50"/>
                        </a:cubicBezTo>
                        <a:cubicBezTo>
                          <a:pt x="133" y="50"/>
                          <a:pt x="136" y="49"/>
                          <a:pt x="139" y="48"/>
                        </a:cubicBezTo>
                        <a:cubicBezTo>
                          <a:pt x="140" y="48"/>
                          <a:pt x="140" y="48"/>
                          <a:pt x="140" y="48"/>
                        </a:cubicBezTo>
                        <a:cubicBezTo>
                          <a:pt x="142" y="48"/>
                          <a:pt x="143" y="49"/>
                          <a:pt x="145" y="49"/>
                        </a:cubicBezTo>
                        <a:cubicBezTo>
                          <a:pt x="147" y="50"/>
                          <a:pt x="151" y="51"/>
                          <a:pt x="152" y="53"/>
                        </a:cubicBezTo>
                        <a:cubicBezTo>
                          <a:pt x="152" y="53"/>
                          <a:pt x="152" y="53"/>
                          <a:pt x="152" y="53"/>
                        </a:cubicBezTo>
                        <a:cubicBezTo>
                          <a:pt x="151" y="50"/>
                          <a:pt x="147" y="49"/>
                          <a:pt x="145" y="48"/>
                        </a:cubicBezTo>
                        <a:cubicBezTo>
                          <a:pt x="143" y="48"/>
                          <a:pt x="142" y="48"/>
                          <a:pt x="141" y="48"/>
                        </a:cubicBezTo>
                        <a:cubicBezTo>
                          <a:pt x="141" y="48"/>
                          <a:pt x="141" y="48"/>
                          <a:pt x="141" y="48"/>
                        </a:cubicBezTo>
                        <a:cubicBezTo>
                          <a:pt x="144" y="46"/>
                          <a:pt x="147" y="44"/>
                          <a:pt x="150" y="41"/>
                        </a:cubicBezTo>
                        <a:cubicBezTo>
                          <a:pt x="150" y="41"/>
                          <a:pt x="150" y="41"/>
                          <a:pt x="150" y="41"/>
                        </a:cubicBezTo>
                        <a:cubicBezTo>
                          <a:pt x="147" y="44"/>
                          <a:pt x="143" y="46"/>
                          <a:pt x="139" y="48"/>
                        </a:cubicBezTo>
                        <a:cubicBezTo>
                          <a:pt x="138" y="48"/>
                          <a:pt x="137" y="48"/>
                          <a:pt x="135" y="49"/>
                        </a:cubicBezTo>
                        <a:cubicBezTo>
                          <a:pt x="133" y="49"/>
                          <a:pt x="131" y="50"/>
                          <a:pt x="129" y="50"/>
                        </a:cubicBezTo>
                        <a:cubicBezTo>
                          <a:pt x="128" y="50"/>
                          <a:pt x="128" y="50"/>
                          <a:pt x="127" y="50"/>
                        </a:cubicBezTo>
                        <a:cubicBezTo>
                          <a:pt x="121" y="50"/>
                          <a:pt x="116" y="48"/>
                          <a:pt x="111" y="45"/>
                        </a:cubicBezTo>
                        <a:cubicBezTo>
                          <a:pt x="108" y="42"/>
                          <a:pt x="104" y="40"/>
                          <a:pt x="100" y="38"/>
                        </a:cubicBezTo>
                        <a:cubicBezTo>
                          <a:pt x="103" y="32"/>
                          <a:pt x="103" y="24"/>
                          <a:pt x="100" y="18"/>
                        </a:cubicBezTo>
                        <a:cubicBezTo>
                          <a:pt x="100" y="18"/>
                          <a:pt x="100" y="18"/>
                          <a:pt x="100" y="17"/>
                        </a:cubicBezTo>
                        <a:cubicBezTo>
                          <a:pt x="100" y="17"/>
                          <a:pt x="100" y="17"/>
                          <a:pt x="100" y="17"/>
                        </a:cubicBezTo>
                        <a:cubicBezTo>
                          <a:pt x="101" y="21"/>
                          <a:pt x="101" y="24"/>
                          <a:pt x="102" y="27"/>
                        </a:cubicBezTo>
                        <a:cubicBezTo>
                          <a:pt x="102" y="33"/>
                          <a:pt x="100" y="38"/>
                          <a:pt x="96" y="43"/>
                        </a:cubicBezTo>
                        <a:cubicBezTo>
                          <a:pt x="96" y="43"/>
                          <a:pt x="96" y="43"/>
                          <a:pt x="96" y="43"/>
                        </a:cubicBezTo>
                        <a:cubicBezTo>
                          <a:pt x="88" y="53"/>
                          <a:pt x="74" y="56"/>
                          <a:pt x="61" y="56"/>
                        </a:cubicBezTo>
                        <a:cubicBezTo>
                          <a:pt x="57" y="56"/>
                          <a:pt x="54" y="56"/>
                          <a:pt x="50" y="55"/>
                        </a:cubicBezTo>
                        <a:cubicBezTo>
                          <a:pt x="46" y="55"/>
                          <a:pt x="42" y="54"/>
                          <a:pt x="38" y="54"/>
                        </a:cubicBezTo>
                        <a:cubicBezTo>
                          <a:pt x="37" y="54"/>
                          <a:pt x="37" y="54"/>
                          <a:pt x="37" y="54"/>
                        </a:cubicBezTo>
                        <a:cubicBezTo>
                          <a:pt x="33" y="54"/>
                          <a:pt x="29" y="55"/>
                          <a:pt x="25" y="56"/>
                        </a:cubicBezTo>
                        <a:cubicBezTo>
                          <a:pt x="21" y="57"/>
                          <a:pt x="17" y="59"/>
                          <a:pt x="13" y="60"/>
                        </a:cubicBezTo>
                        <a:cubicBezTo>
                          <a:pt x="11" y="61"/>
                          <a:pt x="9" y="62"/>
                          <a:pt x="7" y="63"/>
                        </a:cubicBezTo>
                        <a:cubicBezTo>
                          <a:pt x="6" y="63"/>
                          <a:pt x="4" y="64"/>
                          <a:pt x="2" y="64"/>
                        </a:cubicBezTo>
                        <a:cubicBezTo>
                          <a:pt x="2" y="64"/>
                          <a:pt x="2" y="64"/>
                          <a:pt x="2" y="64"/>
                        </a:cubicBezTo>
                        <a:cubicBezTo>
                          <a:pt x="1" y="64"/>
                          <a:pt x="1" y="64"/>
                          <a:pt x="0" y="64"/>
                        </a:cubicBezTo>
                        <a:cubicBezTo>
                          <a:pt x="0" y="64"/>
                          <a:pt x="0" y="64"/>
                          <a:pt x="0" y="64"/>
                        </a:cubicBezTo>
                        <a:cubicBezTo>
                          <a:pt x="0" y="64"/>
                          <a:pt x="0" y="64"/>
                          <a:pt x="0" y="64"/>
                        </a:cubicBezTo>
                        <a:cubicBezTo>
                          <a:pt x="0" y="64"/>
                          <a:pt x="0" y="64"/>
                          <a:pt x="0" y="64"/>
                        </a:cubicBezTo>
                        <a:cubicBezTo>
                          <a:pt x="0" y="64"/>
                          <a:pt x="1" y="64"/>
                          <a:pt x="1" y="64"/>
                        </a:cubicBezTo>
                        <a:cubicBezTo>
                          <a:pt x="1" y="64"/>
                          <a:pt x="1" y="64"/>
                          <a:pt x="1" y="64"/>
                        </a:cubicBezTo>
                        <a:cubicBezTo>
                          <a:pt x="1" y="64"/>
                          <a:pt x="1" y="64"/>
                          <a:pt x="1" y="64"/>
                        </a:cubicBezTo>
                        <a:cubicBezTo>
                          <a:pt x="1" y="64"/>
                          <a:pt x="2" y="64"/>
                          <a:pt x="2" y="64"/>
                        </a:cubicBezTo>
                        <a:cubicBezTo>
                          <a:pt x="2" y="64"/>
                          <a:pt x="2" y="64"/>
                          <a:pt x="2" y="64"/>
                        </a:cubicBezTo>
                        <a:cubicBezTo>
                          <a:pt x="2" y="64"/>
                          <a:pt x="2" y="64"/>
                          <a:pt x="2" y="64"/>
                        </a:cubicBezTo>
                        <a:cubicBezTo>
                          <a:pt x="5" y="64"/>
                          <a:pt x="7" y="63"/>
                          <a:pt x="9" y="63"/>
                        </a:cubicBezTo>
                        <a:cubicBezTo>
                          <a:pt x="14" y="61"/>
                          <a:pt x="18" y="59"/>
                          <a:pt x="22" y="57"/>
                        </a:cubicBezTo>
                        <a:cubicBezTo>
                          <a:pt x="27" y="55"/>
                          <a:pt x="33" y="54"/>
                          <a:pt x="38" y="54"/>
                        </a:cubicBezTo>
                        <a:cubicBezTo>
                          <a:pt x="38" y="54"/>
                          <a:pt x="38" y="54"/>
                          <a:pt x="39" y="54"/>
                        </a:cubicBezTo>
                        <a:cubicBezTo>
                          <a:pt x="44" y="55"/>
                          <a:pt x="49" y="56"/>
                          <a:pt x="54" y="56"/>
                        </a:cubicBezTo>
                        <a:cubicBezTo>
                          <a:pt x="56" y="57"/>
                          <a:pt x="58" y="57"/>
                          <a:pt x="60" y="57"/>
                        </a:cubicBezTo>
                        <a:cubicBezTo>
                          <a:pt x="62" y="57"/>
                          <a:pt x="63" y="57"/>
                          <a:pt x="65" y="57"/>
                        </a:cubicBezTo>
                        <a:cubicBezTo>
                          <a:pt x="69" y="57"/>
                          <a:pt x="72" y="59"/>
                          <a:pt x="76" y="60"/>
                        </a:cubicBezTo>
                        <a:cubicBezTo>
                          <a:pt x="78" y="60"/>
                          <a:pt x="81" y="60"/>
                          <a:pt x="84" y="60"/>
                        </a:cubicBezTo>
                        <a:cubicBezTo>
                          <a:pt x="85" y="60"/>
                          <a:pt x="86" y="60"/>
                          <a:pt x="87" y="60"/>
                        </a:cubicBezTo>
                        <a:cubicBezTo>
                          <a:pt x="88" y="60"/>
                          <a:pt x="88" y="60"/>
                          <a:pt x="88" y="60"/>
                        </a:cubicBezTo>
                        <a:cubicBezTo>
                          <a:pt x="90" y="60"/>
                          <a:pt x="92" y="61"/>
                          <a:pt x="95" y="62"/>
                        </a:cubicBezTo>
                        <a:cubicBezTo>
                          <a:pt x="96" y="64"/>
                          <a:pt x="100" y="66"/>
                          <a:pt x="99" y="68"/>
                        </a:cubicBezTo>
                        <a:cubicBezTo>
                          <a:pt x="100" y="68"/>
                          <a:pt x="100" y="68"/>
                          <a:pt x="100" y="68"/>
                        </a:cubicBezTo>
                        <a:cubicBezTo>
                          <a:pt x="100" y="66"/>
                          <a:pt x="97" y="64"/>
                          <a:pt x="96" y="62"/>
                        </a:cubicBezTo>
                        <a:cubicBezTo>
                          <a:pt x="94" y="61"/>
                          <a:pt x="92" y="60"/>
                          <a:pt x="90" y="60"/>
                        </a:cubicBezTo>
                        <a:cubicBezTo>
                          <a:pt x="94" y="59"/>
                          <a:pt x="98" y="57"/>
                          <a:pt x="101" y="53"/>
                        </a:cubicBezTo>
                        <a:cubicBezTo>
                          <a:pt x="101" y="53"/>
                          <a:pt x="101" y="53"/>
                          <a:pt x="101" y="53"/>
                        </a:cubicBezTo>
                        <a:cubicBezTo>
                          <a:pt x="97" y="58"/>
                          <a:pt x="91" y="60"/>
                          <a:pt x="85" y="60"/>
                        </a:cubicBezTo>
                        <a:cubicBezTo>
                          <a:pt x="85" y="60"/>
                          <a:pt x="85" y="60"/>
                          <a:pt x="85" y="60"/>
                        </a:cubicBezTo>
                        <a:cubicBezTo>
                          <a:pt x="81" y="60"/>
                          <a:pt x="78" y="59"/>
                          <a:pt x="75" y="59"/>
                        </a:cubicBezTo>
                        <a:cubicBezTo>
                          <a:pt x="72" y="59"/>
                          <a:pt x="69" y="57"/>
                          <a:pt x="66" y="57"/>
                        </a:cubicBezTo>
                        <a:cubicBezTo>
                          <a:pt x="79" y="56"/>
                          <a:pt x="91" y="51"/>
                          <a:pt x="98" y="41"/>
                        </a:cubicBezTo>
                        <a:cubicBezTo>
                          <a:pt x="99" y="40"/>
                          <a:pt x="99" y="39"/>
                          <a:pt x="100" y="38"/>
                        </a:cubicBezTo>
                        <a:cubicBezTo>
                          <a:pt x="105" y="42"/>
                          <a:pt x="112" y="45"/>
                          <a:pt x="115" y="51"/>
                        </a:cubicBezTo>
                        <a:cubicBezTo>
                          <a:pt x="116" y="55"/>
                          <a:pt x="117" y="60"/>
                          <a:pt x="116" y="64"/>
                        </a:cubicBezTo>
                        <a:cubicBezTo>
                          <a:pt x="116" y="69"/>
                          <a:pt x="112" y="73"/>
                          <a:pt x="108" y="76"/>
                        </a:cubicBezTo>
                        <a:cubicBezTo>
                          <a:pt x="101" y="81"/>
                          <a:pt x="92" y="82"/>
                          <a:pt x="83" y="82"/>
                        </a:cubicBezTo>
                        <a:cubicBezTo>
                          <a:pt x="83" y="82"/>
                          <a:pt x="82" y="82"/>
                          <a:pt x="82" y="82"/>
                        </a:cubicBezTo>
                        <a:cubicBezTo>
                          <a:pt x="79" y="82"/>
                          <a:pt x="76" y="82"/>
                          <a:pt x="73" y="82"/>
                        </a:cubicBezTo>
                        <a:cubicBezTo>
                          <a:pt x="72" y="81"/>
                          <a:pt x="71" y="81"/>
                          <a:pt x="70" y="81"/>
                        </a:cubicBezTo>
                        <a:cubicBezTo>
                          <a:pt x="66" y="80"/>
                          <a:pt x="63" y="79"/>
                          <a:pt x="59" y="78"/>
                        </a:cubicBezTo>
                        <a:cubicBezTo>
                          <a:pt x="56" y="77"/>
                          <a:pt x="52" y="76"/>
                          <a:pt x="48" y="75"/>
                        </a:cubicBezTo>
                        <a:cubicBezTo>
                          <a:pt x="43" y="74"/>
                          <a:pt x="38" y="73"/>
                          <a:pt x="33" y="73"/>
                        </a:cubicBezTo>
                        <a:cubicBezTo>
                          <a:pt x="31" y="73"/>
                          <a:pt x="30" y="73"/>
                          <a:pt x="29" y="73"/>
                        </a:cubicBezTo>
                        <a:cubicBezTo>
                          <a:pt x="26" y="73"/>
                          <a:pt x="23" y="74"/>
                          <a:pt x="20" y="75"/>
                        </a:cubicBezTo>
                        <a:cubicBezTo>
                          <a:pt x="18" y="77"/>
                          <a:pt x="16" y="79"/>
                          <a:pt x="14" y="81"/>
                        </a:cubicBezTo>
                        <a:cubicBezTo>
                          <a:pt x="14" y="81"/>
                          <a:pt x="14" y="81"/>
                          <a:pt x="14" y="81"/>
                        </a:cubicBezTo>
                        <a:cubicBezTo>
                          <a:pt x="17" y="78"/>
                          <a:pt x="20" y="76"/>
                          <a:pt x="23" y="75"/>
                        </a:cubicBezTo>
                        <a:cubicBezTo>
                          <a:pt x="26" y="74"/>
                          <a:pt x="29" y="74"/>
                          <a:pt x="31" y="74"/>
                        </a:cubicBezTo>
                        <a:cubicBezTo>
                          <a:pt x="32" y="74"/>
                          <a:pt x="32" y="74"/>
                          <a:pt x="32" y="74"/>
                        </a:cubicBezTo>
                        <a:cubicBezTo>
                          <a:pt x="37" y="74"/>
                          <a:pt x="43" y="75"/>
                          <a:pt x="47" y="76"/>
                        </a:cubicBezTo>
                        <a:cubicBezTo>
                          <a:pt x="49" y="80"/>
                          <a:pt x="47" y="84"/>
                          <a:pt x="45" y="87"/>
                        </a:cubicBezTo>
                        <a:cubicBezTo>
                          <a:pt x="45" y="88"/>
                          <a:pt x="45" y="88"/>
                          <a:pt x="45" y="88"/>
                        </a:cubicBezTo>
                        <a:cubicBezTo>
                          <a:pt x="43" y="90"/>
                          <a:pt x="40" y="92"/>
                          <a:pt x="38" y="93"/>
                        </a:cubicBezTo>
                        <a:cubicBezTo>
                          <a:pt x="34" y="95"/>
                          <a:pt x="28" y="97"/>
                          <a:pt x="24" y="97"/>
                        </a:cubicBezTo>
                        <a:cubicBezTo>
                          <a:pt x="23" y="97"/>
                          <a:pt x="23" y="97"/>
                          <a:pt x="23" y="97"/>
                        </a:cubicBezTo>
                        <a:cubicBezTo>
                          <a:pt x="22" y="97"/>
                          <a:pt x="20" y="97"/>
                          <a:pt x="19" y="96"/>
                        </a:cubicBezTo>
                        <a:cubicBezTo>
                          <a:pt x="19" y="97"/>
                          <a:pt x="19" y="97"/>
                          <a:pt x="19" y="97"/>
                        </a:cubicBezTo>
                        <a:cubicBezTo>
                          <a:pt x="20" y="97"/>
                          <a:pt x="20" y="97"/>
                          <a:pt x="21" y="97"/>
                        </a:cubicBezTo>
                        <a:cubicBezTo>
                          <a:pt x="21" y="97"/>
                          <a:pt x="22" y="97"/>
                          <a:pt x="22" y="97"/>
                        </a:cubicBezTo>
                        <a:cubicBezTo>
                          <a:pt x="22" y="97"/>
                          <a:pt x="23" y="97"/>
                          <a:pt x="23" y="97"/>
                        </a:cubicBezTo>
                        <a:cubicBezTo>
                          <a:pt x="25" y="97"/>
                          <a:pt x="26" y="97"/>
                          <a:pt x="27" y="97"/>
                        </a:cubicBezTo>
                        <a:cubicBezTo>
                          <a:pt x="27" y="97"/>
                          <a:pt x="28" y="97"/>
                          <a:pt x="28" y="97"/>
                        </a:cubicBezTo>
                        <a:cubicBezTo>
                          <a:pt x="32" y="96"/>
                          <a:pt x="36" y="95"/>
                          <a:pt x="39" y="93"/>
                        </a:cubicBezTo>
                        <a:cubicBezTo>
                          <a:pt x="43" y="91"/>
                          <a:pt x="46" y="88"/>
                          <a:pt x="48" y="83"/>
                        </a:cubicBezTo>
                        <a:cubicBezTo>
                          <a:pt x="49" y="81"/>
                          <a:pt x="50" y="78"/>
                          <a:pt x="48" y="76"/>
                        </a:cubicBezTo>
                        <a:cubicBezTo>
                          <a:pt x="50" y="76"/>
                          <a:pt x="52" y="77"/>
                          <a:pt x="53" y="77"/>
                        </a:cubicBezTo>
                        <a:cubicBezTo>
                          <a:pt x="55" y="78"/>
                          <a:pt x="57" y="78"/>
                          <a:pt x="58" y="79"/>
                        </a:cubicBezTo>
                        <a:cubicBezTo>
                          <a:pt x="66" y="85"/>
                          <a:pt x="69" y="98"/>
                          <a:pt x="69" y="108"/>
                        </a:cubicBezTo>
                        <a:cubicBezTo>
                          <a:pt x="69" y="114"/>
                          <a:pt x="68" y="119"/>
                          <a:pt x="66" y="124"/>
                        </a:cubicBezTo>
                        <a:cubicBezTo>
                          <a:pt x="63" y="130"/>
                          <a:pt x="60" y="134"/>
                          <a:pt x="56" y="138"/>
                        </a:cubicBezTo>
                        <a:cubicBezTo>
                          <a:pt x="56" y="139"/>
                          <a:pt x="56" y="139"/>
                          <a:pt x="56" y="139"/>
                        </a:cubicBezTo>
                        <a:cubicBezTo>
                          <a:pt x="59" y="136"/>
                          <a:pt x="61" y="133"/>
                          <a:pt x="64" y="129"/>
                        </a:cubicBezTo>
                        <a:cubicBezTo>
                          <a:pt x="68" y="126"/>
                          <a:pt x="75" y="124"/>
                          <a:pt x="81" y="124"/>
                        </a:cubicBezTo>
                        <a:cubicBezTo>
                          <a:pt x="82" y="124"/>
                          <a:pt x="83" y="124"/>
                          <a:pt x="85" y="124"/>
                        </a:cubicBezTo>
                        <a:cubicBezTo>
                          <a:pt x="88" y="125"/>
                          <a:pt x="91" y="126"/>
                          <a:pt x="94" y="128"/>
                        </a:cubicBezTo>
                        <a:cubicBezTo>
                          <a:pt x="94" y="129"/>
                          <a:pt x="95" y="129"/>
                          <a:pt x="95" y="130"/>
                        </a:cubicBezTo>
                        <a:cubicBezTo>
                          <a:pt x="96" y="131"/>
                          <a:pt x="96" y="131"/>
                          <a:pt x="97" y="132"/>
                        </a:cubicBezTo>
                        <a:cubicBezTo>
                          <a:pt x="98" y="134"/>
                          <a:pt x="100" y="136"/>
                          <a:pt x="100" y="138"/>
                        </a:cubicBezTo>
                        <a:cubicBezTo>
                          <a:pt x="103" y="146"/>
                          <a:pt x="98" y="155"/>
                          <a:pt x="93" y="161"/>
                        </a:cubicBezTo>
                        <a:cubicBezTo>
                          <a:pt x="87" y="168"/>
                          <a:pt x="79" y="171"/>
                          <a:pt x="71" y="173"/>
                        </a:cubicBezTo>
                        <a:cubicBezTo>
                          <a:pt x="71" y="174"/>
                          <a:pt x="71" y="174"/>
                          <a:pt x="71" y="174"/>
                        </a:cubicBezTo>
                        <a:cubicBezTo>
                          <a:pt x="80" y="172"/>
                          <a:pt x="87" y="168"/>
                          <a:pt x="93" y="161"/>
                        </a:cubicBezTo>
                        <a:cubicBezTo>
                          <a:pt x="99" y="155"/>
                          <a:pt x="103" y="147"/>
                          <a:pt x="101" y="138"/>
                        </a:cubicBezTo>
                        <a:cubicBezTo>
                          <a:pt x="101" y="137"/>
                          <a:pt x="100" y="135"/>
                          <a:pt x="99" y="134"/>
                        </a:cubicBezTo>
                        <a:cubicBezTo>
                          <a:pt x="102" y="136"/>
                          <a:pt x="105" y="138"/>
                          <a:pt x="109" y="139"/>
                        </a:cubicBezTo>
                        <a:cubicBezTo>
                          <a:pt x="109" y="139"/>
                          <a:pt x="109" y="139"/>
                          <a:pt x="109" y="139"/>
                        </a:cubicBezTo>
                        <a:cubicBezTo>
                          <a:pt x="109" y="139"/>
                          <a:pt x="109" y="139"/>
                          <a:pt x="109" y="139"/>
                        </a:cubicBezTo>
                        <a:cubicBezTo>
                          <a:pt x="109" y="139"/>
                          <a:pt x="110" y="139"/>
                          <a:pt x="111" y="139"/>
                        </a:cubicBezTo>
                        <a:cubicBezTo>
                          <a:pt x="111" y="139"/>
                          <a:pt x="111" y="139"/>
                          <a:pt x="111" y="139"/>
                        </a:cubicBezTo>
                        <a:cubicBezTo>
                          <a:pt x="111" y="139"/>
                          <a:pt x="111" y="139"/>
                          <a:pt x="111" y="139"/>
                        </a:cubicBezTo>
                        <a:cubicBezTo>
                          <a:pt x="111" y="139"/>
                          <a:pt x="110" y="139"/>
                          <a:pt x="109" y="138"/>
                        </a:cubicBezTo>
                        <a:cubicBezTo>
                          <a:pt x="107" y="138"/>
                          <a:pt x="105" y="137"/>
                          <a:pt x="103" y="136"/>
                        </a:cubicBezTo>
                        <a:cubicBezTo>
                          <a:pt x="101" y="135"/>
                          <a:pt x="100" y="133"/>
                          <a:pt x="98" y="132"/>
                        </a:cubicBezTo>
                        <a:cubicBezTo>
                          <a:pt x="97" y="130"/>
                          <a:pt x="96" y="129"/>
                          <a:pt x="94" y="127"/>
                        </a:cubicBezTo>
                        <a:cubicBezTo>
                          <a:pt x="92" y="125"/>
                          <a:pt x="90" y="124"/>
                          <a:pt x="88" y="122"/>
                        </a:cubicBezTo>
                        <a:cubicBezTo>
                          <a:pt x="86" y="120"/>
                          <a:pt x="83" y="119"/>
                          <a:pt x="80" y="118"/>
                        </a:cubicBezTo>
                        <a:cubicBezTo>
                          <a:pt x="80" y="118"/>
                          <a:pt x="80" y="118"/>
                          <a:pt x="80" y="118"/>
                        </a:cubicBezTo>
                        <a:cubicBezTo>
                          <a:pt x="83" y="120"/>
                          <a:pt x="86" y="121"/>
                          <a:pt x="88" y="123"/>
                        </a:cubicBezTo>
                        <a:cubicBezTo>
                          <a:pt x="89" y="124"/>
                          <a:pt x="90" y="125"/>
                          <a:pt x="91" y="126"/>
                        </a:cubicBezTo>
                        <a:cubicBezTo>
                          <a:pt x="89" y="125"/>
                          <a:pt x="88" y="124"/>
                          <a:pt x="86" y="124"/>
                        </a:cubicBezTo>
                        <a:cubicBezTo>
                          <a:pt x="84" y="123"/>
                          <a:pt x="82" y="123"/>
                          <a:pt x="81" y="123"/>
                        </a:cubicBezTo>
                        <a:cubicBezTo>
                          <a:pt x="75" y="123"/>
                          <a:pt x="68" y="125"/>
                          <a:pt x="64" y="129"/>
                        </a:cubicBezTo>
                        <a:cubicBezTo>
                          <a:pt x="64" y="128"/>
                          <a:pt x="65" y="127"/>
                          <a:pt x="65" y="126"/>
                        </a:cubicBezTo>
                        <a:cubicBezTo>
                          <a:pt x="68" y="121"/>
                          <a:pt x="70" y="116"/>
                          <a:pt x="70" y="110"/>
                        </a:cubicBezTo>
                        <a:cubicBezTo>
                          <a:pt x="70" y="104"/>
                          <a:pt x="69" y="98"/>
                          <a:pt x="67" y="93"/>
                        </a:cubicBezTo>
                        <a:cubicBezTo>
                          <a:pt x="66" y="88"/>
                          <a:pt x="63" y="82"/>
                          <a:pt x="59" y="79"/>
                        </a:cubicBezTo>
                        <a:cubicBezTo>
                          <a:pt x="60" y="79"/>
                          <a:pt x="60" y="79"/>
                          <a:pt x="60" y="79"/>
                        </a:cubicBezTo>
                        <a:cubicBezTo>
                          <a:pt x="62" y="80"/>
                          <a:pt x="65" y="80"/>
                          <a:pt x="67" y="81"/>
                        </a:cubicBezTo>
                        <a:cubicBezTo>
                          <a:pt x="72" y="81"/>
                          <a:pt x="76" y="82"/>
                          <a:pt x="81" y="82"/>
                        </a:cubicBezTo>
                        <a:cubicBezTo>
                          <a:pt x="82" y="83"/>
                          <a:pt x="83" y="83"/>
                          <a:pt x="84" y="83"/>
                        </a:cubicBezTo>
                        <a:cubicBezTo>
                          <a:pt x="86" y="82"/>
                          <a:pt x="87" y="82"/>
                          <a:pt x="88" y="82"/>
                        </a:cubicBezTo>
                        <a:cubicBezTo>
                          <a:pt x="94" y="82"/>
                          <a:pt x="101" y="81"/>
                          <a:pt x="106" y="78"/>
                        </a:cubicBezTo>
                        <a:cubicBezTo>
                          <a:pt x="106" y="78"/>
                          <a:pt x="106" y="78"/>
                          <a:pt x="106" y="78"/>
                        </a:cubicBezTo>
                        <a:cubicBezTo>
                          <a:pt x="106" y="77"/>
                          <a:pt x="106" y="77"/>
                          <a:pt x="106" y="77"/>
                        </a:cubicBezTo>
                        <a:cubicBezTo>
                          <a:pt x="106" y="77"/>
                          <a:pt x="106" y="77"/>
                          <a:pt x="106" y="77"/>
                        </a:cubicBezTo>
                        <a:cubicBezTo>
                          <a:pt x="107" y="80"/>
                          <a:pt x="112" y="82"/>
                          <a:pt x="114" y="82"/>
                        </a:cubicBezTo>
                        <a:cubicBezTo>
                          <a:pt x="118" y="83"/>
                          <a:pt x="121" y="84"/>
                          <a:pt x="125" y="84"/>
                        </a:cubicBezTo>
                        <a:cubicBezTo>
                          <a:pt x="125" y="84"/>
                          <a:pt x="126" y="84"/>
                          <a:pt x="126" y="84"/>
                        </a:cubicBezTo>
                        <a:cubicBezTo>
                          <a:pt x="127" y="84"/>
                          <a:pt x="128" y="84"/>
                          <a:pt x="128" y="84"/>
                        </a:cubicBezTo>
                        <a:cubicBezTo>
                          <a:pt x="133" y="84"/>
                          <a:pt x="139" y="86"/>
                          <a:pt x="140" y="90"/>
                        </a:cubicBezTo>
                        <a:cubicBezTo>
                          <a:pt x="140" y="90"/>
                          <a:pt x="140" y="90"/>
                          <a:pt x="140" y="90"/>
                        </a:cubicBezTo>
                        <a:cubicBezTo>
                          <a:pt x="139" y="87"/>
                          <a:pt x="135" y="84"/>
                          <a:pt x="131" y="84"/>
                        </a:cubicBezTo>
                        <a:cubicBezTo>
                          <a:pt x="135" y="83"/>
                          <a:pt x="140" y="81"/>
                          <a:pt x="144" y="79"/>
                        </a:cubicBezTo>
                        <a:cubicBezTo>
                          <a:pt x="144" y="79"/>
                          <a:pt x="144" y="79"/>
                          <a:pt x="144" y="79"/>
                        </a:cubicBezTo>
                        <a:cubicBezTo>
                          <a:pt x="138" y="82"/>
                          <a:pt x="132" y="83"/>
                          <a:pt x="126" y="83"/>
                        </a:cubicBezTo>
                        <a:cubicBezTo>
                          <a:pt x="126" y="83"/>
                          <a:pt x="125" y="83"/>
                          <a:pt x="125" y="83"/>
                        </a:cubicBezTo>
                        <a:cubicBezTo>
                          <a:pt x="122" y="83"/>
                          <a:pt x="118" y="83"/>
                          <a:pt x="115" y="82"/>
                        </a:cubicBezTo>
                        <a:cubicBezTo>
                          <a:pt x="112" y="81"/>
                          <a:pt x="109" y="79"/>
                          <a:pt x="107" y="77"/>
                        </a:cubicBezTo>
                        <a:cubicBezTo>
                          <a:pt x="108" y="77"/>
                          <a:pt x="109" y="76"/>
                          <a:pt x="110" y="75"/>
                        </a:cubicBezTo>
                        <a:cubicBezTo>
                          <a:pt x="113" y="72"/>
                          <a:pt x="116" y="69"/>
                          <a:pt x="117" y="66"/>
                        </a:cubicBezTo>
                        <a:cubicBezTo>
                          <a:pt x="117" y="65"/>
                          <a:pt x="117" y="64"/>
                          <a:pt x="117" y="62"/>
                        </a:cubicBezTo>
                        <a:cubicBezTo>
                          <a:pt x="122" y="64"/>
                          <a:pt x="127" y="65"/>
                          <a:pt x="132" y="65"/>
                        </a:cubicBezTo>
                        <a:cubicBezTo>
                          <a:pt x="132" y="65"/>
                          <a:pt x="133" y="65"/>
                          <a:pt x="133" y="65"/>
                        </a:cubicBezTo>
                        <a:cubicBezTo>
                          <a:pt x="138" y="65"/>
                          <a:pt x="144" y="63"/>
                          <a:pt x="149" y="62"/>
                        </a:cubicBezTo>
                        <a:cubicBezTo>
                          <a:pt x="153" y="60"/>
                          <a:pt x="158" y="57"/>
                          <a:pt x="162" y="54"/>
                        </a:cubicBezTo>
                        <a:cubicBezTo>
                          <a:pt x="163" y="52"/>
                          <a:pt x="164" y="50"/>
                          <a:pt x="165" y="49"/>
                        </a:cubicBezTo>
                        <a:cubicBezTo>
                          <a:pt x="165" y="49"/>
                          <a:pt x="165" y="50"/>
                          <a:pt x="165" y="51"/>
                        </a:cubicBezTo>
                        <a:cubicBezTo>
                          <a:pt x="166" y="54"/>
                          <a:pt x="165" y="57"/>
                          <a:pt x="164" y="59"/>
                        </a:cubicBezTo>
                        <a:cubicBezTo>
                          <a:pt x="163" y="64"/>
                          <a:pt x="160" y="68"/>
                          <a:pt x="156" y="70"/>
                        </a:cubicBezTo>
                        <a:cubicBezTo>
                          <a:pt x="156" y="70"/>
                          <a:pt x="156" y="70"/>
                          <a:pt x="156" y="70"/>
                        </a:cubicBezTo>
                        <a:cubicBezTo>
                          <a:pt x="159" y="68"/>
                          <a:pt x="162" y="65"/>
                          <a:pt x="164" y="61"/>
                        </a:cubicBezTo>
                        <a:cubicBezTo>
                          <a:pt x="165" y="60"/>
                          <a:pt x="165" y="59"/>
                          <a:pt x="165" y="58"/>
                        </a:cubicBezTo>
                        <a:cubicBezTo>
                          <a:pt x="166" y="62"/>
                          <a:pt x="168" y="65"/>
                          <a:pt x="172" y="66"/>
                        </a:cubicBezTo>
                        <a:cubicBezTo>
                          <a:pt x="172" y="65"/>
                          <a:pt x="172" y="65"/>
                          <a:pt x="172" y="65"/>
                        </a:cubicBezTo>
                        <a:cubicBezTo>
                          <a:pt x="168" y="65"/>
                          <a:pt x="166" y="61"/>
                          <a:pt x="165" y="57"/>
                        </a:cubicBezTo>
                        <a:cubicBezTo>
                          <a:pt x="166" y="56"/>
                          <a:pt x="166" y="55"/>
                          <a:pt x="166" y="54"/>
                        </a:cubicBezTo>
                        <a:cubicBezTo>
                          <a:pt x="166" y="53"/>
                          <a:pt x="166" y="52"/>
                          <a:pt x="166" y="51"/>
                        </a:cubicBezTo>
                        <a:cubicBezTo>
                          <a:pt x="166" y="50"/>
                          <a:pt x="165" y="49"/>
                          <a:pt x="165" y="48"/>
                        </a:cubicBezTo>
                        <a:cubicBezTo>
                          <a:pt x="166" y="46"/>
                          <a:pt x="166" y="43"/>
                          <a:pt x="166" y="41"/>
                        </a:cubicBezTo>
                        <a:cubicBezTo>
                          <a:pt x="167" y="36"/>
                          <a:pt x="167" y="31"/>
                          <a:pt x="163" y="28"/>
                        </a:cubicBezTo>
                        <a:cubicBezTo>
                          <a:pt x="162" y="27"/>
                          <a:pt x="162" y="27"/>
                          <a:pt x="162" y="27"/>
                        </a:cubicBezTo>
                        <a:cubicBezTo>
                          <a:pt x="162" y="27"/>
                          <a:pt x="162" y="27"/>
                          <a:pt x="162" y="27"/>
                        </a:cubicBezTo>
                        <a:cubicBezTo>
                          <a:pt x="162" y="24"/>
                          <a:pt x="162" y="21"/>
                          <a:pt x="162" y="19"/>
                        </a:cubicBezTo>
                        <a:cubicBezTo>
                          <a:pt x="162" y="16"/>
                          <a:pt x="161" y="13"/>
                          <a:pt x="162" y="10"/>
                        </a:cubicBezTo>
                        <a:cubicBezTo>
                          <a:pt x="162" y="6"/>
                          <a:pt x="164" y="3"/>
                          <a:pt x="167" y="1"/>
                        </a:cubicBezTo>
                        <a:cubicBezTo>
                          <a:pt x="167" y="1"/>
                          <a:pt x="167" y="1"/>
                          <a:pt x="167" y="1"/>
                        </a:cubicBezTo>
                        <a:cubicBezTo>
                          <a:pt x="162" y="4"/>
                          <a:pt x="161" y="10"/>
                          <a:pt x="161" y="15"/>
                        </a:cubicBezTo>
                        <a:cubicBezTo>
                          <a:pt x="161" y="14"/>
                          <a:pt x="160" y="12"/>
                          <a:pt x="160" y="11"/>
                        </a:cubicBezTo>
                        <a:cubicBezTo>
                          <a:pt x="158" y="6"/>
                          <a:pt x="155" y="2"/>
                          <a:pt x="150" y="0"/>
                        </a:cubicBezTo>
                      </a:path>
                    </a:pathLst>
                  </a:custGeom>
                  <a:solidFill>
                    <a:srgbClr val="AB2C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79" name="Google Shape;3779;p21"/>
                  <p:cNvSpPr/>
                  <p:nvPr/>
                </p:nvSpPr>
                <p:spPr>
                  <a:xfrm>
                    <a:off x="4397" y="2619"/>
                    <a:ext cx="0" cy="0"/>
                  </a:xfrm>
                  <a:custGeom>
                    <a:avLst/>
                    <a:gdLst/>
                    <a:ahLst/>
                    <a:cxnLst/>
                    <a:rect l="l" t="t" r="r" b="b"/>
                    <a:pathLst>
                      <a:path w="120000" h="120000" extrusionOk="0">
                        <a:moveTo>
                          <a:pt x="0" y="0"/>
                        </a:moveTo>
                        <a:lnTo>
                          <a:pt x="0" y="0"/>
                        </a:lnTo>
                        <a:lnTo>
                          <a:pt x="0" y="0"/>
                        </a:lnTo>
                        <a:close/>
                      </a:path>
                    </a:pathLst>
                  </a:custGeom>
                  <a:solidFill>
                    <a:srgbClr val="BF4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80" name="Google Shape;3780;p21"/>
                  <p:cNvSpPr/>
                  <p:nvPr/>
                </p:nvSpPr>
                <p:spPr>
                  <a:xfrm>
                    <a:off x="4373" y="2571"/>
                    <a:ext cx="19" cy="35"/>
                  </a:xfrm>
                  <a:custGeom>
                    <a:avLst/>
                    <a:gdLst/>
                    <a:ahLst/>
                    <a:cxnLst/>
                    <a:rect l="l" t="t" r="r" b="b"/>
                    <a:pathLst>
                      <a:path w="25" h="46" extrusionOk="0">
                        <a:moveTo>
                          <a:pt x="16" y="0"/>
                        </a:moveTo>
                        <a:cubicBezTo>
                          <a:pt x="16" y="0"/>
                          <a:pt x="0" y="29"/>
                          <a:pt x="13" y="42"/>
                        </a:cubicBezTo>
                        <a:cubicBezTo>
                          <a:pt x="13" y="42"/>
                          <a:pt x="16" y="46"/>
                          <a:pt x="22" y="46"/>
                        </a:cubicBezTo>
                        <a:cubicBezTo>
                          <a:pt x="23" y="46"/>
                          <a:pt x="24" y="46"/>
                          <a:pt x="25" y="46"/>
                        </a:cubicBezTo>
                        <a:cubicBezTo>
                          <a:pt x="25" y="46"/>
                          <a:pt x="25" y="46"/>
                          <a:pt x="25" y="46"/>
                        </a:cubicBezTo>
                        <a:cubicBezTo>
                          <a:pt x="24" y="46"/>
                          <a:pt x="15" y="45"/>
                          <a:pt x="11" y="37"/>
                        </a:cubicBezTo>
                        <a:cubicBezTo>
                          <a:pt x="7" y="28"/>
                          <a:pt x="10" y="13"/>
                          <a:pt x="16" y="0"/>
                        </a:cubicBezTo>
                      </a:path>
                    </a:pathLst>
                  </a:custGeom>
                  <a:solidFill>
                    <a:srgbClr val="F39F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81" name="Google Shape;3781;p21"/>
                  <p:cNvSpPr/>
                  <p:nvPr/>
                </p:nvSpPr>
                <p:spPr>
                  <a:xfrm>
                    <a:off x="4389" y="2615"/>
                    <a:ext cx="29" cy="14"/>
                  </a:xfrm>
                  <a:custGeom>
                    <a:avLst/>
                    <a:gdLst/>
                    <a:ahLst/>
                    <a:cxnLst/>
                    <a:rect l="l" t="t" r="r" b="b"/>
                    <a:pathLst>
                      <a:path w="39" h="19" extrusionOk="0">
                        <a:moveTo>
                          <a:pt x="1" y="0"/>
                        </a:moveTo>
                        <a:cubicBezTo>
                          <a:pt x="1" y="0"/>
                          <a:pt x="0" y="11"/>
                          <a:pt x="11" y="16"/>
                        </a:cubicBezTo>
                        <a:cubicBezTo>
                          <a:pt x="14" y="18"/>
                          <a:pt x="18" y="19"/>
                          <a:pt x="22" y="19"/>
                        </a:cubicBezTo>
                        <a:cubicBezTo>
                          <a:pt x="29" y="19"/>
                          <a:pt x="35" y="16"/>
                          <a:pt x="39" y="12"/>
                        </a:cubicBezTo>
                        <a:cubicBezTo>
                          <a:pt x="39" y="12"/>
                          <a:pt x="32" y="18"/>
                          <a:pt x="21" y="18"/>
                        </a:cubicBezTo>
                        <a:cubicBezTo>
                          <a:pt x="20" y="18"/>
                          <a:pt x="19" y="18"/>
                          <a:pt x="18" y="18"/>
                        </a:cubicBezTo>
                        <a:cubicBezTo>
                          <a:pt x="5" y="17"/>
                          <a:pt x="1" y="3"/>
                          <a:pt x="1" y="0"/>
                        </a:cubicBezTo>
                      </a:path>
                    </a:pathLst>
                  </a:custGeom>
                  <a:solidFill>
                    <a:srgbClr val="F39F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82" name="Google Shape;3782;p21"/>
                  <p:cNvSpPr/>
                  <p:nvPr/>
                </p:nvSpPr>
                <p:spPr>
                  <a:xfrm>
                    <a:off x="4352" y="2531"/>
                    <a:ext cx="51" cy="19"/>
                  </a:xfrm>
                  <a:custGeom>
                    <a:avLst/>
                    <a:gdLst/>
                    <a:ahLst/>
                    <a:cxnLst/>
                    <a:rect l="l" t="t" r="r" b="b"/>
                    <a:pathLst>
                      <a:path w="67" h="26" extrusionOk="0">
                        <a:moveTo>
                          <a:pt x="39" y="0"/>
                        </a:moveTo>
                        <a:cubicBezTo>
                          <a:pt x="33" y="0"/>
                          <a:pt x="27" y="0"/>
                          <a:pt x="22" y="2"/>
                        </a:cubicBezTo>
                        <a:cubicBezTo>
                          <a:pt x="12" y="5"/>
                          <a:pt x="6" y="11"/>
                          <a:pt x="3" y="17"/>
                        </a:cubicBezTo>
                        <a:cubicBezTo>
                          <a:pt x="0" y="22"/>
                          <a:pt x="3" y="26"/>
                          <a:pt x="3" y="26"/>
                        </a:cubicBezTo>
                        <a:cubicBezTo>
                          <a:pt x="0" y="19"/>
                          <a:pt x="6" y="8"/>
                          <a:pt x="23" y="3"/>
                        </a:cubicBezTo>
                        <a:cubicBezTo>
                          <a:pt x="28" y="1"/>
                          <a:pt x="34" y="1"/>
                          <a:pt x="40" y="1"/>
                        </a:cubicBezTo>
                        <a:cubicBezTo>
                          <a:pt x="54" y="1"/>
                          <a:pt x="67" y="3"/>
                          <a:pt x="67" y="3"/>
                        </a:cubicBezTo>
                        <a:cubicBezTo>
                          <a:pt x="60" y="2"/>
                          <a:pt x="49" y="0"/>
                          <a:pt x="39" y="0"/>
                        </a:cubicBezTo>
                      </a:path>
                    </a:pathLst>
                  </a:custGeom>
                  <a:solidFill>
                    <a:srgbClr val="F39F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83" name="Google Shape;3783;p21"/>
                  <p:cNvSpPr/>
                  <p:nvPr/>
                </p:nvSpPr>
                <p:spPr>
                  <a:xfrm>
                    <a:off x="4365" y="2553"/>
                    <a:ext cx="16" cy="6"/>
                  </a:xfrm>
                  <a:custGeom>
                    <a:avLst/>
                    <a:gdLst/>
                    <a:ahLst/>
                    <a:cxnLst/>
                    <a:rect l="l" t="t" r="r" b="b"/>
                    <a:pathLst>
                      <a:path w="21" h="7" extrusionOk="0">
                        <a:moveTo>
                          <a:pt x="21" y="0"/>
                        </a:moveTo>
                        <a:cubicBezTo>
                          <a:pt x="15" y="5"/>
                          <a:pt x="9" y="6"/>
                          <a:pt x="5" y="6"/>
                        </a:cubicBezTo>
                        <a:cubicBezTo>
                          <a:pt x="2" y="6"/>
                          <a:pt x="0" y="5"/>
                          <a:pt x="0" y="5"/>
                        </a:cubicBezTo>
                        <a:cubicBezTo>
                          <a:pt x="3" y="6"/>
                          <a:pt x="5" y="7"/>
                          <a:pt x="7" y="7"/>
                        </a:cubicBezTo>
                        <a:cubicBezTo>
                          <a:pt x="16" y="7"/>
                          <a:pt x="21" y="0"/>
                          <a:pt x="21" y="0"/>
                        </a:cubicBezTo>
                      </a:path>
                    </a:pathLst>
                  </a:custGeom>
                  <a:solidFill>
                    <a:srgbClr val="F39F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84" name="Google Shape;3784;p21"/>
                  <p:cNvSpPr/>
                  <p:nvPr/>
                </p:nvSpPr>
                <p:spPr>
                  <a:xfrm>
                    <a:off x="4334" y="2424"/>
                    <a:ext cx="182" cy="82"/>
                  </a:xfrm>
                  <a:custGeom>
                    <a:avLst/>
                    <a:gdLst/>
                    <a:ahLst/>
                    <a:cxnLst/>
                    <a:rect l="l" t="t" r="r" b="b"/>
                    <a:pathLst>
                      <a:path w="243" h="110" extrusionOk="0">
                        <a:moveTo>
                          <a:pt x="174" y="85"/>
                        </a:moveTo>
                        <a:cubicBezTo>
                          <a:pt x="174" y="85"/>
                          <a:pt x="191" y="85"/>
                          <a:pt x="195" y="67"/>
                        </a:cubicBezTo>
                        <a:cubicBezTo>
                          <a:pt x="195" y="67"/>
                          <a:pt x="209" y="69"/>
                          <a:pt x="211" y="50"/>
                        </a:cubicBezTo>
                        <a:cubicBezTo>
                          <a:pt x="211" y="50"/>
                          <a:pt x="223" y="48"/>
                          <a:pt x="225" y="33"/>
                        </a:cubicBezTo>
                        <a:cubicBezTo>
                          <a:pt x="225" y="33"/>
                          <a:pt x="229" y="33"/>
                          <a:pt x="235" y="30"/>
                        </a:cubicBezTo>
                        <a:cubicBezTo>
                          <a:pt x="237" y="28"/>
                          <a:pt x="243" y="12"/>
                          <a:pt x="232" y="6"/>
                        </a:cubicBezTo>
                        <a:cubicBezTo>
                          <a:pt x="225" y="3"/>
                          <a:pt x="221" y="4"/>
                          <a:pt x="217" y="5"/>
                        </a:cubicBezTo>
                        <a:cubicBezTo>
                          <a:pt x="215" y="6"/>
                          <a:pt x="213" y="7"/>
                          <a:pt x="211" y="6"/>
                        </a:cubicBezTo>
                        <a:cubicBezTo>
                          <a:pt x="206" y="5"/>
                          <a:pt x="200" y="0"/>
                          <a:pt x="192" y="3"/>
                        </a:cubicBezTo>
                        <a:cubicBezTo>
                          <a:pt x="184" y="6"/>
                          <a:pt x="184" y="13"/>
                          <a:pt x="184" y="15"/>
                        </a:cubicBezTo>
                        <a:cubicBezTo>
                          <a:pt x="184" y="15"/>
                          <a:pt x="173" y="20"/>
                          <a:pt x="175" y="29"/>
                        </a:cubicBezTo>
                        <a:cubicBezTo>
                          <a:pt x="175" y="29"/>
                          <a:pt x="166" y="31"/>
                          <a:pt x="165" y="41"/>
                        </a:cubicBezTo>
                        <a:cubicBezTo>
                          <a:pt x="165" y="41"/>
                          <a:pt x="154" y="43"/>
                          <a:pt x="154" y="56"/>
                        </a:cubicBezTo>
                        <a:cubicBezTo>
                          <a:pt x="154" y="56"/>
                          <a:pt x="140" y="57"/>
                          <a:pt x="138" y="68"/>
                        </a:cubicBezTo>
                        <a:cubicBezTo>
                          <a:pt x="138" y="68"/>
                          <a:pt x="125" y="65"/>
                          <a:pt x="119" y="69"/>
                        </a:cubicBezTo>
                        <a:cubicBezTo>
                          <a:pt x="119" y="69"/>
                          <a:pt x="101" y="67"/>
                          <a:pt x="94" y="74"/>
                        </a:cubicBezTo>
                        <a:cubicBezTo>
                          <a:pt x="94" y="74"/>
                          <a:pt x="86" y="65"/>
                          <a:pt x="74" y="70"/>
                        </a:cubicBezTo>
                        <a:cubicBezTo>
                          <a:pt x="74" y="70"/>
                          <a:pt x="68" y="62"/>
                          <a:pt x="57" y="66"/>
                        </a:cubicBezTo>
                        <a:cubicBezTo>
                          <a:pt x="57" y="66"/>
                          <a:pt x="55" y="58"/>
                          <a:pt x="39" y="61"/>
                        </a:cubicBezTo>
                        <a:cubicBezTo>
                          <a:pt x="39" y="61"/>
                          <a:pt x="34" y="54"/>
                          <a:pt x="21" y="58"/>
                        </a:cubicBezTo>
                        <a:cubicBezTo>
                          <a:pt x="17" y="59"/>
                          <a:pt x="14" y="61"/>
                          <a:pt x="16" y="66"/>
                        </a:cubicBezTo>
                        <a:cubicBezTo>
                          <a:pt x="16" y="66"/>
                          <a:pt x="6" y="67"/>
                          <a:pt x="3" y="74"/>
                        </a:cubicBezTo>
                        <a:cubicBezTo>
                          <a:pt x="0" y="81"/>
                          <a:pt x="4" y="92"/>
                          <a:pt x="22" y="90"/>
                        </a:cubicBezTo>
                        <a:cubicBezTo>
                          <a:pt x="22" y="90"/>
                          <a:pt x="26" y="97"/>
                          <a:pt x="41" y="95"/>
                        </a:cubicBezTo>
                        <a:cubicBezTo>
                          <a:pt x="41" y="95"/>
                          <a:pt x="50" y="107"/>
                          <a:pt x="66" y="99"/>
                        </a:cubicBezTo>
                        <a:cubicBezTo>
                          <a:pt x="66" y="99"/>
                          <a:pt x="68" y="101"/>
                          <a:pt x="71" y="103"/>
                        </a:cubicBezTo>
                        <a:cubicBezTo>
                          <a:pt x="75" y="106"/>
                          <a:pt x="86" y="105"/>
                          <a:pt x="89" y="103"/>
                        </a:cubicBezTo>
                        <a:cubicBezTo>
                          <a:pt x="94" y="108"/>
                          <a:pt x="112" y="110"/>
                          <a:pt x="124" y="102"/>
                        </a:cubicBezTo>
                        <a:cubicBezTo>
                          <a:pt x="123" y="102"/>
                          <a:pt x="136" y="108"/>
                          <a:pt x="144" y="98"/>
                        </a:cubicBezTo>
                        <a:cubicBezTo>
                          <a:pt x="145" y="98"/>
                          <a:pt x="146" y="96"/>
                          <a:pt x="147" y="95"/>
                        </a:cubicBezTo>
                        <a:cubicBezTo>
                          <a:pt x="147" y="95"/>
                          <a:pt x="153" y="100"/>
                          <a:pt x="166" y="95"/>
                        </a:cubicBezTo>
                        <a:cubicBezTo>
                          <a:pt x="170" y="93"/>
                          <a:pt x="172" y="90"/>
                          <a:pt x="174" y="86"/>
                        </a:cubicBezTo>
                        <a:cubicBezTo>
                          <a:pt x="174" y="85"/>
                          <a:pt x="174" y="85"/>
                          <a:pt x="174" y="85"/>
                        </a:cubicBezTo>
                      </a:path>
                    </a:pathLst>
                  </a:custGeom>
                  <a:solidFill>
                    <a:srgbClr val="F4A0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85" name="Google Shape;3785;p21"/>
                  <p:cNvSpPr/>
                  <p:nvPr/>
                </p:nvSpPr>
                <p:spPr>
                  <a:xfrm>
                    <a:off x="4335" y="2425"/>
                    <a:ext cx="178" cy="80"/>
                  </a:xfrm>
                  <a:custGeom>
                    <a:avLst/>
                    <a:gdLst/>
                    <a:ahLst/>
                    <a:cxnLst/>
                    <a:rect l="l" t="t" r="r" b="b"/>
                    <a:pathLst>
                      <a:path w="238" h="106" extrusionOk="0">
                        <a:moveTo>
                          <a:pt x="105" y="106"/>
                        </a:moveTo>
                        <a:cubicBezTo>
                          <a:pt x="98" y="106"/>
                          <a:pt x="91" y="104"/>
                          <a:pt x="88" y="101"/>
                        </a:cubicBezTo>
                        <a:cubicBezTo>
                          <a:pt x="87" y="102"/>
                          <a:pt x="83" y="103"/>
                          <a:pt x="79" y="103"/>
                        </a:cubicBezTo>
                        <a:cubicBezTo>
                          <a:pt x="75" y="103"/>
                          <a:pt x="71" y="102"/>
                          <a:pt x="70" y="101"/>
                        </a:cubicBezTo>
                        <a:cubicBezTo>
                          <a:pt x="67" y="99"/>
                          <a:pt x="65" y="97"/>
                          <a:pt x="65" y="97"/>
                        </a:cubicBezTo>
                        <a:cubicBezTo>
                          <a:pt x="61" y="99"/>
                          <a:pt x="58" y="100"/>
                          <a:pt x="55" y="100"/>
                        </a:cubicBezTo>
                        <a:cubicBezTo>
                          <a:pt x="46" y="100"/>
                          <a:pt x="41" y="94"/>
                          <a:pt x="40" y="93"/>
                        </a:cubicBezTo>
                        <a:cubicBezTo>
                          <a:pt x="38" y="93"/>
                          <a:pt x="37" y="94"/>
                          <a:pt x="35" y="94"/>
                        </a:cubicBezTo>
                        <a:cubicBezTo>
                          <a:pt x="25" y="94"/>
                          <a:pt x="21" y="89"/>
                          <a:pt x="21" y="89"/>
                        </a:cubicBezTo>
                        <a:cubicBezTo>
                          <a:pt x="12" y="89"/>
                          <a:pt x="5" y="87"/>
                          <a:pt x="2" y="82"/>
                        </a:cubicBezTo>
                        <a:cubicBezTo>
                          <a:pt x="0" y="79"/>
                          <a:pt x="0" y="75"/>
                          <a:pt x="2" y="72"/>
                        </a:cubicBezTo>
                        <a:cubicBezTo>
                          <a:pt x="5" y="66"/>
                          <a:pt x="13" y="64"/>
                          <a:pt x="14" y="64"/>
                        </a:cubicBezTo>
                        <a:cubicBezTo>
                          <a:pt x="14" y="62"/>
                          <a:pt x="14" y="60"/>
                          <a:pt x="15" y="59"/>
                        </a:cubicBezTo>
                        <a:cubicBezTo>
                          <a:pt x="16" y="57"/>
                          <a:pt x="17" y="56"/>
                          <a:pt x="20" y="55"/>
                        </a:cubicBezTo>
                        <a:cubicBezTo>
                          <a:pt x="22" y="55"/>
                          <a:pt x="24" y="54"/>
                          <a:pt x="26" y="54"/>
                        </a:cubicBezTo>
                        <a:cubicBezTo>
                          <a:pt x="34" y="54"/>
                          <a:pt x="37" y="58"/>
                          <a:pt x="38" y="59"/>
                        </a:cubicBezTo>
                        <a:cubicBezTo>
                          <a:pt x="40" y="58"/>
                          <a:pt x="42" y="58"/>
                          <a:pt x="43" y="58"/>
                        </a:cubicBezTo>
                        <a:cubicBezTo>
                          <a:pt x="53" y="58"/>
                          <a:pt x="56" y="63"/>
                          <a:pt x="56" y="64"/>
                        </a:cubicBezTo>
                        <a:cubicBezTo>
                          <a:pt x="58" y="63"/>
                          <a:pt x="60" y="63"/>
                          <a:pt x="61" y="63"/>
                        </a:cubicBezTo>
                        <a:cubicBezTo>
                          <a:pt x="68" y="62"/>
                          <a:pt x="72" y="67"/>
                          <a:pt x="73" y="68"/>
                        </a:cubicBezTo>
                        <a:cubicBezTo>
                          <a:pt x="75" y="67"/>
                          <a:pt x="78" y="67"/>
                          <a:pt x="80" y="67"/>
                        </a:cubicBezTo>
                        <a:cubicBezTo>
                          <a:pt x="87" y="66"/>
                          <a:pt x="92" y="71"/>
                          <a:pt x="93" y="72"/>
                        </a:cubicBezTo>
                        <a:cubicBezTo>
                          <a:pt x="97" y="68"/>
                          <a:pt x="104" y="67"/>
                          <a:pt x="110" y="67"/>
                        </a:cubicBezTo>
                        <a:cubicBezTo>
                          <a:pt x="114" y="67"/>
                          <a:pt x="117" y="67"/>
                          <a:pt x="117" y="67"/>
                        </a:cubicBezTo>
                        <a:cubicBezTo>
                          <a:pt x="120" y="65"/>
                          <a:pt x="123" y="65"/>
                          <a:pt x="127" y="65"/>
                        </a:cubicBezTo>
                        <a:cubicBezTo>
                          <a:pt x="132" y="64"/>
                          <a:pt x="136" y="65"/>
                          <a:pt x="137" y="66"/>
                        </a:cubicBezTo>
                        <a:cubicBezTo>
                          <a:pt x="138" y="61"/>
                          <a:pt x="141" y="58"/>
                          <a:pt x="145" y="55"/>
                        </a:cubicBezTo>
                        <a:cubicBezTo>
                          <a:pt x="149" y="54"/>
                          <a:pt x="152" y="53"/>
                          <a:pt x="152" y="53"/>
                        </a:cubicBezTo>
                        <a:cubicBezTo>
                          <a:pt x="153" y="47"/>
                          <a:pt x="156" y="43"/>
                          <a:pt x="158" y="42"/>
                        </a:cubicBezTo>
                        <a:cubicBezTo>
                          <a:pt x="161" y="40"/>
                          <a:pt x="163" y="39"/>
                          <a:pt x="164" y="39"/>
                        </a:cubicBezTo>
                        <a:cubicBezTo>
                          <a:pt x="165" y="30"/>
                          <a:pt x="173" y="27"/>
                          <a:pt x="174" y="26"/>
                        </a:cubicBezTo>
                        <a:cubicBezTo>
                          <a:pt x="173" y="23"/>
                          <a:pt x="175" y="19"/>
                          <a:pt x="178" y="16"/>
                        </a:cubicBezTo>
                        <a:cubicBezTo>
                          <a:pt x="180" y="14"/>
                          <a:pt x="182" y="13"/>
                          <a:pt x="183" y="13"/>
                        </a:cubicBezTo>
                        <a:cubicBezTo>
                          <a:pt x="183" y="9"/>
                          <a:pt x="184" y="3"/>
                          <a:pt x="191" y="1"/>
                        </a:cubicBezTo>
                        <a:cubicBezTo>
                          <a:pt x="192" y="0"/>
                          <a:pt x="194" y="0"/>
                          <a:pt x="195" y="0"/>
                        </a:cubicBezTo>
                        <a:cubicBezTo>
                          <a:pt x="199" y="0"/>
                          <a:pt x="202" y="1"/>
                          <a:pt x="205" y="2"/>
                        </a:cubicBezTo>
                        <a:cubicBezTo>
                          <a:pt x="207" y="3"/>
                          <a:pt x="209" y="4"/>
                          <a:pt x="210" y="4"/>
                        </a:cubicBezTo>
                        <a:cubicBezTo>
                          <a:pt x="211" y="4"/>
                          <a:pt x="211" y="4"/>
                          <a:pt x="212" y="4"/>
                        </a:cubicBezTo>
                        <a:cubicBezTo>
                          <a:pt x="213" y="4"/>
                          <a:pt x="214" y="4"/>
                          <a:pt x="216" y="3"/>
                        </a:cubicBezTo>
                        <a:cubicBezTo>
                          <a:pt x="216" y="3"/>
                          <a:pt x="216" y="3"/>
                          <a:pt x="216" y="3"/>
                        </a:cubicBezTo>
                        <a:cubicBezTo>
                          <a:pt x="218" y="3"/>
                          <a:pt x="220" y="2"/>
                          <a:pt x="222" y="2"/>
                        </a:cubicBezTo>
                        <a:cubicBezTo>
                          <a:pt x="225" y="2"/>
                          <a:pt x="228" y="3"/>
                          <a:pt x="231" y="4"/>
                        </a:cubicBezTo>
                        <a:cubicBezTo>
                          <a:pt x="236" y="7"/>
                          <a:pt x="237" y="12"/>
                          <a:pt x="238" y="15"/>
                        </a:cubicBezTo>
                        <a:cubicBezTo>
                          <a:pt x="238" y="21"/>
                          <a:pt x="236" y="27"/>
                          <a:pt x="234" y="28"/>
                        </a:cubicBezTo>
                        <a:cubicBezTo>
                          <a:pt x="230" y="30"/>
                          <a:pt x="227" y="31"/>
                          <a:pt x="225" y="31"/>
                        </a:cubicBezTo>
                        <a:cubicBezTo>
                          <a:pt x="225" y="31"/>
                          <a:pt x="224" y="31"/>
                          <a:pt x="224" y="31"/>
                        </a:cubicBezTo>
                        <a:cubicBezTo>
                          <a:pt x="222" y="45"/>
                          <a:pt x="212" y="48"/>
                          <a:pt x="210" y="48"/>
                        </a:cubicBezTo>
                        <a:cubicBezTo>
                          <a:pt x="209" y="63"/>
                          <a:pt x="199" y="65"/>
                          <a:pt x="195" y="65"/>
                        </a:cubicBezTo>
                        <a:cubicBezTo>
                          <a:pt x="195" y="65"/>
                          <a:pt x="194" y="65"/>
                          <a:pt x="194" y="65"/>
                        </a:cubicBezTo>
                        <a:cubicBezTo>
                          <a:pt x="191" y="82"/>
                          <a:pt x="175" y="83"/>
                          <a:pt x="173" y="83"/>
                        </a:cubicBezTo>
                        <a:cubicBezTo>
                          <a:pt x="173" y="84"/>
                          <a:pt x="173" y="84"/>
                          <a:pt x="173" y="84"/>
                        </a:cubicBezTo>
                        <a:cubicBezTo>
                          <a:pt x="171" y="88"/>
                          <a:pt x="169" y="91"/>
                          <a:pt x="165" y="93"/>
                        </a:cubicBezTo>
                        <a:cubicBezTo>
                          <a:pt x="161" y="95"/>
                          <a:pt x="158" y="95"/>
                          <a:pt x="155" y="95"/>
                        </a:cubicBezTo>
                        <a:cubicBezTo>
                          <a:pt x="155" y="95"/>
                          <a:pt x="155" y="95"/>
                          <a:pt x="155" y="95"/>
                        </a:cubicBezTo>
                        <a:cubicBezTo>
                          <a:pt x="150" y="96"/>
                          <a:pt x="146" y="94"/>
                          <a:pt x="146" y="93"/>
                        </a:cubicBezTo>
                        <a:cubicBezTo>
                          <a:pt x="145" y="93"/>
                          <a:pt x="145" y="94"/>
                          <a:pt x="145" y="94"/>
                        </a:cubicBezTo>
                        <a:cubicBezTo>
                          <a:pt x="144" y="95"/>
                          <a:pt x="144" y="96"/>
                          <a:pt x="144" y="96"/>
                        </a:cubicBezTo>
                        <a:cubicBezTo>
                          <a:pt x="140" y="100"/>
                          <a:pt x="136" y="102"/>
                          <a:pt x="131" y="102"/>
                        </a:cubicBezTo>
                        <a:cubicBezTo>
                          <a:pt x="127" y="102"/>
                          <a:pt x="124" y="101"/>
                          <a:pt x="123" y="100"/>
                        </a:cubicBezTo>
                        <a:cubicBezTo>
                          <a:pt x="118" y="104"/>
                          <a:pt x="112" y="106"/>
                          <a:pt x="105" y="106"/>
                        </a:cubicBezTo>
                        <a:moveTo>
                          <a:pt x="88" y="100"/>
                        </a:moveTo>
                        <a:cubicBezTo>
                          <a:pt x="89" y="100"/>
                          <a:pt x="89" y="100"/>
                          <a:pt x="89" y="100"/>
                        </a:cubicBezTo>
                        <a:cubicBezTo>
                          <a:pt x="91" y="104"/>
                          <a:pt x="98" y="106"/>
                          <a:pt x="105" y="105"/>
                        </a:cubicBezTo>
                        <a:cubicBezTo>
                          <a:pt x="112" y="105"/>
                          <a:pt x="118" y="103"/>
                          <a:pt x="123" y="100"/>
                        </a:cubicBezTo>
                        <a:cubicBezTo>
                          <a:pt x="124" y="99"/>
                          <a:pt x="124" y="99"/>
                          <a:pt x="124" y="99"/>
                        </a:cubicBezTo>
                        <a:cubicBezTo>
                          <a:pt x="123" y="100"/>
                          <a:pt x="123" y="100"/>
                          <a:pt x="123" y="100"/>
                        </a:cubicBezTo>
                        <a:cubicBezTo>
                          <a:pt x="124" y="101"/>
                          <a:pt x="127" y="102"/>
                          <a:pt x="131" y="102"/>
                        </a:cubicBezTo>
                        <a:cubicBezTo>
                          <a:pt x="136" y="102"/>
                          <a:pt x="140" y="100"/>
                          <a:pt x="143" y="96"/>
                        </a:cubicBezTo>
                        <a:cubicBezTo>
                          <a:pt x="143" y="96"/>
                          <a:pt x="144" y="95"/>
                          <a:pt x="144" y="94"/>
                        </a:cubicBezTo>
                        <a:cubicBezTo>
                          <a:pt x="145" y="94"/>
                          <a:pt x="145" y="93"/>
                          <a:pt x="145" y="92"/>
                        </a:cubicBezTo>
                        <a:cubicBezTo>
                          <a:pt x="146" y="92"/>
                          <a:pt x="146" y="92"/>
                          <a:pt x="146" y="92"/>
                        </a:cubicBezTo>
                        <a:cubicBezTo>
                          <a:pt x="146" y="92"/>
                          <a:pt x="146" y="92"/>
                          <a:pt x="146" y="92"/>
                        </a:cubicBezTo>
                        <a:cubicBezTo>
                          <a:pt x="146" y="92"/>
                          <a:pt x="149" y="95"/>
                          <a:pt x="155" y="95"/>
                        </a:cubicBezTo>
                        <a:cubicBezTo>
                          <a:pt x="158" y="95"/>
                          <a:pt x="161" y="94"/>
                          <a:pt x="165" y="93"/>
                        </a:cubicBezTo>
                        <a:cubicBezTo>
                          <a:pt x="168" y="91"/>
                          <a:pt x="171" y="88"/>
                          <a:pt x="172" y="84"/>
                        </a:cubicBezTo>
                        <a:cubicBezTo>
                          <a:pt x="172" y="84"/>
                          <a:pt x="172" y="84"/>
                          <a:pt x="172" y="84"/>
                        </a:cubicBezTo>
                        <a:cubicBezTo>
                          <a:pt x="173" y="83"/>
                          <a:pt x="173" y="83"/>
                          <a:pt x="173" y="83"/>
                        </a:cubicBezTo>
                        <a:cubicBezTo>
                          <a:pt x="173" y="83"/>
                          <a:pt x="173" y="83"/>
                          <a:pt x="173" y="83"/>
                        </a:cubicBezTo>
                        <a:cubicBezTo>
                          <a:pt x="175" y="83"/>
                          <a:pt x="190" y="82"/>
                          <a:pt x="194" y="65"/>
                        </a:cubicBezTo>
                        <a:cubicBezTo>
                          <a:pt x="194" y="65"/>
                          <a:pt x="194" y="65"/>
                          <a:pt x="194" y="65"/>
                        </a:cubicBezTo>
                        <a:cubicBezTo>
                          <a:pt x="194" y="65"/>
                          <a:pt x="194" y="65"/>
                          <a:pt x="194" y="65"/>
                        </a:cubicBezTo>
                        <a:cubicBezTo>
                          <a:pt x="194" y="65"/>
                          <a:pt x="195" y="65"/>
                          <a:pt x="195" y="65"/>
                        </a:cubicBezTo>
                        <a:cubicBezTo>
                          <a:pt x="199" y="65"/>
                          <a:pt x="208" y="63"/>
                          <a:pt x="210" y="48"/>
                        </a:cubicBezTo>
                        <a:cubicBezTo>
                          <a:pt x="210" y="47"/>
                          <a:pt x="210" y="47"/>
                          <a:pt x="210" y="47"/>
                        </a:cubicBezTo>
                        <a:cubicBezTo>
                          <a:pt x="210" y="47"/>
                          <a:pt x="210" y="47"/>
                          <a:pt x="210" y="47"/>
                        </a:cubicBezTo>
                        <a:cubicBezTo>
                          <a:pt x="210" y="47"/>
                          <a:pt x="222" y="46"/>
                          <a:pt x="224" y="30"/>
                        </a:cubicBezTo>
                        <a:cubicBezTo>
                          <a:pt x="224" y="30"/>
                          <a:pt x="224" y="30"/>
                          <a:pt x="224" y="30"/>
                        </a:cubicBezTo>
                        <a:cubicBezTo>
                          <a:pt x="224" y="30"/>
                          <a:pt x="224" y="30"/>
                          <a:pt x="224" y="30"/>
                        </a:cubicBezTo>
                        <a:cubicBezTo>
                          <a:pt x="224" y="30"/>
                          <a:pt x="224" y="30"/>
                          <a:pt x="225" y="30"/>
                        </a:cubicBezTo>
                        <a:cubicBezTo>
                          <a:pt x="227" y="30"/>
                          <a:pt x="230" y="30"/>
                          <a:pt x="234" y="27"/>
                        </a:cubicBezTo>
                        <a:cubicBezTo>
                          <a:pt x="235" y="27"/>
                          <a:pt x="237" y="21"/>
                          <a:pt x="237" y="15"/>
                        </a:cubicBezTo>
                        <a:cubicBezTo>
                          <a:pt x="237" y="12"/>
                          <a:pt x="236" y="7"/>
                          <a:pt x="231" y="5"/>
                        </a:cubicBezTo>
                        <a:cubicBezTo>
                          <a:pt x="228" y="3"/>
                          <a:pt x="225" y="2"/>
                          <a:pt x="222" y="3"/>
                        </a:cubicBezTo>
                        <a:cubicBezTo>
                          <a:pt x="220" y="3"/>
                          <a:pt x="218" y="3"/>
                          <a:pt x="216" y="4"/>
                        </a:cubicBezTo>
                        <a:cubicBezTo>
                          <a:pt x="216" y="4"/>
                          <a:pt x="216" y="4"/>
                          <a:pt x="216" y="4"/>
                        </a:cubicBezTo>
                        <a:cubicBezTo>
                          <a:pt x="215" y="4"/>
                          <a:pt x="213" y="5"/>
                          <a:pt x="212" y="5"/>
                        </a:cubicBezTo>
                        <a:cubicBezTo>
                          <a:pt x="211" y="5"/>
                          <a:pt x="211" y="5"/>
                          <a:pt x="210" y="4"/>
                        </a:cubicBezTo>
                        <a:cubicBezTo>
                          <a:pt x="208" y="4"/>
                          <a:pt x="207" y="3"/>
                          <a:pt x="205" y="3"/>
                        </a:cubicBezTo>
                        <a:cubicBezTo>
                          <a:pt x="202" y="2"/>
                          <a:pt x="199" y="0"/>
                          <a:pt x="195" y="0"/>
                        </a:cubicBezTo>
                        <a:cubicBezTo>
                          <a:pt x="194" y="0"/>
                          <a:pt x="192" y="1"/>
                          <a:pt x="191" y="1"/>
                        </a:cubicBezTo>
                        <a:cubicBezTo>
                          <a:pt x="184" y="3"/>
                          <a:pt x="183" y="10"/>
                          <a:pt x="183" y="13"/>
                        </a:cubicBezTo>
                        <a:cubicBezTo>
                          <a:pt x="183" y="13"/>
                          <a:pt x="183" y="13"/>
                          <a:pt x="183" y="13"/>
                        </a:cubicBezTo>
                        <a:cubicBezTo>
                          <a:pt x="183" y="13"/>
                          <a:pt x="183" y="13"/>
                          <a:pt x="183" y="13"/>
                        </a:cubicBezTo>
                        <a:cubicBezTo>
                          <a:pt x="183" y="14"/>
                          <a:pt x="173" y="18"/>
                          <a:pt x="175" y="26"/>
                        </a:cubicBezTo>
                        <a:cubicBezTo>
                          <a:pt x="175" y="27"/>
                          <a:pt x="175" y="27"/>
                          <a:pt x="175" y="27"/>
                        </a:cubicBezTo>
                        <a:cubicBezTo>
                          <a:pt x="174" y="27"/>
                          <a:pt x="174" y="27"/>
                          <a:pt x="174" y="27"/>
                        </a:cubicBezTo>
                        <a:cubicBezTo>
                          <a:pt x="174" y="27"/>
                          <a:pt x="165" y="29"/>
                          <a:pt x="164" y="39"/>
                        </a:cubicBezTo>
                        <a:cubicBezTo>
                          <a:pt x="164" y="40"/>
                          <a:pt x="164" y="40"/>
                          <a:pt x="164" y="40"/>
                        </a:cubicBezTo>
                        <a:cubicBezTo>
                          <a:pt x="164" y="40"/>
                          <a:pt x="164" y="40"/>
                          <a:pt x="164" y="40"/>
                        </a:cubicBezTo>
                        <a:cubicBezTo>
                          <a:pt x="164" y="40"/>
                          <a:pt x="161" y="40"/>
                          <a:pt x="159" y="42"/>
                        </a:cubicBezTo>
                        <a:cubicBezTo>
                          <a:pt x="156" y="44"/>
                          <a:pt x="153" y="47"/>
                          <a:pt x="153" y="54"/>
                        </a:cubicBezTo>
                        <a:cubicBezTo>
                          <a:pt x="153" y="54"/>
                          <a:pt x="153" y="54"/>
                          <a:pt x="153" y="54"/>
                        </a:cubicBezTo>
                        <a:cubicBezTo>
                          <a:pt x="153" y="54"/>
                          <a:pt x="153" y="54"/>
                          <a:pt x="153" y="54"/>
                        </a:cubicBezTo>
                        <a:cubicBezTo>
                          <a:pt x="153" y="54"/>
                          <a:pt x="149" y="54"/>
                          <a:pt x="146" y="56"/>
                        </a:cubicBezTo>
                        <a:cubicBezTo>
                          <a:pt x="141" y="58"/>
                          <a:pt x="138" y="61"/>
                          <a:pt x="138" y="66"/>
                        </a:cubicBezTo>
                        <a:cubicBezTo>
                          <a:pt x="137" y="66"/>
                          <a:pt x="137" y="66"/>
                          <a:pt x="137" y="66"/>
                        </a:cubicBezTo>
                        <a:cubicBezTo>
                          <a:pt x="137" y="66"/>
                          <a:pt x="137" y="66"/>
                          <a:pt x="137" y="66"/>
                        </a:cubicBezTo>
                        <a:cubicBezTo>
                          <a:pt x="137" y="66"/>
                          <a:pt x="132" y="65"/>
                          <a:pt x="127" y="65"/>
                        </a:cubicBezTo>
                        <a:cubicBezTo>
                          <a:pt x="123" y="65"/>
                          <a:pt x="120" y="66"/>
                          <a:pt x="118" y="67"/>
                        </a:cubicBezTo>
                        <a:cubicBezTo>
                          <a:pt x="118" y="67"/>
                          <a:pt x="118" y="67"/>
                          <a:pt x="118" y="67"/>
                        </a:cubicBezTo>
                        <a:cubicBezTo>
                          <a:pt x="118" y="67"/>
                          <a:pt x="118" y="67"/>
                          <a:pt x="118" y="67"/>
                        </a:cubicBezTo>
                        <a:cubicBezTo>
                          <a:pt x="117" y="67"/>
                          <a:pt x="114" y="67"/>
                          <a:pt x="110" y="67"/>
                        </a:cubicBezTo>
                        <a:cubicBezTo>
                          <a:pt x="104" y="67"/>
                          <a:pt x="97" y="68"/>
                          <a:pt x="94" y="72"/>
                        </a:cubicBezTo>
                        <a:cubicBezTo>
                          <a:pt x="93" y="72"/>
                          <a:pt x="93" y="72"/>
                          <a:pt x="93" y="72"/>
                        </a:cubicBezTo>
                        <a:cubicBezTo>
                          <a:pt x="93" y="72"/>
                          <a:pt x="93" y="72"/>
                          <a:pt x="93" y="72"/>
                        </a:cubicBezTo>
                        <a:cubicBezTo>
                          <a:pt x="93" y="72"/>
                          <a:pt x="88" y="67"/>
                          <a:pt x="80" y="67"/>
                        </a:cubicBezTo>
                        <a:cubicBezTo>
                          <a:pt x="78" y="67"/>
                          <a:pt x="75" y="68"/>
                          <a:pt x="73" y="69"/>
                        </a:cubicBezTo>
                        <a:cubicBezTo>
                          <a:pt x="73" y="69"/>
                          <a:pt x="73" y="69"/>
                          <a:pt x="73" y="69"/>
                        </a:cubicBezTo>
                        <a:cubicBezTo>
                          <a:pt x="73" y="68"/>
                          <a:pt x="73" y="68"/>
                          <a:pt x="73" y="68"/>
                        </a:cubicBezTo>
                        <a:cubicBezTo>
                          <a:pt x="73" y="68"/>
                          <a:pt x="69" y="63"/>
                          <a:pt x="61" y="63"/>
                        </a:cubicBezTo>
                        <a:cubicBezTo>
                          <a:pt x="60" y="63"/>
                          <a:pt x="58" y="64"/>
                          <a:pt x="56" y="64"/>
                        </a:cubicBezTo>
                        <a:cubicBezTo>
                          <a:pt x="56" y="64"/>
                          <a:pt x="56" y="64"/>
                          <a:pt x="56" y="64"/>
                        </a:cubicBezTo>
                        <a:cubicBezTo>
                          <a:pt x="56" y="64"/>
                          <a:pt x="56" y="64"/>
                          <a:pt x="56" y="64"/>
                        </a:cubicBezTo>
                        <a:cubicBezTo>
                          <a:pt x="56" y="64"/>
                          <a:pt x="54" y="58"/>
                          <a:pt x="43" y="59"/>
                        </a:cubicBezTo>
                        <a:cubicBezTo>
                          <a:pt x="42" y="59"/>
                          <a:pt x="40" y="59"/>
                          <a:pt x="38" y="59"/>
                        </a:cubicBezTo>
                        <a:cubicBezTo>
                          <a:pt x="38" y="59"/>
                          <a:pt x="38" y="59"/>
                          <a:pt x="38" y="59"/>
                        </a:cubicBezTo>
                        <a:cubicBezTo>
                          <a:pt x="38" y="59"/>
                          <a:pt x="38" y="59"/>
                          <a:pt x="38" y="59"/>
                        </a:cubicBezTo>
                        <a:cubicBezTo>
                          <a:pt x="37" y="57"/>
                          <a:pt x="33" y="55"/>
                          <a:pt x="26" y="55"/>
                        </a:cubicBezTo>
                        <a:cubicBezTo>
                          <a:pt x="24" y="55"/>
                          <a:pt x="22" y="55"/>
                          <a:pt x="20" y="56"/>
                        </a:cubicBezTo>
                        <a:cubicBezTo>
                          <a:pt x="18" y="56"/>
                          <a:pt x="16" y="58"/>
                          <a:pt x="15" y="59"/>
                        </a:cubicBezTo>
                        <a:cubicBezTo>
                          <a:pt x="14" y="61"/>
                          <a:pt x="14" y="62"/>
                          <a:pt x="15" y="64"/>
                        </a:cubicBezTo>
                        <a:cubicBezTo>
                          <a:pt x="15" y="64"/>
                          <a:pt x="15" y="64"/>
                          <a:pt x="15" y="64"/>
                        </a:cubicBezTo>
                        <a:cubicBezTo>
                          <a:pt x="15" y="64"/>
                          <a:pt x="15" y="64"/>
                          <a:pt x="15" y="64"/>
                        </a:cubicBezTo>
                        <a:cubicBezTo>
                          <a:pt x="15" y="64"/>
                          <a:pt x="5" y="65"/>
                          <a:pt x="2" y="72"/>
                        </a:cubicBezTo>
                        <a:cubicBezTo>
                          <a:pt x="1" y="75"/>
                          <a:pt x="1" y="79"/>
                          <a:pt x="3" y="82"/>
                        </a:cubicBezTo>
                        <a:cubicBezTo>
                          <a:pt x="6" y="87"/>
                          <a:pt x="12" y="89"/>
                          <a:pt x="21" y="88"/>
                        </a:cubicBezTo>
                        <a:cubicBezTo>
                          <a:pt x="21" y="88"/>
                          <a:pt x="21" y="88"/>
                          <a:pt x="21" y="88"/>
                        </a:cubicBezTo>
                        <a:cubicBezTo>
                          <a:pt x="21" y="88"/>
                          <a:pt x="21" y="88"/>
                          <a:pt x="21" y="88"/>
                        </a:cubicBezTo>
                        <a:cubicBezTo>
                          <a:pt x="22" y="90"/>
                          <a:pt x="26" y="94"/>
                          <a:pt x="35" y="93"/>
                        </a:cubicBezTo>
                        <a:cubicBezTo>
                          <a:pt x="37" y="93"/>
                          <a:pt x="38" y="93"/>
                          <a:pt x="40" y="93"/>
                        </a:cubicBezTo>
                        <a:cubicBezTo>
                          <a:pt x="40" y="93"/>
                          <a:pt x="40" y="93"/>
                          <a:pt x="40" y="93"/>
                        </a:cubicBezTo>
                        <a:cubicBezTo>
                          <a:pt x="40" y="93"/>
                          <a:pt x="40" y="93"/>
                          <a:pt x="40" y="93"/>
                        </a:cubicBezTo>
                        <a:cubicBezTo>
                          <a:pt x="41" y="93"/>
                          <a:pt x="46" y="100"/>
                          <a:pt x="55" y="99"/>
                        </a:cubicBezTo>
                        <a:cubicBezTo>
                          <a:pt x="58" y="99"/>
                          <a:pt x="61" y="98"/>
                          <a:pt x="65" y="96"/>
                        </a:cubicBezTo>
                        <a:cubicBezTo>
                          <a:pt x="65" y="96"/>
                          <a:pt x="65" y="96"/>
                          <a:pt x="65" y="96"/>
                        </a:cubicBezTo>
                        <a:cubicBezTo>
                          <a:pt x="65" y="96"/>
                          <a:pt x="65" y="96"/>
                          <a:pt x="65" y="96"/>
                        </a:cubicBezTo>
                        <a:cubicBezTo>
                          <a:pt x="65" y="96"/>
                          <a:pt x="67" y="99"/>
                          <a:pt x="70" y="101"/>
                        </a:cubicBezTo>
                        <a:cubicBezTo>
                          <a:pt x="70" y="101"/>
                          <a:pt x="70" y="101"/>
                          <a:pt x="70" y="101"/>
                        </a:cubicBezTo>
                        <a:cubicBezTo>
                          <a:pt x="72" y="102"/>
                          <a:pt x="75" y="103"/>
                          <a:pt x="79" y="103"/>
                        </a:cubicBezTo>
                        <a:cubicBezTo>
                          <a:pt x="83" y="102"/>
                          <a:pt x="87" y="102"/>
                          <a:pt x="88" y="100"/>
                        </a:cubicBezTo>
                        <a:cubicBezTo>
                          <a:pt x="88" y="100"/>
                          <a:pt x="88" y="100"/>
                          <a:pt x="88" y="100"/>
                        </a:cubicBezTo>
                      </a:path>
                    </a:pathLst>
                  </a:custGeom>
                  <a:solidFill>
                    <a:srgbClr val="DA70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86" name="Google Shape;3786;p21"/>
                  <p:cNvSpPr/>
                  <p:nvPr/>
                </p:nvSpPr>
                <p:spPr>
                  <a:xfrm>
                    <a:off x="4336" y="2425"/>
                    <a:ext cx="177" cy="79"/>
                  </a:xfrm>
                  <a:custGeom>
                    <a:avLst/>
                    <a:gdLst/>
                    <a:ahLst/>
                    <a:cxnLst/>
                    <a:rect l="l" t="t" r="r" b="b"/>
                    <a:pathLst>
                      <a:path w="236" h="105" extrusionOk="0">
                        <a:moveTo>
                          <a:pt x="99" y="99"/>
                        </a:moveTo>
                        <a:cubicBezTo>
                          <a:pt x="99" y="99"/>
                          <a:pt x="99" y="99"/>
                          <a:pt x="98" y="99"/>
                        </a:cubicBezTo>
                        <a:cubicBezTo>
                          <a:pt x="97" y="99"/>
                          <a:pt x="95" y="98"/>
                          <a:pt x="94" y="98"/>
                        </a:cubicBezTo>
                        <a:cubicBezTo>
                          <a:pt x="92" y="98"/>
                          <a:pt x="90" y="97"/>
                          <a:pt x="89" y="96"/>
                        </a:cubicBezTo>
                        <a:cubicBezTo>
                          <a:pt x="88" y="95"/>
                          <a:pt x="88" y="94"/>
                          <a:pt x="88" y="93"/>
                        </a:cubicBezTo>
                        <a:cubicBezTo>
                          <a:pt x="88" y="92"/>
                          <a:pt x="87" y="90"/>
                          <a:pt x="88" y="90"/>
                        </a:cubicBezTo>
                        <a:cubicBezTo>
                          <a:pt x="89" y="89"/>
                          <a:pt x="91" y="89"/>
                          <a:pt x="92" y="89"/>
                        </a:cubicBezTo>
                        <a:cubicBezTo>
                          <a:pt x="93" y="89"/>
                          <a:pt x="94" y="89"/>
                          <a:pt x="94" y="89"/>
                        </a:cubicBezTo>
                        <a:cubicBezTo>
                          <a:pt x="99" y="89"/>
                          <a:pt x="103" y="89"/>
                          <a:pt x="107" y="89"/>
                        </a:cubicBezTo>
                        <a:cubicBezTo>
                          <a:pt x="109" y="90"/>
                          <a:pt x="113" y="90"/>
                          <a:pt x="113" y="93"/>
                        </a:cubicBezTo>
                        <a:cubicBezTo>
                          <a:pt x="114" y="94"/>
                          <a:pt x="112" y="95"/>
                          <a:pt x="111" y="96"/>
                        </a:cubicBezTo>
                        <a:cubicBezTo>
                          <a:pt x="107" y="98"/>
                          <a:pt x="103" y="99"/>
                          <a:pt x="99" y="99"/>
                        </a:cubicBezTo>
                        <a:moveTo>
                          <a:pt x="124" y="85"/>
                        </a:moveTo>
                        <a:cubicBezTo>
                          <a:pt x="116" y="86"/>
                          <a:pt x="109" y="87"/>
                          <a:pt x="101" y="87"/>
                        </a:cubicBezTo>
                        <a:cubicBezTo>
                          <a:pt x="99" y="87"/>
                          <a:pt x="97" y="87"/>
                          <a:pt x="95" y="87"/>
                        </a:cubicBezTo>
                        <a:cubicBezTo>
                          <a:pt x="93" y="87"/>
                          <a:pt x="90" y="87"/>
                          <a:pt x="87" y="87"/>
                        </a:cubicBezTo>
                        <a:cubicBezTo>
                          <a:pt x="85" y="91"/>
                          <a:pt x="85" y="97"/>
                          <a:pt x="88" y="101"/>
                        </a:cubicBezTo>
                        <a:cubicBezTo>
                          <a:pt x="88" y="101"/>
                          <a:pt x="88" y="101"/>
                          <a:pt x="88" y="101"/>
                        </a:cubicBezTo>
                        <a:cubicBezTo>
                          <a:pt x="90" y="104"/>
                          <a:pt x="96" y="105"/>
                          <a:pt x="103" y="105"/>
                        </a:cubicBezTo>
                        <a:cubicBezTo>
                          <a:pt x="103" y="105"/>
                          <a:pt x="104" y="105"/>
                          <a:pt x="104" y="105"/>
                        </a:cubicBezTo>
                        <a:cubicBezTo>
                          <a:pt x="106" y="105"/>
                          <a:pt x="107" y="105"/>
                          <a:pt x="109" y="105"/>
                        </a:cubicBezTo>
                        <a:cubicBezTo>
                          <a:pt x="109" y="105"/>
                          <a:pt x="109" y="104"/>
                          <a:pt x="109" y="104"/>
                        </a:cubicBezTo>
                        <a:cubicBezTo>
                          <a:pt x="110" y="104"/>
                          <a:pt x="110" y="104"/>
                          <a:pt x="110" y="104"/>
                        </a:cubicBezTo>
                        <a:cubicBezTo>
                          <a:pt x="109" y="104"/>
                          <a:pt x="109" y="105"/>
                          <a:pt x="109" y="105"/>
                        </a:cubicBezTo>
                        <a:cubicBezTo>
                          <a:pt x="114" y="104"/>
                          <a:pt x="118" y="102"/>
                          <a:pt x="122" y="100"/>
                        </a:cubicBezTo>
                        <a:cubicBezTo>
                          <a:pt x="122" y="100"/>
                          <a:pt x="122" y="100"/>
                          <a:pt x="122" y="100"/>
                        </a:cubicBezTo>
                        <a:cubicBezTo>
                          <a:pt x="122" y="100"/>
                          <a:pt x="122" y="100"/>
                          <a:pt x="122" y="100"/>
                        </a:cubicBezTo>
                        <a:cubicBezTo>
                          <a:pt x="123" y="97"/>
                          <a:pt x="124" y="93"/>
                          <a:pt x="124" y="90"/>
                        </a:cubicBezTo>
                        <a:cubicBezTo>
                          <a:pt x="125" y="88"/>
                          <a:pt x="124" y="86"/>
                          <a:pt x="124" y="85"/>
                        </a:cubicBezTo>
                        <a:moveTo>
                          <a:pt x="72" y="95"/>
                        </a:moveTo>
                        <a:cubicBezTo>
                          <a:pt x="71" y="95"/>
                          <a:pt x="70" y="95"/>
                          <a:pt x="69" y="95"/>
                        </a:cubicBezTo>
                        <a:cubicBezTo>
                          <a:pt x="65" y="94"/>
                          <a:pt x="62" y="92"/>
                          <a:pt x="62" y="88"/>
                        </a:cubicBezTo>
                        <a:cubicBezTo>
                          <a:pt x="62" y="87"/>
                          <a:pt x="62" y="87"/>
                          <a:pt x="62" y="87"/>
                        </a:cubicBezTo>
                        <a:cubicBezTo>
                          <a:pt x="62" y="86"/>
                          <a:pt x="64" y="85"/>
                          <a:pt x="65" y="85"/>
                        </a:cubicBezTo>
                        <a:cubicBezTo>
                          <a:pt x="68" y="85"/>
                          <a:pt x="71" y="86"/>
                          <a:pt x="72" y="86"/>
                        </a:cubicBezTo>
                        <a:cubicBezTo>
                          <a:pt x="75" y="87"/>
                          <a:pt x="78" y="87"/>
                          <a:pt x="80" y="89"/>
                        </a:cubicBezTo>
                        <a:cubicBezTo>
                          <a:pt x="81" y="91"/>
                          <a:pt x="80" y="92"/>
                          <a:pt x="79" y="93"/>
                        </a:cubicBezTo>
                        <a:cubicBezTo>
                          <a:pt x="78" y="95"/>
                          <a:pt x="75" y="95"/>
                          <a:pt x="72" y="95"/>
                        </a:cubicBezTo>
                        <a:moveTo>
                          <a:pt x="62" y="84"/>
                        </a:moveTo>
                        <a:cubicBezTo>
                          <a:pt x="60" y="88"/>
                          <a:pt x="61" y="93"/>
                          <a:pt x="64" y="96"/>
                        </a:cubicBezTo>
                        <a:cubicBezTo>
                          <a:pt x="64" y="96"/>
                          <a:pt x="64" y="96"/>
                          <a:pt x="64" y="96"/>
                        </a:cubicBezTo>
                        <a:cubicBezTo>
                          <a:pt x="64" y="96"/>
                          <a:pt x="64" y="96"/>
                          <a:pt x="64" y="96"/>
                        </a:cubicBezTo>
                        <a:cubicBezTo>
                          <a:pt x="64" y="96"/>
                          <a:pt x="64" y="96"/>
                          <a:pt x="64" y="96"/>
                        </a:cubicBezTo>
                        <a:cubicBezTo>
                          <a:pt x="64" y="96"/>
                          <a:pt x="66" y="99"/>
                          <a:pt x="69" y="101"/>
                        </a:cubicBezTo>
                        <a:cubicBezTo>
                          <a:pt x="69" y="101"/>
                          <a:pt x="69" y="101"/>
                          <a:pt x="69" y="101"/>
                        </a:cubicBezTo>
                        <a:cubicBezTo>
                          <a:pt x="71" y="102"/>
                          <a:pt x="73" y="103"/>
                          <a:pt x="77" y="103"/>
                        </a:cubicBezTo>
                        <a:cubicBezTo>
                          <a:pt x="77" y="103"/>
                          <a:pt x="78" y="103"/>
                          <a:pt x="78" y="103"/>
                        </a:cubicBezTo>
                        <a:cubicBezTo>
                          <a:pt x="82" y="102"/>
                          <a:pt x="86" y="102"/>
                          <a:pt x="87" y="100"/>
                        </a:cubicBezTo>
                        <a:cubicBezTo>
                          <a:pt x="85" y="98"/>
                          <a:pt x="85" y="94"/>
                          <a:pt x="85" y="91"/>
                        </a:cubicBezTo>
                        <a:cubicBezTo>
                          <a:pt x="86" y="89"/>
                          <a:pt x="86" y="88"/>
                          <a:pt x="87" y="87"/>
                        </a:cubicBezTo>
                        <a:cubicBezTo>
                          <a:pt x="78" y="86"/>
                          <a:pt x="69" y="85"/>
                          <a:pt x="62" y="84"/>
                        </a:cubicBezTo>
                        <a:moveTo>
                          <a:pt x="129" y="94"/>
                        </a:moveTo>
                        <a:cubicBezTo>
                          <a:pt x="129" y="94"/>
                          <a:pt x="128" y="93"/>
                          <a:pt x="127" y="93"/>
                        </a:cubicBezTo>
                        <a:cubicBezTo>
                          <a:pt x="126" y="92"/>
                          <a:pt x="126" y="90"/>
                          <a:pt x="126" y="89"/>
                        </a:cubicBezTo>
                        <a:cubicBezTo>
                          <a:pt x="127" y="87"/>
                          <a:pt x="128" y="86"/>
                          <a:pt x="129" y="86"/>
                        </a:cubicBezTo>
                        <a:cubicBezTo>
                          <a:pt x="131" y="84"/>
                          <a:pt x="134" y="83"/>
                          <a:pt x="136" y="83"/>
                        </a:cubicBezTo>
                        <a:cubicBezTo>
                          <a:pt x="137" y="83"/>
                          <a:pt x="138" y="83"/>
                          <a:pt x="138" y="84"/>
                        </a:cubicBezTo>
                        <a:cubicBezTo>
                          <a:pt x="140" y="84"/>
                          <a:pt x="141" y="85"/>
                          <a:pt x="140" y="87"/>
                        </a:cubicBezTo>
                        <a:cubicBezTo>
                          <a:pt x="140" y="89"/>
                          <a:pt x="139" y="90"/>
                          <a:pt x="137" y="91"/>
                        </a:cubicBezTo>
                        <a:cubicBezTo>
                          <a:pt x="136" y="92"/>
                          <a:pt x="134" y="93"/>
                          <a:pt x="132" y="93"/>
                        </a:cubicBezTo>
                        <a:cubicBezTo>
                          <a:pt x="131" y="93"/>
                          <a:pt x="130" y="94"/>
                          <a:pt x="129" y="94"/>
                        </a:cubicBezTo>
                        <a:moveTo>
                          <a:pt x="144" y="80"/>
                        </a:moveTo>
                        <a:cubicBezTo>
                          <a:pt x="139" y="82"/>
                          <a:pt x="136" y="82"/>
                          <a:pt x="136" y="82"/>
                        </a:cubicBezTo>
                        <a:cubicBezTo>
                          <a:pt x="132" y="83"/>
                          <a:pt x="128" y="84"/>
                          <a:pt x="125" y="84"/>
                        </a:cubicBezTo>
                        <a:cubicBezTo>
                          <a:pt x="126" y="89"/>
                          <a:pt x="124" y="95"/>
                          <a:pt x="122" y="100"/>
                        </a:cubicBezTo>
                        <a:cubicBezTo>
                          <a:pt x="123" y="99"/>
                          <a:pt x="123" y="99"/>
                          <a:pt x="123" y="99"/>
                        </a:cubicBezTo>
                        <a:cubicBezTo>
                          <a:pt x="122" y="100"/>
                          <a:pt x="122" y="100"/>
                          <a:pt x="122" y="100"/>
                        </a:cubicBezTo>
                        <a:cubicBezTo>
                          <a:pt x="123" y="101"/>
                          <a:pt x="126" y="102"/>
                          <a:pt x="130" y="102"/>
                        </a:cubicBezTo>
                        <a:cubicBezTo>
                          <a:pt x="130" y="102"/>
                          <a:pt x="130" y="102"/>
                          <a:pt x="130" y="102"/>
                        </a:cubicBezTo>
                        <a:cubicBezTo>
                          <a:pt x="135" y="102"/>
                          <a:pt x="139" y="100"/>
                          <a:pt x="142" y="96"/>
                        </a:cubicBezTo>
                        <a:cubicBezTo>
                          <a:pt x="142" y="96"/>
                          <a:pt x="143" y="95"/>
                          <a:pt x="143" y="94"/>
                        </a:cubicBezTo>
                        <a:cubicBezTo>
                          <a:pt x="144" y="94"/>
                          <a:pt x="144" y="93"/>
                          <a:pt x="144" y="92"/>
                        </a:cubicBezTo>
                        <a:cubicBezTo>
                          <a:pt x="145" y="92"/>
                          <a:pt x="145" y="92"/>
                          <a:pt x="145" y="92"/>
                        </a:cubicBezTo>
                        <a:cubicBezTo>
                          <a:pt x="145" y="92"/>
                          <a:pt x="145" y="92"/>
                          <a:pt x="145" y="92"/>
                        </a:cubicBezTo>
                        <a:cubicBezTo>
                          <a:pt x="145" y="90"/>
                          <a:pt x="146" y="88"/>
                          <a:pt x="146" y="86"/>
                        </a:cubicBezTo>
                        <a:cubicBezTo>
                          <a:pt x="146" y="84"/>
                          <a:pt x="145" y="81"/>
                          <a:pt x="144" y="80"/>
                        </a:cubicBezTo>
                        <a:moveTo>
                          <a:pt x="48" y="91"/>
                        </a:moveTo>
                        <a:cubicBezTo>
                          <a:pt x="47" y="91"/>
                          <a:pt x="46" y="91"/>
                          <a:pt x="45" y="91"/>
                        </a:cubicBezTo>
                        <a:cubicBezTo>
                          <a:pt x="41" y="89"/>
                          <a:pt x="37" y="86"/>
                          <a:pt x="40" y="81"/>
                        </a:cubicBezTo>
                        <a:cubicBezTo>
                          <a:pt x="41" y="81"/>
                          <a:pt x="41" y="81"/>
                          <a:pt x="41" y="81"/>
                        </a:cubicBezTo>
                        <a:cubicBezTo>
                          <a:pt x="41" y="81"/>
                          <a:pt x="42" y="80"/>
                          <a:pt x="43" y="80"/>
                        </a:cubicBezTo>
                        <a:cubicBezTo>
                          <a:pt x="45" y="80"/>
                          <a:pt x="46" y="81"/>
                          <a:pt x="47" y="81"/>
                        </a:cubicBezTo>
                        <a:cubicBezTo>
                          <a:pt x="50" y="81"/>
                          <a:pt x="55" y="83"/>
                          <a:pt x="55" y="87"/>
                        </a:cubicBezTo>
                        <a:cubicBezTo>
                          <a:pt x="55" y="90"/>
                          <a:pt x="51" y="91"/>
                          <a:pt x="48" y="91"/>
                        </a:cubicBezTo>
                        <a:moveTo>
                          <a:pt x="41" y="78"/>
                        </a:moveTo>
                        <a:cubicBezTo>
                          <a:pt x="40" y="80"/>
                          <a:pt x="39" y="82"/>
                          <a:pt x="38" y="84"/>
                        </a:cubicBezTo>
                        <a:cubicBezTo>
                          <a:pt x="37" y="87"/>
                          <a:pt x="38" y="90"/>
                          <a:pt x="39" y="93"/>
                        </a:cubicBezTo>
                        <a:cubicBezTo>
                          <a:pt x="39" y="93"/>
                          <a:pt x="39" y="93"/>
                          <a:pt x="39" y="93"/>
                        </a:cubicBezTo>
                        <a:cubicBezTo>
                          <a:pt x="39" y="93"/>
                          <a:pt x="39" y="93"/>
                          <a:pt x="39" y="93"/>
                        </a:cubicBezTo>
                        <a:cubicBezTo>
                          <a:pt x="40" y="93"/>
                          <a:pt x="44" y="99"/>
                          <a:pt x="53" y="99"/>
                        </a:cubicBezTo>
                        <a:cubicBezTo>
                          <a:pt x="53" y="99"/>
                          <a:pt x="53" y="99"/>
                          <a:pt x="54" y="99"/>
                        </a:cubicBezTo>
                        <a:cubicBezTo>
                          <a:pt x="57" y="99"/>
                          <a:pt x="60" y="98"/>
                          <a:pt x="63" y="97"/>
                        </a:cubicBezTo>
                        <a:cubicBezTo>
                          <a:pt x="61" y="93"/>
                          <a:pt x="59" y="87"/>
                          <a:pt x="61" y="83"/>
                        </a:cubicBezTo>
                        <a:cubicBezTo>
                          <a:pt x="54" y="82"/>
                          <a:pt x="47" y="80"/>
                          <a:pt x="41" y="78"/>
                        </a:cubicBezTo>
                        <a:moveTo>
                          <a:pt x="28" y="84"/>
                        </a:moveTo>
                        <a:cubicBezTo>
                          <a:pt x="27" y="84"/>
                          <a:pt x="25" y="84"/>
                          <a:pt x="25" y="84"/>
                        </a:cubicBezTo>
                        <a:cubicBezTo>
                          <a:pt x="22" y="83"/>
                          <a:pt x="20" y="82"/>
                          <a:pt x="20" y="79"/>
                        </a:cubicBezTo>
                        <a:cubicBezTo>
                          <a:pt x="20" y="77"/>
                          <a:pt x="20" y="75"/>
                          <a:pt x="22" y="74"/>
                        </a:cubicBezTo>
                        <a:cubicBezTo>
                          <a:pt x="23" y="74"/>
                          <a:pt x="24" y="73"/>
                          <a:pt x="25" y="73"/>
                        </a:cubicBezTo>
                        <a:cubicBezTo>
                          <a:pt x="26" y="73"/>
                          <a:pt x="27" y="74"/>
                          <a:pt x="28" y="74"/>
                        </a:cubicBezTo>
                        <a:cubicBezTo>
                          <a:pt x="30" y="75"/>
                          <a:pt x="34" y="78"/>
                          <a:pt x="34" y="81"/>
                        </a:cubicBezTo>
                        <a:cubicBezTo>
                          <a:pt x="33" y="84"/>
                          <a:pt x="31" y="84"/>
                          <a:pt x="28" y="84"/>
                        </a:cubicBezTo>
                        <a:moveTo>
                          <a:pt x="23" y="71"/>
                        </a:moveTo>
                        <a:cubicBezTo>
                          <a:pt x="18" y="74"/>
                          <a:pt x="16" y="83"/>
                          <a:pt x="20" y="88"/>
                        </a:cubicBezTo>
                        <a:cubicBezTo>
                          <a:pt x="20" y="88"/>
                          <a:pt x="20" y="88"/>
                          <a:pt x="20" y="88"/>
                        </a:cubicBezTo>
                        <a:cubicBezTo>
                          <a:pt x="20" y="88"/>
                          <a:pt x="20" y="88"/>
                          <a:pt x="20" y="88"/>
                        </a:cubicBezTo>
                        <a:cubicBezTo>
                          <a:pt x="21" y="90"/>
                          <a:pt x="25" y="93"/>
                          <a:pt x="33" y="93"/>
                        </a:cubicBezTo>
                        <a:cubicBezTo>
                          <a:pt x="34" y="93"/>
                          <a:pt x="34" y="93"/>
                          <a:pt x="34" y="93"/>
                        </a:cubicBezTo>
                        <a:cubicBezTo>
                          <a:pt x="36" y="93"/>
                          <a:pt x="37" y="93"/>
                          <a:pt x="39" y="93"/>
                        </a:cubicBezTo>
                        <a:cubicBezTo>
                          <a:pt x="37" y="90"/>
                          <a:pt x="37" y="86"/>
                          <a:pt x="38" y="83"/>
                        </a:cubicBezTo>
                        <a:cubicBezTo>
                          <a:pt x="39" y="81"/>
                          <a:pt x="40" y="79"/>
                          <a:pt x="41" y="78"/>
                        </a:cubicBezTo>
                        <a:cubicBezTo>
                          <a:pt x="34" y="75"/>
                          <a:pt x="28" y="73"/>
                          <a:pt x="23" y="71"/>
                        </a:cubicBezTo>
                        <a:moveTo>
                          <a:pt x="83" y="67"/>
                        </a:moveTo>
                        <a:cubicBezTo>
                          <a:pt x="84" y="68"/>
                          <a:pt x="86" y="69"/>
                          <a:pt x="86" y="70"/>
                        </a:cubicBezTo>
                        <a:cubicBezTo>
                          <a:pt x="87" y="75"/>
                          <a:pt x="81" y="77"/>
                          <a:pt x="78" y="77"/>
                        </a:cubicBezTo>
                        <a:cubicBezTo>
                          <a:pt x="78" y="77"/>
                          <a:pt x="77" y="77"/>
                          <a:pt x="77" y="77"/>
                        </a:cubicBezTo>
                        <a:cubicBezTo>
                          <a:pt x="75" y="77"/>
                          <a:pt x="74" y="76"/>
                          <a:pt x="72" y="76"/>
                        </a:cubicBezTo>
                        <a:cubicBezTo>
                          <a:pt x="71" y="76"/>
                          <a:pt x="69" y="75"/>
                          <a:pt x="68" y="74"/>
                        </a:cubicBezTo>
                        <a:cubicBezTo>
                          <a:pt x="67" y="73"/>
                          <a:pt x="68" y="71"/>
                          <a:pt x="69" y="70"/>
                        </a:cubicBezTo>
                        <a:cubicBezTo>
                          <a:pt x="68" y="71"/>
                          <a:pt x="68" y="71"/>
                          <a:pt x="67" y="72"/>
                        </a:cubicBezTo>
                        <a:cubicBezTo>
                          <a:pt x="66" y="74"/>
                          <a:pt x="65" y="76"/>
                          <a:pt x="64" y="78"/>
                        </a:cubicBezTo>
                        <a:cubicBezTo>
                          <a:pt x="73" y="80"/>
                          <a:pt x="81" y="81"/>
                          <a:pt x="88" y="81"/>
                        </a:cubicBezTo>
                        <a:cubicBezTo>
                          <a:pt x="88" y="78"/>
                          <a:pt x="90" y="74"/>
                          <a:pt x="92" y="72"/>
                        </a:cubicBezTo>
                        <a:cubicBezTo>
                          <a:pt x="91" y="71"/>
                          <a:pt x="88" y="69"/>
                          <a:pt x="83" y="67"/>
                        </a:cubicBezTo>
                        <a:moveTo>
                          <a:pt x="110" y="67"/>
                        </a:moveTo>
                        <a:cubicBezTo>
                          <a:pt x="110" y="67"/>
                          <a:pt x="109" y="67"/>
                          <a:pt x="109" y="67"/>
                        </a:cubicBezTo>
                        <a:cubicBezTo>
                          <a:pt x="110" y="68"/>
                          <a:pt x="111" y="68"/>
                          <a:pt x="112" y="70"/>
                        </a:cubicBezTo>
                        <a:cubicBezTo>
                          <a:pt x="116" y="74"/>
                          <a:pt x="111" y="76"/>
                          <a:pt x="107" y="77"/>
                        </a:cubicBezTo>
                        <a:cubicBezTo>
                          <a:pt x="105" y="77"/>
                          <a:pt x="103" y="78"/>
                          <a:pt x="101" y="78"/>
                        </a:cubicBezTo>
                        <a:cubicBezTo>
                          <a:pt x="100" y="78"/>
                          <a:pt x="100" y="78"/>
                          <a:pt x="99" y="78"/>
                        </a:cubicBezTo>
                        <a:cubicBezTo>
                          <a:pt x="97" y="78"/>
                          <a:pt x="95" y="77"/>
                          <a:pt x="94" y="77"/>
                        </a:cubicBezTo>
                        <a:cubicBezTo>
                          <a:pt x="92" y="76"/>
                          <a:pt x="92" y="73"/>
                          <a:pt x="93" y="72"/>
                        </a:cubicBezTo>
                        <a:cubicBezTo>
                          <a:pt x="93" y="72"/>
                          <a:pt x="93" y="72"/>
                          <a:pt x="93" y="72"/>
                        </a:cubicBezTo>
                        <a:cubicBezTo>
                          <a:pt x="92" y="72"/>
                          <a:pt x="92" y="72"/>
                          <a:pt x="92" y="72"/>
                        </a:cubicBezTo>
                        <a:cubicBezTo>
                          <a:pt x="92" y="72"/>
                          <a:pt x="92" y="72"/>
                          <a:pt x="92" y="72"/>
                        </a:cubicBezTo>
                        <a:cubicBezTo>
                          <a:pt x="90" y="75"/>
                          <a:pt x="89" y="78"/>
                          <a:pt x="89" y="81"/>
                        </a:cubicBezTo>
                        <a:cubicBezTo>
                          <a:pt x="92" y="81"/>
                          <a:pt x="94" y="81"/>
                          <a:pt x="97" y="81"/>
                        </a:cubicBezTo>
                        <a:cubicBezTo>
                          <a:pt x="98" y="81"/>
                          <a:pt x="100" y="81"/>
                          <a:pt x="102" y="81"/>
                        </a:cubicBezTo>
                        <a:cubicBezTo>
                          <a:pt x="110" y="81"/>
                          <a:pt x="117" y="80"/>
                          <a:pt x="123" y="79"/>
                        </a:cubicBezTo>
                        <a:cubicBezTo>
                          <a:pt x="123" y="75"/>
                          <a:pt x="120" y="70"/>
                          <a:pt x="116" y="67"/>
                        </a:cubicBezTo>
                        <a:cubicBezTo>
                          <a:pt x="115" y="67"/>
                          <a:pt x="113" y="67"/>
                          <a:pt x="110" y="67"/>
                        </a:cubicBezTo>
                        <a:moveTo>
                          <a:pt x="156" y="87"/>
                        </a:moveTo>
                        <a:cubicBezTo>
                          <a:pt x="154" y="87"/>
                          <a:pt x="152" y="86"/>
                          <a:pt x="150" y="84"/>
                        </a:cubicBezTo>
                        <a:cubicBezTo>
                          <a:pt x="146" y="80"/>
                          <a:pt x="153" y="76"/>
                          <a:pt x="157" y="75"/>
                        </a:cubicBezTo>
                        <a:cubicBezTo>
                          <a:pt x="157" y="75"/>
                          <a:pt x="157" y="75"/>
                          <a:pt x="157" y="75"/>
                        </a:cubicBezTo>
                        <a:cubicBezTo>
                          <a:pt x="159" y="74"/>
                          <a:pt x="161" y="73"/>
                          <a:pt x="162" y="73"/>
                        </a:cubicBezTo>
                        <a:cubicBezTo>
                          <a:pt x="162" y="73"/>
                          <a:pt x="163" y="73"/>
                          <a:pt x="163" y="73"/>
                        </a:cubicBezTo>
                        <a:cubicBezTo>
                          <a:pt x="168" y="73"/>
                          <a:pt x="165" y="81"/>
                          <a:pt x="163" y="83"/>
                        </a:cubicBezTo>
                        <a:cubicBezTo>
                          <a:pt x="161" y="85"/>
                          <a:pt x="158" y="87"/>
                          <a:pt x="156" y="87"/>
                        </a:cubicBezTo>
                        <a:moveTo>
                          <a:pt x="167" y="66"/>
                        </a:moveTo>
                        <a:cubicBezTo>
                          <a:pt x="160" y="71"/>
                          <a:pt x="154" y="75"/>
                          <a:pt x="149" y="77"/>
                        </a:cubicBezTo>
                        <a:cubicBezTo>
                          <a:pt x="148" y="78"/>
                          <a:pt x="146" y="79"/>
                          <a:pt x="145" y="79"/>
                        </a:cubicBezTo>
                        <a:cubicBezTo>
                          <a:pt x="146" y="81"/>
                          <a:pt x="146" y="84"/>
                          <a:pt x="146" y="86"/>
                        </a:cubicBezTo>
                        <a:cubicBezTo>
                          <a:pt x="146" y="88"/>
                          <a:pt x="146" y="90"/>
                          <a:pt x="145" y="92"/>
                        </a:cubicBezTo>
                        <a:cubicBezTo>
                          <a:pt x="145" y="93"/>
                          <a:pt x="148" y="95"/>
                          <a:pt x="153" y="95"/>
                        </a:cubicBezTo>
                        <a:cubicBezTo>
                          <a:pt x="154" y="95"/>
                          <a:pt x="154" y="95"/>
                          <a:pt x="154" y="95"/>
                        </a:cubicBezTo>
                        <a:cubicBezTo>
                          <a:pt x="157" y="95"/>
                          <a:pt x="160" y="94"/>
                          <a:pt x="164" y="93"/>
                        </a:cubicBezTo>
                        <a:cubicBezTo>
                          <a:pt x="167" y="91"/>
                          <a:pt x="170" y="88"/>
                          <a:pt x="171" y="84"/>
                        </a:cubicBezTo>
                        <a:cubicBezTo>
                          <a:pt x="172" y="80"/>
                          <a:pt x="172" y="75"/>
                          <a:pt x="170" y="71"/>
                        </a:cubicBezTo>
                        <a:cubicBezTo>
                          <a:pt x="170" y="70"/>
                          <a:pt x="168" y="67"/>
                          <a:pt x="167" y="66"/>
                        </a:cubicBezTo>
                        <a:cubicBezTo>
                          <a:pt x="167" y="66"/>
                          <a:pt x="167" y="66"/>
                          <a:pt x="167" y="66"/>
                        </a:cubicBezTo>
                        <a:moveTo>
                          <a:pt x="9" y="80"/>
                        </a:moveTo>
                        <a:cubicBezTo>
                          <a:pt x="7" y="80"/>
                          <a:pt x="4" y="79"/>
                          <a:pt x="3" y="77"/>
                        </a:cubicBezTo>
                        <a:cubicBezTo>
                          <a:pt x="1" y="74"/>
                          <a:pt x="2" y="72"/>
                          <a:pt x="4" y="69"/>
                        </a:cubicBezTo>
                        <a:cubicBezTo>
                          <a:pt x="5" y="69"/>
                          <a:pt x="5" y="68"/>
                          <a:pt x="6" y="68"/>
                        </a:cubicBezTo>
                        <a:cubicBezTo>
                          <a:pt x="7" y="68"/>
                          <a:pt x="7" y="68"/>
                          <a:pt x="7" y="68"/>
                        </a:cubicBezTo>
                        <a:cubicBezTo>
                          <a:pt x="7" y="68"/>
                          <a:pt x="7" y="68"/>
                          <a:pt x="7" y="68"/>
                        </a:cubicBezTo>
                        <a:cubicBezTo>
                          <a:pt x="8" y="67"/>
                          <a:pt x="9" y="67"/>
                          <a:pt x="10" y="67"/>
                        </a:cubicBezTo>
                        <a:cubicBezTo>
                          <a:pt x="12" y="67"/>
                          <a:pt x="14" y="68"/>
                          <a:pt x="15" y="70"/>
                        </a:cubicBezTo>
                        <a:cubicBezTo>
                          <a:pt x="18" y="72"/>
                          <a:pt x="16" y="77"/>
                          <a:pt x="13" y="79"/>
                        </a:cubicBezTo>
                        <a:cubicBezTo>
                          <a:pt x="12" y="79"/>
                          <a:pt x="10" y="80"/>
                          <a:pt x="9" y="80"/>
                        </a:cubicBezTo>
                        <a:moveTo>
                          <a:pt x="9" y="66"/>
                        </a:moveTo>
                        <a:cubicBezTo>
                          <a:pt x="6" y="67"/>
                          <a:pt x="3" y="69"/>
                          <a:pt x="1" y="72"/>
                        </a:cubicBezTo>
                        <a:cubicBezTo>
                          <a:pt x="0" y="75"/>
                          <a:pt x="0" y="79"/>
                          <a:pt x="2" y="82"/>
                        </a:cubicBezTo>
                        <a:cubicBezTo>
                          <a:pt x="4" y="86"/>
                          <a:pt x="10" y="88"/>
                          <a:pt x="17" y="88"/>
                        </a:cubicBezTo>
                        <a:cubicBezTo>
                          <a:pt x="18" y="88"/>
                          <a:pt x="18" y="88"/>
                          <a:pt x="19" y="88"/>
                        </a:cubicBezTo>
                        <a:cubicBezTo>
                          <a:pt x="17" y="85"/>
                          <a:pt x="17" y="78"/>
                          <a:pt x="19" y="74"/>
                        </a:cubicBezTo>
                        <a:cubicBezTo>
                          <a:pt x="20" y="73"/>
                          <a:pt x="21" y="72"/>
                          <a:pt x="23" y="71"/>
                        </a:cubicBezTo>
                        <a:cubicBezTo>
                          <a:pt x="20" y="70"/>
                          <a:pt x="18" y="69"/>
                          <a:pt x="17" y="68"/>
                        </a:cubicBezTo>
                        <a:cubicBezTo>
                          <a:pt x="14" y="67"/>
                          <a:pt x="11" y="66"/>
                          <a:pt x="9" y="66"/>
                        </a:cubicBezTo>
                        <a:moveTo>
                          <a:pt x="131" y="65"/>
                        </a:moveTo>
                        <a:cubicBezTo>
                          <a:pt x="131" y="65"/>
                          <a:pt x="131" y="65"/>
                          <a:pt x="131" y="65"/>
                        </a:cubicBezTo>
                        <a:cubicBezTo>
                          <a:pt x="132" y="66"/>
                          <a:pt x="134" y="67"/>
                          <a:pt x="133" y="69"/>
                        </a:cubicBezTo>
                        <a:cubicBezTo>
                          <a:pt x="132" y="70"/>
                          <a:pt x="130" y="71"/>
                          <a:pt x="128" y="72"/>
                        </a:cubicBezTo>
                        <a:cubicBezTo>
                          <a:pt x="128" y="72"/>
                          <a:pt x="127" y="72"/>
                          <a:pt x="126" y="72"/>
                        </a:cubicBezTo>
                        <a:cubicBezTo>
                          <a:pt x="125" y="72"/>
                          <a:pt x="123" y="72"/>
                          <a:pt x="122" y="71"/>
                        </a:cubicBezTo>
                        <a:cubicBezTo>
                          <a:pt x="121" y="70"/>
                          <a:pt x="119" y="69"/>
                          <a:pt x="119" y="67"/>
                        </a:cubicBezTo>
                        <a:cubicBezTo>
                          <a:pt x="119" y="66"/>
                          <a:pt x="119" y="66"/>
                          <a:pt x="119" y="66"/>
                        </a:cubicBezTo>
                        <a:cubicBezTo>
                          <a:pt x="118" y="67"/>
                          <a:pt x="117" y="67"/>
                          <a:pt x="117" y="67"/>
                        </a:cubicBezTo>
                        <a:cubicBezTo>
                          <a:pt x="120" y="69"/>
                          <a:pt x="123" y="75"/>
                          <a:pt x="123" y="79"/>
                        </a:cubicBezTo>
                        <a:cubicBezTo>
                          <a:pt x="127" y="78"/>
                          <a:pt x="131" y="78"/>
                          <a:pt x="134" y="77"/>
                        </a:cubicBezTo>
                        <a:cubicBezTo>
                          <a:pt x="134" y="77"/>
                          <a:pt x="134" y="77"/>
                          <a:pt x="134" y="77"/>
                        </a:cubicBezTo>
                        <a:cubicBezTo>
                          <a:pt x="135" y="77"/>
                          <a:pt x="137" y="76"/>
                          <a:pt x="141" y="75"/>
                        </a:cubicBezTo>
                        <a:cubicBezTo>
                          <a:pt x="141" y="71"/>
                          <a:pt x="139" y="68"/>
                          <a:pt x="136" y="66"/>
                        </a:cubicBezTo>
                        <a:cubicBezTo>
                          <a:pt x="135" y="66"/>
                          <a:pt x="133" y="65"/>
                          <a:pt x="131" y="65"/>
                        </a:cubicBezTo>
                        <a:moveTo>
                          <a:pt x="66" y="64"/>
                        </a:moveTo>
                        <a:cubicBezTo>
                          <a:pt x="68" y="67"/>
                          <a:pt x="66" y="70"/>
                          <a:pt x="63" y="71"/>
                        </a:cubicBezTo>
                        <a:cubicBezTo>
                          <a:pt x="61" y="71"/>
                          <a:pt x="60" y="72"/>
                          <a:pt x="58" y="72"/>
                        </a:cubicBezTo>
                        <a:cubicBezTo>
                          <a:pt x="57" y="72"/>
                          <a:pt x="57" y="72"/>
                          <a:pt x="56" y="72"/>
                        </a:cubicBezTo>
                        <a:cubicBezTo>
                          <a:pt x="54" y="71"/>
                          <a:pt x="51" y="71"/>
                          <a:pt x="51" y="69"/>
                        </a:cubicBezTo>
                        <a:cubicBezTo>
                          <a:pt x="50" y="68"/>
                          <a:pt x="50" y="67"/>
                          <a:pt x="52" y="66"/>
                        </a:cubicBezTo>
                        <a:cubicBezTo>
                          <a:pt x="50" y="66"/>
                          <a:pt x="49" y="67"/>
                          <a:pt x="49" y="68"/>
                        </a:cubicBezTo>
                        <a:cubicBezTo>
                          <a:pt x="47" y="70"/>
                          <a:pt x="46" y="71"/>
                          <a:pt x="46" y="73"/>
                        </a:cubicBezTo>
                        <a:cubicBezTo>
                          <a:pt x="52" y="75"/>
                          <a:pt x="58" y="77"/>
                          <a:pt x="64" y="78"/>
                        </a:cubicBezTo>
                        <a:cubicBezTo>
                          <a:pt x="64" y="76"/>
                          <a:pt x="65" y="75"/>
                          <a:pt x="66" y="73"/>
                        </a:cubicBezTo>
                        <a:cubicBezTo>
                          <a:pt x="67" y="71"/>
                          <a:pt x="68" y="70"/>
                          <a:pt x="70" y="69"/>
                        </a:cubicBezTo>
                        <a:cubicBezTo>
                          <a:pt x="71" y="69"/>
                          <a:pt x="71" y="69"/>
                          <a:pt x="72" y="68"/>
                        </a:cubicBezTo>
                        <a:cubicBezTo>
                          <a:pt x="71" y="68"/>
                          <a:pt x="69" y="65"/>
                          <a:pt x="66" y="64"/>
                        </a:cubicBezTo>
                        <a:moveTo>
                          <a:pt x="49" y="59"/>
                        </a:moveTo>
                        <a:cubicBezTo>
                          <a:pt x="49" y="60"/>
                          <a:pt x="50" y="60"/>
                          <a:pt x="50" y="61"/>
                        </a:cubicBezTo>
                        <a:cubicBezTo>
                          <a:pt x="49" y="63"/>
                          <a:pt x="48" y="64"/>
                          <a:pt x="46" y="65"/>
                        </a:cubicBezTo>
                        <a:cubicBezTo>
                          <a:pt x="45" y="66"/>
                          <a:pt x="43" y="66"/>
                          <a:pt x="40" y="66"/>
                        </a:cubicBezTo>
                        <a:cubicBezTo>
                          <a:pt x="40" y="66"/>
                          <a:pt x="40" y="66"/>
                          <a:pt x="40" y="66"/>
                        </a:cubicBezTo>
                        <a:cubicBezTo>
                          <a:pt x="39" y="66"/>
                          <a:pt x="33" y="66"/>
                          <a:pt x="33" y="63"/>
                        </a:cubicBezTo>
                        <a:cubicBezTo>
                          <a:pt x="32" y="62"/>
                          <a:pt x="33" y="61"/>
                          <a:pt x="34" y="61"/>
                        </a:cubicBezTo>
                        <a:cubicBezTo>
                          <a:pt x="33" y="61"/>
                          <a:pt x="32" y="61"/>
                          <a:pt x="32" y="62"/>
                        </a:cubicBezTo>
                        <a:cubicBezTo>
                          <a:pt x="30" y="63"/>
                          <a:pt x="29" y="65"/>
                          <a:pt x="28" y="67"/>
                        </a:cubicBezTo>
                        <a:cubicBezTo>
                          <a:pt x="34" y="69"/>
                          <a:pt x="40" y="71"/>
                          <a:pt x="45" y="73"/>
                        </a:cubicBezTo>
                        <a:cubicBezTo>
                          <a:pt x="45" y="72"/>
                          <a:pt x="46" y="70"/>
                          <a:pt x="47" y="69"/>
                        </a:cubicBezTo>
                        <a:cubicBezTo>
                          <a:pt x="49" y="66"/>
                          <a:pt x="51" y="65"/>
                          <a:pt x="54" y="64"/>
                        </a:cubicBezTo>
                        <a:cubicBezTo>
                          <a:pt x="54" y="64"/>
                          <a:pt x="55" y="64"/>
                          <a:pt x="55" y="64"/>
                        </a:cubicBezTo>
                        <a:cubicBezTo>
                          <a:pt x="55" y="63"/>
                          <a:pt x="53" y="61"/>
                          <a:pt x="49" y="59"/>
                        </a:cubicBezTo>
                        <a:moveTo>
                          <a:pt x="33" y="56"/>
                        </a:moveTo>
                        <a:cubicBezTo>
                          <a:pt x="33" y="57"/>
                          <a:pt x="32" y="58"/>
                          <a:pt x="32" y="58"/>
                        </a:cubicBezTo>
                        <a:cubicBezTo>
                          <a:pt x="30" y="60"/>
                          <a:pt x="28" y="61"/>
                          <a:pt x="25" y="61"/>
                        </a:cubicBezTo>
                        <a:cubicBezTo>
                          <a:pt x="25" y="62"/>
                          <a:pt x="24" y="62"/>
                          <a:pt x="23" y="62"/>
                        </a:cubicBezTo>
                        <a:cubicBezTo>
                          <a:pt x="21" y="62"/>
                          <a:pt x="18" y="61"/>
                          <a:pt x="17" y="59"/>
                        </a:cubicBezTo>
                        <a:cubicBezTo>
                          <a:pt x="16" y="59"/>
                          <a:pt x="16" y="58"/>
                          <a:pt x="16" y="57"/>
                        </a:cubicBezTo>
                        <a:cubicBezTo>
                          <a:pt x="15" y="58"/>
                          <a:pt x="15" y="58"/>
                          <a:pt x="14" y="59"/>
                        </a:cubicBezTo>
                        <a:cubicBezTo>
                          <a:pt x="14" y="60"/>
                          <a:pt x="14" y="61"/>
                          <a:pt x="14" y="61"/>
                        </a:cubicBezTo>
                        <a:cubicBezTo>
                          <a:pt x="15" y="62"/>
                          <a:pt x="17" y="62"/>
                          <a:pt x="19" y="63"/>
                        </a:cubicBezTo>
                        <a:cubicBezTo>
                          <a:pt x="20" y="64"/>
                          <a:pt x="23" y="64"/>
                          <a:pt x="25" y="66"/>
                        </a:cubicBezTo>
                        <a:cubicBezTo>
                          <a:pt x="26" y="66"/>
                          <a:pt x="27" y="66"/>
                          <a:pt x="28" y="67"/>
                        </a:cubicBezTo>
                        <a:cubicBezTo>
                          <a:pt x="28" y="65"/>
                          <a:pt x="29" y="64"/>
                          <a:pt x="30" y="63"/>
                        </a:cubicBezTo>
                        <a:cubicBezTo>
                          <a:pt x="31" y="62"/>
                          <a:pt x="32" y="61"/>
                          <a:pt x="33" y="60"/>
                        </a:cubicBezTo>
                        <a:cubicBezTo>
                          <a:pt x="34" y="60"/>
                          <a:pt x="35" y="59"/>
                          <a:pt x="36" y="59"/>
                        </a:cubicBezTo>
                        <a:cubicBezTo>
                          <a:pt x="36" y="59"/>
                          <a:pt x="36" y="59"/>
                          <a:pt x="37" y="59"/>
                        </a:cubicBezTo>
                        <a:cubicBezTo>
                          <a:pt x="36" y="58"/>
                          <a:pt x="35" y="57"/>
                          <a:pt x="33" y="56"/>
                        </a:cubicBezTo>
                        <a:moveTo>
                          <a:pt x="151" y="54"/>
                        </a:moveTo>
                        <a:cubicBezTo>
                          <a:pt x="151" y="54"/>
                          <a:pt x="150" y="54"/>
                          <a:pt x="150" y="54"/>
                        </a:cubicBezTo>
                        <a:cubicBezTo>
                          <a:pt x="151" y="54"/>
                          <a:pt x="152" y="55"/>
                          <a:pt x="153" y="56"/>
                        </a:cubicBezTo>
                        <a:cubicBezTo>
                          <a:pt x="157" y="61"/>
                          <a:pt x="153" y="65"/>
                          <a:pt x="149" y="67"/>
                        </a:cubicBezTo>
                        <a:cubicBezTo>
                          <a:pt x="147" y="68"/>
                          <a:pt x="146" y="68"/>
                          <a:pt x="144" y="68"/>
                        </a:cubicBezTo>
                        <a:cubicBezTo>
                          <a:pt x="143" y="68"/>
                          <a:pt x="143" y="68"/>
                          <a:pt x="142" y="68"/>
                        </a:cubicBezTo>
                        <a:cubicBezTo>
                          <a:pt x="140" y="67"/>
                          <a:pt x="139" y="66"/>
                          <a:pt x="139" y="64"/>
                        </a:cubicBezTo>
                        <a:cubicBezTo>
                          <a:pt x="139" y="62"/>
                          <a:pt x="140" y="59"/>
                          <a:pt x="142" y="57"/>
                        </a:cubicBezTo>
                        <a:cubicBezTo>
                          <a:pt x="142" y="57"/>
                          <a:pt x="142" y="57"/>
                          <a:pt x="142" y="57"/>
                        </a:cubicBezTo>
                        <a:cubicBezTo>
                          <a:pt x="139" y="59"/>
                          <a:pt x="137" y="62"/>
                          <a:pt x="137" y="66"/>
                        </a:cubicBezTo>
                        <a:cubicBezTo>
                          <a:pt x="140" y="67"/>
                          <a:pt x="141" y="71"/>
                          <a:pt x="141" y="75"/>
                        </a:cubicBezTo>
                        <a:cubicBezTo>
                          <a:pt x="143" y="74"/>
                          <a:pt x="145" y="73"/>
                          <a:pt x="147" y="72"/>
                        </a:cubicBezTo>
                        <a:cubicBezTo>
                          <a:pt x="151" y="70"/>
                          <a:pt x="157" y="67"/>
                          <a:pt x="163" y="62"/>
                        </a:cubicBezTo>
                        <a:cubicBezTo>
                          <a:pt x="162" y="60"/>
                          <a:pt x="161" y="58"/>
                          <a:pt x="160" y="57"/>
                        </a:cubicBezTo>
                        <a:cubicBezTo>
                          <a:pt x="158" y="56"/>
                          <a:pt x="157" y="55"/>
                          <a:pt x="155" y="54"/>
                        </a:cubicBezTo>
                        <a:cubicBezTo>
                          <a:pt x="154" y="54"/>
                          <a:pt x="153" y="54"/>
                          <a:pt x="151" y="54"/>
                        </a:cubicBezTo>
                        <a:moveTo>
                          <a:pt x="177" y="74"/>
                        </a:moveTo>
                        <a:cubicBezTo>
                          <a:pt x="177" y="74"/>
                          <a:pt x="177" y="74"/>
                          <a:pt x="177" y="74"/>
                        </a:cubicBezTo>
                        <a:cubicBezTo>
                          <a:pt x="175" y="74"/>
                          <a:pt x="174" y="72"/>
                          <a:pt x="173" y="70"/>
                        </a:cubicBezTo>
                        <a:cubicBezTo>
                          <a:pt x="172" y="68"/>
                          <a:pt x="171" y="66"/>
                          <a:pt x="172" y="65"/>
                        </a:cubicBezTo>
                        <a:cubicBezTo>
                          <a:pt x="172" y="64"/>
                          <a:pt x="172" y="63"/>
                          <a:pt x="173" y="63"/>
                        </a:cubicBezTo>
                        <a:cubicBezTo>
                          <a:pt x="173" y="62"/>
                          <a:pt x="174" y="61"/>
                          <a:pt x="175" y="60"/>
                        </a:cubicBezTo>
                        <a:cubicBezTo>
                          <a:pt x="176" y="59"/>
                          <a:pt x="177" y="58"/>
                          <a:pt x="179" y="58"/>
                        </a:cubicBezTo>
                        <a:cubicBezTo>
                          <a:pt x="179" y="58"/>
                          <a:pt x="180" y="58"/>
                          <a:pt x="180" y="58"/>
                        </a:cubicBezTo>
                        <a:cubicBezTo>
                          <a:pt x="182" y="59"/>
                          <a:pt x="183" y="62"/>
                          <a:pt x="183" y="64"/>
                        </a:cubicBezTo>
                        <a:cubicBezTo>
                          <a:pt x="183" y="67"/>
                          <a:pt x="182" y="69"/>
                          <a:pt x="181" y="71"/>
                        </a:cubicBezTo>
                        <a:cubicBezTo>
                          <a:pt x="180" y="72"/>
                          <a:pt x="179" y="74"/>
                          <a:pt x="177" y="74"/>
                        </a:cubicBezTo>
                        <a:moveTo>
                          <a:pt x="181" y="52"/>
                        </a:moveTo>
                        <a:cubicBezTo>
                          <a:pt x="181" y="52"/>
                          <a:pt x="180" y="53"/>
                          <a:pt x="180" y="54"/>
                        </a:cubicBezTo>
                        <a:cubicBezTo>
                          <a:pt x="175" y="58"/>
                          <a:pt x="171" y="62"/>
                          <a:pt x="167" y="65"/>
                        </a:cubicBezTo>
                        <a:cubicBezTo>
                          <a:pt x="169" y="67"/>
                          <a:pt x="170" y="69"/>
                          <a:pt x="171" y="71"/>
                        </a:cubicBezTo>
                        <a:cubicBezTo>
                          <a:pt x="173" y="75"/>
                          <a:pt x="173" y="79"/>
                          <a:pt x="172" y="83"/>
                        </a:cubicBezTo>
                        <a:cubicBezTo>
                          <a:pt x="172" y="83"/>
                          <a:pt x="172" y="83"/>
                          <a:pt x="172" y="83"/>
                        </a:cubicBezTo>
                        <a:cubicBezTo>
                          <a:pt x="174" y="83"/>
                          <a:pt x="189" y="82"/>
                          <a:pt x="193" y="66"/>
                        </a:cubicBezTo>
                        <a:cubicBezTo>
                          <a:pt x="192" y="66"/>
                          <a:pt x="192" y="66"/>
                          <a:pt x="192" y="66"/>
                        </a:cubicBezTo>
                        <a:cubicBezTo>
                          <a:pt x="192" y="62"/>
                          <a:pt x="191" y="58"/>
                          <a:pt x="188" y="55"/>
                        </a:cubicBezTo>
                        <a:cubicBezTo>
                          <a:pt x="186" y="53"/>
                          <a:pt x="184" y="52"/>
                          <a:pt x="181" y="52"/>
                        </a:cubicBezTo>
                        <a:moveTo>
                          <a:pt x="165" y="40"/>
                        </a:moveTo>
                        <a:cubicBezTo>
                          <a:pt x="164" y="40"/>
                          <a:pt x="163" y="40"/>
                          <a:pt x="162" y="40"/>
                        </a:cubicBezTo>
                        <a:cubicBezTo>
                          <a:pt x="162" y="40"/>
                          <a:pt x="162" y="40"/>
                          <a:pt x="161" y="40"/>
                        </a:cubicBezTo>
                        <a:cubicBezTo>
                          <a:pt x="162" y="40"/>
                          <a:pt x="162" y="40"/>
                          <a:pt x="162" y="40"/>
                        </a:cubicBezTo>
                        <a:cubicBezTo>
                          <a:pt x="163" y="40"/>
                          <a:pt x="164" y="40"/>
                          <a:pt x="166" y="42"/>
                        </a:cubicBezTo>
                        <a:cubicBezTo>
                          <a:pt x="169" y="44"/>
                          <a:pt x="168" y="48"/>
                          <a:pt x="166" y="51"/>
                        </a:cubicBezTo>
                        <a:cubicBezTo>
                          <a:pt x="164" y="53"/>
                          <a:pt x="162" y="54"/>
                          <a:pt x="160" y="54"/>
                        </a:cubicBezTo>
                        <a:cubicBezTo>
                          <a:pt x="159" y="54"/>
                          <a:pt x="157" y="53"/>
                          <a:pt x="156" y="52"/>
                        </a:cubicBezTo>
                        <a:cubicBezTo>
                          <a:pt x="154" y="49"/>
                          <a:pt x="154" y="46"/>
                          <a:pt x="156" y="44"/>
                        </a:cubicBezTo>
                        <a:cubicBezTo>
                          <a:pt x="154" y="46"/>
                          <a:pt x="152" y="49"/>
                          <a:pt x="152" y="54"/>
                        </a:cubicBezTo>
                        <a:cubicBezTo>
                          <a:pt x="152" y="54"/>
                          <a:pt x="152" y="54"/>
                          <a:pt x="152" y="54"/>
                        </a:cubicBezTo>
                        <a:cubicBezTo>
                          <a:pt x="153" y="54"/>
                          <a:pt x="155" y="54"/>
                          <a:pt x="156" y="54"/>
                        </a:cubicBezTo>
                        <a:cubicBezTo>
                          <a:pt x="158" y="55"/>
                          <a:pt x="159" y="56"/>
                          <a:pt x="160" y="57"/>
                        </a:cubicBezTo>
                        <a:cubicBezTo>
                          <a:pt x="162" y="59"/>
                          <a:pt x="162" y="60"/>
                          <a:pt x="163" y="62"/>
                        </a:cubicBezTo>
                        <a:cubicBezTo>
                          <a:pt x="167" y="58"/>
                          <a:pt x="171" y="54"/>
                          <a:pt x="175" y="50"/>
                        </a:cubicBezTo>
                        <a:cubicBezTo>
                          <a:pt x="176" y="50"/>
                          <a:pt x="176" y="49"/>
                          <a:pt x="176" y="49"/>
                        </a:cubicBezTo>
                        <a:cubicBezTo>
                          <a:pt x="176" y="47"/>
                          <a:pt x="175" y="44"/>
                          <a:pt x="173" y="43"/>
                        </a:cubicBezTo>
                        <a:cubicBezTo>
                          <a:pt x="171" y="41"/>
                          <a:pt x="169" y="40"/>
                          <a:pt x="167" y="40"/>
                        </a:cubicBezTo>
                        <a:cubicBezTo>
                          <a:pt x="166" y="40"/>
                          <a:pt x="166" y="40"/>
                          <a:pt x="165" y="40"/>
                        </a:cubicBezTo>
                        <a:moveTo>
                          <a:pt x="195" y="34"/>
                        </a:moveTo>
                        <a:cubicBezTo>
                          <a:pt x="191" y="40"/>
                          <a:pt x="187" y="45"/>
                          <a:pt x="182" y="51"/>
                        </a:cubicBezTo>
                        <a:cubicBezTo>
                          <a:pt x="188" y="52"/>
                          <a:pt x="192" y="59"/>
                          <a:pt x="193" y="65"/>
                        </a:cubicBezTo>
                        <a:cubicBezTo>
                          <a:pt x="193" y="65"/>
                          <a:pt x="193" y="65"/>
                          <a:pt x="193" y="65"/>
                        </a:cubicBezTo>
                        <a:cubicBezTo>
                          <a:pt x="193" y="65"/>
                          <a:pt x="193" y="65"/>
                          <a:pt x="193" y="65"/>
                        </a:cubicBezTo>
                        <a:cubicBezTo>
                          <a:pt x="193" y="65"/>
                          <a:pt x="193" y="65"/>
                          <a:pt x="193" y="65"/>
                        </a:cubicBezTo>
                        <a:cubicBezTo>
                          <a:pt x="193" y="65"/>
                          <a:pt x="193" y="65"/>
                          <a:pt x="194" y="65"/>
                        </a:cubicBezTo>
                        <a:cubicBezTo>
                          <a:pt x="194" y="65"/>
                          <a:pt x="194" y="65"/>
                          <a:pt x="194" y="65"/>
                        </a:cubicBezTo>
                        <a:cubicBezTo>
                          <a:pt x="196" y="65"/>
                          <a:pt x="198" y="65"/>
                          <a:pt x="199" y="64"/>
                        </a:cubicBezTo>
                        <a:cubicBezTo>
                          <a:pt x="199" y="61"/>
                          <a:pt x="199" y="58"/>
                          <a:pt x="199" y="57"/>
                        </a:cubicBezTo>
                        <a:cubicBezTo>
                          <a:pt x="198" y="58"/>
                          <a:pt x="197" y="59"/>
                          <a:pt x="195" y="59"/>
                        </a:cubicBezTo>
                        <a:cubicBezTo>
                          <a:pt x="195" y="59"/>
                          <a:pt x="194" y="59"/>
                          <a:pt x="194" y="59"/>
                        </a:cubicBezTo>
                        <a:cubicBezTo>
                          <a:pt x="192" y="58"/>
                          <a:pt x="191" y="56"/>
                          <a:pt x="190" y="54"/>
                        </a:cubicBezTo>
                        <a:cubicBezTo>
                          <a:pt x="189" y="52"/>
                          <a:pt x="188" y="50"/>
                          <a:pt x="189" y="47"/>
                        </a:cubicBezTo>
                        <a:cubicBezTo>
                          <a:pt x="189" y="45"/>
                          <a:pt x="190" y="43"/>
                          <a:pt x="192" y="42"/>
                        </a:cubicBezTo>
                        <a:cubicBezTo>
                          <a:pt x="193" y="41"/>
                          <a:pt x="194" y="40"/>
                          <a:pt x="195" y="39"/>
                        </a:cubicBezTo>
                        <a:cubicBezTo>
                          <a:pt x="196" y="39"/>
                          <a:pt x="196" y="39"/>
                          <a:pt x="196" y="39"/>
                        </a:cubicBezTo>
                        <a:cubicBezTo>
                          <a:pt x="198" y="39"/>
                          <a:pt x="200" y="40"/>
                          <a:pt x="201" y="42"/>
                        </a:cubicBezTo>
                        <a:cubicBezTo>
                          <a:pt x="203" y="45"/>
                          <a:pt x="203" y="49"/>
                          <a:pt x="202" y="52"/>
                        </a:cubicBezTo>
                        <a:cubicBezTo>
                          <a:pt x="202" y="52"/>
                          <a:pt x="202" y="52"/>
                          <a:pt x="203" y="52"/>
                        </a:cubicBezTo>
                        <a:cubicBezTo>
                          <a:pt x="204" y="53"/>
                          <a:pt x="204" y="55"/>
                          <a:pt x="205" y="59"/>
                        </a:cubicBezTo>
                        <a:cubicBezTo>
                          <a:pt x="207" y="57"/>
                          <a:pt x="208" y="53"/>
                          <a:pt x="209" y="48"/>
                        </a:cubicBezTo>
                        <a:cubicBezTo>
                          <a:pt x="209" y="48"/>
                          <a:pt x="209" y="48"/>
                          <a:pt x="209" y="48"/>
                        </a:cubicBezTo>
                        <a:cubicBezTo>
                          <a:pt x="208" y="44"/>
                          <a:pt x="206" y="40"/>
                          <a:pt x="202" y="37"/>
                        </a:cubicBezTo>
                        <a:cubicBezTo>
                          <a:pt x="200" y="35"/>
                          <a:pt x="198" y="34"/>
                          <a:pt x="195" y="34"/>
                        </a:cubicBezTo>
                        <a:moveTo>
                          <a:pt x="171" y="38"/>
                        </a:moveTo>
                        <a:cubicBezTo>
                          <a:pt x="170" y="38"/>
                          <a:pt x="168" y="38"/>
                          <a:pt x="167" y="37"/>
                        </a:cubicBezTo>
                        <a:cubicBezTo>
                          <a:pt x="165" y="35"/>
                          <a:pt x="167" y="32"/>
                          <a:pt x="169" y="31"/>
                        </a:cubicBezTo>
                        <a:cubicBezTo>
                          <a:pt x="170" y="29"/>
                          <a:pt x="171" y="29"/>
                          <a:pt x="173" y="28"/>
                        </a:cubicBezTo>
                        <a:cubicBezTo>
                          <a:pt x="174" y="28"/>
                          <a:pt x="175" y="28"/>
                          <a:pt x="176" y="28"/>
                        </a:cubicBezTo>
                        <a:cubicBezTo>
                          <a:pt x="177" y="28"/>
                          <a:pt x="178" y="28"/>
                          <a:pt x="179" y="29"/>
                        </a:cubicBezTo>
                        <a:cubicBezTo>
                          <a:pt x="181" y="31"/>
                          <a:pt x="178" y="35"/>
                          <a:pt x="176" y="37"/>
                        </a:cubicBezTo>
                        <a:cubicBezTo>
                          <a:pt x="175" y="37"/>
                          <a:pt x="173" y="38"/>
                          <a:pt x="171" y="38"/>
                        </a:cubicBezTo>
                        <a:moveTo>
                          <a:pt x="179" y="26"/>
                        </a:moveTo>
                        <a:cubicBezTo>
                          <a:pt x="177" y="26"/>
                          <a:pt x="175" y="26"/>
                          <a:pt x="174" y="27"/>
                        </a:cubicBezTo>
                        <a:cubicBezTo>
                          <a:pt x="173" y="27"/>
                          <a:pt x="173" y="27"/>
                          <a:pt x="173" y="27"/>
                        </a:cubicBezTo>
                        <a:cubicBezTo>
                          <a:pt x="173" y="27"/>
                          <a:pt x="164" y="29"/>
                          <a:pt x="163" y="39"/>
                        </a:cubicBezTo>
                        <a:cubicBezTo>
                          <a:pt x="164" y="39"/>
                          <a:pt x="165" y="39"/>
                          <a:pt x="166" y="39"/>
                        </a:cubicBezTo>
                        <a:cubicBezTo>
                          <a:pt x="167" y="39"/>
                          <a:pt x="167" y="39"/>
                          <a:pt x="168" y="39"/>
                        </a:cubicBezTo>
                        <a:cubicBezTo>
                          <a:pt x="170" y="40"/>
                          <a:pt x="172" y="41"/>
                          <a:pt x="174" y="43"/>
                        </a:cubicBezTo>
                        <a:cubicBezTo>
                          <a:pt x="175" y="45"/>
                          <a:pt x="176" y="47"/>
                          <a:pt x="176" y="49"/>
                        </a:cubicBezTo>
                        <a:cubicBezTo>
                          <a:pt x="182" y="43"/>
                          <a:pt x="186" y="37"/>
                          <a:pt x="190" y="31"/>
                        </a:cubicBezTo>
                        <a:cubicBezTo>
                          <a:pt x="189" y="29"/>
                          <a:pt x="187" y="28"/>
                          <a:pt x="185" y="27"/>
                        </a:cubicBezTo>
                        <a:cubicBezTo>
                          <a:pt x="183" y="26"/>
                          <a:pt x="181" y="26"/>
                          <a:pt x="179" y="26"/>
                        </a:cubicBezTo>
                        <a:moveTo>
                          <a:pt x="209" y="38"/>
                        </a:moveTo>
                        <a:cubicBezTo>
                          <a:pt x="208" y="38"/>
                          <a:pt x="206" y="37"/>
                          <a:pt x="205" y="35"/>
                        </a:cubicBezTo>
                        <a:cubicBezTo>
                          <a:pt x="201" y="31"/>
                          <a:pt x="201" y="26"/>
                          <a:pt x="205" y="22"/>
                        </a:cubicBezTo>
                        <a:cubicBezTo>
                          <a:pt x="206" y="22"/>
                          <a:pt x="206" y="22"/>
                          <a:pt x="206" y="22"/>
                        </a:cubicBezTo>
                        <a:cubicBezTo>
                          <a:pt x="206" y="21"/>
                          <a:pt x="207" y="21"/>
                          <a:pt x="207" y="21"/>
                        </a:cubicBezTo>
                        <a:cubicBezTo>
                          <a:pt x="208" y="21"/>
                          <a:pt x="208" y="21"/>
                          <a:pt x="209" y="21"/>
                        </a:cubicBezTo>
                        <a:cubicBezTo>
                          <a:pt x="210" y="21"/>
                          <a:pt x="212" y="21"/>
                          <a:pt x="213" y="22"/>
                        </a:cubicBezTo>
                        <a:cubicBezTo>
                          <a:pt x="216" y="25"/>
                          <a:pt x="217" y="30"/>
                          <a:pt x="215" y="33"/>
                        </a:cubicBezTo>
                        <a:cubicBezTo>
                          <a:pt x="214" y="36"/>
                          <a:pt x="212" y="38"/>
                          <a:pt x="209" y="38"/>
                        </a:cubicBezTo>
                        <a:moveTo>
                          <a:pt x="209" y="18"/>
                        </a:moveTo>
                        <a:cubicBezTo>
                          <a:pt x="208" y="18"/>
                          <a:pt x="206" y="18"/>
                          <a:pt x="205" y="19"/>
                        </a:cubicBezTo>
                        <a:cubicBezTo>
                          <a:pt x="202" y="23"/>
                          <a:pt x="199" y="28"/>
                          <a:pt x="195" y="33"/>
                        </a:cubicBezTo>
                        <a:cubicBezTo>
                          <a:pt x="196" y="34"/>
                          <a:pt x="197" y="34"/>
                          <a:pt x="197" y="34"/>
                        </a:cubicBezTo>
                        <a:cubicBezTo>
                          <a:pt x="199" y="34"/>
                          <a:pt x="201" y="35"/>
                          <a:pt x="203" y="37"/>
                        </a:cubicBezTo>
                        <a:cubicBezTo>
                          <a:pt x="206" y="40"/>
                          <a:pt x="208" y="43"/>
                          <a:pt x="209" y="48"/>
                        </a:cubicBezTo>
                        <a:cubicBezTo>
                          <a:pt x="209" y="48"/>
                          <a:pt x="209" y="48"/>
                          <a:pt x="209" y="48"/>
                        </a:cubicBezTo>
                        <a:cubicBezTo>
                          <a:pt x="209" y="47"/>
                          <a:pt x="209" y="47"/>
                          <a:pt x="209" y="47"/>
                        </a:cubicBezTo>
                        <a:cubicBezTo>
                          <a:pt x="209" y="47"/>
                          <a:pt x="209" y="47"/>
                          <a:pt x="209" y="47"/>
                        </a:cubicBezTo>
                        <a:cubicBezTo>
                          <a:pt x="209" y="47"/>
                          <a:pt x="211" y="47"/>
                          <a:pt x="213" y="46"/>
                        </a:cubicBezTo>
                        <a:cubicBezTo>
                          <a:pt x="212" y="45"/>
                          <a:pt x="212" y="45"/>
                          <a:pt x="211" y="44"/>
                        </a:cubicBezTo>
                        <a:cubicBezTo>
                          <a:pt x="211" y="44"/>
                          <a:pt x="211" y="44"/>
                          <a:pt x="211" y="44"/>
                        </a:cubicBezTo>
                        <a:cubicBezTo>
                          <a:pt x="212" y="45"/>
                          <a:pt x="213" y="45"/>
                          <a:pt x="213" y="46"/>
                        </a:cubicBezTo>
                        <a:cubicBezTo>
                          <a:pt x="217" y="44"/>
                          <a:pt x="222" y="40"/>
                          <a:pt x="223" y="30"/>
                        </a:cubicBezTo>
                        <a:cubicBezTo>
                          <a:pt x="223" y="30"/>
                          <a:pt x="223" y="30"/>
                          <a:pt x="223" y="30"/>
                        </a:cubicBezTo>
                        <a:cubicBezTo>
                          <a:pt x="223" y="30"/>
                          <a:pt x="223" y="30"/>
                          <a:pt x="223" y="30"/>
                        </a:cubicBezTo>
                        <a:cubicBezTo>
                          <a:pt x="223" y="25"/>
                          <a:pt x="219" y="21"/>
                          <a:pt x="215" y="19"/>
                        </a:cubicBezTo>
                        <a:cubicBezTo>
                          <a:pt x="213" y="19"/>
                          <a:pt x="211" y="18"/>
                          <a:pt x="209" y="18"/>
                        </a:cubicBezTo>
                        <a:moveTo>
                          <a:pt x="182" y="15"/>
                        </a:moveTo>
                        <a:cubicBezTo>
                          <a:pt x="183" y="15"/>
                          <a:pt x="184" y="14"/>
                          <a:pt x="185" y="14"/>
                        </a:cubicBezTo>
                        <a:cubicBezTo>
                          <a:pt x="187" y="14"/>
                          <a:pt x="188" y="15"/>
                          <a:pt x="189" y="16"/>
                        </a:cubicBezTo>
                        <a:cubicBezTo>
                          <a:pt x="192" y="19"/>
                          <a:pt x="189" y="22"/>
                          <a:pt x="186" y="23"/>
                        </a:cubicBezTo>
                        <a:cubicBezTo>
                          <a:pt x="185" y="24"/>
                          <a:pt x="183" y="24"/>
                          <a:pt x="181" y="24"/>
                        </a:cubicBezTo>
                        <a:cubicBezTo>
                          <a:pt x="179" y="24"/>
                          <a:pt x="178" y="24"/>
                          <a:pt x="177" y="23"/>
                        </a:cubicBezTo>
                        <a:cubicBezTo>
                          <a:pt x="175" y="20"/>
                          <a:pt x="179" y="16"/>
                          <a:pt x="182" y="15"/>
                        </a:cubicBezTo>
                        <a:cubicBezTo>
                          <a:pt x="182" y="15"/>
                          <a:pt x="182" y="15"/>
                          <a:pt x="182" y="15"/>
                        </a:cubicBezTo>
                        <a:moveTo>
                          <a:pt x="187" y="13"/>
                        </a:moveTo>
                        <a:cubicBezTo>
                          <a:pt x="186" y="13"/>
                          <a:pt x="184" y="13"/>
                          <a:pt x="182" y="13"/>
                        </a:cubicBezTo>
                        <a:cubicBezTo>
                          <a:pt x="182" y="13"/>
                          <a:pt x="182" y="13"/>
                          <a:pt x="182" y="13"/>
                        </a:cubicBezTo>
                        <a:cubicBezTo>
                          <a:pt x="182" y="14"/>
                          <a:pt x="172" y="18"/>
                          <a:pt x="174" y="26"/>
                        </a:cubicBezTo>
                        <a:cubicBezTo>
                          <a:pt x="176" y="26"/>
                          <a:pt x="178" y="26"/>
                          <a:pt x="180" y="26"/>
                        </a:cubicBezTo>
                        <a:cubicBezTo>
                          <a:pt x="182" y="26"/>
                          <a:pt x="185" y="26"/>
                          <a:pt x="187" y="27"/>
                        </a:cubicBezTo>
                        <a:cubicBezTo>
                          <a:pt x="189" y="28"/>
                          <a:pt x="190" y="29"/>
                          <a:pt x="191" y="31"/>
                        </a:cubicBezTo>
                        <a:cubicBezTo>
                          <a:pt x="194" y="25"/>
                          <a:pt x="198" y="20"/>
                          <a:pt x="200" y="16"/>
                        </a:cubicBezTo>
                        <a:cubicBezTo>
                          <a:pt x="198" y="15"/>
                          <a:pt x="196" y="14"/>
                          <a:pt x="194" y="13"/>
                        </a:cubicBezTo>
                        <a:cubicBezTo>
                          <a:pt x="192" y="13"/>
                          <a:pt x="190" y="13"/>
                          <a:pt x="187" y="13"/>
                        </a:cubicBezTo>
                        <a:moveTo>
                          <a:pt x="224" y="19"/>
                        </a:moveTo>
                        <a:cubicBezTo>
                          <a:pt x="224" y="19"/>
                          <a:pt x="224" y="19"/>
                          <a:pt x="223" y="19"/>
                        </a:cubicBezTo>
                        <a:cubicBezTo>
                          <a:pt x="222" y="19"/>
                          <a:pt x="221" y="18"/>
                          <a:pt x="220" y="18"/>
                        </a:cubicBezTo>
                        <a:cubicBezTo>
                          <a:pt x="219" y="17"/>
                          <a:pt x="217" y="16"/>
                          <a:pt x="216" y="16"/>
                        </a:cubicBezTo>
                        <a:cubicBezTo>
                          <a:pt x="214" y="15"/>
                          <a:pt x="211" y="14"/>
                          <a:pt x="211" y="12"/>
                        </a:cubicBezTo>
                        <a:cubicBezTo>
                          <a:pt x="211" y="11"/>
                          <a:pt x="212" y="9"/>
                          <a:pt x="213" y="8"/>
                        </a:cubicBezTo>
                        <a:cubicBezTo>
                          <a:pt x="214" y="6"/>
                          <a:pt x="216" y="5"/>
                          <a:pt x="218" y="5"/>
                        </a:cubicBezTo>
                        <a:cubicBezTo>
                          <a:pt x="224" y="5"/>
                          <a:pt x="230" y="10"/>
                          <a:pt x="227" y="17"/>
                        </a:cubicBezTo>
                        <a:cubicBezTo>
                          <a:pt x="227" y="18"/>
                          <a:pt x="226" y="19"/>
                          <a:pt x="224" y="19"/>
                        </a:cubicBezTo>
                        <a:moveTo>
                          <a:pt x="222" y="3"/>
                        </a:moveTo>
                        <a:cubicBezTo>
                          <a:pt x="222" y="3"/>
                          <a:pt x="221" y="3"/>
                          <a:pt x="221" y="3"/>
                        </a:cubicBezTo>
                        <a:cubicBezTo>
                          <a:pt x="219" y="3"/>
                          <a:pt x="217" y="3"/>
                          <a:pt x="215" y="4"/>
                        </a:cubicBezTo>
                        <a:cubicBezTo>
                          <a:pt x="215" y="4"/>
                          <a:pt x="215" y="4"/>
                          <a:pt x="215" y="4"/>
                        </a:cubicBezTo>
                        <a:cubicBezTo>
                          <a:pt x="214" y="4"/>
                          <a:pt x="213" y="4"/>
                          <a:pt x="212" y="4"/>
                        </a:cubicBezTo>
                        <a:cubicBezTo>
                          <a:pt x="212" y="5"/>
                          <a:pt x="212" y="5"/>
                          <a:pt x="212" y="5"/>
                        </a:cubicBezTo>
                        <a:cubicBezTo>
                          <a:pt x="211" y="6"/>
                          <a:pt x="209" y="11"/>
                          <a:pt x="205" y="18"/>
                        </a:cubicBezTo>
                        <a:cubicBezTo>
                          <a:pt x="206" y="18"/>
                          <a:pt x="208" y="17"/>
                          <a:pt x="209" y="17"/>
                        </a:cubicBezTo>
                        <a:cubicBezTo>
                          <a:pt x="211" y="17"/>
                          <a:pt x="213" y="18"/>
                          <a:pt x="215" y="19"/>
                        </a:cubicBezTo>
                        <a:cubicBezTo>
                          <a:pt x="220" y="21"/>
                          <a:pt x="224" y="25"/>
                          <a:pt x="223" y="30"/>
                        </a:cubicBezTo>
                        <a:cubicBezTo>
                          <a:pt x="223" y="30"/>
                          <a:pt x="224" y="30"/>
                          <a:pt x="224" y="30"/>
                        </a:cubicBezTo>
                        <a:cubicBezTo>
                          <a:pt x="224" y="30"/>
                          <a:pt x="224" y="30"/>
                          <a:pt x="224" y="30"/>
                        </a:cubicBezTo>
                        <a:cubicBezTo>
                          <a:pt x="226" y="30"/>
                          <a:pt x="229" y="30"/>
                          <a:pt x="233" y="27"/>
                        </a:cubicBezTo>
                        <a:cubicBezTo>
                          <a:pt x="234" y="27"/>
                          <a:pt x="236" y="21"/>
                          <a:pt x="236" y="15"/>
                        </a:cubicBezTo>
                        <a:cubicBezTo>
                          <a:pt x="236" y="12"/>
                          <a:pt x="235" y="7"/>
                          <a:pt x="230" y="5"/>
                        </a:cubicBezTo>
                        <a:cubicBezTo>
                          <a:pt x="227" y="3"/>
                          <a:pt x="224" y="3"/>
                          <a:pt x="222" y="3"/>
                        </a:cubicBezTo>
                        <a:moveTo>
                          <a:pt x="189" y="10"/>
                        </a:moveTo>
                        <a:cubicBezTo>
                          <a:pt x="187" y="10"/>
                          <a:pt x="186" y="10"/>
                          <a:pt x="185" y="9"/>
                        </a:cubicBezTo>
                        <a:cubicBezTo>
                          <a:pt x="184" y="7"/>
                          <a:pt x="185" y="6"/>
                          <a:pt x="186" y="5"/>
                        </a:cubicBezTo>
                        <a:cubicBezTo>
                          <a:pt x="187" y="2"/>
                          <a:pt x="191" y="1"/>
                          <a:pt x="193" y="1"/>
                        </a:cubicBezTo>
                        <a:cubicBezTo>
                          <a:pt x="194" y="1"/>
                          <a:pt x="195" y="1"/>
                          <a:pt x="196" y="1"/>
                        </a:cubicBezTo>
                        <a:cubicBezTo>
                          <a:pt x="197" y="2"/>
                          <a:pt x="199" y="3"/>
                          <a:pt x="199" y="5"/>
                        </a:cubicBezTo>
                        <a:cubicBezTo>
                          <a:pt x="198" y="7"/>
                          <a:pt x="196" y="8"/>
                          <a:pt x="195" y="9"/>
                        </a:cubicBezTo>
                        <a:cubicBezTo>
                          <a:pt x="193" y="10"/>
                          <a:pt x="191" y="10"/>
                          <a:pt x="189" y="10"/>
                        </a:cubicBezTo>
                        <a:moveTo>
                          <a:pt x="194" y="0"/>
                        </a:moveTo>
                        <a:cubicBezTo>
                          <a:pt x="194" y="0"/>
                          <a:pt x="194" y="0"/>
                          <a:pt x="194" y="0"/>
                        </a:cubicBezTo>
                        <a:cubicBezTo>
                          <a:pt x="193" y="0"/>
                          <a:pt x="191" y="1"/>
                          <a:pt x="190" y="1"/>
                        </a:cubicBezTo>
                        <a:cubicBezTo>
                          <a:pt x="183" y="3"/>
                          <a:pt x="182" y="10"/>
                          <a:pt x="182" y="13"/>
                        </a:cubicBezTo>
                        <a:cubicBezTo>
                          <a:pt x="184" y="12"/>
                          <a:pt x="186" y="12"/>
                          <a:pt x="188" y="12"/>
                        </a:cubicBezTo>
                        <a:cubicBezTo>
                          <a:pt x="190" y="12"/>
                          <a:pt x="193" y="13"/>
                          <a:pt x="195" y="13"/>
                        </a:cubicBezTo>
                        <a:cubicBezTo>
                          <a:pt x="197" y="13"/>
                          <a:pt x="199" y="14"/>
                          <a:pt x="200" y="15"/>
                        </a:cubicBezTo>
                        <a:cubicBezTo>
                          <a:pt x="203" y="10"/>
                          <a:pt x="205" y="7"/>
                          <a:pt x="206" y="4"/>
                        </a:cubicBezTo>
                        <a:cubicBezTo>
                          <a:pt x="206" y="4"/>
                          <a:pt x="206" y="4"/>
                          <a:pt x="206" y="4"/>
                        </a:cubicBezTo>
                        <a:cubicBezTo>
                          <a:pt x="206" y="3"/>
                          <a:pt x="205" y="3"/>
                          <a:pt x="204" y="3"/>
                        </a:cubicBezTo>
                        <a:cubicBezTo>
                          <a:pt x="201" y="2"/>
                          <a:pt x="198" y="0"/>
                          <a:pt x="194" y="0"/>
                        </a:cubicBezTo>
                      </a:path>
                    </a:pathLst>
                  </a:custGeom>
                  <a:solidFill>
                    <a:srgbClr val="F084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87" name="Google Shape;3787;p21"/>
                  <p:cNvSpPr/>
                  <p:nvPr/>
                </p:nvSpPr>
                <p:spPr>
                  <a:xfrm>
                    <a:off x="4335" y="2425"/>
                    <a:ext cx="181" cy="80"/>
                  </a:xfrm>
                  <a:custGeom>
                    <a:avLst/>
                    <a:gdLst/>
                    <a:ahLst/>
                    <a:cxnLst/>
                    <a:rect l="l" t="t" r="r" b="b"/>
                    <a:pathLst>
                      <a:path w="242" h="106" extrusionOk="0">
                        <a:moveTo>
                          <a:pt x="89" y="101"/>
                        </a:moveTo>
                        <a:cubicBezTo>
                          <a:pt x="89" y="101"/>
                          <a:pt x="89" y="101"/>
                          <a:pt x="89" y="101"/>
                        </a:cubicBezTo>
                        <a:cubicBezTo>
                          <a:pt x="89" y="101"/>
                          <a:pt x="89" y="101"/>
                          <a:pt x="89" y="101"/>
                        </a:cubicBezTo>
                        <a:cubicBezTo>
                          <a:pt x="91" y="104"/>
                          <a:pt x="97" y="106"/>
                          <a:pt x="104" y="106"/>
                        </a:cubicBezTo>
                        <a:cubicBezTo>
                          <a:pt x="106" y="106"/>
                          <a:pt x="108" y="106"/>
                          <a:pt x="109" y="105"/>
                        </a:cubicBezTo>
                        <a:cubicBezTo>
                          <a:pt x="109" y="105"/>
                          <a:pt x="109" y="105"/>
                          <a:pt x="110" y="105"/>
                        </a:cubicBezTo>
                        <a:cubicBezTo>
                          <a:pt x="108" y="105"/>
                          <a:pt x="107" y="105"/>
                          <a:pt x="105" y="105"/>
                        </a:cubicBezTo>
                        <a:cubicBezTo>
                          <a:pt x="105" y="105"/>
                          <a:pt x="104" y="105"/>
                          <a:pt x="104" y="105"/>
                        </a:cubicBezTo>
                        <a:cubicBezTo>
                          <a:pt x="97" y="105"/>
                          <a:pt x="91" y="104"/>
                          <a:pt x="89" y="101"/>
                        </a:cubicBezTo>
                        <a:moveTo>
                          <a:pt x="65" y="96"/>
                        </a:moveTo>
                        <a:cubicBezTo>
                          <a:pt x="65" y="96"/>
                          <a:pt x="65" y="96"/>
                          <a:pt x="65" y="96"/>
                        </a:cubicBezTo>
                        <a:cubicBezTo>
                          <a:pt x="65" y="96"/>
                          <a:pt x="65" y="96"/>
                          <a:pt x="65" y="96"/>
                        </a:cubicBezTo>
                        <a:cubicBezTo>
                          <a:pt x="65" y="96"/>
                          <a:pt x="65" y="97"/>
                          <a:pt x="65" y="97"/>
                        </a:cubicBezTo>
                        <a:cubicBezTo>
                          <a:pt x="65" y="97"/>
                          <a:pt x="65" y="97"/>
                          <a:pt x="65" y="97"/>
                        </a:cubicBezTo>
                        <a:cubicBezTo>
                          <a:pt x="65" y="97"/>
                          <a:pt x="67" y="99"/>
                          <a:pt x="70" y="101"/>
                        </a:cubicBezTo>
                        <a:cubicBezTo>
                          <a:pt x="72" y="102"/>
                          <a:pt x="75" y="103"/>
                          <a:pt x="78" y="103"/>
                        </a:cubicBezTo>
                        <a:cubicBezTo>
                          <a:pt x="82" y="103"/>
                          <a:pt x="87" y="102"/>
                          <a:pt x="88" y="101"/>
                        </a:cubicBezTo>
                        <a:cubicBezTo>
                          <a:pt x="88" y="101"/>
                          <a:pt x="88" y="101"/>
                          <a:pt x="88" y="100"/>
                        </a:cubicBezTo>
                        <a:cubicBezTo>
                          <a:pt x="87" y="102"/>
                          <a:pt x="83" y="102"/>
                          <a:pt x="79" y="103"/>
                        </a:cubicBezTo>
                        <a:cubicBezTo>
                          <a:pt x="79" y="103"/>
                          <a:pt x="78" y="103"/>
                          <a:pt x="78" y="103"/>
                        </a:cubicBezTo>
                        <a:cubicBezTo>
                          <a:pt x="74" y="103"/>
                          <a:pt x="72" y="102"/>
                          <a:pt x="70" y="101"/>
                        </a:cubicBezTo>
                        <a:cubicBezTo>
                          <a:pt x="70" y="101"/>
                          <a:pt x="70" y="101"/>
                          <a:pt x="70" y="101"/>
                        </a:cubicBezTo>
                        <a:cubicBezTo>
                          <a:pt x="67" y="99"/>
                          <a:pt x="65" y="96"/>
                          <a:pt x="65" y="96"/>
                        </a:cubicBezTo>
                        <a:cubicBezTo>
                          <a:pt x="65" y="96"/>
                          <a:pt x="65" y="96"/>
                          <a:pt x="65" y="96"/>
                        </a:cubicBezTo>
                        <a:moveTo>
                          <a:pt x="40" y="93"/>
                        </a:moveTo>
                        <a:cubicBezTo>
                          <a:pt x="40" y="93"/>
                          <a:pt x="40" y="93"/>
                          <a:pt x="40" y="93"/>
                        </a:cubicBezTo>
                        <a:cubicBezTo>
                          <a:pt x="40" y="93"/>
                          <a:pt x="41" y="93"/>
                          <a:pt x="41" y="93"/>
                        </a:cubicBezTo>
                        <a:cubicBezTo>
                          <a:pt x="42" y="95"/>
                          <a:pt x="47" y="99"/>
                          <a:pt x="54" y="99"/>
                        </a:cubicBezTo>
                        <a:cubicBezTo>
                          <a:pt x="57" y="99"/>
                          <a:pt x="60" y="99"/>
                          <a:pt x="64" y="97"/>
                        </a:cubicBezTo>
                        <a:cubicBezTo>
                          <a:pt x="64" y="97"/>
                          <a:pt x="64" y="97"/>
                          <a:pt x="64" y="97"/>
                        </a:cubicBezTo>
                        <a:cubicBezTo>
                          <a:pt x="61" y="98"/>
                          <a:pt x="58" y="99"/>
                          <a:pt x="55" y="99"/>
                        </a:cubicBezTo>
                        <a:cubicBezTo>
                          <a:pt x="54" y="99"/>
                          <a:pt x="54" y="99"/>
                          <a:pt x="54" y="99"/>
                        </a:cubicBezTo>
                        <a:cubicBezTo>
                          <a:pt x="45" y="99"/>
                          <a:pt x="41" y="93"/>
                          <a:pt x="40" y="93"/>
                        </a:cubicBezTo>
                        <a:cubicBezTo>
                          <a:pt x="40" y="93"/>
                          <a:pt x="40" y="93"/>
                          <a:pt x="40" y="93"/>
                        </a:cubicBezTo>
                        <a:moveTo>
                          <a:pt x="146" y="92"/>
                        </a:moveTo>
                        <a:cubicBezTo>
                          <a:pt x="145" y="92"/>
                          <a:pt x="145" y="92"/>
                          <a:pt x="145" y="92"/>
                        </a:cubicBezTo>
                        <a:cubicBezTo>
                          <a:pt x="145" y="93"/>
                          <a:pt x="145" y="94"/>
                          <a:pt x="144" y="94"/>
                        </a:cubicBezTo>
                        <a:cubicBezTo>
                          <a:pt x="144" y="95"/>
                          <a:pt x="143" y="96"/>
                          <a:pt x="143" y="96"/>
                        </a:cubicBezTo>
                        <a:cubicBezTo>
                          <a:pt x="140" y="100"/>
                          <a:pt x="136" y="102"/>
                          <a:pt x="131" y="102"/>
                        </a:cubicBezTo>
                        <a:cubicBezTo>
                          <a:pt x="131" y="102"/>
                          <a:pt x="131" y="102"/>
                          <a:pt x="131" y="102"/>
                        </a:cubicBezTo>
                        <a:cubicBezTo>
                          <a:pt x="127" y="102"/>
                          <a:pt x="124" y="101"/>
                          <a:pt x="123" y="100"/>
                        </a:cubicBezTo>
                        <a:cubicBezTo>
                          <a:pt x="124" y="99"/>
                          <a:pt x="124" y="99"/>
                          <a:pt x="124" y="99"/>
                        </a:cubicBezTo>
                        <a:cubicBezTo>
                          <a:pt x="123" y="100"/>
                          <a:pt x="123" y="100"/>
                          <a:pt x="123" y="100"/>
                        </a:cubicBezTo>
                        <a:cubicBezTo>
                          <a:pt x="123" y="100"/>
                          <a:pt x="123" y="100"/>
                          <a:pt x="123" y="100"/>
                        </a:cubicBezTo>
                        <a:cubicBezTo>
                          <a:pt x="123" y="100"/>
                          <a:pt x="123" y="100"/>
                          <a:pt x="123" y="100"/>
                        </a:cubicBezTo>
                        <a:cubicBezTo>
                          <a:pt x="123" y="100"/>
                          <a:pt x="123" y="100"/>
                          <a:pt x="123" y="100"/>
                        </a:cubicBezTo>
                        <a:cubicBezTo>
                          <a:pt x="119" y="102"/>
                          <a:pt x="115" y="104"/>
                          <a:pt x="110" y="105"/>
                        </a:cubicBezTo>
                        <a:cubicBezTo>
                          <a:pt x="110" y="105"/>
                          <a:pt x="110" y="105"/>
                          <a:pt x="110" y="105"/>
                        </a:cubicBezTo>
                        <a:cubicBezTo>
                          <a:pt x="114" y="104"/>
                          <a:pt x="119" y="103"/>
                          <a:pt x="123" y="100"/>
                        </a:cubicBezTo>
                        <a:cubicBezTo>
                          <a:pt x="123" y="100"/>
                          <a:pt x="126" y="102"/>
                          <a:pt x="131" y="102"/>
                        </a:cubicBezTo>
                        <a:cubicBezTo>
                          <a:pt x="135" y="102"/>
                          <a:pt x="139" y="101"/>
                          <a:pt x="143" y="97"/>
                        </a:cubicBezTo>
                        <a:cubicBezTo>
                          <a:pt x="144" y="95"/>
                          <a:pt x="145" y="94"/>
                          <a:pt x="146" y="92"/>
                        </a:cubicBezTo>
                        <a:cubicBezTo>
                          <a:pt x="146" y="92"/>
                          <a:pt x="146" y="92"/>
                          <a:pt x="146" y="92"/>
                        </a:cubicBezTo>
                        <a:moveTo>
                          <a:pt x="21" y="88"/>
                        </a:moveTo>
                        <a:cubicBezTo>
                          <a:pt x="21" y="88"/>
                          <a:pt x="21" y="88"/>
                          <a:pt x="21" y="88"/>
                        </a:cubicBezTo>
                        <a:cubicBezTo>
                          <a:pt x="21" y="88"/>
                          <a:pt x="21" y="88"/>
                          <a:pt x="21" y="88"/>
                        </a:cubicBezTo>
                        <a:cubicBezTo>
                          <a:pt x="21" y="88"/>
                          <a:pt x="21" y="88"/>
                          <a:pt x="21" y="88"/>
                        </a:cubicBezTo>
                        <a:cubicBezTo>
                          <a:pt x="21" y="88"/>
                          <a:pt x="21" y="88"/>
                          <a:pt x="21" y="88"/>
                        </a:cubicBezTo>
                        <a:cubicBezTo>
                          <a:pt x="21" y="88"/>
                          <a:pt x="24" y="93"/>
                          <a:pt x="34" y="93"/>
                        </a:cubicBezTo>
                        <a:cubicBezTo>
                          <a:pt x="36" y="93"/>
                          <a:pt x="38" y="93"/>
                          <a:pt x="40" y="93"/>
                        </a:cubicBezTo>
                        <a:cubicBezTo>
                          <a:pt x="40" y="93"/>
                          <a:pt x="40" y="93"/>
                          <a:pt x="40" y="93"/>
                        </a:cubicBezTo>
                        <a:cubicBezTo>
                          <a:pt x="38" y="93"/>
                          <a:pt x="37" y="93"/>
                          <a:pt x="35" y="93"/>
                        </a:cubicBezTo>
                        <a:cubicBezTo>
                          <a:pt x="35" y="93"/>
                          <a:pt x="35" y="93"/>
                          <a:pt x="34" y="93"/>
                        </a:cubicBezTo>
                        <a:cubicBezTo>
                          <a:pt x="26" y="93"/>
                          <a:pt x="22" y="90"/>
                          <a:pt x="21" y="88"/>
                        </a:cubicBezTo>
                        <a:cubicBezTo>
                          <a:pt x="21" y="88"/>
                          <a:pt x="21" y="88"/>
                          <a:pt x="21" y="88"/>
                        </a:cubicBezTo>
                        <a:moveTo>
                          <a:pt x="95" y="71"/>
                        </a:moveTo>
                        <a:cubicBezTo>
                          <a:pt x="95" y="71"/>
                          <a:pt x="94" y="71"/>
                          <a:pt x="94" y="71"/>
                        </a:cubicBezTo>
                        <a:cubicBezTo>
                          <a:pt x="94" y="72"/>
                          <a:pt x="94" y="72"/>
                          <a:pt x="94" y="72"/>
                        </a:cubicBezTo>
                        <a:cubicBezTo>
                          <a:pt x="94" y="72"/>
                          <a:pt x="94" y="72"/>
                          <a:pt x="93" y="72"/>
                        </a:cubicBezTo>
                        <a:cubicBezTo>
                          <a:pt x="93" y="72"/>
                          <a:pt x="93" y="72"/>
                          <a:pt x="93" y="72"/>
                        </a:cubicBezTo>
                        <a:cubicBezTo>
                          <a:pt x="94" y="72"/>
                          <a:pt x="94" y="72"/>
                          <a:pt x="94" y="72"/>
                        </a:cubicBezTo>
                        <a:cubicBezTo>
                          <a:pt x="94" y="72"/>
                          <a:pt x="94" y="72"/>
                          <a:pt x="94" y="72"/>
                        </a:cubicBezTo>
                        <a:cubicBezTo>
                          <a:pt x="94" y="72"/>
                          <a:pt x="94" y="71"/>
                          <a:pt x="94" y="71"/>
                        </a:cubicBezTo>
                        <a:cubicBezTo>
                          <a:pt x="95" y="71"/>
                          <a:pt x="95" y="71"/>
                          <a:pt x="95" y="71"/>
                        </a:cubicBezTo>
                        <a:moveTo>
                          <a:pt x="83" y="67"/>
                        </a:moveTo>
                        <a:cubicBezTo>
                          <a:pt x="84" y="67"/>
                          <a:pt x="84" y="67"/>
                          <a:pt x="84" y="67"/>
                        </a:cubicBezTo>
                        <a:cubicBezTo>
                          <a:pt x="89" y="69"/>
                          <a:pt x="92" y="71"/>
                          <a:pt x="93" y="72"/>
                        </a:cubicBezTo>
                        <a:cubicBezTo>
                          <a:pt x="93" y="72"/>
                          <a:pt x="93" y="72"/>
                          <a:pt x="93" y="72"/>
                        </a:cubicBezTo>
                        <a:cubicBezTo>
                          <a:pt x="92" y="71"/>
                          <a:pt x="89" y="68"/>
                          <a:pt x="83" y="67"/>
                        </a:cubicBezTo>
                        <a:moveTo>
                          <a:pt x="111" y="67"/>
                        </a:moveTo>
                        <a:cubicBezTo>
                          <a:pt x="111" y="67"/>
                          <a:pt x="110" y="67"/>
                          <a:pt x="109" y="67"/>
                        </a:cubicBezTo>
                        <a:cubicBezTo>
                          <a:pt x="109" y="67"/>
                          <a:pt x="110" y="67"/>
                          <a:pt x="110" y="67"/>
                        </a:cubicBezTo>
                        <a:cubicBezTo>
                          <a:pt x="110" y="67"/>
                          <a:pt x="111" y="67"/>
                          <a:pt x="111" y="67"/>
                        </a:cubicBezTo>
                        <a:cubicBezTo>
                          <a:pt x="114" y="67"/>
                          <a:pt x="116" y="67"/>
                          <a:pt x="117" y="67"/>
                        </a:cubicBezTo>
                        <a:cubicBezTo>
                          <a:pt x="117" y="67"/>
                          <a:pt x="117" y="67"/>
                          <a:pt x="117" y="67"/>
                        </a:cubicBezTo>
                        <a:cubicBezTo>
                          <a:pt x="117" y="67"/>
                          <a:pt x="117" y="67"/>
                          <a:pt x="117" y="67"/>
                        </a:cubicBezTo>
                        <a:cubicBezTo>
                          <a:pt x="116" y="67"/>
                          <a:pt x="114" y="67"/>
                          <a:pt x="111" y="67"/>
                        </a:cubicBezTo>
                        <a:moveTo>
                          <a:pt x="120" y="66"/>
                        </a:moveTo>
                        <a:cubicBezTo>
                          <a:pt x="119" y="66"/>
                          <a:pt x="118" y="67"/>
                          <a:pt x="118" y="67"/>
                        </a:cubicBezTo>
                        <a:cubicBezTo>
                          <a:pt x="118" y="67"/>
                          <a:pt x="117" y="67"/>
                          <a:pt x="117" y="67"/>
                        </a:cubicBezTo>
                        <a:cubicBezTo>
                          <a:pt x="117" y="67"/>
                          <a:pt x="118" y="67"/>
                          <a:pt x="118" y="67"/>
                        </a:cubicBezTo>
                        <a:cubicBezTo>
                          <a:pt x="118" y="67"/>
                          <a:pt x="119" y="67"/>
                          <a:pt x="120" y="66"/>
                        </a:cubicBezTo>
                        <a:cubicBezTo>
                          <a:pt x="120" y="66"/>
                          <a:pt x="120" y="66"/>
                          <a:pt x="120" y="66"/>
                        </a:cubicBezTo>
                        <a:moveTo>
                          <a:pt x="9" y="66"/>
                        </a:moveTo>
                        <a:cubicBezTo>
                          <a:pt x="7" y="67"/>
                          <a:pt x="4" y="69"/>
                          <a:pt x="2" y="72"/>
                        </a:cubicBezTo>
                        <a:cubicBezTo>
                          <a:pt x="0" y="76"/>
                          <a:pt x="1" y="81"/>
                          <a:pt x="5" y="85"/>
                        </a:cubicBezTo>
                        <a:cubicBezTo>
                          <a:pt x="5" y="84"/>
                          <a:pt x="5" y="84"/>
                          <a:pt x="5" y="84"/>
                        </a:cubicBezTo>
                        <a:cubicBezTo>
                          <a:pt x="5" y="85"/>
                          <a:pt x="5" y="85"/>
                          <a:pt x="5" y="85"/>
                        </a:cubicBezTo>
                        <a:cubicBezTo>
                          <a:pt x="7" y="87"/>
                          <a:pt x="12" y="88"/>
                          <a:pt x="18" y="88"/>
                        </a:cubicBezTo>
                        <a:cubicBezTo>
                          <a:pt x="19" y="88"/>
                          <a:pt x="20" y="88"/>
                          <a:pt x="21" y="88"/>
                        </a:cubicBezTo>
                        <a:cubicBezTo>
                          <a:pt x="21" y="88"/>
                          <a:pt x="20" y="88"/>
                          <a:pt x="20" y="88"/>
                        </a:cubicBezTo>
                        <a:cubicBezTo>
                          <a:pt x="19" y="88"/>
                          <a:pt x="19" y="88"/>
                          <a:pt x="18" y="88"/>
                        </a:cubicBezTo>
                        <a:cubicBezTo>
                          <a:pt x="11" y="88"/>
                          <a:pt x="5" y="86"/>
                          <a:pt x="3" y="82"/>
                        </a:cubicBezTo>
                        <a:cubicBezTo>
                          <a:pt x="1" y="79"/>
                          <a:pt x="1" y="75"/>
                          <a:pt x="2" y="72"/>
                        </a:cubicBezTo>
                        <a:cubicBezTo>
                          <a:pt x="4" y="69"/>
                          <a:pt x="7" y="67"/>
                          <a:pt x="10" y="66"/>
                        </a:cubicBezTo>
                        <a:cubicBezTo>
                          <a:pt x="10" y="66"/>
                          <a:pt x="9" y="66"/>
                          <a:pt x="9" y="66"/>
                        </a:cubicBezTo>
                        <a:moveTo>
                          <a:pt x="132" y="65"/>
                        </a:moveTo>
                        <a:cubicBezTo>
                          <a:pt x="132" y="65"/>
                          <a:pt x="132" y="65"/>
                          <a:pt x="132" y="65"/>
                        </a:cubicBezTo>
                        <a:cubicBezTo>
                          <a:pt x="134" y="65"/>
                          <a:pt x="136" y="66"/>
                          <a:pt x="137" y="66"/>
                        </a:cubicBezTo>
                        <a:cubicBezTo>
                          <a:pt x="137" y="66"/>
                          <a:pt x="137" y="66"/>
                          <a:pt x="136" y="66"/>
                        </a:cubicBezTo>
                        <a:cubicBezTo>
                          <a:pt x="136" y="66"/>
                          <a:pt x="136" y="66"/>
                          <a:pt x="136" y="66"/>
                        </a:cubicBezTo>
                        <a:cubicBezTo>
                          <a:pt x="135" y="65"/>
                          <a:pt x="134" y="65"/>
                          <a:pt x="132" y="65"/>
                        </a:cubicBezTo>
                        <a:moveTo>
                          <a:pt x="67" y="64"/>
                        </a:moveTo>
                        <a:cubicBezTo>
                          <a:pt x="67" y="64"/>
                          <a:pt x="67" y="64"/>
                          <a:pt x="67" y="64"/>
                        </a:cubicBezTo>
                        <a:cubicBezTo>
                          <a:pt x="70" y="65"/>
                          <a:pt x="72" y="68"/>
                          <a:pt x="73" y="68"/>
                        </a:cubicBezTo>
                        <a:cubicBezTo>
                          <a:pt x="73" y="68"/>
                          <a:pt x="73" y="68"/>
                          <a:pt x="73" y="68"/>
                        </a:cubicBezTo>
                        <a:cubicBezTo>
                          <a:pt x="72" y="68"/>
                          <a:pt x="70" y="65"/>
                          <a:pt x="67" y="64"/>
                        </a:cubicBezTo>
                        <a:moveTo>
                          <a:pt x="200" y="64"/>
                        </a:moveTo>
                        <a:cubicBezTo>
                          <a:pt x="199" y="65"/>
                          <a:pt x="197" y="65"/>
                          <a:pt x="195" y="65"/>
                        </a:cubicBezTo>
                        <a:cubicBezTo>
                          <a:pt x="195" y="65"/>
                          <a:pt x="195" y="65"/>
                          <a:pt x="195" y="65"/>
                        </a:cubicBezTo>
                        <a:cubicBezTo>
                          <a:pt x="194" y="65"/>
                          <a:pt x="194" y="65"/>
                          <a:pt x="194" y="65"/>
                        </a:cubicBezTo>
                        <a:cubicBezTo>
                          <a:pt x="194" y="65"/>
                          <a:pt x="194" y="65"/>
                          <a:pt x="194" y="65"/>
                        </a:cubicBezTo>
                        <a:cubicBezTo>
                          <a:pt x="194" y="65"/>
                          <a:pt x="194" y="65"/>
                          <a:pt x="194" y="65"/>
                        </a:cubicBezTo>
                        <a:cubicBezTo>
                          <a:pt x="194" y="65"/>
                          <a:pt x="194" y="65"/>
                          <a:pt x="194" y="65"/>
                        </a:cubicBezTo>
                        <a:cubicBezTo>
                          <a:pt x="194" y="65"/>
                          <a:pt x="194" y="66"/>
                          <a:pt x="194" y="66"/>
                        </a:cubicBezTo>
                        <a:cubicBezTo>
                          <a:pt x="194" y="66"/>
                          <a:pt x="194" y="66"/>
                          <a:pt x="194" y="66"/>
                        </a:cubicBezTo>
                        <a:cubicBezTo>
                          <a:pt x="190" y="82"/>
                          <a:pt x="175" y="83"/>
                          <a:pt x="173" y="83"/>
                        </a:cubicBezTo>
                        <a:cubicBezTo>
                          <a:pt x="173" y="83"/>
                          <a:pt x="173" y="83"/>
                          <a:pt x="173" y="83"/>
                        </a:cubicBezTo>
                        <a:cubicBezTo>
                          <a:pt x="173" y="83"/>
                          <a:pt x="173" y="83"/>
                          <a:pt x="173" y="84"/>
                        </a:cubicBezTo>
                        <a:cubicBezTo>
                          <a:pt x="172" y="84"/>
                          <a:pt x="172" y="84"/>
                          <a:pt x="172" y="84"/>
                        </a:cubicBezTo>
                        <a:cubicBezTo>
                          <a:pt x="172" y="84"/>
                          <a:pt x="172" y="84"/>
                          <a:pt x="172" y="84"/>
                        </a:cubicBezTo>
                        <a:cubicBezTo>
                          <a:pt x="171" y="88"/>
                          <a:pt x="168" y="91"/>
                          <a:pt x="165" y="93"/>
                        </a:cubicBezTo>
                        <a:cubicBezTo>
                          <a:pt x="161" y="94"/>
                          <a:pt x="158" y="95"/>
                          <a:pt x="155" y="95"/>
                        </a:cubicBezTo>
                        <a:cubicBezTo>
                          <a:pt x="155" y="95"/>
                          <a:pt x="155" y="95"/>
                          <a:pt x="154" y="95"/>
                        </a:cubicBezTo>
                        <a:cubicBezTo>
                          <a:pt x="149" y="95"/>
                          <a:pt x="146" y="93"/>
                          <a:pt x="146" y="92"/>
                        </a:cubicBezTo>
                        <a:cubicBezTo>
                          <a:pt x="146" y="93"/>
                          <a:pt x="146" y="93"/>
                          <a:pt x="146" y="93"/>
                        </a:cubicBezTo>
                        <a:cubicBezTo>
                          <a:pt x="146" y="93"/>
                          <a:pt x="149" y="95"/>
                          <a:pt x="154" y="95"/>
                        </a:cubicBezTo>
                        <a:cubicBezTo>
                          <a:pt x="157" y="95"/>
                          <a:pt x="161" y="95"/>
                          <a:pt x="165" y="93"/>
                        </a:cubicBezTo>
                        <a:cubicBezTo>
                          <a:pt x="169" y="91"/>
                          <a:pt x="171" y="88"/>
                          <a:pt x="173" y="84"/>
                        </a:cubicBezTo>
                        <a:cubicBezTo>
                          <a:pt x="173" y="83"/>
                          <a:pt x="173" y="83"/>
                          <a:pt x="173" y="83"/>
                        </a:cubicBezTo>
                        <a:cubicBezTo>
                          <a:pt x="173" y="83"/>
                          <a:pt x="190" y="83"/>
                          <a:pt x="194" y="65"/>
                        </a:cubicBezTo>
                        <a:cubicBezTo>
                          <a:pt x="194" y="65"/>
                          <a:pt x="194" y="65"/>
                          <a:pt x="195" y="65"/>
                        </a:cubicBezTo>
                        <a:cubicBezTo>
                          <a:pt x="196" y="65"/>
                          <a:pt x="198" y="65"/>
                          <a:pt x="200" y="64"/>
                        </a:cubicBezTo>
                        <a:cubicBezTo>
                          <a:pt x="200" y="64"/>
                          <a:pt x="200" y="64"/>
                          <a:pt x="200" y="64"/>
                        </a:cubicBezTo>
                        <a:moveTo>
                          <a:pt x="50" y="59"/>
                        </a:moveTo>
                        <a:cubicBezTo>
                          <a:pt x="50" y="59"/>
                          <a:pt x="50" y="59"/>
                          <a:pt x="50" y="59"/>
                        </a:cubicBezTo>
                        <a:cubicBezTo>
                          <a:pt x="54" y="61"/>
                          <a:pt x="56" y="63"/>
                          <a:pt x="56" y="64"/>
                        </a:cubicBezTo>
                        <a:cubicBezTo>
                          <a:pt x="56" y="64"/>
                          <a:pt x="56" y="64"/>
                          <a:pt x="56" y="64"/>
                        </a:cubicBezTo>
                        <a:cubicBezTo>
                          <a:pt x="56" y="63"/>
                          <a:pt x="54" y="60"/>
                          <a:pt x="50" y="59"/>
                        </a:cubicBezTo>
                        <a:moveTo>
                          <a:pt x="17" y="57"/>
                        </a:moveTo>
                        <a:cubicBezTo>
                          <a:pt x="15" y="58"/>
                          <a:pt x="15" y="59"/>
                          <a:pt x="14" y="61"/>
                        </a:cubicBezTo>
                        <a:cubicBezTo>
                          <a:pt x="14" y="61"/>
                          <a:pt x="14" y="61"/>
                          <a:pt x="15" y="61"/>
                        </a:cubicBezTo>
                        <a:cubicBezTo>
                          <a:pt x="15" y="61"/>
                          <a:pt x="15" y="60"/>
                          <a:pt x="15" y="59"/>
                        </a:cubicBezTo>
                        <a:cubicBezTo>
                          <a:pt x="16" y="58"/>
                          <a:pt x="16" y="58"/>
                          <a:pt x="17" y="57"/>
                        </a:cubicBezTo>
                        <a:cubicBezTo>
                          <a:pt x="17" y="57"/>
                          <a:pt x="17" y="57"/>
                          <a:pt x="17" y="57"/>
                        </a:cubicBezTo>
                        <a:moveTo>
                          <a:pt x="143" y="57"/>
                        </a:moveTo>
                        <a:cubicBezTo>
                          <a:pt x="140" y="59"/>
                          <a:pt x="138" y="62"/>
                          <a:pt x="137" y="66"/>
                        </a:cubicBezTo>
                        <a:cubicBezTo>
                          <a:pt x="137" y="66"/>
                          <a:pt x="137" y="66"/>
                          <a:pt x="138" y="66"/>
                        </a:cubicBezTo>
                        <a:cubicBezTo>
                          <a:pt x="138" y="62"/>
                          <a:pt x="140" y="59"/>
                          <a:pt x="143" y="57"/>
                        </a:cubicBezTo>
                        <a:cubicBezTo>
                          <a:pt x="143" y="57"/>
                          <a:pt x="143" y="57"/>
                          <a:pt x="143" y="57"/>
                        </a:cubicBezTo>
                        <a:moveTo>
                          <a:pt x="34" y="56"/>
                        </a:moveTo>
                        <a:cubicBezTo>
                          <a:pt x="34" y="56"/>
                          <a:pt x="34" y="56"/>
                          <a:pt x="34" y="56"/>
                        </a:cubicBezTo>
                        <a:cubicBezTo>
                          <a:pt x="36" y="57"/>
                          <a:pt x="37" y="58"/>
                          <a:pt x="38" y="59"/>
                        </a:cubicBezTo>
                        <a:cubicBezTo>
                          <a:pt x="38" y="59"/>
                          <a:pt x="38" y="59"/>
                          <a:pt x="38" y="59"/>
                        </a:cubicBezTo>
                        <a:cubicBezTo>
                          <a:pt x="37" y="58"/>
                          <a:pt x="36" y="57"/>
                          <a:pt x="34" y="56"/>
                        </a:cubicBezTo>
                        <a:moveTo>
                          <a:pt x="152" y="54"/>
                        </a:moveTo>
                        <a:cubicBezTo>
                          <a:pt x="151" y="54"/>
                          <a:pt x="151" y="54"/>
                          <a:pt x="150" y="54"/>
                        </a:cubicBezTo>
                        <a:cubicBezTo>
                          <a:pt x="150" y="54"/>
                          <a:pt x="151" y="54"/>
                          <a:pt x="151" y="54"/>
                        </a:cubicBezTo>
                        <a:cubicBezTo>
                          <a:pt x="151" y="54"/>
                          <a:pt x="152" y="54"/>
                          <a:pt x="152" y="54"/>
                        </a:cubicBezTo>
                        <a:cubicBezTo>
                          <a:pt x="152" y="54"/>
                          <a:pt x="152" y="54"/>
                          <a:pt x="152" y="54"/>
                        </a:cubicBezTo>
                        <a:cubicBezTo>
                          <a:pt x="152" y="54"/>
                          <a:pt x="152" y="54"/>
                          <a:pt x="152" y="54"/>
                        </a:cubicBezTo>
                        <a:moveTo>
                          <a:pt x="214" y="46"/>
                        </a:moveTo>
                        <a:cubicBezTo>
                          <a:pt x="212" y="47"/>
                          <a:pt x="210" y="47"/>
                          <a:pt x="210" y="47"/>
                        </a:cubicBezTo>
                        <a:cubicBezTo>
                          <a:pt x="210" y="47"/>
                          <a:pt x="210" y="47"/>
                          <a:pt x="210" y="47"/>
                        </a:cubicBezTo>
                        <a:cubicBezTo>
                          <a:pt x="210" y="48"/>
                          <a:pt x="210" y="48"/>
                          <a:pt x="210" y="48"/>
                        </a:cubicBezTo>
                        <a:cubicBezTo>
                          <a:pt x="210" y="48"/>
                          <a:pt x="210" y="48"/>
                          <a:pt x="210" y="48"/>
                        </a:cubicBezTo>
                        <a:cubicBezTo>
                          <a:pt x="210" y="48"/>
                          <a:pt x="210" y="48"/>
                          <a:pt x="210" y="48"/>
                        </a:cubicBezTo>
                        <a:cubicBezTo>
                          <a:pt x="210" y="48"/>
                          <a:pt x="210" y="48"/>
                          <a:pt x="210" y="48"/>
                        </a:cubicBezTo>
                        <a:cubicBezTo>
                          <a:pt x="209" y="53"/>
                          <a:pt x="208" y="57"/>
                          <a:pt x="206" y="59"/>
                        </a:cubicBezTo>
                        <a:cubicBezTo>
                          <a:pt x="206" y="60"/>
                          <a:pt x="206" y="60"/>
                          <a:pt x="206" y="60"/>
                        </a:cubicBezTo>
                        <a:cubicBezTo>
                          <a:pt x="208" y="57"/>
                          <a:pt x="209" y="53"/>
                          <a:pt x="210" y="48"/>
                        </a:cubicBezTo>
                        <a:cubicBezTo>
                          <a:pt x="210" y="48"/>
                          <a:pt x="212" y="47"/>
                          <a:pt x="214" y="46"/>
                        </a:cubicBezTo>
                        <a:cubicBezTo>
                          <a:pt x="214" y="46"/>
                          <a:pt x="214" y="46"/>
                          <a:pt x="214" y="46"/>
                        </a:cubicBezTo>
                        <a:moveTo>
                          <a:pt x="157" y="43"/>
                        </a:moveTo>
                        <a:cubicBezTo>
                          <a:pt x="155" y="45"/>
                          <a:pt x="153" y="48"/>
                          <a:pt x="153" y="54"/>
                        </a:cubicBezTo>
                        <a:cubicBezTo>
                          <a:pt x="153" y="54"/>
                          <a:pt x="153" y="54"/>
                          <a:pt x="152" y="54"/>
                        </a:cubicBezTo>
                        <a:cubicBezTo>
                          <a:pt x="153" y="54"/>
                          <a:pt x="153" y="54"/>
                          <a:pt x="153" y="54"/>
                        </a:cubicBezTo>
                        <a:cubicBezTo>
                          <a:pt x="153" y="54"/>
                          <a:pt x="153" y="54"/>
                          <a:pt x="153" y="54"/>
                        </a:cubicBezTo>
                        <a:cubicBezTo>
                          <a:pt x="153" y="49"/>
                          <a:pt x="155" y="46"/>
                          <a:pt x="157" y="44"/>
                        </a:cubicBezTo>
                        <a:cubicBezTo>
                          <a:pt x="157" y="43"/>
                          <a:pt x="157" y="43"/>
                          <a:pt x="157" y="43"/>
                        </a:cubicBezTo>
                        <a:moveTo>
                          <a:pt x="163" y="40"/>
                        </a:moveTo>
                        <a:cubicBezTo>
                          <a:pt x="162" y="40"/>
                          <a:pt x="162" y="40"/>
                          <a:pt x="161" y="40"/>
                        </a:cubicBezTo>
                        <a:cubicBezTo>
                          <a:pt x="162" y="40"/>
                          <a:pt x="162" y="40"/>
                          <a:pt x="162" y="40"/>
                        </a:cubicBezTo>
                        <a:cubicBezTo>
                          <a:pt x="163" y="40"/>
                          <a:pt x="163" y="40"/>
                          <a:pt x="163" y="40"/>
                        </a:cubicBezTo>
                        <a:cubicBezTo>
                          <a:pt x="163" y="40"/>
                          <a:pt x="163" y="40"/>
                          <a:pt x="163" y="40"/>
                        </a:cubicBezTo>
                        <a:cubicBezTo>
                          <a:pt x="163" y="40"/>
                          <a:pt x="163" y="40"/>
                          <a:pt x="163" y="40"/>
                        </a:cubicBezTo>
                        <a:moveTo>
                          <a:pt x="224" y="30"/>
                        </a:moveTo>
                        <a:cubicBezTo>
                          <a:pt x="224" y="30"/>
                          <a:pt x="224" y="30"/>
                          <a:pt x="224" y="30"/>
                        </a:cubicBezTo>
                        <a:cubicBezTo>
                          <a:pt x="223" y="40"/>
                          <a:pt x="218" y="44"/>
                          <a:pt x="214" y="46"/>
                        </a:cubicBezTo>
                        <a:cubicBezTo>
                          <a:pt x="215" y="46"/>
                          <a:pt x="215" y="46"/>
                          <a:pt x="215" y="46"/>
                        </a:cubicBezTo>
                        <a:cubicBezTo>
                          <a:pt x="218" y="44"/>
                          <a:pt x="223" y="40"/>
                          <a:pt x="224" y="31"/>
                        </a:cubicBezTo>
                        <a:cubicBezTo>
                          <a:pt x="224" y="31"/>
                          <a:pt x="224" y="31"/>
                          <a:pt x="224" y="31"/>
                        </a:cubicBezTo>
                        <a:cubicBezTo>
                          <a:pt x="224" y="31"/>
                          <a:pt x="224" y="30"/>
                          <a:pt x="224" y="30"/>
                        </a:cubicBezTo>
                        <a:cubicBezTo>
                          <a:pt x="224" y="30"/>
                          <a:pt x="224" y="30"/>
                          <a:pt x="224" y="30"/>
                        </a:cubicBezTo>
                        <a:moveTo>
                          <a:pt x="174" y="27"/>
                        </a:moveTo>
                        <a:cubicBezTo>
                          <a:pt x="172" y="27"/>
                          <a:pt x="165" y="30"/>
                          <a:pt x="164" y="39"/>
                        </a:cubicBezTo>
                        <a:cubicBezTo>
                          <a:pt x="164" y="39"/>
                          <a:pt x="164" y="39"/>
                          <a:pt x="164" y="39"/>
                        </a:cubicBezTo>
                        <a:cubicBezTo>
                          <a:pt x="165" y="29"/>
                          <a:pt x="174" y="27"/>
                          <a:pt x="174" y="27"/>
                        </a:cubicBezTo>
                        <a:cubicBezTo>
                          <a:pt x="175" y="27"/>
                          <a:pt x="175" y="27"/>
                          <a:pt x="175" y="27"/>
                        </a:cubicBezTo>
                        <a:cubicBezTo>
                          <a:pt x="174" y="27"/>
                          <a:pt x="174" y="27"/>
                          <a:pt x="174" y="27"/>
                        </a:cubicBezTo>
                        <a:cubicBezTo>
                          <a:pt x="174" y="27"/>
                          <a:pt x="174" y="27"/>
                          <a:pt x="174" y="27"/>
                        </a:cubicBezTo>
                        <a:moveTo>
                          <a:pt x="183" y="13"/>
                        </a:moveTo>
                        <a:cubicBezTo>
                          <a:pt x="183" y="14"/>
                          <a:pt x="183" y="14"/>
                          <a:pt x="182" y="14"/>
                        </a:cubicBezTo>
                        <a:cubicBezTo>
                          <a:pt x="182" y="14"/>
                          <a:pt x="182" y="14"/>
                          <a:pt x="182" y="14"/>
                        </a:cubicBezTo>
                        <a:cubicBezTo>
                          <a:pt x="180" y="15"/>
                          <a:pt x="173" y="19"/>
                          <a:pt x="174" y="27"/>
                        </a:cubicBezTo>
                        <a:cubicBezTo>
                          <a:pt x="174" y="26"/>
                          <a:pt x="175" y="26"/>
                          <a:pt x="175" y="26"/>
                        </a:cubicBezTo>
                        <a:cubicBezTo>
                          <a:pt x="173" y="18"/>
                          <a:pt x="183" y="14"/>
                          <a:pt x="183" y="13"/>
                        </a:cubicBezTo>
                        <a:cubicBezTo>
                          <a:pt x="183" y="13"/>
                          <a:pt x="183" y="13"/>
                          <a:pt x="183" y="13"/>
                        </a:cubicBezTo>
                        <a:moveTo>
                          <a:pt x="223" y="2"/>
                        </a:moveTo>
                        <a:cubicBezTo>
                          <a:pt x="220" y="2"/>
                          <a:pt x="218" y="3"/>
                          <a:pt x="216" y="3"/>
                        </a:cubicBezTo>
                        <a:cubicBezTo>
                          <a:pt x="215" y="4"/>
                          <a:pt x="214" y="4"/>
                          <a:pt x="213" y="4"/>
                        </a:cubicBezTo>
                        <a:cubicBezTo>
                          <a:pt x="213" y="4"/>
                          <a:pt x="213" y="4"/>
                          <a:pt x="213" y="4"/>
                        </a:cubicBezTo>
                        <a:cubicBezTo>
                          <a:pt x="214" y="4"/>
                          <a:pt x="215" y="4"/>
                          <a:pt x="216" y="4"/>
                        </a:cubicBezTo>
                        <a:cubicBezTo>
                          <a:pt x="216" y="4"/>
                          <a:pt x="216" y="4"/>
                          <a:pt x="216" y="4"/>
                        </a:cubicBezTo>
                        <a:cubicBezTo>
                          <a:pt x="218" y="3"/>
                          <a:pt x="220" y="3"/>
                          <a:pt x="222" y="3"/>
                        </a:cubicBezTo>
                        <a:cubicBezTo>
                          <a:pt x="222" y="3"/>
                          <a:pt x="223" y="3"/>
                          <a:pt x="223" y="3"/>
                        </a:cubicBezTo>
                        <a:cubicBezTo>
                          <a:pt x="225" y="3"/>
                          <a:pt x="228" y="3"/>
                          <a:pt x="231" y="5"/>
                        </a:cubicBezTo>
                        <a:cubicBezTo>
                          <a:pt x="236" y="7"/>
                          <a:pt x="237" y="12"/>
                          <a:pt x="237" y="15"/>
                        </a:cubicBezTo>
                        <a:cubicBezTo>
                          <a:pt x="237" y="21"/>
                          <a:pt x="235" y="27"/>
                          <a:pt x="234" y="27"/>
                        </a:cubicBezTo>
                        <a:cubicBezTo>
                          <a:pt x="230" y="30"/>
                          <a:pt x="227" y="30"/>
                          <a:pt x="225" y="30"/>
                        </a:cubicBezTo>
                        <a:cubicBezTo>
                          <a:pt x="225" y="30"/>
                          <a:pt x="225" y="30"/>
                          <a:pt x="225" y="30"/>
                        </a:cubicBezTo>
                        <a:cubicBezTo>
                          <a:pt x="225" y="30"/>
                          <a:pt x="224" y="30"/>
                          <a:pt x="224" y="30"/>
                        </a:cubicBezTo>
                        <a:cubicBezTo>
                          <a:pt x="224" y="30"/>
                          <a:pt x="224" y="30"/>
                          <a:pt x="224" y="31"/>
                        </a:cubicBezTo>
                        <a:cubicBezTo>
                          <a:pt x="224" y="31"/>
                          <a:pt x="225" y="31"/>
                          <a:pt x="225" y="31"/>
                        </a:cubicBezTo>
                        <a:cubicBezTo>
                          <a:pt x="227" y="31"/>
                          <a:pt x="230" y="30"/>
                          <a:pt x="234" y="28"/>
                        </a:cubicBezTo>
                        <a:cubicBezTo>
                          <a:pt x="236" y="26"/>
                          <a:pt x="242" y="10"/>
                          <a:pt x="231" y="4"/>
                        </a:cubicBezTo>
                        <a:cubicBezTo>
                          <a:pt x="228" y="3"/>
                          <a:pt x="225" y="2"/>
                          <a:pt x="223" y="2"/>
                        </a:cubicBezTo>
                        <a:moveTo>
                          <a:pt x="195" y="0"/>
                        </a:moveTo>
                        <a:cubicBezTo>
                          <a:pt x="194" y="0"/>
                          <a:pt x="193" y="0"/>
                          <a:pt x="191" y="1"/>
                        </a:cubicBezTo>
                        <a:cubicBezTo>
                          <a:pt x="183" y="4"/>
                          <a:pt x="183" y="11"/>
                          <a:pt x="183" y="13"/>
                        </a:cubicBezTo>
                        <a:cubicBezTo>
                          <a:pt x="183" y="13"/>
                          <a:pt x="183" y="13"/>
                          <a:pt x="183" y="13"/>
                        </a:cubicBezTo>
                        <a:cubicBezTo>
                          <a:pt x="183" y="10"/>
                          <a:pt x="184" y="3"/>
                          <a:pt x="191" y="1"/>
                        </a:cubicBezTo>
                        <a:cubicBezTo>
                          <a:pt x="192" y="1"/>
                          <a:pt x="194" y="0"/>
                          <a:pt x="195" y="0"/>
                        </a:cubicBezTo>
                        <a:cubicBezTo>
                          <a:pt x="195" y="0"/>
                          <a:pt x="195" y="0"/>
                          <a:pt x="195" y="0"/>
                        </a:cubicBezTo>
                        <a:cubicBezTo>
                          <a:pt x="199" y="0"/>
                          <a:pt x="202" y="2"/>
                          <a:pt x="205" y="3"/>
                        </a:cubicBezTo>
                        <a:cubicBezTo>
                          <a:pt x="206" y="3"/>
                          <a:pt x="207" y="3"/>
                          <a:pt x="207" y="4"/>
                        </a:cubicBezTo>
                        <a:cubicBezTo>
                          <a:pt x="207" y="4"/>
                          <a:pt x="207" y="4"/>
                          <a:pt x="207" y="4"/>
                        </a:cubicBezTo>
                        <a:cubicBezTo>
                          <a:pt x="207" y="4"/>
                          <a:pt x="207" y="4"/>
                          <a:pt x="207" y="4"/>
                        </a:cubicBezTo>
                        <a:cubicBezTo>
                          <a:pt x="204" y="2"/>
                          <a:pt x="200" y="0"/>
                          <a:pt x="195" y="0"/>
                        </a:cubicBezTo>
                      </a:path>
                    </a:pathLst>
                  </a:custGeom>
                  <a:solidFill>
                    <a:srgbClr val="D85F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88" name="Google Shape;3788;p21"/>
                  <p:cNvSpPr/>
                  <p:nvPr/>
                </p:nvSpPr>
                <p:spPr>
                  <a:xfrm>
                    <a:off x="4412" y="2634"/>
                    <a:ext cx="11" cy="10"/>
                  </a:xfrm>
                  <a:custGeom>
                    <a:avLst/>
                    <a:gdLst/>
                    <a:ahLst/>
                    <a:cxnLst/>
                    <a:rect l="l" t="t" r="r" b="b"/>
                    <a:pathLst>
                      <a:path w="14" h="13" extrusionOk="0">
                        <a:moveTo>
                          <a:pt x="1" y="0"/>
                        </a:moveTo>
                        <a:cubicBezTo>
                          <a:pt x="1" y="1"/>
                          <a:pt x="1" y="1"/>
                          <a:pt x="1" y="1"/>
                        </a:cubicBezTo>
                        <a:cubicBezTo>
                          <a:pt x="0" y="4"/>
                          <a:pt x="2" y="7"/>
                          <a:pt x="4" y="10"/>
                        </a:cubicBezTo>
                        <a:cubicBezTo>
                          <a:pt x="6" y="13"/>
                          <a:pt x="10" y="13"/>
                          <a:pt x="14" y="13"/>
                        </a:cubicBezTo>
                        <a:cubicBezTo>
                          <a:pt x="14" y="13"/>
                          <a:pt x="14" y="13"/>
                          <a:pt x="14" y="13"/>
                        </a:cubicBezTo>
                        <a:cubicBezTo>
                          <a:pt x="11" y="12"/>
                          <a:pt x="8" y="12"/>
                          <a:pt x="5" y="10"/>
                        </a:cubicBezTo>
                        <a:cubicBezTo>
                          <a:pt x="3" y="8"/>
                          <a:pt x="1" y="4"/>
                          <a:pt x="1" y="0"/>
                        </a:cubicBezTo>
                      </a:path>
                    </a:pathLst>
                  </a:custGeom>
                  <a:solidFill>
                    <a:srgbClr val="FAD5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89" name="Google Shape;3789;p21"/>
                  <p:cNvSpPr/>
                  <p:nvPr/>
                </p:nvSpPr>
                <p:spPr>
                  <a:xfrm>
                    <a:off x="4417" y="2651"/>
                    <a:ext cx="6" cy="22"/>
                  </a:xfrm>
                  <a:custGeom>
                    <a:avLst/>
                    <a:gdLst/>
                    <a:ahLst/>
                    <a:cxnLst/>
                    <a:rect l="l" t="t" r="r" b="b"/>
                    <a:pathLst>
                      <a:path w="7" h="30" extrusionOk="0">
                        <a:moveTo>
                          <a:pt x="1" y="0"/>
                        </a:moveTo>
                        <a:cubicBezTo>
                          <a:pt x="0" y="0"/>
                          <a:pt x="0" y="0"/>
                          <a:pt x="0" y="0"/>
                        </a:cubicBezTo>
                        <a:cubicBezTo>
                          <a:pt x="2" y="2"/>
                          <a:pt x="1" y="5"/>
                          <a:pt x="1" y="8"/>
                        </a:cubicBezTo>
                        <a:cubicBezTo>
                          <a:pt x="1" y="10"/>
                          <a:pt x="1" y="12"/>
                          <a:pt x="1" y="15"/>
                        </a:cubicBezTo>
                        <a:cubicBezTo>
                          <a:pt x="2" y="20"/>
                          <a:pt x="4" y="25"/>
                          <a:pt x="7" y="30"/>
                        </a:cubicBezTo>
                        <a:cubicBezTo>
                          <a:pt x="7" y="30"/>
                          <a:pt x="7" y="30"/>
                          <a:pt x="7" y="30"/>
                        </a:cubicBezTo>
                        <a:cubicBezTo>
                          <a:pt x="5" y="24"/>
                          <a:pt x="3" y="18"/>
                          <a:pt x="2" y="12"/>
                        </a:cubicBezTo>
                        <a:cubicBezTo>
                          <a:pt x="2" y="8"/>
                          <a:pt x="3" y="4"/>
                          <a:pt x="1" y="0"/>
                        </a:cubicBezTo>
                      </a:path>
                    </a:pathLst>
                  </a:custGeom>
                  <a:solidFill>
                    <a:srgbClr val="FAD5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90" name="Google Shape;3790;p21"/>
                  <p:cNvSpPr/>
                  <p:nvPr/>
                </p:nvSpPr>
                <p:spPr>
                  <a:xfrm>
                    <a:off x="4319" y="2541"/>
                    <a:ext cx="4" cy="7"/>
                  </a:xfrm>
                  <a:custGeom>
                    <a:avLst/>
                    <a:gdLst/>
                    <a:ahLst/>
                    <a:cxnLst/>
                    <a:rect l="l" t="t" r="r" b="b"/>
                    <a:pathLst>
                      <a:path w="6" h="9" extrusionOk="0">
                        <a:moveTo>
                          <a:pt x="0" y="0"/>
                        </a:moveTo>
                        <a:cubicBezTo>
                          <a:pt x="0" y="2"/>
                          <a:pt x="0" y="4"/>
                          <a:pt x="1" y="5"/>
                        </a:cubicBezTo>
                        <a:cubicBezTo>
                          <a:pt x="2" y="7"/>
                          <a:pt x="4" y="8"/>
                          <a:pt x="6" y="9"/>
                        </a:cubicBezTo>
                        <a:cubicBezTo>
                          <a:pt x="6" y="9"/>
                          <a:pt x="6" y="9"/>
                          <a:pt x="6" y="9"/>
                        </a:cubicBezTo>
                        <a:cubicBezTo>
                          <a:pt x="3" y="7"/>
                          <a:pt x="1" y="4"/>
                          <a:pt x="0" y="0"/>
                        </a:cubicBezTo>
                      </a:path>
                    </a:pathLst>
                  </a:custGeom>
                  <a:solidFill>
                    <a:srgbClr val="FAD5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91" name="Google Shape;3791;p21"/>
                  <p:cNvSpPr/>
                  <p:nvPr/>
                </p:nvSpPr>
                <p:spPr>
                  <a:xfrm>
                    <a:off x="4319" y="2556"/>
                    <a:ext cx="7" cy="8"/>
                  </a:xfrm>
                  <a:custGeom>
                    <a:avLst/>
                    <a:gdLst/>
                    <a:ahLst/>
                    <a:cxnLst/>
                    <a:rect l="l" t="t" r="r" b="b"/>
                    <a:pathLst>
                      <a:path w="9" h="11" extrusionOk="0">
                        <a:moveTo>
                          <a:pt x="0" y="0"/>
                        </a:moveTo>
                        <a:cubicBezTo>
                          <a:pt x="0" y="2"/>
                          <a:pt x="0" y="3"/>
                          <a:pt x="0" y="4"/>
                        </a:cubicBezTo>
                        <a:cubicBezTo>
                          <a:pt x="1" y="5"/>
                          <a:pt x="2" y="6"/>
                          <a:pt x="2" y="7"/>
                        </a:cubicBezTo>
                        <a:cubicBezTo>
                          <a:pt x="4" y="10"/>
                          <a:pt x="7" y="11"/>
                          <a:pt x="9" y="11"/>
                        </a:cubicBezTo>
                        <a:cubicBezTo>
                          <a:pt x="8" y="11"/>
                          <a:pt x="7" y="10"/>
                          <a:pt x="6" y="9"/>
                        </a:cubicBezTo>
                        <a:cubicBezTo>
                          <a:pt x="5" y="9"/>
                          <a:pt x="4" y="8"/>
                          <a:pt x="3" y="7"/>
                        </a:cubicBezTo>
                        <a:cubicBezTo>
                          <a:pt x="2" y="6"/>
                          <a:pt x="2" y="5"/>
                          <a:pt x="1" y="4"/>
                        </a:cubicBezTo>
                        <a:cubicBezTo>
                          <a:pt x="1" y="3"/>
                          <a:pt x="1" y="3"/>
                          <a:pt x="1" y="2"/>
                        </a:cubicBezTo>
                        <a:cubicBezTo>
                          <a:pt x="0" y="1"/>
                          <a:pt x="0" y="1"/>
                          <a:pt x="0" y="0"/>
                        </a:cubicBezTo>
                      </a:path>
                    </a:pathLst>
                  </a:custGeom>
                  <a:solidFill>
                    <a:srgbClr val="FAD5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92" name="Google Shape;3792;p21"/>
                  <p:cNvSpPr/>
                  <p:nvPr/>
                </p:nvSpPr>
                <p:spPr>
                  <a:xfrm>
                    <a:off x="4324" y="2574"/>
                    <a:ext cx="10" cy="9"/>
                  </a:xfrm>
                  <a:custGeom>
                    <a:avLst/>
                    <a:gdLst/>
                    <a:ahLst/>
                    <a:cxnLst/>
                    <a:rect l="l" t="t" r="r" b="b"/>
                    <a:pathLst>
                      <a:path w="13" h="12" extrusionOk="0">
                        <a:moveTo>
                          <a:pt x="0" y="0"/>
                        </a:moveTo>
                        <a:cubicBezTo>
                          <a:pt x="1" y="6"/>
                          <a:pt x="7" y="11"/>
                          <a:pt x="13" y="12"/>
                        </a:cubicBezTo>
                        <a:cubicBezTo>
                          <a:pt x="11" y="11"/>
                          <a:pt x="10" y="10"/>
                          <a:pt x="8" y="9"/>
                        </a:cubicBezTo>
                        <a:cubicBezTo>
                          <a:pt x="8" y="9"/>
                          <a:pt x="8" y="9"/>
                          <a:pt x="8" y="9"/>
                        </a:cubicBezTo>
                        <a:cubicBezTo>
                          <a:pt x="5" y="7"/>
                          <a:pt x="3" y="5"/>
                          <a:pt x="2" y="2"/>
                        </a:cubicBezTo>
                        <a:cubicBezTo>
                          <a:pt x="1" y="2"/>
                          <a:pt x="1" y="1"/>
                          <a:pt x="0" y="0"/>
                        </a:cubicBezTo>
                      </a:path>
                    </a:pathLst>
                  </a:custGeom>
                  <a:solidFill>
                    <a:srgbClr val="FAD5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93" name="Google Shape;3793;p21"/>
                  <p:cNvSpPr/>
                  <p:nvPr/>
                </p:nvSpPr>
                <p:spPr>
                  <a:xfrm>
                    <a:off x="4343" y="2588"/>
                    <a:ext cx="4" cy="4"/>
                  </a:xfrm>
                  <a:custGeom>
                    <a:avLst/>
                    <a:gdLst/>
                    <a:ahLst/>
                    <a:cxnLst/>
                    <a:rect l="l" t="t" r="r" b="b"/>
                    <a:pathLst>
                      <a:path w="5" h="5" extrusionOk="0">
                        <a:moveTo>
                          <a:pt x="5" y="0"/>
                        </a:moveTo>
                        <a:cubicBezTo>
                          <a:pt x="4" y="0"/>
                          <a:pt x="3" y="1"/>
                          <a:pt x="2" y="2"/>
                        </a:cubicBezTo>
                        <a:cubicBezTo>
                          <a:pt x="1" y="3"/>
                          <a:pt x="0" y="4"/>
                          <a:pt x="1" y="5"/>
                        </a:cubicBezTo>
                        <a:cubicBezTo>
                          <a:pt x="1" y="5"/>
                          <a:pt x="1" y="5"/>
                          <a:pt x="1" y="5"/>
                        </a:cubicBezTo>
                        <a:cubicBezTo>
                          <a:pt x="2" y="3"/>
                          <a:pt x="3" y="1"/>
                          <a:pt x="5" y="0"/>
                        </a:cubicBezTo>
                      </a:path>
                    </a:pathLst>
                  </a:custGeom>
                  <a:solidFill>
                    <a:srgbClr val="FAD5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94" name="Google Shape;3794;p21"/>
                  <p:cNvSpPr/>
                  <p:nvPr/>
                </p:nvSpPr>
                <p:spPr>
                  <a:xfrm>
                    <a:off x="4364" y="2598"/>
                    <a:ext cx="3" cy="4"/>
                  </a:xfrm>
                  <a:custGeom>
                    <a:avLst/>
                    <a:gdLst/>
                    <a:ahLst/>
                    <a:cxnLst/>
                    <a:rect l="l" t="t" r="r" b="b"/>
                    <a:pathLst>
                      <a:path w="4" h="5" extrusionOk="0">
                        <a:moveTo>
                          <a:pt x="1" y="0"/>
                        </a:moveTo>
                        <a:cubicBezTo>
                          <a:pt x="1" y="0"/>
                          <a:pt x="1" y="0"/>
                          <a:pt x="1" y="0"/>
                        </a:cubicBezTo>
                        <a:cubicBezTo>
                          <a:pt x="0" y="2"/>
                          <a:pt x="0" y="3"/>
                          <a:pt x="1" y="4"/>
                        </a:cubicBezTo>
                        <a:cubicBezTo>
                          <a:pt x="1" y="5"/>
                          <a:pt x="2" y="5"/>
                          <a:pt x="3" y="5"/>
                        </a:cubicBezTo>
                        <a:cubicBezTo>
                          <a:pt x="4" y="5"/>
                          <a:pt x="4" y="5"/>
                          <a:pt x="4" y="5"/>
                        </a:cubicBezTo>
                        <a:cubicBezTo>
                          <a:pt x="4" y="5"/>
                          <a:pt x="4" y="5"/>
                          <a:pt x="4" y="5"/>
                        </a:cubicBezTo>
                        <a:cubicBezTo>
                          <a:pt x="3" y="5"/>
                          <a:pt x="3" y="5"/>
                          <a:pt x="3" y="5"/>
                        </a:cubicBezTo>
                        <a:cubicBezTo>
                          <a:pt x="2" y="3"/>
                          <a:pt x="1" y="2"/>
                          <a:pt x="1" y="0"/>
                        </a:cubicBezTo>
                      </a:path>
                    </a:pathLst>
                  </a:custGeom>
                  <a:solidFill>
                    <a:srgbClr val="FAD5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95" name="Google Shape;3795;p21"/>
                  <p:cNvSpPr/>
                  <p:nvPr/>
                </p:nvSpPr>
                <p:spPr>
                  <a:xfrm>
                    <a:off x="4423" y="2222"/>
                    <a:ext cx="39" cy="136"/>
                  </a:xfrm>
                  <a:custGeom>
                    <a:avLst/>
                    <a:gdLst/>
                    <a:ahLst/>
                    <a:cxnLst/>
                    <a:rect l="l" t="t" r="r" b="b"/>
                    <a:pathLst>
                      <a:path w="52" h="182" extrusionOk="0">
                        <a:moveTo>
                          <a:pt x="29" y="0"/>
                        </a:moveTo>
                        <a:cubicBezTo>
                          <a:pt x="29" y="0"/>
                          <a:pt x="11" y="14"/>
                          <a:pt x="8" y="37"/>
                        </a:cubicBezTo>
                        <a:cubicBezTo>
                          <a:pt x="6" y="61"/>
                          <a:pt x="12" y="86"/>
                          <a:pt x="20" y="110"/>
                        </a:cubicBezTo>
                        <a:cubicBezTo>
                          <a:pt x="27" y="135"/>
                          <a:pt x="52" y="167"/>
                          <a:pt x="22" y="179"/>
                        </a:cubicBezTo>
                        <a:cubicBezTo>
                          <a:pt x="22" y="182"/>
                          <a:pt x="22" y="182"/>
                          <a:pt x="22" y="182"/>
                        </a:cubicBezTo>
                        <a:cubicBezTo>
                          <a:pt x="22" y="182"/>
                          <a:pt x="39" y="178"/>
                          <a:pt x="42" y="163"/>
                        </a:cubicBezTo>
                        <a:cubicBezTo>
                          <a:pt x="44" y="147"/>
                          <a:pt x="32" y="129"/>
                          <a:pt x="25" y="113"/>
                        </a:cubicBezTo>
                        <a:cubicBezTo>
                          <a:pt x="18" y="96"/>
                          <a:pt x="0" y="33"/>
                          <a:pt x="28" y="10"/>
                        </a:cubicBezTo>
                        <a:cubicBezTo>
                          <a:pt x="29" y="0"/>
                          <a:pt x="29" y="0"/>
                          <a:pt x="29" y="0"/>
                        </a:cubicBezTo>
                      </a:path>
                    </a:pathLst>
                  </a:custGeom>
                  <a:solidFill>
                    <a:srgbClr val="EEA5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96" name="Google Shape;3796;p21"/>
                  <p:cNvSpPr/>
                  <p:nvPr/>
                </p:nvSpPr>
                <p:spPr>
                  <a:xfrm>
                    <a:off x="4426" y="2221"/>
                    <a:ext cx="30" cy="137"/>
                  </a:xfrm>
                  <a:custGeom>
                    <a:avLst/>
                    <a:gdLst/>
                    <a:ahLst/>
                    <a:cxnLst/>
                    <a:rect l="l" t="t" r="r" b="b"/>
                    <a:pathLst>
                      <a:path w="39" h="183" extrusionOk="0">
                        <a:moveTo>
                          <a:pt x="17" y="183"/>
                        </a:moveTo>
                        <a:cubicBezTo>
                          <a:pt x="17" y="183"/>
                          <a:pt x="17" y="183"/>
                          <a:pt x="17" y="183"/>
                        </a:cubicBezTo>
                        <a:cubicBezTo>
                          <a:pt x="17" y="183"/>
                          <a:pt x="17" y="183"/>
                          <a:pt x="17" y="183"/>
                        </a:cubicBezTo>
                        <a:cubicBezTo>
                          <a:pt x="17" y="180"/>
                          <a:pt x="17" y="180"/>
                          <a:pt x="17" y="180"/>
                        </a:cubicBezTo>
                        <a:cubicBezTo>
                          <a:pt x="17" y="180"/>
                          <a:pt x="17" y="180"/>
                          <a:pt x="17" y="180"/>
                        </a:cubicBezTo>
                        <a:cubicBezTo>
                          <a:pt x="23" y="177"/>
                          <a:pt x="28" y="174"/>
                          <a:pt x="30" y="169"/>
                        </a:cubicBezTo>
                        <a:cubicBezTo>
                          <a:pt x="34" y="158"/>
                          <a:pt x="28" y="143"/>
                          <a:pt x="21" y="129"/>
                        </a:cubicBezTo>
                        <a:cubicBezTo>
                          <a:pt x="19" y="123"/>
                          <a:pt x="16" y="117"/>
                          <a:pt x="14" y="111"/>
                        </a:cubicBezTo>
                        <a:cubicBezTo>
                          <a:pt x="7" y="87"/>
                          <a:pt x="0" y="62"/>
                          <a:pt x="3" y="38"/>
                        </a:cubicBezTo>
                        <a:cubicBezTo>
                          <a:pt x="6" y="15"/>
                          <a:pt x="24" y="1"/>
                          <a:pt x="24" y="0"/>
                        </a:cubicBezTo>
                        <a:cubicBezTo>
                          <a:pt x="24" y="0"/>
                          <a:pt x="24" y="0"/>
                          <a:pt x="24" y="0"/>
                        </a:cubicBezTo>
                        <a:cubicBezTo>
                          <a:pt x="24" y="1"/>
                          <a:pt x="24" y="1"/>
                          <a:pt x="24" y="1"/>
                        </a:cubicBezTo>
                        <a:cubicBezTo>
                          <a:pt x="23" y="11"/>
                          <a:pt x="23" y="11"/>
                          <a:pt x="23" y="11"/>
                        </a:cubicBezTo>
                        <a:cubicBezTo>
                          <a:pt x="23" y="11"/>
                          <a:pt x="23" y="11"/>
                          <a:pt x="23" y="11"/>
                        </a:cubicBezTo>
                        <a:cubicBezTo>
                          <a:pt x="17" y="17"/>
                          <a:pt x="12" y="24"/>
                          <a:pt x="10" y="35"/>
                        </a:cubicBezTo>
                        <a:cubicBezTo>
                          <a:pt x="8" y="43"/>
                          <a:pt x="7" y="53"/>
                          <a:pt x="8" y="65"/>
                        </a:cubicBezTo>
                        <a:cubicBezTo>
                          <a:pt x="10" y="86"/>
                          <a:pt x="17" y="106"/>
                          <a:pt x="20" y="114"/>
                        </a:cubicBezTo>
                        <a:cubicBezTo>
                          <a:pt x="22" y="118"/>
                          <a:pt x="24" y="122"/>
                          <a:pt x="26" y="127"/>
                        </a:cubicBezTo>
                        <a:cubicBezTo>
                          <a:pt x="32" y="139"/>
                          <a:pt x="39" y="152"/>
                          <a:pt x="37" y="164"/>
                        </a:cubicBezTo>
                        <a:cubicBezTo>
                          <a:pt x="34" y="179"/>
                          <a:pt x="17" y="183"/>
                          <a:pt x="17" y="183"/>
                        </a:cubicBezTo>
                        <a:cubicBezTo>
                          <a:pt x="17" y="183"/>
                          <a:pt x="17" y="183"/>
                          <a:pt x="17" y="183"/>
                        </a:cubicBezTo>
                        <a:moveTo>
                          <a:pt x="17" y="180"/>
                        </a:moveTo>
                        <a:cubicBezTo>
                          <a:pt x="17" y="183"/>
                          <a:pt x="17" y="183"/>
                          <a:pt x="17" y="183"/>
                        </a:cubicBezTo>
                        <a:cubicBezTo>
                          <a:pt x="19" y="183"/>
                          <a:pt x="34" y="178"/>
                          <a:pt x="37" y="164"/>
                        </a:cubicBezTo>
                        <a:cubicBezTo>
                          <a:pt x="39" y="152"/>
                          <a:pt x="32" y="139"/>
                          <a:pt x="26" y="127"/>
                        </a:cubicBezTo>
                        <a:cubicBezTo>
                          <a:pt x="24" y="123"/>
                          <a:pt x="21" y="118"/>
                          <a:pt x="20" y="114"/>
                        </a:cubicBezTo>
                        <a:cubicBezTo>
                          <a:pt x="17" y="106"/>
                          <a:pt x="10" y="86"/>
                          <a:pt x="8" y="65"/>
                        </a:cubicBezTo>
                        <a:cubicBezTo>
                          <a:pt x="7" y="53"/>
                          <a:pt x="8" y="43"/>
                          <a:pt x="10" y="35"/>
                        </a:cubicBezTo>
                        <a:cubicBezTo>
                          <a:pt x="12" y="24"/>
                          <a:pt x="16" y="16"/>
                          <a:pt x="23" y="11"/>
                        </a:cubicBezTo>
                        <a:cubicBezTo>
                          <a:pt x="24" y="1"/>
                          <a:pt x="24" y="1"/>
                          <a:pt x="24" y="1"/>
                        </a:cubicBezTo>
                        <a:cubicBezTo>
                          <a:pt x="22" y="3"/>
                          <a:pt x="6" y="17"/>
                          <a:pt x="3" y="38"/>
                        </a:cubicBezTo>
                        <a:cubicBezTo>
                          <a:pt x="1" y="62"/>
                          <a:pt x="7" y="87"/>
                          <a:pt x="15" y="111"/>
                        </a:cubicBezTo>
                        <a:cubicBezTo>
                          <a:pt x="16" y="117"/>
                          <a:pt x="19" y="123"/>
                          <a:pt x="22" y="129"/>
                        </a:cubicBezTo>
                        <a:cubicBezTo>
                          <a:pt x="28" y="143"/>
                          <a:pt x="34" y="158"/>
                          <a:pt x="30" y="169"/>
                        </a:cubicBezTo>
                        <a:cubicBezTo>
                          <a:pt x="28" y="174"/>
                          <a:pt x="24" y="177"/>
                          <a:pt x="17" y="180"/>
                        </a:cubicBezTo>
                      </a:path>
                    </a:pathLst>
                  </a:custGeom>
                  <a:solidFill>
                    <a:srgbClr val="F3914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97" name="Google Shape;3797;p21"/>
                  <p:cNvSpPr/>
                  <p:nvPr/>
                </p:nvSpPr>
                <p:spPr>
                  <a:xfrm>
                    <a:off x="4429" y="2224"/>
                    <a:ext cx="28" cy="134"/>
                  </a:xfrm>
                  <a:custGeom>
                    <a:avLst/>
                    <a:gdLst/>
                    <a:ahLst/>
                    <a:cxnLst/>
                    <a:rect l="l" t="t" r="r" b="b"/>
                    <a:pathLst>
                      <a:path w="37" h="178" extrusionOk="0">
                        <a:moveTo>
                          <a:pt x="17" y="0"/>
                        </a:moveTo>
                        <a:cubicBezTo>
                          <a:pt x="14" y="3"/>
                          <a:pt x="10" y="7"/>
                          <a:pt x="7" y="13"/>
                        </a:cubicBezTo>
                        <a:cubicBezTo>
                          <a:pt x="8" y="13"/>
                          <a:pt x="8" y="13"/>
                          <a:pt x="9" y="13"/>
                        </a:cubicBezTo>
                        <a:cubicBezTo>
                          <a:pt x="10" y="13"/>
                          <a:pt x="10" y="13"/>
                          <a:pt x="10" y="13"/>
                        </a:cubicBezTo>
                        <a:cubicBezTo>
                          <a:pt x="10" y="13"/>
                          <a:pt x="2" y="26"/>
                          <a:pt x="1" y="49"/>
                        </a:cubicBezTo>
                        <a:cubicBezTo>
                          <a:pt x="0" y="72"/>
                          <a:pt x="14" y="112"/>
                          <a:pt x="17" y="119"/>
                        </a:cubicBezTo>
                        <a:cubicBezTo>
                          <a:pt x="20" y="125"/>
                          <a:pt x="37" y="158"/>
                          <a:pt x="26" y="166"/>
                        </a:cubicBezTo>
                        <a:cubicBezTo>
                          <a:pt x="25" y="166"/>
                          <a:pt x="25" y="166"/>
                          <a:pt x="25" y="166"/>
                        </a:cubicBezTo>
                        <a:cubicBezTo>
                          <a:pt x="23" y="170"/>
                          <a:pt x="20" y="173"/>
                          <a:pt x="16" y="175"/>
                        </a:cubicBezTo>
                        <a:cubicBezTo>
                          <a:pt x="16" y="176"/>
                          <a:pt x="16" y="177"/>
                          <a:pt x="16" y="178"/>
                        </a:cubicBezTo>
                        <a:cubicBezTo>
                          <a:pt x="22" y="176"/>
                          <a:pt x="31" y="170"/>
                          <a:pt x="33" y="160"/>
                        </a:cubicBezTo>
                        <a:cubicBezTo>
                          <a:pt x="35" y="148"/>
                          <a:pt x="28" y="135"/>
                          <a:pt x="22" y="123"/>
                        </a:cubicBezTo>
                        <a:cubicBezTo>
                          <a:pt x="20" y="119"/>
                          <a:pt x="17" y="114"/>
                          <a:pt x="16" y="110"/>
                        </a:cubicBezTo>
                        <a:cubicBezTo>
                          <a:pt x="13" y="102"/>
                          <a:pt x="6" y="82"/>
                          <a:pt x="4" y="61"/>
                        </a:cubicBezTo>
                        <a:cubicBezTo>
                          <a:pt x="3" y="49"/>
                          <a:pt x="4" y="39"/>
                          <a:pt x="6" y="31"/>
                        </a:cubicBezTo>
                        <a:cubicBezTo>
                          <a:pt x="8" y="20"/>
                          <a:pt x="12" y="13"/>
                          <a:pt x="19" y="7"/>
                        </a:cubicBezTo>
                        <a:cubicBezTo>
                          <a:pt x="18" y="5"/>
                          <a:pt x="17" y="3"/>
                          <a:pt x="17" y="0"/>
                        </a:cubicBezTo>
                      </a:path>
                    </a:pathLst>
                  </a:custGeom>
                  <a:solidFill>
                    <a:srgbClr val="E2783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98" name="Google Shape;3798;p21"/>
                  <p:cNvSpPr/>
                  <p:nvPr/>
                </p:nvSpPr>
                <p:spPr>
                  <a:xfrm>
                    <a:off x="4423" y="2224"/>
                    <a:ext cx="33" cy="134"/>
                  </a:xfrm>
                  <a:custGeom>
                    <a:avLst/>
                    <a:gdLst/>
                    <a:ahLst/>
                    <a:cxnLst/>
                    <a:rect l="l" t="t" r="r" b="b"/>
                    <a:pathLst>
                      <a:path w="44" h="178" extrusionOk="0">
                        <a:moveTo>
                          <a:pt x="34" y="166"/>
                        </a:moveTo>
                        <a:cubicBezTo>
                          <a:pt x="34" y="167"/>
                          <a:pt x="34" y="167"/>
                          <a:pt x="34" y="167"/>
                        </a:cubicBezTo>
                        <a:cubicBezTo>
                          <a:pt x="32" y="170"/>
                          <a:pt x="29" y="172"/>
                          <a:pt x="25" y="175"/>
                        </a:cubicBezTo>
                        <a:cubicBezTo>
                          <a:pt x="25" y="175"/>
                          <a:pt x="25" y="175"/>
                          <a:pt x="25" y="175"/>
                        </a:cubicBezTo>
                        <a:cubicBezTo>
                          <a:pt x="29" y="173"/>
                          <a:pt x="32" y="170"/>
                          <a:pt x="34" y="166"/>
                        </a:cubicBezTo>
                        <a:moveTo>
                          <a:pt x="28" y="7"/>
                        </a:moveTo>
                        <a:cubicBezTo>
                          <a:pt x="21" y="13"/>
                          <a:pt x="17" y="20"/>
                          <a:pt x="15" y="31"/>
                        </a:cubicBezTo>
                        <a:cubicBezTo>
                          <a:pt x="13" y="39"/>
                          <a:pt x="12" y="49"/>
                          <a:pt x="13" y="61"/>
                        </a:cubicBezTo>
                        <a:cubicBezTo>
                          <a:pt x="15" y="82"/>
                          <a:pt x="22" y="102"/>
                          <a:pt x="25" y="110"/>
                        </a:cubicBezTo>
                        <a:cubicBezTo>
                          <a:pt x="26" y="114"/>
                          <a:pt x="29" y="119"/>
                          <a:pt x="31" y="123"/>
                        </a:cubicBezTo>
                        <a:cubicBezTo>
                          <a:pt x="37" y="135"/>
                          <a:pt x="44" y="148"/>
                          <a:pt x="42" y="160"/>
                        </a:cubicBezTo>
                        <a:cubicBezTo>
                          <a:pt x="40" y="170"/>
                          <a:pt x="31" y="176"/>
                          <a:pt x="25" y="178"/>
                        </a:cubicBezTo>
                        <a:cubicBezTo>
                          <a:pt x="25" y="178"/>
                          <a:pt x="25" y="178"/>
                          <a:pt x="25" y="178"/>
                        </a:cubicBezTo>
                        <a:cubicBezTo>
                          <a:pt x="31" y="176"/>
                          <a:pt x="40" y="171"/>
                          <a:pt x="42" y="160"/>
                        </a:cubicBezTo>
                        <a:cubicBezTo>
                          <a:pt x="44" y="144"/>
                          <a:pt x="32" y="126"/>
                          <a:pt x="25" y="110"/>
                        </a:cubicBezTo>
                        <a:cubicBezTo>
                          <a:pt x="18" y="93"/>
                          <a:pt x="0" y="30"/>
                          <a:pt x="28" y="7"/>
                        </a:cubicBezTo>
                        <a:cubicBezTo>
                          <a:pt x="28" y="7"/>
                          <a:pt x="28" y="7"/>
                          <a:pt x="28" y="7"/>
                        </a:cubicBezTo>
                        <a:moveTo>
                          <a:pt x="26" y="0"/>
                        </a:moveTo>
                        <a:cubicBezTo>
                          <a:pt x="23" y="2"/>
                          <a:pt x="19" y="7"/>
                          <a:pt x="15" y="14"/>
                        </a:cubicBezTo>
                        <a:cubicBezTo>
                          <a:pt x="15" y="13"/>
                          <a:pt x="16" y="13"/>
                          <a:pt x="16" y="13"/>
                        </a:cubicBezTo>
                        <a:cubicBezTo>
                          <a:pt x="19" y="7"/>
                          <a:pt x="23" y="3"/>
                          <a:pt x="26" y="0"/>
                        </a:cubicBezTo>
                        <a:cubicBezTo>
                          <a:pt x="26" y="0"/>
                          <a:pt x="26" y="0"/>
                          <a:pt x="26" y="0"/>
                        </a:cubicBezTo>
                      </a:path>
                    </a:pathLst>
                  </a:custGeom>
                  <a:solidFill>
                    <a:srgbClr val="E76B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99" name="Google Shape;3799;p21"/>
                  <p:cNvSpPr/>
                  <p:nvPr/>
                </p:nvSpPr>
                <p:spPr>
                  <a:xfrm>
                    <a:off x="4426" y="2238"/>
                    <a:ext cx="6" cy="37"/>
                  </a:xfrm>
                  <a:custGeom>
                    <a:avLst/>
                    <a:gdLst/>
                    <a:ahLst/>
                    <a:cxnLst/>
                    <a:rect l="l" t="t" r="r" b="b"/>
                    <a:pathLst>
                      <a:path w="8" h="49" extrusionOk="0">
                        <a:moveTo>
                          <a:pt x="8" y="0"/>
                        </a:moveTo>
                        <a:cubicBezTo>
                          <a:pt x="8" y="0"/>
                          <a:pt x="0" y="20"/>
                          <a:pt x="5" y="49"/>
                        </a:cubicBezTo>
                        <a:cubicBezTo>
                          <a:pt x="5" y="49"/>
                          <a:pt x="2" y="21"/>
                          <a:pt x="8" y="0"/>
                        </a:cubicBezTo>
                      </a:path>
                    </a:pathLst>
                  </a:custGeom>
                  <a:solidFill>
                    <a:srgbClr val="FBE5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00" name="Google Shape;3800;p21"/>
                  <p:cNvSpPr/>
                  <p:nvPr/>
                </p:nvSpPr>
                <p:spPr>
                  <a:xfrm>
                    <a:off x="4442" y="2317"/>
                    <a:ext cx="11" cy="30"/>
                  </a:xfrm>
                  <a:custGeom>
                    <a:avLst/>
                    <a:gdLst/>
                    <a:ahLst/>
                    <a:cxnLst/>
                    <a:rect l="l" t="t" r="r" b="b"/>
                    <a:pathLst>
                      <a:path w="15" h="40" extrusionOk="0">
                        <a:moveTo>
                          <a:pt x="0" y="0"/>
                        </a:moveTo>
                        <a:cubicBezTo>
                          <a:pt x="0" y="0"/>
                          <a:pt x="5" y="10"/>
                          <a:pt x="8" y="21"/>
                        </a:cubicBezTo>
                        <a:cubicBezTo>
                          <a:pt x="9" y="23"/>
                          <a:pt x="10" y="25"/>
                          <a:pt x="10" y="27"/>
                        </a:cubicBezTo>
                        <a:cubicBezTo>
                          <a:pt x="11" y="32"/>
                          <a:pt x="11" y="37"/>
                          <a:pt x="10" y="40"/>
                        </a:cubicBezTo>
                        <a:cubicBezTo>
                          <a:pt x="10" y="40"/>
                          <a:pt x="15" y="33"/>
                          <a:pt x="9" y="17"/>
                        </a:cubicBezTo>
                        <a:cubicBezTo>
                          <a:pt x="3" y="2"/>
                          <a:pt x="0" y="0"/>
                          <a:pt x="0" y="0"/>
                        </a:cubicBezTo>
                      </a:path>
                    </a:pathLst>
                  </a:custGeom>
                  <a:solidFill>
                    <a:srgbClr val="FBE5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01" name="Google Shape;3801;p21"/>
                  <p:cNvSpPr/>
                  <p:nvPr/>
                </p:nvSpPr>
                <p:spPr>
                  <a:xfrm>
                    <a:off x="4448" y="2333"/>
                    <a:ext cx="2" cy="4"/>
                  </a:xfrm>
                  <a:custGeom>
                    <a:avLst/>
                    <a:gdLst/>
                    <a:ahLst/>
                    <a:cxnLst/>
                    <a:rect l="l" t="t" r="r" b="b"/>
                    <a:pathLst>
                      <a:path w="2" h="6" extrusionOk="0">
                        <a:moveTo>
                          <a:pt x="0" y="0"/>
                        </a:moveTo>
                        <a:cubicBezTo>
                          <a:pt x="1" y="2"/>
                          <a:pt x="1" y="4"/>
                          <a:pt x="2" y="6"/>
                        </a:cubicBezTo>
                        <a:cubicBezTo>
                          <a:pt x="2" y="4"/>
                          <a:pt x="1" y="2"/>
                          <a:pt x="0" y="0"/>
                        </a:cubicBezTo>
                      </a:path>
                    </a:pathLst>
                  </a:custGeom>
                  <a:solidFill>
                    <a:srgbClr val="FDE1C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02" name="Google Shape;3802;p21"/>
                  <p:cNvSpPr/>
                  <p:nvPr/>
                </p:nvSpPr>
                <p:spPr>
                  <a:xfrm>
                    <a:off x="4370" y="2222"/>
                    <a:ext cx="38" cy="136"/>
                  </a:xfrm>
                  <a:custGeom>
                    <a:avLst/>
                    <a:gdLst/>
                    <a:ahLst/>
                    <a:cxnLst/>
                    <a:rect l="l" t="t" r="r" b="b"/>
                    <a:pathLst>
                      <a:path w="51" h="182" extrusionOk="0">
                        <a:moveTo>
                          <a:pt x="22" y="0"/>
                        </a:moveTo>
                        <a:cubicBezTo>
                          <a:pt x="22" y="0"/>
                          <a:pt x="40" y="14"/>
                          <a:pt x="43" y="37"/>
                        </a:cubicBezTo>
                        <a:cubicBezTo>
                          <a:pt x="46" y="61"/>
                          <a:pt x="39" y="86"/>
                          <a:pt x="32" y="110"/>
                        </a:cubicBezTo>
                        <a:cubicBezTo>
                          <a:pt x="24" y="135"/>
                          <a:pt x="0" y="167"/>
                          <a:pt x="29" y="179"/>
                        </a:cubicBezTo>
                        <a:cubicBezTo>
                          <a:pt x="29" y="182"/>
                          <a:pt x="29" y="182"/>
                          <a:pt x="29" y="182"/>
                        </a:cubicBezTo>
                        <a:cubicBezTo>
                          <a:pt x="29" y="182"/>
                          <a:pt x="12" y="178"/>
                          <a:pt x="10" y="163"/>
                        </a:cubicBezTo>
                        <a:cubicBezTo>
                          <a:pt x="7" y="147"/>
                          <a:pt x="20" y="129"/>
                          <a:pt x="27" y="113"/>
                        </a:cubicBezTo>
                        <a:cubicBezTo>
                          <a:pt x="33" y="96"/>
                          <a:pt x="51" y="33"/>
                          <a:pt x="23" y="10"/>
                        </a:cubicBezTo>
                        <a:cubicBezTo>
                          <a:pt x="22" y="0"/>
                          <a:pt x="22" y="0"/>
                          <a:pt x="22" y="0"/>
                        </a:cubicBezTo>
                      </a:path>
                    </a:pathLst>
                  </a:custGeom>
                  <a:solidFill>
                    <a:srgbClr val="EEA5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03" name="Google Shape;3803;p21"/>
                  <p:cNvSpPr/>
                  <p:nvPr/>
                </p:nvSpPr>
                <p:spPr>
                  <a:xfrm>
                    <a:off x="4376" y="2221"/>
                    <a:ext cx="28" cy="137"/>
                  </a:xfrm>
                  <a:custGeom>
                    <a:avLst/>
                    <a:gdLst/>
                    <a:ahLst/>
                    <a:cxnLst/>
                    <a:rect l="l" t="t" r="r" b="b"/>
                    <a:pathLst>
                      <a:path w="38" h="183" extrusionOk="0">
                        <a:moveTo>
                          <a:pt x="21" y="183"/>
                        </a:moveTo>
                        <a:cubicBezTo>
                          <a:pt x="21" y="183"/>
                          <a:pt x="21" y="183"/>
                          <a:pt x="21" y="183"/>
                        </a:cubicBezTo>
                        <a:cubicBezTo>
                          <a:pt x="21" y="183"/>
                          <a:pt x="4" y="179"/>
                          <a:pt x="2" y="164"/>
                        </a:cubicBezTo>
                        <a:cubicBezTo>
                          <a:pt x="0" y="152"/>
                          <a:pt x="6" y="139"/>
                          <a:pt x="12" y="127"/>
                        </a:cubicBezTo>
                        <a:cubicBezTo>
                          <a:pt x="14" y="122"/>
                          <a:pt x="17" y="118"/>
                          <a:pt x="18" y="114"/>
                        </a:cubicBezTo>
                        <a:cubicBezTo>
                          <a:pt x="22" y="106"/>
                          <a:pt x="28" y="86"/>
                          <a:pt x="30" y="65"/>
                        </a:cubicBezTo>
                        <a:cubicBezTo>
                          <a:pt x="31" y="53"/>
                          <a:pt x="30" y="43"/>
                          <a:pt x="28" y="35"/>
                        </a:cubicBezTo>
                        <a:cubicBezTo>
                          <a:pt x="26" y="24"/>
                          <a:pt x="22" y="17"/>
                          <a:pt x="15" y="11"/>
                        </a:cubicBezTo>
                        <a:cubicBezTo>
                          <a:pt x="15" y="11"/>
                          <a:pt x="15" y="11"/>
                          <a:pt x="15" y="11"/>
                        </a:cubicBezTo>
                        <a:cubicBezTo>
                          <a:pt x="14" y="1"/>
                          <a:pt x="14" y="1"/>
                          <a:pt x="14" y="1"/>
                        </a:cubicBezTo>
                        <a:cubicBezTo>
                          <a:pt x="14" y="0"/>
                          <a:pt x="14" y="0"/>
                          <a:pt x="14" y="0"/>
                        </a:cubicBezTo>
                        <a:cubicBezTo>
                          <a:pt x="14" y="0"/>
                          <a:pt x="14" y="0"/>
                          <a:pt x="14" y="0"/>
                        </a:cubicBezTo>
                        <a:cubicBezTo>
                          <a:pt x="14" y="1"/>
                          <a:pt x="32" y="15"/>
                          <a:pt x="35" y="38"/>
                        </a:cubicBezTo>
                        <a:cubicBezTo>
                          <a:pt x="38" y="62"/>
                          <a:pt x="31" y="87"/>
                          <a:pt x="24" y="111"/>
                        </a:cubicBezTo>
                        <a:cubicBezTo>
                          <a:pt x="22" y="117"/>
                          <a:pt x="19" y="123"/>
                          <a:pt x="17" y="129"/>
                        </a:cubicBezTo>
                        <a:cubicBezTo>
                          <a:pt x="11" y="143"/>
                          <a:pt x="4" y="158"/>
                          <a:pt x="9" y="169"/>
                        </a:cubicBezTo>
                        <a:cubicBezTo>
                          <a:pt x="11" y="174"/>
                          <a:pt x="15" y="177"/>
                          <a:pt x="21" y="180"/>
                        </a:cubicBezTo>
                        <a:cubicBezTo>
                          <a:pt x="21" y="180"/>
                          <a:pt x="21" y="180"/>
                          <a:pt x="21" y="180"/>
                        </a:cubicBezTo>
                        <a:cubicBezTo>
                          <a:pt x="21" y="183"/>
                          <a:pt x="21" y="183"/>
                          <a:pt x="21" y="183"/>
                        </a:cubicBezTo>
                        <a:cubicBezTo>
                          <a:pt x="21" y="183"/>
                          <a:pt x="21" y="183"/>
                          <a:pt x="21" y="183"/>
                        </a:cubicBezTo>
                        <a:cubicBezTo>
                          <a:pt x="21" y="183"/>
                          <a:pt x="21" y="183"/>
                          <a:pt x="21" y="183"/>
                        </a:cubicBezTo>
                        <a:moveTo>
                          <a:pt x="15" y="11"/>
                        </a:moveTo>
                        <a:cubicBezTo>
                          <a:pt x="22" y="16"/>
                          <a:pt x="26" y="24"/>
                          <a:pt x="29" y="35"/>
                        </a:cubicBezTo>
                        <a:cubicBezTo>
                          <a:pt x="31" y="43"/>
                          <a:pt x="31" y="53"/>
                          <a:pt x="30" y="65"/>
                        </a:cubicBezTo>
                        <a:cubicBezTo>
                          <a:pt x="28" y="86"/>
                          <a:pt x="22" y="106"/>
                          <a:pt x="19" y="114"/>
                        </a:cubicBezTo>
                        <a:cubicBezTo>
                          <a:pt x="17" y="118"/>
                          <a:pt x="15" y="123"/>
                          <a:pt x="12" y="127"/>
                        </a:cubicBezTo>
                        <a:cubicBezTo>
                          <a:pt x="6" y="139"/>
                          <a:pt x="0" y="152"/>
                          <a:pt x="2" y="164"/>
                        </a:cubicBezTo>
                        <a:cubicBezTo>
                          <a:pt x="4" y="178"/>
                          <a:pt x="19" y="183"/>
                          <a:pt x="21" y="183"/>
                        </a:cubicBezTo>
                        <a:cubicBezTo>
                          <a:pt x="21" y="180"/>
                          <a:pt x="21" y="180"/>
                          <a:pt x="21" y="180"/>
                        </a:cubicBezTo>
                        <a:cubicBezTo>
                          <a:pt x="15" y="177"/>
                          <a:pt x="10" y="174"/>
                          <a:pt x="8" y="169"/>
                        </a:cubicBezTo>
                        <a:cubicBezTo>
                          <a:pt x="4" y="158"/>
                          <a:pt x="10" y="143"/>
                          <a:pt x="17" y="129"/>
                        </a:cubicBezTo>
                        <a:cubicBezTo>
                          <a:pt x="19" y="123"/>
                          <a:pt x="22" y="117"/>
                          <a:pt x="24" y="111"/>
                        </a:cubicBezTo>
                        <a:cubicBezTo>
                          <a:pt x="31" y="87"/>
                          <a:pt x="38" y="62"/>
                          <a:pt x="35" y="38"/>
                        </a:cubicBezTo>
                        <a:cubicBezTo>
                          <a:pt x="32" y="17"/>
                          <a:pt x="17" y="3"/>
                          <a:pt x="14" y="1"/>
                        </a:cubicBezTo>
                        <a:cubicBezTo>
                          <a:pt x="15" y="11"/>
                          <a:pt x="15" y="11"/>
                          <a:pt x="15" y="11"/>
                        </a:cubicBezTo>
                      </a:path>
                    </a:pathLst>
                  </a:custGeom>
                  <a:solidFill>
                    <a:srgbClr val="F3914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3804" name="Google Shape;3804;p21"/>
                <p:cNvGrpSpPr/>
                <p:nvPr/>
              </p:nvGrpSpPr>
              <p:grpSpPr>
                <a:xfrm>
                  <a:off x="5765800" y="2771775"/>
                  <a:ext cx="1331913" cy="1027113"/>
                  <a:chOff x="3632" y="1746"/>
                  <a:chExt cx="839" cy="647"/>
                </a:xfrm>
              </p:grpSpPr>
              <p:sp>
                <p:nvSpPr>
                  <p:cNvPr id="3805" name="Google Shape;3805;p21"/>
                  <p:cNvSpPr/>
                  <p:nvPr/>
                </p:nvSpPr>
                <p:spPr>
                  <a:xfrm>
                    <a:off x="4377" y="2224"/>
                    <a:ext cx="27" cy="134"/>
                  </a:xfrm>
                  <a:custGeom>
                    <a:avLst/>
                    <a:gdLst/>
                    <a:ahLst/>
                    <a:cxnLst/>
                    <a:rect l="l" t="t" r="r" b="b"/>
                    <a:pathLst>
                      <a:path w="36" h="178" extrusionOk="0">
                        <a:moveTo>
                          <a:pt x="15" y="0"/>
                        </a:moveTo>
                        <a:cubicBezTo>
                          <a:pt x="15" y="3"/>
                          <a:pt x="14" y="5"/>
                          <a:pt x="14" y="7"/>
                        </a:cubicBezTo>
                        <a:cubicBezTo>
                          <a:pt x="16" y="9"/>
                          <a:pt x="18" y="12"/>
                          <a:pt x="20" y="15"/>
                        </a:cubicBezTo>
                        <a:cubicBezTo>
                          <a:pt x="21" y="15"/>
                          <a:pt x="21" y="14"/>
                          <a:pt x="21" y="14"/>
                        </a:cubicBezTo>
                        <a:cubicBezTo>
                          <a:pt x="21" y="14"/>
                          <a:pt x="21" y="14"/>
                          <a:pt x="22" y="14"/>
                        </a:cubicBezTo>
                        <a:cubicBezTo>
                          <a:pt x="25" y="15"/>
                          <a:pt x="31" y="25"/>
                          <a:pt x="31" y="51"/>
                        </a:cubicBezTo>
                        <a:cubicBezTo>
                          <a:pt x="31" y="76"/>
                          <a:pt x="25" y="93"/>
                          <a:pt x="19" y="107"/>
                        </a:cubicBezTo>
                        <a:cubicBezTo>
                          <a:pt x="13" y="121"/>
                          <a:pt x="0" y="145"/>
                          <a:pt x="3" y="160"/>
                        </a:cubicBezTo>
                        <a:cubicBezTo>
                          <a:pt x="3" y="160"/>
                          <a:pt x="4" y="163"/>
                          <a:pt x="5" y="166"/>
                        </a:cubicBezTo>
                        <a:cubicBezTo>
                          <a:pt x="6" y="167"/>
                          <a:pt x="6" y="169"/>
                          <a:pt x="4" y="170"/>
                        </a:cubicBezTo>
                        <a:cubicBezTo>
                          <a:pt x="8" y="174"/>
                          <a:pt x="13" y="177"/>
                          <a:pt x="16" y="178"/>
                        </a:cubicBezTo>
                        <a:cubicBezTo>
                          <a:pt x="16" y="177"/>
                          <a:pt x="16" y="176"/>
                          <a:pt x="17" y="175"/>
                        </a:cubicBezTo>
                        <a:cubicBezTo>
                          <a:pt x="11" y="172"/>
                          <a:pt x="8" y="169"/>
                          <a:pt x="6" y="165"/>
                        </a:cubicBezTo>
                        <a:cubicBezTo>
                          <a:pt x="2" y="154"/>
                          <a:pt x="8" y="139"/>
                          <a:pt x="15" y="125"/>
                        </a:cubicBezTo>
                        <a:cubicBezTo>
                          <a:pt x="17" y="119"/>
                          <a:pt x="20" y="113"/>
                          <a:pt x="22" y="107"/>
                        </a:cubicBezTo>
                        <a:cubicBezTo>
                          <a:pt x="29" y="83"/>
                          <a:pt x="36" y="58"/>
                          <a:pt x="33" y="34"/>
                        </a:cubicBezTo>
                        <a:cubicBezTo>
                          <a:pt x="31" y="18"/>
                          <a:pt x="21" y="5"/>
                          <a:pt x="15" y="0"/>
                        </a:cubicBezTo>
                      </a:path>
                    </a:pathLst>
                  </a:custGeom>
                  <a:solidFill>
                    <a:srgbClr val="E2783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06" name="Google Shape;3806;p21"/>
                  <p:cNvSpPr/>
                  <p:nvPr/>
                </p:nvSpPr>
                <p:spPr>
                  <a:xfrm>
                    <a:off x="4370" y="2224"/>
                    <a:ext cx="34" cy="134"/>
                  </a:xfrm>
                  <a:custGeom>
                    <a:avLst/>
                    <a:gdLst/>
                    <a:ahLst/>
                    <a:cxnLst/>
                    <a:rect l="l" t="t" r="r" b="b"/>
                    <a:pathLst>
                      <a:path w="45" h="178" extrusionOk="0">
                        <a:moveTo>
                          <a:pt x="13" y="170"/>
                        </a:moveTo>
                        <a:cubicBezTo>
                          <a:pt x="13" y="170"/>
                          <a:pt x="13" y="170"/>
                          <a:pt x="13" y="170"/>
                        </a:cubicBezTo>
                        <a:cubicBezTo>
                          <a:pt x="17" y="174"/>
                          <a:pt x="22" y="177"/>
                          <a:pt x="25" y="178"/>
                        </a:cubicBezTo>
                        <a:cubicBezTo>
                          <a:pt x="25" y="178"/>
                          <a:pt x="25" y="178"/>
                          <a:pt x="25" y="178"/>
                        </a:cubicBezTo>
                        <a:cubicBezTo>
                          <a:pt x="22" y="177"/>
                          <a:pt x="17" y="174"/>
                          <a:pt x="13" y="170"/>
                        </a:cubicBezTo>
                        <a:moveTo>
                          <a:pt x="23" y="7"/>
                        </a:moveTo>
                        <a:cubicBezTo>
                          <a:pt x="23" y="7"/>
                          <a:pt x="22" y="7"/>
                          <a:pt x="22" y="7"/>
                        </a:cubicBezTo>
                        <a:cubicBezTo>
                          <a:pt x="25" y="10"/>
                          <a:pt x="27" y="12"/>
                          <a:pt x="29" y="15"/>
                        </a:cubicBezTo>
                        <a:cubicBezTo>
                          <a:pt x="29" y="15"/>
                          <a:pt x="29" y="15"/>
                          <a:pt x="29" y="15"/>
                        </a:cubicBezTo>
                        <a:cubicBezTo>
                          <a:pt x="27" y="12"/>
                          <a:pt x="25" y="9"/>
                          <a:pt x="23" y="7"/>
                        </a:cubicBezTo>
                        <a:moveTo>
                          <a:pt x="24" y="0"/>
                        </a:moveTo>
                        <a:cubicBezTo>
                          <a:pt x="24" y="0"/>
                          <a:pt x="24" y="0"/>
                          <a:pt x="24" y="0"/>
                        </a:cubicBezTo>
                        <a:cubicBezTo>
                          <a:pt x="30" y="5"/>
                          <a:pt x="40" y="18"/>
                          <a:pt x="42" y="34"/>
                        </a:cubicBezTo>
                        <a:cubicBezTo>
                          <a:pt x="45" y="58"/>
                          <a:pt x="38" y="83"/>
                          <a:pt x="31" y="107"/>
                        </a:cubicBezTo>
                        <a:cubicBezTo>
                          <a:pt x="29" y="113"/>
                          <a:pt x="26" y="119"/>
                          <a:pt x="24" y="125"/>
                        </a:cubicBezTo>
                        <a:cubicBezTo>
                          <a:pt x="17" y="139"/>
                          <a:pt x="11" y="154"/>
                          <a:pt x="15" y="165"/>
                        </a:cubicBezTo>
                        <a:cubicBezTo>
                          <a:pt x="17" y="169"/>
                          <a:pt x="20" y="172"/>
                          <a:pt x="26" y="175"/>
                        </a:cubicBezTo>
                        <a:cubicBezTo>
                          <a:pt x="26" y="175"/>
                          <a:pt x="26" y="175"/>
                          <a:pt x="26" y="175"/>
                        </a:cubicBezTo>
                        <a:cubicBezTo>
                          <a:pt x="0" y="162"/>
                          <a:pt x="23" y="131"/>
                          <a:pt x="31" y="107"/>
                        </a:cubicBezTo>
                        <a:cubicBezTo>
                          <a:pt x="38" y="83"/>
                          <a:pt x="45" y="58"/>
                          <a:pt x="42" y="34"/>
                        </a:cubicBezTo>
                        <a:cubicBezTo>
                          <a:pt x="40" y="17"/>
                          <a:pt x="30" y="5"/>
                          <a:pt x="24" y="0"/>
                        </a:cubicBezTo>
                      </a:path>
                    </a:pathLst>
                  </a:custGeom>
                  <a:solidFill>
                    <a:srgbClr val="E76B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07" name="Google Shape;3807;p21"/>
                  <p:cNvSpPr/>
                  <p:nvPr/>
                </p:nvSpPr>
                <p:spPr>
                  <a:xfrm>
                    <a:off x="4374" y="2324"/>
                    <a:ext cx="8" cy="25"/>
                  </a:xfrm>
                  <a:custGeom>
                    <a:avLst/>
                    <a:gdLst/>
                    <a:ahLst/>
                    <a:cxnLst/>
                    <a:rect l="l" t="t" r="r" b="b"/>
                    <a:pathLst>
                      <a:path w="10" h="34" extrusionOk="0">
                        <a:moveTo>
                          <a:pt x="10" y="0"/>
                        </a:moveTo>
                        <a:cubicBezTo>
                          <a:pt x="10" y="0"/>
                          <a:pt x="1" y="19"/>
                          <a:pt x="5" y="28"/>
                        </a:cubicBezTo>
                        <a:cubicBezTo>
                          <a:pt x="5" y="28"/>
                          <a:pt x="6" y="32"/>
                          <a:pt x="8" y="34"/>
                        </a:cubicBezTo>
                        <a:cubicBezTo>
                          <a:pt x="8" y="34"/>
                          <a:pt x="0" y="24"/>
                          <a:pt x="10" y="0"/>
                        </a:cubicBezTo>
                      </a:path>
                    </a:pathLst>
                  </a:custGeom>
                  <a:solidFill>
                    <a:srgbClr val="FBE5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08" name="Google Shape;3808;p21"/>
                  <p:cNvSpPr/>
                  <p:nvPr/>
                </p:nvSpPr>
                <p:spPr>
                  <a:xfrm>
                    <a:off x="4394" y="2239"/>
                    <a:ext cx="9" cy="56"/>
                  </a:xfrm>
                  <a:custGeom>
                    <a:avLst/>
                    <a:gdLst/>
                    <a:ahLst/>
                    <a:cxnLst/>
                    <a:rect l="l" t="t" r="r" b="b"/>
                    <a:pathLst>
                      <a:path w="11" h="74" extrusionOk="0">
                        <a:moveTo>
                          <a:pt x="0" y="0"/>
                        </a:moveTo>
                        <a:cubicBezTo>
                          <a:pt x="0" y="0"/>
                          <a:pt x="11" y="14"/>
                          <a:pt x="5" y="49"/>
                        </a:cubicBezTo>
                        <a:cubicBezTo>
                          <a:pt x="0" y="74"/>
                          <a:pt x="0" y="74"/>
                          <a:pt x="0" y="74"/>
                        </a:cubicBezTo>
                        <a:cubicBezTo>
                          <a:pt x="0" y="74"/>
                          <a:pt x="7" y="52"/>
                          <a:pt x="7" y="33"/>
                        </a:cubicBezTo>
                        <a:cubicBezTo>
                          <a:pt x="8" y="10"/>
                          <a:pt x="0" y="0"/>
                          <a:pt x="0" y="0"/>
                        </a:cubicBezTo>
                      </a:path>
                    </a:pathLst>
                  </a:custGeom>
                  <a:solidFill>
                    <a:srgbClr val="FBE5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09" name="Google Shape;3809;p21"/>
                  <p:cNvSpPr/>
                  <p:nvPr/>
                </p:nvSpPr>
                <p:spPr>
                  <a:xfrm>
                    <a:off x="4380" y="2227"/>
                    <a:ext cx="5" cy="6"/>
                  </a:xfrm>
                  <a:custGeom>
                    <a:avLst/>
                    <a:gdLst/>
                    <a:ahLst/>
                    <a:cxnLst/>
                    <a:rect l="l" t="t" r="r" b="b"/>
                    <a:pathLst>
                      <a:path w="6" h="8" extrusionOk="0">
                        <a:moveTo>
                          <a:pt x="0" y="0"/>
                        </a:moveTo>
                        <a:cubicBezTo>
                          <a:pt x="0" y="0"/>
                          <a:pt x="0" y="0"/>
                          <a:pt x="0" y="0"/>
                        </a:cubicBezTo>
                        <a:cubicBezTo>
                          <a:pt x="1" y="1"/>
                          <a:pt x="3" y="2"/>
                          <a:pt x="4" y="3"/>
                        </a:cubicBezTo>
                        <a:cubicBezTo>
                          <a:pt x="5" y="5"/>
                          <a:pt x="6" y="7"/>
                          <a:pt x="6" y="8"/>
                        </a:cubicBezTo>
                        <a:cubicBezTo>
                          <a:pt x="6" y="8"/>
                          <a:pt x="6" y="8"/>
                          <a:pt x="6" y="8"/>
                        </a:cubicBezTo>
                        <a:cubicBezTo>
                          <a:pt x="6" y="4"/>
                          <a:pt x="3" y="2"/>
                          <a:pt x="0" y="0"/>
                        </a:cubicBezTo>
                      </a:path>
                    </a:pathLst>
                  </a:custGeom>
                  <a:solidFill>
                    <a:srgbClr val="821C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10" name="Google Shape;3810;p21"/>
                  <p:cNvSpPr/>
                  <p:nvPr/>
                </p:nvSpPr>
                <p:spPr>
                  <a:xfrm>
                    <a:off x="4383" y="2213"/>
                    <a:ext cx="4" cy="4"/>
                  </a:xfrm>
                  <a:custGeom>
                    <a:avLst/>
                    <a:gdLst/>
                    <a:ahLst/>
                    <a:cxnLst/>
                    <a:rect l="l" t="t" r="r" b="b"/>
                    <a:pathLst>
                      <a:path w="5" h="6" extrusionOk="0">
                        <a:moveTo>
                          <a:pt x="5" y="6"/>
                        </a:moveTo>
                        <a:cubicBezTo>
                          <a:pt x="5" y="3"/>
                          <a:pt x="3" y="1"/>
                          <a:pt x="0" y="0"/>
                        </a:cubicBezTo>
                        <a:cubicBezTo>
                          <a:pt x="0" y="0"/>
                          <a:pt x="0" y="0"/>
                          <a:pt x="0" y="0"/>
                        </a:cubicBezTo>
                        <a:cubicBezTo>
                          <a:pt x="3" y="1"/>
                          <a:pt x="4" y="4"/>
                          <a:pt x="5" y="6"/>
                        </a:cubicBezTo>
                        <a:cubicBezTo>
                          <a:pt x="5" y="6"/>
                          <a:pt x="5" y="6"/>
                          <a:pt x="5" y="6"/>
                        </a:cubicBezTo>
                      </a:path>
                    </a:pathLst>
                  </a:custGeom>
                  <a:solidFill>
                    <a:srgbClr val="821C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11" name="Google Shape;3811;p21"/>
                  <p:cNvSpPr/>
                  <p:nvPr/>
                </p:nvSpPr>
                <p:spPr>
                  <a:xfrm>
                    <a:off x="4361" y="2198"/>
                    <a:ext cx="32" cy="47"/>
                  </a:xfrm>
                  <a:custGeom>
                    <a:avLst/>
                    <a:gdLst/>
                    <a:ahLst/>
                    <a:cxnLst/>
                    <a:rect l="l" t="t" r="r" b="b"/>
                    <a:pathLst>
                      <a:path w="42" h="63" extrusionOk="0">
                        <a:moveTo>
                          <a:pt x="38" y="3"/>
                        </a:moveTo>
                        <a:cubicBezTo>
                          <a:pt x="36" y="1"/>
                          <a:pt x="33" y="0"/>
                          <a:pt x="30" y="0"/>
                        </a:cubicBezTo>
                        <a:cubicBezTo>
                          <a:pt x="27" y="0"/>
                          <a:pt x="24" y="0"/>
                          <a:pt x="21" y="1"/>
                        </a:cubicBezTo>
                        <a:cubicBezTo>
                          <a:pt x="9" y="4"/>
                          <a:pt x="2" y="18"/>
                          <a:pt x="1" y="30"/>
                        </a:cubicBezTo>
                        <a:cubicBezTo>
                          <a:pt x="0" y="37"/>
                          <a:pt x="0" y="45"/>
                          <a:pt x="3" y="51"/>
                        </a:cubicBezTo>
                        <a:cubicBezTo>
                          <a:pt x="6" y="57"/>
                          <a:pt x="11" y="62"/>
                          <a:pt x="17" y="62"/>
                        </a:cubicBezTo>
                        <a:cubicBezTo>
                          <a:pt x="21" y="63"/>
                          <a:pt x="25" y="62"/>
                          <a:pt x="28" y="59"/>
                        </a:cubicBezTo>
                        <a:cubicBezTo>
                          <a:pt x="29" y="58"/>
                          <a:pt x="30" y="55"/>
                          <a:pt x="31" y="54"/>
                        </a:cubicBezTo>
                        <a:cubicBezTo>
                          <a:pt x="31" y="53"/>
                          <a:pt x="31" y="52"/>
                          <a:pt x="32" y="51"/>
                        </a:cubicBezTo>
                        <a:cubicBezTo>
                          <a:pt x="32" y="50"/>
                          <a:pt x="31" y="48"/>
                          <a:pt x="32" y="48"/>
                        </a:cubicBezTo>
                        <a:cubicBezTo>
                          <a:pt x="32" y="48"/>
                          <a:pt x="40" y="36"/>
                          <a:pt x="35" y="25"/>
                        </a:cubicBezTo>
                        <a:cubicBezTo>
                          <a:pt x="35" y="25"/>
                          <a:pt x="41" y="25"/>
                          <a:pt x="42" y="16"/>
                        </a:cubicBezTo>
                        <a:cubicBezTo>
                          <a:pt x="42" y="11"/>
                          <a:pt x="41" y="6"/>
                          <a:pt x="38" y="3"/>
                        </a:cubicBezTo>
                      </a:path>
                    </a:pathLst>
                  </a:custGeom>
                  <a:solidFill>
                    <a:srgbClr val="D843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12" name="Google Shape;3812;p21"/>
                  <p:cNvSpPr/>
                  <p:nvPr/>
                </p:nvSpPr>
                <p:spPr>
                  <a:xfrm>
                    <a:off x="4361" y="2197"/>
                    <a:ext cx="32" cy="48"/>
                  </a:xfrm>
                  <a:custGeom>
                    <a:avLst/>
                    <a:gdLst/>
                    <a:ahLst/>
                    <a:cxnLst/>
                    <a:rect l="l" t="t" r="r" b="b"/>
                    <a:pathLst>
                      <a:path w="42" h="64" extrusionOk="0">
                        <a:moveTo>
                          <a:pt x="19" y="64"/>
                        </a:moveTo>
                        <a:cubicBezTo>
                          <a:pt x="18" y="64"/>
                          <a:pt x="18" y="64"/>
                          <a:pt x="17" y="64"/>
                        </a:cubicBezTo>
                        <a:cubicBezTo>
                          <a:pt x="11" y="63"/>
                          <a:pt x="5" y="57"/>
                          <a:pt x="3" y="52"/>
                        </a:cubicBezTo>
                        <a:cubicBezTo>
                          <a:pt x="0" y="45"/>
                          <a:pt x="0" y="37"/>
                          <a:pt x="0" y="31"/>
                        </a:cubicBezTo>
                        <a:cubicBezTo>
                          <a:pt x="1" y="19"/>
                          <a:pt x="9" y="5"/>
                          <a:pt x="21" y="2"/>
                        </a:cubicBezTo>
                        <a:cubicBezTo>
                          <a:pt x="24" y="1"/>
                          <a:pt x="28" y="0"/>
                          <a:pt x="30" y="1"/>
                        </a:cubicBezTo>
                        <a:cubicBezTo>
                          <a:pt x="33" y="1"/>
                          <a:pt x="36" y="2"/>
                          <a:pt x="38" y="4"/>
                        </a:cubicBezTo>
                        <a:cubicBezTo>
                          <a:pt x="41" y="7"/>
                          <a:pt x="42" y="11"/>
                          <a:pt x="42" y="17"/>
                        </a:cubicBezTo>
                        <a:cubicBezTo>
                          <a:pt x="42" y="25"/>
                          <a:pt x="36" y="26"/>
                          <a:pt x="35" y="26"/>
                        </a:cubicBezTo>
                        <a:cubicBezTo>
                          <a:pt x="39" y="37"/>
                          <a:pt x="32" y="48"/>
                          <a:pt x="32" y="49"/>
                        </a:cubicBezTo>
                        <a:cubicBezTo>
                          <a:pt x="32" y="49"/>
                          <a:pt x="32" y="49"/>
                          <a:pt x="32" y="49"/>
                        </a:cubicBezTo>
                        <a:cubicBezTo>
                          <a:pt x="32" y="49"/>
                          <a:pt x="32" y="50"/>
                          <a:pt x="32" y="50"/>
                        </a:cubicBezTo>
                        <a:cubicBezTo>
                          <a:pt x="32" y="51"/>
                          <a:pt x="32" y="51"/>
                          <a:pt x="32" y="52"/>
                        </a:cubicBezTo>
                        <a:cubicBezTo>
                          <a:pt x="32" y="53"/>
                          <a:pt x="31" y="54"/>
                          <a:pt x="31" y="55"/>
                        </a:cubicBezTo>
                        <a:cubicBezTo>
                          <a:pt x="30" y="57"/>
                          <a:pt x="29" y="59"/>
                          <a:pt x="28" y="60"/>
                        </a:cubicBezTo>
                        <a:cubicBezTo>
                          <a:pt x="26" y="63"/>
                          <a:pt x="22" y="64"/>
                          <a:pt x="19" y="64"/>
                        </a:cubicBezTo>
                        <a:moveTo>
                          <a:pt x="28" y="1"/>
                        </a:moveTo>
                        <a:cubicBezTo>
                          <a:pt x="26" y="1"/>
                          <a:pt x="24" y="1"/>
                          <a:pt x="21" y="2"/>
                        </a:cubicBezTo>
                        <a:cubicBezTo>
                          <a:pt x="9" y="6"/>
                          <a:pt x="2" y="19"/>
                          <a:pt x="1" y="31"/>
                        </a:cubicBezTo>
                        <a:cubicBezTo>
                          <a:pt x="0" y="37"/>
                          <a:pt x="0" y="45"/>
                          <a:pt x="3" y="52"/>
                        </a:cubicBezTo>
                        <a:cubicBezTo>
                          <a:pt x="5" y="57"/>
                          <a:pt x="11" y="62"/>
                          <a:pt x="17" y="63"/>
                        </a:cubicBezTo>
                        <a:cubicBezTo>
                          <a:pt x="18" y="63"/>
                          <a:pt x="18" y="63"/>
                          <a:pt x="19" y="63"/>
                        </a:cubicBezTo>
                        <a:cubicBezTo>
                          <a:pt x="22" y="63"/>
                          <a:pt x="26" y="62"/>
                          <a:pt x="28" y="60"/>
                        </a:cubicBezTo>
                        <a:cubicBezTo>
                          <a:pt x="29" y="59"/>
                          <a:pt x="30" y="57"/>
                          <a:pt x="31" y="55"/>
                        </a:cubicBezTo>
                        <a:cubicBezTo>
                          <a:pt x="31" y="54"/>
                          <a:pt x="31" y="53"/>
                          <a:pt x="31" y="52"/>
                        </a:cubicBezTo>
                        <a:cubicBezTo>
                          <a:pt x="31" y="51"/>
                          <a:pt x="31" y="51"/>
                          <a:pt x="31" y="50"/>
                        </a:cubicBezTo>
                        <a:cubicBezTo>
                          <a:pt x="31" y="50"/>
                          <a:pt x="31" y="49"/>
                          <a:pt x="32" y="48"/>
                        </a:cubicBezTo>
                        <a:cubicBezTo>
                          <a:pt x="32" y="48"/>
                          <a:pt x="39" y="37"/>
                          <a:pt x="35" y="26"/>
                        </a:cubicBezTo>
                        <a:cubicBezTo>
                          <a:pt x="35" y="26"/>
                          <a:pt x="35" y="26"/>
                          <a:pt x="35" y="26"/>
                        </a:cubicBezTo>
                        <a:cubicBezTo>
                          <a:pt x="35" y="26"/>
                          <a:pt x="35" y="26"/>
                          <a:pt x="35" y="26"/>
                        </a:cubicBezTo>
                        <a:cubicBezTo>
                          <a:pt x="35" y="26"/>
                          <a:pt x="41" y="25"/>
                          <a:pt x="42" y="17"/>
                        </a:cubicBezTo>
                        <a:cubicBezTo>
                          <a:pt x="42" y="12"/>
                          <a:pt x="41" y="7"/>
                          <a:pt x="37" y="4"/>
                        </a:cubicBezTo>
                        <a:cubicBezTo>
                          <a:pt x="36" y="3"/>
                          <a:pt x="33" y="1"/>
                          <a:pt x="30" y="1"/>
                        </a:cubicBezTo>
                        <a:cubicBezTo>
                          <a:pt x="30" y="1"/>
                          <a:pt x="29" y="1"/>
                          <a:pt x="28" y="1"/>
                        </a:cubicBezTo>
                      </a:path>
                    </a:pathLst>
                  </a:custGeom>
                  <a:solidFill>
                    <a:srgbClr val="821C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13" name="Google Shape;3813;p21"/>
                  <p:cNvSpPr/>
                  <p:nvPr/>
                </p:nvSpPr>
                <p:spPr>
                  <a:xfrm>
                    <a:off x="4382" y="2229"/>
                    <a:ext cx="3" cy="6"/>
                  </a:xfrm>
                  <a:custGeom>
                    <a:avLst/>
                    <a:gdLst/>
                    <a:ahLst/>
                    <a:cxnLst/>
                    <a:rect l="l" t="t" r="r" b="b"/>
                    <a:pathLst>
                      <a:path w="4" h="7" extrusionOk="0">
                        <a:moveTo>
                          <a:pt x="0" y="0"/>
                        </a:moveTo>
                        <a:cubicBezTo>
                          <a:pt x="2" y="2"/>
                          <a:pt x="3" y="5"/>
                          <a:pt x="4" y="7"/>
                        </a:cubicBezTo>
                        <a:cubicBezTo>
                          <a:pt x="4" y="7"/>
                          <a:pt x="4" y="7"/>
                          <a:pt x="4" y="7"/>
                        </a:cubicBezTo>
                        <a:cubicBezTo>
                          <a:pt x="4" y="5"/>
                          <a:pt x="4" y="3"/>
                          <a:pt x="2" y="2"/>
                        </a:cubicBezTo>
                        <a:cubicBezTo>
                          <a:pt x="2" y="1"/>
                          <a:pt x="1" y="1"/>
                          <a:pt x="0" y="0"/>
                        </a:cubicBezTo>
                      </a:path>
                    </a:pathLst>
                  </a:custGeom>
                  <a:solidFill>
                    <a:srgbClr val="821C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14" name="Google Shape;3814;p21"/>
                  <p:cNvSpPr/>
                  <p:nvPr/>
                </p:nvSpPr>
                <p:spPr>
                  <a:xfrm>
                    <a:off x="4385" y="2216"/>
                    <a:ext cx="5" cy="1"/>
                  </a:xfrm>
                  <a:custGeom>
                    <a:avLst/>
                    <a:gdLst/>
                    <a:ahLst/>
                    <a:cxnLst/>
                    <a:rect l="l" t="t" r="r" b="b"/>
                    <a:pathLst>
                      <a:path w="6" h="2" extrusionOk="0">
                        <a:moveTo>
                          <a:pt x="1" y="1"/>
                        </a:moveTo>
                        <a:cubicBezTo>
                          <a:pt x="2" y="2"/>
                          <a:pt x="4" y="2"/>
                          <a:pt x="6" y="1"/>
                        </a:cubicBezTo>
                        <a:cubicBezTo>
                          <a:pt x="5" y="0"/>
                          <a:pt x="5" y="0"/>
                          <a:pt x="5" y="0"/>
                        </a:cubicBezTo>
                        <a:cubicBezTo>
                          <a:pt x="4" y="1"/>
                          <a:pt x="2" y="1"/>
                          <a:pt x="0" y="0"/>
                        </a:cubicBezTo>
                        <a:cubicBezTo>
                          <a:pt x="1" y="1"/>
                          <a:pt x="1" y="1"/>
                          <a:pt x="1" y="1"/>
                        </a:cubicBezTo>
                      </a:path>
                    </a:pathLst>
                  </a:custGeom>
                  <a:solidFill>
                    <a:srgbClr val="821C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15" name="Google Shape;3815;p21"/>
                  <p:cNvSpPr/>
                  <p:nvPr/>
                </p:nvSpPr>
                <p:spPr>
                  <a:xfrm>
                    <a:off x="4361" y="2198"/>
                    <a:ext cx="32" cy="46"/>
                  </a:xfrm>
                  <a:custGeom>
                    <a:avLst/>
                    <a:gdLst/>
                    <a:ahLst/>
                    <a:cxnLst/>
                    <a:rect l="l" t="t" r="r" b="b"/>
                    <a:pathLst>
                      <a:path w="42" h="62" extrusionOk="0">
                        <a:moveTo>
                          <a:pt x="16" y="59"/>
                        </a:moveTo>
                        <a:cubicBezTo>
                          <a:pt x="17" y="58"/>
                          <a:pt x="21" y="58"/>
                          <a:pt x="23" y="53"/>
                        </a:cubicBezTo>
                        <a:cubicBezTo>
                          <a:pt x="27" y="47"/>
                          <a:pt x="23" y="41"/>
                          <a:pt x="23" y="41"/>
                        </a:cubicBezTo>
                        <a:cubicBezTo>
                          <a:pt x="23" y="41"/>
                          <a:pt x="29" y="44"/>
                          <a:pt x="26" y="52"/>
                        </a:cubicBezTo>
                        <a:cubicBezTo>
                          <a:pt x="24" y="58"/>
                          <a:pt x="18" y="59"/>
                          <a:pt x="16" y="59"/>
                        </a:cubicBezTo>
                        <a:cubicBezTo>
                          <a:pt x="15" y="59"/>
                          <a:pt x="15" y="59"/>
                          <a:pt x="15" y="59"/>
                        </a:cubicBezTo>
                        <a:cubicBezTo>
                          <a:pt x="15" y="59"/>
                          <a:pt x="14" y="59"/>
                          <a:pt x="14" y="59"/>
                        </a:cubicBezTo>
                        <a:cubicBezTo>
                          <a:pt x="14" y="59"/>
                          <a:pt x="15" y="59"/>
                          <a:pt x="15" y="59"/>
                        </a:cubicBezTo>
                        <a:cubicBezTo>
                          <a:pt x="15" y="59"/>
                          <a:pt x="16" y="59"/>
                          <a:pt x="16" y="59"/>
                        </a:cubicBezTo>
                        <a:moveTo>
                          <a:pt x="30" y="38"/>
                        </a:moveTo>
                        <a:cubicBezTo>
                          <a:pt x="33" y="31"/>
                          <a:pt x="26" y="23"/>
                          <a:pt x="26" y="23"/>
                        </a:cubicBezTo>
                        <a:cubicBezTo>
                          <a:pt x="34" y="28"/>
                          <a:pt x="30" y="38"/>
                          <a:pt x="30" y="38"/>
                        </a:cubicBezTo>
                        <a:moveTo>
                          <a:pt x="36" y="18"/>
                        </a:moveTo>
                        <a:cubicBezTo>
                          <a:pt x="42" y="12"/>
                          <a:pt x="35" y="3"/>
                          <a:pt x="35" y="3"/>
                        </a:cubicBezTo>
                        <a:cubicBezTo>
                          <a:pt x="35" y="3"/>
                          <a:pt x="40" y="6"/>
                          <a:pt x="40" y="11"/>
                        </a:cubicBezTo>
                        <a:cubicBezTo>
                          <a:pt x="40" y="16"/>
                          <a:pt x="36" y="18"/>
                          <a:pt x="36" y="18"/>
                        </a:cubicBezTo>
                        <a:moveTo>
                          <a:pt x="28" y="0"/>
                        </a:moveTo>
                        <a:cubicBezTo>
                          <a:pt x="27" y="0"/>
                          <a:pt x="25" y="0"/>
                          <a:pt x="24" y="0"/>
                        </a:cubicBezTo>
                        <a:cubicBezTo>
                          <a:pt x="24" y="0"/>
                          <a:pt x="24" y="0"/>
                          <a:pt x="24" y="0"/>
                        </a:cubicBezTo>
                        <a:cubicBezTo>
                          <a:pt x="25" y="0"/>
                          <a:pt x="26" y="0"/>
                          <a:pt x="27" y="1"/>
                        </a:cubicBezTo>
                        <a:cubicBezTo>
                          <a:pt x="31" y="2"/>
                          <a:pt x="35" y="7"/>
                          <a:pt x="35" y="12"/>
                        </a:cubicBezTo>
                        <a:cubicBezTo>
                          <a:pt x="34" y="17"/>
                          <a:pt x="29" y="21"/>
                          <a:pt x="24" y="21"/>
                        </a:cubicBezTo>
                        <a:cubicBezTo>
                          <a:pt x="24" y="21"/>
                          <a:pt x="23" y="21"/>
                          <a:pt x="23" y="20"/>
                        </a:cubicBezTo>
                        <a:cubicBezTo>
                          <a:pt x="28" y="25"/>
                          <a:pt x="30" y="32"/>
                          <a:pt x="28" y="40"/>
                        </a:cubicBezTo>
                        <a:cubicBezTo>
                          <a:pt x="27" y="40"/>
                          <a:pt x="27" y="40"/>
                          <a:pt x="27" y="40"/>
                        </a:cubicBezTo>
                        <a:cubicBezTo>
                          <a:pt x="25" y="38"/>
                          <a:pt x="23" y="36"/>
                          <a:pt x="20" y="35"/>
                        </a:cubicBezTo>
                        <a:cubicBezTo>
                          <a:pt x="19" y="35"/>
                          <a:pt x="19" y="35"/>
                          <a:pt x="18" y="35"/>
                        </a:cubicBezTo>
                        <a:cubicBezTo>
                          <a:pt x="20" y="38"/>
                          <a:pt x="22" y="43"/>
                          <a:pt x="20" y="47"/>
                        </a:cubicBezTo>
                        <a:cubicBezTo>
                          <a:pt x="19" y="51"/>
                          <a:pt x="16" y="54"/>
                          <a:pt x="13" y="54"/>
                        </a:cubicBezTo>
                        <a:cubicBezTo>
                          <a:pt x="12" y="54"/>
                          <a:pt x="10" y="53"/>
                          <a:pt x="9" y="52"/>
                        </a:cubicBezTo>
                        <a:cubicBezTo>
                          <a:pt x="4" y="49"/>
                          <a:pt x="2" y="45"/>
                          <a:pt x="0" y="40"/>
                        </a:cubicBezTo>
                        <a:cubicBezTo>
                          <a:pt x="1" y="44"/>
                          <a:pt x="1" y="48"/>
                          <a:pt x="3" y="51"/>
                        </a:cubicBezTo>
                        <a:cubicBezTo>
                          <a:pt x="5" y="56"/>
                          <a:pt x="11" y="61"/>
                          <a:pt x="17" y="62"/>
                        </a:cubicBezTo>
                        <a:cubicBezTo>
                          <a:pt x="18" y="62"/>
                          <a:pt x="18" y="62"/>
                          <a:pt x="19" y="62"/>
                        </a:cubicBezTo>
                        <a:cubicBezTo>
                          <a:pt x="22" y="62"/>
                          <a:pt x="26" y="61"/>
                          <a:pt x="28" y="59"/>
                        </a:cubicBezTo>
                        <a:cubicBezTo>
                          <a:pt x="29" y="58"/>
                          <a:pt x="30" y="56"/>
                          <a:pt x="31" y="54"/>
                        </a:cubicBezTo>
                        <a:cubicBezTo>
                          <a:pt x="31" y="53"/>
                          <a:pt x="31" y="52"/>
                          <a:pt x="31" y="51"/>
                        </a:cubicBezTo>
                        <a:cubicBezTo>
                          <a:pt x="31" y="50"/>
                          <a:pt x="31" y="50"/>
                          <a:pt x="31" y="49"/>
                        </a:cubicBezTo>
                        <a:cubicBezTo>
                          <a:pt x="31" y="49"/>
                          <a:pt x="31" y="49"/>
                          <a:pt x="31" y="49"/>
                        </a:cubicBezTo>
                        <a:cubicBezTo>
                          <a:pt x="31" y="46"/>
                          <a:pt x="30" y="44"/>
                          <a:pt x="28" y="42"/>
                        </a:cubicBezTo>
                        <a:cubicBezTo>
                          <a:pt x="29" y="43"/>
                          <a:pt x="30" y="43"/>
                          <a:pt x="30" y="44"/>
                        </a:cubicBezTo>
                        <a:cubicBezTo>
                          <a:pt x="31" y="45"/>
                          <a:pt x="32" y="46"/>
                          <a:pt x="32" y="47"/>
                        </a:cubicBezTo>
                        <a:cubicBezTo>
                          <a:pt x="33" y="45"/>
                          <a:pt x="39" y="35"/>
                          <a:pt x="35" y="25"/>
                        </a:cubicBezTo>
                        <a:cubicBezTo>
                          <a:pt x="35" y="25"/>
                          <a:pt x="35" y="25"/>
                          <a:pt x="35" y="25"/>
                        </a:cubicBezTo>
                        <a:cubicBezTo>
                          <a:pt x="34" y="25"/>
                          <a:pt x="33" y="25"/>
                          <a:pt x="33" y="25"/>
                        </a:cubicBezTo>
                        <a:cubicBezTo>
                          <a:pt x="32" y="24"/>
                          <a:pt x="32" y="24"/>
                          <a:pt x="32" y="24"/>
                        </a:cubicBezTo>
                        <a:cubicBezTo>
                          <a:pt x="33" y="25"/>
                          <a:pt x="34" y="25"/>
                          <a:pt x="35" y="25"/>
                        </a:cubicBezTo>
                        <a:cubicBezTo>
                          <a:pt x="35" y="25"/>
                          <a:pt x="36" y="25"/>
                          <a:pt x="37" y="24"/>
                        </a:cubicBezTo>
                        <a:cubicBezTo>
                          <a:pt x="39" y="23"/>
                          <a:pt x="41" y="21"/>
                          <a:pt x="42" y="16"/>
                        </a:cubicBezTo>
                        <a:cubicBezTo>
                          <a:pt x="42" y="11"/>
                          <a:pt x="41" y="6"/>
                          <a:pt x="37" y="3"/>
                        </a:cubicBezTo>
                        <a:cubicBezTo>
                          <a:pt x="36" y="2"/>
                          <a:pt x="33" y="0"/>
                          <a:pt x="30" y="0"/>
                        </a:cubicBezTo>
                        <a:cubicBezTo>
                          <a:pt x="30" y="0"/>
                          <a:pt x="29" y="0"/>
                          <a:pt x="28" y="0"/>
                        </a:cubicBezTo>
                      </a:path>
                    </a:pathLst>
                  </a:custGeom>
                  <a:solidFill>
                    <a:srgbClr val="C521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16" name="Google Shape;3816;p21"/>
                  <p:cNvSpPr/>
                  <p:nvPr/>
                </p:nvSpPr>
                <p:spPr>
                  <a:xfrm>
                    <a:off x="4361" y="2198"/>
                    <a:ext cx="32" cy="47"/>
                  </a:xfrm>
                  <a:custGeom>
                    <a:avLst/>
                    <a:gdLst/>
                    <a:ahLst/>
                    <a:cxnLst/>
                    <a:rect l="l" t="t" r="r" b="b"/>
                    <a:pathLst>
                      <a:path w="42" h="63" extrusionOk="0">
                        <a:moveTo>
                          <a:pt x="0" y="39"/>
                        </a:moveTo>
                        <a:cubicBezTo>
                          <a:pt x="0" y="43"/>
                          <a:pt x="1" y="47"/>
                          <a:pt x="3" y="51"/>
                        </a:cubicBezTo>
                        <a:cubicBezTo>
                          <a:pt x="6" y="57"/>
                          <a:pt x="11" y="62"/>
                          <a:pt x="17" y="62"/>
                        </a:cubicBezTo>
                        <a:cubicBezTo>
                          <a:pt x="18" y="63"/>
                          <a:pt x="18" y="63"/>
                          <a:pt x="19" y="63"/>
                        </a:cubicBezTo>
                        <a:cubicBezTo>
                          <a:pt x="22" y="63"/>
                          <a:pt x="26" y="61"/>
                          <a:pt x="28" y="59"/>
                        </a:cubicBezTo>
                        <a:cubicBezTo>
                          <a:pt x="29" y="58"/>
                          <a:pt x="30" y="55"/>
                          <a:pt x="31" y="54"/>
                        </a:cubicBezTo>
                        <a:cubicBezTo>
                          <a:pt x="31" y="53"/>
                          <a:pt x="31" y="52"/>
                          <a:pt x="32" y="51"/>
                        </a:cubicBezTo>
                        <a:cubicBezTo>
                          <a:pt x="32" y="50"/>
                          <a:pt x="32" y="50"/>
                          <a:pt x="32" y="49"/>
                        </a:cubicBezTo>
                        <a:cubicBezTo>
                          <a:pt x="31" y="49"/>
                          <a:pt x="31" y="49"/>
                          <a:pt x="31" y="49"/>
                        </a:cubicBezTo>
                        <a:cubicBezTo>
                          <a:pt x="31" y="49"/>
                          <a:pt x="31" y="49"/>
                          <a:pt x="31" y="49"/>
                        </a:cubicBezTo>
                        <a:cubicBezTo>
                          <a:pt x="31" y="50"/>
                          <a:pt x="31" y="50"/>
                          <a:pt x="31" y="51"/>
                        </a:cubicBezTo>
                        <a:cubicBezTo>
                          <a:pt x="31" y="52"/>
                          <a:pt x="31" y="53"/>
                          <a:pt x="31" y="54"/>
                        </a:cubicBezTo>
                        <a:cubicBezTo>
                          <a:pt x="30" y="56"/>
                          <a:pt x="29" y="58"/>
                          <a:pt x="28" y="59"/>
                        </a:cubicBezTo>
                        <a:cubicBezTo>
                          <a:pt x="26" y="61"/>
                          <a:pt x="22" y="62"/>
                          <a:pt x="19" y="62"/>
                        </a:cubicBezTo>
                        <a:cubicBezTo>
                          <a:pt x="18" y="62"/>
                          <a:pt x="18" y="62"/>
                          <a:pt x="17" y="62"/>
                        </a:cubicBezTo>
                        <a:cubicBezTo>
                          <a:pt x="11" y="61"/>
                          <a:pt x="5" y="56"/>
                          <a:pt x="3" y="51"/>
                        </a:cubicBezTo>
                        <a:cubicBezTo>
                          <a:pt x="1" y="48"/>
                          <a:pt x="1" y="44"/>
                          <a:pt x="0" y="40"/>
                        </a:cubicBezTo>
                        <a:cubicBezTo>
                          <a:pt x="0" y="39"/>
                          <a:pt x="0" y="39"/>
                          <a:pt x="0" y="39"/>
                        </a:cubicBezTo>
                        <a:moveTo>
                          <a:pt x="35" y="25"/>
                        </a:moveTo>
                        <a:cubicBezTo>
                          <a:pt x="35" y="25"/>
                          <a:pt x="35" y="25"/>
                          <a:pt x="35" y="25"/>
                        </a:cubicBezTo>
                        <a:cubicBezTo>
                          <a:pt x="39" y="35"/>
                          <a:pt x="33" y="45"/>
                          <a:pt x="32" y="47"/>
                        </a:cubicBezTo>
                        <a:cubicBezTo>
                          <a:pt x="32" y="47"/>
                          <a:pt x="32" y="47"/>
                          <a:pt x="32" y="47"/>
                        </a:cubicBezTo>
                        <a:cubicBezTo>
                          <a:pt x="33" y="46"/>
                          <a:pt x="39" y="35"/>
                          <a:pt x="35" y="25"/>
                        </a:cubicBezTo>
                        <a:cubicBezTo>
                          <a:pt x="35" y="25"/>
                          <a:pt x="35" y="25"/>
                          <a:pt x="35" y="25"/>
                        </a:cubicBezTo>
                        <a:moveTo>
                          <a:pt x="28" y="0"/>
                        </a:moveTo>
                        <a:cubicBezTo>
                          <a:pt x="26" y="0"/>
                          <a:pt x="25" y="0"/>
                          <a:pt x="23" y="0"/>
                        </a:cubicBezTo>
                        <a:cubicBezTo>
                          <a:pt x="23" y="0"/>
                          <a:pt x="24" y="0"/>
                          <a:pt x="24" y="0"/>
                        </a:cubicBezTo>
                        <a:cubicBezTo>
                          <a:pt x="25" y="0"/>
                          <a:pt x="27" y="0"/>
                          <a:pt x="28" y="0"/>
                        </a:cubicBezTo>
                        <a:cubicBezTo>
                          <a:pt x="29" y="0"/>
                          <a:pt x="30" y="0"/>
                          <a:pt x="30" y="0"/>
                        </a:cubicBezTo>
                        <a:cubicBezTo>
                          <a:pt x="33" y="0"/>
                          <a:pt x="36" y="2"/>
                          <a:pt x="37" y="3"/>
                        </a:cubicBezTo>
                        <a:cubicBezTo>
                          <a:pt x="41" y="6"/>
                          <a:pt x="42" y="11"/>
                          <a:pt x="42" y="16"/>
                        </a:cubicBezTo>
                        <a:cubicBezTo>
                          <a:pt x="41" y="21"/>
                          <a:pt x="39" y="23"/>
                          <a:pt x="37" y="24"/>
                        </a:cubicBezTo>
                        <a:cubicBezTo>
                          <a:pt x="37" y="24"/>
                          <a:pt x="37" y="24"/>
                          <a:pt x="37" y="24"/>
                        </a:cubicBezTo>
                        <a:cubicBezTo>
                          <a:pt x="37" y="24"/>
                          <a:pt x="37" y="24"/>
                          <a:pt x="37" y="24"/>
                        </a:cubicBezTo>
                        <a:cubicBezTo>
                          <a:pt x="39" y="23"/>
                          <a:pt x="42" y="21"/>
                          <a:pt x="42" y="16"/>
                        </a:cubicBezTo>
                        <a:cubicBezTo>
                          <a:pt x="42" y="11"/>
                          <a:pt x="41" y="6"/>
                          <a:pt x="38" y="3"/>
                        </a:cubicBezTo>
                        <a:cubicBezTo>
                          <a:pt x="36" y="1"/>
                          <a:pt x="33" y="0"/>
                          <a:pt x="30" y="0"/>
                        </a:cubicBezTo>
                        <a:cubicBezTo>
                          <a:pt x="30" y="0"/>
                          <a:pt x="29" y="0"/>
                          <a:pt x="28" y="0"/>
                        </a:cubicBezTo>
                      </a:path>
                    </a:pathLst>
                  </a:custGeom>
                  <a:solidFill>
                    <a:srgbClr val="78191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17" name="Google Shape;3817;p21"/>
                  <p:cNvSpPr/>
                  <p:nvPr/>
                </p:nvSpPr>
                <p:spPr>
                  <a:xfrm>
                    <a:off x="4382" y="2229"/>
                    <a:ext cx="3" cy="6"/>
                  </a:xfrm>
                  <a:custGeom>
                    <a:avLst/>
                    <a:gdLst/>
                    <a:ahLst/>
                    <a:cxnLst/>
                    <a:rect l="l" t="t" r="r" b="b"/>
                    <a:pathLst>
                      <a:path w="4" h="7" extrusionOk="0">
                        <a:moveTo>
                          <a:pt x="0" y="0"/>
                        </a:moveTo>
                        <a:cubicBezTo>
                          <a:pt x="2" y="2"/>
                          <a:pt x="3" y="4"/>
                          <a:pt x="3" y="7"/>
                        </a:cubicBezTo>
                        <a:cubicBezTo>
                          <a:pt x="3" y="7"/>
                          <a:pt x="3" y="7"/>
                          <a:pt x="4" y="7"/>
                        </a:cubicBezTo>
                        <a:cubicBezTo>
                          <a:pt x="3" y="7"/>
                          <a:pt x="3" y="6"/>
                          <a:pt x="4" y="6"/>
                        </a:cubicBezTo>
                        <a:cubicBezTo>
                          <a:pt x="4" y="6"/>
                          <a:pt x="4" y="5"/>
                          <a:pt x="4" y="5"/>
                        </a:cubicBezTo>
                        <a:cubicBezTo>
                          <a:pt x="4" y="5"/>
                          <a:pt x="4" y="5"/>
                          <a:pt x="4" y="5"/>
                        </a:cubicBezTo>
                        <a:cubicBezTo>
                          <a:pt x="4" y="4"/>
                          <a:pt x="3" y="3"/>
                          <a:pt x="2" y="2"/>
                        </a:cubicBezTo>
                        <a:cubicBezTo>
                          <a:pt x="2" y="1"/>
                          <a:pt x="1" y="1"/>
                          <a:pt x="0" y="0"/>
                        </a:cubicBezTo>
                      </a:path>
                    </a:pathLst>
                  </a:custGeom>
                  <a:solidFill>
                    <a:srgbClr val="78191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18" name="Google Shape;3818;p21"/>
                  <p:cNvSpPr/>
                  <p:nvPr/>
                </p:nvSpPr>
                <p:spPr>
                  <a:xfrm>
                    <a:off x="4385" y="2216"/>
                    <a:ext cx="4" cy="1"/>
                  </a:xfrm>
                  <a:custGeom>
                    <a:avLst/>
                    <a:gdLst/>
                    <a:ahLst/>
                    <a:cxnLst/>
                    <a:rect l="l" t="t" r="r" b="b"/>
                    <a:pathLst>
                      <a:path w="5" h="1" extrusionOk="0">
                        <a:moveTo>
                          <a:pt x="5" y="0"/>
                        </a:moveTo>
                        <a:cubicBezTo>
                          <a:pt x="5" y="0"/>
                          <a:pt x="5" y="0"/>
                          <a:pt x="5" y="0"/>
                        </a:cubicBezTo>
                        <a:cubicBezTo>
                          <a:pt x="4" y="1"/>
                          <a:pt x="3" y="1"/>
                          <a:pt x="3" y="1"/>
                        </a:cubicBezTo>
                        <a:cubicBezTo>
                          <a:pt x="2" y="1"/>
                          <a:pt x="1" y="1"/>
                          <a:pt x="0" y="0"/>
                        </a:cubicBezTo>
                        <a:cubicBezTo>
                          <a:pt x="1" y="1"/>
                          <a:pt x="1" y="1"/>
                          <a:pt x="1" y="1"/>
                        </a:cubicBezTo>
                        <a:cubicBezTo>
                          <a:pt x="1" y="1"/>
                          <a:pt x="2" y="1"/>
                          <a:pt x="3" y="1"/>
                        </a:cubicBezTo>
                        <a:cubicBezTo>
                          <a:pt x="3" y="1"/>
                          <a:pt x="3" y="1"/>
                          <a:pt x="3" y="1"/>
                        </a:cubicBezTo>
                        <a:cubicBezTo>
                          <a:pt x="3" y="1"/>
                          <a:pt x="3" y="1"/>
                          <a:pt x="3" y="1"/>
                        </a:cubicBezTo>
                        <a:cubicBezTo>
                          <a:pt x="3" y="1"/>
                          <a:pt x="4" y="1"/>
                          <a:pt x="5" y="0"/>
                        </a:cubicBezTo>
                        <a:cubicBezTo>
                          <a:pt x="5" y="0"/>
                          <a:pt x="5" y="0"/>
                          <a:pt x="5" y="0"/>
                        </a:cubicBezTo>
                      </a:path>
                    </a:pathLst>
                  </a:custGeom>
                  <a:solidFill>
                    <a:srgbClr val="78191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19" name="Google Shape;3819;p21"/>
                  <p:cNvSpPr/>
                  <p:nvPr/>
                </p:nvSpPr>
                <p:spPr>
                  <a:xfrm>
                    <a:off x="4360" y="2199"/>
                    <a:ext cx="22" cy="36"/>
                  </a:xfrm>
                  <a:custGeom>
                    <a:avLst/>
                    <a:gdLst/>
                    <a:ahLst/>
                    <a:cxnLst/>
                    <a:rect l="l" t="t" r="r" b="b"/>
                    <a:pathLst>
                      <a:path w="29" h="47" extrusionOk="0">
                        <a:moveTo>
                          <a:pt x="29" y="0"/>
                        </a:moveTo>
                        <a:cubicBezTo>
                          <a:pt x="29" y="0"/>
                          <a:pt x="13" y="1"/>
                          <a:pt x="7" y="18"/>
                        </a:cubicBezTo>
                        <a:cubicBezTo>
                          <a:pt x="0" y="35"/>
                          <a:pt x="7" y="47"/>
                          <a:pt x="7" y="47"/>
                        </a:cubicBezTo>
                        <a:cubicBezTo>
                          <a:pt x="7" y="47"/>
                          <a:pt x="0" y="15"/>
                          <a:pt x="29" y="0"/>
                        </a:cubicBezTo>
                      </a:path>
                    </a:pathLst>
                  </a:custGeom>
                  <a:solidFill>
                    <a:srgbClr val="ED6A7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20" name="Google Shape;3820;p21"/>
                  <p:cNvSpPr/>
                  <p:nvPr/>
                </p:nvSpPr>
                <p:spPr>
                  <a:xfrm>
                    <a:off x="4372" y="2229"/>
                    <a:ext cx="11" cy="13"/>
                  </a:xfrm>
                  <a:custGeom>
                    <a:avLst/>
                    <a:gdLst/>
                    <a:ahLst/>
                    <a:cxnLst/>
                    <a:rect l="l" t="t" r="r" b="b"/>
                    <a:pathLst>
                      <a:path w="15" h="18" extrusionOk="0">
                        <a:moveTo>
                          <a:pt x="0" y="18"/>
                        </a:moveTo>
                        <a:cubicBezTo>
                          <a:pt x="0" y="18"/>
                          <a:pt x="1" y="18"/>
                          <a:pt x="1" y="18"/>
                        </a:cubicBezTo>
                        <a:cubicBezTo>
                          <a:pt x="1" y="18"/>
                          <a:pt x="1" y="18"/>
                          <a:pt x="2" y="18"/>
                        </a:cubicBezTo>
                        <a:cubicBezTo>
                          <a:pt x="2" y="18"/>
                          <a:pt x="1" y="18"/>
                          <a:pt x="1" y="18"/>
                        </a:cubicBezTo>
                        <a:cubicBezTo>
                          <a:pt x="1" y="18"/>
                          <a:pt x="0" y="18"/>
                          <a:pt x="0" y="18"/>
                        </a:cubicBezTo>
                        <a:moveTo>
                          <a:pt x="9" y="0"/>
                        </a:moveTo>
                        <a:cubicBezTo>
                          <a:pt x="9" y="0"/>
                          <a:pt x="13" y="6"/>
                          <a:pt x="9" y="12"/>
                        </a:cubicBezTo>
                        <a:cubicBezTo>
                          <a:pt x="7" y="17"/>
                          <a:pt x="3" y="17"/>
                          <a:pt x="2" y="18"/>
                        </a:cubicBezTo>
                        <a:cubicBezTo>
                          <a:pt x="4" y="18"/>
                          <a:pt x="10" y="17"/>
                          <a:pt x="12" y="11"/>
                        </a:cubicBezTo>
                        <a:cubicBezTo>
                          <a:pt x="15" y="3"/>
                          <a:pt x="9" y="0"/>
                          <a:pt x="9" y="0"/>
                        </a:cubicBezTo>
                      </a:path>
                    </a:pathLst>
                  </a:custGeom>
                  <a:solidFill>
                    <a:srgbClr val="B61E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21" name="Google Shape;3821;p21"/>
                  <p:cNvSpPr/>
                  <p:nvPr/>
                </p:nvSpPr>
                <p:spPr>
                  <a:xfrm>
                    <a:off x="4381" y="2215"/>
                    <a:ext cx="6" cy="11"/>
                  </a:xfrm>
                  <a:custGeom>
                    <a:avLst/>
                    <a:gdLst/>
                    <a:ahLst/>
                    <a:cxnLst/>
                    <a:rect l="l" t="t" r="r" b="b"/>
                    <a:pathLst>
                      <a:path w="8" h="15" extrusionOk="0">
                        <a:moveTo>
                          <a:pt x="0" y="0"/>
                        </a:moveTo>
                        <a:cubicBezTo>
                          <a:pt x="0" y="0"/>
                          <a:pt x="7" y="8"/>
                          <a:pt x="4" y="15"/>
                        </a:cubicBezTo>
                        <a:cubicBezTo>
                          <a:pt x="4" y="15"/>
                          <a:pt x="8" y="5"/>
                          <a:pt x="0" y="0"/>
                        </a:cubicBezTo>
                      </a:path>
                    </a:pathLst>
                  </a:custGeom>
                  <a:solidFill>
                    <a:srgbClr val="B61E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22" name="Google Shape;3822;p21"/>
                  <p:cNvSpPr/>
                  <p:nvPr/>
                </p:nvSpPr>
                <p:spPr>
                  <a:xfrm>
                    <a:off x="4388" y="2200"/>
                    <a:ext cx="5" cy="11"/>
                  </a:xfrm>
                  <a:custGeom>
                    <a:avLst/>
                    <a:gdLst/>
                    <a:ahLst/>
                    <a:cxnLst/>
                    <a:rect l="l" t="t" r="r" b="b"/>
                    <a:pathLst>
                      <a:path w="7" h="15" extrusionOk="0">
                        <a:moveTo>
                          <a:pt x="0" y="0"/>
                        </a:moveTo>
                        <a:cubicBezTo>
                          <a:pt x="0" y="0"/>
                          <a:pt x="7" y="9"/>
                          <a:pt x="1" y="15"/>
                        </a:cubicBezTo>
                        <a:cubicBezTo>
                          <a:pt x="1" y="15"/>
                          <a:pt x="5" y="13"/>
                          <a:pt x="5" y="8"/>
                        </a:cubicBezTo>
                        <a:cubicBezTo>
                          <a:pt x="5" y="3"/>
                          <a:pt x="0" y="0"/>
                          <a:pt x="0" y="0"/>
                        </a:cubicBezTo>
                      </a:path>
                    </a:pathLst>
                  </a:custGeom>
                  <a:solidFill>
                    <a:srgbClr val="B61E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23" name="Google Shape;3823;p21"/>
                  <p:cNvSpPr/>
                  <p:nvPr/>
                </p:nvSpPr>
                <p:spPr>
                  <a:xfrm>
                    <a:off x="4446" y="2227"/>
                    <a:ext cx="4" cy="6"/>
                  </a:xfrm>
                  <a:custGeom>
                    <a:avLst/>
                    <a:gdLst/>
                    <a:ahLst/>
                    <a:cxnLst/>
                    <a:rect l="l" t="t" r="r" b="b"/>
                    <a:pathLst>
                      <a:path w="6" h="8" extrusionOk="0">
                        <a:moveTo>
                          <a:pt x="6" y="0"/>
                        </a:moveTo>
                        <a:cubicBezTo>
                          <a:pt x="6" y="0"/>
                          <a:pt x="6" y="0"/>
                          <a:pt x="6" y="0"/>
                        </a:cubicBezTo>
                        <a:cubicBezTo>
                          <a:pt x="5" y="1"/>
                          <a:pt x="4" y="2"/>
                          <a:pt x="3" y="3"/>
                        </a:cubicBezTo>
                        <a:cubicBezTo>
                          <a:pt x="1" y="5"/>
                          <a:pt x="1" y="7"/>
                          <a:pt x="0" y="8"/>
                        </a:cubicBezTo>
                        <a:cubicBezTo>
                          <a:pt x="0" y="8"/>
                          <a:pt x="0" y="8"/>
                          <a:pt x="0" y="8"/>
                        </a:cubicBezTo>
                        <a:cubicBezTo>
                          <a:pt x="0" y="4"/>
                          <a:pt x="3" y="2"/>
                          <a:pt x="6" y="0"/>
                        </a:cubicBezTo>
                      </a:path>
                    </a:pathLst>
                  </a:custGeom>
                  <a:solidFill>
                    <a:srgbClr val="821C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24" name="Google Shape;3824;p21"/>
                  <p:cNvSpPr/>
                  <p:nvPr/>
                </p:nvSpPr>
                <p:spPr>
                  <a:xfrm>
                    <a:off x="4444" y="2213"/>
                    <a:ext cx="3" cy="4"/>
                  </a:xfrm>
                  <a:custGeom>
                    <a:avLst/>
                    <a:gdLst/>
                    <a:ahLst/>
                    <a:cxnLst/>
                    <a:rect l="l" t="t" r="r" b="b"/>
                    <a:pathLst>
                      <a:path w="5" h="6" extrusionOk="0">
                        <a:moveTo>
                          <a:pt x="0" y="6"/>
                        </a:moveTo>
                        <a:cubicBezTo>
                          <a:pt x="1" y="3"/>
                          <a:pt x="3" y="1"/>
                          <a:pt x="5" y="0"/>
                        </a:cubicBezTo>
                        <a:cubicBezTo>
                          <a:pt x="5" y="0"/>
                          <a:pt x="5" y="0"/>
                          <a:pt x="5" y="0"/>
                        </a:cubicBezTo>
                        <a:cubicBezTo>
                          <a:pt x="3" y="1"/>
                          <a:pt x="2" y="4"/>
                          <a:pt x="0" y="6"/>
                        </a:cubicBezTo>
                        <a:cubicBezTo>
                          <a:pt x="0" y="6"/>
                          <a:pt x="0" y="6"/>
                          <a:pt x="0" y="6"/>
                        </a:cubicBezTo>
                      </a:path>
                    </a:pathLst>
                  </a:custGeom>
                  <a:solidFill>
                    <a:srgbClr val="821C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25" name="Google Shape;3825;p21"/>
                  <p:cNvSpPr/>
                  <p:nvPr/>
                </p:nvSpPr>
                <p:spPr>
                  <a:xfrm>
                    <a:off x="4438" y="2198"/>
                    <a:ext cx="31" cy="47"/>
                  </a:xfrm>
                  <a:custGeom>
                    <a:avLst/>
                    <a:gdLst/>
                    <a:ahLst/>
                    <a:cxnLst/>
                    <a:rect l="l" t="t" r="r" b="b"/>
                    <a:pathLst>
                      <a:path w="42" h="63" extrusionOk="0">
                        <a:moveTo>
                          <a:pt x="5" y="3"/>
                        </a:moveTo>
                        <a:cubicBezTo>
                          <a:pt x="7" y="1"/>
                          <a:pt x="9" y="0"/>
                          <a:pt x="12" y="0"/>
                        </a:cubicBezTo>
                        <a:cubicBezTo>
                          <a:pt x="15" y="0"/>
                          <a:pt x="18" y="0"/>
                          <a:pt x="21" y="1"/>
                        </a:cubicBezTo>
                        <a:cubicBezTo>
                          <a:pt x="33" y="4"/>
                          <a:pt x="41" y="18"/>
                          <a:pt x="42" y="30"/>
                        </a:cubicBezTo>
                        <a:cubicBezTo>
                          <a:pt x="42" y="37"/>
                          <a:pt x="42" y="45"/>
                          <a:pt x="39" y="51"/>
                        </a:cubicBezTo>
                        <a:cubicBezTo>
                          <a:pt x="37" y="57"/>
                          <a:pt x="31" y="62"/>
                          <a:pt x="25" y="62"/>
                        </a:cubicBezTo>
                        <a:cubicBezTo>
                          <a:pt x="21" y="63"/>
                          <a:pt x="17" y="62"/>
                          <a:pt x="15" y="59"/>
                        </a:cubicBezTo>
                        <a:cubicBezTo>
                          <a:pt x="13" y="58"/>
                          <a:pt x="12" y="55"/>
                          <a:pt x="12" y="54"/>
                        </a:cubicBezTo>
                        <a:cubicBezTo>
                          <a:pt x="11" y="53"/>
                          <a:pt x="11" y="52"/>
                          <a:pt x="11" y="51"/>
                        </a:cubicBezTo>
                        <a:cubicBezTo>
                          <a:pt x="11" y="50"/>
                          <a:pt x="11" y="48"/>
                          <a:pt x="11" y="48"/>
                        </a:cubicBezTo>
                        <a:cubicBezTo>
                          <a:pt x="11" y="48"/>
                          <a:pt x="3" y="36"/>
                          <a:pt x="8" y="25"/>
                        </a:cubicBezTo>
                        <a:cubicBezTo>
                          <a:pt x="8" y="25"/>
                          <a:pt x="1" y="25"/>
                          <a:pt x="0" y="16"/>
                        </a:cubicBezTo>
                        <a:cubicBezTo>
                          <a:pt x="0" y="11"/>
                          <a:pt x="2" y="6"/>
                          <a:pt x="5" y="3"/>
                        </a:cubicBezTo>
                      </a:path>
                    </a:pathLst>
                  </a:custGeom>
                  <a:solidFill>
                    <a:srgbClr val="D843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26" name="Google Shape;3826;p21"/>
                  <p:cNvSpPr/>
                  <p:nvPr/>
                </p:nvSpPr>
                <p:spPr>
                  <a:xfrm>
                    <a:off x="4438" y="2197"/>
                    <a:ext cx="32" cy="48"/>
                  </a:xfrm>
                  <a:custGeom>
                    <a:avLst/>
                    <a:gdLst/>
                    <a:ahLst/>
                    <a:cxnLst/>
                    <a:rect l="l" t="t" r="r" b="b"/>
                    <a:pathLst>
                      <a:path w="43" h="64" extrusionOk="0">
                        <a:moveTo>
                          <a:pt x="23" y="64"/>
                        </a:moveTo>
                        <a:cubicBezTo>
                          <a:pt x="20" y="64"/>
                          <a:pt x="17" y="63"/>
                          <a:pt x="14" y="60"/>
                        </a:cubicBezTo>
                        <a:cubicBezTo>
                          <a:pt x="13" y="59"/>
                          <a:pt x="12" y="57"/>
                          <a:pt x="11" y="55"/>
                        </a:cubicBezTo>
                        <a:cubicBezTo>
                          <a:pt x="11" y="54"/>
                          <a:pt x="11" y="53"/>
                          <a:pt x="11" y="52"/>
                        </a:cubicBezTo>
                        <a:cubicBezTo>
                          <a:pt x="11" y="51"/>
                          <a:pt x="11" y="51"/>
                          <a:pt x="11" y="50"/>
                        </a:cubicBezTo>
                        <a:cubicBezTo>
                          <a:pt x="11" y="50"/>
                          <a:pt x="11" y="49"/>
                          <a:pt x="11" y="49"/>
                        </a:cubicBezTo>
                        <a:cubicBezTo>
                          <a:pt x="10" y="48"/>
                          <a:pt x="3" y="37"/>
                          <a:pt x="7" y="26"/>
                        </a:cubicBezTo>
                        <a:cubicBezTo>
                          <a:pt x="6" y="26"/>
                          <a:pt x="1" y="25"/>
                          <a:pt x="0" y="17"/>
                        </a:cubicBezTo>
                        <a:cubicBezTo>
                          <a:pt x="0" y="11"/>
                          <a:pt x="1" y="7"/>
                          <a:pt x="5" y="4"/>
                        </a:cubicBezTo>
                        <a:cubicBezTo>
                          <a:pt x="7" y="2"/>
                          <a:pt x="9" y="1"/>
                          <a:pt x="12" y="1"/>
                        </a:cubicBezTo>
                        <a:cubicBezTo>
                          <a:pt x="15" y="0"/>
                          <a:pt x="18" y="1"/>
                          <a:pt x="21" y="2"/>
                        </a:cubicBezTo>
                        <a:cubicBezTo>
                          <a:pt x="34" y="5"/>
                          <a:pt x="41" y="19"/>
                          <a:pt x="42" y="31"/>
                        </a:cubicBezTo>
                        <a:cubicBezTo>
                          <a:pt x="43" y="37"/>
                          <a:pt x="43" y="45"/>
                          <a:pt x="39" y="52"/>
                        </a:cubicBezTo>
                        <a:cubicBezTo>
                          <a:pt x="37" y="57"/>
                          <a:pt x="32" y="63"/>
                          <a:pt x="25" y="64"/>
                        </a:cubicBezTo>
                        <a:cubicBezTo>
                          <a:pt x="25" y="64"/>
                          <a:pt x="24" y="64"/>
                          <a:pt x="23" y="64"/>
                        </a:cubicBezTo>
                        <a:moveTo>
                          <a:pt x="11" y="48"/>
                        </a:moveTo>
                        <a:cubicBezTo>
                          <a:pt x="11" y="49"/>
                          <a:pt x="11" y="50"/>
                          <a:pt x="11" y="51"/>
                        </a:cubicBezTo>
                        <a:cubicBezTo>
                          <a:pt x="11" y="51"/>
                          <a:pt x="11" y="51"/>
                          <a:pt x="11" y="52"/>
                        </a:cubicBezTo>
                        <a:cubicBezTo>
                          <a:pt x="11" y="53"/>
                          <a:pt x="11" y="54"/>
                          <a:pt x="12" y="55"/>
                        </a:cubicBezTo>
                        <a:cubicBezTo>
                          <a:pt x="13" y="57"/>
                          <a:pt x="14" y="59"/>
                          <a:pt x="15" y="60"/>
                        </a:cubicBezTo>
                        <a:cubicBezTo>
                          <a:pt x="17" y="62"/>
                          <a:pt x="20" y="63"/>
                          <a:pt x="23" y="63"/>
                        </a:cubicBezTo>
                        <a:cubicBezTo>
                          <a:pt x="24" y="63"/>
                          <a:pt x="24" y="63"/>
                          <a:pt x="25" y="63"/>
                        </a:cubicBezTo>
                        <a:cubicBezTo>
                          <a:pt x="32" y="62"/>
                          <a:pt x="37" y="57"/>
                          <a:pt x="39" y="52"/>
                        </a:cubicBezTo>
                        <a:cubicBezTo>
                          <a:pt x="42" y="45"/>
                          <a:pt x="42" y="37"/>
                          <a:pt x="42" y="31"/>
                        </a:cubicBezTo>
                        <a:cubicBezTo>
                          <a:pt x="41" y="19"/>
                          <a:pt x="33" y="6"/>
                          <a:pt x="21" y="2"/>
                        </a:cubicBezTo>
                        <a:cubicBezTo>
                          <a:pt x="18" y="1"/>
                          <a:pt x="15" y="1"/>
                          <a:pt x="12" y="1"/>
                        </a:cubicBezTo>
                        <a:cubicBezTo>
                          <a:pt x="9" y="1"/>
                          <a:pt x="7" y="3"/>
                          <a:pt x="5" y="4"/>
                        </a:cubicBezTo>
                        <a:cubicBezTo>
                          <a:pt x="2" y="7"/>
                          <a:pt x="0" y="12"/>
                          <a:pt x="1" y="17"/>
                        </a:cubicBezTo>
                        <a:cubicBezTo>
                          <a:pt x="1" y="25"/>
                          <a:pt x="8" y="26"/>
                          <a:pt x="8" y="26"/>
                        </a:cubicBezTo>
                        <a:cubicBezTo>
                          <a:pt x="8" y="26"/>
                          <a:pt x="8" y="26"/>
                          <a:pt x="8" y="26"/>
                        </a:cubicBezTo>
                        <a:cubicBezTo>
                          <a:pt x="8" y="26"/>
                          <a:pt x="8" y="26"/>
                          <a:pt x="8" y="26"/>
                        </a:cubicBezTo>
                        <a:cubicBezTo>
                          <a:pt x="3" y="37"/>
                          <a:pt x="10" y="48"/>
                          <a:pt x="11" y="48"/>
                        </a:cubicBezTo>
                        <a:cubicBezTo>
                          <a:pt x="11" y="48"/>
                          <a:pt x="11" y="48"/>
                          <a:pt x="11" y="48"/>
                        </a:cubicBezTo>
                      </a:path>
                    </a:pathLst>
                  </a:custGeom>
                  <a:solidFill>
                    <a:srgbClr val="821C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27" name="Google Shape;3827;p21"/>
                  <p:cNvSpPr/>
                  <p:nvPr/>
                </p:nvSpPr>
                <p:spPr>
                  <a:xfrm>
                    <a:off x="4438" y="2198"/>
                    <a:ext cx="33" cy="46"/>
                  </a:xfrm>
                  <a:custGeom>
                    <a:avLst/>
                    <a:gdLst/>
                    <a:ahLst/>
                    <a:cxnLst/>
                    <a:rect l="l" t="t" r="r" b="b"/>
                    <a:pathLst>
                      <a:path w="43" h="62" extrusionOk="0">
                        <a:moveTo>
                          <a:pt x="22" y="59"/>
                        </a:moveTo>
                        <a:cubicBezTo>
                          <a:pt x="26" y="59"/>
                          <a:pt x="28" y="58"/>
                          <a:pt x="28" y="58"/>
                        </a:cubicBezTo>
                        <a:cubicBezTo>
                          <a:pt x="42" y="51"/>
                          <a:pt x="38" y="25"/>
                          <a:pt x="38" y="25"/>
                        </a:cubicBezTo>
                        <a:cubicBezTo>
                          <a:pt x="43" y="42"/>
                          <a:pt x="35" y="58"/>
                          <a:pt x="26" y="60"/>
                        </a:cubicBezTo>
                        <a:cubicBezTo>
                          <a:pt x="25" y="61"/>
                          <a:pt x="23" y="61"/>
                          <a:pt x="22" y="61"/>
                        </a:cubicBezTo>
                        <a:cubicBezTo>
                          <a:pt x="17" y="61"/>
                          <a:pt x="14" y="57"/>
                          <a:pt x="14" y="57"/>
                        </a:cubicBezTo>
                        <a:cubicBezTo>
                          <a:pt x="17" y="59"/>
                          <a:pt x="20" y="59"/>
                          <a:pt x="22" y="59"/>
                        </a:cubicBezTo>
                        <a:moveTo>
                          <a:pt x="13" y="0"/>
                        </a:moveTo>
                        <a:cubicBezTo>
                          <a:pt x="12" y="0"/>
                          <a:pt x="12" y="0"/>
                          <a:pt x="11" y="0"/>
                        </a:cubicBezTo>
                        <a:cubicBezTo>
                          <a:pt x="9" y="0"/>
                          <a:pt x="8" y="1"/>
                          <a:pt x="6" y="2"/>
                        </a:cubicBezTo>
                        <a:cubicBezTo>
                          <a:pt x="8" y="1"/>
                          <a:pt x="10" y="1"/>
                          <a:pt x="11" y="1"/>
                        </a:cubicBezTo>
                        <a:cubicBezTo>
                          <a:pt x="14" y="1"/>
                          <a:pt x="17" y="2"/>
                          <a:pt x="19" y="3"/>
                        </a:cubicBezTo>
                        <a:cubicBezTo>
                          <a:pt x="27" y="8"/>
                          <a:pt x="32" y="17"/>
                          <a:pt x="34" y="26"/>
                        </a:cubicBezTo>
                        <a:cubicBezTo>
                          <a:pt x="35" y="34"/>
                          <a:pt x="33" y="44"/>
                          <a:pt x="26" y="49"/>
                        </a:cubicBezTo>
                        <a:cubicBezTo>
                          <a:pt x="24" y="49"/>
                          <a:pt x="23" y="50"/>
                          <a:pt x="21" y="50"/>
                        </a:cubicBezTo>
                        <a:cubicBezTo>
                          <a:pt x="18" y="50"/>
                          <a:pt x="15" y="49"/>
                          <a:pt x="14" y="46"/>
                        </a:cubicBezTo>
                        <a:cubicBezTo>
                          <a:pt x="13" y="44"/>
                          <a:pt x="14" y="41"/>
                          <a:pt x="15" y="39"/>
                        </a:cubicBezTo>
                        <a:cubicBezTo>
                          <a:pt x="15" y="39"/>
                          <a:pt x="14" y="39"/>
                          <a:pt x="14" y="39"/>
                        </a:cubicBezTo>
                        <a:cubicBezTo>
                          <a:pt x="12" y="39"/>
                          <a:pt x="10" y="39"/>
                          <a:pt x="9" y="37"/>
                        </a:cubicBezTo>
                        <a:cubicBezTo>
                          <a:pt x="6" y="34"/>
                          <a:pt x="7" y="30"/>
                          <a:pt x="8" y="27"/>
                        </a:cubicBezTo>
                        <a:cubicBezTo>
                          <a:pt x="9" y="25"/>
                          <a:pt x="10" y="23"/>
                          <a:pt x="11" y="22"/>
                        </a:cubicBezTo>
                        <a:cubicBezTo>
                          <a:pt x="11" y="22"/>
                          <a:pt x="10" y="22"/>
                          <a:pt x="9" y="22"/>
                        </a:cubicBezTo>
                        <a:cubicBezTo>
                          <a:pt x="7" y="22"/>
                          <a:pt x="5" y="21"/>
                          <a:pt x="3" y="20"/>
                        </a:cubicBezTo>
                        <a:cubicBezTo>
                          <a:pt x="1" y="19"/>
                          <a:pt x="0" y="18"/>
                          <a:pt x="0" y="16"/>
                        </a:cubicBezTo>
                        <a:cubicBezTo>
                          <a:pt x="0" y="16"/>
                          <a:pt x="0" y="16"/>
                          <a:pt x="0" y="16"/>
                        </a:cubicBezTo>
                        <a:cubicBezTo>
                          <a:pt x="0" y="21"/>
                          <a:pt x="2" y="23"/>
                          <a:pt x="4" y="24"/>
                        </a:cubicBezTo>
                        <a:cubicBezTo>
                          <a:pt x="5" y="25"/>
                          <a:pt x="6" y="25"/>
                          <a:pt x="7" y="25"/>
                        </a:cubicBezTo>
                        <a:cubicBezTo>
                          <a:pt x="8" y="25"/>
                          <a:pt x="8" y="25"/>
                          <a:pt x="9" y="24"/>
                        </a:cubicBezTo>
                        <a:cubicBezTo>
                          <a:pt x="8" y="25"/>
                          <a:pt x="8" y="25"/>
                          <a:pt x="8" y="25"/>
                        </a:cubicBezTo>
                        <a:cubicBezTo>
                          <a:pt x="8" y="25"/>
                          <a:pt x="7" y="25"/>
                          <a:pt x="7" y="25"/>
                        </a:cubicBezTo>
                        <a:cubicBezTo>
                          <a:pt x="7" y="25"/>
                          <a:pt x="7" y="25"/>
                          <a:pt x="7" y="25"/>
                        </a:cubicBezTo>
                        <a:cubicBezTo>
                          <a:pt x="2" y="35"/>
                          <a:pt x="8" y="45"/>
                          <a:pt x="10" y="47"/>
                        </a:cubicBezTo>
                        <a:cubicBezTo>
                          <a:pt x="10" y="46"/>
                          <a:pt x="10" y="45"/>
                          <a:pt x="11" y="44"/>
                        </a:cubicBezTo>
                        <a:cubicBezTo>
                          <a:pt x="12" y="43"/>
                          <a:pt x="12" y="43"/>
                          <a:pt x="13" y="42"/>
                        </a:cubicBezTo>
                        <a:cubicBezTo>
                          <a:pt x="11" y="44"/>
                          <a:pt x="10" y="46"/>
                          <a:pt x="10" y="49"/>
                        </a:cubicBezTo>
                        <a:cubicBezTo>
                          <a:pt x="10" y="49"/>
                          <a:pt x="10" y="49"/>
                          <a:pt x="10" y="50"/>
                        </a:cubicBezTo>
                        <a:cubicBezTo>
                          <a:pt x="10" y="50"/>
                          <a:pt x="10" y="50"/>
                          <a:pt x="10" y="51"/>
                        </a:cubicBezTo>
                        <a:cubicBezTo>
                          <a:pt x="10" y="52"/>
                          <a:pt x="10" y="53"/>
                          <a:pt x="11" y="54"/>
                        </a:cubicBezTo>
                        <a:cubicBezTo>
                          <a:pt x="12" y="56"/>
                          <a:pt x="13" y="58"/>
                          <a:pt x="14" y="59"/>
                        </a:cubicBezTo>
                        <a:cubicBezTo>
                          <a:pt x="16" y="61"/>
                          <a:pt x="19" y="62"/>
                          <a:pt x="22" y="62"/>
                        </a:cubicBezTo>
                        <a:cubicBezTo>
                          <a:pt x="23" y="62"/>
                          <a:pt x="23" y="62"/>
                          <a:pt x="24" y="62"/>
                        </a:cubicBezTo>
                        <a:cubicBezTo>
                          <a:pt x="31" y="61"/>
                          <a:pt x="36" y="56"/>
                          <a:pt x="38" y="51"/>
                        </a:cubicBezTo>
                        <a:cubicBezTo>
                          <a:pt x="41" y="44"/>
                          <a:pt x="41" y="36"/>
                          <a:pt x="41" y="30"/>
                        </a:cubicBezTo>
                        <a:cubicBezTo>
                          <a:pt x="40" y="18"/>
                          <a:pt x="32" y="5"/>
                          <a:pt x="20" y="1"/>
                        </a:cubicBezTo>
                        <a:cubicBezTo>
                          <a:pt x="18" y="0"/>
                          <a:pt x="15" y="0"/>
                          <a:pt x="13" y="0"/>
                        </a:cubicBezTo>
                      </a:path>
                    </a:pathLst>
                  </a:custGeom>
                  <a:solidFill>
                    <a:srgbClr val="C521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28" name="Google Shape;3828;p21"/>
                  <p:cNvSpPr/>
                  <p:nvPr/>
                </p:nvSpPr>
                <p:spPr>
                  <a:xfrm>
                    <a:off x="4438" y="2198"/>
                    <a:ext cx="31" cy="47"/>
                  </a:xfrm>
                  <a:custGeom>
                    <a:avLst/>
                    <a:gdLst/>
                    <a:ahLst/>
                    <a:cxnLst/>
                    <a:rect l="l" t="t" r="r" b="b"/>
                    <a:pathLst>
                      <a:path w="42" h="63" extrusionOk="0">
                        <a:moveTo>
                          <a:pt x="8" y="25"/>
                        </a:moveTo>
                        <a:cubicBezTo>
                          <a:pt x="8" y="25"/>
                          <a:pt x="8" y="25"/>
                          <a:pt x="8" y="25"/>
                        </a:cubicBezTo>
                        <a:cubicBezTo>
                          <a:pt x="3" y="35"/>
                          <a:pt x="9" y="46"/>
                          <a:pt x="10" y="47"/>
                        </a:cubicBezTo>
                        <a:cubicBezTo>
                          <a:pt x="11" y="47"/>
                          <a:pt x="11" y="47"/>
                          <a:pt x="11" y="47"/>
                        </a:cubicBezTo>
                        <a:cubicBezTo>
                          <a:pt x="9" y="45"/>
                          <a:pt x="3" y="35"/>
                          <a:pt x="8" y="25"/>
                        </a:cubicBezTo>
                        <a:cubicBezTo>
                          <a:pt x="8" y="25"/>
                          <a:pt x="8" y="25"/>
                          <a:pt x="8" y="25"/>
                        </a:cubicBezTo>
                        <a:moveTo>
                          <a:pt x="0" y="15"/>
                        </a:moveTo>
                        <a:cubicBezTo>
                          <a:pt x="0" y="16"/>
                          <a:pt x="0" y="16"/>
                          <a:pt x="0" y="16"/>
                        </a:cubicBezTo>
                        <a:cubicBezTo>
                          <a:pt x="1" y="21"/>
                          <a:pt x="3" y="23"/>
                          <a:pt x="5" y="24"/>
                        </a:cubicBezTo>
                        <a:cubicBezTo>
                          <a:pt x="5" y="24"/>
                          <a:pt x="5" y="24"/>
                          <a:pt x="5" y="24"/>
                        </a:cubicBezTo>
                        <a:cubicBezTo>
                          <a:pt x="5" y="24"/>
                          <a:pt x="5" y="24"/>
                          <a:pt x="5" y="24"/>
                        </a:cubicBezTo>
                        <a:cubicBezTo>
                          <a:pt x="3" y="23"/>
                          <a:pt x="1" y="21"/>
                          <a:pt x="1" y="16"/>
                        </a:cubicBezTo>
                        <a:cubicBezTo>
                          <a:pt x="1" y="16"/>
                          <a:pt x="1" y="16"/>
                          <a:pt x="1" y="16"/>
                        </a:cubicBezTo>
                        <a:cubicBezTo>
                          <a:pt x="0" y="16"/>
                          <a:pt x="0" y="15"/>
                          <a:pt x="0" y="15"/>
                        </a:cubicBezTo>
                        <a:moveTo>
                          <a:pt x="14" y="0"/>
                        </a:moveTo>
                        <a:cubicBezTo>
                          <a:pt x="14" y="0"/>
                          <a:pt x="13" y="0"/>
                          <a:pt x="12" y="0"/>
                        </a:cubicBezTo>
                        <a:cubicBezTo>
                          <a:pt x="10" y="0"/>
                          <a:pt x="8" y="1"/>
                          <a:pt x="7" y="2"/>
                        </a:cubicBezTo>
                        <a:cubicBezTo>
                          <a:pt x="7" y="2"/>
                          <a:pt x="7" y="2"/>
                          <a:pt x="7" y="2"/>
                        </a:cubicBezTo>
                        <a:cubicBezTo>
                          <a:pt x="9" y="1"/>
                          <a:pt x="10" y="0"/>
                          <a:pt x="12" y="0"/>
                        </a:cubicBezTo>
                        <a:cubicBezTo>
                          <a:pt x="13" y="0"/>
                          <a:pt x="13" y="0"/>
                          <a:pt x="14" y="0"/>
                        </a:cubicBezTo>
                        <a:cubicBezTo>
                          <a:pt x="16" y="0"/>
                          <a:pt x="19" y="0"/>
                          <a:pt x="21" y="1"/>
                        </a:cubicBezTo>
                        <a:cubicBezTo>
                          <a:pt x="33" y="5"/>
                          <a:pt x="41" y="18"/>
                          <a:pt x="42" y="30"/>
                        </a:cubicBezTo>
                        <a:cubicBezTo>
                          <a:pt x="42" y="36"/>
                          <a:pt x="42" y="44"/>
                          <a:pt x="39" y="51"/>
                        </a:cubicBezTo>
                        <a:cubicBezTo>
                          <a:pt x="37" y="56"/>
                          <a:pt x="32" y="61"/>
                          <a:pt x="25" y="62"/>
                        </a:cubicBezTo>
                        <a:cubicBezTo>
                          <a:pt x="24" y="62"/>
                          <a:pt x="24" y="62"/>
                          <a:pt x="23" y="62"/>
                        </a:cubicBezTo>
                        <a:cubicBezTo>
                          <a:pt x="20" y="62"/>
                          <a:pt x="17" y="61"/>
                          <a:pt x="15" y="59"/>
                        </a:cubicBezTo>
                        <a:cubicBezTo>
                          <a:pt x="14" y="58"/>
                          <a:pt x="13" y="56"/>
                          <a:pt x="12" y="54"/>
                        </a:cubicBezTo>
                        <a:cubicBezTo>
                          <a:pt x="11" y="53"/>
                          <a:pt x="11" y="52"/>
                          <a:pt x="11" y="51"/>
                        </a:cubicBezTo>
                        <a:cubicBezTo>
                          <a:pt x="11" y="50"/>
                          <a:pt x="11" y="50"/>
                          <a:pt x="11" y="50"/>
                        </a:cubicBezTo>
                        <a:cubicBezTo>
                          <a:pt x="11" y="49"/>
                          <a:pt x="11" y="49"/>
                          <a:pt x="11" y="49"/>
                        </a:cubicBezTo>
                        <a:cubicBezTo>
                          <a:pt x="11" y="49"/>
                          <a:pt x="11" y="49"/>
                          <a:pt x="11" y="49"/>
                        </a:cubicBezTo>
                        <a:cubicBezTo>
                          <a:pt x="11" y="50"/>
                          <a:pt x="11" y="50"/>
                          <a:pt x="11" y="51"/>
                        </a:cubicBezTo>
                        <a:cubicBezTo>
                          <a:pt x="11" y="52"/>
                          <a:pt x="11" y="53"/>
                          <a:pt x="12" y="54"/>
                        </a:cubicBezTo>
                        <a:cubicBezTo>
                          <a:pt x="12" y="55"/>
                          <a:pt x="13" y="58"/>
                          <a:pt x="15" y="59"/>
                        </a:cubicBezTo>
                        <a:cubicBezTo>
                          <a:pt x="17" y="61"/>
                          <a:pt x="20" y="63"/>
                          <a:pt x="23" y="63"/>
                        </a:cubicBezTo>
                        <a:cubicBezTo>
                          <a:pt x="24" y="63"/>
                          <a:pt x="24" y="63"/>
                          <a:pt x="25" y="62"/>
                        </a:cubicBezTo>
                        <a:cubicBezTo>
                          <a:pt x="31" y="62"/>
                          <a:pt x="37" y="57"/>
                          <a:pt x="39" y="51"/>
                        </a:cubicBezTo>
                        <a:cubicBezTo>
                          <a:pt x="42" y="45"/>
                          <a:pt x="42" y="37"/>
                          <a:pt x="42" y="30"/>
                        </a:cubicBezTo>
                        <a:cubicBezTo>
                          <a:pt x="41" y="18"/>
                          <a:pt x="33" y="4"/>
                          <a:pt x="21" y="1"/>
                        </a:cubicBezTo>
                        <a:cubicBezTo>
                          <a:pt x="19" y="0"/>
                          <a:pt x="17" y="0"/>
                          <a:pt x="14" y="0"/>
                        </a:cubicBezTo>
                      </a:path>
                    </a:pathLst>
                  </a:custGeom>
                  <a:solidFill>
                    <a:srgbClr val="78191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29" name="Google Shape;3829;p21"/>
                  <p:cNvSpPr/>
                  <p:nvPr/>
                </p:nvSpPr>
                <p:spPr>
                  <a:xfrm>
                    <a:off x="4445" y="2229"/>
                    <a:ext cx="3" cy="6"/>
                  </a:xfrm>
                  <a:custGeom>
                    <a:avLst/>
                    <a:gdLst/>
                    <a:ahLst/>
                    <a:cxnLst/>
                    <a:rect l="l" t="t" r="r" b="b"/>
                    <a:pathLst>
                      <a:path w="4" h="7" extrusionOk="0">
                        <a:moveTo>
                          <a:pt x="4" y="0"/>
                        </a:moveTo>
                        <a:cubicBezTo>
                          <a:pt x="2" y="2"/>
                          <a:pt x="1" y="5"/>
                          <a:pt x="1" y="7"/>
                        </a:cubicBezTo>
                        <a:cubicBezTo>
                          <a:pt x="0" y="7"/>
                          <a:pt x="0" y="7"/>
                          <a:pt x="0" y="7"/>
                        </a:cubicBezTo>
                        <a:cubicBezTo>
                          <a:pt x="0" y="5"/>
                          <a:pt x="1" y="3"/>
                          <a:pt x="2" y="2"/>
                        </a:cubicBezTo>
                        <a:cubicBezTo>
                          <a:pt x="3" y="1"/>
                          <a:pt x="3" y="1"/>
                          <a:pt x="4" y="0"/>
                        </a:cubicBezTo>
                      </a:path>
                    </a:pathLst>
                  </a:custGeom>
                  <a:solidFill>
                    <a:srgbClr val="821C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30" name="Google Shape;3830;p21"/>
                  <p:cNvSpPr/>
                  <p:nvPr/>
                </p:nvSpPr>
                <p:spPr>
                  <a:xfrm>
                    <a:off x="4441" y="2216"/>
                    <a:ext cx="4" cy="1"/>
                  </a:xfrm>
                  <a:custGeom>
                    <a:avLst/>
                    <a:gdLst/>
                    <a:ahLst/>
                    <a:cxnLst/>
                    <a:rect l="l" t="t" r="r" b="b"/>
                    <a:pathLst>
                      <a:path w="5" h="2" extrusionOk="0">
                        <a:moveTo>
                          <a:pt x="4" y="1"/>
                        </a:moveTo>
                        <a:cubicBezTo>
                          <a:pt x="3" y="2"/>
                          <a:pt x="1" y="2"/>
                          <a:pt x="0" y="1"/>
                        </a:cubicBezTo>
                        <a:cubicBezTo>
                          <a:pt x="0" y="0"/>
                          <a:pt x="0" y="0"/>
                          <a:pt x="0" y="0"/>
                        </a:cubicBezTo>
                        <a:cubicBezTo>
                          <a:pt x="2" y="1"/>
                          <a:pt x="3" y="1"/>
                          <a:pt x="5" y="0"/>
                        </a:cubicBezTo>
                        <a:cubicBezTo>
                          <a:pt x="4" y="1"/>
                          <a:pt x="4" y="1"/>
                          <a:pt x="4" y="1"/>
                        </a:cubicBezTo>
                      </a:path>
                    </a:pathLst>
                  </a:custGeom>
                  <a:solidFill>
                    <a:srgbClr val="821C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31" name="Google Shape;3831;p21"/>
                  <p:cNvSpPr/>
                  <p:nvPr/>
                </p:nvSpPr>
                <p:spPr>
                  <a:xfrm>
                    <a:off x="4438" y="2199"/>
                    <a:ext cx="7" cy="15"/>
                  </a:xfrm>
                  <a:custGeom>
                    <a:avLst/>
                    <a:gdLst/>
                    <a:ahLst/>
                    <a:cxnLst/>
                    <a:rect l="l" t="t" r="r" b="b"/>
                    <a:pathLst>
                      <a:path w="9" h="19" extrusionOk="0">
                        <a:moveTo>
                          <a:pt x="8" y="0"/>
                        </a:moveTo>
                        <a:cubicBezTo>
                          <a:pt x="8" y="0"/>
                          <a:pt x="0" y="5"/>
                          <a:pt x="1" y="13"/>
                        </a:cubicBezTo>
                        <a:cubicBezTo>
                          <a:pt x="1" y="13"/>
                          <a:pt x="2" y="19"/>
                          <a:pt x="9" y="19"/>
                        </a:cubicBezTo>
                        <a:cubicBezTo>
                          <a:pt x="9" y="19"/>
                          <a:pt x="5" y="18"/>
                          <a:pt x="4" y="12"/>
                        </a:cubicBezTo>
                        <a:cubicBezTo>
                          <a:pt x="2" y="5"/>
                          <a:pt x="8" y="0"/>
                          <a:pt x="8" y="0"/>
                        </a:cubicBezTo>
                      </a:path>
                    </a:pathLst>
                  </a:custGeom>
                  <a:solidFill>
                    <a:srgbClr val="ED6A7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32" name="Google Shape;3832;p21"/>
                  <p:cNvSpPr/>
                  <p:nvPr/>
                </p:nvSpPr>
                <p:spPr>
                  <a:xfrm>
                    <a:off x="4443" y="2213"/>
                    <a:ext cx="7" cy="13"/>
                  </a:xfrm>
                  <a:custGeom>
                    <a:avLst/>
                    <a:gdLst/>
                    <a:ahLst/>
                    <a:cxnLst/>
                    <a:rect l="l" t="t" r="r" b="b"/>
                    <a:pathLst>
                      <a:path w="9" h="18" extrusionOk="0">
                        <a:moveTo>
                          <a:pt x="9" y="0"/>
                        </a:moveTo>
                        <a:cubicBezTo>
                          <a:pt x="9" y="0"/>
                          <a:pt x="1" y="5"/>
                          <a:pt x="2" y="14"/>
                        </a:cubicBezTo>
                        <a:cubicBezTo>
                          <a:pt x="2" y="14"/>
                          <a:pt x="2" y="17"/>
                          <a:pt x="5" y="18"/>
                        </a:cubicBezTo>
                        <a:cubicBezTo>
                          <a:pt x="5" y="18"/>
                          <a:pt x="0" y="12"/>
                          <a:pt x="9" y="0"/>
                        </a:cubicBezTo>
                      </a:path>
                    </a:pathLst>
                  </a:custGeom>
                  <a:solidFill>
                    <a:srgbClr val="ED6A7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33" name="Google Shape;3833;p21"/>
                  <p:cNvSpPr/>
                  <p:nvPr/>
                </p:nvSpPr>
                <p:spPr>
                  <a:xfrm>
                    <a:off x="4447" y="2226"/>
                    <a:ext cx="9" cy="7"/>
                  </a:xfrm>
                  <a:custGeom>
                    <a:avLst/>
                    <a:gdLst/>
                    <a:ahLst/>
                    <a:cxnLst/>
                    <a:rect l="l" t="t" r="r" b="b"/>
                    <a:pathLst>
                      <a:path w="11" h="10" extrusionOk="0">
                        <a:moveTo>
                          <a:pt x="11" y="0"/>
                        </a:moveTo>
                        <a:cubicBezTo>
                          <a:pt x="11" y="0"/>
                          <a:pt x="7" y="0"/>
                          <a:pt x="4" y="2"/>
                        </a:cubicBezTo>
                        <a:cubicBezTo>
                          <a:pt x="4" y="2"/>
                          <a:pt x="0" y="6"/>
                          <a:pt x="4" y="10"/>
                        </a:cubicBezTo>
                        <a:cubicBezTo>
                          <a:pt x="4" y="10"/>
                          <a:pt x="5" y="3"/>
                          <a:pt x="11" y="0"/>
                        </a:cubicBezTo>
                      </a:path>
                    </a:pathLst>
                  </a:custGeom>
                  <a:solidFill>
                    <a:srgbClr val="ED6A7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34" name="Google Shape;3834;p21"/>
                  <p:cNvSpPr/>
                  <p:nvPr/>
                </p:nvSpPr>
                <p:spPr>
                  <a:xfrm>
                    <a:off x="4449" y="2217"/>
                    <a:ext cx="22" cy="27"/>
                  </a:xfrm>
                  <a:custGeom>
                    <a:avLst/>
                    <a:gdLst/>
                    <a:ahLst/>
                    <a:cxnLst/>
                    <a:rect l="l" t="t" r="r" b="b"/>
                    <a:pathLst>
                      <a:path w="29" h="36" extrusionOk="0">
                        <a:moveTo>
                          <a:pt x="24" y="0"/>
                        </a:moveTo>
                        <a:cubicBezTo>
                          <a:pt x="24" y="0"/>
                          <a:pt x="28" y="26"/>
                          <a:pt x="14" y="33"/>
                        </a:cubicBezTo>
                        <a:cubicBezTo>
                          <a:pt x="14" y="33"/>
                          <a:pt x="12" y="34"/>
                          <a:pt x="8" y="34"/>
                        </a:cubicBezTo>
                        <a:cubicBezTo>
                          <a:pt x="6" y="34"/>
                          <a:pt x="3" y="34"/>
                          <a:pt x="0" y="32"/>
                        </a:cubicBezTo>
                        <a:cubicBezTo>
                          <a:pt x="0" y="32"/>
                          <a:pt x="3" y="36"/>
                          <a:pt x="8" y="36"/>
                        </a:cubicBezTo>
                        <a:cubicBezTo>
                          <a:pt x="9" y="36"/>
                          <a:pt x="11" y="36"/>
                          <a:pt x="12" y="35"/>
                        </a:cubicBezTo>
                        <a:cubicBezTo>
                          <a:pt x="21" y="33"/>
                          <a:pt x="29" y="17"/>
                          <a:pt x="24" y="0"/>
                        </a:cubicBezTo>
                      </a:path>
                    </a:pathLst>
                  </a:custGeom>
                  <a:solidFill>
                    <a:srgbClr val="B61E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35" name="Google Shape;3835;p21"/>
                  <p:cNvSpPr/>
                  <p:nvPr/>
                </p:nvSpPr>
                <p:spPr>
                  <a:xfrm>
                    <a:off x="4385" y="2342"/>
                    <a:ext cx="61" cy="51"/>
                  </a:xfrm>
                  <a:custGeom>
                    <a:avLst/>
                    <a:gdLst/>
                    <a:ahLst/>
                    <a:cxnLst/>
                    <a:rect l="l" t="t" r="r" b="b"/>
                    <a:pathLst>
                      <a:path w="82" h="68" extrusionOk="0">
                        <a:moveTo>
                          <a:pt x="73" y="12"/>
                        </a:moveTo>
                        <a:cubicBezTo>
                          <a:pt x="63" y="0"/>
                          <a:pt x="45" y="0"/>
                          <a:pt x="45" y="0"/>
                        </a:cubicBezTo>
                        <a:cubicBezTo>
                          <a:pt x="38" y="0"/>
                          <a:pt x="38" y="0"/>
                          <a:pt x="38" y="0"/>
                        </a:cubicBezTo>
                        <a:cubicBezTo>
                          <a:pt x="38" y="0"/>
                          <a:pt x="19" y="0"/>
                          <a:pt x="10" y="12"/>
                        </a:cubicBezTo>
                        <a:cubicBezTo>
                          <a:pt x="0" y="25"/>
                          <a:pt x="11" y="33"/>
                          <a:pt x="24" y="37"/>
                        </a:cubicBezTo>
                        <a:cubicBezTo>
                          <a:pt x="24" y="37"/>
                          <a:pt x="35" y="39"/>
                          <a:pt x="37" y="46"/>
                        </a:cubicBezTo>
                        <a:cubicBezTo>
                          <a:pt x="40" y="68"/>
                          <a:pt x="40" y="68"/>
                          <a:pt x="40" y="68"/>
                        </a:cubicBezTo>
                        <a:cubicBezTo>
                          <a:pt x="40" y="68"/>
                          <a:pt x="41" y="68"/>
                          <a:pt x="41" y="68"/>
                        </a:cubicBezTo>
                        <a:cubicBezTo>
                          <a:pt x="42" y="68"/>
                          <a:pt x="42" y="68"/>
                          <a:pt x="43" y="68"/>
                        </a:cubicBezTo>
                        <a:cubicBezTo>
                          <a:pt x="45" y="46"/>
                          <a:pt x="45" y="46"/>
                          <a:pt x="45" y="46"/>
                        </a:cubicBezTo>
                        <a:cubicBezTo>
                          <a:pt x="48" y="39"/>
                          <a:pt x="59" y="37"/>
                          <a:pt x="59" y="37"/>
                        </a:cubicBezTo>
                        <a:cubicBezTo>
                          <a:pt x="72" y="33"/>
                          <a:pt x="82" y="25"/>
                          <a:pt x="73" y="12"/>
                        </a:cubicBezTo>
                      </a:path>
                    </a:pathLst>
                  </a:custGeom>
                  <a:solidFill>
                    <a:srgbClr val="D694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36" name="Google Shape;3836;p21"/>
                  <p:cNvSpPr/>
                  <p:nvPr/>
                </p:nvSpPr>
                <p:spPr>
                  <a:xfrm>
                    <a:off x="4388" y="2341"/>
                    <a:ext cx="54" cy="52"/>
                  </a:xfrm>
                  <a:custGeom>
                    <a:avLst/>
                    <a:gdLst/>
                    <a:ahLst/>
                    <a:cxnLst/>
                    <a:rect l="l" t="t" r="r" b="b"/>
                    <a:pathLst>
                      <a:path w="72" h="69" extrusionOk="0">
                        <a:moveTo>
                          <a:pt x="36" y="69"/>
                        </a:moveTo>
                        <a:cubicBezTo>
                          <a:pt x="36" y="69"/>
                          <a:pt x="36" y="69"/>
                          <a:pt x="36" y="69"/>
                        </a:cubicBezTo>
                        <a:cubicBezTo>
                          <a:pt x="36" y="69"/>
                          <a:pt x="36" y="69"/>
                          <a:pt x="36" y="69"/>
                        </a:cubicBezTo>
                        <a:cubicBezTo>
                          <a:pt x="35" y="69"/>
                          <a:pt x="35" y="69"/>
                          <a:pt x="34" y="69"/>
                        </a:cubicBezTo>
                        <a:cubicBezTo>
                          <a:pt x="34" y="69"/>
                          <a:pt x="34" y="69"/>
                          <a:pt x="34" y="69"/>
                        </a:cubicBezTo>
                        <a:cubicBezTo>
                          <a:pt x="32" y="47"/>
                          <a:pt x="32" y="47"/>
                          <a:pt x="32" y="47"/>
                        </a:cubicBezTo>
                        <a:cubicBezTo>
                          <a:pt x="31" y="44"/>
                          <a:pt x="27" y="41"/>
                          <a:pt x="24" y="40"/>
                        </a:cubicBezTo>
                        <a:cubicBezTo>
                          <a:pt x="21" y="39"/>
                          <a:pt x="19" y="38"/>
                          <a:pt x="19" y="38"/>
                        </a:cubicBezTo>
                        <a:cubicBezTo>
                          <a:pt x="8" y="35"/>
                          <a:pt x="3" y="30"/>
                          <a:pt x="1" y="25"/>
                        </a:cubicBezTo>
                        <a:cubicBezTo>
                          <a:pt x="0" y="22"/>
                          <a:pt x="1" y="18"/>
                          <a:pt x="5" y="13"/>
                        </a:cubicBezTo>
                        <a:cubicBezTo>
                          <a:pt x="14" y="1"/>
                          <a:pt x="32" y="0"/>
                          <a:pt x="33" y="0"/>
                        </a:cubicBezTo>
                        <a:cubicBezTo>
                          <a:pt x="40" y="0"/>
                          <a:pt x="40" y="0"/>
                          <a:pt x="40" y="0"/>
                        </a:cubicBezTo>
                        <a:cubicBezTo>
                          <a:pt x="40" y="0"/>
                          <a:pt x="58" y="1"/>
                          <a:pt x="68" y="13"/>
                        </a:cubicBezTo>
                        <a:cubicBezTo>
                          <a:pt x="71" y="18"/>
                          <a:pt x="72" y="22"/>
                          <a:pt x="71" y="25"/>
                        </a:cubicBezTo>
                        <a:cubicBezTo>
                          <a:pt x="70" y="30"/>
                          <a:pt x="64" y="35"/>
                          <a:pt x="54" y="38"/>
                        </a:cubicBezTo>
                        <a:cubicBezTo>
                          <a:pt x="54" y="38"/>
                          <a:pt x="51" y="39"/>
                          <a:pt x="48" y="40"/>
                        </a:cubicBezTo>
                        <a:cubicBezTo>
                          <a:pt x="45" y="41"/>
                          <a:pt x="42" y="44"/>
                          <a:pt x="41" y="47"/>
                        </a:cubicBezTo>
                        <a:cubicBezTo>
                          <a:pt x="38" y="69"/>
                          <a:pt x="38" y="69"/>
                          <a:pt x="38" y="69"/>
                        </a:cubicBezTo>
                        <a:cubicBezTo>
                          <a:pt x="38" y="69"/>
                          <a:pt x="38" y="69"/>
                          <a:pt x="38" y="69"/>
                        </a:cubicBezTo>
                        <a:cubicBezTo>
                          <a:pt x="37" y="69"/>
                          <a:pt x="37" y="69"/>
                          <a:pt x="36" y="69"/>
                        </a:cubicBezTo>
                        <a:moveTo>
                          <a:pt x="35" y="69"/>
                        </a:moveTo>
                        <a:cubicBezTo>
                          <a:pt x="36" y="69"/>
                          <a:pt x="36" y="69"/>
                          <a:pt x="36" y="69"/>
                        </a:cubicBezTo>
                        <a:cubicBezTo>
                          <a:pt x="36" y="69"/>
                          <a:pt x="36" y="69"/>
                          <a:pt x="36" y="69"/>
                        </a:cubicBezTo>
                        <a:cubicBezTo>
                          <a:pt x="37" y="69"/>
                          <a:pt x="37" y="69"/>
                          <a:pt x="38" y="69"/>
                        </a:cubicBezTo>
                        <a:cubicBezTo>
                          <a:pt x="40" y="47"/>
                          <a:pt x="40" y="47"/>
                          <a:pt x="40" y="47"/>
                        </a:cubicBezTo>
                        <a:cubicBezTo>
                          <a:pt x="42" y="43"/>
                          <a:pt x="45" y="41"/>
                          <a:pt x="48" y="40"/>
                        </a:cubicBezTo>
                        <a:cubicBezTo>
                          <a:pt x="51" y="39"/>
                          <a:pt x="54" y="38"/>
                          <a:pt x="54" y="38"/>
                        </a:cubicBezTo>
                        <a:cubicBezTo>
                          <a:pt x="64" y="35"/>
                          <a:pt x="69" y="30"/>
                          <a:pt x="71" y="25"/>
                        </a:cubicBezTo>
                        <a:cubicBezTo>
                          <a:pt x="72" y="22"/>
                          <a:pt x="71" y="18"/>
                          <a:pt x="67" y="13"/>
                        </a:cubicBezTo>
                        <a:cubicBezTo>
                          <a:pt x="58" y="1"/>
                          <a:pt x="40" y="1"/>
                          <a:pt x="40" y="1"/>
                        </a:cubicBezTo>
                        <a:cubicBezTo>
                          <a:pt x="33" y="1"/>
                          <a:pt x="33" y="1"/>
                          <a:pt x="33" y="1"/>
                        </a:cubicBezTo>
                        <a:cubicBezTo>
                          <a:pt x="32" y="1"/>
                          <a:pt x="14" y="1"/>
                          <a:pt x="5" y="13"/>
                        </a:cubicBezTo>
                        <a:cubicBezTo>
                          <a:pt x="2" y="18"/>
                          <a:pt x="0" y="22"/>
                          <a:pt x="2" y="25"/>
                        </a:cubicBezTo>
                        <a:cubicBezTo>
                          <a:pt x="3" y="30"/>
                          <a:pt x="9" y="35"/>
                          <a:pt x="19" y="38"/>
                        </a:cubicBezTo>
                        <a:cubicBezTo>
                          <a:pt x="19" y="38"/>
                          <a:pt x="22" y="39"/>
                          <a:pt x="24" y="40"/>
                        </a:cubicBezTo>
                        <a:cubicBezTo>
                          <a:pt x="27" y="41"/>
                          <a:pt x="31" y="43"/>
                          <a:pt x="32" y="47"/>
                        </a:cubicBezTo>
                        <a:cubicBezTo>
                          <a:pt x="35" y="69"/>
                          <a:pt x="35" y="69"/>
                          <a:pt x="35" y="69"/>
                        </a:cubicBezTo>
                      </a:path>
                    </a:pathLst>
                  </a:custGeom>
                  <a:solidFill>
                    <a:srgbClr val="A55F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37" name="Google Shape;3837;p21"/>
                  <p:cNvSpPr/>
                  <p:nvPr/>
                </p:nvSpPr>
                <p:spPr>
                  <a:xfrm>
                    <a:off x="4389" y="2346"/>
                    <a:ext cx="53" cy="47"/>
                  </a:xfrm>
                  <a:custGeom>
                    <a:avLst/>
                    <a:gdLst/>
                    <a:ahLst/>
                    <a:cxnLst/>
                    <a:rect l="l" t="t" r="r" b="b"/>
                    <a:pathLst>
                      <a:path w="71" h="63" extrusionOk="0">
                        <a:moveTo>
                          <a:pt x="34" y="62"/>
                        </a:moveTo>
                        <a:cubicBezTo>
                          <a:pt x="34" y="62"/>
                          <a:pt x="34" y="62"/>
                          <a:pt x="34" y="62"/>
                        </a:cubicBezTo>
                        <a:cubicBezTo>
                          <a:pt x="34" y="63"/>
                          <a:pt x="34" y="63"/>
                          <a:pt x="34" y="63"/>
                        </a:cubicBezTo>
                        <a:cubicBezTo>
                          <a:pt x="34" y="63"/>
                          <a:pt x="34" y="63"/>
                          <a:pt x="34" y="63"/>
                        </a:cubicBezTo>
                        <a:cubicBezTo>
                          <a:pt x="34" y="63"/>
                          <a:pt x="34" y="63"/>
                          <a:pt x="34" y="62"/>
                        </a:cubicBezTo>
                        <a:moveTo>
                          <a:pt x="34" y="62"/>
                        </a:moveTo>
                        <a:cubicBezTo>
                          <a:pt x="34" y="62"/>
                          <a:pt x="34" y="62"/>
                          <a:pt x="34" y="62"/>
                        </a:cubicBezTo>
                        <a:cubicBezTo>
                          <a:pt x="34" y="63"/>
                          <a:pt x="34" y="63"/>
                          <a:pt x="34" y="63"/>
                        </a:cubicBezTo>
                        <a:cubicBezTo>
                          <a:pt x="34" y="63"/>
                          <a:pt x="34" y="63"/>
                          <a:pt x="34" y="63"/>
                        </a:cubicBezTo>
                        <a:cubicBezTo>
                          <a:pt x="34" y="63"/>
                          <a:pt x="34" y="63"/>
                          <a:pt x="34" y="62"/>
                        </a:cubicBezTo>
                        <a:moveTo>
                          <a:pt x="35" y="62"/>
                        </a:moveTo>
                        <a:cubicBezTo>
                          <a:pt x="34" y="62"/>
                          <a:pt x="34" y="62"/>
                          <a:pt x="34" y="62"/>
                        </a:cubicBezTo>
                        <a:cubicBezTo>
                          <a:pt x="34" y="63"/>
                          <a:pt x="34" y="63"/>
                          <a:pt x="34" y="63"/>
                        </a:cubicBezTo>
                        <a:cubicBezTo>
                          <a:pt x="35" y="63"/>
                          <a:pt x="35" y="63"/>
                          <a:pt x="35" y="63"/>
                        </a:cubicBezTo>
                        <a:cubicBezTo>
                          <a:pt x="35" y="63"/>
                          <a:pt x="35" y="63"/>
                          <a:pt x="35" y="62"/>
                        </a:cubicBezTo>
                        <a:moveTo>
                          <a:pt x="35" y="62"/>
                        </a:moveTo>
                        <a:cubicBezTo>
                          <a:pt x="35" y="62"/>
                          <a:pt x="35" y="62"/>
                          <a:pt x="35" y="62"/>
                        </a:cubicBezTo>
                        <a:cubicBezTo>
                          <a:pt x="35" y="63"/>
                          <a:pt x="35" y="63"/>
                          <a:pt x="35" y="63"/>
                        </a:cubicBezTo>
                        <a:cubicBezTo>
                          <a:pt x="35" y="63"/>
                          <a:pt x="35" y="63"/>
                          <a:pt x="35" y="63"/>
                        </a:cubicBezTo>
                        <a:cubicBezTo>
                          <a:pt x="35" y="63"/>
                          <a:pt x="35" y="63"/>
                          <a:pt x="35" y="62"/>
                        </a:cubicBezTo>
                        <a:moveTo>
                          <a:pt x="35" y="62"/>
                        </a:moveTo>
                        <a:cubicBezTo>
                          <a:pt x="35" y="62"/>
                          <a:pt x="35" y="62"/>
                          <a:pt x="35" y="62"/>
                        </a:cubicBezTo>
                        <a:cubicBezTo>
                          <a:pt x="35" y="63"/>
                          <a:pt x="35" y="63"/>
                          <a:pt x="35" y="63"/>
                        </a:cubicBezTo>
                        <a:cubicBezTo>
                          <a:pt x="35" y="63"/>
                          <a:pt x="35" y="63"/>
                          <a:pt x="35" y="63"/>
                        </a:cubicBezTo>
                        <a:cubicBezTo>
                          <a:pt x="35" y="63"/>
                          <a:pt x="35" y="63"/>
                          <a:pt x="35" y="62"/>
                        </a:cubicBezTo>
                        <a:moveTo>
                          <a:pt x="34" y="61"/>
                        </a:moveTo>
                        <a:cubicBezTo>
                          <a:pt x="34" y="62"/>
                          <a:pt x="34" y="63"/>
                          <a:pt x="34" y="63"/>
                        </a:cubicBezTo>
                        <a:cubicBezTo>
                          <a:pt x="34" y="63"/>
                          <a:pt x="34" y="63"/>
                          <a:pt x="34" y="63"/>
                        </a:cubicBezTo>
                        <a:cubicBezTo>
                          <a:pt x="34" y="63"/>
                          <a:pt x="34" y="63"/>
                          <a:pt x="34" y="62"/>
                        </a:cubicBezTo>
                        <a:cubicBezTo>
                          <a:pt x="34" y="62"/>
                          <a:pt x="34" y="62"/>
                          <a:pt x="34" y="62"/>
                        </a:cubicBezTo>
                        <a:cubicBezTo>
                          <a:pt x="34" y="61"/>
                          <a:pt x="34" y="61"/>
                          <a:pt x="34" y="61"/>
                        </a:cubicBezTo>
                        <a:moveTo>
                          <a:pt x="33" y="58"/>
                        </a:moveTo>
                        <a:cubicBezTo>
                          <a:pt x="34" y="58"/>
                          <a:pt x="34" y="59"/>
                          <a:pt x="34" y="59"/>
                        </a:cubicBezTo>
                        <a:cubicBezTo>
                          <a:pt x="34" y="61"/>
                          <a:pt x="34" y="62"/>
                          <a:pt x="34" y="63"/>
                        </a:cubicBezTo>
                        <a:cubicBezTo>
                          <a:pt x="34" y="63"/>
                          <a:pt x="34" y="63"/>
                          <a:pt x="34" y="63"/>
                        </a:cubicBezTo>
                        <a:cubicBezTo>
                          <a:pt x="34" y="62"/>
                          <a:pt x="34" y="62"/>
                          <a:pt x="34" y="61"/>
                        </a:cubicBezTo>
                        <a:cubicBezTo>
                          <a:pt x="33" y="58"/>
                          <a:pt x="33" y="58"/>
                          <a:pt x="33" y="58"/>
                        </a:cubicBezTo>
                        <a:moveTo>
                          <a:pt x="33" y="53"/>
                        </a:moveTo>
                        <a:cubicBezTo>
                          <a:pt x="33" y="55"/>
                          <a:pt x="33" y="57"/>
                          <a:pt x="33" y="59"/>
                        </a:cubicBezTo>
                        <a:cubicBezTo>
                          <a:pt x="33" y="60"/>
                          <a:pt x="33" y="61"/>
                          <a:pt x="33" y="61"/>
                        </a:cubicBezTo>
                        <a:cubicBezTo>
                          <a:pt x="34" y="63"/>
                          <a:pt x="34" y="63"/>
                          <a:pt x="34" y="63"/>
                        </a:cubicBezTo>
                        <a:cubicBezTo>
                          <a:pt x="34" y="63"/>
                          <a:pt x="34" y="63"/>
                          <a:pt x="34" y="63"/>
                        </a:cubicBezTo>
                        <a:cubicBezTo>
                          <a:pt x="34" y="62"/>
                          <a:pt x="34" y="61"/>
                          <a:pt x="34" y="59"/>
                        </a:cubicBezTo>
                        <a:cubicBezTo>
                          <a:pt x="33" y="58"/>
                          <a:pt x="33" y="57"/>
                          <a:pt x="33" y="56"/>
                        </a:cubicBezTo>
                        <a:cubicBezTo>
                          <a:pt x="33" y="53"/>
                          <a:pt x="33" y="53"/>
                          <a:pt x="33" y="53"/>
                        </a:cubicBezTo>
                        <a:moveTo>
                          <a:pt x="39" y="44"/>
                        </a:moveTo>
                        <a:cubicBezTo>
                          <a:pt x="39" y="44"/>
                          <a:pt x="39" y="44"/>
                          <a:pt x="39" y="44"/>
                        </a:cubicBezTo>
                        <a:cubicBezTo>
                          <a:pt x="38" y="45"/>
                          <a:pt x="38" y="46"/>
                          <a:pt x="38" y="48"/>
                        </a:cubicBezTo>
                        <a:cubicBezTo>
                          <a:pt x="38" y="50"/>
                          <a:pt x="38" y="52"/>
                          <a:pt x="38" y="54"/>
                        </a:cubicBezTo>
                        <a:cubicBezTo>
                          <a:pt x="37" y="55"/>
                          <a:pt x="37" y="57"/>
                          <a:pt x="37" y="58"/>
                        </a:cubicBezTo>
                        <a:cubicBezTo>
                          <a:pt x="38" y="53"/>
                          <a:pt x="38" y="53"/>
                          <a:pt x="38" y="53"/>
                        </a:cubicBezTo>
                        <a:cubicBezTo>
                          <a:pt x="38" y="51"/>
                          <a:pt x="38" y="49"/>
                          <a:pt x="38" y="47"/>
                        </a:cubicBezTo>
                        <a:cubicBezTo>
                          <a:pt x="39" y="46"/>
                          <a:pt x="39" y="45"/>
                          <a:pt x="39" y="44"/>
                        </a:cubicBezTo>
                        <a:cubicBezTo>
                          <a:pt x="39" y="44"/>
                          <a:pt x="39" y="44"/>
                          <a:pt x="39" y="44"/>
                        </a:cubicBezTo>
                        <a:moveTo>
                          <a:pt x="38" y="43"/>
                        </a:moveTo>
                        <a:cubicBezTo>
                          <a:pt x="38" y="45"/>
                          <a:pt x="38" y="47"/>
                          <a:pt x="38" y="48"/>
                        </a:cubicBezTo>
                        <a:cubicBezTo>
                          <a:pt x="38" y="51"/>
                          <a:pt x="37" y="53"/>
                          <a:pt x="37" y="54"/>
                        </a:cubicBezTo>
                        <a:cubicBezTo>
                          <a:pt x="37" y="56"/>
                          <a:pt x="37" y="58"/>
                          <a:pt x="37" y="59"/>
                        </a:cubicBezTo>
                        <a:cubicBezTo>
                          <a:pt x="37" y="61"/>
                          <a:pt x="37" y="62"/>
                          <a:pt x="37" y="63"/>
                        </a:cubicBezTo>
                        <a:cubicBezTo>
                          <a:pt x="37" y="59"/>
                          <a:pt x="37" y="59"/>
                          <a:pt x="37" y="59"/>
                        </a:cubicBezTo>
                        <a:cubicBezTo>
                          <a:pt x="37" y="59"/>
                          <a:pt x="37" y="59"/>
                          <a:pt x="37" y="59"/>
                        </a:cubicBezTo>
                        <a:cubicBezTo>
                          <a:pt x="37" y="57"/>
                          <a:pt x="37" y="56"/>
                          <a:pt x="37" y="54"/>
                        </a:cubicBezTo>
                        <a:cubicBezTo>
                          <a:pt x="38" y="52"/>
                          <a:pt x="38" y="50"/>
                          <a:pt x="38" y="48"/>
                        </a:cubicBezTo>
                        <a:cubicBezTo>
                          <a:pt x="38" y="46"/>
                          <a:pt x="38" y="45"/>
                          <a:pt x="38" y="44"/>
                        </a:cubicBezTo>
                        <a:cubicBezTo>
                          <a:pt x="38" y="44"/>
                          <a:pt x="38" y="44"/>
                          <a:pt x="39" y="43"/>
                        </a:cubicBezTo>
                        <a:cubicBezTo>
                          <a:pt x="38" y="43"/>
                          <a:pt x="38" y="43"/>
                          <a:pt x="38" y="43"/>
                        </a:cubicBezTo>
                        <a:moveTo>
                          <a:pt x="31" y="43"/>
                        </a:moveTo>
                        <a:cubicBezTo>
                          <a:pt x="31" y="43"/>
                          <a:pt x="31" y="43"/>
                          <a:pt x="31" y="43"/>
                        </a:cubicBezTo>
                        <a:cubicBezTo>
                          <a:pt x="31" y="43"/>
                          <a:pt x="31" y="43"/>
                          <a:pt x="31" y="43"/>
                        </a:cubicBezTo>
                        <a:cubicBezTo>
                          <a:pt x="31" y="44"/>
                          <a:pt x="32" y="46"/>
                          <a:pt x="32" y="47"/>
                        </a:cubicBezTo>
                        <a:cubicBezTo>
                          <a:pt x="32" y="48"/>
                          <a:pt x="32" y="48"/>
                          <a:pt x="32" y="49"/>
                        </a:cubicBezTo>
                        <a:cubicBezTo>
                          <a:pt x="33" y="55"/>
                          <a:pt x="33" y="55"/>
                          <a:pt x="33" y="55"/>
                        </a:cubicBezTo>
                        <a:cubicBezTo>
                          <a:pt x="33" y="54"/>
                          <a:pt x="33" y="54"/>
                          <a:pt x="33" y="54"/>
                        </a:cubicBezTo>
                        <a:cubicBezTo>
                          <a:pt x="32" y="52"/>
                          <a:pt x="32" y="50"/>
                          <a:pt x="32" y="48"/>
                        </a:cubicBezTo>
                        <a:cubicBezTo>
                          <a:pt x="32" y="46"/>
                          <a:pt x="32" y="45"/>
                          <a:pt x="32" y="44"/>
                        </a:cubicBezTo>
                        <a:cubicBezTo>
                          <a:pt x="32" y="44"/>
                          <a:pt x="32" y="43"/>
                          <a:pt x="31" y="43"/>
                        </a:cubicBezTo>
                        <a:moveTo>
                          <a:pt x="38" y="43"/>
                        </a:moveTo>
                        <a:cubicBezTo>
                          <a:pt x="38" y="45"/>
                          <a:pt x="38" y="47"/>
                          <a:pt x="38" y="49"/>
                        </a:cubicBezTo>
                        <a:cubicBezTo>
                          <a:pt x="37" y="51"/>
                          <a:pt x="37" y="53"/>
                          <a:pt x="37" y="55"/>
                        </a:cubicBezTo>
                        <a:cubicBezTo>
                          <a:pt x="37" y="57"/>
                          <a:pt x="37" y="58"/>
                          <a:pt x="37" y="59"/>
                        </a:cubicBezTo>
                        <a:cubicBezTo>
                          <a:pt x="37" y="61"/>
                          <a:pt x="37" y="62"/>
                          <a:pt x="36" y="63"/>
                        </a:cubicBezTo>
                        <a:cubicBezTo>
                          <a:pt x="37" y="63"/>
                          <a:pt x="37" y="63"/>
                          <a:pt x="37" y="63"/>
                        </a:cubicBezTo>
                        <a:cubicBezTo>
                          <a:pt x="37" y="62"/>
                          <a:pt x="37" y="61"/>
                          <a:pt x="37" y="59"/>
                        </a:cubicBezTo>
                        <a:cubicBezTo>
                          <a:pt x="37" y="56"/>
                          <a:pt x="37" y="53"/>
                          <a:pt x="38" y="48"/>
                        </a:cubicBezTo>
                        <a:cubicBezTo>
                          <a:pt x="38" y="47"/>
                          <a:pt x="38" y="45"/>
                          <a:pt x="38" y="43"/>
                        </a:cubicBezTo>
                        <a:cubicBezTo>
                          <a:pt x="38" y="43"/>
                          <a:pt x="38" y="43"/>
                          <a:pt x="38" y="43"/>
                        </a:cubicBezTo>
                        <a:moveTo>
                          <a:pt x="32" y="42"/>
                        </a:moveTo>
                        <a:cubicBezTo>
                          <a:pt x="32" y="42"/>
                          <a:pt x="32" y="42"/>
                          <a:pt x="32" y="42"/>
                        </a:cubicBezTo>
                        <a:cubicBezTo>
                          <a:pt x="32" y="43"/>
                          <a:pt x="32" y="43"/>
                          <a:pt x="32" y="44"/>
                        </a:cubicBezTo>
                        <a:cubicBezTo>
                          <a:pt x="32" y="45"/>
                          <a:pt x="32" y="46"/>
                          <a:pt x="32" y="48"/>
                        </a:cubicBezTo>
                        <a:cubicBezTo>
                          <a:pt x="32" y="50"/>
                          <a:pt x="33" y="52"/>
                          <a:pt x="33" y="54"/>
                        </a:cubicBezTo>
                        <a:cubicBezTo>
                          <a:pt x="33" y="55"/>
                          <a:pt x="33" y="56"/>
                          <a:pt x="33" y="57"/>
                        </a:cubicBezTo>
                        <a:cubicBezTo>
                          <a:pt x="33" y="61"/>
                          <a:pt x="33" y="61"/>
                          <a:pt x="33" y="61"/>
                        </a:cubicBezTo>
                        <a:cubicBezTo>
                          <a:pt x="33" y="60"/>
                          <a:pt x="33" y="60"/>
                          <a:pt x="33" y="59"/>
                        </a:cubicBezTo>
                        <a:cubicBezTo>
                          <a:pt x="33" y="58"/>
                          <a:pt x="33" y="56"/>
                          <a:pt x="33" y="54"/>
                        </a:cubicBezTo>
                        <a:cubicBezTo>
                          <a:pt x="33" y="53"/>
                          <a:pt x="33" y="51"/>
                          <a:pt x="32" y="48"/>
                        </a:cubicBezTo>
                        <a:cubicBezTo>
                          <a:pt x="32" y="48"/>
                          <a:pt x="32" y="48"/>
                          <a:pt x="32" y="48"/>
                        </a:cubicBezTo>
                        <a:cubicBezTo>
                          <a:pt x="32" y="43"/>
                          <a:pt x="32" y="43"/>
                          <a:pt x="32" y="43"/>
                        </a:cubicBezTo>
                        <a:cubicBezTo>
                          <a:pt x="32" y="43"/>
                          <a:pt x="32" y="43"/>
                          <a:pt x="32" y="43"/>
                        </a:cubicBezTo>
                        <a:cubicBezTo>
                          <a:pt x="32" y="43"/>
                          <a:pt x="32" y="43"/>
                          <a:pt x="32" y="42"/>
                        </a:cubicBezTo>
                        <a:moveTo>
                          <a:pt x="38" y="42"/>
                        </a:moveTo>
                        <a:cubicBezTo>
                          <a:pt x="38" y="43"/>
                          <a:pt x="38" y="43"/>
                          <a:pt x="38" y="43"/>
                        </a:cubicBezTo>
                        <a:cubicBezTo>
                          <a:pt x="37" y="46"/>
                          <a:pt x="37" y="48"/>
                          <a:pt x="37" y="50"/>
                        </a:cubicBezTo>
                        <a:cubicBezTo>
                          <a:pt x="37" y="52"/>
                          <a:pt x="37" y="54"/>
                          <a:pt x="37" y="55"/>
                        </a:cubicBezTo>
                        <a:cubicBezTo>
                          <a:pt x="37" y="57"/>
                          <a:pt x="37" y="58"/>
                          <a:pt x="37" y="59"/>
                        </a:cubicBezTo>
                        <a:cubicBezTo>
                          <a:pt x="36" y="61"/>
                          <a:pt x="36" y="62"/>
                          <a:pt x="36" y="63"/>
                        </a:cubicBezTo>
                        <a:cubicBezTo>
                          <a:pt x="36" y="63"/>
                          <a:pt x="36" y="63"/>
                          <a:pt x="36" y="63"/>
                        </a:cubicBezTo>
                        <a:cubicBezTo>
                          <a:pt x="36" y="62"/>
                          <a:pt x="37" y="61"/>
                          <a:pt x="37" y="59"/>
                        </a:cubicBezTo>
                        <a:cubicBezTo>
                          <a:pt x="37" y="58"/>
                          <a:pt x="37" y="57"/>
                          <a:pt x="37" y="55"/>
                        </a:cubicBezTo>
                        <a:cubicBezTo>
                          <a:pt x="37" y="53"/>
                          <a:pt x="37" y="51"/>
                          <a:pt x="37" y="49"/>
                        </a:cubicBezTo>
                        <a:cubicBezTo>
                          <a:pt x="38" y="47"/>
                          <a:pt x="38" y="45"/>
                          <a:pt x="38" y="42"/>
                        </a:cubicBezTo>
                        <a:cubicBezTo>
                          <a:pt x="38" y="42"/>
                          <a:pt x="38" y="42"/>
                          <a:pt x="38" y="42"/>
                        </a:cubicBezTo>
                        <a:moveTo>
                          <a:pt x="32" y="42"/>
                        </a:moveTo>
                        <a:cubicBezTo>
                          <a:pt x="32" y="42"/>
                          <a:pt x="32" y="42"/>
                          <a:pt x="32" y="42"/>
                        </a:cubicBezTo>
                        <a:cubicBezTo>
                          <a:pt x="32" y="42"/>
                          <a:pt x="32" y="43"/>
                          <a:pt x="32" y="43"/>
                        </a:cubicBezTo>
                        <a:cubicBezTo>
                          <a:pt x="32" y="43"/>
                          <a:pt x="32" y="43"/>
                          <a:pt x="32" y="43"/>
                        </a:cubicBezTo>
                        <a:cubicBezTo>
                          <a:pt x="32" y="43"/>
                          <a:pt x="32" y="42"/>
                          <a:pt x="32" y="42"/>
                        </a:cubicBezTo>
                        <a:cubicBezTo>
                          <a:pt x="32" y="42"/>
                          <a:pt x="32" y="42"/>
                          <a:pt x="32" y="42"/>
                        </a:cubicBezTo>
                        <a:moveTo>
                          <a:pt x="37" y="42"/>
                        </a:moveTo>
                        <a:cubicBezTo>
                          <a:pt x="37" y="43"/>
                          <a:pt x="37" y="43"/>
                          <a:pt x="37" y="44"/>
                        </a:cubicBezTo>
                        <a:cubicBezTo>
                          <a:pt x="37" y="46"/>
                          <a:pt x="37" y="48"/>
                          <a:pt x="37" y="50"/>
                        </a:cubicBezTo>
                        <a:cubicBezTo>
                          <a:pt x="37" y="52"/>
                          <a:pt x="37" y="54"/>
                          <a:pt x="37" y="56"/>
                        </a:cubicBezTo>
                        <a:cubicBezTo>
                          <a:pt x="36" y="57"/>
                          <a:pt x="36" y="58"/>
                          <a:pt x="36" y="60"/>
                        </a:cubicBezTo>
                        <a:cubicBezTo>
                          <a:pt x="36" y="61"/>
                          <a:pt x="36" y="63"/>
                          <a:pt x="36" y="63"/>
                        </a:cubicBezTo>
                        <a:cubicBezTo>
                          <a:pt x="36" y="63"/>
                          <a:pt x="36" y="63"/>
                          <a:pt x="36" y="63"/>
                        </a:cubicBezTo>
                        <a:cubicBezTo>
                          <a:pt x="36" y="62"/>
                          <a:pt x="36" y="61"/>
                          <a:pt x="36" y="59"/>
                        </a:cubicBezTo>
                        <a:cubicBezTo>
                          <a:pt x="37" y="58"/>
                          <a:pt x="37" y="57"/>
                          <a:pt x="37" y="55"/>
                        </a:cubicBezTo>
                        <a:cubicBezTo>
                          <a:pt x="37" y="54"/>
                          <a:pt x="37" y="52"/>
                          <a:pt x="37" y="50"/>
                        </a:cubicBezTo>
                        <a:cubicBezTo>
                          <a:pt x="37" y="48"/>
                          <a:pt x="37" y="46"/>
                          <a:pt x="37" y="43"/>
                        </a:cubicBezTo>
                        <a:cubicBezTo>
                          <a:pt x="37" y="43"/>
                          <a:pt x="37" y="42"/>
                          <a:pt x="38" y="42"/>
                        </a:cubicBezTo>
                        <a:cubicBezTo>
                          <a:pt x="37" y="42"/>
                          <a:pt x="37" y="42"/>
                          <a:pt x="37" y="42"/>
                        </a:cubicBezTo>
                        <a:moveTo>
                          <a:pt x="32" y="42"/>
                        </a:moveTo>
                        <a:cubicBezTo>
                          <a:pt x="32" y="42"/>
                          <a:pt x="32" y="42"/>
                          <a:pt x="32" y="42"/>
                        </a:cubicBezTo>
                        <a:cubicBezTo>
                          <a:pt x="32" y="42"/>
                          <a:pt x="32" y="42"/>
                          <a:pt x="32" y="42"/>
                        </a:cubicBezTo>
                        <a:cubicBezTo>
                          <a:pt x="32" y="42"/>
                          <a:pt x="32" y="42"/>
                          <a:pt x="32" y="42"/>
                        </a:cubicBezTo>
                        <a:cubicBezTo>
                          <a:pt x="32" y="42"/>
                          <a:pt x="32" y="42"/>
                          <a:pt x="33" y="42"/>
                        </a:cubicBezTo>
                        <a:cubicBezTo>
                          <a:pt x="33" y="42"/>
                          <a:pt x="33" y="42"/>
                          <a:pt x="32" y="42"/>
                        </a:cubicBezTo>
                        <a:moveTo>
                          <a:pt x="37" y="42"/>
                        </a:moveTo>
                        <a:cubicBezTo>
                          <a:pt x="37" y="42"/>
                          <a:pt x="37" y="42"/>
                          <a:pt x="37" y="42"/>
                        </a:cubicBezTo>
                        <a:cubicBezTo>
                          <a:pt x="37" y="43"/>
                          <a:pt x="37" y="44"/>
                          <a:pt x="37" y="45"/>
                        </a:cubicBezTo>
                        <a:cubicBezTo>
                          <a:pt x="37" y="47"/>
                          <a:pt x="37" y="49"/>
                          <a:pt x="37" y="51"/>
                        </a:cubicBezTo>
                        <a:cubicBezTo>
                          <a:pt x="36" y="57"/>
                          <a:pt x="36" y="62"/>
                          <a:pt x="36" y="63"/>
                        </a:cubicBezTo>
                        <a:cubicBezTo>
                          <a:pt x="36" y="63"/>
                          <a:pt x="36" y="63"/>
                          <a:pt x="36" y="63"/>
                        </a:cubicBezTo>
                        <a:cubicBezTo>
                          <a:pt x="36" y="63"/>
                          <a:pt x="36" y="61"/>
                          <a:pt x="36" y="60"/>
                        </a:cubicBezTo>
                        <a:cubicBezTo>
                          <a:pt x="36" y="58"/>
                          <a:pt x="36" y="57"/>
                          <a:pt x="36" y="56"/>
                        </a:cubicBezTo>
                        <a:cubicBezTo>
                          <a:pt x="36" y="54"/>
                          <a:pt x="37" y="52"/>
                          <a:pt x="37" y="50"/>
                        </a:cubicBezTo>
                        <a:cubicBezTo>
                          <a:pt x="37" y="48"/>
                          <a:pt x="37" y="46"/>
                          <a:pt x="37" y="44"/>
                        </a:cubicBezTo>
                        <a:cubicBezTo>
                          <a:pt x="37" y="43"/>
                          <a:pt x="37" y="43"/>
                          <a:pt x="37" y="42"/>
                        </a:cubicBezTo>
                        <a:cubicBezTo>
                          <a:pt x="37" y="42"/>
                          <a:pt x="37" y="42"/>
                          <a:pt x="37" y="42"/>
                        </a:cubicBezTo>
                        <a:moveTo>
                          <a:pt x="33" y="41"/>
                        </a:moveTo>
                        <a:cubicBezTo>
                          <a:pt x="33" y="41"/>
                          <a:pt x="33" y="42"/>
                          <a:pt x="33" y="42"/>
                        </a:cubicBezTo>
                        <a:cubicBezTo>
                          <a:pt x="33" y="42"/>
                          <a:pt x="33" y="42"/>
                          <a:pt x="33" y="42"/>
                        </a:cubicBezTo>
                        <a:cubicBezTo>
                          <a:pt x="33" y="42"/>
                          <a:pt x="33" y="42"/>
                          <a:pt x="33" y="42"/>
                        </a:cubicBezTo>
                        <a:cubicBezTo>
                          <a:pt x="33" y="42"/>
                          <a:pt x="33" y="42"/>
                          <a:pt x="33" y="41"/>
                        </a:cubicBezTo>
                        <a:moveTo>
                          <a:pt x="37" y="41"/>
                        </a:moveTo>
                        <a:cubicBezTo>
                          <a:pt x="37" y="42"/>
                          <a:pt x="37" y="42"/>
                          <a:pt x="37" y="43"/>
                        </a:cubicBezTo>
                        <a:cubicBezTo>
                          <a:pt x="37" y="44"/>
                          <a:pt x="36" y="45"/>
                          <a:pt x="36" y="46"/>
                        </a:cubicBezTo>
                        <a:cubicBezTo>
                          <a:pt x="36" y="48"/>
                          <a:pt x="36" y="50"/>
                          <a:pt x="36" y="51"/>
                        </a:cubicBezTo>
                        <a:cubicBezTo>
                          <a:pt x="36" y="58"/>
                          <a:pt x="36" y="62"/>
                          <a:pt x="36" y="63"/>
                        </a:cubicBezTo>
                        <a:cubicBezTo>
                          <a:pt x="36" y="63"/>
                          <a:pt x="36" y="63"/>
                          <a:pt x="36" y="63"/>
                        </a:cubicBezTo>
                        <a:cubicBezTo>
                          <a:pt x="36" y="62"/>
                          <a:pt x="36" y="57"/>
                          <a:pt x="36" y="51"/>
                        </a:cubicBezTo>
                        <a:cubicBezTo>
                          <a:pt x="36" y="49"/>
                          <a:pt x="37" y="47"/>
                          <a:pt x="37" y="45"/>
                        </a:cubicBezTo>
                        <a:cubicBezTo>
                          <a:pt x="37" y="44"/>
                          <a:pt x="37" y="43"/>
                          <a:pt x="37" y="42"/>
                        </a:cubicBezTo>
                        <a:cubicBezTo>
                          <a:pt x="37" y="42"/>
                          <a:pt x="37" y="42"/>
                          <a:pt x="37" y="41"/>
                        </a:cubicBezTo>
                        <a:cubicBezTo>
                          <a:pt x="37" y="41"/>
                          <a:pt x="37" y="41"/>
                          <a:pt x="37" y="41"/>
                        </a:cubicBezTo>
                        <a:moveTo>
                          <a:pt x="33" y="41"/>
                        </a:moveTo>
                        <a:cubicBezTo>
                          <a:pt x="33" y="41"/>
                          <a:pt x="33" y="41"/>
                          <a:pt x="33" y="41"/>
                        </a:cubicBezTo>
                        <a:cubicBezTo>
                          <a:pt x="33" y="42"/>
                          <a:pt x="33" y="42"/>
                          <a:pt x="33" y="42"/>
                        </a:cubicBezTo>
                        <a:cubicBezTo>
                          <a:pt x="33" y="42"/>
                          <a:pt x="33" y="42"/>
                          <a:pt x="33" y="42"/>
                        </a:cubicBezTo>
                        <a:cubicBezTo>
                          <a:pt x="33" y="42"/>
                          <a:pt x="33" y="42"/>
                          <a:pt x="33" y="42"/>
                        </a:cubicBezTo>
                        <a:cubicBezTo>
                          <a:pt x="33" y="42"/>
                          <a:pt x="33" y="41"/>
                          <a:pt x="33" y="41"/>
                        </a:cubicBezTo>
                        <a:moveTo>
                          <a:pt x="36" y="41"/>
                        </a:moveTo>
                        <a:cubicBezTo>
                          <a:pt x="36" y="43"/>
                          <a:pt x="36" y="45"/>
                          <a:pt x="36" y="47"/>
                        </a:cubicBezTo>
                        <a:cubicBezTo>
                          <a:pt x="36" y="48"/>
                          <a:pt x="36" y="50"/>
                          <a:pt x="36" y="52"/>
                        </a:cubicBezTo>
                        <a:cubicBezTo>
                          <a:pt x="36" y="58"/>
                          <a:pt x="36" y="62"/>
                          <a:pt x="36" y="63"/>
                        </a:cubicBezTo>
                        <a:cubicBezTo>
                          <a:pt x="36" y="63"/>
                          <a:pt x="36" y="63"/>
                          <a:pt x="36" y="63"/>
                        </a:cubicBezTo>
                        <a:cubicBezTo>
                          <a:pt x="36" y="62"/>
                          <a:pt x="36" y="58"/>
                          <a:pt x="36" y="51"/>
                        </a:cubicBezTo>
                        <a:cubicBezTo>
                          <a:pt x="36" y="50"/>
                          <a:pt x="36" y="48"/>
                          <a:pt x="36" y="46"/>
                        </a:cubicBezTo>
                        <a:cubicBezTo>
                          <a:pt x="36" y="45"/>
                          <a:pt x="36" y="44"/>
                          <a:pt x="36" y="43"/>
                        </a:cubicBezTo>
                        <a:cubicBezTo>
                          <a:pt x="36" y="42"/>
                          <a:pt x="36" y="42"/>
                          <a:pt x="36" y="41"/>
                        </a:cubicBezTo>
                        <a:cubicBezTo>
                          <a:pt x="36" y="41"/>
                          <a:pt x="36" y="41"/>
                          <a:pt x="36" y="41"/>
                        </a:cubicBezTo>
                        <a:moveTo>
                          <a:pt x="34" y="41"/>
                        </a:moveTo>
                        <a:cubicBezTo>
                          <a:pt x="34" y="41"/>
                          <a:pt x="34" y="41"/>
                          <a:pt x="33" y="41"/>
                        </a:cubicBezTo>
                        <a:cubicBezTo>
                          <a:pt x="33" y="41"/>
                          <a:pt x="33" y="42"/>
                          <a:pt x="33" y="42"/>
                        </a:cubicBezTo>
                        <a:cubicBezTo>
                          <a:pt x="34" y="46"/>
                          <a:pt x="34" y="46"/>
                          <a:pt x="34" y="46"/>
                        </a:cubicBezTo>
                        <a:cubicBezTo>
                          <a:pt x="34" y="46"/>
                          <a:pt x="34" y="46"/>
                          <a:pt x="34" y="46"/>
                        </a:cubicBezTo>
                        <a:cubicBezTo>
                          <a:pt x="34" y="45"/>
                          <a:pt x="34" y="44"/>
                          <a:pt x="34" y="43"/>
                        </a:cubicBezTo>
                        <a:cubicBezTo>
                          <a:pt x="34" y="42"/>
                          <a:pt x="34" y="42"/>
                          <a:pt x="34" y="41"/>
                        </a:cubicBezTo>
                        <a:moveTo>
                          <a:pt x="36" y="41"/>
                        </a:moveTo>
                        <a:cubicBezTo>
                          <a:pt x="36" y="41"/>
                          <a:pt x="36" y="41"/>
                          <a:pt x="36" y="41"/>
                        </a:cubicBezTo>
                        <a:cubicBezTo>
                          <a:pt x="36" y="45"/>
                          <a:pt x="36" y="49"/>
                          <a:pt x="36" y="52"/>
                        </a:cubicBezTo>
                        <a:cubicBezTo>
                          <a:pt x="35" y="58"/>
                          <a:pt x="35" y="62"/>
                          <a:pt x="35" y="63"/>
                        </a:cubicBezTo>
                        <a:cubicBezTo>
                          <a:pt x="35" y="63"/>
                          <a:pt x="35" y="63"/>
                          <a:pt x="35" y="63"/>
                        </a:cubicBezTo>
                        <a:cubicBezTo>
                          <a:pt x="35" y="63"/>
                          <a:pt x="36" y="63"/>
                          <a:pt x="36" y="63"/>
                        </a:cubicBezTo>
                        <a:cubicBezTo>
                          <a:pt x="36" y="62"/>
                          <a:pt x="36" y="58"/>
                          <a:pt x="36" y="52"/>
                        </a:cubicBezTo>
                        <a:cubicBezTo>
                          <a:pt x="36" y="50"/>
                          <a:pt x="36" y="48"/>
                          <a:pt x="36" y="47"/>
                        </a:cubicBezTo>
                        <a:cubicBezTo>
                          <a:pt x="36" y="45"/>
                          <a:pt x="36" y="43"/>
                          <a:pt x="36" y="41"/>
                        </a:cubicBezTo>
                        <a:cubicBezTo>
                          <a:pt x="36" y="41"/>
                          <a:pt x="36" y="41"/>
                          <a:pt x="36" y="41"/>
                        </a:cubicBezTo>
                        <a:moveTo>
                          <a:pt x="34" y="41"/>
                        </a:moveTo>
                        <a:cubicBezTo>
                          <a:pt x="34" y="41"/>
                          <a:pt x="34" y="41"/>
                          <a:pt x="34" y="41"/>
                        </a:cubicBezTo>
                        <a:cubicBezTo>
                          <a:pt x="34" y="42"/>
                          <a:pt x="34" y="42"/>
                          <a:pt x="34" y="43"/>
                        </a:cubicBezTo>
                        <a:cubicBezTo>
                          <a:pt x="34" y="44"/>
                          <a:pt x="34" y="45"/>
                          <a:pt x="34" y="46"/>
                        </a:cubicBezTo>
                        <a:cubicBezTo>
                          <a:pt x="34" y="47"/>
                          <a:pt x="34" y="49"/>
                          <a:pt x="34" y="50"/>
                        </a:cubicBezTo>
                        <a:cubicBezTo>
                          <a:pt x="34" y="53"/>
                          <a:pt x="34" y="53"/>
                          <a:pt x="34" y="53"/>
                        </a:cubicBezTo>
                        <a:cubicBezTo>
                          <a:pt x="34" y="53"/>
                          <a:pt x="34" y="52"/>
                          <a:pt x="34" y="52"/>
                        </a:cubicBezTo>
                        <a:cubicBezTo>
                          <a:pt x="34" y="50"/>
                          <a:pt x="34" y="48"/>
                          <a:pt x="34" y="47"/>
                        </a:cubicBezTo>
                        <a:cubicBezTo>
                          <a:pt x="34" y="45"/>
                          <a:pt x="34" y="43"/>
                          <a:pt x="34" y="41"/>
                        </a:cubicBezTo>
                        <a:moveTo>
                          <a:pt x="35" y="41"/>
                        </a:moveTo>
                        <a:cubicBezTo>
                          <a:pt x="35" y="41"/>
                          <a:pt x="35" y="41"/>
                          <a:pt x="35" y="42"/>
                        </a:cubicBezTo>
                        <a:cubicBezTo>
                          <a:pt x="35" y="46"/>
                          <a:pt x="35" y="49"/>
                          <a:pt x="35" y="52"/>
                        </a:cubicBezTo>
                        <a:cubicBezTo>
                          <a:pt x="35" y="58"/>
                          <a:pt x="35" y="62"/>
                          <a:pt x="35" y="63"/>
                        </a:cubicBezTo>
                        <a:cubicBezTo>
                          <a:pt x="35" y="63"/>
                          <a:pt x="35" y="63"/>
                          <a:pt x="35" y="63"/>
                        </a:cubicBezTo>
                        <a:cubicBezTo>
                          <a:pt x="35" y="62"/>
                          <a:pt x="35" y="58"/>
                          <a:pt x="35" y="52"/>
                        </a:cubicBezTo>
                        <a:cubicBezTo>
                          <a:pt x="36" y="49"/>
                          <a:pt x="36" y="45"/>
                          <a:pt x="36" y="41"/>
                        </a:cubicBezTo>
                        <a:cubicBezTo>
                          <a:pt x="36" y="41"/>
                          <a:pt x="36" y="41"/>
                          <a:pt x="36" y="41"/>
                        </a:cubicBezTo>
                        <a:cubicBezTo>
                          <a:pt x="36" y="41"/>
                          <a:pt x="35" y="41"/>
                          <a:pt x="35" y="41"/>
                        </a:cubicBezTo>
                        <a:moveTo>
                          <a:pt x="34" y="41"/>
                        </a:moveTo>
                        <a:cubicBezTo>
                          <a:pt x="34" y="41"/>
                          <a:pt x="34" y="41"/>
                          <a:pt x="34" y="41"/>
                        </a:cubicBezTo>
                        <a:cubicBezTo>
                          <a:pt x="34" y="43"/>
                          <a:pt x="34" y="45"/>
                          <a:pt x="34" y="47"/>
                        </a:cubicBezTo>
                        <a:cubicBezTo>
                          <a:pt x="34" y="48"/>
                          <a:pt x="34" y="50"/>
                          <a:pt x="34" y="52"/>
                        </a:cubicBezTo>
                        <a:cubicBezTo>
                          <a:pt x="34" y="53"/>
                          <a:pt x="35" y="54"/>
                          <a:pt x="35" y="55"/>
                        </a:cubicBezTo>
                        <a:cubicBezTo>
                          <a:pt x="35" y="58"/>
                          <a:pt x="35" y="58"/>
                          <a:pt x="35" y="58"/>
                        </a:cubicBezTo>
                        <a:cubicBezTo>
                          <a:pt x="35" y="56"/>
                          <a:pt x="35" y="54"/>
                          <a:pt x="35" y="52"/>
                        </a:cubicBezTo>
                        <a:cubicBezTo>
                          <a:pt x="35" y="49"/>
                          <a:pt x="34" y="45"/>
                          <a:pt x="34" y="41"/>
                        </a:cubicBezTo>
                        <a:cubicBezTo>
                          <a:pt x="34" y="41"/>
                          <a:pt x="34" y="41"/>
                          <a:pt x="34" y="41"/>
                        </a:cubicBezTo>
                        <a:moveTo>
                          <a:pt x="35" y="41"/>
                        </a:moveTo>
                        <a:cubicBezTo>
                          <a:pt x="35" y="41"/>
                          <a:pt x="35" y="41"/>
                          <a:pt x="35" y="42"/>
                        </a:cubicBezTo>
                        <a:cubicBezTo>
                          <a:pt x="35" y="46"/>
                          <a:pt x="35" y="49"/>
                          <a:pt x="35" y="52"/>
                        </a:cubicBezTo>
                        <a:cubicBezTo>
                          <a:pt x="35" y="57"/>
                          <a:pt x="35" y="60"/>
                          <a:pt x="35" y="62"/>
                        </a:cubicBezTo>
                        <a:cubicBezTo>
                          <a:pt x="35" y="62"/>
                          <a:pt x="35" y="62"/>
                          <a:pt x="35" y="62"/>
                        </a:cubicBezTo>
                        <a:cubicBezTo>
                          <a:pt x="35" y="62"/>
                          <a:pt x="35" y="62"/>
                          <a:pt x="35" y="62"/>
                        </a:cubicBezTo>
                        <a:cubicBezTo>
                          <a:pt x="35" y="63"/>
                          <a:pt x="35" y="63"/>
                          <a:pt x="35" y="63"/>
                        </a:cubicBezTo>
                        <a:cubicBezTo>
                          <a:pt x="35" y="63"/>
                          <a:pt x="35" y="63"/>
                          <a:pt x="35" y="63"/>
                        </a:cubicBezTo>
                        <a:cubicBezTo>
                          <a:pt x="35" y="63"/>
                          <a:pt x="35" y="63"/>
                          <a:pt x="35" y="63"/>
                        </a:cubicBezTo>
                        <a:cubicBezTo>
                          <a:pt x="35" y="62"/>
                          <a:pt x="35" y="58"/>
                          <a:pt x="35" y="52"/>
                        </a:cubicBezTo>
                        <a:cubicBezTo>
                          <a:pt x="35" y="49"/>
                          <a:pt x="35" y="46"/>
                          <a:pt x="35" y="42"/>
                        </a:cubicBezTo>
                        <a:cubicBezTo>
                          <a:pt x="35" y="41"/>
                          <a:pt x="35" y="41"/>
                          <a:pt x="35" y="41"/>
                        </a:cubicBezTo>
                        <a:cubicBezTo>
                          <a:pt x="35" y="41"/>
                          <a:pt x="35" y="41"/>
                          <a:pt x="35" y="41"/>
                        </a:cubicBezTo>
                        <a:moveTo>
                          <a:pt x="35" y="41"/>
                        </a:moveTo>
                        <a:cubicBezTo>
                          <a:pt x="35" y="41"/>
                          <a:pt x="35" y="41"/>
                          <a:pt x="35" y="41"/>
                        </a:cubicBezTo>
                        <a:cubicBezTo>
                          <a:pt x="35" y="41"/>
                          <a:pt x="35" y="41"/>
                          <a:pt x="35" y="41"/>
                        </a:cubicBezTo>
                        <a:cubicBezTo>
                          <a:pt x="35" y="45"/>
                          <a:pt x="35" y="49"/>
                          <a:pt x="35" y="52"/>
                        </a:cubicBezTo>
                        <a:cubicBezTo>
                          <a:pt x="35" y="55"/>
                          <a:pt x="35" y="57"/>
                          <a:pt x="35" y="59"/>
                        </a:cubicBezTo>
                        <a:cubicBezTo>
                          <a:pt x="35" y="62"/>
                          <a:pt x="35" y="62"/>
                          <a:pt x="35" y="62"/>
                        </a:cubicBezTo>
                        <a:cubicBezTo>
                          <a:pt x="35" y="60"/>
                          <a:pt x="35" y="57"/>
                          <a:pt x="35" y="52"/>
                        </a:cubicBezTo>
                        <a:cubicBezTo>
                          <a:pt x="35" y="49"/>
                          <a:pt x="35" y="46"/>
                          <a:pt x="35" y="42"/>
                        </a:cubicBezTo>
                        <a:cubicBezTo>
                          <a:pt x="35" y="41"/>
                          <a:pt x="35" y="41"/>
                          <a:pt x="35" y="41"/>
                        </a:cubicBezTo>
                        <a:moveTo>
                          <a:pt x="28" y="26"/>
                        </a:moveTo>
                        <a:cubicBezTo>
                          <a:pt x="28" y="27"/>
                          <a:pt x="29" y="28"/>
                          <a:pt x="29" y="28"/>
                        </a:cubicBezTo>
                        <a:cubicBezTo>
                          <a:pt x="30" y="29"/>
                          <a:pt x="30" y="30"/>
                          <a:pt x="31" y="31"/>
                        </a:cubicBezTo>
                        <a:cubicBezTo>
                          <a:pt x="31" y="32"/>
                          <a:pt x="32" y="33"/>
                          <a:pt x="32" y="34"/>
                        </a:cubicBezTo>
                        <a:cubicBezTo>
                          <a:pt x="33" y="35"/>
                          <a:pt x="33" y="36"/>
                          <a:pt x="34" y="37"/>
                        </a:cubicBezTo>
                        <a:cubicBezTo>
                          <a:pt x="34" y="37"/>
                          <a:pt x="34" y="37"/>
                          <a:pt x="34" y="37"/>
                        </a:cubicBezTo>
                        <a:cubicBezTo>
                          <a:pt x="34" y="37"/>
                          <a:pt x="34" y="37"/>
                          <a:pt x="34" y="37"/>
                        </a:cubicBezTo>
                        <a:cubicBezTo>
                          <a:pt x="34" y="36"/>
                          <a:pt x="34" y="36"/>
                          <a:pt x="34" y="35"/>
                        </a:cubicBezTo>
                        <a:cubicBezTo>
                          <a:pt x="33" y="33"/>
                          <a:pt x="32" y="31"/>
                          <a:pt x="31" y="29"/>
                        </a:cubicBezTo>
                        <a:cubicBezTo>
                          <a:pt x="31" y="28"/>
                          <a:pt x="31" y="27"/>
                          <a:pt x="31" y="26"/>
                        </a:cubicBezTo>
                        <a:cubicBezTo>
                          <a:pt x="31" y="26"/>
                          <a:pt x="31" y="26"/>
                          <a:pt x="31" y="26"/>
                        </a:cubicBezTo>
                        <a:cubicBezTo>
                          <a:pt x="30" y="26"/>
                          <a:pt x="30" y="26"/>
                          <a:pt x="29" y="26"/>
                        </a:cubicBezTo>
                        <a:cubicBezTo>
                          <a:pt x="29" y="26"/>
                          <a:pt x="29" y="26"/>
                          <a:pt x="28" y="26"/>
                        </a:cubicBezTo>
                        <a:moveTo>
                          <a:pt x="34" y="26"/>
                        </a:moveTo>
                        <a:cubicBezTo>
                          <a:pt x="33" y="26"/>
                          <a:pt x="32" y="26"/>
                          <a:pt x="31" y="26"/>
                        </a:cubicBezTo>
                        <a:cubicBezTo>
                          <a:pt x="31" y="27"/>
                          <a:pt x="31" y="28"/>
                          <a:pt x="32" y="29"/>
                        </a:cubicBezTo>
                        <a:cubicBezTo>
                          <a:pt x="32" y="31"/>
                          <a:pt x="33" y="33"/>
                          <a:pt x="34" y="35"/>
                        </a:cubicBezTo>
                        <a:cubicBezTo>
                          <a:pt x="34" y="35"/>
                          <a:pt x="34" y="36"/>
                          <a:pt x="34" y="36"/>
                        </a:cubicBezTo>
                        <a:cubicBezTo>
                          <a:pt x="34" y="37"/>
                          <a:pt x="34" y="37"/>
                          <a:pt x="34" y="37"/>
                        </a:cubicBezTo>
                        <a:cubicBezTo>
                          <a:pt x="34" y="37"/>
                          <a:pt x="35" y="37"/>
                          <a:pt x="35" y="37"/>
                        </a:cubicBezTo>
                        <a:cubicBezTo>
                          <a:pt x="35" y="36"/>
                          <a:pt x="35" y="36"/>
                          <a:pt x="35" y="36"/>
                        </a:cubicBezTo>
                        <a:cubicBezTo>
                          <a:pt x="35" y="35"/>
                          <a:pt x="35" y="35"/>
                          <a:pt x="35" y="35"/>
                        </a:cubicBezTo>
                        <a:cubicBezTo>
                          <a:pt x="34" y="34"/>
                          <a:pt x="34" y="33"/>
                          <a:pt x="34" y="32"/>
                        </a:cubicBezTo>
                        <a:cubicBezTo>
                          <a:pt x="34" y="31"/>
                          <a:pt x="34" y="30"/>
                          <a:pt x="34" y="29"/>
                        </a:cubicBezTo>
                        <a:cubicBezTo>
                          <a:pt x="34" y="28"/>
                          <a:pt x="34" y="27"/>
                          <a:pt x="34" y="26"/>
                        </a:cubicBezTo>
                        <a:cubicBezTo>
                          <a:pt x="34" y="26"/>
                          <a:pt x="34" y="26"/>
                          <a:pt x="34" y="26"/>
                        </a:cubicBezTo>
                        <a:moveTo>
                          <a:pt x="25" y="26"/>
                        </a:moveTo>
                        <a:cubicBezTo>
                          <a:pt x="25" y="26"/>
                          <a:pt x="26" y="26"/>
                          <a:pt x="26" y="27"/>
                        </a:cubicBezTo>
                        <a:cubicBezTo>
                          <a:pt x="26" y="27"/>
                          <a:pt x="26" y="28"/>
                          <a:pt x="26" y="28"/>
                        </a:cubicBezTo>
                        <a:cubicBezTo>
                          <a:pt x="28" y="30"/>
                          <a:pt x="29" y="32"/>
                          <a:pt x="31" y="33"/>
                        </a:cubicBezTo>
                        <a:cubicBezTo>
                          <a:pt x="32" y="34"/>
                          <a:pt x="32" y="35"/>
                          <a:pt x="33" y="36"/>
                        </a:cubicBezTo>
                        <a:cubicBezTo>
                          <a:pt x="33" y="37"/>
                          <a:pt x="33" y="37"/>
                          <a:pt x="33" y="37"/>
                        </a:cubicBezTo>
                        <a:cubicBezTo>
                          <a:pt x="33" y="37"/>
                          <a:pt x="33" y="37"/>
                          <a:pt x="33" y="37"/>
                        </a:cubicBezTo>
                        <a:cubicBezTo>
                          <a:pt x="33" y="36"/>
                          <a:pt x="33" y="35"/>
                          <a:pt x="32" y="34"/>
                        </a:cubicBezTo>
                        <a:cubicBezTo>
                          <a:pt x="32" y="33"/>
                          <a:pt x="31" y="32"/>
                          <a:pt x="30" y="32"/>
                        </a:cubicBezTo>
                        <a:cubicBezTo>
                          <a:pt x="30" y="31"/>
                          <a:pt x="29" y="30"/>
                          <a:pt x="29" y="29"/>
                        </a:cubicBezTo>
                        <a:cubicBezTo>
                          <a:pt x="28" y="28"/>
                          <a:pt x="28" y="27"/>
                          <a:pt x="28" y="26"/>
                        </a:cubicBezTo>
                        <a:cubicBezTo>
                          <a:pt x="27" y="26"/>
                          <a:pt x="26" y="26"/>
                          <a:pt x="25" y="26"/>
                        </a:cubicBezTo>
                        <a:moveTo>
                          <a:pt x="36" y="26"/>
                        </a:moveTo>
                        <a:cubicBezTo>
                          <a:pt x="36" y="26"/>
                          <a:pt x="35" y="26"/>
                          <a:pt x="34" y="26"/>
                        </a:cubicBezTo>
                        <a:cubicBezTo>
                          <a:pt x="34" y="26"/>
                          <a:pt x="34" y="26"/>
                          <a:pt x="34" y="26"/>
                        </a:cubicBezTo>
                        <a:cubicBezTo>
                          <a:pt x="34" y="27"/>
                          <a:pt x="34" y="28"/>
                          <a:pt x="34" y="29"/>
                        </a:cubicBezTo>
                        <a:cubicBezTo>
                          <a:pt x="34" y="30"/>
                          <a:pt x="34" y="31"/>
                          <a:pt x="34" y="32"/>
                        </a:cubicBezTo>
                        <a:cubicBezTo>
                          <a:pt x="35" y="33"/>
                          <a:pt x="35" y="34"/>
                          <a:pt x="35" y="35"/>
                        </a:cubicBezTo>
                        <a:cubicBezTo>
                          <a:pt x="35" y="36"/>
                          <a:pt x="35" y="36"/>
                          <a:pt x="35" y="36"/>
                        </a:cubicBezTo>
                        <a:cubicBezTo>
                          <a:pt x="35" y="37"/>
                          <a:pt x="35" y="37"/>
                          <a:pt x="35" y="37"/>
                        </a:cubicBezTo>
                        <a:cubicBezTo>
                          <a:pt x="35" y="37"/>
                          <a:pt x="35" y="37"/>
                          <a:pt x="35" y="37"/>
                        </a:cubicBezTo>
                        <a:cubicBezTo>
                          <a:pt x="35" y="36"/>
                          <a:pt x="35" y="36"/>
                          <a:pt x="35" y="36"/>
                        </a:cubicBezTo>
                        <a:cubicBezTo>
                          <a:pt x="35" y="35"/>
                          <a:pt x="35" y="35"/>
                          <a:pt x="35" y="35"/>
                        </a:cubicBezTo>
                        <a:cubicBezTo>
                          <a:pt x="36" y="34"/>
                          <a:pt x="36" y="33"/>
                          <a:pt x="36" y="32"/>
                        </a:cubicBezTo>
                        <a:cubicBezTo>
                          <a:pt x="36" y="31"/>
                          <a:pt x="36" y="30"/>
                          <a:pt x="36" y="29"/>
                        </a:cubicBezTo>
                        <a:cubicBezTo>
                          <a:pt x="36" y="28"/>
                          <a:pt x="36" y="27"/>
                          <a:pt x="36" y="26"/>
                        </a:cubicBezTo>
                        <a:cubicBezTo>
                          <a:pt x="36" y="26"/>
                          <a:pt x="36" y="26"/>
                          <a:pt x="36" y="26"/>
                        </a:cubicBezTo>
                        <a:moveTo>
                          <a:pt x="22" y="26"/>
                        </a:moveTo>
                        <a:cubicBezTo>
                          <a:pt x="23" y="26"/>
                          <a:pt x="23" y="27"/>
                          <a:pt x="24" y="28"/>
                        </a:cubicBezTo>
                        <a:cubicBezTo>
                          <a:pt x="24" y="29"/>
                          <a:pt x="25" y="30"/>
                          <a:pt x="26" y="30"/>
                        </a:cubicBezTo>
                        <a:cubicBezTo>
                          <a:pt x="27" y="31"/>
                          <a:pt x="28" y="32"/>
                          <a:pt x="29" y="33"/>
                        </a:cubicBezTo>
                        <a:cubicBezTo>
                          <a:pt x="30" y="34"/>
                          <a:pt x="31" y="34"/>
                          <a:pt x="31" y="35"/>
                        </a:cubicBezTo>
                        <a:cubicBezTo>
                          <a:pt x="32" y="36"/>
                          <a:pt x="32" y="36"/>
                          <a:pt x="32" y="37"/>
                        </a:cubicBezTo>
                        <a:cubicBezTo>
                          <a:pt x="32" y="37"/>
                          <a:pt x="33" y="37"/>
                          <a:pt x="33" y="37"/>
                        </a:cubicBezTo>
                        <a:cubicBezTo>
                          <a:pt x="33" y="37"/>
                          <a:pt x="33" y="37"/>
                          <a:pt x="33" y="36"/>
                        </a:cubicBezTo>
                        <a:cubicBezTo>
                          <a:pt x="32" y="35"/>
                          <a:pt x="31" y="35"/>
                          <a:pt x="31" y="34"/>
                        </a:cubicBezTo>
                        <a:cubicBezTo>
                          <a:pt x="29" y="32"/>
                          <a:pt x="27" y="30"/>
                          <a:pt x="26" y="28"/>
                        </a:cubicBezTo>
                        <a:cubicBezTo>
                          <a:pt x="26" y="28"/>
                          <a:pt x="26" y="27"/>
                          <a:pt x="25" y="27"/>
                        </a:cubicBezTo>
                        <a:cubicBezTo>
                          <a:pt x="25" y="26"/>
                          <a:pt x="25" y="26"/>
                          <a:pt x="25" y="26"/>
                        </a:cubicBezTo>
                        <a:cubicBezTo>
                          <a:pt x="24" y="26"/>
                          <a:pt x="23" y="26"/>
                          <a:pt x="22" y="26"/>
                        </a:cubicBezTo>
                        <a:moveTo>
                          <a:pt x="39" y="25"/>
                        </a:moveTo>
                        <a:cubicBezTo>
                          <a:pt x="38" y="25"/>
                          <a:pt x="38" y="26"/>
                          <a:pt x="37" y="26"/>
                        </a:cubicBezTo>
                        <a:cubicBezTo>
                          <a:pt x="37" y="26"/>
                          <a:pt x="37" y="26"/>
                          <a:pt x="37" y="26"/>
                        </a:cubicBezTo>
                        <a:cubicBezTo>
                          <a:pt x="37" y="27"/>
                          <a:pt x="37" y="28"/>
                          <a:pt x="36" y="29"/>
                        </a:cubicBezTo>
                        <a:cubicBezTo>
                          <a:pt x="36" y="30"/>
                          <a:pt x="36" y="31"/>
                          <a:pt x="36" y="32"/>
                        </a:cubicBezTo>
                        <a:cubicBezTo>
                          <a:pt x="36" y="33"/>
                          <a:pt x="36" y="34"/>
                          <a:pt x="36" y="35"/>
                        </a:cubicBezTo>
                        <a:cubicBezTo>
                          <a:pt x="36" y="36"/>
                          <a:pt x="36" y="36"/>
                          <a:pt x="36" y="36"/>
                        </a:cubicBezTo>
                        <a:cubicBezTo>
                          <a:pt x="36" y="37"/>
                          <a:pt x="36" y="37"/>
                          <a:pt x="36" y="37"/>
                        </a:cubicBezTo>
                        <a:cubicBezTo>
                          <a:pt x="36" y="37"/>
                          <a:pt x="36" y="37"/>
                          <a:pt x="36" y="37"/>
                        </a:cubicBezTo>
                        <a:cubicBezTo>
                          <a:pt x="36" y="37"/>
                          <a:pt x="36" y="37"/>
                          <a:pt x="36" y="36"/>
                        </a:cubicBezTo>
                        <a:cubicBezTo>
                          <a:pt x="36" y="36"/>
                          <a:pt x="36" y="35"/>
                          <a:pt x="36" y="35"/>
                        </a:cubicBezTo>
                        <a:cubicBezTo>
                          <a:pt x="37" y="33"/>
                          <a:pt x="38" y="31"/>
                          <a:pt x="39" y="29"/>
                        </a:cubicBezTo>
                        <a:cubicBezTo>
                          <a:pt x="39" y="28"/>
                          <a:pt x="39" y="27"/>
                          <a:pt x="39" y="26"/>
                        </a:cubicBezTo>
                        <a:cubicBezTo>
                          <a:pt x="39" y="26"/>
                          <a:pt x="39" y="25"/>
                          <a:pt x="39" y="25"/>
                        </a:cubicBezTo>
                        <a:moveTo>
                          <a:pt x="19" y="25"/>
                        </a:moveTo>
                        <a:cubicBezTo>
                          <a:pt x="20" y="26"/>
                          <a:pt x="20" y="26"/>
                          <a:pt x="20" y="26"/>
                        </a:cubicBezTo>
                        <a:cubicBezTo>
                          <a:pt x="20" y="27"/>
                          <a:pt x="20" y="27"/>
                          <a:pt x="21" y="27"/>
                        </a:cubicBezTo>
                        <a:cubicBezTo>
                          <a:pt x="23" y="29"/>
                          <a:pt x="25" y="31"/>
                          <a:pt x="27" y="32"/>
                        </a:cubicBezTo>
                        <a:cubicBezTo>
                          <a:pt x="28" y="33"/>
                          <a:pt x="29" y="34"/>
                          <a:pt x="30" y="35"/>
                        </a:cubicBezTo>
                        <a:cubicBezTo>
                          <a:pt x="30" y="35"/>
                          <a:pt x="31" y="36"/>
                          <a:pt x="32" y="37"/>
                        </a:cubicBezTo>
                        <a:cubicBezTo>
                          <a:pt x="32" y="37"/>
                          <a:pt x="32" y="37"/>
                          <a:pt x="32" y="37"/>
                        </a:cubicBezTo>
                        <a:cubicBezTo>
                          <a:pt x="32" y="36"/>
                          <a:pt x="32" y="36"/>
                          <a:pt x="31" y="36"/>
                        </a:cubicBezTo>
                        <a:cubicBezTo>
                          <a:pt x="30" y="35"/>
                          <a:pt x="30" y="34"/>
                          <a:pt x="29" y="33"/>
                        </a:cubicBezTo>
                        <a:cubicBezTo>
                          <a:pt x="28" y="32"/>
                          <a:pt x="27" y="31"/>
                          <a:pt x="26" y="31"/>
                        </a:cubicBezTo>
                        <a:cubicBezTo>
                          <a:pt x="25" y="30"/>
                          <a:pt x="24" y="29"/>
                          <a:pt x="23" y="28"/>
                        </a:cubicBezTo>
                        <a:cubicBezTo>
                          <a:pt x="23" y="27"/>
                          <a:pt x="22" y="26"/>
                          <a:pt x="22" y="26"/>
                        </a:cubicBezTo>
                        <a:cubicBezTo>
                          <a:pt x="21" y="25"/>
                          <a:pt x="20" y="25"/>
                          <a:pt x="19" y="25"/>
                        </a:cubicBezTo>
                        <a:moveTo>
                          <a:pt x="42" y="25"/>
                        </a:moveTo>
                        <a:cubicBezTo>
                          <a:pt x="41" y="25"/>
                          <a:pt x="41" y="25"/>
                          <a:pt x="40" y="25"/>
                        </a:cubicBezTo>
                        <a:cubicBezTo>
                          <a:pt x="40" y="25"/>
                          <a:pt x="40" y="26"/>
                          <a:pt x="40" y="26"/>
                        </a:cubicBezTo>
                        <a:cubicBezTo>
                          <a:pt x="39" y="27"/>
                          <a:pt x="39" y="28"/>
                          <a:pt x="39" y="29"/>
                        </a:cubicBezTo>
                        <a:cubicBezTo>
                          <a:pt x="38" y="31"/>
                          <a:pt x="37" y="33"/>
                          <a:pt x="37" y="35"/>
                        </a:cubicBezTo>
                        <a:cubicBezTo>
                          <a:pt x="37" y="36"/>
                          <a:pt x="36" y="36"/>
                          <a:pt x="36" y="37"/>
                        </a:cubicBezTo>
                        <a:cubicBezTo>
                          <a:pt x="36" y="37"/>
                          <a:pt x="36" y="37"/>
                          <a:pt x="36" y="37"/>
                        </a:cubicBezTo>
                        <a:cubicBezTo>
                          <a:pt x="36" y="37"/>
                          <a:pt x="36" y="37"/>
                          <a:pt x="37" y="37"/>
                        </a:cubicBezTo>
                        <a:cubicBezTo>
                          <a:pt x="37" y="36"/>
                          <a:pt x="37" y="35"/>
                          <a:pt x="38" y="34"/>
                        </a:cubicBezTo>
                        <a:cubicBezTo>
                          <a:pt x="38" y="33"/>
                          <a:pt x="39" y="32"/>
                          <a:pt x="40" y="31"/>
                        </a:cubicBezTo>
                        <a:cubicBezTo>
                          <a:pt x="40" y="30"/>
                          <a:pt x="41" y="29"/>
                          <a:pt x="41" y="28"/>
                        </a:cubicBezTo>
                        <a:cubicBezTo>
                          <a:pt x="42" y="27"/>
                          <a:pt x="42" y="26"/>
                          <a:pt x="42" y="25"/>
                        </a:cubicBezTo>
                        <a:cubicBezTo>
                          <a:pt x="42" y="25"/>
                          <a:pt x="42" y="25"/>
                          <a:pt x="42" y="25"/>
                        </a:cubicBezTo>
                        <a:moveTo>
                          <a:pt x="16" y="25"/>
                        </a:moveTo>
                        <a:cubicBezTo>
                          <a:pt x="16" y="26"/>
                          <a:pt x="17" y="26"/>
                          <a:pt x="18" y="27"/>
                        </a:cubicBezTo>
                        <a:cubicBezTo>
                          <a:pt x="20" y="29"/>
                          <a:pt x="22" y="31"/>
                          <a:pt x="24" y="32"/>
                        </a:cubicBezTo>
                        <a:cubicBezTo>
                          <a:pt x="27" y="33"/>
                          <a:pt x="29" y="35"/>
                          <a:pt x="31" y="36"/>
                        </a:cubicBezTo>
                        <a:cubicBezTo>
                          <a:pt x="31" y="37"/>
                          <a:pt x="31" y="37"/>
                          <a:pt x="31" y="37"/>
                        </a:cubicBezTo>
                        <a:cubicBezTo>
                          <a:pt x="31" y="37"/>
                          <a:pt x="31" y="37"/>
                          <a:pt x="31" y="37"/>
                        </a:cubicBezTo>
                        <a:cubicBezTo>
                          <a:pt x="30" y="35"/>
                          <a:pt x="28" y="34"/>
                          <a:pt x="27" y="33"/>
                        </a:cubicBezTo>
                        <a:cubicBezTo>
                          <a:pt x="24" y="31"/>
                          <a:pt x="22" y="30"/>
                          <a:pt x="21" y="28"/>
                        </a:cubicBezTo>
                        <a:cubicBezTo>
                          <a:pt x="20" y="27"/>
                          <a:pt x="20" y="27"/>
                          <a:pt x="19" y="26"/>
                        </a:cubicBezTo>
                        <a:cubicBezTo>
                          <a:pt x="19" y="25"/>
                          <a:pt x="19" y="25"/>
                          <a:pt x="19" y="25"/>
                        </a:cubicBezTo>
                        <a:cubicBezTo>
                          <a:pt x="19" y="25"/>
                          <a:pt x="19" y="25"/>
                          <a:pt x="19" y="25"/>
                        </a:cubicBezTo>
                        <a:cubicBezTo>
                          <a:pt x="18" y="25"/>
                          <a:pt x="17" y="25"/>
                          <a:pt x="16" y="25"/>
                        </a:cubicBezTo>
                        <a:moveTo>
                          <a:pt x="46" y="24"/>
                        </a:moveTo>
                        <a:cubicBezTo>
                          <a:pt x="45" y="24"/>
                          <a:pt x="44" y="24"/>
                          <a:pt x="43" y="25"/>
                        </a:cubicBezTo>
                        <a:cubicBezTo>
                          <a:pt x="43" y="25"/>
                          <a:pt x="43" y="25"/>
                          <a:pt x="42" y="25"/>
                        </a:cubicBezTo>
                        <a:cubicBezTo>
                          <a:pt x="42" y="26"/>
                          <a:pt x="42" y="28"/>
                          <a:pt x="41" y="29"/>
                        </a:cubicBezTo>
                        <a:cubicBezTo>
                          <a:pt x="41" y="30"/>
                          <a:pt x="40" y="31"/>
                          <a:pt x="40" y="32"/>
                        </a:cubicBezTo>
                        <a:cubicBezTo>
                          <a:pt x="39" y="32"/>
                          <a:pt x="39" y="33"/>
                          <a:pt x="38" y="34"/>
                        </a:cubicBezTo>
                        <a:cubicBezTo>
                          <a:pt x="38" y="35"/>
                          <a:pt x="37" y="36"/>
                          <a:pt x="37" y="37"/>
                        </a:cubicBezTo>
                        <a:cubicBezTo>
                          <a:pt x="37" y="37"/>
                          <a:pt x="37" y="37"/>
                          <a:pt x="37" y="37"/>
                        </a:cubicBezTo>
                        <a:cubicBezTo>
                          <a:pt x="37" y="37"/>
                          <a:pt x="37" y="36"/>
                          <a:pt x="38" y="36"/>
                        </a:cubicBezTo>
                        <a:cubicBezTo>
                          <a:pt x="38" y="35"/>
                          <a:pt x="39" y="34"/>
                          <a:pt x="39" y="33"/>
                        </a:cubicBezTo>
                        <a:cubicBezTo>
                          <a:pt x="41" y="32"/>
                          <a:pt x="43" y="30"/>
                          <a:pt x="44" y="28"/>
                        </a:cubicBezTo>
                        <a:cubicBezTo>
                          <a:pt x="44" y="28"/>
                          <a:pt x="44" y="27"/>
                          <a:pt x="45" y="27"/>
                        </a:cubicBezTo>
                        <a:cubicBezTo>
                          <a:pt x="45" y="26"/>
                          <a:pt x="45" y="26"/>
                          <a:pt x="45" y="25"/>
                        </a:cubicBezTo>
                        <a:cubicBezTo>
                          <a:pt x="45" y="25"/>
                          <a:pt x="45" y="24"/>
                          <a:pt x="46" y="24"/>
                        </a:cubicBezTo>
                        <a:moveTo>
                          <a:pt x="12" y="23"/>
                        </a:moveTo>
                        <a:cubicBezTo>
                          <a:pt x="13" y="25"/>
                          <a:pt x="14" y="26"/>
                          <a:pt x="15" y="27"/>
                        </a:cubicBezTo>
                        <a:cubicBezTo>
                          <a:pt x="17" y="29"/>
                          <a:pt x="20" y="30"/>
                          <a:pt x="22" y="32"/>
                        </a:cubicBezTo>
                        <a:cubicBezTo>
                          <a:pt x="24" y="33"/>
                          <a:pt x="27" y="34"/>
                          <a:pt x="29" y="36"/>
                        </a:cubicBezTo>
                        <a:cubicBezTo>
                          <a:pt x="29" y="36"/>
                          <a:pt x="30" y="36"/>
                          <a:pt x="30" y="37"/>
                        </a:cubicBezTo>
                        <a:cubicBezTo>
                          <a:pt x="30" y="37"/>
                          <a:pt x="31" y="37"/>
                          <a:pt x="31" y="37"/>
                        </a:cubicBezTo>
                        <a:cubicBezTo>
                          <a:pt x="31" y="37"/>
                          <a:pt x="31" y="37"/>
                          <a:pt x="30" y="37"/>
                        </a:cubicBezTo>
                        <a:cubicBezTo>
                          <a:pt x="29" y="35"/>
                          <a:pt x="26" y="33"/>
                          <a:pt x="24" y="32"/>
                        </a:cubicBezTo>
                        <a:cubicBezTo>
                          <a:pt x="22" y="31"/>
                          <a:pt x="20" y="29"/>
                          <a:pt x="18" y="27"/>
                        </a:cubicBezTo>
                        <a:cubicBezTo>
                          <a:pt x="17" y="27"/>
                          <a:pt x="16" y="26"/>
                          <a:pt x="16" y="24"/>
                        </a:cubicBezTo>
                        <a:cubicBezTo>
                          <a:pt x="14" y="24"/>
                          <a:pt x="13" y="24"/>
                          <a:pt x="12" y="23"/>
                        </a:cubicBezTo>
                        <a:moveTo>
                          <a:pt x="49" y="22"/>
                        </a:moveTo>
                        <a:cubicBezTo>
                          <a:pt x="48" y="23"/>
                          <a:pt x="47" y="23"/>
                          <a:pt x="46" y="24"/>
                        </a:cubicBezTo>
                        <a:cubicBezTo>
                          <a:pt x="46" y="24"/>
                          <a:pt x="46" y="25"/>
                          <a:pt x="46" y="25"/>
                        </a:cubicBezTo>
                        <a:cubicBezTo>
                          <a:pt x="45" y="26"/>
                          <a:pt x="45" y="26"/>
                          <a:pt x="45" y="27"/>
                        </a:cubicBezTo>
                        <a:cubicBezTo>
                          <a:pt x="45" y="27"/>
                          <a:pt x="44" y="28"/>
                          <a:pt x="44" y="28"/>
                        </a:cubicBezTo>
                        <a:cubicBezTo>
                          <a:pt x="43" y="30"/>
                          <a:pt x="41" y="32"/>
                          <a:pt x="40" y="34"/>
                        </a:cubicBezTo>
                        <a:cubicBezTo>
                          <a:pt x="39" y="35"/>
                          <a:pt x="38" y="35"/>
                          <a:pt x="38" y="36"/>
                        </a:cubicBezTo>
                        <a:cubicBezTo>
                          <a:pt x="38" y="37"/>
                          <a:pt x="38" y="37"/>
                          <a:pt x="38" y="37"/>
                        </a:cubicBezTo>
                        <a:cubicBezTo>
                          <a:pt x="38" y="37"/>
                          <a:pt x="38" y="37"/>
                          <a:pt x="38" y="37"/>
                        </a:cubicBezTo>
                        <a:cubicBezTo>
                          <a:pt x="38" y="36"/>
                          <a:pt x="39" y="36"/>
                          <a:pt x="39" y="35"/>
                        </a:cubicBezTo>
                        <a:cubicBezTo>
                          <a:pt x="40" y="34"/>
                          <a:pt x="41" y="34"/>
                          <a:pt x="41" y="33"/>
                        </a:cubicBezTo>
                        <a:cubicBezTo>
                          <a:pt x="42" y="32"/>
                          <a:pt x="43" y="31"/>
                          <a:pt x="44" y="30"/>
                        </a:cubicBezTo>
                        <a:cubicBezTo>
                          <a:pt x="45" y="30"/>
                          <a:pt x="46" y="29"/>
                          <a:pt x="47" y="28"/>
                        </a:cubicBezTo>
                        <a:cubicBezTo>
                          <a:pt x="47" y="27"/>
                          <a:pt x="48" y="26"/>
                          <a:pt x="48" y="25"/>
                        </a:cubicBezTo>
                        <a:cubicBezTo>
                          <a:pt x="49" y="24"/>
                          <a:pt x="49" y="24"/>
                          <a:pt x="49" y="24"/>
                        </a:cubicBezTo>
                        <a:cubicBezTo>
                          <a:pt x="49" y="23"/>
                          <a:pt x="49" y="23"/>
                          <a:pt x="49" y="23"/>
                        </a:cubicBezTo>
                        <a:cubicBezTo>
                          <a:pt x="49" y="23"/>
                          <a:pt x="49" y="23"/>
                          <a:pt x="49" y="22"/>
                        </a:cubicBezTo>
                        <a:moveTo>
                          <a:pt x="8" y="21"/>
                        </a:moveTo>
                        <a:cubicBezTo>
                          <a:pt x="9" y="23"/>
                          <a:pt x="10" y="25"/>
                          <a:pt x="12" y="27"/>
                        </a:cubicBezTo>
                        <a:cubicBezTo>
                          <a:pt x="14" y="29"/>
                          <a:pt x="17" y="30"/>
                          <a:pt x="20" y="31"/>
                        </a:cubicBezTo>
                        <a:cubicBezTo>
                          <a:pt x="22" y="32"/>
                          <a:pt x="25" y="34"/>
                          <a:pt x="27" y="35"/>
                        </a:cubicBezTo>
                        <a:cubicBezTo>
                          <a:pt x="28" y="35"/>
                          <a:pt x="29" y="36"/>
                          <a:pt x="29" y="37"/>
                        </a:cubicBezTo>
                        <a:cubicBezTo>
                          <a:pt x="30" y="37"/>
                          <a:pt x="30" y="37"/>
                          <a:pt x="30" y="37"/>
                        </a:cubicBezTo>
                        <a:cubicBezTo>
                          <a:pt x="30" y="36"/>
                          <a:pt x="29" y="36"/>
                          <a:pt x="29" y="36"/>
                        </a:cubicBezTo>
                        <a:cubicBezTo>
                          <a:pt x="27" y="34"/>
                          <a:pt x="24" y="33"/>
                          <a:pt x="22" y="32"/>
                        </a:cubicBezTo>
                        <a:cubicBezTo>
                          <a:pt x="19" y="30"/>
                          <a:pt x="17" y="29"/>
                          <a:pt x="15" y="27"/>
                        </a:cubicBezTo>
                        <a:cubicBezTo>
                          <a:pt x="14" y="26"/>
                          <a:pt x="13" y="25"/>
                          <a:pt x="12" y="23"/>
                        </a:cubicBezTo>
                        <a:cubicBezTo>
                          <a:pt x="10" y="23"/>
                          <a:pt x="9" y="22"/>
                          <a:pt x="8" y="21"/>
                        </a:cubicBezTo>
                        <a:moveTo>
                          <a:pt x="53" y="20"/>
                        </a:moveTo>
                        <a:cubicBezTo>
                          <a:pt x="52" y="21"/>
                          <a:pt x="51" y="22"/>
                          <a:pt x="49" y="22"/>
                        </a:cubicBezTo>
                        <a:cubicBezTo>
                          <a:pt x="49" y="22"/>
                          <a:pt x="49" y="23"/>
                          <a:pt x="49" y="23"/>
                        </a:cubicBezTo>
                        <a:cubicBezTo>
                          <a:pt x="49" y="24"/>
                          <a:pt x="49" y="24"/>
                          <a:pt x="49" y="24"/>
                        </a:cubicBezTo>
                        <a:cubicBezTo>
                          <a:pt x="49" y="25"/>
                          <a:pt x="49" y="25"/>
                          <a:pt x="49" y="25"/>
                        </a:cubicBezTo>
                        <a:cubicBezTo>
                          <a:pt x="48" y="26"/>
                          <a:pt x="47" y="27"/>
                          <a:pt x="47" y="28"/>
                        </a:cubicBezTo>
                        <a:cubicBezTo>
                          <a:pt x="46" y="29"/>
                          <a:pt x="45" y="30"/>
                          <a:pt x="44" y="31"/>
                        </a:cubicBezTo>
                        <a:cubicBezTo>
                          <a:pt x="43" y="31"/>
                          <a:pt x="42" y="32"/>
                          <a:pt x="42" y="33"/>
                        </a:cubicBezTo>
                        <a:cubicBezTo>
                          <a:pt x="41" y="34"/>
                          <a:pt x="40" y="35"/>
                          <a:pt x="39" y="36"/>
                        </a:cubicBezTo>
                        <a:cubicBezTo>
                          <a:pt x="39" y="36"/>
                          <a:pt x="39" y="36"/>
                          <a:pt x="38" y="37"/>
                        </a:cubicBezTo>
                        <a:cubicBezTo>
                          <a:pt x="39" y="36"/>
                          <a:pt x="39" y="36"/>
                          <a:pt x="39" y="36"/>
                        </a:cubicBezTo>
                        <a:cubicBezTo>
                          <a:pt x="39" y="36"/>
                          <a:pt x="40" y="35"/>
                          <a:pt x="41" y="35"/>
                        </a:cubicBezTo>
                        <a:cubicBezTo>
                          <a:pt x="42" y="34"/>
                          <a:pt x="43" y="33"/>
                          <a:pt x="44" y="32"/>
                        </a:cubicBezTo>
                        <a:cubicBezTo>
                          <a:pt x="46" y="31"/>
                          <a:pt x="48" y="29"/>
                          <a:pt x="49" y="27"/>
                        </a:cubicBezTo>
                        <a:cubicBezTo>
                          <a:pt x="50" y="27"/>
                          <a:pt x="50" y="27"/>
                          <a:pt x="51" y="26"/>
                        </a:cubicBezTo>
                        <a:cubicBezTo>
                          <a:pt x="51" y="25"/>
                          <a:pt x="51" y="25"/>
                          <a:pt x="51" y="25"/>
                        </a:cubicBezTo>
                        <a:cubicBezTo>
                          <a:pt x="51" y="24"/>
                          <a:pt x="51" y="24"/>
                          <a:pt x="51" y="24"/>
                        </a:cubicBezTo>
                        <a:cubicBezTo>
                          <a:pt x="52" y="23"/>
                          <a:pt x="52" y="22"/>
                          <a:pt x="53" y="21"/>
                        </a:cubicBezTo>
                        <a:cubicBezTo>
                          <a:pt x="53" y="20"/>
                          <a:pt x="53" y="20"/>
                          <a:pt x="53" y="20"/>
                        </a:cubicBezTo>
                        <a:moveTo>
                          <a:pt x="56" y="16"/>
                        </a:moveTo>
                        <a:cubicBezTo>
                          <a:pt x="56" y="18"/>
                          <a:pt x="54" y="19"/>
                          <a:pt x="53" y="20"/>
                        </a:cubicBezTo>
                        <a:cubicBezTo>
                          <a:pt x="53" y="20"/>
                          <a:pt x="53" y="20"/>
                          <a:pt x="53" y="21"/>
                        </a:cubicBezTo>
                        <a:cubicBezTo>
                          <a:pt x="53" y="22"/>
                          <a:pt x="52" y="23"/>
                          <a:pt x="52" y="24"/>
                        </a:cubicBezTo>
                        <a:cubicBezTo>
                          <a:pt x="51" y="25"/>
                          <a:pt x="51" y="25"/>
                          <a:pt x="51" y="25"/>
                        </a:cubicBezTo>
                        <a:cubicBezTo>
                          <a:pt x="51" y="26"/>
                          <a:pt x="51" y="26"/>
                          <a:pt x="51" y="26"/>
                        </a:cubicBezTo>
                        <a:cubicBezTo>
                          <a:pt x="50" y="27"/>
                          <a:pt x="50" y="27"/>
                          <a:pt x="50" y="28"/>
                        </a:cubicBezTo>
                        <a:cubicBezTo>
                          <a:pt x="48" y="30"/>
                          <a:pt x="46" y="31"/>
                          <a:pt x="44" y="33"/>
                        </a:cubicBezTo>
                        <a:cubicBezTo>
                          <a:pt x="42" y="34"/>
                          <a:pt x="40" y="35"/>
                          <a:pt x="39" y="36"/>
                        </a:cubicBezTo>
                        <a:cubicBezTo>
                          <a:pt x="39" y="36"/>
                          <a:pt x="40" y="36"/>
                          <a:pt x="40" y="36"/>
                        </a:cubicBezTo>
                        <a:cubicBezTo>
                          <a:pt x="41" y="34"/>
                          <a:pt x="44" y="33"/>
                          <a:pt x="46" y="32"/>
                        </a:cubicBezTo>
                        <a:cubicBezTo>
                          <a:pt x="48" y="31"/>
                          <a:pt x="50" y="29"/>
                          <a:pt x="52" y="27"/>
                        </a:cubicBezTo>
                        <a:cubicBezTo>
                          <a:pt x="54" y="25"/>
                          <a:pt x="55" y="23"/>
                          <a:pt x="56" y="20"/>
                        </a:cubicBezTo>
                        <a:cubicBezTo>
                          <a:pt x="56" y="19"/>
                          <a:pt x="56" y="18"/>
                          <a:pt x="56" y="16"/>
                        </a:cubicBezTo>
                        <a:cubicBezTo>
                          <a:pt x="56" y="16"/>
                          <a:pt x="56" y="16"/>
                          <a:pt x="56" y="16"/>
                        </a:cubicBezTo>
                        <a:moveTo>
                          <a:pt x="4" y="15"/>
                        </a:moveTo>
                        <a:cubicBezTo>
                          <a:pt x="4" y="17"/>
                          <a:pt x="4" y="18"/>
                          <a:pt x="4" y="19"/>
                        </a:cubicBezTo>
                        <a:cubicBezTo>
                          <a:pt x="4" y="20"/>
                          <a:pt x="5" y="22"/>
                          <a:pt x="6" y="23"/>
                        </a:cubicBezTo>
                        <a:cubicBezTo>
                          <a:pt x="7" y="24"/>
                          <a:pt x="8" y="26"/>
                          <a:pt x="9" y="27"/>
                        </a:cubicBezTo>
                        <a:cubicBezTo>
                          <a:pt x="11" y="28"/>
                          <a:pt x="14" y="30"/>
                          <a:pt x="17" y="31"/>
                        </a:cubicBezTo>
                        <a:cubicBezTo>
                          <a:pt x="20" y="32"/>
                          <a:pt x="23" y="33"/>
                          <a:pt x="25" y="34"/>
                        </a:cubicBezTo>
                        <a:cubicBezTo>
                          <a:pt x="26" y="35"/>
                          <a:pt x="28" y="36"/>
                          <a:pt x="29" y="36"/>
                        </a:cubicBezTo>
                        <a:cubicBezTo>
                          <a:pt x="29" y="36"/>
                          <a:pt x="29" y="36"/>
                          <a:pt x="29" y="36"/>
                        </a:cubicBezTo>
                        <a:cubicBezTo>
                          <a:pt x="28" y="36"/>
                          <a:pt x="28" y="36"/>
                          <a:pt x="27" y="35"/>
                        </a:cubicBezTo>
                        <a:cubicBezTo>
                          <a:pt x="25" y="34"/>
                          <a:pt x="22" y="33"/>
                          <a:pt x="19" y="31"/>
                        </a:cubicBezTo>
                        <a:cubicBezTo>
                          <a:pt x="17" y="30"/>
                          <a:pt x="14" y="29"/>
                          <a:pt x="12" y="27"/>
                        </a:cubicBezTo>
                        <a:cubicBezTo>
                          <a:pt x="10" y="25"/>
                          <a:pt x="8" y="23"/>
                          <a:pt x="8" y="21"/>
                        </a:cubicBezTo>
                        <a:cubicBezTo>
                          <a:pt x="6" y="20"/>
                          <a:pt x="5" y="19"/>
                          <a:pt x="5" y="17"/>
                        </a:cubicBezTo>
                        <a:cubicBezTo>
                          <a:pt x="4" y="17"/>
                          <a:pt x="4" y="16"/>
                          <a:pt x="4" y="15"/>
                        </a:cubicBezTo>
                        <a:moveTo>
                          <a:pt x="0" y="14"/>
                        </a:moveTo>
                        <a:cubicBezTo>
                          <a:pt x="0" y="16"/>
                          <a:pt x="0" y="18"/>
                          <a:pt x="1" y="19"/>
                        </a:cubicBezTo>
                        <a:cubicBezTo>
                          <a:pt x="1" y="20"/>
                          <a:pt x="1" y="21"/>
                          <a:pt x="2" y="22"/>
                        </a:cubicBezTo>
                        <a:cubicBezTo>
                          <a:pt x="1" y="21"/>
                          <a:pt x="1" y="20"/>
                          <a:pt x="1" y="19"/>
                        </a:cubicBezTo>
                        <a:cubicBezTo>
                          <a:pt x="0" y="17"/>
                          <a:pt x="0" y="15"/>
                          <a:pt x="0" y="14"/>
                        </a:cubicBezTo>
                        <a:moveTo>
                          <a:pt x="59" y="12"/>
                        </a:moveTo>
                        <a:cubicBezTo>
                          <a:pt x="59" y="12"/>
                          <a:pt x="59" y="12"/>
                          <a:pt x="59" y="12"/>
                        </a:cubicBezTo>
                        <a:cubicBezTo>
                          <a:pt x="58" y="14"/>
                          <a:pt x="58" y="15"/>
                          <a:pt x="57" y="16"/>
                        </a:cubicBezTo>
                        <a:cubicBezTo>
                          <a:pt x="57" y="16"/>
                          <a:pt x="57" y="16"/>
                          <a:pt x="57" y="16"/>
                        </a:cubicBezTo>
                        <a:cubicBezTo>
                          <a:pt x="57" y="18"/>
                          <a:pt x="57" y="19"/>
                          <a:pt x="56" y="20"/>
                        </a:cubicBezTo>
                        <a:cubicBezTo>
                          <a:pt x="56" y="23"/>
                          <a:pt x="54" y="25"/>
                          <a:pt x="52" y="27"/>
                        </a:cubicBezTo>
                        <a:cubicBezTo>
                          <a:pt x="51" y="29"/>
                          <a:pt x="48" y="31"/>
                          <a:pt x="46" y="32"/>
                        </a:cubicBezTo>
                        <a:cubicBezTo>
                          <a:pt x="44" y="33"/>
                          <a:pt x="42" y="35"/>
                          <a:pt x="40" y="36"/>
                        </a:cubicBezTo>
                        <a:cubicBezTo>
                          <a:pt x="40" y="36"/>
                          <a:pt x="41" y="36"/>
                          <a:pt x="41" y="36"/>
                        </a:cubicBezTo>
                        <a:cubicBezTo>
                          <a:pt x="41" y="36"/>
                          <a:pt x="41" y="36"/>
                          <a:pt x="41" y="36"/>
                        </a:cubicBezTo>
                        <a:cubicBezTo>
                          <a:pt x="43" y="34"/>
                          <a:pt x="46" y="33"/>
                          <a:pt x="48" y="32"/>
                        </a:cubicBezTo>
                        <a:cubicBezTo>
                          <a:pt x="51" y="30"/>
                          <a:pt x="53" y="29"/>
                          <a:pt x="55" y="27"/>
                        </a:cubicBezTo>
                        <a:cubicBezTo>
                          <a:pt x="57" y="25"/>
                          <a:pt x="59" y="23"/>
                          <a:pt x="59" y="20"/>
                        </a:cubicBezTo>
                        <a:cubicBezTo>
                          <a:pt x="60" y="19"/>
                          <a:pt x="60" y="17"/>
                          <a:pt x="60" y="16"/>
                        </a:cubicBezTo>
                        <a:cubicBezTo>
                          <a:pt x="60" y="15"/>
                          <a:pt x="60" y="14"/>
                          <a:pt x="60" y="14"/>
                        </a:cubicBezTo>
                        <a:cubicBezTo>
                          <a:pt x="59" y="13"/>
                          <a:pt x="59" y="13"/>
                          <a:pt x="59" y="12"/>
                        </a:cubicBezTo>
                        <a:moveTo>
                          <a:pt x="3" y="9"/>
                        </a:moveTo>
                        <a:cubicBezTo>
                          <a:pt x="2" y="11"/>
                          <a:pt x="1" y="12"/>
                          <a:pt x="1" y="14"/>
                        </a:cubicBezTo>
                        <a:cubicBezTo>
                          <a:pt x="1" y="12"/>
                          <a:pt x="2" y="11"/>
                          <a:pt x="2" y="10"/>
                        </a:cubicBezTo>
                        <a:cubicBezTo>
                          <a:pt x="3" y="9"/>
                          <a:pt x="3" y="9"/>
                          <a:pt x="3" y="9"/>
                        </a:cubicBezTo>
                        <a:moveTo>
                          <a:pt x="4" y="8"/>
                        </a:moveTo>
                        <a:cubicBezTo>
                          <a:pt x="3" y="9"/>
                          <a:pt x="3" y="9"/>
                          <a:pt x="3" y="9"/>
                        </a:cubicBezTo>
                        <a:cubicBezTo>
                          <a:pt x="3" y="10"/>
                          <a:pt x="3" y="10"/>
                          <a:pt x="3" y="10"/>
                        </a:cubicBezTo>
                        <a:cubicBezTo>
                          <a:pt x="2" y="11"/>
                          <a:pt x="1" y="12"/>
                          <a:pt x="1" y="14"/>
                        </a:cubicBezTo>
                        <a:cubicBezTo>
                          <a:pt x="0" y="15"/>
                          <a:pt x="0" y="17"/>
                          <a:pt x="1" y="19"/>
                        </a:cubicBezTo>
                        <a:cubicBezTo>
                          <a:pt x="1" y="20"/>
                          <a:pt x="2" y="22"/>
                          <a:pt x="3" y="23"/>
                        </a:cubicBezTo>
                        <a:cubicBezTo>
                          <a:pt x="3" y="24"/>
                          <a:pt x="4" y="24"/>
                          <a:pt x="5" y="25"/>
                        </a:cubicBezTo>
                        <a:cubicBezTo>
                          <a:pt x="6" y="26"/>
                          <a:pt x="8" y="28"/>
                          <a:pt x="10" y="29"/>
                        </a:cubicBezTo>
                        <a:cubicBezTo>
                          <a:pt x="12" y="30"/>
                          <a:pt x="13" y="30"/>
                          <a:pt x="15" y="31"/>
                        </a:cubicBezTo>
                        <a:cubicBezTo>
                          <a:pt x="16" y="31"/>
                          <a:pt x="17" y="32"/>
                          <a:pt x="19" y="32"/>
                        </a:cubicBezTo>
                        <a:cubicBezTo>
                          <a:pt x="20" y="33"/>
                          <a:pt x="22" y="33"/>
                          <a:pt x="23" y="34"/>
                        </a:cubicBezTo>
                        <a:cubicBezTo>
                          <a:pt x="24" y="34"/>
                          <a:pt x="25" y="35"/>
                          <a:pt x="26" y="35"/>
                        </a:cubicBezTo>
                        <a:cubicBezTo>
                          <a:pt x="27" y="36"/>
                          <a:pt x="27" y="36"/>
                          <a:pt x="27" y="36"/>
                        </a:cubicBezTo>
                        <a:cubicBezTo>
                          <a:pt x="28" y="36"/>
                          <a:pt x="28" y="36"/>
                          <a:pt x="28" y="36"/>
                        </a:cubicBezTo>
                        <a:cubicBezTo>
                          <a:pt x="27" y="36"/>
                          <a:pt x="26" y="35"/>
                          <a:pt x="25" y="35"/>
                        </a:cubicBezTo>
                        <a:cubicBezTo>
                          <a:pt x="23" y="33"/>
                          <a:pt x="20" y="32"/>
                          <a:pt x="17" y="31"/>
                        </a:cubicBezTo>
                        <a:cubicBezTo>
                          <a:pt x="14" y="30"/>
                          <a:pt x="11" y="29"/>
                          <a:pt x="9" y="27"/>
                        </a:cubicBezTo>
                        <a:cubicBezTo>
                          <a:pt x="8" y="26"/>
                          <a:pt x="7" y="25"/>
                          <a:pt x="6" y="23"/>
                        </a:cubicBezTo>
                        <a:cubicBezTo>
                          <a:pt x="5" y="22"/>
                          <a:pt x="4" y="21"/>
                          <a:pt x="4" y="19"/>
                        </a:cubicBezTo>
                        <a:cubicBezTo>
                          <a:pt x="4" y="18"/>
                          <a:pt x="3" y="16"/>
                          <a:pt x="4" y="15"/>
                        </a:cubicBezTo>
                        <a:cubicBezTo>
                          <a:pt x="3" y="13"/>
                          <a:pt x="3" y="10"/>
                          <a:pt x="4" y="8"/>
                        </a:cubicBezTo>
                        <a:moveTo>
                          <a:pt x="67" y="8"/>
                        </a:moveTo>
                        <a:cubicBezTo>
                          <a:pt x="67" y="9"/>
                          <a:pt x="67" y="9"/>
                          <a:pt x="67" y="9"/>
                        </a:cubicBezTo>
                        <a:cubicBezTo>
                          <a:pt x="68" y="10"/>
                          <a:pt x="68" y="10"/>
                          <a:pt x="68" y="10"/>
                        </a:cubicBezTo>
                        <a:cubicBezTo>
                          <a:pt x="69" y="11"/>
                          <a:pt x="69" y="12"/>
                          <a:pt x="70" y="14"/>
                        </a:cubicBezTo>
                        <a:cubicBezTo>
                          <a:pt x="70" y="15"/>
                          <a:pt x="70" y="17"/>
                          <a:pt x="70" y="19"/>
                        </a:cubicBezTo>
                        <a:cubicBezTo>
                          <a:pt x="69" y="20"/>
                          <a:pt x="69" y="21"/>
                          <a:pt x="68" y="23"/>
                        </a:cubicBezTo>
                        <a:cubicBezTo>
                          <a:pt x="69" y="22"/>
                          <a:pt x="69" y="20"/>
                          <a:pt x="70" y="19"/>
                        </a:cubicBezTo>
                        <a:cubicBezTo>
                          <a:pt x="71" y="16"/>
                          <a:pt x="70" y="12"/>
                          <a:pt x="67" y="8"/>
                        </a:cubicBezTo>
                        <a:moveTo>
                          <a:pt x="60" y="7"/>
                        </a:moveTo>
                        <a:cubicBezTo>
                          <a:pt x="60" y="9"/>
                          <a:pt x="60" y="10"/>
                          <a:pt x="59" y="12"/>
                        </a:cubicBezTo>
                        <a:cubicBezTo>
                          <a:pt x="59" y="12"/>
                          <a:pt x="59" y="12"/>
                          <a:pt x="59" y="12"/>
                        </a:cubicBezTo>
                        <a:cubicBezTo>
                          <a:pt x="60" y="12"/>
                          <a:pt x="60" y="13"/>
                          <a:pt x="60" y="14"/>
                        </a:cubicBezTo>
                        <a:cubicBezTo>
                          <a:pt x="60" y="14"/>
                          <a:pt x="60" y="15"/>
                          <a:pt x="60" y="16"/>
                        </a:cubicBezTo>
                        <a:cubicBezTo>
                          <a:pt x="60" y="17"/>
                          <a:pt x="60" y="19"/>
                          <a:pt x="60" y="20"/>
                        </a:cubicBezTo>
                        <a:cubicBezTo>
                          <a:pt x="59" y="23"/>
                          <a:pt x="57" y="25"/>
                          <a:pt x="55" y="27"/>
                        </a:cubicBezTo>
                        <a:cubicBezTo>
                          <a:pt x="53" y="29"/>
                          <a:pt x="51" y="30"/>
                          <a:pt x="48" y="32"/>
                        </a:cubicBezTo>
                        <a:cubicBezTo>
                          <a:pt x="46" y="33"/>
                          <a:pt x="43" y="34"/>
                          <a:pt x="41" y="36"/>
                        </a:cubicBezTo>
                        <a:cubicBezTo>
                          <a:pt x="41" y="36"/>
                          <a:pt x="41" y="36"/>
                          <a:pt x="41" y="36"/>
                        </a:cubicBezTo>
                        <a:cubicBezTo>
                          <a:pt x="41" y="36"/>
                          <a:pt x="42" y="36"/>
                          <a:pt x="42" y="36"/>
                        </a:cubicBezTo>
                        <a:cubicBezTo>
                          <a:pt x="42" y="35"/>
                          <a:pt x="43" y="35"/>
                          <a:pt x="43" y="35"/>
                        </a:cubicBezTo>
                        <a:cubicBezTo>
                          <a:pt x="45" y="34"/>
                          <a:pt x="48" y="32"/>
                          <a:pt x="51" y="31"/>
                        </a:cubicBezTo>
                        <a:cubicBezTo>
                          <a:pt x="53" y="30"/>
                          <a:pt x="56" y="29"/>
                          <a:pt x="58" y="27"/>
                        </a:cubicBezTo>
                        <a:cubicBezTo>
                          <a:pt x="60" y="25"/>
                          <a:pt x="62" y="22"/>
                          <a:pt x="63" y="19"/>
                        </a:cubicBezTo>
                        <a:cubicBezTo>
                          <a:pt x="63" y="18"/>
                          <a:pt x="63" y="17"/>
                          <a:pt x="63" y="15"/>
                        </a:cubicBezTo>
                        <a:cubicBezTo>
                          <a:pt x="63" y="14"/>
                          <a:pt x="63" y="14"/>
                          <a:pt x="63" y="13"/>
                        </a:cubicBezTo>
                        <a:cubicBezTo>
                          <a:pt x="62" y="12"/>
                          <a:pt x="62" y="12"/>
                          <a:pt x="62" y="12"/>
                        </a:cubicBezTo>
                        <a:cubicBezTo>
                          <a:pt x="62" y="11"/>
                          <a:pt x="62" y="11"/>
                          <a:pt x="62" y="11"/>
                        </a:cubicBezTo>
                        <a:cubicBezTo>
                          <a:pt x="61" y="10"/>
                          <a:pt x="61" y="8"/>
                          <a:pt x="60" y="7"/>
                        </a:cubicBezTo>
                        <a:moveTo>
                          <a:pt x="66" y="7"/>
                        </a:moveTo>
                        <a:cubicBezTo>
                          <a:pt x="66" y="7"/>
                          <a:pt x="66" y="7"/>
                          <a:pt x="67" y="8"/>
                        </a:cubicBezTo>
                        <a:cubicBezTo>
                          <a:pt x="67" y="7"/>
                          <a:pt x="67" y="7"/>
                          <a:pt x="66" y="7"/>
                        </a:cubicBezTo>
                        <a:cubicBezTo>
                          <a:pt x="66" y="7"/>
                          <a:pt x="66" y="7"/>
                          <a:pt x="66" y="7"/>
                        </a:cubicBezTo>
                        <a:moveTo>
                          <a:pt x="59" y="3"/>
                        </a:moveTo>
                        <a:cubicBezTo>
                          <a:pt x="60" y="4"/>
                          <a:pt x="60" y="5"/>
                          <a:pt x="60" y="7"/>
                        </a:cubicBezTo>
                        <a:cubicBezTo>
                          <a:pt x="61" y="8"/>
                          <a:pt x="62" y="9"/>
                          <a:pt x="62" y="11"/>
                        </a:cubicBezTo>
                        <a:cubicBezTo>
                          <a:pt x="63" y="12"/>
                          <a:pt x="63" y="12"/>
                          <a:pt x="63" y="12"/>
                        </a:cubicBezTo>
                        <a:cubicBezTo>
                          <a:pt x="63" y="13"/>
                          <a:pt x="63" y="13"/>
                          <a:pt x="63" y="13"/>
                        </a:cubicBezTo>
                        <a:cubicBezTo>
                          <a:pt x="63" y="14"/>
                          <a:pt x="63" y="14"/>
                          <a:pt x="63" y="15"/>
                        </a:cubicBezTo>
                        <a:cubicBezTo>
                          <a:pt x="63" y="17"/>
                          <a:pt x="63" y="18"/>
                          <a:pt x="63" y="19"/>
                        </a:cubicBezTo>
                        <a:cubicBezTo>
                          <a:pt x="62" y="22"/>
                          <a:pt x="61" y="25"/>
                          <a:pt x="58" y="27"/>
                        </a:cubicBezTo>
                        <a:cubicBezTo>
                          <a:pt x="56" y="29"/>
                          <a:pt x="53" y="30"/>
                          <a:pt x="51" y="31"/>
                        </a:cubicBezTo>
                        <a:cubicBezTo>
                          <a:pt x="48" y="33"/>
                          <a:pt x="45" y="34"/>
                          <a:pt x="43" y="35"/>
                        </a:cubicBezTo>
                        <a:cubicBezTo>
                          <a:pt x="43" y="35"/>
                          <a:pt x="43" y="35"/>
                          <a:pt x="43" y="36"/>
                        </a:cubicBezTo>
                        <a:cubicBezTo>
                          <a:pt x="43" y="35"/>
                          <a:pt x="43" y="35"/>
                          <a:pt x="43" y="35"/>
                        </a:cubicBezTo>
                        <a:cubicBezTo>
                          <a:pt x="44" y="35"/>
                          <a:pt x="44" y="35"/>
                          <a:pt x="45" y="34"/>
                        </a:cubicBezTo>
                        <a:cubicBezTo>
                          <a:pt x="47" y="33"/>
                          <a:pt x="50" y="32"/>
                          <a:pt x="53" y="31"/>
                        </a:cubicBezTo>
                        <a:cubicBezTo>
                          <a:pt x="56" y="30"/>
                          <a:pt x="59" y="28"/>
                          <a:pt x="61" y="26"/>
                        </a:cubicBezTo>
                        <a:cubicBezTo>
                          <a:pt x="62" y="26"/>
                          <a:pt x="63" y="24"/>
                          <a:pt x="64" y="23"/>
                        </a:cubicBezTo>
                        <a:cubicBezTo>
                          <a:pt x="65" y="22"/>
                          <a:pt x="66" y="20"/>
                          <a:pt x="66" y="19"/>
                        </a:cubicBezTo>
                        <a:cubicBezTo>
                          <a:pt x="66" y="17"/>
                          <a:pt x="67" y="16"/>
                          <a:pt x="66" y="14"/>
                        </a:cubicBezTo>
                        <a:cubicBezTo>
                          <a:pt x="66" y="14"/>
                          <a:pt x="66" y="13"/>
                          <a:pt x="66" y="12"/>
                        </a:cubicBezTo>
                        <a:cubicBezTo>
                          <a:pt x="65" y="12"/>
                          <a:pt x="65" y="11"/>
                          <a:pt x="65" y="10"/>
                        </a:cubicBezTo>
                        <a:cubicBezTo>
                          <a:pt x="64" y="8"/>
                          <a:pt x="62" y="5"/>
                          <a:pt x="60" y="4"/>
                        </a:cubicBezTo>
                        <a:cubicBezTo>
                          <a:pt x="60" y="3"/>
                          <a:pt x="59" y="3"/>
                          <a:pt x="59" y="3"/>
                        </a:cubicBezTo>
                        <a:moveTo>
                          <a:pt x="58" y="0"/>
                        </a:moveTo>
                        <a:cubicBezTo>
                          <a:pt x="58" y="1"/>
                          <a:pt x="58" y="1"/>
                          <a:pt x="59" y="2"/>
                        </a:cubicBezTo>
                        <a:cubicBezTo>
                          <a:pt x="59" y="3"/>
                          <a:pt x="60" y="3"/>
                          <a:pt x="60" y="3"/>
                        </a:cubicBezTo>
                        <a:cubicBezTo>
                          <a:pt x="61" y="4"/>
                          <a:pt x="62" y="5"/>
                          <a:pt x="63" y="7"/>
                        </a:cubicBezTo>
                        <a:cubicBezTo>
                          <a:pt x="64" y="8"/>
                          <a:pt x="64" y="9"/>
                          <a:pt x="65" y="10"/>
                        </a:cubicBezTo>
                        <a:cubicBezTo>
                          <a:pt x="65" y="11"/>
                          <a:pt x="66" y="12"/>
                          <a:pt x="66" y="12"/>
                        </a:cubicBezTo>
                        <a:cubicBezTo>
                          <a:pt x="66" y="13"/>
                          <a:pt x="67" y="14"/>
                          <a:pt x="67" y="14"/>
                        </a:cubicBezTo>
                        <a:cubicBezTo>
                          <a:pt x="67" y="16"/>
                          <a:pt x="67" y="18"/>
                          <a:pt x="66" y="19"/>
                        </a:cubicBezTo>
                        <a:cubicBezTo>
                          <a:pt x="66" y="21"/>
                          <a:pt x="65" y="22"/>
                          <a:pt x="65" y="23"/>
                        </a:cubicBezTo>
                        <a:cubicBezTo>
                          <a:pt x="64" y="25"/>
                          <a:pt x="63" y="26"/>
                          <a:pt x="61" y="27"/>
                        </a:cubicBezTo>
                        <a:cubicBezTo>
                          <a:pt x="59" y="29"/>
                          <a:pt x="56" y="30"/>
                          <a:pt x="53" y="31"/>
                        </a:cubicBezTo>
                        <a:cubicBezTo>
                          <a:pt x="50" y="32"/>
                          <a:pt x="48" y="33"/>
                          <a:pt x="45" y="35"/>
                        </a:cubicBezTo>
                        <a:cubicBezTo>
                          <a:pt x="45" y="35"/>
                          <a:pt x="45" y="35"/>
                          <a:pt x="45" y="35"/>
                        </a:cubicBezTo>
                        <a:cubicBezTo>
                          <a:pt x="45" y="35"/>
                          <a:pt x="45" y="35"/>
                          <a:pt x="46" y="35"/>
                        </a:cubicBezTo>
                        <a:cubicBezTo>
                          <a:pt x="46" y="34"/>
                          <a:pt x="46" y="34"/>
                          <a:pt x="47" y="34"/>
                        </a:cubicBezTo>
                        <a:cubicBezTo>
                          <a:pt x="49" y="33"/>
                          <a:pt x="50" y="33"/>
                          <a:pt x="51" y="32"/>
                        </a:cubicBezTo>
                        <a:cubicBezTo>
                          <a:pt x="53" y="32"/>
                          <a:pt x="54" y="31"/>
                          <a:pt x="56" y="31"/>
                        </a:cubicBezTo>
                        <a:cubicBezTo>
                          <a:pt x="58" y="30"/>
                          <a:pt x="60" y="29"/>
                          <a:pt x="62" y="28"/>
                        </a:cubicBezTo>
                        <a:cubicBezTo>
                          <a:pt x="63" y="27"/>
                          <a:pt x="63" y="27"/>
                          <a:pt x="64" y="26"/>
                        </a:cubicBezTo>
                        <a:cubicBezTo>
                          <a:pt x="64" y="26"/>
                          <a:pt x="64" y="26"/>
                          <a:pt x="64" y="26"/>
                        </a:cubicBezTo>
                        <a:cubicBezTo>
                          <a:pt x="65" y="25"/>
                          <a:pt x="67" y="24"/>
                          <a:pt x="68" y="23"/>
                        </a:cubicBezTo>
                        <a:cubicBezTo>
                          <a:pt x="68" y="22"/>
                          <a:pt x="69" y="20"/>
                          <a:pt x="69" y="19"/>
                        </a:cubicBezTo>
                        <a:cubicBezTo>
                          <a:pt x="70" y="17"/>
                          <a:pt x="70" y="15"/>
                          <a:pt x="69" y="14"/>
                        </a:cubicBezTo>
                        <a:cubicBezTo>
                          <a:pt x="69" y="12"/>
                          <a:pt x="68" y="11"/>
                          <a:pt x="68" y="10"/>
                        </a:cubicBezTo>
                        <a:cubicBezTo>
                          <a:pt x="67" y="9"/>
                          <a:pt x="67" y="9"/>
                          <a:pt x="67" y="9"/>
                        </a:cubicBezTo>
                        <a:cubicBezTo>
                          <a:pt x="66" y="8"/>
                          <a:pt x="66" y="8"/>
                          <a:pt x="66" y="8"/>
                        </a:cubicBezTo>
                        <a:cubicBezTo>
                          <a:pt x="66" y="7"/>
                          <a:pt x="66" y="7"/>
                          <a:pt x="65" y="6"/>
                        </a:cubicBezTo>
                        <a:cubicBezTo>
                          <a:pt x="64" y="5"/>
                          <a:pt x="63" y="4"/>
                          <a:pt x="62" y="3"/>
                        </a:cubicBezTo>
                        <a:cubicBezTo>
                          <a:pt x="61" y="2"/>
                          <a:pt x="60" y="1"/>
                          <a:pt x="59" y="1"/>
                        </a:cubicBezTo>
                        <a:cubicBezTo>
                          <a:pt x="58" y="0"/>
                          <a:pt x="58" y="0"/>
                          <a:pt x="58" y="0"/>
                        </a:cubicBezTo>
                        <a:moveTo>
                          <a:pt x="57" y="0"/>
                        </a:moveTo>
                        <a:cubicBezTo>
                          <a:pt x="57" y="0"/>
                          <a:pt x="57" y="0"/>
                          <a:pt x="57" y="0"/>
                        </a:cubicBezTo>
                        <a:cubicBezTo>
                          <a:pt x="58" y="0"/>
                          <a:pt x="58" y="0"/>
                          <a:pt x="59" y="1"/>
                        </a:cubicBezTo>
                        <a:cubicBezTo>
                          <a:pt x="59" y="1"/>
                          <a:pt x="60" y="1"/>
                          <a:pt x="60" y="2"/>
                        </a:cubicBezTo>
                        <a:cubicBezTo>
                          <a:pt x="59" y="1"/>
                          <a:pt x="58" y="0"/>
                          <a:pt x="57" y="0"/>
                        </a:cubicBezTo>
                      </a:path>
                    </a:pathLst>
                  </a:custGeom>
                  <a:solidFill>
                    <a:srgbClr val="C3714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38" name="Google Shape;3838;p21"/>
                  <p:cNvSpPr/>
                  <p:nvPr/>
                </p:nvSpPr>
                <p:spPr>
                  <a:xfrm>
                    <a:off x="4388" y="2345"/>
                    <a:ext cx="55" cy="48"/>
                  </a:xfrm>
                  <a:custGeom>
                    <a:avLst/>
                    <a:gdLst/>
                    <a:ahLst/>
                    <a:cxnLst/>
                    <a:rect l="l" t="t" r="r" b="b"/>
                    <a:pathLst>
                      <a:path w="73" h="64" extrusionOk="0">
                        <a:moveTo>
                          <a:pt x="37" y="64"/>
                        </a:moveTo>
                        <a:cubicBezTo>
                          <a:pt x="37" y="64"/>
                          <a:pt x="37" y="64"/>
                          <a:pt x="37" y="64"/>
                        </a:cubicBezTo>
                        <a:cubicBezTo>
                          <a:pt x="37" y="64"/>
                          <a:pt x="37" y="64"/>
                          <a:pt x="37" y="64"/>
                        </a:cubicBezTo>
                        <a:cubicBezTo>
                          <a:pt x="37" y="64"/>
                          <a:pt x="37" y="64"/>
                          <a:pt x="37" y="64"/>
                        </a:cubicBezTo>
                        <a:cubicBezTo>
                          <a:pt x="37" y="64"/>
                          <a:pt x="37" y="64"/>
                          <a:pt x="37" y="64"/>
                        </a:cubicBezTo>
                        <a:cubicBezTo>
                          <a:pt x="37" y="64"/>
                          <a:pt x="37" y="64"/>
                          <a:pt x="37" y="64"/>
                        </a:cubicBezTo>
                        <a:cubicBezTo>
                          <a:pt x="37" y="64"/>
                          <a:pt x="37" y="64"/>
                          <a:pt x="37" y="64"/>
                        </a:cubicBezTo>
                        <a:cubicBezTo>
                          <a:pt x="37" y="64"/>
                          <a:pt x="36" y="64"/>
                          <a:pt x="36" y="64"/>
                        </a:cubicBezTo>
                        <a:cubicBezTo>
                          <a:pt x="36" y="64"/>
                          <a:pt x="36" y="64"/>
                          <a:pt x="36" y="64"/>
                        </a:cubicBezTo>
                        <a:cubicBezTo>
                          <a:pt x="36" y="64"/>
                          <a:pt x="36" y="64"/>
                          <a:pt x="36" y="64"/>
                        </a:cubicBezTo>
                        <a:cubicBezTo>
                          <a:pt x="36" y="64"/>
                          <a:pt x="36" y="64"/>
                          <a:pt x="36" y="64"/>
                        </a:cubicBezTo>
                        <a:cubicBezTo>
                          <a:pt x="36" y="64"/>
                          <a:pt x="36" y="64"/>
                          <a:pt x="36" y="64"/>
                        </a:cubicBezTo>
                        <a:cubicBezTo>
                          <a:pt x="36" y="64"/>
                          <a:pt x="36" y="64"/>
                          <a:pt x="36" y="64"/>
                        </a:cubicBezTo>
                        <a:cubicBezTo>
                          <a:pt x="36" y="64"/>
                          <a:pt x="36" y="64"/>
                          <a:pt x="36" y="64"/>
                        </a:cubicBezTo>
                        <a:cubicBezTo>
                          <a:pt x="36" y="64"/>
                          <a:pt x="36" y="64"/>
                          <a:pt x="36" y="64"/>
                        </a:cubicBezTo>
                        <a:cubicBezTo>
                          <a:pt x="36" y="64"/>
                          <a:pt x="36" y="64"/>
                          <a:pt x="36" y="64"/>
                        </a:cubicBezTo>
                        <a:cubicBezTo>
                          <a:pt x="36" y="64"/>
                          <a:pt x="36" y="64"/>
                          <a:pt x="36" y="64"/>
                        </a:cubicBezTo>
                        <a:cubicBezTo>
                          <a:pt x="36" y="64"/>
                          <a:pt x="36" y="64"/>
                          <a:pt x="36" y="64"/>
                        </a:cubicBezTo>
                        <a:cubicBezTo>
                          <a:pt x="36" y="64"/>
                          <a:pt x="36" y="64"/>
                          <a:pt x="36" y="64"/>
                        </a:cubicBezTo>
                        <a:cubicBezTo>
                          <a:pt x="36" y="64"/>
                          <a:pt x="36" y="64"/>
                          <a:pt x="36" y="64"/>
                        </a:cubicBezTo>
                        <a:cubicBezTo>
                          <a:pt x="36" y="64"/>
                          <a:pt x="36" y="64"/>
                          <a:pt x="36" y="64"/>
                        </a:cubicBezTo>
                        <a:cubicBezTo>
                          <a:pt x="36" y="64"/>
                          <a:pt x="36" y="64"/>
                          <a:pt x="36" y="64"/>
                        </a:cubicBezTo>
                        <a:cubicBezTo>
                          <a:pt x="36" y="64"/>
                          <a:pt x="36" y="64"/>
                          <a:pt x="36" y="64"/>
                        </a:cubicBezTo>
                        <a:cubicBezTo>
                          <a:pt x="37" y="64"/>
                          <a:pt x="37" y="64"/>
                          <a:pt x="37" y="64"/>
                        </a:cubicBezTo>
                        <a:cubicBezTo>
                          <a:pt x="37" y="64"/>
                          <a:pt x="37" y="64"/>
                          <a:pt x="37" y="64"/>
                        </a:cubicBezTo>
                        <a:moveTo>
                          <a:pt x="36" y="64"/>
                        </a:moveTo>
                        <a:cubicBezTo>
                          <a:pt x="36" y="64"/>
                          <a:pt x="36" y="64"/>
                          <a:pt x="36" y="64"/>
                        </a:cubicBezTo>
                        <a:cubicBezTo>
                          <a:pt x="36" y="64"/>
                          <a:pt x="36" y="64"/>
                          <a:pt x="36" y="64"/>
                        </a:cubicBezTo>
                        <a:cubicBezTo>
                          <a:pt x="36" y="64"/>
                          <a:pt x="36" y="64"/>
                          <a:pt x="36" y="64"/>
                        </a:cubicBezTo>
                        <a:cubicBezTo>
                          <a:pt x="36" y="64"/>
                          <a:pt x="36" y="64"/>
                          <a:pt x="36" y="64"/>
                        </a:cubicBezTo>
                        <a:moveTo>
                          <a:pt x="35" y="64"/>
                        </a:moveTo>
                        <a:cubicBezTo>
                          <a:pt x="35" y="64"/>
                          <a:pt x="35" y="64"/>
                          <a:pt x="35" y="64"/>
                        </a:cubicBezTo>
                        <a:cubicBezTo>
                          <a:pt x="36" y="64"/>
                          <a:pt x="36" y="64"/>
                          <a:pt x="36" y="64"/>
                        </a:cubicBezTo>
                        <a:cubicBezTo>
                          <a:pt x="36" y="64"/>
                          <a:pt x="36" y="64"/>
                          <a:pt x="36" y="64"/>
                        </a:cubicBezTo>
                        <a:cubicBezTo>
                          <a:pt x="36" y="64"/>
                          <a:pt x="36" y="64"/>
                          <a:pt x="36" y="64"/>
                        </a:cubicBezTo>
                        <a:cubicBezTo>
                          <a:pt x="36" y="64"/>
                          <a:pt x="36" y="64"/>
                          <a:pt x="36" y="64"/>
                        </a:cubicBezTo>
                        <a:cubicBezTo>
                          <a:pt x="36" y="64"/>
                          <a:pt x="36" y="64"/>
                          <a:pt x="36" y="64"/>
                        </a:cubicBezTo>
                        <a:cubicBezTo>
                          <a:pt x="35" y="64"/>
                          <a:pt x="35" y="64"/>
                          <a:pt x="35" y="64"/>
                        </a:cubicBezTo>
                        <a:moveTo>
                          <a:pt x="37" y="64"/>
                        </a:moveTo>
                        <a:cubicBezTo>
                          <a:pt x="37" y="64"/>
                          <a:pt x="37" y="64"/>
                          <a:pt x="37" y="64"/>
                        </a:cubicBezTo>
                        <a:cubicBezTo>
                          <a:pt x="37" y="64"/>
                          <a:pt x="37" y="64"/>
                          <a:pt x="37" y="64"/>
                        </a:cubicBezTo>
                        <a:moveTo>
                          <a:pt x="38" y="64"/>
                        </a:moveTo>
                        <a:cubicBezTo>
                          <a:pt x="38" y="64"/>
                          <a:pt x="38" y="64"/>
                          <a:pt x="37" y="64"/>
                        </a:cubicBezTo>
                        <a:cubicBezTo>
                          <a:pt x="37" y="64"/>
                          <a:pt x="37" y="64"/>
                          <a:pt x="37" y="64"/>
                        </a:cubicBezTo>
                        <a:cubicBezTo>
                          <a:pt x="37" y="64"/>
                          <a:pt x="37" y="64"/>
                          <a:pt x="37" y="64"/>
                        </a:cubicBezTo>
                        <a:cubicBezTo>
                          <a:pt x="37" y="64"/>
                          <a:pt x="37" y="64"/>
                          <a:pt x="37" y="64"/>
                        </a:cubicBezTo>
                        <a:cubicBezTo>
                          <a:pt x="37" y="64"/>
                          <a:pt x="37" y="64"/>
                          <a:pt x="37" y="64"/>
                        </a:cubicBezTo>
                        <a:cubicBezTo>
                          <a:pt x="37" y="64"/>
                          <a:pt x="37" y="64"/>
                          <a:pt x="37" y="64"/>
                        </a:cubicBezTo>
                        <a:cubicBezTo>
                          <a:pt x="37" y="64"/>
                          <a:pt x="37" y="64"/>
                          <a:pt x="37" y="64"/>
                        </a:cubicBezTo>
                        <a:cubicBezTo>
                          <a:pt x="37" y="64"/>
                          <a:pt x="37" y="64"/>
                          <a:pt x="37" y="64"/>
                        </a:cubicBezTo>
                        <a:cubicBezTo>
                          <a:pt x="37" y="64"/>
                          <a:pt x="37" y="64"/>
                          <a:pt x="37" y="64"/>
                        </a:cubicBezTo>
                        <a:cubicBezTo>
                          <a:pt x="37" y="64"/>
                          <a:pt x="37" y="64"/>
                          <a:pt x="37" y="64"/>
                        </a:cubicBezTo>
                        <a:cubicBezTo>
                          <a:pt x="37" y="64"/>
                          <a:pt x="37" y="64"/>
                          <a:pt x="37" y="64"/>
                        </a:cubicBezTo>
                        <a:cubicBezTo>
                          <a:pt x="37" y="64"/>
                          <a:pt x="37" y="64"/>
                          <a:pt x="37" y="64"/>
                        </a:cubicBezTo>
                        <a:cubicBezTo>
                          <a:pt x="37" y="64"/>
                          <a:pt x="37" y="64"/>
                          <a:pt x="37" y="64"/>
                        </a:cubicBezTo>
                        <a:cubicBezTo>
                          <a:pt x="37" y="64"/>
                          <a:pt x="37" y="64"/>
                          <a:pt x="37" y="64"/>
                        </a:cubicBezTo>
                        <a:cubicBezTo>
                          <a:pt x="37" y="64"/>
                          <a:pt x="37" y="64"/>
                          <a:pt x="37" y="64"/>
                        </a:cubicBezTo>
                        <a:cubicBezTo>
                          <a:pt x="37" y="64"/>
                          <a:pt x="37" y="64"/>
                          <a:pt x="38" y="64"/>
                        </a:cubicBezTo>
                        <a:cubicBezTo>
                          <a:pt x="38" y="64"/>
                          <a:pt x="38" y="64"/>
                          <a:pt x="38" y="64"/>
                        </a:cubicBezTo>
                        <a:moveTo>
                          <a:pt x="38" y="60"/>
                        </a:moveTo>
                        <a:cubicBezTo>
                          <a:pt x="38" y="64"/>
                          <a:pt x="38" y="64"/>
                          <a:pt x="38" y="64"/>
                        </a:cubicBezTo>
                        <a:cubicBezTo>
                          <a:pt x="38" y="64"/>
                          <a:pt x="38" y="64"/>
                          <a:pt x="38" y="64"/>
                        </a:cubicBezTo>
                        <a:cubicBezTo>
                          <a:pt x="38" y="64"/>
                          <a:pt x="38" y="64"/>
                          <a:pt x="38" y="64"/>
                        </a:cubicBezTo>
                        <a:cubicBezTo>
                          <a:pt x="38" y="63"/>
                          <a:pt x="38" y="63"/>
                          <a:pt x="38" y="63"/>
                        </a:cubicBezTo>
                        <a:cubicBezTo>
                          <a:pt x="38" y="62"/>
                          <a:pt x="38" y="61"/>
                          <a:pt x="38" y="60"/>
                        </a:cubicBezTo>
                        <a:moveTo>
                          <a:pt x="34" y="58"/>
                        </a:moveTo>
                        <a:cubicBezTo>
                          <a:pt x="34" y="59"/>
                          <a:pt x="34" y="59"/>
                          <a:pt x="34" y="60"/>
                        </a:cubicBezTo>
                        <a:cubicBezTo>
                          <a:pt x="34" y="60"/>
                          <a:pt x="34" y="61"/>
                          <a:pt x="34" y="61"/>
                        </a:cubicBezTo>
                        <a:cubicBezTo>
                          <a:pt x="35" y="64"/>
                          <a:pt x="35" y="64"/>
                          <a:pt x="35" y="64"/>
                        </a:cubicBezTo>
                        <a:cubicBezTo>
                          <a:pt x="35" y="64"/>
                          <a:pt x="35" y="64"/>
                          <a:pt x="35" y="64"/>
                        </a:cubicBezTo>
                        <a:cubicBezTo>
                          <a:pt x="35" y="64"/>
                          <a:pt x="35" y="64"/>
                          <a:pt x="35" y="64"/>
                        </a:cubicBezTo>
                        <a:cubicBezTo>
                          <a:pt x="35" y="64"/>
                          <a:pt x="35" y="64"/>
                          <a:pt x="35" y="64"/>
                        </a:cubicBezTo>
                        <a:cubicBezTo>
                          <a:pt x="35" y="64"/>
                          <a:pt x="35" y="64"/>
                          <a:pt x="35" y="64"/>
                        </a:cubicBezTo>
                        <a:cubicBezTo>
                          <a:pt x="35" y="64"/>
                          <a:pt x="35" y="64"/>
                          <a:pt x="35" y="64"/>
                        </a:cubicBezTo>
                        <a:cubicBezTo>
                          <a:pt x="35" y="64"/>
                          <a:pt x="35" y="64"/>
                          <a:pt x="35" y="64"/>
                        </a:cubicBezTo>
                        <a:cubicBezTo>
                          <a:pt x="35" y="64"/>
                          <a:pt x="35" y="64"/>
                          <a:pt x="35" y="64"/>
                        </a:cubicBezTo>
                        <a:cubicBezTo>
                          <a:pt x="35" y="64"/>
                          <a:pt x="35" y="64"/>
                          <a:pt x="35" y="64"/>
                        </a:cubicBezTo>
                        <a:cubicBezTo>
                          <a:pt x="35" y="64"/>
                          <a:pt x="35" y="64"/>
                          <a:pt x="35" y="64"/>
                        </a:cubicBezTo>
                        <a:cubicBezTo>
                          <a:pt x="35" y="64"/>
                          <a:pt x="35" y="64"/>
                          <a:pt x="35" y="64"/>
                        </a:cubicBezTo>
                        <a:cubicBezTo>
                          <a:pt x="35" y="64"/>
                          <a:pt x="35" y="64"/>
                          <a:pt x="35" y="64"/>
                        </a:cubicBezTo>
                        <a:cubicBezTo>
                          <a:pt x="35" y="64"/>
                          <a:pt x="35" y="64"/>
                          <a:pt x="35" y="64"/>
                        </a:cubicBezTo>
                        <a:cubicBezTo>
                          <a:pt x="35" y="64"/>
                          <a:pt x="35" y="64"/>
                          <a:pt x="35" y="64"/>
                        </a:cubicBezTo>
                        <a:cubicBezTo>
                          <a:pt x="35" y="64"/>
                          <a:pt x="35" y="64"/>
                          <a:pt x="35" y="64"/>
                        </a:cubicBezTo>
                        <a:cubicBezTo>
                          <a:pt x="35" y="64"/>
                          <a:pt x="35" y="64"/>
                          <a:pt x="35" y="64"/>
                        </a:cubicBezTo>
                        <a:cubicBezTo>
                          <a:pt x="34" y="62"/>
                          <a:pt x="34" y="62"/>
                          <a:pt x="34" y="62"/>
                        </a:cubicBezTo>
                        <a:cubicBezTo>
                          <a:pt x="35" y="63"/>
                          <a:pt x="35" y="64"/>
                          <a:pt x="35" y="64"/>
                        </a:cubicBezTo>
                        <a:cubicBezTo>
                          <a:pt x="35" y="64"/>
                          <a:pt x="35" y="63"/>
                          <a:pt x="34" y="62"/>
                        </a:cubicBezTo>
                        <a:cubicBezTo>
                          <a:pt x="34" y="58"/>
                          <a:pt x="34" y="58"/>
                          <a:pt x="34" y="58"/>
                        </a:cubicBezTo>
                        <a:moveTo>
                          <a:pt x="39" y="54"/>
                        </a:moveTo>
                        <a:cubicBezTo>
                          <a:pt x="38" y="59"/>
                          <a:pt x="38" y="59"/>
                          <a:pt x="38" y="59"/>
                        </a:cubicBezTo>
                        <a:cubicBezTo>
                          <a:pt x="38" y="59"/>
                          <a:pt x="38" y="60"/>
                          <a:pt x="38" y="60"/>
                        </a:cubicBezTo>
                        <a:cubicBezTo>
                          <a:pt x="38" y="61"/>
                          <a:pt x="38" y="62"/>
                          <a:pt x="38" y="63"/>
                        </a:cubicBezTo>
                        <a:cubicBezTo>
                          <a:pt x="38" y="58"/>
                          <a:pt x="38" y="58"/>
                          <a:pt x="38" y="58"/>
                        </a:cubicBezTo>
                        <a:cubicBezTo>
                          <a:pt x="39" y="57"/>
                          <a:pt x="39" y="56"/>
                          <a:pt x="39" y="54"/>
                        </a:cubicBezTo>
                        <a:moveTo>
                          <a:pt x="33" y="50"/>
                        </a:moveTo>
                        <a:cubicBezTo>
                          <a:pt x="33" y="52"/>
                          <a:pt x="33" y="54"/>
                          <a:pt x="34" y="55"/>
                        </a:cubicBezTo>
                        <a:cubicBezTo>
                          <a:pt x="34" y="60"/>
                          <a:pt x="34" y="60"/>
                          <a:pt x="34" y="60"/>
                        </a:cubicBezTo>
                        <a:cubicBezTo>
                          <a:pt x="34" y="60"/>
                          <a:pt x="34" y="60"/>
                          <a:pt x="34" y="60"/>
                        </a:cubicBezTo>
                        <a:cubicBezTo>
                          <a:pt x="34" y="59"/>
                          <a:pt x="34" y="57"/>
                          <a:pt x="34" y="56"/>
                        </a:cubicBezTo>
                        <a:cubicBezTo>
                          <a:pt x="33" y="50"/>
                          <a:pt x="33" y="50"/>
                          <a:pt x="33" y="50"/>
                        </a:cubicBezTo>
                        <a:moveTo>
                          <a:pt x="32" y="46"/>
                        </a:moveTo>
                        <a:cubicBezTo>
                          <a:pt x="33" y="49"/>
                          <a:pt x="33" y="49"/>
                          <a:pt x="33" y="49"/>
                        </a:cubicBezTo>
                        <a:cubicBezTo>
                          <a:pt x="33" y="49"/>
                          <a:pt x="33" y="48"/>
                          <a:pt x="33" y="48"/>
                        </a:cubicBezTo>
                        <a:cubicBezTo>
                          <a:pt x="33" y="47"/>
                          <a:pt x="32" y="46"/>
                          <a:pt x="32" y="46"/>
                        </a:cubicBezTo>
                        <a:moveTo>
                          <a:pt x="40" y="45"/>
                        </a:moveTo>
                        <a:cubicBezTo>
                          <a:pt x="40" y="46"/>
                          <a:pt x="40" y="47"/>
                          <a:pt x="40" y="48"/>
                        </a:cubicBezTo>
                        <a:cubicBezTo>
                          <a:pt x="39" y="50"/>
                          <a:pt x="39" y="53"/>
                          <a:pt x="39" y="55"/>
                        </a:cubicBezTo>
                        <a:cubicBezTo>
                          <a:pt x="39" y="55"/>
                          <a:pt x="39" y="55"/>
                          <a:pt x="39" y="55"/>
                        </a:cubicBezTo>
                        <a:cubicBezTo>
                          <a:pt x="40" y="45"/>
                          <a:pt x="40" y="45"/>
                          <a:pt x="40" y="45"/>
                        </a:cubicBezTo>
                        <a:cubicBezTo>
                          <a:pt x="40" y="45"/>
                          <a:pt x="40" y="45"/>
                          <a:pt x="40" y="45"/>
                        </a:cubicBezTo>
                        <a:moveTo>
                          <a:pt x="41" y="40"/>
                        </a:moveTo>
                        <a:cubicBezTo>
                          <a:pt x="41" y="41"/>
                          <a:pt x="41" y="41"/>
                          <a:pt x="40" y="42"/>
                        </a:cubicBezTo>
                        <a:cubicBezTo>
                          <a:pt x="40" y="44"/>
                          <a:pt x="40" y="44"/>
                          <a:pt x="40" y="44"/>
                        </a:cubicBezTo>
                        <a:cubicBezTo>
                          <a:pt x="40" y="42"/>
                          <a:pt x="40" y="42"/>
                          <a:pt x="40" y="42"/>
                        </a:cubicBezTo>
                        <a:cubicBezTo>
                          <a:pt x="41" y="41"/>
                          <a:pt x="41" y="41"/>
                          <a:pt x="41" y="40"/>
                        </a:cubicBezTo>
                        <a:moveTo>
                          <a:pt x="52" y="33"/>
                        </a:moveTo>
                        <a:cubicBezTo>
                          <a:pt x="51" y="34"/>
                          <a:pt x="50" y="34"/>
                          <a:pt x="48" y="35"/>
                        </a:cubicBezTo>
                        <a:cubicBezTo>
                          <a:pt x="47" y="35"/>
                          <a:pt x="47" y="35"/>
                          <a:pt x="47" y="36"/>
                        </a:cubicBezTo>
                        <a:cubicBezTo>
                          <a:pt x="47" y="35"/>
                          <a:pt x="47" y="35"/>
                          <a:pt x="47" y="35"/>
                        </a:cubicBezTo>
                        <a:cubicBezTo>
                          <a:pt x="47" y="35"/>
                          <a:pt x="48" y="35"/>
                          <a:pt x="48" y="35"/>
                        </a:cubicBezTo>
                        <a:cubicBezTo>
                          <a:pt x="49" y="34"/>
                          <a:pt x="51" y="34"/>
                          <a:pt x="52" y="33"/>
                        </a:cubicBezTo>
                        <a:moveTo>
                          <a:pt x="20" y="33"/>
                        </a:moveTo>
                        <a:cubicBezTo>
                          <a:pt x="21" y="34"/>
                          <a:pt x="21" y="34"/>
                          <a:pt x="22" y="34"/>
                        </a:cubicBezTo>
                        <a:cubicBezTo>
                          <a:pt x="23" y="34"/>
                          <a:pt x="24" y="35"/>
                          <a:pt x="24" y="35"/>
                        </a:cubicBezTo>
                        <a:cubicBezTo>
                          <a:pt x="24" y="35"/>
                          <a:pt x="24" y="35"/>
                          <a:pt x="24" y="35"/>
                        </a:cubicBezTo>
                        <a:cubicBezTo>
                          <a:pt x="25" y="35"/>
                          <a:pt x="26" y="36"/>
                          <a:pt x="27" y="36"/>
                        </a:cubicBezTo>
                        <a:cubicBezTo>
                          <a:pt x="26" y="36"/>
                          <a:pt x="25" y="35"/>
                          <a:pt x="24" y="35"/>
                        </a:cubicBezTo>
                        <a:cubicBezTo>
                          <a:pt x="23" y="34"/>
                          <a:pt x="21" y="34"/>
                          <a:pt x="20" y="33"/>
                        </a:cubicBezTo>
                        <a:moveTo>
                          <a:pt x="16" y="32"/>
                        </a:moveTo>
                        <a:cubicBezTo>
                          <a:pt x="17" y="33"/>
                          <a:pt x="18" y="33"/>
                          <a:pt x="19" y="33"/>
                        </a:cubicBezTo>
                        <a:cubicBezTo>
                          <a:pt x="19" y="33"/>
                          <a:pt x="19" y="33"/>
                          <a:pt x="19" y="33"/>
                        </a:cubicBezTo>
                        <a:cubicBezTo>
                          <a:pt x="18" y="33"/>
                          <a:pt x="17" y="33"/>
                          <a:pt x="16" y="32"/>
                        </a:cubicBezTo>
                        <a:moveTo>
                          <a:pt x="58" y="31"/>
                        </a:moveTo>
                        <a:cubicBezTo>
                          <a:pt x="58" y="32"/>
                          <a:pt x="57" y="32"/>
                          <a:pt x="57" y="32"/>
                        </a:cubicBezTo>
                        <a:cubicBezTo>
                          <a:pt x="56" y="32"/>
                          <a:pt x="54" y="33"/>
                          <a:pt x="53" y="33"/>
                        </a:cubicBezTo>
                        <a:cubicBezTo>
                          <a:pt x="53" y="33"/>
                          <a:pt x="54" y="33"/>
                          <a:pt x="54" y="33"/>
                        </a:cubicBezTo>
                        <a:cubicBezTo>
                          <a:pt x="55" y="33"/>
                          <a:pt x="57" y="32"/>
                          <a:pt x="58" y="31"/>
                        </a:cubicBezTo>
                        <a:moveTo>
                          <a:pt x="65" y="27"/>
                        </a:moveTo>
                        <a:cubicBezTo>
                          <a:pt x="64" y="28"/>
                          <a:pt x="64" y="28"/>
                          <a:pt x="63" y="29"/>
                        </a:cubicBezTo>
                        <a:cubicBezTo>
                          <a:pt x="63" y="28"/>
                          <a:pt x="64" y="28"/>
                          <a:pt x="65" y="27"/>
                        </a:cubicBezTo>
                        <a:moveTo>
                          <a:pt x="6" y="26"/>
                        </a:moveTo>
                        <a:cubicBezTo>
                          <a:pt x="6" y="27"/>
                          <a:pt x="7" y="27"/>
                          <a:pt x="7" y="27"/>
                        </a:cubicBezTo>
                        <a:cubicBezTo>
                          <a:pt x="8" y="28"/>
                          <a:pt x="10" y="29"/>
                          <a:pt x="11" y="30"/>
                        </a:cubicBezTo>
                        <a:cubicBezTo>
                          <a:pt x="9" y="29"/>
                          <a:pt x="7" y="27"/>
                          <a:pt x="6" y="26"/>
                        </a:cubicBezTo>
                        <a:moveTo>
                          <a:pt x="5" y="8"/>
                        </a:moveTo>
                        <a:cubicBezTo>
                          <a:pt x="5" y="8"/>
                          <a:pt x="5" y="8"/>
                          <a:pt x="5" y="8"/>
                        </a:cubicBezTo>
                        <a:cubicBezTo>
                          <a:pt x="0" y="15"/>
                          <a:pt x="0" y="20"/>
                          <a:pt x="4" y="25"/>
                        </a:cubicBezTo>
                        <a:cubicBezTo>
                          <a:pt x="4" y="24"/>
                          <a:pt x="4" y="24"/>
                          <a:pt x="3" y="24"/>
                        </a:cubicBezTo>
                        <a:cubicBezTo>
                          <a:pt x="3" y="24"/>
                          <a:pt x="3" y="23"/>
                          <a:pt x="3" y="23"/>
                        </a:cubicBezTo>
                        <a:cubicBezTo>
                          <a:pt x="2" y="22"/>
                          <a:pt x="2" y="21"/>
                          <a:pt x="2" y="20"/>
                        </a:cubicBezTo>
                        <a:cubicBezTo>
                          <a:pt x="1" y="19"/>
                          <a:pt x="1" y="17"/>
                          <a:pt x="1" y="15"/>
                        </a:cubicBezTo>
                        <a:cubicBezTo>
                          <a:pt x="1" y="15"/>
                          <a:pt x="1" y="15"/>
                          <a:pt x="2" y="15"/>
                        </a:cubicBezTo>
                        <a:cubicBezTo>
                          <a:pt x="2" y="15"/>
                          <a:pt x="2" y="15"/>
                          <a:pt x="2" y="15"/>
                        </a:cubicBezTo>
                        <a:cubicBezTo>
                          <a:pt x="2" y="13"/>
                          <a:pt x="3" y="12"/>
                          <a:pt x="4" y="10"/>
                        </a:cubicBezTo>
                        <a:cubicBezTo>
                          <a:pt x="4" y="10"/>
                          <a:pt x="4" y="10"/>
                          <a:pt x="4" y="10"/>
                        </a:cubicBezTo>
                        <a:cubicBezTo>
                          <a:pt x="5" y="9"/>
                          <a:pt x="5" y="9"/>
                          <a:pt x="5" y="9"/>
                        </a:cubicBezTo>
                        <a:cubicBezTo>
                          <a:pt x="5" y="9"/>
                          <a:pt x="5" y="8"/>
                          <a:pt x="5" y="8"/>
                        </a:cubicBezTo>
                        <a:cubicBezTo>
                          <a:pt x="5" y="8"/>
                          <a:pt x="5" y="8"/>
                          <a:pt x="5" y="8"/>
                        </a:cubicBezTo>
                        <a:moveTo>
                          <a:pt x="58" y="0"/>
                        </a:moveTo>
                        <a:cubicBezTo>
                          <a:pt x="58" y="0"/>
                          <a:pt x="58" y="1"/>
                          <a:pt x="58" y="1"/>
                        </a:cubicBezTo>
                        <a:cubicBezTo>
                          <a:pt x="59" y="1"/>
                          <a:pt x="60" y="2"/>
                          <a:pt x="61" y="3"/>
                        </a:cubicBezTo>
                        <a:cubicBezTo>
                          <a:pt x="62" y="3"/>
                          <a:pt x="63" y="3"/>
                          <a:pt x="63" y="4"/>
                        </a:cubicBezTo>
                        <a:cubicBezTo>
                          <a:pt x="64" y="5"/>
                          <a:pt x="65" y="6"/>
                          <a:pt x="66" y="7"/>
                        </a:cubicBezTo>
                        <a:cubicBezTo>
                          <a:pt x="66" y="7"/>
                          <a:pt x="67" y="7"/>
                          <a:pt x="67" y="8"/>
                        </a:cubicBezTo>
                        <a:cubicBezTo>
                          <a:pt x="67" y="8"/>
                          <a:pt x="67" y="8"/>
                          <a:pt x="67" y="8"/>
                        </a:cubicBezTo>
                        <a:cubicBezTo>
                          <a:pt x="68" y="8"/>
                          <a:pt x="68" y="8"/>
                          <a:pt x="68" y="9"/>
                        </a:cubicBezTo>
                        <a:cubicBezTo>
                          <a:pt x="68" y="9"/>
                          <a:pt x="68" y="9"/>
                          <a:pt x="68" y="9"/>
                        </a:cubicBezTo>
                        <a:cubicBezTo>
                          <a:pt x="68" y="9"/>
                          <a:pt x="68" y="9"/>
                          <a:pt x="68" y="9"/>
                        </a:cubicBezTo>
                        <a:cubicBezTo>
                          <a:pt x="71" y="13"/>
                          <a:pt x="72" y="17"/>
                          <a:pt x="71" y="20"/>
                        </a:cubicBezTo>
                        <a:cubicBezTo>
                          <a:pt x="70" y="21"/>
                          <a:pt x="70" y="23"/>
                          <a:pt x="69" y="24"/>
                        </a:cubicBezTo>
                        <a:cubicBezTo>
                          <a:pt x="69" y="24"/>
                          <a:pt x="69" y="24"/>
                          <a:pt x="69" y="24"/>
                        </a:cubicBezTo>
                        <a:cubicBezTo>
                          <a:pt x="68" y="25"/>
                          <a:pt x="68" y="25"/>
                          <a:pt x="68" y="25"/>
                        </a:cubicBezTo>
                        <a:cubicBezTo>
                          <a:pt x="72" y="21"/>
                          <a:pt x="73" y="16"/>
                          <a:pt x="68" y="8"/>
                        </a:cubicBezTo>
                        <a:cubicBezTo>
                          <a:pt x="65" y="5"/>
                          <a:pt x="61" y="2"/>
                          <a:pt x="58" y="0"/>
                        </a:cubicBezTo>
                      </a:path>
                    </a:pathLst>
                  </a:custGeom>
                  <a:solidFill>
                    <a:srgbClr val="974B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39" name="Google Shape;3839;p21"/>
                  <p:cNvSpPr/>
                  <p:nvPr/>
                </p:nvSpPr>
                <p:spPr>
                  <a:xfrm>
                    <a:off x="4393" y="2365"/>
                    <a:ext cx="21" cy="28"/>
                  </a:xfrm>
                  <a:custGeom>
                    <a:avLst/>
                    <a:gdLst/>
                    <a:ahLst/>
                    <a:cxnLst/>
                    <a:rect l="l" t="t" r="r" b="b"/>
                    <a:pathLst>
                      <a:path w="28" h="37" extrusionOk="0">
                        <a:moveTo>
                          <a:pt x="28" y="30"/>
                        </a:moveTo>
                        <a:cubicBezTo>
                          <a:pt x="28" y="31"/>
                          <a:pt x="28" y="32"/>
                          <a:pt x="28" y="33"/>
                        </a:cubicBezTo>
                        <a:cubicBezTo>
                          <a:pt x="28" y="35"/>
                          <a:pt x="28" y="36"/>
                          <a:pt x="28" y="37"/>
                        </a:cubicBezTo>
                        <a:cubicBezTo>
                          <a:pt x="28" y="37"/>
                          <a:pt x="28" y="37"/>
                          <a:pt x="28" y="37"/>
                        </a:cubicBezTo>
                        <a:cubicBezTo>
                          <a:pt x="28" y="36"/>
                          <a:pt x="28" y="35"/>
                          <a:pt x="28" y="33"/>
                        </a:cubicBezTo>
                        <a:cubicBezTo>
                          <a:pt x="28" y="33"/>
                          <a:pt x="28" y="33"/>
                          <a:pt x="28" y="32"/>
                        </a:cubicBezTo>
                        <a:cubicBezTo>
                          <a:pt x="28" y="30"/>
                          <a:pt x="28" y="30"/>
                          <a:pt x="28" y="30"/>
                        </a:cubicBezTo>
                        <a:moveTo>
                          <a:pt x="14" y="7"/>
                        </a:moveTo>
                        <a:cubicBezTo>
                          <a:pt x="16" y="7"/>
                          <a:pt x="17" y="8"/>
                          <a:pt x="18" y="8"/>
                        </a:cubicBezTo>
                        <a:cubicBezTo>
                          <a:pt x="19" y="9"/>
                          <a:pt x="20" y="9"/>
                          <a:pt x="20" y="9"/>
                        </a:cubicBezTo>
                        <a:cubicBezTo>
                          <a:pt x="20" y="9"/>
                          <a:pt x="19" y="8"/>
                          <a:pt x="18" y="8"/>
                        </a:cubicBezTo>
                        <a:cubicBezTo>
                          <a:pt x="17" y="8"/>
                          <a:pt x="15" y="7"/>
                          <a:pt x="14" y="7"/>
                        </a:cubicBezTo>
                        <a:moveTo>
                          <a:pt x="0" y="0"/>
                        </a:moveTo>
                        <a:cubicBezTo>
                          <a:pt x="0" y="0"/>
                          <a:pt x="0" y="0"/>
                          <a:pt x="1" y="1"/>
                        </a:cubicBezTo>
                        <a:cubicBezTo>
                          <a:pt x="2" y="1"/>
                          <a:pt x="3" y="2"/>
                          <a:pt x="4" y="3"/>
                        </a:cubicBezTo>
                        <a:cubicBezTo>
                          <a:pt x="3" y="2"/>
                          <a:pt x="1" y="1"/>
                          <a:pt x="0" y="0"/>
                        </a:cubicBezTo>
                      </a:path>
                    </a:pathLst>
                  </a:custGeom>
                  <a:solidFill>
                    <a:srgbClr val="F2B8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40" name="Google Shape;3840;p21"/>
                  <p:cNvSpPr/>
                  <p:nvPr/>
                </p:nvSpPr>
                <p:spPr>
                  <a:xfrm>
                    <a:off x="4392" y="2342"/>
                    <a:ext cx="20" cy="10"/>
                  </a:xfrm>
                  <a:custGeom>
                    <a:avLst/>
                    <a:gdLst/>
                    <a:ahLst/>
                    <a:cxnLst/>
                    <a:rect l="l" t="t" r="r" b="b"/>
                    <a:pathLst>
                      <a:path w="27" h="13" extrusionOk="0">
                        <a:moveTo>
                          <a:pt x="27" y="0"/>
                        </a:moveTo>
                        <a:cubicBezTo>
                          <a:pt x="27" y="0"/>
                          <a:pt x="25" y="0"/>
                          <a:pt x="22" y="1"/>
                        </a:cubicBezTo>
                        <a:cubicBezTo>
                          <a:pt x="21" y="1"/>
                          <a:pt x="19" y="1"/>
                          <a:pt x="17" y="2"/>
                        </a:cubicBezTo>
                        <a:cubicBezTo>
                          <a:pt x="15" y="2"/>
                          <a:pt x="13" y="3"/>
                          <a:pt x="11" y="4"/>
                        </a:cubicBezTo>
                        <a:cubicBezTo>
                          <a:pt x="10" y="4"/>
                          <a:pt x="9" y="5"/>
                          <a:pt x="9" y="5"/>
                        </a:cubicBezTo>
                        <a:cubicBezTo>
                          <a:pt x="5" y="7"/>
                          <a:pt x="2" y="9"/>
                          <a:pt x="0" y="12"/>
                        </a:cubicBezTo>
                        <a:cubicBezTo>
                          <a:pt x="0" y="12"/>
                          <a:pt x="0" y="13"/>
                          <a:pt x="0" y="13"/>
                        </a:cubicBezTo>
                        <a:cubicBezTo>
                          <a:pt x="0" y="13"/>
                          <a:pt x="0" y="13"/>
                          <a:pt x="0" y="13"/>
                        </a:cubicBezTo>
                        <a:cubicBezTo>
                          <a:pt x="0" y="13"/>
                          <a:pt x="0" y="13"/>
                          <a:pt x="0" y="13"/>
                        </a:cubicBezTo>
                        <a:cubicBezTo>
                          <a:pt x="0" y="12"/>
                          <a:pt x="1" y="12"/>
                          <a:pt x="1" y="11"/>
                        </a:cubicBezTo>
                        <a:cubicBezTo>
                          <a:pt x="2" y="10"/>
                          <a:pt x="3" y="9"/>
                          <a:pt x="4" y="8"/>
                        </a:cubicBezTo>
                        <a:cubicBezTo>
                          <a:pt x="5" y="7"/>
                          <a:pt x="6" y="6"/>
                          <a:pt x="8" y="6"/>
                        </a:cubicBezTo>
                        <a:cubicBezTo>
                          <a:pt x="9" y="5"/>
                          <a:pt x="10" y="4"/>
                          <a:pt x="11" y="4"/>
                        </a:cubicBezTo>
                        <a:cubicBezTo>
                          <a:pt x="13" y="3"/>
                          <a:pt x="15" y="2"/>
                          <a:pt x="17" y="2"/>
                        </a:cubicBezTo>
                        <a:cubicBezTo>
                          <a:pt x="19" y="1"/>
                          <a:pt x="21" y="1"/>
                          <a:pt x="22" y="1"/>
                        </a:cubicBezTo>
                        <a:cubicBezTo>
                          <a:pt x="25" y="0"/>
                          <a:pt x="27" y="0"/>
                          <a:pt x="27" y="0"/>
                        </a:cubicBezTo>
                      </a:path>
                    </a:pathLst>
                  </a:custGeom>
                  <a:solidFill>
                    <a:srgbClr val="CC6D3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41" name="Google Shape;3841;p21"/>
                  <p:cNvSpPr/>
                  <p:nvPr/>
                </p:nvSpPr>
                <p:spPr>
                  <a:xfrm>
                    <a:off x="4391" y="2346"/>
                    <a:ext cx="23" cy="43"/>
                  </a:xfrm>
                  <a:custGeom>
                    <a:avLst/>
                    <a:gdLst/>
                    <a:ahLst/>
                    <a:cxnLst/>
                    <a:rect l="l" t="t" r="r" b="b"/>
                    <a:pathLst>
                      <a:path w="30" h="58" extrusionOk="0">
                        <a:moveTo>
                          <a:pt x="29" y="48"/>
                        </a:moveTo>
                        <a:cubicBezTo>
                          <a:pt x="29" y="50"/>
                          <a:pt x="29" y="52"/>
                          <a:pt x="29" y="54"/>
                        </a:cubicBezTo>
                        <a:cubicBezTo>
                          <a:pt x="29" y="54"/>
                          <a:pt x="30" y="55"/>
                          <a:pt x="30" y="56"/>
                        </a:cubicBezTo>
                        <a:cubicBezTo>
                          <a:pt x="30" y="58"/>
                          <a:pt x="30" y="58"/>
                          <a:pt x="30" y="58"/>
                        </a:cubicBezTo>
                        <a:cubicBezTo>
                          <a:pt x="30" y="57"/>
                          <a:pt x="30" y="56"/>
                          <a:pt x="30" y="54"/>
                        </a:cubicBezTo>
                        <a:cubicBezTo>
                          <a:pt x="29" y="48"/>
                          <a:pt x="29" y="48"/>
                          <a:pt x="29" y="48"/>
                        </a:cubicBezTo>
                        <a:moveTo>
                          <a:pt x="28" y="41"/>
                        </a:moveTo>
                        <a:cubicBezTo>
                          <a:pt x="28" y="41"/>
                          <a:pt x="28" y="41"/>
                          <a:pt x="28" y="41"/>
                        </a:cubicBezTo>
                        <a:cubicBezTo>
                          <a:pt x="28" y="42"/>
                          <a:pt x="28" y="42"/>
                          <a:pt x="28" y="43"/>
                        </a:cubicBezTo>
                        <a:cubicBezTo>
                          <a:pt x="28" y="44"/>
                          <a:pt x="28" y="44"/>
                          <a:pt x="28" y="45"/>
                        </a:cubicBezTo>
                        <a:cubicBezTo>
                          <a:pt x="28" y="43"/>
                          <a:pt x="28" y="43"/>
                          <a:pt x="28" y="43"/>
                        </a:cubicBezTo>
                        <a:cubicBezTo>
                          <a:pt x="28" y="43"/>
                          <a:pt x="28" y="43"/>
                          <a:pt x="28" y="43"/>
                        </a:cubicBezTo>
                        <a:cubicBezTo>
                          <a:pt x="28" y="41"/>
                          <a:pt x="28" y="41"/>
                          <a:pt x="28" y="41"/>
                        </a:cubicBezTo>
                        <a:cubicBezTo>
                          <a:pt x="28" y="41"/>
                          <a:pt x="28" y="41"/>
                          <a:pt x="28" y="41"/>
                        </a:cubicBezTo>
                        <a:moveTo>
                          <a:pt x="15" y="32"/>
                        </a:moveTo>
                        <a:cubicBezTo>
                          <a:pt x="15" y="32"/>
                          <a:pt x="16" y="33"/>
                          <a:pt x="16" y="33"/>
                        </a:cubicBezTo>
                        <a:cubicBezTo>
                          <a:pt x="17" y="33"/>
                          <a:pt x="19" y="34"/>
                          <a:pt x="20" y="34"/>
                        </a:cubicBezTo>
                        <a:cubicBezTo>
                          <a:pt x="21" y="34"/>
                          <a:pt x="22" y="35"/>
                          <a:pt x="22" y="35"/>
                        </a:cubicBezTo>
                        <a:cubicBezTo>
                          <a:pt x="23" y="35"/>
                          <a:pt x="23" y="36"/>
                          <a:pt x="24" y="36"/>
                        </a:cubicBezTo>
                        <a:cubicBezTo>
                          <a:pt x="24" y="36"/>
                          <a:pt x="24" y="36"/>
                          <a:pt x="24" y="36"/>
                        </a:cubicBezTo>
                        <a:cubicBezTo>
                          <a:pt x="24" y="36"/>
                          <a:pt x="24" y="36"/>
                          <a:pt x="24" y="36"/>
                        </a:cubicBezTo>
                        <a:cubicBezTo>
                          <a:pt x="23" y="35"/>
                          <a:pt x="21" y="35"/>
                          <a:pt x="20" y="34"/>
                        </a:cubicBezTo>
                        <a:cubicBezTo>
                          <a:pt x="20" y="34"/>
                          <a:pt x="19" y="33"/>
                          <a:pt x="18" y="33"/>
                        </a:cubicBezTo>
                        <a:cubicBezTo>
                          <a:pt x="16" y="33"/>
                          <a:pt x="15" y="32"/>
                          <a:pt x="15" y="32"/>
                        </a:cubicBezTo>
                        <a:moveTo>
                          <a:pt x="0" y="24"/>
                        </a:moveTo>
                        <a:cubicBezTo>
                          <a:pt x="0" y="24"/>
                          <a:pt x="1" y="25"/>
                          <a:pt x="2" y="26"/>
                        </a:cubicBezTo>
                        <a:cubicBezTo>
                          <a:pt x="3" y="27"/>
                          <a:pt x="5" y="28"/>
                          <a:pt x="6" y="29"/>
                        </a:cubicBezTo>
                        <a:cubicBezTo>
                          <a:pt x="8" y="30"/>
                          <a:pt x="10" y="30"/>
                          <a:pt x="11" y="31"/>
                        </a:cubicBezTo>
                        <a:cubicBezTo>
                          <a:pt x="12" y="31"/>
                          <a:pt x="12" y="31"/>
                          <a:pt x="12" y="31"/>
                        </a:cubicBezTo>
                        <a:cubicBezTo>
                          <a:pt x="7" y="29"/>
                          <a:pt x="3" y="27"/>
                          <a:pt x="0" y="24"/>
                        </a:cubicBezTo>
                        <a:moveTo>
                          <a:pt x="10" y="0"/>
                        </a:moveTo>
                        <a:cubicBezTo>
                          <a:pt x="9" y="0"/>
                          <a:pt x="9" y="0"/>
                          <a:pt x="8" y="1"/>
                        </a:cubicBezTo>
                        <a:cubicBezTo>
                          <a:pt x="7" y="1"/>
                          <a:pt x="6" y="2"/>
                          <a:pt x="5" y="3"/>
                        </a:cubicBezTo>
                        <a:cubicBezTo>
                          <a:pt x="4" y="4"/>
                          <a:pt x="3" y="5"/>
                          <a:pt x="2" y="6"/>
                        </a:cubicBezTo>
                        <a:cubicBezTo>
                          <a:pt x="2" y="6"/>
                          <a:pt x="1" y="7"/>
                          <a:pt x="1" y="7"/>
                        </a:cubicBezTo>
                        <a:cubicBezTo>
                          <a:pt x="1" y="7"/>
                          <a:pt x="1" y="8"/>
                          <a:pt x="1" y="8"/>
                        </a:cubicBezTo>
                        <a:cubicBezTo>
                          <a:pt x="1" y="8"/>
                          <a:pt x="1" y="7"/>
                          <a:pt x="1" y="7"/>
                        </a:cubicBezTo>
                        <a:cubicBezTo>
                          <a:pt x="3" y="4"/>
                          <a:pt x="6" y="2"/>
                          <a:pt x="10" y="0"/>
                        </a:cubicBezTo>
                      </a:path>
                    </a:pathLst>
                  </a:custGeom>
                  <a:solidFill>
                    <a:srgbClr val="9E492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42" name="Google Shape;3842;p21"/>
                  <p:cNvSpPr/>
                  <p:nvPr/>
                </p:nvSpPr>
                <p:spPr>
                  <a:xfrm>
                    <a:off x="4389" y="2352"/>
                    <a:ext cx="24" cy="30"/>
                  </a:xfrm>
                  <a:custGeom>
                    <a:avLst/>
                    <a:gdLst/>
                    <a:ahLst/>
                    <a:cxnLst/>
                    <a:rect l="l" t="t" r="r" b="b"/>
                    <a:pathLst>
                      <a:path w="32" h="41" extrusionOk="0">
                        <a:moveTo>
                          <a:pt x="31" y="35"/>
                        </a:moveTo>
                        <a:cubicBezTo>
                          <a:pt x="31" y="35"/>
                          <a:pt x="31" y="35"/>
                          <a:pt x="31" y="35"/>
                        </a:cubicBezTo>
                        <a:cubicBezTo>
                          <a:pt x="32" y="41"/>
                          <a:pt x="32" y="41"/>
                          <a:pt x="32" y="41"/>
                        </a:cubicBezTo>
                        <a:cubicBezTo>
                          <a:pt x="32" y="40"/>
                          <a:pt x="32" y="40"/>
                          <a:pt x="32" y="39"/>
                        </a:cubicBezTo>
                        <a:cubicBezTo>
                          <a:pt x="32" y="38"/>
                          <a:pt x="31" y="36"/>
                          <a:pt x="31" y="35"/>
                        </a:cubicBezTo>
                        <a:cubicBezTo>
                          <a:pt x="31" y="35"/>
                          <a:pt x="31" y="35"/>
                          <a:pt x="31" y="35"/>
                        </a:cubicBezTo>
                        <a:moveTo>
                          <a:pt x="26" y="27"/>
                        </a:moveTo>
                        <a:cubicBezTo>
                          <a:pt x="27" y="28"/>
                          <a:pt x="27" y="28"/>
                          <a:pt x="27" y="28"/>
                        </a:cubicBezTo>
                        <a:cubicBezTo>
                          <a:pt x="27" y="28"/>
                          <a:pt x="27" y="28"/>
                          <a:pt x="27" y="28"/>
                        </a:cubicBezTo>
                        <a:cubicBezTo>
                          <a:pt x="27" y="28"/>
                          <a:pt x="27" y="28"/>
                          <a:pt x="26" y="27"/>
                        </a:cubicBezTo>
                        <a:moveTo>
                          <a:pt x="10" y="21"/>
                        </a:moveTo>
                        <a:cubicBezTo>
                          <a:pt x="13" y="22"/>
                          <a:pt x="15" y="23"/>
                          <a:pt x="18" y="24"/>
                        </a:cubicBezTo>
                        <a:cubicBezTo>
                          <a:pt x="18" y="24"/>
                          <a:pt x="18" y="24"/>
                          <a:pt x="19" y="24"/>
                        </a:cubicBezTo>
                        <a:cubicBezTo>
                          <a:pt x="17" y="24"/>
                          <a:pt x="16" y="23"/>
                          <a:pt x="15" y="23"/>
                        </a:cubicBezTo>
                        <a:cubicBezTo>
                          <a:pt x="13" y="22"/>
                          <a:pt x="12" y="22"/>
                          <a:pt x="10" y="21"/>
                        </a:cubicBezTo>
                        <a:moveTo>
                          <a:pt x="4" y="0"/>
                        </a:moveTo>
                        <a:cubicBezTo>
                          <a:pt x="3" y="0"/>
                          <a:pt x="3" y="1"/>
                          <a:pt x="3" y="1"/>
                        </a:cubicBezTo>
                        <a:cubicBezTo>
                          <a:pt x="2" y="2"/>
                          <a:pt x="2" y="2"/>
                          <a:pt x="2" y="2"/>
                        </a:cubicBezTo>
                        <a:cubicBezTo>
                          <a:pt x="2" y="3"/>
                          <a:pt x="1" y="4"/>
                          <a:pt x="1" y="6"/>
                        </a:cubicBezTo>
                        <a:cubicBezTo>
                          <a:pt x="1" y="6"/>
                          <a:pt x="0" y="6"/>
                          <a:pt x="0" y="6"/>
                        </a:cubicBezTo>
                        <a:cubicBezTo>
                          <a:pt x="0" y="7"/>
                          <a:pt x="0" y="9"/>
                          <a:pt x="1" y="11"/>
                        </a:cubicBezTo>
                        <a:cubicBezTo>
                          <a:pt x="1" y="12"/>
                          <a:pt x="1" y="13"/>
                          <a:pt x="2" y="14"/>
                        </a:cubicBezTo>
                        <a:cubicBezTo>
                          <a:pt x="2" y="15"/>
                          <a:pt x="3" y="16"/>
                          <a:pt x="5" y="17"/>
                        </a:cubicBezTo>
                        <a:cubicBezTo>
                          <a:pt x="4" y="16"/>
                          <a:pt x="3" y="16"/>
                          <a:pt x="3" y="15"/>
                        </a:cubicBezTo>
                        <a:cubicBezTo>
                          <a:pt x="2" y="14"/>
                          <a:pt x="1" y="12"/>
                          <a:pt x="1" y="11"/>
                        </a:cubicBezTo>
                        <a:cubicBezTo>
                          <a:pt x="0" y="9"/>
                          <a:pt x="0" y="7"/>
                          <a:pt x="1" y="6"/>
                        </a:cubicBezTo>
                        <a:cubicBezTo>
                          <a:pt x="1" y="4"/>
                          <a:pt x="2" y="3"/>
                          <a:pt x="3" y="2"/>
                        </a:cubicBezTo>
                        <a:cubicBezTo>
                          <a:pt x="3" y="1"/>
                          <a:pt x="3" y="1"/>
                          <a:pt x="3" y="1"/>
                        </a:cubicBezTo>
                        <a:cubicBezTo>
                          <a:pt x="4" y="0"/>
                          <a:pt x="4" y="0"/>
                          <a:pt x="4" y="0"/>
                        </a:cubicBezTo>
                        <a:cubicBezTo>
                          <a:pt x="4" y="0"/>
                          <a:pt x="4" y="0"/>
                          <a:pt x="4" y="0"/>
                        </a:cubicBezTo>
                      </a:path>
                    </a:pathLst>
                  </a:custGeom>
                  <a:solidFill>
                    <a:srgbClr val="BB55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43" name="Google Shape;3843;p21"/>
                  <p:cNvSpPr/>
                  <p:nvPr/>
                </p:nvSpPr>
                <p:spPr>
                  <a:xfrm>
                    <a:off x="4389" y="2351"/>
                    <a:ext cx="25" cy="35"/>
                  </a:xfrm>
                  <a:custGeom>
                    <a:avLst/>
                    <a:gdLst/>
                    <a:ahLst/>
                    <a:cxnLst/>
                    <a:rect l="l" t="t" r="r" b="b"/>
                    <a:pathLst>
                      <a:path w="33" h="47" extrusionOk="0">
                        <a:moveTo>
                          <a:pt x="31" y="36"/>
                        </a:moveTo>
                        <a:cubicBezTo>
                          <a:pt x="31" y="36"/>
                          <a:pt x="31" y="36"/>
                          <a:pt x="31" y="36"/>
                        </a:cubicBezTo>
                        <a:cubicBezTo>
                          <a:pt x="31" y="38"/>
                          <a:pt x="31" y="38"/>
                          <a:pt x="31" y="38"/>
                        </a:cubicBezTo>
                        <a:cubicBezTo>
                          <a:pt x="31" y="38"/>
                          <a:pt x="32" y="39"/>
                          <a:pt x="32" y="40"/>
                        </a:cubicBezTo>
                        <a:cubicBezTo>
                          <a:pt x="32" y="40"/>
                          <a:pt x="32" y="41"/>
                          <a:pt x="32" y="41"/>
                        </a:cubicBezTo>
                        <a:cubicBezTo>
                          <a:pt x="33" y="47"/>
                          <a:pt x="33" y="47"/>
                          <a:pt x="33" y="47"/>
                        </a:cubicBezTo>
                        <a:cubicBezTo>
                          <a:pt x="32" y="46"/>
                          <a:pt x="32" y="44"/>
                          <a:pt x="32" y="42"/>
                        </a:cubicBezTo>
                        <a:cubicBezTo>
                          <a:pt x="31" y="36"/>
                          <a:pt x="31" y="36"/>
                          <a:pt x="31" y="36"/>
                        </a:cubicBezTo>
                        <a:moveTo>
                          <a:pt x="23" y="27"/>
                        </a:moveTo>
                        <a:cubicBezTo>
                          <a:pt x="24" y="28"/>
                          <a:pt x="26" y="28"/>
                          <a:pt x="27" y="29"/>
                        </a:cubicBezTo>
                        <a:cubicBezTo>
                          <a:pt x="27" y="29"/>
                          <a:pt x="27" y="29"/>
                          <a:pt x="27" y="29"/>
                        </a:cubicBezTo>
                        <a:cubicBezTo>
                          <a:pt x="27" y="29"/>
                          <a:pt x="27" y="29"/>
                          <a:pt x="26" y="28"/>
                        </a:cubicBezTo>
                        <a:cubicBezTo>
                          <a:pt x="25" y="28"/>
                          <a:pt x="24" y="27"/>
                          <a:pt x="23" y="27"/>
                        </a:cubicBezTo>
                        <a:cubicBezTo>
                          <a:pt x="23" y="27"/>
                          <a:pt x="23" y="27"/>
                          <a:pt x="23" y="27"/>
                        </a:cubicBezTo>
                        <a:moveTo>
                          <a:pt x="2" y="15"/>
                        </a:moveTo>
                        <a:cubicBezTo>
                          <a:pt x="2" y="15"/>
                          <a:pt x="2" y="16"/>
                          <a:pt x="2" y="16"/>
                        </a:cubicBezTo>
                        <a:cubicBezTo>
                          <a:pt x="3" y="16"/>
                          <a:pt x="3" y="16"/>
                          <a:pt x="3" y="17"/>
                        </a:cubicBezTo>
                        <a:cubicBezTo>
                          <a:pt x="6" y="20"/>
                          <a:pt x="10" y="22"/>
                          <a:pt x="15" y="24"/>
                        </a:cubicBezTo>
                        <a:cubicBezTo>
                          <a:pt x="16" y="25"/>
                          <a:pt x="17" y="25"/>
                          <a:pt x="18" y="25"/>
                        </a:cubicBezTo>
                        <a:cubicBezTo>
                          <a:pt x="18" y="25"/>
                          <a:pt x="19" y="26"/>
                          <a:pt x="21" y="26"/>
                        </a:cubicBezTo>
                        <a:cubicBezTo>
                          <a:pt x="20" y="26"/>
                          <a:pt x="20" y="26"/>
                          <a:pt x="19" y="25"/>
                        </a:cubicBezTo>
                        <a:cubicBezTo>
                          <a:pt x="18" y="25"/>
                          <a:pt x="18" y="25"/>
                          <a:pt x="18" y="25"/>
                        </a:cubicBezTo>
                        <a:cubicBezTo>
                          <a:pt x="15" y="24"/>
                          <a:pt x="13" y="23"/>
                          <a:pt x="10" y="22"/>
                        </a:cubicBezTo>
                        <a:cubicBezTo>
                          <a:pt x="9" y="21"/>
                          <a:pt x="7" y="20"/>
                          <a:pt x="6" y="19"/>
                        </a:cubicBezTo>
                        <a:cubicBezTo>
                          <a:pt x="6" y="19"/>
                          <a:pt x="5" y="19"/>
                          <a:pt x="5" y="18"/>
                        </a:cubicBezTo>
                        <a:cubicBezTo>
                          <a:pt x="3" y="17"/>
                          <a:pt x="2" y="16"/>
                          <a:pt x="2" y="15"/>
                        </a:cubicBezTo>
                        <a:moveTo>
                          <a:pt x="1" y="7"/>
                        </a:moveTo>
                        <a:cubicBezTo>
                          <a:pt x="1" y="7"/>
                          <a:pt x="1" y="7"/>
                          <a:pt x="1" y="7"/>
                        </a:cubicBezTo>
                        <a:cubicBezTo>
                          <a:pt x="0" y="7"/>
                          <a:pt x="0" y="7"/>
                          <a:pt x="0" y="7"/>
                        </a:cubicBezTo>
                        <a:cubicBezTo>
                          <a:pt x="0" y="7"/>
                          <a:pt x="1" y="7"/>
                          <a:pt x="1" y="7"/>
                        </a:cubicBezTo>
                        <a:moveTo>
                          <a:pt x="4" y="0"/>
                        </a:moveTo>
                        <a:cubicBezTo>
                          <a:pt x="4" y="0"/>
                          <a:pt x="4" y="1"/>
                          <a:pt x="4" y="1"/>
                        </a:cubicBezTo>
                        <a:cubicBezTo>
                          <a:pt x="3" y="2"/>
                          <a:pt x="3" y="2"/>
                          <a:pt x="3" y="2"/>
                        </a:cubicBezTo>
                        <a:cubicBezTo>
                          <a:pt x="3" y="2"/>
                          <a:pt x="3" y="2"/>
                          <a:pt x="3" y="2"/>
                        </a:cubicBezTo>
                        <a:cubicBezTo>
                          <a:pt x="3" y="2"/>
                          <a:pt x="3" y="1"/>
                          <a:pt x="4" y="1"/>
                        </a:cubicBezTo>
                        <a:cubicBezTo>
                          <a:pt x="4" y="1"/>
                          <a:pt x="4" y="0"/>
                          <a:pt x="4" y="0"/>
                        </a:cubicBezTo>
                      </a:path>
                    </a:pathLst>
                  </a:custGeom>
                  <a:solidFill>
                    <a:srgbClr val="923C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44" name="Google Shape;3844;p21"/>
                  <p:cNvSpPr/>
                  <p:nvPr/>
                </p:nvSpPr>
                <p:spPr>
                  <a:xfrm>
                    <a:off x="4392" y="2342"/>
                    <a:ext cx="20" cy="15"/>
                  </a:xfrm>
                  <a:custGeom>
                    <a:avLst/>
                    <a:gdLst/>
                    <a:ahLst/>
                    <a:cxnLst/>
                    <a:rect l="l" t="t" r="r" b="b"/>
                    <a:pathLst>
                      <a:path w="27" h="20" extrusionOk="0">
                        <a:moveTo>
                          <a:pt x="0" y="17"/>
                        </a:moveTo>
                        <a:cubicBezTo>
                          <a:pt x="0" y="17"/>
                          <a:pt x="0" y="17"/>
                          <a:pt x="0" y="17"/>
                        </a:cubicBezTo>
                        <a:cubicBezTo>
                          <a:pt x="0" y="18"/>
                          <a:pt x="0" y="19"/>
                          <a:pt x="0" y="19"/>
                        </a:cubicBezTo>
                        <a:cubicBezTo>
                          <a:pt x="0" y="20"/>
                          <a:pt x="0" y="20"/>
                          <a:pt x="0" y="20"/>
                        </a:cubicBezTo>
                        <a:cubicBezTo>
                          <a:pt x="0" y="20"/>
                          <a:pt x="0" y="20"/>
                          <a:pt x="0" y="20"/>
                        </a:cubicBezTo>
                        <a:cubicBezTo>
                          <a:pt x="0" y="20"/>
                          <a:pt x="0" y="20"/>
                          <a:pt x="0" y="19"/>
                        </a:cubicBezTo>
                        <a:cubicBezTo>
                          <a:pt x="0" y="19"/>
                          <a:pt x="0" y="18"/>
                          <a:pt x="1" y="17"/>
                        </a:cubicBezTo>
                        <a:cubicBezTo>
                          <a:pt x="1" y="17"/>
                          <a:pt x="1" y="17"/>
                          <a:pt x="1" y="17"/>
                        </a:cubicBezTo>
                        <a:cubicBezTo>
                          <a:pt x="1" y="17"/>
                          <a:pt x="0" y="17"/>
                          <a:pt x="0" y="17"/>
                        </a:cubicBezTo>
                        <a:moveTo>
                          <a:pt x="27" y="0"/>
                        </a:moveTo>
                        <a:cubicBezTo>
                          <a:pt x="27" y="0"/>
                          <a:pt x="26" y="0"/>
                          <a:pt x="23" y="1"/>
                        </a:cubicBezTo>
                        <a:cubicBezTo>
                          <a:pt x="22" y="1"/>
                          <a:pt x="20" y="1"/>
                          <a:pt x="18" y="2"/>
                        </a:cubicBezTo>
                        <a:cubicBezTo>
                          <a:pt x="16" y="2"/>
                          <a:pt x="14" y="3"/>
                          <a:pt x="12" y="4"/>
                        </a:cubicBezTo>
                        <a:cubicBezTo>
                          <a:pt x="11" y="5"/>
                          <a:pt x="11" y="5"/>
                          <a:pt x="10" y="6"/>
                        </a:cubicBezTo>
                        <a:cubicBezTo>
                          <a:pt x="10" y="5"/>
                          <a:pt x="11" y="5"/>
                          <a:pt x="12" y="5"/>
                        </a:cubicBezTo>
                        <a:cubicBezTo>
                          <a:pt x="12" y="4"/>
                          <a:pt x="12" y="4"/>
                          <a:pt x="12" y="4"/>
                        </a:cubicBezTo>
                        <a:cubicBezTo>
                          <a:pt x="14" y="3"/>
                          <a:pt x="16" y="2"/>
                          <a:pt x="18" y="2"/>
                        </a:cubicBezTo>
                        <a:cubicBezTo>
                          <a:pt x="20" y="1"/>
                          <a:pt x="22" y="1"/>
                          <a:pt x="23" y="1"/>
                        </a:cubicBezTo>
                        <a:cubicBezTo>
                          <a:pt x="26" y="0"/>
                          <a:pt x="27" y="0"/>
                          <a:pt x="27" y="0"/>
                        </a:cubicBezTo>
                      </a:path>
                    </a:pathLst>
                  </a:custGeom>
                  <a:solidFill>
                    <a:srgbClr val="CC6D3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45" name="Google Shape;3845;p21"/>
                  <p:cNvSpPr/>
                  <p:nvPr/>
                </p:nvSpPr>
                <p:spPr>
                  <a:xfrm>
                    <a:off x="4414" y="2390"/>
                    <a:ext cx="0" cy="3"/>
                  </a:xfrm>
                  <a:custGeom>
                    <a:avLst/>
                    <a:gdLst/>
                    <a:ahLst/>
                    <a:cxnLst/>
                    <a:rect l="l" t="t" r="r" b="b"/>
                    <a:pathLst>
                      <a:path w="120000" h="4" extrusionOk="0">
                        <a:moveTo>
                          <a:pt x="0" y="0"/>
                        </a:moveTo>
                        <a:cubicBezTo>
                          <a:pt x="0" y="2"/>
                          <a:pt x="0" y="3"/>
                          <a:pt x="0" y="4"/>
                        </a:cubicBezTo>
                        <a:cubicBezTo>
                          <a:pt x="0" y="4"/>
                          <a:pt x="0" y="4"/>
                          <a:pt x="0" y="4"/>
                        </a:cubicBezTo>
                        <a:cubicBezTo>
                          <a:pt x="0" y="3"/>
                          <a:pt x="0" y="2"/>
                          <a:pt x="0" y="1"/>
                        </a:cubicBezTo>
                        <a:cubicBezTo>
                          <a:pt x="0" y="0"/>
                          <a:pt x="0" y="0"/>
                          <a:pt x="0" y="0"/>
                        </a:cubicBezTo>
                      </a:path>
                    </a:pathLst>
                  </a:custGeom>
                  <a:solidFill>
                    <a:srgbClr val="9E492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46" name="Google Shape;3846;p21"/>
                  <p:cNvSpPr/>
                  <p:nvPr/>
                </p:nvSpPr>
                <p:spPr>
                  <a:xfrm>
                    <a:off x="4391" y="2357"/>
                    <a:ext cx="23" cy="31"/>
                  </a:xfrm>
                  <a:custGeom>
                    <a:avLst/>
                    <a:gdLst/>
                    <a:ahLst/>
                    <a:cxnLst/>
                    <a:rect l="l" t="t" r="r" b="b"/>
                    <a:pathLst>
                      <a:path w="30" h="42" extrusionOk="0">
                        <a:moveTo>
                          <a:pt x="29" y="27"/>
                        </a:moveTo>
                        <a:cubicBezTo>
                          <a:pt x="29" y="28"/>
                          <a:pt x="29" y="28"/>
                          <a:pt x="28" y="28"/>
                        </a:cubicBezTo>
                        <a:cubicBezTo>
                          <a:pt x="29" y="28"/>
                          <a:pt x="29" y="29"/>
                          <a:pt x="29" y="29"/>
                        </a:cubicBezTo>
                        <a:cubicBezTo>
                          <a:pt x="29" y="30"/>
                          <a:pt x="29" y="31"/>
                          <a:pt x="29" y="33"/>
                        </a:cubicBezTo>
                        <a:cubicBezTo>
                          <a:pt x="29" y="35"/>
                          <a:pt x="29" y="37"/>
                          <a:pt x="30" y="39"/>
                        </a:cubicBezTo>
                        <a:cubicBezTo>
                          <a:pt x="30" y="39"/>
                          <a:pt x="30" y="39"/>
                          <a:pt x="30" y="40"/>
                        </a:cubicBezTo>
                        <a:cubicBezTo>
                          <a:pt x="30" y="42"/>
                          <a:pt x="30" y="42"/>
                          <a:pt x="30" y="42"/>
                        </a:cubicBezTo>
                        <a:cubicBezTo>
                          <a:pt x="30" y="41"/>
                          <a:pt x="30" y="40"/>
                          <a:pt x="30" y="39"/>
                        </a:cubicBezTo>
                        <a:cubicBezTo>
                          <a:pt x="30" y="37"/>
                          <a:pt x="29" y="35"/>
                          <a:pt x="29" y="33"/>
                        </a:cubicBezTo>
                        <a:cubicBezTo>
                          <a:pt x="29" y="31"/>
                          <a:pt x="29" y="30"/>
                          <a:pt x="29" y="29"/>
                        </a:cubicBezTo>
                        <a:cubicBezTo>
                          <a:pt x="29" y="28"/>
                          <a:pt x="29" y="28"/>
                          <a:pt x="29" y="27"/>
                        </a:cubicBezTo>
                        <a:moveTo>
                          <a:pt x="1" y="0"/>
                        </a:moveTo>
                        <a:cubicBezTo>
                          <a:pt x="0" y="1"/>
                          <a:pt x="1" y="3"/>
                          <a:pt x="1" y="4"/>
                        </a:cubicBezTo>
                        <a:cubicBezTo>
                          <a:pt x="1" y="6"/>
                          <a:pt x="2" y="7"/>
                          <a:pt x="3" y="8"/>
                        </a:cubicBezTo>
                        <a:cubicBezTo>
                          <a:pt x="4" y="10"/>
                          <a:pt x="5" y="11"/>
                          <a:pt x="6" y="12"/>
                        </a:cubicBezTo>
                        <a:cubicBezTo>
                          <a:pt x="8" y="14"/>
                          <a:pt x="11" y="15"/>
                          <a:pt x="14" y="16"/>
                        </a:cubicBezTo>
                        <a:cubicBezTo>
                          <a:pt x="17" y="17"/>
                          <a:pt x="20" y="18"/>
                          <a:pt x="22" y="20"/>
                        </a:cubicBezTo>
                        <a:cubicBezTo>
                          <a:pt x="23" y="20"/>
                          <a:pt x="24" y="21"/>
                          <a:pt x="25" y="21"/>
                        </a:cubicBezTo>
                        <a:cubicBezTo>
                          <a:pt x="25" y="21"/>
                          <a:pt x="25" y="21"/>
                          <a:pt x="26" y="21"/>
                        </a:cubicBezTo>
                        <a:cubicBezTo>
                          <a:pt x="25" y="21"/>
                          <a:pt x="23" y="20"/>
                          <a:pt x="22" y="19"/>
                        </a:cubicBezTo>
                        <a:cubicBezTo>
                          <a:pt x="20" y="18"/>
                          <a:pt x="17" y="17"/>
                          <a:pt x="14" y="16"/>
                        </a:cubicBezTo>
                        <a:cubicBezTo>
                          <a:pt x="11" y="15"/>
                          <a:pt x="8" y="13"/>
                          <a:pt x="6" y="12"/>
                        </a:cubicBezTo>
                        <a:cubicBezTo>
                          <a:pt x="5" y="11"/>
                          <a:pt x="4" y="9"/>
                          <a:pt x="3" y="8"/>
                        </a:cubicBezTo>
                        <a:cubicBezTo>
                          <a:pt x="2" y="7"/>
                          <a:pt x="1" y="5"/>
                          <a:pt x="1" y="4"/>
                        </a:cubicBezTo>
                        <a:cubicBezTo>
                          <a:pt x="1" y="3"/>
                          <a:pt x="1" y="2"/>
                          <a:pt x="1" y="0"/>
                        </a:cubicBezTo>
                        <a:cubicBezTo>
                          <a:pt x="1" y="0"/>
                          <a:pt x="1" y="0"/>
                          <a:pt x="1" y="0"/>
                        </a:cubicBezTo>
                      </a:path>
                    </a:pathLst>
                  </a:custGeom>
                  <a:solidFill>
                    <a:srgbClr val="BB55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47" name="Google Shape;3847;p21"/>
                  <p:cNvSpPr/>
                  <p:nvPr/>
                </p:nvSpPr>
                <p:spPr>
                  <a:xfrm>
                    <a:off x="4414" y="2387"/>
                    <a:ext cx="0" cy="4"/>
                  </a:xfrm>
                  <a:custGeom>
                    <a:avLst/>
                    <a:gdLst/>
                    <a:ahLst/>
                    <a:cxnLst/>
                    <a:rect l="l" t="t" r="r" b="b"/>
                    <a:pathLst>
                      <a:path w="120000" h="5" extrusionOk="0">
                        <a:moveTo>
                          <a:pt x="0" y="0"/>
                        </a:moveTo>
                        <a:cubicBezTo>
                          <a:pt x="0" y="1"/>
                          <a:pt x="0" y="3"/>
                          <a:pt x="0" y="4"/>
                        </a:cubicBezTo>
                        <a:cubicBezTo>
                          <a:pt x="0" y="4"/>
                          <a:pt x="0" y="4"/>
                          <a:pt x="0" y="4"/>
                        </a:cubicBezTo>
                        <a:cubicBezTo>
                          <a:pt x="0" y="5"/>
                          <a:pt x="0" y="5"/>
                          <a:pt x="0" y="5"/>
                        </a:cubicBezTo>
                        <a:cubicBezTo>
                          <a:pt x="0" y="5"/>
                          <a:pt x="0" y="4"/>
                          <a:pt x="0" y="4"/>
                        </a:cubicBezTo>
                        <a:cubicBezTo>
                          <a:pt x="0" y="3"/>
                          <a:pt x="0" y="3"/>
                          <a:pt x="0" y="2"/>
                        </a:cubicBezTo>
                        <a:cubicBezTo>
                          <a:pt x="0" y="0"/>
                          <a:pt x="0" y="0"/>
                          <a:pt x="0" y="0"/>
                        </a:cubicBezTo>
                      </a:path>
                    </a:pathLst>
                  </a:custGeom>
                  <a:solidFill>
                    <a:srgbClr val="923C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48" name="Google Shape;3848;p21"/>
                  <p:cNvSpPr/>
                  <p:nvPr/>
                </p:nvSpPr>
                <p:spPr>
                  <a:xfrm>
                    <a:off x="4394" y="2342"/>
                    <a:ext cx="19" cy="19"/>
                  </a:xfrm>
                  <a:custGeom>
                    <a:avLst/>
                    <a:gdLst/>
                    <a:ahLst/>
                    <a:cxnLst/>
                    <a:rect l="l" t="t" r="r" b="b"/>
                    <a:pathLst>
                      <a:path w="25" h="26" extrusionOk="0">
                        <a:moveTo>
                          <a:pt x="1" y="17"/>
                        </a:moveTo>
                        <a:cubicBezTo>
                          <a:pt x="1" y="17"/>
                          <a:pt x="1" y="18"/>
                          <a:pt x="0" y="18"/>
                        </a:cubicBezTo>
                        <a:cubicBezTo>
                          <a:pt x="0" y="18"/>
                          <a:pt x="0" y="18"/>
                          <a:pt x="0" y="18"/>
                        </a:cubicBezTo>
                        <a:cubicBezTo>
                          <a:pt x="0" y="19"/>
                          <a:pt x="0" y="19"/>
                          <a:pt x="0" y="20"/>
                        </a:cubicBezTo>
                        <a:cubicBezTo>
                          <a:pt x="0" y="22"/>
                          <a:pt x="0" y="23"/>
                          <a:pt x="0" y="24"/>
                        </a:cubicBezTo>
                        <a:cubicBezTo>
                          <a:pt x="0" y="25"/>
                          <a:pt x="0" y="25"/>
                          <a:pt x="1" y="26"/>
                        </a:cubicBezTo>
                        <a:cubicBezTo>
                          <a:pt x="1" y="26"/>
                          <a:pt x="1" y="26"/>
                          <a:pt x="1" y="26"/>
                        </a:cubicBezTo>
                        <a:cubicBezTo>
                          <a:pt x="1" y="26"/>
                          <a:pt x="1" y="25"/>
                          <a:pt x="1" y="24"/>
                        </a:cubicBezTo>
                        <a:cubicBezTo>
                          <a:pt x="0" y="23"/>
                          <a:pt x="0" y="22"/>
                          <a:pt x="0" y="20"/>
                        </a:cubicBezTo>
                        <a:cubicBezTo>
                          <a:pt x="0" y="19"/>
                          <a:pt x="0" y="19"/>
                          <a:pt x="1" y="18"/>
                        </a:cubicBezTo>
                        <a:cubicBezTo>
                          <a:pt x="1" y="17"/>
                          <a:pt x="1" y="17"/>
                          <a:pt x="1" y="17"/>
                        </a:cubicBezTo>
                        <a:moveTo>
                          <a:pt x="25" y="0"/>
                        </a:moveTo>
                        <a:cubicBezTo>
                          <a:pt x="25" y="0"/>
                          <a:pt x="24" y="0"/>
                          <a:pt x="23" y="0"/>
                        </a:cubicBezTo>
                        <a:cubicBezTo>
                          <a:pt x="23" y="0"/>
                          <a:pt x="22" y="0"/>
                          <a:pt x="20" y="1"/>
                        </a:cubicBezTo>
                        <a:cubicBezTo>
                          <a:pt x="19" y="1"/>
                          <a:pt x="18" y="1"/>
                          <a:pt x="16" y="2"/>
                        </a:cubicBezTo>
                        <a:cubicBezTo>
                          <a:pt x="16" y="2"/>
                          <a:pt x="15" y="2"/>
                          <a:pt x="15" y="2"/>
                        </a:cubicBezTo>
                        <a:cubicBezTo>
                          <a:pt x="16" y="2"/>
                          <a:pt x="16" y="2"/>
                          <a:pt x="16" y="2"/>
                        </a:cubicBezTo>
                        <a:cubicBezTo>
                          <a:pt x="18" y="1"/>
                          <a:pt x="19" y="1"/>
                          <a:pt x="20" y="1"/>
                        </a:cubicBezTo>
                        <a:cubicBezTo>
                          <a:pt x="22" y="0"/>
                          <a:pt x="23" y="0"/>
                          <a:pt x="23" y="0"/>
                        </a:cubicBezTo>
                        <a:cubicBezTo>
                          <a:pt x="24" y="0"/>
                          <a:pt x="25" y="0"/>
                          <a:pt x="25" y="0"/>
                        </a:cubicBezTo>
                      </a:path>
                    </a:pathLst>
                  </a:custGeom>
                  <a:solidFill>
                    <a:srgbClr val="CC6D3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49" name="Google Shape;3849;p21"/>
                  <p:cNvSpPr/>
                  <p:nvPr/>
                </p:nvSpPr>
                <p:spPr>
                  <a:xfrm>
                    <a:off x="4395" y="2361"/>
                    <a:ext cx="19" cy="30"/>
                  </a:xfrm>
                  <a:custGeom>
                    <a:avLst/>
                    <a:gdLst/>
                    <a:ahLst/>
                    <a:cxnLst/>
                    <a:rect l="l" t="t" r="r" b="b"/>
                    <a:pathLst>
                      <a:path w="25" h="40" extrusionOk="0">
                        <a:moveTo>
                          <a:pt x="24" y="27"/>
                        </a:moveTo>
                        <a:cubicBezTo>
                          <a:pt x="24" y="27"/>
                          <a:pt x="24" y="27"/>
                          <a:pt x="24" y="27"/>
                        </a:cubicBezTo>
                        <a:cubicBezTo>
                          <a:pt x="25" y="30"/>
                          <a:pt x="25" y="32"/>
                          <a:pt x="25" y="33"/>
                        </a:cubicBezTo>
                        <a:cubicBezTo>
                          <a:pt x="25" y="35"/>
                          <a:pt x="25" y="37"/>
                          <a:pt x="25" y="38"/>
                        </a:cubicBezTo>
                        <a:cubicBezTo>
                          <a:pt x="25" y="39"/>
                          <a:pt x="25" y="39"/>
                          <a:pt x="25" y="40"/>
                        </a:cubicBezTo>
                        <a:cubicBezTo>
                          <a:pt x="25" y="40"/>
                          <a:pt x="25" y="40"/>
                          <a:pt x="25" y="40"/>
                        </a:cubicBezTo>
                        <a:cubicBezTo>
                          <a:pt x="25" y="40"/>
                          <a:pt x="25" y="39"/>
                          <a:pt x="25" y="38"/>
                        </a:cubicBezTo>
                        <a:cubicBezTo>
                          <a:pt x="25" y="36"/>
                          <a:pt x="25" y="34"/>
                          <a:pt x="25" y="32"/>
                        </a:cubicBezTo>
                        <a:cubicBezTo>
                          <a:pt x="24" y="27"/>
                          <a:pt x="24" y="27"/>
                          <a:pt x="24" y="27"/>
                        </a:cubicBezTo>
                        <a:moveTo>
                          <a:pt x="24" y="21"/>
                        </a:moveTo>
                        <a:cubicBezTo>
                          <a:pt x="24" y="21"/>
                          <a:pt x="24" y="21"/>
                          <a:pt x="24" y="21"/>
                        </a:cubicBezTo>
                        <a:cubicBezTo>
                          <a:pt x="24" y="22"/>
                          <a:pt x="24" y="22"/>
                          <a:pt x="24" y="22"/>
                        </a:cubicBezTo>
                        <a:cubicBezTo>
                          <a:pt x="24" y="22"/>
                          <a:pt x="24" y="22"/>
                          <a:pt x="24" y="22"/>
                        </a:cubicBezTo>
                        <a:cubicBezTo>
                          <a:pt x="24" y="22"/>
                          <a:pt x="24" y="21"/>
                          <a:pt x="24" y="21"/>
                        </a:cubicBezTo>
                        <a:moveTo>
                          <a:pt x="0" y="0"/>
                        </a:moveTo>
                        <a:cubicBezTo>
                          <a:pt x="0" y="2"/>
                          <a:pt x="2" y="4"/>
                          <a:pt x="4" y="6"/>
                        </a:cubicBezTo>
                        <a:cubicBezTo>
                          <a:pt x="6" y="8"/>
                          <a:pt x="9" y="9"/>
                          <a:pt x="11" y="10"/>
                        </a:cubicBezTo>
                        <a:cubicBezTo>
                          <a:pt x="14" y="12"/>
                          <a:pt x="17" y="13"/>
                          <a:pt x="19" y="14"/>
                        </a:cubicBezTo>
                        <a:cubicBezTo>
                          <a:pt x="20" y="15"/>
                          <a:pt x="20" y="15"/>
                          <a:pt x="21" y="15"/>
                        </a:cubicBezTo>
                        <a:cubicBezTo>
                          <a:pt x="21" y="16"/>
                          <a:pt x="21" y="16"/>
                          <a:pt x="21" y="16"/>
                        </a:cubicBezTo>
                        <a:cubicBezTo>
                          <a:pt x="21" y="15"/>
                          <a:pt x="20" y="14"/>
                          <a:pt x="19" y="14"/>
                        </a:cubicBezTo>
                        <a:cubicBezTo>
                          <a:pt x="17" y="13"/>
                          <a:pt x="14" y="11"/>
                          <a:pt x="12" y="10"/>
                        </a:cubicBezTo>
                        <a:cubicBezTo>
                          <a:pt x="9" y="9"/>
                          <a:pt x="6" y="8"/>
                          <a:pt x="4" y="6"/>
                        </a:cubicBezTo>
                        <a:cubicBezTo>
                          <a:pt x="2" y="4"/>
                          <a:pt x="1" y="2"/>
                          <a:pt x="0" y="0"/>
                        </a:cubicBezTo>
                        <a:cubicBezTo>
                          <a:pt x="0" y="0"/>
                          <a:pt x="0" y="0"/>
                          <a:pt x="0" y="0"/>
                        </a:cubicBezTo>
                      </a:path>
                    </a:pathLst>
                  </a:custGeom>
                  <a:solidFill>
                    <a:srgbClr val="BB55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50" name="Google Shape;3850;p21"/>
                  <p:cNvSpPr/>
                  <p:nvPr/>
                </p:nvSpPr>
                <p:spPr>
                  <a:xfrm>
                    <a:off x="4414" y="2391"/>
                    <a:ext cx="0" cy="2"/>
                  </a:xfrm>
                  <a:custGeom>
                    <a:avLst/>
                    <a:gdLst/>
                    <a:ahLst/>
                    <a:cxnLst/>
                    <a:rect l="l" t="t" r="r" b="b"/>
                    <a:pathLst>
                      <a:path w="1" h="2" extrusionOk="0">
                        <a:moveTo>
                          <a:pt x="0" y="0"/>
                        </a:moveTo>
                        <a:cubicBezTo>
                          <a:pt x="0" y="1"/>
                          <a:pt x="0" y="2"/>
                          <a:pt x="0" y="2"/>
                        </a:cubicBezTo>
                        <a:cubicBezTo>
                          <a:pt x="0" y="2"/>
                          <a:pt x="0" y="1"/>
                          <a:pt x="0" y="0"/>
                        </a:cubicBezTo>
                        <a:cubicBezTo>
                          <a:pt x="0" y="0"/>
                          <a:pt x="0" y="0"/>
                          <a:pt x="0" y="0"/>
                        </a:cubicBezTo>
                      </a:path>
                    </a:pathLst>
                  </a:custGeom>
                  <a:solidFill>
                    <a:srgbClr val="923C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51" name="Google Shape;3851;p21"/>
                  <p:cNvSpPr/>
                  <p:nvPr/>
                </p:nvSpPr>
                <p:spPr>
                  <a:xfrm>
                    <a:off x="4397" y="2342"/>
                    <a:ext cx="16" cy="21"/>
                  </a:xfrm>
                  <a:custGeom>
                    <a:avLst/>
                    <a:gdLst/>
                    <a:ahLst/>
                    <a:cxnLst/>
                    <a:rect l="l" t="t" r="r" b="b"/>
                    <a:pathLst>
                      <a:path w="22" h="28" extrusionOk="0">
                        <a:moveTo>
                          <a:pt x="4" y="11"/>
                        </a:moveTo>
                        <a:cubicBezTo>
                          <a:pt x="4" y="11"/>
                          <a:pt x="3" y="11"/>
                          <a:pt x="3" y="11"/>
                        </a:cubicBezTo>
                        <a:cubicBezTo>
                          <a:pt x="2" y="13"/>
                          <a:pt x="2" y="15"/>
                          <a:pt x="1" y="17"/>
                        </a:cubicBezTo>
                        <a:cubicBezTo>
                          <a:pt x="1" y="17"/>
                          <a:pt x="1" y="18"/>
                          <a:pt x="0" y="19"/>
                        </a:cubicBezTo>
                        <a:cubicBezTo>
                          <a:pt x="0" y="19"/>
                          <a:pt x="0" y="20"/>
                          <a:pt x="0" y="21"/>
                        </a:cubicBezTo>
                        <a:cubicBezTo>
                          <a:pt x="0" y="22"/>
                          <a:pt x="0" y="24"/>
                          <a:pt x="1" y="25"/>
                        </a:cubicBezTo>
                        <a:cubicBezTo>
                          <a:pt x="1" y="26"/>
                          <a:pt x="1" y="27"/>
                          <a:pt x="2" y="28"/>
                        </a:cubicBezTo>
                        <a:cubicBezTo>
                          <a:pt x="2" y="28"/>
                          <a:pt x="2" y="28"/>
                          <a:pt x="2" y="28"/>
                        </a:cubicBezTo>
                        <a:cubicBezTo>
                          <a:pt x="2" y="27"/>
                          <a:pt x="1" y="26"/>
                          <a:pt x="1" y="25"/>
                        </a:cubicBezTo>
                        <a:cubicBezTo>
                          <a:pt x="1" y="24"/>
                          <a:pt x="0" y="22"/>
                          <a:pt x="0" y="21"/>
                        </a:cubicBezTo>
                        <a:cubicBezTo>
                          <a:pt x="0" y="20"/>
                          <a:pt x="0" y="19"/>
                          <a:pt x="1" y="19"/>
                        </a:cubicBezTo>
                        <a:cubicBezTo>
                          <a:pt x="1" y="18"/>
                          <a:pt x="1" y="18"/>
                          <a:pt x="1" y="17"/>
                        </a:cubicBezTo>
                        <a:cubicBezTo>
                          <a:pt x="2" y="15"/>
                          <a:pt x="3" y="13"/>
                          <a:pt x="4" y="11"/>
                        </a:cubicBezTo>
                        <a:moveTo>
                          <a:pt x="22" y="0"/>
                        </a:moveTo>
                        <a:cubicBezTo>
                          <a:pt x="22" y="0"/>
                          <a:pt x="22" y="0"/>
                          <a:pt x="21" y="0"/>
                        </a:cubicBezTo>
                        <a:cubicBezTo>
                          <a:pt x="20" y="0"/>
                          <a:pt x="19" y="0"/>
                          <a:pt x="18" y="1"/>
                        </a:cubicBezTo>
                        <a:cubicBezTo>
                          <a:pt x="17" y="1"/>
                          <a:pt x="17" y="1"/>
                          <a:pt x="16" y="1"/>
                        </a:cubicBezTo>
                        <a:cubicBezTo>
                          <a:pt x="16" y="1"/>
                          <a:pt x="16" y="1"/>
                          <a:pt x="17" y="1"/>
                        </a:cubicBezTo>
                        <a:cubicBezTo>
                          <a:pt x="17" y="1"/>
                          <a:pt x="18" y="1"/>
                          <a:pt x="18" y="1"/>
                        </a:cubicBezTo>
                        <a:cubicBezTo>
                          <a:pt x="19" y="1"/>
                          <a:pt x="20" y="0"/>
                          <a:pt x="21" y="0"/>
                        </a:cubicBezTo>
                        <a:cubicBezTo>
                          <a:pt x="22" y="0"/>
                          <a:pt x="22" y="0"/>
                          <a:pt x="22" y="0"/>
                        </a:cubicBezTo>
                      </a:path>
                    </a:pathLst>
                  </a:custGeom>
                  <a:solidFill>
                    <a:srgbClr val="CC6D3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52" name="Google Shape;3852;p21"/>
                  <p:cNvSpPr/>
                  <p:nvPr/>
                </p:nvSpPr>
                <p:spPr>
                  <a:xfrm>
                    <a:off x="4398" y="2363"/>
                    <a:ext cx="16" cy="30"/>
                  </a:xfrm>
                  <a:custGeom>
                    <a:avLst/>
                    <a:gdLst/>
                    <a:ahLst/>
                    <a:cxnLst/>
                    <a:rect l="l" t="t" r="r" b="b"/>
                    <a:pathLst>
                      <a:path w="22" h="40" extrusionOk="0">
                        <a:moveTo>
                          <a:pt x="21" y="33"/>
                        </a:moveTo>
                        <a:cubicBezTo>
                          <a:pt x="21" y="34"/>
                          <a:pt x="21" y="35"/>
                          <a:pt x="22" y="36"/>
                        </a:cubicBezTo>
                        <a:cubicBezTo>
                          <a:pt x="22" y="38"/>
                          <a:pt x="22" y="39"/>
                          <a:pt x="22" y="40"/>
                        </a:cubicBezTo>
                        <a:cubicBezTo>
                          <a:pt x="22" y="40"/>
                          <a:pt x="22" y="40"/>
                          <a:pt x="22" y="40"/>
                        </a:cubicBezTo>
                        <a:cubicBezTo>
                          <a:pt x="22" y="39"/>
                          <a:pt x="22" y="38"/>
                          <a:pt x="22" y="36"/>
                        </a:cubicBezTo>
                        <a:cubicBezTo>
                          <a:pt x="22" y="36"/>
                          <a:pt x="22" y="35"/>
                          <a:pt x="21" y="35"/>
                        </a:cubicBezTo>
                        <a:cubicBezTo>
                          <a:pt x="21" y="33"/>
                          <a:pt x="21" y="33"/>
                          <a:pt x="21" y="33"/>
                        </a:cubicBezTo>
                        <a:moveTo>
                          <a:pt x="20" y="19"/>
                        </a:moveTo>
                        <a:cubicBezTo>
                          <a:pt x="20" y="19"/>
                          <a:pt x="20" y="19"/>
                          <a:pt x="20" y="19"/>
                        </a:cubicBezTo>
                        <a:cubicBezTo>
                          <a:pt x="20" y="19"/>
                          <a:pt x="20" y="19"/>
                          <a:pt x="20" y="19"/>
                        </a:cubicBezTo>
                        <a:cubicBezTo>
                          <a:pt x="20" y="19"/>
                          <a:pt x="20" y="20"/>
                          <a:pt x="20" y="20"/>
                        </a:cubicBezTo>
                        <a:cubicBezTo>
                          <a:pt x="20" y="20"/>
                          <a:pt x="20" y="20"/>
                          <a:pt x="20" y="19"/>
                        </a:cubicBezTo>
                        <a:cubicBezTo>
                          <a:pt x="20" y="19"/>
                          <a:pt x="20" y="19"/>
                          <a:pt x="20" y="19"/>
                        </a:cubicBezTo>
                        <a:cubicBezTo>
                          <a:pt x="20" y="19"/>
                          <a:pt x="20" y="19"/>
                          <a:pt x="20" y="19"/>
                        </a:cubicBezTo>
                        <a:moveTo>
                          <a:pt x="0" y="0"/>
                        </a:moveTo>
                        <a:cubicBezTo>
                          <a:pt x="1" y="2"/>
                          <a:pt x="2" y="3"/>
                          <a:pt x="3" y="4"/>
                        </a:cubicBezTo>
                        <a:cubicBezTo>
                          <a:pt x="5" y="6"/>
                          <a:pt x="7" y="7"/>
                          <a:pt x="10" y="9"/>
                        </a:cubicBezTo>
                        <a:cubicBezTo>
                          <a:pt x="12" y="10"/>
                          <a:pt x="15" y="11"/>
                          <a:pt x="17" y="13"/>
                        </a:cubicBezTo>
                        <a:cubicBezTo>
                          <a:pt x="17" y="13"/>
                          <a:pt x="18" y="13"/>
                          <a:pt x="18" y="14"/>
                        </a:cubicBezTo>
                        <a:cubicBezTo>
                          <a:pt x="18" y="14"/>
                          <a:pt x="18" y="14"/>
                          <a:pt x="18" y="14"/>
                        </a:cubicBezTo>
                        <a:cubicBezTo>
                          <a:pt x="18" y="13"/>
                          <a:pt x="17" y="13"/>
                          <a:pt x="17" y="13"/>
                        </a:cubicBezTo>
                        <a:cubicBezTo>
                          <a:pt x="15" y="11"/>
                          <a:pt x="12" y="10"/>
                          <a:pt x="10" y="9"/>
                        </a:cubicBezTo>
                        <a:cubicBezTo>
                          <a:pt x="8" y="7"/>
                          <a:pt x="5" y="6"/>
                          <a:pt x="3" y="4"/>
                        </a:cubicBezTo>
                        <a:cubicBezTo>
                          <a:pt x="2" y="3"/>
                          <a:pt x="1" y="2"/>
                          <a:pt x="0" y="0"/>
                        </a:cubicBezTo>
                        <a:cubicBezTo>
                          <a:pt x="0" y="0"/>
                          <a:pt x="0" y="0"/>
                          <a:pt x="0" y="0"/>
                        </a:cubicBezTo>
                      </a:path>
                    </a:pathLst>
                  </a:custGeom>
                  <a:solidFill>
                    <a:srgbClr val="BB55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53" name="Google Shape;3853;p21"/>
                  <p:cNvSpPr/>
                  <p:nvPr/>
                </p:nvSpPr>
                <p:spPr>
                  <a:xfrm>
                    <a:off x="4414" y="239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923C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54" name="Google Shape;3854;p21"/>
                  <p:cNvSpPr/>
                  <p:nvPr/>
                </p:nvSpPr>
                <p:spPr>
                  <a:xfrm>
                    <a:off x="4399" y="2342"/>
                    <a:ext cx="14" cy="22"/>
                  </a:xfrm>
                  <a:custGeom>
                    <a:avLst/>
                    <a:gdLst/>
                    <a:ahLst/>
                    <a:cxnLst/>
                    <a:rect l="l" t="t" r="r" b="b"/>
                    <a:pathLst>
                      <a:path w="19" h="30" extrusionOk="0">
                        <a:moveTo>
                          <a:pt x="6" y="8"/>
                        </a:moveTo>
                        <a:cubicBezTo>
                          <a:pt x="5" y="8"/>
                          <a:pt x="5" y="8"/>
                          <a:pt x="5" y="8"/>
                        </a:cubicBezTo>
                        <a:cubicBezTo>
                          <a:pt x="5" y="9"/>
                          <a:pt x="5" y="9"/>
                          <a:pt x="4" y="9"/>
                        </a:cubicBezTo>
                        <a:cubicBezTo>
                          <a:pt x="4" y="10"/>
                          <a:pt x="4" y="10"/>
                          <a:pt x="4" y="10"/>
                        </a:cubicBezTo>
                        <a:cubicBezTo>
                          <a:pt x="3" y="11"/>
                          <a:pt x="3" y="11"/>
                          <a:pt x="3" y="11"/>
                        </a:cubicBezTo>
                        <a:cubicBezTo>
                          <a:pt x="3" y="11"/>
                          <a:pt x="3" y="12"/>
                          <a:pt x="3" y="12"/>
                        </a:cubicBezTo>
                        <a:cubicBezTo>
                          <a:pt x="2" y="13"/>
                          <a:pt x="2" y="14"/>
                          <a:pt x="2" y="14"/>
                        </a:cubicBezTo>
                        <a:cubicBezTo>
                          <a:pt x="2" y="15"/>
                          <a:pt x="2" y="15"/>
                          <a:pt x="2" y="15"/>
                        </a:cubicBezTo>
                        <a:cubicBezTo>
                          <a:pt x="1" y="16"/>
                          <a:pt x="1" y="16"/>
                          <a:pt x="1" y="16"/>
                        </a:cubicBezTo>
                        <a:cubicBezTo>
                          <a:pt x="1" y="16"/>
                          <a:pt x="1" y="17"/>
                          <a:pt x="1" y="18"/>
                        </a:cubicBezTo>
                        <a:cubicBezTo>
                          <a:pt x="1" y="19"/>
                          <a:pt x="0" y="20"/>
                          <a:pt x="0" y="21"/>
                        </a:cubicBezTo>
                        <a:cubicBezTo>
                          <a:pt x="1" y="23"/>
                          <a:pt x="1" y="24"/>
                          <a:pt x="1" y="25"/>
                        </a:cubicBezTo>
                        <a:cubicBezTo>
                          <a:pt x="1" y="27"/>
                          <a:pt x="2" y="28"/>
                          <a:pt x="3" y="29"/>
                        </a:cubicBezTo>
                        <a:cubicBezTo>
                          <a:pt x="3" y="30"/>
                          <a:pt x="3" y="30"/>
                          <a:pt x="3" y="30"/>
                        </a:cubicBezTo>
                        <a:cubicBezTo>
                          <a:pt x="2" y="28"/>
                          <a:pt x="2" y="27"/>
                          <a:pt x="1" y="25"/>
                        </a:cubicBezTo>
                        <a:cubicBezTo>
                          <a:pt x="1" y="24"/>
                          <a:pt x="1" y="23"/>
                          <a:pt x="1" y="21"/>
                        </a:cubicBezTo>
                        <a:cubicBezTo>
                          <a:pt x="1" y="20"/>
                          <a:pt x="1" y="19"/>
                          <a:pt x="1" y="18"/>
                        </a:cubicBezTo>
                        <a:cubicBezTo>
                          <a:pt x="1" y="17"/>
                          <a:pt x="1" y="16"/>
                          <a:pt x="2" y="16"/>
                        </a:cubicBezTo>
                        <a:cubicBezTo>
                          <a:pt x="2" y="15"/>
                          <a:pt x="2" y="15"/>
                          <a:pt x="2" y="15"/>
                        </a:cubicBezTo>
                        <a:cubicBezTo>
                          <a:pt x="2" y="14"/>
                          <a:pt x="2" y="14"/>
                          <a:pt x="2" y="14"/>
                        </a:cubicBezTo>
                        <a:cubicBezTo>
                          <a:pt x="2" y="14"/>
                          <a:pt x="3" y="13"/>
                          <a:pt x="3" y="13"/>
                        </a:cubicBezTo>
                        <a:cubicBezTo>
                          <a:pt x="3" y="12"/>
                          <a:pt x="3" y="11"/>
                          <a:pt x="4" y="11"/>
                        </a:cubicBezTo>
                        <a:cubicBezTo>
                          <a:pt x="4" y="10"/>
                          <a:pt x="4" y="10"/>
                          <a:pt x="4" y="10"/>
                        </a:cubicBezTo>
                        <a:cubicBezTo>
                          <a:pt x="5" y="9"/>
                          <a:pt x="5" y="9"/>
                          <a:pt x="5" y="9"/>
                        </a:cubicBezTo>
                        <a:cubicBezTo>
                          <a:pt x="5" y="9"/>
                          <a:pt x="5" y="9"/>
                          <a:pt x="5" y="8"/>
                        </a:cubicBezTo>
                        <a:cubicBezTo>
                          <a:pt x="5" y="8"/>
                          <a:pt x="6" y="8"/>
                          <a:pt x="6" y="8"/>
                        </a:cubicBezTo>
                        <a:moveTo>
                          <a:pt x="19" y="0"/>
                        </a:moveTo>
                        <a:cubicBezTo>
                          <a:pt x="19" y="0"/>
                          <a:pt x="19" y="0"/>
                          <a:pt x="18" y="0"/>
                        </a:cubicBezTo>
                        <a:cubicBezTo>
                          <a:pt x="18" y="0"/>
                          <a:pt x="17" y="1"/>
                          <a:pt x="16" y="1"/>
                        </a:cubicBezTo>
                        <a:cubicBezTo>
                          <a:pt x="16" y="1"/>
                          <a:pt x="15" y="1"/>
                          <a:pt x="15" y="1"/>
                        </a:cubicBezTo>
                        <a:cubicBezTo>
                          <a:pt x="15" y="1"/>
                          <a:pt x="16" y="1"/>
                          <a:pt x="16" y="1"/>
                        </a:cubicBezTo>
                        <a:cubicBezTo>
                          <a:pt x="16" y="1"/>
                          <a:pt x="16" y="1"/>
                          <a:pt x="16" y="1"/>
                        </a:cubicBezTo>
                        <a:cubicBezTo>
                          <a:pt x="17" y="1"/>
                          <a:pt x="18" y="0"/>
                          <a:pt x="18" y="0"/>
                        </a:cubicBezTo>
                        <a:cubicBezTo>
                          <a:pt x="19" y="0"/>
                          <a:pt x="19" y="0"/>
                          <a:pt x="19" y="0"/>
                        </a:cubicBezTo>
                      </a:path>
                    </a:pathLst>
                  </a:custGeom>
                  <a:solidFill>
                    <a:srgbClr val="CC6D3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55" name="Google Shape;3855;p21"/>
                  <p:cNvSpPr/>
                  <p:nvPr/>
                </p:nvSpPr>
                <p:spPr>
                  <a:xfrm>
                    <a:off x="4401" y="2364"/>
                    <a:ext cx="13" cy="29"/>
                  </a:xfrm>
                  <a:custGeom>
                    <a:avLst/>
                    <a:gdLst/>
                    <a:ahLst/>
                    <a:cxnLst/>
                    <a:rect l="l" t="t" r="r" b="b"/>
                    <a:pathLst>
                      <a:path w="18" h="39" extrusionOk="0">
                        <a:moveTo>
                          <a:pt x="18" y="37"/>
                        </a:moveTo>
                        <a:cubicBezTo>
                          <a:pt x="18" y="38"/>
                          <a:pt x="18" y="38"/>
                          <a:pt x="18" y="39"/>
                        </a:cubicBezTo>
                        <a:cubicBezTo>
                          <a:pt x="18" y="39"/>
                          <a:pt x="18" y="39"/>
                          <a:pt x="18" y="39"/>
                        </a:cubicBezTo>
                        <a:cubicBezTo>
                          <a:pt x="18" y="39"/>
                          <a:pt x="18" y="38"/>
                          <a:pt x="18" y="37"/>
                        </a:cubicBezTo>
                        <a:cubicBezTo>
                          <a:pt x="18" y="37"/>
                          <a:pt x="18" y="37"/>
                          <a:pt x="18" y="37"/>
                        </a:cubicBezTo>
                        <a:moveTo>
                          <a:pt x="17" y="18"/>
                        </a:moveTo>
                        <a:cubicBezTo>
                          <a:pt x="17" y="18"/>
                          <a:pt x="17" y="18"/>
                          <a:pt x="16" y="18"/>
                        </a:cubicBezTo>
                        <a:cubicBezTo>
                          <a:pt x="17" y="18"/>
                          <a:pt x="17" y="18"/>
                          <a:pt x="17" y="18"/>
                        </a:cubicBezTo>
                        <a:cubicBezTo>
                          <a:pt x="17" y="18"/>
                          <a:pt x="17" y="18"/>
                          <a:pt x="17" y="18"/>
                        </a:cubicBezTo>
                        <a:cubicBezTo>
                          <a:pt x="17" y="18"/>
                          <a:pt x="17" y="18"/>
                          <a:pt x="17" y="18"/>
                        </a:cubicBezTo>
                        <a:moveTo>
                          <a:pt x="0" y="0"/>
                        </a:moveTo>
                        <a:cubicBezTo>
                          <a:pt x="0" y="2"/>
                          <a:pt x="1" y="3"/>
                          <a:pt x="2" y="3"/>
                        </a:cubicBezTo>
                        <a:cubicBezTo>
                          <a:pt x="4" y="5"/>
                          <a:pt x="6" y="7"/>
                          <a:pt x="8" y="8"/>
                        </a:cubicBezTo>
                        <a:cubicBezTo>
                          <a:pt x="10" y="9"/>
                          <a:pt x="13" y="11"/>
                          <a:pt x="14" y="13"/>
                        </a:cubicBezTo>
                        <a:cubicBezTo>
                          <a:pt x="15" y="13"/>
                          <a:pt x="15" y="13"/>
                          <a:pt x="15" y="13"/>
                        </a:cubicBezTo>
                        <a:cubicBezTo>
                          <a:pt x="15" y="13"/>
                          <a:pt x="15" y="13"/>
                          <a:pt x="15" y="13"/>
                        </a:cubicBezTo>
                        <a:cubicBezTo>
                          <a:pt x="15" y="13"/>
                          <a:pt x="15" y="13"/>
                          <a:pt x="15" y="12"/>
                        </a:cubicBezTo>
                        <a:cubicBezTo>
                          <a:pt x="13" y="11"/>
                          <a:pt x="11" y="9"/>
                          <a:pt x="8" y="8"/>
                        </a:cubicBezTo>
                        <a:cubicBezTo>
                          <a:pt x="6" y="7"/>
                          <a:pt x="4" y="5"/>
                          <a:pt x="2" y="3"/>
                        </a:cubicBezTo>
                        <a:cubicBezTo>
                          <a:pt x="1" y="2"/>
                          <a:pt x="0" y="2"/>
                          <a:pt x="0" y="1"/>
                        </a:cubicBezTo>
                        <a:cubicBezTo>
                          <a:pt x="0" y="1"/>
                          <a:pt x="0" y="1"/>
                          <a:pt x="0" y="0"/>
                        </a:cubicBezTo>
                      </a:path>
                    </a:pathLst>
                  </a:custGeom>
                  <a:solidFill>
                    <a:srgbClr val="BB55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56" name="Google Shape;3856;p21"/>
                  <p:cNvSpPr/>
                  <p:nvPr/>
                </p:nvSpPr>
                <p:spPr>
                  <a:xfrm>
                    <a:off x="4414" y="239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923C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57" name="Google Shape;3857;p21"/>
                  <p:cNvSpPr/>
                  <p:nvPr/>
                </p:nvSpPr>
                <p:spPr>
                  <a:xfrm>
                    <a:off x="4402" y="2342"/>
                    <a:ext cx="12" cy="22"/>
                  </a:xfrm>
                  <a:custGeom>
                    <a:avLst/>
                    <a:gdLst/>
                    <a:ahLst/>
                    <a:cxnLst/>
                    <a:rect l="l" t="t" r="r" b="b"/>
                    <a:pathLst>
                      <a:path w="16" h="30" extrusionOk="0">
                        <a:moveTo>
                          <a:pt x="5" y="6"/>
                        </a:moveTo>
                        <a:cubicBezTo>
                          <a:pt x="5" y="6"/>
                          <a:pt x="5" y="6"/>
                          <a:pt x="5" y="6"/>
                        </a:cubicBezTo>
                        <a:cubicBezTo>
                          <a:pt x="5" y="6"/>
                          <a:pt x="5" y="6"/>
                          <a:pt x="5" y="6"/>
                        </a:cubicBezTo>
                        <a:cubicBezTo>
                          <a:pt x="4" y="7"/>
                          <a:pt x="4" y="8"/>
                          <a:pt x="3" y="9"/>
                        </a:cubicBezTo>
                        <a:cubicBezTo>
                          <a:pt x="3" y="9"/>
                          <a:pt x="3" y="10"/>
                          <a:pt x="3" y="10"/>
                        </a:cubicBezTo>
                        <a:cubicBezTo>
                          <a:pt x="2" y="11"/>
                          <a:pt x="2" y="11"/>
                          <a:pt x="2" y="12"/>
                        </a:cubicBezTo>
                        <a:cubicBezTo>
                          <a:pt x="2" y="13"/>
                          <a:pt x="2" y="13"/>
                          <a:pt x="2" y="13"/>
                        </a:cubicBezTo>
                        <a:cubicBezTo>
                          <a:pt x="1" y="13"/>
                          <a:pt x="1" y="13"/>
                          <a:pt x="1" y="13"/>
                        </a:cubicBezTo>
                        <a:cubicBezTo>
                          <a:pt x="1" y="14"/>
                          <a:pt x="1" y="14"/>
                          <a:pt x="1" y="15"/>
                        </a:cubicBezTo>
                        <a:cubicBezTo>
                          <a:pt x="1" y="16"/>
                          <a:pt x="1" y="16"/>
                          <a:pt x="0" y="17"/>
                        </a:cubicBezTo>
                        <a:cubicBezTo>
                          <a:pt x="0" y="17"/>
                          <a:pt x="0" y="18"/>
                          <a:pt x="0" y="18"/>
                        </a:cubicBezTo>
                        <a:cubicBezTo>
                          <a:pt x="0" y="20"/>
                          <a:pt x="0" y="21"/>
                          <a:pt x="0" y="22"/>
                        </a:cubicBezTo>
                        <a:cubicBezTo>
                          <a:pt x="0" y="23"/>
                          <a:pt x="0" y="25"/>
                          <a:pt x="0" y="26"/>
                        </a:cubicBezTo>
                        <a:cubicBezTo>
                          <a:pt x="1" y="27"/>
                          <a:pt x="1" y="28"/>
                          <a:pt x="2" y="29"/>
                        </a:cubicBezTo>
                        <a:cubicBezTo>
                          <a:pt x="2" y="30"/>
                          <a:pt x="2" y="30"/>
                          <a:pt x="2" y="30"/>
                        </a:cubicBezTo>
                        <a:cubicBezTo>
                          <a:pt x="2" y="30"/>
                          <a:pt x="2" y="30"/>
                          <a:pt x="2" y="30"/>
                        </a:cubicBezTo>
                        <a:cubicBezTo>
                          <a:pt x="2" y="30"/>
                          <a:pt x="2" y="30"/>
                          <a:pt x="2" y="30"/>
                        </a:cubicBezTo>
                        <a:cubicBezTo>
                          <a:pt x="2" y="29"/>
                          <a:pt x="2" y="29"/>
                          <a:pt x="2" y="29"/>
                        </a:cubicBezTo>
                        <a:cubicBezTo>
                          <a:pt x="1" y="28"/>
                          <a:pt x="1" y="27"/>
                          <a:pt x="1" y="26"/>
                        </a:cubicBezTo>
                        <a:cubicBezTo>
                          <a:pt x="0" y="25"/>
                          <a:pt x="0" y="23"/>
                          <a:pt x="0" y="22"/>
                        </a:cubicBezTo>
                        <a:cubicBezTo>
                          <a:pt x="0" y="21"/>
                          <a:pt x="0" y="20"/>
                          <a:pt x="0" y="18"/>
                        </a:cubicBezTo>
                        <a:cubicBezTo>
                          <a:pt x="0" y="18"/>
                          <a:pt x="0" y="17"/>
                          <a:pt x="1" y="17"/>
                        </a:cubicBezTo>
                        <a:cubicBezTo>
                          <a:pt x="1" y="16"/>
                          <a:pt x="1" y="16"/>
                          <a:pt x="1" y="15"/>
                        </a:cubicBezTo>
                        <a:cubicBezTo>
                          <a:pt x="1" y="15"/>
                          <a:pt x="1" y="14"/>
                          <a:pt x="2" y="13"/>
                        </a:cubicBezTo>
                        <a:cubicBezTo>
                          <a:pt x="2" y="13"/>
                          <a:pt x="2" y="13"/>
                          <a:pt x="2" y="13"/>
                        </a:cubicBezTo>
                        <a:cubicBezTo>
                          <a:pt x="2" y="12"/>
                          <a:pt x="2" y="12"/>
                          <a:pt x="2" y="12"/>
                        </a:cubicBezTo>
                        <a:cubicBezTo>
                          <a:pt x="2" y="11"/>
                          <a:pt x="3" y="11"/>
                          <a:pt x="3" y="10"/>
                        </a:cubicBezTo>
                        <a:cubicBezTo>
                          <a:pt x="3" y="10"/>
                          <a:pt x="3" y="9"/>
                          <a:pt x="3" y="9"/>
                        </a:cubicBezTo>
                        <a:cubicBezTo>
                          <a:pt x="4" y="8"/>
                          <a:pt x="5" y="7"/>
                          <a:pt x="5" y="7"/>
                        </a:cubicBezTo>
                        <a:cubicBezTo>
                          <a:pt x="5" y="6"/>
                          <a:pt x="5" y="6"/>
                          <a:pt x="5" y="6"/>
                        </a:cubicBezTo>
                        <a:moveTo>
                          <a:pt x="16" y="0"/>
                        </a:moveTo>
                        <a:cubicBezTo>
                          <a:pt x="16" y="0"/>
                          <a:pt x="15" y="0"/>
                          <a:pt x="15" y="0"/>
                        </a:cubicBezTo>
                        <a:cubicBezTo>
                          <a:pt x="15" y="0"/>
                          <a:pt x="14" y="0"/>
                          <a:pt x="14" y="1"/>
                        </a:cubicBezTo>
                        <a:cubicBezTo>
                          <a:pt x="14" y="1"/>
                          <a:pt x="13" y="1"/>
                          <a:pt x="13" y="1"/>
                        </a:cubicBezTo>
                        <a:cubicBezTo>
                          <a:pt x="13" y="1"/>
                          <a:pt x="13" y="1"/>
                          <a:pt x="13" y="1"/>
                        </a:cubicBezTo>
                        <a:cubicBezTo>
                          <a:pt x="13" y="1"/>
                          <a:pt x="14" y="1"/>
                          <a:pt x="14" y="1"/>
                        </a:cubicBezTo>
                        <a:cubicBezTo>
                          <a:pt x="14" y="0"/>
                          <a:pt x="15" y="0"/>
                          <a:pt x="15" y="0"/>
                        </a:cubicBezTo>
                        <a:cubicBezTo>
                          <a:pt x="15" y="0"/>
                          <a:pt x="16" y="0"/>
                          <a:pt x="16" y="0"/>
                        </a:cubicBezTo>
                      </a:path>
                    </a:pathLst>
                  </a:custGeom>
                  <a:solidFill>
                    <a:srgbClr val="CC6D3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58" name="Google Shape;3858;p21"/>
                  <p:cNvSpPr/>
                  <p:nvPr/>
                </p:nvSpPr>
                <p:spPr>
                  <a:xfrm>
                    <a:off x="4403" y="2364"/>
                    <a:ext cx="11" cy="29"/>
                  </a:xfrm>
                  <a:custGeom>
                    <a:avLst/>
                    <a:gdLst/>
                    <a:ahLst/>
                    <a:cxnLst/>
                    <a:rect l="l" t="t" r="r" b="b"/>
                    <a:pathLst>
                      <a:path w="15" h="38" extrusionOk="0">
                        <a:moveTo>
                          <a:pt x="15" y="37"/>
                        </a:moveTo>
                        <a:cubicBezTo>
                          <a:pt x="15" y="37"/>
                          <a:pt x="15" y="37"/>
                          <a:pt x="15" y="37"/>
                        </a:cubicBezTo>
                        <a:cubicBezTo>
                          <a:pt x="15" y="38"/>
                          <a:pt x="15" y="38"/>
                          <a:pt x="15" y="38"/>
                        </a:cubicBezTo>
                        <a:cubicBezTo>
                          <a:pt x="15" y="38"/>
                          <a:pt x="15" y="38"/>
                          <a:pt x="15" y="38"/>
                        </a:cubicBezTo>
                        <a:cubicBezTo>
                          <a:pt x="15" y="38"/>
                          <a:pt x="15" y="38"/>
                          <a:pt x="15" y="37"/>
                        </a:cubicBezTo>
                        <a:moveTo>
                          <a:pt x="14" y="16"/>
                        </a:moveTo>
                        <a:cubicBezTo>
                          <a:pt x="14" y="16"/>
                          <a:pt x="14" y="16"/>
                          <a:pt x="14" y="16"/>
                        </a:cubicBezTo>
                        <a:cubicBezTo>
                          <a:pt x="14" y="16"/>
                          <a:pt x="14" y="16"/>
                          <a:pt x="14" y="16"/>
                        </a:cubicBezTo>
                        <a:cubicBezTo>
                          <a:pt x="14" y="17"/>
                          <a:pt x="14" y="17"/>
                          <a:pt x="14" y="17"/>
                        </a:cubicBezTo>
                        <a:cubicBezTo>
                          <a:pt x="14" y="17"/>
                          <a:pt x="14" y="17"/>
                          <a:pt x="14" y="17"/>
                        </a:cubicBezTo>
                        <a:cubicBezTo>
                          <a:pt x="14" y="17"/>
                          <a:pt x="14" y="17"/>
                          <a:pt x="14" y="16"/>
                        </a:cubicBezTo>
                        <a:moveTo>
                          <a:pt x="0" y="0"/>
                        </a:moveTo>
                        <a:cubicBezTo>
                          <a:pt x="0" y="0"/>
                          <a:pt x="0" y="0"/>
                          <a:pt x="0" y="0"/>
                        </a:cubicBezTo>
                        <a:cubicBezTo>
                          <a:pt x="0" y="1"/>
                          <a:pt x="0" y="1"/>
                          <a:pt x="0" y="1"/>
                        </a:cubicBezTo>
                        <a:cubicBezTo>
                          <a:pt x="1" y="2"/>
                          <a:pt x="1" y="2"/>
                          <a:pt x="2" y="3"/>
                        </a:cubicBezTo>
                        <a:cubicBezTo>
                          <a:pt x="3" y="5"/>
                          <a:pt x="5" y="6"/>
                          <a:pt x="8" y="8"/>
                        </a:cubicBezTo>
                        <a:cubicBezTo>
                          <a:pt x="9" y="9"/>
                          <a:pt x="11" y="10"/>
                          <a:pt x="12" y="12"/>
                        </a:cubicBezTo>
                        <a:cubicBezTo>
                          <a:pt x="12" y="12"/>
                          <a:pt x="13" y="12"/>
                          <a:pt x="13" y="12"/>
                        </a:cubicBezTo>
                        <a:cubicBezTo>
                          <a:pt x="12" y="11"/>
                          <a:pt x="11" y="10"/>
                          <a:pt x="11" y="10"/>
                        </a:cubicBezTo>
                        <a:cubicBezTo>
                          <a:pt x="10" y="9"/>
                          <a:pt x="9" y="8"/>
                          <a:pt x="8" y="7"/>
                        </a:cubicBezTo>
                        <a:cubicBezTo>
                          <a:pt x="6" y="6"/>
                          <a:pt x="4" y="4"/>
                          <a:pt x="2" y="2"/>
                        </a:cubicBezTo>
                        <a:cubicBezTo>
                          <a:pt x="1" y="2"/>
                          <a:pt x="1" y="2"/>
                          <a:pt x="1" y="1"/>
                        </a:cubicBezTo>
                        <a:cubicBezTo>
                          <a:pt x="0" y="0"/>
                          <a:pt x="0" y="0"/>
                          <a:pt x="0" y="0"/>
                        </a:cubicBezTo>
                        <a:cubicBezTo>
                          <a:pt x="0" y="0"/>
                          <a:pt x="0" y="0"/>
                          <a:pt x="0" y="0"/>
                        </a:cubicBezTo>
                      </a:path>
                    </a:pathLst>
                  </a:custGeom>
                  <a:solidFill>
                    <a:srgbClr val="BB55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59" name="Google Shape;3859;p21"/>
                  <p:cNvSpPr/>
                  <p:nvPr/>
                </p:nvSpPr>
                <p:spPr>
                  <a:xfrm>
                    <a:off x="4414" y="239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923C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60" name="Google Shape;3860;p21"/>
                  <p:cNvSpPr/>
                  <p:nvPr/>
                </p:nvSpPr>
                <p:spPr>
                  <a:xfrm>
                    <a:off x="4392" y="2342"/>
                    <a:ext cx="31" cy="16"/>
                  </a:xfrm>
                  <a:custGeom>
                    <a:avLst/>
                    <a:gdLst/>
                    <a:ahLst/>
                    <a:cxnLst/>
                    <a:rect l="l" t="t" r="r" b="b"/>
                    <a:pathLst>
                      <a:path w="41" h="21" extrusionOk="0">
                        <a:moveTo>
                          <a:pt x="10" y="6"/>
                        </a:moveTo>
                        <a:cubicBezTo>
                          <a:pt x="3" y="9"/>
                          <a:pt x="0" y="14"/>
                          <a:pt x="0" y="14"/>
                        </a:cubicBezTo>
                        <a:cubicBezTo>
                          <a:pt x="0" y="15"/>
                          <a:pt x="0" y="16"/>
                          <a:pt x="0" y="17"/>
                        </a:cubicBezTo>
                        <a:cubicBezTo>
                          <a:pt x="1" y="16"/>
                          <a:pt x="1" y="16"/>
                          <a:pt x="1" y="15"/>
                        </a:cubicBezTo>
                        <a:cubicBezTo>
                          <a:pt x="2" y="14"/>
                          <a:pt x="3" y="13"/>
                          <a:pt x="3" y="12"/>
                        </a:cubicBezTo>
                        <a:cubicBezTo>
                          <a:pt x="4" y="10"/>
                          <a:pt x="5" y="9"/>
                          <a:pt x="6" y="8"/>
                        </a:cubicBezTo>
                        <a:cubicBezTo>
                          <a:pt x="7" y="8"/>
                          <a:pt x="7" y="8"/>
                          <a:pt x="8" y="7"/>
                        </a:cubicBezTo>
                        <a:cubicBezTo>
                          <a:pt x="8" y="7"/>
                          <a:pt x="9" y="6"/>
                          <a:pt x="9" y="6"/>
                        </a:cubicBezTo>
                        <a:cubicBezTo>
                          <a:pt x="9" y="6"/>
                          <a:pt x="9" y="6"/>
                          <a:pt x="10" y="6"/>
                        </a:cubicBezTo>
                        <a:moveTo>
                          <a:pt x="18" y="2"/>
                        </a:moveTo>
                        <a:cubicBezTo>
                          <a:pt x="16" y="3"/>
                          <a:pt x="14" y="4"/>
                          <a:pt x="12" y="5"/>
                        </a:cubicBezTo>
                        <a:cubicBezTo>
                          <a:pt x="11" y="5"/>
                          <a:pt x="10" y="6"/>
                          <a:pt x="9" y="6"/>
                        </a:cubicBezTo>
                        <a:cubicBezTo>
                          <a:pt x="9" y="6"/>
                          <a:pt x="8" y="7"/>
                          <a:pt x="8" y="7"/>
                        </a:cubicBezTo>
                        <a:cubicBezTo>
                          <a:pt x="7" y="8"/>
                          <a:pt x="7" y="8"/>
                          <a:pt x="6" y="9"/>
                        </a:cubicBezTo>
                        <a:cubicBezTo>
                          <a:pt x="4" y="10"/>
                          <a:pt x="3" y="13"/>
                          <a:pt x="1" y="15"/>
                        </a:cubicBezTo>
                        <a:cubicBezTo>
                          <a:pt x="1" y="16"/>
                          <a:pt x="1" y="17"/>
                          <a:pt x="1" y="17"/>
                        </a:cubicBezTo>
                        <a:cubicBezTo>
                          <a:pt x="1" y="19"/>
                          <a:pt x="2" y="21"/>
                          <a:pt x="2" y="21"/>
                        </a:cubicBezTo>
                        <a:cubicBezTo>
                          <a:pt x="2" y="20"/>
                          <a:pt x="3" y="19"/>
                          <a:pt x="3" y="18"/>
                        </a:cubicBezTo>
                        <a:cubicBezTo>
                          <a:pt x="4" y="17"/>
                          <a:pt x="4" y="17"/>
                          <a:pt x="4" y="17"/>
                        </a:cubicBezTo>
                        <a:cubicBezTo>
                          <a:pt x="4" y="16"/>
                          <a:pt x="4" y="16"/>
                          <a:pt x="4" y="16"/>
                        </a:cubicBezTo>
                        <a:cubicBezTo>
                          <a:pt x="5" y="13"/>
                          <a:pt x="6" y="11"/>
                          <a:pt x="8" y="9"/>
                        </a:cubicBezTo>
                        <a:cubicBezTo>
                          <a:pt x="10" y="7"/>
                          <a:pt x="12" y="6"/>
                          <a:pt x="14" y="5"/>
                        </a:cubicBezTo>
                        <a:cubicBezTo>
                          <a:pt x="15" y="3"/>
                          <a:pt x="17" y="3"/>
                          <a:pt x="18" y="2"/>
                        </a:cubicBezTo>
                        <a:moveTo>
                          <a:pt x="22" y="1"/>
                        </a:moveTo>
                        <a:cubicBezTo>
                          <a:pt x="21" y="2"/>
                          <a:pt x="20" y="2"/>
                          <a:pt x="19" y="2"/>
                        </a:cubicBezTo>
                        <a:cubicBezTo>
                          <a:pt x="19" y="2"/>
                          <a:pt x="19" y="2"/>
                          <a:pt x="19" y="2"/>
                        </a:cubicBezTo>
                        <a:cubicBezTo>
                          <a:pt x="17" y="3"/>
                          <a:pt x="15" y="3"/>
                          <a:pt x="14" y="5"/>
                        </a:cubicBezTo>
                        <a:cubicBezTo>
                          <a:pt x="12" y="6"/>
                          <a:pt x="10" y="7"/>
                          <a:pt x="8" y="9"/>
                        </a:cubicBezTo>
                        <a:cubicBezTo>
                          <a:pt x="7" y="11"/>
                          <a:pt x="5" y="14"/>
                          <a:pt x="4" y="16"/>
                        </a:cubicBezTo>
                        <a:cubicBezTo>
                          <a:pt x="4" y="17"/>
                          <a:pt x="4" y="17"/>
                          <a:pt x="4" y="17"/>
                        </a:cubicBezTo>
                        <a:cubicBezTo>
                          <a:pt x="4" y="17"/>
                          <a:pt x="4" y="17"/>
                          <a:pt x="4" y="17"/>
                        </a:cubicBezTo>
                        <a:cubicBezTo>
                          <a:pt x="5" y="15"/>
                          <a:pt x="7" y="13"/>
                          <a:pt x="9" y="11"/>
                        </a:cubicBezTo>
                        <a:cubicBezTo>
                          <a:pt x="10" y="11"/>
                          <a:pt x="10" y="10"/>
                          <a:pt x="10" y="10"/>
                        </a:cubicBezTo>
                        <a:cubicBezTo>
                          <a:pt x="11" y="9"/>
                          <a:pt x="12" y="8"/>
                          <a:pt x="12" y="7"/>
                        </a:cubicBezTo>
                        <a:cubicBezTo>
                          <a:pt x="13" y="6"/>
                          <a:pt x="14" y="6"/>
                          <a:pt x="15" y="5"/>
                        </a:cubicBezTo>
                        <a:cubicBezTo>
                          <a:pt x="17" y="4"/>
                          <a:pt x="18" y="3"/>
                          <a:pt x="20" y="2"/>
                        </a:cubicBezTo>
                        <a:cubicBezTo>
                          <a:pt x="21" y="2"/>
                          <a:pt x="21" y="2"/>
                          <a:pt x="22" y="1"/>
                        </a:cubicBezTo>
                        <a:moveTo>
                          <a:pt x="24" y="1"/>
                        </a:moveTo>
                        <a:cubicBezTo>
                          <a:pt x="24" y="1"/>
                          <a:pt x="23" y="1"/>
                          <a:pt x="23" y="1"/>
                        </a:cubicBezTo>
                        <a:cubicBezTo>
                          <a:pt x="22" y="1"/>
                          <a:pt x="21" y="2"/>
                          <a:pt x="20" y="2"/>
                        </a:cubicBezTo>
                        <a:cubicBezTo>
                          <a:pt x="18" y="3"/>
                          <a:pt x="17" y="4"/>
                          <a:pt x="15" y="5"/>
                        </a:cubicBezTo>
                        <a:cubicBezTo>
                          <a:pt x="14" y="6"/>
                          <a:pt x="13" y="7"/>
                          <a:pt x="13" y="7"/>
                        </a:cubicBezTo>
                        <a:cubicBezTo>
                          <a:pt x="12" y="8"/>
                          <a:pt x="11" y="9"/>
                          <a:pt x="10" y="10"/>
                        </a:cubicBezTo>
                        <a:cubicBezTo>
                          <a:pt x="10" y="10"/>
                          <a:pt x="10" y="11"/>
                          <a:pt x="10" y="11"/>
                        </a:cubicBezTo>
                        <a:cubicBezTo>
                          <a:pt x="11" y="10"/>
                          <a:pt x="13" y="9"/>
                          <a:pt x="14" y="8"/>
                        </a:cubicBezTo>
                        <a:cubicBezTo>
                          <a:pt x="14" y="8"/>
                          <a:pt x="14" y="8"/>
                          <a:pt x="14" y="8"/>
                        </a:cubicBezTo>
                        <a:cubicBezTo>
                          <a:pt x="15" y="7"/>
                          <a:pt x="16" y="6"/>
                          <a:pt x="16" y="6"/>
                        </a:cubicBezTo>
                        <a:cubicBezTo>
                          <a:pt x="18" y="4"/>
                          <a:pt x="19" y="3"/>
                          <a:pt x="21" y="2"/>
                        </a:cubicBezTo>
                        <a:cubicBezTo>
                          <a:pt x="21" y="2"/>
                          <a:pt x="22" y="2"/>
                          <a:pt x="22" y="2"/>
                        </a:cubicBezTo>
                        <a:cubicBezTo>
                          <a:pt x="23" y="1"/>
                          <a:pt x="23" y="1"/>
                          <a:pt x="23" y="1"/>
                        </a:cubicBezTo>
                        <a:cubicBezTo>
                          <a:pt x="23" y="1"/>
                          <a:pt x="24" y="1"/>
                          <a:pt x="24" y="1"/>
                        </a:cubicBezTo>
                        <a:moveTo>
                          <a:pt x="40" y="1"/>
                        </a:moveTo>
                        <a:cubicBezTo>
                          <a:pt x="40" y="1"/>
                          <a:pt x="40" y="1"/>
                          <a:pt x="41" y="1"/>
                        </a:cubicBezTo>
                        <a:cubicBezTo>
                          <a:pt x="41" y="1"/>
                          <a:pt x="41" y="1"/>
                          <a:pt x="41" y="1"/>
                        </a:cubicBezTo>
                        <a:cubicBezTo>
                          <a:pt x="41" y="1"/>
                          <a:pt x="40" y="1"/>
                          <a:pt x="40" y="1"/>
                        </a:cubicBezTo>
                        <a:moveTo>
                          <a:pt x="26" y="1"/>
                        </a:moveTo>
                        <a:cubicBezTo>
                          <a:pt x="26" y="1"/>
                          <a:pt x="25" y="1"/>
                          <a:pt x="25" y="1"/>
                        </a:cubicBezTo>
                        <a:cubicBezTo>
                          <a:pt x="24" y="1"/>
                          <a:pt x="24" y="1"/>
                          <a:pt x="23" y="2"/>
                        </a:cubicBezTo>
                        <a:cubicBezTo>
                          <a:pt x="22" y="2"/>
                          <a:pt x="22" y="2"/>
                          <a:pt x="22" y="2"/>
                        </a:cubicBezTo>
                        <a:cubicBezTo>
                          <a:pt x="21" y="3"/>
                          <a:pt x="21" y="3"/>
                          <a:pt x="21" y="3"/>
                        </a:cubicBezTo>
                        <a:cubicBezTo>
                          <a:pt x="19" y="3"/>
                          <a:pt x="18" y="4"/>
                          <a:pt x="16" y="6"/>
                        </a:cubicBezTo>
                        <a:cubicBezTo>
                          <a:pt x="16" y="6"/>
                          <a:pt x="15" y="7"/>
                          <a:pt x="15" y="8"/>
                        </a:cubicBezTo>
                        <a:cubicBezTo>
                          <a:pt x="16" y="7"/>
                          <a:pt x="17" y="7"/>
                          <a:pt x="18" y="6"/>
                        </a:cubicBezTo>
                        <a:cubicBezTo>
                          <a:pt x="19" y="5"/>
                          <a:pt x="21" y="4"/>
                          <a:pt x="22" y="3"/>
                        </a:cubicBezTo>
                        <a:cubicBezTo>
                          <a:pt x="23" y="2"/>
                          <a:pt x="24" y="1"/>
                          <a:pt x="25" y="1"/>
                        </a:cubicBezTo>
                        <a:cubicBezTo>
                          <a:pt x="26" y="1"/>
                          <a:pt x="26" y="1"/>
                          <a:pt x="26" y="1"/>
                        </a:cubicBezTo>
                        <a:moveTo>
                          <a:pt x="38" y="1"/>
                        </a:moveTo>
                        <a:cubicBezTo>
                          <a:pt x="38" y="1"/>
                          <a:pt x="38" y="1"/>
                          <a:pt x="38" y="1"/>
                        </a:cubicBezTo>
                        <a:cubicBezTo>
                          <a:pt x="39" y="1"/>
                          <a:pt x="39" y="1"/>
                          <a:pt x="40" y="1"/>
                        </a:cubicBezTo>
                        <a:cubicBezTo>
                          <a:pt x="40" y="1"/>
                          <a:pt x="40" y="1"/>
                          <a:pt x="41" y="1"/>
                        </a:cubicBezTo>
                        <a:cubicBezTo>
                          <a:pt x="40" y="1"/>
                          <a:pt x="40" y="1"/>
                          <a:pt x="39" y="1"/>
                        </a:cubicBezTo>
                        <a:cubicBezTo>
                          <a:pt x="39" y="1"/>
                          <a:pt x="39" y="1"/>
                          <a:pt x="38" y="1"/>
                        </a:cubicBezTo>
                        <a:moveTo>
                          <a:pt x="27" y="1"/>
                        </a:moveTo>
                        <a:cubicBezTo>
                          <a:pt x="27" y="1"/>
                          <a:pt x="26" y="1"/>
                          <a:pt x="26" y="1"/>
                        </a:cubicBezTo>
                        <a:cubicBezTo>
                          <a:pt x="26" y="1"/>
                          <a:pt x="26" y="1"/>
                          <a:pt x="25" y="1"/>
                        </a:cubicBezTo>
                        <a:cubicBezTo>
                          <a:pt x="24" y="1"/>
                          <a:pt x="23" y="2"/>
                          <a:pt x="22" y="3"/>
                        </a:cubicBezTo>
                        <a:cubicBezTo>
                          <a:pt x="21" y="4"/>
                          <a:pt x="21" y="4"/>
                          <a:pt x="21" y="4"/>
                        </a:cubicBezTo>
                        <a:cubicBezTo>
                          <a:pt x="20" y="4"/>
                          <a:pt x="20" y="4"/>
                          <a:pt x="20" y="4"/>
                        </a:cubicBezTo>
                        <a:cubicBezTo>
                          <a:pt x="19" y="5"/>
                          <a:pt x="19" y="5"/>
                          <a:pt x="19" y="5"/>
                        </a:cubicBezTo>
                        <a:cubicBezTo>
                          <a:pt x="19" y="5"/>
                          <a:pt x="19" y="5"/>
                          <a:pt x="19" y="5"/>
                        </a:cubicBezTo>
                        <a:cubicBezTo>
                          <a:pt x="19" y="6"/>
                          <a:pt x="19" y="6"/>
                          <a:pt x="18" y="6"/>
                        </a:cubicBezTo>
                        <a:cubicBezTo>
                          <a:pt x="19" y="6"/>
                          <a:pt x="20" y="5"/>
                          <a:pt x="21" y="5"/>
                        </a:cubicBezTo>
                        <a:cubicBezTo>
                          <a:pt x="22" y="4"/>
                          <a:pt x="22" y="4"/>
                          <a:pt x="23" y="3"/>
                        </a:cubicBezTo>
                        <a:cubicBezTo>
                          <a:pt x="24" y="2"/>
                          <a:pt x="25" y="2"/>
                          <a:pt x="26" y="1"/>
                        </a:cubicBezTo>
                        <a:cubicBezTo>
                          <a:pt x="26" y="1"/>
                          <a:pt x="27" y="1"/>
                          <a:pt x="27" y="1"/>
                        </a:cubicBezTo>
                        <a:moveTo>
                          <a:pt x="37" y="1"/>
                        </a:moveTo>
                        <a:cubicBezTo>
                          <a:pt x="37" y="1"/>
                          <a:pt x="37" y="1"/>
                          <a:pt x="37" y="1"/>
                        </a:cubicBezTo>
                        <a:cubicBezTo>
                          <a:pt x="38" y="1"/>
                          <a:pt x="38" y="1"/>
                          <a:pt x="39" y="1"/>
                        </a:cubicBezTo>
                        <a:cubicBezTo>
                          <a:pt x="39" y="1"/>
                          <a:pt x="39" y="1"/>
                          <a:pt x="40" y="1"/>
                        </a:cubicBezTo>
                        <a:cubicBezTo>
                          <a:pt x="39" y="1"/>
                          <a:pt x="39" y="1"/>
                          <a:pt x="38" y="1"/>
                        </a:cubicBezTo>
                        <a:cubicBezTo>
                          <a:pt x="38" y="1"/>
                          <a:pt x="38" y="1"/>
                          <a:pt x="38" y="1"/>
                        </a:cubicBezTo>
                        <a:cubicBezTo>
                          <a:pt x="37" y="1"/>
                          <a:pt x="37" y="1"/>
                          <a:pt x="37" y="1"/>
                        </a:cubicBezTo>
                        <a:moveTo>
                          <a:pt x="28" y="1"/>
                        </a:moveTo>
                        <a:cubicBezTo>
                          <a:pt x="28" y="1"/>
                          <a:pt x="28" y="1"/>
                          <a:pt x="27" y="1"/>
                        </a:cubicBezTo>
                        <a:cubicBezTo>
                          <a:pt x="27" y="1"/>
                          <a:pt x="26" y="1"/>
                          <a:pt x="26" y="1"/>
                        </a:cubicBezTo>
                        <a:cubicBezTo>
                          <a:pt x="25" y="2"/>
                          <a:pt x="24" y="2"/>
                          <a:pt x="23" y="3"/>
                        </a:cubicBezTo>
                        <a:cubicBezTo>
                          <a:pt x="23" y="4"/>
                          <a:pt x="22" y="4"/>
                          <a:pt x="22" y="5"/>
                        </a:cubicBezTo>
                        <a:cubicBezTo>
                          <a:pt x="22" y="5"/>
                          <a:pt x="23" y="4"/>
                          <a:pt x="24" y="4"/>
                        </a:cubicBezTo>
                        <a:cubicBezTo>
                          <a:pt x="24" y="4"/>
                          <a:pt x="24" y="4"/>
                          <a:pt x="24" y="4"/>
                        </a:cubicBezTo>
                        <a:cubicBezTo>
                          <a:pt x="25" y="3"/>
                          <a:pt x="25" y="3"/>
                          <a:pt x="25" y="3"/>
                        </a:cubicBezTo>
                        <a:cubicBezTo>
                          <a:pt x="25" y="3"/>
                          <a:pt x="25" y="3"/>
                          <a:pt x="25" y="3"/>
                        </a:cubicBezTo>
                        <a:cubicBezTo>
                          <a:pt x="26" y="2"/>
                          <a:pt x="26" y="2"/>
                          <a:pt x="26" y="2"/>
                        </a:cubicBezTo>
                        <a:cubicBezTo>
                          <a:pt x="27" y="1"/>
                          <a:pt x="27" y="1"/>
                          <a:pt x="27" y="1"/>
                        </a:cubicBezTo>
                        <a:cubicBezTo>
                          <a:pt x="27" y="1"/>
                          <a:pt x="28" y="1"/>
                          <a:pt x="28" y="1"/>
                        </a:cubicBezTo>
                        <a:moveTo>
                          <a:pt x="36" y="1"/>
                        </a:moveTo>
                        <a:cubicBezTo>
                          <a:pt x="36" y="1"/>
                          <a:pt x="36" y="1"/>
                          <a:pt x="37" y="1"/>
                        </a:cubicBezTo>
                        <a:cubicBezTo>
                          <a:pt x="37" y="1"/>
                          <a:pt x="38" y="1"/>
                          <a:pt x="38" y="1"/>
                        </a:cubicBezTo>
                        <a:cubicBezTo>
                          <a:pt x="38" y="1"/>
                          <a:pt x="38" y="1"/>
                          <a:pt x="39" y="1"/>
                        </a:cubicBezTo>
                        <a:cubicBezTo>
                          <a:pt x="38" y="1"/>
                          <a:pt x="38" y="1"/>
                          <a:pt x="37" y="1"/>
                        </a:cubicBezTo>
                        <a:cubicBezTo>
                          <a:pt x="37" y="1"/>
                          <a:pt x="37" y="1"/>
                          <a:pt x="37" y="1"/>
                        </a:cubicBezTo>
                        <a:cubicBezTo>
                          <a:pt x="36" y="1"/>
                          <a:pt x="36" y="1"/>
                          <a:pt x="36" y="1"/>
                        </a:cubicBezTo>
                        <a:moveTo>
                          <a:pt x="29" y="1"/>
                        </a:moveTo>
                        <a:cubicBezTo>
                          <a:pt x="29" y="1"/>
                          <a:pt x="29" y="1"/>
                          <a:pt x="28" y="1"/>
                        </a:cubicBezTo>
                        <a:cubicBezTo>
                          <a:pt x="28" y="1"/>
                          <a:pt x="27" y="1"/>
                          <a:pt x="27" y="1"/>
                        </a:cubicBezTo>
                        <a:cubicBezTo>
                          <a:pt x="26" y="2"/>
                          <a:pt x="26" y="2"/>
                          <a:pt x="26" y="2"/>
                        </a:cubicBezTo>
                        <a:cubicBezTo>
                          <a:pt x="25" y="3"/>
                          <a:pt x="25" y="3"/>
                          <a:pt x="25" y="3"/>
                        </a:cubicBezTo>
                        <a:cubicBezTo>
                          <a:pt x="25" y="3"/>
                          <a:pt x="25" y="3"/>
                          <a:pt x="25" y="3"/>
                        </a:cubicBezTo>
                        <a:cubicBezTo>
                          <a:pt x="24" y="4"/>
                          <a:pt x="24" y="4"/>
                          <a:pt x="24" y="4"/>
                        </a:cubicBezTo>
                        <a:cubicBezTo>
                          <a:pt x="25" y="4"/>
                          <a:pt x="26" y="4"/>
                          <a:pt x="27" y="3"/>
                        </a:cubicBezTo>
                        <a:cubicBezTo>
                          <a:pt x="27" y="3"/>
                          <a:pt x="27" y="2"/>
                          <a:pt x="28" y="2"/>
                        </a:cubicBezTo>
                        <a:cubicBezTo>
                          <a:pt x="28" y="1"/>
                          <a:pt x="29" y="1"/>
                          <a:pt x="29" y="1"/>
                        </a:cubicBezTo>
                        <a:moveTo>
                          <a:pt x="35" y="1"/>
                        </a:moveTo>
                        <a:cubicBezTo>
                          <a:pt x="35" y="1"/>
                          <a:pt x="36" y="1"/>
                          <a:pt x="36" y="1"/>
                        </a:cubicBezTo>
                        <a:cubicBezTo>
                          <a:pt x="36" y="1"/>
                          <a:pt x="37" y="1"/>
                          <a:pt x="37" y="2"/>
                        </a:cubicBezTo>
                        <a:cubicBezTo>
                          <a:pt x="37" y="1"/>
                          <a:pt x="37" y="1"/>
                          <a:pt x="38" y="1"/>
                        </a:cubicBezTo>
                        <a:cubicBezTo>
                          <a:pt x="37" y="1"/>
                          <a:pt x="37" y="1"/>
                          <a:pt x="37" y="1"/>
                        </a:cubicBezTo>
                        <a:cubicBezTo>
                          <a:pt x="36" y="1"/>
                          <a:pt x="36" y="1"/>
                          <a:pt x="35" y="1"/>
                        </a:cubicBezTo>
                        <a:cubicBezTo>
                          <a:pt x="35" y="1"/>
                          <a:pt x="35" y="1"/>
                          <a:pt x="35" y="1"/>
                        </a:cubicBezTo>
                        <a:moveTo>
                          <a:pt x="30" y="1"/>
                        </a:moveTo>
                        <a:cubicBezTo>
                          <a:pt x="30" y="1"/>
                          <a:pt x="29" y="1"/>
                          <a:pt x="29" y="1"/>
                        </a:cubicBezTo>
                        <a:cubicBezTo>
                          <a:pt x="29" y="1"/>
                          <a:pt x="28" y="1"/>
                          <a:pt x="28" y="2"/>
                        </a:cubicBezTo>
                        <a:cubicBezTo>
                          <a:pt x="27" y="2"/>
                          <a:pt x="27" y="3"/>
                          <a:pt x="27" y="3"/>
                        </a:cubicBezTo>
                        <a:cubicBezTo>
                          <a:pt x="27" y="3"/>
                          <a:pt x="28" y="3"/>
                          <a:pt x="29" y="3"/>
                        </a:cubicBezTo>
                        <a:cubicBezTo>
                          <a:pt x="29" y="3"/>
                          <a:pt x="29" y="3"/>
                          <a:pt x="29" y="3"/>
                        </a:cubicBezTo>
                        <a:cubicBezTo>
                          <a:pt x="29" y="2"/>
                          <a:pt x="29" y="1"/>
                          <a:pt x="30" y="1"/>
                        </a:cubicBezTo>
                        <a:cubicBezTo>
                          <a:pt x="30" y="1"/>
                          <a:pt x="30" y="1"/>
                          <a:pt x="30" y="1"/>
                        </a:cubicBezTo>
                        <a:moveTo>
                          <a:pt x="34" y="1"/>
                        </a:moveTo>
                        <a:cubicBezTo>
                          <a:pt x="34" y="1"/>
                          <a:pt x="35" y="1"/>
                          <a:pt x="36" y="1"/>
                        </a:cubicBezTo>
                        <a:cubicBezTo>
                          <a:pt x="36" y="2"/>
                          <a:pt x="36" y="2"/>
                          <a:pt x="36" y="2"/>
                        </a:cubicBezTo>
                        <a:cubicBezTo>
                          <a:pt x="36" y="2"/>
                          <a:pt x="36" y="2"/>
                          <a:pt x="37" y="2"/>
                        </a:cubicBezTo>
                        <a:cubicBezTo>
                          <a:pt x="37" y="1"/>
                          <a:pt x="36" y="1"/>
                          <a:pt x="36" y="1"/>
                        </a:cubicBezTo>
                        <a:cubicBezTo>
                          <a:pt x="36" y="1"/>
                          <a:pt x="35" y="1"/>
                          <a:pt x="35" y="1"/>
                        </a:cubicBezTo>
                        <a:cubicBezTo>
                          <a:pt x="34" y="1"/>
                          <a:pt x="34" y="1"/>
                          <a:pt x="34" y="1"/>
                        </a:cubicBezTo>
                        <a:moveTo>
                          <a:pt x="31" y="0"/>
                        </a:moveTo>
                        <a:cubicBezTo>
                          <a:pt x="30" y="1"/>
                          <a:pt x="30" y="1"/>
                          <a:pt x="30" y="1"/>
                        </a:cubicBezTo>
                        <a:cubicBezTo>
                          <a:pt x="30" y="1"/>
                          <a:pt x="30" y="1"/>
                          <a:pt x="30" y="1"/>
                        </a:cubicBezTo>
                        <a:cubicBezTo>
                          <a:pt x="30" y="1"/>
                          <a:pt x="29" y="2"/>
                          <a:pt x="29" y="3"/>
                        </a:cubicBezTo>
                        <a:cubicBezTo>
                          <a:pt x="29" y="3"/>
                          <a:pt x="29" y="3"/>
                          <a:pt x="29" y="3"/>
                        </a:cubicBezTo>
                        <a:cubicBezTo>
                          <a:pt x="29" y="3"/>
                          <a:pt x="30" y="3"/>
                          <a:pt x="30" y="3"/>
                        </a:cubicBezTo>
                        <a:cubicBezTo>
                          <a:pt x="30" y="2"/>
                          <a:pt x="30" y="1"/>
                          <a:pt x="31" y="1"/>
                        </a:cubicBezTo>
                        <a:cubicBezTo>
                          <a:pt x="31" y="1"/>
                          <a:pt x="31" y="1"/>
                          <a:pt x="31" y="1"/>
                        </a:cubicBezTo>
                        <a:cubicBezTo>
                          <a:pt x="31" y="1"/>
                          <a:pt x="31" y="1"/>
                          <a:pt x="31" y="1"/>
                        </a:cubicBezTo>
                        <a:cubicBezTo>
                          <a:pt x="31" y="1"/>
                          <a:pt x="31" y="1"/>
                          <a:pt x="31" y="0"/>
                        </a:cubicBezTo>
                        <a:moveTo>
                          <a:pt x="33" y="0"/>
                        </a:moveTo>
                        <a:cubicBezTo>
                          <a:pt x="33" y="1"/>
                          <a:pt x="34" y="1"/>
                          <a:pt x="35" y="2"/>
                        </a:cubicBezTo>
                        <a:cubicBezTo>
                          <a:pt x="35" y="2"/>
                          <a:pt x="35" y="2"/>
                          <a:pt x="36" y="2"/>
                        </a:cubicBezTo>
                        <a:cubicBezTo>
                          <a:pt x="36" y="1"/>
                          <a:pt x="36" y="1"/>
                          <a:pt x="36" y="1"/>
                        </a:cubicBezTo>
                        <a:cubicBezTo>
                          <a:pt x="35" y="1"/>
                          <a:pt x="34" y="1"/>
                          <a:pt x="34" y="1"/>
                        </a:cubicBezTo>
                        <a:cubicBezTo>
                          <a:pt x="33" y="1"/>
                          <a:pt x="33" y="0"/>
                          <a:pt x="33" y="0"/>
                        </a:cubicBezTo>
                        <a:moveTo>
                          <a:pt x="32" y="0"/>
                        </a:moveTo>
                        <a:cubicBezTo>
                          <a:pt x="32" y="1"/>
                          <a:pt x="32" y="1"/>
                          <a:pt x="32" y="1"/>
                        </a:cubicBezTo>
                        <a:cubicBezTo>
                          <a:pt x="33" y="1"/>
                          <a:pt x="33" y="1"/>
                          <a:pt x="33" y="2"/>
                        </a:cubicBezTo>
                        <a:cubicBezTo>
                          <a:pt x="34" y="2"/>
                          <a:pt x="34" y="2"/>
                          <a:pt x="35" y="2"/>
                        </a:cubicBezTo>
                        <a:cubicBezTo>
                          <a:pt x="34" y="1"/>
                          <a:pt x="33" y="1"/>
                          <a:pt x="33" y="0"/>
                        </a:cubicBezTo>
                        <a:cubicBezTo>
                          <a:pt x="33" y="0"/>
                          <a:pt x="32" y="0"/>
                          <a:pt x="32" y="0"/>
                        </a:cubicBezTo>
                        <a:moveTo>
                          <a:pt x="32" y="0"/>
                        </a:moveTo>
                        <a:cubicBezTo>
                          <a:pt x="32" y="0"/>
                          <a:pt x="32" y="0"/>
                          <a:pt x="31" y="0"/>
                        </a:cubicBezTo>
                        <a:cubicBezTo>
                          <a:pt x="32" y="1"/>
                          <a:pt x="32" y="1"/>
                          <a:pt x="32" y="1"/>
                        </a:cubicBezTo>
                        <a:cubicBezTo>
                          <a:pt x="32" y="1"/>
                          <a:pt x="32" y="1"/>
                          <a:pt x="31" y="0"/>
                        </a:cubicBezTo>
                        <a:cubicBezTo>
                          <a:pt x="31" y="0"/>
                          <a:pt x="31" y="0"/>
                          <a:pt x="31" y="0"/>
                        </a:cubicBezTo>
                        <a:cubicBezTo>
                          <a:pt x="31" y="1"/>
                          <a:pt x="31" y="1"/>
                          <a:pt x="31" y="1"/>
                        </a:cubicBezTo>
                        <a:cubicBezTo>
                          <a:pt x="31" y="1"/>
                          <a:pt x="31" y="1"/>
                          <a:pt x="31" y="1"/>
                        </a:cubicBezTo>
                        <a:cubicBezTo>
                          <a:pt x="31" y="1"/>
                          <a:pt x="31" y="1"/>
                          <a:pt x="31" y="1"/>
                        </a:cubicBezTo>
                        <a:cubicBezTo>
                          <a:pt x="31" y="1"/>
                          <a:pt x="30" y="2"/>
                          <a:pt x="30" y="3"/>
                        </a:cubicBezTo>
                        <a:cubicBezTo>
                          <a:pt x="31" y="2"/>
                          <a:pt x="31" y="2"/>
                          <a:pt x="32" y="2"/>
                        </a:cubicBezTo>
                        <a:cubicBezTo>
                          <a:pt x="32" y="2"/>
                          <a:pt x="32" y="1"/>
                          <a:pt x="32" y="1"/>
                        </a:cubicBezTo>
                        <a:cubicBezTo>
                          <a:pt x="32" y="1"/>
                          <a:pt x="32" y="1"/>
                          <a:pt x="32" y="1"/>
                        </a:cubicBezTo>
                        <a:cubicBezTo>
                          <a:pt x="32" y="1"/>
                          <a:pt x="32" y="1"/>
                          <a:pt x="32" y="1"/>
                        </a:cubicBezTo>
                        <a:cubicBezTo>
                          <a:pt x="32" y="1"/>
                          <a:pt x="32" y="2"/>
                          <a:pt x="32" y="2"/>
                        </a:cubicBezTo>
                        <a:cubicBezTo>
                          <a:pt x="32" y="2"/>
                          <a:pt x="33" y="2"/>
                          <a:pt x="33" y="2"/>
                        </a:cubicBezTo>
                        <a:cubicBezTo>
                          <a:pt x="33" y="1"/>
                          <a:pt x="33" y="1"/>
                          <a:pt x="32" y="1"/>
                        </a:cubicBezTo>
                        <a:cubicBezTo>
                          <a:pt x="32" y="0"/>
                          <a:pt x="32" y="0"/>
                          <a:pt x="32" y="0"/>
                        </a:cubicBezTo>
                        <a:cubicBezTo>
                          <a:pt x="32" y="0"/>
                          <a:pt x="32" y="0"/>
                          <a:pt x="32" y="0"/>
                        </a:cubicBezTo>
                      </a:path>
                    </a:pathLst>
                  </a:custGeom>
                  <a:solidFill>
                    <a:srgbClr val="F9D1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61" name="Google Shape;3861;p21"/>
                  <p:cNvSpPr/>
                  <p:nvPr/>
                </p:nvSpPr>
                <p:spPr>
                  <a:xfrm>
                    <a:off x="4392" y="2346"/>
                    <a:ext cx="9" cy="9"/>
                  </a:xfrm>
                  <a:custGeom>
                    <a:avLst/>
                    <a:gdLst/>
                    <a:ahLst/>
                    <a:cxnLst/>
                    <a:rect l="l" t="t" r="r" b="b"/>
                    <a:pathLst>
                      <a:path w="12" h="12" extrusionOk="0">
                        <a:moveTo>
                          <a:pt x="12" y="0"/>
                        </a:moveTo>
                        <a:cubicBezTo>
                          <a:pt x="11" y="0"/>
                          <a:pt x="10" y="0"/>
                          <a:pt x="10" y="1"/>
                        </a:cubicBezTo>
                        <a:cubicBezTo>
                          <a:pt x="9" y="1"/>
                          <a:pt x="9" y="1"/>
                          <a:pt x="9" y="1"/>
                        </a:cubicBezTo>
                        <a:cubicBezTo>
                          <a:pt x="9" y="1"/>
                          <a:pt x="8" y="2"/>
                          <a:pt x="8" y="2"/>
                        </a:cubicBezTo>
                        <a:cubicBezTo>
                          <a:pt x="7" y="3"/>
                          <a:pt x="7" y="3"/>
                          <a:pt x="6" y="3"/>
                        </a:cubicBezTo>
                        <a:cubicBezTo>
                          <a:pt x="5" y="4"/>
                          <a:pt x="4" y="5"/>
                          <a:pt x="3" y="7"/>
                        </a:cubicBezTo>
                        <a:cubicBezTo>
                          <a:pt x="3" y="8"/>
                          <a:pt x="2" y="9"/>
                          <a:pt x="1" y="10"/>
                        </a:cubicBezTo>
                        <a:cubicBezTo>
                          <a:pt x="1" y="11"/>
                          <a:pt x="1" y="11"/>
                          <a:pt x="0" y="12"/>
                        </a:cubicBezTo>
                        <a:cubicBezTo>
                          <a:pt x="0" y="12"/>
                          <a:pt x="1" y="12"/>
                          <a:pt x="1" y="12"/>
                        </a:cubicBezTo>
                        <a:cubicBezTo>
                          <a:pt x="1" y="12"/>
                          <a:pt x="1" y="11"/>
                          <a:pt x="1" y="10"/>
                        </a:cubicBezTo>
                        <a:cubicBezTo>
                          <a:pt x="3" y="8"/>
                          <a:pt x="4" y="5"/>
                          <a:pt x="6" y="4"/>
                        </a:cubicBezTo>
                        <a:cubicBezTo>
                          <a:pt x="7" y="3"/>
                          <a:pt x="7" y="3"/>
                          <a:pt x="8" y="2"/>
                        </a:cubicBezTo>
                        <a:cubicBezTo>
                          <a:pt x="8" y="2"/>
                          <a:pt x="9" y="1"/>
                          <a:pt x="9" y="1"/>
                        </a:cubicBezTo>
                        <a:cubicBezTo>
                          <a:pt x="10" y="1"/>
                          <a:pt x="11" y="0"/>
                          <a:pt x="12" y="0"/>
                        </a:cubicBezTo>
                      </a:path>
                    </a:pathLst>
                  </a:custGeom>
                  <a:solidFill>
                    <a:srgbClr val="F5BF8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62" name="Google Shape;3862;p21"/>
                  <p:cNvSpPr/>
                  <p:nvPr/>
                </p:nvSpPr>
                <p:spPr>
                  <a:xfrm>
                    <a:off x="4394" y="2343"/>
                    <a:ext cx="12" cy="12"/>
                  </a:xfrm>
                  <a:custGeom>
                    <a:avLst/>
                    <a:gdLst/>
                    <a:ahLst/>
                    <a:cxnLst/>
                    <a:rect l="l" t="t" r="r" b="b"/>
                    <a:pathLst>
                      <a:path w="16" h="16" extrusionOk="0">
                        <a:moveTo>
                          <a:pt x="16" y="0"/>
                        </a:moveTo>
                        <a:cubicBezTo>
                          <a:pt x="16" y="0"/>
                          <a:pt x="16" y="0"/>
                          <a:pt x="15" y="0"/>
                        </a:cubicBezTo>
                        <a:cubicBezTo>
                          <a:pt x="14" y="1"/>
                          <a:pt x="12" y="1"/>
                          <a:pt x="11" y="3"/>
                        </a:cubicBezTo>
                        <a:cubicBezTo>
                          <a:pt x="9" y="4"/>
                          <a:pt x="7" y="5"/>
                          <a:pt x="5" y="7"/>
                        </a:cubicBezTo>
                        <a:cubicBezTo>
                          <a:pt x="3" y="9"/>
                          <a:pt x="2" y="11"/>
                          <a:pt x="1" y="14"/>
                        </a:cubicBezTo>
                        <a:cubicBezTo>
                          <a:pt x="1" y="15"/>
                          <a:pt x="1" y="15"/>
                          <a:pt x="1" y="15"/>
                        </a:cubicBezTo>
                        <a:cubicBezTo>
                          <a:pt x="0" y="16"/>
                          <a:pt x="0" y="16"/>
                          <a:pt x="0" y="16"/>
                        </a:cubicBezTo>
                        <a:cubicBezTo>
                          <a:pt x="1" y="16"/>
                          <a:pt x="1" y="15"/>
                          <a:pt x="1" y="15"/>
                        </a:cubicBezTo>
                        <a:cubicBezTo>
                          <a:pt x="1" y="15"/>
                          <a:pt x="1" y="15"/>
                          <a:pt x="1" y="15"/>
                        </a:cubicBezTo>
                        <a:cubicBezTo>
                          <a:pt x="1" y="14"/>
                          <a:pt x="1" y="14"/>
                          <a:pt x="1" y="14"/>
                        </a:cubicBezTo>
                        <a:cubicBezTo>
                          <a:pt x="2" y="12"/>
                          <a:pt x="4" y="9"/>
                          <a:pt x="5" y="7"/>
                        </a:cubicBezTo>
                        <a:cubicBezTo>
                          <a:pt x="7" y="5"/>
                          <a:pt x="9" y="4"/>
                          <a:pt x="11" y="3"/>
                        </a:cubicBezTo>
                        <a:cubicBezTo>
                          <a:pt x="12" y="1"/>
                          <a:pt x="14" y="1"/>
                          <a:pt x="16" y="0"/>
                        </a:cubicBezTo>
                        <a:cubicBezTo>
                          <a:pt x="16" y="0"/>
                          <a:pt x="16" y="0"/>
                          <a:pt x="16" y="0"/>
                        </a:cubicBezTo>
                      </a:path>
                    </a:pathLst>
                  </a:custGeom>
                  <a:solidFill>
                    <a:srgbClr val="F5BF8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63" name="Google Shape;3863;p21"/>
                  <p:cNvSpPr/>
                  <p:nvPr/>
                </p:nvSpPr>
                <p:spPr>
                  <a:xfrm>
                    <a:off x="4399" y="2343"/>
                    <a:ext cx="10" cy="7"/>
                  </a:xfrm>
                  <a:custGeom>
                    <a:avLst/>
                    <a:gdLst/>
                    <a:ahLst/>
                    <a:cxnLst/>
                    <a:rect l="l" t="t" r="r" b="b"/>
                    <a:pathLst>
                      <a:path w="14" h="10" extrusionOk="0">
                        <a:moveTo>
                          <a:pt x="14" y="0"/>
                        </a:moveTo>
                        <a:cubicBezTo>
                          <a:pt x="13" y="0"/>
                          <a:pt x="13" y="0"/>
                          <a:pt x="13" y="0"/>
                        </a:cubicBezTo>
                        <a:cubicBezTo>
                          <a:pt x="12" y="1"/>
                          <a:pt x="12" y="1"/>
                          <a:pt x="11" y="1"/>
                        </a:cubicBezTo>
                        <a:cubicBezTo>
                          <a:pt x="9" y="2"/>
                          <a:pt x="8" y="3"/>
                          <a:pt x="6" y="4"/>
                        </a:cubicBezTo>
                        <a:cubicBezTo>
                          <a:pt x="5" y="5"/>
                          <a:pt x="4" y="5"/>
                          <a:pt x="3" y="6"/>
                        </a:cubicBezTo>
                        <a:cubicBezTo>
                          <a:pt x="3" y="7"/>
                          <a:pt x="2" y="8"/>
                          <a:pt x="1" y="9"/>
                        </a:cubicBezTo>
                        <a:cubicBezTo>
                          <a:pt x="1" y="9"/>
                          <a:pt x="1" y="10"/>
                          <a:pt x="0" y="10"/>
                        </a:cubicBezTo>
                        <a:cubicBezTo>
                          <a:pt x="0" y="10"/>
                          <a:pt x="1" y="10"/>
                          <a:pt x="1" y="10"/>
                        </a:cubicBezTo>
                        <a:cubicBezTo>
                          <a:pt x="1" y="10"/>
                          <a:pt x="1" y="9"/>
                          <a:pt x="1" y="9"/>
                        </a:cubicBezTo>
                        <a:cubicBezTo>
                          <a:pt x="2" y="8"/>
                          <a:pt x="3" y="7"/>
                          <a:pt x="4" y="6"/>
                        </a:cubicBezTo>
                        <a:cubicBezTo>
                          <a:pt x="4" y="6"/>
                          <a:pt x="5" y="5"/>
                          <a:pt x="6" y="4"/>
                        </a:cubicBezTo>
                        <a:cubicBezTo>
                          <a:pt x="8" y="3"/>
                          <a:pt x="9" y="2"/>
                          <a:pt x="11" y="1"/>
                        </a:cubicBezTo>
                        <a:cubicBezTo>
                          <a:pt x="12" y="1"/>
                          <a:pt x="13" y="0"/>
                          <a:pt x="14" y="0"/>
                        </a:cubicBezTo>
                      </a:path>
                    </a:pathLst>
                  </a:custGeom>
                  <a:solidFill>
                    <a:srgbClr val="F5BF8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64" name="Google Shape;3864;p21"/>
                  <p:cNvSpPr/>
                  <p:nvPr/>
                </p:nvSpPr>
                <p:spPr>
                  <a:xfrm>
                    <a:off x="4403" y="2343"/>
                    <a:ext cx="8" cy="5"/>
                  </a:xfrm>
                  <a:custGeom>
                    <a:avLst/>
                    <a:gdLst/>
                    <a:ahLst/>
                    <a:cxnLst/>
                    <a:rect l="l" t="t" r="r" b="b"/>
                    <a:pathLst>
                      <a:path w="11" h="7" extrusionOk="0">
                        <a:moveTo>
                          <a:pt x="11" y="0"/>
                        </a:moveTo>
                        <a:cubicBezTo>
                          <a:pt x="11" y="0"/>
                          <a:pt x="10" y="0"/>
                          <a:pt x="10" y="0"/>
                        </a:cubicBezTo>
                        <a:cubicBezTo>
                          <a:pt x="10" y="0"/>
                          <a:pt x="9" y="0"/>
                          <a:pt x="9" y="0"/>
                        </a:cubicBezTo>
                        <a:cubicBezTo>
                          <a:pt x="8" y="1"/>
                          <a:pt x="8" y="1"/>
                          <a:pt x="8" y="1"/>
                        </a:cubicBezTo>
                        <a:cubicBezTo>
                          <a:pt x="8" y="1"/>
                          <a:pt x="7" y="1"/>
                          <a:pt x="7" y="1"/>
                        </a:cubicBezTo>
                        <a:cubicBezTo>
                          <a:pt x="5" y="2"/>
                          <a:pt x="4" y="3"/>
                          <a:pt x="2" y="5"/>
                        </a:cubicBezTo>
                        <a:cubicBezTo>
                          <a:pt x="2" y="5"/>
                          <a:pt x="1" y="6"/>
                          <a:pt x="0" y="7"/>
                        </a:cubicBezTo>
                        <a:cubicBezTo>
                          <a:pt x="0" y="7"/>
                          <a:pt x="0" y="7"/>
                          <a:pt x="0" y="7"/>
                        </a:cubicBezTo>
                        <a:cubicBezTo>
                          <a:pt x="0" y="7"/>
                          <a:pt x="0" y="7"/>
                          <a:pt x="1" y="7"/>
                        </a:cubicBezTo>
                        <a:cubicBezTo>
                          <a:pt x="1" y="6"/>
                          <a:pt x="2" y="5"/>
                          <a:pt x="2" y="5"/>
                        </a:cubicBezTo>
                        <a:cubicBezTo>
                          <a:pt x="4" y="3"/>
                          <a:pt x="5" y="2"/>
                          <a:pt x="7" y="2"/>
                        </a:cubicBezTo>
                        <a:cubicBezTo>
                          <a:pt x="8" y="1"/>
                          <a:pt x="8" y="1"/>
                          <a:pt x="8" y="1"/>
                        </a:cubicBezTo>
                        <a:cubicBezTo>
                          <a:pt x="9" y="1"/>
                          <a:pt x="9" y="1"/>
                          <a:pt x="9" y="1"/>
                        </a:cubicBezTo>
                        <a:cubicBezTo>
                          <a:pt x="10" y="0"/>
                          <a:pt x="10" y="0"/>
                          <a:pt x="11" y="0"/>
                        </a:cubicBezTo>
                      </a:path>
                    </a:pathLst>
                  </a:custGeom>
                  <a:solidFill>
                    <a:srgbClr val="F5BF8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65" name="Google Shape;3865;p21"/>
                  <p:cNvSpPr/>
                  <p:nvPr/>
                </p:nvSpPr>
                <p:spPr>
                  <a:xfrm>
                    <a:off x="4405" y="2343"/>
                    <a:ext cx="6" cy="3"/>
                  </a:xfrm>
                  <a:custGeom>
                    <a:avLst/>
                    <a:gdLst/>
                    <a:ahLst/>
                    <a:cxnLst/>
                    <a:rect l="l" t="t" r="r" b="b"/>
                    <a:pathLst>
                      <a:path w="8" h="5" extrusionOk="0">
                        <a:moveTo>
                          <a:pt x="8" y="0"/>
                        </a:moveTo>
                        <a:cubicBezTo>
                          <a:pt x="8" y="0"/>
                          <a:pt x="8" y="0"/>
                          <a:pt x="8" y="0"/>
                        </a:cubicBezTo>
                        <a:cubicBezTo>
                          <a:pt x="8" y="0"/>
                          <a:pt x="8" y="0"/>
                          <a:pt x="7" y="0"/>
                        </a:cubicBezTo>
                        <a:cubicBezTo>
                          <a:pt x="6" y="0"/>
                          <a:pt x="5" y="1"/>
                          <a:pt x="4" y="2"/>
                        </a:cubicBezTo>
                        <a:cubicBezTo>
                          <a:pt x="3" y="3"/>
                          <a:pt x="1" y="4"/>
                          <a:pt x="0" y="5"/>
                        </a:cubicBezTo>
                        <a:cubicBezTo>
                          <a:pt x="0" y="5"/>
                          <a:pt x="0" y="5"/>
                          <a:pt x="0" y="5"/>
                        </a:cubicBezTo>
                        <a:cubicBezTo>
                          <a:pt x="1" y="5"/>
                          <a:pt x="1" y="5"/>
                          <a:pt x="1" y="4"/>
                        </a:cubicBezTo>
                        <a:cubicBezTo>
                          <a:pt x="1" y="4"/>
                          <a:pt x="1" y="4"/>
                          <a:pt x="1" y="4"/>
                        </a:cubicBezTo>
                        <a:cubicBezTo>
                          <a:pt x="2" y="3"/>
                          <a:pt x="2" y="3"/>
                          <a:pt x="2" y="3"/>
                        </a:cubicBezTo>
                        <a:cubicBezTo>
                          <a:pt x="3" y="3"/>
                          <a:pt x="3" y="3"/>
                          <a:pt x="3" y="3"/>
                        </a:cubicBezTo>
                        <a:cubicBezTo>
                          <a:pt x="4" y="2"/>
                          <a:pt x="4" y="2"/>
                          <a:pt x="4" y="2"/>
                        </a:cubicBezTo>
                        <a:cubicBezTo>
                          <a:pt x="5" y="1"/>
                          <a:pt x="6" y="0"/>
                          <a:pt x="7" y="0"/>
                        </a:cubicBezTo>
                        <a:cubicBezTo>
                          <a:pt x="8" y="0"/>
                          <a:pt x="8" y="0"/>
                          <a:pt x="8" y="0"/>
                        </a:cubicBezTo>
                      </a:path>
                    </a:pathLst>
                  </a:custGeom>
                  <a:solidFill>
                    <a:srgbClr val="F5BF8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66" name="Google Shape;3866;p21"/>
                  <p:cNvSpPr/>
                  <p:nvPr/>
                </p:nvSpPr>
                <p:spPr>
                  <a:xfrm>
                    <a:off x="3632" y="1746"/>
                    <a:ext cx="101" cy="145"/>
                  </a:xfrm>
                  <a:custGeom>
                    <a:avLst/>
                    <a:gdLst/>
                    <a:ahLst/>
                    <a:cxnLst/>
                    <a:rect l="l" t="t" r="r" b="b"/>
                    <a:pathLst>
                      <a:path w="135" h="193" extrusionOk="0">
                        <a:moveTo>
                          <a:pt x="2" y="111"/>
                        </a:moveTo>
                        <a:cubicBezTo>
                          <a:pt x="3" y="113"/>
                          <a:pt x="4" y="115"/>
                          <a:pt x="4" y="117"/>
                        </a:cubicBezTo>
                        <a:cubicBezTo>
                          <a:pt x="4" y="117"/>
                          <a:pt x="4" y="117"/>
                          <a:pt x="4" y="117"/>
                        </a:cubicBezTo>
                        <a:cubicBezTo>
                          <a:pt x="3" y="119"/>
                          <a:pt x="3" y="120"/>
                          <a:pt x="3" y="121"/>
                        </a:cubicBezTo>
                        <a:cubicBezTo>
                          <a:pt x="3" y="125"/>
                          <a:pt x="5" y="130"/>
                          <a:pt x="8" y="134"/>
                        </a:cubicBezTo>
                        <a:cubicBezTo>
                          <a:pt x="9" y="137"/>
                          <a:pt x="11" y="140"/>
                          <a:pt x="16" y="140"/>
                        </a:cubicBezTo>
                        <a:cubicBezTo>
                          <a:pt x="17" y="140"/>
                          <a:pt x="17" y="140"/>
                          <a:pt x="17" y="140"/>
                        </a:cubicBezTo>
                        <a:cubicBezTo>
                          <a:pt x="16" y="143"/>
                          <a:pt x="17" y="145"/>
                          <a:pt x="18" y="147"/>
                        </a:cubicBezTo>
                        <a:cubicBezTo>
                          <a:pt x="20" y="151"/>
                          <a:pt x="27" y="151"/>
                          <a:pt x="31" y="154"/>
                        </a:cubicBezTo>
                        <a:cubicBezTo>
                          <a:pt x="34" y="156"/>
                          <a:pt x="40" y="159"/>
                          <a:pt x="44" y="160"/>
                        </a:cubicBezTo>
                        <a:cubicBezTo>
                          <a:pt x="44" y="161"/>
                          <a:pt x="44" y="162"/>
                          <a:pt x="44" y="163"/>
                        </a:cubicBezTo>
                        <a:cubicBezTo>
                          <a:pt x="43" y="166"/>
                          <a:pt x="46" y="167"/>
                          <a:pt x="48" y="168"/>
                        </a:cubicBezTo>
                        <a:cubicBezTo>
                          <a:pt x="52" y="170"/>
                          <a:pt x="56" y="171"/>
                          <a:pt x="60" y="173"/>
                        </a:cubicBezTo>
                        <a:cubicBezTo>
                          <a:pt x="64" y="175"/>
                          <a:pt x="67" y="177"/>
                          <a:pt x="70" y="179"/>
                        </a:cubicBezTo>
                        <a:cubicBezTo>
                          <a:pt x="74" y="183"/>
                          <a:pt x="79" y="189"/>
                          <a:pt x="87" y="189"/>
                        </a:cubicBezTo>
                        <a:cubicBezTo>
                          <a:pt x="88" y="188"/>
                          <a:pt x="90" y="188"/>
                          <a:pt x="91" y="187"/>
                        </a:cubicBezTo>
                        <a:cubicBezTo>
                          <a:pt x="92" y="188"/>
                          <a:pt x="92" y="188"/>
                          <a:pt x="92" y="188"/>
                        </a:cubicBezTo>
                        <a:cubicBezTo>
                          <a:pt x="94" y="189"/>
                          <a:pt x="97" y="190"/>
                          <a:pt x="99" y="191"/>
                        </a:cubicBezTo>
                        <a:cubicBezTo>
                          <a:pt x="104" y="193"/>
                          <a:pt x="108" y="193"/>
                          <a:pt x="114" y="191"/>
                        </a:cubicBezTo>
                        <a:cubicBezTo>
                          <a:pt x="119" y="189"/>
                          <a:pt x="128" y="181"/>
                          <a:pt x="125" y="176"/>
                        </a:cubicBezTo>
                        <a:cubicBezTo>
                          <a:pt x="127" y="174"/>
                          <a:pt x="128" y="172"/>
                          <a:pt x="129" y="170"/>
                        </a:cubicBezTo>
                        <a:cubicBezTo>
                          <a:pt x="130" y="167"/>
                          <a:pt x="130" y="164"/>
                          <a:pt x="128" y="161"/>
                        </a:cubicBezTo>
                        <a:cubicBezTo>
                          <a:pt x="129" y="161"/>
                          <a:pt x="130" y="160"/>
                          <a:pt x="130" y="159"/>
                        </a:cubicBezTo>
                        <a:cubicBezTo>
                          <a:pt x="130" y="157"/>
                          <a:pt x="129" y="155"/>
                          <a:pt x="130" y="154"/>
                        </a:cubicBezTo>
                        <a:cubicBezTo>
                          <a:pt x="131" y="152"/>
                          <a:pt x="132" y="151"/>
                          <a:pt x="132" y="149"/>
                        </a:cubicBezTo>
                        <a:cubicBezTo>
                          <a:pt x="133" y="147"/>
                          <a:pt x="132" y="145"/>
                          <a:pt x="130" y="144"/>
                        </a:cubicBezTo>
                        <a:cubicBezTo>
                          <a:pt x="131" y="144"/>
                          <a:pt x="131" y="144"/>
                          <a:pt x="132" y="143"/>
                        </a:cubicBezTo>
                        <a:cubicBezTo>
                          <a:pt x="135" y="140"/>
                          <a:pt x="133" y="136"/>
                          <a:pt x="133" y="132"/>
                        </a:cubicBezTo>
                        <a:cubicBezTo>
                          <a:pt x="133" y="129"/>
                          <a:pt x="133" y="124"/>
                          <a:pt x="130" y="122"/>
                        </a:cubicBezTo>
                        <a:cubicBezTo>
                          <a:pt x="129" y="122"/>
                          <a:pt x="128" y="121"/>
                          <a:pt x="128" y="121"/>
                        </a:cubicBezTo>
                        <a:cubicBezTo>
                          <a:pt x="130" y="120"/>
                          <a:pt x="131" y="119"/>
                          <a:pt x="132" y="116"/>
                        </a:cubicBezTo>
                        <a:cubicBezTo>
                          <a:pt x="132" y="112"/>
                          <a:pt x="132" y="104"/>
                          <a:pt x="126" y="101"/>
                        </a:cubicBezTo>
                        <a:cubicBezTo>
                          <a:pt x="128" y="101"/>
                          <a:pt x="129" y="100"/>
                          <a:pt x="131" y="98"/>
                        </a:cubicBezTo>
                        <a:cubicBezTo>
                          <a:pt x="132" y="96"/>
                          <a:pt x="135" y="92"/>
                          <a:pt x="133" y="90"/>
                        </a:cubicBezTo>
                        <a:cubicBezTo>
                          <a:pt x="134" y="89"/>
                          <a:pt x="134" y="88"/>
                          <a:pt x="134" y="87"/>
                        </a:cubicBezTo>
                        <a:cubicBezTo>
                          <a:pt x="133" y="81"/>
                          <a:pt x="130" y="76"/>
                          <a:pt x="124" y="72"/>
                        </a:cubicBezTo>
                        <a:cubicBezTo>
                          <a:pt x="127" y="73"/>
                          <a:pt x="129" y="72"/>
                          <a:pt x="130" y="70"/>
                        </a:cubicBezTo>
                        <a:cubicBezTo>
                          <a:pt x="132" y="67"/>
                          <a:pt x="131" y="63"/>
                          <a:pt x="131" y="59"/>
                        </a:cubicBezTo>
                        <a:cubicBezTo>
                          <a:pt x="130" y="56"/>
                          <a:pt x="129" y="53"/>
                          <a:pt x="129" y="50"/>
                        </a:cubicBezTo>
                        <a:cubicBezTo>
                          <a:pt x="129" y="48"/>
                          <a:pt x="129" y="47"/>
                          <a:pt x="130" y="46"/>
                        </a:cubicBezTo>
                        <a:cubicBezTo>
                          <a:pt x="131" y="43"/>
                          <a:pt x="133" y="40"/>
                          <a:pt x="133" y="37"/>
                        </a:cubicBezTo>
                        <a:cubicBezTo>
                          <a:pt x="133" y="33"/>
                          <a:pt x="132" y="29"/>
                          <a:pt x="131" y="26"/>
                        </a:cubicBezTo>
                        <a:cubicBezTo>
                          <a:pt x="130" y="24"/>
                          <a:pt x="130" y="22"/>
                          <a:pt x="130" y="21"/>
                        </a:cubicBezTo>
                        <a:cubicBezTo>
                          <a:pt x="130" y="19"/>
                          <a:pt x="132" y="17"/>
                          <a:pt x="132" y="15"/>
                        </a:cubicBezTo>
                        <a:cubicBezTo>
                          <a:pt x="132" y="13"/>
                          <a:pt x="132" y="11"/>
                          <a:pt x="131" y="10"/>
                        </a:cubicBezTo>
                        <a:cubicBezTo>
                          <a:pt x="130" y="7"/>
                          <a:pt x="126" y="4"/>
                          <a:pt x="122" y="3"/>
                        </a:cubicBezTo>
                        <a:cubicBezTo>
                          <a:pt x="120" y="2"/>
                          <a:pt x="117" y="1"/>
                          <a:pt x="114" y="2"/>
                        </a:cubicBezTo>
                        <a:cubicBezTo>
                          <a:pt x="111" y="0"/>
                          <a:pt x="107" y="0"/>
                          <a:pt x="103" y="0"/>
                        </a:cubicBezTo>
                        <a:cubicBezTo>
                          <a:pt x="97" y="0"/>
                          <a:pt x="90" y="0"/>
                          <a:pt x="84" y="2"/>
                        </a:cubicBezTo>
                        <a:cubicBezTo>
                          <a:pt x="81" y="4"/>
                          <a:pt x="78" y="5"/>
                          <a:pt x="75" y="7"/>
                        </a:cubicBezTo>
                        <a:cubicBezTo>
                          <a:pt x="74" y="7"/>
                          <a:pt x="71" y="8"/>
                          <a:pt x="69" y="9"/>
                        </a:cubicBezTo>
                        <a:cubicBezTo>
                          <a:pt x="68" y="9"/>
                          <a:pt x="66" y="8"/>
                          <a:pt x="65" y="9"/>
                        </a:cubicBezTo>
                        <a:cubicBezTo>
                          <a:pt x="61" y="9"/>
                          <a:pt x="57" y="12"/>
                          <a:pt x="54" y="14"/>
                        </a:cubicBezTo>
                        <a:cubicBezTo>
                          <a:pt x="51" y="16"/>
                          <a:pt x="46" y="18"/>
                          <a:pt x="43" y="21"/>
                        </a:cubicBezTo>
                        <a:cubicBezTo>
                          <a:pt x="42" y="21"/>
                          <a:pt x="42" y="21"/>
                          <a:pt x="42" y="22"/>
                        </a:cubicBezTo>
                        <a:cubicBezTo>
                          <a:pt x="40" y="21"/>
                          <a:pt x="37" y="22"/>
                          <a:pt x="35" y="24"/>
                        </a:cubicBezTo>
                        <a:cubicBezTo>
                          <a:pt x="32" y="26"/>
                          <a:pt x="30" y="30"/>
                          <a:pt x="29" y="33"/>
                        </a:cubicBezTo>
                        <a:cubicBezTo>
                          <a:pt x="25" y="35"/>
                          <a:pt x="20" y="38"/>
                          <a:pt x="18" y="41"/>
                        </a:cubicBezTo>
                        <a:cubicBezTo>
                          <a:pt x="15" y="45"/>
                          <a:pt x="13" y="48"/>
                          <a:pt x="12" y="52"/>
                        </a:cubicBezTo>
                        <a:cubicBezTo>
                          <a:pt x="11" y="55"/>
                          <a:pt x="8" y="60"/>
                          <a:pt x="10" y="63"/>
                        </a:cubicBezTo>
                        <a:cubicBezTo>
                          <a:pt x="10" y="63"/>
                          <a:pt x="10" y="63"/>
                          <a:pt x="10" y="63"/>
                        </a:cubicBezTo>
                        <a:cubicBezTo>
                          <a:pt x="10" y="63"/>
                          <a:pt x="10" y="63"/>
                          <a:pt x="10" y="63"/>
                        </a:cubicBezTo>
                        <a:cubicBezTo>
                          <a:pt x="7" y="64"/>
                          <a:pt x="5" y="67"/>
                          <a:pt x="4" y="69"/>
                        </a:cubicBezTo>
                        <a:cubicBezTo>
                          <a:pt x="3" y="72"/>
                          <a:pt x="4" y="76"/>
                          <a:pt x="7" y="78"/>
                        </a:cubicBezTo>
                        <a:cubicBezTo>
                          <a:pt x="7" y="78"/>
                          <a:pt x="7" y="78"/>
                          <a:pt x="7" y="78"/>
                        </a:cubicBezTo>
                        <a:cubicBezTo>
                          <a:pt x="7" y="78"/>
                          <a:pt x="6" y="79"/>
                          <a:pt x="6" y="79"/>
                        </a:cubicBezTo>
                        <a:cubicBezTo>
                          <a:pt x="5" y="80"/>
                          <a:pt x="4" y="81"/>
                          <a:pt x="4" y="82"/>
                        </a:cubicBezTo>
                        <a:cubicBezTo>
                          <a:pt x="4" y="83"/>
                          <a:pt x="4" y="84"/>
                          <a:pt x="4" y="85"/>
                        </a:cubicBezTo>
                        <a:cubicBezTo>
                          <a:pt x="4" y="86"/>
                          <a:pt x="5" y="87"/>
                          <a:pt x="5" y="88"/>
                        </a:cubicBezTo>
                        <a:cubicBezTo>
                          <a:pt x="3" y="92"/>
                          <a:pt x="2" y="96"/>
                          <a:pt x="5" y="100"/>
                        </a:cubicBezTo>
                        <a:cubicBezTo>
                          <a:pt x="5" y="100"/>
                          <a:pt x="5" y="100"/>
                          <a:pt x="5" y="100"/>
                        </a:cubicBezTo>
                        <a:cubicBezTo>
                          <a:pt x="3" y="100"/>
                          <a:pt x="1" y="101"/>
                          <a:pt x="1" y="104"/>
                        </a:cubicBezTo>
                        <a:cubicBezTo>
                          <a:pt x="0" y="106"/>
                          <a:pt x="0" y="110"/>
                          <a:pt x="2" y="111"/>
                        </a:cubicBezTo>
                      </a:path>
                    </a:pathLst>
                  </a:custGeom>
                  <a:solidFill>
                    <a:srgbClr val="F5CC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67" name="Google Shape;3867;p21"/>
                  <p:cNvSpPr/>
                  <p:nvPr/>
                </p:nvSpPr>
                <p:spPr>
                  <a:xfrm>
                    <a:off x="3632" y="1746"/>
                    <a:ext cx="101" cy="145"/>
                  </a:xfrm>
                  <a:custGeom>
                    <a:avLst/>
                    <a:gdLst/>
                    <a:ahLst/>
                    <a:cxnLst/>
                    <a:rect l="l" t="t" r="r" b="b"/>
                    <a:pathLst>
                      <a:path w="135" h="194" extrusionOk="0">
                        <a:moveTo>
                          <a:pt x="107" y="194"/>
                        </a:moveTo>
                        <a:cubicBezTo>
                          <a:pt x="104" y="194"/>
                          <a:pt x="102" y="193"/>
                          <a:pt x="99" y="192"/>
                        </a:cubicBezTo>
                        <a:cubicBezTo>
                          <a:pt x="98" y="192"/>
                          <a:pt x="97" y="191"/>
                          <a:pt x="96" y="191"/>
                        </a:cubicBezTo>
                        <a:cubicBezTo>
                          <a:pt x="94" y="190"/>
                          <a:pt x="93" y="190"/>
                          <a:pt x="91" y="189"/>
                        </a:cubicBezTo>
                        <a:cubicBezTo>
                          <a:pt x="90" y="189"/>
                          <a:pt x="88" y="190"/>
                          <a:pt x="87" y="190"/>
                        </a:cubicBezTo>
                        <a:cubicBezTo>
                          <a:pt x="86" y="190"/>
                          <a:pt x="86" y="190"/>
                          <a:pt x="85" y="190"/>
                        </a:cubicBezTo>
                        <a:cubicBezTo>
                          <a:pt x="79" y="190"/>
                          <a:pt x="75" y="186"/>
                          <a:pt x="71" y="182"/>
                        </a:cubicBezTo>
                        <a:cubicBezTo>
                          <a:pt x="70" y="182"/>
                          <a:pt x="70" y="181"/>
                          <a:pt x="70" y="181"/>
                        </a:cubicBezTo>
                        <a:cubicBezTo>
                          <a:pt x="66" y="178"/>
                          <a:pt x="64" y="176"/>
                          <a:pt x="60" y="174"/>
                        </a:cubicBezTo>
                        <a:cubicBezTo>
                          <a:pt x="58" y="173"/>
                          <a:pt x="58" y="173"/>
                          <a:pt x="58" y="173"/>
                        </a:cubicBezTo>
                        <a:cubicBezTo>
                          <a:pt x="55" y="172"/>
                          <a:pt x="51" y="171"/>
                          <a:pt x="48" y="169"/>
                        </a:cubicBezTo>
                        <a:cubicBezTo>
                          <a:pt x="45" y="168"/>
                          <a:pt x="43" y="167"/>
                          <a:pt x="43" y="164"/>
                        </a:cubicBezTo>
                        <a:cubicBezTo>
                          <a:pt x="43" y="163"/>
                          <a:pt x="43" y="162"/>
                          <a:pt x="44" y="161"/>
                        </a:cubicBezTo>
                        <a:cubicBezTo>
                          <a:pt x="39" y="161"/>
                          <a:pt x="34" y="158"/>
                          <a:pt x="31" y="155"/>
                        </a:cubicBezTo>
                        <a:cubicBezTo>
                          <a:pt x="29" y="154"/>
                          <a:pt x="27" y="153"/>
                          <a:pt x="25" y="152"/>
                        </a:cubicBezTo>
                        <a:cubicBezTo>
                          <a:pt x="22" y="151"/>
                          <a:pt x="19" y="150"/>
                          <a:pt x="18" y="148"/>
                        </a:cubicBezTo>
                        <a:cubicBezTo>
                          <a:pt x="17" y="146"/>
                          <a:pt x="16" y="144"/>
                          <a:pt x="16" y="142"/>
                        </a:cubicBezTo>
                        <a:cubicBezTo>
                          <a:pt x="16" y="142"/>
                          <a:pt x="16" y="142"/>
                          <a:pt x="16" y="142"/>
                        </a:cubicBezTo>
                        <a:cubicBezTo>
                          <a:pt x="11" y="142"/>
                          <a:pt x="9" y="138"/>
                          <a:pt x="8" y="136"/>
                        </a:cubicBezTo>
                        <a:cubicBezTo>
                          <a:pt x="7" y="135"/>
                          <a:pt x="7" y="135"/>
                          <a:pt x="7" y="135"/>
                        </a:cubicBezTo>
                        <a:cubicBezTo>
                          <a:pt x="5" y="132"/>
                          <a:pt x="3" y="127"/>
                          <a:pt x="3" y="122"/>
                        </a:cubicBezTo>
                        <a:cubicBezTo>
                          <a:pt x="3" y="121"/>
                          <a:pt x="3" y="120"/>
                          <a:pt x="3" y="118"/>
                        </a:cubicBezTo>
                        <a:cubicBezTo>
                          <a:pt x="3" y="118"/>
                          <a:pt x="3" y="118"/>
                          <a:pt x="3" y="118"/>
                        </a:cubicBezTo>
                        <a:cubicBezTo>
                          <a:pt x="3" y="118"/>
                          <a:pt x="3" y="118"/>
                          <a:pt x="3" y="118"/>
                        </a:cubicBezTo>
                        <a:cubicBezTo>
                          <a:pt x="3" y="118"/>
                          <a:pt x="3" y="118"/>
                          <a:pt x="3" y="118"/>
                        </a:cubicBezTo>
                        <a:cubicBezTo>
                          <a:pt x="3" y="116"/>
                          <a:pt x="3" y="114"/>
                          <a:pt x="1" y="113"/>
                        </a:cubicBezTo>
                        <a:cubicBezTo>
                          <a:pt x="0" y="111"/>
                          <a:pt x="0" y="107"/>
                          <a:pt x="0" y="105"/>
                        </a:cubicBezTo>
                        <a:cubicBezTo>
                          <a:pt x="1" y="103"/>
                          <a:pt x="2" y="101"/>
                          <a:pt x="4" y="101"/>
                        </a:cubicBezTo>
                        <a:cubicBezTo>
                          <a:pt x="2" y="98"/>
                          <a:pt x="2" y="94"/>
                          <a:pt x="4" y="89"/>
                        </a:cubicBezTo>
                        <a:cubicBezTo>
                          <a:pt x="5" y="88"/>
                          <a:pt x="4" y="88"/>
                          <a:pt x="4" y="87"/>
                        </a:cubicBezTo>
                        <a:cubicBezTo>
                          <a:pt x="4" y="87"/>
                          <a:pt x="4" y="87"/>
                          <a:pt x="3" y="86"/>
                        </a:cubicBezTo>
                        <a:cubicBezTo>
                          <a:pt x="3" y="85"/>
                          <a:pt x="3" y="84"/>
                          <a:pt x="3" y="83"/>
                        </a:cubicBezTo>
                        <a:cubicBezTo>
                          <a:pt x="4" y="82"/>
                          <a:pt x="4" y="81"/>
                          <a:pt x="6" y="80"/>
                        </a:cubicBezTo>
                        <a:cubicBezTo>
                          <a:pt x="7" y="79"/>
                          <a:pt x="7" y="79"/>
                          <a:pt x="7" y="79"/>
                        </a:cubicBezTo>
                        <a:cubicBezTo>
                          <a:pt x="4" y="77"/>
                          <a:pt x="3" y="73"/>
                          <a:pt x="4" y="70"/>
                        </a:cubicBezTo>
                        <a:cubicBezTo>
                          <a:pt x="5" y="67"/>
                          <a:pt x="7" y="64"/>
                          <a:pt x="10" y="64"/>
                        </a:cubicBezTo>
                        <a:cubicBezTo>
                          <a:pt x="9" y="64"/>
                          <a:pt x="9" y="64"/>
                          <a:pt x="9" y="64"/>
                        </a:cubicBezTo>
                        <a:cubicBezTo>
                          <a:pt x="8" y="61"/>
                          <a:pt x="10" y="57"/>
                          <a:pt x="11" y="54"/>
                        </a:cubicBezTo>
                        <a:cubicBezTo>
                          <a:pt x="11" y="54"/>
                          <a:pt x="11" y="53"/>
                          <a:pt x="11" y="53"/>
                        </a:cubicBezTo>
                        <a:cubicBezTo>
                          <a:pt x="13" y="50"/>
                          <a:pt x="15" y="46"/>
                          <a:pt x="18" y="42"/>
                        </a:cubicBezTo>
                        <a:cubicBezTo>
                          <a:pt x="20" y="39"/>
                          <a:pt x="25" y="36"/>
                          <a:pt x="29" y="34"/>
                        </a:cubicBezTo>
                        <a:cubicBezTo>
                          <a:pt x="30" y="30"/>
                          <a:pt x="32" y="27"/>
                          <a:pt x="34" y="25"/>
                        </a:cubicBezTo>
                        <a:cubicBezTo>
                          <a:pt x="37" y="23"/>
                          <a:pt x="39" y="22"/>
                          <a:pt x="42" y="22"/>
                        </a:cubicBezTo>
                        <a:cubicBezTo>
                          <a:pt x="42" y="21"/>
                          <a:pt x="42" y="21"/>
                          <a:pt x="42" y="21"/>
                        </a:cubicBezTo>
                        <a:cubicBezTo>
                          <a:pt x="44" y="20"/>
                          <a:pt x="47" y="18"/>
                          <a:pt x="49" y="17"/>
                        </a:cubicBezTo>
                        <a:cubicBezTo>
                          <a:pt x="51" y="16"/>
                          <a:pt x="53" y="15"/>
                          <a:pt x="54" y="14"/>
                        </a:cubicBezTo>
                        <a:cubicBezTo>
                          <a:pt x="57" y="12"/>
                          <a:pt x="61" y="10"/>
                          <a:pt x="64" y="9"/>
                        </a:cubicBezTo>
                        <a:cubicBezTo>
                          <a:pt x="66" y="9"/>
                          <a:pt x="68" y="9"/>
                          <a:pt x="69" y="10"/>
                        </a:cubicBezTo>
                        <a:cubicBezTo>
                          <a:pt x="70" y="9"/>
                          <a:pt x="72" y="8"/>
                          <a:pt x="74" y="8"/>
                        </a:cubicBezTo>
                        <a:cubicBezTo>
                          <a:pt x="74" y="8"/>
                          <a:pt x="75" y="7"/>
                          <a:pt x="75" y="7"/>
                        </a:cubicBezTo>
                        <a:cubicBezTo>
                          <a:pt x="78" y="6"/>
                          <a:pt x="81" y="4"/>
                          <a:pt x="84" y="3"/>
                        </a:cubicBezTo>
                        <a:cubicBezTo>
                          <a:pt x="89" y="1"/>
                          <a:pt x="94" y="1"/>
                          <a:pt x="100" y="1"/>
                        </a:cubicBezTo>
                        <a:cubicBezTo>
                          <a:pt x="101" y="1"/>
                          <a:pt x="102" y="1"/>
                          <a:pt x="103" y="1"/>
                        </a:cubicBezTo>
                        <a:cubicBezTo>
                          <a:pt x="107" y="0"/>
                          <a:pt x="111" y="1"/>
                          <a:pt x="114" y="2"/>
                        </a:cubicBezTo>
                        <a:cubicBezTo>
                          <a:pt x="117" y="2"/>
                          <a:pt x="119" y="3"/>
                          <a:pt x="122" y="4"/>
                        </a:cubicBezTo>
                        <a:cubicBezTo>
                          <a:pt x="122" y="4"/>
                          <a:pt x="122" y="4"/>
                          <a:pt x="123" y="4"/>
                        </a:cubicBezTo>
                        <a:cubicBezTo>
                          <a:pt x="127" y="5"/>
                          <a:pt x="130" y="8"/>
                          <a:pt x="131" y="11"/>
                        </a:cubicBezTo>
                        <a:cubicBezTo>
                          <a:pt x="132" y="12"/>
                          <a:pt x="132" y="14"/>
                          <a:pt x="132" y="16"/>
                        </a:cubicBezTo>
                        <a:cubicBezTo>
                          <a:pt x="132" y="17"/>
                          <a:pt x="132" y="18"/>
                          <a:pt x="131" y="19"/>
                        </a:cubicBezTo>
                        <a:cubicBezTo>
                          <a:pt x="131" y="20"/>
                          <a:pt x="131" y="21"/>
                          <a:pt x="131" y="22"/>
                        </a:cubicBezTo>
                        <a:cubicBezTo>
                          <a:pt x="130" y="23"/>
                          <a:pt x="131" y="25"/>
                          <a:pt x="131" y="27"/>
                        </a:cubicBezTo>
                        <a:cubicBezTo>
                          <a:pt x="132" y="30"/>
                          <a:pt x="134" y="34"/>
                          <a:pt x="134" y="38"/>
                        </a:cubicBezTo>
                        <a:cubicBezTo>
                          <a:pt x="134" y="40"/>
                          <a:pt x="133" y="42"/>
                          <a:pt x="131" y="44"/>
                        </a:cubicBezTo>
                        <a:cubicBezTo>
                          <a:pt x="131" y="45"/>
                          <a:pt x="130" y="46"/>
                          <a:pt x="130" y="47"/>
                        </a:cubicBezTo>
                        <a:cubicBezTo>
                          <a:pt x="129" y="48"/>
                          <a:pt x="129" y="50"/>
                          <a:pt x="129" y="51"/>
                        </a:cubicBezTo>
                        <a:cubicBezTo>
                          <a:pt x="129" y="52"/>
                          <a:pt x="130" y="53"/>
                          <a:pt x="130" y="54"/>
                        </a:cubicBezTo>
                        <a:cubicBezTo>
                          <a:pt x="130" y="56"/>
                          <a:pt x="131" y="58"/>
                          <a:pt x="131" y="60"/>
                        </a:cubicBezTo>
                        <a:cubicBezTo>
                          <a:pt x="131" y="61"/>
                          <a:pt x="131" y="61"/>
                          <a:pt x="131" y="61"/>
                        </a:cubicBezTo>
                        <a:cubicBezTo>
                          <a:pt x="132" y="64"/>
                          <a:pt x="133" y="68"/>
                          <a:pt x="131" y="71"/>
                        </a:cubicBezTo>
                        <a:cubicBezTo>
                          <a:pt x="130" y="73"/>
                          <a:pt x="128" y="74"/>
                          <a:pt x="126" y="74"/>
                        </a:cubicBezTo>
                        <a:cubicBezTo>
                          <a:pt x="131" y="78"/>
                          <a:pt x="134" y="82"/>
                          <a:pt x="134" y="88"/>
                        </a:cubicBezTo>
                        <a:cubicBezTo>
                          <a:pt x="134" y="89"/>
                          <a:pt x="134" y="90"/>
                          <a:pt x="133" y="91"/>
                        </a:cubicBezTo>
                        <a:cubicBezTo>
                          <a:pt x="135" y="93"/>
                          <a:pt x="133" y="98"/>
                          <a:pt x="131" y="99"/>
                        </a:cubicBezTo>
                        <a:cubicBezTo>
                          <a:pt x="130" y="101"/>
                          <a:pt x="129" y="102"/>
                          <a:pt x="127" y="102"/>
                        </a:cubicBezTo>
                        <a:cubicBezTo>
                          <a:pt x="133" y="106"/>
                          <a:pt x="133" y="113"/>
                          <a:pt x="132" y="117"/>
                        </a:cubicBezTo>
                        <a:cubicBezTo>
                          <a:pt x="132" y="119"/>
                          <a:pt x="131" y="121"/>
                          <a:pt x="128" y="122"/>
                        </a:cubicBezTo>
                        <a:cubicBezTo>
                          <a:pt x="129" y="122"/>
                          <a:pt x="129" y="122"/>
                          <a:pt x="130" y="123"/>
                        </a:cubicBezTo>
                        <a:cubicBezTo>
                          <a:pt x="133" y="125"/>
                          <a:pt x="133" y="128"/>
                          <a:pt x="133" y="131"/>
                        </a:cubicBezTo>
                        <a:cubicBezTo>
                          <a:pt x="133" y="132"/>
                          <a:pt x="133" y="133"/>
                          <a:pt x="134" y="133"/>
                        </a:cubicBezTo>
                        <a:cubicBezTo>
                          <a:pt x="134" y="134"/>
                          <a:pt x="134" y="135"/>
                          <a:pt x="134" y="135"/>
                        </a:cubicBezTo>
                        <a:cubicBezTo>
                          <a:pt x="134" y="138"/>
                          <a:pt x="135" y="142"/>
                          <a:pt x="132" y="145"/>
                        </a:cubicBezTo>
                        <a:cubicBezTo>
                          <a:pt x="132" y="145"/>
                          <a:pt x="131" y="145"/>
                          <a:pt x="131" y="145"/>
                        </a:cubicBezTo>
                        <a:cubicBezTo>
                          <a:pt x="133" y="147"/>
                          <a:pt x="133" y="148"/>
                          <a:pt x="133" y="151"/>
                        </a:cubicBezTo>
                        <a:cubicBezTo>
                          <a:pt x="132" y="152"/>
                          <a:pt x="132" y="153"/>
                          <a:pt x="131" y="154"/>
                        </a:cubicBezTo>
                        <a:cubicBezTo>
                          <a:pt x="131" y="154"/>
                          <a:pt x="131" y="154"/>
                          <a:pt x="130" y="155"/>
                        </a:cubicBezTo>
                        <a:cubicBezTo>
                          <a:pt x="130" y="156"/>
                          <a:pt x="130" y="157"/>
                          <a:pt x="130" y="159"/>
                        </a:cubicBezTo>
                        <a:cubicBezTo>
                          <a:pt x="130" y="159"/>
                          <a:pt x="130" y="160"/>
                          <a:pt x="130" y="160"/>
                        </a:cubicBezTo>
                        <a:cubicBezTo>
                          <a:pt x="130" y="161"/>
                          <a:pt x="130" y="162"/>
                          <a:pt x="129" y="162"/>
                        </a:cubicBezTo>
                        <a:cubicBezTo>
                          <a:pt x="130" y="165"/>
                          <a:pt x="130" y="168"/>
                          <a:pt x="129" y="171"/>
                        </a:cubicBezTo>
                        <a:cubicBezTo>
                          <a:pt x="128" y="173"/>
                          <a:pt x="127" y="175"/>
                          <a:pt x="125" y="177"/>
                        </a:cubicBezTo>
                        <a:cubicBezTo>
                          <a:pt x="129" y="182"/>
                          <a:pt x="119" y="190"/>
                          <a:pt x="114" y="192"/>
                        </a:cubicBezTo>
                        <a:cubicBezTo>
                          <a:pt x="111" y="193"/>
                          <a:pt x="109" y="194"/>
                          <a:pt x="107" y="194"/>
                        </a:cubicBezTo>
                        <a:moveTo>
                          <a:pt x="92" y="188"/>
                        </a:moveTo>
                        <a:cubicBezTo>
                          <a:pt x="92" y="188"/>
                          <a:pt x="92" y="188"/>
                          <a:pt x="92" y="188"/>
                        </a:cubicBezTo>
                        <a:cubicBezTo>
                          <a:pt x="92" y="188"/>
                          <a:pt x="92" y="188"/>
                          <a:pt x="92" y="188"/>
                        </a:cubicBezTo>
                        <a:cubicBezTo>
                          <a:pt x="93" y="189"/>
                          <a:pt x="95" y="190"/>
                          <a:pt x="96" y="190"/>
                        </a:cubicBezTo>
                        <a:cubicBezTo>
                          <a:pt x="97" y="191"/>
                          <a:pt x="98" y="191"/>
                          <a:pt x="99" y="191"/>
                        </a:cubicBezTo>
                        <a:cubicBezTo>
                          <a:pt x="102" y="193"/>
                          <a:pt x="105" y="193"/>
                          <a:pt x="107" y="193"/>
                        </a:cubicBezTo>
                        <a:cubicBezTo>
                          <a:pt x="109" y="193"/>
                          <a:pt x="111" y="193"/>
                          <a:pt x="113" y="192"/>
                        </a:cubicBezTo>
                        <a:cubicBezTo>
                          <a:pt x="118" y="190"/>
                          <a:pt x="128" y="182"/>
                          <a:pt x="124" y="177"/>
                        </a:cubicBezTo>
                        <a:cubicBezTo>
                          <a:pt x="124" y="177"/>
                          <a:pt x="124" y="177"/>
                          <a:pt x="124" y="177"/>
                        </a:cubicBezTo>
                        <a:cubicBezTo>
                          <a:pt x="125" y="177"/>
                          <a:pt x="125" y="177"/>
                          <a:pt x="125" y="177"/>
                        </a:cubicBezTo>
                        <a:cubicBezTo>
                          <a:pt x="127" y="175"/>
                          <a:pt x="128" y="173"/>
                          <a:pt x="128" y="171"/>
                        </a:cubicBezTo>
                        <a:cubicBezTo>
                          <a:pt x="129" y="168"/>
                          <a:pt x="129" y="165"/>
                          <a:pt x="128" y="162"/>
                        </a:cubicBezTo>
                        <a:cubicBezTo>
                          <a:pt x="128" y="162"/>
                          <a:pt x="128" y="162"/>
                          <a:pt x="128" y="162"/>
                        </a:cubicBezTo>
                        <a:cubicBezTo>
                          <a:pt x="128" y="162"/>
                          <a:pt x="128" y="162"/>
                          <a:pt x="128" y="162"/>
                        </a:cubicBezTo>
                        <a:cubicBezTo>
                          <a:pt x="129" y="161"/>
                          <a:pt x="129" y="161"/>
                          <a:pt x="129" y="160"/>
                        </a:cubicBezTo>
                        <a:cubicBezTo>
                          <a:pt x="129" y="160"/>
                          <a:pt x="129" y="159"/>
                          <a:pt x="129" y="159"/>
                        </a:cubicBezTo>
                        <a:cubicBezTo>
                          <a:pt x="129" y="157"/>
                          <a:pt x="129" y="156"/>
                          <a:pt x="130" y="155"/>
                        </a:cubicBezTo>
                        <a:cubicBezTo>
                          <a:pt x="130" y="154"/>
                          <a:pt x="130" y="154"/>
                          <a:pt x="130" y="153"/>
                        </a:cubicBezTo>
                        <a:cubicBezTo>
                          <a:pt x="131" y="152"/>
                          <a:pt x="132" y="151"/>
                          <a:pt x="132" y="150"/>
                        </a:cubicBezTo>
                        <a:cubicBezTo>
                          <a:pt x="132" y="148"/>
                          <a:pt x="132" y="147"/>
                          <a:pt x="130" y="146"/>
                        </a:cubicBezTo>
                        <a:cubicBezTo>
                          <a:pt x="129" y="145"/>
                          <a:pt x="129" y="145"/>
                          <a:pt x="129" y="145"/>
                        </a:cubicBezTo>
                        <a:cubicBezTo>
                          <a:pt x="130" y="145"/>
                          <a:pt x="130" y="145"/>
                          <a:pt x="130" y="145"/>
                        </a:cubicBezTo>
                        <a:cubicBezTo>
                          <a:pt x="131" y="145"/>
                          <a:pt x="131" y="145"/>
                          <a:pt x="131" y="144"/>
                        </a:cubicBezTo>
                        <a:cubicBezTo>
                          <a:pt x="134" y="141"/>
                          <a:pt x="133" y="138"/>
                          <a:pt x="133" y="135"/>
                        </a:cubicBezTo>
                        <a:cubicBezTo>
                          <a:pt x="133" y="135"/>
                          <a:pt x="133" y="134"/>
                          <a:pt x="133" y="133"/>
                        </a:cubicBezTo>
                        <a:cubicBezTo>
                          <a:pt x="133" y="133"/>
                          <a:pt x="133" y="132"/>
                          <a:pt x="133" y="131"/>
                        </a:cubicBezTo>
                        <a:cubicBezTo>
                          <a:pt x="132" y="129"/>
                          <a:pt x="132" y="125"/>
                          <a:pt x="129" y="123"/>
                        </a:cubicBezTo>
                        <a:cubicBezTo>
                          <a:pt x="129" y="123"/>
                          <a:pt x="128" y="123"/>
                          <a:pt x="127" y="122"/>
                        </a:cubicBezTo>
                        <a:cubicBezTo>
                          <a:pt x="126" y="122"/>
                          <a:pt x="126" y="122"/>
                          <a:pt x="126" y="122"/>
                        </a:cubicBezTo>
                        <a:cubicBezTo>
                          <a:pt x="127" y="122"/>
                          <a:pt x="127" y="122"/>
                          <a:pt x="127" y="122"/>
                        </a:cubicBezTo>
                        <a:cubicBezTo>
                          <a:pt x="130" y="121"/>
                          <a:pt x="131" y="119"/>
                          <a:pt x="131" y="117"/>
                        </a:cubicBezTo>
                        <a:cubicBezTo>
                          <a:pt x="132" y="113"/>
                          <a:pt x="132" y="105"/>
                          <a:pt x="126" y="102"/>
                        </a:cubicBezTo>
                        <a:cubicBezTo>
                          <a:pt x="125" y="102"/>
                          <a:pt x="125" y="102"/>
                          <a:pt x="125" y="102"/>
                        </a:cubicBezTo>
                        <a:cubicBezTo>
                          <a:pt x="126" y="102"/>
                          <a:pt x="126" y="102"/>
                          <a:pt x="126" y="102"/>
                        </a:cubicBezTo>
                        <a:cubicBezTo>
                          <a:pt x="128" y="101"/>
                          <a:pt x="129" y="100"/>
                          <a:pt x="131" y="99"/>
                        </a:cubicBezTo>
                        <a:cubicBezTo>
                          <a:pt x="132" y="97"/>
                          <a:pt x="134" y="93"/>
                          <a:pt x="132" y="91"/>
                        </a:cubicBezTo>
                        <a:cubicBezTo>
                          <a:pt x="132" y="90"/>
                          <a:pt x="132" y="90"/>
                          <a:pt x="132" y="90"/>
                        </a:cubicBezTo>
                        <a:cubicBezTo>
                          <a:pt x="132" y="90"/>
                          <a:pt x="132" y="90"/>
                          <a:pt x="132" y="90"/>
                        </a:cubicBezTo>
                        <a:cubicBezTo>
                          <a:pt x="133" y="90"/>
                          <a:pt x="133" y="89"/>
                          <a:pt x="133" y="88"/>
                        </a:cubicBezTo>
                        <a:cubicBezTo>
                          <a:pt x="133" y="82"/>
                          <a:pt x="130" y="78"/>
                          <a:pt x="124" y="73"/>
                        </a:cubicBezTo>
                        <a:cubicBezTo>
                          <a:pt x="122" y="72"/>
                          <a:pt x="122" y="72"/>
                          <a:pt x="122" y="72"/>
                        </a:cubicBezTo>
                        <a:cubicBezTo>
                          <a:pt x="125" y="73"/>
                          <a:pt x="125" y="73"/>
                          <a:pt x="125" y="73"/>
                        </a:cubicBezTo>
                        <a:cubicBezTo>
                          <a:pt x="125" y="73"/>
                          <a:pt x="126" y="73"/>
                          <a:pt x="126" y="73"/>
                        </a:cubicBezTo>
                        <a:cubicBezTo>
                          <a:pt x="128" y="73"/>
                          <a:pt x="129" y="72"/>
                          <a:pt x="130" y="71"/>
                        </a:cubicBezTo>
                        <a:cubicBezTo>
                          <a:pt x="132" y="68"/>
                          <a:pt x="131" y="64"/>
                          <a:pt x="130" y="61"/>
                        </a:cubicBezTo>
                        <a:cubicBezTo>
                          <a:pt x="130" y="60"/>
                          <a:pt x="130" y="60"/>
                          <a:pt x="130" y="60"/>
                        </a:cubicBezTo>
                        <a:cubicBezTo>
                          <a:pt x="130" y="58"/>
                          <a:pt x="129" y="56"/>
                          <a:pt x="129" y="54"/>
                        </a:cubicBezTo>
                        <a:cubicBezTo>
                          <a:pt x="129" y="53"/>
                          <a:pt x="129" y="52"/>
                          <a:pt x="128" y="51"/>
                        </a:cubicBezTo>
                        <a:cubicBezTo>
                          <a:pt x="128" y="51"/>
                          <a:pt x="128" y="51"/>
                          <a:pt x="128" y="51"/>
                        </a:cubicBezTo>
                        <a:cubicBezTo>
                          <a:pt x="128" y="51"/>
                          <a:pt x="128" y="51"/>
                          <a:pt x="128" y="51"/>
                        </a:cubicBezTo>
                        <a:cubicBezTo>
                          <a:pt x="128" y="49"/>
                          <a:pt x="129" y="48"/>
                          <a:pt x="129" y="47"/>
                        </a:cubicBezTo>
                        <a:cubicBezTo>
                          <a:pt x="130" y="46"/>
                          <a:pt x="130" y="45"/>
                          <a:pt x="131" y="44"/>
                        </a:cubicBezTo>
                        <a:cubicBezTo>
                          <a:pt x="132" y="42"/>
                          <a:pt x="133" y="40"/>
                          <a:pt x="133" y="38"/>
                        </a:cubicBezTo>
                        <a:cubicBezTo>
                          <a:pt x="133" y="34"/>
                          <a:pt x="132" y="30"/>
                          <a:pt x="130" y="27"/>
                        </a:cubicBezTo>
                        <a:cubicBezTo>
                          <a:pt x="130" y="25"/>
                          <a:pt x="129" y="23"/>
                          <a:pt x="130" y="22"/>
                        </a:cubicBezTo>
                        <a:cubicBezTo>
                          <a:pt x="130" y="21"/>
                          <a:pt x="130" y="20"/>
                          <a:pt x="131" y="19"/>
                        </a:cubicBezTo>
                        <a:cubicBezTo>
                          <a:pt x="131" y="18"/>
                          <a:pt x="131" y="17"/>
                          <a:pt x="131" y="16"/>
                        </a:cubicBezTo>
                        <a:cubicBezTo>
                          <a:pt x="132" y="14"/>
                          <a:pt x="131" y="12"/>
                          <a:pt x="131" y="11"/>
                        </a:cubicBezTo>
                        <a:cubicBezTo>
                          <a:pt x="130" y="8"/>
                          <a:pt x="126" y="6"/>
                          <a:pt x="122" y="5"/>
                        </a:cubicBezTo>
                        <a:cubicBezTo>
                          <a:pt x="122" y="4"/>
                          <a:pt x="122" y="4"/>
                          <a:pt x="121" y="4"/>
                        </a:cubicBezTo>
                        <a:cubicBezTo>
                          <a:pt x="119" y="4"/>
                          <a:pt x="117" y="3"/>
                          <a:pt x="114" y="3"/>
                        </a:cubicBezTo>
                        <a:cubicBezTo>
                          <a:pt x="114" y="3"/>
                          <a:pt x="114" y="3"/>
                          <a:pt x="114" y="3"/>
                        </a:cubicBezTo>
                        <a:cubicBezTo>
                          <a:pt x="114" y="3"/>
                          <a:pt x="114" y="3"/>
                          <a:pt x="114" y="3"/>
                        </a:cubicBezTo>
                        <a:cubicBezTo>
                          <a:pt x="111" y="2"/>
                          <a:pt x="107" y="1"/>
                          <a:pt x="103" y="1"/>
                        </a:cubicBezTo>
                        <a:cubicBezTo>
                          <a:pt x="102" y="1"/>
                          <a:pt x="101" y="1"/>
                          <a:pt x="100" y="1"/>
                        </a:cubicBezTo>
                        <a:cubicBezTo>
                          <a:pt x="94" y="1"/>
                          <a:pt x="89" y="1"/>
                          <a:pt x="85" y="4"/>
                        </a:cubicBezTo>
                        <a:cubicBezTo>
                          <a:pt x="82" y="5"/>
                          <a:pt x="79" y="6"/>
                          <a:pt x="76" y="8"/>
                        </a:cubicBezTo>
                        <a:cubicBezTo>
                          <a:pt x="75" y="8"/>
                          <a:pt x="75" y="8"/>
                          <a:pt x="74" y="8"/>
                        </a:cubicBezTo>
                        <a:cubicBezTo>
                          <a:pt x="72" y="9"/>
                          <a:pt x="71" y="10"/>
                          <a:pt x="70" y="11"/>
                        </a:cubicBezTo>
                        <a:cubicBezTo>
                          <a:pt x="70" y="11"/>
                          <a:pt x="70" y="11"/>
                          <a:pt x="70" y="11"/>
                        </a:cubicBezTo>
                        <a:cubicBezTo>
                          <a:pt x="69" y="11"/>
                          <a:pt x="69" y="11"/>
                          <a:pt x="69" y="11"/>
                        </a:cubicBezTo>
                        <a:cubicBezTo>
                          <a:pt x="68" y="10"/>
                          <a:pt x="66" y="10"/>
                          <a:pt x="65" y="10"/>
                        </a:cubicBezTo>
                        <a:cubicBezTo>
                          <a:pt x="61" y="11"/>
                          <a:pt x="58" y="13"/>
                          <a:pt x="55" y="15"/>
                        </a:cubicBezTo>
                        <a:cubicBezTo>
                          <a:pt x="53" y="16"/>
                          <a:pt x="51" y="17"/>
                          <a:pt x="50" y="18"/>
                        </a:cubicBezTo>
                        <a:cubicBezTo>
                          <a:pt x="47" y="19"/>
                          <a:pt x="45" y="20"/>
                          <a:pt x="43" y="22"/>
                        </a:cubicBezTo>
                        <a:cubicBezTo>
                          <a:pt x="42" y="23"/>
                          <a:pt x="42" y="23"/>
                          <a:pt x="42" y="23"/>
                        </a:cubicBezTo>
                        <a:cubicBezTo>
                          <a:pt x="42" y="23"/>
                          <a:pt x="42" y="23"/>
                          <a:pt x="42" y="23"/>
                        </a:cubicBezTo>
                        <a:cubicBezTo>
                          <a:pt x="42" y="23"/>
                          <a:pt x="42" y="23"/>
                          <a:pt x="42" y="23"/>
                        </a:cubicBezTo>
                        <a:cubicBezTo>
                          <a:pt x="40" y="22"/>
                          <a:pt x="37" y="23"/>
                          <a:pt x="35" y="25"/>
                        </a:cubicBezTo>
                        <a:cubicBezTo>
                          <a:pt x="33" y="27"/>
                          <a:pt x="31" y="31"/>
                          <a:pt x="30" y="34"/>
                        </a:cubicBezTo>
                        <a:cubicBezTo>
                          <a:pt x="30" y="35"/>
                          <a:pt x="30" y="35"/>
                          <a:pt x="30" y="35"/>
                        </a:cubicBezTo>
                        <a:cubicBezTo>
                          <a:pt x="30" y="35"/>
                          <a:pt x="30" y="35"/>
                          <a:pt x="30" y="35"/>
                        </a:cubicBezTo>
                        <a:cubicBezTo>
                          <a:pt x="26" y="36"/>
                          <a:pt x="21" y="39"/>
                          <a:pt x="18" y="42"/>
                        </a:cubicBezTo>
                        <a:cubicBezTo>
                          <a:pt x="15" y="46"/>
                          <a:pt x="13" y="50"/>
                          <a:pt x="12" y="53"/>
                        </a:cubicBezTo>
                        <a:cubicBezTo>
                          <a:pt x="12" y="54"/>
                          <a:pt x="12" y="54"/>
                          <a:pt x="12" y="55"/>
                        </a:cubicBezTo>
                        <a:cubicBezTo>
                          <a:pt x="10" y="57"/>
                          <a:pt x="9" y="61"/>
                          <a:pt x="10" y="63"/>
                        </a:cubicBezTo>
                        <a:cubicBezTo>
                          <a:pt x="11" y="64"/>
                          <a:pt x="11" y="64"/>
                          <a:pt x="11" y="64"/>
                        </a:cubicBezTo>
                        <a:cubicBezTo>
                          <a:pt x="11" y="64"/>
                          <a:pt x="11" y="64"/>
                          <a:pt x="11" y="64"/>
                        </a:cubicBezTo>
                        <a:cubicBezTo>
                          <a:pt x="10" y="64"/>
                          <a:pt x="10" y="64"/>
                          <a:pt x="10" y="64"/>
                        </a:cubicBezTo>
                        <a:cubicBezTo>
                          <a:pt x="10" y="65"/>
                          <a:pt x="10" y="65"/>
                          <a:pt x="10" y="65"/>
                        </a:cubicBezTo>
                        <a:cubicBezTo>
                          <a:pt x="8" y="65"/>
                          <a:pt x="6" y="67"/>
                          <a:pt x="5" y="70"/>
                        </a:cubicBezTo>
                        <a:cubicBezTo>
                          <a:pt x="3" y="73"/>
                          <a:pt x="5" y="77"/>
                          <a:pt x="7" y="79"/>
                        </a:cubicBezTo>
                        <a:cubicBezTo>
                          <a:pt x="8" y="79"/>
                          <a:pt x="8" y="79"/>
                          <a:pt x="8" y="79"/>
                        </a:cubicBezTo>
                        <a:cubicBezTo>
                          <a:pt x="7" y="80"/>
                          <a:pt x="7" y="80"/>
                          <a:pt x="7" y="80"/>
                        </a:cubicBezTo>
                        <a:cubicBezTo>
                          <a:pt x="7" y="80"/>
                          <a:pt x="7" y="80"/>
                          <a:pt x="6" y="80"/>
                        </a:cubicBezTo>
                        <a:cubicBezTo>
                          <a:pt x="5" y="81"/>
                          <a:pt x="4" y="82"/>
                          <a:pt x="4" y="84"/>
                        </a:cubicBezTo>
                        <a:cubicBezTo>
                          <a:pt x="4" y="84"/>
                          <a:pt x="4" y="85"/>
                          <a:pt x="4" y="86"/>
                        </a:cubicBezTo>
                        <a:cubicBezTo>
                          <a:pt x="5" y="87"/>
                          <a:pt x="5" y="87"/>
                          <a:pt x="5" y="87"/>
                        </a:cubicBezTo>
                        <a:cubicBezTo>
                          <a:pt x="5" y="88"/>
                          <a:pt x="6" y="88"/>
                          <a:pt x="5" y="89"/>
                        </a:cubicBezTo>
                        <a:cubicBezTo>
                          <a:pt x="3" y="94"/>
                          <a:pt x="3" y="98"/>
                          <a:pt x="5" y="101"/>
                        </a:cubicBezTo>
                        <a:cubicBezTo>
                          <a:pt x="6" y="101"/>
                          <a:pt x="6" y="101"/>
                          <a:pt x="6" y="101"/>
                        </a:cubicBezTo>
                        <a:cubicBezTo>
                          <a:pt x="5" y="101"/>
                          <a:pt x="5" y="101"/>
                          <a:pt x="5" y="101"/>
                        </a:cubicBezTo>
                        <a:cubicBezTo>
                          <a:pt x="3" y="102"/>
                          <a:pt x="2" y="103"/>
                          <a:pt x="1" y="105"/>
                        </a:cubicBezTo>
                        <a:cubicBezTo>
                          <a:pt x="0" y="107"/>
                          <a:pt x="1" y="111"/>
                          <a:pt x="2" y="112"/>
                        </a:cubicBezTo>
                        <a:cubicBezTo>
                          <a:pt x="4" y="114"/>
                          <a:pt x="4" y="116"/>
                          <a:pt x="4" y="118"/>
                        </a:cubicBezTo>
                        <a:cubicBezTo>
                          <a:pt x="4" y="118"/>
                          <a:pt x="4" y="118"/>
                          <a:pt x="4" y="118"/>
                        </a:cubicBezTo>
                        <a:cubicBezTo>
                          <a:pt x="4" y="118"/>
                          <a:pt x="4" y="118"/>
                          <a:pt x="4" y="118"/>
                        </a:cubicBezTo>
                        <a:cubicBezTo>
                          <a:pt x="4" y="120"/>
                          <a:pt x="3" y="121"/>
                          <a:pt x="3" y="122"/>
                        </a:cubicBezTo>
                        <a:cubicBezTo>
                          <a:pt x="4" y="127"/>
                          <a:pt x="6" y="131"/>
                          <a:pt x="8" y="135"/>
                        </a:cubicBezTo>
                        <a:cubicBezTo>
                          <a:pt x="9" y="135"/>
                          <a:pt x="9" y="135"/>
                          <a:pt x="9" y="135"/>
                        </a:cubicBezTo>
                        <a:cubicBezTo>
                          <a:pt x="10" y="138"/>
                          <a:pt x="12" y="141"/>
                          <a:pt x="16" y="141"/>
                        </a:cubicBezTo>
                        <a:cubicBezTo>
                          <a:pt x="17" y="141"/>
                          <a:pt x="17" y="141"/>
                          <a:pt x="17" y="141"/>
                        </a:cubicBezTo>
                        <a:cubicBezTo>
                          <a:pt x="18" y="141"/>
                          <a:pt x="18" y="141"/>
                          <a:pt x="18" y="141"/>
                        </a:cubicBezTo>
                        <a:cubicBezTo>
                          <a:pt x="17" y="141"/>
                          <a:pt x="17" y="141"/>
                          <a:pt x="17" y="141"/>
                        </a:cubicBezTo>
                        <a:cubicBezTo>
                          <a:pt x="17" y="144"/>
                          <a:pt x="17" y="146"/>
                          <a:pt x="18" y="148"/>
                        </a:cubicBezTo>
                        <a:cubicBezTo>
                          <a:pt x="20" y="150"/>
                          <a:pt x="22" y="151"/>
                          <a:pt x="25" y="152"/>
                        </a:cubicBezTo>
                        <a:cubicBezTo>
                          <a:pt x="27" y="152"/>
                          <a:pt x="30" y="153"/>
                          <a:pt x="31" y="154"/>
                        </a:cubicBezTo>
                        <a:cubicBezTo>
                          <a:pt x="34" y="157"/>
                          <a:pt x="40" y="160"/>
                          <a:pt x="44" y="161"/>
                        </a:cubicBezTo>
                        <a:cubicBezTo>
                          <a:pt x="45" y="161"/>
                          <a:pt x="45" y="161"/>
                          <a:pt x="45" y="161"/>
                        </a:cubicBezTo>
                        <a:cubicBezTo>
                          <a:pt x="45" y="161"/>
                          <a:pt x="45" y="161"/>
                          <a:pt x="45" y="161"/>
                        </a:cubicBezTo>
                        <a:cubicBezTo>
                          <a:pt x="44" y="162"/>
                          <a:pt x="44" y="163"/>
                          <a:pt x="44" y="164"/>
                        </a:cubicBezTo>
                        <a:cubicBezTo>
                          <a:pt x="44" y="167"/>
                          <a:pt x="46" y="168"/>
                          <a:pt x="48" y="169"/>
                        </a:cubicBezTo>
                        <a:cubicBezTo>
                          <a:pt x="52" y="170"/>
                          <a:pt x="55" y="172"/>
                          <a:pt x="58" y="173"/>
                        </a:cubicBezTo>
                        <a:cubicBezTo>
                          <a:pt x="60" y="174"/>
                          <a:pt x="60" y="174"/>
                          <a:pt x="60" y="174"/>
                        </a:cubicBezTo>
                        <a:cubicBezTo>
                          <a:pt x="64" y="175"/>
                          <a:pt x="67" y="177"/>
                          <a:pt x="70" y="180"/>
                        </a:cubicBezTo>
                        <a:cubicBezTo>
                          <a:pt x="71" y="181"/>
                          <a:pt x="71" y="181"/>
                          <a:pt x="72" y="182"/>
                        </a:cubicBezTo>
                        <a:cubicBezTo>
                          <a:pt x="75" y="185"/>
                          <a:pt x="79" y="189"/>
                          <a:pt x="85" y="189"/>
                        </a:cubicBezTo>
                        <a:cubicBezTo>
                          <a:pt x="86" y="189"/>
                          <a:pt x="86" y="189"/>
                          <a:pt x="87" y="189"/>
                        </a:cubicBezTo>
                        <a:cubicBezTo>
                          <a:pt x="88" y="189"/>
                          <a:pt x="90" y="189"/>
                          <a:pt x="91" y="188"/>
                        </a:cubicBezTo>
                        <a:cubicBezTo>
                          <a:pt x="92" y="188"/>
                          <a:pt x="92" y="188"/>
                          <a:pt x="92" y="188"/>
                        </a:cubicBezTo>
                      </a:path>
                    </a:pathLst>
                  </a:custGeom>
                  <a:solidFill>
                    <a:srgbClr val="E0AF9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68" name="Google Shape;3868;p21"/>
                  <p:cNvSpPr/>
                  <p:nvPr/>
                </p:nvSpPr>
                <p:spPr>
                  <a:xfrm>
                    <a:off x="3645" y="1785"/>
                    <a:ext cx="43" cy="23"/>
                  </a:xfrm>
                  <a:custGeom>
                    <a:avLst/>
                    <a:gdLst/>
                    <a:ahLst/>
                    <a:cxnLst/>
                    <a:rect l="l" t="t" r="r" b="b"/>
                    <a:pathLst>
                      <a:path w="58" h="30" extrusionOk="0">
                        <a:moveTo>
                          <a:pt x="1" y="4"/>
                        </a:moveTo>
                        <a:cubicBezTo>
                          <a:pt x="2" y="3"/>
                          <a:pt x="3" y="3"/>
                          <a:pt x="3" y="3"/>
                        </a:cubicBezTo>
                        <a:cubicBezTo>
                          <a:pt x="1" y="3"/>
                          <a:pt x="0" y="1"/>
                          <a:pt x="0" y="0"/>
                        </a:cubicBezTo>
                        <a:cubicBezTo>
                          <a:pt x="0" y="0"/>
                          <a:pt x="0" y="0"/>
                          <a:pt x="0" y="0"/>
                        </a:cubicBezTo>
                        <a:cubicBezTo>
                          <a:pt x="1" y="2"/>
                          <a:pt x="5" y="3"/>
                          <a:pt x="7" y="4"/>
                        </a:cubicBezTo>
                        <a:cubicBezTo>
                          <a:pt x="10" y="5"/>
                          <a:pt x="11" y="7"/>
                          <a:pt x="12" y="8"/>
                        </a:cubicBezTo>
                        <a:cubicBezTo>
                          <a:pt x="15" y="11"/>
                          <a:pt x="19" y="14"/>
                          <a:pt x="23" y="15"/>
                        </a:cubicBezTo>
                        <a:cubicBezTo>
                          <a:pt x="22" y="14"/>
                          <a:pt x="21" y="12"/>
                          <a:pt x="22" y="10"/>
                        </a:cubicBezTo>
                        <a:cubicBezTo>
                          <a:pt x="22" y="10"/>
                          <a:pt x="22" y="9"/>
                          <a:pt x="23" y="8"/>
                        </a:cubicBezTo>
                        <a:cubicBezTo>
                          <a:pt x="23" y="8"/>
                          <a:pt x="24" y="8"/>
                          <a:pt x="24" y="7"/>
                        </a:cubicBezTo>
                        <a:cubicBezTo>
                          <a:pt x="25" y="7"/>
                          <a:pt x="25" y="6"/>
                          <a:pt x="25" y="5"/>
                        </a:cubicBezTo>
                        <a:cubicBezTo>
                          <a:pt x="25" y="5"/>
                          <a:pt x="24" y="5"/>
                          <a:pt x="24" y="4"/>
                        </a:cubicBezTo>
                        <a:cubicBezTo>
                          <a:pt x="24" y="4"/>
                          <a:pt x="23" y="3"/>
                          <a:pt x="23" y="3"/>
                        </a:cubicBezTo>
                        <a:cubicBezTo>
                          <a:pt x="23" y="3"/>
                          <a:pt x="23" y="3"/>
                          <a:pt x="23" y="3"/>
                        </a:cubicBezTo>
                        <a:cubicBezTo>
                          <a:pt x="24" y="4"/>
                          <a:pt x="24" y="4"/>
                          <a:pt x="25" y="5"/>
                        </a:cubicBezTo>
                        <a:cubicBezTo>
                          <a:pt x="25" y="5"/>
                          <a:pt x="25" y="5"/>
                          <a:pt x="25" y="5"/>
                        </a:cubicBezTo>
                        <a:cubicBezTo>
                          <a:pt x="25" y="5"/>
                          <a:pt x="26" y="4"/>
                          <a:pt x="26" y="4"/>
                        </a:cubicBezTo>
                        <a:cubicBezTo>
                          <a:pt x="27" y="4"/>
                          <a:pt x="29" y="3"/>
                          <a:pt x="30" y="3"/>
                        </a:cubicBezTo>
                        <a:cubicBezTo>
                          <a:pt x="30" y="3"/>
                          <a:pt x="30" y="3"/>
                          <a:pt x="30" y="3"/>
                        </a:cubicBezTo>
                        <a:cubicBezTo>
                          <a:pt x="29" y="4"/>
                          <a:pt x="28" y="4"/>
                          <a:pt x="26" y="5"/>
                        </a:cubicBezTo>
                        <a:cubicBezTo>
                          <a:pt x="25" y="5"/>
                          <a:pt x="26" y="7"/>
                          <a:pt x="25" y="8"/>
                        </a:cubicBezTo>
                        <a:cubicBezTo>
                          <a:pt x="23" y="10"/>
                          <a:pt x="22" y="11"/>
                          <a:pt x="23" y="13"/>
                        </a:cubicBezTo>
                        <a:cubicBezTo>
                          <a:pt x="23" y="14"/>
                          <a:pt x="24" y="15"/>
                          <a:pt x="25" y="16"/>
                        </a:cubicBezTo>
                        <a:cubicBezTo>
                          <a:pt x="27" y="16"/>
                          <a:pt x="28" y="16"/>
                          <a:pt x="29" y="17"/>
                        </a:cubicBezTo>
                        <a:cubicBezTo>
                          <a:pt x="31" y="17"/>
                          <a:pt x="33" y="17"/>
                          <a:pt x="36" y="17"/>
                        </a:cubicBezTo>
                        <a:cubicBezTo>
                          <a:pt x="39" y="16"/>
                          <a:pt x="43" y="16"/>
                          <a:pt x="46" y="18"/>
                        </a:cubicBezTo>
                        <a:cubicBezTo>
                          <a:pt x="48" y="19"/>
                          <a:pt x="52" y="24"/>
                          <a:pt x="54" y="22"/>
                        </a:cubicBezTo>
                        <a:cubicBezTo>
                          <a:pt x="56" y="21"/>
                          <a:pt x="56" y="19"/>
                          <a:pt x="58" y="19"/>
                        </a:cubicBezTo>
                        <a:cubicBezTo>
                          <a:pt x="58" y="19"/>
                          <a:pt x="58" y="19"/>
                          <a:pt x="58" y="19"/>
                        </a:cubicBezTo>
                        <a:cubicBezTo>
                          <a:pt x="57" y="19"/>
                          <a:pt x="56" y="20"/>
                          <a:pt x="55" y="22"/>
                        </a:cubicBezTo>
                        <a:cubicBezTo>
                          <a:pt x="55" y="22"/>
                          <a:pt x="55" y="23"/>
                          <a:pt x="54" y="23"/>
                        </a:cubicBezTo>
                        <a:cubicBezTo>
                          <a:pt x="53" y="23"/>
                          <a:pt x="53" y="23"/>
                          <a:pt x="53" y="23"/>
                        </a:cubicBezTo>
                        <a:cubicBezTo>
                          <a:pt x="53" y="24"/>
                          <a:pt x="54" y="24"/>
                          <a:pt x="54" y="25"/>
                        </a:cubicBezTo>
                        <a:cubicBezTo>
                          <a:pt x="54" y="25"/>
                          <a:pt x="54" y="26"/>
                          <a:pt x="54" y="27"/>
                        </a:cubicBezTo>
                        <a:cubicBezTo>
                          <a:pt x="54" y="28"/>
                          <a:pt x="56" y="29"/>
                          <a:pt x="56" y="30"/>
                        </a:cubicBezTo>
                        <a:cubicBezTo>
                          <a:pt x="56" y="30"/>
                          <a:pt x="56" y="30"/>
                          <a:pt x="56" y="30"/>
                        </a:cubicBezTo>
                        <a:cubicBezTo>
                          <a:pt x="55" y="30"/>
                          <a:pt x="54" y="29"/>
                          <a:pt x="54" y="28"/>
                        </a:cubicBezTo>
                        <a:cubicBezTo>
                          <a:pt x="53" y="27"/>
                          <a:pt x="53" y="26"/>
                          <a:pt x="53" y="25"/>
                        </a:cubicBezTo>
                        <a:cubicBezTo>
                          <a:pt x="53" y="25"/>
                          <a:pt x="53" y="24"/>
                          <a:pt x="52" y="23"/>
                        </a:cubicBezTo>
                        <a:cubicBezTo>
                          <a:pt x="50" y="23"/>
                          <a:pt x="49" y="21"/>
                          <a:pt x="48" y="21"/>
                        </a:cubicBezTo>
                        <a:cubicBezTo>
                          <a:pt x="47" y="19"/>
                          <a:pt x="46" y="18"/>
                          <a:pt x="44" y="18"/>
                        </a:cubicBezTo>
                        <a:cubicBezTo>
                          <a:pt x="42" y="17"/>
                          <a:pt x="39" y="17"/>
                          <a:pt x="37" y="17"/>
                        </a:cubicBezTo>
                        <a:cubicBezTo>
                          <a:pt x="34" y="18"/>
                          <a:pt x="31" y="18"/>
                          <a:pt x="27" y="17"/>
                        </a:cubicBezTo>
                        <a:cubicBezTo>
                          <a:pt x="21" y="16"/>
                          <a:pt x="15" y="13"/>
                          <a:pt x="11" y="9"/>
                        </a:cubicBezTo>
                        <a:cubicBezTo>
                          <a:pt x="10" y="8"/>
                          <a:pt x="10" y="7"/>
                          <a:pt x="9" y="6"/>
                        </a:cubicBezTo>
                        <a:cubicBezTo>
                          <a:pt x="8" y="5"/>
                          <a:pt x="8" y="5"/>
                          <a:pt x="7" y="5"/>
                        </a:cubicBezTo>
                        <a:cubicBezTo>
                          <a:pt x="6" y="4"/>
                          <a:pt x="4" y="4"/>
                          <a:pt x="3" y="4"/>
                        </a:cubicBezTo>
                        <a:cubicBezTo>
                          <a:pt x="1" y="4"/>
                          <a:pt x="0" y="6"/>
                          <a:pt x="0" y="7"/>
                        </a:cubicBezTo>
                        <a:cubicBezTo>
                          <a:pt x="0" y="7"/>
                          <a:pt x="0" y="7"/>
                          <a:pt x="0" y="7"/>
                        </a:cubicBezTo>
                        <a:cubicBezTo>
                          <a:pt x="0" y="6"/>
                          <a:pt x="0" y="4"/>
                          <a:pt x="1" y="4"/>
                        </a:cubicBezTo>
                      </a:path>
                    </a:pathLst>
                  </a:custGeom>
                  <a:solidFill>
                    <a:srgbClr val="DE988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69" name="Google Shape;3869;p21"/>
                  <p:cNvSpPr/>
                  <p:nvPr/>
                </p:nvSpPr>
                <p:spPr>
                  <a:xfrm>
                    <a:off x="3639" y="1791"/>
                    <a:ext cx="38" cy="23"/>
                  </a:xfrm>
                  <a:custGeom>
                    <a:avLst/>
                    <a:gdLst/>
                    <a:ahLst/>
                    <a:cxnLst/>
                    <a:rect l="l" t="t" r="r" b="b"/>
                    <a:pathLst>
                      <a:path w="51" h="30" extrusionOk="0">
                        <a:moveTo>
                          <a:pt x="0" y="0"/>
                        </a:moveTo>
                        <a:cubicBezTo>
                          <a:pt x="1" y="1"/>
                          <a:pt x="1" y="3"/>
                          <a:pt x="2" y="4"/>
                        </a:cubicBezTo>
                        <a:cubicBezTo>
                          <a:pt x="3" y="5"/>
                          <a:pt x="6" y="5"/>
                          <a:pt x="7" y="5"/>
                        </a:cubicBezTo>
                        <a:cubicBezTo>
                          <a:pt x="9" y="6"/>
                          <a:pt x="12" y="6"/>
                          <a:pt x="13" y="8"/>
                        </a:cubicBezTo>
                        <a:cubicBezTo>
                          <a:pt x="15" y="9"/>
                          <a:pt x="16" y="10"/>
                          <a:pt x="17" y="12"/>
                        </a:cubicBezTo>
                        <a:cubicBezTo>
                          <a:pt x="17" y="13"/>
                          <a:pt x="17" y="13"/>
                          <a:pt x="18" y="14"/>
                        </a:cubicBezTo>
                        <a:cubicBezTo>
                          <a:pt x="19" y="14"/>
                          <a:pt x="20" y="15"/>
                          <a:pt x="21" y="14"/>
                        </a:cubicBezTo>
                        <a:cubicBezTo>
                          <a:pt x="22" y="14"/>
                          <a:pt x="23" y="13"/>
                          <a:pt x="24" y="13"/>
                        </a:cubicBezTo>
                        <a:cubicBezTo>
                          <a:pt x="24" y="13"/>
                          <a:pt x="24" y="13"/>
                          <a:pt x="24" y="13"/>
                        </a:cubicBezTo>
                        <a:cubicBezTo>
                          <a:pt x="23" y="14"/>
                          <a:pt x="22" y="15"/>
                          <a:pt x="20" y="15"/>
                        </a:cubicBezTo>
                        <a:cubicBezTo>
                          <a:pt x="21" y="16"/>
                          <a:pt x="23" y="16"/>
                          <a:pt x="24" y="16"/>
                        </a:cubicBezTo>
                        <a:cubicBezTo>
                          <a:pt x="28" y="17"/>
                          <a:pt x="31" y="18"/>
                          <a:pt x="35" y="18"/>
                        </a:cubicBezTo>
                        <a:cubicBezTo>
                          <a:pt x="37" y="18"/>
                          <a:pt x="39" y="19"/>
                          <a:pt x="42" y="19"/>
                        </a:cubicBezTo>
                        <a:cubicBezTo>
                          <a:pt x="42" y="20"/>
                          <a:pt x="43" y="20"/>
                          <a:pt x="44" y="20"/>
                        </a:cubicBezTo>
                        <a:cubicBezTo>
                          <a:pt x="45" y="20"/>
                          <a:pt x="46" y="20"/>
                          <a:pt x="47" y="20"/>
                        </a:cubicBezTo>
                        <a:cubicBezTo>
                          <a:pt x="48" y="19"/>
                          <a:pt x="49" y="19"/>
                          <a:pt x="50" y="19"/>
                        </a:cubicBezTo>
                        <a:cubicBezTo>
                          <a:pt x="50" y="20"/>
                          <a:pt x="50" y="20"/>
                          <a:pt x="50" y="20"/>
                        </a:cubicBezTo>
                        <a:cubicBezTo>
                          <a:pt x="49" y="20"/>
                          <a:pt x="47" y="20"/>
                          <a:pt x="46" y="20"/>
                        </a:cubicBezTo>
                        <a:cubicBezTo>
                          <a:pt x="45" y="21"/>
                          <a:pt x="45" y="21"/>
                          <a:pt x="44" y="21"/>
                        </a:cubicBezTo>
                        <a:cubicBezTo>
                          <a:pt x="46" y="22"/>
                          <a:pt x="46" y="23"/>
                          <a:pt x="48" y="24"/>
                        </a:cubicBezTo>
                        <a:cubicBezTo>
                          <a:pt x="49" y="26"/>
                          <a:pt x="50" y="27"/>
                          <a:pt x="51" y="30"/>
                        </a:cubicBezTo>
                        <a:cubicBezTo>
                          <a:pt x="50" y="30"/>
                          <a:pt x="50" y="30"/>
                          <a:pt x="50" y="30"/>
                        </a:cubicBezTo>
                        <a:cubicBezTo>
                          <a:pt x="50" y="29"/>
                          <a:pt x="50" y="28"/>
                          <a:pt x="49" y="27"/>
                        </a:cubicBezTo>
                        <a:cubicBezTo>
                          <a:pt x="48" y="25"/>
                          <a:pt x="47" y="24"/>
                          <a:pt x="46" y="23"/>
                        </a:cubicBezTo>
                        <a:cubicBezTo>
                          <a:pt x="45" y="22"/>
                          <a:pt x="44" y="22"/>
                          <a:pt x="43" y="21"/>
                        </a:cubicBezTo>
                        <a:cubicBezTo>
                          <a:pt x="42" y="21"/>
                          <a:pt x="41" y="20"/>
                          <a:pt x="41" y="20"/>
                        </a:cubicBezTo>
                        <a:cubicBezTo>
                          <a:pt x="40" y="20"/>
                          <a:pt x="40" y="20"/>
                          <a:pt x="40" y="20"/>
                        </a:cubicBezTo>
                        <a:cubicBezTo>
                          <a:pt x="39" y="20"/>
                          <a:pt x="39" y="19"/>
                          <a:pt x="38" y="19"/>
                        </a:cubicBezTo>
                        <a:cubicBezTo>
                          <a:pt x="35" y="19"/>
                          <a:pt x="31" y="19"/>
                          <a:pt x="28" y="18"/>
                        </a:cubicBezTo>
                        <a:cubicBezTo>
                          <a:pt x="25" y="17"/>
                          <a:pt x="22" y="17"/>
                          <a:pt x="20" y="16"/>
                        </a:cubicBezTo>
                        <a:cubicBezTo>
                          <a:pt x="18" y="15"/>
                          <a:pt x="18" y="15"/>
                          <a:pt x="17" y="14"/>
                        </a:cubicBezTo>
                        <a:cubicBezTo>
                          <a:pt x="17" y="14"/>
                          <a:pt x="17" y="14"/>
                          <a:pt x="17" y="14"/>
                        </a:cubicBezTo>
                        <a:cubicBezTo>
                          <a:pt x="16" y="13"/>
                          <a:pt x="16" y="13"/>
                          <a:pt x="15" y="12"/>
                        </a:cubicBezTo>
                        <a:cubicBezTo>
                          <a:pt x="14" y="10"/>
                          <a:pt x="13" y="8"/>
                          <a:pt x="10" y="7"/>
                        </a:cubicBezTo>
                        <a:cubicBezTo>
                          <a:pt x="9" y="6"/>
                          <a:pt x="7" y="6"/>
                          <a:pt x="6" y="5"/>
                        </a:cubicBezTo>
                        <a:cubicBezTo>
                          <a:pt x="5" y="5"/>
                          <a:pt x="3" y="5"/>
                          <a:pt x="2" y="5"/>
                        </a:cubicBezTo>
                        <a:cubicBezTo>
                          <a:pt x="1" y="4"/>
                          <a:pt x="0" y="2"/>
                          <a:pt x="0" y="0"/>
                        </a:cubicBezTo>
                        <a:cubicBezTo>
                          <a:pt x="0" y="0"/>
                          <a:pt x="0" y="0"/>
                          <a:pt x="0" y="0"/>
                        </a:cubicBezTo>
                      </a:path>
                    </a:pathLst>
                  </a:custGeom>
                  <a:solidFill>
                    <a:srgbClr val="DE988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70" name="Google Shape;3870;p21"/>
                  <p:cNvSpPr/>
                  <p:nvPr/>
                </p:nvSpPr>
                <p:spPr>
                  <a:xfrm>
                    <a:off x="3635" y="1802"/>
                    <a:ext cx="93" cy="21"/>
                  </a:xfrm>
                  <a:custGeom>
                    <a:avLst/>
                    <a:gdLst/>
                    <a:ahLst/>
                    <a:cxnLst/>
                    <a:rect l="l" t="t" r="r" b="b"/>
                    <a:pathLst>
                      <a:path w="125" h="28" extrusionOk="0">
                        <a:moveTo>
                          <a:pt x="0" y="0"/>
                        </a:moveTo>
                        <a:cubicBezTo>
                          <a:pt x="0" y="0"/>
                          <a:pt x="0" y="0"/>
                          <a:pt x="0" y="0"/>
                        </a:cubicBezTo>
                        <a:cubicBezTo>
                          <a:pt x="1" y="1"/>
                          <a:pt x="3" y="3"/>
                          <a:pt x="5" y="4"/>
                        </a:cubicBezTo>
                        <a:cubicBezTo>
                          <a:pt x="7" y="5"/>
                          <a:pt x="10" y="5"/>
                          <a:pt x="12" y="6"/>
                        </a:cubicBezTo>
                        <a:cubicBezTo>
                          <a:pt x="17" y="7"/>
                          <a:pt x="22" y="9"/>
                          <a:pt x="26" y="11"/>
                        </a:cubicBezTo>
                        <a:cubicBezTo>
                          <a:pt x="31" y="14"/>
                          <a:pt x="35" y="17"/>
                          <a:pt x="41" y="18"/>
                        </a:cubicBezTo>
                        <a:cubicBezTo>
                          <a:pt x="47" y="19"/>
                          <a:pt x="53" y="18"/>
                          <a:pt x="60" y="17"/>
                        </a:cubicBezTo>
                        <a:cubicBezTo>
                          <a:pt x="62" y="17"/>
                          <a:pt x="65" y="17"/>
                          <a:pt x="67" y="17"/>
                        </a:cubicBezTo>
                        <a:cubicBezTo>
                          <a:pt x="70" y="17"/>
                          <a:pt x="72" y="18"/>
                          <a:pt x="75" y="18"/>
                        </a:cubicBezTo>
                        <a:cubicBezTo>
                          <a:pt x="78" y="19"/>
                          <a:pt x="81" y="20"/>
                          <a:pt x="85" y="20"/>
                        </a:cubicBezTo>
                        <a:cubicBezTo>
                          <a:pt x="88" y="21"/>
                          <a:pt x="91" y="20"/>
                          <a:pt x="94" y="20"/>
                        </a:cubicBezTo>
                        <a:cubicBezTo>
                          <a:pt x="99" y="20"/>
                          <a:pt x="104" y="21"/>
                          <a:pt x="108" y="23"/>
                        </a:cubicBezTo>
                        <a:cubicBezTo>
                          <a:pt x="113" y="25"/>
                          <a:pt x="118" y="28"/>
                          <a:pt x="125" y="26"/>
                        </a:cubicBezTo>
                        <a:cubicBezTo>
                          <a:pt x="125" y="26"/>
                          <a:pt x="125" y="26"/>
                          <a:pt x="125" y="27"/>
                        </a:cubicBezTo>
                        <a:cubicBezTo>
                          <a:pt x="123" y="27"/>
                          <a:pt x="121" y="28"/>
                          <a:pt x="119" y="27"/>
                        </a:cubicBezTo>
                        <a:cubicBezTo>
                          <a:pt x="117" y="27"/>
                          <a:pt x="116" y="27"/>
                          <a:pt x="115" y="27"/>
                        </a:cubicBezTo>
                        <a:cubicBezTo>
                          <a:pt x="112" y="26"/>
                          <a:pt x="110" y="27"/>
                          <a:pt x="108" y="27"/>
                        </a:cubicBezTo>
                        <a:cubicBezTo>
                          <a:pt x="108" y="27"/>
                          <a:pt x="108" y="27"/>
                          <a:pt x="108" y="27"/>
                        </a:cubicBezTo>
                        <a:cubicBezTo>
                          <a:pt x="110" y="26"/>
                          <a:pt x="111" y="26"/>
                          <a:pt x="113" y="26"/>
                        </a:cubicBezTo>
                        <a:cubicBezTo>
                          <a:pt x="114" y="26"/>
                          <a:pt x="114" y="26"/>
                          <a:pt x="114" y="26"/>
                        </a:cubicBezTo>
                        <a:cubicBezTo>
                          <a:pt x="113" y="26"/>
                          <a:pt x="112" y="26"/>
                          <a:pt x="111" y="25"/>
                        </a:cubicBezTo>
                        <a:cubicBezTo>
                          <a:pt x="105" y="23"/>
                          <a:pt x="100" y="21"/>
                          <a:pt x="93" y="21"/>
                        </a:cubicBezTo>
                        <a:cubicBezTo>
                          <a:pt x="91" y="21"/>
                          <a:pt x="88" y="21"/>
                          <a:pt x="85" y="21"/>
                        </a:cubicBezTo>
                        <a:cubicBezTo>
                          <a:pt x="84" y="21"/>
                          <a:pt x="83" y="21"/>
                          <a:pt x="83" y="21"/>
                        </a:cubicBezTo>
                        <a:cubicBezTo>
                          <a:pt x="80" y="21"/>
                          <a:pt x="78" y="22"/>
                          <a:pt x="76" y="23"/>
                        </a:cubicBezTo>
                        <a:cubicBezTo>
                          <a:pt x="74" y="23"/>
                          <a:pt x="72" y="25"/>
                          <a:pt x="70" y="24"/>
                        </a:cubicBezTo>
                        <a:cubicBezTo>
                          <a:pt x="70" y="24"/>
                          <a:pt x="70" y="24"/>
                          <a:pt x="70" y="24"/>
                        </a:cubicBezTo>
                        <a:cubicBezTo>
                          <a:pt x="73" y="24"/>
                          <a:pt x="75" y="22"/>
                          <a:pt x="77" y="21"/>
                        </a:cubicBezTo>
                        <a:cubicBezTo>
                          <a:pt x="78" y="21"/>
                          <a:pt x="79" y="21"/>
                          <a:pt x="79" y="21"/>
                        </a:cubicBezTo>
                        <a:cubicBezTo>
                          <a:pt x="78" y="20"/>
                          <a:pt x="77" y="20"/>
                          <a:pt x="76" y="20"/>
                        </a:cubicBezTo>
                        <a:cubicBezTo>
                          <a:pt x="73" y="19"/>
                          <a:pt x="70" y="18"/>
                          <a:pt x="66" y="18"/>
                        </a:cubicBezTo>
                        <a:cubicBezTo>
                          <a:pt x="63" y="18"/>
                          <a:pt x="60" y="18"/>
                          <a:pt x="57" y="19"/>
                        </a:cubicBezTo>
                        <a:cubicBezTo>
                          <a:pt x="52" y="19"/>
                          <a:pt x="48" y="20"/>
                          <a:pt x="44" y="19"/>
                        </a:cubicBezTo>
                        <a:cubicBezTo>
                          <a:pt x="43" y="20"/>
                          <a:pt x="41" y="19"/>
                          <a:pt x="39" y="19"/>
                        </a:cubicBezTo>
                        <a:cubicBezTo>
                          <a:pt x="37" y="19"/>
                          <a:pt x="34" y="18"/>
                          <a:pt x="32" y="19"/>
                        </a:cubicBezTo>
                        <a:cubicBezTo>
                          <a:pt x="32" y="19"/>
                          <a:pt x="32" y="19"/>
                          <a:pt x="32" y="19"/>
                        </a:cubicBezTo>
                        <a:cubicBezTo>
                          <a:pt x="33" y="18"/>
                          <a:pt x="35" y="18"/>
                          <a:pt x="37" y="18"/>
                        </a:cubicBezTo>
                        <a:cubicBezTo>
                          <a:pt x="37" y="18"/>
                          <a:pt x="37" y="18"/>
                          <a:pt x="37" y="18"/>
                        </a:cubicBezTo>
                        <a:cubicBezTo>
                          <a:pt x="32" y="16"/>
                          <a:pt x="29" y="14"/>
                          <a:pt x="25" y="12"/>
                        </a:cubicBezTo>
                        <a:cubicBezTo>
                          <a:pt x="20" y="9"/>
                          <a:pt x="15" y="7"/>
                          <a:pt x="9" y="6"/>
                        </a:cubicBezTo>
                        <a:cubicBezTo>
                          <a:pt x="5" y="5"/>
                          <a:pt x="1" y="4"/>
                          <a:pt x="0" y="0"/>
                        </a:cubicBezTo>
                        <a:cubicBezTo>
                          <a:pt x="0" y="0"/>
                          <a:pt x="0" y="0"/>
                          <a:pt x="0" y="0"/>
                        </a:cubicBezTo>
                      </a:path>
                    </a:pathLst>
                  </a:custGeom>
                  <a:solidFill>
                    <a:srgbClr val="DE988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71" name="Google Shape;3871;p21"/>
                  <p:cNvSpPr/>
                  <p:nvPr/>
                </p:nvSpPr>
                <p:spPr>
                  <a:xfrm>
                    <a:off x="3634" y="1812"/>
                    <a:ext cx="98" cy="77"/>
                  </a:xfrm>
                  <a:custGeom>
                    <a:avLst/>
                    <a:gdLst/>
                    <a:ahLst/>
                    <a:cxnLst/>
                    <a:rect l="l" t="t" r="r" b="b"/>
                    <a:pathLst>
                      <a:path w="131" h="103" extrusionOk="0">
                        <a:moveTo>
                          <a:pt x="0" y="10"/>
                        </a:moveTo>
                        <a:cubicBezTo>
                          <a:pt x="2" y="12"/>
                          <a:pt x="4" y="14"/>
                          <a:pt x="8" y="14"/>
                        </a:cubicBezTo>
                        <a:cubicBezTo>
                          <a:pt x="10" y="14"/>
                          <a:pt x="12" y="14"/>
                          <a:pt x="13" y="14"/>
                        </a:cubicBezTo>
                        <a:cubicBezTo>
                          <a:pt x="15" y="14"/>
                          <a:pt x="17" y="13"/>
                          <a:pt x="18" y="13"/>
                        </a:cubicBezTo>
                        <a:cubicBezTo>
                          <a:pt x="24" y="14"/>
                          <a:pt x="31" y="15"/>
                          <a:pt x="34" y="18"/>
                        </a:cubicBezTo>
                        <a:cubicBezTo>
                          <a:pt x="35" y="18"/>
                          <a:pt x="35" y="19"/>
                          <a:pt x="35" y="19"/>
                        </a:cubicBezTo>
                        <a:cubicBezTo>
                          <a:pt x="35" y="18"/>
                          <a:pt x="36" y="17"/>
                          <a:pt x="36" y="16"/>
                        </a:cubicBezTo>
                        <a:cubicBezTo>
                          <a:pt x="37" y="15"/>
                          <a:pt x="39" y="14"/>
                          <a:pt x="40" y="13"/>
                        </a:cubicBezTo>
                        <a:cubicBezTo>
                          <a:pt x="41" y="13"/>
                          <a:pt x="42" y="13"/>
                          <a:pt x="42" y="13"/>
                        </a:cubicBezTo>
                        <a:cubicBezTo>
                          <a:pt x="38" y="12"/>
                          <a:pt x="34" y="12"/>
                          <a:pt x="29" y="11"/>
                        </a:cubicBezTo>
                        <a:cubicBezTo>
                          <a:pt x="27" y="10"/>
                          <a:pt x="25" y="9"/>
                          <a:pt x="23" y="8"/>
                        </a:cubicBezTo>
                        <a:cubicBezTo>
                          <a:pt x="22" y="8"/>
                          <a:pt x="21" y="8"/>
                          <a:pt x="21" y="8"/>
                        </a:cubicBezTo>
                        <a:cubicBezTo>
                          <a:pt x="18" y="6"/>
                          <a:pt x="15" y="8"/>
                          <a:pt x="14" y="11"/>
                        </a:cubicBezTo>
                        <a:cubicBezTo>
                          <a:pt x="14" y="11"/>
                          <a:pt x="14" y="11"/>
                          <a:pt x="14" y="11"/>
                        </a:cubicBezTo>
                        <a:cubicBezTo>
                          <a:pt x="14" y="9"/>
                          <a:pt x="16" y="7"/>
                          <a:pt x="18" y="7"/>
                        </a:cubicBezTo>
                        <a:cubicBezTo>
                          <a:pt x="19" y="6"/>
                          <a:pt x="19" y="6"/>
                          <a:pt x="20" y="7"/>
                        </a:cubicBezTo>
                        <a:cubicBezTo>
                          <a:pt x="18" y="5"/>
                          <a:pt x="16" y="3"/>
                          <a:pt x="17" y="0"/>
                        </a:cubicBezTo>
                        <a:cubicBezTo>
                          <a:pt x="17" y="0"/>
                          <a:pt x="17" y="0"/>
                          <a:pt x="17" y="0"/>
                        </a:cubicBezTo>
                        <a:cubicBezTo>
                          <a:pt x="18" y="6"/>
                          <a:pt x="26" y="9"/>
                          <a:pt x="33" y="10"/>
                        </a:cubicBezTo>
                        <a:cubicBezTo>
                          <a:pt x="38" y="11"/>
                          <a:pt x="43" y="12"/>
                          <a:pt x="47" y="13"/>
                        </a:cubicBezTo>
                        <a:cubicBezTo>
                          <a:pt x="52" y="15"/>
                          <a:pt x="56" y="17"/>
                          <a:pt x="60" y="19"/>
                        </a:cubicBezTo>
                        <a:cubicBezTo>
                          <a:pt x="65" y="21"/>
                          <a:pt x="72" y="23"/>
                          <a:pt x="77" y="22"/>
                        </a:cubicBezTo>
                        <a:cubicBezTo>
                          <a:pt x="82" y="21"/>
                          <a:pt x="86" y="20"/>
                          <a:pt x="91" y="21"/>
                        </a:cubicBezTo>
                        <a:cubicBezTo>
                          <a:pt x="96" y="22"/>
                          <a:pt x="102" y="24"/>
                          <a:pt x="107" y="21"/>
                        </a:cubicBezTo>
                        <a:cubicBezTo>
                          <a:pt x="110" y="19"/>
                          <a:pt x="113" y="19"/>
                          <a:pt x="116" y="20"/>
                        </a:cubicBezTo>
                        <a:cubicBezTo>
                          <a:pt x="116" y="21"/>
                          <a:pt x="116" y="21"/>
                          <a:pt x="116" y="21"/>
                        </a:cubicBezTo>
                        <a:cubicBezTo>
                          <a:pt x="113" y="20"/>
                          <a:pt x="111" y="20"/>
                          <a:pt x="108" y="21"/>
                        </a:cubicBezTo>
                        <a:cubicBezTo>
                          <a:pt x="108" y="22"/>
                          <a:pt x="108" y="22"/>
                          <a:pt x="108" y="22"/>
                        </a:cubicBezTo>
                        <a:cubicBezTo>
                          <a:pt x="107" y="22"/>
                          <a:pt x="107" y="23"/>
                          <a:pt x="107" y="23"/>
                        </a:cubicBezTo>
                        <a:cubicBezTo>
                          <a:pt x="107" y="25"/>
                          <a:pt x="108" y="26"/>
                          <a:pt x="109" y="27"/>
                        </a:cubicBezTo>
                        <a:cubicBezTo>
                          <a:pt x="109" y="27"/>
                          <a:pt x="111" y="28"/>
                          <a:pt x="111" y="29"/>
                        </a:cubicBezTo>
                        <a:cubicBezTo>
                          <a:pt x="112" y="29"/>
                          <a:pt x="113" y="30"/>
                          <a:pt x="114" y="30"/>
                        </a:cubicBezTo>
                        <a:cubicBezTo>
                          <a:pt x="114" y="30"/>
                          <a:pt x="114" y="30"/>
                          <a:pt x="114" y="30"/>
                        </a:cubicBezTo>
                        <a:cubicBezTo>
                          <a:pt x="111" y="29"/>
                          <a:pt x="109" y="28"/>
                          <a:pt x="107" y="26"/>
                        </a:cubicBezTo>
                        <a:cubicBezTo>
                          <a:pt x="106" y="25"/>
                          <a:pt x="106" y="24"/>
                          <a:pt x="107" y="22"/>
                        </a:cubicBezTo>
                        <a:cubicBezTo>
                          <a:pt x="106" y="23"/>
                          <a:pt x="105" y="23"/>
                          <a:pt x="103" y="24"/>
                        </a:cubicBezTo>
                        <a:cubicBezTo>
                          <a:pt x="101" y="24"/>
                          <a:pt x="99" y="24"/>
                          <a:pt x="96" y="23"/>
                        </a:cubicBezTo>
                        <a:cubicBezTo>
                          <a:pt x="94" y="23"/>
                          <a:pt x="91" y="22"/>
                          <a:pt x="88" y="22"/>
                        </a:cubicBezTo>
                        <a:cubicBezTo>
                          <a:pt x="85" y="22"/>
                          <a:pt x="83" y="22"/>
                          <a:pt x="80" y="22"/>
                        </a:cubicBezTo>
                        <a:cubicBezTo>
                          <a:pt x="77" y="23"/>
                          <a:pt x="75" y="23"/>
                          <a:pt x="72" y="23"/>
                        </a:cubicBezTo>
                        <a:cubicBezTo>
                          <a:pt x="67" y="23"/>
                          <a:pt x="62" y="21"/>
                          <a:pt x="58" y="19"/>
                        </a:cubicBezTo>
                        <a:cubicBezTo>
                          <a:pt x="54" y="17"/>
                          <a:pt x="49" y="15"/>
                          <a:pt x="44" y="13"/>
                        </a:cubicBezTo>
                        <a:cubicBezTo>
                          <a:pt x="43" y="13"/>
                          <a:pt x="41" y="14"/>
                          <a:pt x="40" y="14"/>
                        </a:cubicBezTo>
                        <a:cubicBezTo>
                          <a:pt x="39" y="15"/>
                          <a:pt x="37" y="16"/>
                          <a:pt x="37" y="17"/>
                        </a:cubicBezTo>
                        <a:cubicBezTo>
                          <a:pt x="36" y="19"/>
                          <a:pt x="37" y="21"/>
                          <a:pt x="38" y="23"/>
                        </a:cubicBezTo>
                        <a:cubicBezTo>
                          <a:pt x="38" y="24"/>
                          <a:pt x="38" y="24"/>
                          <a:pt x="38" y="25"/>
                        </a:cubicBezTo>
                        <a:cubicBezTo>
                          <a:pt x="39" y="26"/>
                          <a:pt x="39" y="27"/>
                          <a:pt x="40" y="29"/>
                        </a:cubicBezTo>
                        <a:cubicBezTo>
                          <a:pt x="41" y="30"/>
                          <a:pt x="42" y="31"/>
                          <a:pt x="43" y="33"/>
                        </a:cubicBezTo>
                        <a:cubicBezTo>
                          <a:pt x="45" y="34"/>
                          <a:pt x="46" y="35"/>
                          <a:pt x="47" y="36"/>
                        </a:cubicBezTo>
                        <a:cubicBezTo>
                          <a:pt x="47" y="37"/>
                          <a:pt x="48" y="37"/>
                          <a:pt x="48" y="38"/>
                        </a:cubicBezTo>
                        <a:cubicBezTo>
                          <a:pt x="48" y="37"/>
                          <a:pt x="48" y="37"/>
                          <a:pt x="49" y="37"/>
                        </a:cubicBezTo>
                        <a:cubicBezTo>
                          <a:pt x="52" y="34"/>
                          <a:pt x="58" y="37"/>
                          <a:pt x="61" y="39"/>
                        </a:cubicBezTo>
                        <a:cubicBezTo>
                          <a:pt x="62" y="39"/>
                          <a:pt x="62" y="39"/>
                          <a:pt x="63" y="40"/>
                        </a:cubicBezTo>
                        <a:cubicBezTo>
                          <a:pt x="62" y="38"/>
                          <a:pt x="62" y="35"/>
                          <a:pt x="63" y="34"/>
                        </a:cubicBezTo>
                        <a:cubicBezTo>
                          <a:pt x="65" y="31"/>
                          <a:pt x="70" y="32"/>
                          <a:pt x="73" y="33"/>
                        </a:cubicBezTo>
                        <a:cubicBezTo>
                          <a:pt x="74" y="33"/>
                          <a:pt x="75" y="33"/>
                          <a:pt x="76" y="34"/>
                        </a:cubicBezTo>
                        <a:cubicBezTo>
                          <a:pt x="75" y="32"/>
                          <a:pt x="75" y="31"/>
                          <a:pt x="76" y="30"/>
                        </a:cubicBezTo>
                        <a:cubicBezTo>
                          <a:pt x="77" y="29"/>
                          <a:pt x="78" y="29"/>
                          <a:pt x="79" y="29"/>
                        </a:cubicBezTo>
                        <a:cubicBezTo>
                          <a:pt x="77" y="29"/>
                          <a:pt x="76" y="29"/>
                          <a:pt x="74" y="29"/>
                        </a:cubicBezTo>
                        <a:cubicBezTo>
                          <a:pt x="70" y="29"/>
                          <a:pt x="67" y="30"/>
                          <a:pt x="62" y="30"/>
                        </a:cubicBezTo>
                        <a:cubicBezTo>
                          <a:pt x="60" y="29"/>
                          <a:pt x="57" y="29"/>
                          <a:pt x="55" y="28"/>
                        </a:cubicBezTo>
                        <a:cubicBezTo>
                          <a:pt x="54" y="27"/>
                          <a:pt x="54" y="27"/>
                          <a:pt x="53" y="27"/>
                        </a:cubicBezTo>
                        <a:cubicBezTo>
                          <a:pt x="51" y="28"/>
                          <a:pt x="49" y="30"/>
                          <a:pt x="48" y="31"/>
                        </a:cubicBezTo>
                        <a:cubicBezTo>
                          <a:pt x="48" y="31"/>
                          <a:pt x="48" y="31"/>
                          <a:pt x="48" y="31"/>
                        </a:cubicBezTo>
                        <a:cubicBezTo>
                          <a:pt x="49" y="30"/>
                          <a:pt x="50" y="28"/>
                          <a:pt x="52" y="27"/>
                        </a:cubicBezTo>
                        <a:cubicBezTo>
                          <a:pt x="52" y="27"/>
                          <a:pt x="53" y="27"/>
                          <a:pt x="53" y="27"/>
                        </a:cubicBezTo>
                        <a:cubicBezTo>
                          <a:pt x="53" y="26"/>
                          <a:pt x="53" y="26"/>
                          <a:pt x="53" y="26"/>
                        </a:cubicBezTo>
                        <a:cubicBezTo>
                          <a:pt x="51" y="25"/>
                          <a:pt x="48" y="23"/>
                          <a:pt x="49" y="21"/>
                        </a:cubicBezTo>
                        <a:cubicBezTo>
                          <a:pt x="49" y="21"/>
                          <a:pt x="49" y="21"/>
                          <a:pt x="49" y="21"/>
                        </a:cubicBezTo>
                        <a:cubicBezTo>
                          <a:pt x="49" y="24"/>
                          <a:pt x="53" y="26"/>
                          <a:pt x="55" y="27"/>
                        </a:cubicBezTo>
                        <a:cubicBezTo>
                          <a:pt x="59" y="29"/>
                          <a:pt x="63" y="29"/>
                          <a:pt x="67" y="29"/>
                        </a:cubicBezTo>
                        <a:cubicBezTo>
                          <a:pt x="70" y="29"/>
                          <a:pt x="74" y="28"/>
                          <a:pt x="77" y="28"/>
                        </a:cubicBezTo>
                        <a:cubicBezTo>
                          <a:pt x="81" y="27"/>
                          <a:pt x="84" y="28"/>
                          <a:pt x="87" y="29"/>
                        </a:cubicBezTo>
                        <a:cubicBezTo>
                          <a:pt x="94" y="30"/>
                          <a:pt x="101" y="32"/>
                          <a:pt x="108" y="34"/>
                        </a:cubicBezTo>
                        <a:cubicBezTo>
                          <a:pt x="115" y="35"/>
                          <a:pt x="125" y="36"/>
                          <a:pt x="128" y="29"/>
                        </a:cubicBezTo>
                        <a:cubicBezTo>
                          <a:pt x="129" y="30"/>
                          <a:pt x="129" y="30"/>
                          <a:pt x="129" y="30"/>
                        </a:cubicBezTo>
                        <a:cubicBezTo>
                          <a:pt x="128" y="35"/>
                          <a:pt x="120" y="36"/>
                          <a:pt x="114" y="36"/>
                        </a:cubicBezTo>
                        <a:cubicBezTo>
                          <a:pt x="110" y="35"/>
                          <a:pt x="106" y="34"/>
                          <a:pt x="102" y="33"/>
                        </a:cubicBezTo>
                        <a:cubicBezTo>
                          <a:pt x="98" y="32"/>
                          <a:pt x="93" y="31"/>
                          <a:pt x="89" y="30"/>
                        </a:cubicBezTo>
                        <a:cubicBezTo>
                          <a:pt x="87" y="30"/>
                          <a:pt x="85" y="29"/>
                          <a:pt x="82" y="29"/>
                        </a:cubicBezTo>
                        <a:cubicBezTo>
                          <a:pt x="81" y="29"/>
                          <a:pt x="80" y="29"/>
                          <a:pt x="79" y="30"/>
                        </a:cubicBezTo>
                        <a:cubicBezTo>
                          <a:pt x="78" y="30"/>
                          <a:pt x="77" y="30"/>
                          <a:pt x="76" y="31"/>
                        </a:cubicBezTo>
                        <a:cubicBezTo>
                          <a:pt x="75" y="32"/>
                          <a:pt x="77" y="33"/>
                          <a:pt x="78" y="34"/>
                        </a:cubicBezTo>
                        <a:cubicBezTo>
                          <a:pt x="81" y="34"/>
                          <a:pt x="84" y="35"/>
                          <a:pt x="87" y="36"/>
                        </a:cubicBezTo>
                        <a:cubicBezTo>
                          <a:pt x="88" y="37"/>
                          <a:pt x="90" y="38"/>
                          <a:pt x="90" y="39"/>
                        </a:cubicBezTo>
                        <a:cubicBezTo>
                          <a:pt x="90" y="40"/>
                          <a:pt x="90" y="40"/>
                          <a:pt x="90" y="41"/>
                        </a:cubicBezTo>
                        <a:cubicBezTo>
                          <a:pt x="91" y="40"/>
                          <a:pt x="92" y="39"/>
                          <a:pt x="94" y="39"/>
                        </a:cubicBezTo>
                        <a:cubicBezTo>
                          <a:pt x="98" y="37"/>
                          <a:pt x="104" y="37"/>
                          <a:pt x="109" y="38"/>
                        </a:cubicBezTo>
                        <a:cubicBezTo>
                          <a:pt x="112" y="39"/>
                          <a:pt x="115" y="40"/>
                          <a:pt x="118" y="41"/>
                        </a:cubicBezTo>
                        <a:cubicBezTo>
                          <a:pt x="121" y="41"/>
                          <a:pt x="123" y="41"/>
                          <a:pt x="126" y="42"/>
                        </a:cubicBezTo>
                        <a:cubicBezTo>
                          <a:pt x="127" y="43"/>
                          <a:pt x="128" y="44"/>
                          <a:pt x="129" y="46"/>
                        </a:cubicBezTo>
                        <a:cubicBezTo>
                          <a:pt x="130" y="47"/>
                          <a:pt x="131" y="49"/>
                          <a:pt x="131" y="51"/>
                        </a:cubicBezTo>
                        <a:cubicBezTo>
                          <a:pt x="130" y="51"/>
                          <a:pt x="130" y="51"/>
                          <a:pt x="130" y="51"/>
                        </a:cubicBezTo>
                        <a:cubicBezTo>
                          <a:pt x="130" y="49"/>
                          <a:pt x="129" y="47"/>
                          <a:pt x="128" y="46"/>
                        </a:cubicBezTo>
                        <a:cubicBezTo>
                          <a:pt x="127" y="44"/>
                          <a:pt x="126" y="43"/>
                          <a:pt x="123" y="42"/>
                        </a:cubicBezTo>
                        <a:cubicBezTo>
                          <a:pt x="121" y="41"/>
                          <a:pt x="119" y="41"/>
                          <a:pt x="116" y="41"/>
                        </a:cubicBezTo>
                        <a:cubicBezTo>
                          <a:pt x="114" y="41"/>
                          <a:pt x="112" y="40"/>
                          <a:pt x="110" y="40"/>
                        </a:cubicBezTo>
                        <a:cubicBezTo>
                          <a:pt x="108" y="39"/>
                          <a:pt x="106" y="38"/>
                          <a:pt x="103" y="38"/>
                        </a:cubicBezTo>
                        <a:cubicBezTo>
                          <a:pt x="101" y="38"/>
                          <a:pt x="98" y="38"/>
                          <a:pt x="95" y="39"/>
                        </a:cubicBezTo>
                        <a:cubicBezTo>
                          <a:pt x="93" y="40"/>
                          <a:pt x="92" y="41"/>
                          <a:pt x="91" y="42"/>
                        </a:cubicBezTo>
                        <a:cubicBezTo>
                          <a:pt x="90" y="43"/>
                          <a:pt x="90" y="44"/>
                          <a:pt x="90" y="45"/>
                        </a:cubicBezTo>
                        <a:cubicBezTo>
                          <a:pt x="89" y="49"/>
                          <a:pt x="88" y="53"/>
                          <a:pt x="90" y="58"/>
                        </a:cubicBezTo>
                        <a:cubicBezTo>
                          <a:pt x="93" y="61"/>
                          <a:pt x="99" y="64"/>
                          <a:pt x="104" y="65"/>
                        </a:cubicBezTo>
                        <a:cubicBezTo>
                          <a:pt x="106" y="65"/>
                          <a:pt x="109" y="65"/>
                          <a:pt x="112" y="66"/>
                        </a:cubicBezTo>
                        <a:cubicBezTo>
                          <a:pt x="114" y="66"/>
                          <a:pt x="117" y="67"/>
                          <a:pt x="119" y="69"/>
                        </a:cubicBezTo>
                        <a:cubicBezTo>
                          <a:pt x="123" y="71"/>
                          <a:pt x="125" y="74"/>
                          <a:pt x="126" y="77"/>
                        </a:cubicBezTo>
                        <a:cubicBezTo>
                          <a:pt x="126" y="77"/>
                          <a:pt x="126" y="77"/>
                          <a:pt x="126" y="77"/>
                        </a:cubicBezTo>
                        <a:cubicBezTo>
                          <a:pt x="124" y="74"/>
                          <a:pt x="121" y="71"/>
                          <a:pt x="117" y="69"/>
                        </a:cubicBezTo>
                        <a:cubicBezTo>
                          <a:pt x="113" y="67"/>
                          <a:pt x="108" y="67"/>
                          <a:pt x="103" y="66"/>
                        </a:cubicBezTo>
                        <a:cubicBezTo>
                          <a:pt x="101" y="65"/>
                          <a:pt x="98" y="64"/>
                          <a:pt x="96" y="63"/>
                        </a:cubicBezTo>
                        <a:cubicBezTo>
                          <a:pt x="96" y="63"/>
                          <a:pt x="96" y="63"/>
                          <a:pt x="96" y="63"/>
                        </a:cubicBezTo>
                        <a:cubicBezTo>
                          <a:pt x="94" y="62"/>
                          <a:pt x="93" y="62"/>
                          <a:pt x="91" y="62"/>
                        </a:cubicBezTo>
                        <a:cubicBezTo>
                          <a:pt x="89" y="62"/>
                          <a:pt x="88" y="63"/>
                          <a:pt x="86" y="62"/>
                        </a:cubicBezTo>
                        <a:cubicBezTo>
                          <a:pt x="86" y="62"/>
                          <a:pt x="86" y="62"/>
                          <a:pt x="86" y="62"/>
                        </a:cubicBezTo>
                        <a:cubicBezTo>
                          <a:pt x="88" y="62"/>
                          <a:pt x="90" y="62"/>
                          <a:pt x="93" y="61"/>
                        </a:cubicBezTo>
                        <a:cubicBezTo>
                          <a:pt x="92" y="61"/>
                          <a:pt x="91" y="61"/>
                          <a:pt x="91" y="60"/>
                        </a:cubicBezTo>
                        <a:cubicBezTo>
                          <a:pt x="90" y="60"/>
                          <a:pt x="89" y="59"/>
                          <a:pt x="88" y="59"/>
                        </a:cubicBezTo>
                        <a:cubicBezTo>
                          <a:pt x="87" y="58"/>
                          <a:pt x="86" y="57"/>
                          <a:pt x="85" y="56"/>
                        </a:cubicBezTo>
                        <a:cubicBezTo>
                          <a:pt x="85" y="56"/>
                          <a:pt x="85" y="56"/>
                          <a:pt x="85" y="56"/>
                        </a:cubicBezTo>
                        <a:cubicBezTo>
                          <a:pt x="87" y="57"/>
                          <a:pt x="89" y="58"/>
                          <a:pt x="91" y="60"/>
                        </a:cubicBezTo>
                        <a:cubicBezTo>
                          <a:pt x="91" y="60"/>
                          <a:pt x="91" y="60"/>
                          <a:pt x="91" y="60"/>
                        </a:cubicBezTo>
                        <a:cubicBezTo>
                          <a:pt x="89" y="58"/>
                          <a:pt x="88" y="56"/>
                          <a:pt x="88" y="53"/>
                        </a:cubicBezTo>
                        <a:cubicBezTo>
                          <a:pt x="87" y="50"/>
                          <a:pt x="88" y="46"/>
                          <a:pt x="89" y="43"/>
                        </a:cubicBezTo>
                        <a:cubicBezTo>
                          <a:pt x="89" y="41"/>
                          <a:pt x="89" y="39"/>
                          <a:pt x="87" y="38"/>
                        </a:cubicBezTo>
                        <a:cubicBezTo>
                          <a:pt x="85" y="37"/>
                          <a:pt x="83" y="36"/>
                          <a:pt x="81" y="36"/>
                        </a:cubicBezTo>
                        <a:cubicBezTo>
                          <a:pt x="79" y="35"/>
                          <a:pt x="76" y="34"/>
                          <a:pt x="73" y="34"/>
                        </a:cubicBezTo>
                        <a:cubicBezTo>
                          <a:pt x="71" y="34"/>
                          <a:pt x="69" y="33"/>
                          <a:pt x="67" y="33"/>
                        </a:cubicBezTo>
                        <a:cubicBezTo>
                          <a:pt x="62" y="33"/>
                          <a:pt x="63" y="38"/>
                          <a:pt x="64" y="41"/>
                        </a:cubicBezTo>
                        <a:cubicBezTo>
                          <a:pt x="67" y="43"/>
                          <a:pt x="70" y="47"/>
                          <a:pt x="72" y="49"/>
                        </a:cubicBezTo>
                        <a:cubicBezTo>
                          <a:pt x="73" y="51"/>
                          <a:pt x="75" y="52"/>
                          <a:pt x="74" y="54"/>
                        </a:cubicBezTo>
                        <a:cubicBezTo>
                          <a:pt x="74" y="55"/>
                          <a:pt x="73" y="57"/>
                          <a:pt x="73" y="58"/>
                        </a:cubicBezTo>
                        <a:cubicBezTo>
                          <a:pt x="74" y="59"/>
                          <a:pt x="75" y="60"/>
                          <a:pt x="76" y="61"/>
                        </a:cubicBezTo>
                        <a:cubicBezTo>
                          <a:pt x="76" y="61"/>
                          <a:pt x="76" y="61"/>
                          <a:pt x="76" y="61"/>
                        </a:cubicBezTo>
                        <a:cubicBezTo>
                          <a:pt x="73" y="60"/>
                          <a:pt x="72" y="58"/>
                          <a:pt x="73" y="55"/>
                        </a:cubicBezTo>
                        <a:cubicBezTo>
                          <a:pt x="73" y="56"/>
                          <a:pt x="72" y="56"/>
                          <a:pt x="72" y="56"/>
                        </a:cubicBezTo>
                        <a:cubicBezTo>
                          <a:pt x="71" y="58"/>
                          <a:pt x="67" y="57"/>
                          <a:pt x="66" y="59"/>
                        </a:cubicBezTo>
                        <a:cubicBezTo>
                          <a:pt x="66" y="59"/>
                          <a:pt x="66" y="59"/>
                          <a:pt x="66" y="59"/>
                        </a:cubicBezTo>
                        <a:cubicBezTo>
                          <a:pt x="66" y="58"/>
                          <a:pt x="67" y="58"/>
                          <a:pt x="69" y="57"/>
                        </a:cubicBezTo>
                        <a:cubicBezTo>
                          <a:pt x="72" y="56"/>
                          <a:pt x="74" y="54"/>
                          <a:pt x="73" y="51"/>
                        </a:cubicBezTo>
                        <a:cubicBezTo>
                          <a:pt x="73" y="51"/>
                          <a:pt x="73" y="51"/>
                          <a:pt x="73" y="51"/>
                        </a:cubicBezTo>
                        <a:cubicBezTo>
                          <a:pt x="72" y="51"/>
                          <a:pt x="72" y="51"/>
                          <a:pt x="72" y="51"/>
                        </a:cubicBezTo>
                        <a:cubicBezTo>
                          <a:pt x="72" y="50"/>
                          <a:pt x="71" y="50"/>
                          <a:pt x="71" y="49"/>
                        </a:cubicBezTo>
                        <a:cubicBezTo>
                          <a:pt x="69" y="47"/>
                          <a:pt x="67" y="45"/>
                          <a:pt x="66" y="44"/>
                        </a:cubicBezTo>
                        <a:cubicBezTo>
                          <a:pt x="63" y="40"/>
                          <a:pt x="59" y="38"/>
                          <a:pt x="54" y="37"/>
                        </a:cubicBezTo>
                        <a:cubicBezTo>
                          <a:pt x="50" y="36"/>
                          <a:pt x="49" y="38"/>
                          <a:pt x="49" y="40"/>
                        </a:cubicBezTo>
                        <a:cubicBezTo>
                          <a:pt x="49" y="41"/>
                          <a:pt x="50" y="43"/>
                          <a:pt x="50" y="44"/>
                        </a:cubicBezTo>
                        <a:cubicBezTo>
                          <a:pt x="51" y="46"/>
                          <a:pt x="53" y="48"/>
                          <a:pt x="54" y="50"/>
                        </a:cubicBezTo>
                        <a:cubicBezTo>
                          <a:pt x="56" y="52"/>
                          <a:pt x="58" y="55"/>
                          <a:pt x="59" y="58"/>
                        </a:cubicBezTo>
                        <a:cubicBezTo>
                          <a:pt x="60" y="60"/>
                          <a:pt x="62" y="61"/>
                          <a:pt x="65" y="62"/>
                        </a:cubicBezTo>
                        <a:cubicBezTo>
                          <a:pt x="66" y="62"/>
                          <a:pt x="67" y="62"/>
                          <a:pt x="68" y="63"/>
                        </a:cubicBezTo>
                        <a:cubicBezTo>
                          <a:pt x="70" y="64"/>
                          <a:pt x="72" y="65"/>
                          <a:pt x="73" y="65"/>
                        </a:cubicBezTo>
                        <a:cubicBezTo>
                          <a:pt x="76" y="66"/>
                          <a:pt x="79" y="66"/>
                          <a:pt x="82" y="66"/>
                        </a:cubicBezTo>
                        <a:cubicBezTo>
                          <a:pt x="83" y="66"/>
                          <a:pt x="84" y="66"/>
                          <a:pt x="85" y="66"/>
                        </a:cubicBezTo>
                        <a:cubicBezTo>
                          <a:pt x="88" y="66"/>
                          <a:pt x="92" y="66"/>
                          <a:pt x="96" y="67"/>
                        </a:cubicBezTo>
                        <a:cubicBezTo>
                          <a:pt x="101" y="68"/>
                          <a:pt x="107" y="70"/>
                          <a:pt x="110" y="73"/>
                        </a:cubicBezTo>
                        <a:cubicBezTo>
                          <a:pt x="111" y="73"/>
                          <a:pt x="112" y="73"/>
                          <a:pt x="113" y="73"/>
                        </a:cubicBezTo>
                        <a:cubicBezTo>
                          <a:pt x="114" y="73"/>
                          <a:pt x="116" y="72"/>
                          <a:pt x="117" y="72"/>
                        </a:cubicBezTo>
                        <a:cubicBezTo>
                          <a:pt x="117" y="72"/>
                          <a:pt x="117" y="72"/>
                          <a:pt x="117" y="72"/>
                        </a:cubicBezTo>
                        <a:cubicBezTo>
                          <a:pt x="116" y="73"/>
                          <a:pt x="114" y="74"/>
                          <a:pt x="112" y="74"/>
                        </a:cubicBezTo>
                        <a:cubicBezTo>
                          <a:pt x="112" y="74"/>
                          <a:pt x="111" y="74"/>
                          <a:pt x="111" y="74"/>
                        </a:cubicBezTo>
                        <a:cubicBezTo>
                          <a:pt x="112" y="76"/>
                          <a:pt x="111" y="78"/>
                          <a:pt x="112" y="81"/>
                        </a:cubicBezTo>
                        <a:cubicBezTo>
                          <a:pt x="112" y="83"/>
                          <a:pt x="117" y="86"/>
                          <a:pt x="120" y="86"/>
                        </a:cubicBezTo>
                        <a:cubicBezTo>
                          <a:pt x="121" y="86"/>
                          <a:pt x="121" y="86"/>
                          <a:pt x="121" y="86"/>
                        </a:cubicBezTo>
                        <a:cubicBezTo>
                          <a:pt x="118" y="86"/>
                          <a:pt x="116" y="85"/>
                          <a:pt x="113" y="84"/>
                        </a:cubicBezTo>
                        <a:cubicBezTo>
                          <a:pt x="111" y="83"/>
                          <a:pt x="110" y="81"/>
                          <a:pt x="111" y="79"/>
                        </a:cubicBezTo>
                        <a:cubicBezTo>
                          <a:pt x="111" y="75"/>
                          <a:pt x="109" y="73"/>
                          <a:pt x="106" y="71"/>
                        </a:cubicBezTo>
                        <a:cubicBezTo>
                          <a:pt x="102" y="69"/>
                          <a:pt x="98" y="68"/>
                          <a:pt x="94" y="68"/>
                        </a:cubicBezTo>
                        <a:cubicBezTo>
                          <a:pt x="90" y="67"/>
                          <a:pt x="86" y="67"/>
                          <a:pt x="81" y="67"/>
                        </a:cubicBezTo>
                        <a:cubicBezTo>
                          <a:pt x="80" y="67"/>
                          <a:pt x="79" y="67"/>
                          <a:pt x="78" y="67"/>
                        </a:cubicBezTo>
                        <a:cubicBezTo>
                          <a:pt x="77" y="67"/>
                          <a:pt x="75" y="67"/>
                          <a:pt x="74" y="68"/>
                        </a:cubicBezTo>
                        <a:cubicBezTo>
                          <a:pt x="73" y="69"/>
                          <a:pt x="72" y="70"/>
                          <a:pt x="71" y="71"/>
                        </a:cubicBezTo>
                        <a:cubicBezTo>
                          <a:pt x="70" y="71"/>
                          <a:pt x="70" y="71"/>
                          <a:pt x="70" y="71"/>
                        </a:cubicBezTo>
                        <a:cubicBezTo>
                          <a:pt x="72" y="70"/>
                          <a:pt x="73" y="68"/>
                          <a:pt x="74" y="67"/>
                        </a:cubicBezTo>
                        <a:cubicBezTo>
                          <a:pt x="75" y="67"/>
                          <a:pt x="76" y="67"/>
                          <a:pt x="76" y="67"/>
                        </a:cubicBezTo>
                        <a:cubicBezTo>
                          <a:pt x="75" y="66"/>
                          <a:pt x="73" y="66"/>
                          <a:pt x="72" y="65"/>
                        </a:cubicBezTo>
                        <a:cubicBezTo>
                          <a:pt x="70" y="65"/>
                          <a:pt x="69" y="64"/>
                          <a:pt x="67" y="63"/>
                        </a:cubicBezTo>
                        <a:cubicBezTo>
                          <a:pt x="65" y="62"/>
                          <a:pt x="64" y="62"/>
                          <a:pt x="62" y="62"/>
                        </a:cubicBezTo>
                        <a:cubicBezTo>
                          <a:pt x="61" y="61"/>
                          <a:pt x="60" y="61"/>
                          <a:pt x="59" y="60"/>
                        </a:cubicBezTo>
                        <a:cubicBezTo>
                          <a:pt x="59" y="60"/>
                          <a:pt x="60" y="61"/>
                          <a:pt x="60" y="62"/>
                        </a:cubicBezTo>
                        <a:cubicBezTo>
                          <a:pt x="60" y="62"/>
                          <a:pt x="60" y="63"/>
                          <a:pt x="61" y="63"/>
                        </a:cubicBezTo>
                        <a:cubicBezTo>
                          <a:pt x="61" y="64"/>
                          <a:pt x="61" y="66"/>
                          <a:pt x="62" y="67"/>
                        </a:cubicBezTo>
                        <a:cubicBezTo>
                          <a:pt x="62" y="69"/>
                          <a:pt x="64" y="71"/>
                          <a:pt x="66" y="73"/>
                        </a:cubicBezTo>
                        <a:cubicBezTo>
                          <a:pt x="69" y="77"/>
                          <a:pt x="73" y="80"/>
                          <a:pt x="75" y="84"/>
                        </a:cubicBezTo>
                        <a:cubicBezTo>
                          <a:pt x="75" y="85"/>
                          <a:pt x="75" y="85"/>
                          <a:pt x="75" y="85"/>
                        </a:cubicBezTo>
                        <a:cubicBezTo>
                          <a:pt x="75" y="85"/>
                          <a:pt x="75" y="85"/>
                          <a:pt x="75" y="85"/>
                        </a:cubicBezTo>
                        <a:cubicBezTo>
                          <a:pt x="76" y="84"/>
                          <a:pt x="76" y="84"/>
                          <a:pt x="76" y="84"/>
                        </a:cubicBezTo>
                        <a:cubicBezTo>
                          <a:pt x="76" y="82"/>
                          <a:pt x="77" y="81"/>
                          <a:pt x="79" y="80"/>
                        </a:cubicBezTo>
                        <a:cubicBezTo>
                          <a:pt x="79" y="80"/>
                          <a:pt x="79" y="80"/>
                          <a:pt x="79" y="80"/>
                        </a:cubicBezTo>
                        <a:cubicBezTo>
                          <a:pt x="78" y="79"/>
                          <a:pt x="78" y="79"/>
                          <a:pt x="78" y="79"/>
                        </a:cubicBezTo>
                        <a:cubicBezTo>
                          <a:pt x="78" y="78"/>
                          <a:pt x="77" y="78"/>
                          <a:pt x="76" y="78"/>
                        </a:cubicBezTo>
                        <a:cubicBezTo>
                          <a:pt x="74" y="77"/>
                          <a:pt x="73" y="74"/>
                          <a:pt x="74" y="73"/>
                        </a:cubicBezTo>
                        <a:cubicBezTo>
                          <a:pt x="74" y="73"/>
                          <a:pt x="74" y="73"/>
                          <a:pt x="74" y="73"/>
                        </a:cubicBezTo>
                        <a:cubicBezTo>
                          <a:pt x="74" y="74"/>
                          <a:pt x="74" y="75"/>
                          <a:pt x="75" y="76"/>
                        </a:cubicBezTo>
                        <a:cubicBezTo>
                          <a:pt x="75" y="77"/>
                          <a:pt x="76" y="77"/>
                          <a:pt x="77" y="77"/>
                        </a:cubicBezTo>
                        <a:cubicBezTo>
                          <a:pt x="79" y="78"/>
                          <a:pt x="79" y="79"/>
                          <a:pt x="80" y="80"/>
                        </a:cubicBezTo>
                        <a:cubicBezTo>
                          <a:pt x="81" y="79"/>
                          <a:pt x="81" y="79"/>
                          <a:pt x="82" y="79"/>
                        </a:cubicBezTo>
                        <a:cubicBezTo>
                          <a:pt x="84" y="79"/>
                          <a:pt x="86" y="79"/>
                          <a:pt x="88" y="79"/>
                        </a:cubicBezTo>
                        <a:cubicBezTo>
                          <a:pt x="91" y="79"/>
                          <a:pt x="93" y="79"/>
                          <a:pt x="96" y="80"/>
                        </a:cubicBezTo>
                        <a:cubicBezTo>
                          <a:pt x="97" y="80"/>
                          <a:pt x="98" y="79"/>
                          <a:pt x="99" y="79"/>
                        </a:cubicBezTo>
                        <a:cubicBezTo>
                          <a:pt x="100" y="79"/>
                          <a:pt x="100" y="77"/>
                          <a:pt x="99" y="76"/>
                        </a:cubicBezTo>
                        <a:cubicBezTo>
                          <a:pt x="98" y="75"/>
                          <a:pt x="97" y="74"/>
                          <a:pt x="97" y="73"/>
                        </a:cubicBezTo>
                        <a:cubicBezTo>
                          <a:pt x="97" y="73"/>
                          <a:pt x="97" y="73"/>
                          <a:pt x="97" y="73"/>
                        </a:cubicBezTo>
                        <a:cubicBezTo>
                          <a:pt x="99" y="75"/>
                          <a:pt x="101" y="76"/>
                          <a:pt x="100" y="79"/>
                        </a:cubicBezTo>
                        <a:cubicBezTo>
                          <a:pt x="100" y="81"/>
                          <a:pt x="96" y="80"/>
                          <a:pt x="94" y="80"/>
                        </a:cubicBezTo>
                        <a:cubicBezTo>
                          <a:pt x="91" y="80"/>
                          <a:pt x="89" y="80"/>
                          <a:pt x="87" y="80"/>
                        </a:cubicBezTo>
                        <a:cubicBezTo>
                          <a:pt x="84" y="80"/>
                          <a:pt x="81" y="80"/>
                          <a:pt x="78" y="82"/>
                        </a:cubicBezTo>
                        <a:cubicBezTo>
                          <a:pt x="77" y="83"/>
                          <a:pt x="76" y="84"/>
                          <a:pt x="77" y="86"/>
                        </a:cubicBezTo>
                        <a:cubicBezTo>
                          <a:pt x="78" y="88"/>
                          <a:pt x="82" y="88"/>
                          <a:pt x="85" y="89"/>
                        </a:cubicBezTo>
                        <a:cubicBezTo>
                          <a:pt x="88" y="89"/>
                          <a:pt x="90" y="89"/>
                          <a:pt x="92" y="91"/>
                        </a:cubicBezTo>
                        <a:cubicBezTo>
                          <a:pt x="94" y="92"/>
                          <a:pt x="97" y="94"/>
                          <a:pt x="100" y="95"/>
                        </a:cubicBezTo>
                        <a:cubicBezTo>
                          <a:pt x="101" y="96"/>
                          <a:pt x="104" y="96"/>
                          <a:pt x="105" y="95"/>
                        </a:cubicBezTo>
                        <a:cubicBezTo>
                          <a:pt x="107" y="95"/>
                          <a:pt x="107" y="94"/>
                          <a:pt x="108" y="93"/>
                        </a:cubicBezTo>
                        <a:cubicBezTo>
                          <a:pt x="108" y="93"/>
                          <a:pt x="108" y="93"/>
                          <a:pt x="108" y="93"/>
                        </a:cubicBezTo>
                        <a:cubicBezTo>
                          <a:pt x="107" y="94"/>
                          <a:pt x="107" y="95"/>
                          <a:pt x="106" y="96"/>
                        </a:cubicBezTo>
                        <a:cubicBezTo>
                          <a:pt x="105" y="96"/>
                          <a:pt x="104" y="96"/>
                          <a:pt x="104" y="96"/>
                        </a:cubicBezTo>
                        <a:cubicBezTo>
                          <a:pt x="104" y="96"/>
                          <a:pt x="105" y="96"/>
                          <a:pt x="105" y="96"/>
                        </a:cubicBezTo>
                        <a:cubicBezTo>
                          <a:pt x="107" y="97"/>
                          <a:pt x="108" y="99"/>
                          <a:pt x="109" y="99"/>
                        </a:cubicBezTo>
                        <a:cubicBezTo>
                          <a:pt x="109" y="99"/>
                          <a:pt x="109" y="99"/>
                          <a:pt x="109" y="99"/>
                        </a:cubicBezTo>
                        <a:cubicBezTo>
                          <a:pt x="108" y="99"/>
                          <a:pt x="107" y="98"/>
                          <a:pt x="105" y="97"/>
                        </a:cubicBezTo>
                        <a:cubicBezTo>
                          <a:pt x="105" y="97"/>
                          <a:pt x="104" y="96"/>
                          <a:pt x="102" y="96"/>
                        </a:cubicBezTo>
                        <a:cubicBezTo>
                          <a:pt x="102" y="96"/>
                          <a:pt x="102" y="96"/>
                          <a:pt x="101" y="96"/>
                        </a:cubicBezTo>
                        <a:cubicBezTo>
                          <a:pt x="98" y="96"/>
                          <a:pt x="95" y="94"/>
                          <a:pt x="93" y="92"/>
                        </a:cubicBezTo>
                        <a:cubicBezTo>
                          <a:pt x="91" y="91"/>
                          <a:pt x="89" y="90"/>
                          <a:pt x="87" y="90"/>
                        </a:cubicBezTo>
                        <a:cubicBezTo>
                          <a:pt x="85" y="89"/>
                          <a:pt x="83" y="89"/>
                          <a:pt x="81" y="89"/>
                        </a:cubicBezTo>
                        <a:cubicBezTo>
                          <a:pt x="79" y="88"/>
                          <a:pt x="78" y="88"/>
                          <a:pt x="77" y="87"/>
                        </a:cubicBezTo>
                        <a:cubicBezTo>
                          <a:pt x="77" y="89"/>
                          <a:pt x="78" y="90"/>
                          <a:pt x="79" y="91"/>
                        </a:cubicBezTo>
                        <a:cubicBezTo>
                          <a:pt x="79" y="91"/>
                          <a:pt x="79" y="91"/>
                          <a:pt x="79" y="91"/>
                        </a:cubicBezTo>
                        <a:cubicBezTo>
                          <a:pt x="80" y="92"/>
                          <a:pt x="81" y="94"/>
                          <a:pt x="83" y="95"/>
                        </a:cubicBezTo>
                        <a:cubicBezTo>
                          <a:pt x="85" y="96"/>
                          <a:pt x="87" y="97"/>
                          <a:pt x="89" y="99"/>
                        </a:cubicBezTo>
                        <a:cubicBezTo>
                          <a:pt x="89" y="100"/>
                          <a:pt x="89" y="101"/>
                          <a:pt x="91" y="101"/>
                        </a:cubicBezTo>
                        <a:cubicBezTo>
                          <a:pt x="92" y="102"/>
                          <a:pt x="93" y="103"/>
                          <a:pt x="94" y="103"/>
                        </a:cubicBezTo>
                        <a:cubicBezTo>
                          <a:pt x="94" y="103"/>
                          <a:pt x="94" y="103"/>
                          <a:pt x="94" y="103"/>
                        </a:cubicBezTo>
                        <a:cubicBezTo>
                          <a:pt x="92" y="103"/>
                          <a:pt x="90" y="102"/>
                          <a:pt x="88" y="101"/>
                        </a:cubicBezTo>
                        <a:cubicBezTo>
                          <a:pt x="88" y="100"/>
                          <a:pt x="88" y="99"/>
                          <a:pt x="87" y="98"/>
                        </a:cubicBezTo>
                        <a:cubicBezTo>
                          <a:pt x="85" y="97"/>
                          <a:pt x="84" y="97"/>
                          <a:pt x="83" y="96"/>
                        </a:cubicBezTo>
                        <a:cubicBezTo>
                          <a:pt x="81" y="94"/>
                          <a:pt x="79" y="93"/>
                          <a:pt x="77" y="91"/>
                        </a:cubicBezTo>
                        <a:cubicBezTo>
                          <a:pt x="76" y="89"/>
                          <a:pt x="75" y="87"/>
                          <a:pt x="74" y="85"/>
                        </a:cubicBezTo>
                        <a:cubicBezTo>
                          <a:pt x="73" y="80"/>
                          <a:pt x="67" y="76"/>
                          <a:pt x="63" y="72"/>
                        </a:cubicBezTo>
                        <a:cubicBezTo>
                          <a:pt x="62" y="70"/>
                          <a:pt x="61" y="68"/>
                          <a:pt x="60" y="66"/>
                        </a:cubicBezTo>
                        <a:cubicBezTo>
                          <a:pt x="60" y="65"/>
                          <a:pt x="60" y="64"/>
                          <a:pt x="60" y="64"/>
                        </a:cubicBezTo>
                        <a:cubicBezTo>
                          <a:pt x="59" y="65"/>
                          <a:pt x="59" y="66"/>
                          <a:pt x="58" y="66"/>
                        </a:cubicBezTo>
                        <a:cubicBezTo>
                          <a:pt x="56" y="68"/>
                          <a:pt x="53" y="68"/>
                          <a:pt x="51" y="68"/>
                        </a:cubicBezTo>
                        <a:cubicBezTo>
                          <a:pt x="48" y="68"/>
                          <a:pt x="45" y="67"/>
                          <a:pt x="43" y="66"/>
                        </a:cubicBezTo>
                        <a:cubicBezTo>
                          <a:pt x="43" y="66"/>
                          <a:pt x="43" y="66"/>
                          <a:pt x="43" y="66"/>
                        </a:cubicBezTo>
                        <a:cubicBezTo>
                          <a:pt x="41" y="66"/>
                          <a:pt x="40" y="66"/>
                          <a:pt x="39" y="65"/>
                        </a:cubicBezTo>
                        <a:cubicBezTo>
                          <a:pt x="39" y="65"/>
                          <a:pt x="39" y="65"/>
                          <a:pt x="39" y="65"/>
                        </a:cubicBezTo>
                        <a:cubicBezTo>
                          <a:pt x="38" y="65"/>
                          <a:pt x="38" y="65"/>
                          <a:pt x="38" y="65"/>
                        </a:cubicBezTo>
                        <a:cubicBezTo>
                          <a:pt x="37" y="64"/>
                          <a:pt x="35" y="65"/>
                          <a:pt x="34" y="67"/>
                        </a:cubicBezTo>
                        <a:cubicBezTo>
                          <a:pt x="34" y="66"/>
                          <a:pt x="34" y="66"/>
                          <a:pt x="34" y="66"/>
                        </a:cubicBezTo>
                        <a:cubicBezTo>
                          <a:pt x="34" y="65"/>
                          <a:pt x="35" y="65"/>
                          <a:pt x="37" y="64"/>
                        </a:cubicBezTo>
                        <a:cubicBezTo>
                          <a:pt x="35" y="64"/>
                          <a:pt x="33" y="63"/>
                          <a:pt x="32" y="61"/>
                        </a:cubicBezTo>
                        <a:cubicBezTo>
                          <a:pt x="32" y="61"/>
                          <a:pt x="32" y="61"/>
                          <a:pt x="32" y="61"/>
                        </a:cubicBezTo>
                        <a:cubicBezTo>
                          <a:pt x="34" y="63"/>
                          <a:pt x="38" y="63"/>
                          <a:pt x="41" y="65"/>
                        </a:cubicBezTo>
                        <a:cubicBezTo>
                          <a:pt x="44" y="66"/>
                          <a:pt x="48" y="67"/>
                          <a:pt x="51" y="67"/>
                        </a:cubicBezTo>
                        <a:cubicBezTo>
                          <a:pt x="62" y="68"/>
                          <a:pt x="58" y="58"/>
                          <a:pt x="55" y="53"/>
                        </a:cubicBezTo>
                        <a:cubicBezTo>
                          <a:pt x="54" y="51"/>
                          <a:pt x="52" y="48"/>
                          <a:pt x="50" y="46"/>
                        </a:cubicBezTo>
                        <a:cubicBezTo>
                          <a:pt x="49" y="45"/>
                          <a:pt x="48" y="43"/>
                          <a:pt x="48" y="42"/>
                        </a:cubicBezTo>
                        <a:cubicBezTo>
                          <a:pt x="47" y="41"/>
                          <a:pt x="47" y="40"/>
                          <a:pt x="47" y="38"/>
                        </a:cubicBezTo>
                        <a:cubicBezTo>
                          <a:pt x="46" y="35"/>
                          <a:pt x="42" y="33"/>
                          <a:pt x="40" y="31"/>
                        </a:cubicBezTo>
                        <a:cubicBezTo>
                          <a:pt x="39" y="30"/>
                          <a:pt x="38" y="28"/>
                          <a:pt x="38" y="27"/>
                        </a:cubicBezTo>
                        <a:cubicBezTo>
                          <a:pt x="38" y="28"/>
                          <a:pt x="38" y="28"/>
                          <a:pt x="38" y="28"/>
                        </a:cubicBezTo>
                        <a:cubicBezTo>
                          <a:pt x="37" y="28"/>
                          <a:pt x="37" y="29"/>
                          <a:pt x="36" y="29"/>
                        </a:cubicBezTo>
                        <a:cubicBezTo>
                          <a:pt x="36" y="30"/>
                          <a:pt x="35" y="30"/>
                          <a:pt x="35" y="31"/>
                        </a:cubicBezTo>
                        <a:cubicBezTo>
                          <a:pt x="33" y="32"/>
                          <a:pt x="33" y="34"/>
                          <a:pt x="33" y="36"/>
                        </a:cubicBezTo>
                        <a:cubicBezTo>
                          <a:pt x="33" y="36"/>
                          <a:pt x="33" y="36"/>
                          <a:pt x="33" y="36"/>
                        </a:cubicBezTo>
                        <a:cubicBezTo>
                          <a:pt x="33" y="34"/>
                          <a:pt x="32" y="33"/>
                          <a:pt x="33" y="32"/>
                        </a:cubicBezTo>
                        <a:cubicBezTo>
                          <a:pt x="33" y="31"/>
                          <a:pt x="34" y="31"/>
                          <a:pt x="34" y="30"/>
                        </a:cubicBezTo>
                        <a:cubicBezTo>
                          <a:pt x="34" y="30"/>
                          <a:pt x="34" y="30"/>
                          <a:pt x="34" y="30"/>
                        </a:cubicBezTo>
                        <a:cubicBezTo>
                          <a:pt x="32" y="31"/>
                          <a:pt x="31" y="30"/>
                          <a:pt x="30" y="30"/>
                        </a:cubicBezTo>
                        <a:cubicBezTo>
                          <a:pt x="28" y="30"/>
                          <a:pt x="27" y="29"/>
                          <a:pt x="25" y="30"/>
                        </a:cubicBezTo>
                        <a:cubicBezTo>
                          <a:pt x="25" y="30"/>
                          <a:pt x="25" y="30"/>
                          <a:pt x="25" y="30"/>
                        </a:cubicBezTo>
                        <a:cubicBezTo>
                          <a:pt x="26" y="29"/>
                          <a:pt x="28" y="29"/>
                          <a:pt x="29" y="29"/>
                        </a:cubicBezTo>
                        <a:cubicBezTo>
                          <a:pt x="30" y="29"/>
                          <a:pt x="31" y="29"/>
                          <a:pt x="32" y="30"/>
                        </a:cubicBezTo>
                        <a:cubicBezTo>
                          <a:pt x="34" y="30"/>
                          <a:pt x="36" y="29"/>
                          <a:pt x="37" y="27"/>
                        </a:cubicBezTo>
                        <a:cubicBezTo>
                          <a:pt x="38" y="26"/>
                          <a:pt x="36" y="23"/>
                          <a:pt x="36" y="21"/>
                        </a:cubicBezTo>
                        <a:cubicBezTo>
                          <a:pt x="34" y="19"/>
                          <a:pt x="32" y="17"/>
                          <a:pt x="29" y="16"/>
                        </a:cubicBezTo>
                        <a:cubicBezTo>
                          <a:pt x="26" y="15"/>
                          <a:pt x="23" y="15"/>
                          <a:pt x="20" y="14"/>
                        </a:cubicBezTo>
                        <a:cubicBezTo>
                          <a:pt x="16" y="14"/>
                          <a:pt x="13" y="15"/>
                          <a:pt x="10" y="15"/>
                        </a:cubicBezTo>
                        <a:cubicBezTo>
                          <a:pt x="5" y="15"/>
                          <a:pt x="1" y="13"/>
                          <a:pt x="0" y="10"/>
                        </a:cubicBezTo>
                        <a:cubicBezTo>
                          <a:pt x="0" y="10"/>
                          <a:pt x="0" y="10"/>
                          <a:pt x="0" y="10"/>
                        </a:cubicBezTo>
                      </a:path>
                    </a:pathLst>
                  </a:custGeom>
                  <a:solidFill>
                    <a:srgbClr val="DE988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72" name="Google Shape;3872;p21"/>
                  <p:cNvSpPr/>
                  <p:nvPr/>
                </p:nvSpPr>
                <p:spPr>
                  <a:xfrm>
                    <a:off x="3633" y="1827"/>
                    <a:ext cx="35" cy="21"/>
                  </a:xfrm>
                  <a:custGeom>
                    <a:avLst/>
                    <a:gdLst/>
                    <a:ahLst/>
                    <a:cxnLst/>
                    <a:rect l="l" t="t" r="r" b="b"/>
                    <a:pathLst>
                      <a:path w="47" h="29" extrusionOk="0">
                        <a:moveTo>
                          <a:pt x="1" y="4"/>
                        </a:moveTo>
                        <a:cubicBezTo>
                          <a:pt x="2" y="6"/>
                          <a:pt x="3" y="7"/>
                          <a:pt x="5" y="7"/>
                        </a:cubicBezTo>
                        <a:cubicBezTo>
                          <a:pt x="7" y="7"/>
                          <a:pt x="8" y="7"/>
                          <a:pt x="10" y="8"/>
                        </a:cubicBezTo>
                        <a:cubicBezTo>
                          <a:pt x="11" y="8"/>
                          <a:pt x="11" y="8"/>
                          <a:pt x="12" y="9"/>
                        </a:cubicBezTo>
                        <a:cubicBezTo>
                          <a:pt x="9" y="6"/>
                          <a:pt x="7" y="3"/>
                          <a:pt x="7" y="0"/>
                        </a:cubicBezTo>
                        <a:cubicBezTo>
                          <a:pt x="8" y="0"/>
                          <a:pt x="8" y="0"/>
                          <a:pt x="8" y="0"/>
                        </a:cubicBezTo>
                        <a:cubicBezTo>
                          <a:pt x="9" y="4"/>
                          <a:pt x="11" y="7"/>
                          <a:pt x="15" y="9"/>
                        </a:cubicBezTo>
                        <a:cubicBezTo>
                          <a:pt x="18" y="12"/>
                          <a:pt x="22" y="13"/>
                          <a:pt x="26" y="16"/>
                        </a:cubicBezTo>
                        <a:cubicBezTo>
                          <a:pt x="29" y="18"/>
                          <a:pt x="31" y="20"/>
                          <a:pt x="33" y="23"/>
                        </a:cubicBezTo>
                        <a:cubicBezTo>
                          <a:pt x="37" y="25"/>
                          <a:pt x="42" y="28"/>
                          <a:pt x="47" y="28"/>
                        </a:cubicBezTo>
                        <a:cubicBezTo>
                          <a:pt x="47" y="28"/>
                          <a:pt x="47" y="28"/>
                          <a:pt x="47" y="28"/>
                        </a:cubicBezTo>
                        <a:cubicBezTo>
                          <a:pt x="43" y="29"/>
                          <a:pt x="38" y="27"/>
                          <a:pt x="35" y="25"/>
                        </a:cubicBezTo>
                        <a:cubicBezTo>
                          <a:pt x="32" y="23"/>
                          <a:pt x="30" y="21"/>
                          <a:pt x="27" y="18"/>
                        </a:cubicBezTo>
                        <a:cubicBezTo>
                          <a:pt x="28" y="19"/>
                          <a:pt x="28" y="21"/>
                          <a:pt x="27" y="21"/>
                        </a:cubicBezTo>
                        <a:cubicBezTo>
                          <a:pt x="27" y="23"/>
                          <a:pt x="26" y="25"/>
                          <a:pt x="23" y="25"/>
                        </a:cubicBezTo>
                        <a:cubicBezTo>
                          <a:pt x="23" y="24"/>
                          <a:pt x="23" y="24"/>
                          <a:pt x="23" y="24"/>
                        </a:cubicBezTo>
                        <a:cubicBezTo>
                          <a:pt x="25" y="24"/>
                          <a:pt x="26" y="22"/>
                          <a:pt x="27" y="21"/>
                        </a:cubicBezTo>
                        <a:cubicBezTo>
                          <a:pt x="27" y="20"/>
                          <a:pt x="27" y="18"/>
                          <a:pt x="26" y="17"/>
                        </a:cubicBezTo>
                        <a:cubicBezTo>
                          <a:pt x="25" y="17"/>
                          <a:pt x="25" y="16"/>
                          <a:pt x="24" y="16"/>
                        </a:cubicBezTo>
                        <a:cubicBezTo>
                          <a:pt x="22" y="14"/>
                          <a:pt x="19" y="13"/>
                          <a:pt x="16" y="11"/>
                        </a:cubicBezTo>
                        <a:cubicBezTo>
                          <a:pt x="15" y="11"/>
                          <a:pt x="14" y="11"/>
                          <a:pt x="13" y="10"/>
                        </a:cubicBezTo>
                        <a:cubicBezTo>
                          <a:pt x="12" y="10"/>
                          <a:pt x="12" y="9"/>
                          <a:pt x="11" y="9"/>
                        </a:cubicBezTo>
                        <a:cubicBezTo>
                          <a:pt x="10" y="8"/>
                          <a:pt x="9" y="8"/>
                          <a:pt x="7" y="8"/>
                        </a:cubicBezTo>
                        <a:cubicBezTo>
                          <a:pt x="4" y="8"/>
                          <a:pt x="1" y="6"/>
                          <a:pt x="0" y="4"/>
                        </a:cubicBezTo>
                        <a:cubicBezTo>
                          <a:pt x="1" y="4"/>
                          <a:pt x="1" y="4"/>
                          <a:pt x="1" y="4"/>
                        </a:cubicBezTo>
                      </a:path>
                    </a:pathLst>
                  </a:custGeom>
                  <a:solidFill>
                    <a:srgbClr val="DE988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73" name="Google Shape;3873;p21"/>
                  <p:cNvSpPr/>
                  <p:nvPr/>
                </p:nvSpPr>
                <p:spPr>
                  <a:xfrm>
                    <a:off x="3642" y="1850"/>
                    <a:ext cx="33" cy="7"/>
                  </a:xfrm>
                  <a:custGeom>
                    <a:avLst/>
                    <a:gdLst/>
                    <a:ahLst/>
                    <a:cxnLst/>
                    <a:rect l="l" t="t" r="r" b="b"/>
                    <a:pathLst>
                      <a:path w="43" h="10" extrusionOk="0">
                        <a:moveTo>
                          <a:pt x="0" y="2"/>
                        </a:moveTo>
                        <a:cubicBezTo>
                          <a:pt x="1" y="2"/>
                          <a:pt x="3" y="2"/>
                          <a:pt x="5" y="2"/>
                        </a:cubicBezTo>
                        <a:cubicBezTo>
                          <a:pt x="5" y="2"/>
                          <a:pt x="6" y="2"/>
                          <a:pt x="6" y="2"/>
                        </a:cubicBezTo>
                        <a:cubicBezTo>
                          <a:pt x="9" y="2"/>
                          <a:pt x="11" y="2"/>
                          <a:pt x="13" y="1"/>
                        </a:cubicBezTo>
                        <a:cubicBezTo>
                          <a:pt x="17" y="0"/>
                          <a:pt x="20" y="1"/>
                          <a:pt x="24" y="2"/>
                        </a:cubicBezTo>
                        <a:cubicBezTo>
                          <a:pt x="25" y="3"/>
                          <a:pt x="27" y="4"/>
                          <a:pt x="29" y="4"/>
                        </a:cubicBezTo>
                        <a:cubicBezTo>
                          <a:pt x="30" y="5"/>
                          <a:pt x="32" y="5"/>
                          <a:pt x="33" y="5"/>
                        </a:cubicBezTo>
                        <a:cubicBezTo>
                          <a:pt x="34" y="5"/>
                          <a:pt x="35" y="5"/>
                          <a:pt x="36" y="4"/>
                        </a:cubicBezTo>
                        <a:cubicBezTo>
                          <a:pt x="37" y="3"/>
                          <a:pt x="38" y="2"/>
                          <a:pt x="40" y="3"/>
                        </a:cubicBezTo>
                        <a:cubicBezTo>
                          <a:pt x="40" y="3"/>
                          <a:pt x="40" y="3"/>
                          <a:pt x="40" y="3"/>
                        </a:cubicBezTo>
                        <a:cubicBezTo>
                          <a:pt x="37" y="3"/>
                          <a:pt x="37" y="5"/>
                          <a:pt x="35" y="6"/>
                        </a:cubicBezTo>
                        <a:cubicBezTo>
                          <a:pt x="35" y="6"/>
                          <a:pt x="35" y="6"/>
                          <a:pt x="35" y="6"/>
                        </a:cubicBezTo>
                        <a:cubicBezTo>
                          <a:pt x="36" y="6"/>
                          <a:pt x="37" y="7"/>
                          <a:pt x="38" y="7"/>
                        </a:cubicBezTo>
                        <a:cubicBezTo>
                          <a:pt x="39" y="9"/>
                          <a:pt x="41" y="9"/>
                          <a:pt x="43" y="10"/>
                        </a:cubicBezTo>
                        <a:cubicBezTo>
                          <a:pt x="43" y="10"/>
                          <a:pt x="43" y="10"/>
                          <a:pt x="43" y="10"/>
                        </a:cubicBezTo>
                        <a:cubicBezTo>
                          <a:pt x="39" y="10"/>
                          <a:pt x="37" y="7"/>
                          <a:pt x="34" y="6"/>
                        </a:cubicBezTo>
                        <a:cubicBezTo>
                          <a:pt x="33" y="6"/>
                          <a:pt x="33" y="6"/>
                          <a:pt x="32" y="6"/>
                        </a:cubicBezTo>
                        <a:cubicBezTo>
                          <a:pt x="32" y="6"/>
                          <a:pt x="31" y="6"/>
                          <a:pt x="30" y="6"/>
                        </a:cubicBezTo>
                        <a:cubicBezTo>
                          <a:pt x="30" y="5"/>
                          <a:pt x="29" y="5"/>
                          <a:pt x="28" y="5"/>
                        </a:cubicBezTo>
                        <a:cubicBezTo>
                          <a:pt x="27" y="4"/>
                          <a:pt x="25" y="3"/>
                          <a:pt x="23" y="3"/>
                        </a:cubicBezTo>
                        <a:cubicBezTo>
                          <a:pt x="21" y="2"/>
                          <a:pt x="19" y="1"/>
                          <a:pt x="16" y="1"/>
                        </a:cubicBezTo>
                        <a:cubicBezTo>
                          <a:pt x="16" y="1"/>
                          <a:pt x="15" y="1"/>
                          <a:pt x="14" y="2"/>
                        </a:cubicBezTo>
                        <a:cubicBezTo>
                          <a:pt x="17" y="2"/>
                          <a:pt x="19" y="4"/>
                          <a:pt x="21" y="5"/>
                        </a:cubicBezTo>
                        <a:cubicBezTo>
                          <a:pt x="21" y="5"/>
                          <a:pt x="21" y="5"/>
                          <a:pt x="21" y="5"/>
                        </a:cubicBezTo>
                        <a:cubicBezTo>
                          <a:pt x="20" y="5"/>
                          <a:pt x="19" y="4"/>
                          <a:pt x="17" y="3"/>
                        </a:cubicBezTo>
                        <a:cubicBezTo>
                          <a:pt x="15" y="2"/>
                          <a:pt x="13" y="2"/>
                          <a:pt x="11" y="3"/>
                        </a:cubicBezTo>
                        <a:cubicBezTo>
                          <a:pt x="10" y="3"/>
                          <a:pt x="9" y="3"/>
                          <a:pt x="9" y="3"/>
                        </a:cubicBezTo>
                        <a:cubicBezTo>
                          <a:pt x="8" y="3"/>
                          <a:pt x="8" y="3"/>
                          <a:pt x="8" y="3"/>
                        </a:cubicBezTo>
                        <a:cubicBezTo>
                          <a:pt x="8" y="3"/>
                          <a:pt x="8" y="3"/>
                          <a:pt x="8" y="3"/>
                        </a:cubicBezTo>
                        <a:cubicBezTo>
                          <a:pt x="7" y="3"/>
                          <a:pt x="6" y="3"/>
                          <a:pt x="5" y="3"/>
                        </a:cubicBezTo>
                        <a:cubicBezTo>
                          <a:pt x="3" y="3"/>
                          <a:pt x="1" y="3"/>
                          <a:pt x="0" y="2"/>
                        </a:cubicBezTo>
                        <a:cubicBezTo>
                          <a:pt x="0" y="2"/>
                          <a:pt x="0" y="2"/>
                          <a:pt x="0" y="2"/>
                        </a:cubicBezTo>
                      </a:path>
                    </a:pathLst>
                  </a:custGeom>
                  <a:solidFill>
                    <a:srgbClr val="DE988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74" name="Google Shape;3874;p21"/>
                  <p:cNvSpPr/>
                  <p:nvPr/>
                </p:nvSpPr>
                <p:spPr>
                  <a:xfrm>
                    <a:off x="3638" y="1746"/>
                    <a:ext cx="92" cy="83"/>
                  </a:xfrm>
                  <a:custGeom>
                    <a:avLst/>
                    <a:gdLst/>
                    <a:ahLst/>
                    <a:cxnLst/>
                    <a:rect l="l" t="t" r="r" b="b"/>
                    <a:pathLst>
                      <a:path w="123" h="110" extrusionOk="0">
                        <a:moveTo>
                          <a:pt x="12" y="100"/>
                        </a:moveTo>
                        <a:cubicBezTo>
                          <a:pt x="12" y="100"/>
                          <a:pt x="11" y="100"/>
                          <a:pt x="11" y="100"/>
                        </a:cubicBezTo>
                        <a:cubicBezTo>
                          <a:pt x="9" y="99"/>
                          <a:pt x="12" y="97"/>
                          <a:pt x="12" y="96"/>
                        </a:cubicBezTo>
                        <a:cubicBezTo>
                          <a:pt x="13" y="96"/>
                          <a:pt x="14" y="96"/>
                          <a:pt x="14" y="96"/>
                        </a:cubicBezTo>
                        <a:cubicBezTo>
                          <a:pt x="16" y="96"/>
                          <a:pt x="17" y="96"/>
                          <a:pt x="18" y="97"/>
                        </a:cubicBezTo>
                        <a:cubicBezTo>
                          <a:pt x="20" y="98"/>
                          <a:pt x="21" y="98"/>
                          <a:pt x="23" y="99"/>
                        </a:cubicBezTo>
                        <a:cubicBezTo>
                          <a:pt x="24" y="99"/>
                          <a:pt x="24" y="99"/>
                          <a:pt x="25" y="99"/>
                        </a:cubicBezTo>
                        <a:cubicBezTo>
                          <a:pt x="26" y="99"/>
                          <a:pt x="28" y="99"/>
                          <a:pt x="29" y="99"/>
                        </a:cubicBezTo>
                        <a:cubicBezTo>
                          <a:pt x="29" y="99"/>
                          <a:pt x="29" y="99"/>
                          <a:pt x="30" y="99"/>
                        </a:cubicBezTo>
                        <a:cubicBezTo>
                          <a:pt x="30" y="99"/>
                          <a:pt x="30" y="99"/>
                          <a:pt x="30" y="99"/>
                        </a:cubicBezTo>
                        <a:cubicBezTo>
                          <a:pt x="31" y="99"/>
                          <a:pt x="32" y="99"/>
                          <a:pt x="32" y="100"/>
                        </a:cubicBezTo>
                        <a:cubicBezTo>
                          <a:pt x="33" y="101"/>
                          <a:pt x="30" y="102"/>
                          <a:pt x="29" y="102"/>
                        </a:cubicBezTo>
                        <a:cubicBezTo>
                          <a:pt x="29" y="102"/>
                          <a:pt x="29" y="102"/>
                          <a:pt x="29" y="102"/>
                        </a:cubicBezTo>
                        <a:cubicBezTo>
                          <a:pt x="28" y="102"/>
                          <a:pt x="27" y="102"/>
                          <a:pt x="26" y="102"/>
                        </a:cubicBezTo>
                        <a:cubicBezTo>
                          <a:pt x="24" y="101"/>
                          <a:pt x="22" y="100"/>
                          <a:pt x="20" y="100"/>
                        </a:cubicBezTo>
                        <a:cubicBezTo>
                          <a:pt x="18" y="99"/>
                          <a:pt x="17" y="99"/>
                          <a:pt x="16" y="99"/>
                        </a:cubicBezTo>
                        <a:cubicBezTo>
                          <a:pt x="15" y="99"/>
                          <a:pt x="14" y="99"/>
                          <a:pt x="13" y="99"/>
                        </a:cubicBezTo>
                        <a:cubicBezTo>
                          <a:pt x="13" y="100"/>
                          <a:pt x="12" y="100"/>
                          <a:pt x="12" y="100"/>
                        </a:cubicBezTo>
                        <a:moveTo>
                          <a:pt x="48" y="95"/>
                        </a:moveTo>
                        <a:cubicBezTo>
                          <a:pt x="48" y="95"/>
                          <a:pt x="48" y="95"/>
                          <a:pt x="48" y="95"/>
                        </a:cubicBezTo>
                        <a:cubicBezTo>
                          <a:pt x="51" y="95"/>
                          <a:pt x="55" y="95"/>
                          <a:pt x="59" y="94"/>
                        </a:cubicBezTo>
                        <a:cubicBezTo>
                          <a:pt x="60" y="94"/>
                          <a:pt x="61" y="94"/>
                          <a:pt x="62" y="94"/>
                        </a:cubicBezTo>
                        <a:cubicBezTo>
                          <a:pt x="63" y="94"/>
                          <a:pt x="64" y="94"/>
                          <a:pt x="65" y="94"/>
                        </a:cubicBezTo>
                        <a:cubicBezTo>
                          <a:pt x="66" y="94"/>
                          <a:pt x="66" y="95"/>
                          <a:pt x="66" y="96"/>
                        </a:cubicBezTo>
                        <a:cubicBezTo>
                          <a:pt x="65" y="96"/>
                          <a:pt x="63" y="97"/>
                          <a:pt x="64" y="98"/>
                        </a:cubicBezTo>
                        <a:cubicBezTo>
                          <a:pt x="65" y="99"/>
                          <a:pt x="67" y="99"/>
                          <a:pt x="68" y="99"/>
                        </a:cubicBezTo>
                        <a:cubicBezTo>
                          <a:pt x="68" y="99"/>
                          <a:pt x="68" y="99"/>
                          <a:pt x="68" y="99"/>
                        </a:cubicBezTo>
                        <a:cubicBezTo>
                          <a:pt x="70" y="99"/>
                          <a:pt x="72" y="98"/>
                          <a:pt x="74" y="97"/>
                        </a:cubicBezTo>
                        <a:cubicBezTo>
                          <a:pt x="76" y="97"/>
                          <a:pt x="78" y="97"/>
                          <a:pt x="80" y="97"/>
                        </a:cubicBezTo>
                        <a:cubicBezTo>
                          <a:pt x="82" y="97"/>
                          <a:pt x="83" y="97"/>
                          <a:pt x="84" y="97"/>
                        </a:cubicBezTo>
                        <a:cubicBezTo>
                          <a:pt x="85" y="97"/>
                          <a:pt x="87" y="96"/>
                          <a:pt x="88" y="96"/>
                        </a:cubicBezTo>
                        <a:cubicBezTo>
                          <a:pt x="90" y="96"/>
                          <a:pt x="91" y="97"/>
                          <a:pt x="93" y="97"/>
                        </a:cubicBezTo>
                        <a:cubicBezTo>
                          <a:pt x="97" y="98"/>
                          <a:pt x="95" y="101"/>
                          <a:pt x="98" y="103"/>
                        </a:cubicBezTo>
                        <a:cubicBezTo>
                          <a:pt x="99" y="104"/>
                          <a:pt x="103" y="103"/>
                          <a:pt x="103" y="105"/>
                        </a:cubicBezTo>
                        <a:cubicBezTo>
                          <a:pt x="103" y="107"/>
                          <a:pt x="99" y="108"/>
                          <a:pt x="98" y="108"/>
                        </a:cubicBezTo>
                        <a:cubicBezTo>
                          <a:pt x="97" y="108"/>
                          <a:pt x="97" y="108"/>
                          <a:pt x="97" y="108"/>
                        </a:cubicBezTo>
                        <a:cubicBezTo>
                          <a:pt x="93" y="108"/>
                          <a:pt x="90" y="106"/>
                          <a:pt x="86" y="105"/>
                        </a:cubicBezTo>
                        <a:cubicBezTo>
                          <a:pt x="85" y="105"/>
                          <a:pt x="85" y="105"/>
                          <a:pt x="84" y="105"/>
                        </a:cubicBezTo>
                        <a:cubicBezTo>
                          <a:pt x="82" y="105"/>
                          <a:pt x="80" y="106"/>
                          <a:pt x="77" y="106"/>
                        </a:cubicBezTo>
                        <a:cubicBezTo>
                          <a:pt x="76" y="106"/>
                          <a:pt x="74" y="106"/>
                          <a:pt x="73" y="106"/>
                        </a:cubicBezTo>
                        <a:cubicBezTo>
                          <a:pt x="73" y="106"/>
                          <a:pt x="73" y="106"/>
                          <a:pt x="72" y="106"/>
                        </a:cubicBezTo>
                        <a:cubicBezTo>
                          <a:pt x="71" y="107"/>
                          <a:pt x="70" y="107"/>
                          <a:pt x="69" y="107"/>
                        </a:cubicBezTo>
                        <a:cubicBezTo>
                          <a:pt x="68" y="107"/>
                          <a:pt x="66" y="106"/>
                          <a:pt x="65" y="106"/>
                        </a:cubicBezTo>
                        <a:cubicBezTo>
                          <a:pt x="60" y="105"/>
                          <a:pt x="55" y="102"/>
                          <a:pt x="51" y="100"/>
                        </a:cubicBezTo>
                        <a:cubicBezTo>
                          <a:pt x="49" y="99"/>
                          <a:pt x="46" y="98"/>
                          <a:pt x="43" y="97"/>
                        </a:cubicBezTo>
                        <a:cubicBezTo>
                          <a:pt x="42" y="97"/>
                          <a:pt x="40" y="97"/>
                          <a:pt x="39" y="97"/>
                        </a:cubicBezTo>
                        <a:cubicBezTo>
                          <a:pt x="38" y="95"/>
                          <a:pt x="41" y="95"/>
                          <a:pt x="44" y="95"/>
                        </a:cubicBezTo>
                        <a:cubicBezTo>
                          <a:pt x="45" y="95"/>
                          <a:pt x="46" y="95"/>
                          <a:pt x="46" y="95"/>
                        </a:cubicBezTo>
                        <a:cubicBezTo>
                          <a:pt x="47" y="95"/>
                          <a:pt x="47" y="95"/>
                          <a:pt x="48" y="95"/>
                        </a:cubicBezTo>
                        <a:moveTo>
                          <a:pt x="32" y="97"/>
                        </a:moveTo>
                        <a:cubicBezTo>
                          <a:pt x="32" y="97"/>
                          <a:pt x="32" y="97"/>
                          <a:pt x="32" y="97"/>
                        </a:cubicBezTo>
                        <a:cubicBezTo>
                          <a:pt x="31" y="97"/>
                          <a:pt x="29" y="96"/>
                          <a:pt x="28" y="96"/>
                        </a:cubicBezTo>
                        <a:cubicBezTo>
                          <a:pt x="26" y="96"/>
                          <a:pt x="23" y="95"/>
                          <a:pt x="21" y="94"/>
                        </a:cubicBezTo>
                        <a:cubicBezTo>
                          <a:pt x="18" y="93"/>
                          <a:pt x="15" y="91"/>
                          <a:pt x="15" y="88"/>
                        </a:cubicBezTo>
                        <a:cubicBezTo>
                          <a:pt x="14" y="87"/>
                          <a:pt x="14" y="84"/>
                          <a:pt x="16" y="84"/>
                        </a:cubicBezTo>
                        <a:cubicBezTo>
                          <a:pt x="16" y="84"/>
                          <a:pt x="17" y="85"/>
                          <a:pt x="17" y="85"/>
                        </a:cubicBezTo>
                        <a:cubicBezTo>
                          <a:pt x="18" y="85"/>
                          <a:pt x="19" y="86"/>
                          <a:pt x="20" y="87"/>
                        </a:cubicBezTo>
                        <a:cubicBezTo>
                          <a:pt x="20" y="87"/>
                          <a:pt x="20" y="87"/>
                          <a:pt x="20" y="87"/>
                        </a:cubicBezTo>
                        <a:cubicBezTo>
                          <a:pt x="21" y="88"/>
                          <a:pt x="22" y="89"/>
                          <a:pt x="24" y="89"/>
                        </a:cubicBezTo>
                        <a:cubicBezTo>
                          <a:pt x="25" y="90"/>
                          <a:pt x="27" y="90"/>
                          <a:pt x="27" y="91"/>
                        </a:cubicBezTo>
                        <a:cubicBezTo>
                          <a:pt x="27" y="92"/>
                          <a:pt x="26" y="92"/>
                          <a:pt x="25" y="92"/>
                        </a:cubicBezTo>
                        <a:cubicBezTo>
                          <a:pt x="23" y="94"/>
                          <a:pt x="27" y="94"/>
                          <a:pt x="27" y="94"/>
                        </a:cubicBezTo>
                        <a:cubicBezTo>
                          <a:pt x="28" y="94"/>
                          <a:pt x="28" y="94"/>
                          <a:pt x="29" y="94"/>
                        </a:cubicBezTo>
                        <a:cubicBezTo>
                          <a:pt x="29" y="94"/>
                          <a:pt x="29" y="94"/>
                          <a:pt x="30" y="94"/>
                        </a:cubicBezTo>
                        <a:cubicBezTo>
                          <a:pt x="30" y="94"/>
                          <a:pt x="30" y="94"/>
                          <a:pt x="31" y="94"/>
                        </a:cubicBezTo>
                        <a:cubicBezTo>
                          <a:pt x="33" y="94"/>
                          <a:pt x="34" y="94"/>
                          <a:pt x="35" y="95"/>
                        </a:cubicBezTo>
                        <a:cubicBezTo>
                          <a:pt x="37" y="96"/>
                          <a:pt x="33" y="97"/>
                          <a:pt x="32" y="97"/>
                        </a:cubicBezTo>
                        <a:moveTo>
                          <a:pt x="12" y="83"/>
                        </a:moveTo>
                        <a:cubicBezTo>
                          <a:pt x="12" y="83"/>
                          <a:pt x="12" y="83"/>
                          <a:pt x="12" y="83"/>
                        </a:cubicBezTo>
                        <a:cubicBezTo>
                          <a:pt x="7" y="83"/>
                          <a:pt x="7" y="87"/>
                          <a:pt x="9" y="90"/>
                        </a:cubicBezTo>
                        <a:cubicBezTo>
                          <a:pt x="10" y="91"/>
                          <a:pt x="9" y="92"/>
                          <a:pt x="8" y="94"/>
                        </a:cubicBezTo>
                        <a:cubicBezTo>
                          <a:pt x="7" y="94"/>
                          <a:pt x="6" y="95"/>
                          <a:pt x="6" y="96"/>
                        </a:cubicBezTo>
                        <a:cubicBezTo>
                          <a:pt x="6" y="97"/>
                          <a:pt x="7" y="98"/>
                          <a:pt x="8" y="99"/>
                        </a:cubicBezTo>
                        <a:cubicBezTo>
                          <a:pt x="9" y="100"/>
                          <a:pt x="10" y="100"/>
                          <a:pt x="11" y="100"/>
                        </a:cubicBezTo>
                        <a:cubicBezTo>
                          <a:pt x="12" y="100"/>
                          <a:pt x="12" y="100"/>
                          <a:pt x="12" y="100"/>
                        </a:cubicBezTo>
                        <a:cubicBezTo>
                          <a:pt x="13" y="100"/>
                          <a:pt x="13" y="100"/>
                          <a:pt x="13" y="100"/>
                        </a:cubicBezTo>
                        <a:cubicBezTo>
                          <a:pt x="17" y="101"/>
                          <a:pt x="21" y="101"/>
                          <a:pt x="25" y="103"/>
                        </a:cubicBezTo>
                        <a:cubicBezTo>
                          <a:pt x="26" y="103"/>
                          <a:pt x="27" y="103"/>
                          <a:pt x="28" y="103"/>
                        </a:cubicBezTo>
                        <a:cubicBezTo>
                          <a:pt x="30" y="103"/>
                          <a:pt x="31" y="102"/>
                          <a:pt x="32" y="101"/>
                        </a:cubicBezTo>
                        <a:cubicBezTo>
                          <a:pt x="33" y="100"/>
                          <a:pt x="32" y="99"/>
                          <a:pt x="32" y="99"/>
                        </a:cubicBezTo>
                        <a:cubicBezTo>
                          <a:pt x="29" y="99"/>
                          <a:pt x="27" y="98"/>
                          <a:pt x="24" y="98"/>
                        </a:cubicBezTo>
                        <a:cubicBezTo>
                          <a:pt x="22" y="97"/>
                          <a:pt x="20" y="96"/>
                          <a:pt x="18" y="95"/>
                        </a:cubicBezTo>
                        <a:cubicBezTo>
                          <a:pt x="17" y="95"/>
                          <a:pt x="17" y="95"/>
                          <a:pt x="17" y="95"/>
                        </a:cubicBezTo>
                        <a:cubicBezTo>
                          <a:pt x="16" y="95"/>
                          <a:pt x="16" y="95"/>
                          <a:pt x="16" y="95"/>
                        </a:cubicBezTo>
                        <a:cubicBezTo>
                          <a:pt x="14" y="95"/>
                          <a:pt x="12" y="95"/>
                          <a:pt x="10" y="96"/>
                        </a:cubicBezTo>
                        <a:cubicBezTo>
                          <a:pt x="10" y="97"/>
                          <a:pt x="9" y="97"/>
                          <a:pt x="9" y="98"/>
                        </a:cubicBezTo>
                        <a:cubicBezTo>
                          <a:pt x="9" y="98"/>
                          <a:pt x="9" y="98"/>
                          <a:pt x="9" y="98"/>
                        </a:cubicBezTo>
                        <a:cubicBezTo>
                          <a:pt x="9" y="97"/>
                          <a:pt x="9" y="96"/>
                          <a:pt x="10" y="95"/>
                        </a:cubicBezTo>
                        <a:cubicBezTo>
                          <a:pt x="11" y="94"/>
                          <a:pt x="11" y="94"/>
                          <a:pt x="11" y="93"/>
                        </a:cubicBezTo>
                        <a:cubicBezTo>
                          <a:pt x="12" y="92"/>
                          <a:pt x="11" y="90"/>
                          <a:pt x="12" y="88"/>
                        </a:cubicBezTo>
                        <a:cubicBezTo>
                          <a:pt x="11" y="88"/>
                          <a:pt x="12" y="88"/>
                          <a:pt x="12" y="87"/>
                        </a:cubicBezTo>
                        <a:cubicBezTo>
                          <a:pt x="12" y="87"/>
                          <a:pt x="12" y="87"/>
                          <a:pt x="12" y="87"/>
                        </a:cubicBezTo>
                        <a:cubicBezTo>
                          <a:pt x="12" y="88"/>
                          <a:pt x="12" y="89"/>
                          <a:pt x="13" y="90"/>
                        </a:cubicBezTo>
                        <a:cubicBezTo>
                          <a:pt x="14" y="92"/>
                          <a:pt x="15" y="93"/>
                          <a:pt x="17" y="94"/>
                        </a:cubicBezTo>
                        <a:cubicBezTo>
                          <a:pt x="20" y="96"/>
                          <a:pt x="24" y="97"/>
                          <a:pt x="28" y="97"/>
                        </a:cubicBezTo>
                        <a:cubicBezTo>
                          <a:pt x="33" y="98"/>
                          <a:pt x="38" y="99"/>
                          <a:pt x="42" y="100"/>
                        </a:cubicBezTo>
                        <a:cubicBezTo>
                          <a:pt x="47" y="102"/>
                          <a:pt x="51" y="104"/>
                          <a:pt x="55" y="106"/>
                        </a:cubicBezTo>
                        <a:cubicBezTo>
                          <a:pt x="59" y="108"/>
                          <a:pt x="64" y="109"/>
                          <a:pt x="69" y="109"/>
                        </a:cubicBezTo>
                        <a:cubicBezTo>
                          <a:pt x="70" y="109"/>
                          <a:pt x="71" y="109"/>
                          <a:pt x="72" y="109"/>
                        </a:cubicBezTo>
                        <a:cubicBezTo>
                          <a:pt x="75" y="108"/>
                          <a:pt x="78" y="108"/>
                          <a:pt x="82" y="108"/>
                        </a:cubicBezTo>
                        <a:cubicBezTo>
                          <a:pt x="83" y="108"/>
                          <a:pt x="85" y="108"/>
                          <a:pt x="86" y="108"/>
                        </a:cubicBezTo>
                        <a:cubicBezTo>
                          <a:pt x="87" y="108"/>
                          <a:pt x="87" y="108"/>
                          <a:pt x="88" y="109"/>
                        </a:cubicBezTo>
                        <a:cubicBezTo>
                          <a:pt x="87" y="108"/>
                          <a:pt x="87" y="108"/>
                          <a:pt x="87" y="108"/>
                        </a:cubicBezTo>
                        <a:cubicBezTo>
                          <a:pt x="89" y="109"/>
                          <a:pt x="91" y="109"/>
                          <a:pt x="94" y="110"/>
                        </a:cubicBezTo>
                        <a:cubicBezTo>
                          <a:pt x="94" y="110"/>
                          <a:pt x="95" y="110"/>
                          <a:pt x="95" y="110"/>
                        </a:cubicBezTo>
                        <a:cubicBezTo>
                          <a:pt x="97" y="110"/>
                          <a:pt x="99" y="109"/>
                          <a:pt x="101" y="108"/>
                        </a:cubicBezTo>
                        <a:cubicBezTo>
                          <a:pt x="101" y="108"/>
                          <a:pt x="101" y="108"/>
                          <a:pt x="102" y="108"/>
                        </a:cubicBezTo>
                        <a:cubicBezTo>
                          <a:pt x="103" y="108"/>
                          <a:pt x="104" y="107"/>
                          <a:pt x="105" y="107"/>
                        </a:cubicBezTo>
                        <a:cubicBezTo>
                          <a:pt x="106" y="106"/>
                          <a:pt x="106" y="106"/>
                          <a:pt x="107" y="105"/>
                        </a:cubicBezTo>
                        <a:cubicBezTo>
                          <a:pt x="107" y="104"/>
                          <a:pt x="104" y="103"/>
                          <a:pt x="102" y="103"/>
                        </a:cubicBezTo>
                        <a:cubicBezTo>
                          <a:pt x="100" y="102"/>
                          <a:pt x="103" y="100"/>
                          <a:pt x="103" y="99"/>
                        </a:cubicBezTo>
                        <a:cubicBezTo>
                          <a:pt x="103" y="98"/>
                          <a:pt x="102" y="98"/>
                          <a:pt x="101" y="97"/>
                        </a:cubicBezTo>
                        <a:cubicBezTo>
                          <a:pt x="101" y="97"/>
                          <a:pt x="101" y="97"/>
                          <a:pt x="101" y="97"/>
                        </a:cubicBezTo>
                        <a:cubicBezTo>
                          <a:pt x="98" y="96"/>
                          <a:pt x="94" y="95"/>
                          <a:pt x="90" y="95"/>
                        </a:cubicBezTo>
                        <a:cubicBezTo>
                          <a:pt x="89" y="95"/>
                          <a:pt x="89" y="95"/>
                          <a:pt x="89" y="95"/>
                        </a:cubicBezTo>
                        <a:cubicBezTo>
                          <a:pt x="87" y="95"/>
                          <a:pt x="84" y="95"/>
                          <a:pt x="81" y="95"/>
                        </a:cubicBezTo>
                        <a:cubicBezTo>
                          <a:pt x="80" y="95"/>
                          <a:pt x="79" y="95"/>
                          <a:pt x="79" y="95"/>
                        </a:cubicBezTo>
                        <a:cubicBezTo>
                          <a:pt x="77" y="95"/>
                          <a:pt x="75" y="95"/>
                          <a:pt x="73" y="96"/>
                        </a:cubicBezTo>
                        <a:cubicBezTo>
                          <a:pt x="73" y="96"/>
                          <a:pt x="73" y="96"/>
                          <a:pt x="73" y="96"/>
                        </a:cubicBezTo>
                        <a:cubicBezTo>
                          <a:pt x="73" y="96"/>
                          <a:pt x="73" y="96"/>
                          <a:pt x="73" y="96"/>
                        </a:cubicBezTo>
                        <a:cubicBezTo>
                          <a:pt x="72" y="96"/>
                          <a:pt x="72" y="97"/>
                          <a:pt x="72" y="97"/>
                        </a:cubicBezTo>
                        <a:cubicBezTo>
                          <a:pt x="71" y="97"/>
                          <a:pt x="69" y="98"/>
                          <a:pt x="68" y="98"/>
                        </a:cubicBezTo>
                        <a:cubicBezTo>
                          <a:pt x="67" y="98"/>
                          <a:pt x="67" y="98"/>
                          <a:pt x="66" y="98"/>
                        </a:cubicBezTo>
                        <a:cubicBezTo>
                          <a:pt x="66" y="98"/>
                          <a:pt x="66" y="98"/>
                          <a:pt x="66" y="98"/>
                        </a:cubicBezTo>
                        <a:cubicBezTo>
                          <a:pt x="66" y="98"/>
                          <a:pt x="66" y="98"/>
                          <a:pt x="66" y="98"/>
                        </a:cubicBezTo>
                        <a:cubicBezTo>
                          <a:pt x="66" y="98"/>
                          <a:pt x="66" y="98"/>
                          <a:pt x="66" y="98"/>
                        </a:cubicBezTo>
                        <a:cubicBezTo>
                          <a:pt x="66" y="98"/>
                          <a:pt x="66" y="98"/>
                          <a:pt x="66" y="98"/>
                        </a:cubicBezTo>
                        <a:cubicBezTo>
                          <a:pt x="66" y="98"/>
                          <a:pt x="67" y="98"/>
                          <a:pt x="67" y="98"/>
                        </a:cubicBezTo>
                        <a:cubicBezTo>
                          <a:pt x="67" y="98"/>
                          <a:pt x="67" y="98"/>
                          <a:pt x="67" y="98"/>
                        </a:cubicBezTo>
                        <a:cubicBezTo>
                          <a:pt x="68" y="97"/>
                          <a:pt x="69" y="97"/>
                          <a:pt x="69" y="96"/>
                        </a:cubicBezTo>
                        <a:cubicBezTo>
                          <a:pt x="71" y="96"/>
                          <a:pt x="71" y="94"/>
                          <a:pt x="69" y="93"/>
                        </a:cubicBezTo>
                        <a:cubicBezTo>
                          <a:pt x="67" y="93"/>
                          <a:pt x="65" y="93"/>
                          <a:pt x="64" y="93"/>
                        </a:cubicBezTo>
                        <a:cubicBezTo>
                          <a:pt x="62" y="92"/>
                          <a:pt x="61" y="92"/>
                          <a:pt x="59" y="92"/>
                        </a:cubicBezTo>
                        <a:cubicBezTo>
                          <a:pt x="57" y="92"/>
                          <a:pt x="55" y="92"/>
                          <a:pt x="53" y="93"/>
                        </a:cubicBezTo>
                        <a:cubicBezTo>
                          <a:pt x="49" y="93"/>
                          <a:pt x="46" y="93"/>
                          <a:pt x="43" y="93"/>
                        </a:cubicBezTo>
                        <a:cubicBezTo>
                          <a:pt x="42" y="93"/>
                          <a:pt x="41" y="93"/>
                          <a:pt x="40" y="93"/>
                        </a:cubicBezTo>
                        <a:cubicBezTo>
                          <a:pt x="40" y="93"/>
                          <a:pt x="39" y="93"/>
                          <a:pt x="39" y="93"/>
                        </a:cubicBezTo>
                        <a:cubicBezTo>
                          <a:pt x="38" y="93"/>
                          <a:pt x="36" y="93"/>
                          <a:pt x="35" y="93"/>
                        </a:cubicBezTo>
                        <a:cubicBezTo>
                          <a:pt x="34" y="93"/>
                          <a:pt x="32" y="92"/>
                          <a:pt x="31" y="92"/>
                        </a:cubicBezTo>
                        <a:cubicBezTo>
                          <a:pt x="30" y="92"/>
                          <a:pt x="29" y="93"/>
                          <a:pt x="28" y="93"/>
                        </a:cubicBezTo>
                        <a:cubicBezTo>
                          <a:pt x="28" y="93"/>
                          <a:pt x="28" y="93"/>
                          <a:pt x="28" y="93"/>
                        </a:cubicBezTo>
                        <a:cubicBezTo>
                          <a:pt x="29" y="92"/>
                          <a:pt x="30" y="92"/>
                          <a:pt x="31" y="92"/>
                        </a:cubicBezTo>
                        <a:cubicBezTo>
                          <a:pt x="31" y="92"/>
                          <a:pt x="32" y="92"/>
                          <a:pt x="33" y="92"/>
                        </a:cubicBezTo>
                        <a:cubicBezTo>
                          <a:pt x="33" y="92"/>
                          <a:pt x="33" y="92"/>
                          <a:pt x="33" y="92"/>
                        </a:cubicBezTo>
                        <a:cubicBezTo>
                          <a:pt x="28" y="90"/>
                          <a:pt x="25" y="88"/>
                          <a:pt x="21" y="86"/>
                        </a:cubicBezTo>
                        <a:cubicBezTo>
                          <a:pt x="20" y="85"/>
                          <a:pt x="18" y="84"/>
                          <a:pt x="17" y="84"/>
                        </a:cubicBezTo>
                        <a:cubicBezTo>
                          <a:pt x="16" y="83"/>
                          <a:pt x="14" y="83"/>
                          <a:pt x="12" y="83"/>
                        </a:cubicBezTo>
                        <a:moveTo>
                          <a:pt x="70" y="44"/>
                        </a:moveTo>
                        <a:cubicBezTo>
                          <a:pt x="70" y="44"/>
                          <a:pt x="70" y="44"/>
                          <a:pt x="71" y="44"/>
                        </a:cubicBezTo>
                        <a:cubicBezTo>
                          <a:pt x="71" y="44"/>
                          <a:pt x="72" y="43"/>
                          <a:pt x="73" y="43"/>
                        </a:cubicBezTo>
                        <a:cubicBezTo>
                          <a:pt x="73" y="43"/>
                          <a:pt x="73" y="43"/>
                          <a:pt x="74" y="43"/>
                        </a:cubicBezTo>
                        <a:cubicBezTo>
                          <a:pt x="75" y="44"/>
                          <a:pt x="75" y="45"/>
                          <a:pt x="75" y="46"/>
                        </a:cubicBezTo>
                        <a:cubicBezTo>
                          <a:pt x="74" y="48"/>
                          <a:pt x="72" y="49"/>
                          <a:pt x="72" y="51"/>
                        </a:cubicBezTo>
                        <a:cubicBezTo>
                          <a:pt x="73" y="53"/>
                          <a:pt x="75" y="55"/>
                          <a:pt x="73" y="56"/>
                        </a:cubicBezTo>
                        <a:cubicBezTo>
                          <a:pt x="72" y="57"/>
                          <a:pt x="72" y="57"/>
                          <a:pt x="71" y="57"/>
                        </a:cubicBezTo>
                        <a:cubicBezTo>
                          <a:pt x="71" y="57"/>
                          <a:pt x="70" y="57"/>
                          <a:pt x="69" y="56"/>
                        </a:cubicBezTo>
                        <a:cubicBezTo>
                          <a:pt x="69" y="55"/>
                          <a:pt x="70" y="54"/>
                          <a:pt x="70" y="53"/>
                        </a:cubicBezTo>
                        <a:cubicBezTo>
                          <a:pt x="70" y="51"/>
                          <a:pt x="68" y="50"/>
                          <a:pt x="66" y="49"/>
                        </a:cubicBezTo>
                        <a:cubicBezTo>
                          <a:pt x="65" y="48"/>
                          <a:pt x="64" y="47"/>
                          <a:pt x="65" y="45"/>
                        </a:cubicBezTo>
                        <a:cubicBezTo>
                          <a:pt x="66" y="44"/>
                          <a:pt x="66" y="44"/>
                          <a:pt x="68" y="44"/>
                        </a:cubicBezTo>
                        <a:cubicBezTo>
                          <a:pt x="68" y="44"/>
                          <a:pt x="68" y="44"/>
                          <a:pt x="69" y="44"/>
                        </a:cubicBezTo>
                        <a:cubicBezTo>
                          <a:pt x="69" y="44"/>
                          <a:pt x="70" y="44"/>
                          <a:pt x="70" y="44"/>
                        </a:cubicBezTo>
                        <a:moveTo>
                          <a:pt x="43" y="26"/>
                        </a:moveTo>
                        <a:cubicBezTo>
                          <a:pt x="44" y="26"/>
                          <a:pt x="42" y="24"/>
                          <a:pt x="44" y="24"/>
                        </a:cubicBezTo>
                        <a:cubicBezTo>
                          <a:pt x="44" y="24"/>
                          <a:pt x="44" y="24"/>
                          <a:pt x="44" y="24"/>
                        </a:cubicBezTo>
                        <a:cubicBezTo>
                          <a:pt x="46" y="24"/>
                          <a:pt x="46" y="26"/>
                          <a:pt x="47" y="27"/>
                        </a:cubicBezTo>
                        <a:cubicBezTo>
                          <a:pt x="48" y="28"/>
                          <a:pt x="50" y="28"/>
                          <a:pt x="52" y="28"/>
                        </a:cubicBezTo>
                        <a:cubicBezTo>
                          <a:pt x="54" y="29"/>
                          <a:pt x="55" y="30"/>
                          <a:pt x="56" y="31"/>
                        </a:cubicBezTo>
                        <a:cubicBezTo>
                          <a:pt x="56" y="33"/>
                          <a:pt x="56" y="34"/>
                          <a:pt x="56" y="35"/>
                        </a:cubicBezTo>
                        <a:cubicBezTo>
                          <a:pt x="57" y="36"/>
                          <a:pt x="58" y="37"/>
                          <a:pt x="59" y="38"/>
                        </a:cubicBezTo>
                        <a:cubicBezTo>
                          <a:pt x="60" y="40"/>
                          <a:pt x="61" y="41"/>
                          <a:pt x="60" y="43"/>
                        </a:cubicBezTo>
                        <a:cubicBezTo>
                          <a:pt x="60" y="45"/>
                          <a:pt x="59" y="47"/>
                          <a:pt x="59" y="49"/>
                        </a:cubicBezTo>
                        <a:cubicBezTo>
                          <a:pt x="59" y="49"/>
                          <a:pt x="59" y="49"/>
                          <a:pt x="59" y="50"/>
                        </a:cubicBezTo>
                        <a:cubicBezTo>
                          <a:pt x="59" y="50"/>
                          <a:pt x="59" y="51"/>
                          <a:pt x="60" y="52"/>
                        </a:cubicBezTo>
                        <a:cubicBezTo>
                          <a:pt x="61" y="53"/>
                          <a:pt x="62" y="54"/>
                          <a:pt x="63" y="55"/>
                        </a:cubicBezTo>
                        <a:cubicBezTo>
                          <a:pt x="64" y="57"/>
                          <a:pt x="63" y="58"/>
                          <a:pt x="61" y="58"/>
                        </a:cubicBezTo>
                        <a:cubicBezTo>
                          <a:pt x="61" y="58"/>
                          <a:pt x="61" y="58"/>
                          <a:pt x="61" y="58"/>
                        </a:cubicBezTo>
                        <a:cubicBezTo>
                          <a:pt x="59" y="58"/>
                          <a:pt x="57" y="55"/>
                          <a:pt x="56" y="54"/>
                        </a:cubicBezTo>
                        <a:cubicBezTo>
                          <a:pt x="55" y="52"/>
                          <a:pt x="54" y="51"/>
                          <a:pt x="52" y="50"/>
                        </a:cubicBezTo>
                        <a:cubicBezTo>
                          <a:pt x="51" y="49"/>
                          <a:pt x="50" y="49"/>
                          <a:pt x="49" y="49"/>
                        </a:cubicBezTo>
                        <a:cubicBezTo>
                          <a:pt x="48" y="49"/>
                          <a:pt x="48" y="49"/>
                          <a:pt x="48" y="49"/>
                        </a:cubicBezTo>
                        <a:cubicBezTo>
                          <a:pt x="47" y="49"/>
                          <a:pt x="45" y="48"/>
                          <a:pt x="43" y="48"/>
                        </a:cubicBezTo>
                        <a:cubicBezTo>
                          <a:pt x="43" y="48"/>
                          <a:pt x="42" y="48"/>
                          <a:pt x="41" y="48"/>
                        </a:cubicBezTo>
                        <a:cubicBezTo>
                          <a:pt x="41" y="48"/>
                          <a:pt x="40" y="48"/>
                          <a:pt x="39" y="48"/>
                        </a:cubicBezTo>
                        <a:cubicBezTo>
                          <a:pt x="39" y="48"/>
                          <a:pt x="38" y="48"/>
                          <a:pt x="38" y="48"/>
                        </a:cubicBezTo>
                        <a:cubicBezTo>
                          <a:pt x="37" y="48"/>
                          <a:pt x="37" y="48"/>
                          <a:pt x="37" y="48"/>
                        </a:cubicBezTo>
                        <a:cubicBezTo>
                          <a:pt x="33" y="47"/>
                          <a:pt x="30" y="46"/>
                          <a:pt x="30" y="43"/>
                        </a:cubicBezTo>
                        <a:cubicBezTo>
                          <a:pt x="31" y="42"/>
                          <a:pt x="31" y="40"/>
                          <a:pt x="33" y="40"/>
                        </a:cubicBezTo>
                        <a:cubicBezTo>
                          <a:pt x="33" y="40"/>
                          <a:pt x="33" y="40"/>
                          <a:pt x="34" y="40"/>
                        </a:cubicBezTo>
                        <a:cubicBezTo>
                          <a:pt x="35" y="40"/>
                          <a:pt x="37" y="41"/>
                          <a:pt x="37" y="42"/>
                        </a:cubicBezTo>
                        <a:cubicBezTo>
                          <a:pt x="38" y="43"/>
                          <a:pt x="39" y="44"/>
                          <a:pt x="41" y="44"/>
                        </a:cubicBezTo>
                        <a:cubicBezTo>
                          <a:pt x="41" y="44"/>
                          <a:pt x="42" y="44"/>
                          <a:pt x="42" y="44"/>
                        </a:cubicBezTo>
                        <a:cubicBezTo>
                          <a:pt x="43" y="44"/>
                          <a:pt x="44" y="43"/>
                          <a:pt x="45" y="43"/>
                        </a:cubicBezTo>
                        <a:cubicBezTo>
                          <a:pt x="45" y="43"/>
                          <a:pt x="45" y="43"/>
                          <a:pt x="45" y="43"/>
                        </a:cubicBezTo>
                        <a:cubicBezTo>
                          <a:pt x="45" y="43"/>
                          <a:pt x="46" y="43"/>
                          <a:pt x="46" y="43"/>
                        </a:cubicBezTo>
                        <a:cubicBezTo>
                          <a:pt x="47" y="44"/>
                          <a:pt x="47" y="45"/>
                          <a:pt x="48" y="46"/>
                        </a:cubicBezTo>
                        <a:cubicBezTo>
                          <a:pt x="48" y="46"/>
                          <a:pt x="48" y="46"/>
                          <a:pt x="48" y="46"/>
                        </a:cubicBezTo>
                        <a:cubicBezTo>
                          <a:pt x="48" y="46"/>
                          <a:pt x="49" y="46"/>
                          <a:pt x="50" y="46"/>
                        </a:cubicBezTo>
                        <a:cubicBezTo>
                          <a:pt x="51" y="46"/>
                          <a:pt x="52" y="46"/>
                          <a:pt x="52" y="45"/>
                        </a:cubicBezTo>
                        <a:cubicBezTo>
                          <a:pt x="53" y="44"/>
                          <a:pt x="53" y="44"/>
                          <a:pt x="53" y="44"/>
                        </a:cubicBezTo>
                        <a:cubicBezTo>
                          <a:pt x="52" y="42"/>
                          <a:pt x="51" y="40"/>
                          <a:pt x="50" y="39"/>
                        </a:cubicBezTo>
                        <a:cubicBezTo>
                          <a:pt x="49" y="37"/>
                          <a:pt x="47" y="36"/>
                          <a:pt x="45" y="36"/>
                        </a:cubicBezTo>
                        <a:cubicBezTo>
                          <a:pt x="44" y="35"/>
                          <a:pt x="44" y="35"/>
                          <a:pt x="43" y="35"/>
                        </a:cubicBezTo>
                        <a:cubicBezTo>
                          <a:pt x="43" y="35"/>
                          <a:pt x="43" y="35"/>
                          <a:pt x="42" y="35"/>
                        </a:cubicBezTo>
                        <a:cubicBezTo>
                          <a:pt x="42" y="35"/>
                          <a:pt x="42" y="35"/>
                          <a:pt x="42" y="35"/>
                        </a:cubicBezTo>
                        <a:cubicBezTo>
                          <a:pt x="41" y="35"/>
                          <a:pt x="41" y="35"/>
                          <a:pt x="40" y="35"/>
                        </a:cubicBezTo>
                        <a:cubicBezTo>
                          <a:pt x="37" y="35"/>
                          <a:pt x="36" y="30"/>
                          <a:pt x="36" y="28"/>
                        </a:cubicBezTo>
                        <a:cubicBezTo>
                          <a:pt x="36" y="27"/>
                          <a:pt x="37" y="27"/>
                          <a:pt x="38" y="26"/>
                        </a:cubicBezTo>
                        <a:cubicBezTo>
                          <a:pt x="39" y="26"/>
                          <a:pt x="39" y="26"/>
                          <a:pt x="40" y="26"/>
                        </a:cubicBezTo>
                        <a:cubicBezTo>
                          <a:pt x="41" y="26"/>
                          <a:pt x="41" y="26"/>
                          <a:pt x="42" y="26"/>
                        </a:cubicBezTo>
                        <a:cubicBezTo>
                          <a:pt x="43" y="26"/>
                          <a:pt x="43" y="26"/>
                          <a:pt x="43" y="26"/>
                        </a:cubicBezTo>
                        <a:moveTo>
                          <a:pt x="42" y="23"/>
                        </a:moveTo>
                        <a:cubicBezTo>
                          <a:pt x="41" y="23"/>
                          <a:pt x="41" y="23"/>
                          <a:pt x="40" y="23"/>
                        </a:cubicBezTo>
                        <a:cubicBezTo>
                          <a:pt x="38" y="24"/>
                          <a:pt x="35" y="26"/>
                          <a:pt x="35" y="28"/>
                        </a:cubicBezTo>
                        <a:cubicBezTo>
                          <a:pt x="33" y="31"/>
                          <a:pt x="34" y="36"/>
                          <a:pt x="40" y="37"/>
                        </a:cubicBezTo>
                        <a:cubicBezTo>
                          <a:pt x="42" y="38"/>
                          <a:pt x="46" y="38"/>
                          <a:pt x="48" y="39"/>
                        </a:cubicBezTo>
                        <a:cubicBezTo>
                          <a:pt x="49" y="40"/>
                          <a:pt x="51" y="43"/>
                          <a:pt x="50" y="45"/>
                        </a:cubicBezTo>
                        <a:cubicBezTo>
                          <a:pt x="50" y="45"/>
                          <a:pt x="50" y="45"/>
                          <a:pt x="50" y="45"/>
                        </a:cubicBezTo>
                        <a:cubicBezTo>
                          <a:pt x="49" y="45"/>
                          <a:pt x="49" y="45"/>
                          <a:pt x="49" y="45"/>
                        </a:cubicBezTo>
                        <a:cubicBezTo>
                          <a:pt x="49" y="45"/>
                          <a:pt x="49" y="45"/>
                          <a:pt x="49" y="45"/>
                        </a:cubicBezTo>
                        <a:cubicBezTo>
                          <a:pt x="49" y="44"/>
                          <a:pt x="48" y="43"/>
                          <a:pt x="46" y="42"/>
                        </a:cubicBezTo>
                        <a:cubicBezTo>
                          <a:pt x="46" y="42"/>
                          <a:pt x="45" y="42"/>
                          <a:pt x="44" y="42"/>
                        </a:cubicBezTo>
                        <a:cubicBezTo>
                          <a:pt x="44" y="42"/>
                          <a:pt x="44" y="42"/>
                          <a:pt x="44" y="42"/>
                        </a:cubicBezTo>
                        <a:cubicBezTo>
                          <a:pt x="43" y="42"/>
                          <a:pt x="42" y="42"/>
                          <a:pt x="42" y="42"/>
                        </a:cubicBezTo>
                        <a:cubicBezTo>
                          <a:pt x="41" y="42"/>
                          <a:pt x="41" y="42"/>
                          <a:pt x="41" y="42"/>
                        </a:cubicBezTo>
                        <a:cubicBezTo>
                          <a:pt x="41" y="42"/>
                          <a:pt x="41" y="42"/>
                          <a:pt x="41" y="42"/>
                        </a:cubicBezTo>
                        <a:cubicBezTo>
                          <a:pt x="41" y="42"/>
                          <a:pt x="41" y="42"/>
                          <a:pt x="41" y="42"/>
                        </a:cubicBezTo>
                        <a:cubicBezTo>
                          <a:pt x="40" y="42"/>
                          <a:pt x="40" y="42"/>
                          <a:pt x="40" y="41"/>
                        </a:cubicBezTo>
                        <a:cubicBezTo>
                          <a:pt x="39" y="40"/>
                          <a:pt x="35" y="38"/>
                          <a:pt x="32" y="38"/>
                        </a:cubicBezTo>
                        <a:cubicBezTo>
                          <a:pt x="31" y="38"/>
                          <a:pt x="30" y="38"/>
                          <a:pt x="30" y="39"/>
                        </a:cubicBezTo>
                        <a:cubicBezTo>
                          <a:pt x="27" y="42"/>
                          <a:pt x="29" y="46"/>
                          <a:pt x="32" y="49"/>
                        </a:cubicBezTo>
                        <a:cubicBezTo>
                          <a:pt x="33" y="49"/>
                          <a:pt x="34" y="49"/>
                          <a:pt x="35" y="49"/>
                        </a:cubicBezTo>
                        <a:cubicBezTo>
                          <a:pt x="38" y="50"/>
                          <a:pt x="41" y="49"/>
                          <a:pt x="44" y="50"/>
                        </a:cubicBezTo>
                        <a:cubicBezTo>
                          <a:pt x="46" y="50"/>
                          <a:pt x="50" y="51"/>
                          <a:pt x="52" y="53"/>
                        </a:cubicBezTo>
                        <a:cubicBezTo>
                          <a:pt x="54" y="54"/>
                          <a:pt x="55" y="56"/>
                          <a:pt x="56" y="58"/>
                        </a:cubicBezTo>
                        <a:cubicBezTo>
                          <a:pt x="57" y="59"/>
                          <a:pt x="60" y="61"/>
                          <a:pt x="61" y="61"/>
                        </a:cubicBezTo>
                        <a:cubicBezTo>
                          <a:pt x="62" y="61"/>
                          <a:pt x="62" y="61"/>
                          <a:pt x="62" y="61"/>
                        </a:cubicBezTo>
                        <a:cubicBezTo>
                          <a:pt x="64" y="61"/>
                          <a:pt x="66" y="60"/>
                          <a:pt x="68" y="60"/>
                        </a:cubicBezTo>
                        <a:cubicBezTo>
                          <a:pt x="69" y="60"/>
                          <a:pt x="71" y="60"/>
                          <a:pt x="73" y="59"/>
                        </a:cubicBezTo>
                        <a:cubicBezTo>
                          <a:pt x="74" y="59"/>
                          <a:pt x="75" y="58"/>
                          <a:pt x="75" y="58"/>
                        </a:cubicBezTo>
                        <a:cubicBezTo>
                          <a:pt x="76" y="56"/>
                          <a:pt x="77" y="55"/>
                          <a:pt x="77" y="54"/>
                        </a:cubicBezTo>
                        <a:cubicBezTo>
                          <a:pt x="77" y="52"/>
                          <a:pt x="76" y="51"/>
                          <a:pt x="76" y="50"/>
                        </a:cubicBezTo>
                        <a:cubicBezTo>
                          <a:pt x="76" y="48"/>
                          <a:pt x="76" y="47"/>
                          <a:pt x="78" y="45"/>
                        </a:cubicBezTo>
                        <a:cubicBezTo>
                          <a:pt x="78" y="45"/>
                          <a:pt x="78" y="45"/>
                          <a:pt x="78" y="45"/>
                        </a:cubicBezTo>
                        <a:cubicBezTo>
                          <a:pt x="78" y="45"/>
                          <a:pt x="78" y="45"/>
                          <a:pt x="78" y="45"/>
                        </a:cubicBezTo>
                        <a:cubicBezTo>
                          <a:pt x="79" y="44"/>
                          <a:pt x="79" y="43"/>
                          <a:pt x="78" y="43"/>
                        </a:cubicBezTo>
                        <a:cubicBezTo>
                          <a:pt x="78" y="42"/>
                          <a:pt x="77" y="42"/>
                          <a:pt x="76" y="42"/>
                        </a:cubicBezTo>
                        <a:cubicBezTo>
                          <a:pt x="75" y="43"/>
                          <a:pt x="73" y="43"/>
                          <a:pt x="72" y="43"/>
                        </a:cubicBezTo>
                        <a:cubicBezTo>
                          <a:pt x="71" y="43"/>
                          <a:pt x="70" y="43"/>
                          <a:pt x="69" y="43"/>
                        </a:cubicBezTo>
                        <a:cubicBezTo>
                          <a:pt x="69" y="43"/>
                          <a:pt x="68" y="43"/>
                          <a:pt x="68" y="43"/>
                        </a:cubicBezTo>
                        <a:cubicBezTo>
                          <a:pt x="67" y="43"/>
                          <a:pt x="65" y="43"/>
                          <a:pt x="64" y="44"/>
                        </a:cubicBezTo>
                        <a:cubicBezTo>
                          <a:pt x="62" y="45"/>
                          <a:pt x="62" y="48"/>
                          <a:pt x="63" y="50"/>
                        </a:cubicBezTo>
                        <a:cubicBezTo>
                          <a:pt x="64" y="52"/>
                          <a:pt x="68" y="53"/>
                          <a:pt x="67" y="55"/>
                        </a:cubicBezTo>
                        <a:cubicBezTo>
                          <a:pt x="67" y="55"/>
                          <a:pt x="67" y="55"/>
                          <a:pt x="67" y="55"/>
                        </a:cubicBezTo>
                        <a:cubicBezTo>
                          <a:pt x="67" y="53"/>
                          <a:pt x="65" y="53"/>
                          <a:pt x="63" y="51"/>
                        </a:cubicBezTo>
                        <a:cubicBezTo>
                          <a:pt x="62" y="51"/>
                          <a:pt x="61" y="50"/>
                          <a:pt x="61" y="48"/>
                        </a:cubicBezTo>
                        <a:cubicBezTo>
                          <a:pt x="61" y="48"/>
                          <a:pt x="61" y="47"/>
                          <a:pt x="61" y="46"/>
                        </a:cubicBezTo>
                        <a:cubicBezTo>
                          <a:pt x="61" y="46"/>
                          <a:pt x="61" y="45"/>
                          <a:pt x="61" y="44"/>
                        </a:cubicBezTo>
                        <a:cubicBezTo>
                          <a:pt x="61" y="43"/>
                          <a:pt x="62" y="41"/>
                          <a:pt x="61" y="40"/>
                        </a:cubicBezTo>
                        <a:cubicBezTo>
                          <a:pt x="61" y="39"/>
                          <a:pt x="61" y="39"/>
                          <a:pt x="60" y="38"/>
                        </a:cubicBezTo>
                        <a:cubicBezTo>
                          <a:pt x="59" y="36"/>
                          <a:pt x="58" y="35"/>
                          <a:pt x="58" y="33"/>
                        </a:cubicBezTo>
                        <a:cubicBezTo>
                          <a:pt x="58" y="32"/>
                          <a:pt x="58" y="31"/>
                          <a:pt x="58" y="30"/>
                        </a:cubicBezTo>
                        <a:cubicBezTo>
                          <a:pt x="57" y="29"/>
                          <a:pt x="56" y="29"/>
                          <a:pt x="56" y="29"/>
                        </a:cubicBezTo>
                        <a:cubicBezTo>
                          <a:pt x="55" y="28"/>
                          <a:pt x="54" y="28"/>
                          <a:pt x="54" y="27"/>
                        </a:cubicBezTo>
                        <a:cubicBezTo>
                          <a:pt x="52" y="26"/>
                          <a:pt x="50" y="27"/>
                          <a:pt x="48" y="26"/>
                        </a:cubicBezTo>
                        <a:cubicBezTo>
                          <a:pt x="47" y="26"/>
                          <a:pt x="46" y="25"/>
                          <a:pt x="46" y="25"/>
                        </a:cubicBezTo>
                        <a:cubicBezTo>
                          <a:pt x="44" y="24"/>
                          <a:pt x="43" y="23"/>
                          <a:pt x="42" y="23"/>
                        </a:cubicBezTo>
                        <a:moveTo>
                          <a:pt x="50" y="21"/>
                        </a:moveTo>
                        <a:cubicBezTo>
                          <a:pt x="49" y="21"/>
                          <a:pt x="48" y="20"/>
                          <a:pt x="48" y="20"/>
                        </a:cubicBezTo>
                        <a:cubicBezTo>
                          <a:pt x="48" y="19"/>
                          <a:pt x="50" y="17"/>
                          <a:pt x="50" y="17"/>
                        </a:cubicBezTo>
                        <a:cubicBezTo>
                          <a:pt x="51" y="16"/>
                          <a:pt x="52" y="16"/>
                          <a:pt x="52" y="16"/>
                        </a:cubicBezTo>
                        <a:cubicBezTo>
                          <a:pt x="54" y="15"/>
                          <a:pt x="55" y="15"/>
                          <a:pt x="57" y="15"/>
                        </a:cubicBezTo>
                        <a:cubicBezTo>
                          <a:pt x="57" y="14"/>
                          <a:pt x="57" y="14"/>
                          <a:pt x="58" y="14"/>
                        </a:cubicBezTo>
                        <a:cubicBezTo>
                          <a:pt x="59" y="14"/>
                          <a:pt x="60" y="15"/>
                          <a:pt x="60" y="15"/>
                        </a:cubicBezTo>
                        <a:cubicBezTo>
                          <a:pt x="61" y="16"/>
                          <a:pt x="61" y="17"/>
                          <a:pt x="61" y="18"/>
                        </a:cubicBezTo>
                        <a:cubicBezTo>
                          <a:pt x="61" y="18"/>
                          <a:pt x="61" y="18"/>
                          <a:pt x="61" y="18"/>
                        </a:cubicBezTo>
                        <a:cubicBezTo>
                          <a:pt x="61" y="19"/>
                          <a:pt x="62" y="19"/>
                          <a:pt x="62" y="20"/>
                        </a:cubicBezTo>
                        <a:cubicBezTo>
                          <a:pt x="62" y="21"/>
                          <a:pt x="63" y="22"/>
                          <a:pt x="64" y="24"/>
                        </a:cubicBezTo>
                        <a:cubicBezTo>
                          <a:pt x="65" y="25"/>
                          <a:pt x="66" y="26"/>
                          <a:pt x="69" y="26"/>
                        </a:cubicBezTo>
                        <a:cubicBezTo>
                          <a:pt x="69" y="26"/>
                          <a:pt x="70" y="26"/>
                          <a:pt x="71" y="26"/>
                        </a:cubicBezTo>
                        <a:cubicBezTo>
                          <a:pt x="73" y="27"/>
                          <a:pt x="73" y="29"/>
                          <a:pt x="73" y="30"/>
                        </a:cubicBezTo>
                        <a:cubicBezTo>
                          <a:pt x="73" y="31"/>
                          <a:pt x="73" y="32"/>
                          <a:pt x="73" y="33"/>
                        </a:cubicBezTo>
                        <a:cubicBezTo>
                          <a:pt x="73" y="34"/>
                          <a:pt x="74" y="35"/>
                          <a:pt x="74" y="37"/>
                        </a:cubicBezTo>
                        <a:cubicBezTo>
                          <a:pt x="73" y="39"/>
                          <a:pt x="71" y="39"/>
                          <a:pt x="69" y="39"/>
                        </a:cubicBezTo>
                        <a:cubicBezTo>
                          <a:pt x="68" y="39"/>
                          <a:pt x="67" y="39"/>
                          <a:pt x="66" y="39"/>
                        </a:cubicBezTo>
                        <a:cubicBezTo>
                          <a:pt x="64" y="38"/>
                          <a:pt x="63" y="36"/>
                          <a:pt x="63" y="35"/>
                        </a:cubicBezTo>
                        <a:cubicBezTo>
                          <a:pt x="63" y="34"/>
                          <a:pt x="64" y="33"/>
                          <a:pt x="64" y="31"/>
                        </a:cubicBezTo>
                        <a:cubicBezTo>
                          <a:pt x="64" y="30"/>
                          <a:pt x="62" y="28"/>
                          <a:pt x="61" y="27"/>
                        </a:cubicBezTo>
                        <a:cubicBezTo>
                          <a:pt x="59" y="26"/>
                          <a:pt x="56" y="25"/>
                          <a:pt x="56" y="23"/>
                        </a:cubicBezTo>
                        <a:cubicBezTo>
                          <a:pt x="56" y="22"/>
                          <a:pt x="57" y="21"/>
                          <a:pt x="57" y="20"/>
                        </a:cubicBezTo>
                        <a:cubicBezTo>
                          <a:pt x="57" y="19"/>
                          <a:pt x="56" y="18"/>
                          <a:pt x="55" y="18"/>
                        </a:cubicBezTo>
                        <a:cubicBezTo>
                          <a:pt x="54" y="18"/>
                          <a:pt x="54" y="18"/>
                          <a:pt x="53" y="19"/>
                        </a:cubicBezTo>
                        <a:cubicBezTo>
                          <a:pt x="52" y="20"/>
                          <a:pt x="52" y="20"/>
                          <a:pt x="50" y="21"/>
                        </a:cubicBezTo>
                        <a:cubicBezTo>
                          <a:pt x="50" y="21"/>
                          <a:pt x="50" y="21"/>
                          <a:pt x="50" y="21"/>
                        </a:cubicBezTo>
                        <a:moveTo>
                          <a:pt x="55" y="13"/>
                        </a:moveTo>
                        <a:cubicBezTo>
                          <a:pt x="54" y="13"/>
                          <a:pt x="52" y="14"/>
                          <a:pt x="50" y="15"/>
                        </a:cubicBezTo>
                        <a:cubicBezTo>
                          <a:pt x="48" y="16"/>
                          <a:pt x="45" y="19"/>
                          <a:pt x="47" y="21"/>
                        </a:cubicBezTo>
                        <a:cubicBezTo>
                          <a:pt x="48" y="22"/>
                          <a:pt x="49" y="22"/>
                          <a:pt x="50" y="22"/>
                        </a:cubicBezTo>
                        <a:cubicBezTo>
                          <a:pt x="51" y="22"/>
                          <a:pt x="51" y="22"/>
                          <a:pt x="52" y="22"/>
                        </a:cubicBezTo>
                        <a:cubicBezTo>
                          <a:pt x="53" y="21"/>
                          <a:pt x="53" y="21"/>
                          <a:pt x="54" y="20"/>
                        </a:cubicBezTo>
                        <a:cubicBezTo>
                          <a:pt x="54" y="20"/>
                          <a:pt x="54" y="20"/>
                          <a:pt x="54" y="20"/>
                        </a:cubicBezTo>
                        <a:cubicBezTo>
                          <a:pt x="54" y="20"/>
                          <a:pt x="54" y="21"/>
                          <a:pt x="53" y="21"/>
                        </a:cubicBezTo>
                        <a:cubicBezTo>
                          <a:pt x="53" y="21"/>
                          <a:pt x="53" y="21"/>
                          <a:pt x="53" y="21"/>
                        </a:cubicBezTo>
                        <a:cubicBezTo>
                          <a:pt x="53" y="21"/>
                          <a:pt x="53" y="21"/>
                          <a:pt x="53" y="21"/>
                        </a:cubicBezTo>
                        <a:cubicBezTo>
                          <a:pt x="53" y="22"/>
                          <a:pt x="52" y="23"/>
                          <a:pt x="53" y="24"/>
                        </a:cubicBezTo>
                        <a:cubicBezTo>
                          <a:pt x="53" y="26"/>
                          <a:pt x="54" y="27"/>
                          <a:pt x="56" y="28"/>
                        </a:cubicBezTo>
                        <a:cubicBezTo>
                          <a:pt x="57" y="29"/>
                          <a:pt x="59" y="30"/>
                          <a:pt x="59" y="31"/>
                        </a:cubicBezTo>
                        <a:cubicBezTo>
                          <a:pt x="59" y="34"/>
                          <a:pt x="59" y="36"/>
                          <a:pt x="62" y="38"/>
                        </a:cubicBezTo>
                        <a:cubicBezTo>
                          <a:pt x="62" y="39"/>
                          <a:pt x="63" y="39"/>
                          <a:pt x="63" y="40"/>
                        </a:cubicBezTo>
                        <a:cubicBezTo>
                          <a:pt x="64" y="41"/>
                          <a:pt x="66" y="41"/>
                          <a:pt x="67" y="42"/>
                        </a:cubicBezTo>
                        <a:cubicBezTo>
                          <a:pt x="68" y="42"/>
                          <a:pt x="69" y="42"/>
                          <a:pt x="70" y="42"/>
                        </a:cubicBezTo>
                        <a:cubicBezTo>
                          <a:pt x="70" y="42"/>
                          <a:pt x="71" y="42"/>
                          <a:pt x="71" y="42"/>
                        </a:cubicBezTo>
                        <a:cubicBezTo>
                          <a:pt x="72" y="41"/>
                          <a:pt x="74" y="41"/>
                          <a:pt x="75" y="40"/>
                        </a:cubicBezTo>
                        <a:cubicBezTo>
                          <a:pt x="76" y="39"/>
                          <a:pt x="76" y="38"/>
                          <a:pt x="76" y="37"/>
                        </a:cubicBezTo>
                        <a:cubicBezTo>
                          <a:pt x="76" y="36"/>
                          <a:pt x="76" y="35"/>
                          <a:pt x="75" y="33"/>
                        </a:cubicBezTo>
                        <a:cubicBezTo>
                          <a:pt x="75" y="32"/>
                          <a:pt x="75" y="30"/>
                          <a:pt x="75" y="29"/>
                        </a:cubicBezTo>
                        <a:cubicBezTo>
                          <a:pt x="75" y="29"/>
                          <a:pt x="75" y="29"/>
                          <a:pt x="75" y="29"/>
                        </a:cubicBezTo>
                        <a:cubicBezTo>
                          <a:pt x="75" y="28"/>
                          <a:pt x="75" y="28"/>
                          <a:pt x="75" y="28"/>
                        </a:cubicBezTo>
                        <a:cubicBezTo>
                          <a:pt x="75" y="27"/>
                          <a:pt x="74" y="26"/>
                          <a:pt x="73" y="25"/>
                        </a:cubicBezTo>
                        <a:cubicBezTo>
                          <a:pt x="73" y="25"/>
                          <a:pt x="72" y="25"/>
                          <a:pt x="72" y="25"/>
                        </a:cubicBezTo>
                        <a:cubicBezTo>
                          <a:pt x="68" y="24"/>
                          <a:pt x="66" y="22"/>
                          <a:pt x="64" y="20"/>
                        </a:cubicBezTo>
                        <a:cubicBezTo>
                          <a:pt x="64" y="18"/>
                          <a:pt x="63" y="17"/>
                          <a:pt x="62" y="16"/>
                        </a:cubicBezTo>
                        <a:cubicBezTo>
                          <a:pt x="60" y="15"/>
                          <a:pt x="58" y="13"/>
                          <a:pt x="55" y="13"/>
                        </a:cubicBezTo>
                        <a:moveTo>
                          <a:pt x="110" y="13"/>
                        </a:moveTo>
                        <a:cubicBezTo>
                          <a:pt x="109" y="13"/>
                          <a:pt x="109" y="13"/>
                          <a:pt x="108" y="14"/>
                        </a:cubicBezTo>
                        <a:cubicBezTo>
                          <a:pt x="106" y="15"/>
                          <a:pt x="106" y="16"/>
                          <a:pt x="104" y="18"/>
                        </a:cubicBezTo>
                        <a:cubicBezTo>
                          <a:pt x="103" y="18"/>
                          <a:pt x="102" y="19"/>
                          <a:pt x="103" y="20"/>
                        </a:cubicBezTo>
                        <a:cubicBezTo>
                          <a:pt x="104" y="20"/>
                          <a:pt x="105" y="20"/>
                          <a:pt x="105" y="21"/>
                        </a:cubicBezTo>
                        <a:cubicBezTo>
                          <a:pt x="105" y="20"/>
                          <a:pt x="105" y="20"/>
                          <a:pt x="105" y="19"/>
                        </a:cubicBezTo>
                        <a:cubicBezTo>
                          <a:pt x="104" y="19"/>
                          <a:pt x="104" y="19"/>
                          <a:pt x="104" y="18"/>
                        </a:cubicBezTo>
                        <a:cubicBezTo>
                          <a:pt x="105" y="17"/>
                          <a:pt x="107" y="17"/>
                          <a:pt x="108" y="16"/>
                        </a:cubicBezTo>
                        <a:cubicBezTo>
                          <a:pt x="109" y="15"/>
                          <a:pt x="108" y="14"/>
                          <a:pt x="109" y="13"/>
                        </a:cubicBezTo>
                        <a:cubicBezTo>
                          <a:pt x="110" y="13"/>
                          <a:pt x="110" y="13"/>
                          <a:pt x="111" y="13"/>
                        </a:cubicBezTo>
                        <a:cubicBezTo>
                          <a:pt x="111" y="13"/>
                          <a:pt x="112" y="13"/>
                          <a:pt x="112" y="13"/>
                        </a:cubicBezTo>
                        <a:cubicBezTo>
                          <a:pt x="112" y="13"/>
                          <a:pt x="111" y="13"/>
                          <a:pt x="111" y="13"/>
                        </a:cubicBezTo>
                        <a:cubicBezTo>
                          <a:pt x="111" y="13"/>
                          <a:pt x="110" y="13"/>
                          <a:pt x="110" y="13"/>
                        </a:cubicBezTo>
                        <a:moveTo>
                          <a:pt x="106" y="11"/>
                        </a:moveTo>
                        <a:cubicBezTo>
                          <a:pt x="106" y="11"/>
                          <a:pt x="106" y="12"/>
                          <a:pt x="105" y="12"/>
                        </a:cubicBezTo>
                        <a:cubicBezTo>
                          <a:pt x="105" y="14"/>
                          <a:pt x="102" y="15"/>
                          <a:pt x="100" y="15"/>
                        </a:cubicBezTo>
                        <a:cubicBezTo>
                          <a:pt x="98" y="16"/>
                          <a:pt x="97" y="17"/>
                          <a:pt x="95" y="18"/>
                        </a:cubicBezTo>
                        <a:cubicBezTo>
                          <a:pt x="95" y="19"/>
                          <a:pt x="94" y="19"/>
                          <a:pt x="93" y="20"/>
                        </a:cubicBezTo>
                        <a:cubicBezTo>
                          <a:pt x="89" y="21"/>
                          <a:pt x="86" y="20"/>
                          <a:pt x="83" y="21"/>
                        </a:cubicBezTo>
                        <a:cubicBezTo>
                          <a:pt x="82" y="22"/>
                          <a:pt x="81" y="23"/>
                          <a:pt x="79" y="23"/>
                        </a:cubicBezTo>
                        <a:cubicBezTo>
                          <a:pt x="79" y="23"/>
                          <a:pt x="79" y="23"/>
                          <a:pt x="78" y="23"/>
                        </a:cubicBezTo>
                        <a:cubicBezTo>
                          <a:pt x="77" y="22"/>
                          <a:pt x="78" y="21"/>
                          <a:pt x="79" y="20"/>
                        </a:cubicBezTo>
                        <a:cubicBezTo>
                          <a:pt x="80" y="19"/>
                          <a:pt x="81" y="18"/>
                          <a:pt x="82" y="16"/>
                        </a:cubicBezTo>
                        <a:cubicBezTo>
                          <a:pt x="82" y="15"/>
                          <a:pt x="83" y="15"/>
                          <a:pt x="83" y="14"/>
                        </a:cubicBezTo>
                        <a:cubicBezTo>
                          <a:pt x="85" y="14"/>
                          <a:pt x="86" y="14"/>
                          <a:pt x="88" y="13"/>
                        </a:cubicBezTo>
                        <a:cubicBezTo>
                          <a:pt x="88" y="13"/>
                          <a:pt x="89" y="13"/>
                          <a:pt x="90" y="13"/>
                        </a:cubicBezTo>
                        <a:cubicBezTo>
                          <a:pt x="89" y="13"/>
                          <a:pt x="88" y="13"/>
                          <a:pt x="87" y="13"/>
                        </a:cubicBezTo>
                        <a:cubicBezTo>
                          <a:pt x="86" y="13"/>
                          <a:pt x="86" y="13"/>
                          <a:pt x="85" y="13"/>
                        </a:cubicBezTo>
                        <a:cubicBezTo>
                          <a:pt x="84" y="13"/>
                          <a:pt x="83" y="12"/>
                          <a:pt x="82" y="12"/>
                        </a:cubicBezTo>
                        <a:cubicBezTo>
                          <a:pt x="82" y="13"/>
                          <a:pt x="82" y="13"/>
                          <a:pt x="82" y="14"/>
                        </a:cubicBezTo>
                        <a:cubicBezTo>
                          <a:pt x="83" y="13"/>
                          <a:pt x="85" y="13"/>
                          <a:pt x="87" y="13"/>
                        </a:cubicBezTo>
                        <a:cubicBezTo>
                          <a:pt x="87" y="13"/>
                          <a:pt x="87" y="13"/>
                          <a:pt x="87" y="13"/>
                        </a:cubicBezTo>
                        <a:cubicBezTo>
                          <a:pt x="86" y="13"/>
                          <a:pt x="85" y="13"/>
                          <a:pt x="84" y="14"/>
                        </a:cubicBezTo>
                        <a:cubicBezTo>
                          <a:pt x="82" y="14"/>
                          <a:pt x="81" y="15"/>
                          <a:pt x="80" y="16"/>
                        </a:cubicBezTo>
                        <a:cubicBezTo>
                          <a:pt x="80" y="18"/>
                          <a:pt x="79" y="19"/>
                          <a:pt x="77" y="20"/>
                        </a:cubicBezTo>
                        <a:cubicBezTo>
                          <a:pt x="77" y="20"/>
                          <a:pt x="76" y="21"/>
                          <a:pt x="76" y="21"/>
                        </a:cubicBezTo>
                        <a:cubicBezTo>
                          <a:pt x="76" y="21"/>
                          <a:pt x="76" y="21"/>
                          <a:pt x="76" y="21"/>
                        </a:cubicBezTo>
                        <a:cubicBezTo>
                          <a:pt x="75" y="22"/>
                          <a:pt x="76" y="23"/>
                          <a:pt x="77" y="23"/>
                        </a:cubicBezTo>
                        <a:cubicBezTo>
                          <a:pt x="77" y="24"/>
                          <a:pt x="78" y="24"/>
                          <a:pt x="79" y="24"/>
                        </a:cubicBezTo>
                        <a:cubicBezTo>
                          <a:pt x="80" y="24"/>
                          <a:pt x="81" y="24"/>
                          <a:pt x="82" y="24"/>
                        </a:cubicBezTo>
                        <a:cubicBezTo>
                          <a:pt x="82" y="24"/>
                          <a:pt x="82" y="23"/>
                          <a:pt x="82" y="23"/>
                        </a:cubicBezTo>
                        <a:cubicBezTo>
                          <a:pt x="83" y="23"/>
                          <a:pt x="83" y="23"/>
                          <a:pt x="84" y="23"/>
                        </a:cubicBezTo>
                        <a:cubicBezTo>
                          <a:pt x="86" y="22"/>
                          <a:pt x="88" y="22"/>
                          <a:pt x="91" y="22"/>
                        </a:cubicBezTo>
                        <a:cubicBezTo>
                          <a:pt x="92" y="21"/>
                          <a:pt x="93" y="20"/>
                          <a:pt x="95" y="20"/>
                        </a:cubicBezTo>
                        <a:cubicBezTo>
                          <a:pt x="95" y="20"/>
                          <a:pt x="95" y="20"/>
                          <a:pt x="95" y="20"/>
                        </a:cubicBezTo>
                        <a:cubicBezTo>
                          <a:pt x="96" y="19"/>
                          <a:pt x="97" y="19"/>
                          <a:pt x="98" y="18"/>
                        </a:cubicBezTo>
                        <a:cubicBezTo>
                          <a:pt x="100" y="18"/>
                          <a:pt x="102" y="17"/>
                          <a:pt x="103" y="16"/>
                        </a:cubicBezTo>
                        <a:cubicBezTo>
                          <a:pt x="104" y="16"/>
                          <a:pt x="105" y="15"/>
                          <a:pt x="105" y="14"/>
                        </a:cubicBezTo>
                        <a:cubicBezTo>
                          <a:pt x="106" y="13"/>
                          <a:pt x="106" y="12"/>
                          <a:pt x="106" y="11"/>
                        </a:cubicBezTo>
                        <a:moveTo>
                          <a:pt x="106" y="10"/>
                        </a:moveTo>
                        <a:cubicBezTo>
                          <a:pt x="106" y="10"/>
                          <a:pt x="106" y="10"/>
                          <a:pt x="106" y="10"/>
                        </a:cubicBezTo>
                        <a:cubicBezTo>
                          <a:pt x="106" y="10"/>
                          <a:pt x="106" y="10"/>
                          <a:pt x="106" y="10"/>
                        </a:cubicBezTo>
                        <a:cubicBezTo>
                          <a:pt x="106" y="10"/>
                          <a:pt x="106" y="10"/>
                          <a:pt x="106" y="10"/>
                        </a:cubicBezTo>
                        <a:moveTo>
                          <a:pt x="106" y="9"/>
                        </a:moveTo>
                        <a:cubicBezTo>
                          <a:pt x="106" y="9"/>
                          <a:pt x="106" y="10"/>
                          <a:pt x="106" y="10"/>
                        </a:cubicBezTo>
                        <a:cubicBezTo>
                          <a:pt x="107" y="11"/>
                          <a:pt x="107" y="11"/>
                          <a:pt x="108" y="11"/>
                        </a:cubicBezTo>
                        <a:cubicBezTo>
                          <a:pt x="109" y="11"/>
                          <a:pt x="109" y="12"/>
                          <a:pt x="110" y="12"/>
                        </a:cubicBezTo>
                        <a:cubicBezTo>
                          <a:pt x="111" y="12"/>
                          <a:pt x="111" y="12"/>
                          <a:pt x="112" y="13"/>
                        </a:cubicBezTo>
                        <a:cubicBezTo>
                          <a:pt x="112" y="12"/>
                          <a:pt x="112" y="12"/>
                          <a:pt x="112" y="12"/>
                        </a:cubicBezTo>
                        <a:cubicBezTo>
                          <a:pt x="111" y="11"/>
                          <a:pt x="109" y="11"/>
                          <a:pt x="108" y="10"/>
                        </a:cubicBezTo>
                        <a:cubicBezTo>
                          <a:pt x="107" y="10"/>
                          <a:pt x="106" y="10"/>
                          <a:pt x="106" y="9"/>
                        </a:cubicBezTo>
                        <a:moveTo>
                          <a:pt x="105" y="8"/>
                        </a:moveTo>
                        <a:cubicBezTo>
                          <a:pt x="105" y="8"/>
                          <a:pt x="105" y="8"/>
                          <a:pt x="105" y="8"/>
                        </a:cubicBezTo>
                        <a:cubicBezTo>
                          <a:pt x="105" y="8"/>
                          <a:pt x="105" y="8"/>
                          <a:pt x="105" y="8"/>
                        </a:cubicBezTo>
                        <a:cubicBezTo>
                          <a:pt x="105" y="8"/>
                          <a:pt x="105" y="8"/>
                          <a:pt x="105" y="8"/>
                        </a:cubicBezTo>
                        <a:moveTo>
                          <a:pt x="86" y="0"/>
                        </a:moveTo>
                        <a:cubicBezTo>
                          <a:pt x="83" y="1"/>
                          <a:pt x="80" y="1"/>
                          <a:pt x="77" y="3"/>
                        </a:cubicBezTo>
                        <a:cubicBezTo>
                          <a:pt x="76" y="3"/>
                          <a:pt x="76" y="3"/>
                          <a:pt x="75" y="3"/>
                        </a:cubicBezTo>
                        <a:cubicBezTo>
                          <a:pt x="74" y="4"/>
                          <a:pt x="73" y="5"/>
                          <a:pt x="72" y="6"/>
                        </a:cubicBezTo>
                        <a:cubicBezTo>
                          <a:pt x="70" y="7"/>
                          <a:pt x="68" y="7"/>
                          <a:pt x="65" y="8"/>
                        </a:cubicBezTo>
                        <a:cubicBezTo>
                          <a:pt x="63" y="9"/>
                          <a:pt x="61" y="11"/>
                          <a:pt x="62" y="13"/>
                        </a:cubicBezTo>
                        <a:cubicBezTo>
                          <a:pt x="62" y="14"/>
                          <a:pt x="63" y="15"/>
                          <a:pt x="63" y="16"/>
                        </a:cubicBezTo>
                        <a:cubicBezTo>
                          <a:pt x="63" y="16"/>
                          <a:pt x="64" y="17"/>
                          <a:pt x="64" y="17"/>
                        </a:cubicBezTo>
                        <a:cubicBezTo>
                          <a:pt x="64" y="18"/>
                          <a:pt x="65" y="19"/>
                          <a:pt x="65" y="19"/>
                        </a:cubicBezTo>
                        <a:cubicBezTo>
                          <a:pt x="66" y="20"/>
                          <a:pt x="66" y="20"/>
                          <a:pt x="66" y="20"/>
                        </a:cubicBezTo>
                        <a:cubicBezTo>
                          <a:pt x="67" y="21"/>
                          <a:pt x="68" y="21"/>
                          <a:pt x="70" y="21"/>
                        </a:cubicBezTo>
                        <a:cubicBezTo>
                          <a:pt x="70" y="22"/>
                          <a:pt x="70" y="22"/>
                          <a:pt x="71" y="22"/>
                        </a:cubicBezTo>
                        <a:cubicBezTo>
                          <a:pt x="73" y="22"/>
                          <a:pt x="75" y="20"/>
                          <a:pt x="77" y="19"/>
                        </a:cubicBezTo>
                        <a:cubicBezTo>
                          <a:pt x="78" y="19"/>
                          <a:pt x="78" y="18"/>
                          <a:pt x="79" y="17"/>
                        </a:cubicBezTo>
                        <a:cubicBezTo>
                          <a:pt x="79" y="17"/>
                          <a:pt x="79" y="16"/>
                          <a:pt x="80" y="16"/>
                        </a:cubicBezTo>
                        <a:cubicBezTo>
                          <a:pt x="80" y="15"/>
                          <a:pt x="80" y="15"/>
                          <a:pt x="81" y="14"/>
                        </a:cubicBezTo>
                        <a:cubicBezTo>
                          <a:pt x="81" y="14"/>
                          <a:pt x="82" y="13"/>
                          <a:pt x="82" y="12"/>
                        </a:cubicBezTo>
                        <a:cubicBezTo>
                          <a:pt x="81" y="13"/>
                          <a:pt x="81" y="13"/>
                          <a:pt x="81" y="13"/>
                        </a:cubicBezTo>
                        <a:cubicBezTo>
                          <a:pt x="81" y="13"/>
                          <a:pt x="80" y="14"/>
                          <a:pt x="80" y="14"/>
                        </a:cubicBezTo>
                        <a:cubicBezTo>
                          <a:pt x="79" y="15"/>
                          <a:pt x="78" y="16"/>
                          <a:pt x="77" y="17"/>
                        </a:cubicBezTo>
                        <a:cubicBezTo>
                          <a:pt x="76" y="19"/>
                          <a:pt x="74" y="21"/>
                          <a:pt x="71" y="21"/>
                        </a:cubicBezTo>
                        <a:cubicBezTo>
                          <a:pt x="70" y="21"/>
                          <a:pt x="69" y="20"/>
                          <a:pt x="68" y="20"/>
                        </a:cubicBezTo>
                        <a:cubicBezTo>
                          <a:pt x="67" y="19"/>
                          <a:pt x="67" y="18"/>
                          <a:pt x="66" y="16"/>
                        </a:cubicBezTo>
                        <a:cubicBezTo>
                          <a:pt x="66" y="15"/>
                          <a:pt x="64" y="14"/>
                          <a:pt x="63" y="13"/>
                        </a:cubicBezTo>
                        <a:cubicBezTo>
                          <a:pt x="62" y="12"/>
                          <a:pt x="63" y="11"/>
                          <a:pt x="64" y="10"/>
                        </a:cubicBezTo>
                        <a:cubicBezTo>
                          <a:pt x="64" y="10"/>
                          <a:pt x="65" y="9"/>
                          <a:pt x="66" y="9"/>
                        </a:cubicBezTo>
                        <a:cubicBezTo>
                          <a:pt x="66" y="9"/>
                          <a:pt x="66" y="9"/>
                          <a:pt x="66" y="9"/>
                        </a:cubicBezTo>
                        <a:cubicBezTo>
                          <a:pt x="67" y="8"/>
                          <a:pt x="68" y="8"/>
                          <a:pt x="69" y="8"/>
                        </a:cubicBezTo>
                        <a:cubicBezTo>
                          <a:pt x="71" y="7"/>
                          <a:pt x="72" y="6"/>
                          <a:pt x="73" y="5"/>
                        </a:cubicBezTo>
                        <a:cubicBezTo>
                          <a:pt x="75" y="4"/>
                          <a:pt x="77" y="3"/>
                          <a:pt x="79" y="3"/>
                        </a:cubicBezTo>
                        <a:cubicBezTo>
                          <a:pt x="80" y="3"/>
                          <a:pt x="80" y="3"/>
                          <a:pt x="80" y="3"/>
                        </a:cubicBezTo>
                        <a:cubicBezTo>
                          <a:pt x="80" y="3"/>
                          <a:pt x="80" y="3"/>
                          <a:pt x="80" y="3"/>
                        </a:cubicBezTo>
                        <a:cubicBezTo>
                          <a:pt x="80" y="4"/>
                          <a:pt x="79" y="5"/>
                          <a:pt x="78" y="6"/>
                        </a:cubicBezTo>
                        <a:cubicBezTo>
                          <a:pt x="78" y="7"/>
                          <a:pt x="77" y="8"/>
                          <a:pt x="76" y="9"/>
                        </a:cubicBezTo>
                        <a:cubicBezTo>
                          <a:pt x="76" y="10"/>
                          <a:pt x="76" y="10"/>
                          <a:pt x="76" y="10"/>
                        </a:cubicBezTo>
                        <a:cubicBezTo>
                          <a:pt x="78" y="8"/>
                          <a:pt x="79" y="6"/>
                          <a:pt x="81" y="4"/>
                        </a:cubicBezTo>
                        <a:cubicBezTo>
                          <a:pt x="82" y="2"/>
                          <a:pt x="84" y="1"/>
                          <a:pt x="86" y="0"/>
                        </a:cubicBezTo>
                        <a:moveTo>
                          <a:pt x="104" y="95"/>
                        </a:moveTo>
                        <a:cubicBezTo>
                          <a:pt x="104" y="95"/>
                          <a:pt x="103" y="95"/>
                          <a:pt x="103" y="95"/>
                        </a:cubicBezTo>
                        <a:cubicBezTo>
                          <a:pt x="100" y="94"/>
                          <a:pt x="99" y="93"/>
                          <a:pt x="97" y="92"/>
                        </a:cubicBezTo>
                        <a:cubicBezTo>
                          <a:pt x="94" y="90"/>
                          <a:pt x="90" y="91"/>
                          <a:pt x="87" y="90"/>
                        </a:cubicBezTo>
                        <a:cubicBezTo>
                          <a:pt x="85" y="89"/>
                          <a:pt x="85" y="88"/>
                          <a:pt x="84" y="87"/>
                        </a:cubicBezTo>
                        <a:cubicBezTo>
                          <a:pt x="84" y="86"/>
                          <a:pt x="83" y="85"/>
                          <a:pt x="82" y="84"/>
                        </a:cubicBezTo>
                        <a:cubicBezTo>
                          <a:pt x="81" y="84"/>
                          <a:pt x="81" y="83"/>
                          <a:pt x="80" y="83"/>
                        </a:cubicBezTo>
                        <a:cubicBezTo>
                          <a:pt x="80" y="81"/>
                          <a:pt x="80" y="79"/>
                          <a:pt x="81" y="78"/>
                        </a:cubicBezTo>
                        <a:cubicBezTo>
                          <a:pt x="81" y="77"/>
                          <a:pt x="81" y="76"/>
                          <a:pt x="82" y="76"/>
                        </a:cubicBezTo>
                        <a:cubicBezTo>
                          <a:pt x="82" y="76"/>
                          <a:pt x="83" y="76"/>
                          <a:pt x="83" y="76"/>
                        </a:cubicBezTo>
                        <a:cubicBezTo>
                          <a:pt x="83" y="76"/>
                          <a:pt x="84" y="76"/>
                          <a:pt x="84" y="76"/>
                        </a:cubicBezTo>
                        <a:cubicBezTo>
                          <a:pt x="85" y="77"/>
                          <a:pt x="85" y="77"/>
                          <a:pt x="85" y="78"/>
                        </a:cubicBezTo>
                        <a:cubicBezTo>
                          <a:pt x="85" y="78"/>
                          <a:pt x="85" y="79"/>
                          <a:pt x="85" y="80"/>
                        </a:cubicBezTo>
                        <a:cubicBezTo>
                          <a:pt x="85" y="81"/>
                          <a:pt x="86" y="83"/>
                          <a:pt x="88" y="83"/>
                        </a:cubicBezTo>
                        <a:cubicBezTo>
                          <a:pt x="89" y="83"/>
                          <a:pt x="90" y="83"/>
                          <a:pt x="90" y="82"/>
                        </a:cubicBezTo>
                        <a:cubicBezTo>
                          <a:pt x="91" y="82"/>
                          <a:pt x="93" y="81"/>
                          <a:pt x="94" y="81"/>
                        </a:cubicBezTo>
                        <a:cubicBezTo>
                          <a:pt x="94" y="81"/>
                          <a:pt x="95" y="81"/>
                          <a:pt x="95" y="81"/>
                        </a:cubicBezTo>
                        <a:cubicBezTo>
                          <a:pt x="97" y="82"/>
                          <a:pt x="98" y="84"/>
                          <a:pt x="99" y="86"/>
                        </a:cubicBezTo>
                        <a:cubicBezTo>
                          <a:pt x="101" y="88"/>
                          <a:pt x="104" y="89"/>
                          <a:pt x="106" y="91"/>
                        </a:cubicBezTo>
                        <a:cubicBezTo>
                          <a:pt x="108" y="92"/>
                          <a:pt x="107" y="95"/>
                          <a:pt x="104" y="95"/>
                        </a:cubicBezTo>
                        <a:moveTo>
                          <a:pt x="41" y="90"/>
                        </a:moveTo>
                        <a:cubicBezTo>
                          <a:pt x="36" y="90"/>
                          <a:pt x="32" y="87"/>
                          <a:pt x="28" y="85"/>
                        </a:cubicBezTo>
                        <a:cubicBezTo>
                          <a:pt x="26" y="83"/>
                          <a:pt x="22" y="82"/>
                          <a:pt x="20" y="81"/>
                        </a:cubicBezTo>
                        <a:cubicBezTo>
                          <a:pt x="17" y="79"/>
                          <a:pt x="14" y="79"/>
                          <a:pt x="11" y="78"/>
                        </a:cubicBezTo>
                        <a:cubicBezTo>
                          <a:pt x="9" y="78"/>
                          <a:pt x="7" y="77"/>
                          <a:pt x="7" y="76"/>
                        </a:cubicBezTo>
                        <a:cubicBezTo>
                          <a:pt x="7" y="75"/>
                          <a:pt x="7" y="75"/>
                          <a:pt x="9" y="74"/>
                        </a:cubicBezTo>
                        <a:cubicBezTo>
                          <a:pt x="10" y="74"/>
                          <a:pt x="11" y="74"/>
                          <a:pt x="11" y="72"/>
                        </a:cubicBezTo>
                        <a:cubicBezTo>
                          <a:pt x="11" y="72"/>
                          <a:pt x="11" y="71"/>
                          <a:pt x="11" y="70"/>
                        </a:cubicBezTo>
                        <a:cubicBezTo>
                          <a:pt x="11" y="70"/>
                          <a:pt x="11" y="69"/>
                          <a:pt x="12" y="69"/>
                        </a:cubicBezTo>
                        <a:cubicBezTo>
                          <a:pt x="14" y="69"/>
                          <a:pt x="15" y="71"/>
                          <a:pt x="15" y="73"/>
                        </a:cubicBezTo>
                        <a:cubicBezTo>
                          <a:pt x="16" y="74"/>
                          <a:pt x="17" y="75"/>
                          <a:pt x="18" y="76"/>
                        </a:cubicBezTo>
                        <a:cubicBezTo>
                          <a:pt x="20" y="78"/>
                          <a:pt x="24" y="79"/>
                          <a:pt x="28" y="79"/>
                        </a:cubicBezTo>
                        <a:cubicBezTo>
                          <a:pt x="31" y="80"/>
                          <a:pt x="34" y="80"/>
                          <a:pt x="37" y="81"/>
                        </a:cubicBezTo>
                        <a:cubicBezTo>
                          <a:pt x="40" y="81"/>
                          <a:pt x="42" y="83"/>
                          <a:pt x="44" y="85"/>
                        </a:cubicBezTo>
                        <a:cubicBezTo>
                          <a:pt x="46" y="87"/>
                          <a:pt x="47" y="89"/>
                          <a:pt x="43" y="90"/>
                        </a:cubicBezTo>
                        <a:cubicBezTo>
                          <a:pt x="42" y="90"/>
                          <a:pt x="42" y="90"/>
                          <a:pt x="41" y="90"/>
                        </a:cubicBezTo>
                        <a:moveTo>
                          <a:pt x="110" y="86"/>
                        </a:moveTo>
                        <a:cubicBezTo>
                          <a:pt x="110" y="86"/>
                          <a:pt x="110" y="86"/>
                          <a:pt x="109" y="86"/>
                        </a:cubicBezTo>
                        <a:cubicBezTo>
                          <a:pt x="106" y="86"/>
                          <a:pt x="104" y="83"/>
                          <a:pt x="103" y="82"/>
                        </a:cubicBezTo>
                        <a:cubicBezTo>
                          <a:pt x="102" y="80"/>
                          <a:pt x="101" y="78"/>
                          <a:pt x="99" y="77"/>
                        </a:cubicBezTo>
                        <a:cubicBezTo>
                          <a:pt x="96" y="75"/>
                          <a:pt x="94" y="76"/>
                          <a:pt x="91" y="75"/>
                        </a:cubicBezTo>
                        <a:cubicBezTo>
                          <a:pt x="90" y="75"/>
                          <a:pt x="89" y="73"/>
                          <a:pt x="88" y="73"/>
                        </a:cubicBezTo>
                        <a:cubicBezTo>
                          <a:pt x="86" y="72"/>
                          <a:pt x="84" y="72"/>
                          <a:pt x="83" y="71"/>
                        </a:cubicBezTo>
                        <a:cubicBezTo>
                          <a:pt x="81" y="71"/>
                          <a:pt x="79" y="69"/>
                          <a:pt x="80" y="67"/>
                        </a:cubicBezTo>
                        <a:cubicBezTo>
                          <a:pt x="80" y="67"/>
                          <a:pt x="80" y="67"/>
                          <a:pt x="80" y="67"/>
                        </a:cubicBezTo>
                        <a:cubicBezTo>
                          <a:pt x="82" y="67"/>
                          <a:pt x="83" y="68"/>
                          <a:pt x="85" y="69"/>
                        </a:cubicBezTo>
                        <a:cubicBezTo>
                          <a:pt x="85" y="69"/>
                          <a:pt x="85" y="69"/>
                          <a:pt x="86" y="69"/>
                        </a:cubicBezTo>
                        <a:cubicBezTo>
                          <a:pt x="87" y="69"/>
                          <a:pt x="88" y="69"/>
                          <a:pt x="89" y="69"/>
                        </a:cubicBezTo>
                        <a:cubicBezTo>
                          <a:pt x="89" y="69"/>
                          <a:pt x="89" y="69"/>
                          <a:pt x="89" y="69"/>
                        </a:cubicBezTo>
                        <a:cubicBezTo>
                          <a:pt x="90" y="69"/>
                          <a:pt x="92" y="70"/>
                          <a:pt x="93" y="70"/>
                        </a:cubicBezTo>
                        <a:cubicBezTo>
                          <a:pt x="95" y="71"/>
                          <a:pt x="95" y="72"/>
                          <a:pt x="97" y="73"/>
                        </a:cubicBezTo>
                        <a:cubicBezTo>
                          <a:pt x="99" y="75"/>
                          <a:pt x="102" y="75"/>
                          <a:pt x="105" y="75"/>
                        </a:cubicBezTo>
                        <a:cubicBezTo>
                          <a:pt x="109" y="76"/>
                          <a:pt x="112" y="79"/>
                          <a:pt x="112" y="81"/>
                        </a:cubicBezTo>
                        <a:cubicBezTo>
                          <a:pt x="113" y="83"/>
                          <a:pt x="113" y="86"/>
                          <a:pt x="110" y="86"/>
                        </a:cubicBezTo>
                        <a:moveTo>
                          <a:pt x="63" y="65"/>
                        </a:moveTo>
                        <a:cubicBezTo>
                          <a:pt x="63" y="65"/>
                          <a:pt x="64" y="64"/>
                          <a:pt x="65" y="64"/>
                        </a:cubicBezTo>
                        <a:cubicBezTo>
                          <a:pt x="66" y="64"/>
                          <a:pt x="67" y="64"/>
                          <a:pt x="68" y="63"/>
                        </a:cubicBezTo>
                        <a:cubicBezTo>
                          <a:pt x="69" y="63"/>
                          <a:pt x="69" y="62"/>
                          <a:pt x="70" y="62"/>
                        </a:cubicBezTo>
                        <a:cubicBezTo>
                          <a:pt x="70" y="62"/>
                          <a:pt x="71" y="62"/>
                          <a:pt x="71" y="62"/>
                        </a:cubicBezTo>
                        <a:cubicBezTo>
                          <a:pt x="72" y="62"/>
                          <a:pt x="72" y="62"/>
                          <a:pt x="72" y="63"/>
                        </a:cubicBezTo>
                        <a:cubicBezTo>
                          <a:pt x="72" y="64"/>
                          <a:pt x="72" y="65"/>
                          <a:pt x="71" y="66"/>
                        </a:cubicBezTo>
                        <a:cubicBezTo>
                          <a:pt x="71" y="67"/>
                          <a:pt x="72" y="68"/>
                          <a:pt x="73" y="69"/>
                        </a:cubicBezTo>
                        <a:cubicBezTo>
                          <a:pt x="75" y="71"/>
                          <a:pt x="74" y="73"/>
                          <a:pt x="74" y="75"/>
                        </a:cubicBezTo>
                        <a:cubicBezTo>
                          <a:pt x="74" y="77"/>
                          <a:pt x="74" y="78"/>
                          <a:pt x="73" y="80"/>
                        </a:cubicBezTo>
                        <a:cubicBezTo>
                          <a:pt x="72" y="80"/>
                          <a:pt x="71" y="82"/>
                          <a:pt x="70" y="82"/>
                        </a:cubicBezTo>
                        <a:cubicBezTo>
                          <a:pt x="69" y="82"/>
                          <a:pt x="69" y="82"/>
                          <a:pt x="69" y="82"/>
                        </a:cubicBezTo>
                        <a:cubicBezTo>
                          <a:pt x="68" y="82"/>
                          <a:pt x="68" y="82"/>
                          <a:pt x="68" y="81"/>
                        </a:cubicBezTo>
                        <a:cubicBezTo>
                          <a:pt x="68" y="81"/>
                          <a:pt x="68" y="80"/>
                          <a:pt x="68" y="80"/>
                        </a:cubicBezTo>
                        <a:cubicBezTo>
                          <a:pt x="68" y="78"/>
                          <a:pt x="67" y="78"/>
                          <a:pt x="66" y="77"/>
                        </a:cubicBezTo>
                        <a:cubicBezTo>
                          <a:pt x="65" y="76"/>
                          <a:pt x="66" y="74"/>
                          <a:pt x="67" y="74"/>
                        </a:cubicBezTo>
                        <a:cubicBezTo>
                          <a:pt x="69" y="73"/>
                          <a:pt x="71" y="70"/>
                          <a:pt x="68" y="68"/>
                        </a:cubicBezTo>
                        <a:cubicBezTo>
                          <a:pt x="68" y="68"/>
                          <a:pt x="68" y="68"/>
                          <a:pt x="67" y="68"/>
                        </a:cubicBezTo>
                        <a:cubicBezTo>
                          <a:pt x="66" y="68"/>
                          <a:pt x="65" y="69"/>
                          <a:pt x="64" y="70"/>
                        </a:cubicBezTo>
                        <a:cubicBezTo>
                          <a:pt x="64" y="71"/>
                          <a:pt x="63" y="72"/>
                          <a:pt x="62" y="72"/>
                        </a:cubicBezTo>
                        <a:cubicBezTo>
                          <a:pt x="61" y="72"/>
                          <a:pt x="61" y="72"/>
                          <a:pt x="60" y="71"/>
                        </a:cubicBezTo>
                        <a:cubicBezTo>
                          <a:pt x="59" y="71"/>
                          <a:pt x="60" y="70"/>
                          <a:pt x="60" y="69"/>
                        </a:cubicBezTo>
                        <a:cubicBezTo>
                          <a:pt x="60" y="67"/>
                          <a:pt x="57" y="67"/>
                          <a:pt x="55" y="66"/>
                        </a:cubicBezTo>
                        <a:cubicBezTo>
                          <a:pt x="54" y="65"/>
                          <a:pt x="54" y="64"/>
                          <a:pt x="55" y="63"/>
                        </a:cubicBezTo>
                        <a:cubicBezTo>
                          <a:pt x="56" y="62"/>
                          <a:pt x="56" y="62"/>
                          <a:pt x="57" y="62"/>
                        </a:cubicBezTo>
                        <a:cubicBezTo>
                          <a:pt x="58" y="62"/>
                          <a:pt x="59" y="63"/>
                          <a:pt x="60" y="63"/>
                        </a:cubicBezTo>
                        <a:cubicBezTo>
                          <a:pt x="60" y="64"/>
                          <a:pt x="61" y="64"/>
                          <a:pt x="62" y="64"/>
                        </a:cubicBezTo>
                        <a:cubicBezTo>
                          <a:pt x="62" y="65"/>
                          <a:pt x="62" y="65"/>
                          <a:pt x="63" y="65"/>
                        </a:cubicBezTo>
                        <a:moveTo>
                          <a:pt x="22" y="72"/>
                        </a:moveTo>
                        <a:cubicBezTo>
                          <a:pt x="22" y="72"/>
                          <a:pt x="21" y="72"/>
                          <a:pt x="21" y="72"/>
                        </a:cubicBezTo>
                        <a:cubicBezTo>
                          <a:pt x="19" y="72"/>
                          <a:pt x="19" y="69"/>
                          <a:pt x="19" y="68"/>
                        </a:cubicBezTo>
                        <a:cubicBezTo>
                          <a:pt x="18" y="65"/>
                          <a:pt x="15" y="65"/>
                          <a:pt x="12" y="64"/>
                        </a:cubicBezTo>
                        <a:cubicBezTo>
                          <a:pt x="10" y="64"/>
                          <a:pt x="9" y="63"/>
                          <a:pt x="9" y="62"/>
                        </a:cubicBezTo>
                        <a:cubicBezTo>
                          <a:pt x="9" y="60"/>
                          <a:pt x="10" y="59"/>
                          <a:pt x="12" y="59"/>
                        </a:cubicBezTo>
                        <a:cubicBezTo>
                          <a:pt x="12" y="59"/>
                          <a:pt x="12" y="59"/>
                          <a:pt x="13" y="59"/>
                        </a:cubicBezTo>
                        <a:cubicBezTo>
                          <a:pt x="14" y="59"/>
                          <a:pt x="15" y="59"/>
                          <a:pt x="16" y="60"/>
                        </a:cubicBezTo>
                        <a:cubicBezTo>
                          <a:pt x="17" y="62"/>
                          <a:pt x="19" y="63"/>
                          <a:pt x="20" y="65"/>
                        </a:cubicBezTo>
                        <a:cubicBezTo>
                          <a:pt x="21" y="65"/>
                          <a:pt x="22" y="65"/>
                          <a:pt x="22" y="66"/>
                        </a:cubicBezTo>
                        <a:cubicBezTo>
                          <a:pt x="26" y="67"/>
                          <a:pt x="29" y="68"/>
                          <a:pt x="33" y="69"/>
                        </a:cubicBezTo>
                        <a:cubicBezTo>
                          <a:pt x="36" y="70"/>
                          <a:pt x="40" y="71"/>
                          <a:pt x="43" y="71"/>
                        </a:cubicBezTo>
                        <a:cubicBezTo>
                          <a:pt x="44" y="71"/>
                          <a:pt x="44" y="71"/>
                          <a:pt x="44" y="71"/>
                        </a:cubicBezTo>
                        <a:cubicBezTo>
                          <a:pt x="45" y="71"/>
                          <a:pt x="46" y="71"/>
                          <a:pt x="46" y="71"/>
                        </a:cubicBezTo>
                        <a:cubicBezTo>
                          <a:pt x="47" y="71"/>
                          <a:pt x="48" y="71"/>
                          <a:pt x="49" y="71"/>
                        </a:cubicBezTo>
                        <a:cubicBezTo>
                          <a:pt x="49" y="71"/>
                          <a:pt x="49" y="71"/>
                          <a:pt x="49" y="71"/>
                        </a:cubicBezTo>
                        <a:cubicBezTo>
                          <a:pt x="49" y="71"/>
                          <a:pt x="49" y="71"/>
                          <a:pt x="49" y="71"/>
                        </a:cubicBezTo>
                        <a:cubicBezTo>
                          <a:pt x="50" y="71"/>
                          <a:pt x="52" y="71"/>
                          <a:pt x="53" y="72"/>
                        </a:cubicBezTo>
                        <a:cubicBezTo>
                          <a:pt x="55" y="73"/>
                          <a:pt x="56" y="74"/>
                          <a:pt x="57" y="75"/>
                        </a:cubicBezTo>
                        <a:cubicBezTo>
                          <a:pt x="59" y="77"/>
                          <a:pt x="59" y="79"/>
                          <a:pt x="59" y="81"/>
                        </a:cubicBezTo>
                        <a:cubicBezTo>
                          <a:pt x="60" y="82"/>
                          <a:pt x="61" y="83"/>
                          <a:pt x="63" y="83"/>
                        </a:cubicBezTo>
                        <a:cubicBezTo>
                          <a:pt x="64" y="83"/>
                          <a:pt x="65" y="83"/>
                          <a:pt x="66" y="84"/>
                        </a:cubicBezTo>
                        <a:cubicBezTo>
                          <a:pt x="66" y="84"/>
                          <a:pt x="67" y="84"/>
                          <a:pt x="67" y="85"/>
                        </a:cubicBezTo>
                        <a:cubicBezTo>
                          <a:pt x="68" y="86"/>
                          <a:pt x="68" y="87"/>
                          <a:pt x="70" y="87"/>
                        </a:cubicBezTo>
                        <a:cubicBezTo>
                          <a:pt x="71" y="87"/>
                          <a:pt x="71" y="87"/>
                          <a:pt x="71" y="87"/>
                        </a:cubicBezTo>
                        <a:cubicBezTo>
                          <a:pt x="71" y="87"/>
                          <a:pt x="71" y="87"/>
                          <a:pt x="72" y="87"/>
                        </a:cubicBezTo>
                        <a:cubicBezTo>
                          <a:pt x="72" y="87"/>
                          <a:pt x="72" y="87"/>
                          <a:pt x="72" y="87"/>
                        </a:cubicBezTo>
                        <a:cubicBezTo>
                          <a:pt x="72" y="87"/>
                          <a:pt x="72" y="87"/>
                          <a:pt x="72" y="87"/>
                        </a:cubicBezTo>
                        <a:cubicBezTo>
                          <a:pt x="75" y="87"/>
                          <a:pt x="78" y="90"/>
                          <a:pt x="75" y="91"/>
                        </a:cubicBezTo>
                        <a:cubicBezTo>
                          <a:pt x="74" y="91"/>
                          <a:pt x="74" y="91"/>
                          <a:pt x="73" y="91"/>
                        </a:cubicBezTo>
                        <a:cubicBezTo>
                          <a:pt x="72" y="91"/>
                          <a:pt x="71" y="91"/>
                          <a:pt x="70" y="91"/>
                        </a:cubicBezTo>
                        <a:cubicBezTo>
                          <a:pt x="67" y="90"/>
                          <a:pt x="64" y="90"/>
                          <a:pt x="61" y="90"/>
                        </a:cubicBezTo>
                        <a:cubicBezTo>
                          <a:pt x="61" y="90"/>
                          <a:pt x="61" y="90"/>
                          <a:pt x="61" y="90"/>
                        </a:cubicBezTo>
                        <a:cubicBezTo>
                          <a:pt x="60" y="90"/>
                          <a:pt x="60" y="90"/>
                          <a:pt x="60" y="90"/>
                        </a:cubicBezTo>
                        <a:cubicBezTo>
                          <a:pt x="58" y="90"/>
                          <a:pt x="56" y="90"/>
                          <a:pt x="56" y="89"/>
                        </a:cubicBezTo>
                        <a:cubicBezTo>
                          <a:pt x="55" y="89"/>
                          <a:pt x="55" y="88"/>
                          <a:pt x="55" y="88"/>
                        </a:cubicBezTo>
                        <a:cubicBezTo>
                          <a:pt x="55" y="86"/>
                          <a:pt x="55" y="86"/>
                          <a:pt x="53" y="84"/>
                        </a:cubicBezTo>
                        <a:cubicBezTo>
                          <a:pt x="52" y="84"/>
                          <a:pt x="51" y="83"/>
                          <a:pt x="52" y="82"/>
                        </a:cubicBezTo>
                        <a:cubicBezTo>
                          <a:pt x="52" y="81"/>
                          <a:pt x="54" y="81"/>
                          <a:pt x="55" y="80"/>
                        </a:cubicBezTo>
                        <a:cubicBezTo>
                          <a:pt x="56" y="78"/>
                          <a:pt x="53" y="77"/>
                          <a:pt x="51" y="77"/>
                        </a:cubicBezTo>
                        <a:cubicBezTo>
                          <a:pt x="51" y="77"/>
                          <a:pt x="51" y="77"/>
                          <a:pt x="51" y="77"/>
                        </a:cubicBezTo>
                        <a:cubicBezTo>
                          <a:pt x="49" y="78"/>
                          <a:pt x="47" y="78"/>
                          <a:pt x="46" y="78"/>
                        </a:cubicBezTo>
                        <a:cubicBezTo>
                          <a:pt x="45" y="78"/>
                          <a:pt x="44" y="78"/>
                          <a:pt x="44" y="78"/>
                        </a:cubicBezTo>
                        <a:cubicBezTo>
                          <a:pt x="40" y="78"/>
                          <a:pt x="38" y="77"/>
                          <a:pt x="34" y="76"/>
                        </a:cubicBezTo>
                        <a:cubicBezTo>
                          <a:pt x="32" y="76"/>
                          <a:pt x="30" y="76"/>
                          <a:pt x="29" y="75"/>
                        </a:cubicBezTo>
                        <a:cubicBezTo>
                          <a:pt x="28" y="75"/>
                          <a:pt x="28" y="74"/>
                          <a:pt x="28" y="74"/>
                        </a:cubicBezTo>
                        <a:cubicBezTo>
                          <a:pt x="28" y="73"/>
                          <a:pt x="28" y="73"/>
                          <a:pt x="28" y="73"/>
                        </a:cubicBezTo>
                        <a:cubicBezTo>
                          <a:pt x="28" y="72"/>
                          <a:pt x="28" y="71"/>
                          <a:pt x="26" y="71"/>
                        </a:cubicBezTo>
                        <a:cubicBezTo>
                          <a:pt x="26" y="71"/>
                          <a:pt x="26" y="71"/>
                          <a:pt x="26" y="71"/>
                        </a:cubicBezTo>
                        <a:cubicBezTo>
                          <a:pt x="24" y="72"/>
                          <a:pt x="23" y="72"/>
                          <a:pt x="22" y="72"/>
                        </a:cubicBezTo>
                        <a:moveTo>
                          <a:pt x="27" y="62"/>
                        </a:moveTo>
                        <a:cubicBezTo>
                          <a:pt x="26" y="62"/>
                          <a:pt x="26" y="62"/>
                          <a:pt x="25" y="62"/>
                        </a:cubicBezTo>
                        <a:cubicBezTo>
                          <a:pt x="23" y="59"/>
                          <a:pt x="25" y="57"/>
                          <a:pt x="21" y="56"/>
                        </a:cubicBezTo>
                        <a:cubicBezTo>
                          <a:pt x="20" y="55"/>
                          <a:pt x="16" y="54"/>
                          <a:pt x="18" y="53"/>
                        </a:cubicBezTo>
                        <a:cubicBezTo>
                          <a:pt x="18" y="52"/>
                          <a:pt x="20" y="52"/>
                          <a:pt x="20" y="52"/>
                        </a:cubicBezTo>
                        <a:cubicBezTo>
                          <a:pt x="22" y="52"/>
                          <a:pt x="23" y="51"/>
                          <a:pt x="24" y="50"/>
                        </a:cubicBezTo>
                        <a:cubicBezTo>
                          <a:pt x="24" y="49"/>
                          <a:pt x="24" y="48"/>
                          <a:pt x="25" y="48"/>
                        </a:cubicBezTo>
                        <a:cubicBezTo>
                          <a:pt x="25" y="48"/>
                          <a:pt x="25" y="48"/>
                          <a:pt x="25" y="48"/>
                        </a:cubicBezTo>
                        <a:cubicBezTo>
                          <a:pt x="25" y="47"/>
                          <a:pt x="25" y="47"/>
                          <a:pt x="25" y="47"/>
                        </a:cubicBezTo>
                        <a:cubicBezTo>
                          <a:pt x="26" y="47"/>
                          <a:pt x="28" y="49"/>
                          <a:pt x="28" y="49"/>
                        </a:cubicBezTo>
                        <a:cubicBezTo>
                          <a:pt x="29" y="50"/>
                          <a:pt x="30" y="51"/>
                          <a:pt x="31" y="51"/>
                        </a:cubicBezTo>
                        <a:cubicBezTo>
                          <a:pt x="32" y="52"/>
                          <a:pt x="33" y="52"/>
                          <a:pt x="34" y="52"/>
                        </a:cubicBezTo>
                        <a:cubicBezTo>
                          <a:pt x="35" y="52"/>
                          <a:pt x="36" y="52"/>
                          <a:pt x="36" y="52"/>
                        </a:cubicBezTo>
                        <a:cubicBezTo>
                          <a:pt x="38" y="52"/>
                          <a:pt x="39" y="52"/>
                          <a:pt x="40" y="52"/>
                        </a:cubicBezTo>
                        <a:cubicBezTo>
                          <a:pt x="41" y="52"/>
                          <a:pt x="42" y="52"/>
                          <a:pt x="42" y="52"/>
                        </a:cubicBezTo>
                        <a:cubicBezTo>
                          <a:pt x="45" y="52"/>
                          <a:pt x="51" y="53"/>
                          <a:pt x="50" y="56"/>
                        </a:cubicBezTo>
                        <a:cubicBezTo>
                          <a:pt x="50" y="58"/>
                          <a:pt x="49" y="60"/>
                          <a:pt x="48" y="61"/>
                        </a:cubicBezTo>
                        <a:cubicBezTo>
                          <a:pt x="48" y="62"/>
                          <a:pt x="47" y="63"/>
                          <a:pt x="45" y="63"/>
                        </a:cubicBezTo>
                        <a:cubicBezTo>
                          <a:pt x="45" y="63"/>
                          <a:pt x="45" y="63"/>
                          <a:pt x="45" y="63"/>
                        </a:cubicBezTo>
                        <a:cubicBezTo>
                          <a:pt x="45" y="63"/>
                          <a:pt x="45" y="63"/>
                          <a:pt x="44" y="63"/>
                        </a:cubicBezTo>
                        <a:cubicBezTo>
                          <a:pt x="42" y="63"/>
                          <a:pt x="43" y="65"/>
                          <a:pt x="41" y="66"/>
                        </a:cubicBezTo>
                        <a:cubicBezTo>
                          <a:pt x="41" y="66"/>
                          <a:pt x="40" y="66"/>
                          <a:pt x="40" y="66"/>
                        </a:cubicBezTo>
                        <a:cubicBezTo>
                          <a:pt x="39" y="66"/>
                          <a:pt x="38" y="65"/>
                          <a:pt x="37" y="65"/>
                        </a:cubicBezTo>
                        <a:cubicBezTo>
                          <a:pt x="35" y="63"/>
                          <a:pt x="37" y="60"/>
                          <a:pt x="39" y="58"/>
                        </a:cubicBezTo>
                        <a:cubicBezTo>
                          <a:pt x="39" y="58"/>
                          <a:pt x="40" y="57"/>
                          <a:pt x="40" y="57"/>
                        </a:cubicBezTo>
                        <a:cubicBezTo>
                          <a:pt x="41" y="57"/>
                          <a:pt x="41" y="56"/>
                          <a:pt x="42" y="56"/>
                        </a:cubicBezTo>
                        <a:cubicBezTo>
                          <a:pt x="43" y="55"/>
                          <a:pt x="41" y="54"/>
                          <a:pt x="40" y="53"/>
                        </a:cubicBezTo>
                        <a:cubicBezTo>
                          <a:pt x="40" y="53"/>
                          <a:pt x="40" y="53"/>
                          <a:pt x="39" y="53"/>
                        </a:cubicBezTo>
                        <a:cubicBezTo>
                          <a:pt x="38" y="53"/>
                          <a:pt x="38" y="53"/>
                          <a:pt x="37" y="54"/>
                        </a:cubicBezTo>
                        <a:cubicBezTo>
                          <a:pt x="36" y="54"/>
                          <a:pt x="35" y="54"/>
                          <a:pt x="34" y="54"/>
                        </a:cubicBezTo>
                        <a:cubicBezTo>
                          <a:pt x="34" y="54"/>
                          <a:pt x="33" y="54"/>
                          <a:pt x="33" y="54"/>
                        </a:cubicBezTo>
                        <a:cubicBezTo>
                          <a:pt x="33" y="54"/>
                          <a:pt x="32" y="53"/>
                          <a:pt x="32" y="53"/>
                        </a:cubicBezTo>
                        <a:cubicBezTo>
                          <a:pt x="31" y="53"/>
                          <a:pt x="31" y="53"/>
                          <a:pt x="31" y="53"/>
                        </a:cubicBezTo>
                        <a:cubicBezTo>
                          <a:pt x="30" y="54"/>
                          <a:pt x="29" y="55"/>
                          <a:pt x="30" y="55"/>
                        </a:cubicBezTo>
                        <a:cubicBezTo>
                          <a:pt x="31" y="56"/>
                          <a:pt x="31" y="57"/>
                          <a:pt x="31" y="57"/>
                        </a:cubicBezTo>
                        <a:cubicBezTo>
                          <a:pt x="31" y="59"/>
                          <a:pt x="30" y="61"/>
                          <a:pt x="29" y="62"/>
                        </a:cubicBezTo>
                        <a:cubicBezTo>
                          <a:pt x="28" y="62"/>
                          <a:pt x="28" y="62"/>
                          <a:pt x="27" y="62"/>
                        </a:cubicBezTo>
                        <a:moveTo>
                          <a:pt x="89" y="46"/>
                        </a:moveTo>
                        <a:cubicBezTo>
                          <a:pt x="90" y="46"/>
                          <a:pt x="91" y="46"/>
                          <a:pt x="92" y="45"/>
                        </a:cubicBezTo>
                        <a:cubicBezTo>
                          <a:pt x="95" y="45"/>
                          <a:pt x="97" y="43"/>
                          <a:pt x="99" y="41"/>
                        </a:cubicBezTo>
                        <a:cubicBezTo>
                          <a:pt x="101" y="40"/>
                          <a:pt x="104" y="40"/>
                          <a:pt x="106" y="40"/>
                        </a:cubicBezTo>
                        <a:cubicBezTo>
                          <a:pt x="106" y="40"/>
                          <a:pt x="106" y="40"/>
                          <a:pt x="106" y="40"/>
                        </a:cubicBezTo>
                        <a:cubicBezTo>
                          <a:pt x="108" y="40"/>
                          <a:pt x="110" y="40"/>
                          <a:pt x="112" y="41"/>
                        </a:cubicBezTo>
                        <a:cubicBezTo>
                          <a:pt x="113" y="41"/>
                          <a:pt x="114" y="42"/>
                          <a:pt x="115" y="44"/>
                        </a:cubicBezTo>
                        <a:cubicBezTo>
                          <a:pt x="116" y="45"/>
                          <a:pt x="114" y="47"/>
                          <a:pt x="112" y="47"/>
                        </a:cubicBezTo>
                        <a:cubicBezTo>
                          <a:pt x="111" y="47"/>
                          <a:pt x="111" y="47"/>
                          <a:pt x="110" y="46"/>
                        </a:cubicBezTo>
                        <a:cubicBezTo>
                          <a:pt x="108" y="45"/>
                          <a:pt x="108" y="43"/>
                          <a:pt x="105" y="42"/>
                        </a:cubicBezTo>
                        <a:cubicBezTo>
                          <a:pt x="105" y="42"/>
                          <a:pt x="105" y="42"/>
                          <a:pt x="104" y="42"/>
                        </a:cubicBezTo>
                        <a:cubicBezTo>
                          <a:pt x="103" y="42"/>
                          <a:pt x="102" y="43"/>
                          <a:pt x="102" y="44"/>
                        </a:cubicBezTo>
                        <a:cubicBezTo>
                          <a:pt x="101" y="45"/>
                          <a:pt x="102" y="46"/>
                          <a:pt x="103" y="47"/>
                        </a:cubicBezTo>
                        <a:cubicBezTo>
                          <a:pt x="104" y="49"/>
                          <a:pt x="108" y="49"/>
                          <a:pt x="110" y="50"/>
                        </a:cubicBezTo>
                        <a:cubicBezTo>
                          <a:pt x="111" y="51"/>
                          <a:pt x="112" y="52"/>
                          <a:pt x="112" y="53"/>
                        </a:cubicBezTo>
                        <a:cubicBezTo>
                          <a:pt x="113" y="55"/>
                          <a:pt x="113" y="57"/>
                          <a:pt x="111" y="59"/>
                        </a:cubicBezTo>
                        <a:cubicBezTo>
                          <a:pt x="111" y="59"/>
                          <a:pt x="110" y="59"/>
                          <a:pt x="109" y="59"/>
                        </a:cubicBezTo>
                        <a:cubicBezTo>
                          <a:pt x="107" y="59"/>
                          <a:pt x="103" y="57"/>
                          <a:pt x="102" y="55"/>
                        </a:cubicBezTo>
                        <a:cubicBezTo>
                          <a:pt x="101" y="54"/>
                          <a:pt x="99" y="54"/>
                          <a:pt x="98" y="53"/>
                        </a:cubicBezTo>
                        <a:cubicBezTo>
                          <a:pt x="97" y="53"/>
                          <a:pt x="97" y="53"/>
                          <a:pt x="97" y="53"/>
                        </a:cubicBezTo>
                        <a:cubicBezTo>
                          <a:pt x="96" y="53"/>
                          <a:pt x="96" y="53"/>
                          <a:pt x="96" y="53"/>
                        </a:cubicBezTo>
                        <a:cubicBezTo>
                          <a:pt x="95" y="53"/>
                          <a:pt x="95" y="53"/>
                          <a:pt x="94" y="53"/>
                        </a:cubicBezTo>
                        <a:cubicBezTo>
                          <a:pt x="94" y="53"/>
                          <a:pt x="94" y="53"/>
                          <a:pt x="94" y="53"/>
                        </a:cubicBezTo>
                        <a:cubicBezTo>
                          <a:pt x="93" y="53"/>
                          <a:pt x="92" y="53"/>
                          <a:pt x="91" y="52"/>
                        </a:cubicBezTo>
                        <a:cubicBezTo>
                          <a:pt x="90" y="52"/>
                          <a:pt x="89" y="51"/>
                          <a:pt x="88" y="51"/>
                        </a:cubicBezTo>
                        <a:cubicBezTo>
                          <a:pt x="88" y="51"/>
                          <a:pt x="87" y="52"/>
                          <a:pt x="87" y="52"/>
                        </a:cubicBezTo>
                        <a:cubicBezTo>
                          <a:pt x="86" y="53"/>
                          <a:pt x="87" y="54"/>
                          <a:pt x="88" y="54"/>
                        </a:cubicBezTo>
                        <a:cubicBezTo>
                          <a:pt x="89" y="55"/>
                          <a:pt x="91" y="55"/>
                          <a:pt x="92" y="57"/>
                        </a:cubicBezTo>
                        <a:cubicBezTo>
                          <a:pt x="92" y="57"/>
                          <a:pt x="91" y="58"/>
                          <a:pt x="91" y="58"/>
                        </a:cubicBezTo>
                        <a:cubicBezTo>
                          <a:pt x="91" y="58"/>
                          <a:pt x="91" y="58"/>
                          <a:pt x="91" y="58"/>
                        </a:cubicBezTo>
                        <a:cubicBezTo>
                          <a:pt x="91" y="59"/>
                          <a:pt x="90" y="60"/>
                          <a:pt x="91" y="61"/>
                        </a:cubicBezTo>
                        <a:cubicBezTo>
                          <a:pt x="91" y="61"/>
                          <a:pt x="92" y="61"/>
                          <a:pt x="93" y="61"/>
                        </a:cubicBezTo>
                        <a:cubicBezTo>
                          <a:pt x="94" y="61"/>
                          <a:pt x="94" y="61"/>
                          <a:pt x="95" y="61"/>
                        </a:cubicBezTo>
                        <a:cubicBezTo>
                          <a:pt x="96" y="60"/>
                          <a:pt x="97" y="60"/>
                          <a:pt x="97" y="60"/>
                        </a:cubicBezTo>
                        <a:cubicBezTo>
                          <a:pt x="99" y="60"/>
                          <a:pt x="101" y="61"/>
                          <a:pt x="102" y="62"/>
                        </a:cubicBezTo>
                        <a:cubicBezTo>
                          <a:pt x="104" y="64"/>
                          <a:pt x="105" y="66"/>
                          <a:pt x="105" y="68"/>
                        </a:cubicBezTo>
                        <a:cubicBezTo>
                          <a:pt x="105" y="69"/>
                          <a:pt x="104" y="70"/>
                          <a:pt x="104" y="70"/>
                        </a:cubicBezTo>
                        <a:cubicBezTo>
                          <a:pt x="103" y="70"/>
                          <a:pt x="102" y="69"/>
                          <a:pt x="101" y="69"/>
                        </a:cubicBezTo>
                        <a:cubicBezTo>
                          <a:pt x="99" y="67"/>
                          <a:pt x="97" y="66"/>
                          <a:pt x="95" y="65"/>
                        </a:cubicBezTo>
                        <a:cubicBezTo>
                          <a:pt x="93" y="64"/>
                          <a:pt x="90" y="65"/>
                          <a:pt x="88" y="64"/>
                        </a:cubicBezTo>
                        <a:cubicBezTo>
                          <a:pt x="85" y="63"/>
                          <a:pt x="82" y="62"/>
                          <a:pt x="81" y="59"/>
                        </a:cubicBezTo>
                        <a:cubicBezTo>
                          <a:pt x="81" y="58"/>
                          <a:pt x="81" y="57"/>
                          <a:pt x="82" y="56"/>
                        </a:cubicBezTo>
                        <a:cubicBezTo>
                          <a:pt x="82" y="56"/>
                          <a:pt x="82" y="56"/>
                          <a:pt x="82" y="56"/>
                        </a:cubicBezTo>
                        <a:cubicBezTo>
                          <a:pt x="82" y="55"/>
                          <a:pt x="82" y="55"/>
                          <a:pt x="82" y="54"/>
                        </a:cubicBezTo>
                        <a:cubicBezTo>
                          <a:pt x="82" y="52"/>
                          <a:pt x="81" y="51"/>
                          <a:pt x="81" y="50"/>
                        </a:cubicBezTo>
                        <a:cubicBezTo>
                          <a:pt x="80" y="48"/>
                          <a:pt x="81" y="47"/>
                          <a:pt x="83" y="46"/>
                        </a:cubicBezTo>
                        <a:cubicBezTo>
                          <a:pt x="84" y="46"/>
                          <a:pt x="85" y="45"/>
                          <a:pt x="85" y="45"/>
                        </a:cubicBezTo>
                        <a:cubicBezTo>
                          <a:pt x="86" y="45"/>
                          <a:pt x="86" y="45"/>
                          <a:pt x="87" y="45"/>
                        </a:cubicBezTo>
                        <a:cubicBezTo>
                          <a:pt x="87" y="46"/>
                          <a:pt x="88" y="46"/>
                          <a:pt x="89" y="46"/>
                        </a:cubicBezTo>
                        <a:moveTo>
                          <a:pt x="98" y="36"/>
                        </a:moveTo>
                        <a:cubicBezTo>
                          <a:pt x="100" y="36"/>
                          <a:pt x="102" y="35"/>
                          <a:pt x="104" y="34"/>
                        </a:cubicBezTo>
                        <a:cubicBezTo>
                          <a:pt x="106" y="33"/>
                          <a:pt x="107" y="32"/>
                          <a:pt x="108" y="31"/>
                        </a:cubicBezTo>
                        <a:cubicBezTo>
                          <a:pt x="109" y="30"/>
                          <a:pt x="111" y="29"/>
                          <a:pt x="113" y="29"/>
                        </a:cubicBezTo>
                        <a:cubicBezTo>
                          <a:pt x="114" y="29"/>
                          <a:pt x="115" y="29"/>
                          <a:pt x="115" y="30"/>
                        </a:cubicBezTo>
                        <a:cubicBezTo>
                          <a:pt x="116" y="31"/>
                          <a:pt x="115" y="32"/>
                          <a:pt x="115" y="33"/>
                        </a:cubicBezTo>
                        <a:cubicBezTo>
                          <a:pt x="114" y="34"/>
                          <a:pt x="114" y="36"/>
                          <a:pt x="113" y="37"/>
                        </a:cubicBezTo>
                        <a:cubicBezTo>
                          <a:pt x="113" y="37"/>
                          <a:pt x="113" y="37"/>
                          <a:pt x="113" y="37"/>
                        </a:cubicBezTo>
                        <a:cubicBezTo>
                          <a:pt x="113" y="37"/>
                          <a:pt x="112" y="38"/>
                          <a:pt x="112" y="38"/>
                        </a:cubicBezTo>
                        <a:cubicBezTo>
                          <a:pt x="111" y="38"/>
                          <a:pt x="111" y="38"/>
                          <a:pt x="110" y="38"/>
                        </a:cubicBezTo>
                        <a:cubicBezTo>
                          <a:pt x="109" y="38"/>
                          <a:pt x="108" y="37"/>
                          <a:pt x="107" y="37"/>
                        </a:cubicBezTo>
                        <a:cubicBezTo>
                          <a:pt x="105" y="37"/>
                          <a:pt x="104" y="37"/>
                          <a:pt x="102" y="37"/>
                        </a:cubicBezTo>
                        <a:cubicBezTo>
                          <a:pt x="100" y="37"/>
                          <a:pt x="98" y="37"/>
                          <a:pt x="97" y="38"/>
                        </a:cubicBezTo>
                        <a:cubicBezTo>
                          <a:pt x="96" y="38"/>
                          <a:pt x="94" y="39"/>
                          <a:pt x="92" y="39"/>
                        </a:cubicBezTo>
                        <a:cubicBezTo>
                          <a:pt x="91" y="39"/>
                          <a:pt x="91" y="39"/>
                          <a:pt x="91" y="38"/>
                        </a:cubicBezTo>
                        <a:cubicBezTo>
                          <a:pt x="90" y="36"/>
                          <a:pt x="93" y="35"/>
                          <a:pt x="95" y="35"/>
                        </a:cubicBezTo>
                        <a:cubicBezTo>
                          <a:pt x="96" y="35"/>
                          <a:pt x="96" y="35"/>
                          <a:pt x="96" y="35"/>
                        </a:cubicBezTo>
                        <a:cubicBezTo>
                          <a:pt x="97" y="36"/>
                          <a:pt x="97" y="36"/>
                          <a:pt x="98" y="36"/>
                        </a:cubicBezTo>
                        <a:moveTo>
                          <a:pt x="98" y="0"/>
                        </a:moveTo>
                        <a:cubicBezTo>
                          <a:pt x="97" y="0"/>
                          <a:pt x="97" y="0"/>
                          <a:pt x="96" y="0"/>
                        </a:cubicBezTo>
                        <a:cubicBezTo>
                          <a:pt x="95" y="0"/>
                          <a:pt x="95" y="0"/>
                          <a:pt x="94" y="0"/>
                        </a:cubicBezTo>
                        <a:cubicBezTo>
                          <a:pt x="92" y="0"/>
                          <a:pt x="90" y="0"/>
                          <a:pt x="88" y="1"/>
                        </a:cubicBezTo>
                        <a:cubicBezTo>
                          <a:pt x="85" y="2"/>
                          <a:pt x="82" y="4"/>
                          <a:pt x="80" y="6"/>
                        </a:cubicBezTo>
                        <a:cubicBezTo>
                          <a:pt x="79" y="8"/>
                          <a:pt x="78" y="10"/>
                          <a:pt x="75" y="11"/>
                        </a:cubicBezTo>
                        <a:cubicBezTo>
                          <a:pt x="75" y="11"/>
                          <a:pt x="75" y="11"/>
                          <a:pt x="75" y="11"/>
                        </a:cubicBezTo>
                        <a:cubicBezTo>
                          <a:pt x="74" y="11"/>
                          <a:pt x="74" y="11"/>
                          <a:pt x="74" y="11"/>
                        </a:cubicBezTo>
                        <a:cubicBezTo>
                          <a:pt x="74" y="11"/>
                          <a:pt x="75" y="11"/>
                          <a:pt x="76" y="11"/>
                        </a:cubicBezTo>
                        <a:cubicBezTo>
                          <a:pt x="79" y="11"/>
                          <a:pt x="80" y="9"/>
                          <a:pt x="81" y="7"/>
                        </a:cubicBezTo>
                        <a:cubicBezTo>
                          <a:pt x="82" y="4"/>
                          <a:pt x="88" y="1"/>
                          <a:pt x="94" y="1"/>
                        </a:cubicBezTo>
                        <a:cubicBezTo>
                          <a:pt x="94" y="1"/>
                          <a:pt x="94" y="1"/>
                          <a:pt x="94" y="1"/>
                        </a:cubicBezTo>
                        <a:cubicBezTo>
                          <a:pt x="107" y="2"/>
                          <a:pt x="105" y="7"/>
                          <a:pt x="111" y="7"/>
                        </a:cubicBezTo>
                        <a:cubicBezTo>
                          <a:pt x="115" y="7"/>
                          <a:pt x="118" y="11"/>
                          <a:pt x="118" y="18"/>
                        </a:cubicBezTo>
                        <a:cubicBezTo>
                          <a:pt x="118" y="22"/>
                          <a:pt x="116" y="25"/>
                          <a:pt x="111" y="27"/>
                        </a:cubicBezTo>
                        <a:cubicBezTo>
                          <a:pt x="110" y="27"/>
                          <a:pt x="108" y="27"/>
                          <a:pt x="107" y="28"/>
                        </a:cubicBezTo>
                        <a:cubicBezTo>
                          <a:pt x="105" y="28"/>
                          <a:pt x="103" y="29"/>
                          <a:pt x="102" y="30"/>
                        </a:cubicBezTo>
                        <a:cubicBezTo>
                          <a:pt x="100" y="31"/>
                          <a:pt x="99" y="33"/>
                          <a:pt x="96" y="33"/>
                        </a:cubicBezTo>
                        <a:cubicBezTo>
                          <a:pt x="96" y="33"/>
                          <a:pt x="95" y="33"/>
                          <a:pt x="95" y="33"/>
                        </a:cubicBezTo>
                        <a:cubicBezTo>
                          <a:pt x="94" y="33"/>
                          <a:pt x="93" y="33"/>
                          <a:pt x="91" y="33"/>
                        </a:cubicBezTo>
                        <a:cubicBezTo>
                          <a:pt x="90" y="32"/>
                          <a:pt x="89" y="32"/>
                          <a:pt x="88" y="32"/>
                        </a:cubicBezTo>
                        <a:cubicBezTo>
                          <a:pt x="88" y="32"/>
                          <a:pt x="88" y="32"/>
                          <a:pt x="88" y="32"/>
                        </a:cubicBezTo>
                        <a:cubicBezTo>
                          <a:pt x="87" y="32"/>
                          <a:pt x="85" y="33"/>
                          <a:pt x="86" y="34"/>
                        </a:cubicBezTo>
                        <a:cubicBezTo>
                          <a:pt x="87" y="34"/>
                          <a:pt x="87" y="34"/>
                          <a:pt x="87" y="34"/>
                        </a:cubicBezTo>
                        <a:cubicBezTo>
                          <a:pt x="87" y="35"/>
                          <a:pt x="88" y="35"/>
                          <a:pt x="88" y="35"/>
                        </a:cubicBezTo>
                        <a:cubicBezTo>
                          <a:pt x="87" y="36"/>
                          <a:pt x="87" y="36"/>
                          <a:pt x="86" y="37"/>
                        </a:cubicBezTo>
                        <a:cubicBezTo>
                          <a:pt x="85" y="38"/>
                          <a:pt x="85" y="39"/>
                          <a:pt x="84" y="39"/>
                        </a:cubicBezTo>
                        <a:cubicBezTo>
                          <a:pt x="83" y="40"/>
                          <a:pt x="83" y="40"/>
                          <a:pt x="82" y="40"/>
                        </a:cubicBezTo>
                        <a:cubicBezTo>
                          <a:pt x="81" y="40"/>
                          <a:pt x="79" y="37"/>
                          <a:pt x="79" y="36"/>
                        </a:cubicBezTo>
                        <a:cubicBezTo>
                          <a:pt x="78" y="32"/>
                          <a:pt x="79" y="28"/>
                          <a:pt x="84" y="26"/>
                        </a:cubicBezTo>
                        <a:cubicBezTo>
                          <a:pt x="86" y="26"/>
                          <a:pt x="89" y="26"/>
                          <a:pt x="91" y="25"/>
                        </a:cubicBezTo>
                        <a:cubicBezTo>
                          <a:pt x="94" y="25"/>
                          <a:pt x="95" y="22"/>
                          <a:pt x="98" y="21"/>
                        </a:cubicBezTo>
                        <a:cubicBezTo>
                          <a:pt x="99" y="21"/>
                          <a:pt x="100" y="20"/>
                          <a:pt x="101" y="20"/>
                        </a:cubicBezTo>
                        <a:cubicBezTo>
                          <a:pt x="103" y="20"/>
                          <a:pt x="105" y="21"/>
                          <a:pt x="106" y="22"/>
                        </a:cubicBezTo>
                        <a:cubicBezTo>
                          <a:pt x="106" y="22"/>
                          <a:pt x="106" y="22"/>
                          <a:pt x="106" y="22"/>
                        </a:cubicBezTo>
                        <a:cubicBezTo>
                          <a:pt x="104" y="20"/>
                          <a:pt x="102" y="20"/>
                          <a:pt x="100" y="20"/>
                        </a:cubicBezTo>
                        <a:cubicBezTo>
                          <a:pt x="99" y="20"/>
                          <a:pt x="97" y="20"/>
                          <a:pt x="96" y="21"/>
                        </a:cubicBezTo>
                        <a:cubicBezTo>
                          <a:pt x="95" y="21"/>
                          <a:pt x="94" y="21"/>
                          <a:pt x="93" y="22"/>
                        </a:cubicBezTo>
                        <a:cubicBezTo>
                          <a:pt x="90" y="23"/>
                          <a:pt x="85" y="23"/>
                          <a:pt x="82" y="25"/>
                        </a:cubicBezTo>
                        <a:cubicBezTo>
                          <a:pt x="81" y="25"/>
                          <a:pt x="81" y="25"/>
                          <a:pt x="80" y="26"/>
                        </a:cubicBezTo>
                        <a:cubicBezTo>
                          <a:pt x="78" y="27"/>
                          <a:pt x="77" y="28"/>
                          <a:pt x="76" y="30"/>
                        </a:cubicBezTo>
                        <a:cubicBezTo>
                          <a:pt x="76" y="31"/>
                          <a:pt x="76" y="32"/>
                          <a:pt x="76" y="33"/>
                        </a:cubicBezTo>
                        <a:cubicBezTo>
                          <a:pt x="76" y="33"/>
                          <a:pt x="76" y="33"/>
                          <a:pt x="76" y="33"/>
                        </a:cubicBezTo>
                        <a:cubicBezTo>
                          <a:pt x="76" y="33"/>
                          <a:pt x="76" y="33"/>
                          <a:pt x="76" y="33"/>
                        </a:cubicBezTo>
                        <a:cubicBezTo>
                          <a:pt x="76" y="33"/>
                          <a:pt x="76" y="33"/>
                          <a:pt x="77" y="34"/>
                        </a:cubicBezTo>
                        <a:cubicBezTo>
                          <a:pt x="77" y="34"/>
                          <a:pt x="77" y="35"/>
                          <a:pt x="77" y="36"/>
                        </a:cubicBezTo>
                        <a:cubicBezTo>
                          <a:pt x="78" y="38"/>
                          <a:pt x="80" y="40"/>
                          <a:pt x="83" y="42"/>
                        </a:cubicBezTo>
                        <a:cubicBezTo>
                          <a:pt x="84" y="42"/>
                          <a:pt x="84" y="42"/>
                          <a:pt x="85" y="42"/>
                        </a:cubicBezTo>
                        <a:cubicBezTo>
                          <a:pt x="86" y="43"/>
                          <a:pt x="88" y="43"/>
                          <a:pt x="89" y="43"/>
                        </a:cubicBezTo>
                        <a:cubicBezTo>
                          <a:pt x="89" y="43"/>
                          <a:pt x="90" y="43"/>
                          <a:pt x="90" y="43"/>
                        </a:cubicBezTo>
                        <a:cubicBezTo>
                          <a:pt x="92" y="43"/>
                          <a:pt x="95" y="41"/>
                          <a:pt x="96" y="40"/>
                        </a:cubicBezTo>
                        <a:cubicBezTo>
                          <a:pt x="99" y="39"/>
                          <a:pt x="102" y="38"/>
                          <a:pt x="105" y="38"/>
                        </a:cubicBezTo>
                        <a:cubicBezTo>
                          <a:pt x="106" y="38"/>
                          <a:pt x="107" y="38"/>
                          <a:pt x="108" y="38"/>
                        </a:cubicBezTo>
                        <a:cubicBezTo>
                          <a:pt x="109" y="38"/>
                          <a:pt x="111" y="39"/>
                          <a:pt x="112" y="39"/>
                        </a:cubicBezTo>
                        <a:cubicBezTo>
                          <a:pt x="113" y="39"/>
                          <a:pt x="114" y="39"/>
                          <a:pt x="114" y="38"/>
                        </a:cubicBezTo>
                        <a:cubicBezTo>
                          <a:pt x="116" y="37"/>
                          <a:pt x="116" y="34"/>
                          <a:pt x="115" y="33"/>
                        </a:cubicBezTo>
                        <a:cubicBezTo>
                          <a:pt x="116" y="33"/>
                          <a:pt x="116" y="33"/>
                          <a:pt x="116" y="33"/>
                        </a:cubicBezTo>
                        <a:cubicBezTo>
                          <a:pt x="116" y="35"/>
                          <a:pt x="116" y="37"/>
                          <a:pt x="115" y="39"/>
                        </a:cubicBezTo>
                        <a:cubicBezTo>
                          <a:pt x="116" y="39"/>
                          <a:pt x="116" y="39"/>
                          <a:pt x="117" y="40"/>
                        </a:cubicBezTo>
                        <a:cubicBezTo>
                          <a:pt x="117" y="40"/>
                          <a:pt x="117" y="40"/>
                          <a:pt x="117" y="40"/>
                        </a:cubicBezTo>
                        <a:cubicBezTo>
                          <a:pt x="116" y="39"/>
                          <a:pt x="115" y="39"/>
                          <a:pt x="114" y="39"/>
                        </a:cubicBezTo>
                        <a:cubicBezTo>
                          <a:pt x="114" y="39"/>
                          <a:pt x="114" y="39"/>
                          <a:pt x="114" y="39"/>
                        </a:cubicBezTo>
                        <a:cubicBezTo>
                          <a:pt x="113" y="39"/>
                          <a:pt x="113" y="39"/>
                          <a:pt x="113" y="39"/>
                        </a:cubicBezTo>
                        <a:cubicBezTo>
                          <a:pt x="113" y="39"/>
                          <a:pt x="112" y="39"/>
                          <a:pt x="112" y="39"/>
                        </a:cubicBezTo>
                        <a:cubicBezTo>
                          <a:pt x="111" y="39"/>
                          <a:pt x="109" y="39"/>
                          <a:pt x="108" y="39"/>
                        </a:cubicBezTo>
                        <a:cubicBezTo>
                          <a:pt x="108" y="39"/>
                          <a:pt x="107" y="39"/>
                          <a:pt x="106" y="39"/>
                        </a:cubicBezTo>
                        <a:cubicBezTo>
                          <a:pt x="104" y="39"/>
                          <a:pt x="101" y="39"/>
                          <a:pt x="99" y="40"/>
                        </a:cubicBezTo>
                        <a:cubicBezTo>
                          <a:pt x="97" y="41"/>
                          <a:pt x="95" y="42"/>
                          <a:pt x="93" y="43"/>
                        </a:cubicBezTo>
                        <a:cubicBezTo>
                          <a:pt x="92" y="44"/>
                          <a:pt x="90" y="44"/>
                          <a:pt x="89" y="44"/>
                        </a:cubicBezTo>
                        <a:cubicBezTo>
                          <a:pt x="88" y="44"/>
                          <a:pt x="88" y="44"/>
                          <a:pt x="87" y="44"/>
                        </a:cubicBezTo>
                        <a:cubicBezTo>
                          <a:pt x="86" y="44"/>
                          <a:pt x="84" y="44"/>
                          <a:pt x="83" y="45"/>
                        </a:cubicBezTo>
                        <a:cubicBezTo>
                          <a:pt x="81" y="45"/>
                          <a:pt x="80" y="45"/>
                          <a:pt x="79" y="46"/>
                        </a:cubicBezTo>
                        <a:cubicBezTo>
                          <a:pt x="78" y="46"/>
                          <a:pt x="77" y="47"/>
                          <a:pt x="77" y="47"/>
                        </a:cubicBezTo>
                        <a:cubicBezTo>
                          <a:pt x="76" y="49"/>
                          <a:pt x="78" y="52"/>
                          <a:pt x="78" y="54"/>
                        </a:cubicBezTo>
                        <a:cubicBezTo>
                          <a:pt x="78" y="55"/>
                          <a:pt x="78" y="56"/>
                          <a:pt x="77" y="57"/>
                        </a:cubicBezTo>
                        <a:cubicBezTo>
                          <a:pt x="77" y="59"/>
                          <a:pt x="77" y="60"/>
                          <a:pt x="78" y="61"/>
                        </a:cubicBezTo>
                        <a:cubicBezTo>
                          <a:pt x="78" y="62"/>
                          <a:pt x="79" y="63"/>
                          <a:pt x="80" y="64"/>
                        </a:cubicBezTo>
                        <a:cubicBezTo>
                          <a:pt x="83" y="66"/>
                          <a:pt x="87" y="66"/>
                          <a:pt x="91" y="67"/>
                        </a:cubicBezTo>
                        <a:cubicBezTo>
                          <a:pt x="93" y="67"/>
                          <a:pt x="96" y="67"/>
                          <a:pt x="98" y="69"/>
                        </a:cubicBezTo>
                        <a:cubicBezTo>
                          <a:pt x="100" y="70"/>
                          <a:pt x="102" y="73"/>
                          <a:pt x="105" y="73"/>
                        </a:cubicBezTo>
                        <a:cubicBezTo>
                          <a:pt x="105" y="73"/>
                          <a:pt x="105" y="73"/>
                          <a:pt x="105" y="73"/>
                        </a:cubicBezTo>
                        <a:cubicBezTo>
                          <a:pt x="105" y="73"/>
                          <a:pt x="105" y="73"/>
                          <a:pt x="105" y="73"/>
                        </a:cubicBezTo>
                        <a:cubicBezTo>
                          <a:pt x="102" y="73"/>
                          <a:pt x="100" y="71"/>
                          <a:pt x="98" y="70"/>
                        </a:cubicBezTo>
                        <a:cubicBezTo>
                          <a:pt x="95" y="68"/>
                          <a:pt x="91" y="68"/>
                          <a:pt x="86" y="67"/>
                        </a:cubicBezTo>
                        <a:cubicBezTo>
                          <a:pt x="85" y="67"/>
                          <a:pt x="83" y="66"/>
                          <a:pt x="82" y="66"/>
                        </a:cubicBezTo>
                        <a:cubicBezTo>
                          <a:pt x="81" y="66"/>
                          <a:pt x="80" y="65"/>
                          <a:pt x="80" y="65"/>
                        </a:cubicBezTo>
                        <a:cubicBezTo>
                          <a:pt x="79" y="65"/>
                          <a:pt x="78" y="64"/>
                          <a:pt x="77" y="64"/>
                        </a:cubicBezTo>
                        <a:cubicBezTo>
                          <a:pt x="77" y="64"/>
                          <a:pt x="77" y="64"/>
                          <a:pt x="77" y="64"/>
                        </a:cubicBezTo>
                        <a:cubicBezTo>
                          <a:pt x="76" y="64"/>
                          <a:pt x="76" y="65"/>
                          <a:pt x="76" y="65"/>
                        </a:cubicBezTo>
                        <a:cubicBezTo>
                          <a:pt x="76" y="66"/>
                          <a:pt x="76" y="67"/>
                          <a:pt x="77" y="69"/>
                        </a:cubicBezTo>
                        <a:cubicBezTo>
                          <a:pt x="78" y="71"/>
                          <a:pt x="78" y="72"/>
                          <a:pt x="79" y="74"/>
                        </a:cubicBezTo>
                        <a:cubicBezTo>
                          <a:pt x="79" y="75"/>
                          <a:pt x="79" y="75"/>
                          <a:pt x="79" y="76"/>
                        </a:cubicBezTo>
                        <a:cubicBezTo>
                          <a:pt x="79" y="76"/>
                          <a:pt x="79" y="77"/>
                          <a:pt x="79" y="77"/>
                        </a:cubicBezTo>
                        <a:cubicBezTo>
                          <a:pt x="79" y="77"/>
                          <a:pt x="79" y="78"/>
                          <a:pt x="79" y="78"/>
                        </a:cubicBezTo>
                        <a:cubicBezTo>
                          <a:pt x="79" y="80"/>
                          <a:pt x="78" y="81"/>
                          <a:pt x="78" y="83"/>
                        </a:cubicBezTo>
                        <a:cubicBezTo>
                          <a:pt x="78" y="84"/>
                          <a:pt x="79" y="85"/>
                          <a:pt x="79" y="85"/>
                        </a:cubicBezTo>
                        <a:cubicBezTo>
                          <a:pt x="80" y="86"/>
                          <a:pt x="80" y="87"/>
                          <a:pt x="81" y="87"/>
                        </a:cubicBezTo>
                        <a:cubicBezTo>
                          <a:pt x="81" y="87"/>
                          <a:pt x="81" y="88"/>
                          <a:pt x="82" y="88"/>
                        </a:cubicBezTo>
                        <a:cubicBezTo>
                          <a:pt x="82" y="88"/>
                          <a:pt x="82" y="88"/>
                          <a:pt x="82" y="89"/>
                        </a:cubicBezTo>
                        <a:cubicBezTo>
                          <a:pt x="83" y="89"/>
                          <a:pt x="83" y="89"/>
                          <a:pt x="83" y="90"/>
                        </a:cubicBezTo>
                        <a:cubicBezTo>
                          <a:pt x="83" y="90"/>
                          <a:pt x="83" y="90"/>
                          <a:pt x="83" y="90"/>
                        </a:cubicBezTo>
                        <a:cubicBezTo>
                          <a:pt x="83" y="90"/>
                          <a:pt x="83" y="89"/>
                          <a:pt x="83" y="89"/>
                        </a:cubicBezTo>
                        <a:cubicBezTo>
                          <a:pt x="83" y="89"/>
                          <a:pt x="83" y="89"/>
                          <a:pt x="83" y="89"/>
                        </a:cubicBezTo>
                        <a:cubicBezTo>
                          <a:pt x="82" y="89"/>
                          <a:pt x="81" y="89"/>
                          <a:pt x="81" y="89"/>
                        </a:cubicBezTo>
                        <a:cubicBezTo>
                          <a:pt x="79" y="88"/>
                          <a:pt x="78" y="86"/>
                          <a:pt x="75" y="86"/>
                        </a:cubicBezTo>
                        <a:cubicBezTo>
                          <a:pt x="75" y="86"/>
                          <a:pt x="75" y="86"/>
                          <a:pt x="74" y="86"/>
                        </a:cubicBezTo>
                        <a:cubicBezTo>
                          <a:pt x="74" y="86"/>
                          <a:pt x="73" y="86"/>
                          <a:pt x="72" y="86"/>
                        </a:cubicBezTo>
                        <a:cubicBezTo>
                          <a:pt x="72" y="86"/>
                          <a:pt x="71" y="86"/>
                          <a:pt x="70" y="86"/>
                        </a:cubicBezTo>
                        <a:cubicBezTo>
                          <a:pt x="69" y="86"/>
                          <a:pt x="69" y="86"/>
                          <a:pt x="70" y="85"/>
                        </a:cubicBezTo>
                        <a:cubicBezTo>
                          <a:pt x="71" y="85"/>
                          <a:pt x="72" y="85"/>
                          <a:pt x="72" y="84"/>
                        </a:cubicBezTo>
                        <a:cubicBezTo>
                          <a:pt x="73" y="84"/>
                          <a:pt x="73" y="83"/>
                          <a:pt x="73" y="83"/>
                        </a:cubicBezTo>
                        <a:cubicBezTo>
                          <a:pt x="73" y="82"/>
                          <a:pt x="73" y="82"/>
                          <a:pt x="73" y="82"/>
                        </a:cubicBezTo>
                        <a:cubicBezTo>
                          <a:pt x="73" y="82"/>
                          <a:pt x="73" y="82"/>
                          <a:pt x="74" y="82"/>
                        </a:cubicBezTo>
                        <a:cubicBezTo>
                          <a:pt x="74" y="82"/>
                          <a:pt x="74" y="82"/>
                          <a:pt x="74" y="82"/>
                        </a:cubicBezTo>
                        <a:cubicBezTo>
                          <a:pt x="74" y="82"/>
                          <a:pt x="74" y="82"/>
                          <a:pt x="74" y="82"/>
                        </a:cubicBezTo>
                        <a:cubicBezTo>
                          <a:pt x="76" y="81"/>
                          <a:pt x="77" y="79"/>
                          <a:pt x="77" y="78"/>
                        </a:cubicBezTo>
                        <a:cubicBezTo>
                          <a:pt x="78" y="76"/>
                          <a:pt x="78" y="74"/>
                          <a:pt x="77" y="71"/>
                        </a:cubicBezTo>
                        <a:cubicBezTo>
                          <a:pt x="76" y="69"/>
                          <a:pt x="75" y="67"/>
                          <a:pt x="75" y="64"/>
                        </a:cubicBezTo>
                        <a:cubicBezTo>
                          <a:pt x="74" y="63"/>
                          <a:pt x="74" y="62"/>
                          <a:pt x="73" y="62"/>
                        </a:cubicBezTo>
                        <a:cubicBezTo>
                          <a:pt x="73" y="61"/>
                          <a:pt x="72" y="61"/>
                          <a:pt x="71" y="61"/>
                        </a:cubicBezTo>
                        <a:cubicBezTo>
                          <a:pt x="71" y="61"/>
                          <a:pt x="71" y="61"/>
                          <a:pt x="71" y="61"/>
                        </a:cubicBezTo>
                        <a:cubicBezTo>
                          <a:pt x="70" y="61"/>
                          <a:pt x="69" y="61"/>
                          <a:pt x="68" y="61"/>
                        </a:cubicBezTo>
                        <a:cubicBezTo>
                          <a:pt x="68" y="61"/>
                          <a:pt x="68" y="61"/>
                          <a:pt x="68" y="61"/>
                        </a:cubicBezTo>
                        <a:cubicBezTo>
                          <a:pt x="67" y="61"/>
                          <a:pt x="66" y="61"/>
                          <a:pt x="65" y="61"/>
                        </a:cubicBezTo>
                        <a:cubicBezTo>
                          <a:pt x="64" y="62"/>
                          <a:pt x="63" y="62"/>
                          <a:pt x="62" y="62"/>
                        </a:cubicBezTo>
                        <a:cubicBezTo>
                          <a:pt x="62" y="62"/>
                          <a:pt x="61" y="62"/>
                          <a:pt x="60" y="61"/>
                        </a:cubicBezTo>
                        <a:cubicBezTo>
                          <a:pt x="59" y="61"/>
                          <a:pt x="57" y="60"/>
                          <a:pt x="57" y="60"/>
                        </a:cubicBezTo>
                        <a:cubicBezTo>
                          <a:pt x="54" y="60"/>
                          <a:pt x="51" y="62"/>
                          <a:pt x="51" y="64"/>
                        </a:cubicBezTo>
                        <a:cubicBezTo>
                          <a:pt x="51" y="64"/>
                          <a:pt x="51" y="64"/>
                          <a:pt x="51" y="64"/>
                        </a:cubicBezTo>
                        <a:cubicBezTo>
                          <a:pt x="51" y="64"/>
                          <a:pt x="52" y="65"/>
                          <a:pt x="52" y="65"/>
                        </a:cubicBezTo>
                        <a:cubicBezTo>
                          <a:pt x="52" y="66"/>
                          <a:pt x="53" y="67"/>
                          <a:pt x="55" y="68"/>
                        </a:cubicBezTo>
                        <a:cubicBezTo>
                          <a:pt x="54" y="68"/>
                          <a:pt x="54" y="68"/>
                          <a:pt x="54" y="68"/>
                        </a:cubicBezTo>
                        <a:cubicBezTo>
                          <a:pt x="54" y="68"/>
                          <a:pt x="53" y="67"/>
                          <a:pt x="52" y="67"/>
                        </a:cubicBezTo>
                        <a:cubicBezTo>
                          <a:pt x="52" y="66"/>
                          <a:pt x="51" y="66"/>
                          <a:pt x="51" y="66"/>
                        </a:cubicBezTo>
                        <a:cubicBezTo>
                          <a:pt x="50" y="66"/>
                          <a:pt x="50" y="66"/>
                          <a:pt x="49" y="66"/>
                        </a:cubicBezTo>
                        <a:cubicBezTo>
                          <a:pt x="49" y="66"/>
                          <a:pt x="49" y="66"/>
                          <a:pt x="49" y="66"/>
                        </a:cubicBezTo>
                        <a:cubicBezTo>
                          <a:pt x="49" y="66"/>
                          <a:pt x="49" y="66"/>
                          <a:pt x="49" y="65"/>
                        </a:cubicBezTo>
                        <a:cubicBezTo>
                          <a:pt x="48" y="66"/>
                          <a:pt x="47" y="66"/>
                          <a:pt x="46" y="66"/>
                        </a:cubicBezTo>
                        <a:cubicBezTo>
                          <a:pt x="45" y="66"/>
                          <a:pt x="45" y="66"/>
                          <a:pt x="45" y="66"/>
                        </a:cubicBezTo>
                        <a:cubicBezTo>
                          <a:pt x="47" y="66"/>
                          <a:pt x="49" y="66"/>
                          <a:pt x="50" y="65"/>
                        </a:cubicBezTo>
                        <a:cubicBezTo>
                          <a:pt x="50" y="64"/>
                          <a:pt x="50" y="63"/>
                          <a:pt x="51" y="63"/>
                        </a:cubicBezTo>
                        <a:cubicBezTo>
                          <a:pt x="50" y="62"/>
                          <a:pt x="50" y="61"/>
                          <a:pt x="51" y="61"/>
                        </a:cubicBezTo>
                        <a:cubicBezTo>
                          <a:pt x="51" y="60"/>
                          <a:pt x="52" y="60"/>
                          <a:pt x="53" y="59"/>
                        </a:cubicBezTo>
                        <a:cubicBezTo>
                          <a:pt x="53" y="58"/>
                          <a:pt x="54" y="57"/>
                          <a:pt x="53" y="57"/>
                        </a:cubicBezTo>
                        <a:cubicBezTo>
                          <a:pt x="53" y="56"/>
                          <a:pt x="53" y="55"/>
                          <a:pt x="53" y="55"/>
                        </a:cubicBezTo>
                        <a:cubicBezTo>
                          <a:pt x="52" y="54"/>
                          <a:pt x="51" y="53"/>
                          <a:pt x="49" y="53"/>
                        </a:cubicBezTo>
                        <a:cubicBezTo>
                          <a:pt x="48" y="52"/>
                          <a:pt x="46" y="51"/>
                          <a:pt x="44" y="51"/>
                        </a:cubicBezTo>
                        <a:cubicBezTo>
                          <a:pt x="40" y="50"/>
                          <a:pt x="36" y="51"/>
                          <a:pt x="32" y="50"/>
                        </a:cubicBezTo>
                        <a:cubicBezTo>
                          <a:pt x="30" y="49"/>
                          <a:pt x="28" y="48"/>
                          <a:pt x="27" y="46"/>
                        </a:cubicBezTo>
                        <a:cubicBezTo>
                          <a:pt x="26" y="46"/>
                          <a:pt x="26" y="45"/>
                          <a:pt x="25" y="45"/>
                        </a:cubicBezTo>
                        <a:cubicBezTo>
                          <a:pt x="25" y="45"/>
                          <a:pt x="25" y="45"/>
                          <a:pt x="25" y="45"/>
                        </a:cubicBezTo>
                        <a:cubicBezTo>
                          <a:pt x="24" y="45"/>
                          <a:pt x="24" y="45"/>
                          <a:pt x="24" y="45"/>
                        </a:cubicBezTo>
                        <a:cubicBezTo>
                          <a:pt x="23" y="45"/>
                          <a:pt x="23" y="46"/>
                          <a:pt x="23" y="46"/>
                        </a:cubicBezTo>
                        <a:cubicBezTo>
                          <a:pt x="22" y="48"/>
                          <a:pt x="22" y="50"/>
                          <a:pt x="18" y="51"/>
                        </a:cubicBezTo>
                        <a:cubicBezTo>
                          <a:pt x="18" y="51"/>
                          <a:pt x="18" y="51"/>
                          <a:pt x="18" y="51"/>
                        </a:cubicBezTo>
                        <a:cubicBezTo>
                          <a:pt x="21" y="50"/>
                          <a:pt x="22" y="48"/>
                          <a:pt x="23" y="46"/>
                        </a:cubicBezTo>
                        <a:cubicBezTo>
                          <a:pt x="21" y="47"/>
                          <a:pt x="20" y="49"/>
                          <a:pt x="20" y="50"/>
                        </a:cubicBezTo>
                        <a:cubicBezTo>
                          <a:pt x="19" y="51"/>
                          <a:pt x="18" y="51"/>
                          <a:pt x="17" y="51"/>
                        </a:cubicBezTo>
                        <a:cubicBezTo>
                          <a:pt x="16" y="51"/>
                          <a:pt x="15" y="51"/>
                          <a:pt x="14" y="51"/>
                        </a:cubicBezTo>
                        <a:cubicBezTo>
                          <a:pt x="14" y="51"/>
                          <a:pt x="14" y="51"/>
                          <a:pt x="14" y="51"/>
                        </a:cubicBezTo>
                        <a:cubicBezTo>
                          <a:pt x="13" y="51"/>
                          <a:pt x="12" y="51"/>
                          <a:pt x="12" y="51"/>
                        </a:cubicBezTo>
                        <a:cubicBezTo>
                          <a:pt x="11" y="52"/>
                          <a:pt x="12" y="54"/>
                          <a:pt x="12" y="54"/>
                        </a:cubicBezTo>
                        <a:cubicBezTo>
                          <a:pt x="12" y="54"/>
                          <a:pt x="13" y="55"/>
                          <a:pt x="13" y="55"/>
                        </a:cubicBezTo>
                        <a:cubicBezTo>
                          <a:pt x="14" y="55"/>
                          <a:pt x="15" y="55"/>
                          <a:pt x="16" y="56"/>
                        </a:cubicBezTo>
                        <a:cubicBezTo>
                          <a:pt x="19" y="57"/>
                          <a:pt x="20" y="59"/>
                          <a:pt x="21" y="60"/>
                        </a:cubicBezTo>
                        <a:cubicBezTo>
                          <a:pt x="24" y="63"/>
                          <a:pt x="28" y="66"/>
                          <a:pt x="32" y="67"/>
                        </a:cubicBezTo>
                        <a:cubicBezTo>
                          <a:pt x="31" y="66"/>
                          <a:pt x="30" y="64"/>
                          <a:pt x="31" y="62"/>
                        </a:cubicBezTo>
                        <a:cubicBezTo>
                          <a:pt x="31" y="62"/>
                          <a:pt x="31" y="61"/>
                          <a:pt x="32" y="60"/>
                        </a:cubicBezTo>
                        <a:cubicBezTo>
                          <a:pt x="32" y="60"/>
                          <a:pt x="32" y="60"/>
                          <a:pt x="32" y="60"/>
                        </a:cubicBezTo>
                        <a:cubicBezTo>
                          <a:pt x="32" y="60"/>
                          <a:pt x="32" y="60"/>
                          <a:pt x="32" y="59"/>
                        </a:cubicBezTo>
                        <a:cubicBezTo>
                          <a:pt x="33" y="58"/>
                          <a:pt x="33" y="57"/>
                          <a:pt x="33" y="56"/>
                        </a:cubicBezTo>
                        <a:cubicBezTo>
                          <a:pt x="33" y="56"/>
                          <a:pt x="33" y="56"/>
                          <a:pt x="33" y="56"/>
                        </a:cubicBezTo>
                        <a:cubicBezTo>
                          <a:pt x="32" y="56"/>
                          <a:pt x="32" y="55"/>
                          <a:pt x="32" y="55"/>
                        </a:cubicBezTo>
                        <a:cubicBezTo>
                          <a:pt x="32" y="55"/>
                          <a:pt x="32" y="55"/>
                          <a:pt x="32" y="55"/>
                        </a:cubicBezTo>
                        <a:cubicBezTo>
                          <a:pt x="32" y="55"/>
                          <a:pt x="32" y="55"/>
                          <a:pt x="33" y="55"/>
                        </a:cubicBezTo>
                        <a:cubicBezTo>
                          <a:pt x="33" y="55"/>
                          <a:pt x="32" y="55"/>
                          <a:pt x="32" y="55"/>
                        </a:cubicBezTo>
                        <a:cubicBezTo>
                          <a:pt x="33" y="55"/>
                          <a:pt x="34" y="55"/>
                          <a:pt x="34" y="55"/>
                        </a:cubicBezTo>
                        <a:cubicBezTo>
                          <a:pt x="35" y="55"/>
                          <a:pt x="35" y="55"/>
                          <a:pt x="36" y="55"/>
                        </a:cubicBezTo>
                        <a:cubicBezTo>
                          <a:pt x="36" y="55"/>
                          <a:pt x="37" y="55"/>
                          <a:pt x="38" y="55"/>
                        </a:cubicBezTo>
                        <a:cubicBezTo>
                          <a:pt x="38" y="55"/>
                          <a:pt x="37" y="55"/>
                          <a:pt x="37" y="55"/>
                        </a:cubicBezTo>
                        <a:cubicBezTo>
                          <a:pt x="38" y="55"/>
                          <a:pt x="38" y="55"/>
                          <a:pt x="39" y="55"/>
                        </a:cubicBezTo>
                        <a:cubicBezTo>
                          <a:pt x="39" y="55"/>
                          <a:pt x="39" y="55"/>
                          <a:pt x="39" y="55"/>
                        </a:cubicBezTo>
                        <a:cubicBezTo>
                          <a:pt x="38" y="56"/>
                          <a:pt x="37" y="56"/>
                          <a:pt x="35" y="57"/>
                        </a:cubicBezTo>
                        <a:cubicBezTo>
                          <a:pt x="34" y="57"/>
                          <a:pt x="35" y="59"/>
                          <a:pt x="34" y="60"/>
                        </a:cubicBezTo>
                        <a:cubicBezTo>
                          <a:pt x="32" y="62"/>
                          <a:pt x="31" y="63"/>
                          <a:pt x="32" y="65"/>
                        </a:cubicBezTo>
                        <a:cubicBezTo>
                          <a:pt x="32" y="66"/>
                          <a:pt x="33" y="67"/>
                          <a:pt x="34" y="68"/>
                        </a:cubicBezTo>
                        <a:cubicBezTo>
                          <a:pt x="36" y="68"/>
                          <a:pt x="37" y="68"/>
                          <a:pt x="38" y="69"/>
                        </a:cubicBezTo>
                        <a:cubicBezTo>
                          <a:pt x="39" y="69"/>
                          <a:pt x="40" y="69"/>
                          <a:pt x="41" y="69"/>
                        </a:cubicBezTo>
                        <a:cubicBezTo>
                          <a:pt x="42" y="69"/>
                          <a:pt x="43" y="69"/>
                          <a:pt x="45" y="69"/>
                        </a:cubicBezTo>
                        <a:cubicBezTo>
                          <a:pt x="46" y="69"/>
                          <a:pt x="47" y="69"/>
                          <a:pt x="48" y="69"/>
                        </a:cubicBezTo>
                        <a:cubicBezTo>
                          <a:pt x="51" y="69"/>
                          <a:pt x="53" y="69"/>
                          <a:pt x="55" y="70"/>
                        </a:cubicBezTo>
                        <a:cubicBezTo>
                          <a:pt x="56" y="70"/>
                          <a:pt x="56" y="71"/>
                          <a:pt x="57" y="72"/>
                        </a:cubicBezTo>
                        <a:cubicBezTo>
                          <a:pt x="58" y="72"/>
                          <a:pt x="59" y="73"/>
                          <a:pt x="60" y="73"/>
                        </a:cubicBezTo>
                        <a:cubicBezTo>
                          <a:pt x="61" y="73"/>
                          <a:pt x="61" y="73"/>
                          <a:pt x="61" y="73"/>
                        </a:cubicBezTo>
                        <a:cubicBezTo>
                          <a:pt x="62" y="73"/>
                          <a:pt x="63" y="73"/>
                          <a:pt x="63" y="73"/>
                        </a:cubicBezTo>
                        <a:cubicBezTo>
                          <a:pt x="64" y="72"/>
                          <a:pt x="65" y="71"/>
                          <a:pt x="66" y="71"/>
                        </a:cubicBezTo>
                        <a:cubicBezTo>
                          <a:pt x="67" y="71"/>
                          <a:pt x="67" y="71"/>
                          <a:pt x="67" y="71"/>
                        </a:cubicBezTo>
                        <a:cubicBezTo>
                          <a:pt x="67" y="71"/>
                          <a:pt x="67" y="71"/>
                          <a:pt x="67" y="71"/>
                        </a:cubicBezTo>
                        <a:cubicBezTo>
                          <a:pt x="67" y="71"/>
                          <a:pt x="67" y="71"/>
                          <a:pt x="67" y="71"/>
                        </a:cubicBezTo>
                        <a:cubicBezTo>
                          <a:pt x="66" y="72"/>
                          <a:pt x="66" y="73"/>
                          <a:pt x="66" y="74"/>
                        </a:cubicBezTo>
                        <a:cubicBezTo>
                          <a:pt x="65" y="75"/>
                          <a:pt x="64" y="76"/>
                          <a:pt x="65" y="77"/>
                        </a:cubicBezTo>
                        <a:cubicBezTo>
                          <a:pt x="65" y="78"/>
                          <a:pt x="65" y="79"/>
                          <a:pt x="65" y="80"/>
                        </a:cubicBezTo>
                        <a:cubicBezTo>
                          <a:pt x="65" y="80"/>
                          <a:pt x="65" y="81"/>
                          <a:pt x="65" y="81"/>
                        </a:cubicBezTo>
                        <a:cubicBezTo>
                          <a:pt x="65" y="82"/>
                          <a:pt x="65" y="82"/>
                          <a:pt x="66" y="82"/>
                        </a:cubicBezTo>
                        <a:cubicBezTo>
                          <a:pt x="66" y="82"/>
                          <a:pt x="65" y="82"/>
                          <a:pt x="65" y="82"/>
                        </a:cubicBezTo>
                        <a:cubicBezTo>
                          <a:pt x="65" y="82"/>
                          <a:pt x="65" y="82"/>
                          <a:pt x="65" y="82"/>
                        </a:cubicBezTo>
                        <a:cubicBezTo>
                          <a:pt x="65" y="82"/>
                          <a:pt x="65" y="82"/>
                          <a:pt x="65" y="82"/>
                        </a:cubicBezTo>
                        <a:cubicBezTo>
                          <a:pt x="63" y="82"/>
                          <a:pt x="62" y="80"/>
                          <a:pt x="62" y="78"/>
                        </a:cubicBezTo>
                        <a:cubicBezTo>
                          <a:pt x="61" y="77"/>
                          <a:pt x="61" y="77"/>
                          <a:pt x="60" y="76"/>
                        </a:cubicBezTo>
                        <a:cubicBezTo>
                          <a:pt x="59" y="75"/>
                          <a:pt x="59" y="74"/>
                          <a:pt x="58" y="73"/>
                        </a:cubicBezTo>
                        <a:cubicBezTo>
                          <a:pt x="58" y="73"/>
                          <a:pt x="57" y="73"/>
                          <a:pt x="57" y="73"/>
                        </a:cubicBezTo>
                        <a:cubicBezTo>
                          <a:pt x="57" y="72"/>
                          <a:pt x="56" y="71"/>
                          <a:pt x="55" y="71"/>
                        </a:cubicBezTo>
                        <a:cubicBezTo>
                          <a:pt x="55" y="71"/>
                          <a:pt x="54" y="70"/>
                          <a:pt x="54" y="70"/>
                        </a:cubicBezTo>
                        <a:cubicBezTo>
                          <a:pt x="54" y="70"/>
                          <a:pt x="54" y="70"/>
                          <a:pt x="54" y="70"/>
                        </a:cubicBezTo>
                        <a:cubicBezTo>
                          <a:pt x="54" y="70"/>
                          <a:pt x="53" y="70"/>
                          <a:pt x="53" y="70"/>
                        </a:cubicBezTo>
                        <a:cubicBezTo>
                          <a:pt x="52" y="69"/>
                          <a:pt x="51" y="69"/>
                          <a:pt x="50" y="69"/>
                        </a:cubicBezTo>
                        <a:cubicBezTo>
                          <a:pt x="48" y="69"/>
                          <a:pt x="47" y="69"/>
                          <a:pt x="46" y="69"/>
                        </a:cubicBezTo>
                        <a:cubicBezTo>
                          <a:pt x="45" y="70"/>
                          <a:pt x="43" y="70"/>
                          <a:pt x="42" y="70"/>
                        </a:cubicBezTo>
                        <a:cubicBezTo>
                          <a:pt x="40" y="70"/>
                          <a:pt x="38" y="70"/>
                          <a:pt x="36" y="69"/>
                        </a:cubicBezTo>
                        <a:cubicBezTo>
                          <a:pt x="30" y="68"/>
                          <a:pt x="24" y="65"/>
                          <a:pt x="20" y="61"/>
                        </a:cubicBezTo>
                        <a:cubicBezTo>
                          <a:pt x="19" y="60"/>
                          <a:pt x="19" y="59"/>
                          <a:pt x="18" y="58"/>
                        </a:cubicBezTo>
                        <a:cubicBezTo>
                          <a:pt x="17" y="57"/>
                          <a:pt x="17" y="57"/>
                          <a:pt x="16" y="57"/>
                        </a:cubicBezTo>
                        <a:cubicBezTo>
                          <a:pt x="15" y="56"/>
                          <a:pt x="14" y="56"/>
                          <a:pt x="12" y="56"/>
                        </a:cubicBezTo>
                        <a:cubicBezTo>
                          <a:pt x="12" y="56"/>
                          <a:pt x="12" y="56"/>
                          <a:pt x="12" y="56"/>
                        </a:cubicBezTo>
                        <a:cubicBezTo>
                          <a:pt x="10" y="56"/>
                          <a:pt x="9" y="58"/>
                          <a:pt x="9" y="59"/>
                        </a:cubicBezTo>
                        <a:cubicBezTo>
                          <a:pt x="9" y="59"/>
                          <a:pt x="9" y="59"/>
                          <a:pt x="9" y="59"/>
                        </a:cubicBezTo>
                        <a:cubicBezTo>
                          <a:pt x="9" y="59"/>
                          <a:pt x="9" y="58"/>
                          <a:pt x="9" y="58"/>
                        </a:cubicBezTo>
                        <a:cubicBezTo>
                          <a:pt x="9" y="59"/>
                          <a:pt x="8" y="60"/>
                          <a:pt x="8" y="61"/>
                        </a:cubicBezTo>
                        <a:cubicBezTo>
                          <a:pt x="8" y="62"/>
                          <a:pt x="7" y="64"/>
                          <a:pt x="9" y="65"/>
                        </a:cubicBezTo>
                        <a:cubicBezTo>
                          <a:pt x="10" y="65"/>
                          <a:pt x="10" y="66"/>
                          <a:pt x="11" y="66"/>
                        </a:cubicBezTo>
                        <a:cubicBezTo>
                          <a:pt x="12" y="66"/>
                          <a:pt x="13" y="67"/>
                          <a:pt x="14" y="68"/>
                        </a:cubicBezTo>
                        <a:cubicBezTo>
                          <a:pt x="15" y="68"/>
                          <a:pt x="15" y="68"/>
                          <a:pt x="16" y="69"/>
                        </a:cubicBezTo>
                        <a:cubicBezTo>
                          <a:pt x="16" y="69"/>
                          <a:pt x="17" y="70"/>
                          <a:pt x="17" y="70"/>
                        </a:cubicBezTo>
                        <a:cubicBezTo>
                          <a:pt x="18" y="71"/>
                          <a:pt x="18" y="72"/>
                          <a:pt x="19" y="73"/>
                        </a:cubicBezTo>
                        <a:cubicBezTo>
                          <a:pt x="19" y="73"/>
                          <a:pt x="20" y="74"/>
                          <a:pt x="21" y="74"/>
                        </a:cubicBezTo>
                        <a:cubicBezTo>
                          <a:pt x="21" y="74"/>
                          <a:pt x="21" y="74"/>
                          <a:pt x="22" y="74"/>
                        </a:cubicBezTo>
                        <a:cubicBezTo>
                          <a:pt x="22" y="74"/>
                          <a:pt x="22" y="74"/>
                          <a:pt x="22" y="74"/>
                        </a:cubicBezTo>
                        <a:cubicBezTo>
                          <a:pt x="22" y="74"/>
                          <a:pt x="22" y="74"/>
                          <a:pt x="22" y="74"/>
                        </a:cubicBezTo>
                        <a:cubicBezTo>
                          <a:pt x="22" y="74"/>
                          <a:pt x="22" y="74"/>
                          <a:pt x="22" y="74"/>
                        </a:cubicBezTo>
                        <a:cubicBezTo>
                          <a:pt x="23" y="74"/>
                          <a:pt x="24" y="73"/>
                          <a:pt x="25" y="73"/>
                        </a:cubicBezTo>
                        <a:cubicBezTo>
                          <a:pt x="25" y="73"/>
                          <a:pt x="25" y="73"/>
                          <a:pt x="25" y="73"/>
                        </a:cubicBezTo>
                        <a:cubicBezTo>
                          <a:pt x="25" y="73"/>
                          <a:pt x="25" y="73"/>
                          <a:pt x="25" y="73"/>
                        </a:cubicBezTo>
                        <a:cubicBezTo>
                          <a:pt x="25" y="74"/>
                          <a:pt x="25" y="74"/>
                          <a:pt x="25" y="74"/>
                        </a:cubicBezTo>
                        <a:cubicBezTo>
                          <a:pt x="25" y="75"/>
                          <a:pt x="26" y="75"/>
                          <a:pt x="27" y="76"/>
                        </a:cubicBezTo>
                        <a:cubicBezTo>
                          <a:pt x="28" y="76"/>
                          <a:pt x="28" y="77"/>
                          <a:pt x="27" y="77"/>
                        </a:cubicBezTo>
                        <a:cubicBezTo>
                          <a:pt x="30" y="77"/>
                          <a:pt x="33" y="78"/>
                          <a:pt x="36" y="78"/>
                        </a:cubicBezTo>
                        <a:cubicBezTo>
                          <a:pt x="38" y="78"/>
                          <a:pt x="40" y="79"/>
                          <a:pt x="43" y="79"/>
                        </a:cubicBezTo>
                        <a:cubicBezTo>
                          <a:pt x="43" y="80"/>
                          <a:pt x="44" y="80"/>
                          <a:pt x="45" y="80"/>
                        </a:cubicBezTo>
                        <a:cubicBezTo>
                          <a:pt x="45" y="80"/>
                          <a:pt x="45" y="80"/>
                          <a:pt x="46" y="80"/>
                        </a:cubicBezTo>
                        <a:cubicBezTo>
                          <a:pt x="46" y="80"/>
                          <a:pt x="47" y="80"/>
                          <a:pt x="48" y="80"/>
                        </a:cubicBezTo>
                        <a:cubicBezTo>
                          <a:pt x="49" y="79"/>
                          <a:pt x="50" y="79"/>
                          <a:pt x="50" y="79"/>
                        </a:cubicBezTo>
                        <a:cubicBezTo>
                          <a:pt x="51" y="79"/>
                          <a:pt x="51" y="79"/>
                          <a:pt x="51" y="79"/>
                        </a:cubicBezTo>
                        <a:cubicBezTo>
                          <a:pt x="51" y="80"/>
                          <a:pt x="51" y="80"/>
                          <a:pt x="51" y="80"/>
                        </a:cubicBezTo>
                        <a:cubicBezTo>
                          <a:pt x="51" y="80"/>
                          <a:pt x="51" y="80"/>
                          <a:pt x="50" y="80"/>
                        </a:cubicBezTo>
                        <a:cubicBezTo>
                          <a:pt x="50" y="80"/>
                          <a:pt x="49" y="80"/>
                          <a:pt x="49" y="81"/>
                        </a:cubicBezTo>
                        <a:cubicBezTo>
                          <a:pt x="48" y="84"/>
                          <a:pt x="52" y="86"/>
                          <a:pt x="52" y="88"/>
                        </a:cubicBezTo>
                        <a:cubicBezTo>
                          <a:pt x="52" y="88"/>
                          <a:pt x="51" y="88"/>
                          <a:pt x="51" y="87"/>
                        </a:cubicBezTo>
                        <a:cubicBezTo>
                          <a:pt x="51" y="88"/>
                          <a:pt x="52" y="89"/>
                          <a:pt x="52" y="90"/>
                        </a:cubicBezTo>
                        <a:cubicBezTo>
                          <a:pt x="51" y="90"/>
                          <a:pt x="51" y="90"/>
                          <a:pt x="51" y="90"/>
                        </a:cubicBezTo>
                        <a:cubicBezTo>
                          <a:pt x="51" y="89"/>
                          <a:pt x="51" y="88"/>
                          <a:pt x="50" y="87"/>
                        </a:cubicBezTo>
                        <a:cubicBezTo>
                          <a:pt x="49" y="85"/>
                          <a:pt x="48" y="84"/>
                          <a:pt x="47" y="83"/>
                        </a:cubicBezTo>
                        <a:cubicBezTo>
                          <a:pt x="46" y="82"/>
                          <a:pt x="45" y="82"/>
                          <a:pt x="44" y="81"/>
                        </a:cubicBezTo>
                        <a:cubicBezTo>
                          <a:pt x="43" y="81"/>
                          <a:pt x="42" y="80"/>
                          <a:pt x="42" y="80"/>
                        </a:cubicBezTo>
                        <a:cubicBezTo>
                          <a:pt x="41" y="80"/>
                          <a:pt x="41" y="80"/>
                          <a:pt x="41" y="80"/>
                        </a:cubicBezTo>
                        <a:cubicBezTo>
                          <a:pt x="40" y="80"/>
                          <a:pt x="40" y="79"/>
                          <a:pt x="39" y="79"/>
                        </a:cubicBezTo>
                        <a:cubicBezTo>
                          <a:pt x="36" y="79"/>
                          <a:pt x="32" y="79"/>
                          <a:pt x="29" y="78"/>
                        </a:cubicBezTo>
                        <a:cubicBezTo>
                          <a:pt x="26" y="77"/>
                          <a:pt x="23" y="77"/>
                          <a:pt x="21" y="76"/>
                        </a:cubicBezTo>
                        <a:cubicBezTo>
                          <a:pt x="19" y="75"/>
                          <a:pt x="19" y="75"/>
                          <a:pt x="18" y="74"/>
                        </a:cubicBezTo>
                        <a:cubicBezTo>
                          <a:pt x="18" y="74"/>
                          <a:pt x="18" y="74"/>
                          <a:pt x="18" y="74"/>
                        </a:cubicBezTo>
                        <a:cubicBezTo>
                          <a:pt x="17" y="73"/>
                          <a:pt x="17" y="73"/>
                          <a:pt x="16" y="72"/>
                        </a:cubicBezTo>
                        <a:cubicBezTo>
                          <a:pt x="15" y="70"/>
                          <a:pt x="14" y="68"/>
                          <a:pt x="12" y="67"/>
                        </a:cubicBezTo>
                        <a:cubicBezTo>
                          <a:pt x="11" y="67"/>
                          <a:pt x="10" y="67"/>
                          <a:pt x="10" y="67"/>
                        </a:cubicBezTo>
                        <a:cubicBezTo>
                          <a:pt x="9" y="67"/>
                          <a:pt x="8" y="67"/>
                          <a:pt x="8" y="67"/>
                        </a:cubicBezTo>
                        <a:cubicBezTo>
                          <a:pt x="7" y="67"/>
                          <a:pt x="7" y="68"/>
                          <a:pt x="7" y="68"/>
                        </a:cubicBezTo>
                        <a:cubicBezTo>
                          <a:pt x="7" y="70"/>
                          <a:pt x="6" y="70"/>
                          <a:pt x="4" y="71"/>
                        </a:cubicBezTo>
                        <a:cubicBezTo>
                          <a:pt x="0" y="73"/>
                          <a:pt x="2" y="77"/>
                          <a:pt x="5" y="79"/>
                        </a:cubicBezTo>
                        <a:cubicBezTo>
                          <a:pt x="6" y="79"/>
                          <a:pt x="7" y="79"/>
                          <a:pt x="8" y="80"/>
                        </a:cubicBezTo>
                        <a:cubicBezTo>
                          <a:pt x="8" y="80"/>
                          <a:pt x="8" y="80"/>
                          <a:pt x="8" y="80"/>
                        </a:cubicBezTo>
                        <a:cubicBezTo>
                          <a:pt x="13" y="81"/>
                          <a:pt x="18" y="83"/>
                          <a:pt x="22" y="85"/>
                        </a:cubicBezTo>
                        <a:cubicBezTo>
                          <a:pt x="27" y="88"/>
                          <a:pt x="31" y="91"/>
                          <a:pt x="37" y="92"/>
                        </a:cubicBezTo>
                        <a:cubicBezTo>
                          <a:pt x="39" y="92"/>
                          <a:pt x="41" y="92"/>
                          <a:pt x="43" y="92"/>
                        </a:cubicBezTo>
                        <a:cubicBezTo>
                          <a:pt x="47" y="92"/>
                          <a:pt x="51" y="92"/>
                          <a:pt x="56" y="91"/>
                        </a:cubicBezTo>
                        <a:cubicBezTo>
                          <a:pt x="58" y="91"/>
                          <a:pt x="61" y="91"/>
                          <a:pt x="63" y="91"/>
                        </a:cubicBezTo>
                        <a:cubicBezTo>
                          <a:pt x="66" y="91"/>
                          <a:pt x="68" y="92"/>
                          <a:pt x="71" y="92"/>
                        </a:cubicBezTo>
                        <a:cubicBezTo>
                          <a:pt x="74" y="93"/>
                          <a:pt x="77" y="94"/>
                          <a:pt x="81" y="94"/>
                        </a:cubicBezTo>
                        <a:cubicBezTo>
                          <a:pt x="81" y="95"/>
                          <a:pt x="81" y="95"/>
                          <a:pt x="81" y="95"/>
                        </a:cubicBezTo>
                        <a:cubicBezTo>
                          <a:pt x="84" y="95"/>
                          <a:pt x="87" y="94"/>
                          <a:pt x="90" y="94"/>
                        </a:cubicBezTo>
                        <a:cubicBezTo>
                          <a:pt x="90" y="94"/>
                          <a:pt x="90" y="94"/>
                          <a:pt x="90" y="94"/>
                        </a:cubicBezTo>
                        <a:cubicBezTo>
                          <a:pt x="94" y="94"/>
                          <a:pt x="97" y="94"/>
                          <a:pt x="101" y="96"/>
                        </a:cubicBezTo>
                        <a:cubicBezTo>
                          <a:pt x="102" y="96"/>
                          <a:pt x="103" y="96"/>
                          <a:pt x="105" y="97"/>
                        </a:cubicBezTo>
                        <a:cubicBezTo>
                          <a:pt x="107" y="98"/>
                          <a:pt x="109" y="98"/>
                          <a:pt x="112" y="99"/>
                        </a:cubicBezTo>
                        <a:cubicBezTo>
                          <a:pt x="112" y="99"/>
                          <a:pt x="112" y="99"/>
                          <a:pt x="113" y="99"/>
                        </a:cubicBezTo>
                        <a:cubicBezTo>
                          <a:pt x="116" y="99"/>
                          <a:pt x="118" y="97"/>
                          <a:pt x="117" y="94"/>
                        </a:cubicBezTo>
                        <a:cubicBezTo>
                          <a:pt x="115" y="91"/>
                          <a:pt x="112" y="91"/>
                          <a:pt x="109" y="89"/>
                        </a:cubicBezTo>
                        <a:cubicBezTo>
                          <a:pt x="107" y="89"/>
                          <a:pt x="105" y="88"/>
                          <a:pt x="103" y="87"/>
                        </a:cubicBezTo>
                        <a:cubicBezTo>
                          <a:pt x="101" y="85"/>
                          <a:pt x="100" y="84"/>
                          <a:pt x="99" y="82"/>
                        </a:cubicBezTo>
                        <a:cubicBezTo>
                          <a:pt x="98" y="81"/>
                          <a:pt x="98" y="81"/>
                          <a:pt x="97" y="80"/>
                        </a:cubicBezTo>
                        <a:cubicBezTo>
                          <a:pt x="96" y="80"/>
                          <a:pt x="96" y="79"/>
                          <a:pt x="95" y="79"/>
                        </a:cubicBezTo>
                        <a:cubicBezTo>
                          <a:pt x="95" y="79"/>
                          <a:pt x="94" y="79"/>
                          <a:pt x="93" y="79"/>
                        </a:cubicBezTo>
                        <a:cubicBezTo>
                          <a:pt x="93" y="79"/>
                          <a:pt x="92" y="79"/>
                          <a:pt x="92" y="79"/>
                        </a:cubicBezTo>
                        <a:cubicBezTo>
                          <a:pt x="91" y="79"/>
                          <a:pt x="90" y="79"/>
                          <a:pt x="90" y="79"/>
                        </a:cubicBezTo>
                        <a:cubicBezTo>
                          <a:pt x="88" y="80"/>
                          <a:pt x="88" y="81"/>
                          <a:pt x="87" y="81"/>
                        </a:cubicBezTo>
                        <a:cubicBezTo>
                          <a:pt x="87" y="81"/>
                          <a:pt x="87" y="81"/>
                          <a:pt x="87" y="81"/>
                        </a:cubicBezTo>
                        <a:cubicBezTo>
                          <a:pt x="87" y="81"/>
                          <a:pt x="86" y="81"/>
                          <a:pt x="86" y="82"/>
                        </a:cubicBezTo>
                        <a:cubicBezTo>
                          <a:pt x="86" y="82"/>
                          <a:pt x="86" y="82"/>
                          <a:pt x="86" y="82"/>
                        </a:cubicBezTo>
                        <a:cubicBezTo>
                          <a:pt x="86" y="81"/>
                          <a:pt x="86" y="81"/>
                          <a:pt x="86" y="80"/>
                        </a:cubicBezTo>
                        <a:cubicBezTo>
                          <a:pt x="86" y="80"/>
                          <a:pt x="86" y="80"/>
                          <a:pt x="87" y="79"/>
                        </a:cubicBezTo>
                        <a:cubicBezTo>
                          <a:pt x="87" y="79"/>
                          <a:pt x="87" y="78"/>
                          <a:pt x="87" y="77"/>
                        </a:cubicBezTo>
                        <a:cubicBezTo>
                          <a:pt x="86" y="77"/>
                          <a:pt x="86" y="77"/>
                          <a:pt x="85" y="76"/>
                        </a:cubicBezTo>
                        <a:cubicBezTo>
                          <a:pt x="85" y="76"/>
                          <a:pt x="85" y="76"/>
                          <a:pt x="84" y="75"/>
                        </a:cubicBezTo>
                        <a:cubicBezTo>
                          <a:pt x="84" y="75"/>
                          <a:pt x="84" y="74"/>
                          <a:pt x="84" y="74"/>
                        </a:cubicBezTo>
                        <a:cubicBezTo>
                          <a:pt x="84" y="74"/>
                          <a:pt x="84" y="74"/>
                          <a:pt x="84" y="74"/>
                        </a:cubicBezTo>
                        <a:cubicBezTo>
                          <a:pt x="85" y="77"/>
                          <a:pt x="91" y="77"/>
                          <a:pt x="95" y="78"/>
                        </a:cubicBezTo>
                        <a:cubicBezTo>
                          <a:pt x="98" y="79"/>
                          <a:pt x="100" y="82"/>
                          <a:pt x="101" y="84"/>
                        </a:cubicBezTo>
                        <a:cubicBezTo>
                          <a:pt x="104" y="87"/>
                          <a:pt x="108" y="89"/>
                          <a:pt x="113" y="90"/>
                        </a:cubicBezTo>
                        <a:cubicBezTo>
                          <a:pt x="116" y="89"/>
                          <a:pt x="118" y="88"/>
                          <a:pt x="120" y="86"/>
                        </a:cubicBezTo>
                        <a:cubicBezTo>
                          <a:pt x="123" y="81"/>
                          <a:pt x="116" y="76"/>
                          <a:pt x="111" y="73"/>
                        </a:cubicBezTo>
                        <a:cubicBezTo>
                          <a:pt x="109" y="72"/>
                          <a:pt x="108" y="71"/>
                          <a:pt x="107" y="69"/>
                        </a:cubicBezTo>
                        <a:cubicBezTo>
                          <a:pt x="106" y="68"/>
                          <a:pt x="106" y="67"/>
                          <a:pt x="106" y="66"/>
                        </a:cubicBezTo>
                        <a:cubicBezTo>
                          <a:pt x="105" y="64"/>
                          <a:pt x="105" y="63"/>
                          <a:pt x="104" y="62"/>
                        </a:cubicBezTo>
                        <a:cubicBezTo>
                          <a:pt x="104" y="61"/>
                          <a:pt x="104" y="61"/>
                          <a:pt x="104" y="61"/>
                        </a:cubicBezTo>
                        <a:cubicBezTo>
                          <a:pt x="104" y="61"/>
                          <a:pt x="104" y="61"/>
                          <a:pt x="104" y="61"/>
                        </a:cubicBezTo>
                        <a:cubicBezTo>
                          <a:pt x="102" y="59"/>
                          <a:pt x="101" y="58"/>
                          <a:pt x="99" y="57"/>
                        </a:cubicBezTo>
                        <a:cubicBezTo>
                          <a:pt x="99" y="57"/>
                          <a:pt x="98" y="57"/>
                          <a:pt x="98" y="57"/>
                        </a:cubicBezTo>
                        <a:cubicBezTo>
                          <a:pt x="98" y="57"/>
                          <a:pt x="98" y="57"/>
                          <a:pt x="97" y="57"/>
                        </a:cubicBezTo>
                        <a:cubicBezTo>
                          <a:pt x="97" y="58"/>
                          <a:pt x="96" y="58"/>
                          <a:pt x="96" y="59"/>
                        </a:cubicBezTo>
                        <a:cubicBezTo>
                          <a:pt x="95" y="59"/>
                          <a:pt x="95" y="59"/>
                          <a:pt x="95" y="59"/>
                        </a:cubicBezTo>
                        <a:cubicBezTo>
                          <a:pt x="94" y="60"/>
                          <a:pt x="94" y="60"/>
                          <a:pt x="93" y="60"/>
                        </a:cubicBezTo>
                        <a:cubicBezTo>
                          <a:pt x="93" y="60"/>
                          <a:pt x="93" y="60"/>
                          <a:pt x="93" y="60"/>
                        </a:cubicBezTo>
                        <a:cubicBezTo>
                          <a:pt x="93" y="60"/>
                          <a:pt x="93" y="60"/>
                          <a:pt x="93" y="60"/>
                        </a:cubicBezTo>
                        <a:cubicBezTo>
                          <a:pt x="93" y="60"/>
                          <a:pt x="93" y="60"/>
                          <a:pt x="93" y="60"/>
                        </a:cubicBezTo>
                        <a:cubicBezTo>
                          <a:pt x="93" y="60"/>
                          <a:pt x="93" y="60"/>
                          <a:pt x="93" y="60"/>
                        </a:cubicBezTo>
                        <a:cubicBezTo>
                          <a:pt x="93" y="59"/>
                          <a:pt x="93" y="59"/>
                          <a:pt x="93" y="59"/>
                        </a:cubicBezTo>
                        <a:cubicBezTo>
                          <a:pt x="93" y="59"/>
                          <a:pt x="93" y="59"/>
                          <a:pt x="93" y="59"/>
                        </a:cubicBezTo>
                        <a:cubicBezTo>
                          <a:pt x="94" y="58"/>
                          <a:pt x="94" y="58"/>
                          <a:pt x="94" y="58"/>
                        </a:cubicBezTo>
                        <a:cubicBezTo>
                          <a:pt x="95" y="57"/>
                          <a:pt x="95" y="56"/>
                          <a:pt x="94" y="56"/>
                        </a:cubicBezTo>
                        <a:cubicBezTo>
                          <a:pt x="94" y="55"/>
                          <a:pt x="93" y="55"/>
                          <a:pt x="92" y="55"/>
                        </a:cubicBezTo>
                        <a:cubicBezTo>
                          <a:pt x="91" y="55"/>
                          <a:pt x="90" y="54"/>
                          <a:pt x="89" y="53"/>
                        </a:cubicBezTo>
                        <a:cubicBezTo>
                          <a:pt x="89" y="53"/>
                          <a:pt x="89" y="53"/>
                          <a:pt x="89" y="53"/>
                        </a:cubicBezTo>
                        <a:cubicBezTo>
                          <a:pt x="89" y="53"/>
                          <a:pt x="89" y="53"/>
                          <a:pt x="89" y="53"/>
                        </a:cubicBezTo>
                        <a:cubicBezTo>
                          <a:pt x="89" y="53"/>
                          <a:pt x="89" y="53"/>
                          <a:pt x="89" y="53"/>
                        </a:cubicBezTo>
                        <a:cubicBezTo>
                          <a:pt x="91" y="55"/>
                          <a:pt x="95" y="55"/>
                          <a:pt x="98" y="56"/>
                        </a:cubicBezTo>
                        <a:cubicBezTo>
                          <a:pt x="100" y="57"/>
                          <a:pt x="102" y="58"/>
                          <a:pt x="104" y="60"/>
                        </a:cubicBezTo>
                        <a:cubicBezTo>
                          <a:pt x="105" y="61"/>
                          <a:pt x="106" y="62"/>
                          <a:pt x="107" y="63"/>
                        </a:cubicBezTo>
                        <a:cubicBezTo>
                          <a:pt x="107" y="63"/>
                          <a:pt x="107" y="64"/>
                          <a:pt x="108" y="64"/>
                        </a:cubicBezTo>
                        <a:cubicBezTo>
                          <a:pt x="109" y="66"/>
                          <a:pt x="112" y="68"/>
                          <a:pt x="114" y="68"/>
                        </a:cubicBezTo>
                        <a:cubicBezTo>
                          <a:pt x="115" y="68"/>
                          <a:pt x="116" y="68"/>
                          <a:pt x="116" y="68"/>
                        </a:cubicBezTo>
                        <a:cubicBezTo>
                          <a:pt x="120" y="66"/>
                          <a:pt x="119" y="61"/>
                          <a:pt x="119" y="59"/>
                        </a:cubicBezTo>
                        <a:cubicBezTo>
                          <a:pt x="119" y="57"/>
                          <a:pt x="118" y="54"/>
                          <a:pt x="116" y="53"/>
                        </a:cubicBezTo>
                        <a:cubicBezTo>
                          <a:pt x="115" y="52"/>
                          <a:pt x="114" y="51"/>
                          <a:pt x="113" y="51"/>
                        </a:cubicBezTo>
                        <a:cubicBezTo>
                          <a:pt x="111" y="50"/>
                          <a:pt x="110" y="50"/>
                          <a:pt x="109" y="49"/>
                        </a:cubicBezTo>
                        <a:cubicBezTo>
                          <a:pt x="109" y="49"/>
                          <a:pt x="109" y="49"/>
                          <a:pt x="109" y="49"/>
                        </a:cubicBezTo>
                        <a:cubicBezTo>
                          <a:pt x="107" y="48"/>
                          <a:pt x="106" y="46"/>
                          <a:pt x="105" y="44"/>
                        </a:cubicBezTo>
                        <a:cubicBezTo>
                          <a:pt x="105" y="44"/>
                          <a:pt x="105" y="44"/>
                          <a:pt x="105" y="44"/>
                        </a:cubicBezTo>
                        <a:cubicBezTo>
                          <a:pt x="106" y="46"/>
                          <a:pt x="107" y="47"/>
                          <a:pt x="109" y="48"/>
                        </a:cubicBezTo>
                        <a:cubicBezTo>
                          <a:pt x="110" y="49"/>
                          <a:pt x="111" y="49"/>
                          <a:pt x="112" y="49"/>
                        </a:cubicBezTo>
                        <a:cubicBezTo>
                          <a:pt x="112" y="49"/>
                          <a:pt x="112" y="49"/>
                          <a:pt x="112" y="49"/>
                        </a:cubicBezTo>
                        <a:cubicBezTo>
                          <a:pt x="113" y="49"/>
                          <a:pt x="113" y="49"/>
                          <a:pt x="114" y="48"/>
                        </a:cubicBezTo>
                        <a:cubicBezTo>
                          <a:pt x="114" y="48"/>
                          <a:pt x="114" y="48"/>
                          <a:pt x="115" y="48"/>
                        </a:cubicBezTo>
                        <a:cubicBezTo>
                          <a:pt x="115" y="48"/>
                          <a:pt x="116" y="48"/>
                          <a:pt x="116" y="48"/>
                        </a:cubicBezTo>
                        <a:cubicBezTo>
                          <a:pt x="116" y="48"/>
                          <a:pt x="117" y="49"/>
                          <a:pt x="117" y="49"/>
                        </a:cubicBezTo>
                        <a:cubicBezTo>
                          <a:pt x="117" y="49"/>
                          <a:pt x="118" y="49"/>
                          <a:pt x="118" y="48"/>
                        </a:cubicBezTo>
                        <a:cubicBezTo>
                          <a:pt x="119" y="48"/>
                          <a:pt x="119" y="46"/>
                          <a:pt x="119" y="45"/>
                        </a:cubicBezTo>
                        <a:cubicBezTo>
                          <a:pt x="119" y="43"/>
                          <a:pt x="122" y="41"/>
                          <a:pt x="122" y="39"/>
                        </a:cubicBezTo>
                        <a:cubicBezTo>
                          <a:pt x="122" y="37"/>
                          <a:pt x="122" y="35"/>
                          <a:pt x="122" y="33"/>
                        </a:cubicBezTo>
                        <a:cubicBezTo>
                          <a:pt x="121" y="32"/>
                          <a:pt x="120" y="30"/>
                          <a:pt x="118" y="29"/>
                        </a:cubicBezTo>
                        <a:cubicBezTo>
                          <a:pt x="117" y="28"/>
                          <a:pt x="115" y="28"/>
                          <a:pt x="114" y="28"/>
                        </a:cubicBezTo>
                        <a:cubicBezTo>
                          <a:pt x="114" y="28"/>
                          <a:pt x="113" y="28"/>
                          <a:pt x="113" y="28"/>
                        </a:cubicBezTo>
                        <a:cubicBezTo>
                          <a:pt x="113" y="28"/>
                          <a:pt x="113" y="28"/>
                          <a:pt x="113" y="28"/>
                        </a:cubicBezTo>
                        <a:cubicBezTo>
                          <a:pt x="112" y="28"/>
                          <a:pt x="112" y="28"/>
                          <a:pt x="111" y="28"/>
                        </a:cubicBezTo>
                        <a:cubicBezTo>
                          <a:pt x="111" y="29"/>
                          <a:pt x="110" y="29"/>
                          <a:pt x="109" y="29"/>
                        </a:cubicBezTo>
                        <a:cubicBezTo>
                          <a:pt x="106" y="30"/>
                          <a:pt x="105" y="31"/>
                          <a:pt x="103" y="32"/>
                        </a:cubicBezTo>
                        <a:cubicBezTo>
                          <a:pt x="101" y="33"/>
                          <a:pt x="100" y="34"/>
                          <a:pt x="99" y="35"/>
                        </a:cubicBezTo>
                        <a:cubicBezTo>
                          <a:pt x="98" y="35"/>
                          <a:pt x="97" y="35"/>
                          <a:pt x="97" y="35"/>
                        </a:cubicBezTo>
                        <a:cubicBezTo>
                          <a:pt x="96" y="35"/>
                          <a:pt x="95" y="35"/>
                          <a:pt x="95" y="35"/>
                        </a:cubicBezTo>
                        <a:cubicBezTo>
                          <a:pt x="95" y="35"/>
                          <a:pt x="95" y="35"/>
                          <a:pt x="94" y="35"/>
                        </a:cubicBezTo>
                        <a:cubicBezTo>
                          <a:pt x="94" y="35"/>
                          <a:pt x="93" y="35"/>
                          <a:pt x="93" y="35"/>
                        </a:cubicBezTo>
                        <a:cubicBezTo>
                          <a:pt x="92" y="35"/>
                          <a:pt x="91" y="35"/>
                          <a:pt x="90" y="35"/>
                        </a:cubicBezTo>
                        <a:cubicBezTo>
                          <a:pt x="90" y="35"/>
                          <a:pt x="89" y="35"/>
                          <a:pt x="89" y="36"/>
                        </a:cubicBezTo>
                        <a:cubicBezTo>
                          <a:pt x="88" y="37"/>
                          <a:pt x="88" y="38"/>
                          <a:pt x="88" y="39"/>
                        </a:cubicBezTo>
                        <a:cubicBezTo>
                          <a:pt x="87" y="39"/>
                          <a:pt x="87" y="39"/>
                          <a:pt x="87" y="39"/>
                        </a:cubicBezTo>
                        <a:cubicBezTo>
                          <a:pt x="87" y="38"/>
                          <a:pt x="88" y="36"/>
                          <a:pt x="89" y="35"/>
                        </a:cubicBezTo>
                        <a:cubicBezTo>
                          <a:pt x="89" y="35"/>
                          <a:pt x="89" y="35"/>
                          <a:pt x="89" y="34"/>
                        </a:cubicBezTo>
                        <a:cubicBezTo>
                          <a:pt x="89" y="34"/>
                          <a:pt x="88" y="33"/>
                          <a:pt x="88" y="33"/>
                        </a:cubicBezTo>
                        <a:cubicBezTo>
                          <a:pt x="88" y="33"/>
                          <a:pt x="88" y="33"/>
                          <a:pt x="88" y="33"/>
                        </a:cubicBezTo>
                        <a:cubicBezTo>
                          <a:pt x="87" y="33"/>
                          <a:pt x="87" y="33"/>
                          <a:pt x="87" y="33"/>
                        </a:cubicBezTo>
                        <a:cubicBezTo>
                          <a:pt x="88" y="33"/>
                          <a:pt x="88" y="33"/>
                          <a:pt x="88" y="33"/>
                        </a:cubicBezTo>
                        <a:cubicBezTo>
                          <a:pt x="89" y="33"/>
                          <a:pt x="89" y="33"/>
                          <a:pt x="89" y="33"/>
                        </a:cubicBezTo>
                        <a:cubicBezTo>
                          <a:pt x="90" y="33"/>
                          <a:pt x="90" y="33"/>
                          <a:pt x="90" y="33"/>
                        </a:cubicBezTo>
                        <a:cubicBezTo>
                          <a:pt x="91" y="33"/>
                          <a:pt x="92" y="33"/>
                          <a:pt x="93" y="33"/>
                        </a:cubicBezTo>
                        <a:cubicBezTo>
                          <a:pt x="94" y="34"/>
                          <a:pt x="94" y="34"/>
                          <a:pt x="94" y="34"/>
                        </a:cubicBezTo>
                        <a:cubicBezTo>
                          <a:pt x="95" y="34"/>
                          <a:pt x="96" y="34"/>
                          <a:pt x="97" y="34"/>
                        </a:cubicBezTo>
                        <a:cubicBezTo>
                          <a:pt x="97" y="34"/>
                          <a:pt x="97" y="34"/>
                          <a:pt x="98" y="34"/>
                        </a:cubicBezTo>
                        <a:cubicBezTo>
                          <a:pt x="98" y="34"/>
                          <a:pt x="98" y="34"/>
                          <a:pt x="99" y="34"/>
                        </a:cubicBezTo>
                        <a:cubicBezTo>
                          <a:pt x="101" y="33"/>
                          <a:pt x="102" y="32"/>
                          <a:pt x="103" y="31"/>
                        </a:cubicBezTo>
                        <a:cubicBezTo>
                          <a:pt x="104" y="30"/>
                          <a:pt x="106" y="29"/>
                          <a:pt x="107" y="29"/>
                        </a:cubicBezTo>
                        <a:cubicBezTo>
                          <a:pt x="109" y="28"/>
                          <a:pt x="111" y="28"/>
                          <a:pt x="113" y="27"/>
                        </a:cubicBezTo>
                        <a:cubicBezTo>
                          <a:pt x="116" y="26"/>
                          <a:pt x="117" y="24"/>
                          <a:pt x="118" y="23"/>
                        </a:cubicBezTo>
                        <a:cubicBezTo>
                          <a:pt x="121" y="19"/>
                          <a:pt x="121" y="14"/>
                          <a:pt x="119" y="11"/>
                        </a:cubicBezTo>
                        <a:cubicBezTo>
                          <a:pt x="119" y="10"/>
                          <a:pt x="119" y="10"/>
                          <a:pt x="118" y="9"/>
                        </a:cubicBezTo>
                        <a:cubicBezTo>
                          <a:pt x="118" y="8"/>
                          <a:pt x="117" y="7"/>
                          <a:pt x="115" y="7"/>
                        </a:cubicBezTo>
                        <a:cubicBezTo>
                          <a:pt x="114" y="7"/>
                          <a:pt x="113" y="7"/>
                          <a:pt x="112" y="6"/>
                        </a:cubicBezTo>
                        <a:cubicBezTo>
                          <a:pt x="111" y="6"/>
                          <a:pt x="110" y="5"/>
                          <a:pt x="109" y="4"/>
                        </a:cubicBezTo>
                        <a:cubicBezTo>
                          <a:pt x="107" y="3"/>
                          <a:pt x="105" y="2"/>
                          <a:pt x="103" y="1"/>
                        </a:cubicBezTo>
                        <a:cubicBezTo>
                          <a:pt x="101" y="1"/>
                          <a:pt x="100" y="0"/>
                          <a:pt x="98" y="0"/>
                        </a:cubicBezTo>
                        <a:cubicBezTo>
                          <a:pt x="98" y="0"/>
                          <a:pt x="98" y="0"/>
                          <a:pt x="98" y="0"/>
                        </a:cubicBezTo>
                      </a:path>
                    </a:pathLst>
                  </a:custGeom>
                  <a:solidFill>
                    <a:srgbClr val="F2B8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75" name="Google Shape;3875;p21"/>
                  <p:cNvSpPr/>
                  <p:nvPr/>
                </p:nvSpPr>
                <p:spPr>
                  <a:xfrm>
                    <a:off x="3684" y="1746"/>
                    <a:ext cx="34" cy="7"/>
                  </a:xfrm>
                  <a:custGeom>
                    <a:avLst/>
                    <a:gdLst/>
                    <a:ahLst/>
                    <a:cxnLst/>
                    <a:rect l="l" t="t" r="r" b="b"/>
                    <a:pathLst>
                      <a:path w="45" h="9" extrusionOk="0">
                        <a:moveTo>
                          <a:pt x="45" y="2"/>
                        </a:moveTo>
                        <a:cubicBezTo>
                          <a:pt x="45" y="2"/>
                          <a:pt x="45" y="2"/>
                          <a:pt x="45" y="2"/>
                        </a:cubicBezTo>
                        <a:cubicBezTo>
                          <a:pt x="45" y="2"/>
                          <a:pt x="45" y="2"/>
                          <a:pt x="45" y="2"/>
                        </a:cubicBezTo>
                        <a:cubicBezTo>
                          <a:pt x="45" y="2"/>
                          <a:pt x="45" y="2"/>
                          <a:pt x="45" y="2"/>
                        </a:cubicBezTo>
                        <a:cubicBezTo>
                          <a:pt x="45" y="2"/>
                          <a:pt x="45" y="2"/>
                          <a:pt x="45" y="2"/>
                        </a:cubicBezTo>
                        <a:moveTo>
                          <a:pt x="38" y="0"/>
                        </a:moveTo>
                        <a:cubicBezTo>
                          <a:pt x="38" y="0"/>
                          <a:pt x="39" y="1"/>
                          <a:pt x="40" y="1"/>
                        </a:cubicBezTo>
                        <a:cubicBezTo>
                          <a:pt x="39" y="0"/>
                          <a:pt x="38" y="0"/>
                          <a:pt x="38" y="0"/>
                        </a:cubicBezTo>
                        <a:moveTo>
                          <a:pt x="26" y="0"/>
                        </a:moveTo>
                        <a:cubicBezTo>
                          <a:pt x="22" y="0"/>
                          <a:pt x="18" y="1"/>
                          <a:pt x="14" y="2"/>
                        </a:cubicBezTo>
                        <a:cubicBezTo>
                          <a:pt x="11" y="4"/>
                          <a:pt x="8" y="5"/>
                          <a:pt x="5" y="7"/>
                        </a:cubicBezTo>
                        <a:cubicBezTo>
                          <a:pt x="4" y="7"/>
                          <a:pt x="3" y="8"/>
                          <a:pt x="1" y="8"/>
                        </a:cubicBezTo>
                        <a:cubicBezTo>
                          <a:pt x="1" y="8"/>
                          <a:pt x="0" y="9"/>
                          <a:pt x="0" y="9"/>
                        </a:cubicBezTo>
                        <a:cubicBezTo>
                          <a:pt x="2" y="8"/>
                          <a:pt x="4" y="7"/>
                          <a:pt x="5" y="7"/>
                        </a:cubicBezTo>
                        <a:cubicBezTo>
                          <a:pt x="8" y="5"/>
                          <a:pt x="11" y="4"/>
                          <a:pt x="14" y="3"/>
                        </a:cubicBezTo>
                        <a:cubicBezTo>
                          <a:pt x="14" y="3"/>
                          <a:pt x="14" y="3"/>
                          <a:pt x="14" y="3"/>
                        </a:cubicBezTo>
                        <a:cubicBezTo>
                          <a:pt x="14" y="3"/>
                          <a:pt x="14" y="3"/>
                          <a:pt x="14" y="3"/>
                        </a:cubicBezTo>
                        <a:cubicBezTo>
                          <a:pt x="14" y="3"/>
                          <a:pt x="14" y="3"/>
                          <a:pt x="14" y="3"/>
                        </a:cubicBezTo>
                        <a:cubicBezTo>
                          <a:pt x="14" y="3"/>
                          <a:pt x="14" y="3"/>
                          <a:pt x="13" y="3"/>
                        </a:cubicBezTo>
                        <a:cubicBezTo>
                          <a:pt x="14" y="3"/>
                          <a:pt x="14" y="3"/>
                          <a:pt x="15" y="3"/>
                        </a:cubicBezTo>
                        <a:cubicBezTo>
                          <a:pt x="18" y="1"/>
                          <a:pt x="21" y="1"/>
                          <a:pt x="24" y="0"/>
                        </a:cubicBezTo>
                        <a:cubicBezTo>
                          <a:pt x="25" y="0"/>
                          <a:pt x="25" y="0"/>
                          <a:pt x="26" y="0"/>
                        </a:cubicBezTo>
                      </a:path>
                    </a:pathLst>
                  </a:custGeom>
                  <a:solidFill>
                    <a:srgbClr val="DF9E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76" name="Google Shape;3876;p21"/>
                  <p:cNvSpPr/>
                  <p:nvPr/>
                </p:nvSpPr>
                <p:spPr>
                  <a:xfrm>
                    <a:off x="3645" y="1788"/>
                    <a:ext cx="43" cy="20"/>
                  </a:xfrm>
                  <a:custGeom>
                    <a:avLst/>
                    <a:gdLst/>
                    <a:ahLst/>
                    <a:cxnLst/>
                    <a:rect l="l" t="t" r="r" b="b"/>
                    <a:pathLst>
                      <a:path w="58" h="27" extrusionOk="0">
                        <a:moveTo>
                          <a:pt x="56" y="27"/>
                        </a:moveTo>
                        <a:cubicBezTo>
                          <a:pt x="56" y="27"/>
                          <a:pt x="56" y="27"/>
                          <a:pt x="56" y="27"/>
                        </a:cubicBezTo>
                        <a:cubicBezTo>
                          <a:pt x="56" y="27"/>
                          <a:pt x="56" y="27"/>
                          <a:pt x="56" y="27"/>
                        </a:cubicBezTo>
                        <a:cubicBezTo>
                          <a:pt x="56" y="27"/>
                          <a:pt x="56" y="27"/>
                          <a:pt x="56" y="27"/>
                        </a:cubicBezTo>
                        <a:moveTo>
                          <a:pt x="46" y="16"/>
                        </a:moveTo>
                        <a:cubicBezTo>
                          <a:pt x="47" y="16"/>
                          <a:pt x="48" y="17"/>
                          <a:pt x="48" y="18"/>
                        </a:cubicBezTo>
                        <a:cubicBezTo>
                          <a:pt x="48" y="18"/>
                          <a:pt x="49" y="18"/>
                          <a:pt x="49" y="18"/>
                        </a:cubicBezTo>
                        <a:cubicBezTo>
                          <a:pt x="49" y="18"/>
                          <a:pt x="48" y="17"/>
                          <a:pt x="48" y="17"/>
                        </a:cubicBezTo>
                        <a:cubicBezTo>
                          <a:pt x="47" y="17"/>
                          <a:pt x="47" y="16"/>
                          <a:pt x="46" y="16"/>
                        </a:cubicBezTo>
                        <a:moveTo>
                          <a:pt x="58" y="16"/>
                        </a:moveTo>
                        <a:cubicBezTo>
                          <a:pt x="58" y="16"/>
                          <a:pt x="58" y="16"/>
                          <a:pt x="57" y="16"/>
                        </a:cubicBezTo>
                        <a:cubicBezTo>
                          <a:pt x="57" y="16"/>
                          <a:pt x="58" y="16"/>
                          <a:pt x="58" y="16"/>
                        </a:cubicBezTo>
                        <a:cubicBezTo>
                          <a:pt x="58" y="16"/>
                          <a:pt x="58" y="16"/>
                          <a:pt x="58" y="16"/>
                        </a:cubicBezTo>
                        <a:cubicBezTo>
                          <a:pt x="58" y="16"/>
                          <a:pt x="58" y="16"/>
                          <a:pt x="58" y="16"/>
                        </a:cubicBezTo>
                        <a:cubicBezTo>
                          <a:pt x="58" y="16"/>
                          <a:pt x="58" y="16"/>
                          <a:pt x="58" y="16"/>
                        </a:cubicBezTo>
                        <a:moveTo>
                          <a:pt x="23" y="0"/>
                        </a:moveTo>
                        <a:cubicBezTo>
                          <a:pt x="23" y="0"/>
                          <a:pt x="23" y="0"/>
                          <a:pt x="23" y="0"/>
                        </a:cubicBezTo>
                        <a:cubicBezTo>
                          <a:pt x="23" y="0"/>
                          <a:pt x="23" y="1"/>
                          <a:pt x="24" y="1"/>
                        </a:cubicBezTo>
                        <a:cubicBezTo>
                          <a:pt x="24" y="1"/>
                          <a:pt x="24" y="1"/>
                          <a:pt x="24" y="0"/>
                        </a:cubicBezTo>
                        <a:cubicBezTo>
                          <a:pt x="23" y="0"/>
                          <a:pt x="23" y="0"/>
                          <a:pt x="23" y="0"/>
                        </a:cubicBezTo>
                        <a:moveTo>
                          <a:pt x="4" y="0"/>
                        </a:moveTo>
                        <a:cubicBezTo>
                          <a:pt x="4" y="0"/>
                          <a:pt x="4" y="0"/>
                          <a:pt x="5" y="1"/>
                        </a:cubicBezTo>
                        <a:cubicBezTo>
                          <a:pt x="5" y="1"/>
                          <a:pt x="4" y="1"/>
                          <a:pt x="4" y="1"/>
                        </a:cubicBezTo>
                        <a:cubicBezTo>
                          <a:pt x="3" y="1"/>
                          <a:pt x="2" y="1"/>
                          <a:pt x="2" y="1"/>
                        </a:cubicBezTo>
                        <a:cubicBezTo>
                          <a:pt x="1" y="2"/>
                          <a:pt x="0" y="2"/>
                          <a:pt x="0" y="3"/>
                        </a:cubicBezTo>
                        <a:cubicBezTo>
                          <a:pt x="0" y="3"/>
                          <a:pt x="0" y="4"/>
                          <a:pt x="0" y="4"/>
                        </a:cubicBezTo>
                        <a:cubicBezTo>
                          <a:pt x="0" y="4"/>
                          <a:pt x="0" y="4"/>
                          <a:pt x="0" y="4"/>
                        </a:cubicBezTo>
                        <a:cubicBezTo>
                          <a:pt x="0" y="3"/>
                          <a:pt x="1" y="1"/>
                          <a:pt x="3" y="1"/>
                        </a:cubicBezTo>
                        <a:cubicBezTo>
                          <a:pt x="3" y="1"/>
                          <a:pt x="3" y="1"/>
                          <a:pt x="3" y="1"/>
                        </a:cubicBezTo>
                        <a:cubicBezTo>
                          <a:pt x="5" y="1"/>
                          <a:pt x="6" y="1"/>
                          <a:pt x="7" y="2"/>
                        </a:cubicBezTo>
                        <a:cubicBezTo>
                          <a:pt x="8" y="2"/>
                          <a:pt x="8" y="2"/>
                          <a:pt x="9" y="3"/>
                        </a:cubicBezTo>
                        <a:cubicBezTo>
                          <a:pt x="10" y="4"/>
                          <a:pt x="10" y="5"/>
                          <a:pt x="11" y="6"/>
                        </a:cubicBezTo>
                        <a:cubicBezTo>
                          <a:pt x="15" y="10"/>
                          <a:pt x="21" y="13"/>
                          <a:pt x="27" y="14"/>
                        </a:cubicBezTo>
                        <a:cubicBezTo>
                          <a:pt x="29" y="15"/>
                          <a:pt x="31" y="15"/>
                          <a:pt x="33" y="15"/>
                        </a:cubicBezTo>
                        <a:cubicBezTo>
                          <a:pt x="34" y="15"/>
                          <a:pt x="36" y="15"/>
                          <a:pt x="37" y="14"/>
                        </a:cubicBezTo>
                        <a:cubicBezTo>
                          <a:pt x="38" y="14"/>
                          <a:pt x="39" y="14"/>
                          <a:pt x="41" y="14"/>
                        </a:cubicBezTo>
                        <a:cubicBezTo>
                          <a:pt x="42" y="14"/>
                          <a:pt x="43" y="14"/>
                          <a:pt x="44" y="15"/>
                        </a:cubicBezTo>
                        <a:cubicBezTo>
                          <a:pt x="44" y="15"/>
                          <a:pt x="45" y="15"/>
                          <a:pt x="45" y="15"/>
                        </a:cubicBezTo>
                        <a:cubicBezTo>
                          <a:pt x="46" y="16"/>
                          <a:pt x="47" y="16"/>
                          <a:pt x="48" y="17"/>
                        </a:cubicBezTo>
                        <a:cubicBezTo>
                          <a:pt x="48" y="17"/>
                          <a:pt x="48" y="17"/>
                          <a:pt x="48" y="17"/>
                        </a:cubicBezTo>
                        <a:cubicBezTo>
                          <a:pt x="47" y="16"/>
                          <a:pt x="47" y="15"/>
                          <a:pt x="46" y="15"/>
                        </a:cubicBezTo>
                        <a:cubicBezTo>
                          <a:pt x="44" y="14"/>
                          <a:pt x="42" y="14"/>
                          <a:pt x="39" y="14"/>
                        </a:cubicBezTo>
                        <a:cubicBezTo>
                          <a:pt x="38" y="14"/>
                          <a:pt x="37" y="14"/>
                          <a:pt x="36" y="14"/>
                        </a:cubicBezTo>
                        <a:cubicBezTo>
                          <a:pt x="34" y="14"/>
                          <a:pt x="33" y="14"/>
                          <a:pt x="32" y="14"/>
                        </a:cubicBezTo>
                        <a:cubicBezTo>
                          <a:pt x="31" y="14"/>
                          <a:pt x="30" y="14"/>
                          <a:pt x="29" y="14"/>
                        </a:cubicBezTo>
                        <a:cubicBezTo>
                          <a:pt x="28" y="13"/>
                          <a:pt x="27" y="13"/>
                          <a:pt x="25" y="13"/>
                        </a:cubicBezTo>
                        <a:cubicBezTo>
                          <a:pt x="24" y="12"/>
                          <a:pt x="23" y="11"/>
                          <a:pt x="23" y="10"/>
                        </a:cubicBezTo>
                        <a:cubicBezTo>
                          <a:pt x="22" y="8"/>
                          <a:pt x="23" y="7"/>
                          <a:pt x="25" y="5"/>
                        </a:cubicBezTo>
                        <a:cubicBezTo>
                          <a:pt x="26" y="4"/>
                          <a:pt x="25" y="2"/>
                          <a:pt x="26" y="2"/>
                        </a:cubicBezTo>
                        <a:cubicBezTo>
                          <a:pt x="28" y="1"/>
                          <a:pt x="29" y="1"/>
                          <a:pt x="30" y="0"/>
                        </a:cubicBezTo>
                        <a:cubicBezTo>
                          <a:pt x="30" y="0"/>
                          <a:pt x="30" y="0"/>
                          <a:pt x="30" y="0"/>
                        </a:cubicBezTo>
                        <a:cubicBezTo>
                          <a:pt x="29" y="0"/>
                          <a:pt x="29" y="0"/>
                          <a:pt x="28" y="0"/>
                        </a:cubicBezTo>
                        <a:cubicBezTo>
                          <a:pt x="28" y="1"/>
                          <a:pt x="28" y="1"/>
                          <a:pt x="27" y="1"/>
                        </a:cubicBezTo>
                        <a:cubicBezTo>
                          <a:pt x="27" y="1"/>
                          <a:pt x="27" y="1"/>
                          <a:pt x="27" y="1"/>
                        </a:cubicBezTo>
                        <a:cubicBezTo>
                          <a:pt x="26" y="2"/>
                          <a:pt x="25" y="3"/>
                          <a:pt x="25" y="3"/>
                        </a:cubicBezTo>
                        <a:cubicBezTo>
                          <a:pt x="25" y="4"/>
                          <a:pt x="25" y="4"/>
                          <a:pt x="25" y="4"/>
                        </a:cubicBezTo>
                        <a:cubicBezTo>
                          <a:pt x="24" y="5"/>
                          <a:pt x="23" y="5"/>
                          <a:pt x="23" y="6"/>
                        </a:cubicBezTo>
                        <a:cubicBezTo>
                          <a:pt x="23" y="6"/>
                          <a:pt x="23" y="6"/>
                          <a:pt x="23" y="5"/>
                        </a:cubicBezTo>
                        <a:cubicBezTo>
                          <a:pt x="23" y="5"/>
                          <a:pt x="23" y="5"/>
                          <a:pt x="23" y="5"/>
                        </a:cubicBezTo>
                        <a:cubicBezTo>
                          <a:pt x="22" y="6"/>
                          <a:pt x="22" y="7"/>
                          <a:pt x="22" y="7"/>
                        </a:cubicBezTo>
                        <a:cubicBezTo>
                          <a:pt x="21" y="9"/>
                          <a:pt x="22" y="11"/>
                          <a:pt x="23" y="12"/>
                        </a:cubicBezTo>
                        <a:cubicBezTo>
                          <a:pt x="19" y="11"/>
                          <a:pt x="15" y="8"/>
                          <a:pt x="12" y="5"/>
                        </a:cubicBezTo>
                        <a:cubicBezTo>
                          <a:pt x="11" y="4"/>
                          <a:pt x="10" y="2"/>
                          <a:pt x="7" y="1"/>
                        </a:cubicBezTo>
                        <a:cubicBezTo>
                          <a:pt x="6" y="0"/>
                          <a:pt x="5" y="0"/>
                          <a:pt x="4" y="0"/>
                        </a:cubicBezTo>
                      </a:path>
                    </a:pathLst>
                  </a:custGeom>
                  <a:solidFill>
                    <a:srgbClr val="DD89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77" name="Google Shape;3877;p21"/>
                  <p:cNvSpPr/>
                  <p:nvPr/>
                </p:nvSpPr>
                <p:spPr>
                  <a:xfrm>
                    <a:off x="3646" y="1796"/>
                    <a:ext cx="31" cy="18"/>
                  </a:xfrm>
                  <a:custGeom>
                    <a:avLst/>
                    <a:gdLst/>
                    <a:ahLst/>
                    <a:cxnLst/>
                    <a:rect l="l" t="t" r="r" b="b"/>
                    <a:pathLst>
                      <a:path w="41" h="24" extrusionOk="0">
                        <a:moveTo>
                          <a:pt x="14" y="7"/>
                        </a:moveTo>
                        <a:cubicBezTo>
                          <a:pt x="13" y="7"/>
                          <a:pt x="12" y="8"/>
                          <a:pt x="11" y="8"/>
                        </a:cubicBezTo>
                        <a:cubicBezTo>
                          <a:pt x="12" y="8"/>
                          <a:pt x="13" y="8"/>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moveTo>
                          <a:pt x="0" y="0"/>
                        </a:moveTo>
                        <a:cubicBezTo>
                          <a:pt x="1" y="0"/>
                          <a:pt x="2" y="1"/>
                          <a:pt x="3" y="2"/>
                        </a:cubicBezTo>
                        <a:cubicBezTo>
                          <a:pt x="2" y="1"/>
                          <a:pt x="2" y="1"/>
                          <a:pt x="2" y="1"/>
                        </a:cubicBezTo>
                        <a:cubicBezTo>
                          <a:pt x="1" y="1"/>
                          <a:pt x="1" y="1"/>
                          <a:pt x="1" y="1"/>
                        </a:cubicBezTo>
                        <a:cubicBezTo>
                          <a:pt x="3" y="2"/>
                          <a:pt x="4" y="4"/>
                          <a:pt x="5" y="6"/>
                        </a:cubicBezTo>
                        <a:cubicBezTo>
                          <a:pt x="6" y="7"/>
                          <a:pt x="6" y="7"/>
                          <a:pt x="7" y="8"/>
                        </a:cubicBezTo>
                        <a:cubicBezTo>
                          <a:pt x="7" y="8"/>
                          <a:pt x="7" y="8"/>
                          <a:pt x="7" y="8"/>
                        </a:cubicBezTo>
                        <a:cubicBezTo>
                          <a:pt x="8" y="9"/>
                          <a:pt x="8" y="9"/>
                          <a:pt x="10" y="10"/>
                        </a:cubicBezTo>
                        <a:cubicBezTo>
                          <a:pt x="12" y="11"/>
                          <a:pt x="15" y="11"/>
                          <a:pt x="18" y="12"/>
                        </a:cubicBezTo>
                        <a:cubicBezTo>
                          <a:pt x="21" y="13"/>
                          <a:pt x="25" y="13"/>
                          <a:pt x="28" y="13"/>
                        </a:cubicBezTo>
                        <a:cubicBezTo>
                          <a:pt x="29" y="13"/>
                          <a:pt x="29" y="14"/>
                          <a:pt x="30" y="14"/>
                        </a:cubicBezTo>
                        <a:cubicBezTo>
                          <a:pt x="31" y="14"/>
                          <a:pt x="31" y="14"/>
                          <a:pt x="31" y="14"/>
                        </a:cubicBezTo>
                        <a:cubicBezTo>
                          <a:pt x="31" y="14"/>
                          <a:pt x="32" y="15"/>
                          <a:pt x="33" y="15"/>
                        </a:cubicBezTo>
                        <a:cubicBezTo>
                          <a:pt x="34" y="16"/>
                          <a:pt x="35" y="16"/>
                          <a:pt x="36" y="17"/>
                        </a:cubicBezTo>
                        <a:cubicBezTo>
                          <a:pt x="37" y="18"/>
                          <a:pt x="38" y="19"/>
                          <a:pt x="39" y="21"/>
                        </a:cubicBezTo>
                        <a:cubicBezTo>
                          <a:pt x="40" y="22"/>
                          <a:pt x="40" y="23"/>
                          <a:pt x="40" y="24"/>
                        </a:cubicBezTo>
                        <a:cubicBezTo>
                          <a:pt x="41" y="24"/>
                          <a:pt x="41" y="24"/>
                          <a:pt x="41" y="24"/>
                        </a:cubicBezTo>
                        <a:cubicBezTo>
                          <a:pt x="41" y="23"/>
                          <a:pt x="40" y="22"/>
                          <a:pt x="40" y="21"/>
                        </a:cubicBezTo>
                        <a:cubicBezTo>
                          <a:pt x="38" y="20"/>
                          <a:pt x="37" y="18"/>
                          <a:pt x="35" y="16"/>
                        </a:cubicBezTo>
                        <a:cubicBezTo>
                          <a:pt x="34" y="15"/>
                          <a:pt x="33" y="15"/>
                          <a:pt x="32" y="14"/>
                        </a:cubicBezTo>
                        <a:cubicBezTo>
                          <a:pt x="33" y="14"/>
                          <a:pt x="33" y="14"/>
                          <a:pt x="33" y="14"/>
                        </a:cubicBezTo>
                        <a:cubicBezTo>
                          <a:pt x="34" y="14"/>
                          <a:pt x="34" y="14"/>
                          <a:pt x="34" y="14"/>
                        </a:cubicBezTo>
                        <a:cubicBezTo>
                          <a:pt x="35" y="14"/>
                          <a:pt x="36" y="14"/>
                          <a:pt x="37" y="14"/>
                        </a:cubicBezTo>
                        <a:cubicBezTo>
                          <a:pt x="37" y="14"/>
                          <a:pt x="38" y="14"/>
                          <a:pt x="38" y="13"/>
                        </a:cubicBezTo>
                        <a:cubicBezTo>
                          <a:pt x="39" y="13"/>
                          <a:pt x="39" y="13"/>
                          <a:pt x="40" y="14"/>
                        </a:cubicBezTo>
                        <a:cubicBezTo>
                          <a:pt x="40" y="14"/>
                          <a:pt x="40" y="14"/>
                          <a:pt x="39" y="14"/>
                        </a:cubicBezTo>
                        <a:cubicBezTo>
                          <a:pt x="40" y="14"/>
                          <a:pt x="40" y="14"/>
                          <a:pt x="40" y="14"/>
                        </a:cubicBezTo>
                        <a:cubicBezTo>
                          <a:pt x="40" y="13"/>
                          <a:pt x="40" y="13"/>
                          <a:pt x="40" y="13"/>
                        </a:cubicBezTo>
                        <a:cubicBezTo>
                          <a:pt x="40" y="13"/>
                          <a:pt x="40" y="13"/>
                          <a:pt x="39" y="13"/>
                        </a:cubicBezTo>
                        <a:cubicBezTo>
                          <a:pt x="39" y="13"/>
                          <a:pt x="38" y="13"/>
                          <a:pt x="37" y="14"/>
                        </a:cubicBezTo>
                        <a:cubicBezTo>
                          <a:pt x="36" y="14"/>
                          <a:pt x="35" y="14"/>
                          <a:pt x="35" y="14"/>
                        </a:cubicBezTo>
                        <a:cubicBezTo>
                          <a:pt x="34" y="14"/>
                          <a:pt x="34" y="14"/>
                          <a:pt x="34" y="14"/>
                        </a:cubicBezTo>
                        <a:cubicBezTo>
                          <a:pt x="33" y="14"/>
                          <a:pt x="32" y="14"/>
                          <a:pt x="32" y="13"/>
                        </a:cubicBezTo>
                        <a:cubicBezTo>
                          <a:pt x="29" y="13"/>
                          <a:pt x="27" y="12"/>
                          <a:pt x="25" y="12"/>
                        </a:cubicBezTo>
                        <a:cubicBezTo>
                          <a:pt x="22" y="12"/>
                          <a:pt x="19" y="11"/>
                          <a:pt x="16" y="11"/>
                        </a:cubicBezTo>
                        <a:cubicBezTo>
                          <a:pt x="16" y="11"/>
                          <a:pt x="16" y="11"/>
                          <a:pt x="16" y="11"/>
                        </a:cubicBezTo>
                        <a:cubicBezTo>
                          <a:pt x="15" y="11"/>
                          <a:pt x="15" y="11"/>
                          <a:pt x="14" y="11"/>
                        </a:cubicBezTo>
                        <a:cubicBezTo>
                          <a:pt x="11" y="10"/>
                          <a:pt x="9" y="9"/>
                          <a:pt x="7" y="7"/>
                        </a:cubicBezTo>
                        <a:cubicBezTo>
                          <a:pt x="6" y="6"/>
                          <a:pt x="5" y="4"/>
                          <a:pt x="3" y="2"/>
                        </a:cubicBezTo>
                        <a:cubicBezTo>
                          <a:pt x="4" y="2"/>
                          <a:pt x="4" y="3"/>
                          <a:pt x="5" y="3"/>
                        </a:cubicBezTo>
                        <a:cubicBezTo>
                          <a:pt x="4" y="2"/>
                          <a:pt x="4" y="2"/>
                          <a:pt x="3" y="2"/>
                        </a:cubicBezTo>
                        <a:cubicBezTo>
                          <a:pt x="2" y="1"/>
                          <a:pt x="1" y="0"/>
                          <a:pt x="0" y="0"/>
                        </a:cubicBezTo>
                      </a:path>
                    </a:pathLst>
                  </a:custGeom>
                  <a:solidFill>
                    <a:srgbClr val="DD89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78" name="Google Shape;3878;p21"/>
                  <p:cNvSpPr/>
                  <p:nvPr/>
                </p:nvSpPr>
                <p:spPr>
                  <a:xfrm>
                    <a:off x="3644" y="1806"/>
                    <a:ext cx="69" cy="14"/>
                  </a:xfrm>
                  <a:custGeom>
                    <a:avLst/>
                    <a:gdLst/>
                    <a:ahLst/>
                    <a:cxnLst/>
                    <a:rect l="l" t="t" r="r" b="b"/>
                    <a:pathLst>
                      <a:path w="93" h="18" extrusionOk="0">
                        <a:moveTo>
                          <a:pt x="58" y="18"/>
                        </a:moveTo>
                        <a:cubicBezTo>
                          <a:pt x="58" y="18"/>
                          <a:pt x="58" y="18"/>
                          <a:pt x="58" y="18"/>
                        </a:cubicBezTo>
                        <a:cubicBezTo>
                          <a:pt x="58" y="18"/>
                          <a:pt x="58" y="18"/>
                          <a:pt x="58" y="18"/>
                        </a:cubicBezTo>
                        <a:cubicBezTo>
                          <a:pt x="58" y="18"/>
                          <a:pt x="59" y="18"/>
                          <a:pt x="59" y="18"/>
                        </a:cubicBezTo>
                        <a:cubicBezTo>
                          <a:pt x="59" y="18"/>
                          <a:pt x="59" y="18"/>
                          <a:pt x="59" y="18"/>
                        </a:cubicBezTo>
                        <a:cubicBezTo>
                          <a:pt x="59" y="18"/>
                          <a:pt x="58" y="18"/>
                          <a:pt x="58" y="18"/>
                        </a:cubicBezTo>
                        <a:moveTo>
                          <a:pt x="65" y="16"/>
                        </a:moveTo>
                        <a:cubicBezTo>
                          <a:pt x="64" y="17"/>
                          <a:pt x="63" y="17"/>
                          <a:pt x="62" y="17"/>
                        </a:cubicBezTo>
                        <a:cubicBezTo>
                          <a:pt x="61" y="18"/>
                          <a:pt x="61" y="18"/>
                          <a:pt x="60" y="18"/>
                        </a:cubicBezTo>
                        <a:cubicBezTo>
                          <a:pt x="60" y="18"/>
                          <a:pt x="59" y="18"/>
                          <a:pt x="58" y="18"/>
                        </a:cubicBezTo>
                        <a:cubicBezTo>
                          <a:pt x="59" y="18"/>
                          <a:pt x="59" y="18"/>
                          <a:pt x="60" y="18"/>
                        </a:cubicBezTo>
                        <a:cubicBezTo>
                          <a:pt x="61" y="18"/>
                          <a:pt x="63" y="17"/>
                          <a:pt x="64" y="17"/>
                        </a:cubicBezTo>
                        <a:cubicBezTo>
                          <a:pt x="64" y="17"/>
                          <a:pt x="64" y="16"/>
                          <a:pt x="65" y="16"/>
                        </a:cubicBezTo>
                        <a:moveTo>
                          <a:pt x="0" y="0"/>
                        </a:moveTo>
                        <a:cubicBezTo>
                          <a:pt x="1" y="0"/>
                          <a:pt x="3" y="0"/>
                          <a:pt x="4" y="1"/>
                        </a:cubicBezTo>
                        <a:cubicBezTo>
                          <a:pt x="6" y="1"/>
                          <a:pt x="8" y="2"/>
                          <a:pt x="9" y="3"/>
                        </a:cubicBezTo>
                        <a:cubicBezTo>
                          <a:pt x="9" y="3"/>
                          <a:pt x="10" y="4"/>
                          <a:pt x="10" y="4"/>
                        </a:cubicBezTo>
                        <a:cubicBezTo>
                          <a:pt x="10" y="4"/>
                          <a:pt x="10" y="4"/>
                          <a:pt x="10" y="4"/>
                        </a:cubicBezTo>
                        <a:cubicBezTo>
                          <a:pt x="10" y="4"/>
                          <a:pt x="10" y="4"/>
                          <a:pt x="9" y="4"/>
                        </a:cubicBezTo>
                        <a:cubicBezTo>
                          <a:pt x="10" y="4"/>
                          <a:pt x="12" y="5"/>
                          <a:pt x="13" y="6"/>
                        </a:cubicBezTo>
                        <a:cubicBezTo>
                          <a:pt x="17" y="8"/>
                          <a:pt x="20" y="10"/>
                          <a:pt x="25" y="12"/>
                        </a:cubicBezTo>
                        <a:cubicBezTo>
                          <a:pt x="25" y="12"/>
                          <a:pt x="25" y="12"/>
                          <a:pt x="25" y="12"/>
                        </a:cubicBezTo>
                        <a:cubicBezTo>
                          <a:pt x="24" y="12"/>
                          <a:pt x="23" y="12"/>
                          <a:pt x="23" y="12"/>
                        </a:cubicBezTo>
                        <a:cubicBezTo>
                          <a:pt x="22" y="12"/>
                          <a:pt x="21" y="12"/>
                          <a:pt x="20" y="13"/>
                        </a:cubicBezTo>
                        <a:cubicBezTo>
                          <a:pt x="20" y="13"/>
                          <a:pt x="20" y="13"/>
                          <a:pt x="20" y="13"/>
                        </a:cubicBezTo>
                        <a:cubicBezTo>
                          <a:pt x="21" y="13"/>
                          <a:pt x="22" y="12"/>
                          <a:pt x="23" y="12"/>
                        </a:cubicBezTo>
                        <a:cubicBezTo>
                          <a:pt x="24" y="12"/>
                          <a:pt x="26" y="13"/>
                          <a:pt x="27" y="13"/>
                        </a:cubicBezTo>
                        <a:cubicBezTo>
                          <a:pt x="28" y="13"/>
                          <a:pt x="30" y="13"/>
                          <a:pt x="31" y="13"/>
                        </a:cubicBezTo>
                        <a:cubicBezTo>
                          <a:pt x="31" y="13"/>
                          <a:pt x="32" y="13"/>
                          <a:pt x="32" y="13"/>
                        </a:cubicBezTo>
                        <a:cubicBezTo>
                          <a:pt x="33" y="13"/>
                          <a:pt x="34" y="13"/>
                          <a:pt x="35" y="13"/>
                        </a:cubicBezTo>
                        <a:cubicBezTo>
                          <a:pt x="38" y="13"/>
                          <a:pt x="41" y="13"/>
                          <a:pt x="45" y="13"/>
                        </a:cubicBezTo>
                        <a:cubicBezTo>
                          <a:pt x="47" y="12"/>
                          <a:pt x="49" y="12"/>
                          <a:pt x="51" y="12"/>
                        </a:cubicBezTo>
                        <a:cubicBezTo>
                          <a:pt x="51" y="12"/>
                          <a:pt x="51" y="12"/>
                          <a:pt x="51" y="12"/>
                        </a:cubicBezTo>
                        <a:cubicBezTo>
                          <a:pt x="51" y="11"/>
                          <a:pt x="53" y="11"/>
                          <a:pt x="54" y="11"/>
                        </a:cubicBezTo>
                        <a:cubicBezTo>
                          <a:pt x="55" y="11"/>
                          <a:pt x="55" y="11"/>
                          <a:pt x="56" y="11"/>
                        </a:cubicBezTo>
                        <a:cubicBezTo>
                          <a:pt x="58" y="11"/>
                          <a:pt x="60" y="12"/>
                          <a:pt x="62" y="12"/>
                        </a:cubicBezTo>
                        <a:cubicBezTo>
                          <a:pt x="63" y="13"/>
                          <a:pt x="65" y="13"/>
                          <a:pt x="66" y="13"/>
                        </a:cubicBezTo>
                        <a:cubicBezTo>
                          <a:pt x="67" y="14"/>
                          <a:pt x="67" y="14"/>
                          <a:pt x="68" y="14"/>
                        </a:cubicBezTo>
                        <a:cubicBezTo>
                          <a:pt x="69" y="14"/>
                          <a:pt x="69" y="15"/>
                          <a:pt x="70" y="15"/>
                        </a:cubicBezTo>
                        <a:cubicBezTo>
                          <a:pt x="69" y="15"/>
                          <a:pt x="69" y="15"/>
                          <a:pt x="68" y="15"/>
                        </a:cubicBezTo>
                        <a:cubicBezTo>
                          <a:pt x="67" y="15"/>
                          <a:pt x="66" y="16"/>
                          <a:pt x="65" y="16"/>
                        </a:cubicBezTo>
                        <a:cubicBezTo>
                          <a:pt x="67" y="15"/>
                          <a:pt x="69" y="15"/>
                          <a:pt x="71" y="15"/>
                        </a:cubicBezTo>
                        <a:cubicBezTo>
                          <a:pt x="71" y="15"/>
                          <a:pt x="72" y="15"/>
                          <a:pt x="73" y="15"/>
                        </a:cubicBezTo>
                        <a:cubicBezTo>
                          <a:pt x="76" y="15"/>
                          <a:pt x="79" y="15"/>
                          <a:pt x="81" y="15"/>
                        </a:cubicBezTo>
                        <a:cubicBezTo>
                          <a:pt x="81" y="15"/>
                          <a:pt x="81" y="15"/>
                          <a:pt x="82" y="15"/>
                        </a:cubicBezTo>
                        <a:cubicBezTo>
                          <a:pt x="86" y="15"/>
                          <a:pt x="90" y="16"/>
                          <a:pt x="93" y="17"/>
                        </a:cubicBezTo>
                        <a:cubicBezTo>
                          <a:pt x="90" y="15"/>
                          <a:pt x="86" y="15"/>
                          <a:pt x="82" y="14"/>
                        </a:cubicBezTo>
                        <a:cubicBezTo>
                          <a:pt x="82" y="14"/>
                          <a:pt x="82" y="14"/>
                          <a:pt x="82" y="14"/>
                        </a:cubicBezTo>
                        <a:cubicBezTo>
                          <a:pt x="84" y="14"/>
                          <a:pt x="86" y="14"/>
                          <a:pt x="87" y="15"/>
                        </a:cubicBezTo>
                        <a:cubicBezTo>
                          <a:pt x="89" y="15"/>
                          <a:pt x="91" y="15"/>
                          <a:pt x="93" y="16"/>
                        </a:cubicBezTo>
                        <a:cubicBezTo>
                          <a:pt x="89" y="14"/>
                          <a:pt x="86" y="14"/>
                          <a:pt x="82" y="14"/>
                        </a:cubicBezTo>
                        <a:cubicBezTo>
                          <a:pt x="82" y="14"/>
                          <a:pt x="82" y="14"/>
                          <a:pt x="82" y="14"/>
                        </a:cubicBezTo>
                        <a:cubicBezTo>
                          <a:pt x="79" y="14"/>
                          <a:pt x="76" y="15"/>
                          <a:pt x="73" y="15"/>
                        </a:cubicBezTo>
                        <a:cubicBezTo>
                          <a:pt x="73" y="15"/>
                          <a:pt x="73" y="15"/>
                          <a:pt x="73" y="14"/>
                        </a:cubicBezTo>
                        <a:cubicBezTo>
                          <a:pt x="69" y="14"/>
                          <a:pt x="66" y="13"/>
                          <a:pt x="63" y="12"/>
                        </a:cubicBezTo>
                        <a:cubicBezTo>
                          <a:pt x="60" y="12"/>
                          <a:pt x="58" y="11"/>
                          <a:pt x="55" y="11"/>
                        </a:cubicBezTo>
                        <a:cubicBezTo>
                          <a:pt x="53" y="11"/>
                          <a:pt x="50" y="11"/>
                          <a:pt x="48" y="11"/>
                        </a:cubicBezTo>
                        <a:cubicBezTo>
                          <a:pt x="43" y="12"/>
                          <a:pt x="39" y="12"/>
                          <a:pt x="35" y="12"/>
                        </a:cubicBezTo>
                        <a:cubicBezTo>
                          <a:pt x="33" y="12"/>
                          <a:pt x="31" y="12"/>
                          <a:pt x="29" y="12"/>
                        </a:cubicBezTo>
                        <a:cubicBezTo>
                          <a:pt x="23" y="11"/>
                          <a:pt x="19" y="8"/>
                          <a:pt x="14" y="5"/>
                        </a:cubicBezTo>
                        <a:cubicBezTo>
                          <a:pt x="10" y="3"/>
                          <a:pt x="5" y="1"/>
                          <a:pt x="0" y="0"/>
                        </a:cubicBezTo>
                        <a:cubicBezTo>
                          <a:pt x="0" y="0"/>
                          <a:pt x="0" y="0"/>
                          <a:pt x="0" y="0"/>
                        </a:cubicBezTo>
                      </a:path>
                    </a:pathLst>
                  </a:custGeom>
                  <a:solidFill>
                    <a:srgbClr val="DD89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79" name="Google Shape;3879;p21"/>
                  <p:cNvSpPr/>
                  <p:nvPr/>
                </p:nvSpPr>
                <p:spPr>
                  <a:xfrm>
                    <a:off x="3639" y="1788"/>
                    <a:ext cx="0" cy="3"/>
                  </a:xfrm>
                  <a:custGeom>
                    <a:avLst/>
                    <a:gdLst/>
                    <a:ahLst/>
                    <a:cxnLst/>
                    <a:rect l="l" t="t" r="r" b="b"/>
                    <a:pathLst>
                      <a:path w="1" h="4" extrusionOk="0">
                        <a:moveTo>
                          <a:pt x="0" y="0"/>
                        </a:moveTo>
                        <a:cubicBezTo>
                          <a:pt x="0" y="1"/>
                          <a:pt x="0" y="3"/>
                          <a:pt x="0" y="4"/>
                        </a:cubicBezTo>
                        <a:cubicBezTo>
                          <a:pt x="0" y="4"/>
                          <a:pt x="0" y="4"/>
                          <a:pt x="0" y="4"/>
                        </a:cubicBezTo>
                        <a:cubicBezTo>
                          <a:pt x="0" y="3"/>
                          <a:pt x="0" y="1"/>
                          <a:pt x="0" y="0"/>
                        </a:cubicBezTo>
                      </a:path>
                    </a:pathLst>
                  </a:custGeom>
                  <a:solidFill>
                    <a:srgbClr val="DF9E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80" name="Google Shape;3880;p21"/>
                  <p:cNvSpPr/>
                  <p:nvPr/>
                </p:nvSpPr>
                <p:spPr>
                  <a:xfrm>
                    <a:off x="3639" y="1791"/>
                    <a:ext cx="0" cy="1"/>
                  </a:xfrm>
                  <a:custGeom>
                    <a:avLst/>
                    <a:gdLst/>
                    <a:ahLst/>
                    <a:cxnLst/>
                    <a:rect l="l" t="t" r="r" b="b"/>
                    <a:pathLst>
                      <a:path w="120000" h="1" extrusionOk="0">
                        <a:moveTo>
                          <a:pt x="0" y="0"/>
                        </a:moveTo>
                        <a:cubicBezTo>
                          <a:pt x="0" y="0"/>
                          <a:pt x="0" y="0"/>
                          <a:pt x="0" y="0"/>
                        </a:cubicBezTo>
                        <a:cubicBezTo>
                          <a:pt x="0" y="0"/>
                          <a:pt x="0" y="1"/>
                          <a:pt x="0" y="1"/>
                        </a:cubicBezTo>
                        <a:cubicBezTo>
                          <a:pt x="0" y="1"/>
                          <a:pt x="0" y="1"/>
                          <a:pt x="0" y="0"/>
                        </a:cubicBezTo>
                        <a:cubicBezTo>
                          <a:pt x="0" y="0"/>
                          <a:pt x="0" y="0"/>
                          <a:pt x="0" y="0"/>
                        </a:cubicBezTo>
                      </a:path>
                    </a:pathLst>
                  </a:custGeom>
                  <a:solidFill>
                    <a:srgbClr val="DD89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81" name="Google Shape;3881;p21"/>
                  <p:cNvSpPr/>
                  <p:nvPr/>
                </p:nvSpPr>
                <p:spPr>
                  <a:xfrm>
                    <a:off x="3634" y="1799"/>
                    <a:ext cx="2" cy="19"/>
                  </a:xfrm>
                  <a:custGeom>
                    <a:avLst/>
                    <a:gdLst/>
                    <a:ahLst/>
                    <a:cxnLst/>
                    <a:rect l="l" t="t" r="r" b="b"/>
                    <a:pathLst>
                      <a:path w="2" h="26" extrusionOk="0">
                        <a:moveTo>
                          <a:pt x="2" y="17"/>
                        </a:moveTo>
                        <a:cubicBezTo>
                          <a:pt x="2" y="18"/>
                          <a:pt x="2" y="18"/>
                          <a:pt x="2" y="18"/>
                        </a:cubicBezTo>
                        <a:cubicBezTo>
                          <a:pt x="1" y="20"/>
                          <a:pt x="0" y="23"/>
                          <a:pt x="0" y="26"/>
                        </a:cubicBezTo>
                        <a:cubicBezTo>
                          <a:pt x="0" y="25"/>
                          <a:pt x="0" y="25"/>
                          <a:pt x="0" y="25"/>
                        </a:cubicBezTo>
                        <a:cubicBezTo>
                          <a:pt x="0" y="23"/>
                          <a:pt x="1" y="20"/>
                          <a:pt x="2" y="18"/>
                        </a:cubicBezTo>
                        <a:cubicBezTo>
                          <a:pt x="2" y="18"/>
                          <a:pt x="2" y="18"/>
                          <a:pt x="2" y="18"/>
                        </a:cubicBezTo>
                        <a:cubicBezTo>
                          <a:pt x="2" y="18"/>
                          <a:pt x="2" y="17"/>
                          <a:pt x="2" y="17"/>
                        </a:cubicBezTo>
                        <a:moveTo>
                          <a:pt x="1" y="13"/>
                        </a:moveTo>
                        <a:cubicBezTo>
                          <a:pt x="1" y="13"/>
                          <a:pt x="1" y="14"/>
                          <a:pt x="1" y="14"/>
                        </a:cubicBezTo>
                        <a:cubicBezTo>
                          <a:pt x="1" y="14"/>
                          <a:pt x="1" y="14"/>
                          <a:pt x="1" y="14"/>
                        </a:cubicBezTo>
                        <a:cubicBezTo>
                          <a:pt x="1" y="14"/>
                          <a:pt x="1" y="13"/>
                          <a:pt x="1" y="13"/>
                        </a:cubicBezTo>
                        <a:moveTo>
                          <a:pt x="1" y="0"/>
                        </a:moveTo>
                        <a:cubicBezTo>
                          <a:pt x="1" y="1"/>
                          <a:pt x="1" y="2"/>
                          <a:pt x="1" y="2"/>
                        </a:cubicBezTo>
                        <a:cubicBezTo>
                          <a:pt x="1" y="2"/>
                          <a:pt x="1" y="2"/>
                          <a:pt x="1" y="2"/>
                        </a:cubicBezTo>
                        <a:cubicBezTo>
                          <a:pt x="1" y="1"/>
                          <a:pt x="1" y="1"/>
                          <a:pt x="1" y="0"/>
                        </a:cubicBezTo>
                      </a:path>
                    </a:pathLst>
                  </a:custGeom>
                  <a:solidFill>
                    <a:srgbClr val="DF9E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82" name="Google Shape;3882;p21"/>
                  <p:cNvSpPr/>
                  <p:nvPr/>
                </p:nvSpPr>
                <p:spPr>
                  <a:xfrm>
                    <a:off x="3639" y="1821"/>
                    <a:ext cx="78" cy="41"/>
                  </a:xfrm>
                  <a:custGeom>
                    <a:avLst/>
                    <a:gdLst/>
                    <a:ahLst/>
                    <a:cxnLst/>
                    <a:rect l="l" t="t" r="r" b="b"/>
                    <a:pathLst>
                      <a:path w="104" h="54" extrusionOk="0">
                        <a:moveTo>
                          <a:pt x="45" y="52"/>
                        </a:moveTo>
                        <a:cubicBezTo>
                          <a:pt x="42" y="52"/>
                          <a:pt x="40" y="51"/>
                          <a:pt x="37" y="51"/>
                        </a:cubicBezTo>
                        <a:cubicBezTo>
                          <a:pt x="35" y="50"/>
                          <a:pt x="32" y="50"/>
                          <a:pt x="30" y="49"/>
                        </a:cubicBezTo>
                        <a:cubicBezTo>
                          <a:pt x="29" y="48"/>
                          <a:pt x="27" y="46"/>
                          <a:pt x="29" y="45"/>
                        </a:cubicBezTo>
                        <a:cubicBezTo>
                          <a:pt x="30" y="45"/>
                          <a:pt x="31" y="45"/>
                          <a:pt x="32" y="45"/>
                        </a:cubicBezTo>
                        <a:cubicBezTo>
                          <a:pt x="33" y="45"/>
                          <a:pt x="35" y="45"/>
                          <a:pt x="36" y="46"/>
                        </a:cubicBezTo>
                        <a:cubicBezTo>
                          <a:pt x="39" y="47"/>
                          <a:pt x="41" y="48"/>
                          <a:pt x="44" y="49"/>
                        </a:cubicBezTo>
                        <a:cubicBezTo>
                          <a:pt x="44" y="49"/>
                          <a:pt x="45" y="49"/>
                          <a:pt x="46" y="49"/>
                        </a:cubicBezTo>
                        <a:cubicBezTo>
                          <a:pt x="46" y="49"/>
                          <a:pt x="46" y="49"/>
                          <a:pt x="46" y="49"/>
                        </a:cubicBezTo>
                        <a:cubicBezTo>
                          <a:pt x="46" y="49"/>
                          <a:pt x="46" y="49"/>
                          <a:pt x="46" y="49"/>
                        </a:cubicBezTo>
                        <a:cubicBezTo>
                          <a:pt x="48" y="49"/>
                          <a:pt x="49" y="49"/>
                          <a:pt x="49" y="50"/>
                        </a:cubicBezTo>
                        <a:cubicBezTo>
                          <a:pt x="49" y="51"/>
                          <a:pt x="47" y="52"/>
                          <a:pt x="46" y="52"/>
                        </a:cubicBezTo>
                        <a:cubicBezTo>
                          <a:pt x="45" y="52"/>
                          <a:pt x="45" y="52"/>
                          <a:pt x="45" y="52"/>
                        </a:cubicBezTo>
                        <a:moveTo>
                          <a:pt x="47" y="47"/>
                        </a:moveTo>
                        <a:cubicBezTo>
                          <a:pt x="46" y="47"/>
                          <a:pt x="44" y="46"/>
                          <a:pt x="43" y="45"/>
                        </a:cubicBezTo>
                        <a:cubicBezTo>
                          <a:pt x="41" y="43"/>
                          <a:pt x="44" y="42"/>
                          <a:pt x="46" y="41"/>
                        </a:cubicBezTo>
                        <a:cubicBezTo>
                          <a:pt x="46" y="41"/>
                          <a:pt x="46" y="41"/>
                          <a:pt x="46" y="41"/>
                        </a:cubicBezTo>
                        <a:cubicBezTo>
                          <a:pt x="46" y="41"/>
                          <a:pt x="46" y="41"/>
                          <a:pt x="46" y="41"/>
                        </a:cubicBezTo>
                        <a:cubicBezTo>
                          <a:pt x="47" y="41"/>
                          <a:pt x="47" y="41"/>
                          <a:pt x="48" y="42"/>
                        </a:cubicBezTo>
                        <a:cubicBezTo>
                          <a:pt x="49" y="43"/>
                          <a:pt x="50" y="46"/>
                          <a:pt x="49" y="47"/>
                        </a:cubicBezTo>
                        <a:cubicBezTo>
                          <a:pt x="48" y="47"/>
                          <a:pt x="48" y="47"/>
                          <a:pt x="47" y="47"/>
                        </a:cubicBezTo>
                        <a:moveTo>
                          <a:pt x="35" y="41"/>
                        </a:moveTo>
                        <a:cubicBezTo>
                          <a:pt x="31" y="41"/>
                          <a:pt x="28" y="38"/>
                          <a:pt x="25" y="37"/>
                        </a:cubicBezTo>
                        <a:cubicBezTo>
                          <a:pt x="22" y="36"/>
                          <a:pt x="19" y="37"/>
                          <a:pt x="18" y="35"/>
                        </a:cubicBezTo>
                        <a:cubicBezTo>
                          <a:pt x="17" y="34"/>
                          <a:pt x="18" y="32"/>
                          <a:pt x="20" y="31"/>
                        </a:cubicBezTo>
                        <a:cubicBezTo>
                          <a:pt x="20" y="31"/>
                          <a:pt x="20" y="31"/>
                          <a:pt x="21" y="31"/>
                        </a:cubicBezTo>
                        <a:cubicBezTo>
                          <a:pt x="23" y="31"/>
                          <a:pt x="25" y="33"/>
                          <a:pt x="26" y="34"/>
                        </a:cubicBezTo>
                        <a:cubicBezTo>
                          <a:pt x="28" y="35"/>
                          <a:pt x="31" y="37"/>
                          <a:pt x="34" y="37"/>
                        </a:cubicBezTo>
                        <a:cubicBezTo>
                          <a:pt x="34" y="37"/>
                          <a:pt x="34" y="37"/>
                          <a:pt x="35" y="37"/>
                        </a:cubicBezTo>
                        <a:cubicBezTo>
                          <a:pt x="36" y="37"/>
                          <a:pt x="37" y="37"/>
                          <a:pt x="38" y="37"/>
                        </a:cubicBezTo>
                        <a:cubicBezTo>
                          <a:pt x="39" y="36"/>
                          <a:pt x="40" y="35"/>
                          <a:pt x="41" y="35"/>
                        </a:cubicBezTo>
                        <a:cubicBezTo>
                          <a:pt x="41" y="35"/>
                          <a:pt x="41" y="35"/>
                          <a:pt x="41" y="35"/>
                        </a:cubicBezTo>
                        <a:cubicBezTo>
                          <a:pt x="43" y="36"/>
                          <a:pt x="43" y="38"/>
                          <a:pt x="42" y="39"/>
                        </a:cubicBezTo>
                        <a:cubicBezTo>
                          <a:pt x="41" y="40"/>
                          <a:pt x="38" y="41"/>
                          <a:pt x="35" y="41"/>
                        </a:cubicBezTo>
                        <a:cubicBezTo>
                          <a:pt x="35" y="41"/>
                          <a:pt x="35" y="41"/>
                          <a:pt x="35" y="41"/>
                        </a:cubicBezTo>
                        <a:moveTo>
                          <a:pt x="26" y="24"/>
                        </a:moveTo>
                        <a:cubicBezTo>
                          <a:pt x="28" y="24"/>
                          <a:pt x="28" y="24"/>
                          <a:pt x="28" y="22"/>
                        </a:cubicBezTo>
                        <a:cubicBezTo>
                          <a:pt x="28" y="21"/>
                          <a:pt x="28" y="20"/>
                          <a:pt x="29" y="19"/>
                        </a:cubicBezTo>
                        <a:cubicBezTo>
                          <a:pt x="29" y="18"/>
                          <a:pt x="30" y="18"/>
                          <a:pt x="30" y="18"/>
                        </a:cubicBezTo>
                        <a:cubicBezTo>
                          <a:pt x="31" y="18"/>
                          <a:pt x="31" y="18"/>
                          <a:pt x="32" y="18"/>
                        </a:cubicBezTo>
                        <a:cubicBezTo>
                          <a:pt x="32" y="19"/>
                          <a:pt x="32" y="19"/>
                          <a:pt x="33" y="20"/>
                        </a:cubicBezTo>
                        <a:cubicBezTo>
                          <a:pt x="34" y="21"/>
                          <a:pt x="37" y="23"/>
                          <a:pt x="37" y="25"/>
                        </a:cubicBezTo>
                        <a:cubicBezTo>
                          <a:pt x="37" y="27"/>
                          <a:pt x="36" y="29"/>
                          <a:pt x="38" y="31"/>
                        </a:cubicBezTo>
                        <a:cubicBezTo>
                          <a:pt x="38" y="31"/>
                          <a:pt x="38" y="32"/>
                          <a:pt x="38" y="33"/>
                        </a:cubicBezTo>
                        <a:cubicBezTo>
                          <a:pt x="37" y="33"/>
                          <a:pt x="37" y="33"/>
                          <a:pt x="36" y="33"/>
                        </a:cubicBezTo>
                        <a:cubicBezTo>
                          <a:pt x="35" y="33"/>
                          <a:pt x="33" y="32"/>
                          <a:pt x="32" y="32"/>
                        </a:cubicBezTo>
                        <a:cubicBezTo>
                          <a:pt x="29" y="31"/>
                          <a:pt x="25" y="29"/>
                          <a:pt x="22" y="26"/>
                        </a:cubicBezTo>
                        <a:cubicBezTo>
                          <a:pt x="22" y="25"/>
                          <a:pt x="21" y="24"/>
                          <a:pt x="23" y="24"/>
                        </a:cubicBezTo>
                        <a:cubicBezTo>
                          <a:pt x="23" y="24"/>
                          <a:pt x="23" y="24"/>
                          <a:pt x="24" y="24"/>
                        </a:cubicBezTo>
                        <a:cubicBezTo>
                          <a:pt x="24" y="24"/>
                          <a:pt x="25" y="24"/>
                          <a:pt x="26" y="24"/>
                        </a:cubicBezTo>
                        <a:cubicBezTo>
                          <a:pt x="26" y="24"/>
                          <a:pt x="26" y="24"/>
                          <a:pt x="26" y="24"/>
                        </a:cubicBezTo>
                        <a:moveTo>
                          <a:pt x="13" y="19"/>
                        </a:moveTo>
                        <a:cubicBezTo>
                          <a:pt x="13" y="19"/>
                          <a:pt x="13" y="19"/>
                          <a:pt x="13" y="19"/>
                        </a:cubicBezTo>
                        <a:cubicBezTo>
                          <a:pt x="12" y="19"/>
                          <a:pt x="11" y="18"/>
                          <a:pt x="10" y="17"/>
                        </a:cubicBezTo>
                        <a:cubicBezTo>
                          <a:pt x="9" y="16"/>
                          <a:pt x="9" y="15"/>
                          <a:pt x="8" y="14"/>
                        </a:cubicBezTo>
                        <a:cubicBezTo>
                          <a:pt x="7" y="12"/>
                          <a:pt x="5" y="11"/>
                          <a:pt x="4" y="9"/>
                        </a:cubicBezTo>
                        <a:cubicBezTo>
                          <a:pt x="2" y="6"/>
                          <a:pt x="3" y="4"/>
                          <a:pt x="7" y="3"/>
                        </a:cubicBezTo>
                        <a:cubicBezTo>
                          <a:pt x="8" y="3"/>
                          <a:pt x="8" y="3"/>
                          <a:pt x="9" y="3"/>
                        </a:cubicBezTo>
                        <a:cubicBezTo>
                          <a:pt x="11" y="3"/>
                          <a:pt x="13" y="3"/>
                          <a:pt x="14" y="4"/>
                        </a:cubicBezTo>
                        <a:cubicBezTo>
                          <a:pt x="17" y="4"/>
                          <a:pt x="19" y="5"/>
                          <a:pt x="21" y="6"/>
                        </a:cubicBezTo>
                        <a:cubicBezTo>
                          <a:pt x="24" y="7"/>
                          <a:pt x="28" y="11"/>
                          <a:pt x="26" y="14"/>
                        </a:cubicBezTo>
                        <a:cubicBezTo>
                          <a:pt x="25" y="14"/>
                          <a:pt x="25" y="14"/>
                          <a:pt x="24" y="14"/>
                        </a:cubicBezTo>
                        <a:cubicBezTo>
                          <a:pt x="21" y="15"/>
                          <a:pt x="15" y="14"/>
                          <a:pt x="15" y="17"/>
                        </a:cubicBezTo>
                        <a:cubicBezTo>
                          <a:pt x="15" y="18"/>
                          <a:pt x="14" y="19"/>
                          <a:pt x="13" y="19"/>
                        </a:cubicBezTo>
                        <a:moveTo>
                          <a:pt x="10" y="2"/>
                        </a:moveTo>
                        <a:cubicBezTo>
                          <a:pt x="8" y="2"/>
                          <a:pt x="5" y="2"/>
                          <a:pt x="3" y="3"/>
                        </a:cubicBezTo>
                        <a:cubicBezTo>
                          <a:pt x="1" y="4"/>
                          <a:pt x="0" y="6"/>
                          <a:pt x="1" y="8"/>
                        </a:cubicBezTo>
                        <a:cubicBezTo>
                          <a:pt x="2" y="9"/>
                          <a:pt x="3" y="10"/>
                          <a:pt x="4" y="11"/>
                        </a:cubicBezTo>
                        <a:cubicBezTo>
                          <a:pt x="5" y="13"/>
                          <a:pt x="5" y="14"/>
                          <a:pt x="6" y="16"/>
                        </a:cubicBezTo>
                        <a:cubicBezTo>
                          <a:pt x="8" y="18"/>
                          <a:pt x="12" y="19"/>
                          <a:pt x="15" y="21"/>
                        </a:cubicBezTo>
                        <a:cubicBezTo>
                          <a:pt x="15" y="22"/>
                          <a:pt x="16" y="22"/>
                          <a:pt x="16" y="22"/>
                        </a:cubicBezTo>
                        <a:cubicBezTo>
                          <a:pt x="17" y="23"/>
                          <a:pt x="17" y="23"/>
                          <a:pt x="17" y="23"/>
                        </a:cubicBezTo>
                        <a:cubicBezTo>
                          <a:pt x="20" y="25"/>
                          <a:pt x="22" y="27"/>
                          <a:pt x="24" y="30"/>
                        </a:cubicBezTo>
                        <a:cubicBezTo>
                          <a:pt x="28" y="32"/>
                          <a:pt x="33" y="35"/>
                          <a:pt x="38" y="35"/>
                        </a:cubicBezTo>
                        <a:cubicBezTo>
                          <a:pt x="38" y="35"/>
                          <a:pt x="38" y="35"/>
                          <a:pt x="38" y="35"/>
                        </a:cubicBezTo>
                        <a:cubicBezTo>
                          <a:pt x="38" y="35"/>
                          <a:pt x="38" y="35"/>
                          <a:pt x="38" y="35"/>
                        </a:cubicBezTo>
                        <a:cubicBezTo>
                          <a:pt x="38" y="35"/>
                          <a:pt x="37" y="35"/>
                          <a:pt x="37" y="35"/>
                        </a:cubicBezTo>
                        <a:cubicBezTo>
                          <a:pt x="36" y="35"/>
                          <a:pt x="35" y="35"/>
                          <a:pt x="34" y="35"/>
                        </a:cubicBezTo>
                        <a:cubicBezTo>
                          <a:pt x="34" y="35"/>
                          <a:pt x="34" y="35"/>
                          <a:pt x="34" y="35"/>
                        </a:cubicBezTo>
                        <a:cubicBezTo>
                          <a:pt x="32" y="35"/>
                          <a:pt x="29" y="34"/>
                          <a:pt x="27" y="33"/>
                        </a:cubicBezTo>
                        <a:cubicBezTo>
                          <a:pt x="25" y="32"/>
                          <a:pt x="24" y="31"/>
                          <a:pt x="21" y="30"/>
                        </a:cubicBezTo>
                        <a:cubicBezTo>
                          <a:pt x="21" y="30"/>
                          <a:pt x="21" y="30"/>
                          <a:pt x="20" y="30"/>
                        </a:cubicBezTo>
                        <a:cubicBezTo>
                          <a:pt x="17" y="30"/>
                          <a:pt x="15" y="34"/>
                          <a:pt x="16" y="36"/>
                        </a:cubicBezTo>
                        <a:cubicBezTo>
                          <a:pt x="16" y="37"/>
                          <a:pt x="17" y="37"/>
                          <a:pt x="19" y="37"/>
                        </a:cubicBezTo>
                        <a:cubicBezTo>
                          <a:pt x="23" y="38"/>
                          <a:pt x="26" y="38"/>
                          <a:pt x="29" y="40"/>
                        </a:cubicBezTo>
                        <a:cubicBezTo>
                          <a:pt x="31" y="41"/>
                          <a:pt x="34" y="42"/>
                          <a:pt x="37" y="42"/>
                        </a:cubicBezTo>
                        <a:cubicBezTo>
                          <a:pt x="37" y="42"/>
                          <a:pt x="37" y="42"/>
                          <a:pt x="37" y="42"/>
                        </a:cubicBezTo>
                        <a:cubicBezTo>
                          <a:pt x="38" y="42"/>
                          <a:pt x="39" y="42"/>
                          <a:pt x="40" y="42"/>
                        </a:cubicBezTo>
                        <a:cubicBezTo>
                          <a:pt x="40" y="42"/>
                          <a:pt x="40" y="42"/>
                          <a:pt x="40" y="42"/>
                        </a:cubicBezTo>
                        <a:cubicBezTo>
                          <a:pt x="41" y="41"/>
                          <a:pt x="42" y="41"/>
                          <a:pt x="44" y="41"/>
                        </a:cubicBezTo>
                        <a:cubicBezTo>
                          <a:pt x="44" y="41"/>
                          <a:pt x="44" y="41"/>
                          <a:pt x="44" y="41"/>
                        </a:cubicBezTo>
                        <a:cubicBezTo>
                          <a:pt x="44" y="41"/>
                          <a:pt x="44" y="41"/>
                          <a:pt x="44" y="41"/>
                        </a:cubicBezTo>
                        <a:cubicBezTo>
                          <a:pt x="43" y="41"/>
                          <a:pt x="43" y="41"/>
                          <a:pt x="42" y="41"/>
                        </a:cubicBezTo>
                        <a:cubicBezTo>
                          <a:pt x="42" y="42"/>
                          <a:pt x="41" y="43"/>
                          <a:pt x="41" y="44"/>
                        </a:cubicBezTo>
                        <a:cubicBezTo>
                          <a:pt x="41" y="44"/>
                          <a:pt x="42" y="45"/>
                          <a:pt x="42" y="45"/>
                        </a:cubicBezTo>
                        <a:cubicBezTo>
                          <a:pt x="42" y="45"/>
                          <a:pt x="42" y="45"/>
                          <a:pt x="42" y="45"/>
                        </a:cubicBezTo>
                        <a:cubicBezTo>
                          <a:pt x="42" y="45"/>
                          <a:pt x="42" y="45"/>
                          <a:pt x="42" y="45"/>
                        </a:cubicBezTo>
                        <a:cubicBezTo>
                          <a:pt x="43" y="47"/>
                          <a:pt x="45" y="47"/>
                          <a:pt x="47" y="48"/>
                        </a:cubicBezTo>
                        <a:cubicBezTo>
                          <a:pt x="47" y="48"/>
                          <a:pt x="47" y="48"/>
                          <a:pt x="47" y="48"/>
                        </a:cubicBezTo>
                        <a:cubicBezTo>
                          <a:pt x="45" y="48"/>
                          <a:pt x="44" y="47"/>
                          <a:pt x="43" y="47"/>
                        </a:cubicBezTo>
                        <a:cubicBezTo>
                          <a:pt x="42" y="47"/>
                          <a:pt x="42" y="46"/>
                          <a:pt x="41" y="46"/>
                        </a:cubicBezTo>
                        <a:cubicBezTo>
                          <a:pt x="39" y="46"/>
                          <a:pt x="37" y="46"/>
                          <a:pt x="35" y="45"/>
                        </a:cubicBezTo>
                        <a:cubicBezTo>
                          <a:pt x="33" y="45"/>
                          <a:pt x="32" y="44"/>
                          <a:pt x="29" y="44"/>
                        </a:cubicBezTo>
                        <a:cubicBezTo>
                          <a:pt x="29" y="44"/>
                          <a:pt x="29" y="44"/>
                          <a:pt x="29" y="44"/>
                        </a:cubicBezTo>
                        <a:cubicBezTo>
                          <a:pt x="25" y="44"/>
                          <a:pt x="25" y="48"/>
                          <a:pt x="28" y="49"/>
                        </a:cubicBezTo>
                        <a:cubicBezTo>
                          <a:pt x="28" y="50"/>
                          <a:pt x="29" y="50"/>
                          <a:pt x="29" y="50"/>
                        </a:cubicBezTo>
                        <a:cubicBezTo>
                          <a:pt x="31" y="51"/>
                          <a:pt x="32" y="51"/>
                          <a:pt x="34" y="52"/>
                        </a:cubicBezTo>
                        <a:cubicBezTo>
                          <a:pt x="37" y="53"/>
                          <a:pt x="41" y="54"/>
                          <a:pt x="44" y="54"/>
                        </a:cubicBezTo>
                        <a:cubicBezTo>
                          <a:pt x="45" y="54"/>
                          <a:pt x="45" y="54"/>
                          <a:pt x="45" y="54"/>
                        </a:cubicBezTo>
                        <a:cubicBezTo>
                          <a:pt x="55" y="54"/>
                          <a:pt x="51" y="45"/>
                          <a:pt x="48" y="40"/>
                        </a:cubicBezTo>
                        <a:cubicBezTo>
                          <a:pt x="47" y="38"/>
                          <a:pt x="45" y="35"/>
                          <a:pt x="43" y="33"/>
                        </a:cubicBezTo>
                        <a:cubicBezTo>
                          <a:pt x="42" y="32"/>
                          <a:pt x="41" y="30"/>
                          <a:pt x="41" y="29"/>
                        </a:cubicBezTo>
                        <a:cubicBezTo>
                          <a:pt x="40" y="28"/>
                          <a:pt x="40" y="27"/>
                          <a:pt x="40" y="25"/>
                        </a:cubicBezTo>
                        <a:cubicBezTo>
                          <a:pt x="39" y="22"/>
                          <a:pt x="35" y="20"/>
                          <a:pt x="33" y="18"/>
                        </a:cubicBezTo>
                        <a:cubicBezTo>
                          <a:pt x="33" y="18"/>
                          <a:pt x="33" y="18"/>
                          <a:pt x="33" y="17"/>
                        </a:cubicBezTo>
                        <a:cubicBezTo>
                          <a:pt x="32" y="17"/>
                          <a:pt x="31" y="17"/>
                          <a:pt x="30" y="17"/>
                        </a:cubicBezTo>
                        <a:cubicBezTo>
                          <a:pt x="30" y="17"/>
                          <a:pt x="30" y="17"/>
                          <a:pt x="30" y="17"/>
                        </a:cubicBezTo>
                        <a:cubicBezTo>
                          <a:pt x="29" y="17"/>
                          <a:pt x="29" y="17"/>
                          <a:pt x="28" y="17"/>
                        </a:cubicBezTo>
                        <a:cubicBezTo>
                          <a:pt x="28" y="17"/>
                          <a:pt x="28" y="18"/>
                          <a:pt x="28" y="18"/>
                        </a:cubicBezTo>
                        <a:cubicBezTo>
                          <a:pt x="26" y="19"/>
                          <a:pt x="26" y="21"/>
                          <a:pt x="26" y="23"/>
                        </a:cubicBezTo>
                        <a:cubicBezTo>
                          <a:pt x="26" y="23"/>
                          <a:pt x="26" y="23"/>
                          <a:pt x="26" y="23"/>
                        </a:cubicBezTo>
                        <a:cubicBezTo>
                          <a:pt x="26" y="22"/>
                          <a:pt x="26" y="21"/>
                          <a:pt x="25" y="20"/>
                        </a:cubicBezTo>
                        <a:cubicBezTo>
                          <a:pt x="25" y="20"/>
                          <a:pt x="24" y="19"/>
                          <a:pt x="24" y="18"/>
                        </a:cubicBezTo>
                        <a:cubicBezTo>
                          <a:pt x="22" y="17"/>
                          <a:pt x="21" y="17"/>
                          <a:pt x="19" y="17"/>
                        </a:cubicBezTo>
                        <a:cubicBezTo>
                          <a:pt x="19" y="17"/>
                          <a:pt x="18" y="17"/>
                          <a:pt x="18" y="17"/>
                        </a:cubicBezTo>
                        <a:cubicBezTo>
                          <a:pt x="18" y="17"/>
                          <a:pt x="18" y="17"/>
                          <a:pt x="18" y="17"/>
                        </a:cubicBezTo>
                        <a:cubicBezTo>
                          <a:pt x="19" y="16"/>
                          <a:pt x="20" y="16"/>
                          <a:pt x="21" y="16"/>
                        </a:cubicBezTo>
                        <a:cubicBezTo>
                          <a:pt x="21" y="16"/>
                          <a:pt x="22" y="16"/>
                          <a:pt x="22" y="16"/>
                        </a:cubicBezTo>
                        <a:cubicBezTo>
                          <a:pt x="23" y="16"/>
                          <a:pt x="24" y="16"/>
                          <a:pt x="24" y="16"/>
                        </a:cubicBezTo>
                        <a:cubicBezTo>
                          <a:pt x="25" y="16"/>
                          <a:pt x="25" y="16"/>
                          <a:pt x="26" y="16"/>
                        </a:cubicBezTo>
                        <a:cubicBezTo>
                          <a:pt x="29" y="15"/>
                          <a:pt x="30" y="13"/>
                          <a:pt x="29" y="10"/>
                        </a:cubicBezTo>
                        <a:cubicBezTo>
                          <a:pt x="29" y="10"/>
                          <a:pt x="29" y="10"/>
                          <a:pt x="29" y="10"/>
                        </a:cubicBezTo>
                        <a:cubicBezTo>
                          <a:pt x="29" y="9"/>
                          <a:pt x="29" y="9"/>
                          <a:pt x="29" y="8"/>
                        </a:cubicBezTo>
                        <a:cubicBezTo>
                          <a:pt x="29" y="8"/>
                          <a:pt x="28" y="8"/>
                          <a:pt x="28" y="8"/>
                        </a:cubicBezTo>
                        <a:cubicBezTo>
                          <a:pt x="27" y="6"/>
                          <a:pt x="25" y="5"/>
                          <a:pt x="22" y="4"/>
                        </a:cubicBezTo>
                        <a:cubicBezTo>
                          <a:pt x="22" y="3"/>
                          <a:pt x="22" y="3"/>
                          <a:pt x="22" y="3"/>
                        </a:cubicBezTo>
                        <a:cubicBezTo>
                          <a:pt x="21" y="3"/>
                          <a:pt x="20" y="3"/>
                          <a:pt x="18" y="2"/>
                        </a:cubicBezTo>
                        <a:cubicBezTo>
                          <a:pt x="16" y="2"/>
                          <a:pt x="14" y="2"/>
                          <a:pt x="12" y="2"/>
                        </a:cubicBezTo>
                        <a:cubicBezTo>
                          <a:pt x="12" y="2"/>
                          <a:pt x="12" y="2"/>
                          <a:pt x="12" y="2"/>
                        </a:cubicBezTo>
                        <a:cubicBezTo>
                          <a:pt x="12" y="2"/>
                          <a:pt x="11" y="2"/>
                          <a:pt x="11" y="2"/>
                        </a:cubicBezTo>
                        <a:cubicBezTo>
                          <a:pt x="11" y="2"/>
                          <a:pt x="11" y="2"/>
                          <a:pt x="10" y="2"/>
                        </a:cubicBezTo>
                        <a:cubicBezTo>
                          <a:pt x="10" y="2"/>
                          <a:pt x="10" y="2"/>
                          <a:pt x="10" y="2"/>
                        </a:cubicBezTo>
                        <a:moveTo>
                          <a:pt x="57" y="14"/>
                        </a:moveTo>
                        <a:cubicBezTo>
                          <a:pt x="53" y="14"/>
                          <a:pt x="50" y="13"/>
                          <a:pt x="47" y="11"/>
                        </a:cubicBezTo>
                        <a:cubicBezTo>
                          <a:pt x="46" y="10"/>
                          <a:pt x="46" y="9"/>
                          <a:pt x="47" y="8"/>
                        </a:cubicBezTo>
                        <a:cubicBezTo>
                          <a:pt x="47" y="8"/>
                          <a:pt x="48" y="8"/>
                          <a:pt x="48" y="8"/>
                        </a:cubicBezTo>
                        <a:cubicBezTo>
                          <a:pt x="49" y="8"/>
                          <a:pt x="50" y="8"/>
                          <a:pt x="50" y="8"/>
                        </a:cubicBezTo>
                        <a:cubicBezTo>
                          <a:pt x="52" y="8"/>
                          <a:pt x="53" y="9"/>
                          <a:pt x="54" y="9"/>
                        </a:cubicBezTo>
                        <a:cubicBezTo>
                          <a:pt x="55" y="10"/>
                          <a:pt x="57" y="10"/>
                          <a:pt x="59" y="11"/>
                        </a:cubicBezTo>
                        <a:cubicBezTo>
                          <a:pt x="62" y="11"/>
                          <a:pt x="64" y="11"/>
                          <a:pt x="67" y="11"/>
                        </a:cubicBezTo>
                        <a:cubicBezTo>
                          <a:pt x="68" y="11"/>
                          <a:pt x="69" y="11"/>
                          <a:pt x="71" y="11"/>
                        </a:cubicBezTo>
                        <a:cubicBezTo>
                          <a:pt x="74" y="11"/>
                          <a:pt x="77" y="11"/>
                          <a:pt x="80" y="11"/>
                        </a:cubicBezTo>
                        <a:cubicBezTo>
                          <a:pt x="80" y="11"/>
                          <a:pt x="80" y="11"/>
                          <a:pt x="80" y="11"/>
                        </a:cubicBezTo>
                        <a:cubicBezTo>
                          <a:pt x="83" y="11"/>
                          <a:pt x="86" y="12"/>
                          <a:pt x="89" y="12"/>
                        </a:cubicBezTo>
                        <a:cubicBezTo>
                          <a:pt x="92" y="13"/>
                          <a:pt x="94" y="13"/>
                          <a:pt x="97" y="14"/>
                        </a:cubicBezTo>
                        <a:cubicBezTo>
                          <a:pt x="98" y="14"/>
                          <a:pt x="99" y="15"/>
                          <a:pt x="100" y="16"/>
                        </a:cubicBezTo>
                        <a:cubicBezTo>
                          <a:pt x="100" y="16"/>
                          <a:pt x="101" y="17"/>
                          <a:pt x="102" y="17"/>
                        </a:cubicBezTo>
                        <a:cubicBezTo>
                          <a:pt x="102" y="17"/>
                          <a:pt x="102" y="17"/>
                          <a:pt x="102" y="17"/>
                        </a:cubicBezTo>
                        <a:cubicBezTo>
                          <a:pt x="102" y="18"/>
                          <a:pt x="102" y="18"/>
                          <a:pt x="102" y="18"/>
                        </a:cubicBezTo>
                        <a:cubicBezTo>
                          <a:pt x="103" y="18"/>
                          <a:pt x="103" y="18"/>
                          <a:pt x="103" y="18"/>
                        </a:cubicBezTo>
                        <a:cubicBezTo>
                          <a:pt x="103" y="18"/>
                          <a:pt x="103" y="18"/>
                          <a:pt x="103" y="18"/>
                        </a:cubicBezTo>
                        <a:cubicBezTo>
                          <a:pt x="102" y="19"/>
                          <a:pt x="101" y="19"/>
                          <a:pt x="100" y="19"/>
                        </a:cubicBezTo>
                        <a:cubicBezTo>
                          <a:pt x="98" y="19"/>
                          <a:pt x="95" y="18"/>
                          <a:pt x="94" y="18"/>
                        </a:cubicBezTo>
                        <a:cubicBezTo>
                          <a:pt x="88" y="16"/>
                          <a:pt x="82" y="15"/>
                          <a:pt x="76" y="13"/>
                        </a:cubicBezTo>
                        <a:cubicBezTo>
                          <a:pt x="74" y="13"/>
                          <a:pt x="72" y="13"/>
                          <a:pt x="71" y="13"/>
                        </a:cubicBezTo>
                        <a:cubicBezTo>
                          <a:pt x="67" y="13"/>
                          <a:pt x="63" y="13"/>
                          <a:pt x="59" y="14"/>
                        </a:cubicBezTo>
                        <a:cubicBezTo>
                          <a:pt x="58" y="14"/>
                          <a:pt x="58" y="14"/>
                          <a:pt x="57" y="14"/>
                        </a:cubicBezTo>
                        <a:moveTo>
                          <a:pt x="38" y="16"/>
                        </a:moveTo>
                        <a:cubicBezTo>
                          <a:pt x="35" y="16"/>
                          <a:pt x="34" y="10"/>
                          <a:pt x="33" y="8"/>
                        </a:cubicBezTo>
                        <a:cubicBezTo>
                          <a:pt x="33" y="7"/>
                          <a:pt x="32" y="4"/>
                          <a:pt x="35" y="3"/>
                        </a:cubicBezTo>
                        <a:cubicBezTo>
                          <a:pt x="36" y="3"/>
                          <a:pt x="37" y="3"/>
                          <a:pt x="38" y="3"/>
                        </a:cubicBezTo>
                        <a:cubicBezTo>
                          <a:pt x="39" y="3"/>
                          <a:pt x="40" y="3"/>
                          <a:pt x="41" y="3"/>
                        </a:cubicBezTo>
                        <a:cubicBezTo>
                          <a:pt x="41" y="3"/>
                          <a:pt x="42" y="4"/>
                          <a:pt x="42" y="4"/>
                        </a:cubicBezTo>
                        <a:cubicBezTo>
                          <a:pt x="43" y="4"/>
                          <a:pt x="43" y="4"/>
                          <a:pt x="43" y="4"/>
                        </a:cubicBezTo>
                        <a:cubicBezTo>
                          <a:pt x="43" y="5"/>
                          <a:pt x="43" y="5"/>
                          <a:pt x="43" y="5"/>
                        </a:cubicBezTo>
                        <a:cubicBezTo>
                          <a:pt x="43" y="5"/>
                          <a:pt x="43" y="5"/>
                          <a:pt x="43" y="6"/>
                        </a:cubicBezTo>
                        <a:cubicBezTo>
                          <a:pt x="42" y="6"/>
                          <a:pt x="40" y="6"/>
                          <a:pt x="39" y="7"/>
                        </a:cubicBezTo>
                        <a:cubicBezTo>
                          <a:pt x="38" y="8"/>
                          <a:pt x="39" y="10"/>
                          <a:pt x="40" y="11"/>
                        </a:cubicBezTo>
                        <a:cubicBezTo>
                          <a:pt x="41" y="12"/>
                          <a:pt x="42" y="12"/>
                          <a:pt x="42" y="13"/>
                        </a:cubicBezTo>
                        <a:cubicBezTo>
                          <a:pt x="42" y="14"/>
                          <a:pt x="41" y="15"/>
                          <a:pt x="41" y="15"/>
                        </a:cubicBezTo>
                        <a:cubicBezTo>
                          <a:pt x="40" y="16"/>
                          <a:pt x="39" y="16"/>
                          <a:pt x="38" y="16"/>
                        </a:cubicBezTo>
                        <a:moveTo>
                          <a:pt x="37" y="0"/>
                        </a:moveTo>
                        <a:cubicBezTo>
                          <a:pt x="36" y="0"/>
                          <a:pt x="34" y="1"/>
                          <a:pt x="33" y="1"/>
                        </a:cubicBezTo>
                        <a:cubicBezTo>
                          <a:pt x="32" y="2"/>
                          <a:pt x="30" y="3"/>
                          <a:pt x="30" y="4"/>
                        </a:cubicBezTo>
                        <a:cubicBezTo>
                          <a:pt x="29" y="6"/>
                          <a:pt x="30" y="8"/>
                          <a:pt x="31" y="10"/>
                        </a:cubicBezTo>
                        <a:cubicBezTo>
                          <a:pt x="31" y="11"/>
                          <a:pt x="31" y="11"/>
                          <a:pt x="31" y="12"/>
                        </a:cubicBezTo>
                        <a:cubicBezTo>
                          <a:pt x="32" y="13"/>
                          <a:pt x="32" y="14"/>
                          <a:pt x="33" y="16"/>
                        </a:cubicBezTo>
                        <a:cubicBezTo>
                          <a:pt x="34" y="17"/>
                          <a:pt x="35" y="18"/>
                          <a:pt x="36" y="20"/>
                        </a:cubicBezTo>
                        <a:cubicBezTo>
                          <a:pt x="38" y="20"/>
                          <a:pt x="39" y="22"/>
                          <a:pt x="39" y="23"/>
                        </a:cubicBezTo>
                        <a:cubicBezTo>
                          <a:pt x="40" y="23"/>
                          <a:pt x="40" y="23"/>
                          <a:pt x="40" y="23"/>
                        </a:cubicBezTo>
                        <a:cubicBezTo>
                          <a:pt x="41" y="23"/>
                          <a:pt x="42" y="22"/>
                          <a:pt x="43" y="22"/>
                        </a:cubicBezTo>
                        <a:cubicBezTo>
                          <a:pt x="44" y="22"/>
                          <a:pt x="45" y="22"/>
                          <a:pt x="46" y="22"/>
                        </a:cubicBezTo>
                        <a:cubicBezTo>
                          <a:pt x="46" y="22"/>
                          <a:pt x="47" y="22"/>
                          <a:pt x="47" y="22"/>
                        </a:cubicBezTo>
                        <a:cubicBezTo>
                          <a:pt x="48" y="22"/>
                          <a:pt x="49" y="23"/>
                          <a:pt x="50" y="23"/>
                        </a:cubicBezTo>
                        <a:cubicBezTo>
                          <a:pt x="51" y="23"/>
                          <a:pt x="52" y="23"/>
                          <a:pt x="52" y="23"/>
                        </a:cubicBezTo>
                        <a:cubicBezTo>
                          <a:pt x="53" y="23"/>
                          <a:pt x="53" y="23"/>
                          <a:pt x="54" y="23"/>
                        </a:cubicBezTo>
                        <a:cubicBezTo>
                          <a:pt x="55" y="23"/>
                          <a:pt x="55" y="22"/>
                          <a:pt x="55" y="22"/>
                        </a:cubicBezTo>
                        <a:cubicBezTo>
                          <a:pt x="55" y="22"/>
                          <a:pt x="56" y="21"/>
                          <a:pt x="56" y="21"/>
                        </a:cubicBezTo>
                        <a:cubicBezTo>
                          <a:pt x="57" y="19"/>
                          <a:pt x="58" y="19"/>
                          <a:pt x="60" y="19"/>
                        </a:cubicBezTo>
                        <a:cubicBezTo>
                          <a:pt x="61" y="19"/>
                          <a:pt x="63" y="19"/>
                          <a:pt x="64" y="20"/>
                        </a:cubicBezTo>
                        <a:cubicBezTo>
                          <a:pt x="64" y="19"/>
                          <a:pt x="64" y="19"/>
                          <a:pt x="64" y="19"/>
                        </a:cubicBezTo>
                        <a:cubicBezTo>
                          <a:pt x="65" y="19"/>
                          <a:pt x="65" y="19"/>
                          <a:pt x="66" y="19"/>
                        </a:cubicBezTo>
                        <a:cubicBezTo>
                          <a:pt x="67" y="18"/>
                          <a:pt x="66" y="17"/>
                          <a:pt x="65" y="16"/>
                        </a:cubicBezTo>
                        <a:cubicBezTo>
                          <a:pt x="63" y="17"/>
                          <a:pt x="60" y="17"/>
                          <a:pt x="58" y="17"/>
                        </a:cubicBezTo>
                        <a:cubicBezTo>
                          <a:pt x="57" y="17"/>
                          <a:pt x="56" y="17"/>
                          <a:pt x="55" y="17"/>
                        </a:cubicBezTo>
                        <a:cubicBezTo>
                          <a:pt x="53" y="17"/>
                          <a:pt x="52" y="16"/>
                          <a:pt x="50" y="16"/>
                        </a:cubicBezTo>
                        <a:cubicBezTo>
                          <a:pt x="48" y="16"/>
                          <a:pt x="45" y="15"/>
                          <a:pt x="44" y="16"/>
                        </a:cubicBezTo>
                        <a:cubicBezTo>
                          <a:pt x="43" y="17"/>
                          <a:pt x="42" y="17"/>
                          <a:pt x="42" y="18"/>
                        </a:cubicBezTo>
                        <a:cubicBezTo>
                          <a:pt x="42" y="18"/>
                          <a:pt x="41" y="18"/>
                          <a:pt x="41" y="18"/>
                        </a:cubicBezTo>
                        <a:cubicBezTo>
                          <a:pt x="41" y="18"/>
                          <a:pt x="41" y="18"/>
                          <a:pt x="41" y="18"/>
                        </a:cubicBezTo>
                        <a:cubicBezTo>
                          <a:pt x="41" y="18"/>
                          <a:pt x="41" y="18"/>
                          <a:pt x="41" y="18"/>
                        </a:cubicBezTo>
                        <a:cubicBezTo>
                          <a:pt x="41" y="18"/>
                          <a:pt x="41" y="18"/>
                          <a:pt x="41" y="18"/>
                        </a:cubicBezTo>
                        <a:cubicBezTo>
                          <a:pt x="41" y="18"/>
                          <a:pt x="41" y="18"/>
                          <a:pt x="41" y="18"/>
                        </a:cubicBezTo>
                        <a:cubicBezTo>
                          <a:pt x="42" y="17"/>
                          <a:pt x="42" y="15"/>
                          <a:pt x="43" y="14"/>
                        </a:cubicBezTo>
                        <a:cubicBezTo>
                          <a:pt x="43" y="13"/>
                          <a:pt x="43" y="12"/>
                          <a:pt x="42" y="10"/>
                        </a:cubicBezTo>
                        <a:cubicBezTo>
                          <a:pt x="42" y="10"/>
                          <a:pt x="42" y="9"/>
                          <a:pt x="42" y="8"/>
                        </a:cubicBezTo>
                        <a:cubicBezTo>
                          <a:pt x="42" y="8"/>
                          <a:pt x="42" y="8"/>
                          <a:pt x="42" y="8"/>
                        </a:cubicBezTo>
                        <a:cubicBezTo>
                          <a:pt x="42" y="8"/>
                          <a:pt x="42" y="9"/>
                          <a:pt x="42" y="9"/>
                        </a:cubicBezTo>
                        <a:cubicBezTo>
                          <a:pt x="42" y="8"/>
                          <a:pt x="42" y="8"/>
                          <a:pt x="42" y="8"/>
                        </a:cubicBezTo>
                        <a:cubicBezTo>
                          <a:pt x="42" y="9"/>
                          <a:pt x="43" y="11"/>
                          <a:pt x="45" y="12"/>
                        </a:cubicBezTo>
                        <a:cubicBezTo>
                          <a:pt x="46" y="13"/>
                          <a:pt x="47" y="13"/>
                          <a:pt x="48" y="14"/>
                        </a:cubicBezTo>
                        <a:cubicBezTo>
                          <a:pt x="51" y="15"/>
                          <a:pt x="55" y="16"/>
                          <a:pt x="59" y="16"/>
                        </a:cubicBezTo>
                        <a:cubicBezTo>
                          <a:pt x="59" y="16"/>
                          <a:pt x="59" y="16"/>
                          <a:pt x="60" y="16"/>
                        </a:cubicBezTo>
                        <a:cubicBezTo>
                          <a:pt x="63" y="16"/>
                          <a:pt x="67" y="15"/>
                          <a:pt x="70" y="15"/>
                        </a:cubicBezTo>
                        <a:cubicBezTo>
                          <a:pt x="71" y="15"/>
                          <a:pt x="71" y="15"/>
                          <a:pt x="71" y="15"/>
                        </a:cubicBezTo>
                        <a:cubicBezTo>
                          <a:pt x="74" y="15"/>
                          <a:pt x="77" y="15"/>
                          <a:pt x="80" y="16"/>
                        </a:cubicBezTo>
                        <a:cubicBezTo>
                          <a:pt x="87" y="17"/>
                          <a:pt x="93" y="19"/>
                          <a:pt x="100" y="21"/>
                        </a:cubicBezTo>
                        <a:cubicBezTo>
                          <a:pt x="101" y="20"/>
                          <a:pt x="102" y="20"/>
                          <a:pt x="103" y="20"/>
                        </a:cubicBezTo>
                        <a:cubicBezTo>
                          <a:pt x="104" y="19"/>
                          <a:pt x="104" y="18"/>
                          <a:pt x="103" y="17"/>
                        </a:cubicBezTo>
                        <a:cubicBezTo>
                          <a:pt x="103" y="16"/>
                          <a:pt x="102" y="15"/>
                          <a:pt x="102" y="15"/>
                        </a:cubicBezTo>
                        <a:cubicBezTo>
                          <a:pt x="101" y="15"/>
                          <a:pt x="101" y="14"/>
                          <a:pt x="101" y="14"/>
                        </a:cubicBezTo>
                        <a:cubicBezTo>
                          <a:pt x="99" y="13"/>
                          <a:pt x="98" y="12"/>
                          <a:pt x="96" y="12"/>
                        </a:cubicBezTo>
                        <a:cubicBezTo>
                          <a:pt x="95" y="12"/>
                          <a:pt x="93" y="12"/>
                          <a:pt x="92" y="11"/>
                        </a:cubicBezTo>
                        <a:cubicBezTo>
                          <a:pt x="91" y="11"/>
                          <a:pt x="91" y="11"/>
                          <a:pt x="90" y="11"/>
                        </a:cubicBezTo>
                        <a:cubicBezTo>
                          <a:pt x="90" y="11"/>
                          <a:pt x="90" y="10"/>
                          <a:pt x="89" y="10"/>
                        </a:cubicBezTo>
                        <a:cubicBezTo>
                          <a:pt x="87" y="10"/>
                          <a:pt x="84" y="9"/>
                          <a:pt x="81" y="9"/>
                        </a:cubicBezTo>
                        <a:cubicBezTo>
                          <a:pt x="81" y="9"/>
                          <a:pt x="80" y="9"/>
                          <a:pt x="79" y="9"/>
                        </a:cubicBezTo>
                        <a:cubicBezTo>
                          <a:pt x="77" y="9"/>
                          <a:pt x="75" y="9"/>
                          <a:pt x="73" y="9"/>
                        </a:cubicBezTo>
                        <a:cubicBezTo>
                          <a:pt x="71" y="10"/>
                          <a:pt x="69" y="10"/>
                          <a:pt x="67" y="10"/>
                        </a:cubicBezTo>
                        <a:cubicBezTo>
                          <a:pt x="66" y="10"/>
                          <a:pt x="66" y="10"/>
                          <a:pt x="65" y="10"/>
                        </a:cubicBezTo>
                        <a:cubicBezTo>
                          <a:pt x="60" y="10"/>
                          <a:pt x="55" y="8"/>
                          <a:pt x="51" y="6"/>
                        </a:cubicBezTo>
                        <a:cubicBezTo>
                          <a:pt x="47" y="4"/>
                          <a:pt x="42" y="2"/>
                          <a:pt x="37" y="0"/>
                        </a:cubicBezTo>
                      </a:path>
                    </a:pathLst>
                  </a:custGeom>
                  <a:solidFill>
                    <a:srgbClr val="F2B8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83" name="Google Shape;3883;p21"/>
                  <p:cNvSpPr/>
                  <p:nvPr/>
                </p:nvSpPr>
                <p:spPr>
                  <a:xfrm>
                    <a:off x="3632" y="1824"/>
                    <a:ext cx="1" cy="3"/>
                  </a:xfrm>
                  <a:custGeom>
                    <a:avLst/>
                    <a:gdLst/>
                    <a:ahLst/>
                    <a:cxnLst/>
                    <a:rect l="l" t="t" r="r" b="b"/>
                    <a:pathLst>
                      <a:path w="1" h="3" extrusionOk="0">
                        <a:moveTo>
                          <a:pt x="1" y="0"/>
                        </a:moveTo>
                        <a:cubicBezTo>
                          <a:pt x="0" y="1"/>
                          <a:pt x="0" y="2"/>
                          <a:pt x="0" y="3"/>
                        </a:cubicBezTo>
                        <a:cubicBezTo>
                          <a:pt x="0" y="3"/>
                          <a:pt x="0" y="3"/>
                          <a:pt x="0" y="2"/>
                        </a:cubicBezTo>
                        <a:cubicBezTo>
                          <a:pt x="0" y="1"/>
                          <a:pt x="0" y="1"/>
                          <a:pt x="1" y="0"/>
                        </a:cubicBezTo>
                      </a:path>
                    </a:pathLst>
                  </a:custGeom>
                  <a:solidFill>
                    <a:srgbClr val="DF9E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84" name="Google Shape;3884;p21"/>
                  <p:cNvSpPr/>
                  <p:nvPr/>
                </p:nvSpPr>
                <p:spPr>
                  <a:xfrm>
                    <a:off x="3635" y="1833"/>
                    <a:ext cx="0" cy="1"/>
                  </a:xfrm>
                  <a:custGeom>
                    <a:avLst/>
                    <a:gdLst/>
                    <a:ahLst/>
                    <a:cxnLst/>
                    <a:rect l="l" t="t" r="r" b="b"/>
                    <a:pathLst>
                      <a:path w="120000" h="1" extrusionOk="0">
                        <a:moveTo>
                          <a:pt x="0" y="0"/>
                        </a:moveTo>
                        <a:cubicBezTo>
                          <a:pt x="0" y="0"/>
                          <a:pt x="0" y="0"/>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path>
                    </a:pathLst>
                  </a:custGeom>
                  <a:solidFill>
                    <a:srgbClr val="DF9E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85" name="Google Shape;3885;p21"/>
                  <p:cNvSpPr/>
                  <p:nvPr/>
                </p:nvSpPr>
                <p:spPr>
                  <a:xfrm>
                    <a:off x="3692" y="1833"/>
                    <a:ext cx="30" cy="8"/>
                  </a:xfrm>
                  <a:custGeom>
                    <a:avLst/>
                    <a:gdLst/>
                    <a:ahLst/>
                    <a:cxnLst/>
                    <a:rect l="l" t="t" r="r" b="b"/>
                    <a:pathLst>
                      <a:path w="39" h="10" extrusionOk="0">
                        <a:moveTo>
                          <a:pt x="14" y="9"/>
                        </a:moveTo>
                        <a:cubicBezTo>
                          <a:pt x="14" y="9"/>
                          <a:pt x="14" y="9"/>
                          <a:pt x="14" y="9"/>
                        </a:cubicBezTo>
                        <a:cubicBezTo>
                          <a:pt x="11" y="9"/>
                          <a:pt x="11" y="6"/>
                          <a:pt x="10" y="5"/>
                        </a:cubicBezTo>
                        <a:cubicBezTo>
                          <a:pt x="9" y="5"/>
                          <a:pt x="1" y="4"/>
                          <a:pt x="3" y="2"/>
                        </a:cubicBezTo>
                        <a:cubicBezTo>
                          <a:pt x="4" y="2"/>
                          <a:pt x="5" y="2"/>
                          <a:pt x="6" y="2"/>
                        </a:cubicBezTo>
                        <a:cubicBezTo>
                          <a:pt x="7" y="2"/>
                          <a:pt x="7" y="2"/>
                          <a:pt x="7" y="2"/>
                        </a:cubicBezTo>
                        <a:cubicBezTo>
                          <a:pt x="10" y="2"/>
                          <a:pt x="12" y="3"/>
                          <a:pt x="15" y="4"/>
                        </a:cubicBezTo>
                        <a:cubicBezTo>
                          <a:pt x="18" y="5"/>
                          <a:pt x="24" y="4"/>
                          <a:pt x="26" y="7"/>
                        </a:cubicBezTo>
                        <a:cubicBezTo>
                          <a:pt x="26" y="7"/>
                          <a:pt x="26" y="7"/>
                          <a:pt x="26" y="7"/>
                        </a:cubicBezTo>
                        <a:cubicBezTo>
                          <a:pt x="26" y="7"/>
                          <a:pt x="25" y="7"/>
                          <a:pt x="24" y="7"/>
                        </a:cubicBezTo>
                        <a:cubicBezTo>
                          <a:pt x="24" y="7"/>
                          <a:pt x="23" y="7"/>
                          <a:pt x="22" y="7"/>
                        </a:cubicBezTo>
                        <a:cubicBezTo>
                          <a:pt x="22" y="7"/>
                          <a:pt x="21" y="7"/>
                          <a:pt x="20" y="7"/>
                        </a:cubicBezTo>
                        <a:cubicBezTo>
                          <a:pt x="19" y="7"/>
                          <a:pt x="18" y="7"/>
                          <a:pt x="17" y="8"/>
                        </a:cubicBezTo>
                        <a:cubicBezTo>
                          <a:pt x="16" y="8"/>
                          <a:pt x="15" y="9"/>
                          <a:pt x="14" y="9"/>
                        </a:cubicBezTo>
                        <a:moveTo>
                          <a:pt x="5" y="0"/>
                        </a:moveTo>
                        <a:cubicBezTo>
                          <a:pt x="3" y="0"/>
                          <a:pt x="1" y="1"/>
                          <a:pt x="1" y="2"/>
                        </a:cubicBezTo>
                        <a:cubicBezTo>
                          <a:pt x="0" y="4"/>
                          <a:pt x="2" y="5"/>
                          <a:pt x="4" y="6"/>
                        </a:cubicBezTo>
                        <a:cubicBezTo>
                          <a:pt x="6" y="6"/>
                          <a:pt x="7" y="7"/>
                          <a:pt x="8" y="7"/>
                        </a:cubicBezTo>
                        <a:cubicBezTo>
                          <a:pt x="9" y="7"/>
                          <a:pt x="9" y="7"/>
                          <a:pt x="9" y="7"/>
                        </a:cubicBezTo>
                        <a:cubicBezTo>
                          <a:pt x="9" y="7"/>
                          <a:pt x="9" y="8"/>
                          <a:pt x="10" y="8"/>
                        </a:cubicBezTo>
                        <a:cubicBezTo>
                          <a:pt x="10" y="8"/>
                          <a:pt x="10" y="8"/>
                          <a:pt x="10" y="8"/>
                        </a:cubicBezTo>
                        <a:cubicBezTo>
                          <a:pt x="11" y="9"/>
                          <a:pt x="13" y="9"/>
                          <a:pt x="15" y="9"/>
                        </a:cubicBezTo>
                        <a:cubicBezTo>
                          <a:pt x="15" y="9"/>
                          <a:pt x="15" y="9"/>
                          <a:pt x="15" y="9"/>
                        </a:cubicBezTo>
                        <a:cubicBezTo>
                          <a:pt x="16" y="9"/>
                          <a:pt x="17" y="9"/>
                          <a:pt x="18" y="9"/>
                        </a:cubicBezTo>
                        <a:cubicBezTo>
                          <a:pt x="20" y="8"/>
                          <a:pt x="22" y="8"/>
                          <a:pt x="23" y="8"/>
                        </a:cubicBezTo>
                        <a:cubicBezTo>
                          <a:pt x="26" y="8"/>
                          <a:pt x="28" y="9"/>
                          <a:pt x="31" y="9"/>
                        </a:cubicBezTo>
                        <a:cubicBezTo>
                          <a:pt x="32" y="10"/>
                          <a:pt x="32" y="10"/>
                          <a:pt x="33" y="10"/>
                        </a:cubicBezTo>
                        <a:cubicBezTo>
                          <a:pt x="34" y="10"/>
                          <a:pt x="34" y="10"/>
                          <a:pt x="34" y="10"/>
                        </a:cubicBezTo>
                        <a:cubicBezTo>
                          <a:pt x="35" y="10"/>
                          <a:pt x="36" y="10"/>
                          <a:pt x="36" y="10"/>
                        </a:cubicBezTo>
                        <a:cubicBezTo>
                          <a:pt x="39" y="9"/>
                          <a:pt x="36" y="8"/>
                          <a:pt x="35" y="7"/>
                        </a:cubicBezTo>
                        <a:cubicBezTo>
                          <a:pt x="33" y="7"/>
                          <a:pt x="30" y="7"/>
                          <a:pt x="28" y="6"/>
                        </a:cubicBezTo>
                        <a:cubicBezTo>
                          <a:pt x="27" y="6"/>
                          <a:pt x="26" y="5"/>
                          <a:pt x="25" y="5"/>
                        </a:cubicBezTo>
                        <a:cubicBezTo>
                          <a:pt x="25" y="5"/>
                          <a:pt x="25" y="5"/>
                          <a:pt x="25" y="5"/>
                        </a:cubicBezTo>
                        <a:cubicBezTo>
                          <a:pt x="25" y="4"/>
                          <a:pt x="24" y="4"/>
                          <a:pt x="24" y="4"/>
                        </a:cubicBezTo>
                        <a:cubicBezTo>
                          <a:pt x="20" y="3"/>
                          <a:pt x="15" y="2"/>
                          <a:pt x="11" y="1"/>
                        </a:cubicBezTo>
                        <a:cubicBezTo>
                          <a:pt x="9" y="1"/>
                          <a:pt x="7" y="0"/>
                          <a:pt x="5" y="0"/>
                        </a:cubicBezTo>
                      </a:path>
                    </a:pathLst>
                  </a:custGeom>
                  <a:solidFill>
                    <a:srgbClr val="F2B8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86" name="Google Shape;3886;p21"/>
                  <p:cNvSpPr/>
                  <p:nvPr/>
                </p:nvSpPr>
                <p:spPr>
                  <a:xfrm>
                    <a:off x="3634" y="1834"/>
                    <a:ext cx="1" cy="4"/>
                  </a:xfrm>
                  <a:custGeom>
                    <a:avLst/>
                    <a:gdLst/>
                    <a:ahLst/>
                    <a:cxnLst/>
                    <a:rect l="l" t="t" r="r" b="b"/>
                    <a:pathLst>
                      <a:path w="1" h="5" extrusionOk="0">
                        <a:moveTo>
                          <a:pt x="1" y="0"/>
                        </a:moveTo>
                        <a:cubicBezTo>
                          <a:pt x="0" y="2"/>
                          <a:pt x="0" y="3"/>
                          <a:pt x="0" y="4"/>
                        </a:cubicBezTo>
                        <a:cubicBezTo>
                          <a:pt x="0" y="5"/>
                          <a:pt x="0" y="5"/>
                          <a:pt x="0" y="5"/>
                        </a:cubicBezTo>
                        <a:cubicBezTo>
                          <a:pt x="0" y="5"/>
                          <a:pt x="0" y="5"/>
                          <a:pt x="0" y="5"/>
                        </a:cubicBezTo>
                        <a:cubicBezTo>
                          <a:pt x="0" y="4"/>
                          <a:pt x="0" y="4"/>
                          <a:pt x="0" y="4"/>
                        </a:cubicBezTo>
                        <a:cubicBezTo>
                          <a:pt x="0" y="3"/>
                          <a:pt x="0" y="2"/>
                          <a:pt x="1" y="0"/>
                        </a:cubicBezTo>
                      </a:path>
                    </a:pathLst>
                  </a:custGeom>
                  <a:solidFill>
                    <a:srgbClr val="DF9E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87" name="Google Shape;3887;p21"/>
                  <p:cNvSpPr/>
                  <p:nvPr/>
                </p:nvSpPr>
                <p:spPr>
                  <a:xfrm>
                    <a:off x="3671" y="1836"/>
                    <a:ext cx="56" cy="26"/>
                  </a:xfrm>
                  <a:custGeom>
                    <a:avLst/>
                    <a:gdLst/>
                    <a:ahLst/>
                    <a:cxnLst/>
                    <a:rect l="l" t="t" r="r" b="b"/>
                    <a:pathLst>
                      <a:path w="75" h="34" extrusionOk="0">
                        <a:moveTo>
                          <a:pt x="59" y="30"/>
                        </a:moveTo>
                        <a:cubicBezTo>
                          <a:pt x="59" y="30"/>
                          <a:pt x="59" y="30"/>
                          <a:pt x="59" y="30"/>
                        </a:cubicBezTo>
                        <a:cubicBezTo>
                          <a:pt x="55" y="30"/>
                          <a:pt x="52" y="28"/>
                          <a:pt x="49" y="27"/>
                        </a:cubicBezTo>
                        <a:cubicBezTo>
                          <a:pt x="45" y="25"/>
                          <a:pt x="44" y="21"/>
                          <a:pt x="43" y="18"/>
                        </a:cubicBezTo>
                        <a:cubicBezTo>
                          <a:pt x="43" y="16"/>
                          <a:pt x="43" y="15"/>
                          <a:pt x="44" y="13"/>
                        </a:cubicBezTo>
                        <a:cubicBezTo>
                          <a:pt x="43" y="12"/>
                          <a:pt x="44" y="10"/>
                          <a:pt x="45" y="9"/>
                        </a:cubicBezTo>
                        <a:cubicBezTo>
                          <a:pt x="47" y="7"/>
                          <a:pt x="50" y="6"/>
                          <a:pt x="53" y="6"/>
                        </a:cubicBezTo>
                        <a:cubicBezTo>
                          <a:pt x="54" y="6"/>
                          <a:pt x="55" y="6"/>
                          <a:pt x="56" y="6"/>
                        </a:cubicBezTo>
                        <a:cubicBezTo>
                          <a:pt x="58" y="7"/>
                          <a:pt x="60" y="7"/>
                          <a:pt x="60" y="9"/>
                        </a:cubicBezTo>
                        <a:cubicBezTo>
                          <a:pt x="61" y="9"/>
                          <a:pt x="60" y="9"/>
                          <a:pt x="60" y="10"/>
                        </a:cubicBezTo>
                        <a:cubicBezTo>
                          <a:pt x="59" y="11"/>
                          <a:pt x="59" y="11"/>
                          <a:pt x="59" y="11"/>
                        </a:cubicBezTo>
                        <a:cubicBezTo>
                          <a:pt x="58" y="12"/>
                          <a:pt x="59" y="13"/>
                          <a:pt x="61" y="14"/>
                        </a:cubicBezTo>
                        <a:cubicBezTo>
                          <a:pt x="62" y="14"/>
                          <a:pt x="65" y="18"/>
                          <a:pt x="62" y="19"/>
                        </a:cubicBezTo>
                        <a:cubicBezTo>
                          <a:pt x="61" y="19"/>
                          <a:pt x="61" y="19"/>
                          <a:pt x="61" y="19"/>
                        </a:cubicBezTo>
                        <a:cubicBezTo>
                          <a:pt x="59" y="19"/>
                          <a:pt x="58" y="18"/>
                          <a:pt x="57" y="17"/>
                        </a:cubicBezTo>
                        <a:cubicBezTo>
                          <a:pt x="54" y="16"/>
                          <a:pt x="53" y="14"/>
                          <a:pt x="49" y="14"/>
                        </a:cubicBezTo>
                        <a:cubicBezTo>
                          <a:pt x="49" y="14"/>
                          <a:pt x="48" y="14"/>
                          <a:pt x="48" y="14"/>
                        </a:cubicBezTo>
                        <a:cubicBezTo>
                          <a:pt x="47" y="14"/>
                          <a:pt x="45" y="15"/>
                          <a:pt x="46" y="16"/>
                        </a:cubicBezTo>
                        <a:cubicBezTo>
                          <a:pt x="47" y="17"/>
                          <a:pt x="47" y="17"/>
                          <a:pt x="47" y="17"/>
                        </a:cubicBezTo>
                        <a:cubicBezTo>
                          <a:pt x="47" y="17"/>
                          <a:pt x="47" y="18"/>
                          <a:pt x="47" y="18"/>
                        </a:cubicBezTo>
                        <a:cubicBezTo>
                          <a:pt x="44" y="21"/>
                          <a:pt x="52" y="20"/>
                          <a:pt x="53" y="21"/>
                        </a:cubicBezTo>
                        <a:cubicBezTo>
                          <a:pt x="55" y="21"/>
                          <a:pt x="56" y="22"/>
                          <a:pt x="56" y="23"/>
                        </a:cubicBezTo>
                        <a:cubicBezTo>
                          <a:pt x="58" y="25"/>
                          <a:pt x="60" y="26"/>
                          <a:pt x="62" y="27"/>
                        </a:cubicBezTo>
                        <a:cubicBezTo>
                          <a:pt x="64" y="29"/>
                          <a:pt x="61" y="30"/>
                          <a:pt x="59" y="30"/>
                        </a:cubicBezTo>
                        <a:moveTo>
                          <a:pt x="53" y="5"/>
                        </a:moveTo>
                        <a:cubicBezTo>
                          <a:pt x="51" y="5"/>
                          <a:pt x="48" y="5"/>
                          <a:pt x="46" y="6"/>
                        </a:cubicBezTo>
                        <a:cubicBezTo>
                          <a:pt x="46" y="6"/>
                          <a:pt x="46" y="6"/>
                          <a:pt x="45" y="6"/>
                        </a:cubicBezTo>
                        <a:cubicBezTo>
                          <a:pt x="44" y="7"/>
                          <a:pt x="43" y="8"/>
                          <a:pt x="42" y="9"/>
                        </a:cubicBezTo>
                        <a:cubicBezTo>
                          <a:pt x="42" y="9"/>
                          <a:pt x="42" y="9"/>
                          <a:pt x="42" y="9"/>
                        </a:cubicBezTo>
                        <a:cubicBezTo>
                          <a:pt x="41" y="10"/>
                          <a:pt x="41" y="11"/>
                          <a:pt x="41" y="12"/>
                        </a:cubicBezTo>
                        <a:cubicBezTo>
                          <a:pt x="40" y="16"/>
                          <a:pt x="39" y="20"/>
                          <a:pt x="41" y="25"/>
                        </a:cubicBezTo>
                        <a:cubicBezTo>
                          <a:pt x="44" y="28"/>
                          <a:pt x="50" y="31"/>
                          <a:pt x="55" y="32"/>
                        </a:cubicBezTo>
                        <a:cubicBezTo>
                          <a:pt x="57" y="32"/>
                          <a:pt x="58" y="32"/>
                          <a:pt x="60" y="33"/>
                        </a:cubicBezTo>
                        <a:cubicBezTo>
                          <a:pt x="62" y="32"/>
                          <a:pt x="63" y="32"/>
                          <a:pt x="64" y="31"/>
                        </a:cubicBezTo>
                        <a:cubicBezTo>
                          <a:pt x="67" y="29"/>
                          <a:pt x="65" y="27"/>
                          <a:pt x="62" y="25"/>
                        </a:cubicBezTo>
                        <a:cubicBezTo>
                          <a:pt x="61" y="24"/>
                          <a:pt x="60" y="24"/>
                          <a:pt x="60" y="23"/>
                        </a:cubicBezTo>
                        <a:cubicBezTo>
                          <a:pt x="59" y="23"/>
                          <a:pt x="59" y="23"/>
                          <a:pt x="58" y="22"/>
                        </a:cubicBezTo>
                        <a:cubicBezTo>
                          <a:pt x="56" y="20"/>
                          <a:pt x="53" y="20"/>
                          <a:pt x="49" y="19"/>
                        </a:cubicBezTo>
                        <a:cubicBezTo>
                          <a:pt x="49" y="19"/>
                          <a:pt x="49" y="19"/>
                          <a:pt x="49" y="19"/>
                        </a:cubicBezTo>
                        <a:cubicBezTo>
                          <a:pt x="49" y="19"/>
                          <a:pt x="49" y="19"/>
                          <a:pt x="49" y="19"/>
                        </a:cubicBezTo>
                        <a:cubicBezTo>
                          <a:pt x="49"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9" y="19"/>
                        </a:cubicBezTo>
                        <a:cubicBezTo>
                          <a:pt x="50" y="18"/>
                          <a:pt x="51" y="18"/>
                          <a:pt x="51" y="17"/>
                        </a:cubicBezTo>
                        <a:cubicBezTo>
                          <a:pt x="51" y="17"/>
                          <a:pt x="50" y="16"/>
                          <a:pt x="50" y="16"/>
                        </a:cubicBezTo>
                        <a:cubicBezTo>
                          <a:pt x="49" y="16"/>
                          <a:pt x="48" y="16"/>
                          <a:pt x="47" y="16"/>
                        </a:cubicBezTo>
                        <a:cubicBezTo>
                          <a:pt x="47" y="16"/>
                          <a:pt x="47" y="16"/>
                          <a:pt x="47" y="16"/>
                        </a:cubicBezTo>
                        <a:cubicBezTo>
                          <a:pt x="48" y="15"/>
                          <a:pt x="49" y="15"/>
                          <a:pt x="50" y="15"/>
                        </a:cubicBezTo>
                        <a:cubicBezTo>
                          <a:pt x="50" y="15"/>
                          <a:pt x="50" y="15"/>
                          <a:pt x="50" y="15"/>
                        </a:cubicBezTo>
                        <a:cubicBezTo>
                          <a:pt x="52" y="15"/>
                          <a:pt x="55" y="17"/>
                          <a:pt x="57" y="19"/>
                        </a:cubicBezTo>
                        <a:cubicBezTo>
                          <a:pt x="58" y="20"/>
                          <a:pt x="60" y="21"/>
                          <a:pt x="62" y="22"/>
                        </a:cubicBezTo>
                        <a:cubicBezTo>
                          <a:pt x="63" y="22"/>
                          <a:pt x="64" y="22"/>
                          <a:pt x="65" y="22"/>
                        </a:cubicBezTo>
                        <a:cubicBezTo>
                          <a:pt x="69" y="22"/>
                          <a:pt x="72" y="21"/>
                          <a:pt x="73" y="18"/>
                        </a:cubicBezTo>
                        <a:cubicBezTo>
                          <a:pt x="75" y="14"/>
                          <a:pt x="72" y="12"/>
                          <a:pt x="67" y="11"/>
                        </a:cubicBezTo>
                        <a:cubicBezTo>
                          <a:pt x="66" y="10"/>
                          <a:pt x="64" y="10"/>
                          <a:pt x="63" y="9"/>
                        </a:cubicBezTo>
                        <a:cubicBezTo>
                          <a:pt x="62" y="8"/>
                          <a:pt x="61" y="8"/>
                          <a:pt x="60" y="7"/>
                        </a:cubicBezTo>
                        <a:cubicBezTo>
                          <a:pt x="60" y="7"/>
                          <a:pt x="60" y="6"/>
                          <a:pt x="60" y="6"/>
                        </a:cubicBezTo>
                        <a:cubicBezTo>
                          <a:pt x="58" y="6"/>
                          <a:pt x="56" y="5"/>
                          <a:pt x="54" y="5"/>
                        </a:cubicBezTo>
                        <a:cubicBezTo>
                          <a:pt x="54" y="5"/>
                          <a:pt x="53" y="5"/>
                          <a:pt x="53" y="5"/>
                        </a:cubicBezTo>
                        <a:moveTo>
                          <a:pt x="14" y="26"/>
                        </a:moveTo>
                        <a:cubicBezTo>
                          <a:pt x="13" y="26"/>
                          <a:pt x="13" y="25"/>
                          <a:pt x="13" y="24"/>
                        </a:cubicBezTo>
                        <a:cubicBezTo>
                          <a:pt x="12" y="23"/>
                          <a:pt x="12" y="22"/>
                          <a:pt x="12" y="21"/>
                        </a:cubicBezTo>
                        <a:cubicBezTo>
                          <a:pt x="12" y="19"/>
                          <a:pt x="11" y="18"/>
                          <a:pt x="10" y="16"/>
                        </a:cubicBezTo>
                        <a:cubicBezTo>
                          <a:pt x="8" y="13"/>
                          <a:pt x="4" y="11"/>
                          <a:pt x="3" y="8"/>
                        </a:cubicBezTo>
                        <a:cubicBezTo>
                          <a:pt x="3" y="7"/>
                          <a:pt x="4" y="5"/>
                          <a:pt x="5" y="5"/>
                        </a:cubicBezTo>
                        <a:cubicBezTo>
                          <a:pt x="6" y="5"/>
                          <a:pt x="6" y="5"/>
                          <a:pt x="6" y="6"/>
                        </a:cubicBezTo>
                        <a:cubicBezTo>
                          <a:pt x="9" y="7"/>
                          <a:pt x="12" y="9"/>
                          <a:pt x="14" y="11"/>
                        </a:cubicBezTo>
                        <a:cubicBezTo>
                          <a:pt x="16" y="13"/>
                          <a:pt x="19" y="15"/>
                          <a:pt x="20" y="18"/>
                        </a:cubicBezTo>
                        <a:cubicBezTo>
                          <a:pt x="20" y="19"/>
                          <a:pt x="21" y="19"/>
                          <a:pt x="20" y="20"/>
                        </a:cubicBezTo>
                        <a:cubicBezTo>
                          <a:pt x="20" y="22"/>
                          <a:pt x="18" y="22"/>
                          <a:pt x="17" y="23"/>
                        </a:cubicBezTo>
                        <a:cubicBezTo>
                          <a:pt x="16" y="24"/>
                          <a:pt x="16" y="26"/>
                          <a:pt x="14" y="26"/>
                        </a:cubicBezTo>
                        <a:moveTo>
                          <a:pt x="34" y="27"/>
                        </a:moveTo>
                        <a:cubicBezTo>
                          <a:pt x="33" y="27"/>
                          <a:pt x="33" y="27"/>
                          <a:pt x="33" y="27"/>
                        </a:cubicBezTo>
                        <a:cubicBezTo>
                          <a:pt x="28" y="26"/>
                          <a:pt x="28" y="23"/>
                          <a:pt x="29" y="20"/>
                        </a:cubicBezTo>
                        <a:cubicBezTo>
                          <a:pt x="30" y="17"/>
                          <a:pt x="28" y="14"/>
                          <a:pt x="25" y="12"/>
                        </a:cubicBezTo>
                        <a:cubicBezTo>
                          <a:pt x="24" y="10"/>
                          <a:pt x="22" y="9"/>
                          <a:pt x="20" y="8"/>
                        </a:cubicBezTo>
                        <a:cubicBezTo>
                          <a:pt x="18" y="6"/>
                          <a:pt x="16" y="3"/>
                          <a:pt x="20" y="2"/>
                        </a:cubicBezTo>
                        <a:cubicBezTo>
                          <a:pt x="20" y="2"/>
                          <a:pt x="21" y="2"/>
                          <a:pt x="21" y="2"/>
                        </a:cubicBezTo>
                        <a:cubicBezTo>
                          <a:pt x="23" y="2"/>
                          <a:pt x="24" y="3"/>
                          <a:pt x="26" y="3"/>
                        </a:cubicBezTo>
                        <a:cubicBezTo>
                          <a:pt x="28" y="3"/>
                          <a:pt x="30" y="4"/>
                          <a:pt x="32" y="4"/>
                        </a:cubicBezTo>
                        <a:cubicBezTo>
                          <a:pt x="36" y="6"/>
                          <a:pt x="37" y="8"/>
                          <a:pt x="36" y="11"/>
                        </a:cubicBezTo>
                        <a:cubicBezTo>
                          <a:pt x="36" y="13"/>
                          <a:pt x="36" y="15"/>
                          <a:pt x="36" y="17"/>
                        </a:cubicBezTo>
                        <a:cubicBezTo>
                          <a:pt x="36" y="19"/>
                          <a:pt x="33" y="21"/>
                          <a:pt x="34" y="23"/>
                        </a:cubicBezTo>
                        <a:cubicBezTo>
                          <a:pt x="35" y="24"/>
                          <a:pt x="36" y="25"/>
                          <a:pt x="35" y="26"/>
                        </a:cubicBezTo>
                        <a:cubicBezTo>
                          <a:pt x="35" y="27"/>
                          <a:pt x="34" y="27"/>
                          <a:pt x="34" y="27"/>
                        </a:cubicBezTo>
                        <a:moveTo>
                          <a:pt x="18" y="0"/>
                        </a:moveTo>
                        <a:cubicBezTo>
                          <a:pt x="18" y="0"/>
                          <a:pt x="18" y="0"/>
                          <a:pt x="18" y="0"/>
                        </a:cubicBezTo>
                        <a:cubicBezTo>
                          <a:pt x="16" y="0"/>
                          <a:pt x="15" y="0"/>
                          <a:pt x="15" y="1"/>
                        </a:cubicBezTo>
                        <a:cubicBezTo>
                          <a:pt x="15" y="1"/>
                          <a:pt x="15" y="1"/>
                          <a:pt x="15" y="1"/>
                        </a:cubicBezTo>
                        <a:cubicBezTo>
                          <a:pt x="15" y="1"/>
                          <a:pt x="15" y="1"/>
                          <a:pt x="15" y="1"/>
                        </a:cubicBezTo>
                        <a:cubicBezTo>
                          <a:pt x="15" y="1"/>
                          <a:pt x="15" y="1"/>
                          <a:pt x="15" y="1"/>
                        </a:cubicBezTo>
                        <a:cubicBezTo>
                          <a:pt x="14" y="2"/>
                          <a:pt x="14" y="4"/>
                          <a:pt x="14" y="5"/>
                        </a:cubicBezTo>
                        <a:cubicBezTo>
                          <a:pt x="14" y="6"/>
                          <a:pt x="15" y="7"/>
                          <a:pt x="15" y="8"/>
                        </a:cubicBezTo>
                        <a:cubicBezTo>
                          <a:pt x="18" y="10"/>
                          <a:pt x="21" y="14"/>
                          <a:pt x="23" y="16"/>
                        </a:cubicBezTo>
                        <a:cubicBezTo>
                          <a:pt x="24" y="18"/>
                          <a:pt x="26" y="19"/>
                          <a:pt x="25" y="21"/>
                        </a:cubicBezTo>
                        <a:cubicBezTo>
                          <a:pt x="25" y="21"/>
                          <a:pt x="25" y="22"/>
                          <a:pt x="25" y="22"/>
                        </a:cubicBezTo>
                        <a:cubicBezTo>
                          <a:pt x="25" y="23"/>
                          <a:pt x="25" y="23"/>
                          <a:pt x="25" y="24"/>
                        </a:cubicBezTo>
                        <a:cubicBezTo>
                          <a:pt x="25" y="25"/>
                          <a:pt x="25" y="26"/>
                          <a:pt x="26" y="27"/>
                        </a:cubicBezTo>
                        <a:cubicBezTo>
                          <a:pt x="27" y="28"/>
                          <a:pt x="27" y="28"/>
                          <a:pt x="27" y="28"/>
                        </a:cubicBezTo>
                        <a:cubicBezTo>
                          <a:pt x="27" y="28"/>
                          <a:pt x="27" y="28"/>
                          <a:pt x="27" y="28"/>
                        </a:cubicBezTo>
                        <a:cubicBezTo>
                          <a:pt x="26" y="28"/>
                          <a:pt x="26" y="28"/>
                          <a:pt x="26" y="27"/>
                        </a:cubicBezTo>
                        <a:cubicBezTo>
                          <a:pt x="24" y="27"/>
                          <a:pt x="23" y="26"/>
                          <a:pt x="22" y="25"/>
                        </a:cubicBezTo>
                        <a:cubicBezTo>
                          <a:pt x="22" y="25"/>
                          <a:pt x="21" y="25"/>
                          <a:pt x="21" y="25"/>
                        </a:cubicBezTo>
                        <a:cubicBezTo>
                          <a:pt x="20" y="25"/>
                          <a:pt x="19" y="26"/>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7" y="25"/>
                          <a:pt x="18" y="25"/>
                          <a:pt x="19" y="24"/>
                        </a:cubicBezTo>
                        <a:cubicBezTo>
                          <a:pt x="20" y="24"/>
                          <a:pt x="21" y="23"/>
                          <a:pt x="21" y="23"/>
                        </a:cubicBezTo>
                        <a:cubicBezTo>
                          <a:pt x="22" y="23"/>
                          <a:pt x="23" y="22"/>
                          <a:pt x="24" y="20"/>
                        </a:cubicBezTo>
                        <a:cubicBezTo>
                          <a:pt x="24" y="20"/>
                          <a:pt x="24" y="19"/>
                          <a:pt x="24" y="18"/>
                        </a:cubicBezTo>
                        <a:cubicBezTo>
                          <a:pt x="23" y="18"/>
                          <a:pt x="23" y="18"/>
                          <a:pt x="23" y="18"/>
                        </a:cubicBezTo>
                        <a:cubicBezTo>
                          <a:pt x="23" y="17"/>
                          <a:pt x="22" y="17"/>
                          <a:pt x="22" y="16"/>
                        </a:cubicBezTo>
                        <a:cubicBezTo>
                          <a:pt x="20" y="14"/>
                          <a:pt x="18" y="12"/>
                          <a:pt x="17" y="11"/>
                        </a:cubicBezTo>
                        <a:cubicBezTo>
                          <a:pt x="14" y="7"/>
                          <a:pt x="10" y="5"/>
                          <a:pt x="5" y="4"/>
                        </a:cubicBezTo>
                        <a:cubicBezTo>
                          <a:pt x="4" y="3"/>
                          <a:pt x="4" y="3"/>
                          <a:pt x="3" y="3"/>
                        </a:cubicBezTo>
                        <a:cubicBezTo>
                          <a:pt x="1" y="3"/>
                          <a:pt x="0" y="5"/>
                          <a:pt x="0" y="7"/>
                        </a:cubicBezTo>
                        <a:cubicBezTo>
                          <a:pt x="0" y="8"/>
                          <a:pt x="1" y="10"/>
                          <a:pt x="1" y="11"/>
                        </a:cubicBezTo>
                        <a:cubicBezTo>
                          <a:pt x="2" y="13"/>
                          <a:pt x="4" y="15"/>
                          <a:pt x="5" y="17"/>
                        </a:cubicBezTo>
                        <a:cubicBezTo>
                          <a:pt x="7" y="19"/>
                          <a:pt x="8" y="21"/>
                          <a:pt x="9" y="23"/>
                        </a:cubicBezTo>
                        <a:cubicBezTo>
                          <a:pt x="11" y="25"/>
                          <a:pt x="13" y="27"/>
                          <a:pt x="16" y="28"/>
                        </a:cubicBezTo>
                        <a:cubicBezTo>
                          <a:pt x="17" y="29"/>
                          <a:pt x="19" y="29"/>
                          <a:pt x="20" y="30"/>
                        </a:cubicBezTo>
                        <a:cubicBezTo>
                          <a:pt x="21" y="30"/>
                          <a:pt x="22" y="31"/>
                          <a:pt x="24" y="32"/>
                        </a:cubicBezTo>
                        <a:cubicBezTo>
                          <a:pt x="25" y="32"/>
                          <a:pt x="26" y="32"/>
                          <a:pt x="27" y="33"/>
                        </a:cubicBezTo>
                        <a:cubicBezTo>
                          <a:pt x="28" y="33"/>
                          <a:pt x="30" y="33"/>
                          <a:pt x="31" y="33"/>
                        </a:cubicBezTo>
                        <a:cubicBezTo>
                          <a:pt x="31" y="33"/>
                          <a:pt x="32" y="33"/>
                          <a:pt x="33" y="33"/>
                        </a:cubicBezTo>
                        <a:cubicBezTo>
                          <a:pt x="34" y="33"/>
                          <a:pt x="34" y="33"/>
                          <a:pt x="35" y="33"/>
                        </a:cubicBezTo>
                        <a:cubicBezTo>
                          <a:pt x="35" y="33"/>
                          <a:pt x="35" y="33"/>
                          <a:pt x="36" y="33"/>
                        </a:cubicBezTo>
                        <a:cubicBezTo>
                          <a:pt x="37" y="33"/>
                          <a:pt x="38" y="33"/>
                          <a:pt x="40" y="33"/>
                        </a:cubicBezTo>
                        <a:cubicBezTo>
                          <a:pt x="41" y="33"/>
                          <a:pt x="41" y="33"/>
                          <a:pt x="42" y="33"/>
                        </a:cubicBezTo>
                        <a:cubicBezTo>
                          <a:pt x="43" y="33"/>
                          <a:pt x="44" y="33"/>
                          <a:pt x="45" y="33"/>
                        </a:cubicBezTo>
                        <a:cubicBezTo>
                          <a:pt x="47" y="34"/>
                          <a:pt x="48" y="34"/>
                          <a:pt x="50" y="34"/>
                        </a:cubicBezTo>
                        <a:cubicBezTo>
                          <a:pt x="50" y="34"/>
                          <a:pt x="50" y="34"/>
                          <a:pt x="50" y="34"/>
                        </a:cubicBezTo>
                        <a:cubicBezTo>
                          <a:pt x="51" y="34"/>
                          <a:pt x="54" y="33"/>
                          <a:pt x="54" y="32"/>
                        </a:cubicBezTo>
                        <a:cubicBezTo>
                          <a:pt x="51" y="32"/>
                          <a:pt x="49" y="31"/>
                          <a:pt x="47" y="30"/>
                        </a:cubicBezTo>
                        <a:cubicBezTo>
                          <a:pt x="47" y="30"/>
                          <a:pt x="47" y="30"/>
                          <a:pt x="47" y="30"/>
                        </a:cubicBezTo>
                        <a:cubicBezTo>
                          <a:pt x="45" y="29"/>
                          <a:pt x="44" y="29"/>
                          <a:pt x="42" y="29"/>
                        </a:cubicBezTo>
                        <a:cubicBezTo>
                          <a:pt x="42" y="29"/>
                          <a:pt x="42" y="29"/>
                          <a:pt x="42" y="29"/>
                        </a:cubicBezTo>
                        <a:cubicBezTo>
                          <a:pt x="41" y="29"/>
                          <a:pt x="40" y="29"/>
                          <a:pt x="39" y="29"/>
                        </a:cubicBezTo>
                        <a:cubicBezTo>
                          <a:pt x="38" y="29"/>
                          <a:pt x="38" y="29"/>
                          <a:pt x="38" y="29"/>
                        </a:cubicBezTo>
                        <a:cubicBezTo>
                          <a:pt x="37" y="29"/>
                          <a:pt x="37" y="29"/>
                          <a:pt x="37" y="29"/>
                        </a:cubicBezTo>
                        <a:cubicBezTo>
                          <a:pt x="37" y="29"/>
                          <a:pt x="37" y="29"/>
                          <a:pt x="37" y="29"/>
                        </a:cubicBezTo>
                        <a:cubicBezTo>
                          <a:pt x="37" y="29"/>
                          <a:pt x="37" y="29"/>
                          <a:pt x="37" y="29"/>
                        </a:cubicBezTo>
                        <a:cubicBezTo>
                          <a:pt x="37" y="29"/>
                          <a:pt x="37" y="29"/>
                          <a:pt x="37" y="29"/>
                        </a:cubicBezTo>
                        <a:cubicBezTo>
                          <a:pt x="37" y="29"/>
                          <a:pt x="37" y="29"/>
                          <a:pt x="38" y="29"/>
                        </a:cubicBezTo>
                        <a:cubicBezTo>
                          <a:pt x="39" y="29"/>
                          <a:pt x="41" y="29"/>
                          <a:pt x="40" y="27"/>
                        </a:cubicBezTo>
                        <a:cubicBezTo>
                          <a:pt x="40" y="27"/>
                          <a:pt x="40" y="26"/>
                          <a:pt x="39" y="26"/>
                        </a:cubicBezTo>
                        <a:cubicBezTo>
                          <a:pt x="39" y="26"/>
                          <a:pt x="39" y="26"/>
                          <a:pt x="39" y="26"/>
                        </a:cubicBezTo>
                        <a:cubicBezTo>
                          <a:pt x="38" y="25"/>
                          <a:pt x="37" y="24"/>
                          <a:pt x="36" y="23"/>
                        </a:cubicBezTo>
                        <a:cubicBezTo>
                          <a:pt x="36" y="23"/>
                          <a:pt x="36" y="23"/>
                          <a:pt x="36" y="23"/>
                        </a:cubicBezTo>
                        <a:cubicBezTo>
                          <a:pt x="36" y="23"/>
                          <a:pt x="36" y="23"/>
                          <a:pt x="36" y="23"/>
                        </a:cubicBezTo>
                        <a:cubicBezTo>
                          <a:pt x="36" y="23"/>
                          <a:pt x="36" y="22"/>
                          <a:pt x="37" y="22"/>
                        </a:cubicBezTo>
                        <a:cubicBezTo>
                          <a:pt x="39" y="22"/>
                          <a:pt x="38" y="21"/>
                          <a:pt x="38" y="19"/>
                        </a:cubicBezTo>
                        <a:cubicBezTo>
                          <a:pt x="38" y="19"/>
                          <a:pt x="38" y="18"/>
                          <a:pt x="39" y="18"/>
                        </a:cubicBezTo>
                        <a:cubicBezTo>
                          <a:pt x="39" y="15"/>
                          <a:pt x="39" y="13"/>
                          <a:pt x="40" y="10"/>
                        </a:cubicBezTo>
                        <a:cubicBezTo>
                          <a:pt x="40" y="8"/>
                          <a:pt x="40" y="6"/>
                          <a:pt x="38" y="5"/>
                        </a:cubicBezTo>
                        <a:cubicBezTo>
                          <a:pt x="36" y="4"/>
                          <a:pt x="34" y="3"/>
                          <a:pt x="32" y="3"/>
                        </a:cubicBezTo>
                        <a:cubicBezTo>
                          <a:pt x="30" y="2"/>
                          <a:pt x="27" y="1"/>
                          <a:pt x="24" y="1"/>
                        </a:cubicBezTo>
                        <a:cubicBezTo>
                          <a:pt x="22" y="1"/>
                          <a:pt x="20" y="0"/>
                          <a:pt x="18" y="0"/>
                        </a:cubicBezTo>
                      </a:path>
                    </a:pathLst>
                  </a:custGeom>
                  <a:solidFill>
                    <a:srgbClr val="F2B8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88" name="Google Shape;3888;p21"/>
                  <p:cNvSpPr/>
                  <p:nvPr/>
                </p:nvSpPr>
                <p:spPr>
                  <a:xfrm>
                    <a:off x="3645" y="1852"/>
                    <a:ext cx="0" cy="2"/>
                  </a:xfrm>
                  <a:custGeom>
                    <a:avLst/>
                    <a:gdLst/>
                    <a:ahLst/>
                    <a:cxnLst/>
                    <a:rect l="l" t="t" r="r" b="b"/>
                    <a:pathLst>
                      <a:path w="120000" h="2" extrusionOk="0">
                        <a:moveTo>
                          <a:pt x="0" y="0"/>
                        </a:moveTo>
                        <a:cubicBezTo>
                          <a:pt x="0" y="0"/>
                          <a:pt x="0" y="1"/>
                          <a:pt x="0" y="2"/>
                        </a:cubicBezTo>
                        <a:cubicBezTo>
                          <a:pt x="0" y="2"/>
                          <a:pt x="0" y="2"/>
                          <a:pt x="0" y="1"/>
                        </a:cubicBezTo>
                        <a:cubicBezTo>
                          <a:pt x="0" y="1"/>
                          <a:pt x="0" y="0"/>
                          <a:pt x="0" y="0"/>
                        </a:cubicBezTo>
                        <a:cubicBezTo>
                          <a:pt x="0" y="0"/>
                          <a:pt x="0" y="0"/>
                          <a:pt x="0" y="0"/>
                        </a:cubicBezTo>
                      </a:path>
                    </a:pathLst>
                  </a:custGeom>
                  <a:solidFill>
                    <a:srgbClr val="DF9E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89" name="Google Shape;3889;p21"/>
                  <p:cNvSpPr/>
                  <p:nvPr/>
                </p:nvSpPr>
                <p:spPr>
                  <a:xfrm>
                    <a:off x="3665" y="1858"/>
                    <a:ext cx="53" cy="25"/>
                  </a:xfrm>
                  <a:custGeom>
                    <a:avLst/>
                    <a:gdLst/>
                    <a:ahLst/>
                    <a:cxnLst/>
                    <a:rect l="l" t="t" r="r" b="b"/>
                    <a:pathLst>
                      <a:path w="71" h="33" extrusionOk="0">
                        <a:moveTo>
                          <a:pt x="12" y="8"/>
                        </a:moveTo>
                        <a:cubicBezTo>
                          <a:pt x="13" y="8"/>
                          <a:pt x="14" y="8"/>
                          <a:pt x="14" y="8"/>
                        </a:cubicBezTo>
                        <a:cubicBezTo>
                          <a:pt x="16" y="7"/>
                          <a:pt x="16" y="6"/>
                          <a:pt x="17" y="5"/>
                        </a:cubicBezTo>
                        <a:cubicBezTo>
                          <a:pt x="17" y="5"/>
                          <a:pt x="17" y="5"/>
                          <a:pt x="17" y="5"/>
                        </a:cubicBezTo>
                        <a:cubicBezTo>
                          <a:pt x="18" y="5"/>
                          <a:pt x="19" y="8"/>
                          <a:pt x="19" y="8"/>
                        </a:cubicBezTo>
                        <a:cubicBezTo>
                          <a:pt x="19" y="10"/>
                          <a:pt x="20" y="11"/>
                          <a:pt x="22" y="12"/>
                        </a:cubicBezTo>
                        <a:cubicBezTo>
                          <a:pt x="23" y="12"/>
                          <a:pt x="24" y="13"/>
                          <a:pt x="24" y="14"/>
                        </a:cubicBezTo>
                        <a:cubicBezTo>
                          <a:pt x="24" y="15"/>
                          <a:pt x="23" y="16"/>
                          <a:pt x="23" y="16"/>
                        </a:cubicBezTo>
                        <a:cubicBezTo>
                          <a:pt x="22" y="16"/>
                          <a:pt x="22" y="16"/>
                          <a:pt x="21" y="15"/>
                        </a:cubicBezTo>
                        <a:cubicBezTo>
                          <a:pt x="18" y="13"/>
                          <a:pt x="13" y="12"/>
                          <a:pt x="8" y="12"/>
                        </a:cubicBezTo>
                        <a:cubicBezTo>
                          <a:pt x="6" y="12"/>
                          <a:pt x="4" y="11"/>
                          <a:pt x="3" y="9"/>
                        </a:cubicBezTo>
                        <a:cubicBezTo>
                          <a:pt x="3" y="8"/>
                          <a:pt x="4" y="7"/>
                          <a:pt x="6" y="7"/>
                        </a:cubicBezTo>
                        <a:cubicBezTo>
                          <a:pt x="6" y="7"/>
                          <a:pt x="6" y="7"/>
                          <a:pt x="6" y="7"/>
                        </a:cubicBezTo>
                        <a:cubicBezTo>
                          <a:pt x="8" y="7"/>
                          <a:pt x="9" y="7"/>
                          <a:pt x="10" y="8"/>
                        </a:cubicBezTo>
                        <a:cubicBezTo>
                          <a:pt x="11" y="8"/>
                          <a:pt x="12" y="8"/>
                          <a:pt x="12" y="8"/>
                        </a:cubicBezTo>
                        <a:moveTo>
                          <a:pt x="17" y="4"/>
                        </a:moveTo>
                        <a:cubicBezTo>
                          <a:pt x="17" y="4"/>
                          <a:pt x="17" y="4"/>
                          <a:pt x="17" y="4"/>
                        </a:cubicBezTo>
                        <a:cubicBezTo>
                          <a:pt x="17" y="4"/>
                          <a:pt x="17" y="4"/>
                          <a:pt x="17" y="4"/>
                        </a:cubicBezTo>
                        <a:cubicBezTo>
                          <a:pt x="16" y="6"/>
                          <a:pt x="14" y="6"/>
                          <a:pt x="12" y="6"/>
                        </a:cubicBezTo>
                        <a:cubicBezTo>
                          <a:pt x="11" y="6"/>
                          <a:pt x="10" y="6"/>
                          <a:pt x="10" y="6"/>
                        </a:cubicBezTo>
                        <a:cubicBezTo>
                          <a:pt x="8" y="6"/>
                          <a:pt x="6" y="5"/>
                          <a:pt x="4" y="5"/>
                        </a:cubicBezTo>
                        <a:cubicBezTo>
                          <a:pt x="3" y="5"/>
                          <a:pt x="2" y="5"/>
                          <a:pt x="2" y="5"/>
                        </a:cubicBezTo>
                        <a:cubicBezTo>
                          <a:pt x="0" y="6"/>
                          <a:pt x="0" y="7"/>
                          <a:pt x="0" y="8"/>
                        </a:cubicBezTo>
                        <a:cubicBezTo>
                          <a:pt x="2" y="11"/>
                          <a:pt x="5" y="12"/>
                          <a:pt x="8" y="13"/>
                        </a:cubicBezTo>
                        <a:cubicBezTo>
                          <a:pt x="9" y="14"/>
                          <a:pt x="10" y="14"/>
                          <a:pt x="11" y="14"/>
                        </a:cubicBezTo>
                        <a:cubicBezTo>
                          <a:pt x="15" y="14"/>
                          <a:pt x="19" y="16"/>
                          <a:pt x="22" y="18"/>
                        </a:cubicBezTo>
                        <a:cubicBezTo>
                          <a:pt x="22" y="18"/>
                          <a:pt x="22" y="18"/>
                          <a:pt x="22" y="18"/>
                        </a:cubicBezTo>
                        <a:cubicBezTo>
                          <a:pt x="21" y="18"/>
                          <a:pt x="21" y="18"/>
                          <a:pt x="21" y="18"/>
                        </a:cubicBezTo>
                        <a:cubicBezTo>
                          <a:pt x="21" y="18"/>
                          <a:pt x="21" y="18"/>
                          <a:pt x="21" y="18"/>
                        </a:cubicBezTo>
                        <a:cubicBezTo>
                          <a:pt x="23" y="19"/>
                          <a:pt x="23" y="21"/>
                          <a:pt x="24" y="22"/>
                        </a:cubicBezTo>
                        <a:cubicBezTo>
                          <a:pt x="24" y="23"/>
                          <a:pt x="25" y="24"/>
                          <a:pt x="26" y="24"/>
                        </a:cubicBezTo>
                        <a:cubicBezTo>
                          <a:pt x="26" y="24"/>
                          <a:pt x="26" y="24"/>
                          <a:pt x="27" y="24"/>
                        </a:cubicBezTo>
                        <a:cubicBezTo>
                          <a:pt x="30" y="24"/>
                          <a:pt x="29" y="20"/>
                          <a:pt x="28" y="18"/>
                        </a:cubicBezTo>
                        <a:cubicBezTo>
                          <a:pt x="27" y="16"/>
                          <a:pt x="26" y="14"/>
                          <a:pt x="24" y="12"/>
                        </a:cubicBezTo>
                        <a:cubicBezTo>
                          <a:pt x="24" y="12"/>
                          <a:pt x="24" y="12"/>
                          <a:pt x="24" y="12"/>
                        </a:cubicBezTo>
                        <a:cubicBezTo>
                          <a:pt x="23" y="11"/>
                          <a:pt x="23" y="11"/>
                          <a:pt x="22" y="10"/>
                        </a:cubicBezTo>
                        <a:cubicBezTo>
                          <a:pt x="21" y="9"/>
                          <a:pt x="20" y="7"/>
                          <a:pt x="20" y="5"/>
                        </a:cubicBezTo>
                        <a:cubicBezTo>
                          <a:pt x="19" y="5"/>
                          <a:pt x="19" y="5"/>
                          <a:pt x="19" y="5"/>
                        </a:cubicBezTo>
                        <a:cubicBezTo>
                          <a:pt x="18" y="4"/>
                          <a:pt x="18" y="4"/>
                          <a:pt x="17" y="4"/>
                        </a:cubicBezTo>
                        <a:moveTo>
                          <a:pt x="61" y="32"/>
                        </a:moveTo>
                        <a:cubicBezTo>
                          <a:pt x="59" y="32"/>
                          <a:pt x="56" y="31"/>
                          <a:pt x="54" y="29"/>
                        </a:cubicBezTo>
                        <a:cubicBezTo>
                          <a:pt x="52" y="28"/>
                          <a:pt x="51" y="27"/>
                          <a:pt x="48" y="26"/>
                        </a:cubicBezTo>
                        <a:cubicBezTo>
                          <a:pt x="48" y="26"/>
                          <a:pt x="48" y="26"/>
                          <a:pt x="48" y="26"/>
                        </a:cubicBezTo>
                        <a:cubicBezTo>
                          <a:pt x="46" y="26"/>
                          <a:pt x="45" y="25"/>
                          <a:pt x="44" y="25"/>
                        </a:cubicBezTo>
                        <a:cubicBezTo>
                          <a:pt x="43" y="25"/>
                          <a:pt x="41" y="25"/>
                          <a:pt x="40" y="24"/>
                        </a:cubicBezTo>
                        <a:cubicBezTo>
                          <a:pt x="37" y="24"/>
                          <a:pt x="37" y="21"/>
                          <a:pt x="39" y="20"/>
                        </a:cubicBezTo>
                        <a:cubicBezTo>
                          <a:pt x="40" y="20"/>
                          <a:pt x="40" y="20"/>
                          <a:pt x="40" y="20"/>
                        </a:cubicBezTo>
                        <a:cubicBezTo>
                          <a:pt x="40" y="20"/>
                          <a:pt x="41" y="20"/>
                          <a:pt x="41" y="20"/>
                        </a:cubicBezTo>
                        <a:cubicBezTo>
                          <a:pt x="43" y="20"/>
                          <a:pt x="44" y="22"/>
                          <a:pt x="45" y="23"/>
                        </a:cubicBezTo>
                        <a:cubicBezTo>
                          <a:pt x="46" y="24"/>
                          <a:pt x="47" y="24"/>
                          <a:pt x="49" y="24"/>
                        </a:cubicBezTo>
                        <a:cubicBezTo>
                          <a:pt x="50" y="24"/>
                          <a:pt x="52" y="24"/>
                          <a:pt x="53" y="24"/>
                        </a:cubicBezTo>
                        <a:cubicBezTo>
                          <a:pt x="54" y="24"/>
                          <a:pt x="54" y="24"/>
                          <a:pt x="54" y="24"/>
                        </a:cubicBezTo>
                        <a:cubicBezTo>
                          <a:pt x="56" y="24"/>
                          <a:pt x="57" y="24"/>
                          <a:pt x="58" y="24"/>
                        </a:cubicBezTo>
                        <a:cubicBezTo>
                          <a:pt x="59" y="25"/>
                          <a:pt x="60" y="25"/>
                          <a:pt x="61" y="25"/>
                        </a:cubicBezTo>
                        <a:cubicBezTo>
                          <a:pt x="62" y="26"/>
                          <a:pt x="63" y="26"/>
                          <a:pt x="64" y="26"/>
                        </a:cubicBezTo>
                        <a:cubicBezTo>
                          <a:pt x="65" y="26"/>
                          <a:pt x="67" y="26"/>
                          <a:pt x="67" y="27"/>
                        </a:cubicBezTo>
                        <a:cubicBezTo>
                          <a:pt x="67" y="28"/>
                          <a:pt x="67" y="29"/>
                          <a:pt x="66" y="30"/>
                        </a:cubicBezTo>
                        <a:cubicBezTo>
                          <a:pt x="66" y="30"/>
                          <a:pt x="65" y="31"/>
                          <a:pt x="64" y="31"/>
                        </a:cubicBezTo>
                        <a:cubicBezTo>
                          <a:pt x="64" y="31"/>
                          <a:pt x="64" y="31"/>
                          <a:pt x="64" y="31"/>
                        </a:cubicBezTo>
                        <a:cubicBezTo>
                          <a:pt x="64" y="32"/>
                          <a:pt x="63" y="32"/>
                          <a:pt x="63" y="32"/>
                        </a:cubicBezTo>
                        <a:cubicBezTo>
                          <a:pt x="62" y="32"/>
                          <a:pt x="62" y="32"/>
                          <a:pt x="61" y="32"/>
                        </a:cubicBezTo>
                        <a:moveTo>
                          <a:pt x="53" y="16"/>
                        </a:moveTo>
                        <a:cubicBezTo>
                          <a:pt x="52" y="16"/>
                          <a:pt x="52" y="16"/>
                          <a:pt x="51" y="16"/>
                        </a:cubicBezTo>
                        <a:cubicBezTo>
                          <a:pt x="48" y="16"/>
                          <a:pt x="44" y="16"/>
                          <a:pt x="41" y="15"/>
                        </a:cubicBezTo>
                        <a:cubicBezTo>
                          <a:pt x="40" y="15"/>
                          <a:pt x="39" y="14"/>
                          <a:pt x="37" y="13"/>
                        </a:cubicBezTo>
                        <a:cubicBezTo>
                          <a:pt x="36" y="13"/>
                          <a:pt x="35" y="12"/>
                          <a:pt x="35" y="11"/>
                        </a:cubicBezTo>
                        <a:cubicBezTo>
                          <a:pt x="34" y="9"/>
                          <a:pt x="35" y="7"/>
                          <a:pt x="37" y="6"/>
                        </a:cubicBezTo>
                        <a:cubicBezTo>
                          <a:pt x="38" y="6"/>
                          <a:pt x="39" y="5"/>
                          <a:pt x="39" y="5"/>
                        </a:cubicBezTo>
                        <a:cubicBezTo>
                          <a:pt x="41" y="5"/>
                          <a:pt x="42" y="6"/>
                          <a:pt x="43" y="6"/>
                        </a:cubicBezTo>
                        <a:cubicBezTo>
                          <a:pt x="45" y="6"/>
                          <a:pt x="46" y="7"/>
                          <a:pt x="47" y="7"/>
                        </a:cubicBezTo>
                        <a:cubicBezTo>
                          <a:pt x="49" y="7"/>
                          <a:pt x="50" y="6"/>
                          <a:pt x="52" y="6"/>
                        </a:cubicBezTo>
                        <a:cubicBezTo>
                          <a:pt x="52" y="6"/>
                          <a:pt x="52" y="6"/>
                          <a:pt x="52" y="6"/>
                        </a:cubicBezTo>
                        <a:cubicBezTo>
                          <a:pt x="56" y="6"/>
                          <a:pt x="61" y="8"/>
                          <a:pt x="64" y="10"/>
                        </a:cubicBezTo>
                        <a:cubicBezTo>
                          <a:pt x="64" y="10"/>
                          <a:pt x="64" y="10"/>
                          <a:pt x="64" y="10"/>
                        </a:cubicBezTo>
                        <a:cubicBezTo>
                          <a:pt x="66" y="11"/>
                          <a:pt x="67" y="13"/>
                          <a:pt x="67" y="15"/>
                        </a:cubicBezTo>
                        <a:cubicBezTo>
                          <a:pt x="68" y="16"/>
                          <a:pt x="67" y="17"/>
                          <a:pt x="67" y="19"/>
                        </a:cubicBezTo>
                        <a:cubicBezTo>
                          <a:pt x="67" y="21"/>
                          <a:pt x="69" y="21"/>
                          <a:pt x="69" y="23"/>
                        </a:cubicBezTo>
                        <a:cubicBezTo>
                          <a:pt x="69" y="24"/>
                          <a:pt x="69" y="24"/>
                          <a:pt x="69" y="24"/>
                        </a:cubicBezTo>
                        <a:cubicBezTo>
                          <a:pt x="69" y="24"/>
                          <a:pt x="69" y="24"/>
                          <a:pt x="68" y="24"/>
                        </a:cubicBezTo>
                        <a:cubicBezTo>
                          <a:pt x="66" y="24"/>
                          <a:pt x="64" y="22"/>
                          <a:pt x="61" y="21"/>
                        </a:cubicBezTo>
                        <a:cubicBezTo>
                          <a:pt x="61" y="21"/>
                          <a:pt x="60" y="21"/>
                          <a:pt x="59" y="21"/>
                        </a:cubicBezTo>
                        <a:cubicBezTo>
                          <a:pt x="59" y="21"/>
                          <a:pt x="58" y="21"/>
                          <a:pt x="58" y="21"/>
                        </a:cubicBezTo>
                        <a:cubicBezTo>
                          <a:pt x="58" y="21"/>
                          <a:pt x="57" y="21"/>
                          <a:pt x="57" y="21"/>
                        </a:cubicBezTo>
                        <a:cubicBezTo>
                          <a:pt x="56" y="21"/>
                          <a:pt x="55" y="21"/>
                          <a:pt x="54" y="20"/>
                        </a:cubicBezTo>
                        <a:cubicBezTo>
                          <a:pt x="54" y="20"/>
                          <a:pt x="54" y="20"/>
                          <a:pt x="54" y="20"/>
                        </a:cubicBezTo>
                        <a:cubicBezTo>
                          <a:pt x="56" y="19"/>
                          <a:pt x="59" y="19"/>
                          <a:pt x="61" y="18"/>
                        </a:cubicBezTo>
                        <a:cubicBezTo>
                          <a:pt x="63" y="17"/>
                          <a:pt x="61" y="14"/>
                          <a:pt x="60" y="13"/>
                        </a:cubicBezTo>
                        <a:cubicBezTo>
                          <a:pt x="60" y="12"/>
                          <a:pt x="59" y="11"/>
                          <a:pt x="58" y="10"/>
                        </a:cubicBezTo>
                        <a:cubicBezTo>
                          <a:pt x="57" y="9"/>
                          <a:pt x="56" y="9"/>
                          <a:pt x="55" y="9"/>
                        </a:cubicBezTo>
                        <a:cubicBezTo>
                          <a:pt x="55" y="9"/>
                          <a:pt x="55" y="9"/>
                          <a:pt x="54" y="9"/>
                        </a:cubicBezTo>
                        <a:cubicBezTo>
                          <a:pt x="53" y="11"/>
                          <a:pt x="57" y="13"/>
                          <a:pt x="57" y="15"/>
                        </a:cubicBezTo>
                        <a:cubicBezTo>
                          <a:pt x="56" y="16"/>
                          <a:pt x="54" y="16"/>
                          <a:pt x="53" y="16"/>
                        </a:cubicBezTo>
                        <a:moveTo>
                          <a:pt x="26" y="8"/>
                        </a:moveTo>
                        <a:cubicBezTo>
                          <a:pt x="26" y="8"/>
                          <a:pt x="25" y="8"/>
                          <a:pt x="25" y="8"/>
                        </a:cubicBezTo>
                        <a:cubicBezTo>
                          <a:pt x="24" y="7"/>
                          <a:pt x="23" y="5"/>
                          <a:pt x="23" y="4"/>
                        </a:cubicBezTo>
                        <a:cubicBezTo>
                          <a:pt x="22" y="4"/>
                          <a:pt x="21" y="2"/>
                          <a:pt x="22" y="2"/>
                        </a:cubicBezTo>
                        <a:cubicBezTo>
                          <a:pt x="22" y="1"/>
                          <a:pt x="22" y="1"/>
                          <a:pt x="22" y="1"/>
                        </a:cubicBezTo>
                        <a:cubicBezTo>
                          <a:pt x="23" y="1"/>
                          <a:pt x="24" y="2"/>
                          <a:pt x="24" y="2"/>
                        </a:cubicBezTo>
                        <a:cubicBezTo>
                          <a:pt x="25" y="3"/>
                          <a:pt x="26" y="3"/>
                          <a:pt x="28" y="3"/>
                        </a:cubicBezTo>
                        <a:cubicBezTo>
                          <a:pt x="28" y="3"/>
                          <a:pt x="29" y="4"/>
                          <a:pt x="30" y="4"/>
                        </a:cubicBezTo>
                        <a:cubicBezTo>
                          <a:pt x="31" y="5"/>
                          <a:pt x="30" y="6"/>
                          <a:pt x="29" y="6"/>
                        </a:cubicBezTo>
                        <a:cubicBezTo>
                          <a:pt x="28" y="7"/>
                          <a:pt x="27" y="8"/>
                          <a:pt x="26" y="8"/>
                        </a:cubicBezTo>
                        <a:moveTo>
                          <a:pt x="23" y="0"/>
                        </a:moveTo>
                        <a:cubicBezTo>
                          <a:pt x="23" y="0"/>
                          <a:pt x="23" y="1"/>
                          <a:pt x="22" y="1"/>
                        </a:cubicBezTo>
                        <a:cubicBezTo>
                          <a:pt x="20" y="1"/>
                          <a:pt x="21" y="4"/>
                          <a:pt x="21" y="5"/>
                        </a:cubicBezTo>
                        <a:cubicBezTo>
                          <a:pt x="21" y="6"/>
                          <a:pt x="21" y="6"/>
                          <a:pt x="22" y="7"/>
                        </a:cubicBezTo>
                        <a:cubicBezTo>
                          <a:pt x="22" y="7"/>
                          <a:pt x="21" y="7"/>
                          <a:pt x="21" y="7"/>
                        </a:cubicBezTo>
                        <a:cubicBezTo>
                          <a:pt x="22" y="8"/>
                          <a:pt x="23" y="10"/>
                          <a:pt x="25" y="11"/>
                        </a:cubicBezTo>
                        <a:cubicBezTo>
                          <a:pt x="25" y="12"/>
                          <a:pt x="25" y="12"/>
                          <a:pt x="25" y="12"/>
                        </a:cubicBezTo>
                        <a:cubicBezTo>
                          <a:pt x="27" y="13"/>
                          <a:pt x="28" y="14"/>
                          <a:pt x="30" y="15"/>
                        </a:cubicBezTo>
                        <a:cubicBezTo>
                          <a:pt x="30" y="16"/>
                          <a:pt x="32" y="17"/>
                          <a:pt x="33" y="17"/>
                        </a:cubicBezTo>
                        <a:cubicBezTo>
                          <a:pt x="33" y="17"/>
                          <a:pt x="34" y="17"/>
                          <a:pt x="34" y="16"/>
                        </a:cubicBezTo>
                        <a:cubicBezTo>
                          <a:pt x="34" y="16"/>
                          <a:pt x="34" y="16"/>
                          <a:pt x="34" y="15"/>
                        </a:cubicBezTo>
                        <a:cubicBezTo>
                          <a:pt x="34" y="15"/>
                          <a:pt x="34" y="15"/>
                          <a:pt x="34" y="15"/>
                        </a:cubicBezTo>
                        <a:cubicBezTo>
                          <a:pt x="33" y="15"/>
                          <a:pt x="33" y="14"/>
                          <a:pt x="33" y="13"/>
                        </a:cubicBezTo>
                        <a:cubicBezTo>
                          <a:pt x="32" y="13"/>
                          <a:pt x="32" y="12"/>
                          <a:pt x="33" y="11"/>
                        </a:cubicBezTo>
                        <a:cubicBezTo>
                          <a:pt x="33" y="11"/>
                          <a:pt x="33" y="12"/>
                          <a:pt x="33" y="12"/>
                        </a:cubicBezTo>
                        <a:cubicBezTo>
                          <a:pt x="33" y="11"/>
                          <a:pt x="33" y="11"/>
                          <a:pt x="33" y="11"/>
                        </a:cubicBezTo>
                        <a:cubicBezTo>
                          <a:pt x="33" y="11"/>
                          <a:pt x="33" y="11"/>
                          <a:pt x="33" y="11"/>
                        </a:cubicBezTo>
                        <a:cubicBezTo>
                          <a:pt x="33" y="12"/>
                          <a:pt x="33" y="13"/>
                          <a:pt x="34" y="13"/>
                        </a:cubicBezTo>
                        <a:cubicBezTo>
                          <a:pt x="34" y="14"/>
                          <a:pt x="35" y="15"/>
                          <a:pt x="36" y="15"/>
                        </a:cubicBezTo>
                        <a:cubicBezTo>
                          <a:pt x="37" y="15"/>
                          <a:pt x="39" y="15"/>
                          <a:pt x="40" y="16"/>
                        </a:cubicBezTo>
                        <a:cubicBezTo>
                          <a:pt x="40" y="16"/>
                          <a:pt x="41" y="16"/>
                          <a:pt x="42" y="17"/>
                        </a:cubicBezTo>
                        <a:cubicBezTo>
                          <a:pt x="43" y="17"/>
                          <a:pt x="45" y="17"/>
                          <a:pt x="46" y="17"/>
                        </a:cubicBezTo>
                        <a:cubicBezTo>
                          <a:pt x="46" y="17"/>
                          <a:pt x="46" y="17"/>
                          <a:pt x="46" y="17"/>
                        </a:cubicBezTo>
                        <a:cubicBezTo>
                          <a:pt x="47" y="17"/>
                          <a:pt x="47" y="17"/>
                          <a:pt x="47" y="17"/>
                        </a:cubicBezTo>
                        <a:cubicBezTo>
                          <a:pt x="49" y="17"/>
                          <a:pt x="51" y="17"/>
                          <a:pt x="52" y="17"/>
                        </a:cubicBezTo>
                        <a:cubicBezTo>
                          <a:pt x="54" y="17"/>
                          <a:pt x="55" y="17"/>
                          <a:pt x="56" y="16"/>
                        </a:cubicBezTo>
                        <a:cubicBezTo>
                          <a:pt x="58" y="15"/>
                          <a:pt x="58" y="15"/>
                          <a:pt x="58" y="14"/>
                        </a:cubicBezTo>
                        <a:cubicBezTo>
                          <a:pt x="57" y="13"/>
                          <a:pt x="56" y="12"/>
                          <a:pt x="56" y="11"/>
                        </a:cubicBezTo>
                        <a:cubicBezTo>
                          <a:pt x="56" y="11"/>
                          <a:pt x="56" y="11"/>
                          <a:pt x="56" y="11"/>
                        </a:cubicBezTo>
                        <a:cubicBezTo>
                          <a:pt x="57" y="11"/>
                          <a:pt x="57" y="12"/>
                          <a:pt x="57" y="12"/>
                        </a:cubicBezTo>
                        <a:cubicBezTo>
                          <a:pt x="59" y="14"/>
                          <a:pt x="61" y="15"/>
                          <a:pt x="59" y="17"/>
                        </a:cubicBezTo>
                        <a:cubicBezTo>
                          <a:pt x="59" y="17"/>
                          <a:pt x="59" y="17"/>
                          <a:pt x="59" y="17"/>
                        </a:cubicBezTo>
                        <a:cubicBezTo>
                          <a:pt x="58" y="18"/>
                          <a:pt x="56" y="18"/>
                          <a:pt x="54" y="18"/>
                        </a:cubicBezTo>
                        <a:cubicBezTo>
                          <a:pt x="54" y="18"/>
                          <a:pt x="53" y="18"/>
                          <a:pt x="53" y="18"/>
                        </a:cubicBezTo>
                        <a:cubicBezTo>
                          <a:pt x="50" y="18"/>
                          <a:pt x="48" y="18"/>
                          <a:pt x="46" y="18"/>
                        </a:cubicBezTo>
                        <a:cubicBezTo>
                          <a:pt x="45" y="18"/>
                          <a:pt x="44" y="18"/>
                          <a:pt x="44" y="18"/>
                        </a:cubicBezTo>
                        <a:cubicBezTo>
                          <a:pt x="44" y="18"/>
                          <a:pt x="43" y="18"/>
                          <a:pt x="43" y="18"/>
                        </a:cubicBezTo>
                        <a:cubicBezTo>
                          <a:pt x="43" y="18"/>
                          <a:pt x="42" y="18"/>
                          <a:pt x="41" y="18"/>
                        </a:cubicBezTo>
                        <a:cubicBezTo>
                          <a:pt x="40" y="19"/>
                          <a:pt x="39" y="19"/>
                          <a:pt x="38" y="20"/>
                        </a:cubicBezTo>
                        <a:cubicBezTo>
                          <a:pt x="37" y="20"/>
                          <a:pt x="37" y="21"/>
                          <a:pt x="36" y="22"/>
                        </a:cubicBezTo>
                        <a:cubicBezTo>
                          <a:pt x="36" y="22"/>
                          <a:pt x="36" y="22"/>
                          <a:pt x="36" y="23"/>
                        </a:cubicBezTo>
                        <a:cubicBezTo>
                          <a:pt x="36" y="23"/>
                          <a:pt x="35" y="23"/>
                          <a:pt x="36" y="24"/>
                        </a:cubicBezTo>
                        <a:cubicBezTo>
                          <a:pt x="37" y="26"/>
                          <a:pt x="41" y="26"/>
                          <a:pt x="44" y="27"/>
                        </a:cubicBezTo>
                        <a:cubicBezTo>
                          <a:pt x="47" y="27"/>
                          <a:pt x="49" y="27"/>
                          <a:pt x="51" y="29"/>
                        </a:cubicBezTo>
                        <a:cubicBezTo>
                          <a:pt x="53" y="30"/>
                          <a:pt x="56" y="32"/>
                          <a:pt x="59" y="33"/>
                        </a:cubicBezTo>
                        <a:cubicBezTo>
                          <a:pt x="60" y="33"/>
                          <a:pt x="61" y="33"/>
                          <a:pt x="62" y="33"/>
                        </a:cubicBezTo>
                        <a:cubicBezTo>
                          <a:pt x="62" y="33"/>
                          <a:pt x="63" y="33"/>
                          <a:pt x="63" y="33"/>
                        </a:cubicBezTo>
                        <a:cubicBezTo>
                          <a:pt x="66" y="32"/>
                          <a:pt x="68" y="29"/>
                          <a:pt x="68" y="27"/>
                        </a:cubicBezTo>
                        <a:cubicBezTo>
                          <a:pt x="67" y="26"/>
                          <a:pt x="66" y="25"/>
                          <a:pt x="65" y="25"/>
                        </a:cubicBezTo>
                        <a:cubicBezTo>
                          <a:pt x="64" y="24"/>
                          <a:pt x="62" y="24"/>
                          <a:pt x="60" y="23"/>
                        </a:cubicBezTo>
                        <a:cubicBezTo>
                          <a:pt x="59" y="23"/>
                          <a:pt x="57" y="23"/>
                          <a:pt x="55" y="23"/>
                        </a:cubicBezTo>
                        <a:cubicBezTo>
                          <a:pt x="55" y="23"/>
                          <a:pt x="55" y="23"/>
                          <a:pt x="55" y="23"/>
                        </a:cubicBezTo>
                        <a:cubicBezTo>
                          <a:pt x="53" y="23"/>
                          <a:pt x="52" y="23"/>
                          <a:pt x="50" y="23"/>
                        </a:cubicBezTo>
                        <a:cubicBezTo>
                          <a:pt x="50" y="23"/>
                          <a:pt x="48" y="24"/>
                          <a:pt x="47" y="24"/>
                        </a:cubicBezTo>
                        <a:cubicBezTo>
                          <a:pt x="47" y="24"/>
                          <a:pt x="47" y="24"/>
                          <a:pt x="47" y="24"/>
                        </a:cubicBezTo>
                        <a:cubicBezTo>
                          <a:pt x="47" y="24"/>
                          <a:pt x="47" y="24"/>
                          <a:pt x="47" y="24"/>
                        </a:cubicBezTo>
                        <a:cubicBezTo>
                          <a:pt x="47" y="24"/>
                          <a:pt x="47" y="24"/>
                          <a:pt x="47" y="24"/>
                        </a:cubicBezTo>
                        <a:cubicBezTo>
                          <a:pt x="47" y="24"/>
                          <a:pt x="47" y="24"/>
                          <a:pt x="47" y="24"/>
                        </a:cubicBezTo>
                        <a:cubicBezTo>
                          <a:pt x="47" y="23"/>
                          <a:pt x="47" y="23"/>
                          <a:pt x="47" y="23"/>
                        </a:cubicBezTo>
                        <a:cubicBezTo>
                          <a:pt x="48" y="23"/>
                          <a:pt x="48" y="22"/>
                          <a:pt x="47" y="22"/>
                        </a:cubicBezTo>
                        <a:cubicBezTo>
                          <a:pt x="48" y="22"/>
                          <a:pt x="49" y="22"/>
                          <a:pt x="50" y="22"/>
                        </a:cubicBezTo>
                        <a:cubicBezTo>
                          <a:pt x="50" y="22"/>
                          <a:pt x="50" y="22"/>
                          <a:pt x="50" y="22"/>
                        </a:cubicBezTo>
                        <a:cubicBezTo>
                          <a:pt x="51" y="22"/>
                          <a:pt x="51" y="22"/>
                          <a:pt x="51" y="22"/>
                        </a:cubicBezTo>
                        <a:cubicBezTo>
                          <a:pt x="51" y="22"/>
                          <a:pt x="51" y="22"/>
                          <a:pt x="51" y="22"/>
                        </a:cubicBezTo>
                        <a:cubicBezTo>
                          <a:pt x="52" y="22"/>
                          <a:pt x="52" y="22"/>
                          <a:pt x="52" y="22"/>
                        </a:cubicBezTo>
                        <a:cubicBezTo>
                          <a:pt x="51" y="22"/>
                          <a:pt x="51" y="22"/>
                          <a:pt x="51" y="22"/>
                        </a:cubicBezTo>
                        <a:cubicBezTo>
                          <a:pt x="49" y="22"/>
                          <a:pt x="47" y="21"/>
                          <a:pt x="45" y="21"/>
                        </a:cubicBezTo>
                        <a:cubicBezTo>
                          <a:pt x="45" y="20"/>
                          <a:pt x="45" y="20"/>
                          <a:pt x="45" y="20"/>
                        </a:cubicBezTo>
                        <a:cubicBezTo>
                          <a:pt x="49" y="22"/>
                          <a:pt x="53" y="21"/>
                          <a:pt x="56" y="22"/>
                        </a:cubicBezTo>
                        <a:cubicBezTo>
                          <a:pt x="59" y="22"/>
                          <a:pt x="63" y="23"/>
                          <a:pt x="65" y="24"/>
                        </a:cubicBezTo>
                        <a:cubicBezTo>
                          <a:pt x="66" y="24"/>
                          <a:pt x="66" y="24"/>
                          <a:pt x="67" y="24"/>
                        </a:cubicBezTo>
                        <a:cubicBezTo>
                          <a:pt x="67" y="24"/>
                          <a:pt x="68" y="25"/>
                          <a:pt x="68" y="25"/>
                        </a:cubicBezTo>
                        <a:cubicBezTo>
                          <a:pt x="70" y="25"/>
                          <a:pt x="71" y="24"/>
                          <a:pt x="71" y="23"/>
                        </a:cubicBezTo>
                        <a:cubicBezTo>
                          <a:pt x="71" y="23"/>
                          <a:pt x="71" y="22"/>
                          <a:pt x="71" y="21"/>
                        </a:cubicBezTo>
                        <a:cubicBezTo>
                          <a:pt x="71" y="21"/>
                          <a:pt x="71" y="21"/>
                          <a:pt x="71" y="21"/>
                        </a:cubicBezTo>
                        <a:cubicBezTo>
                          <a:pt x="70" y="20"/>
                          <a:pt x="69" y="18"/>
                          <a:pt x="70" y="17"/>
                        </a:cubicBezTo>
                        <a:cubicBezTo>
                          <a:pt x="70" y="13"/>
                          <a:pt x="68" y="11"/>
                          <a:pt x="65" y="9"/>
                        </a:cubicBezTo>
                        <a:cubicBezTo>
                          <a:pt x="61" y="7"/>
                          <a:pt x="57" y="6"/>
                          <a:pt x="53" y="6"/>
                        </a:cubicBezTo>
                        <a:cubicBezTo>
                          <a:pt x="49" y="5"/>
                          <a:pt x="45" y="5"/>
                          <a:pt x="40" y="5"/>
                        </a:cubicBezTo>
                        <a:cubicBezTo>
                          <a:pt x="39" y="5"/>
                          <a:pt x="38" y="5"/>
                          <a:pt x="37" y="5"/>
                        </a:cubicBezTo>
                        <a:cubicBezTo>
                          <a:pt x="36" y="5"/>
                          <a:pt x="34" y="5"/>
                          <a:pt x="33" y="6"/>
                        </a:cubicBezTo>
                        <a:cubicBezTo>
                          <a:pt x="32" y="7"/>
                          <a:pt x="31" y="8"/>
                          <a:pt x="30" y="9"/>
                        </a:cubicBezTo>
                        <a:cubicBezTo>
                          <a:pt x="29" y="9"/>
                          <a:pt x="29" y="9"/>
                          <a:pt x="29" y="9"/>
                        </a:cubicBezTo>
                        <a:cubicBezTo>
                          <a:pt x="30" y="8"/>
                          <a:pt x="30" y="8"/>
                          <a:pt x="30" y="8"/>
                        </a:cubicBezTo>
                        <a:cubicBezTo>
                          <a:pt x="30" y="7"/>
                          <a:pt x="31" y="7"/>
                          <a:pt x="31" y="6"/>
                        </a:cubicBezTo>
                        <a:cubicBezTo>
                          <a:pt x="31" y="5"/>
                          <a:pt x="31" y="4"/>
                          <a:pt x="30" y="3"/>
                        </a:cubicBezTo>
                        <a:cubicBezTo>
                          <a:pt x="28" y="2"/>
                          <a:pt x="26" y="0"/>
                          <a:pt x="23" y="0"/>
                        </a:cubicBezTo>
                      </a:path>
                    </a:pathLst>
                  </a:custGeom>
                  <a:solidFill>
                    <a:srgbClr val="F2B8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90" name="Google Shape;3890;p21"/>
                  <p:cNvSpPr/>
                  <p:nvPr/>
                </p:nvSpPr>
                <p:spPr>
                  <a:xfrm>
                    <a:off x="3665" y="1867"/>
                    <a:ext cx="0" cy="2"/>
                  </a:xfrm>
                  <a:custGeom>
                    <a:avLst/>
                    <a:gdLst/>
                    <a:ahLst/>
                    <a:cxnLst/>
                    <a:rect l="l" t="t" r="r" b="b"/>
                    <a:pathLst>
                      <a:path w="120000" h="3" extrusionOk="0">
                        <a:moveTo>
                          <a:pt x="0" y="0"/>
                        </a:moveTo>
                        <a:cubicBezTo>
                          <a:pt x="0" y="1"/>
                          <a:pt x="0" y="2"/>
                          <a:pt x="0" y="2"/>
                        </a:cubicBezTo>
                        <a:cubicBezTo>
                          <a:pt x="0" y="2"/>
                          <a:pt x="0" y="3"/>
                          <a:pt x="0" y="3"/>
                        </a:cubicBezTo>
                        <a:cubicBezTo>
                          <a:pt x="0" y="3"/>
                          <a:pt x="0" y="3"/>
                          <a:pt x="0" y="2"/>
                        </a:cubicBezTo>
                        <a:cubicBezTo>
                          <a:pt x="0" y="2"/>
                          <a:pt x="0" y="2"/>
                          <a:pt x="0" y="2"/>
                        </a:cubicBezTo>
                        <a:cubicBezTo>
                          <a:pt x="0" y="2"/>
                          <a:pt x="0" y="1"/>
                          <a:pt x="0" y="0"/>
                        </a:cubicBezTo>
                      </a:path>
                    </a:pathLst>
                  </a:custGeom>
                  <a:solidFill>
                    <a:srgbClr val="DF9E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91" name="Google Shape;3891;p21"/>
                  <p:cNvSpPr/>
                  <p:nvPr/>
                </p:nvSpPr>
                <p:spPr>
                  <a:xfrm>
                    <a:off x="3692" y="1872"/>
                    <a:ext cx="26" cy="17"/>
                  </a:xfrm>
                  <a:custGeom>
                    <a:avLst/>
                    <a:gdLst/>
                    <a:ahLst/>
                    <a:cxnLst/>
                    <a:rect l="l" t="t" r="r" b="b"/>
                    <a:pathLst>
                      <a:path w="35" h="22" extrusionOk="0">
                        <a:moveTo>
                          <a:pt x="24" y="19"/>
                        </a:moveTo>
                        <a:cubicBezTo>
                          <a:pt x="22" y="19"/>
                          <a:pt x="19" y="19"/>
                          <a:pt x="17" y="18"/>
                        </a:cubicBezTo>
                        <a:cubicBezTo>
                          <a:pt x="14" y="17"/>
                          <a:pt x="11" y="14"/>
                          <a:pt x="8" y="13"/>
                        </a:cubicBezTo>
                        <a:cubicBezTo>
                          <a:pt x="7" y="12"/>
                          <a:pt x="4" y="11"/>
                          <a:pt x="5" y="10"/>
                        </a:cubicBezTo>
                        <a:cubicBezTo>
                          <a:pt x="5" y="9"/>
                          <a:pt x="6" y="9"/>
                          <a:pt x="6" y="9"/>
                        </a:cubicBezTo>
                        <a:cubicBezTo>
                          <a:pt x="7" y="9"/>
                          <a:pt x="8" y="10"/>
                          <a:pt x="8" y="10"/>
                        </a:cubicBezTo>
                        <a:cubicBezTo>
                          <a:pt x="13" y="12"/>
                          <a:pt x="16" y="15"/>
                          <a:pt x="22" y="16"/>
                        </a:cubicBezTo>
                        <a:cubicBezTo>
                          <a:pt x="22" y="16"/>
                          <a:pt x="23" y="16"/>
                          <a:pt x="24" y="16"/>
                        </a:cubicBezTo>
                        <a:cubicBezTo>
                          <a:pt x="24" y="16"/>
                          <a:pt x="24" y="16"/>
                          <a:pt x="25" y="16"/>
                        </a:cubicBezTo>
                        <a:cubicBezTo>
                          <a:pt x="25" y="16"/>
                          <a:pt x="26" y="16"/>
                          <a:pt x="27" y="16"/>
                        </a:cubicBezTo>
                        <a:cubicBezTo>
                          <a:pt x="29" y="17"/>
                          <a:pt x="28" y="19"/>
                          <a:pt x="26" y="19"/>
                        </a:cubicBezTo>
                        <a:cubicBezTo>
                          <a:pt x="25" y="19"/>
                          <a:pt x="25" y="19"/>
                          <a:pt x="24" y="19"/>
                        </a:cubicBezTo>
                        <a:moveTo>
                          <a:pt x="0" y="6"/>
                        </a:moveTo>
                        <a:cubicBezTo>
                          <a:pt x="0" y="7"/>
                          <a:pt x="1" y="8"/>
                          <a:pt x="1" y="10"/>
                        </a:cubicBezTo>
                        <a:cubicBezTo>
                          <a:pt x="3" y="11"/>
                          <a:pt x="4" y="12"/>
                          <a:pt x="6" y="13"/>
                        </a:cubicBezTo>
                        <a:cubicBezTo>
                          <a:pt x="7" y="13"/>
                          <a:pt x="7" y="13"/>
                          <a:pt x="7" y="14"/>
                        </a:cubicBezTo>
                        <a:cubicBezTo>
                          <a:pt x="9" y="14"/>
                          <a:pt x="10" y="15"/>
                          <a:pt x="11" y="16"/>
                        </a:cubicBezTo>
                        <a:cubicBezTo>
                          <a:pt x="13" y="17"/>
                          <a:pt x="14" y="19"/>
                          <a:pt x="17" y="20"/>
                        </a:cubicBezTo>
                        <a:cubicBezTo>
                          <a:pt x="17" y="21"/>
                          <a:pt x="17" y="21"/>
                          <a:pt x="17" y="21"/>
                        </a:cubicBezTo>
                        <a:cubicBezTo>
                          <a:pt x="19" y="21"/>
                          <a:pt x="20" y="22"/>
                          <a:pt x="22" y="22"/>
                        </a:cubicBezTo>
                        <a:cubicBezTo>
                          <a:pt x="22" y="22"/>
                          <a:pt x="23" y="22"/>
                          <a:pt x="24" y="22"/>
                        </a:cubicBezTo>
                        <a:cubicBezTo>
                          <a:pt x="26" y="22"/>
                          <a:pt x="28" y="22"/>
                          <a:pt x="29" y="21"/>
                        </a:cubicBezTo>
                        <a:cubicBezTo>
                          <a:pt x="30" y="19"/>
                          <a:pt x="30" y="17"/>
                          <a:pt x="28" y="16"/>
                        </a:cubicBezTo>
                        <a:cubicBezTo>
                          <a:pt x="27" y="16"/>
                          <a:pt x="26" y="15"/>
                          <a:pt x="26" y="15"/>
                        </a:cubicBezTo>
                        <a:cubicBezTo>
                          <a:pt x="26" y="15"/>
                          <a:pt x="26" y="15"/>
                          <a:pt x="25" y="15"/>
                        </a:cubicBezTo>
                        <a:cubicBezTo>
                          <a:pt x="25" y="15"/>
                          <a:pt x="25" y="15"/>
                          <a:pt x="24" y="15"/>
                        </a:cubicBezTo>
                        <a:cubicBezTo>
                          <a:pt x="21" y="15"/>
                          <a:pt x="18" y="13"/>
                          <a:pt x="16" y="11"/>
                        </a:cubicBezTo>
                        <a:cubicBezTo>
                          <a:pt x="14" y="10"/>
                          <a:pt x="12" y="9"/>
                          <a:pt x="10" y="9"/>
                        </a:cubicBezTo>
                        <a:cubicBezTo>
                          <a:pt x="8" y="8"/>
                          <a:pt x="6" y="8"/>
                          <a:pt x="4" y="8"/>
                        </a:cubicBezTo>
                        <a:cubicBezTo>
                          <a:pt x="2" y="7"/>
                          <a:pt x="1" y="7"/>
                          <a:pt x="0" y="6"/>
                        </a:cubicBezTo>
                        <a:moveTo>
                          <a:pt x="35" y="0"/>
                        </a:moveTo>
                        <a:cubicBezTo>
                          <a:pt x="35" y="0"/>
                          <a:pt x="35" y="0"/>
                          <a:pt x="35" y="0"/>
                        </a:cubicBezTo>
                        <a:cubicBezTo>
                          <a:pt x="35" y="0"/>
                          <a:pt x="35" y="0"/>
                          <a:pt x="35" y="0"/>
                        </a:cubicBezTo>
                      </a:path>
                    </a:pathLst>
                  </a:custGeom>
                  <a:solidFill>
                    <a:srgbClr val="F2B8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92" name="Google Shape;3892;p21"/>
                  <p:cNvSpPr/>
                  <p:nvPr/>
                </p:nvSpPr>
                <p:spPr>
                  <a:xfrm>
                    <a:off x="3645" y="1812"/>
                    <a:ext cx="73" cy="72"/>
                  </a:xfrm>
                  <a:custGeom>
                    <a:avLst/>
                    <a:gdLst/>
                    <a:ahLst/>
                    <a:cxnLst/>
                    <a:rect l="l" t="t" r="r" b="b"/>
                    <a:pathLst>
                      <a:path w="98" h="96" extrusionOk="0">
                        <a:moveTo>
                          <a:pt x="63" y="85"/>
                        </a:moveTo>
                        <a:cubicBezTo>
                          <a:pt x="62" y="85"/>
                          <a:pt x="62" y="85"/>
                          <a:pt x="62" y="85"/>
                        </a:cubicBezTo>
                        <a:cubicBezTo>
                          <a:pt x="62" y="86"/>
                          <a:pt x="63" y="88"/>
                          <a:pt x="63" y="89"/>
                        </a:cubicBezTo>
                        <a:cubicBezTo>
                          <a:pt x="64" y="90"/>
                          <a:pt x="64" y="90"/>
                          <a:pt x="64" y="91"/>
                        </a:cubicBezTo>
                        <a:cubicBezTo>
                          <a:pt x="64" y="89"/>
                          <a:pt x="63" y="88"/>
                          <a:pt x="63" y="87"/>
                        </a:cubicBezTo>
                        <a:cubicBezTo>
                          <a:pt x="64" y="88"/>
                          <a:pt x="65" y="88"/>
                          <a:pt x="67" y="89"/>
                        </a:cubicBezTo>
                        <a:cubicBezTo>
                          <a:pt x="69" y="89"/>
                          <a:pt x="71" y="89"/>
                          <a:pt x="73" y="90"/>
                        </a:cubicBezTo>
                        <a:cubicBezTo>
                          <a:pt x="75" y="90"/>
                          <a:pt x="77" y="91"/>
                          <a:pt x="79" y="92"/>
                        </a:cubicBezTo>
                        <a:cubicBezTo>
                          <a:pt x="81" y="94"/>
                          <a:pt x="84" y="96"/>
                          <a:pt x="87" y="96"/>
                        </a:cubicBezTo>
                        <a:cubicBezTo>
                          <a:pt x="88" y="96"/>
                          <a:pt x="88" y="96"/>
                          <a:pt x="88" y="96"/>
                        </a:cubicBezTo>
                        <a:cubicBezTo>
                          <a:pt x="89" y="96"/>
                          <a:pt x="89" y="96"/>
                          <a:pt x="89" y="96"/>
                        </a:cubicBezTo>
                        <a:cubicBezTo>
                          <a:pt x="88" y="96"/>
                          <a:pt x="88" y="96"/>
                          <a:pt x="87" y="96"/>
                        </a:cubicBezTo>
                        <a:cubicBezTo>
                          <a:pt x="88" y="96"/>
                          <a:pt x="88" y="96"/>
                          <a:pt x="88" y="96"/>
                        </a:cubicBezTo>
                        <a:cubicBezTo>
                          <a:pt x="89" y="96"/>
                          <a:pt x="89" y="96"/>
                          <a:pt x="90" y="96"/>
                        </a:cubicBezTo>
                        <a:cubicBezTo>
                          <a:pt x="90" y="96"/>
                          <a:pt x="90" y="95"/>
                          <a:pt x="90" y="95"/>
                        </a:cubicBezTo>
                        <a:cubicBezTo>
                          <a:pt x="90" y="95"/>
                          <a:pt x="89" y="95"/>
                          <a:pt x="89" y="95"/>
                        </a:cubicBezTo>
                        <a:cubicBezTo>
                          <a:pt x="88" y="95"/>
                          <a:pt x="87" y="95"/>
                          <a:pt x="86" y="95"/>
                        </a:cubicBezTo>
                        <a:cubicBezTo>
                          <a:pt x="83" y="94"/>
                          <a:pt x="80" y="92"/>
                          <a:pt x="78" y="91"/>
                        </a:cubicBezTo>
                        <a:cubicBezTo>
                          <a:pt x="76" y="89"/>
                          <a:pt x="74" y="89"/>
                          <a:pt x="71" y="89"/>
                        </a:cubicBezTo>
                        <a:cubicBezTo>
                          <a:pt x="68" y="88"/>
                          <a:pt x="64" y="88"/>
                          <a:pt x="63" y="86"/>
                        </a:cubicBezTo>
                        <a:cubicBezTo>
                          <a:pt x="62" y="85"/>
                          <a:pt x="63" y="85"/>
                          <a:pt x="63" y="85"/>
                        </a:cubicBezTo>
                        <a:moveTo>
                          <a:pt x="86" y="79"/>
                        </a:moveTo>
                        <a:cubicBezTo>
                          <a:pt x="85" y="80"/>
                          <a:pt x="84" y="80"/>
                          <a:pt x="83" y="80"/>
                        </a:cubicBezTo>
                        <a:cubicBezTo>
                          <a:pt x="82" y="80"/>
                          <a:pt x="82" y="80"/>
                          <a:pt x="81" y="80"/>
                        </a:cubicBezTo>
                        <a:cubicBezTo>
                          <a:pt x="80" y="80"/>
                          <a:pt x="79" y="80"/>
                          <a:pt x="78" y="80"/>
                        </a:cubicBezTo>
                        <a:cubicBezTo>
                          <a:pt x="79" y="80"/>
                          <a:pt x="79" y="79"/>
                          <a:pt x="79" y="79"/>
                        </a:cubicBezTo>
                        <a:cubicBezTo>
                          <a:pt x="78" y="79"/>
                          <a:pt x="76" y="79"/>
                          <a:pt x="74" y="79"/>
                        </a:cubicBezTo>
                        <a:cubicBezTo>
                          <a:pt x="74" y="79"/>
                          <a:pt x="74" y="79"/>
                          <a:pt x="73" y="79"/>
                        </a:cubicBezTo>
                        <a:cubicBezTo>
                          <a:pt x="73" y="79"/>
                          <a:pt x="73" y="79"/>
                          <a:pt x="73" y="79"/>
                        </a:cubicBezTo>
                        <a:cubicBezTo>
                          <a:pt x="73" y="79"/>
                          <a:pt x="73" y="79"/>
                          <a:pt x="73" y="79"/>
                        </a:cubicBezTo>
                        <a:cubicBezTo>
                          <a:pt x="72" y="80"/>
                          <a:pt x="72" y="80"/>
                          <a:pt x="72" y="80"/>
                        </a:cubicBezTo>
                        <a:cubicBezTo>
                          <a:pt x="72" y="80"/>
                          <a:pt x="71" y="80"/>
                          <a:pt x="70" y="80"/>
                        </a:cubicBezTo>
                        <a:cubicBezTo>
                          <a:pt x="70" y="80"/>
                          <a:pt x="71" y="80"/>
                          <a:pt x="71" y="80"/>
                        </a:cubicBezTo>
                        <a:cubicBezTo>
                          <a:pt x="71" y="80"/>
                          <a:pt x="72" y="80"/>
                          <a:pt x="73" y="80"/>
                        </a:cubicBezTo>
                        <a:cubicBezTo>
                          <a:pt x="75" y="80"/>
                          <a:pt x="77" y="80"/>
                          <a:pt x="80" y="80"/>
                        </a:cubicBezTo>
                        <a:cubicBezTo>
                          <a:pt x="80" y="80"/>
                          <a:pt x="81" y="80"/>
                          <a:pt x="81" y="80"/>
                        </a:cubicBezTo>
                        <a:cubicBezTo>
                          <a:pt x="83" y="80"/>
                          <a:pt x="85" y="80"/>
                          <a:pt x="86" y="79"/>
                        </a:cubicBezTo>
                        <a:moveTo>
                          <a:pt x="60" y="75"/>
                        </a:moveTo>
                        <a:cubicBezTo>
                          <a:pt x="60" y="76"/>
                          <a:pt x="60" y="77"/>
                          <a:pt x="61" y="77"/>
                        </a:cubicBezTo>
                        <a:cubicBezTo>
                          <a:pt x="61" y="76"/>
                          <a:pt x="60" y="76"/>
                          <a:pt x="60" y="75"/>
                        </a:cubicBezTo>
                        <a:moveTo>
                          <a:pt x="83" y="73"/>
                        </a:moveTo>
                        <a:cubicBezTo>
                          <a:pt x="83" y="73"/>
                          <a:pt x="83" y="73"/>
                          <a:pt x="83" y="73"/>
                        </a:cubicBezTo>
                        <a:cubicBezTo>
                          <a:pt x="83" y="74"/>
                          <a:pt x="84" y="75"/>
                          <a:pt x="85" y="76"/>
                        </a:cubicBezTo>
                        <a:cubicBezTo>
                          <a:pt x="85" y="75"/>
                          <a:pt x="84" y="74"/>
                          <a:pt x="84" y="74"/>
                        </a:cubicBezTo>
                        <a:cubicBezTo>
                          <a:pt x="84" y="74"/>
                          <a:pt x="84" y="74"/>
                          <a:pt x="84" y="74"/>
                        </a:cubicBezTo>
                        <a:cubicBezTo>
                          <a:pt x="84" y="74"/>
                          <a:pt x="84" y="74"/>
                          <a:pt x="84" y="74"/>
                        </a:cubicBezTo>
                        <a:cubicBezTo>
                          <a:pt x="84" y="74"/>
                          <a:pt x="84" y="73"/>
                          <a:pt x="83" y="73"/>
                        </a:cubicBezTo>
                        <a:moveTo>
                          <a:pt x="60" y="73"/>
                        </a:moveTo>
                        <a:cubicBezTo>
                          <a:pt x="60" y="73"/>
                          <a:pt x="60" y="73"/>
                          <a:pt x="60" y="74"/>
                        </a:cubicBezTo>
                        <a:cubicBezTo>
                          <a:pt x="60" y="74"/>
                          <a:pt x="60" y="75"/>
                          <a:pt x="61" y="75"/>
                        </a:cubicBezTo>
                        <a:cubicBezTo>
                          <a:pt x="60" y="75"/>
                          <a:pt x="60" y="74"/>
                          <a:pt x="60" y="73"/>
                        </a:cubicBezTo>
                        <a:cubicBezTo>
                          <a:pt x="60" y="73"/>
                          <a:pt x="60" y="73"/>
                          <a:pt x="60" y="73"/>
                        </a:cubicBezTo>
                        <a:moveTo>
                          <a:pt x="47" y="67"/>
                        </a:moveTo>
                        <a:cubicBezTo>
                          <a:pt x="47" y="69"/>
                          <a:pt x="48" y="71"/>
                          <a:pt x="49" y="72"/>
                        </a:cubicBezTo>
                        <a:cubicBezTo>
                          <a:pt x="50" y="73"/>
                          <a:pt x="50" y="73"/>
                          <a:pt x="51" y="74"/>
                        </a:cubicBezTo>
                        <a:cubicBezTo>
                          <a:pt x="51" y="73"/>
                          <a:pt x="50" y="73"/>
                          <a:pt x="50" y="72"/>
                        </a:cubicBezTo>
                        <a:cubicBezTo>
                          <a:pt x="51" y="73"/>
                          <a:pt x="52" y="73"/>
                          <a:pt x="52" y="74"/>
                        </a:cubicBezTo>
                        <a:cubicBezTo>
                          <a:pt x="52" y="74"/>
                          <a:pt x="52" y="74"/>
                          <a:pt x="52" y="73"/>
                        </a:cubicBezTo>
                        <a:cubicBezTo>
                          <a:pt x="50" y="72"/>
                          <a:pt x="49" y="70"/>
                          <a:pt x="48" y="69"/>
                        </a:cubicBezTo>
                        <a:cubicBezTo>
                          <a:pt x="48" y="68"/>
                          <a:pt x="47" y="67"/>
                          <a:pt x="47" y="67"/>
                        </a:cubicBezTo>
                        <a:moveTo>
                          <a:pt x="62" y="66"/>
                        </a:moveTo>
                        <a:cubicBezTo>
                          <a:pt x="63" y="66"/>
                          <a:pt x="64" y="66"/>
                          <a:pt x="65" y="66"/>
                        </a:cubicBezTo>
                        <a:cubicBezTo>
                          <a:pt x="63" y="67"/>
                          <a:pt x="62" y="67"/>
                          <a:pt x="60" y="68"/>
                        </a:cubicBezTo>
                        <a:cubicBezTo>
                          <a:pt x="59" y="69"/>
                          <a:pt x="58" y="70"/>
                          <a:pt x="57" y="70"/>
                        </a:cubicBezTo>
                        <a:cubicBezTo>
                          <a:pt x="57" y="70"/>
                          <a:pt x="57" y="70"/>
                          <a:pt x="57" y="70"/>
                        </a:cubicBezTo>
                        <a:cubicBezTo>
                          <a:pt x="57" y="70"/>
                          <a:pt x="57" y="70"/>
                          <a:pt x="56" y="71"/>
                        </a:cubicBezTo>
                        <a:cubicBezTo>
                          <a:pt x="57" y="71"/>
                          <a:pt x="57" y="71"/>
                          <a:pt x="57" y="71"/>
                        </a:cubicBezTo>
                        <a:cubicBezTo>
                          <a:pt x="58" y="70"/>
                          <a:pt x="59" y="69"/>
                          <a:pt x="60" y="68"/>
                        </a:cubicBezTo>
                        <a:cubicBezTo>
                          <a:pt x="61" y="67"/>
                          <a:pt x="63" y="67"/>
                          <a:pt x="64" y="67"/>
                        </a:cubicBezTo>
                        <a:cubicBezTo>
                          <a:pt x="65" y="67"/>
                          <a:pt x="66" y="67"/>
                          <a:pt x="67" y="67"/>
                        </a:cubicBezTo>
                        <a:cubicBezTo>
                          <a:pt x="72" y="67"/>
                          <a:pt x="76" y="67"/>
                          <a:pt x="80" y="68"/>
                        </a:cubicBezTo>
                        <a:cubicBezTo>
                          <a:pt x="84" y="68"/>
                          <a:pt x="88" y="69"/>
                          <a:pt x="92" y="71"/>
                        </a:cubicBezTo>
                        <a:cubicBezTo>
                          <a:pt x="95" y="73"/>
                          <a:pt x="97" y="75"/>
                          <a:pt x="97" y="79"/>
                        </a:cubicBezTo>
                        <a:cubicBezTo>
                          <a:pt x="96" y="80"/>
                          <a:pt x="97" y="82"/>
                          <a:pt x="98" y="83"/>
                        </a:cubicBezTo>
                        <a:cubicBezTo>
                          <a:pt x="98" y="83"/>
                          <a:pt x="98" y="82"/>
                          <a:pt x="98" y="81"/>
                        </a:cubicBezTo>
                        <a:cubicBezTo>
                          <a:pt x="98" y="81"/>
                          <a:pt x="98" y="81"/>
                          <a:pt x="98" y="81"/>
                        </a:cubicBezTo>
                        <a:cubicBezTo>
                          <a:pt x="97" y="80"/>
                          <a:pt x="97" y="80"/>
                          <a:pt x="97" y="80"/>
                        </a:cubicBezTo>
                        <a:cubicBezTo>
                          <a:pt x="97" y="78"/>
                          <a:pt x="97" y="76"/>
                          <a:pt x="96" y="75"/>
                        </a:cubicBezTo>
                        <a:cubicBezTo>
                          <a:pt x="96" y="75"/>
                          <a:pt x="96" y="74"/>
                          <a:pt x="96" y="74"/>
                        </a:cubicBezTo>
                        <a:cubicBezTo>
                          <a:pt x="96" y="74"/>
                          <a:pt x="95" y="73"/>
                          <a:pt x="95" y="72"/>
                        </a:cubicBezTo>
                        <a:cubicBezTo>
                          <a:pt x="95" y="72"/>
                          <a:pt x="95" y="73"/>
                          <a:pt x="95" y="73"/>
                        </a:cubicBezTo>
                        <a:cubicBezTo>
                          <a:pt x="94" y="71"/>
                          <a:pt x="92" y="70"/>
                          <a:pt x="90" y="69"/>
                        </a:cubicBezTo>
                        <a:cubicBezTo>
                          <a:pt x="87" y="68"/>
                          <a:pt x="84" y="68"/>
                          <a:pt x="81" y="67"/>
                        </a:cubicBezTo>
                        <a:cubicBezTo>
                          <a:pt x="78" y="67"/>
                          <a:pt x="75" y="67"/>
                          <a:pt x="72" y="67"/>
                        </a:cubicBezTo>
                        <a:cubicBezTo>
                          <a:pt x="72" y="66"/>
                          <a:pt x="72" y="66"/>
                          <a:pt x="72" y="66"/>
                        </a:cubicBezTo>
                        <a:cubicBezTo>
                          <a:pt x="73" y="66"/>
                          <a:pt x="74" y="66"/>
                          <a:pt x="75" y="66"/>
                        </a:cubicBezTo>
                        <a:cubicBezTo>
                          <a:pt x="73" y="66"/>
                          <a:pt x="72" y="66"/>
                          <a:pt x="71" y="66"/>
                        </a:cubicBezTo>
                        <a:cubicBezTo>
                          <a:pt x="70" y="66"/>
                          <a:pt x="70" y="66"/>
                          <a:pt x="70" y="66"/>
                        </a:cubicBezTo>
                        <a:cubicBezTo>
                          <a:pt x="69" y="66"/>
                          <a:pt x="69" y="66"/>
                          <a:pt x="68" y="66"/>
                        </a:cubicBezTo>
                        <a:cubicBezTo>
                          <a:pt x="67" y="66"/>
                          <a:pt x="66" y="66"/>
                          <a:pt x="66" y="66"/>
                        </a:cubicBezTo>
                        <a:cubicBezTo>
                          <a:pt x="65" y="66"/>
                          <a:pt x="63" y="66"/>
                          <a:pt x="62" y="66"/>
                        </a:cubicBezTo>
                        <a:moveTo>
                          <a:pt x="72" y="62"/>
                        </a:moveTo>
                        <a:cubicBezTo>
                          <a:pt x="72" y="62"/>
                          <a:pt x="72" y="62"/>
                          <a:pt x="72" y="62"/>
                        </a:cubicBezTo>
                        <a:cubicBezTo>
                          <a:pt x="72" y="62"/>
                          <a:pt x="72" y="62"/>
                          <a:pt x="72" y="62"/>
                        </a:cubicBezTo>
                        <a:cubicBezTo>
                          <a:pt x="72" y="62"/>
                          <a:pt x="72" y="62"/>
                          <a:pt x="73" y="62"/>
                        </a:cubicBezTo>
                        <a:cubicBezTo>
                          <a:pt x="72" y="62"/>
                          <a:pt x="72" y="62"/>
                          <a:pt x="72" y="62"/>
                        </a:cubicBezTo>
                        <a:moveTo>
                          <a:pt x="61" y="60"/>
                        </a:moveTo>
                        <a:cubicBezTo>
                          <a:pt x="61" y="61"/>
                          <a:pt x="61" y="61"/>
                          <a:pt x="62" y="61"/>
                        </a:cubicBezTo>
                        <a:cubicBezTo>
                          <a:pt x="61" y="61"/>
                          <a:pt x="61" y="61"/>
                          <a:pt x="61" y="60"/>
                        </a:cubicBezTo>
                        <a:cubicBezTo>
                          <a:pt x="61" y="61"/>
                          <a:pt x="61" y="61"/>
                          <a:pt x="62" y="61"/>
                        </a:cubicBezTo>
                        <a:cubicBezTo>
                          <a:pt x="62" y="61"/>
                          <a:pt x="62" y="61"/>
                          <a:pt x="62" y="61"/>
                        </a:cubicBezTo>
                        <a:cubicBezTo>
                          <a:pt x="62" y="61"/>
                          <a:pt x="62" y="61"/>
                          <a:pt x="61" y="60"/>
                        </a:cubicBezTo>
                        <a:moveTo>
                          <a:pt x="52" y="59"/>
                        </a:moveTo>
                        <a:cubicBezTo>
                          <a:pt x="52" y="59"/>
                          <a:pt x="52" y="59"/>
                          <a:pt x="52" y="59"/>
                        </a:cubicBezTo>
                        <a:cubicBezTo>
                          <a:pt x="52" y="59"/>
                          <a:pt x="52" y="59"/>
                          <a:pt x="52" y="59"/>
                        </a:cubicBezTo>
                        <a:cubicBezTo>
                          <a:pt x="52" y="59"/>
                          <a:pt x="52" y="59"/>
                          <a:pt x="52" y="59"/>
                        </a:cubicBezTo>
                        <a:cubicBezTo>
                          <a:pt x="52" y="59"/>
                          <a:pt x="52" y="59"/>
                          <a:pt x="52" y="59"/>
                        </a:cubicBezTo>
                        <a:moveTo>
                          <a:pt x="54" y="57"/>
                        </a:moveTo>
                        <a:cubicBezTo>
                          <a:pt x="53" y="58"/>
                          <a:pt x="52" y="58"/>
                          <a:pt x="52" y="59"/>
                        </a:cubicBezTo>
                        <a:cubicBezTo>
                          <a:pt x="52" y="58"/>
                          <a:pt x="53" y="58"/>
                          <a:pt x="54" y="57"/>
                        </a:cubicBezTo>
                        <a:moveTo>
                          <a:pt x="71" y="56"/>
                        </a:moveTo>
                        <a:cubicBezTo>
                          <a:pt x="71" y="56"/>
                          <a:pt x="71" y="56"/>
                          <a:pt x="71" y="56"/>
                        </a:cubicBezTo>
                        <a:cubicBezTo>
                          <a:pt x="72" y="57"/>
                          <a:pt x="73" y="58"/>
                          <a:pt x="74" y="59"/>
                        </a:cubicBezTo>
                        <a:cubicBezTo>
                          <a:pt x="74" y="59"/>
                          <a:pt x="74" y="59"/>
                          <a:pt x="74" y="59"/>
                        </a:cubicBezTo>
                        <a:cubicBezTo>
                          <a:pt x="74" y="59"/>
                          <a:pt x="74" y="58"/>
                          <a:pt x="73" y="58"/>
                        </a:cubicBezTo>
                        <a:cubicBezTo>
                          <a:pt x="73" y="58"/>
                          <a:pt x="72" y="57"/>
                          <a:pt x="71" y="56"/>
                        </a:cubicBezTo>
                        <a:cubicBezTo>
                          <a:pt x="71" y="56"/>
                          <a:pt x="71" y="56"/>
                          <a:pt x="71" y="56"/>
                        </a:cubicBezTo>
                        <a:moveTo>
                          <a:pt x="87" y="37"/>
                        </a:moveTo>
                        <a:cubicBezTo>
                          <a:pt x="86" y="37"/>
                          <a:pt x="84" y="37"/>
                          <a:pt x="82" y="38"/>
                        </a:cubicBezTo>
                        <a:cubicBezTo>
                          <a:pt x="83" y="38"/>
                          <a:pt x="84" y="38"/>
                          <a:pt x="85" y="37"/>
                        </a:cubicBezTo>
                        <a:cubicBezTo>
                          <a:pt x="84" y="38"/>
                          <a:pt x="83" y="38"/>
                          <a:pt x="82" y="38"/>
                        </a:cubicBezTo>
                        <a:cubicBezTo>
                          <a:pt x="82" y="39"/>
                          <a:pt x="81" y="39"/>
                          <a:pt x="80" y="39"/>
                        </a:cubicBezTo>
                        <a:cubicBezTo>
                          <a:pt x="81" y="39"/>
                          <a:pt x="81" y="39"/>
                          <a:pt x="81" y="39"/>
                        </a:cubicBezTo>
                        <a:cubicBezTo>
                          <a:pt x="83" y="38"/>
                          <a:pt x="86" y="38"/>
                          <a:pt x="88" y="38"/>
                        </a:cubicBezTo>
                        <a:cubicBezTo>
                          <a:pt x="88" y="38"/>
                          <a:pt x="89" y="38"/>
                          <a:pt x="89" y="38"/>
                        </a:cubicBezTo>
                        <a:cubicBezTo>
                          <a:pt x="91" y="38"/>
                          <a:pt x="93" y="39"/>
                          <a:pt x="95" y="39"/>
                        </a:cubicBezTo>
                        <a:cubicBezTo>
                          <a:pt x="94" y="39"/>
                          <a:pt x="94" y="39"/>
                          <a:pt x="93" y="39"/>
                        </a:cubicBezTo>
                        <a:cubicBezTo>
                          <a:pt x="95" y="39"/>
                          <a:pt x="96" y="39"/>
                          <a:pt x="97" y="39"/>
                        </a:cubicBezTo>
                        <a:cubicBezTo>
                          <a:pt x="96" y="39"/>
                          <a:pt x="96" y="39"/>
                          <a:pt x="95" y="38"/>
                        </a:cubicBezTo>
                        <a:cubicBezTo>
                          <a:pt x="92" y="38"/>
                          <a:pt x="90" y="37"/>
                          <a:pt x="87" y="37"/>
                        </a:cubicBezTo>
                        <a:moveTo>
                          <a:pt x="72" y="36"/>
                        </a:moveTo>
                        <a:cubicBezTo>
                          <a:pt x="73" y="36"/>
                          <a:pt x="73" y="37"/>
                          <a:pt x="74" y="37"/>
                        </a:cubicBezTo>
                        <a:cubicBezTo>
                          <a:pt x="73" y="37"/>
                          <a:pt x="73" y="36"/>
                          <a:pt x="73" y="36"/>
                        </a:cubicBezTo>
                        <a:cubicBezTo>
                          <a:pt x="73" y="36"/>
                          <a:pt x="73" y="36"/>
                          <a:pt x="72" y="36"/>
                        </a:cubicBezTo>
                        <a:moveTo>
                          <a:pt x="53" y="32"/>
                        </a:moveTo>
                        <a:cubicBezTo>
                          <a:pt x="51" y="32"/>
                          <a:pt x="50" y="32"/>
                          <a:pt x="49" y="34"/>
                        </a:cubicBezTo>
                        <a:cubicBezTo>
                          <a:pt x="49" y="34"/>
                          <a:pt x="48" y="35"/>
                          <a:pt x="48" y="35"/>
                        </a:cubicBezTo>
                        <a:cubicBezTo>
                          <a:pt x="49" y="35"/>
                          <a:pt x="49" y="34"/>
                          <a:pt x="50" y="34"/>
                        </a:cubicBezTo>
                        <a:cubicBezTo>
                          <a:pt x="50" y="33"/>
                          <a:pt x="51" y="33"/>
                          <a:pt x="53" y="33"/>
                        </a:cubicBezTo>
                        <a:cubicBezTo>
                          <a:pt x="53" y="33"/>
                          <a:pt x="53" y="33"/>
                          <a:pt x="53" y="33"/>
                        </a:cubicBezTo>
                        <a:cubicBezTo>
                          <a:pt x="55" y="33"/>
                          <a:pt x="57" y="34"/>
                          <a:pt x="59" y="34"/>
                        </a:cubicBezTo>
                        <a:cubicBezTo>
                          <a:pt x="62" y="34"/>
                          <a:pt x="65" y="35"/>
                          <a:pt x="67" y="36"/>
                        </a:cubicBezTo>
                        <a:cubicBezTo>
                          <a:pt x="69" y="36"/>
                          <a:pt x="71" y="37"/>
                          <a:pt x="73" y="38"/>
                        </a:cubicBezTo>
                        <a:cubicBezTo>
                          <a:pt x="75" y="39"/>
                          <a:pt x="75" y="41"/>
                          <a:pt x="75" y="43"/>
                        </a:cubicBezTo>
                        <a:cubicBezTo>
                          <a:pt x="74" y="46"/>
                          <a:pt x="74" y="48"/>
                          <a:pt x="74" y="51"/>
                        </a:cubicBezTo>
                        <a:cubicBezTo>
                          <a:pt x="74" y="50"/>
                          <a:pt x="74" y="50"/>
                          <a:pt x="74" y="49"/>
                        </a:cubicBezTo>
                        <a:cubicBezTo>
                          <a:pt x="74" y="50"/>
                          <a:pt x="74" y="50"/>
                          <a:pt x="74" y="50"/>
                        </a:cubicBezTo>
                        <a:cubicBezTo>
                          <a:pt x="74" y="53"/>
                          <a:pt x="75" y="55"/>
                          <a:pt x="76" y="57"/>
                        </a:cubicBezTo>
                        <a:cubicBezTo>
                          <a:pt x="76" y="58"/>
                          <a:pt x="77" y="59"/>
                          <a:pt x="78" y="59"/>
                        </a:cubicBezTo>
                        <a:cubicBezTo>
                          <a:pt x="78" y="60"/>
                          <a:pt x="78" y="60"/>
                          <a:pt x="79" y="61"/>
                        </a:cubicBezTo>
                        <a:cubicBezTo>
                          <a:pt x="81" y="62"/>
                          <a:pt x="82" y="62"/>
                          <a:pt x="84" y="63"/>
                        </a:cubicBezTo>
                        <a:cubicBezTo>
                          <a:pt x="82" y="63"/>
                          <a:pt x="81" y="62"/>
                          <a:pt x="80" y="62"/>
                        </a:cubicBezTo>
                        <a:cubicBezTo>
                          <a:pt x="79" y="62"/>
                          <a:pt x="79" y="62"/>
                          <a:pt x="79" y="62"/>
                        </a:cubicBezTo>
                        <a:cubicBezTo>
                          <a:pt x="78" y="62"/>
                          <a:pt x="77" y="62"/>
                          <a:pt x="76" y="62"/>
                        </a:cubicBezTo>
                        <a:cubicBezTo>
                          <a:pt x="75" y="62"/>
                          <a:pt x="74" y="62"/>
                          <a:pt x="73" y="62"/>
                        </a:cubicBezTo>
                        <a:cubicBezTo>
                          <a:pt x="73" y="62"/>
                          <a:pt x="73" y="62"/>
                          <a:pt x="73" y="62"/>
                        </a:cubicBezTo>
                        <a:cubicBezTo>
                          <a:pt x="73" y="62"/>
                          <a:pt x="73" y="62"/>
                          <a:pt x="74" y="62"/>
                        </a:cubicBezTo>
                        <a:cubicBezTo>
                          <a:pt x="75" y="62"/>
                          <a:pt x="76" y="62"/>
                          <a:pt x="77" y="62"/>
                        </a:cubicBezTo>
                        <a:cubicBezTo>
                          <a:pt x="77" y="62"/>
                          <a:pt x="77" y="62"/>
                          <a:pt x="77" y="62"/>
                        </a:cubicBezTo>
                        <a:cubicBezTo>
                          <a:pt x="79" y="62"/>
                          <a:pt x="80" y="62"/>
                          <a:pt x="82" y="63"/>
                        </a:cubicBezTo>
                        <a:cubicBezTo>
                          <a:pt x="82" y="63"/>
                          <a:pt x="82" y="63"/>
                          <a:pt x="82" y="63"/>
                        </a:cubicBezTo>
                        <a:cubicBezTo>
                          <a:pt x="84" y="64"/>
                          <a:pt x="86" y="65"/>
                          <a:pt x="89" y="65"/>
                        </a:cubicBezTo>
                        <a:cubicBezTo>
                          <a:pt x="89" y="65"/>
                          <a:pt x="89" y="65"/>
                          <a:pt x="88" y="65"/>
                        </a:cubicBezTo>
                        <a:cubicBezTo>
                          <a:pt x="89" y="65"/>
                          <a:pt x="89" y="65"/>
                          <a:pt x="89" y="65"/>
                        </a:cubicBezTo>
                        <a:cubicBezTo>
                          <a:pt x="90" y="66"/>
                          <a:pt x="92" y="66"/>
                          <a:pt x="93" y="66"/>
                        </a:cubicBezTo>
                        <a:cubicBezTo>
                          <a:pt x="94" y="66"/>
                          <a:pt x="94" y="66"/>
                          <a:pt x="95" y="66"/>
                        </a:cubicBezTo>
                        <a:cubicBezTo>
                          <a:pt x="93" y="65"/>
                          <a:pt x="92" y="65"/>
                          <a:pt x="90" y="65"/>
                        </a:cubicBezTo>
                        <a:cubicBezTo>
                          <a:pt x="85" y="64"/>
                          <a:pt x="79" y="61"/>
                          <a:pt x="76" y="58"/>
                        </a:cubicBezTo>
                        <a:cubicBezTo>
                          <a:pt x="74" y="53"/>
                          <a:pt x="75" y="49"/>
                          <a:pt x="76" y="45"/>
                        </a:cubicBezTo>
                        <a:cubicBezTo>
                          <a:pt x="76" y="44"/>
                          <a:pt x="76" y="43"/>
                          <a:pt x="77" y="42"/>
                        </a:cubicBezTo>
                        <a:cubicBezTo>
                          <a:pt x="77" y="42"/>
                          <a:pt x="77" y="42"/>
                          <a:pt x="77" y="42"/>
                        </a:cubicBezTo>
                        <a:cubicBezTo>
                          <a:pt x="77" y="42"/>
                          <a:pt x="76" y="42"/>
                          <a:pt x="76" y="42"/>
                        </a:cubicBezTo>
                        <a:cubicBezTo>
                          <a:pt x="75" y="41"/>
                          <a:pt x="76" y="40"/>
                          <a:pt x="74" y="39"/>
                        </a:cubicBezTo>
                        <a:cubicBezTo>
                          <a:pt x="74" y="38"/>
                          <a:pt x="73" y="37"/>
                          <a:pt x="71" y="37"/>
                        </a:cubicBezTo>
                        <a:cubicBezTo>
                          <a:pt x="69" y="36"/>
                          <a:pt x="66" y="34"/>
                          <a:pt x="63" y="34"/>
                        </a:cubicBezTo>
                        <a:cubicBezTo>
                          <a:pt x="61" y="34"/>
                          <a:pt x="60" y="34"/>
                          <a:pt x="58" y="34"/>
                        </a:cubicBezTo>
                        <a:cubicBezTo>
                          <a:pt x="58" y="34"/>
                          <a:pt x="57" y="33"/>
                          <a:pt x="57" y="33"/>
                        </a:cubicBezTo>
                        <a:cubicBezTo>
                          <a:pt x="56" y="32"/>
                          <a:pt x="54" y="32"/>
                          <a:pt x="53" y="32"/>
                        </a:cubicBezTo>
                        <a:moveTo>
                          <a:pt x="35" y="31"/>
                        </a:moveTo>
                        <a:cubicBezTo>
                          <a:pt x="35" y="31"/>
                          <a:pt x="34" y="31"/>
                          <a:pt x="34" y="31"/>
                        </a:cubicBezTo>
                        <a:cubicBezTo>
                          <a:pt x="34" y="31"/>
                          <a:pt x="34" y="31"/>
                          <a:pt x="34" y="31"/>
                        </a:cubicBezTo>
                        <a:cubicBezTo>
                          <a:pt x="34" y="31"/>
                          <a:pt x="34" y="31"/>
                          <a:pt x="34" y="31"/>
                        </a:cubicBezTo>
                        <a:cubicBezTo>
                          <a:pt x="34" y="31"/>
                          <a:pt x="34" y="31"/>
                          <a:pt x="34" y="31"/>
                        </a:cubicBezTo>
                        <a:cubicBezTo>
                          <a:pt x="34" y="31"/>
                          <a:pt x="35" y="31"/>
                          <a:pt x="35" y="31"/>
                        </a:cubicBezTo>
                        <a:moveTo>
                          <a:pt x="21" y="30"/>
                        </a:moveTo>
                        <a:cubicBezTo>
                          <a:pt x="20" y="31"/>
                          <a:pt x="19" y="33"/>
                          <a:pt x="19" y="34"/>
                        </a:cubicBezTo>
                        <a:cubicBezTo>
                          <a:pt x="19" y="34"/>
                          <a:pt x="19" y="34"/>
                          <a:pt x="18" y="33"/>
                        </a:cubicBezTo>
                        <a:cubicBezTo>
                          <a:pt x="19" y="34"/>
                          <a:pt x="19" y="35"/>
                          <a:pt x="19" y="36"/>
                        </a:cubicBezTo>
                        <a:cubicBezTo>
                          <a:pt x="19" y="36"/>
                          <a:pt x="19" y="36"/>
                          <a:pt x="19" y="36"/>
                        </a:cubicBezTo>
                        <a:cubicBezTo>
                          <a:pt x="19" y="34"/>
                          <a:pt x="19" y="32"/>
                          <a:pt x="21" y="31"/>
                        </a:cubicBezTo>
                        <a:cubicBezTo>
                          <a:pt x="21" y="31"/>
                          <a:pt x="21" y="30"/>
                          <a:pt x="21" y="30"/>
                        </a:cubicBezTo>
                        <a:moveTo>
                          <a:pt x="14" y="29"/>
                        </a:moveTo>
                        <a:cubicBezTo>
                          <a:pt x="13" y="29"/>
                          <a:pt x="12" y="29"/>
                          <a:pt x="11" y="30"/>
                        </a:cubicBezTo>
                        <a:cubicBezTo>
                          <a:pt x="11" y="30"/>
                          <a:pt x="11" y="30"/>
                          <a:pt x="11" y="30"/>
                        </a:cubicBezTo>
                        <a:cubicBezTo>
                          <a:pt x="11" y="30"/>
                          <a:pt x="12" y="30"/>
                          <a:pt x="12" y="30"/>
                        </a:cubicBezTo>
                        <a:cubicBezTo>
                          <a:pt x="12" y="30"/>
                          <a:pt x="12" y="30"/>
                          <a:pt x="11" y="30"/>
                        </a:cubicBezTo>
                        <a:cubicBezTo>
                          <a:pt x="12" y="30"/>
                          <a:pt x="13" y="29"/>
                          <a:pt x="13" y="29"/>
                        </a:cubicBezTo>
                        <a:cubicBezTo>
                          <a:pt x="14" y="29"/>
                          <a:pt x="15" y="29"/>
                          <a:pt x="16" y="29"/>
                        </a:cubicBezTo>
                        <a:cubicBezTo>
                          <a:pt x="17" y="29"/>
                          <a:pt x="17" y="29"/>
                          <a:pt x="17" y="29"/>
                        </a:cubicBezTo>
                        <a:cubicBezTo>
                          <a:pt x="17" y="29"/>
                          <a:pt x="16" y="29"/>
                          <a:pt x="15" y="29"/>
                        </a:cubicBezTo>
                        <a:cubicBezTo>
                          <a:pt x="15" y="29"/>
                          <a:pt x="14" y="29"/>
                          <a:pt x="14" y="29"/>
                        </a:cubicBezTo>
                        <a:moveTo>
                          <a:pt x="94" y="27"/>
                        </a:moveTo>
                        <a:cubicBezTo>
                          <a:pt x="94" y="27"/>
                          <a:pt x="94" y="28"/>
                          <a:pt x="95" y="28"/>
                        </a:cubicBezTo>
                        <a:cubicBezTo>
                          <a:pt x="95" y="28"/>
                          <a:pt x="95" y="27"/>
                          <a:pt x="94" y="27"/>
                        </a:cubicBezTo>
                        <a:cubicBezTo>
                          <a:pt x="94" y="27"/>
                          <a:pt x="94" y="27"/>
                          <a:pt x="94" y="27"/>
                        </a:cubicBezTo>
                        <a:moveTo>
                          <a:pt x="72" y="29"/>
                        </a:moveTo>
                        <a:cubicBezTo>
                          <a:pt x="72" y="29"/>
                          <a:pt x="72" y="29"/>
                          <a:pt x="72" y="29"/>
                        </a:cubicBezTo>
                        <a:cubicBezTo>
                          <a:pt x="72" y="29"/>
                          <a:pt x="72" y="29"/>
                          <a:pt x="72" y="29"/>
                        </a:cubicBezTo>
                        <a:cubicBezTo>
                          <a:pt x="72" y="29"/>
                          <a:pt x="72" y="29"/>
                          <a:pt x="72" y="29"/>
                        </a:cubicBezTo>
                        <a:moveTo>
                          <a:pt x="38" y="25"/>
                        </a:moveTo>
                        <a:cubicBezTo>
                          <a:pt x="40" y="27"/>
                          <a:pt x="42" y="28"/>
                          <a:pt x="45" y="28"/>
                        </a:cubicBezTo>
                        <a:cubicBezTo>
                          <a:pt x="45" y="28"/>
                          <a:pt x="45" y="28"/>
                          <a:pt x="45" y="28"/>
                        </a:cubicBezTo>
                        <a:cubicBezTo>
                          <a:pt x="45" y="29"/>
                          <a:pt x="44" y="29"/>
                          <a:pt x="43" y="29"/>
                        </a:cubicBezTo>
                        <a:cubicBezTo>
                          <a:pt x="45" y="29"/>
                          <a:pt x="46" y="30"/>
                          <a:pt x="48" y="30"/>
                        </a:cubicBezTo>
                        <a:cubicBezTo>
                          <a:pt x="49" y="30"/>
                          <a:pt x="50" y="30"/>
                          <a:pt x="51" y="30"/>
                        </a:cubicBezTo>
                        <a:cubicBezTo>
                          <a:pt x="53" y="30"/>
                          <a:pt x="56" y="30"/>
                          <a:pt x="58" y="29"/>
                        </a:cubicBezTo>
                        <a:cubicBezTo>
                          <a:pt x="58" y="29"/>
                          <a:pt x="58" y="29"/>
                          <a:pt x="58" y="29"/>
                        </a:cubicBezTo>
                        <a:cubicBezTo>
                          <a:pt x="60" y="28"/>
                          <a:pt x="62" y="28"/>
                          <a:pt x="64" y="28"/>
                        </a:cubicBezTo>
                        <a:cubicBezTo>
                          <a:pt x="67" y="28"/>
                          <a:pt x="70" y="28"/>
                          <a:pt x="72" y="29"/>
                        </a:cubicBezTo>
                        <a:cubicBezTo>
                          <a:pt x="72" y="29"/>
                          <a:pt x="71" y="29"/>
                          <a:pt x="70" y="29"/>
                        </a:cubicBezTo>
                        <a:cubicBezTo>
                          <a:pt x="70" y="29"/>
                          <a:pt x="69" y="29"/>
                          <a:pt x="69" y="29"/>
                        </a:cubicBezTo>
                        <a:cubicBezTo>
                          <a:pt x="71" y="29"/>
                          <a:pt x="73" y="30"/>
                          <a:pt x="75" y="30"/>
                        </a:cubicBezTo>
                        <a:cubicBezTo>
                          <a:pt x="79" y="31"/>
                          <a:pt x="84" y="32"/>
                          <a:pt x="88" y="33"/>
                        </a:cubicBezTo>
                        <a:cubicBezTo>
                          <a:pt x="88" y="33"/>
                          <a:pt x="89" y="33"/>
                          <a:pt x="89" y="34"/>
                        </a:cubicBezTo>
                        <a:cubicBezTo>
                          <a:pt x="90" y="34"/>
                          <a:pt x="90" y="34"/>
                          <a:pt x="91" y="34"/>
                        </a:cubicBezTo>
                        <a:cubicBezTo>
                          <a:pt x="92" y="34"/>
                          <a:pt x="93" y="34"/>
                          <a:pt x="93" y="34"/>
                        </a:cubicBezTo>
                        <a:cubicBezTo>
                          <a:pt x="86" y="32"/>
                          <a:pt x="80" y="30"/>
                          <a:pt x="73" y="29"/>
                        </a:cubicBezTo>
                        <a:cubicBezTo>
                          <a:pt x="70" y="28"/>
                          <a:pt x="67" y="28"/>
                          <a:pt x="64" y="28"/>
                        </a:cubicBezTo>
                        <a:cubicBezTo>
                          <a:pt x="64" y="28"/>
                          <a:pt x="64" y="28"/>
                          <a:pt x="63" y="28"/>
                        </a:cubicBezTo>
                        <a:cubicBezTo>
                          <a:pt x="60" y="28"/>
                          <a:pt x="56" y="29"/>
                          <a:pt x="53" y="29"/>
                        </a:cubicBezTo>
                        <a:cubicBezTo>
                          <a:pt x="52" y="29"/>
                          <a:pt x="52" y="29"/>
                          <a:pt x="52" y="29"/>
                        </a:cubicBezTo>
                        <a:cubicBezTo>
                          <a:pt x="48" y="29"/>
                          <a:pt x="44" y="28"/>
                          <a:pt x="41" y="27"/>
                        </a:cubicBezTo>
                        <a:cubicBezTo>
                          <a:pt x="40" y="26"/>
                          <a:pt x="39" y="26"/>
                          <a:pt x="38" y="25"/>
                        </a:cubicBezTo>
                        <a:moveTo>
                          <a:pt x="35" y="21"/>
                        </a:moveTo>
                        <a:cubicBezTo>
                          <a:pt x="35" y="21"/>
                          <a:pt x="35" y="21"/>
                          <a:pt x="35" y="21"/>
                        </a:cubicBezTo>
                        <a:cubicBezTo>
                          <a:pt x="35" y="22"/>
                          <a:pt x="35" y="23"/>
                          <a:pt x="35" y="23"/>
                        </a:cubicBezTo>
                        <a:cubicBezTo>
                          <a:pt x="35" y="23"/>
                          <a:pt x="35" y="22"/>
                          <a:pt x="35" y="22"/>
                        </a:cubicBezTo>
                        <a:cubicBezTo>
                          <a:pt x="35" y="22"/>
                          <a:pt x="35" y="21"/>
                          <a:pt x="35" y="21"/>
                        </a:cubicBezTo>
                        <a:moveTo>
                          <a:pt x="21" y="21"/>
                        </a:moveTo>
                        <a:cubicBezTo>
                          <a:pt x="21" y="21"/>
                          <a:pt x="22" y="21"/>
                          <a:pt x="22" y="21"/>
                        </a:cubicBezTo>
                        <a:cubicBezTo>
                          <a:pt x="22" y="22"/>
                          <a:pt x="22" y="22"/>
                          <a:pt x="22" y="23"/>
                        </a:cubicBezTo>
                        <a:cubicBezTo>
                          <a:pt x="22" y="22"/>
                          <a:pt x="22" y="21"/>
                          <a:pt x="21" y="21"/>
                        </a:cubicBezTo>
                        <a:moveTo>
                          <a:pt x="96" y="20"/>
                        </a:moveTo>
                        <a:cubicBezTo>
                          <a:pt x="95" y="20"/>
                          <a:pt x="94" y="21"/>
                          <a:pt x="93" y="21"/>
                        </a:cubicBezTo>
                        <a:cubicBezTo>
                          <a:pt x="92" y="21"/>
                          <a:pt x="92" y="21"/>
                          <a:pt x="92" y="21"/>
                        </a:cubicBezTo>
                        <a:cubicBezTo>
                          <a:pt x="92" y="21"/>
                          <a:pt x="92" y="21"/>
                          <a:pt x="92" y="21"/>
                        </a:cubicBezTo>
                        <a:cubicBezTo>
                          <a:pt x="93" y="21"/>
                          <a:pt x="94" y="21"/>
                          <a:pt x="95" y="20"/>
                        </a:cubicBezTo>
                        <a:cubicBezTo>
                          <a:pt x="96" y="20"/>
                          <a:pt x="96" y="20"/>
                          <a:pt x="96" y="20"/>
                        </a:cubicBezTo>
                        <a:moveTo>
                          <a:pt x="3" y="13"/>
                        </a:moveTo>
                        <a:cubicBezTo>
                          <a:pt x="3" y="13"/>
                          <a:pt x="3" y="13"/>
                          <a:pt x="2" y="13"/>
                        </a:cubicBezTo>
                        <a:cubicBezTo>
                          <a:pt x="4" y="14"/>
                          <a:pt x="6" y="14"/>
                          <a:pt x="7" y="14"/>
                        </a:cubicBezTo>
                        <a:cubicBezTo>
                          <a:pt x="8" y="15"/>
                          <a:pt x="10" y="15"/>
                          <a:pt x="11" y="15"/>
                        </a:cubicBezTo>
                        <a:cubicBezTo>
                          <a:pt x="12" y="15"/>
                          <a:pt x="12" y="15"/>
                          <a:pt x="12" y="15"/>
                        </a:cubicBezTo>
                        <a:cubicBezTo>
                          <a:pt x="12" y="15"/>
                          <a:pt x="12" y="15"/>
                          <a:pt x="11" y="15"/>
                        </a:cubicBezTo>
                        <a:cubicBezTo>
                          <a:pt x="13" y="16"/>
                          <a:pt x="14" y="16"/>
                          <a:pt x="15" y="16"/>
                        </a:cubicBezTo>
                        <a:cubicBezTo>
                          <a:pt x="15" y="16"/>
                          <a:pt x="15" y="16"/>
                          <a:pt x="15" y="17"/>
                        </a:cubicBezTo>
                        <a:cubicBezTo>
                          <a:pt x="14" y="16"/>
                          <a:pt x="12" y="15"/>
                          <a:pt x="11" y="15"/>
                        </a:cubicBezTo>
                        <a:cubicBezTo>
                          <a:pt x="12" y="15"/>
                          <a:pt x="14" y="15"/>
                          <a:pt x="16" y="16"/>
                        </a:cubicBezTo>
                        <a:cubicBezTo>
                          <a:pt x="12" y="14"/>
                          <a:pt x="8" y="14"/>
                          <a:pt x="4" y="13"/>
                        </a:cubicBezTo>
                        <a:cubicBezTo>
                          <a:pt x="4" y="13"/>
                          <a:pt x="4" y="13"/>
                          <a:pt x="3" y="13"/>
                        </a:cubicBezTo>
                        <a:moveTo>
                          <a:pt x="1" y="8"/>
                        </a:moveTo>
                        <a:cubicBezTo>
                          <a:pt x="0" y="9"/>
                          <a:pt x="0" y="10"/>
                          <a:pt x="0" y="11"/>
                        </a:cubicBezTo>
                        <a:cubicBezTo>
                          <a:pt x="0" y="11"/>
                          <a:pt x="0" y="11"/>
                          <a:pt x="0" y="11"/>
                        </a:cubicBezTo>
                        <a:cubicBezTo>
                          <a:pt x="0" y="10"/>
                          <a:pt x="1" y="10"/>
                          <a:pt x="1" y="9"/>
                        </a:cubicBezTo>
                        <a:cubicBezTo>
                          <a:pt x="1" y="9"/>
                          <a:pt x="1" y="9"/>
                          <a:pt x="1" y="10"/>
                        </a:cubicBezTo>
                        <a:cubicBezTo>
                          <a:pt x="1" y="9"/>
                          <a:pt x="1" y="8"/>
                          <a:pt x="1" y="8"/>
                        </a:cubicBezTo>
                        <a:moveTo>
                          <a:pt x="8" y="7"/>
                        </a:moveTo>
                        <a:cubicBezTo>
                          <a:pt x="8" y="7"/>
                          <a:pt x="9" y="8"/>
                          <a:pt x="10" y="8"/>
                        </a:cubicBezTo>
                        <a:cubicBezTo>
                          <a:pt x="9" y="8"/>
                          <a:pt x="8" y="8"/>
                          <a:pt x="8" y="8"/>
                        </a:cubicBezTo>
                        <a:cubicBezTo>
                          <a:pt x="8" y="8"/>
                          <a:pt x="8" y="8"/>
                          <a:pt x="9" y="8"/>
                        </a:cubicBezTo>
                        <a:cubicBezTo>
                          <a:pt x="11" y="9"/>
                          <a:pt x="13" y="10"/>
                          <a:pt x="15" y="11"/>
                        </a:cubicBezTo>
                        <a:cubicBezTo>
                          <a:pt x="18" y="11"/>
                          <a:pt x="20" y="12"/>
                          <a:pt x="23" y="12"/>
                        </a:cubicBezTo>
                        <a:cubicBezTo>
                          <a:pt x="23" y="11"/>
                          <a:pt x="22" y="11"/>
                          <a:pt x="21" y="11"/>
                        </a:cubicBezTo>
                        <a:cubicBezTo>
                          <a:pt x="25" y="11"/>
                          <a:pt x="28" y="12"/>
                          <a:pt x="31" y="13"/>
                        </a:cubicBezTo>
                        <a:cubicBezTo>
                          <a:pt x="27" y="13"/>
                          <a:pt x="22" y="15"/>
                          <a:pt x="22" y="19"/>
                        </a:cubicBezTo>
                        <a:cubicBezTo>
                          <a:pt x="22" y="21"/>
                          <a:pt x="23" y="22"/>
                          <a:pt x="24" y="24"/>
                        </a:cubicBezTo>
                        <a:cubicBezTo>
                          <a:pt x="24" y="27"/>
                          <a:pt x="25" y="29"/>
                          <a:pt x="27" y="31"/>
                        </a:cubicBezTo>
                        <a:cubicBezTo>
                          <a:pt x="26" y="31"/>
                          <a:pt x="26" y="31"/>
                          <a:pt x="26" y="30"/>
                        </a:cubicBezTo>
                        <a:cubicBezTo>
                          <a:pt x="26" y="31"/>
                          <a:pt x="26" y="31"/>
                          <a:pt x="26" y="31"/>
                        </a:cubicBezTo>
                        <a:cubicBezTo>
                          <a:pt x="28" y="33"/>
                          <a:pt x="32" y="35"/>
                          <a:pt x="33" y="38"/>
                        </a:cubicBezTo>
                        <a:cubicBezTo>
                          <a:pt x="33" y="40"/>
                          <a:pt x="33" y="41"/>
                          <a:pt x="34" y="42"/>
                        </a:cubicBezTo>
                        <a:cubicBezTo>
                          <a:pt x="34" y="43"/>
                          <a:pt x="35" y="45"/>
                          <a:pt x="36" y="46"/>
                        </a:cubicBezTo>
                        <a:cubicBezTo>
                          <a:pt x="38" y="48"/>
                          <a:pt x="40" y="51"/>
                          <a:pt x="41" y="53"/>
                        </a:cubicBezTo>
                        <a:cubicBezTo>
                          <a:pt x="44" y="58"/>
                          <a:pt x="48" y="67"/>
                          <a:pt x="38" y="67"/>
                        </a:cubicBezTo>
                        <a:cubicBezTo>
                          <a:pt x="38" y="67"/>
                          <a:pt x="38" y="67"/>
                          <a:pt x="37" y="67"/>
                        </a:cubicBezTo>
                        <a:cubicBezTo>
                          <a:pt x="34" y="67"/>
                          <a:pt x="30" y="66"/>
                          <a:pt x="27" y="65"/>
                        </a:cubicBezTo>
                        <a:cubicBezTo>
                          <a:pt x="25" y="64"/>
                          <a:pt x="24" y="64"/>
                          <a:pt x="22" y="63"/>
                        </a:cubicBezTo>
                        <a:cubicBezTo>
                          <a:pt x="22" y="63"/>
                          <a:pt x="22" y="63"/>
                          <a:pt x="23" y="63"/>
                        </a:cubicBezTo>
                        <a:cubicBezTo>
                          <a:pt x="23" y="63"/>
                          <a:pt x="23" y="64"/>
                          <a:pt x="23" y="64"/>
                        </a:cubicBezTo>
                        <a:cubicBezTo>
                          <a:pt x="24" y="64"/>
                          <a:pt x="25" y="64"/>
                          <a:pt x="26" y="64"/>
                        </a:cubicBezTo>
                        <a:cubicBezTo>
                          <a:pt x="27" y="65"/>
                          <a:pt x="28" y="65"/>
                          <a:pt x="28" y="66"/>
                        </a:cubicBezTo>
                        <a:cubicBezTo>
                          <a:pt x="29" y="66"/>
                          <a:pt x="30" y="66"/>
                          <a:pt x="31" y="67"/>
                        </a:cubicBezTo>
                        <a:cubicBezTo>
                          <a:pt x="31" y="67"/>
                          <a:pt x="31" y="67"/>
                          <a:pt x="31" y="67"/>
                        </a:cubicBezTo>
                        <a:cubicBezTo>
                          <a:pt x="33" y="67"/>
                          <a:pt x="35" y="68"/>
                          <a:pt x="37" y="68"/>
                        </a:cubicBezTo>
                        <a:cubicBezTo>
                          <a:pt x="37" y="68"/>
                          <a:pt x="38" y="68"/>
                          <a:pt x="39" y="68"/>
                        </a:cubicBezTo>
                        <a:cubicBezTo>
                          <a:pt x="41" y="68"/>
                          <a:pt x="43" y="68"/>
                          <a:pt x="44" y="66"/>
                        </a:cubicBezTo>
                        <a:cubicBezTo>
                          <a:pt x="44" y="66"/>
                          <a:pt x="44" y="66"/>
                          <a:pt x="44" y="66"/>
                        </a:cubicBezTo>
                        <a:cubicBezTo>
                          <a:pt x="44" y="66"/>
                          <a:pt x="44" y="66"/>
                          <a:pt x="43" y="66"/>
                        </a:cubicBezTo>
                        <a:cubicBezTo>
                          <a:pt x="45" y="65"/>
                          <a:pt x="45" y="63"/>
                          <a:pt x="44" y="60"/>
                        </a:cubicBezTo>
                        <a:cubicBezTo>
                          <a:pt x="44" y="59"/>
                          <a:pt x="44" y="58"/>
                          <a:pt x="44" y="57"/>
                        </a:cubicBezTo>
                        <a:cubicBezTo>
                          <a:pt x="44" y="56"/>
                          <a:pt x="44" y="56"/>
                          <a:pt x="43" y="56"/>
                        </a:cubicBezTo>
                        <a:cubicBezTo>
                          <a:pt x="44" y="56"/>
                          <a:pt x="44" y="56"/>
                          <a:pt x="44" y="56"/>
                        </a:cubicBezTo>
                        <a:cubicBezTo>
                          <a:pt x="43" y="54"/>
                          <a:pt x="42" y="52"/>
                          <a:pt x="40" y="50"/>
                        </a:cubicBezTo>
                        <a:cubicBezTo>
                          <a:pt x="39" y="48"/>
                          <a:pt x="37" y="46"/>
                          <a:pt x="36" y="44"/>
                        </a:cubicBezTo>
                        <a:cubicBezTo>
                          <a:pt x="36" y="43"/>
                          <a:pt x="35" y="41"/>
                          <a:pt x="35" y="40"/>
                        </a:cubicBezTo>
                        <a:cubicBezTo>
                          <a:pt x="35" y="38"/>
                          <a:pt x="36" y="36"/>
                          <a:pt x="38" y="36"/>
                        </a:cubicBezTo>
                        <a:cubicBezTo>
                          <a:pt x="39" y="36"/>
                          <a:pt x="39" y="36"/>
                          <a:pt x="40" y="37"/>
                        </a:cubicBezTo>
                        <a:cubicBezTo>
                          <a:pt x="45" y="38"/>
                          <a:pt x="49" y="40"/>
                          <a:pt x="52" y="44"/>
                        </a:cubicBezTo>
                        <a:cubicBezTo>
                          <a:pt x="53" y="45"/>
                          <a:pt x="55" y="47"/>
                          <a:pt x="57" y="49"/>
                        </a:cubicBezTo>
                        <a:cubicBezTo>
                          <a:pt x="57" y="50"/>
                          <a:pt x="58" y="50"/>
                          <a:pt x="58" y="51"/>
                        </a:cubicBezTo>
                        <a:cubicBezTo>
                          <a:pt x="59" y="51"/>
                          <a:pt x="59" y="51"/>
                          <a:pt x="59" y="51"/>
                        </a:cubicBezTo>
                        <a:cubicBezTo>
                          <a:pt x="58" y="51"/>
                          <a:pt x="58" y="50"/>
                          <a:pt x="58" y="50"/>
                        </a:cubicBezTo>
                        <a:cubicBezTo>
                          <a:pt x="60" y="51"/>
                          <a:pt x="60" y="53"/>
                          <a:pt x="60" y="55"/>
                        </a:cubicBezTo>
                        <a:cubicBezTo>
                          <a:pt x="60" y="55"/>
                          <a:pt x="60" y="54"/>
                          <a:pt x="60" y="54"/>
                        </a:cubicBezTo>
                        <a:cubicBezTo>
                          <a:pt x="61" y="52"/>
                          <a:pt x="59" y="51"/>
                          <a:pt x="58" y="49"/>
                        </a:cubicBezTo>
                        <a:cubicBezTo>
                          <a:pt x="56" y="47"/>
                          <a:pt x="53" y="43"/>
                          <a:pt x="50" y="41"/>
                        </a:cubicBezTo>
                        <a:cubicBezTo>
                          <a:pt x="51" y="41"/>
                          <a:pt x="51" y="42"/>
                          <a:pt x="51" y="42"/>
                        </a:cubicBezTo>
                        <a:cubicBezTo>
                          <a:pt x="51" y="42"/>
                          <a:pt x="51" y="42"/>
                          <a:pt x="51" y="42"/>
                        </a:cubicBezTo>
                        <a:cubicBezTo>
                          <a:pt x="48" y="40"/>
                          <a:pt x="44" y="37"/>
                          <a:pt x="40" y="36"/>
                        </a:cubicBezTo>
                        <a:cubicBezTo>
                          <a:pt x="39" y="36"/>
                          <a:pt x="39" y="36"/>
                          <a:pt x="38" y="36"/>
                        </a:cubicBezTo>
                        <a:cubicBezTo>
                          <a:pt x="36" y="36"/>
                          <a:pt x="35" y="37"/>
                          <a:pt x="34" y="39"/>
                        </a:cubicBezTo>
                        <a:cubicBezTo>
                          <a:pt x="34" y="38"/>
                          <a:pt x="33" y="37"/>
                          <a:pt x="32" y="36"/>
                        </a:cubicBezTo>
                        <a:cubicBezTo>
                          <a:pt x="32" y="36"/>
                          <a:pt x="32" y="36"/>
                          <a:pt x="32" y="36"/>
                        </a:cubicBezTo>
                        <a:cubicBezTo>
                          <a:pt x="32" y="36"/>
                          <a:pt x="32" y="36"/>
                          <a:pt x="32" y="36"/>
                        </a:cubicBezTo>
                        <a:cubicBezTo>
                          <a:pt x="32" y="35"/>
                          <a:pt x="31" y="33"/>
                          <a:pt x="29" y="33"/>
                        </a:cubicBezTo>
                        <a:cubicBezTo>
                          <a:pt x="28" y="31"/>
                          <a:pt x="27" y="30"/>
                          <a:pt x="26" y="29"/>
                        </a:cubicBezTo>
                        <a:cubicBezTo>
                          <a:pt x="25" y="27"/>
                          <a:pt x="25" y="26"/>
                          <a:pt x="24" y="25"/>
                        </a:cubicBezTo>
                        <a:cubicBezTo>
                          <a:pt x="24" y="24"/>
                          <a:pt x="24" y="24"/>
                          <a:pt x="24" y="23"/>
                        </a:cubicBezTo>
                        <a:cubicBezTo>
                          <a:pt x="23" y="21"/>
                          <a:pt x="22" y="19"/>
                          <a:pt x="23" y="17"/>
                        </a:cubicBezTo>
                        <a:cubicBezTo>
                          <a:pt x="23" y="16"/>
                          <a:pt x="25" y="15"/>
                          <a:pt x="26" y="14"/>
                        </a:cubicBezTo>
                        <a:cubicBezTo>
                          <a:pt x="27" y="14"/>
                          <a:pt x="29" y="13"/>
                          <a:pt x="30" y="13"/>
                        </a:cubicBezTo>
                        <a:cubicBezTo>
                          <a:pt x="35" y="15"/>
                          <a:pt x="40" y="17"/>
                          <a:pt x="44" y="19"/>
                        </a:cubicBezTo>
                        <a:cubicBezTo>
                          <a:pt x="48" y="21"/>
                          <a:pt x="53" y="23"/>
                          <a:pt x="58" y="23"/>
                        </a:cubicBezTo>
                        <a:cubicBezTo>
                          <a:pt x="59" y="23"/>
                          <a:pt x="59" y="23"/>
                          <a:pt x="60" y="23"/>
                        </a:cubicBezTo>
                        <a:cubicBezTo>
                          <a:pt x="62" y="23"/>
                          <a:pt x="64" y="23"/>
                          <a:pt x="66" y="22"/>
                        </a:cubicBezTo>
                        <a:cubicBezTo>
                          <a:pt x="68" y="22"/>
                          <a:pt x="70" y="22"/>
                          <a:pt x="72" y="22"/>
                        </a:cubicBezTo>
                        <a:cubicBezTo>
                          <a:pt x="73" y="22"/>
                          <a:pt x="74" y="22"/>
                          <a:pt x="74" y="22"/>
                        </a:cubicBezTo>
                        <a:cubicBezTo>
                          <a:pt x="77" y="22"/>
                          <a:pt x="80" y="23"/>
                          <a:pt x="82" y="23"/>
                        </a:cubicBezTo>
                        <a:cubicBezTo>
                          <a:pt x="83" y="23"/>
                          <a:pt x="83" y="24"/>
                          <a:pt x="83" y="24"/>
                        </a:cubicBezTo>
                        <a:cubicBezTo>
                          <a:pt x="82" y="23"/>
                          <a:pt x="81" y="23"/>
                          <a:pt x="80" y="22"/>
                        </a:cubicBezTo>
                        <a:cubicBezTo>
                          <a:pt x="80" y="22"/>
                          <a:pt x="79" y="22"/>
                          <a:pt x="79" y="22"/>
                        </a:cubicBezTo>
                        <a:cubicBezTo>
                          <a:pt x="78" y="21"/>
                          <a:pt x="78" y="21"/>
                          <a:pt x="77" y="21"/>
                        </a:cubicBezTo>
                        <a:cubicBezTo>
                          <a:pt x="76" y="21"/>
                          <a:pt x="74" y="21"/>
                          <a:pt x="73" y="21"/>
                        </a:cubicBezTo>
                        <a:cubicBezTo>
                          <a:pt x="69" y="21"/>
                          <a:pt x="66" y="21"/>
                          <a:pt x="63" y="22"/>
                        </a:cubicBezTo>
                        <a:cubicBezTo>
                          <a:pt x="62" y="22"/>
                          <a:pt x="61" y="22"/>
                          <a:pt x="60" y="22"/>
                        </a:cubicBezTo>
                        <a:cubicBezTo>
                          <a:pt x="55" y="22"/>
                          <a:pt x="50" y="21"/>
                          <a:pt x="46" y="19"/>
                        </a:cubicBezTo>
                        <a:cubicBezTo>
                          <a:pt x="42" y="17"/>
                          <a:pt x="38" y="15"/>
                          <a:pt x="33" y="13"/>
                        </a:cubicBezTo>
                        <a:cubicBezTo>
                          <a:pt x="29" y="12"/>
                          <a:pt x="24" y="11"/>
                          <a:pt x="19" y="10"/>
                        </a:cubicBezTo>
                        <a:cubicBezTo>
                          <a:pt x="15" y="10"/>
                          <a:pt x="11" y="9"/>
                          <a:pt x="8" y="7"/>
                        </a:cubicBezTo>
                        <a:moveTo>
                          <a:pt x="3" y="0"/>
                        </a:moveTo>
                        <a:cubicBezTo>
                          <a:pt x="3" y="0"/>
                          <a:pt x="3" y="0"/>
                          <a:pt x="3" y="0"/>
                        </a:cubicBezTo>
                        <a:cubicBezTo>
                          <a:pt x="3" y="1"/>
                          <a:pt x="2" y="1"/>
                          <a:pt x="3" y="1"/>
                        </a:cubicBezTo>
                        <a:cubicBezTo>
                          <a:pt x="3" y="1"/>
                          <a:pt x="3" y="1"/>
                          <a:pt x="3" y="1"/>
                        </a:cubicBezTo>
                        <a:cubicBezTo>
                          <a:pt x="3" y="2"/>
                          <a:pt x="3" y="3"/>
                          <a:pt x="4" y="3"/>
                        </a:cubicBezTo>
                        <a:cubicBezTo>
                          <a:pt x="3" y="2"/>
                          <a:pt x="3" y="1"/>
                          <a:pt x="3" y="0"/>
                        </a:cubicBezTo>
                      </a:path>
                    </a:pathLst>
                  </a:custGeom>
                  <a:solidFill>
                    <a:srgbClr val="DD89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93" name="Google Shape;3893;p21"/>
                  <p:cNvSpPr/>
                  <p:nvPr/>
                </p:nvSpPr>
                <p:spPr>
                  <a:xfrm>
                    <a:off x="3651" y="1838"/>
                    <a:ext cx="17" cy="10"/>
                  </a:xfrm>
                  <a:custGeom>
                    <a:avLst/>
                    <a:gdLst/>
                    <a:ahLst/>
                    <a:cxnLst/>
                    <a:rect l="l" t="t" r="r" b="b"/>
                    <a:pathLst>
                      <a:path w="22" h="13" extrusionOk="0">
                        <a:moveTo>
                          <a:pt x="0" y="0"/>
                        </a:moveTo>
                        <a:cubicBezTo>
                          <a:pt x="1" y="1"/>
                          <a:pt x="1" y="1"/>
                          <a:pt x="2" y="2"/>
                        </a:cubicBezTo>
                        <a:cubicBezTo>
                          <a:pt x="3" y="3"/>
                          <a:pt x="5" y="4"/>
                          <a:pt x="6" y="6"/>
                        </a:cubicBezTo>
                        <a:cubicBezTo>
                          <a:pt x="7" y="7"/>
                          <a:pt x="8" y="7"/>
                          <a:pt x="9" y="8"/>
                        </a:cubicBezTo>
                        <a:cubicBezTo>
                          <a:pt x="8" y="8"/>
                          <a:pt x="8" y="8"/>
                          <a:pt x="7" y="8"/>
                        </a:cubicBezTo>
                        <a:cubicBezTo>
                          <a:pt x="10" y="10"/>
                          <a:pt x="14" y="12"/>
                          <a:pt x="18" y="13"/>
                        </a:cubicBezTo>
                        <a:cubicBezTo>
                          <a:pt x="19" y="13"/>
                          <a:pt x="20" y="13"/>
                          <a:pt x="21" y="13"/>
                        </a:cubicBezTo>
                        <a:cubicBezTo>
                          <a:pt x="21" y="13"/>
                          <a:pt x="22" y="13"/>
                          <a:pt x="22" y="13"/>
                        </a:cubicBezTo>
                        <a:cubicBezTo>
                          <a:pt x="22" y="13"/>
                          <a:pt x="22" y="13"/>
                          <a:pt x="22" y="13"/>
                        </a:cubicBezTo>
                        <a:cubicBezTo>
                          <a:pt x="22" y="13"/>
                          <a:pt x="22" y="13"/>
                          <a:pt x="22" y="13"/>
                        </a:cubicBezTo>
                        <a:cubicBezTo>
                          <a:pt x="17" y="13"/>
                          <a:pt x="12" y="10"/>
                          <a:pt x="8" y="8"/>
                        </a:cubicBezTo>
                        <a:cubicBezTo>
                          <a:pt x="6" y="5"/>
                          <a:pt x="4" y="3"/>
                          <a:pt x="1" y="1"/>
                        </a:cubicBezTo>
                        <a:cubicBezTo>
                          <a:pt x="1" y="1"/>
                          <a:pt x="1" y="1"/>
                          <a:pt x="0" y="0"/>
                        </a:cubicBezTo>
                      </a:path>
                    </a:pathLst>
                  </a:custGeom>
                  <a:solidFill>
                    <a:srgbClr val="DD89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94" name="Google Shape;3894;p21"/>
                  <p:cNvSpPr/>
                  <p:nvPr/>
                </p:nvSpPr>
                <p:spPr>
                  <a:xfrm>
                    <a:off x="3645" y="1852"/>
                    <a:ext cx="30" cy="5"/>
                  </a:xfrm>
                  <a:custGeom>
                    <a:avLst/>
                    <a:gdLst/>
                    <a:ahLst/>
                    <a:cxnLst/>
                    <a:rect l="l" t="t" r="r" b="b"/>
                    <a:pathLst>
                      <a:path w="40" h="7" extrusionOk="0">
                        <a:moveTo>
                          <a:pt x="34" y="4"/>
                        </a:moveTo>
                        <a:cubicBezTo>
                          <a:pt x="34" y="5"/>
                          <a:pt x="35" y="5"/>
                          <a:pt x="36" y="6"/>
                        </a:cubicBezTo>
                        <a:cubicBezTo>
                          <a:pt x="36" y="6"/>
                          <a:pt x="36" y="6"/>
                          <a:pt x="36" y="6"/>
                        </a:cubicBezTo>
                        <a:cubicBezTo>
                          <a:pt x="37" y="6"/>
                          <a:pt x="38" y="7"/>
                          <a:pt x="40" y="7"/>
                        </a:cubicBezTo>
                        <a:cubicBezTo>
                          <a:pt x="40" y="7"/>
                          <a:pt x="40" y="7"/>
                          <a:pt x="40" y="7"/>
                        </a:cubicBezTo>
                        <a:cubicBezTo>
                          <a:pt x="38" y="6"/>
                          <a:pt x="36" y="6"/>
                          <a:pt x="35" y="4"/>
                        </a:cubicBezTo>
                        <a:cubicBezTo>
                          <a:pt x="35" y="4"/>
                          <a:pt x="35" y="4"/>
                          <a:pt x="35" y="4"/>
                        </a:cubicBezTo>
                        <a:cubicBezTo>
                          <a:pt x="34" y="4"/>
                          <a:pt x="34" y="4"/>
                          <a:pt x="34" y="4"/>
                        </a:cubicBezTo>
                        <a:moveTo>
                          <a:pt x="0" y="0"/>
                        </a:moveTo>
                        <a:cubicBezTo>
                          <a:pt x="0" y="0"/>
                          <a:pt x="0" y="0"/>
                          <a:pt x="0" y="0"/>
                        </a:cubicBezTo>
                        <a:cubicBezTo>
                          <a:pt x="0" y="0"/>
                          <a:pt x="0" y="0"/>
                          <a:pt x="0" y="0"/>
                        </a:cubicBezTo>
                        <a:cubicBezTo>
                          <a:pt x="0" y="0"/>
                          <a:pt x="0" y="0"/>
                          <a:pt x="0" y="0"/>
                        </a:cubicBezTo>
                        <a:cubicBezTo>
                          <a:pt x="0" y="0"/>
                          <a:pt x="0" y="0"/>
                          <a:pt x="0" y="0"/>
                        </a:cubicBezTo>
                        <a:moveTo>
                          <a:pt x="37" y="0"/>
                        </a:moveTo>
                        <a:cubicBezTo>
                          <a:pt x="35" y="0"/>
                          <a:pt x="34" y="0"/>
                          <a:pt x="33" y="1"/>
                        </a:cubicBezTo>
                        <a:cubicBezTo>
                          <a:pt x="33" y="1"/>
                          <a:pt x="33" y="1"/>
                          <a:pt x="33" y="1"/>
                        </a:cubicBezTo>
                        <a:cubicBezTo>
                          <a:pt x="33" y="1"/>
                          <a:pt x="34" y="1"/>
                          <a:pt x="34" y="1"/>
                        </a:cubicBezTo>
                        <a:cubicBezTo>
                          <a:pt x="34" y="1"/>
                          <a:pt x="34" y="1"/>
                          <a:pt x="35" y="1"/>
                        </a:cubicBezTo>
                        <a:cubicBezTo>
                          <a:pt x="35" y="0"/>
                          <a:pt x="35" y="0"/>
                          <a:pt x="35" y="0"/>
                        </a:cubicBezTo>
                        <a:cubicBezTo>
                          <a:pt x="35" y="0"/>
                          <a:pt x="35" y="0"/>
                          <a:pt x="35" y="0"/>
                        </a:cubicBezTo>
                        <a:cubicBezTo>
                          <a:pt x="36" y="0"/>
                          <a:pt x="36" y="0"/>
                          <a:pt x="37" y="0"/>
                        </a:cubicBezTo>
                        <a:cubicBezTo>
                          <a:pt x="37" y="0"/>
                          <a:pt x="37" y="0"/>
                          <a:pt x="37" y="0"/>
                        </a:cubicBezTo>
                        <a:cubicBezTo>
                          <a:pt x="37" y="0"/>
                          <a:pt x="37" y="0"/>
                          <a:pt x="37" y="0"/>
                        </a:cubicBezTo>
                      </a:path>
                    </a:pathLst>
                  </a:custGeom>
                  <a:solidFill>
                    <a:srgbClr val="DD89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95" name="Google Shape;3895;p21"/>
                  <p:cNvSpPr/>
                  <p:nvPr/>
                </p:nvSpPr>
                <p:spPr>
                  <a:xfrm>
                    <a:off x="3653" y="1839"/>
                    <a:ext cx="5" cy="5"/>
                  </a:xfrm>
                  <a:custGeom>
                    <a:avLst/>
                    <a:gdLst/>
                    <a:ahLst/>
                    <a:cxnLst/>
                    <a:rect l="l" t="t" r="r" b="b"/>
                    <a:pathLst>
                      <a:path w="7" h="6" extrusionOk="0">
                        <a:moveTo>
                          <a:pt x="0" y="0"/>
                        </a:moveTo>
                        <a:cubicBezTo>
                          <a:pt x="2" y="1"/>
                          <a:pt x="3" y="3"/>
                          <a:pt x="5" y="5"/>
                        </a:cubicBezTo>
                        <a:cubicBezTo>
                          <a:pt x="5" y="5"/>
                          <a:pt x="5" y="5"/>
                          <a:pt x="5" y="6"/>
                        </a:cubicBezTo>
                        <a:cubicBezTo>
                          <a:pt x="6" y="6"/>
                          <a:pt x="6" y="6"/>
                          <a:pt x="7" y="6"/>
                        </a:cubicBezTo>
                        <a:cubicBezTo>
                          <a:pt x="6" y="5"/>
                          <a:pt x="5" y="5"/>
                          <a:pt x="4" y="4"/>
                        </a:cubicBezTo>
                        <a:cubicBezTo>
                          <a:pt x="3" y="2"/>
                          <a:pt x="1" y="1"/>
                          <a:pt x="0" y="0"/>
                        </a:cubicBezTo>
                      </a:path>
                    </a:pathLst>
                  </a:custGeom>
                  <a:solidFill>
                    <a:srgbClr val="D96E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96" name="Google Shape;3896;p21"/>
                  <p:cNvSpPr/>
                  <p:nvPr/>
                </p:nvSpPr>
                <p:spPr>
                  <a:xfrm>
                    <a:off x="3645" y="1812"/>
                    <a:ext cx="6" cy="6"/>
                  </a:xfrm>
                  <a:custGeom>
                    <a:avLst/>
                    <a:gdLst/>
                    <a:ahLst/>
                    <a:cxnLst/>
                    <a:rect l="l" t="t" r="r" b="b"/>
                    <a:pathLst>
                      <a:path w="7" h="8" extrusionOk="0">
                        <a:moveTo>
                          <a:pt x="4" y="6"/>
                        </a:moveTo>
                        <a:cubicBezTo>
                          <a:pt x="2" y="6"/>
                          <a:pt x="1" y="7"/>
                          <a:pt x="0" y="8"/>
                        </a:cubicBezTo>
                        <a:cubicBezTo>
                          <a:pt x="2" y="7"/>
                          <a:pt x="4" y="7"/>
                          <a:pt x="6" y="7"/>
                        </a:cubicBezTo>
                        <a:cubicBezTo>
                          <a:pt x="6" y="7"/>
                          <a:pt x="6" y="7"/>
                          <a:pt x="7" y="7"/>
                        </a:cubicBezTo>
                        <a:cubicBezTo>
                          <a:pt x="6" y="7"/>
                          <a:pt x="6" y="7"/>
                          <a:pt x="6" y="7"/>
                        </a:cubicBezTo>
                        <a:cubicBezTo>
                          <a:pt x="5" y="6"/>
                          <a:pt x="5" y="6"/>
                          <a:pt x="4" y="6"/>
                        </a:cubicBezTo>
                        <a:moveTo>
                          <a:pt x="3" y="2"/>
                        </a:moveTo>
                        <a:cubicBezTo>
                          <a:pt x="4" y="4"/>
                          <a:pt x="5" y="5"/>
                          <a:pt x="7" y="6"/>
                        </a:cubicBezTo>
                        <a:cubicBezTo>
                          <a:pt x="5" y="5"/>
                          <a:pt x="4" y="4"/>
                          <a:pt x="3" y="2"/>
                        </a:cubicBezTo>
                        <a:moveTo>
                          <a:pt x="2" y="0"/>
                        </a:moveTo>
                        <a:cubicBezTo>
                          <a:pt x="1" y="2"/>
                          <a:pt x="2" y="4"/>
                          <a:pt x="1" y="5"/>
                        </a:cubicBezTo>
                        <a:cubicBezTo>
                          <a:pt x="1" y="6"/>
                          <a:pt x="1" y="6"/>
                          <a:pt x="0" y="7"/>
                        </a:cubicBezTo>
                        <a:cubicBezTo>
                          <a:pt x="1" y="6"/>
                          <a:pt x="2" y="6"/>
                          <a:pt x="3" y="6"/>
                        </a:cubicBezTo>
                        <a:cubicBezTo>
                          <a:pt x="3" y="5"/>
                          <a:pt x="4" y="5"/>
                          <a:pt x="4" y="5"/>
                        </a:cubicBezTo>
                        <a:cubicBezTo>
                          <a:pt x="4" y="5"/>
                          <a:pt x="5" y="6"/>
                          <a:pt x="5" y="6"/>
                        </a:cubicBezTo>
                        <a:cubicBezTo>
                          <a:pt x="3" y="4"/>
                          <a:pt x="2" y="2"/>
                          <a:pt x="2" y="0"/>
                        </a:cubicBezTo>
                      </a:path>
                    </a:pathLst>
                  </a:custGeom>
                  <a:solidFill>
                    <a:srgbClr val="ED91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97" name="Google Shape;3897;p21"/>
                  <p:cNvSpPr/>
                  <p:nvPr/>
                </p:nvSpPr>
                <p:spPr>
                  <a:xfrm>
                    <a:off x="3645" y="1812"/>
                    <a:ext cx="7" cy="7"/>
                  </a:xfrm>
                  <a:custGeom>
                    <a:avLst/>
                    <a:gdLst/>
                    <a:ahLst/>
                    <a:cxnLst/>
                    <a:rect l="l" t="t" r="r" b="b"/>
                    <a:pathLst>
                      <a:path w="9" h="9" extrusionOk="0">
                        <a:moveTo>
                          <a:pt x="2" y="0"/>
                        </a:moveTo>
                        <a:cubicBezTo>
                          <a:pt x="2" y="0"/>
                          <a:pt x="2" y="0"/>
                          <a:pt x="2" y="0"/>
                        </a:cubicBezTo>
                        <a:cubicBezTo>
                          <a:pt x="2" y="2"/>
                          <a:pt x="3" y="4"/>
                          <a:pt x="5" y="6"/>
                        </a:cubicBezTo>
                        <a:cubicBezTo>
                          <a:pt x="5" y="6"/>
                          <a:pt x="4" y="5"/>
                          <a:pt x="4" y="5"/>
                        </a:cubicBezTo>
                        <a:cubicBezTo>
                          <a:pt x="4" y="5"/>
                          <a:pt x="3" y="5"/>
                          <a:pt x="3" y="6"/>
                        </a:cubicBezTo>
                        <a:cubicBezTo>
                          <a:pt x="2" y="6"/>
                          <a:pt x="1" y="6"/>
                          <a:pt x="0" y="7"/>
                        </a:cubicBezTo>
                        <a:cubicBezTo>
                          <a:pt x="0" y="7"/>
                          <a:pt x="0" y="8"/>
                          <a:pt x="0" y="9"/>
                        </a:cubicBezTo>
                        <a:cubicBezTo>
                          <a:pt x="0" y="8"/>
                          <a:pt x="0" y="8"/>
                          <a:pt x="0" y="8"/>
                        </a:cubicBezTo>
                        <a:cubicBezTo>
                          <a:pt x="1" y="7"/>
                          <a:pt x="2" y="6"/>
                          <a:pt x="4" y="6"/>
                        </a:cubicBezTo>
                        <a:cubicBezTo>
                          <a:pt x="5" y="6"/>
                          <a:pt x="5" y="6"/>
                          <a:pt x="6" y="7"/>
                        </a:cubicBezTo>
                        <a:cubicBezTo>
                          <a:pt x="6" y="7"/>
                          <a:pt x="6" y="7"/>
                          <a:pt x="7" y="7"/>
                        </a:cubicBezTo>
                        <a:cubicBezTo>
                          <a:pt x="7" y="7"/>
                          <a:pt x="8" y="7"/>
                          <a:pt x="9" y="7"/>
                        </a:cubicBezTo>
                        <a:cubicBezTo>
                          <a:pt x="8" y="7"/>
                          <a:pt x="7" y="6"/>
                          <a:pt x="7" y="6"/>
                        </a:cubicBezTo>
                        <a:cubicBezTo>
                          <a:pt x="5" y="5"/>
                          <a:pt x="4" y="4"/>
                          <a:pt x="3" y="2"/>
                        </a:cubicBezTo>
                        <a:cubicBezTo>
                          <a:pt x="2" y="2"/>
                          <a:pt x="2" y="1"/>
                          <a:pt x="2" y="0"/>
                        </a:cubicBezTo>
                      </a:path>
                    </a:pathLst>
                  </a:custGeom>
                  <a:solidFill>
                    <a:srgbClr val="D96E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98" name="Google Shape;3898;p21"/>
                  <p:cNvSpPr/>
                  <p:nvPr/>
                </p:nvSpPr>
                <p:spPr>
                  <a:xfrm>
                    <a:off x="3650" y="1798"/>
                    <a:ext cx="9" cy="6"/>
                  </a:xfrm>
                  <a:custGeom>
                    <a:avLst/>
                    <a:gdLst/>
                    <a:ahLst/>
                    <a:cxnLst/>
                    <a:rect l="l" t="t" r="r" b="b"/>
                    <a:pathLst>
                      <a:path w="12" h="8" extrusionOk="0">
                        <a:moveTo>
                          <a:pt x="9" y="4"/>
                        </a:moveTo>
                        <a:cubicBezTo>
                          <a:pt x="8" y="5"/>
                          <a:pt x="7" y="6"/>
                          <a:pt x="5" y="6"/>
                        </a:cubicBezTo>
                        <a:cubicBezTo>
                          <a:pt x="6" y="7"/>
                          <a:pt x="8" y="7"/>
                          <a:pt x="9" y="7"/>
                        </a:cubicBezTo>
                        <a:cubicBezTo>
                          <a:pt x="10" y="7"/>
                          <a:pt x="11" y="8"/>
                          <a:pt x="11" y="8"/>
                        </a:cubicBezTo>
                        <a:cubicBezTo>
                          <a:pt x="12" y="8"/>
                          <a:pt x="12" y="7"/>
                          <a:pt x="11" y="7"/>
                        </a:cubicBezTo>
                        <a:cubicBezTo>
                          <a:pt x="10" y="6"/>
                          <a:pt x="9" y="6"/>
                          <a:pt x="9" y="5"/>
                        </a:cubicBezTo>
                        <a:cubicBezTo>
                          <a:pt x="9" y="5"/>
                          <a:pt x="9" y="5"/>
                          <a:pt x="9" y="4"/>
                        </a:cubicBezTo>
                        <a:moveTo>
                          <a:pt x="0" y="0"/>
                        </a:moveTo>
                        <a:cubicBezTo>
                          <a:pt x="0" y="1"/>
                          <a:pt x="1" y="2"/>
                          <a:pt x="2" y="3"/>
                        </a:cubicBezTo>
                        <a:cubicBezTo>
                          <a:pt x="2" y="4"/>
                          <a:pt x="2" y="4"/>
                          <a:pt x="3" y="5"/>
                        </a:cubicBezTo>
                        <a:cubicBezTo>
                          <a:pt x="4" y="5"/>
                          <a:pt x="4" y="5"/>
                          <a:pt x="5" y="5"/>
                        </a:cubicBezTo>
                        <a:cubicBezTo>
                          <a:pt x="5" y="5"/>
                          <a:pt x="6" y="5"/>
                          <a:pt x="6" y="5"/>
                        </a:cubicBezTo>
                        <a:cubicBezTo>
                          <a:pt x="6" y="5"/>
                          <a:pt x="6" y="5"/>
                          <a:pt x="6" y="5"/>
                        </a:cubicBezTo>
                        <a:cubicBezTo>
                          <a:pt x="6" y="5"/>
                          <a:pt x="6" y="5"/>
                          <a:pt x="6" y="5"/>
                        </a:cubicBezTo>
                        <a:cubicBezTo>
                          <a:pt x="6" y="5"/>
                          <a:pt x="6" y="5"/>
                          <a:pt x="6" y="5"/>
                        </a:cubicBezTo>
                        <a:cubicBezTo>
                          <a:pt x="6" y="5"/>
                          <a:pt x="6" y="5"/>
                          <a:pt x="6" y="5"/>
                        </a:cubicBezTo>
                        <a:cubicBezTo>
                          <a:pt x="5" y="5"/>
                          <a:pt x="5" y="5"/>
                          <a:pt x="5" y="5"/>
                        </a:cubicBezTo>
                        <a:cubicBezTo>
                          <a:pt x="4" y="5"/>
                          <a:pt x="3" y="4"/>
                          <a:pt x="3" y="4"/>
                        </a:cubicBezTo>
                        <a:cubicBezTo>
                          <a:pt x="2" y="3"/>
                          <a:pt x="2" y="2"/>
                          <a:pt x="1" y="1"/>
                        </a:cubicBezTo>
                        <a:cubicBezTo>
                          <a:pt x="1" y="1"/>
                          <a:pt x="0" y="0"/>
                          <a:pt x="0" y="0"/>
                        </a:cubicBezTo>
                      </a:path>
                    </a:pathLst>
                  </a:custGeom>
                  <a:solidFill>
                    <a:srgbClr val="ED91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99" name="Google Shape;3899;p21"/>
                  <p:cNvSpPr/>
                  <p:nvPr/>
                </p:nvSpPr>
                <p:spPr>
                  <a:xfrm>
                    <a:off x="3648" y="1797"/>
                    <a:ext cx="10" cy="7"/>
                  </a:xfrm>
                  <a:custGeom>
                    <a:avLst/>
                    <a:gdLst/>
                    <a:ahLst/>
                    <a:cxnLst/>
                    <a:rect l="l" t="t" r="r" b="b"/>
                    <a:pathLst>
                      <a:path w="13" h="9" extrusionOk="0">
                        <a:moveTo>
                          <a:pt x="0" y="0"/>
                        </a:moveTo>
                        <a:cubicBezTo>
                          <a:pt x="2" y="2"/>
                          <a:pt x="3" y="4"/>
                          <a:pt x="4" y="5"/>
                        </a:cubicBezTo>
                        <a:cubicBezTo>
                          <a:pt x="6" y="7"/>
                          <a:pt x="8" y="8"/>
                          <a:pt x="11" y="9"/>
                        </a:cubicBezTo>
                        <a:cubicBezTo>
                          <a:pt x="12" y="9"/>
                          <a:pt x="12" y="9"/>
                          <a:pt x="13" y="9"/>
                        </a:cubicBezTo>
                        <a:cubicBezTo>
                          <a:pt x="13" y="9"/>
                          <a:pt x="13" y="9"/>
                          <a:pt x="13" y="9"/>
                        </a:cubicBezTo>
                        <a:cubicBezTo>
                          <a:pt x="13" y="9"/>
                          <a:pt x="12" y="8"/>
                          <a:pt x="11" y="8"/>
                        </a:cubicBezTo>
                        <a:cubicBezTo>
                          <a:pt x="10" y="8"/>
                          <a:pt x="8" y="8"/>
                          <a:pt x="7" y="7"/>
                        </a:cubicBezTo>
                        <a:cubicBezTo>
                          <a:pt x="9" y="7"/>
                          <a:pt x="10" y="6"/>
                          <a:pt x="11" y="5"/>
                        </a:cubicBezTo>
                        <a:cubicBezTo>
                          <a:pt x="11" y="5"/>
                          <a:pt x="11" y="5"/>
                          <a:pt x="11" y="5"/>
                        </a:cubicBezTo>
                        <a:cubicBezTo>
                          <a:pt x="10" y="6"/>
                          <a:pt x="9" y="6"/>
                          <a:pt x="8" y="6"/>
                        </a:cubicBezTo>
                        <a:cubicBezTo>
                          <a:pt x="8" y="6"/>
                          <a:pt x="8" y="6"/>
                          <a:pt x="8" y="6"/>
                        </a:cubicBezTo>
                        <a:cubicBezTo>
                          <a:pt x="8" y="6"/>
                          <a:pt x="7" y="6"/>
                          <a:pt x="7" y="6"/>
                        </a:cubicBezTo>
                        <a:cubicBezTo>
                          <a:pt x="6" y="6"/>
                          <a:pt x="6" y="6"/>
                          <a:pt x="5" y="6"/>
                        </a:cubicBezTo>
                        <a:cubicBezTo>
                          <a:pt x="4" y="5"/>
                          <a:pt x="4" y="5"/>
                          <a:pt x="4" y="4"/>
                        </a:cubicBezTo>
                        <a:cubicBezTo>
                          <a:pt x="3" y="3"/>
                          <a:pt x="2" y="2"/>
                          <a:pt x="2" y="1"/>
                        </a:cubicBezTo>
                        <a:cubicBezTo>
                          <a:pt x="1" y="1"/>
                          <a:pt x="1" y="0"/>
                          <a:pt x="0" y="0"/>
                        </a:cubicBezTo>
                      </a:path>
                    </a:pathLst>
                  </a:custGeom>
                  <a:solidFill>
                    <a:srgbClr val="D96E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00" name="Google Shape;3900;p21"/>
                  <p:cNvSpPr/>
                  <p:nvPr/>
                </p:nvSpPr>
                <p:spPr>
                  <a:xfrm>
                    <a:off x="3699" y="1762"/>
                    <a:ext cx="17" cy="9"/>
                  </a:xfrm>
                  <a:custGeom>
                    <a:avLst/>
                    <a:gdLst/>
                    <a:ahLst/>
                    <a:cxnLst/>
                    <a:rect l="l" t="t" r="r" b="b"/>
                    <a:pathLst>
                      <a:path w="23" h="12" extrusionOk="0">
                        <a:moveTo>
                          <a:pt x="3" y="8"/>
                        </a:moveTo>
                        <a:cubicBezTo>
                          <a:pt x="5" y="6"/>
                          <a:pt x="9" y="6"/>
                          <a:pt x="12" y="5"/>
                        </a:cubicBezTo>
                        <a:cubicBezTo>
                          <a:pt x="14" y="4"/>
                          <a:pt x="15" y="2"/>
                          <a:pt x="17" y="1"/>
                        </a:cubicBezTo>
                        <a:cubicBezTo>
                          <a:pt x="19" y="0"/>
                          <a:pt x="21" y="1"/>
                          <a:pt x="23" y="2"/>
                        </a:cubicBezTo>
                        <a:cubicBezTo>
                          <a:pt x="22" y="2"/>
                          <a:pt x="22" y="2"/>
                          <a:pt x="22" y="2"/>
                        </a:cubicBezTo>
                        <a:cubicBezTo>
                          <a:pt x="15" y="0"/>
                          <a:pt x="16" y="5"/>
                          <a:pt x="12" y="7"/>
                        </a:cubicBezTo>
                        <a:cubicBezTo>
                          <a:pt x="10" y="7"/>
                          <a:pt x="8" y="7"/>
                          <a:pt x="7" y="8"/>
                        </a:cubicBezTo>
                        <a:cubicBezTo>
                          <a:pt x="3" y="8"/>
                          <a:pt x="2" y="10"/>
                          <a:pt x="1" y="12"/>
                        </a:cubicBezTo>
                        <a:cubicBezTo>
                          <a:pt x="0" y="12"/>
                          <a:pt x="0" y="12"/>
                          <a:pt x="0" y="12"/>
                        </a:cubicBezTo>
                        <a:cubicBezTo>
                          <a:pt x="0" y="10"/>
                          <a:pt x="1" y="9"/>
                          <a:pt x="3" y="8"/>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01" name="Google Shape;3901;p21"/>
                  <p:cNvSpPr/>
                  <p:nvPr/>
                </p:nvSpPr>
                <p:spPr>
                  <a:xfrm>
                    <a:off x="3667" y="1788"/>
                    <a:ext cx="8" cy="7"/>
                  </a:xfrm>
                  <a:custGeom>
                    <a:avLst/>
                    <a:gdLst/>
                    <a:ahLst/>
                    <a:cxnLst/>
                    <a:rect l="l" t="t" r="r" b="b"/>
                    <a:pathLst>
                      <a:path w="10" h="10" extrusionOk="0">
                        <a:moveTo>
                          <a:pt x="0" y="9"/>
                        </a:moveTo>
                        <a:cubicBezTo>
                          <a:pt x="1" y="9"/>
                          <a:pt x="2" y="7"/>
                          <a:pt x="3" y="7"/>
                        </a:cubicBezTo>
                        <a:cubicBezTo>
                          <a:pt x="4" y="6"/>
                          <a:pt x="5" y="6"/>
                          <a:pt x="6" y="6"/>
                        </a:cubicBezTo>
                        <a:cubicBezTo>
                          <a:pt x="9" y="5"/>
                          <a:pt x="9" y="3"/>
                          <a:pt x="8" y="0"/>
                        </a:cubicBezTo>
                        <a:cubicBezTo>
                          <a:pt x="9" y="0"/>
                          <a:pt x="9" y="0"/>
                          <a:pt x="9" y="0"/>
                        </a:cubicBezTo>
                        <a:cubicBezTo>
                          <a:pt x="10" y="2"/>
                          <a:pt x="10" y="5"/>
                          <a:pt x="8" y="6"/>
                        </a:cubicBezTo>
                        <a:cubicBezTo>
                          <a:pt x="7" y="7"/>
                          <a:pt x="7" y="7"/>
                          <a:pt x="6" y="7"/>
                        </a:cubicBezTo>
                        <a:cubicBezTo>
                          <a:pt x="4" y="7"/>
                          <a:pt x="4" y="8"/>
                          <a:pt x="3" y="8"/>
                        </a:cubicBezTo>
                        <a:cubicBezTo>
                          <a:pt x="2" y="9"/>
                          <a:pt x="1" y="10"/>
                          <a:pt x="0" y="9"/>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02" name="Google Shape;3902;p21"/>
                  <p:cNvSpPr/>
                  <p:nvPr/>
                </p:nvSpPr>
                <p:spPr>
                  <a:xfrm>
                    <a:off x="3673" y="1787"/>
                    <a:ext cx="0" cy="0"/>
                  </a:xfrm>
                  <a:custGeom>
                    <a:avLst/>
                    <a:gdLst/>
                    <a:ahLst/>
                    <a:cxnLst/>
                    <a:rect l="l" t="t" r="r" b="b"/>
                    <a:pathLst>
                      <a:path w="120000" h="120000" extrusionOk="0">
                        <a:moveTo>
                          <a:pt x="0" y="0"/>
                        </a:moveTo>
                        <a:lnTo>
                          <a:pt x="0" y="0"/>
                        </a:lnTo>
                        <a:lnTo>
                          <a:pt x="0" y="0"/>
                        </a:ln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03" name="Google Shape;3903;p21"/>
                  <p:cNvSpPr/>
                  <p:nvPr/>
                </p:nvSpPr>
                <p:spPr>
                  <a:xfrm>
                    <a:off x="3650" y="1793"/>
                    <a:ext cx="30" cy="12"/>
                  </a:xfrm>
                  <a:custGeom>
                    <a:avLst/>
                    <a:gdLst/>
                    <a:ahLst/>
                    <a:cxnLst/>
                    <a:rect l="l" t="t" r="r" b="b"/>
                    <a:pathLst>
                      <a:path w="41" h="16" extrusionOk="0">
                        <a:moveTo>
                          <a:pt x="0" y="0"/>
                        </a:moveTo>
                        <a:cubicBezTo>
                          <a:pt x="4" y="2"/>
                          <a:pt x="6" y="5"/>
                          <a:pt x="10" y="7"/>
                        </a:cubicBezTo>
                        <a:cubicBezTo>
                          <a:pt x="15" y="8"/>
                          <a:pt x="19" y="10"/>
                          <a:pt x="24" y="10"/>
                        </a:cubicBezTo>
                        <a:cubicBezTo>
                          <a:pt x="28" y="10"/>
                          <a:pt x="32" y="9"/>
                          <a:pt x="36" y="11"/>
                        </a:cubicBezTo>
                        <a:cubicBezTo>
                          <a:pt x="39" y="11"/>
                          <a:pt x="40" y="14"/>
                          <a:pt x="41" y="15"/>
                        </a:cubicBezTo>
                        <a:cubicBezTo>
                          <a:pt x="41" y="16"/>
                          <a:pt x="41" y="16"/>
                          <a:pt x="41" y="16"/>
                        </a:cubicBezTo>
                        <a:cubicBezTo>
                          <a:pt x="40" y="15"/>
                          <a:pt x="39" y="14"/>
                          <a:pt x="38" y="13"/>
                        </a:cubicBezTo>
                        <a:cubicBezTo>
                          <a:pt x="35" y="11"/>
                          <a:pt x="32" y="11"/>
                          <a:pt x="29" y="12"/>
                        </a:cubicBezTo>
                        <a:cubicBezTo>
                          <a:pt x="25" y="12"/>
                          <a:pt x="21" y="12"/>
                          <a:pt x="17" y="11"/>
                        </a:cubicBezTo>
                        <a:cubicBezTo>
                          <a:pt x="10" y="9"/>
                          <a:pt x="3" y="5"/>
                          <a:pt x="0" y="0"/>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04" name="Google Shape;3904;p21"/>
                  <p:cNvSpPr/>
                  <p:nvPr/>
                </p:nvSpPr>
                <p:spPr>
                  <a:xfrm>
                    <a:off x="3648" y="1802"/>
                    <a:ext cx="21" cy="10"/>
                  </a:xfrm>
                  <a:custGeom>
                    <a:avLst/>
                    <a:gdLst/>
                    <a:ahLst/>
                    <a:cxnLst/>
                    <a:rect l="l" t="t" r="r" b="b"/>
                    <a:pathLst>
                      <a:path w="28" h="13" extrusionOk="0">
                        <a:moveTo>
                          <a:pt x="0" y="0"/>
                        </a:moveTo>
                        <a:cubicBezTo>
                          <a:pt x="3" y="6"/>
                          <a:pt x="12" y="6"/>
                          <a:pt x="19" y="7"/>
                        </a:cubicBezTo>
                        <a:cubicBezTo>
                          <a:pt x="23" y="8"/>
                          <a:pt x="27" y="9"/>
                          <a:pt x="28" y="13"/>
                        </a:cubicBezTo>
                        <a:cubicBezTo>
                          <a:pt x="28" y="13"/>
                          <a:pt x="28" y="13"/>
                          <a:pt x="28" y="13"/>
                        </a:cubicBezTo>
                        <a:cubicBezTo>
                          <a:pt x="22" y="5"/>
                          <a:pt x="1" y="11"/>
                          <a:pt x="0" y="0"/>
                        </a:cubicBezTo>
                        <a:cubicBezTo>
                          <a:pt x="0" y="0"/>
                          <a:pt x="0" y="0"/>
                          <a:pt x="0" y="0"/>
                        </a:cubicBezTo>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05" name="Google Shape;3905;p21"/>
                  <p:cNvSpPr/>
                  <p:nvPr/>
                </p:nvSpPr>
                <p:spPr>
                  <a:xfrm>
                    <a:off x="3700" y="1798"/>
                    <a:ext cx="22" cy="11"/>
                  </a:xfrm>
                  <a:custGeom>
                    <a:avLst/>
                    <a:gdLst/>
                    <a:ahLst/>
                    <a:cxnLst/>
                    <a:rect l="l" t="t" r="r" b="b"/>
                    <a:pathLst>
                      <a:path w="30" h="15" extrusionOk="0">
                        <a:moveTo>
                          <a:pt x="0" y="0"/>
                        </a:moveTo>
                        <a:cubicBezTo>
                          <a:pt x="4" y="1"/>
                          <a:pt x="7" y="1"/>
                          <a:pt x="10" y="3"/>
                        </a:cubicBezTo>
                        <a:cubicBezTo>
                          <a:pt x="12" y="3"/>
                          <a:pt x="12" y="4"/>
                          <a:pt x="13" y="5"/>
                        </a:cubicBezTo>
                        <a:cubicBezTo>
                          <a:pt x="15" y="7"/>
                          <a:pt x="18" y="7"/>
                          <a:pt x="21" y="7"/>
                        </a:cubicBezTo>
                        <a:cubicBezTo>
                          <a:pt x="25" y="8"/>
                          <a:pt x="30" y="12"/>
                          <a:pt x="27" y="15"/>
                        </a:cubicBezTo>
                        <a:cubicBezTo>
                          <a:pt x="27" y="15"/>
                          <a:pt x="27" y="15"/>
                          <a:pt x="27" y="15"/>
                        </a:cubicBezTo>
                        <a:cubicBezTo>
                          <a:pt x="27" y="12"/>
                          <a:pt x="25" y="9"/>
                          <a:pt x="21" y="8"/>
                        </a:cubicBezTo>
                        <a:cubicBezTo>
                          <a:pt x="19" y="8"/>
                          <a:pt x="16" y="8"/>
                          <a:pt x="15" y="7"/>
                        </a:cubicBezTo>
                        <a:cubicBezTo>
                          <a:pt x="13" y="6"/>
                          <a:pt x="11" y="5"/>
                          <a:pt x="10" y="3"/>
                        </a:cubicBezTo>
                        <a:cubicBezTo>
                          <a:pt x="7" y="2"/>
                          <a:pt x="3" y="2"/>
                          <a:pt x="0" y="1"/>
                        </a:cubicBezTo>
                        <a:cubicBezTo>
                          <a:pt x="0" y="1"/>
                          <a:pt x="0" y="0"/>
                          <a:pt x="0" y="0"/>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06" name="Google Shape;3906;p21"/>
                  <p:cNvSpPr/>
                  <p:nvPr/>
                </p:nvSpPr>
                <p:spPr>
                  <a:xfrm>
                    <a:off x="3686" y="1779"/>
                    <a:ext cx="6" cy="8"/>
                  </a:xfrm>
                  <a:custGeom>
                    <a:avLst/>
                    <a:gdLst/>
                    <a:ahLst/>
                    <a:cxnLst/>
                    <a:rect l="l" t="t" r="r" b="b"/>
                    <a:pathLst>
                      <a:path w="7" h="10" extrusionOk="0">
                        <a:moveTo>
                          <a:pt x="6" y="1"/>
                        </a:moveTo>
                        <a:cubicBezTo>
                          <a:pt x="6" y="1"/>
                          <a:pt x="6" y="1"/>
                          <a:pt x="6" y="1"/>
                        </a:cubicBezTo>
                        <a:cubicBezTo>
                          <a:pt x="5" y="1"/>
                          <a:pt x="1" y="1"/>
                          <a:pt x="2" y="3"/>
                        </a:cubicBezTo>
                        <a:cubicBezTo>
                          <a:pt x="3" y="4"/>
                          <a:pt x="4" y="4"/>
                          <a:pt x="5" y="5"/>
                        </a:cubicBezTo>
                        <a:cubicBezTo>
                          <a:pt x="7" y="7"/>
                          <a:pt x="7" y="9"/>
                          <a:pt x="6" y="10"/>
                        </a:cubicBezTo>
                        <a:cubicBezTo>
                          <a:pt x="5" y="10"/>
                          <a:pt x="5" y="10"/>
                          <a:pt x="5" y="10"/>
                        </a:cubicBezTo>
                        <a:cubicBezTo>
                          <a:pt x="5" y="8"/>
                          <a:pt x="5" y="7"/>
                          <a:pt x="3" y="5"/>
                        </a:cubicBezTo>
                        <a:cubicBezTo>
                          <a:pt x="2" y="4"/>
                          <a:pt x="1" y="4"/>
                          <a:pt x="1" y="3"/>
                        </a:cubicBezTo>
                        <a:cubicBezTo>
                          <a:pt x="0" y="0"/>
                          <a:pt x="4" y="1"/>
                          <a:pt x="6" y="1"/>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07" name="Google Shape;3907;p21"/>
                  <p:cNvSpPr/>
                  <p:nvPr/>
                </p:nvSpPr>
                <p:spPr>
                  <a:xfrm>
                    <a:off x="3680" y="1794"/>
                    <a:ext cx="9" cy="3"/>
                  </a:xfrm>
                  <a:custGeom>
                    <a:avLst/>
                    <a:gdLst/>
                    <a:ahLst/>
                    <a:cxnLst/>
                    <a:rect l="l" t="t" r="r" b="b"/>
                    <a:pathLst>
                      <a:path w="13" h="4" extrusionOk="0">
                        <a:moveTo>
                          <a:pt x="0" y="1"/>
                        </a:moveTo>
                        <a:cubicBezTo>
                          <a:pt x="0" y="0"/>
                          <a:pt x="0" y="0"/>
                          <a:pt x="0" y="0"/>
                        </a:cubicBezTo>
                        <a:cubicBezTo>
                          <a:pt x="1" y="0"/>
                          <a:pt x="3" y="1"/>
                          <a:pt x="4" y="2"/>
                        </a:cubicBezTo>
                        <a:cubicBezTo>
                          <a:pt x="5" y="2"/>
                          <a:pt x="5" y="3"/>
                          <a:pt x="7" y="3"/>
                        </a:cubicBezTo>
                        <a:cubicBezTo>
                          <a:pt x="9" y="3"/>
                          <a:pt x="11" y="2"/>
                          <a:pt x="13" y="1"/>
                        </a:cubicBezTo>
                        <a:cubicBezTo>
                          <a:pt x="13" y="1"/>
                          <a:pt x="13" y="1"/>
                          <a:pt x="13" y="1"/>
                        </a:cubicBezTo>
                        <a:cubicBezTo>
                          <a:pt x="11" y="3"/>
                          <a:pt x="9" y="4"/>
                          <a:pt x="6" y="4"/>
                        </a:cubicBezTo>
                        <a:cubicBezTo>
                          <a:pt x="5" y="3"/>
                          <a:pt x="4" y="3"/>
                          <a:pt x="3" y="2"/>
                        </a:cubicBezTo>
                        <a:cubicBezTo>
                          <a:pt x="2" y="2"/>
                          <a:pt x="1" y="2"/>
                          <a:pt x="0" y="1"/>
                        </a:cubicBezTo>
                        <a:cubicBezTo>
                          <a:pt x="0" y="1"/>
                          <a:pt x="0" y="1"/>
                          <a:pt x="0" y="1"/>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08" name="Google Shape;3908;p21"/>
                  <p:cNvSpPr/>
                  <p:nvPr/>
                </p:nvSpPr>
                <p:spPr>
                  <a:xfrm>
                    <a:off x="3690" y="1799"/>
                    <a:ext cx="3" cy="8"/>
                  </a:xfrm>
                  <a:custGeom>
                    <a:avLst/>
                    <a:gdLst/>
                    <a:ahLst/>
                    <a:cxnLst/>
                    <a:rect l="l" t="t" r="r" b="b"/>
                    <a:pathLst>
                      <a:path w="4" h="11" extrusionOk="0">
                        <a:moveTo>
                          <a:pt x="0" y="10"/>
                        </a:moveTo>
                        <a:cubicBezTo>
                          <a:pt x="1" y="9"/>
                          <a:pt x="1" y="8"/>
                          <a:pt x="1" y="6"/>
                        </a:cubicBezTo>
                        <a:cubicBezTo>
                          <a:pt x="2" y="4"/>
                          <a:pt x="3" y="3"/>
                          <a:pt x="2" y="0"/>
                        </a:cubicBezTo>
                        <a:cubicBezTo>
                          <a:pt x="3" y="0"/>
                          <a:pt x="3" y="0"/>
                          <a:pt x="3" y="0"/>
                        </a:cubicBezTo>
                        <a:cubicBezTo>
                          <a:pt x="4" y="2"/>
                          <a:pt x="4" y="3"/>
                          <a:pt x="3" y="5"/>
                        </a:cubicBezTo>
                        <a:cubicBezTo>
                          <a:pt x="2" y="7"/>
                          <a:pt x="2" y="8"/>
                          <a:pt x="2" y="9"/>
                        </a:cubicBezTo>
                        <a:cubicBezTo>
                          <a:pt x="2" y="10"/>
                          <a:pt x="2" y="10"/>
                          <a:pt x="1" y="11"/>
                        </a:cubicBezTo>
                        <a:lnTo>
                          <a:pt x="0" y="10"/>
                        </a:ln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09" name="Google Shape;3909;p21"/>
                  <p:cNvSpPr/>
                  <p:nvPr/>
                </p:nvSpPr>
                <p:spPr>
                  <a:xfrm>
                    <a:off x="3679" y="1809"/>
                    <a:ext cx="13" cy="6"/>
                  </a:xfrm>
                  <a:custGeom>
                    <a:avLst/>
                    <a:gdLst/>
                    <a:ahLst/>
                    <a:cxnLst/>
                    <a:rect l="l" t="t" r="r" b="b"/>
                    <a:pathLst>
                      <a:path w="17" h="7" extrusionOk="0">
                        <a:moveTo>
                          <a:pt x="0" y="0"/>
                        </a:moveTo>
                        <a:cubicBezTo>
                          <a:pt x="3" y="1"/>
                          <a:pt x="2" y="4"/>
                          <a:pt x="4" y="4"/>
                        </a:cubicBezTo>
                        <a:cubicBezTo>
                          <a:pt x="6" y="5"/>
                          <a:pt x="8" y="5"/>
                          <a:pt x="10" y="5"/>
                        </a:cubicBezTo>
                        <a:cubicBezTo>
                          <a:pt x="12" y="5"/>
                          <a:pt x="15" y="6"/>
                          <a:pt x="17" y="6"/>
                        </a:cubicBezTo>
                        <a:cubicBezTo>
                          <a:pt x="17" y="6"/>
                          <a:pt x="17" y="6"/>
                          <a:pt x="17" y="6"/>
                        </a:cubicBezTo>
                        <a:cubicBezTo>
                          <a:pt x="16" y="7"/>
                          <a:pt x="14" y="6"/>
                          <a:pt x="13" y="6"/>
                        </a:cubicBezTo>
                        <a:cubicBezTo>
                          <a:pt x="10" y="6"/>
                          <a:pt x="8" y="6"/>
                          <a:pt x="5" y="6"/>
                        </a:cubicBezTo>
                        <a:cubicBezTo>
                          <a:pt x="1" y="6"/>
                          <a:pt x="2" y="2"/>
                          <a:pt x="0" y="0"/>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10" name="Google Shape;3910;p21"/>
                  <p:cNvSpPr/>
                  <p:nvPr/>
                </p:nvSpPr>
                <p:spPr>
                  <a:xfrm>
                    <a:off x="3669" y="1818"/>
                    <a:ext cx="14" cy="1"/>
                  </a:xfrm>
                  <a:custGeom>
                    <a:avLst/>
                    <a:gdLst/>
                    <a:ahLst/>
                    <a:cxnLst/>
                    <a:rect l="l" t="t" r="r" b="b"/>
                    <a:pathLst>
                      <a:path w="19" h="2" extrusionOk="0">
                        <a:moveTo>
                          <a:pt x="0" y="1"/>
                        </a:moveTo>
                        <a:cubicBezTo>
                          <a:pt x="3" y="0"/>
                          <a:pt x="6" y="0"/>
                          <a:pt x="9" y="0"/>
                        </a:cubicBezTo>
                        <a:cubicBezTo>
                          <a:pt x="11" y="0"/>
                          <a:pt x="13" y="1"/>
                          <a:pt x="15" y="1"/>
                        </a:cubicBezTo>
                        <a:cubicBezTo>
                          <a:pt x="16" y="0"/>
                          <a:pt x="18" y="0"/>
                          <a:pt x="19" y="0"/>
                        </a:cubicBezTo>
                        <a:cubicBezTo>
                          <a:pt x="19" y="0"/>
                          <a:pt x="19" y="0"/>
                          <a:pt x="19" y="0"/>
                        </a:cubicBezTo>
                        <a:cubicBezTo>
                          <a:pt x="17" y="1"/>
                          <a:pt x="15" y="2"/>
                          <a:pt x="12" y="1"/>
                        </a:cubicBezTo>
                        <a:cubicBezTo>
                          <a:pt x="8" y="1"/>
                          <a:pt x="4" y="1"/>
                          <a:pt x="0" y="1"/>
                        </a:cubicBezTo>
                        <a:cubicBezTo>
                          <a:pt x="0" y="1"/>
                          <a:pt x="0" y="1"/>
                          <a:pt x="0" y="1"/>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11" name="Google Shape;3911;p21"/>
                  <p:cNvSpPr/>
                  <p:nvPr/>
                </p:nvSpPr>
                <p:spPr>
                  <a:xfrm>
                    <a:off x="3678" y="1821"/>
                    <a:ext cx="35" cy="6"/>
                  </a:xfrm>
                  <a:custGeom>
                    <a:avLst/>
                    <a:gdLst/>
                    <a:ahLst/>
                    <a:cxnLst/>
                    <a:rect l="l" t="t" r="r" b="b"/>
                    <a:pathLst>
                      <a:path w="46" h="8" extrusionOk="0">
                        <a:moveTo>
                          <a:pt x="0" y="0"/>
                        </a:moveTo>
                        <a:cubicBezTo>
                          <a:pt x="4" y="2"/>
                          <a:pt x="7" y="4"/>
                          <a:pt x="10" y="5"/>
                        </a:cubicBezTo>
                        <a:cubicBezTo>
                          <a:pt x="15" y="6"/>
                          <a:pt x="20" y="5"/>
                          <a:pt x="24" y="4"/>
                        </a:cubicBezTo>
                        <a:cubicBezTo>
                          <a:pt x="27" y="4"/>
                          <a:pt x="30" y="3"/>
                          <a:pt x="33" y="4"/>
                        </a:cubicBezTo>
                        <a:cubicBezTo>
                          <a:pt x="38" y="4"/>
                          <a:pt x="41" y="7"/>
                          <a:pt x="45" y="7"/>
                        </a:cubicBezTo>
                        <a:cubicBezTo>
                          <a:pt x="46" y="7"/>
                          <a:pt x="46" y="7"/>
                          <a:pt x="46" y="7"/>
                        </a:cubicBezTo>
                        <a:cubicBezTo>
                          <a:pt x="42" y="8"/>
                          <a:pt x="40" y="7"/>
                          <a:pt x="37" y="6"/>
                        </a:cubicBezTo>
                        <a:cubicBezTo>
                          <a:pt x="31" y="4"/>
                          <a:pt x="26" y="5"/>
                          <a:pt x="21" y="7"/>
                        </a:cubicBezTo>
                        <a:cubicBezTo>
                          <a:pt x="12" y="8"/>
                          <a:pt x="7" y="4"/>
                          <a:pt x="0" y="1"/>
                        </a:cubicBezTo>
                        <a:lnTo>
                          <a:pt x="0" y="0"/>
                        </a:ln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12" name="Google Shape;3912;p21"/>
                  <p:cNvSpPr/>
                  <p:nvPr/>
                </p:nvSpPr>
                <p:spPr>
                  <a:xfrm>
                    <a:off x="3650" y="1813"/>
                    <a:ext cx="12" cy="5"/>
                  </a:xfrm>
                  <a:custGeom>
                    <a:avLst/>
                    <a:gdLst/>
                    <a:ahLst/>
                    <a:cxnLst/>
                    <a:rect l="l" t="t" r="r" b="b"/>
                    <a:pathLst>
                      <a:path w="16" h="7" extrusionOk="0">
                        <a:moveTo>
                          <a:pt x="1" y="0"/>
                        </a:moveTo>
                        <a:cubicBezTo>
                          <a:pt x="2" y="1"/>
                          <a:pt x="4" y="3"/>
                          <a:pt x="6" y="4"/>
                        </a:cubicBezTo>
                        <a:cubicBezTo>
                          <a:pt x="9" y="5"/>
                          <a:pt x="13" y="6"/>
                          <a:pt x="16" y="6"/>
                        </a:cubicBezTo>
                        <a:cubicBezTo>
                          <a:pt x="16" y="7"/>
                          <a:pt x="16" y="7"/>
                          <a:pt x="16" y="7"/>
                        </a:cubicBezTo>
                        <a:cubicBezTo>
                          <a:pt x="9" y="7"/>
                          <a:pt x="3" y="5"/>
                          <a:pt x="0" y="0"/>
                        </a:cubicBezTo>
                        <a:lnTo>
                          <a:pt x="1" y="0"/>
                        </a:ln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13" name="Google Shape;3913;p21"/>
                  <p:cNvSpPr/>
                  <p:nvPr/>
                </p:nvSpPr>
                <p:spPr>
                  <a:xfrm>
                    <a:off x="3643" y="1823"/>
                    <a:ext cx="16" cy="10"/>
                  </a:xfrm>
                  <a:custGeom>
                    <a:avLst/>
                    <a:gdLst/>
                    <a:ahLst/>
                    <a:cxnLst/>
                    <a:rect l="l" t="t" r="r" b="b"/>
                    <a:pathLst>
                      <a:path w="21" h="14" extrusionOk="0">
                        <a:moveTo>
                          <a:pt x="1" y="4"/>
                        </a:moveTo>
                        <a:cubicBezTo>
                          <a:pt x="3" y="0"/>
                          <a:pt x="10" y="2"/>
                          <a:pt x="12" y="3"/>
                        </a:cubicBezTo>
                        <a:cubicBezTo>
                          <a:pt x="16" y="4"/>
                          <a:pt x="20" y="6"/>
                          <a:pt x="21" y="9"/>
                        </a:cubicBezTo>
                        <a:cubicBezTo>
                          <a:pt x="21" y="12"/>
                          <a:pt x="14" y="11"/>
                          <a:pt x="12" y="11"/>
                        </a:cubicBezTo>
                        <a:cubicBezTo>
                          <a:pt x="12" y="10"/>
                          <a:pt x="12" y="10"/>
                          <a:pt x="12" y="10"/>
                        </a:cubicBezTo>
                        <a:cubicBezTo>
                          <a:pt x="13" y="10"/>
                          <a:pt x="14" y="10"/>
                          <a:pt x="15" y="10"/>
                        </a:cubicBezTo>
                        <a:cubicBezTo>
                          <a:pt x="16" y="10"/>
                          <a:pt x="17" y="10"/>
                          <a:pt x="17" y="10"/>
                        </a:cubicBezTo>
                        <a:cubicBezTo>
                          <a:pt x="21" y="10"/>
                          <a:pt x="18" y="7"/>
                          <a:pt x="17" y="6"/>
                        </a:cubicBezTo>
                        <a:cubicBezTo>
                          <a:pt x="15" y="5"/>
                          <a:pt x="13" y="4"/>
                          <a:pt x="11" y="4"/>
                        </a:cubicBezTo>
                        <a:cubicBezTo>
                          <a:pt x="9" y="3"/>
                          <a:pt x="7" y="3"/>
                          <a:pt x="5" y="3"/>
                        </a:cubicBezTo>
                        <a:cubicBezTo>
                          <a:pt x="0" y="3"/>
                          <a:pt x="4" y="7"/>
                          <a:pt x="5" y="9"/>
                        </a:cubicBezTo>
                        <a:cubicBezTo>
                          <a:pt x="7" y="10"/>
                          <a:pt x="7" y="12"/>
                          <a:pt x="7" y="14"/>
                        </a:cubicBezTo>
                        <a:cubicBezTo>
                          <a:pt x="6" y="14"/>
                          <a:pt x="6" y="14"/>
                          <a:pt x="6" y="14"/>
                        </a:cubicBezTo>
                        <a:cubicBezTo>
                          <a:pt x="6" y="13"/>
                          <a:pt x="6" y="11"/>
                          <a:pt x="5" y="10"/>
                        </a:cubicBezTo>
                        <a:cubicBezTo>
                          <a:pt x="4" y="9"/>
                          <a:pt x="3" y="8"/>
                          <a:pt x="2" y="7"/>
                        </a:cubicBezTo>
                        <a:cubicBezTo>
                          <a:pt x="1" y="6"/>
                          <a:pt x="1" y="5"/>
                          <a:pt x="1" y="4"/>
                        </a:cubicBezTo>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14" name="Google Shape;3914;p21"/>
                  <p:cNvSpPr/>
                  <p:nvPr/>
                </p:nvSpPr>
                <p:spPr>
                  <a:xfrm>
                    <a:off x="3664" y="1824"/>
                    <a:ext cx="6" cy="8"/>
                  </a:xfrm>
                  <a:custGeom>
                    <a:avLst/>
                    <a:gdLst/>
                    <a:ahLst/>
                    <a:cxnLst/>
                    <a:rect l="l" t="t" r="r" b="b"/>
                    <a:pathLst>
                      <a:path w="8" h="11" extrusionOk="0">
                        <a:moveTo>
                          <a:pt x="2" y="2"/>
                        </a:moveTo>
                        <a:cubicBezTo>
                          <a:pt x="2" y="0"/>
                          <a:pt x="7" y="0"/>
                          <a:pt x="8" y="2"/>
                        </a:cubicBezTo>
                        <a:cubicBezTo>
                          <a:pt x="8" y="2"/>
                          <a:pt x="7" y="3"/>
                          <a:pt x="7" y="2"/>
                        </a:cubicBezTo>
                        <a:cubicBezTo>
                          <a:pt x="5" y="1"/>
                          <a:pt x="3" y="2"/>
                          <a:pt x="3" y="3"/>
                        </a:cubicBezTo>
                        <a:cubicBezTo>
                          <a:pt x="2" y="4"/>
                          <a:pt x="3" y="5"/>
                          <a:pt x="3" y="6"/>
                        </a:cubicBezTo>
                        <a:cubicBezTo>
                          <a:pt x="3" y="7"/>
                          <a:pt x="3" y="9"/>
                          <a:pt x="4" y="11"/>
                        </a:cubicBezTo>
                        <a:cubicBezTo>
                          <a:pt x="4" y="11"/>
                          <a:pt x="4" y="11"/>
                          <a:pt x="4" y="11"/>
                        </a:cubicBezTo>
                        <a:cubicBezTo>
                          <a:pt x="2" y="9"/>
                          <a:pt x="0" y="5"/>
                          <a:pt x="2" y="2"/>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15" name="Google Shape;3915;p21"/>
                  <p:cNvSpPr/>
                  <p:nvPr/>
                </p:nvSpPr>
                <p:spPr>
                  <a:xfrm>
                    <a:off x="3676" y="1828"/>
                    <a:ext cx="10" cy="3"/>
                  </a:xfrm>
                  <a:custGeom>
                    <a:avLst/>
                    <a:gdLst/>
                    <a:ahLst/>
                    <a:cxnLst/>
                    <a:rect l="l" t="t" r="r" b="b"/>
                    <a:pathLst>
                      <a:path w="14" h="4" extrusionOk="0">
                        <a:moveTo>
                          <a:pt x="0" y="1"/>
                        </a:moveTo>
                        <a:cubicBezTo>
                          <a:pt x="2" y="0"/>
                          <a:pt x="3" y="0"/>
                          <a:pt x="5" y="1"/>
                        </a:cubicBezTo>
                        <a:cubicBezTo>
                          <a:pt x="8" y="2"/>
                          <a:pt x="11" y="3"/>
                          <a:pt x="14" y="3"/>
                        </a:cubicBezTo>
                        <a:cubicBezTo>
                          <a:pt x="14" y="3"/>
                          <a:pt x="14" y="3"/>
                          <a:pt x="14" y="3"/>
                        </a:cubicBezTo>
                        <a:cubicBezTo>
                          <a:pt x="10" y="4"/>
                          <a:pt x="4" y="1"/>
                          <a:pt x="0" y="1"/>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16" name="Google Shape;3916;p21"/>
                  <p:cNvSpPr/>
                  <p:nvPr/>
                </p:nvSpPr>
                <p:spPr>
                  <a:xfrm>
                    <a:off x="3685" y="1838"/>
                    <a:ext cx="12" cy="11"/>
                  </a:xfrm>
                  <a:custGeom>
                    <a:avLst/>
                    <a:gdLst/>
                    <a:ahLst/>
                    <a:cxnLst/>
                    <a:rect l="l" t="t" r="r" b="b"/>
                    <a:pathLst>
                      <a:path w="16" h="15" extrusionOk="0">
                        <a:moveTo>
                          <a:pt x="4" y="0"/>
                        </a:moveTo>
                        <a:cubicBezTo>
                          <a:pt x="6" y="0"/>
                          <a:pt x="9" y="1"/>
                          <a:pt x="10" y="2"/>
                        </a:cubicBezTo>
                        <a:cubicBezTo>
                          <a:pt x="12" y="2"/>
                          <a:pt x="14" y="3"/>
                          <a:pt x="15" y="4"/>
                        </a:cubicBezTo>
                        <a:cubicBezTo>
                          <a:pt x="16" y="5"/>
                          <a:pt x="15" y="7"/>
                          <a:pt x="15" y="8"/>
                        </a:cubicBezTo>
                        <a:cubicBezTo>
                          <a:pt x="15" y="11"/>
                          <a:pt x="16" y="13"/>
                          <a:pt x="15" y="15"/>
                        </a:cubicBezTo>
                        <a:cubicBezTo>
                          <a:pt x="15" y="15"/>
                          <a:pt x="15" y="15"/>
                          <a:pt x="15" y="15"/>
                        </a:cubicBezTo>
                        <a:cubicBezTo>
                          <a:pt x="15" y="12"/>
                          <a:pt x="14" y="10"/>
                          <a:pt x="14" y="7"/>
                        </a:cubicBezTo>
                        <a:cubicBezTo>
                          <a:pt x="15" y="3"/>
                          <a:pt x="10" y="3"/>
                          <a:pt x="6" y="2"/>
                        </a:cubicBezTo>
                        <a:cubicBezTo>
                          <a:pt x="4" y="1"/>
                          <a:pt x="3" y="1"/>
                          <a:pt x="2" y="3"/>
                        </a:cubicBezTo>
                        <a:cubicBezTo>
                          <a:pt x="2" y="4"/>
                          <a:pt x="3" y="4"/>
                          <a:pt x="4" y="5"/>
                        </a:cubicBezTo>
                        <a:cubicBezTo>
                          <a:pt x="5" y="5"/>
                          <a:pt x="6" y="6"/>
                          <a:pt x="6" y="7"/>
                        </a:cubicBezTo>
                        <a:cubicBezTo>
                          <a:pt x="8" y="8"/>
                          <a:pt x="10" y="10"/>
                          <a:pt x="10" y="12"/>
                        </a:cubicBezTo>
                        <a:cubicBezTo>
                          <a:pt x="11" y="12"/>
                          <a:pt x="10" y="12"/>
                          <a:pt x="10" y="12"/>
                        </a:cubicBezTo>
                        <a:cubicBezTo>
                          <a:pt x="8" y="9"/>
                          <a:pt x="3" y="7"/>
                          <a:pt x="1" y="4"/>
                        </a:cubicBezTo>
                        <a:cubicBezTo>
                          <a:pt x="0" y="2"/>
                          <a:pt x="1" y="0"/>
                          <a:pt x="4" y="0"/>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17" name="Google Shape;3917;p21"/>
                  <p:cNvSpPr/>
                  <p:nvPr/>
                </p:nvSpPr>
                <p:spPr>
                  <a:xfrm>
                    <a:off x="3674" y="1842"/>
                    <a:ext cx="12" cy="12"/>
                  </a:xfrm>
                  <a:custGeom>
                    <a:avLst/>
                    <a:gdLst/>
                    <a:ahLst/>
                    <a:cxnLst/>
                    <a:rect l="l" t="t" r="r" b="b"/>
                    <a:pathLst>
                      <a:path w="17" h="16" extrusionOk="0">
                        <a:moveTo>
                          <a:pt x="0" y="0"/>
                        </a:moveTo>
                        <a:cubicBezTo>
                          <a:pt x="6" y="0"/>
                          <a:pt x="9" y="4"/>
                          <a:pt x="11" y="7"/>
                        </a:cubicBezTo>
                        <a:cubicBezTo>
                          <a:pt x="15" y="10"/>
                          <a:pt x="17" y="13"/>
                          <a:pt x="12" y="16"/>
                        </a:cubicBezTo>
                        <a:cubicBezTo>
                          <a:pt x="12" y="15"/>
                          <a:pt x="12" y="15"/>
                          <a:pt x="12" y="15"/>
                        </a:cubicBezTo>
                        <a:cubicBezTo>
                          <a:pt x="16" y="12"/>
                          <a:pt x="12" y="10"/>
                          <a:pt x="9" y="7"/>
                        </a:cubicBezTo>
                        <a:cubicBezTo>
                          <a:pt x="7" y="4"/>
                          <a:pt x="5" y="1"/>
                          <a:pt x="1" y="0"/>
                        </a:cubicBezTo>
                        <a:cubicBezTo>
                          <a:pt x="0" y="0"/>
                          <a:pt x="0" y="0"/>
                          <a:pt x="0" y="0"/>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18" name="Google Shape;3918;p21"/>
                  <p:cNvSpPr/>
                  <p:nvPr/>
                </p:nvSpPr>
                <p:spPr>
                  <a:xfrm>
                    <a:off x="3683" y="1862"/>
                    <a:ext cx="3" cy="2"/>
                  </a:xfrm>
                  <a:custGeom>
                    <a:avLst/>
                    <a:gdLst/>
                    <a:ahLst/>
                    <a:cxnLst/>
                    <a:rect l="l" t="t" r="r" b="b"/>
                    <a:pathLst>
                      <a:path w="4" h="3" extrusionOk="0">
                        <a:moveTo>
                          <a:pt x="1" y="1"/>
                        </a:moveTo>
                        <a:cubicBezTo>
                          <a:pt x="1" y="2"/>
                          <a:pt x="1" y="2"/>
                          <a:pt x="2" y="2"/>
                        </a:cubicBezTo>
                        <a:cubicBezTo>
                          <a:pt x="3" y="1"/>
                          <a:pt x="3" y="1"/>
                          <a:pt x="3" y="1"/>
                        </a:cubicBezTo>
                        <a:cubicBezTo>
                          <a:pt x="3" y="1"/>
                          <a:pt x="4" y="1"/>
                          <a:pt x="4" y="0"/>
                        </a:cubicBezTo>
                        <a:cubicBezTo>
                          <a:pt x="4" y="0"/>
                          <a:pt x="4" y="0"/>
                          <a:pt x="4" y="0"/>
                        </a:cubicBezTo>
                        <a:cubicBezTo>
                          <a:pt x="3" y="1"/>
                          <a:pt x="3" y="2"/>
                          <a:pt x="2" y="2"/>
                        </a:cubicBezTo>
                        <a:cubicBezTo>
                          <a:pt x="1" y="3"/>
                          <a:pt x="1" y="2"/>
                          <a:pt x="0" y="1"/>
                        </a:cubicBezTo>
                        <a:lnTo>
                          <a:pt x="1" y="1"/>
                        </a:ln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19" name="Google Shape;3919;p21"/>
                  <p:cNvSpPr/>
                  <p:nvPr/>
                </p:nvSpPr>
                <p:spPr>
                  <a:xfrm>
                    <a:off x="3705" y="1852"/>
                    <a:ext cx="11" cy="6"/>
                  </a:xfrm>
                  <a:custGeom>
                    <a:avLst/>
                    <a:gdLst/>
                    <a:ahLst/>
                    <a:cxnLst/>
                    <a:rect l="l" t="t" r="r" b="b"/>
                    <a:pathLst>
                      <a:path w="14" h="8" extrusionOk="0">
                        <a:moveTo>
                          <a:pt x="1" y="0"/>
                        </a:moveTo>
                        <a:cubicBezTo>
                          <a:pt x="5" y="3"/>
                          <a:pt x="8" y="7"/>
                          <a:pt x="14" y="8"/>
                        </a:cubicBezTo>
                        <a:cubicBezTo>
                          <a:pt x="14" y="8"/>
                          <a:pt x="14" y="8"/>
                          <a:pt x="14" y="8"/>
                        </a:cubicBezTo>
                        <a:cubicBezTo>
                          <a:pt x="8" y="8"/>
                          <a:pt x="3" y="4"/>
                          <a:pt x="0" y="0"/>
                        </a:cubicBezTo>
                        <a:lnTo>
                          <a:pt x="1" y="0"/>
                        </a:ln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20" name="Google Shape;3920;p21"/>
                  <p:cNvSpPr/>
                  <p:nvPr/>
                </p:nvSpPr>
                <p:spPr>
                  <a:xfrm>
                    <a:off x="3696" y="1834"/>
                    <a:ext cx="14" cy="4"/>
                  </a:xfrm>
                  <a:custGeom>
                    <a:avLst/>
                    <a:gdLst/>
                    <a:ahLst/>
                    <a:cxnLst/>
                    <a:rect l="l" t="t" r="r" b="b"/>
                    <a:pathLst>
                      <a:path w="18" h="5" extrusionOk="0">
                        <a:moveTo>
                          <a:pt x="0" y="1"/>
                        </a:moveTo>
                        <a:cubicBezTo>
                          <a:pt x="2" y="0"/>
                          <a:pt x="4" y="1"/>
                          <a:pt x="6" y="2"/>
                        </a:cubicBezTo>
                        <a:cubicBezTo>
                          <a:pt x="8" y="4"/>
                          <a:pt x="9" y="5"/>
                          <a:pt x="12" y="4"/>
                        </a:cubicBezTo>
                        <a:cubicBezTo>
                          <a:pt x="14" y="4"/>
                          <a:pt x="16" y="4"/>
                          <a:pt x="18" y="5"/>
                        </a:cubicBezTo>
                        <a:cubicBezTo>
                          <a:pt x="18" y="5"/>
                          <a:pt x="18" y="5"/>
                          <a:pt x="18" y="5"/>
                        </a:cubicBezTo>
                        <a:cubicBezTo>
                          <a:pt x="15" y="4"/>
                          <a:pt x="13" y="4"/>
                          <a:pt x="11" y="5"/>
                        </a:cubicBezTo>
                        <a:cubicBezTo>
                          <a:pt x="10" y="5"/>
                          <a:pt x="9" y="5"/>
                          <a:pt x="9" y="5"/>
                        </a:cubicBezTo>
                        <a:cubicBezTo>
                          <a:pt x="5" y="4"/>
                          <a:pt x="4" y="1"/>
                          <a:pt x="0" y="1"/>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21" name="Google Shape;3921;p21"/>
                  <p:cNvSpPr/>
                  <p:nvPr/>
                </p:nvSpPr>
                <p:spPr>
                  <a:xfrm>
                    <a:off x="3711" y="1746"/>
                    <a:ext cx="20" cy="92"/>
                  </a:xfrm>
                  <a:custGeom>
                    <a:avLst/>
                    <a:gdLst/>
                    <a:ahLst/>
                    <a:cxnLst/>
                    <a:rect l="l" t="t" r="r" b="b"/>
                    <a:pathLst>
                      <a:path w="26" h="122" extrusionOk="0">
                        <a:moveTo>
                          <a:pt x="3" y="97"/>
                        </a:moveTo>
                        <a:cubicBezTo>
                          <a:pt x="3" y="97"/>
                          <a:pt x="3" y="97"/>
                          <a:pt x="3" y="97"/>
                        </a:cubicBezTo>
                        <a:cubicBezTo>
                          <a:pt x="4" y="98"/>
                          <a:pt x="5" y="98"/>
                          <a:pt x="5" y="99"/>
                        </a:cubicBezTo>
                        <a:cubicBezTo>
                          <a:pt x="5" y="100"/>
                          <a:pt x="2" y="102"/>
                          <a:pt x="4" y="103"/>
                        </a:cubicBezTo>
                        <a:cubicBezTo>
                          <a:pt x="6" y="103"/>
                          <a:pt x="9" y="104"/>
                          <a:pt x="9" y="105"/>
                        </a:cubicBezTo>
                        <a:cubicBezTo>
                          <a:pt x="8" y="106"/>
                          <a:pt x="8" y="106"/>
                          <a:pt x="7" y="107"/>
                        </a:cubicBezTo>
                        <a:cubicBezTo>
                          <a:pt x="8" y="107"/>
                          <a:pt x="9" y="107"/>
                          <a:pt x="9" y="107"/>
                        </a:cubicBezTo>
                        <a:cubicBezTo>
                          <a:pt x="10" y="107"/>
                          <a:pt x="12" y="107"/>
                          <a:pt x="13" y="107"/>
                        </a:cubicBezTo>
                        <a:cubicBezTo>
                          <a:pt x="13" y="108"/>
                          <a:pt x="13" y="108"/>
                          <a:pt x="13" y="108"/>
                        </a:cubicBezTo>
                        <a:cubicBezTo>
                          <a:pt x="12" y="108"/>
                          <a:pt x="12" y="107"/>
                          <a:pt x="11" y="107"/>
                        </a:cubicBezTo>
                        <a:cubicBezTo>
                          <a:pt x="9" y="108"/>
                          <a:pt x="8" y="110"/>
                          <a:pt x="7" y="111"/>
                        </a:cubicBezTo>
                        <a:cubicBezTo>
                          <a:pt x="7" y="113"/>
                          <a:pt x="8" y="115"/>
                          <a:pt x="9" y="116"/>
                        </a:cubicBezTo>
                        <a:cubicBezTo>
                          <a:pt x="9" y="116"/>
                          <a:pt x="9" y="116"/>
                          <a:pt x="9" y="116"/>
                        </a:cubicBezTo>
                        <a:cubicBezTo>
                          <a:pt x="9" y="116"/>
                          <a:pt x="10" y="117"/>
                          <a:pt x="11" y="117"/>
                        </a:cubicBezTo>
                        <a:cubicBezTo>
                          <a:pt x="11" y="117"/>
                          <a:pt x="11" y="117"/>
                          <a:pt x="11" y="117"/>
                        </a:cubicBezTo>
                        <a:cubicBezTo>
                          <a:pt x="9" y="117"/>
                          <a:pt x="7" y="116"/>
                          <a:pt x="6" y="115"/>
                        </a:cubicBezTo>
                        <a:cubicBezTo>
                          <a:pt x="6" y="115"/>
                          <a:pt x="7" y="116"/>
                          <a:pt x="7" y="117"/>
                        </a:cubicBezTo>
                        <a:cubicBezTo>
                          <a:pt x="8" y="118"/>
                          <a:pt x="8" y="119"/>
                          <a:pt x="7" y="120"/>
                        </a:cubicBezTo>
                        <a:cubicBezTo>
                          <a:pt x="6" y="120"/>
                          <a:pt x="5" y="120"/>
                          <a:pt x="4" y="121"/>
                        </a:cubicBezTo>
                        <a:cubicBezTo>
                          <a:pt x="4" y="121"/>
                          <a:pt x="5" y="121"/>
                          <a:pt x="5" y="121"/>
                        </a:cubicBezTo>
                        <a:cubicBezTo>
                          <a:pt x="8" y="121"/>
                          <a:pt x="11" y="122"/>
                          <a:pt x="14" y="122"/>
                        </a:cubicBezTo>
                        <a:cubicBezTo>
                          <a:pt x="15" y="122"/>
                          <a:pt x="16" y="122"/>
                          <a:pt x="17" y="121"/>
                        </a:cubicBezTo>
                        <a:cubicBezTo>
                          <a:pt x="20" y="120"/>
                          <a:pt x="24" y="117"/>
                          <a:pt x="22" y="114"/>
                        </a:cubicBezTo>
                        <a:cubicBezTo>
                          <a:pt x="22" y="114"/>
                          <a:pt x="22" y="114"/>
                          <a:pt x="21" y="113"/>
                        </a:cubicBezTo>
                        <a:cubicBezTo>
                          <a:pt x="19" y="112"/>
                          <a:pt x="20" y="111"/>
                          <a:pt x="20" y="109"/>
                        </a:cubicBezTo>
                        <a:cubicBezTo>
                          <a:pt x="21" y="108"/>
                          <a:pt x="21" y="107"/>
                          <a:pt x="20" y="105"/>
                        </a:cubicBezTo>
                        <a:cubicBezTo>
                          <a:pt x="20" y="104"/>
                          <a:pt x="19" y="103"/>
                          <a:pt x="17" y="102"/>
                        </a:cubicBezTo>
                        <a:cubicBezTo>
                          <a:pt x="16" y="102"/>
                          <a:pt x="15" y="101"/>
                          <a:pt x="14" y="101"/>
                        </a:cubicBezTo>
                        <a:cubicBezTo>
                          <a:pt x="13" y="101"/>
                          <a:pt x="13" y="101"/>
                          <a:pt x="13" y="101"/>
                        </a:cubicBezTo>
                        <a:cubicBezTo>
                          <a:pt x="12" y="101"/>
                          <a:pt x="11" y="101"/>
                          <a:pt x="11" y="101"/>
                        </a:cubicBezTo>
                        <a:cubicBezTo>
                          <a:pt x="9" y="101"/>
                          <a:pt x="7" y="101"/>
                          <a:pt x="6" y="101"/>
                        </a:cubicBezTo>
                        <a:cubicBezTo>
                          <a:pt x="6" y="101"/>
                          <a:pt x="6" y="101"/>
                          <a:pt x="6" y="101"/>
                        </a:cubicBezTo>
                        <a:cubicBezTo>
                          <a:pt x="8" y="100"/>
                          <a:pt x="9" y="100"/>
                          <a:pt x="11" y="100"/>
                        </a:cubicBezTo>
                        <a:cubicBezTo>
                          <a:pt x="12" y="100"/>
                          <a:pt x="12" y="100"/>
                          <a:pt x="12" y="100"/>
                        </a:cubicBezTo>
                        <a:cubicBezTo>
                          <a:pt x="11" y="100"/>
                          <a:pt x="10" y="100"/>
                          <a:pt x="9" y="99"/>
                        </a:cubicBezTo>
                        <a:cubicBezTo>
                          <a:pt x="7" y="98"/>
                          <a:pt x="5" y="98"/>
                          <a:pt x="3" y="97"/>
                        </a:cubicBezTo>
                        <a:moveTo>
                          <a:pt x="11" y="89"/>
                        </a:moveTo>
                        <a:cubicBezTo>
                          <a:pt x="14" y="91"/>
                          <a:pt x="17" y="91"/>
                          <a:pt x="19" y="94"/>
                        </a:cubicBezTo>
                        <a:cubicBezTo>
                          <a:pt x="20" y="97"/>
                          <a:pt x="18" y="99"/>
                          <a:pt x="15" y="99"/>
                        </a:cubicBezTo>
                        <a:cubicBezTo>
                          <a:pt x="14" y="99"/>
                          <a:pt x="14" y="99"/>
                          <a:pt x="14" y="99"/>
                        </a:cubicBezTo>
                        <a:cubicBezTo>
                          <a:pt x="11" y="98"/>
                          <a:pt x="9" y="98"/>
                          <a:pt x="7" y="97"/>
                        </a:cubicBezTo>
                        <a:cubicBezTo>
                          <a:pt x="5" y="96"/>
                          <a:pt x="4" y="96"/>
                          <a:pt x="3" y="96"/>
                        </a:cubicBezTo>
                        <a:cubicBezTo>
                          <a:pt x="4" y="96"/>
                          <a:pt x="5" y="96"/>
                          <a:pt x="6" y="97"/>
                        </a:cubicBezTo>
                        <a:cubicBezTo>
                          <a:pt x="9" y="98"/>
                          <a:pt x="12" y="99"/>
                          <a:pt x="15" y="100"/>
                        </a:cubicBezTo>
                        <a:cubicBezTo>
                          <a:pt x="18" y="100"/>
                          <a:pt x="21" y="98"/>
                          <a:pt x="22" y="96"/>
                        </a:cubicBezTo>
                        <a:cubicBezTo>
                          <a:pt x="23" y="94"/>
                          <a:pt x="24" y="93"/>
                          <a:pt x="23" y="92"/>
                        </a:cubicBezTo>
                        <a:cubicBezTo>
                          <a:pt x="22" y="91"/>
                          <a:pt x="22" y="91"/>
                          <a:pt x="21" y="91"/>
                        </a:cubicBezTo>
                        <a:cubicBezTo>
                          <a:pt x="20" y="91"/>
                          <a:pt x="19" y="91"/>
                          <a:pt x="18" y="91"/>
                        </a:cubicBezTo>
                        <a:cubicBezTo>
                          <a:pt x="16" y="91"/>
                          <a:pt x="13" y="90"/>
                          <a:pt x="11" y="89"/>
                        </a:cubicBezTo>
                        <a:moveTo>
                          <a:pt x="6" y="62"/>
                        </a:moveTo>
                        <a:cubicBezTo>
                          <a:pt x="7" y="63"/>
                          <a:pt x="7" y="64"/>
                          <a:pt x="8" y="66"/>
                        </a:cubicBezTo>
                        <a:cubicBezTo>
                          <a:pt x="8" y="67"/>
                          <a:pt x="8" y="68"/>
                          <a:pt x="9" y="69"/>
                        </a:cubicBezTo>
                        <a:cubicBezTo>
                          <a:pt x="10" y="71"/>
                          <a:pt x="11" y="72"/>
                          <a:pt x="13" y="73"/>
                        </a:cubicBezTo>
                        <a:cubicBezTo>
                          <a:pt x="18" y="76"/>
                          <a:pt x="25" y="81"/>
                          <a:pt x="22" y="86"/>
                        </a:cubicBezTo>
                        <a:cubicBezTo>
                          <a:pt x="20" y="88"/>
                          <a:pt x="18" y="89"/>
                          <a:pt x="15" y="90"/>
                        </a:cubicBezTo>
                        <a:cubicBezTo>
                          <a:pt x="15" y="90"/>
                          <a:pt x="15" y="90"/>
                          <a:pt x="15" y="90"/>
                        </a:cubicBezTo>
                        <a:cubicBezTo>
                          <a:pt x="16" y="90"/>
                          <a:pt x="18" y="90"/>
                          <a:pt x="20" y="90"/>
                        </a:cubicBezTo>
                        <a:cubicBezTo>
                          <a:pt x="19" y="90"/>
                          <a:pt x="19" y="90"/>
                          <a:pt x="19" y="90"/>
                        </a:cubicBezTo>
                        <a:cubicBezTo>
                          <a:pt x="20" y="90"/>
                          <a:pt x="20" y="90"/>
                          <a:pt x="20" y="90"/>
                        </a:cubicBezTo>
                        <a:cubicBezTo>
                          <a:pt x="20" y="90"/>
                          <a:pt x="20" y="90"/>
                          <a:pt x="20" y="90"/>
                        </a:cubicBezTo>
                        <a:cubicBezTo>
                          <a:pt x="20" y="90"/>
                          <a:pt x="21" y="90"/>
                          <a:pt x="21" y="90"/>
                        </a:cubicBezTo>
                        <a:cubicBezTo>
                          <a:pt x="22" y="90"/>
                          <a:pt x="22" y="90"/>
                          <a:pt x="22" y="90"/>
                        </a:cubicBezTo>
                        <a:cubicBezTo>
                          <a:pt x="24" y="89"/>
                          <a:pt x="25" y="87"/>
                          <a:pt x="25" y="86"/>
                        </a:cubicBezTo>
                        <a:cubicBezTo>
                          <a:pt x="25" y="83"/>
                          <a:pt x="25" y="79"/>
                          <a:pt x="22" y="77"/>
                        </a:cubicBezTo>
                        <a:cubicBezTo>
                          <a:pt x="19" y="75"/>
                          <a:pt x="16" y="73"/>
                          <a:pt x="13" y="70"/>
                        </a:cubicBezTo>
                        <a:cubicBezTo>
                          <a:pt x="10" y="68"/>
                          <a:pt x="8" y="64"/>
                          <a:pt x="6" y="62"/>
                        </a:cubicBezTo>
                        <a:moveTo>
                          <a:pt x="11" y="49"/>
                        </a:moveTo>
                        <a:cubicBezTo>
                          <a:pt x="12" y="50"/>
                          <a:pt x="13" y="50"/>
                          <a:pt x="15" y="51"/>
                        </a:cubicBezTo>
                        <a:cubicBezTo>
                          <a:pt x="16" y="51"/>
                          <a:pt x="17" y="52"/>
                          <a:pt x="18" y="53"/>
                        </a:cubicBezTo>
                        <a:cubicBezTo>
                          <a:pt x="20" y="54"/>
                          <a:pt x="21" y="57"/>
                          <a:pt x="21" y="59"/>
                        </a:cubicBezTo>
                        <a:cubicBezTo>
                          <a:pt x="21" y="61"/>
                          <a:pt x="22" y="66"/>
                          <a:pt x="18" y="68"/>
                        </a:cubicBezTo>
                        <a:cubicBezTo>
                          <a:pt x="18" y="68"/>
                          <a:pt x="17" y="68"/>
                          <a:pt x="16" y="68"/>
                        </a:cubicBezTo>
                        <a:cubicBezTo>
                          <a:pt x="14" y="68"/>
                          <a:pt x="11" y="66"/>
                          <a:pt x="10" y="64"/>
                        </a:cubicBezTo>
                        <a:cubicBezTo>
                          <a:pt x="9" y="64"/>
                          <a:pt x="9" y="63"/>
                          <a:pt x="9" y="63"/>
                        </a:cubicBezTo>
                        <a:cubicBezTo>
                          <a:pt x="9" y="64"/>
                          <a:pt x="10" y="65"/>
                          <a:pt x="11" y="66"/>
                        </a:cubicBezTo>
                        <a:cubicBezTo>
                          <a:pt x="12" y="67"/>
                          <a:pt x="12" y="68"/>
                          <a:pt x="13" y="69"/>
                        </a:cubicBezTo>
                        <a:cubicBezTo>
                          <a:pt x="14" y="69"/>
                          <a:pt x="16" y="69"/>
                          <a:pt x="17" y="69"/>
                        </a:cubicBezTo>
                        <a:cubicBezTo>
                          <a:pt x="18" y="69"/>
                          <a:pt x="19" y="69"/>
                          <a:pt x="20" y="69"/>
                        </a:cubicBezTo>
                        <a:cubicBezTo>
                          <a:pt x="23" y="67"/>
                          <a:pt x="23" y="63"/>
                          <a:pt x="23" y="60"/>
                        </a:cubicBezTo>
                        <a:cubicBezTo>
                          <a:pt x="22" y="57"/>
                          <a:pt x="22" y="54"/>
                          <a:pt x="20" y="51"/>
                        </a:cubicBezTo>
                        <a:cubicBezTo>
                          <a:pt x="20" y="51"/>
                          <a:pt x="20" y="51"/>
                          <a:pt x="20" y="51"/>
                        </a:cubicBezTo>
                        <a:cubicBezTo>
                          <a:pt x="19" y="51"/>
                          <a:pt x="18" y="50"/>
                          <a:pt x="18" y="50"/>
                        </a:cubicBezTo>
                        <a:cubicBezTo>
                          <a:pt x="17" y="50"/>
                          <a:pt x="16" y="49"/>
                          <a:pt x="15" y="49"/>
                        </a:cubicBezTo>
                        <a:cubicBezTo>
                          <a:pt x="15" y="49"/>
                          <a:pt x="14" y="49"/>
                          <a:pt x="14" y="50"/>
                        </a:cubicBezTo>
                        <a:cubicBezTo>
                          <a:pt x="14" y="50"/>
                          <a:pt x="13" y="50"/>
                          <a:pt x="13" y="50"/>
                        </a:cubicBezTo>
                        <a:cubicBezTo>
                          <a:pt x="13" y="50"/>
                          <a:pt x="12" y="49"/>
                          <a:pt x="11" y="49"/>
                        </a:cubicBezTo>
                        <a:moveTo>
                          <a:pt x="21" y="26"/>
                        </a:moveTo>
                        <a:cubicBezTo>
                          <a:pt x="19" y="27"/>
                          <a:pt x="16" y="28"/>
                          <a:pt x="13" y="28"/>
                        </a:cubicBezTo>
                        <a:cubicBezTo>
                          <a:pt x="14" y="28"/>
                          <a:pt x="14" y="28"/>
                          <a:pt x="15" y="28"/>
                        </a:cubicBezTo>
                        <a:cubicBezTo>
                          <a:pt x="15" y="28"/>
                          <a:pt x="15" y="28"/>
                          <a:pt x="15" y="28"/>
                        </a:cubicBezTo>
                        <a:cubicBezTo>
                          <a:pt x="15" y="28"/>
                          <a:pt x="16" y="28"/>
                          <a:pt x="16" y="28"/>
                        </a:cubicBezTo>
                        <a:cubicBezTo>
                          <a:pt x="17" y="28"/>
                          <a:pt x="19" y="28"/>
                          <a:pt x="20" y="29"/>
                        </a:cubicBezTo>
                        <a:cubicBezTo>
                          <a:pt x="22" y="30"/>
                          <a:pt x="23" y="32"/>
                          <a:pt x="24" y="33"/>
                        </a:cubicBezTo>
                        <a:cubicBezTo>
                          <a:pt x="24" y="35"/>
                          <a:pt x="24" y="37"/>
                          <a:pt x="24" y="39"/>
                        </a:cubicBezTo>
                        <a:cubicBezTo>
                          <a:pt x="24" y="41"/>
                          <a:pt x="21" y="43"/>
                          <a:pt x="21" y="45"/>
                        </a:cubicBezTo>
                        <a:cubicBezTo>
                          <a:pt x="21" y="46"/>
                          <a:pt x="21" y="48"/>
                          <a:pt x="20" y="48"/>
                        </a:cubicBezTo>
                        <a:cubicBezTo>
                          <a:pt x="20" y="49"/>
                          <a:pt x="19" y="49"/>
                          <a:pt x="19" y="49"/>
                        </a:cubicBezTo>
                        <a:cubicBezTo>
                          <a:pt x="19" y="49"/>
                          <a:pt x="18" y="48"/>
                          <a:pt x="18" y="48"/>
                        </a:cubicBezTo>
                        <a:cubicBezTo>
                          <a:pt x="18" y="48"/>
                          <a:pt x="17" y="48"/>
                          <a:pt x="17" y="48"/>
                        </a:cubicBezTo>
                        <a:cubicBezTo>
                          <a:pt x="16" y="48"/>
                          <a:pt x="16" y="48"/>
                          <a:pt x="16" y="48"/>
                        </a:cubicBezTo>
                        <a:cubicBezTo>
                          <a:pt x="15" y="49"/>
                          <a:pt x="15" y="49"/>
                          <a:pt x="14" y="49"/>
                        </a:cubicBezTo>
                        <a:cubicBezTo>
                          <a:pt x="15" y="49"/>
                          <a:pt x="15" y="49"/>
                          <a:pt x="15" y="49"/>
                        </a:cubicBezTo>
                        <a:cubicBezTo>
                          <a:pt x="16" y="49"/>
                          <a:pt x="16" y="49"/>
                          <a:pt x="17" y="49"/>
                        </a:cubicBezTo>
                        <a:cubicBezTo>
                          <a:pt x="17" y="49"/>
                          <a:pt x="17" y="49"/>
                          <a:pt x="18" y="49"/>
                        </a:cubicBezTo>
                        <a:cubicBezTo>
                          <a:pt x="18" y="49"/>
                          <a:pt x="18" y="49"/>
                          <a:pt x="18" y="49"/>
                        </a:cubicBezTo>
                        <a:cubicBezTo>
                          <a:pt x="19" y="49"/>
                          <a:pt x="20" y="49"/>
                          <a:pt x="21" y="49"/>
                        </a:cubicBezTo>
                        <a:cubicBezTo>
                          <a:pt x="23" y="48"/>
                          <a:pt x="22" y="46"/>
                          <a:pt x="22" y="45"/>
                        </a:cubicBezTo>
                        <a:cubicBezTo>
                          <a:pt x="23" y="44"/>
                          <a:pt x="24" y="43"/>
                          <a:pt x="24" y="42"/>
                        </a:cubicBezTo>
                        <a:cubicBezTo>
                          <a:pt x="25" y="41"/>
                          <a:pt x="25" y="41"/>
                          <a:pt x="25" y="40"/>
                        </a:cubicBezTo>
                        <a:cubicBezTo>
                          <a:pt x="26" y="38"/>
                          <a:pt x="26" y="36"/>
                          <a:pt x="26" y="34"/>
                        </a:cubicBezTo>
                        <a:cubicBezTo>
                          <a:pt x="25" y="32"/>
                          <a:pt x="25" y="27"/>
                          <a:pt x="21" y="26"/>
                        </a:cubicBezTo>
                        <a:cubicBezTo>
                          <a:pt x="21" y="26"/>
                          <a:pt x="21" y="26"/>
                          <a:pt x="21" y="26"/>
                        </a:cubicBezTo>
                        <a:moveTo>
                          <a:pt x="0" y="0"/>
                        </a:moveTo>
                        <a:cubicBezTo>
                          <a:pt x="2" y="0"/>
                          <a:pt x="3" y="1"/>
                          <a:pt x="5" y="1"/>
                        </a:cubicBezTo>
                        <a:cubicBezTo>
                          <a:pt x="7" y="2"/>
                          <a:pt x="9" y="3"/>
                          <a:pt x="11" y="4"/>
                        </a:cubicBezTo>
                        <a:cubicBezTo>
                          <a:pt x="12" y="5"/>
                          <a:pt x="13" y="6"/>
                          <a:pt x="14" y="6"/>
                        </a:cubicBezTo>
                        <a:cubicBezTo>
                          <a:pt x="15" y="7"/>
                          <a:pt x="16" y="7"/>
                          <a:pt x="17" y="7"/>
                        </a:cubicBezTo>
                        <a:cubicBezTo>
                          <a:pt x="19" y="7"/>
                          <a:pt x="20" y="8"/>
                          <a:pt x="20" y="9"/>
                        </a:cubicBezTo>
                        <a:cubicBezTo>
                          <a:pt x="21" y="10"/>
                          <a:pt x="21" y="10"/>
                          <a:pt x="21" y="11"/>
                        </a:cubicBezTo>
                        <a:cubicBezTo>
                          <a:pt x="23" y="14"/>
                          <a:pt x="23" y="19"/>
                          <a:pt x="20" y="23"/>
                        </a:cubicBezTo>
                        <a:cubicBezTo>
                          <a:pt x="19" y="24"/>
                          <a:pt x="18" y="26"/>
                          <a:pt x="15" y="27"/>
                        </a:cubicBezTo>
                        <a:cubicBezTo>
                          <a:pt x="17" y="27"/>
                          <a:pt x="18" y="27"/>
                          <a:pt x="19" y="26"/>
                        </a:cubicBezTo>
                        <a:cubicBezTo>
                          <a:pt x="19" y="26"/>
                          <a:pt x="19" y="26"/>
                          <a:pt x="19" y="26"/>
                        </a:cubicBezTo>
                        <a:cubicBezTo>
                          <a:pt x="19" y="26"/>
                          <a:pt x="20" y="25"/>
                          <a:pt x="21" y="24"/>
                        </a:cubicBezTo>
                        <a:cubicBezTo>
                          <a:pt x="21" y="23"/>
                          <a:pt x="21" y="22"/>
                          <a:pt x="22" y="22"/>
                        </a:cubicBezTo>
                        <a:cubicBezTo>
                          <a:pt x="22" y="21"/>
                          <a:pt x="23" y="20"/>
                          <a:pt x="23" y="19"/>
                        </a:cubicBezTo>
                        <a:cubicBezTo>
                          <a:pt x="24" y="18"/>
                          <a:pt x="25" y="16"/>
                          <a:pt x="25" y="15"/>
                        </a:cubicBezTo>
                        <a:cubicBezTo>
                          <a:pt x="25" y="12"/>
                          <a:pt x="24" y="9"/>
                          <a:pt x="20" y="7"/>
                        </a:cubicBezTo>
                        <a:cubicBezTo>
                          <a:pt x="19" y="6"/>
                          <a:pt x="17" y="5"/>
                          <a:pt x="15" y="4"/>
                        </a:cubicBezTo>
                        <a:cubicBezTo>
                          <a:pt x="14" y="4"/>
                          <a:pt x="12" y="4"/>
                          <a:pt x="11" y="3"/>
                        </a:cubicBezTo>
                        <a:cubicBezTo>
                          <a:pt x="12" y="4"/>
                          <a:pt x="12" y="5"/>
                          <a:pt x="13" y="6"/>
                        </a:cubicBezTo>
                        <a:cubicBezTo>
                          <a:pt x="13" y="6"/>
                          <a:pt x="13" y="6"/>
                          <a:pt x="13" y="6"/>
                        </a:cubicBezTo>
                        <a:cubicBezTo>
                          <a:pt x="12" y="5"/>
                          <a:pt x="11" y="4"/>
                          <a:pt x="10" y="3"/>
                        </a:cubicBezTo>
                        <a:cubicBezTo>
                          <a:pt x="9" y="2"/>
                          <a:pt x="7" y="1"/>
                          <a:pt x="5" y="1"/>
                        </a:cubicBezTo>
                        <a:cubicBezTo>
                          <a:pt x="4" y="1"/>
                          <a:pt x="2" y="0"/>
                          <a:pt x="0" y="0"/>
                        </a:cubicBezTo>
                        <a:cubicBezTo>
                          <a:pt x="0" y="0"/>
                          <a:pt x="0" y="0"/>
                          <a:pt x="0" y="0"/>
                        </a:cubicBezTo>
                      </a:path>
                    </a:pathLst>
                  </a:custGeom>
                  <a:solidFill>
                    <a:srgbClr val="ED91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22" name="Google Shape;3922;p21"/>
                  <p:cNvSpPr/>
                  <p:nvPr/>
                </p:nvSpPr>
                <p:spPr>
                  <a:xfrm>
                    <a:off x="3711" y="1746"/>
                    <a:ext cx="7" cy="2"/>
                  </a:xfrm>
                  <a:custGeom>
                    <a:avLst/>
                    <a:gdLst/>
                    <a:ahLst/>
                    <a:cxnLst/>
                    <a:rect l="l" t="t" r="r" b="b"/>
                    <a:pathLst>
                      <a:path w="9" h="2" extrusionOk="0">
                        <a:moveTo>
                          <a:pt x="9" y="2"/>
                        </a:moveTo>
                        <a:cubicBezTo>
                          <a:pt x="9" y="2"/>
                          <a:pt x="9" y="2"/>
                          <a:pt x="9" y="2"/>
                        </a:cubicBezTo>
                        <a:cubicBezTo>
                          <a:pt x="9" y="2"/>
                          <a:pt x="9" y="2"/>
                          <a:pt x="9" y="2"/>
                        </a:cubicBezTo>
                        <a:cubicBezTo>
                          <a:pt x="9" y="2"/>
                          <a:pt x="9" y="2"/>
                          <a:pt x="9" y="2"/>
                        </a:cubicBezTo>
                        <a:moveTo>
                          <a:pt x="0" y="0"/>
                        </a:moveTo>
                        <a:cubicBezTo>
                          <a:pt x="2" y="0"/>
                          <a:pt x="4" y="1"/>
                          <a:pt x="5" y="1"/>
                        </a:cubicBezTo>
                        <a:cubicBezTo>
                          <a:pt x="5" y="1"/>
                          <a:pt x="5" y="1"/>
                          <a:pt x="4" y="1"/>
                        </a:cubicBezTo>
                        <a:cubicBezTo>
                          <a:pt x="4" y="1"/>
                          <a:pt x="4" y="1"/>
                          <a:pt x="4" y="1"/>
                        </a:cubicBezTo>
                        <a:cubicBezTo>
                          <a:pt x="3" y="1"/>
                          <a:pt x="2" y="0"/>
                          <a:pt x="2" y="0"/>
                        </a:cubicBezTo>
                        <a:cubicBezTo>
                          <a:pt x="1" y="0"/>
                          <a:pt x="1" y="0"/>
                          <a:pt x="0" y="0"/>
                        </a:cubicBezTo>
                      </a:path>
                    </a:pathLst>
                  </a:custGeom>
                  <a:solidFill>
                    <a:srgbClr val="DB7D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23" name="Google Shape;3923;p21"/>
                  <p:cNvSpPr/>
                  <p:nvPr/>
                </p:nvSpPr>
                <p:spPr>
                  <a:xfrm>
                    <a:off x="3705" y="1817"/>
                    <a:ext cx="17" cy="5"/>
                  </a:xfrm>
                  <a:custGeom>
                    <a:avLst/>
                    <a:gdLst/>
                    <a:ahLst/>
                    <a:cxnLst/>
                    <a:rect l="l" t="t" r="r" b="b"/>
                    <a:pathLst>
                      <a:path w="23" h="7" extrusionOk="0">
                        <a:moveTo>
                          <a:pt x="0" y="0"/>
                        </a:moveTo>
                        <a:cubicBezTo>
                          <a:pt x="0" y="0"/>
                          <a:pt x="0" y="0"/>
                          <a:pt x="0" y="0"/>
                        </a:cubicBezTo>
                        <a:cubicBezTo>
                          <a:pt x="4" y="1"/>
                          <a:pt x="8" y="1"/>
                          <a:pt x="11" y="3"/>
                        </a:cubicBezTo>
                        <a:cubicBezTo>
                          <a:pt x="13" y="4"/>
                          <a:pt x="15" y="4"/>
                          <a:pt x="17" y="5"/>
                        </a:cubicBezTo>
                        <a:cubicBezTo>
                          <a:pt x="18" y="6"/>
                          <a:pt x="19" y="6"/>
                          <a:pt x="20" y="6"/>
                        </a:cubicBezTo>
                        <a:cubicBezTo>
                          <a:pt x="19" y="6"/>
                          <a:pt x="19" y="6"/>
                          <a:pt x="19" y="6"/>
                        </a:cubicBezTo>
                        <a:cubicBezTo>
                          <a:pt x="17" y="6"/>
                          <a:pt x="16" y="6"/>
                          <a:pt x="14" y="7"/>
                        </a:cubicBezTo>
                        <a:cubicBezTo>
                          <a:pt x="14" y="7"/>
                          <a:pt x="14" y="7"/>
                          <a:pt x="14" y="7"/>
                        </a:cubicBezTo>
                        <a:cubicBezTo>
                          <a:pt x="15" y="7"/>
                          <a:pt x="17" y="7"/>
                          <a:pt x="19" y="7"/>
                        </a:cubicBezTo>
                        <a:cubicBezTo>
                          <a:pt x="19" y="7"/>
                          <a:pt x="20" y="7"/>
                          <a:pt x="21" y="7"/>
                        </a:cubicBezTo>
                        <a:cubicBezTo>
                          <a:pt x="21" y="7"/>
                          <a:pt x="21" y="7"/>
                          <a:pt x="22" y="7"/>
                        </a:cubicBezTo>
                        <a:cubicBezTo>
                          <a:pt x="21" y="7"/>
                          <a:pt x="20" y="6"/>
                          <a:pt x="20" y="6"/>
                        </a:cubicBezTo>
                        <a:cubicBezTo>
                          <a:pt x="21" y="6"/>
                          <a:pt x="22" y="6"/>
                          <a:pt x="22" y="6"/>
                        </a:cubicBezTo>
                        <a:cubicBezTo>
                          <a:pt x="23" y="6"/>
                          <a:pt x="23" y="6"/>
                          <a:pt x="23" y="6"/>
                        </a:cubicBezTo>
                        <a:cubicBezTo>
                          <a:pt x="20" y="5"/>
                          <a:pt x="17" y="4"/>
                          <a:pt x="14" y="3"/>
                        </a:cubicBezTo>
                        <a:cubicBezTo>
                          <a:pt x="13" y="2"/>
                          <a:pt x="12" y="2"/>
                          <a:pt x="11" y="2"/>
                        </a:cubicBezTo>
                        <a:cubicBezTo>
                          <a:pt x="9" y="1"/>
                          <a:pt x="7" y="1"/>
                          <a:pt x="5" y="1"/>
                        </a:cubicBezTo>
                        <a:cubicBezTo>
                          <a:pt x="4" y="0"/>
                          <a:pt x="2" y="0"/>
                          <a:pt x="0" y="0"/>
                        </a:cubicBezTo>
                      </a:path>
                    </a:pathLst>
                  </a:custGeom>
                  <a:solidFill>
                    <a:srgbClr val="D96E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24" name="Google Shape;3924;p21"/>
                  <p:cNvSpPr/>
                  <p:nvPr/>
                </p:nvSpPr>
                <p:spPr>
                  <a:xfrm>
                    <a:off x="3637" y="1749"/>
                    <a:ext cx="57" cy="73"/>
                  </a:xfrm>
                  <a:custGeom>
                    <a:avLst/>
                    <a:gdLst/>
                    <a:ahLst/>
                    <a:cxnLst/>
                    <a:rect l="l" t="t" r="r" b="b"/>
                    <a:pathLst>
                      <a:path w="76" h="98" extrusionOk="0">
                        <a:moveTo>
                          <a:pt x="5" y="77"/>
                        </a:moveTo>
                        <a:cubicBezTo>
                          <a:pt x="4" y="77"/>
                          <a:pt x="4" y="77"/>
                          <a:pt x="3" y="77"/>
                        </a:cubicBezTo>
                        <a:cubicBezTo>
                          <a:pt x="2" y="78"/>
                          <a:pt x="1" y="79"/>
                          <a:pt x="1" y="80"/>
                        </a:cubicBezTo>
                        <a:cubicBezTo>
                          <a:pt x="1" y="82"/>
                          <a:pt x="4" y="83"/>
                          <a:pt x="3" y="85"/>
                        </a:cubicBezTo>
                        <a:cubicBezTo>
                          <a:pt x="3" y="87"/>
                          <a:pt x="2" y="89"/>
                          <a:pt x="1" y="91"/>
                        </a:cubicBezTo>
                        <a:cubicBezTo>
                          <a:pt x="0" y="94"/>
                          <a:pt x="2" y="97"/>
                          <a:pt x="6" y="97"/>
                        </a:cubicBezTo>
                        <a:cubicBezTo>
                          <a:pt x="8" y="97"/>
                          <a:pt x="10" y="97"/>
                          <a:pt x="11" y="98"/>
                        </a:cubicBezTo>
                        <a:cubicBezTo>
                          <a:pt x="12" y="97"/>
                          <a:pt x="12" y="97"/>
                          <a:pt x="12" y="97"/>
                        </a:cubicBezTo>
                        <a:cubicBezTo>
                          <a:pt x="11" y="97"/>
                          <a:pt x="10" y="97"/>
                          <a:pt x="9" y="96"/>
                        </a:cubicBezTo>
                        <a:cubicBezTo>
                          <a:pt x="8" y="95"/>
                          <a:pt x="7" y="94"/>
                          <a:pt x="7" y="93"/>
                        </a:cubicBezTo>
                        <a:cubicBezTo>
                          <a:pt x="7" y="92"/>
                          <a:pt x="8" y="91"/>
                          <a:pt x="9" y="91"/>
                        </a:cubicBezTo>
                        <a:cubicBezTo>
                          <a:pt x="10" y="89"/>
                          <a:pt x="11" y="88"/>
                          <a:pt x="10" y="87"/>
                        </a:cubicBezTo>
                        <a:cubicBezTo>
                          <a:pt x="8" y="84"/>
                          <a:pt x="8" y="80"/>
                          <a:pt x="13" y="80"/>
                        </a:cubicBezTo>
                        <a:cubicBezTo>
                          <a:pt x="13" y="80"/>
                          <a:pt x="13" y="80"/>
                          <a:pt x="13" y="80"/>
                        </a:cubicBezTo>
                        <a:cubicBezTo>
                          <a:pt x="15" y="80"/>
                          <a:pt x="17" y="80"/>
                          <a:pt x="18" y="81"/>
                        </a:cubicBezTo>
                        <a:cubicBezTo>
                          <a:pt x="15" y="79"/>
                          <a:pt x="11" y="78"/>
                          <a:pt x="7" y="77"/>
                        </a:cubicBezTo>
                        <a:cubicBezTo>
                          <a:pt x="7" y="77"/>
                          <a:pt x="7" y="77"/>
                          <a:pt x="6" y="77"/>
                        </a:cubicBezTo>
                        <a:cubicBezTo>
                          <a:pt x="6" y="77"/>
                          <a:pt x="6" y="77"/>
                          <a:pt x="5" y="77"/>
                        </a:cubicBezTo>
                        <a:moveTo>
                          <a:pt x="6" y="62"/>
                        </a:moveTo>
                        <a:cubicBezTo>
                          <a:pt x="5" y="62"/>
                          <a:pt x="4" y="63"/>
                          <a:pt x="3" y="63"/>
                        </a:cubicBezTo>
                        <a:cubicBezTo>
                          <a:pt x="1" y="65"/>
                          <a:pt x="0" y="68"/>
                          <a:pt x="0" y="71"/>
                        </a:cubicBezTo>
                        <a:cubicBezTo>
                          <a:pt x="1" y="74"/>
                          <a:pt x="4" y="75"/>
                          <a:pt x="7" y="76"/>
                        </a:cubicBezTo>
                        <a:cubicBezTo>
                          <a:pt x="8" y="76"/>
                          <a:pt x="8" y="76"/>
                          <a:pt x="8" y="76"/>
                        </a:cubicBezTo>
                        <a:cubicBezTo>
                          <a:pt x="8" y="77"/>
                          <a:pt x="8" y="77"/>
                          <a:pt x="9" y="77"/>
                        </a:cubicBezTo>
                        <a:cubicBezTo>
                          <a:pt x="8" y="76"/>
                          <a:pt x="7" y="76"/>
                          <a:pt x="6" y="76"/>
                        </a:cubicBezTo>
                        <a:cubicBezTo>
                          <a:pt x="3" y="74"/>
                          <a:pt x="1" y="70"/>
                          <a:pt x="5" y="68"/>
                        </a:cubicBezTo>
                        <a:cubicBezTo>
                          <a:pt x="7" y="67"/>
                          <a:pt x="8" y="67"/>
                          <a:pt x="8" y="65"/>
                        </a:cubicBezTo>
                        <a:cubicBezTo>
                          <a:pt x="8" y="65"/>
                          <a:pt x="8" y="64"/>
                          <a:pt x="9" y="64"/>
                        </a:cubicBezTo>
                        <a:cubicBezTo>
                          <a:pt x="9" y="64"/>
                          <a:pt x="10" y="64"/>
                          <a:pt x="11" y="64"/>
                        </a:cubicBezTo>
                        <a:cubicBezTo>
                          <a:pt x="11" y="64"/>
                          <a:pt x="12" y="64"/>
                          <a:pt x="13" y="64"/>
                        </a:cubicBezTo>
                        <a:cubicBezTo>
                          <a:pt x="12" y="64"/>
                          <a:pt x="12" y="64"/>
                          <a:pt x="12" y="64"/>
                        </a:cubicBezTo>
                        <a:cubicBezTo>
                          <a:pt x="11" y="63"/>
                          <a:pt x="9" y="63"/>
                          <a:pt x="8" y="62"/>
                        </a:cubicBezTo>
                        <a:cubicBezTo>
                          <a:pt x="8" y="62"/>
                          <a:pt x="7" y="62"/>
                          <a:pt x="6" y="62"/>
                        </a:cubicBezTo>
                        <a:moveTo>
                          <a:pt x="9" y="50"/>
                        </a:moveTo>
                        <a:cubicBezTo>
                          <a:pt x="9" y="50"/>
                          <a:pt x="9" y="50"/>
                          <a:pt x="8" y="50"/>
                        </a:cubicBezTo>
                        <a:cubicBezTo>
                          <a:pt x="6" y="51"/>
                          <a:pt x="5" y="54"/>
                          <a:pt x="5" y="56"/>
                        </a:cubicBezTo>
                        <a:cubicBezTo>
                          <a:pt x="5" y="58"/>
                          <a:pt x="5" y="60"/>
                          <a:pt x="8" y="61"/>
                        </a:cubicBezTo>
                        <a:cubicBezTo>
                          <a:pt x="9" y="62"/>
                          <a:pt x="10" y="62"/>
                          <a:pt x="11" y="62"/>
                        </a:cubicBezTo>
                        <a:cubicBezTo>
                          <a:pt x="11" y="63"/>
                          <a:pt x="11" y="63"/>
                          <a:pt x="12" y="63"/>
                        </a:cubicBezTo>
                        <a:cubicBezTo>
                          <a:pt x="11" y="63"/>
                          <a:pt x="11" y="62"/>
                          <a:pt x="10" y="62"/>
                        </a:cubicBezTo>
                        <a:cubicBezTo>
                          <a:pt x="8" y="61"/>
                          <a:pt x="9" y="59"/>
                          <a:pt x="9" y="58"/>
                        </a:cubicBezTo>
                        <a:cubicBezTo>
                          <a:pt x="9" y="57"/>
                          <a:pt x="10" y="56"/>
                          <a:pt x="10" y="55"/>
                        </a:cubicBezTo>
                        <a:cubicBezTo>
                          <a:pt x="10" y="54"/>
                          <a:pt x="10" y="53"/>
                          <a:pt x="11" y="53"/>
                        </a:cubicBezTo>
                        <a:cubicBezTo>
                          <a:pt x="12" y="52"/>
                          <a:pt x="13" y="52"/>
                          <a:pt x="13" y="52"/>
                        </a:cubicBezTo>
                        <a:cubicBezTo>
                          <a:pt x="12" y="52"/>
                          <a:pt x="11" y="51"/>
                          <a:pt x="10" y="50"/>
                        </a:cubicBezTo>
                        <a:cubicBezTo>
                          <a:pt x="10" y="50"/>
                          <a:pt x="10" y="50"/>
                          <a:pt x="9" y="50"/>
                        </a:cubicBezTo>
                        <a:moveTo>
                          <a:pt x="27" y="39"/>
                        </a:moveTo>
                        <a:cubicBezTo>
                          <a:pt x="26" y="40"/>
                          <a:pt x="25" y="41"/>
                          <a:pt x="25" y="42"/>
                        </a:cubicBezTo>
                        <a:cubicBezTo>
                          <a:pt x="25" y="42"/>
                          <a:pt x="25" y="42"/>
                          <a:pt x="26" y="42"/>
                        </a:cubicBezTo>
                        <a:cubicBezTo>
                          <a:pt x="26" y="42"/>
                          <a:pt x="26" y="42"/>
                          <a:pt x="26" y="42"/>
                        </a:cubicBezTo>
                        <a:cubicBezTo>
                          <a:pt x="27" y="42"/>
                          <a:pt x="27" y="43"/>
                          <a:pt x="28" y="43"/>
                        </a:cubicBezTo>
                        <a:cubicBezTo>
                          <a:pt x="28" y="43"/>
                          <a:pt x="28" y="42"/>
                          <a:pt x="28" y="42"/>
                        </a:cubicBezTo>
                        <a:cubicBezTo>
                          <a:pt x="27" y="41"/>
                          <a:pt x="27" y="40"/>
                          <a:pt x="27" y="39"/>
                        </a:cubicBezTo>
                        <a:moveTo>
                          <a:pt x="47" y="38"/>
                        </a:moveTo>
                        <a:cubicBezTo>
                          <a:pt x="46" y="38"/>
                          <a:pt x="46" y="38"/>
                          <a:pt x="45" y="38"/>
                        </a:cubicBezTo>
                        <a:cubicBezTo>
                          <a:pt x="44" y="39"/>
                          <a:pt x="43" y="39"/>
                          <a:pt x="42" y="39"/>
                        </a:cubicBezTo>
                        <a:cubicBezTo>
                          <a:pt x="42" y="39"/>
                          <a:pt x="42" y="39"/>
                          <a:pt x="42" y="39"/>
                        </a:cubicBezTo>
                        <a:cubicBezTo>
                          <a:pt x="42" y="39"/>
                          <a:pt x="42" y="39"/>
                          <a:pt x="43" y="39"/>
                        </a:cubicBezTo>
                        <a:cubicBezTo>
                          <a:pt x="43" y="39"/>
                          <a:pt x="44" y="39"/>
                          <a:pt x="45" y="39"/>
                        </a:cubicBezTo>
                        <a:cubicBezTo>
                          <a:pt x="45" y="39"/>
                          <a:pt x="45" y="39"/>
                          <a:pt x="45" y="39"/>
                        </a:cubicBezTo>
                        <a:cubicBezTo>
                          <a:pt x="46" y="39"/>
                          <a:pt x="47" y="39"/>
                          <a:pt x="47" y="39"/>
                        </a:cubicBezTo>
                        <a:cubicBezTo>
                          <a:pt x="49" y="40"/>
                          <a:pt x="50" y="41"/>
                          <a:pt x="50" y="42"/>
                        </a:cubicBezTo>
                        <a:cubicBezTo>
                          <a:pt x="50" y="40"/>
                          <a:pt x="50" y="39"/>
                          <a:pt x="49" y="38"/>
                        </a:cubicBezTo>
                        <a:cubicBezTo>
                          <a:pt x="48" y="38"/>
                          <a:pt x="48" y="38"/>
                          <a:pt x="47" y="38"/>
                        </a:cubicBezTo>
                        <a:moveTo>
                          <a:pt x="23" y="35"/>
                        </a:moveTo>
                        <a:cubicBezTo>
                          <a:pt x="22" y="35"/>
                          <a:pt x="22" y="35"/>
                          <a:pt x="22" y="35"/>
                        </a:cubicBezTo>
                        <a:cubicBezTo>
                          <a:pt x="18" y="36"/>
                          <a:pt x="15" y="39"/>
                          <a:pt x="13" y="41"/>
                        </a:cubicBezTo>
                        <a:cubicBezTo>
                          <a:pt x="11" y="44"/>
                          <a:pt x="9" y="47"/>
                          <a:pt x="11" y="50"/>
                        </a:cubicBezTo>
                        <a:cubicBezTo>
                          <a:pt x="11" y="51"/>
                          <a:pt x="12" y="51"/>
                          <a:pt x="14" y="52"/>
                        </a:cubicBezTo>
                        <a:cubicBezTo>
                          <a:pt x="14" y="52"/>
                          <a:pt x="13" y="51"/>
                          <a:pt x="13" y="51"/>
                        </a:cubicBezTo>
                        <a:cubicBezTo>
                          <a:pt x="13" y="51"/>
                          <a:pt x="12" y="49"/>
                          <a:pt x="13" y="48"/>
                        </a:cubicBezTo>
                        <a:cubicBezTo>
                          <a:pt x="13" y="48"/>
                          <a:pt x="14" y="48"/>
                          <a:pt x="15" y="48"/>
                        </a:cubicBezTo>
                        <a:cubicBezTo>
                          <a:pt x="15" y="48"/>
                          <a:pt x="15" y="48"/>
                          <a:pt x="15" y="48"/>
                        </a:cubicBezTo>
                        <a:cubicBezTo>
                          <a:pt x="16" y="48"/>
                          <a:pt x="17" y="48"/>
                          <a:pt x="18" y="48"/>
                        </a:cubicBezTo>
                        <a:cubicBezTo>
                          <a:pt x="19" y="48"/>
                          <a:pt x="20" y="48"/>
                          <a:pt x="21" y="47"/>
                        </a:cubicBezTo>
                        <a:cubicBezTo>
                          <a:pt x="21" y="46"/>
                          <a:pt x="22" y="44"/>
                          <a:pt x="24" y="43"/>
                        </a:cubicBezTo>
                        <a:cubicBezTo>
                          <a:pt x="24" y="43"/>
                          <a:pt x="24" y="43"/>
                          <a:pt x="24" y="43"/>
                        </a:cubicBezTo>
                        <a:cubicBezTo>
                          <a:pt x="24" y="42"/>
                          <a:pt x="24" y="42"/>
                          <a:pt x="25" y="41"/>
                        </a:cubicBezTo>
                        <a:cubicBezTo>
                          <a:pt x="26" y="40"/>
                          <a:pt x="26" y="39"/>
                          <a:pt x="26" y="38"/>
                        </a:cubicBezTo>
                        <a:cubicBezTo>
                          <a:pt x="25" y="37"/>
                          <a:pt x="25" y="36"/>
                          <a:pt x="24" y="35"/>
                        </a:cubicBezTo>
                        <a:cubicBezTo>
                          <a:pt x="24" y="35"/>
                          <a:pt x="23" y="35"/>
                          <a:pt x="23" y="35"/>
                        </a:cubicBezTo>
                        <a:moveTo>
                          <a:pt x="31" y="22"/>
                        </a:moveTo>
                        <a:cubicBezTo>
                          <a:pt x="29" y="22"/>
                          <a:pt x="27" y="25"/>
                          <a:pt x="27" y="26"/>
                        </a:cubicBezTo>
                        <a:cubicBezTo>
                          <a:pt x="26" y="28"/>
                          <a:pt x="25" y="29"/>
                          <a:pt x="25" y="31"/>
                        </a:cubicBezTo>
                        <a:cubicBezTo>
                          <a:pt x="25" y="33"/>
                          <a:pt x="26" y="35"/>
                          <a:pt x="26" y="37"/>
                        </a:cubicBezTo>
                        <a:cubicBezTo>
                          <a:pt x="26" y="37"/>
                          <a:pt x="27" y="37"/>
                          <a:pt x="27" y="37"/>
                        </a:cubicBezTo>
                        <a:cubicBezTo>
                          <a:pt x="27" y="38"/>
                          <a:pt x="27" y="38"/>
                          <a:pt x="27" y="38"/>
                        </a:cubicBezTo>
                        <a:cubicBezTo>
                          <a:pt x="28" y="39"/>
                          <a:pt x="28" y="40"/>
                          <a:pt x="28" y="41"/>
                        </a:cubicBezTo>
                        <a:cubicBezTo>
                          <a:pt x="29" y="43"/>
                          <a:pt x="31" y="45"/>
                          <a:pt x="33" y="46"/>
                        </a:cubicBezTo>
                        <a:cubicBezTo>
                          <a:pt x="30" y="43"/>
                          <a:pt x="28" y="39"/>
                          <a:pt x="31" y="36"/>
                        </a:cubicBezTo>
                        <a:cubicBezTo>
                          <a:pt x="31" y="35"/>
                          <a:pt x="32" y="35"/>
                          <a:pt x="33" y="35"/>
                        </a:cubicBezTo>
                        <a:cubicBezTo>
                          <a:pt x="36" y="35"/>
                          <a:pt x="40" y="37"/>
                          <a:pt x="41" y="38"/>
                        </a:cubicBezTo>
                        <a:cubicBezTo>
                          <a:pt x="41" y="39"/>
                          <a:pt x="41" y="39"/>
                          <a:pt x="42" y="39"/>
                        </a:cubicBezTo>
                        <a:cubicBezTo>
                          <a:pt x="42" y="39"/>
                          <a:pt x="42" y="39"/>
                          <a:pt x="42" y="39"/>
                        </a:cubicBezTo>
                        <a:cubicBezTo>
                          <a:pt x="43" y="39"/>
                          <a:pt x="44" y="38"/>
                          <a:pt x="45" y="37"/>
                        </a:cubicBezTo>
                        <a:cubicBezTo>
                          <a:pt x="46" y="37"/>
                          <a:pt x="46" y="37"/>
                          <a:pt x="47" y="37"/>
                        </a:cubicBezTo>
                        <a:cubicBezTo>
                          <a:pt x="45" y="36"/>
                          <a:pt x="43" y="36"/>
                          <a:pt x="41" y="36"/>
                        </a:cubicBezTo>
                        <a:cubicBezTo>
                          <a:pt x="38" y="36"/>
                          <a:pt x="35" y="35"/>
                          <a:pt x="33" y="32"/>
                        </a:cubicBezTo>
                        <a:cubicBezTo>
                          <a:pt x="32" y="29"/>
                          <a:pt x="32" y="26"/>
                          <a:pt x="33" y="23"/>
                        </a:cubicBezTo>
                        <a:cubicBezTo>
                          <a:pt x="33" y="23"/>
                          <a:pt x="33" y="23"/>
                          <a:pt x="33" y="23"/>
                        </a:cubicBezTo>
                        <a:cubicBezTo>
                          <a:pt x="33" y="23"/>
                          <a:pt x="32" y="22"/>
                          <a:pt x="32" y="22"/>
                        </a:cubicBezTo>
                        <a:cubicBezTo>
                          <a:pt x="32" y="22"/>
                          <a:pt x="31" y="22"/>
                          <a:pt x="31" y="22"/>
                        </a:cubicBezTo>
                        <a:moveTo>
                          <a:pt x="54" y="18"/>
                        </a:moveTo>
                        <a:cubicBezTo>
                          <a:pt x="54" y="18"/>
                          <a:pt x="54" y="18"/>
                          <a:pt x="54" y="18"/>
                        </a:cubicBezTo>
                        <a:cubicBezTo>
                          <a:pt x="54" y="18"/>
                          <a:pt x="54" y="18"/>
                          <a:pt x="54" y="18"/>
                        </a:cubicBezTo>
                        <a:cubicBezTo>
                          <a:pt x="54" y="18"/>
                          <a:pt x="54" y="18"/>
                          <a:pt x="54" y="18"/>
                        </a:cubicBezTo>
                        <a:moveTo>
                          <a:pt x="57" y="8"/>
                        </a:moveTo>
                        <a:cubicBezTo>
                          <a:pt x="56" y="8"/>
                          <a:pt x="55" y="8"/>
                          <a:pt x="54" y="9"/>
                        </a:cubicBezTo>
                        <a:cubicBezTo>
                          <a:pt x="52" y="10"/>
                          <a:pt x="50" y="11"/>
                          <a:pt x="48" y="13"/>
                        </a:cubicBezTo>
                        <a:cubicBezTo>
                          <a:pt x="46" y="14"/>
                          <a:pt x="45" y="15"/>
                          <a:pt x="43" y="15"/>
                        </a:cubicBezTo>
                        <a:cubicBezTo>
                          <a:pt x="42" y="16"/>
                          <a:pt x="41" y="16"/>
                          <a:pt x="40" y="17"/>
                        </a:cubicBezTo>
                        <a:cubicBezTo>
                          <a:pt x="38" y="17"/>
                          <a:pt x="36" y="19"/>
                          <a:pt x="35" y="21"/>
                        </a:cubicBezTo>
                        <a:cubicBezTo>
                          <a:pt x="34" y="22"/>
                          <a:pt x="34" y="23"/>
                          <a:pt x="34" y="25"/>
                        </a:cubicBezTo>
                        <a:cubicBezTo>
                          <a:pt x="33" y="28"/>
                          <a:pt x="33" y="33"/>
                          <a:pt x="38" y="35"/>
                        </a:cubicBezTo>
                        <a:cubicBezTo>
                          <a:pt x="41" y="36"/>
                          <a:pt x="45" y="35"/>
                          <a:pt x="48" y="36"/>
                        </a:cubicBezTo>
                        <a:cubicBezTo>
                          <a:pt x="50" y="38"/>
                          <a:pt x="51" y="40"/>
                          <a:pt x="51" y="42"/>
                        </a:cubicBezTo>
                        <a:cubicBezTo>
                          <a:pt x="52" y="40"/>
                          <a:pt x="50" y="37"/>
                          <a:pt x="49" y="36"/>
                        </a:cubicBezTo>
                        <a:cubicBezTo>
                          <a:pt x="47" y="35"/>
                          <a:pt x="43" y="35"/>
                          <a:pt x="41" y="34"/>
                        </a:cubicBezTo>
                        <a:cubicBezTo>
                          <a:pt x="35" y="33"/>
                          <a:pt x="34" y="28"/>
                          <a:pt x="36" y="25"/>
                        </a:cubicBezTo>
                        <a:cubicBezTo>
                          <a:pt x="36" y="23"/>
                          <a:pt x="39" y="21"/>
                          <a:pt x="41" y="20"/>
                        </a:cubicBezTo>
                        <a:cubicBezTo>
                          <a:pt x="42" y="20"/>
                          <a:pt x="42" y="20"/>
                          <a:pt x="43" y="20"/>
                        </a:cubicBezTo>
                        <a:cubicBezTo>
                          <a:pt x="44" y="20"/>
                          <a:pt x="45" y="21"/>
                          <a:pt x="47" y="22"/>
                        </a:cubicBezTo>
                        <a:cubicBezTo>
                          <a:pt x="46" y="21"/>
                          <a:pt x="45" y="20"/>
                          <a:pt x="45" y="19"/>
                        </a:cubicBezTo>
                        <a:cubicBezTo>
                          <a:pt x="45" y="19"/>
                          <a:pt x="45" y="19"/>
                          <a:pt x="45" y="19"/>
                        </a:cubicBezTo>
                        <a:cubicBezTo>
                          <a:pt x="47" y="21"/>
                          <a:pt x="48" y="22"/>
                          <a:pt x="52" y="23"/>
                        </a:cubicBezTo>
                        <a:cubicBezTo>
                          <a:pt x="52" y="23"/>
                          <a:pt x="53" y="23"/>
                          <a:pt x="54" y="23"/>
                        </a:cubicBezTo>
                        <a:cubicBezTo>
                          <a:pt x="52" y="22"/>
                          <a:pt x="52" y="20"/>
                          <a:pt x="53" y="19"/>
                        </a:cubicBezTo>
                        <a:cubicBezTo>
                          <a:pt x="52" y="19"/>
                          <a:pt x="52" y="19"/>
                          <a:pt x="51" y="19"/>
                        </a:cubicBezTo>
                        <a:cubicBezTo>
                          <a:pt x="50" y="19"/>
                          <a:pt x="49" y="19"/>
                          <a:pt x="48" y="18"/>
                        </a:cubicBezTo>
                        <a:cubicBezTo>
                          <a:pt x="46" y="16"/>
                          <a:pt x="49" y="13"/>
                          <a:pt x="51" y="12"/>
                        </a:cubicBezTo>
                        <a:cubicBezTo>
                          <a:pt x="53" y="11"/>
                          <a:pt x="55" y="10"/>
                          <a:pt x="56" y="10"/>
                        </a:cubicBezTo>
                        <a:cubicBezTo>
                          <a:pt x="59" y="10"/>
                          <a:pt x="61" y="12"/>
                          <a:pt x="63" y="13"/>
                        </a:cubicBezTo>
                        <a:cubicBezTo>
                          <a:pt x="62" y="12"/>
                          <a:pt x="61" y="11"/>
                          <a:pt x="61" y="10"/>
                        </a:cubicBezTo>
                        <a:cubicBezTo>
                          <a:pt x="61" y="10"/>
                          <a:pt x="61" y="9"/>
                          <a:pt x="61" y="9"/>
                        </a:cubicBezTo>
                        <a:cubicBezTo>
                          <a:pt x="60" y="8"/>
                          <a:pt x="59" y="8"/>
                          <a:pt x="57" y="8"/>
                        </a:cubicBezTo>
                        <a:moveTo>
                          <a:pt x="76" y="0"/>
                        </a:moveTo>
                        <a:cubicBezTo>
                          <a:pt x="74" y="1"/>
                          <a:pt x="71" y="3"/>
                          <a:pt x="69" y="4"/>
                        </a:cubicBezTo>
                        <a:cubicBezTo>
                          <a:pt x="68" y="4"/>
                          <a:pt x="68" y="4"/>
                          <a:pt x="67" y="4"/>
                        </a:cubicBezTo>
                        <a:cubicBezTo>
                          <a:pt x="66" y="5"/>
                          <a:pt x="64" y="6"/>
                          <a:pt x="63" y="6"/>
                        </a:cubicBezTo>
                        <a:cubicBezTo>
                          <a:pt x="62" y="8"/>
                          <a:pt x="62" y="10"/>
                          <a:pt x="62" y="11"/>
                        </a:cubicBezTo>
                        <a:cubicBezTo>
                          <a:pt x="63" y="12"/>
                          <a:pt x="64" y="13"/>
                          <a:pt x="65" y="14"/>
                        </a:cubicBezTo>
                        <a:cubicBezTo>
                          <a:pt x="65" y="14"/>
                          <a:pt x="64" y="13"/>
                          <a:pt x="64" y="13"/>
                        </a:cubicBezTo>
                        <a:cubicBezTo>
                          <a:pt x="64" y="12"/>
                          <a:pt x="63" y="11"/>
                          <a:pt x="63" y="10"/>
                        </a:cubicBezTo>
                        <a:cubicBezTo>
                          <a:pt x="62" y="8"/>
                          <a:pt x="64" y="6"/>
                          <a:pt x="66" y="5"/>
                        </a:cubicBezTo>
                        <a:cubicBezTo>
                          <a:pt x="69" y="4"/>
                          <a:pt x="71" y="4"/>
                          <a:pt x="73" y="3"/>
                        </a:cubicBezTo>
                        <a:cubicBezTo>
                          <a:pt x="74" y="2"/>
                          <a:pt x="75" y="1"/>
                          <a:pt x="76" y="0"/>
                        </a:cubicBezTo>
                      </a:path>
                    </a:pathLst>
                  </a:custGeom>
                  <a:solidFill>
                    <a:srgbClr val="ED91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25" name="Google Shape;3925;p21"/>
                  <p:cNvSpPr/>
                  <p:nvPr/>
                </p:nvSpPr>
                <p:spPr>
                  <a:xfrm>
                    <a:off x="3684" y="1749"/>
                    <a:ext cx="11" cy="4"/>
                  </a:xfrm>
                  <a:custGeom>
                    <a:avLst/>
                    <a:gdLst/>
                    <a:ahLst/>
                    <a:cxnLst/>
                    <a:rect l="l" t="t" r="r" b="b"/>
                    <a:pathLst>
                      <a:path w="14" h="6" extrusionOk="0">
                        <a:moveTo>
                          <a:pt x="14" y="0"/>
                        </a:moveTo>
                        <a:cubicBezTo>
                          <a:pt x="11" y="1"/>
                          <a:pt x="8" y="2"/>
                          <a:pt x="5" y="4"/>
                        </a:cubicBezTo>
                        <a:cubicBezTo>
                          <a:pt x="4" y="4"/>
                          <a:pt x="2" y="5"/>
                          <a:pt x="0" y="6"/>
                        </a:cubicBezTo>
                        <a:cubicBezTo>
                          <a:pt x="0" y="6"/>
                          <a:pt x="0" y="6"/>
                          <a:pt x="0" y="6"/>
                        </a:cubicBezTo>
                        <a:cubicBezTo>
                          <a:pt x="1" y="6"/>
                          <a:pt x="3" y="5"/>
                          <a:pt x="4" y="4"/>
                        </a:cubicBezTo>
                        <a:cubicBezTo>
                          <a:pt x="5" y="4"/>
                          <a:pt x="5" y="4"/>
                          <a:pt x="6" y="4"/>
                        </a:cubicBezTo>
                        <a:cubicBezTo>
                          <a:pt x="8" y="3"/>
                          <a:pt x="11" y="1"/>
                          <a:pt x="13" y="0"/>
                        </a:cubicBezTo>
                        <a:cubicBezTo>
                          <a:pt x="14" y="0"/>
                          <a:pt x="14" y="0"/>
                          <a:pt x="14" y="0"/>
                        </a:cubicBezTo>
                        <a:cubicBezTo>
                          <a:pt x="14" y="0"/>
                          <a:pt x="14" y="0"/>
                          <a:pt x="14" y="0"/>
                        </a:cubicBezTo>
                      </a:path>
                    </a:pathLst>
                  </a:custGeom>
                  <a:solidFill>
                    <a:srgbClr val="DB7D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26" name="Google Shape;3926;p21"/>
                  <p:cNvSpPr/>
                  <p:nvPr/>
                </p:nvSpPr>
                <p:spPr>
                  <a:xfrm>
                    <a:off x="3645" y="1786"/>
                    <a:ext cx="3" cy="4"/>
                  </a:xfrm>
                  <a:custGeom>
                    <a:avLst/>
                    <a:gdLst/>
                    <a:ahLst/>
                    <a:cxnLst/>
                    <a:rect l="l" t="t" r="r" b="b"/>
                    <a:pathLst>
                      <a:path w="5" h="5" extrusionOk="0">
                        <a:moveTo>
                          <a:pt x="1" y="0"/>
                        </a:moveTo>
                        <a:cubicBezTo>
                          <a:pt x="1" y="0"/>
                          <a:pt x="1" y="0"/>
                          <a:pt x="1" y="0"/>
                        </a:cubicBezTo>
                        <a:cubicBezTo>
                          <a:pt x="1" y="0"/>
                          <a:pt x="1" y="0"/>
                          <a:pt x="1" y="0"/>
                        </a:cubicBezTo>
                        <a:cubicBezTo>
                          <a:pt x="1" y="0"/>
                          <a:pt x="0" y="0"/>
                          <a:pt x="0" y="0"/>
                        </a:cubicBezTo>
                        <a:cubicBezTo>
                          <a:pt x="1" y="1"/>
                          <a:pt x="2" y="2"/>
                          <a:pt x="3" y="2"/>
                        </a:cubicBezTo>
                        <a:cubicBezTo>
                          <a:pt x="3" y="2"/>
                          <a:pt x="2" y="2"/>
                          <a:pt x="1" y="3"/>
                        </a:cubicBezTo>
                        <a:cubicBezTo>
                          <a:pt x="0" y="3"/>
                          <a:pt x="0" y="4"/>
                          <a:pt x="0" y="5"/>
                        </a:cubicBezTo>
                        <a:cubicBezTo>
                          <a:pt x="0" y="4"/>
                          <a:pt x="1" y="4"/>
                          <a:pt x="2" y="3"/>
                        </a:cubicBezTo>
                        <a:cubicBezTo>
                          <a:pt x="2" y="3"/>
                          <a:pt x="3" y="3"/>
                          <a:pt x="4" y="3"/>
                        </a:cubicBezTo>
                        <a:cubicBezTo>
                          <a:pt x="4" y="3"/>
                          <a:pt x="5" y="3"/>
                          <a:pt x="5" y="3"/>
                        </a:cubicBezTo>
                        <a:cubicBezTo>
                          <a:pt x="4" y="2"/>
                          <a:pt x="4" y="2"/>
                          <a:pt x="4" y="2"/>
                        </a:cubicBezTo>
                        <a:cubicBezTo>
                          <a:pt x="2" y="1"/>
                          <a:pt x="1" y="1"/>
                          <a:pt x="1" y="0"/>
                        </a:cubicBezTo>
                      </a:path>
                    </a:pathLst>
                  </a:custGeom>
                  <a:solidFill>
                    <a:srgbClr val="D96E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27" name="Google Shape;3927;p21"/>
                  <p:cNvSpPr/>
                  <p:nvPr/>
                </p:nvSpPr>
                <p:spPr>
                  <a:xfrm>
                    <a:off x="3642" y="1795"/>
                    <a:ext cx="6" cy="2"/>
                  </a:xfrm>
                  <a:custGeom>
                    <a:avLst/>
                    <a:gdLst/>
                    <a:ahLst/>
                    <a:cxnLst/>
                    <a:rect l="l" t="t" r="r" b="b"/>
                    <a:pathLst>
                      <a:path w="9" h="3" extrusionOk="0">
                        <a:moveTo>
                          <a:pt x="1" y="0"/>
                        </a:moveTo>
                        <a:cubicBezTo>
                          <a:pt x="0" y="0"/>
                          <a:pt x="0" y="0"/>
                          <a:pt x="0" y="0"/>
                        </a:cubicBezTo>
                        <a:cubicBezTo>
                          <a:pt x="1" y="0"/>
                          <a:pt x="2" y="0"/>
                          <a:pt x="2" y="0"/>
                        </a:cubicBezTo>
                        <a:cubicBezTo>
                          <a:pt x="3" y="1"/>
                          <a:pt x="5" y="1"/>
                          <a:pt x="6" y="2"/>
                        </a:cubicBezTo>
                        <a:cubicBezTo>
                          <a:pt x="6" y="2"/>
                          <a:pt x="6" y="2"/>
                          <a:pt x="7" y="2"/>
                        </a:cubicBezTo>
                        <a:cubicBezTo>
                          <a:pt x="7" y="2"/>
                          <a:pt x="7" y="2"/>
                          <a:pt x="8" y="2"/>
                        </a:cubicBezTo>
                        <a:cubicBezTo>
                          <a:pt x="9" y="3"/>
                          <a:pt x="9" y="3"/>
                          <a:pt x="9" y="3"/>
                        </a:cubicBezTo>
                        <a:cubicBezTo>
                          <a:pt x="8" y="2"/>
                          <a:pt x="7" y="1"/>
                          <a:pt x="6" y="1"/>
                        </a:cubicBezTo>
                        <a:cubicBezTo>
                          <a:pt x="5" y="1"/>
                          <a:pt x="5" y="1"/>
                          <a:pt x="5" y="0"/>
                        </a:cubicBezTo>
                        <a:cubicBezTo>
                          <a:pt x="5" y="1"/>
                          <a:pt x="5" y="1"/>
                          <a:pt x="6" y="1"/>
                        </a:cubicBezTo>
                        <a:cubicBezTo>
                          <a:pt x="6" y="1"/>
                          <a:pt x="6" y="1"/>
                          <a:pt x="6" y="1"/>
                        </a:cubicBezTo>
                        <a:cubicBezTo>
                          <a:pt x="4" y="1"/>
                          <a:pt x="2" y="0"/>
                          <a:pt x="1" y="0"/>
                        </a:cubicBezTo>
                      </a:path>
                    </a:pathLst>
                  </a:custGeom>
                  <a:solidFill>
                    <a:srgbClr val="D96E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28" name="Google Shape;3928;p21"/>
                  <p:cNvSpPr/>
                  <p:nvPr/>
                </p:nvSpPr>
                <p:spPr>
                  <a:xfrm>
                    <a:off x="3642" y="1806"/>
                    <a:ext cx="9" cy="3"/>
                  </a:xfrm>
                  <a:custGeom>
                    <a:avLst/>
                    <a:gdLst/>
                    <a:ahLst/>
                    <a:cxnLst/>
                    <a:rect l="l" t="t" r="r" b="b"/>
                    <a:pathLst>
                      <a:path w="12" h="5" extrusionOk="0">
                        <a:moveTo>
                          <a:pt x="1" y="0"/>
                        </a:moveTo>
                        <a:cubicBezTo>
                          <a:pt x="2" y="1"/>
                          <a:pt x="2" y="1"/>
                          <a:pt x="2" y="1"/>
                        </a:cubicBezTo>
                        <a:cubicBezTo>
                          <a:pt x="2" y="1"/>
                          <a:pt x="1" y="1"/>
                          <a:pt x="1" y="1"/>
                        </a:cubicBezTo>
                        <a:cubicBezTo>
                          <a:pt x="0" y="1"/>
                          <a:pt x="0" y="1"/>
                          <a:pt x="0" y="1"/>
                        </a:cubicBezTo>
                        <a:cubicBezTo>
                          <a:pt x="4" y="2"/>
                          <a:pt x="8" y="3"/>
                          <a:pt x="11" y="5"/>
                        </a:cubicBezTo>
                        <a:cubicBezTo>
                          <a:pt x="12" y="5"/>
                          <a:pt x="12" y="5"/>
                          <a:pt x="12" y="5"/>
                        </a:cubicBezTo>
                        <a:cubicBezTo>
                          <a:pt x="12" y="5"/>
                          <a:pt x="12" y="5"/>
                          <a:pt x="12" y="5"/>
                        </a:cubicBezTo>
                        <a:cubicBezTo>
                          <a:pt x="12" y="5"/>
                          <a:pt x="11" y="4"/>
                          <a:pt x="11" y="4"/>
                        </a:cubicBezTo>
                        <a:cubicBezTo>
                          <a:pt x="10" y="3"/>
                          <a:pt x="8" y="2"/>
                          <a:pt x="6" y="2"/>
                        </a:cubicBezTo>
                        <a:cubicBezTo>
                          <a:pt x="5" y="1"/>
                          <a:pt x="3" y="1"/>
                          <a:pt x="2" y="1"/>
                        </a:cubicBezTo>
                        <a:cubicBezTo>
                          <a:pt x="1" y="1"/>
                          <a:pt x="1" y="1"/>
                          <a:pt x="1" y="0"/>
                        </a:cubicBezTo>
                      </a:path>
                    </a:pathLst>
                  </a:custGeom>
                  <a:solidFill>
                    <a:srgbClr val="D96E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29" name="Google Shape;3929;p21"/>
                  <p:cNvSpPr/>
                  <p:nvPr/>
                </p:nvSpPr>
                <p:spPr>
                  <a:xfrm>
                    <a:off x="3635" y="1822"/>
                    <a:ext cx="95" cy="64"/>
                  </a:xfrm>
                  <a:custGeom>
                    <a:avLst/>
                    <a:gdLst/>
                    <a:ahLst/>
                    <a:cxnLst/>
                    <a:rect l="l" t="t" r="r" b="b"/>
                    <a:pathLst>
                      <a:path w="127" h="85" extrusionOk="0">
                        <a:moveTo>
                          <a:pt x="64" y="60"/>
                        </a:moveTo>
                        <a:cubicBezTo>
                          <a:pt x="64" y="60"/>
                          <a:pt x="64" y="60"/>
                          <a:pt x="64" y="60"/>
                        </a:cubicBezTo>
                        <a:cubicBezTo>
                          <a:pt x="66" y="62"/>
                          <a:pt x="67" y="64"/>
                          <a:pt x="68" y="66"/>
                        </a:cubicBezTo>
                        <a:cubicBezTo>
                          <a:pt x="69" y="68"/>
                          <a:pt x="70" y="72"/>
                          <a:pt x="67" y="72"/>
                        </a:cubicBezTo>
                        <a:cubicBezTo>
                          <a:pt x="66" y="72"/>
                          <a:pt x="66" y="72"/>
                          <a:pt x="66" y="72"/>
                        </a:cubicBezTo>
                        <a:cubicBezTo>
                          <a:pt x="65" y="72"/>
                          <a:pt x="64" y="71"/>
                          <a:pt x="64" y="70"/>
                        </a:cubicBezTo>
                        <a:cubicBezTo>
                          <a:pt x="63" y="69"/>
                          <a:pt x="63" y="67"/>
                          <a:pt x="61" y="66"/>
                        </a:cubicBezTo>
                        <a:cubicBezTo>
                          <a:pt x="61" y="66"/>
                          <a:pt x="61" y="66"/>
                          <a:pt x="61" y="66"/>
                        </a:cubicBezTo>
                        <a:cubicBezTo>
                          <a:pt x="57" y="64"/>
                          <a:pt x="53" y="63"/>
                          <a:pt x="49" y="62"/>
                        </a:cubicBezTo>
                        <a:cubicBezTo>
                          <a:pt x="47" y="62"/>
                          <a:pt x="45" y="62"/>
                          <a:pt x="44" y="61"/>
                        </a:cubicBezTo>
                        <a:cubicBezTo>
                          <a:pt x="43" y="61"/>
                          <a:pt x="43" y="61"/>
                          <a:pt x="42" y="61"/>
                        </a:cubicBezTo>
                        <a:cubicBezTo>
                          <a:pt x="43" y="62"/>
                          <a:pt x="44" y="64"/>
                          <a:pt x="46" y="66"/>
                        </a:cubicBezTo>
                        <a:cubicBezTo>
                          <a:pt x="49" y="67"/>
                          <a:pt x="52" y="68"/>
                          <a:pt x="55" y="68"/>
                        </a:cubicBezTo>
                        <a:cubicBezTo>
                          <a:pt x="59" y="69"/>
                          <a:pt x="60" y="72"/>
                          <a:pt x="63" y="74"/>
                        </a:cubicBezTo>
                        <a:cubicBezTo>
                          <a:pt x="64" y="75"/>
                          <a:pt x="65" y="76"/>
                          <a:pt x="66" y="76"/>
                        </a:cubicBezTo>
                        <a:cubicBezTo>
                          <a:pt x="68" y="77"/>
                          <a:pt x="70" y="77"/>
                          <a:pt x="71" y="78"/>
                        </a:cubicBezTo>
                        <a:cubicBezTo>
                          <a:pt x="73" y="79"/>
                          <a:pt x="77" y="85"/>
                          <a:pt x="81" y="85"/>
                        </a:cubicBezTo>
                        <a:cubicBezTo>
                          <a:pt x="81" y="85"/>
                          <a:pt x="82" y="84"/>
                          <a:pt x="83" y="83"/>
                        </a:cubicBezTo>
                        <a:cubicBezTo>
                          <a:pt x="83" y="83"/>
                          <a:pt x="83" y="83"/>
                          <a:pt x="83" y="83"/>
                        </a:cubicBezTo>
                        <a:cubicBezTo>
                          <a:pt x="83" y="82"/>
                          <a:pt x="82" y="82"/>
                          <a:pt x="82" y="82"/>
                        </a:cubicBezTo>
                        <a:cubicBezTo>
                          <a:pt x="80" y="80"/>
                          <a:pt x="78" y="79"/>
                          <a:pt x="76" y="77"/>
                        </a:cubicBezTo>
                        <a:cubicBezTo>
                          <a:pt x="75" y="75"/>
                          <a:pt x="74" y="73"/>
                          <a:pt x="73" y="71"/>
                        </a:cubicBezTo>
                        <a:cubicBezTo>
                          <a:pt x="72" y="67"/>
                          <a:pt x="67" y="63"/>
                          <a:pt x="64" y="60"/>
                        </a:cubicBezTo>
                        <a:moveTo>
                          <a:pt x="108" y="42"/>
                        </a:moveTo>
                        <a:cubicBezTo>
                          <a:pt x="108" y="43"/>
                          <a:pt x="109" y="43"/>
                          <a:pt x="110" y="44"/>
                        </a:cubicBezTo>
                        <a:cubicBezTo>
                          <a:pt x="113" y="46"/>
                          <a:pt x="115" y="48"/>
                          <a:pt x="112" y="50"/>
                        </a:cubicBezTo>
                        <a:cubicBezTo>
                          <a:pt x="111" y="51"/>
                          <a:pt x="110" y="51"/>
                          <a:pt x="108" y="52"/>
                        </a:cubicBezTo>
                        <a:cubicBezTo>
                          <a:pt x="109" y="52"/>
                          <a:pt x="110" y="52"/>
                          <a:pt x="111" y="52"/>
                        </a:cubicBezTo>
                        <a:cubicBezTo>
                          <a:pt x="111" y="52"/>
                          <a:pt x="112" y="52"/>
                          <a:pt x="112" y="52"/>
                        </a:cubicBezTo>
                        <a:cubicBezTo>
                          <a:pt x="113" y="52"/>
                          <a:pt x="113" y="52"/>
                          <a:pt x="113" y="53"/>
                        </a:cubicBezTo>
                        <a:cubicBezTo>
                          <a:pt x="116" y="53"/>
                          <a:pt x="118" y="54"/>
                          <a:pt x="120" y="54"/>
                        </a:cubicBezTo>
                        <a:cubicBezTo>
                          <a:pt x="120" y="54"/>
                          <a:pt x="120" y="54"/>
                          <a:pt x="121" y="54"/>
                        </a:cubicBezTo>
                        <a:cubicBezTo>
                          <a:pt x="124" y="54"/>
                          <a:pt x="125" y="51"/>
                          <a:pt x="125" y="49"/>
                        </a:cubicBezTo>
                        <a:cubicBezTo>
                          <a:pt x="126" y="48"/>
                          <a:pt x="126" y="45"/>
                          <a:pt x="123" y="45"/>
                        </a:cubicBezTo>
                        <a:cubicBezTo>
                          <a:pt x="123" y="45"/>
                          <a:pt x="123" y="45"/>
                          <a:pt x="122" y="45"/>
                        </a:cubicBezTo>
                        <a:cubicBezTo>
                          <a:pt x="121" y="45"/>
                          <a:pt x="119" y="46"/>
                          <a:pt x="118" y="46"/>
                        </a:cubicBezTo>
                        <a:cubicBezTo>
                          <a:pt x="117" y="47"/>
                          <a:pt x="116" y="48"/>
                          <a:pt x="116" y="49"/>
                        </a:cubicBezTo>
                        <a:cubicBezTo>
                          <a:pt x="116" y="49"/>
                          <a:pt x="115" y="49"/>
                          <a:pt x="115" y="49"/>
                        </a:cubicBezTo>
                        <a:cubicBezTo>
                          <a:pt x="115" y="49"/>
                          <a:pt x="115" y="49"/>
                          <a:pt x="115" y="49"/>
                        </a:cubicBezTo>
                        <a:cubicBezTo>
                          <a:pt x="115" y="49"/>
                          <a:pt x="115" y="49"/>
                          <a:pt x="115" y="48"/>
                        </a:cubicBezTo>
                        <a:cubicBezTo>
                          <a:pt x="115" y="47"/>
                          <a:pt x="115" y="46"/>
                          <a:pt x="113" y="45"/>
                        </a:cubicBezTo>
                        <a:cubicBezTo>
                          <a:pt x="111" y="44"/>
                          <a:pt x="109" y="44"/>
                          <a:pt x="108" y="42"/>
                        </a:cubicBezTo>
                        <a:moveTo>
                          <a:pt x="24" y="39"/>
                        </a:moveTo>
                        <a:cubicBezTo>
                          <a:pt x="24" y="39"/>
                          <a:pt x="23" y="39"/>
                          <a:pt x="23" y="39"/>
                        </a:cubicBezTo>
                        <a:cubicBezTo>
                          <a:pt x="22" y="40"/>
                          <a:pt x="20" y="40"/>
                          <a:pt x="19" y="41"/>
                        </a:cubicBezTo>
                        <a:cubicBezTo>
                          <a:pt x="18" y="42"/>
                          <a:pt x="17" y="43"/>
                          <a:pt x="18" y="44"/>
                        </a:cubicBezTo>
                        <a:cubicBezTo>
                          <a:pt x="18" y="46"/>
                          <a:pt x="20" y="47"/>
                          <a:pt x="21" y="48"/>
                        </a:cubicBezTo>
                        <a:cubicBezTo>
                          <a:pt x="24" y="49"/>
                          <a:pt x="27" y="48"/>
                          <a:pt x="29" y="50"/>
                        </a:cubicBezTo>
                        <a:cubicBezTo>
                          <a:pt x="30" y="52"/>
                          <a:pt x="31" y="53"/>
                          <a:pt x="33" y="55"/>
                        </a:cubicBezTo>
                        <a:cubicBezTo>
                          <a:pt x="35" y="56"/>
                          <a:pt x="37" y="57"/>
                          <a:pt x="38" y="57"/>
                        </a:cubicBezTo>
                        <a:cubicBezTo>
                          <a:pt x="39" y="58"/>
                          <a:pt x="40" y="58"/>
                          <a:pt x="41" y="58"/>
                        </a:cubicBezTo>
                        <a:cubicBezTo>
                          <a:pt x="41" y="59"/>
                          <a:pt x="41" y="59"/>
                          <a:pt x="41" y="59"/>
                        </a:cubicBezTo>
                        <a:cubicBezTo>
                          <a:pt x="41" y="59"/>
                          <a:pt x="41" y="59"/>
                          <a:pt x="41" y="59"/>
                        </a:cubicBezTo>
                        <a:cubicBezTo>
                          <a:pt x="41" y="59"/>
                          <a:pt x="41" y="59"/>
                          <a:pt x="41" y="59"/>
                        </a:cubicBezTo>
                        <a:cubicBezTo>
                          <a:pt x="41" y="59"/>
                          <a:pt x="41" y="59"/>
                          <a:pt x="41" y="59"/>
                        </a:cubicBezTo>
                        <a:cubicBezTo>
                          <a:pt x="41" y="59"/>
                          <a:pt x="41" y="59"/>
                          <a:pt x="42" y="59"/>
                        </a:cubicBezTo>
                        <a:cubicBezTo>
                          <a:pt x="42" y="60"/>
                          <a:pt x="43" y="60"/>
                          <a:pt x="43" y="60"/>
                        </a:cubicBezTo>
                        <a:cubicBezTo>
                          <a:pt x="45" y="61"/>
                          <a:pt x="46" y="61"/>
                          <a:pt x="48" y="61"/>
                        </a:cubicBezTo>
                        <a:cubicBezTo>
                          <a:pt x="45" y="60"/>
                          <a:pt x="42" y="59"/>
                          <a:pt x="40" y="56"/>
                        </a:cubicBezTo>
                        <a:cubicBezTo>
                          <a:pt x="40" y="55"/>
                          <a:pt x="40" y="54"/>
                          <a:pt x="42" y="53"/>
                        </a:cubicBezTo>
                        <a:cubicBezTo>
                          <a:pt x="42" y="53"/>
                          <a:pt x="43" y="53"/>
                          <a:pt x="44" y="53"/>
                        </a:cubicBezTo>
                        <a:cubicBezTo>
                          <a:pt x="43" y="53"/>
                          <a:pt x="42" y="52"/>
                          <a:pt x="42" y="52"/>
                        </a:cubicBezTo>
                        <a:cubicBezTo>
                          <a:pt x="42" y="52"/>
                          <a:pt x="42" y="52"/>
                          <a:pt x="42" y="52"/>
                        </a:cubicBezTo>
                        <a:cubicBezTo>
                          <a:pt x="40" y="52"/>
                          <a:pt x="39" y="52"/>
                          <a:pt x="38" y="51"/>
                        </a:cubicBezTo>
                        <a:cubicBezTo>
                          <a:pt x="38" y="51"/>
                          <a:pt x="38" y="51"/>
                          <a:pt x="38" y="51"/>
                        </a:cubicBezTo>
                        <a:cubicBezTo>
                          <a:pt x="38" y="51"/>
                          <a:pt x="38" y="51"/>
                          <a:pt x="38" y="51"/>
                        </a:cubicBezTo>
                        <a:cubicBezTo>
                          <a:pt x="38" y="51"/>
                          <a:pt x="38" y="51"/>
                          <a:pt x="38" y="51"/>
                        </a:cubicBezTo>
                        <a:cubicBezTo>
                          <a:pt x="37" y="51"/>
                          <a:pt x="37" y="51"/>
                          <a:pt x="37" y="51"/>
                        </a:cubicBezTo>
                        <a:cubicBezTo>
                          <a:pt x="36" y="51"/>
                          <a:pt x="35" y="51"/>
                          <a:pt x="35" y="51"/>
                        </a:cubicBezTo>
                        <a:cubicBezTo>
                          <a:pt x="34" y="52"/>
                          <a:pt x="34" y="52"/>
                          <a:pt x="33" y="53"/>
                        </a:cubicBezTo>
                        <a:cubicBezTo>
                          <a:pt x="33" y="52"/>
                          <a:pt x="33" y="52"/>
                          <a:pt x="33" y="52"/>
                        </a:cubicBezTo>
                        <a:cubicBezTo>
                          <a:pt x="33" y="52"/>
                          <a:pt x="33" y="52"/>
                          <a:pt x="33" y="52"/>
                        </a:cubicBezTo>
                        <a:cubicBezTo>
                          <a:pt x="33" y="51"/>
                          <a:pt x="33" y="50"/>
                          <a:pt x="33" y="50"/>
                        </a:cubicBezTo>
                        <a:cubicBezTo>
                          <a:pt x="33" y="49"/>
                          <a:pt x="33" y="49"/>
                          <a:pt x="33" y="49"/>
                        </a:cubicBezTo>
                        <a:cubicBezTo>
                          <a:pt x="32" y="48"/>
                          <a:pt x="31" y="48"/>
                          <a:pt x="31" y="47"/>
                        </a:cubicBezTo>
                        <a:cubicBezTo>
                          <a:pt x="31" y="47"/>
                          <a:pt x="31" y="47"/>
                          <a:pt x="31" y="47"/>
                        </a:cubicBezTo>
                        <a:cubicBezTo>
                          <a:pt x="31" y="47"/>
                          <a:pt x="31" y="47"/>
                          <a:pt x="32" y="48"/>
                        </a:cubicBezTo>
                        <a:cubicBezTo>
                          <a:pt x="32" y="48"/>
                          <a:pt x="32" y="48"/>
                          <a:pt x="32" y="48"/>
                        </a:cubicBezTo>
                        <a:cubicBezTo>
                          <a:pt x="33" y="48"/>
                          <a:pt x="34" y="49"/>
                          <a:pt x="34" y="49"/>
                        </a:cubicBezTo>
                        <a:cubicBezTo>
                          <a:pt x="35" y="49"/>
                          <a:pt x="35" y="49"/>
                          <a:pt x="35" y="49"/>
                        </a:cubicBezTo>
                        <a:cubicBezTo>
                          <a:pt x="35" y="49"/>
                          <a:pt x="34" y="49"/>
                          <a:pt x="34" y="48"/>
                        </a:cubicBezTo>
                        <a:cubicBezTo>
                          <a:pt x="31" y="47"/>
                          <a:pt x="31" y="43"/>
                          <a:pt x="35" y="43"/>
                        </a:cubicBezTo>
                        <a:cubicBezTo>
                          <a:pt x="35" y="43"/>
                          <a:pt x="35" y="43"/>
                          <a:pt x="35" y="43"/>
                        </a:cubicBezTo>
                        <a:cubicBezTo>
                          <a:pt x="38" y="43"/>
                          <a:pt x="39" y="44"/>
                          <a:pt x="41" y="44"/>
                        </a:cubicBezTo>
                        <a:cubicBezTo>
                          <a:pt x="43" y="45"/>
                          <a:pt x="45" y="45"/>
                          <a:pt x="47" y="45"/>
                        </a:cubicBezTo>
                        <a:cubicBezTo>
                          <a:pt x="48" y="45"/>
                          <a:pt x="48" y="46"/>
                          <a:pt x="49" y="46"/>
                        </a:cubicBezTo>
                        <a:cubicBezTo>
                          <a:pt x="47" y="45"/>
                          <a:pt x="46" y="44"/>
                          <a:pt x="45" y="44"/>
                        </a:cubicBezTo>
                        <a:cubicBezTo>
                          <a:pt x="45" y="44"/>
                          <a:pt x="44" y="44"/>
                          <a:pt x="44" y="44"/>
                        </a:cubicBezTo>
                        <a:cubicBezTo>
                          <a:pt x="43" y="43"/>
                          <a:pt x="43" y="43"/>
                          <a:pt x="42" y="43"/>
                        </a:cubicBezTo>
                        <a:cubicBezTo>
                          <a:pt x="42" y="43"/>
                          <a:pt x="41" y="43"/>
                          <a:pt x="40" y="43"/>
                        </a:cubicBezTo>
                        <a:cubicBezTo>
                          <a:pt x="40" y="42"/>
                          <a:pt x="39" y="42"/>
                          <a:pt x="39" y="42"/>
                        </a:cubicBezTo>
                        <a:cubicBezTo>
                          <a:pt x="38" y="42"/>
                          <a:pt x="38" y="42"/>
                          <a:pt x="37" y="42"/>
                        </a:cubicBezTo>
                        <a:cubicBezTo>
                          <a:pt x="37" y="42"/>
                          <a:pt x="36" y="42"/>
                          <a:pt x="36" y="42"/>
                        </a:cubicBezTo>
                        <a:cubicBezTo>
                          <a:pt x="35" y="42"/>
                          <a:pt x="35" y="42"/>
                          <a:pt x="34" y="42"/>
                        </a:cubicBezTo>
                        <a:cubicBezTo>
                          <a:pt x="34" y="42"/>
                          <a:pt x="33" y="42"/>
                          <a:pt x="33" y="42"/>
                        </a:cubicBezTo>
                        <a:cubicBezTo>
                          <a:pt x="31" y="42"/>
                          <a:pt x="30" y="41"/>
                          <a:pt x="29" y="41"/>
                        </a:cubicBezTo>
                        <a:cubicBezTo>
                          <a:pt x="29" y="40"/>
                          <a:pt x="29" y="40"/>
                          <a:pt x="29" y="40"/>
                        </a:cubicBezTo>
                        <a:cubicBezTo>
                          <a:pt x="30" y="41"/>
                          <a:pt x="30" y="42"/>
                          <a:pt x="31" y="42"/>
                        </a:cubicBezTo>
                        <a:cubicBezTo>
                          <a:pt x="31" y="42"/>
                          <a:pt x="31" y="42"/>
                          <a:pt x="31" y="42"/>
                        </a:cubicBezTo>
                        <a:cubicBezTo>
                          <a:pt x="30" y="42"/>
                          <a:pt x="29" y="41"/>
                          <a:pt x="27" y="40"/>
                        </a:cubicBezTo>
                        <a:cubicBezTo>
                          <a:pt x="26" y="40"/>
                          <a:pt x="25" y="39"/>
                          <a:pt x="24" y="39"/>
                        </a:cubicBezTo>
                        <a:moveTo>
                          <a:pt x="119" y="27"/>
                        </a:moveTo>
                        <a:cubicBezTo>
                          <a:pt x="119" y="28"/>
                          <a:pt x="120" y="28"/>
                          <a:pt x="120" y="28"/>
                        </a:cubicBezTo>
                        <a:cubicBezTo>
                          <a:pt x="120" y="28"/>
                          <a:pt x="119" y="28"/>
                          <a:pt x="119" y="27"/>
                        </a:cubicBezTo>
                        <a:moveTo>
                          <a:pt x="108" y="25"/>
                        </a:moveTo>
                        <a:cubicBezTo>
                          <a:pt x="108" y="25"/>
                          <a:pt x="108" y="26"/>
                          <a:pt x="108" y="26"/>
                        </a:cubicBezTo>
                        <a:cubicBezTo>
                          <a:pt x="109" y="27"/>
                          <a:pt x="110" y="27"/>
                          <a:pt x="111" y="28"/>
                        </a:cubicBezTo>
                        <a:cubicBezTo>
                          <a:pt x="112" y="29"/>
                          <a:pt x="114" y="29"/>
                          <a:pt x="115" y="30"/>
                        </a:cubicBezTo>
                        <a:cubicBezTo>
                          <a:pt x="120" y="31"/>
                          <a:pt x="123" y="33"/>
                          <a:pt x="121" y="37"/>
                        </a:cubicBezTo>
                        <a:cubicBezTo>
                          <a:pt x="120" y="40"/>
                          <a:pt x="117" y="41"/>
                          <a:pt x="113" y="41"/>
                        </a:cubicBezTo>
                        <a:cubicBezTo>
                          <a:pt x="112" y="41"/>
                          <a:pt x="111" y="41"/>
                          <a:pt x="110" y="41"/>
                        </a:cubicBezTo>
                        <a:cubicBezTo>
                          <a:pt x="108" y="40"/>
                          <a:pt x="106" y="39"/>
                          <a:pt x="105" y="38"/>
                        </a:cubicBezTo>
                        <a:cubicBezTo>
                          <a:pt x="105" y="38"/>
                          <a:pt x="105" y="38"/>
                          <a:pt x="105" y="39"/>
                        </a:cubicBezTo>
                        <a:cubicBezTo>
                          <a:pt x="106" y="39"/>
                          <a:pt x="107" y="40"/>
                          <a:pt x="108" y="41"/>
                        </a:cubicBezTo>
                        <a:cubicBezTo>
                          <a:pt x="110" y="42"/>
                          <a:pt x="111" y="43"/>
                          <a:pt x="114" y="44"/>
                        </a:cubicBezTo>
                        <a:cubicBezTo>
                          <a:pt x="114" y="44"/>
                          <a:pt x="115" y="44"/>
                          <a:pt x="116" y="44"/>
                        </a:cubicBezTo>
                        <a:cubicBezTo>
                          <a:pt x="117" y="44"/>
                          <a:pt x="117" y="44"/>
                          <a:pt x="117" y="44"/>
                        </a:cubicBezTo>
                        <a:cubicBezTo>
                          <a:pt x="118" y="44"/>
                          <a:pt x="119" y="44"/>
                          <a:pt x="121" y="44"/>
                        </a:cubicBezTo>
                        <a:cubicBezTo>
                          <a:pt x="122" y="43"/>
                          <a:pt x="124" y="42"/>
                          <a:pt x="125" y="41"/>
                        </a:cubicBezTo>
                        <a:cubicBezTo>
                          <a:pt x="127" y="38"/>
                          <a:pt x="127" y="33"/>
                          <a:pt x="126" y="30"/>
                        </a:cubicBezTo>
                        <a:cubicBezTo>
                          <a:pt x="125" y="29"/>
                          <a:pt x="124" y="28"/>
                          <a:pt x="122" y="28"/>
                        </a:cubicBezTo>
                        <a:cubicBezTo>
                          <a:pt x="121" y="28"/>
                          <a:pt x="120" y="28"/>
                          <a:pt x="119" y="27"/>
                        </a:cubicBezTo>
                        <a:cubicBezTo>
                          <a:pt x="118" y="27"/>
                          <a:pt x="117" y="27"/>
                          <a:pt x="115" y="27"/>
                        </a:cubicBezTo>
                        <a:cubicBezTo>
                          <a:pt x="113" y="27"/>
                          <a:pt x="111" y="26"/>
                          <a:pt x="109" y="26"/>
                        </a:cubicBezTo>
                        <a:cubicBezTo>
                          <a:pt x="108" y="26"/>
                          <a:pt x="108" y="25"/>
                          <a:pt x="108" y="25"/>
                        </a:cubicBezTo>
                        <a:moveTo>
                          <a:pt x="102" y="20"/>
                        </a:moveTo>
                        <a:cubicBezTo>
                          <a:pt x="103" y="20"/>
                          <a:pt x="104" y="21"/>
                          <a:pt x="105" y="21"/>
                        </a:cubicBezTo>
                        <a:cubicBezTo>
                          <a:pt x="107" y="22"/>
                          <a:pt x="110" y="22"/>
                          <a:pt x="112" y="22"/>
                        </a:cubicBezTo>
                        <a:cubicBezTo>
                          <a:pt x="113" y="23"/>
                          <a:pt x="116" y="24"/>
                          <a:pt x="113" y="25"/>
                        </a:cubicBezTo>
                        <a:cubicBezTo>
                          <a:pt x="113" y="25"/>
                          <a:pt x="112" y="25"/>
                          <a:pt x="111" y="25"/>
                        </a:cubicBezTo>
                        <a:cubicBezTo>
                          <a:pt x="111" y="25"/>
                          <a:pt x="111" y="25"/>
                          <a:pt x="110" y="25"/>
                        </a:cubicBezTo>
                        <a:cubicBezTo>
                          <a:pt x="112" y="26"/>
                          <a:pt x="115" y="26"/>
                          <a:pt x="117" y="27"/>
                        </a:cubicBezTo>
                        <a:cubicBezTo>
                          <a:pt x="119" y="27"/>
                          <a:pt x="121" y="27"/>
                          <a:pt x="123" y="27"/>
                        </a:cubicBezTo>
                        <a:cubicBezTo>
                          <a:pt x="123" y="27"/>
                          <a:pt x="124" y="27"/>
                          <a:pt x="124" y="27"/>
                        </a:cubicBezTo>
                        <a:cubicBezTo>
                          <a:pt x="125" y="26"/>
                          <a:pt x="125" y="24"/>
                          <a:pt x="124" y="23"/>
                        </a:cubicBezTo>
                        <a:cubicBezTo>
                          <a:pt x="124" y="22"/>
                          <a:pt x="122" y="22"/>
                          <a:pt x="120" y="21"/>
                        </a:cubicBezTo>
                        <a:cubicBezTo>
                          <a:pt x="119" y="21"/>
                          <a:pt x="117" y="22"/>
                          <a:pt x="115" y="22"/>
                        </a:cubicBezTo>
                        <a:cubicBezTo>
                          <a:pt x="114" y="22"/>
                          <a:pt x="114" y="22"/>
                          <a:pt x="113" y="22"/>
                        </a:cubicBezTo>
                        <a:cubicBezTo>
                          <a:pt x="109" y="21"/>
                          <a:pt x="105" y="20"/>
                          <a:pt x="102" y="20"/>
                        </a:cubicBezTo>
                        <a:cubicBezTo>
                          <a:pt x="102" y="20"/>
                          <a:pt x="102" y="20"/>
                          <a:pt x="102" y="20"/>
                        </a:cubicBezTo>
                        <a:moveTo>
                          <a:pt x="7" y="15"/>
                        </a:moveTo>
                        <a:cubicBezTo>
                          <a:pt x="6" y="15"/>
                          <a:pt x="5" y="15"/>
                          <a:pt x="4" y="16"/>
                        </a:cubicBezTo>
                        <a:cubicBezTo>
                          <a:pt x="0" y="19"/>
                          <a:pt x="2" y="25"/>
                          <a:pt x="5" y="28"/>
                        </a:cubicBezTo>
                        <a:cubicBezTo>
                          <a:pt x="7" y="30"/>
                          <a:pt x="10" y="31"/>
                          <a:pt x="11" y="33"/>
                        </a:cubicBezTo>
                        <a:cubicBezTo>
                          <a:pt x="11" y="34"/>
                          <a:pt x="12" y="36"/>
                          <a:pt x="14" y="37"/>
                        </a:cubicBezTo>
                        <a:cubicBezTo>
                          <a:pt x="14" y="37"/>
                          <a:pt x="15" y="38"/>
                          <a:pt x="16" y="38"/>
                        </a:cubicBezTo>
                        <a:cubicBezTo>
                          <a:pt x="16" y="38"/>
                          <a:pt x="17" y="38"/>
                          <a:pt x="18" y="39"/>
                        </a:cubicBezTo>
                        <a:cubicBezTo>
                          <a:pt x="19" y="39"/>
                          <a:pt x="19" y="39"/>
                          <a:pt x="19" y="39"/>
                        </a:cubicBezTo>
                        <a:cubicBezTo>
                          <a:pt x="20" y="39"/>
                          <a:pt x="20" y="39"/>
                          <a:pt x="21" y="39"/>
                        </a:cubicBezTo>
                        <a:cubicBezTo>
                          <a:pt x="21" y="39"/>
                          <a:pt x="21" y="39"/>
                          <a:pt x="21" y="39"/>
                        </a:cubicBezTo>
                        <a:cubicBezTo>
                          <a:pt x="22" y="38"/>
                          <a:pt x="23" y="38"/>
                          <a:pt x="23" y="38"/>
                        </a:cubicBezTo>
                        <a:cubicBezTo>
                          <a:pt x="25" y="38"/>
                          <a:pt x="26" y="37"/>
                          <a:pt x="27" y="37"/>
                        </a:cubicBezTo>
                        <a:cubicBezTo>
                          <a:pt x="29" y="37"/>
                          <a:pt x="31" y="38"/>
                          <a:pt x="34" y="39"/>
                        </a:cubicBezTo>
                        <a:cubicBezTo>
                          <a:pt x="35" y="40"/>
                          <a:pt x="37" y="41"/>
                          <a:pt x="39" y="41"/>
                        </a:cubicBezTo>
                        <a:cubicBezTo>
                          <a:pt x="40" y="42"/>
                          <a:pt x="42" y="42"/>
                          <a:pt x="43" y="42"/>
                        </a:cubicBezTo>
                        <a:cubicBezTo>
                          <a:pt x="44" y="42"/>
                          <a:pt x="45" y="42"/>
                          <a:pt x="46" y="41"/>
                        </a:cubicBezTo>
                        <a:cubicBezTo>
                          <a:pt x="45" y="41"/>
                          <a:pt x="44" y="41"/>
                          <a:pt x="43" y="41"/>
                        </a:cubicBezTo>
                        <a:cubicBezTo>
                          <a:pt x="43" y="41"/>
                          <a:pt x="43" y="41"/>
                          <a:pt x="43" y="41"/>
                        </a:cubicBezTo>
                        <a:cubicBezTo>
                          <a:pt x="40" y="41"/>
                          <a:pt x="37" y="40"/>
                          <a:pt x="35" y="39"/>
                        </a:cubicBezTo>
                        <a:cubicBezTo>
                          <a:pt x="32" y="37"/>
                          <a:pt x="29" y="37"/>
                          <a:pt x="25" y="36"/>
                        </a:cubicBezTo>
                        <a:cubicBezTo>
                          <a:pt x="23" y="36"/>
                          <a:pt x="22" y="36"/>
                          <a:pt x="22" y="35"/>
                        </a:cubicBezTo>
                        <a:cubicBezTo>
                          <a:pt x="21" y="33"/>
                          <a:pt x="23" y="29"/>
                          <a:pt x="26" y="29"/>
                        </a:cubicBezTo>
                        <a:cubicBezTo>
                          <a:pt x="27" y="29"/>
                          <a:pt x="27" y="29"/>
                          <a:pt x="27" y="29"/>
                        </a:cubicBezTo>
                        <a:cubicBezTo>
                          <a:pt x="30" y="30"/>
                          <a:pt x="31" y="31"/>
                          <a:pt x="33" y="32"/>
                        </a:cubicBezTo>
                        <a:cubicBezTo>
                          <a:pt x="35" y="33"/>
                          <a:pt x="38" y="34"/>
                          <a:pt x="40" y="34"/>
                        </a:cubicBezTo>
                        <a:cubicBezTo>
                          <a:pt x="40" y="34"/>
                          <a:pt x="40" y="34"/>
                          <a:pt x="40" y="34"/>
                        </a:cubicBezTo>
                        <a:cubicBezTo>
                          <a:pt x="37" y="34"/>
                          <a:pt x="34" y="32"/>
                          <a:pt x="32" y="31"/>
                        </a:cubicBezTo>
                        <a:cubicBezTo>
                          <a:pt x="31" y="30"/>
                          <a:pt x="30" y="29"/>
                          <a:pt x="29" y="28"/>
                        </a:cubicBezTo>
                        <a:cubicBezTo>
                          <a:pt x="28" y="28"/>
                          <a:pt x="27" y="28"/>
                          <a:pt x="26" y="28"/>
                        </a:cubicBezTo>
                        <a:cubicBezTo>
                          <a:pt x="26" y="28"/>
                          <a:pt x="25" y="28"/>
                          <a:pt x="25" y="28"/>
                        </a:cubicBezTo>
                        <a:cubicBezTo>
                          <a:pt x="24" y="29"/>
                          <a:pt x="24" y="29"/>
                          <a:pt x="23" y="29"/>
                        </a:cubicBezTo>
                        <a:cubicBezTo>
                          <a:pt x="23" y="30"/>
                          <a:pt x="22" y="30"/>
                          <a:pt x="22" y="30"/>
                        </a:cubicBezTo>
                        <a:cubicBezTo>
                          <a:pt x="22" y="30"/>
                          <a:pt x="21" y="31"/>
                          <a:pt x="21" y="31"/>
                        </a:cubicBezTo>
                        <a:cubicBezTo>
                          <a:pt x="21" y="31"/>
                          <a:pt x="21" y="31"/>
                          <a:pt x="21" y="30"/>
                        </a:cubicBezTo>
                        <a:cubicBezTo>
                          <a:pt x="21" y="30"/>
                          <a:pt x="21" y="31"/>
                          <a:pt x="21" y="31"/>
                        </a:cubicBezTo>
                        <a:cubicBezTo>
                          <a:pt x="21" y="31"/>
                          <a:pt x="21" y="31"/>
                          <a:pt x="20" y="31"/>
                        </a:cubicBezTo>
                        <a:cubicBezTo>
                          <a:pt x="20" y="30"/>
                          <a:pt x="20" y="30"/>
                          <a:pt x="20" y="30"/>
                        </a:cubicBezTo>
                        <a:cubicBezTo>
                          <a:pt x="21" y="30"/>
                          <a:pt x="21" y="30"/>
                          <a:pt x="22" y="30"/>
                        </a:cubicBezTo>
                        <a:cubicBezTo>
                          <a:pt x="22" y="29"/>
                          <a:pt x="23" y="28"/>
                          <a:pt x="22" y="27"/>
                        </a:cubicBezTo>
                        <a:cubicBezTo>
                          <a:pt x="22" y="25"/>
                          <a:pt x="22" y="24"/>
                          <a:pt x="21" y="23"/>
                        </a:cubicBezTo>
                        <a:cubicBezTo>
                          <a:pt x="20" y="22"/>
                          <a:pt x="20" y="21"/>
                          <a:pt x="19" y="20"/>
                        </a:cubicBezTo>
                        <a:cubicBezTo>
                          <a:pt x="17" y="19"/>
                          <a:pt x="15" y="18"/>
                          <a:pt x="13" y="17"/>
                        </a:cubicBezTo>
                        <a:cubicBezTo>
                          <a:pt x="12" y="17"/>
                          <a:pt x="11" y="17"/>
                          <a:pt x="10" y="16"/>
                        </a:cubicBezTo>
                        <a:cubicBezTo>
                          <a:pt x="9" y="16"/>
                          <a:pt x="9" y="15"/>
                          <a:pt x="8" y="15"/>
                        </a:cubicBezTo>
                        <a:cubicBezTo>
                          <a:pt x="8" y="15"/>
                          <a:pt x="8" y="15"/>
                          <a:pt x="7" y="15"/>
                        </a:cubicBezTo>
                        <a:cubicBezTo>
                          <a:pt x="7" y="15"/>
                          <a:pt x="7" y="15"/>
                          <a:pt x="7" y="15"/>
                        </a:cubicBezTo>
                        <a:moveTo>
                          <a:pt x="16" y="0"/>
                        </a:moveTo>
                        <a:cubicBezTo>
                          <a:pt x="14" y="0"/>
                          <a:pt x="11" y="1"/>
                          <a:pt x="9" y="1"/>
                        </a:cubicBezTo>
                        <a:cubicBezTo>
                          <a:pt x="8" y="1"/>
                          <a:pt x="8" y="1"/>
                          <a:pt x="8" y="1"/>
                        </a:cubicBezTo>
                        <a:cubicBezTo>
                          <a:pt x="7" y="1"/>
                          <a:pt x="6" y="1"/>
                          <a:pt x="5" y="0"/>
                        </a:cubicBezTo>
                        <a:cubicBezTo>
                          <a:pt x="5" y="1"/>
                          <a:pt x="5" y="1"/>
                          <a:pt x="5" y="1"/>
                        </a:cubicBezTo>
                        <a:cubicBezTo>
                          <a:pt x="2" y="1"/>
                          <a:pt x="1" y="3"/>
                          <a:pt x="1" y="5"/>
                        </a:cubicBezTo>
                        <a:cubicBezTo>
                          <a:pt x="0" y="6"/>
                          <a:pt x="0" y="9"/>
                          <a:pt x="2" y="9"/>
                        </a:cubicBezTo>
                        <a:cubicBezTo>
                          <a:pt x="3" y="9"/>
                          <a:pt x="3" y="9"/>
                          <a:pt x="3" y="9"/>
                        </a:cubicBezTo>
                        <a:cubicBezTo>
                          <a:pt x="4" y="9"/>
                          <a:pt x="4" y="9"/>
                          <a:pt x="5" y="8"/>
                        </a:cubicBezTo>
                        <a:cubicBezTo>
                          <a:pt x="5" y="7"/>
                          <a:pt x="4" y="7"/>
                          <a:pt x="4" y="6"/>
                        </a:cubicBezTo>
                        <a:cubicBezTo>
                          <a:pt x="5" y="6"/>
                          <a:pt x="5" y="6"/>
                          <a:pt x="5" y="6"/>
                        </a:cubicBezTo>
                        <a:cubicBezTo>
                          <a:pt x="6" y="10"/>
                          <a:pt x="8" y="13"/>
                          <a:pt x="12" y="15"/>
                        </a:cubicBezTo>
                        <a:cubicBezTo>
                          <a:pt x="15" y="18"/>
                          <a:pt x="19" y="19"/>
                          <a:pt x="22" y="21"/>
                        </a:cubicBezTo>
                        <a:cubicBezTo>
                          <a:pt x="22" y="21"/>
                          <a:pt x="21" y="21"/>
                          <a:pt x="21" y="20"/>
                        </a:cubicBezTo>
                        <a:cubicBezTo>
                          <a:pt x="18" y="18"/>
                          <a:pt x="14" y="17"/>
                          <a:pt x="12" y="15"/>
                        </a:cubicBezTo>
                        <a:cubicBezTo>
                          <a:pt x="11" y="13"/>
                          <a:pt x="11" y="12"/>
                          <a:pt x="10" y="10"/>
                        </a:cubicBezTo>
                        <a:cubicBezTo>
                          <a:pt x="9" y="9"/>
                          <a:pt x="8" y="8"/>
                          <a:pt x="7" y="7"/>
                        </a:cubicBezTo>
                        <a:cubicBezTo>
                          <a:pt x="6" y="5"/>
                          <a:pt x="7" y="3"/>
                          <a:pt x="9" y="2"/>
                        </a:cubicBezTo>
                        <a:cubicBezTo>
                          <a:pt x="11" y="1"/>
                          <a:pt x="14" y="1"/>
                          <a:pt x="16" y="1"/>
                        </a:cubicBezTo>
                        <a:cubicBezTo>
                          <a:pt x="16" y="1"/>
                          <a:pt x="16" y="1"/>
                          <a:pt x="16" y="1"/>
                        </a:cubicBezTo>
                        <a:cubicBezTo>
                          <a:pt x="17" y="1"/>
                          <a:pt x="17" y="1"/>
                          <a:pt x="17" y="1"/>
                        </a:cubicBezTo>
                        <a:cubicBezTo>
                          <a:pt x="17" y="1"/>
                          <a:pt x="18" y="1"/>
                          <a:pt x="18" y="1"/>
                        </a:cubicBezTo>
                        <a:cubicBezTo>
                          <a:pt x="18" y="1"/>
                          <a:pt x="18" y="1"/>
                          <a:pt x="18" y="1"/>
                        </a:cubicBezTo>
                        <a:cubicBezTo>
                          <a:pt x="20" y="1"/>
                          <a:pt x="22" y="1"/>
                          <a:pt x="24" y="1"/>
                        </a:cubicBezTo>
                        <a:cubicBezTo>
                          <a:pt x="23" y="1"/>
                          <a:pt x="21" y="1"/>
                          <a:pt x="19" y="0"/>
                        </a:cubicBezTo>
                        <a:cubicBezTo>
                          <a:pt x="18" y="0"/>
                          <a:pt x="17" y="0"/>
                          <a:pt x="16" y="0"/>
                        </a:cubicBezTo>
                      </a:path>
                    </a:pathLst>
                  </a:custGeom>
                  <a:solidFill>
                    <a:srgbClr val="ED91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30" name="Google Shape;3930;p21"/>
                  <p:cNvSpPr/>
                  <p:nvPr/>
                </p:nvSpPr>
                <p:spPr>
                  <a:xfrm>
                    <a:off x="3666" y="1866"/>
                    <a:ext cx="1" cy="1"/>
                  </a:xfrm>
                  <a:prstGeom prst="rect">
                    <a:avLst/>
                  </a:prstGeom>
                  <a:solidFill>
                    <a:srgbClr val="DB7D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31" name="Google Shape;3931;p21"/>
                  <p:cNvSpPr/>
                  <p:nvPr/>
                </p:nvSpPr>
                <p:spPr>
                  <a:xfrm>
                    <a:off x="3666" y="1866"/>
                    <a:ext cx="0" cy="0"/>
                  </a:xfrm>
                  <a:custGeom>
                    <a:avLst/>
                    <a:gdLst/>
                    <a:ahLst/>
                    <a:cxnLst/>
                    <a:rect l="l" t="t" r="r" b="b"/>
                    <a:pathLst>
                      <a:path w="120000" h="120000" extrusionOk="0">
                        <a:moveTo>
                          <a:pt x="0" y="0"/>
                        </a:moveTo>
                        <a:lnTo>
                          <a:pt x="0" y="0"/>
                        </a:lnTo>
                        <a:lnTo>
                          <a:pt x="0" y="0"/>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32" name="Google Shape;3932;p21"/>
                  <p:cNvSpPr/>
                  <p:nvPr/>
                </p:nvSpPr>
                <p:spPr>
                  <a:xfrm>
                    <a:off x="3683" y="1860"/>
                    <a:ext cx="44" cy="30"/>
                  </a:xfrm>
                  <a:custGeom>
                    <a:avLst/>
                    <a:gdLst/>
                    <a:ahLst/>
                    <a:cxnLst/>
                    <a:rect l="l" t="t" r="r" b="b"/>
                    <a:pathLst>
                      <a:path w="58" h="40" extrusionOk="0">
                        <a:moveTo>
                          <a:pt x="40" y="22"/>
                        </a:moveTo>
                        <a:cubicBezTo>
                          <a:pt x="41" y="22"/>
                          <a:pt x="42" y="23"/>
                          <a:pt x="43" y="24"/>
                        </a:cubicBezTo>
                        <a:cubicBezTo>
                          <a:pt x="43" y="26"/>
                          <a:pt x="41" y="29"/>
                          <a:pt x="38" y="30"/>
                        </a:cubicBezTo>
                        <a:cubicBezTo>
                          <a:pt x="39" y="30"/>
                          <a:pt x="39" y="30"/>
                          <a:pt x="39" y="30"/>
                        </a:cubicBezTo>
                        <a:cubicBezTo>
                          <a:pt x="41" y="30"/>
                          <a:pt x="41" y="29"/>
                          <a:pt x="42" y="28"/>
                        </a:cubicBezTo>
                        <a:cubicBezTo>
                          <a:pt x="42" y="28"/>
                          <a:pt x="42" y="28"/>
                          <a:pt x="42" y="28"/>
                        </a:cubicBezTo>
                        <a:cubicBezTo>
                          <a:pt x="41" y="29"/>
                          <a:pt x="41" y="30"/>
                          <a:pt x="40" y="31"/>
                        </a:cubicBezTo>
                        <a:cubicBezTo>
                          <a:pt x="39" y="31"/>
                          <a:pt x="38" y="31"/>
                          <a:pt x="38" y="31"/>
                        </a:cubicBezTo>
                        <a:cubicBezTo>
                          <a:pt x="38" y="31"/>
                          <a:pt x="39" y="31"/>
                          <a:pt x="39" y="31"/>
                        </a:cubicBezTo>
                        <a:cubicBezTo>
                          <a:pt x="41" y="32"/>
                          <a:pt x="42" y="34"/>
                          <a:pt x="43" y="34"/>
                        </a:cubicBezTo>
                        <a:cubicBezTo>
                          <a:pt x="43" y="34"/>
                          <a:pt x="43" y="34"/>
                          <a:pt x="43" y="34"/>
                        </a:cubicBezTo>
                        <a:cubicBezTo>
                          <a:pt x="42" y="34"/>
                          <a:pt x="41" y="33"/>
                          <a:pt x="39" y="32"/>
                        </a:cubicBezTo>
                        <a:cubicBezTo>
                          <a:pt x="39" y="32"/>
                          <a:pt x="38" y="31"/>
                          <a:pt x="37" y="31"/>
                        </a:cubicBezTo>
                        <a:cubicBezTo>
                          <a:pt x="37" y="31"/>
                          <a:pt x="38" y="32"/>
                          <a:pt x="39" y="32"/>
                        </a:cubicBezTo>
                        <a:cubicBezTo>
                          <a:pt x="41" y="33"/>
                          <a:pt x="41" y="35"/>
                          <a:pt x="40" y="37"/>
                        </a:cubicBezTo>
                        <a:cubicBezTo>
                          <a:pt x="39" y="38"/>
                          <a:pt x="37" y="38"/>
                          <a:pt x="35" y="38"/>
                        </a:cubicBezTo>
                        <a:cubicBezTo>
                          <a:pt x="34" y="38"/>
                          <a:pt x="33" y="38"/>
                          <a:pt x="33" y="38"/>
                        </a:cubicBezTo>
                        <a:cubicBezTo>
                          <a:pt x="31" y="38"/>
                          <a:pt x="30" y="37"/>
                          <a:pt x="28" y="37"/>
                        </a:cubicBezTo>
                        <a:cubicBezTo>
                          <a:pt x="28" y="36"/>
                          <a:pt x="28" y="36"/>
                          <a:pt x="28" y="36"/>
                        </a:cubicBezTo>
                        <a:cubicBezTo>
                          <a:pt x="25" y="35"/>
                          <a:pt x="24" y="33"/>
                          <a:pt x="22" y="32"/>
                        </a:cubicBezTo>
                        <a:cubicBezTo>
                          <a:pt x="21" y="31"/>
                          <a:pt x="20" y="30"/>
                          <a:pt x="18" y="30"/>
                        </a:cubicBezTo>
                        <a:cubicBezTo>
                          <a:pt x="18" y="29"/>
                          <a:pt x="18" y="29"/>
                          <a:pt x="17" y="29"/>
                        </a:cubicBezTo>
                        <a:cubicBezTo>
                          <a:pt x="15" y="28"/>
                          <a:pt x="14" y="27"/>
                          <a:pt x="12" y="26"/>
                        </a:cubicBezTo>
                        <a:cubicBezTo>
                          <a:pt x="13" y="26"/>
                          <a:pt x="13" y="26"/>
                          <a:pt x="13" y="26"/>
                        </a:cubicBezTo>
                        <a:cubicBezTo>
                          <a:pt x="13" y="26"/>
                          <a:pt x="13" y="26"/>
                          <a:pt x="13" y="26"/>
                        </a:cubicBezTo>
                        <a:cubicBezTo>
                          <a:pt x="14" y="27"/>
                          <a:pt x="15" y="29"/>
                          <a:pt x="17" y="30"/>
                        </a:cubicBezTo>
                        <a:cubicBezTo>
                          <a:pt x="17" y="30"/>
                          <a:pt x="18" y="30"/>
                          <a:pt x="18" y="31"/>
                        </a:cubicBezTo>
                        <a:cubicBezTo>
                          <a:pt x="19" y="31"/>
                          <a:pt x="20" y="31"/>
                          <a:pt x="21" y="32"/>
                        </a:cubicBezTo>
                        <a:cubicBezTo>
                          <a:pt x="21" y="32"/>
                          <a:pt x="22" y="33"/>
                          <a:pt x="22" y="34"/>
                        </a:cubicBezTo>
                        <a:cubicBezTo>
                          <a:pt x="22" y="34"/>
                          <a:pt x="22" y="34"/>
                          <a:pt x="23" y="34"/>
                        </a:cubicBezTo>
                        <a:cubicBezTo>
                          <a:pt x="23" y="34"/>
                          <a:pt x="23" y="34"/>
                          <a:pt x="23" y="35"/>
                        </a:cubicBezTo>
                        <a:cubicBezTo>
                          <a:pt x="24" y="36"/>
                          <a:pt x="26" y="36"/>
                          <a:pt x="28" y="37"/>
                        </a:cubicBezTo>
                        <a:cubicBezTo>
                          <a:pt x="29" y="38"/>
                          <a:pt x="30" y="38"/>
                          <a:pt x="30" y="38"/>
                        </a:cubicBezTo>
                        <a:cubicBezTo>
                          <a:pt x="32" y="39"/>
                          <a:pt x="33" y="39"/>
                          <a:pt x="34" y="39"/>
                        </a:cubicBezTo>
                        <a:cubicBezTo>
                          <a:pt x="35" y="40"/>
                          <a:pt x="36" y="40"/>
                          <a:pt x="38" y="40"/>
                        </a:cubicBezTo>
                        <a:cubicBezTo>
                          <a:pt x="40" y="40"/>
                          <a:pt x="42" y="39"/>
                          <a:pt x="43" y="38"/>
                        </a:cubicBezTo>
                        <a:cubicBezTo>
                          <a:pt x="44" y="37"/>
                          <a:pt x="44" y="36"/>
                          <a:pt x="44" y="35"/>
                        </a:cubicBezTo>
                        <a:cubicBezTo>
                          <a:pt x="44" y="35"/>
                          <a:pt x="44" y="35"/>
                          <a:pt x="44" y="35"/>
                        </a:cubicBezTo>
                        <a:cubicBezTo>
                          <a:pt x="45" y="35"/>
                          <a:pt x="45" y="35"/>
                          <a:pt x="46" y="35"/>
                        </a:cubicBezTo>
                        <a:cubicBezTo>
                          <a:pt x="49" y="35"/>
                          <a:pt x="50" y="33"/>
                          <a:pt x="52" y="31"/>
                        </a:cubicBezTo>
                        <a:cubicBezTo>
                          <a:pt x="54" y="29"/>
                          <a:pt x="54" y="26"/>
                          <a:pt x="51" y="24"/>
                        </a:cubicBezTo>
                        <a:cubicBezTo>
                          <a:pt x="50" y="24"/>
                          <a:pt x="49" y="24"/>
                          <a:pt x="48" y="24"/>
                        </a:cubicBezTo>
                        <a:cubicBezTo>
                          <a:pt x="47" y="24"/>
                          <a:pt x="47" y="23"/>
                          <a:pt x="46" y="23"/>
                        </a:cubicBezTo>
                        <a:cubicBezTo>
                          <a:pt x="44" y="23"/>
                          <a:pt x="42" y="22"/>
                          <a:pt x="40" y="22"/>
                        </a:cubicBezTo>
                        <a:moveTo>
                          <a:pt x="29" y="19"/>
                        </a:moveTo>
                        <a:cubicBezTo>
                          <a:pt x="29" y="19"/>
                          <a:pt x="28" y="19"/>
                          <a:pt x="28" y="19"/>
                        </a:cubicBezTo>
                        <a:cubicBezTo>
                          <a:pt x="26" y="20"/>
                          <a:pt x="24" y="21"/>
                          <a:pt x="22" y="21"/>
                        </a:cubicBezTo>
                        <a:cubicBezTo>
                          <a:pt x="22" y="21"/>
                          <a:pt x="22" y="21"/>
                          <a:pt x="22" y="21"/>
                        </a:cubicBezTo>
                        <a:cubicBezTo>
                          <a:pt x="22" y="21"/>
                          <a:pt x="22" y="21"/>
                          <a:pt x="22" y="21"/>
                        </a:cubicBezTo>
                        <a:cubicBezTo>
                          <a:pt x="22" y="21"/>
                          <a:pt x="22" y="21"/>
                          <a:pt x="22" y="21"/>
                        </a:cubicBezTo>
                        <a:cubicBezTo>
                          <a:pt x="23" y="21"/>
                          <a:pt x="25" y="20"/>
                          <a:pt x="25" y="20"/>
                        </a:cubicBezTo>
                        <a:cubicBezTo>
                          <a:pt x="27" y="20"/>
                          <a:pt x="28" y="20"/>
                          <a:pt x="30" y="20"/>
                        </a:cubicBezTo>
                        <a:cubicBezTo>
                          <a:pt x="30" y="20"/>
                          <a:pt x="30" y="20"/>
                          <a:pt x="30" y="20"/>
                        </a:cubicBezTo>
                        <a:cubicBezTo>
                          <a:pt x="32" y="20"/>
                          <a:pt x="34" y="20"/>
                          <a:pt x="35" y="20"/>
                        </a:cubicBezTo>
                        <a:cubicBezTo>
                          <a:pt x="35" y="20"/>
                          <a:pt x="35" y="20"/>
                          <a:pt x="35" y="20"/>
                        </a:cubicBezTo>
                        <a:cubicBezTo>
                          <a:pt x="34" y="20"/>
                          <a:pt x="34" y="20"/>
                          <a:pt x="33" y="20"/>
                        </a:cubicBezTo>
                        <a:cubicBezTo>
                          <a:pt x="33" y="20"/>
                          <a:pt x="33" y="20"/>
                          <a:pt x="33" y="20"/>
                        </a:cubicBezTo>
                        <a:cubicBezTo>
                          <a:pt x="32" y="20"/>
                          <a:pt x="31" y="20"/>
                          <a:pt x="30" y="19"/>
                        </a:cubicBezTo>
                        <a:cubicBezTo>
                          <a:pt x="30" y="19"/>
                          <a:pt x="29" y="19"/>
                          <a:pt x="29" y="19"/>
                        </a:cubicBezTo>
                        <a:moveTo>
                          <a:pt x="22" y="19"/>
                        </a:moveTo>
                        <a:cubicBezTo>
                          <a:pt x="23" y="19"/>
                          <a:pt x="23" y="20"/>
                          <a:pt x="22" y="20"/>
                        </a:cubicBezTo>
                        <a:cubicBezTo>
                          <a:pt x="22" y="21"/>
                          <a:pt x="22" y="21"/>
                          <a:pt x="22" y="21"/>
                        </a:cubicBezTo>
                        <a:cubicBezTo>
                          <a:pt x="24" y="20"/>
                          <a:pt x="25" y="20"/>
                          <a:pt x="26" y="19"/>
                        </a:cubicBezTo>
                        <a:cubicBezTo>
                          <a:pt x="26" y="19"/>
                          <a:pt x="26" y="19"/>
                          <a:pt x="25" y="19"/>
                        </a:cubicBezTo>
                        <a:cubicBezTo>
                          <a:pt x="25" y="19"/>
                          <a:pt x="25" y="19"/>
                          <a:pt x="25" y="19"/>
                        </a:cubicBezTo>
                        <a:cubicBezTo>
                          <a:pt x="24" y="19"/>
                          <a:pt x="23" y="19"/>
                          <a:pt x="22" y="19"/>
                        </a:cubicBezTo>
                        <a:moveTo>
                          <a:pt x="46" y="18"/>
                        </a:moveTo>
                        <a:cubicBezTo>
                          <a:pt x="46" y="18"/>
                          <a:pt x="46" y="18"/>
                          <a:pt x="46" y="18"/>
                        </a:cubicBezTo>
                        <a:cubicBezTo>
                          <a:pt x="46" y="19"/>
                          <a:pt x="46" y="20"/>
                          <a:pt x="46" y="20"/>
                        </a:cubicBezTo>
                        <a:cubicBezTo>
                          <a:pt x="46" y="21"/>
                          <a:pt x="45" y="22"/>
                          <a:pt x="43" y="22"/>
                        </a:cubicBezTo>
                        <a:cubicBezTo>
                          <a:pt x="43" y="22"/>
                          <a:pt x="42" y="21"/>
                          <a:pt x="42" y="21"/>
                        </a:cubicBezTo>
                        <a:cubicBezTo>
                          <a:pt x="42" y="22"/>
                          <a:pt x="43" y="22"/>
                          <a:pt x="43" y="22"/>
                        </a:cubicBezTo>
                        <a:cubicBezTo>
                          <a:pt x="44" y="22"/>
                          <a:pt x="44" y="22"/>
                          <a:pt x="44" y="22"/>
                        </a:cubicBezTo>
                        <a:cubicBezTo>
                          <a:pt x="45" y="22"/>
                          <a:pt x="45" y="22"/>
                          <a:pt x="45" y="22"/>
                        </a:cubicBezTo>
                        <a:cubicBezTo>
                          <a:pt x="46" y="22"/>
                          <a:pt x="47" y="22"/>
                          <a:pt x="47" y="22"/>
                        </a:cubicBezTo>
                        <a:cubicBezTo>
                          <a:pt x="48" y="22"/>
                          <a:pt x="49" y="23"/>
                          <a:pt x="49" y="23"/>
                        </a:cubicBezTo>
                        <a:cubicBezTo>
                          <a:pt x="49" y="23"/>
                          <a:pt x="50" y="23"/>
                          <a:pt x="50" y="23"/>
                        </a:cubicBezTo>
                        <a:cubicBezTo>
                          <a:pt x="51" y="23"/>
                          <a:pt x="52" y="22"/>
                          <a:pt x="52" y="22"/>
                        </a:cubicBezTo>
                        <a:cubicBezTo>
                          <a:pt x="52" y="21"/>
                          <a:pt x="52" y="21"/>
                          <a:pt x="52" y="21"/>
                        </a:cubicBezTo>
                        <a:cubicBezTo>
                          <a:pt x="50" y="20"/>
                          <a:pt x="49" y="20"/>
                          <a:pt x="47" y="19"/>
                        </a:cubicBezTo>
                        <a:cubicBezTo>
                          <a:pt x="47" y="19"/>
                          <a:pt x="47" y="18"/>
                          <a:pt x="46" y="18"/>
                        </a:cubicBezTo>
                        <a:moveTo>
                          <a:pt x="0" y="9"/>
                        </a:moveTo>
                        <a:cubicBezTo>
                          <a:pt x="1" y="10"/>
                          <a:pt x="2" y="10"/>
                          <a:pt x="3" y="11"/>
                        </a:cubicBezTo>
                        <a:cubicBezTo>
                          <a:pt x="3" y="11"/>
                          <a:pt x="3" y="11"/>
                          <a:pt x="3" y="11"/>
                        </a:cubicBezTo>
                        <a:cubicBezTo>
                          <a:pt x="3" y="12"/>
                          <a:pt x="4" y="13"/>
                          <a:pt x="5" y="13"/>
                        </a:cubicBezTo>
                        <a:cubicBezTo>
                          <a:pt x="6" y="14"/>
                          <a:pt x="7" y="15"/>
                          <a:pt x="8" y="15"/>
                        </a:cubicBezTo>
                        <a:cubicBezTo>
                          <a:pt x="8" y="15"/>
                          <a:pt x="8" y="15"/>
                          <a:pt x="8" y="15"/>
                        </a:cubicBezTo>
                        <a:cubicBezTo>
                          <a:pt x="9" y="14"/>
                          <a:pt x="10" y="14"/>
                          <a:pt x="10" y="13"/>
                        </a:cubicBezTo>
                        <a:cubicBezTo>
                          <a:pt x="10" y="13"/>
                          <a:pt x="9" y="13"/>
                          <a:pt x="9" y="12"/>
                        </a:cubicBezTo>
                        <a:cubicBezTo>
                          <a:pt x="9" y="13"/>
                          <a:pt x="9" y="13"/>
                          <a:pt x="9" y="13"/>
                        </a:cubicBezTo>
                        <a:cubicBezTo>
                          <a:pt x="9" y="14"/>
                          <a:pt x="8" y="14"/>
                          <a:pt x="8" y="14"/>
                        </a:cubicBezTo>
                        <a:cubicBezTo>
                          <a:pt x="7" y="14"/>
                          <a:pt x="5" y="13"/>
                          <a:pt x="5" y="12"/>
                        </a:cubicBezTo>
                        <a:cubicBezTo>
                          <a:pt x="3" y="11"/>
                          <a:pt x="2" y="10"/>
                          <a:pt x="0" y="9"/>
                        </a:cubicBezTo>
                        <a:moveTo>
                          <a:pt x="37" y="0"/>
                        </a:moveTo>
                        <a:cubicBezTo>
                          <a:pt x="37" y="1"/>
                          <a:pt x="34" y="2"/>
                          <a:pt x="33" y="2"/>
                        </a:cubicBezTo>
                        <a:cubicBezTo>
                          <a:pt x="33" y="2"/>
                          <a:pt x="33" y="2"/>
                          <a:pt x="33" y="2"/>
                        </a:cubicBezTo>
                        <a:cubicBezTo>
                          <a:pt x="31" y="2"/>
                          <a:pt x="30" y="2"/>
                          <a:pt x="28" y="1"/>
                        </a:cubicBezTo>
                        <a:cubicBezTo>
                          <a:pt x="27" y="1"/>
                          <a:pt x="26" y="1"/>
                          <a:pt x="25" y="1"/>
                        </a:cubicBezTo>
                        <a:cubicBezTo>
                          <a:pt x="24" y="1"/>
                          <a:pt x="24" y="1"/>
                          <a:pt x="23" y="1"/>
                        </a:cubicBezTo>
                        <a:cubicBezTo>
                          <a:pt x="25" y="1"/>
                          <a:pt x="28" y="2"/>
                          <a:pt x="30" y="2"/>
                        </a:cubicBezTo>
                        <a:cubicBezTo>
                          <a:pt x="35" y="3"/>
                          <a:pt x="41" y="5"/>
                          <a:pt x="44" y="8"/>
                        </a:cubicBezTo>
                        <a:cubicBezTo>
                          <a:pt x="44" y="8"/>
                          <a:pt x="44" y="8"/>
                          <a:pt x="44" y="8"/>
                        </a:cubicBezTo>
                        <a:cubicBezTo>
                          <a:pt x="44" y="8"/>
                          <a:pt x="45" y="8"/>
                          <a:pt x="45" y="8"/>
                        </a:cubicBezTo>
                        <a:cubicBezTo>
                          <a:pt x="46" y="8"/>
                          <a:pt x="46" y="8"/>
                          <a:pt x="46" y="8"/>
                        </a:cubicBezTo>
                        <a:cubicBezTo>
                          <a:pt x="47" y="8"/>
                          <a:pt x="48" y="8"/>
                          <a:pt x="49" y="8"/>
                        </a:cubicBezTo>
                        <a:cubicBezTo>
                          <a:pt x="50" y="8"/>
                          <a:pt x="50" y="7"/>
                          <a:pt x="51" y="7"/>
                        </a:cubicBezTo>
                        <a:cubicBezTo>
                          <a:pt x="51" y="7"/>
                          <a:pt x="51" y="7"/>
                          <a:pt x="51" y="7"/>
                        </a:cubicBezTo>
                        <a:cubicBezTo>
                          <a:pt x="50" y="7"/>
                          <a:pt x="50" y="8"/>
                          <a:pt x="49" y="8"/>
                        </a:cubicBezTo>
                        <a:cubicBezTo>
                          <a:pt x="48" y="9"/>
                          <a:pt x="48" y="10"/>
                          <a:pt x="47" y="11"/>
                        </a:cubicBezTo>
                        <a:cubicBezTo>
                          <a:pt x="46" y="13"/>
                          <a:pt x="46" y="14"/>
                          <a:pt x="46" y="15"/>
                        </a:cubicBezTo>
                        <a:cubicBezTo>
                          <a:pt x="46" y="15"/>
                          <a:pt x="46" y="14"/>
                          <a:pt x="45" y="14"/>
                        </a:cubicBezTo>
                        <a:cubicBezTo>
                          <a:pt x="45" y="15"/>
                          <a:pt x="45" y="15"/>
                          <a:pt x="46" y="16"/>
                        </a:cubicBezTo>
                        <a:cubicBezTo>
                          <a:pt x="46" y="16"/>
                          <a:pt x="46" y="16"/>
                          <a:pt x="46" y="16"/>
                        </a:cubicBezTo>
                        <a:cubicBezTo>
                          <a:pt x="46" y="16"/>
                          <a:pt x="46" y="16"/>
                          <a:pt x="46" y="16"/>
                        </a:cubicBezTo>
                        <a:cubicBezTo>
                          <a:pt x="47" y="18"/>
                          <a:pt x="49" y="19"/>
                          <a:pt x="51" y="20"/>
                        </a:cubicBezTo>
                        <a:cubicBezTo>
                          <a:pt x="52" y="20"/>
                          <a:pt x="52" y="20"/>
                          <a:pt x="53" y="20"/>
                        </a:cubicBezTo>
                        <a:cubicBezTo>
                          <a:pt x="53" y="20"/>
                          <a:pt x="53" y="20"/>
                          <a:pt x="54" y="20"/>
                        </a:cubicBezTo>
                        <a:cubicBezTo>
                          <a:pt x="57" y="20"/>
                          <a:pt x="58" y="18"/>
                          <a:pt x="58" y="16"/>
                        </a:cubicBezTo>
                        <a:cubicBezTo>
                          <a:pt x="58" y="15"/>
                          <a:pt x="58" y="13"/>
                          <a:pt x="58" y="12"/>
                        </a:cubicBezTo>
                        <a:cubicBezTo>
                          <a:pt x="58" y="11"/>
                          <a:pt x="58" y="11"/>
                          <a:pt x="58" y="11"/>
                        </a:cubicBezTo>
                        <a:cubicBezTo>
                          <a:pt x="57" y="9"/>
                          <a:pt x="56" y="7"/>
                          <a:pt x="54" y="6"/>
                        </a:cubicBezTo>
                        <a:cubicBezTo>
                          <a:pt x="54" y="5"/>
                          <a:pt x="53" y="5"/>
                          <a:pt x="51" y="4"/>
                        </a:cubicBezTo>
                        <a:cubicBezTo>
                          <a:pt x="47" y="2"/>
                          <a:pt x="42" y="2"/>
                          <a:pt x="37" y="1"/>
                        </a:cubicBezTo>
                        <a:cubicBezTo>
                          <a:pt x="37" y="1"/>
                          <a:pt x="37" y="1"/>
                          <a:pt x="37" y="0"/>
                        </a:cubicBezTo>
                      </a:path>
                    </a:pathLst>
                  </a:custGeom>
                  <a:solidFill>
                    <a:srgbClr val="ED91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33" name="Google Shape;3933;p21"/>
                  <p:cNvSpPr/>
                  <p:nvPr/>
                </p:nvSpPr>
                <p:spPr>
                  <a:xfrm>
                    <a:off x="3639" y="1821"/>
                    <a:ext cx="88" cy="66"/>
                  </a:xfrm>
                  <a:custGeom>
                    <a:avLst/>
                    <a:gdLst/>
                    <a:ahLst/>
                    <a:cxnLst/>
                    <a:rect l="l" t="t" r="r" b="b"/>
                    <a:pathLst>
                      <a:path w="118" h="87" extrusionOk="0">
                        <a:moveTo>
                          <a:pt x="82" y="86"/>
                        </a:moveTo>
                        <a:cubicBezTo>
                          <a:pt x="82" y="86"/>
                          <a:pt x="83" y="86"/>
                          <a:pt x="83" y="86"/>
                        </a:cubicBezTo>
                        <a:cubicBezTo>
                          <a:pt x="83" y="86"/>
                          <a:pt x="83" y="86"/>
                          <a:pt x="83" y="87"/>
                        </a:cubicBezTo>
                        <a:cubicBezTo>
                          <a:pt x="83" y="86"/>
                          <a:pt x="83" y="86"/>
                          <a:pt x="83" y="86"/>
                        </a:cubicBezTo>
                        <a:cubicBezTo>
                          <a:pt x="82" y="86"/>
                          <a:pt x="82" y="86"/>
                          <a:pt x="82" y="86"/>
                        </a:cubicBezTo>
                        <a:moveTo>
                          <a:pt x="102" y="80"/>
                        </a:moveTo>
                        <a:cubicBezTo>
                          <a:pt x="101" y="81"/>
                          <a:pt x="101" y="82"/>
                          <a:pt x="99" y="82"/>
                        </a:cubicBezTo>
                        <a:cubicBezTo>
                          <a:pt x="99" y="82"/>
                          <a:pt x="99" y="82"/>
                          <a:pt x="98" y="82"/>
                        </a:cubicBezTo>
                        <a:cubicBezTo>
                          <a:pt x="98" y="82"/>
                          <a:pt x="98" y="83"/>
                          <a:pt x="98" y="83"/>
                        </a:cubicBezTo>
                        <a:cubicBezTo>
                          <a:pt x="97" y="83"/>
                          <a:pt x="97" y="83"/>
                          <a:pt x="96" y="83"/>
                        </a:cubicBezTo>
                        <a:cubicBezTo>
                          <a:pt x="96" y="83"/>
                          <a:pt x="96" y="83"/>
                          <a:pt x="95" y="83"/>
                        </a:cubicBezTo>
                        <a:cubicBezTo>
                          <a:pt x="96" y="83"/>
                          <a:pt x="96" y="83"/>
                          <a:pt x="97" y="83"/>
                        </a:cubicBezTo>
                        <a:cubicBezTo>
                          <a:pt x="98" y="83"/>
                          <a:pt x="99" y="84"/>
                          <a:pt x="99" y="84"/>
                        </a:cubicBezTo>
                        <a:cubicBezTo>
                          <a:pt x="101" y="85"/>
                          <a:pt x="102" y="86"/>
                          <a:pt x="103" y="86"/>
                        </a:cubicBezTo>
                        <a:cubicBezTo>
                          <a:pt x="103" y="86"/>
                          <a:pt x="103" y="86"/>
                          <a:pt x="103" y="86"/>
                        </a:cubicBezTo>
                        <a:cubicBezTo>
                          <a:pt x="102" y="86"/>
                          <a:pt x="101" y="84"/>
                          <a:pt x="99" y="83"/>
                        </a:cubicBezTo>
                        <a:cubicBezTo>
                          <a:pt x="99" y="83"/>
                          <a:pt x="98" y="83"/>
                          <a:pt x="98" y="83"/>
                        </a:cubicBezTo>
                        <a:cubicBezTo>
                          <a:pt x="98" y="83"/>
                          <a:pt x="99" y="83"/>
                          <a:pt x="100" y="83"/>
                        </a:cubicBezTo>
                        <a:cubicBezTo>
                          <a:pt x="101" y="82"/>
                          <a:pt x="101" y="81"/>
                          <a:pt x="102" y="80"/>
                        </a:cubicBezTo>
                        <a:cubicBezTo>
                          <a:pt x="102" y="80"/>
                          <a:pt x="102" y="80"/>
                          <a:pt x="102" y="80"/>
                        </a:cubicBezTo>
                        <a:moveTo>
                          <a:pt x="106" y="68"/>
                        </a:moveTo>
                        <a:cubicBezTo>
                          <a:pt x="106" y="69"/>
                          <a:pt x="106" y="70"/>
                          <a:pt x="106" y="70"/>
                        </a:cubicBezTo>
                        <a:cubicBezTo>
                          <a:pt x="107" y="70"/>
                          <a:pt x="107" y="71"/>
                          <a:pt x="107" y="71"/>
                        </a:cubicBezTo>
                        <a:cubicBezTo>
                          <a:pt x="109" y="72"/>
                          <a:pt x="110" y="72"/>
                          <a:pt x="112" y="73"/>
                        </a:cubicBezTo>
                        <a:cubicBezTo>
                          <a:pt x="111" y="73"/>
                          <a:pt x="111" y="72"/>
                          <a:pt x="110" y="72"/>
                        </a:cubicBezTo>
                        <a:cubicBezTo>
                          <a:pt x="111" y="72"/>
                          <a:pt x="111" y="72"/>
                          <a:pt x="111" y="72"/>
                        </a:cubicBezTo>
                        <a:cubicBezTo>
                          <a:pt x="111" y="72"/>
                          <a:pt x="111" y="72"/>
                          <a:pt x="111" y="72"/>
                        </a:cubicBezTo>
                        <a:cubicBezTo>
                          <a:pt x="109" y="71"/>
                          <a:pt x="107" y="70"/>
                          <a:pt x="106" y="68"/>
                        </a:cubicBezTo>
                        <a:moveTo>
                          <a:pt x="104" y="62"/>
                        </a:moveTo>
                        <a:cubicBezTo>
                          <a:pt x="105" y="63"/>
                          <a:pt x="105" y="65"/>
                          <a:pt x="105" y="67"/>
                        </a:cubicBezTo>
                        <a:cubicBezTo>
                          <a:pt x="105" y="67"/>
                          <a:pt x="105" y="67"/>
                          <a:pt x="106" y="68"/>
                        </a:cubicBezTo>
                        <a:cubicBezTo>
                          <a:pt x="106" y="68"/>
                          <a:pt x="106" y="68"/>
                          <a:pt x="106" y="68"/>
                        </a:cubicBezTo>
                        <a:cubicBezTo>
                          <a:pt x="105" y="67"/>
                          <a:pt x="105" y="67"/>
                          <a:pt x="105" y="66"/>
                        </a:cubicBezTo>
                        <a:cubicBezTo>
                          <a:pt x="105" y="66"/>
                          <a:pt x="105" y="66"/>
                          <a:pt x="105" y="65"/>
                        </a:cubicBezTo>
                        <a:cubicBezTo>
                          <a:pt x="105" y="64"/>
                          <a:pt x="105" y="63"/>
                          <a:pt x="104" y="62"/>
                        </a:cubicBezTo>
                        <a:moveTo>
                          <a:pt x="58" y="59"/>
                        </a:moveTo>
                        <a:cubicBezTo>
                          <a:pt x="58" y="60"/>
                          <a:pt x="59" y="60"/>
                          <a:pt x="59" y="61"/>
                        </a:cubicBezTo>
                        <a:cubicBezTo>
                          <a:pt x="62" y="64"/>
                          <a:pt x="67" y="68"/>
                          <a:pt x="68" y="72"/>
                        </a:cubicBezTo>
                        <a:cubicBezTo>
                          <a:pt x="69" y="74"/>
                          <a:pt x="70" y="76"/>
                          <a:pt x="71" y="78"/>
                        </a:cubicBezTo>
                        <a:cubicBezTo>
                          <a:pt x="73" y="80"/>
                          <a:pt x="75" y="81"/>
                          <a:pt x="77" y="83"/>
                        </a:cubicBezTo>
                        <a:cubicBezTo>
                          <a:pt x="77" y="83"/>
                          <a:pt x="78" y="83"/>
                          <a:pt x="78" y="84"/>
                        </a:cubicBezTo>
                        <a:cubicBezTo>
                          <a:pt x="78" y="83"/>
                          <a:pt x="78" y="83"/>
                          <a:pt x="78" y="83"/>
                        </a:cubicBezTo>
                        <a:cubicBezTo>
                          <a:pt x="78" y="83"/>
                          <a:pt x="78" y="83"/>
                          <a:pt x="78" y="83"/>
                        </a:cubicBezTo>
                        <a:cubicBezTo>
                          <a:pt x="78" y="82"/>
                          <a:pt x="77" y="82"/>
                          <a:pt x="77" y="82"/>
                        </a:cubicBezTo>
                        <a:cubicBezTo>
                          <a:pt x="75" y="81"/>
                          <a:pt x="74" y="79"/>
                          <a:pt x="73" y="78"/>
                        </a:cubicBezTo>
                        <a:cubicBezTo>
                          <a:pt x="73" y="78"/>
                          <a:pt x="73" y="78"/>
                          <a:pt x="73" y="78"/>
                        </a:cubicBezTo>
                        <a:cubicBezTo>
                          <a:pt x="73" y="78"/>
                          <a:pt x="73" y="78"/>
                          <a:pt x="72" y="78"/>
                        </a:cubicBezTo>
                        <a:cubicBezTo>
                          <a:pt x="72" y="77"/>
                          <a:pt x="72" y="77"/>
                          <a:pt x="71" y="76"/>
                        </a:cubicBezTo>
                        <a:cubicBezTo>
                          <a:pt x="71" y="75"/>
                          <a:pt x="70" y="73"/>
                          <a:pt x="70" y="72"/>
                        </a:cubicBezTo>
                        <a:cubicBezTo>
                          <a:pt x="70" y="72"/>
                          <a:pt x="70" y="72"/>
                          <a:pt x="70" y="72"/>
                        </a:cubicBezTo>
                        <a:cubicBezTo>
                          <a:pt x="70" y="72"/>
                          <a:pt x="69" y="72"/>
                          <a:pt x="69" y="72"/>
                        </a:cubicBezTo>
                        <a:cubicBezTo>
                          <a:pt x="68" y="71"/>
                          <a:pt x="68" y="71"/>
                          <a:pt x="68" y="71"/>
                        </a:cubicBezTo>
                        <a:cubicBezTo>
                          <a:pt x="67" y="68"/>
                          <a:pt x="65" y="66"/>
                          <a:pt x="63" y="64"/>
                        </a:cubicBezTo>
                        <a:cubicBezTo>
                          <a:pt x="63" y="63"/>
                          <a:pt x="63" y="63"/>
                          <a:pt x="63" y="63"/>
                        </a:cubicBezTo>
                        <a:cubicBezTo>
                          <a:pt x="62" y="62"/>
                          <a:pt x="61" y="62"/>
                          <a:pt x="60" y="61"/>
                        </a:cubicBezTo>
                        <a:cubicBezTo>
                          <a:pt x="60" y="60"/>
                          <a:pt x="59" y="60"/>
                          <a:pt x="58" y="59"/>
                        </a:cubicBezTo>
                        <a:moveTo>
                          <a:pt x="111" y="59"/>
                        </a:moveTo>
                        <a:cubicBezTo>
                          <a:pt x="110" y="59"/>
                          <a:pt x="110" y="60"/>
                          <a:pt x="109" y="60"/>
                        </a:cubicBezTo>
                        <a:cubicBezTo>
                          <a:pt x="109" y="60"/>
                          <a:pt x="109" y="60"/>
                          <a:pt x="109" y="60"/>
                        </a:cubicBezTo>
                        <a:cubicBezTo>
                          <a:pt x="109" y="60"/>
                          <a:pt x="109" y="60"/>
                          <a:pt x="109" y="60"/>
                        </a:cubicBezTo>
                        <a:cubicBezTo>
                          <a:pt x="110" y="60"/>
                          <a:pt x="110" y="59"/>
                          <a:pt x="111" y="59"/>
                        </a:cubicBezTo>
                        <a:cubicBezTo>
                          <a:pt x="111" y="59"/>
                          <a:pt x="111" y="59"/>
                          <a:pt x="111" y="59"/>
                        </a:cubicBezTo>
                        <a:moveTo>
                          <a:pt x="83" y="53"/>
                        </a:moveTo>
                        <a:cubicBezTo>
                          <a:pt x="82" y="53"/>
                          <a:pt x="81" y="53"/>
                          <a:pt x="80" y="53"/>
                        </a:cubicBezTo>
                        <a:cubicBezTo>
                          <a:pt x="80" y="54"/>
                          <a:pt x="80" y="54"/>
                          <a:pt x="80" y="54"/>
                        </a:cubicBezTo>
                        <a:cubicBezTo>
                          <a:pt x="83" y="54"/>
                          <a:pt x="86" y="54"/>
                          <a:pt x="89" y="54"/>
                        </a:cubicBezTo>
                        <a:cubicBezTo>
                          <a:pt x="92" y="55"/>
                          <a:pt x="95" y="55"/>
                          <a:pt x="98" y="56"/>
                        </a:cubicBezTo>
                        <a:cubicBezTo>
                          <a:pt x="100" y="57"/>
                          <a:pt x="102" y="58"/>
                          <a:pt x="103" y="60"/>
                        </a:cubicBezTo>
                        <a:cubicBezTo>
                          <a:pt x="104" y="60"/>
                          <a:pt x="104" y="60"/>
                          <a:pt x="104" y="60"/>
                        </a:cubicBezTo>
                        <a:cubicBezTo>
                          <a:pt x="104" y="60"/>
                          <a:pt x="104" y="60"/>
                          <a:pt x="104" y="60"/>
                        </a:cubicBezTo>
                        <a:cubicBezTo>
                          <a:pt x="101" y="57"/>
                          <a:pt x="95" y="55"/>
                          <a:pt x="90" y="54"/>
                        </a:cubicBezTo>
                        <a:cubicBezTo>
                          <a:pt x="88" y="54"/>
                          <a:pt x="85" y="53"/>
                          <a:pt x="83" y="53"/>
                        </a:cubicBezTo>
                        <a:moveTo>
                          <a:pt x="96" y="52"/>
                        </a:moveTo>
                        <a:cubicBezTo>
                          <a:pt x="97" y="52"/>
                          <a:pt x="97" y="52"/>
                          <a:pt x="97" y="52"/>
                        </a:cubicBezTo>
                        <a:cubicBezTo>
                          <a:pt x="97" y="53"/>
                          <a:pt x="97" y="53"/>
                          <a:pt x="97" y="53"/>
                        </a:cubicBezTo>
                        <a:cubicBezTo>
                          <a:pt x="102" y="54"/>
                          <a:pt x="107" y="54"/>
                          <a:pt x="111" y="56"/>
                        </a:cubicBezTo>
                        <a:cubicBezTo>
                          <a:pt x="113" y="57"/>
                          <a:pt x="114" y="57"/>
                          <a:pt x="114" y="58"/>
                        </a:cubicBezTo>
                        <a:cubicBezTo>
                          <a:pt x="113" y="56"/>
                          <a:pt x="110" y="55"/>
                          <a:pt x="107" y="53"/>
                        </a:cubicBezTo>
                        <a:cubicBezTo>
                          <a:pt x="107" y="53"/>
                          <a:pt x="107" y="53"/>
                          <a:pt x="107" y="53"/>
                        </a:cubicBezTo>
                        <a:cubicBezTo>
                          <a:pt x="107" y="53"/>
                          <a:pt x="106" y="53"/>
                          <a:pt x="106" y="53"/>
                        </a:cubicBezTo>
                        <a:cubicBezTo>
                          <a:pt x="105" y="53"/>
                          <a:pt x="104" y="53"/>
                          <a:pt x="103" y="53"/>
                        </a:cubicBezTo>
                        <a:cubicBezTo>
                          <a:pt x="102" y="53"/>
                          <a:pt x="102" y="53"/>
                          <a:pt x="101" y="53"/>
                        </a:cubicBezTo>
                        <a:cubicBezTo>
                          <a:pt x="100" y="53"/>
                          <a:pt x="98" y="53"/>
                          <a:pt x="97" y="52"/>
                        </a:cubicBezTo>
                        <a:cubicBezTo>
                          <a:pt x="96" y="52"/>
                          <a:pt x="96" y="52"/>
                          <a:pt x="96" y="52"/>
                        </a:cubicBezTo>
                        <a:moveTo>
                          <a:pt x="30" y="52"/>
                        </a:moveTo>
                        <a:cubicBezTo>
                          <a:pt x="29" y="52"/>
                          <a:pt x="29" y="53"/>
                          <a:pt x="28" y="53"/>
                        </a:cubicBezTo>
                        <a:cubicBezTo>
                          <a:pt x="28" y="53"/>
                          <a:pt x="28" y="53"/>
                          <a:pt x="28" y="53"/>
                        </a:cubicBezTo>
                        <a:cubicBezTo>
                          <a:pt x="28" y="53"/>
                          <a:pt x="28" y="53"/>
                          <a:pt x="28" y="53"/>
                        </a:cubicBezTo>
                        <a:cubicBezTo>
                          <a:pt x="28" y="54"/>
                          <a:pt x="28" y="54"/>
                          <a:pt x="28" y="54"/>
                        </a:cubicBezTo>
                        <a:cubicBezTo>
                          <a:pt x="29" y="53"/>
                          <a:pt x="29" y="53"/>
                          <a:pt x="30" y="52"/>
                        </a:cubicBezTo>
                        <a:moveTo>
                          <a:pt x="33" y="52"/>
                        </a:moveTo>
                        <a:cubicBezTo>
                          <a:pt x="33" y="52"/>
                          <a:pt x="33" y="52"/>
                          <a:pt x="33" y="52"/>
                        </a:cubicBezTo>
                        <a:cubicBezTo>
                          <a:pt x="33" y="52"/>
                          <a:pt x="33" y="52"/>
                          <a:pt x="33" y="52"/>
                        </a:cubicBezTo>
                        <a:cubicBezTo>
                          <a:pt x="34" y="53"/>
                          <a:pt x="35" y="53"/>
                          <a:pt x="37" y="53"/>
                        </a:cubicBezTo>
                        <a:cubicBezTo>
                          <a:pt x="37" y="53"/>
                          <a:pt x="37" y="53"/>
                          <a:pt x="37" y="53"/>
                        </a:cubicBezTo>
                        <a:cubicBezTo>
                          <a:pt x="37" y="53"/>
                          <a:pt x="38" y="54"/>
                          <a:pt x="39" y="54"/>
                        </a:cubicBezTo>
                        <a:cubicBezTo>
                          <a:pt x="39" y="54"/>
                          <a:pt x="39" y="54"/>
                          <a:pt x="39" y="54"/>
                        </a:cubicBezTo>
                        <a:cubicBezTo>
                          <a:pt x="38" y="53"/>
                          <a:pt x="37" y="53"/>
                          <a:pt x="36" y="53"/>
                        </a:cubicBezTo>
                        <a:cubicBezTo>
                          <a:pt x="36" y="53"/>
                          <a:pt x="36" y="53"/>
                          <a:pt x="36" y="53"/>
                        </a:cubicBezTo>
                        <a:cubicBezTo>
                          <a:pt x="35" y="52"/>
                          <a:pt x="34" y="52"/>
                          <a:pt x="33" y="52"/>
                        </a:cubicBezTo>
                        <a:moveTo>
                          <a:pt x="29" y="50"/>
                        </a:moveTo>
                        <a:cubicBezTo>
                          <a:pt x="30" y="50"/>
                          <a:pt x="30" y="50"/>
                          <a:pt x="31" y="50"/>
                        </a:cubicBezTo>
                        <a:cubicBezTo>
                          <a:pt x="30" y="50"/>
                          <a:pt x="30" y="50"/>
                          <a:pt x="30" y="50"/>
                        </a:cubicBezTo>
                        <a:cubicBezTo>
                          <a:pt x="30" y="50"/>
                          <a:pt x="30" y="50"/>
                          <a:pt x="29" y="50"/>
                        </a:cubicBezTo>
                        <a:moveTo>
                          <a:pt x="26" y="48"/>
                        </a:moveTo>
                        <a:cubicBezTo>
                          <a:pt x="26" y="48"/>
                          <a:pt x="26" y="48"/>
                          <a:pt x="26" y="48"/>
                        </a:cubicBezTo>
                        <a:cubicBezTo>
                          <a:pt x="26" y="49"/>
                          <a:pt x="27" y="49"/>
                          <a:pt x="28" y="50"/>
                        </a:cubicBezTo>
                        <a:cubicBezTo>
                          <a:pt x="27" y="49"/>
                          <a:pt x="27" y="49"/>
                          <a:pt x="26" y="48"/>
                        </a:cubicBezTo>
                        <a:cubicBezTo>
                          <a:pt x="26" y="48"/>
                          <a:pt x="27" y="49"/>
                          <a:pt x="27" y="49"/>
                        </a:cubicBezTo>
                        <a:cubicBezTo>
                          <a:pt x="26" y="48"/>
                          <a:pt x="26" y="48"/>
                          <a:pt x="26" y="48"/>
                        </a:cubicBezTo>
                        <a:moveTo>
                          <a:pt x="101" y="26"/>
                        </a:moveTo>
                        <a:cubicBezTo>
                          <a:pt x="102" y="26"/>
                          <a:pt x="102" y="26"/>
                          <a:pt x="103" y="26"/>
                        </a:cubicBezTo>
                        <a:cubicBezTo>
                          <a:pt x="103" y="26"/>
                          <a:pt x="103" y="27"/>
                          <a:pt x="104" y="27"/>
                        </a:cubicBezTo>
                        <a:cubicBezTo>
                          <a:pt x="106" y="27"/>
                          <a:pt x="108" y="28"/>
                          <a:pt x="110" y="28"/>
                        </a:cubicBezTo>
                        <a:cubicBezTo>
                          <a:pt x="112" y="28"/>
                          <a:pt x="113" y="28"/>
                          <a:pt x="114" y="28"/>
                        </a:cubicBezTo>
                        <a:cubicBezTo>
                          <a:pt x="114" y="28"/>
                          <a:pt x="114" y="28"/>
                          <a:pt x="114" y="28"/>
                        </a:cubicBezTo>
                        <a:cubicBezTo>
                          <a:pt x="114" y="28"/>
                          <a:pt x="114" y="28"/>
                          <a:pt x="114" y="28"/>
                        </a:cubicBezTo>
                        <a:cubicBezTo>
                          <a:pt x="114" y="29"/>
                          <a:pt x="115" y="29"/>
                          <a:pt x="115" y="29"/>
                        </a:cubicBezTo>
                        <a:cubicBezTo>
                          <a:pt x="115" y="29"/>
                          <a:pt x="116" y="29"/>
                          <a:pt x="116" y="29"/>
                        </a:cubicBezTo>
                        <a:cubicBezTo>
                          <a:pt x="117" y="29"/>
                          <a:pt x="118" y="29"/>
                          <a:pt x="118" y="28"/>
                        </a:cubicBezTo>
                        <a:cubicBezTo>
                          <a:pt x="116" y="28"/>
                          <a:pt x="114" y="28"/>
                          <a:pt x="112" y="28"/>
                        </a:cubicBezTo>
                        <a:cubicBezTo>
                          <a:pt x="110" y="27"/>
                          <a:pt x="107" y="27"/>
                          <a:pt x="105" y="26"/>
                        </a:cubicBezTo>
                        <a:cubicBezTo>
                          <a:pt x="104" y="26"/>
                          <a:pt x="103" y="26"/>
                          <a:pt x="101" y="26"/>
                        </a:cubicBezTo>
                        <a:moveTo>
                          <a:pt x="97" y="21"/>
                        </a:moveTo>
                        <a:cubicBezTo>
                          <a:pt x="100" y="21"/>
                          <a:pt x="104" y="22"/>
                          <a:pt x="108" y="23"/>
                        </a:cubicBezTo>
                        <a:cubicBezTo>
                          <a:pt x="109" y="23"/>
                          <a:pt x="109" y="23"/>
                          <a:pt x="110" y="23"/>
                        </a:cubicBezTo>
                        <a:cubicBezTo>
                          <a:pt x="112" y="23"/>
                          <a:pt x="114" y="22"/>
                          <a:pt x="115" y="22"/>
                        </a:cubicBezTo>
                        <a:cubicBezTo>
                          <a:pt x="115" y="22"/>
                          <a:pt x="114" y="22"/>
                          <a:pt x="113" y="22"/>
                        </a:cubicBezTo>
                        <a:cubicBezTo>
                          <a:pt x="114" y="22"/>
                          <a:pt x="114" y="22"/>
                          <a:pt x="114" y="22"/>
                        </a:cubicBezTo>
                        <a:cubicBezTo>
                          <a:pt x="114" y="21"/>
                          <a:pt x="114" y="21"/>
                          <a:pt x="114" y="21"/>
                        </a:cubicBezTo>
                        <a:cubicBezTo>
                          <a:pt x="113" y="22"/>
                          <a:pt x="112" y="22"/>
                          <a:pt x="111" y="22"/>
                        </a:cubicBezTo>
                        <a:cubicBezTo>
                          <a:pt x="108" y="22"/>
                          <a:pt x="105" y="21"/>
                          <a:pt x="102" y="21"/>
                        </a:cubicBezTo>
                        <a:cubicBezTo>
                          <a:pt x="102" y="21"/>
                          <a:pt x="101" y="21"/>
                          <a:pt x="101" y="21"/>
                        </a:cubicBezTo>
                        <a:cubicBezTo>
                          <a:pt x="101" y="21"/>
                          <a:pt x="100" y="21"/>
                          <a:pt x="99" y="21"/>
                        </a:cubicBezTo>
                        <a:cubicBezTo>
                          <a:pt x="98" y="21"/>
                          <a:pt x="98" y="21"/>
                          <a:pt x="97" y="21"/>
                        </a:cubicBezTo>
                        <a:moveTo>
                          <a:pt x="102" y="14"/>
                        </a:moveTo>
                        <a:cubicBezTo>
                          <a:pt x="103" y="14"/>
                          <a:pt x="103" y="15"/>
                          <a:pt x="103" y="15"/>
                        </a:cubicBezTo>
                        <a:cubicBezTo>
                          <a:pt x="104" y="16"/>
                          <a:pt x="106" y="17"/>
                          <a:pt x="108" y="17"/>
                        </a:cubicBezTo>
                        <a:cubicBezTo>
                          <a:pt x="108" y="17"/>
                          <a:pt x="108" y="17"/>
                          <a:pt x="108" y="17"/>
                        </a:cubicBezTo>
                        <a:cubicBezTo>
                          <a:pt x="107" y="17"/>
                          <a:pt x="106" y="16"/>
                          <a:pt x="106" y="16"/>
                        </a:cubicBezTo>
                        <a:cubicBezTo>
                          <a:pt x="105" y="15"/>
                          <a:pt x="105" y="15"/>
                          <a:pt x="104" y="15"/>
                        </a:cubicBezTo>
                        <a:cubicBezTo>
                          <a:pt x="103" y="15"/>
                          <a:pt x="103" y="14"/>
                          <a:pt x="102" y="14"/>
                        </a:cubicBezTo>
                        <a:moveTo>
                          <a:pt x="106" y="7"/>
                        </a:moveTo>
                        <a:cubicBezTo>
                          <a:pt x="106" y="7"/>
                          <a:pt x="105" y="7"/>
                          <a:pt x="104" y="7"/>
                        </a:cubicBezTo>
                        <a:cubicBezTo>
                          <a:pt x="104" y="7"/>
                          <a:pt x="104" y="7"/>
                          <a:pt x="103" y="7"/>
                        </a:cubicBezTo>
                        <a:cubicBezTo>
                          <a:pt x="105" y="7"/>
                          <a:pt x="106" y="7"/>
                          <a:pt x="107" y="7"/>
                        </a:cubicBezTo>
                        <a:cubicBezTo>
                          <a:pt x="108" y="7"/>
                          <a:pt x="108" y="7"/>
                          <a:pt x="109" y="7"/>
                        </a:cubicBezTo>
                        <a:cubicBezTo>
                          <a:pt x="109" y="7"/>
                          <a:pt x="108" y="7"/>
                          <a:pt x="108" y="7"/>
                        </a:cubicBezTo>
                        <a:cubicBezTo>
                          <a:pt x="109" y="7"/>
                          <a:pt x="109" y="8"/>
                          <a:pt x="110" y="8"/>
                        </a:cubicBezTo>
                        <a:cubicBezTo>
                          <a:pt x="110" y="7"/>
                          <a:pt x="110" y="7"/>
                          <a:pt x="110" y="7"/>
                        </a:cubicBezTo>
                        <a:cubicBezTo>
                          <a:pt x="109" y="7"/>
                          <a:pt x="107" y="7"/>
                          <a:pt x="106" y="7"/>
                        </a:cubicBezTo>
                        <a:moveTo>
                          <a:pt x="10" y="0"/>
                        </a:moveTo>
                        <a:cubicBezTo>
                          <a:pt x="10" y="0"/>
                          <a:pt x="10" y="0"/>
                          <a:pt x="9" y="1"/>
                        </a:cubicBezTo>
                        <a:cubicBezTo>
                          <a:pt x="10" y="1"/>
                          <a:pt x="10" y="1"/>
                          <a:pt x="10" y="1"/>
                        </a:cubicBezTo>
                        <a:cubicBezTo>
                          <a:pt x="8" y="1"/>
                          <a:pt x="6" y="1"/>
                          <a:pt x="4" y="1"/>
                        </a:cubicBezTo>
                        <a:cubicBezTo>
                          <a:pt x="4" y="1"/>
                          <a:pt x="4" y="1"/>
                          <a:pt x="4" y="1"/>
                        </a:cubicBezTo>
                        <a:cubicBezTo>
                          <a:pt x="3" y="1"/>
                          <a:pt x="3" y="1"/>
                          <a:pt x="3" y="1"/>
                        </a:cubicBezTo>
                        <a:cubicBezTo>
                          <a:pt x="2" y="1"/>
                          <a:pt x="2" y="1"/>
                          <a:pt x="2" y="1"/>
                        </a:cubicBezTo>
                        <a:cubicBezTo>
                          <a:pt x="1" y="1"/>
                          <a:pt x="1" y="1"/>
                          <a:pt x="0" y="1"/>
                        </a:cubicBezTo>
                        <a:cubicBezTo>
                          <a:pt x="1" y="2"/>
                          <a:pt x="2" y="2"/>
                          <a:pt x="3" y="2"/>
                        </a:cubicBezTo>
                        <a:cubicBezTo>
                          <a:pt x="3" y="2"/>
                          <a:pt x="3" y="2"/>
                          <a:pt x="4" y="2"/>
                        </a:cubicBezTo>
                        <a:cubicBezTo>
                          <a:pt x="6" y="2"/>
                          <a:pt x="9" y="1"/>
                          <a:pt x="11" y="1"/>
                        </a:cubicBezTo>
                        <a:cubicBezTo>
                          <a:pt x="12" y="1"/>
                          <a:pt x="13" y="1"/>
                          <a:pt x="14" y="1"/>
                        </a:cubicBezTo>
                        <a:cubicBezTo>
                          <a:pt x="16" y="2"/>
                          <a:pt x="18" y="2"/>
                          <a:pt x="19" y="2"/>
                        </a:cubicBezTo>
                        <a:cubicBezTo>
                          <a:pt x="20" y="2"/>
                          <a:pt x="20" y="2"/>
                          <a:pt x="20" y="2"/>
                        </a:cubicBezTo>
                        <a:cubicBezTo>
                          <a:pt x="19" y="2"/>
                          <a:pt x="19" y="2"/>
                          <a:pt x="19" y="2"/>
                        </a:cubicBezTo>
                        <a:cubicBezTo>
                          <a:pt x="18" y="2"/>
                          <a:pt x="16" y="2"/>
                          <a:pt x="15" y="1"/>
                        </a:cubicBezTo>
                        <a:cubicBezTo>
                          <a:pt x="14" y="1"/>
                          <a:pt x="12" y="1"/>
                          <a:pt x="10" y="0"/>
                        </a:cubicBezTo>
                      </a:path>
                    </a:pathLst>
                  </a:custGeom>
                  <a:solidFill>
                    <a:srgbClr val="D96E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34" name="Google Shape;3934;p21"/>
                  <p:cNvSpPr/>
                  <p:nvPr/>
                </p:nvSpPr>
                <p:spPr>
                  <a:xfrm>
                    <a:off x="3638" y="1827"/>
                    <a:ext cx="27" cy="21"/>
                  </a:xfrm>
                  <a:custGeom>
                    <a:avLst/>
                    <a:gdLst/>
                    <a:ahLst/>
                    <a:cxnLst/>
                    <a:rect l="l" t="t" r="r" b="b"/>
                    <a:pathLst>
                      <a:path w="36" h="28" extrusionOk="0">
                        <a:moveTo>
                          <a:pt x="18" y="24"/>
                        </a:moveTo>
                        <a:cubicBezTo>
                          <a:pt x="17" y="24"/>
                          <a:pt x="17" y="24"/>
                          <a:pt x="16" y="24"/>
                        </a:cubicBezTo>
                        <a:cubicBezTo>
                          <a:pt x="16" y="25"/>
                          <a:pt x="16" y="25"/>
                          <a:pt x="16" y="25"/>
                        </a:cubicBezTo>
                        <a:cubicBezTo>
                          <a:pt x="17" y="25"/>
                          <a:pt x="17" y="25"/>
                          <a:pt x="17" y="25"/>
                        </a:cubicBezTo>
                        <a:cubicBezTo>
                          <a:pt x="17" y="25"/>
                          <a:pt x="17" y="24"/>
                          <a:pt x="17" y="24"/>
                        </a:cubicBezTo>
                        <a:cubicBezTo>
                          <a:pt x="17" y="24"/>
                          <a:pt x="17" y="24"/>
                          <a:pt x="18" y="24"/>
                        </a:cubicBezTo>
                        <a:moveTo>
                          <a:pt x="19" y="23"/>
                        </a:moveTo>
                        <a:cubicBezTo>
                          <a:pt x="19" y="24"/>
                          <a:pt x="18" y="24"/>
                          <a:pt x="18" y="24"/>
                        </a:cubicBezTo>
                        <a:cubicBezTo>
                          <a:pt x="18" y="24"/>
                          <a:pt x="19" y="24"/>
                          <a:pt x="19" y="23"/>
                        </a:cubicBezTo>
                        <a:moveTo>
                          <a:pt x="25" y="22"/>
                        </a:moveTo>
                        <a:cubicBezTo>
                          <a:pt x="26" y="23"/>
                          <a:pt x="27" y="24"/>
                          <a:pt x="28" y="25"/>
                        </a:cubicBezTo>
                        <a:cubicBezTo>
                          <a:pt x="30" y="26"/>
                          <a:pt x="33" y="28"/>
                          <a:pt x="36" y="28"/>
                        </a:cubicBezTo>
                        <a:cubicBezTo>
                          <a:pt x="32" y="27"/>
                          <a:pt x="28" y="25"/>
                          <a:pt x="25" y="23"/>
                        </a:cubicBezTo>
                        <a:cubicBezTo>
                          <a:pt x="25" y="23"/>
                          <a:pt x="25" y="23"/>
                          <a:pt x="25" y="23"/>
                        </a:cubicBezTo>
                        <a:cubicBezTo>
                          <a:pt x="25" y="23"/>
                          <a:pt x="25" y="22"/>
                          <a:pt x="25" y="22"/>
                        </a:cubicBezTo>
                        <a:moveTo>
                          <a:pt x="1" y="0"/>
                        </a:moveTo>
                        <a:cubicBezTo>
                          <a:pt x="0" y="0"/>
                          <a:pt x="0" y="0"/>
                          <a:pt x="0" y="0"/>
                        </a:cubicBezTo>
                        <a:cubicBezTo>
                          <a:pt x="0" y="1"/>
                          <a:pt x="1" y="1"/>
                          <a:pt x="1" y="2"/>
                        </a:cubicBezTo>
                        <a:cubicBezTo>
                          <a:pt x="1" y="2"/>
                          <a:pt x="1" y="2"/>
                          <a:pt x="1" y="1"/>
                        </a:cubicBezTo>
                        <a:cubicBezTo>
                          <a:pt x="2" y="3"/>
                          <a:pt x="3" y="4"/>
                          <a:pt x="4" y="6"/>
                        </a:cubicBezTo>
                        <a:cubicBezTo>
                          <a:pt x="4" y="7"/>
                          <a:pt x="5" y="8"/>
                          <a:pt x="5" y="8"/>
                        </a:cubicBezTo>
                        <a:cubicBezTo>
                          <a:pt x="6" y="9"/>
                          <a:pt x="6" y="9"/>
                          <a:pt x="6" y="10"/>
                        </a:cubicBezTo>
                        <a:cubicBezTo>
                          <a:pt x="5" y="9"/>
                          <a:pt x="4" y="9"/>
                          <a:pt x="3" y="9"/>
                        </a:cubicBezTo>
                        <a:cubicBezTo>
                          <a:pt x="4" y="9"/>
                          <a:pt x="4" y="9"/>
                          <a:pt x="4" y="9"/>
                        </a:cubicBezTo>
                        <a:cubicBezTo>
                          <a:pt x="5" y="9"/>
                          <a:pt x="5" y="10"/>
                          <a:pt x="6" y="10"/>
                        </a:cubicBezTo>
                        <a:cubicBezTo>
                          <a:pt x="7" y="11"/>
                          <a:pt x="8" y="11"/>
                          <a:pt x="9" y="11"/>
                        </a:cubicBezTo>
                        <a:cubicBezTo>
                          <a:pt x="11" y="12"/>
                          <a:pt x="13" y="13"/>
                          <a:pt x="15" y="14"/>
                        </a:cubicBezTo>
                        <a:cubicBezTo>
                          <a:pt x="14" y="14"/>
                          <a:pt x="13" y="13"/>
                          <a:pt x="12" y="12"/>
                        </a:cubicBezTo>
                        <a:cubicBezTo>
                          <a:pt x="14" y="13"/>
                          <a:pt x="17" y="14"/>
                          <a:pt x="19" y="16"/>
                        </a:cubicBezTo>
                        <a:cubicBezTo>
                          <a:pt x="19" y="16"/>
                          <a:pt x="20" y="16"/>
                          <a:pt x="20" y="17"/>
                        </a:cubicBezTo>
                        <a:cubicBezTo>
                          <a:pt x="19" y="16"/>
                          <a:pt x="19" y="16"/>
                          <a:pt x="18" y="15"/>
                        </a:cubicBezTo>
                        <a:cubicBezTo>
                          <a:pt x="15" y="13"/>
                          <a:pt x="11" y="12"/>
                          <a:pt x="8" y="9"/>
                        </a:cubicBezTo>
                        <a:cubicBezTo>
                          <a:pt x="4" y="7"/>
                          <a:pt x="2" y="4"/>
                          <a:pt x="1" y="0"/>
                        </a:cubicBezTo>
                      </a:path>
                    </a:pathLst>
                  </a:custGeom>
                  <a:solidFill>
                    <a:srgbClr val="D96E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35" name="Google Shape;3935;p21"/>
                  <p:cNvSpPr/>
                  <p:nvPr/>
                </p:nvSpPr>
                <p:spPr>
                  <a:xfrm>
                    <a:off x="3651" y="1850"/>
                    <a:ext cx="21" cy="7"/>
                  </a:xfrm>
                  <a:custGeom>
                    <a:avLst/>
                    <a:gdLst/>
                    <a:ahLst/>
                    <a:cxnLst/>
                    <a:rect l="l" t="t" r="r" b="b"/>
                    <a:pathLst>
                      <a:path w="28" h="9" extrusionOk="0">
                        <a:moveTo>
                          <a:pt x="24" y="7"/>
                        </a:moveTo>
                        <a:cubicBezTo>
                          <a:pt x="25" y="7"/>
                          <a:pt x="26" y="8"/>
                          <a:pt x="28" y="9"/>
                        </a:cubicBezTo>
                        <a:cubicBezTo>
                          <a:pt x="28" y="9"/>
                          <a:pt x="28" y="9"/>
                          <a:pt x="28" y="9"/>
                        </a:cubicBezTo>
                        <a:cubicBezTo>
                          <a:pt x="27" y="8"/>
                          <a:pt x="26" y="8"/>
                          <a:pt x="26" y="7"/>
                        </a:cubicBezTo>
                        <a:cubicBezTo>
                          <a:pt x="25" y="7"/>
                          <a:pt x="25" y="7"/>
                          <a:pt x="24" y="7"/>
                        </a:cubicBezTo>
                        <a:moveTo>
                          <a:pt x="18" y="5"/>
                        </a:moveTo>
                        <a:cubicBezTo>
                          <a:pt x="18" y="5"/>
                          <a:pt x="19" y="5"/>
                          <a:pt x="19" y="6"/>
                        </a:cubicBezTo>
                        <a:cubicBezTo>
                          <a:pt x="20" y="6"/>
                          <a:pt x="21" y="6"/>
                          <a:pt x="21" y="6"/>
                        </a:cubicBezTo>
                        <a:cubicBezTo>
                          <a:pt x="20" y="6"/>
                          <a:pt x="19" y="5"/>
                          <a:pt x="18" y="5"/>
                        </a:cubicBezTo>
                        <a:moveTo>
                          <a:pt x="2" y="2"/>
                        </a:moveTo>
                        <a:cubicBezTo>
                          <a:pt x="2" y="2"/>
                          <a:pt x="2" y="2"/>
                          <a:pt x="2" y="2"/>
                        </a:cubicBezTo>
                        <a:cubicBezTo>
                          <a:pt x="2" y="2"/>
                          <a:pt x="3" y="2"/>
                          <a:pt x="3" y="2"/>
                        </a:cubicBezTo>
                        <a:cubicBezTo>
                          <a:pt x="4" y="2"/>
                          <a:pt x="5" y="3"/>
                          <a:pt x="6" y="3"/>
                        </a:cubicBezTo>
                        <a:cubicBezTo>
                          <a:pt x="8" y="4"/>
                          <a:pt x="9" y="5"/>
                          <a:pt x="10" y="5"/>
                        </a:cubicBezTo>
                        <a:cubicBezTo>
                          <a:pt x="10" y="5"/>
                          <a:pt x="10" y="5"/>
                          <a:pt x="10" y="5"/>
                        </a:cubicBezTo>
                        <a:cubicBezTo>
                          <a:pt x="9" y="5"/>
                          <a:pt x="9" y="4"/>
                          <a:pt x="8" y="3"/>
                        </a:cubicBezTo>
                        <a:cubicBezTo>
                          <a:pt x="6" y="3"/>
                          <a:pt x="4" y="2"/>
                          <a:pt x="2" y="2"/>
                        </a:cubicBezTo>
                        <a:moveTo>
                          <a:pt x="6" y="0"/>
                        </a:moveTo>
                        <a:cubicBezTo>
                          <a:pt x="5" y="0"/>
                          <a:pt x="4" y="1"/>
                          <a:pt x="2" y="1"/>
                        </a:cubicBezTo>
                        <a:cubicBezTo>
                          <a:pt x="2" y="1"/>
                          <a:pt x="1" y="1"/>
                          <a:pt x="0" y="2"/>
                        </a:cubicBezTo>
                        <a:cubicBezTo>
                          <a:pt x="1" y="2"/>
                          <a:pt x="1" y="2"/>
                          <a:pt x="1" y="2"/>
                        </a:cubicBezTo>
                        <a:cubicBezTo>
                          <a:pt x="1" y="2"/>
                          <a:pt x="2" y="2"/>
                          <a:pt x="2" y="2"/>
                        </a:cubicBezTo>
                        <a:cubicBezTo>
                          <a:pt x="2" y="1"/>
                          <a:pt x="1" y="1"/>
                          <a:pt x="1" y="1"/>
                        </a:cubicBezTo>
                        <a:cubicBezTo>
                          <a:pt x="3" y="1"/>
                          <a:pt x="5" y="1"/>
                          <a:pt x="6" y="1"/>
                        </a:cubicBezTo>
                        <a:cubicBezTo>
                          <a:pt x="7" y="1"/>
                          <a:pt x="8" y="1"/>
                          <a:pt x="9" y="1"/>
                        </a:cubicBezTo>
                        <a:cubicBezTo>
                          <a:pt x="11" y="2"/>
                          <a:pt x="13" y="3"/>
                          <a:pt x="16" y="4"/>
                        </a:cubicBezTo>
                        <a:cubicBezTo>
                          <a:pt x="18" y="5"/>
                          <a:pt x="20" y="5"/>
                          <a:pt x="22" y="5"/>
                        </a:cubicBezTo>
                        <a:cubicBezTo>
                          <a:pt x="22" y="5"/>
                          <a:pt x="23" y="5"/>
                          <a:pt x="23" y="5"/>
                        </a:cubicBezTo>
                        <a:cubicBezTo>
                          <a:pt x="25" y="5"/>
                          <a:pt x="26" y="4"/>
                          <a:pt x="27" y="4"/>
                        </a:cubicBezTo>
                        <a:cubicBezTo>
                          <a:pt x="26" y="4"/>
                          <a:pt x="26" y="4"/>
                          <a:pt x="26" y="4"/>
                        </a:cubicBezTo>
                        <a:cubicBezTo>
                          <a:pt x="26" y="4"/>
                          <a:pt x="25" y="4"/>
                          <a:pt x="25" y="4"/>
                        </a:cubicBezTo>
                        <a:cubicBezTo>
                          <a:pt x="24" y="5"/>
                          <a:pt x="23" y="5"/>
                          <a:pt x="22" y="5"/>
                        </a:cubicBezTo>
                        <a:cubicBezTo>
                          <a:pt x="21" y="5"/>
                          <a:pt x="19" y="5"/>
                          <a:pt x="18" y="4"/>
                        </a:cubicBezTo>
                        <a:cubicBezTo>
                          <a:pt x="16" y="4"/>
                          <a:pt x="14" y="3"/>
                          <a:pt x="13" y="2"/>
                        </a:cubicBezTo>
                        <a:cubicBezTo>
                          <a:pt x="10" y="1"/>
                          <a:pt x="8" y="0"/>
                          <a:pt x="6" y="0"/>
                        </a:cubicBezTo>
                      </a:path>
                    </a:pathLst>
                  </a:custGeom>
                  <a:solidFill>
                    <a:srgbClr val="D96E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36" name="Google Shape;3936;p21"/>
                  <p:cNvSpPr/>
                  <p:nvPr/>
                </p:nvSpPr>
                <p:spPr>
                  <a:xfrm>
                    <a:off x="3729" y="1757"/>
                    <a:ext cx="2" cy="6"/>
                  </a:xfrm>
                  <a:custGeom>
                    <a:avLst/>
                    <a:gdLst/>
                    <a:ahLst/>
                    <a:cxnLst/>
                    <a:rect l="l" t="t" r="r" b="b"/>
                    <a:pathLst>
                      <a:path w="2" h="8" extrusionOk="0">
                        <a:moveTo>
                          <a:pt x="1" y="5"/>
                        </a:moveTo>
                        <a:cubicBezTo>
                          <a:pt x="1" y="5"/>
                          <a:pt x="1" y="5"/>
                          <a:pt x="1" y="5"/>
                        </a:cubicBezTo>
                        <a:cubicBezTo>
                          <a:pt x="0" y="6"/>
                          <a:pt x="0" y="6"/>
                          <a:pt x="0" y="6"/>
                        </a:cubicBezTo>
                        <a:cubicBezTo>
                          <a:pt x="0" y="6"/>
                          <a:pt x="0" y="6"/>
                          <a:pt x="0" y="7"/>
                        </a:cubicBezTo>
                        <a:cubicBezTo>
                          <a:pt x="0" y="7"/>
                          <a:pt x="0" y="7"/>
                          <a:pt x="0" y="8"/>
                        </a:cubicBezTo>
                        <a:cubicBezTo>
                          <a:pt x="0" y="8"/>
                          <a:pt x="0" y="7"/>
                          <a:pt x="0" y="7"/>
                        </a:cubicBezTo>
                        <a:cubicBezTo>
                          <a:pt x="0" y="6"/>
                          <a:pt x="1" y="5"/>
                          <a:pt x="1" y="5"/>
                        </a:cubicBezTo>
                        <a:moveTo>
                          <a:pt x="2" y="0"/>
                        </a:moveTo>
                        <a:cubicBezTo>
                          <a:pt x="2" y="0"/>
                          <a:pt x="2" y="1"/>
                          <a:pt x="2" y="1"/>
                        </a:cubicBezTo>
                        <a:cubicBezTo>
                          <a:pt x="2" y="1"/>
                          <a:pt x="2" y="2"/>
                          <a:pt x="2" y="2"/>
                        </a:cubicBezTo>
                        <a:cubicBezTo>
                          <a:pt x="2" y="2"/>
                          <a:pt x="2" y="2"/>
                          <a:pt x="2" y="2"/>
                        </a:cubicBezTo>
                        <a:cubicBezTo>
                          <a:pt x="2" y="2"/>
                          <a:pt x="2" y="2"/>
                          <a:pt x="2" y="2"/>
                        </a:cubicBezTo>
                        <a:cubicBezTo>
                          <a:pt x="2" y="2"/>
                          <a:pt x="2" y="2"/>
                          <a:pt x="2" y="1"/>
                        </a:cubicBezTo>
                        <a:cubicBezTo>
                          <a:pt x="2" y="1"/>
                          <a:pt x="2" y="1"/>
                          <a:pt x="2" y="0"/>
                        </a:cubicBezTo>
                      </a:path>
                    </a:pathLst>
                  </a:custGeom>
                  <a:solidFill>
                    <a:srgbClr val="DC8A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37" name="Google Shape;3937;p21"/>
                  <p:cNvSpPr/>
                  <p:nvPr/>
                </p:nvSpPr>
                <p:spPr>
                  <a:xfrm>
                    <a:off x="3729" y="1761"/>
                    <a:ext cx="1" cy="0"/>
                  </a:xfrm>
                  <a:custGeom>
                    <a:avLst/>
                    <a:gdLst/>
                    <a:ahLst/>
                    <a:cxnLst/>
                    <a:rect l="l" t="t" r="r" b="b"/>
                    <a:pathLst>
                      <a:path w="1" h="1" extrusionOk="0">
                        <a:moveTo>
                          <a:pt x="1" y="0"/>
                        </a:moveTo>
                        <a:cubicBezTo>
                          <a:pt x="0" y="0"/>
                          <a:pt x="0" y="0"/>
                          <a:pt x="0" y="0"/>
                        </a:cubicBezTo>
                        <a:cubicBezTo>
                          <a:pt x="0" y="0"/>
                          <a:pt x="0" y="0"/>
                          <a:pt x="0" y="0"/>
                        </a:cubicBezTo>
                        <a:cubicBezTo>
                          <a:pt x="0" y="0"/>
                          <a:pt x="0" y="0"/>
                          <a:pt x="1" y="0"/>
                        </a:cubicBezTo>
                      </a:path>
                    </a:pathLst>
                  </a:custGeom>
                  <a:solidFill>
                    <a:srgbClr val="DB7D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38" name="Google Shape;3938;p21"/>
                  <p:cNvSpPr/>
                  <p:nvPr/>
                </p:nvSpPr>
                <p:spPr>
                  <a:xfrm>
                    <a:off x="3728" y="1773"/>
                    <a:ext cx="3" cy="9"/>
                  </a:xfrm>
                  <a:custGeom>
                    <a:avLst/>
                    <a:gdLst/>
                    <a:ahLst/>
                    <a:cxnLst/>
                    <a:rect l="l" t="t" r="r" b="b"/>
                    <a:pathLst>
                      <a:path w="4" h="11" extrusionOk="0">
                        <a:moveTo>
                          <a:pt x="4" y="0"/>
                        </a:moveTo>
                        <a:cubicBezTo>
                          <a:pt x="4" y="1"/>
                          <a:pt x="4" y="1"/>
                          <a:pt x="4" y="1"/>
                        </a:cubicBezTo>
                        <a:cubicBezTo>
                          <a:pt x="4" y="2"/>
                          <a:pt x="4" y="2"/>
                          <a:pt x="4" y="3"/>
                        </a:cubicBezTo>
                        <a:cubicBezTo>
                          <a:pt x="3" y="5"/>
                          <a:pt x="2" y="8"/>
                          <a:pt x="1" y="10"/>
                        </a:cubicBezTo>
                        <a:cubicBezTo>
                          <a:pt x="0" y="10"/>
                          <a:pt x="0" y="11"/>
                          <a:pt x="0" y="11"/>
                        </a:cubicBezTo>
                        <a:cubicBezTo>
                          <a:pt x="0" y="11"/>
                          <a:pt x="0" y="11"/>
                          <a:pt x="0" y="11"/>
                        </a:cubicBezTo>
                        <a:cubicBezTo>
                          <a:pt x="0" y="11"/>
                          <a:pt x="1" y="10"/>
                          <a:pt x="1" y="10"/>
                        </a:cubicBezTo>
                        <a:cubicBezTo>
                          <a:pt x="2" y="7"/>
                          <a:pt x="4" y="4"/>
                          <a:pt x="4" y="1"/>
                        </a:cubicBezTo>
                        <a:cubicBezTo>
                          <a:pt x="4" y="1"/>
                          <a:pt x="4" y="1"/>
                          <a:pt x="4" y="0"/>
                        </a:cubicBezTo>
                      </a:path>
                    </a:pathLst>
                  </a:custGeom>
                  <a:solidFill>
                    <a:srgbClr val="DC8A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39" name="Google Shape;3939;p21"/>
                  <p:cNvSpPr/>
                  <p:nvPr/>
                </p:nvSpPr>
                <p:spPr>
                  <a:xfrm>
                    <a:off x="3728" y="1776"/>
                    <a:ext cx="3" cy="6"/>
                  </a:xfrm>
                  <a:custGeom>
                    <a:avLst/>
                    <a:gdLst/>
                    <a:ahLst/>
                    <a:cxnLst/>
                    <a:rect l="l" t="t" r="r" b="b"/>
                    <a:pathLst>
                      <a:path w="4" h="8" extrusionOk="0">
                        <a:moveTo>
                          <a:pt x="4" y="0"/>
                        </a:moveTo>
                        <a:cubicBezTo>
                          <a:pt x="3" y="2"/>
                          <a:pt x="2" y="4"/>
                          <a:pt x="1" y="7"/>
                        </a:cubicBezTo>
                        <a:cubicBezTo>
                          <a:pt x="0" y="7"/>
                          <a:pt x="0" y="8"/>
                          <a:pt x="0" y="8"/>
                        </a:cubicBezTo>
                        <a:cubicBezTo>
                          <a:pt x="0" y="8"/>
                          <a:pt x="0" y="8"/>
                          <a:pt x="0" y="8"/>
                        </a:cubicBezTo>
                        <a:cubicBezTo>
                          <a:pt x="0" y="8"/>
                          <a:pt x="0" y="7"/>
                          <a:pt x="1" y="7"/>
                        </a:cubicBezTo>
                        <a:cubicBezTo>
                          <a:pt x="2" y="5"/>
                          <a:pt x="3" y="2"/>
                          <a:pt x="4" y="0"/>
                        </a:cubicBezTo>
                      </a:path>
                    </a:pathLst>
                  </a:custGeom>
                  <a:solidFill>
                    <a:srgbClr val="DB7D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40" name="Google Shape;3940;p21"/>
                  <p:cNvSpPr/>
                  <p:nvPr/>
                </p:nvSpPr>
                <p:spPr>
                  <a:xfrm>
                    <a:off x="3639" y="1792"/>
                    <a:ext cx="0" cy="2"/>
                  </a:xfrm>
                  <a:custGeom>
                    <a:avLst/>
                    <a:gdLst/>
                    <a:ahLst/>
                    <a:cxnLst/>
                    <a:rect l="l" t="t" r="r" b="b"/>
                    <a:pathLst>
                      <a:path w="1" h="2" extrusionOk="0">
                        <a:moveTo>
                          <a:pt x="0" y="0"/>
                        </a:moveTo>
                        <a:cubicBezTo>
                          <a:pt x="0" y="1"/>
                          <a:pt x="0" y="1"/>
                          <a:pt x="0" y="2"/>
                        </a:cubicBezTo>
                        <a:cubicBezTo>
                          <a:pt x="0" y="2"/>
                          <a:pt x="0" y="2"/>
                          <a:pt x="0" y="2"/>
                        </a:cubicBezTo>
                        <a:cubicBezTo>
                          <a:pt x="0" y="2"/>
                          <a:pt x="0" y="2"/>
                          <a:pt x="0" y="2"/>
                        </a:cubicBezTo>
                        <a:cubicBezTo>
                          <a:pt x="0" y="2"/>
                          <a:pt x="0" y="2"/>
                          <a:pt x="0" y="2"/>
                        </a:cubicBezTo>
                        <a:cubicBezTo>
                          <a:pt x="0" y="1"/>
                          <a:pt x="0" y="0"/>
                          <a:pt x="0" y="0"/>
                        </a:cubicBezTo>
                      </a:path>
                    </a:pathLst>
                  </a:custGeom>
                  <a:solidFill>
                    <a:srgbClr val="DA79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41" name="Google Shape;3941;p21"/>
                  <p:cNvSpPr/>
                  <p:nvPr/>
                </p:nvSpPr>
                <p:spPr>
                  <a:xfrm>
                    <a:off x="3639" y="1791"/>
                    <a:ext cx="0" cy="3"/>
                  </a:xfrm>
                  <a:custGeom>
                    <a:avLst/>
                    <a:gdLst/>
                    <a:ahLst/>
                    <a:cxnLst/>
                    <a:rect l="l" t="t" r="r" b="b"/>
                    <a:pathLst>
                      <a:path w="1" h="3" extrusionOk="0">
                        <a:moveTo>
                          <a:pt x="0" y="0"/>
                        </a:moveTo>
                        <a:cubicBezTo>
                          <a:pt x="0" y="1"/>
                          <a:pt x="0" y="1"/>
                          <a:pt x="0" y="1"/>
                        </a:cubicBezTo>
                        <a:cubicBezTo>
                          <a:pt x="0" y="1"/>
                          <a:pt x="0" y="2"/>
                          <a:pt x="0" y="3"/>
                        </a:cubicBezTo>
                        <a:cubicBezTo>
                          <a:pt x="0" y="3"/>
                          <a:pt x="0" y="3"/>
                          <a:pt x="0" y="3"/>
                        </a:cubicBezTo>
                        <a:cubicBezTo>
                          <a:pt x="0" y="3"/>
                          <a:pt x="0" y="3"/>
                          <a:pt x="0" y="3"/>
                        </a:cubicBezTo>
                        <a:cubicBezTo>
                          <a:pt x="0" y="2"/>
                          <a:pt x="0" y="2"/>
                          <a:pt x="0" y="2"/>
                        </a:cubicBezTo>
                        <a:cubicBezTo>
                          <a:pt x="0" y="2"/>
                          <a:pt x="0" y="1"/>
                          <a:pt x="0" y="0"/>
                        </a:cubicBezTo>
                      </a:path>
                    </a:pathLst>
                  </a:custGeom>
                  <a:solidFill>
                    <a:srgbClr val="D96E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42" name="Google Shape;3942;p21"/>
                  <p:cNvSpPr/>
                  <p:nvPr/>
                </p:nvSpPr>
                <p:spPr>
                  <a:xfrm>
                    <a:off x="3725" y="1795"/>
                    <a:ext cx="6" cy="6"/>
                  </a:xfrm>
                  <a:custGeom>
                    <a:avLst/>
                    <a:gdLst/>
                    <a:ahLst/>
                    <a:cxnLst/>
                    <a:rect l="l" t="t" r="r" b="b"/>
                    <a:pathLst>
                      <a:path w="7" h="8" extrusionOk="0">
                        <a:moveTo>
                          <a:pt x="7" y="0"/>
                        </a:moveTo>
                        <a:cubicBezTo>
                          <a:pt x="7" y="2"/>
                          <a:pt x="6" y="3"/>
                          <a:pt x="6" y="4"/>
                        </a:cubicBezTo>
                        <a:cubicBezTo>
                          <a:pt x="6" y="4"/>
                          <a:pt x="6" y="5"/>
                          <a:pt x="5" y="5"/>
                        </a:cubicBezTo>
                        <a:cubicBezTo>
                          <a:pt x="5" y="7"/>
                          <a:pt x="3" y="8"/>
                          <a:pt x="1" y="8"/>
                        </a:cubicBezTo>
                        <a:cubicBezTo>
                          <a:pt x="1" y="8"/>
                          <a:pt x="0" y="7"/>
                          <a:pt x="0" y="7"/>
                        </a:cubicBezTo>
                        <a:cubicBezTo>
                          <a:pt x="0" y="7"/>
                          <a:pt x="0" y="8"/>
                          <a:pt x="0" y="8"/>
                        </a:cubicBezTo>
                        <a:cubicBezTo>
                          <a:pt x="0" y="8"/>
                          <a:pt x="1" y="8"/>
                          <a:pt x="1" y="8"/>
                        </a:cubicBezTo>
                        <a:cubicBezTo>
                          <a:pt x="3" y="8"/>
                          <a:pt x="5" y="7"/>
                          <a:pt x="6" y="5"/>
                        </a:cubicBezTo>
                        <a:cubicBezTo>
                          <a:pt x="6" y="4"/>
                          <a:pt x="7" y="2"/>
                          <a:pt x="7" y="0"/>
                        </a:cubicBezTo>
                      </a:path>
                    </a:pathLst>
                  </a:custGeom>
                  <a:solidFill>
                    <a:srgbClr val="DC8A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43" name="Google Shape;3943;p21"/>
                  <p:cNvSpPr/>
                  <p:nvPr/>
                </p:nvSpPr>
                <p:spPr>
                  <a:xfrm>
                    <a:off x="3725" y="1798"/>
                    <a:ext cx="5" cy="3"/>
                  </a:xfrm>
                  <a:custGeom>
                    <a:avLst/>
                    <a:gdLst/>
                    <a:ahLst/>
                    <a:cxnLst/>
                    <a:rect l="l" t="t" r="r" b="b"/>
                    <a:pathLst>
                      <a:path w="7" h="4" extrusionOk="0">
                        <a:moveTo>
                          <a:pt x="7" y="0"/>
                        </a:moveTo>
                        <a:cubicBezTo>
                          <a:pt x="7" y="0"/>
                          <a:pt x="7" y="1"/>
                          <a:pt x="7" y="1"/>
                        </a:cubicBezTo>
                        <a:cubicBezTo>
                          <a:pt x="6" y="3"/>
                          <a:pt x="4" y="3"/>
                          <a:pt x="2" y="3"/>
                        </a:cubicBezTo>
                        <a:cubicBezTo>
                          <a:pt x="2" y="3"/>
                          <a:pt x="1" y="3"/>
                          <a:pt x="0" y="3"/>
                        </a:cubicBezTo>
                        <a:cubicBezTo>
                          <a:pt x="0" y="3"/>
                          <a:pt x="1" y="3"/>
                          <a:pt x="1" y="3"/>
                        </a:cubicBezTo>
                        <a:cubicBezTo>
                          <a:pt x="1" y="3"/>
                          <a:pt x="2" y="4"/>
                          <a:pt x="2" y="4"/>
                        </a:cubicBezTo>
                        <a:cubicBezTo>
                          <a:pt x="4" y="4"/>
                          <a:pt x="6" y="3"/>
                          <a:pt x="6" y="1"/>
                        </a:cubicBezTo>
                        <a:cubicBezTo>
                          <a:pt x="7" y="1"/>
                          <a:pt x="7" y="0"/>
                          <a:pt x="7" y="0"/>
                        </a:cubicBezTo>
                      </a:path>
                    </a:pathLst>
                  </a:custGeom>
                  <a:solidFill>
                    <a:srgbClr val="DB7D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44" name="Google Shape;3944;p21"/>
                  <p:cNvSpPr/>
                  <p:nvPr/>
                </p:nvSpPr>
                <p:spPr>
                  <a:xfrm>
                    <a:off x="3635" y="1800"/>
                    <a:ext cx="2" cy="5"/>
                  </a:xfrm>
                  <a:custGeom>
                    <a:avLst/>
                    <a:gdLst/>
                    <a:ahLst/>
                    <a:cxnLst/>
                    <a:rect l="l" t="t" r="r" b="b"/>
                    <a:pathLst>
                      <a:path w="3" h="6" extrusionOk="0">
                        <a:moveTo>
                          <a:pt x="0" y="3"/>
                        </a:moveTo>
                        <a:cubicBezTo>
                          <a:pt x="1" y="4"/>
                          <a:pt x="2" y="5"/>
                          <a:pt x="3" y="6"/>
                        </a:cubicBezTo>
                        <a:cubicBezTo>
                          <a:pt x="3" y="6"/>
                          <a:pt x="3" y="6"/>
                          <a:pt x="3" y="6"/>
                        </a:cubicBezTo>
                        <a:cubicBezTo>
                          <a:pt x="3" y="6"/>
                          <a:pt x="3" y="6"/>
                          <a:pt x="3" y="6"/>
                        </a:cubicBezTo>
                        <a:cubicBezTo>
                          <a:pt x="2" y="6"/>
                          <a:pt x="2" y="5"/>
                          <a:pt x="1" y="4"/>
                        </a:cubicBezTo>
                        <a:cubicBezTo>
                          <a:pt x="1" y="4"/>
                          <a:pt x="1" y="3"/>
                          <a:pt x="0" y="3"/>
                        </a:cubicBezTo>
                        <a:moveTo>
                          <a:pt x="0" y="0"/>
                        </a:moveTo>
                        <a:cubicBezTo>
                          <a:pt x="0" y="1"/>
                          <a:pt x="0" y="2"/>
                          <a:pt x="0" y="2"/>
                        </a:cubicBezTo>
                        <a:cubicBezTo>
                          <a:pt x="0" y="2"/>
                          <a:pt x="0" y="2"/>
                          <a:pt x="0" y="2"/>
                        </a:cubicBezTo>
                        <a:cubicBezTo>
                          <a:pt x="0" y="1"/>
                          <a:pt x="0" y="1"/>
                          <a:pt x="0" y="0"/>
                        </a:cubicBezTo>
                      </a:path>
                    </a:pathLst>
                  </a:custGeom>
                  <a:solidFill>
                    <a:srgbClr val="DC8A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45" name="Google Shape;3945;p21"/>
                  <p:cNvSpPr/>
                  <p:nvPr/>
                </p:nvSpPr>
                <p:spPr>
                  <a:xfrm>
                    <a:off x="3635" y="1802"/>
                    <a:ext cx="1" cy="1"/>
                  </a:xfrm>
                  <a:custGeom>
                    <a:avLst/>
                    <a:gdLst/>
                    <a:ahLst/>
                    <a:cxnLst/>
                    <a:rect l="l" t="t" r="r" b="b"/>
                    <a:pathLst>
                      <a:path w="1" h="2" extrusionOk="0">
                        <a:moveTo>
                          <a:pt x="0" y="0"/>
                        </a:moveTo>
                        <a:cubicBezTo>
                          <a:pt x="0" y="0"/>
                          <a:pt x="0" y="0"/>
                          <a:pt x="0" y="0"/>
                        </a:cubicBezTo>
                        <a:cubicBezTo>
                          <a:pt x="0" y="0"/>
                          <a:pt x="0" y="1"/>
                          <a:pt x="0" y="1"/>
                        </a:cubicBezTo>
                        <a:cubicBezTo>
                          <a:pt x="1" y="1"/>
                          <a:pt x="1" y="2"/>
                          <a:pt x="1" y="2"/>
                        </a:cubicBezTo>
                        <a:cubicBezTo>
                          <a:pt x="1" y="1"/>
                          <a:pt x="0" y="1"/>
                          <a:pt x="0" y="0"/>
                        </a:cubicBezTo>
                      </a:path>
                    </a:pathLst>
                  </a:custGeom>
                  <a:solidFill>
                    <a:srgbClr val="DA79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46" name="Google Shape;3946;p21"/>
                  <p:cNvSpPr/>
                  <p:nvPr/>
                </p:nvSpPr>
                <p:spPr>
                  <a:xfrm>
                    <a:off x="3635" y="1800"/>
                    <a:ext cx="2" cy="5"/>
                  </a:xfrm>
                  <a:custGeom>
                    <a:avLst/>
                    <a:gdLst/>
                    <a:ahLst/>
                    <a:cxnLst/>
                    <a:rect l="l" t="t" r="r" b="b"/>
                    <a:pathLst>
                      <a:path w="3" h="6" extrusionOk="0">
                        <a:moveTo>
                          <a:pt x="1" y="4"/>
                        </a:moveTo>
                        <a:cubicBezTo>
                          <a:pt x="2" y="5"/>
                          <a:pt x="2" y="6"/>
                          <a:pt x="3" y="6"/>
                        </a:cubicBezTo>
                        <a:cubicBezTo>
                          <a:pt x="3" y="6"/>
                          <a:pt x="3" y="6"/>
                          <a:pt x="3" y="6"/>
                        </a:cubicBezTo>
                        <a:cubicBezTo>
                          <a:pt x="3" y="6"/>
                          <a:pt x="3" y="6"/>
                          <a:pt x="3" y="6"/>
                        </a:cubicBezTo>
                        <a:cubicBezTo>
                          <a:pt x="3" y="6"/>
                          <a:pt x="3" y="6"/>
                          <a:pt x="3" y="6"/>
                        </a:cubicBezTo>
                        <a:cubicBezTo>
                          <a:pt x="3" y="6"/>
                          <a:pt x="2" y="5"/>
                          <a:pt x="2" y="5"/>
                        </a:cubicBezTo>
                        <a:cubicBezTo>
                          <a:pt x="1" y="4"/>
                          <a:pt x="1" y="4"/>
                          <a:pt x="1" y="4"/>
                        </a:cubicBezTo>
                        <a:moveTo>
                          <a:pt x="0" y="0"/>
                        </a:moveTo>
                        <a:cubicBezTo>
                          <a:pt x="0" y="0"/>
                          <a:pt x="0" y="0"/>
                          <a:pt x="0" y="0"/>
                        </a:cubicBezTo>
                        <a:cubicBezTo>
                          <a:pt x="0" y="1"/>
                          <a:pt x="0" y="1"/>
                          <a:pt x="0" y="2"/>
                        </a:cubicBezTo>
                        <a:cubicBezTo>
                          <a:pt x="0" y="2"/>
                          <a:pt x="0" y="2"/>
                          <a:pt x="0" y="2"/>
                        </a:cubicBezTo>
                        <a:cubicBezTo>
                          <a:pt x="0" y="1"/>
                          <a:pt x="0" y="1"/>
                          <a:pt x="0" y="0"/>
                        </a:cubicBezTo>
                      </a:path>
                    </a:pathLst>
                  </a:custGeom>
                  <a:solidFill>
                    <a:srgbClr val="DB7D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47" name="Google Shape;3947;p21"/>
                  <p:cNvSpPr/>
                  <p:nvPr/>
                </p:nvSpPr>
                <p:spPr>
                  <a:xfrm>
                    <a:off x="3635" y="1802"/>
                    <a:ext cx="1" cy="2"/>
                  </a:xfrm>
                  <a:custGeom>
                    <a:avLst/>
                    <a:gdLst/>
                    <a:ahLst/>
                    <a:cxnLst/>
                    <a:rect l="l" t="t" r="r" b="b"/>
                    <a:pathLst>
                      <a:path w="2" h="3" extrusionOk="0">
                        <a:moveTo>
                          <a:pt x="0" y="0"/>
                        </a:moveTo>
                        <a:cubicBezTo>
                          <a:pt x="0" y="0"/>
                          <a:pt x="0" y="0"/>
                          <a:pt x="0" y="0"/>
                        </a:cubicBezTo>
                        <a:cubicBezTo>
                          <a:pt x="0" y="1"/>
                          <a:pt x="1" y="1"/>
                          <a:pt x="1" y="2"/>
                        </a:cubicBezTo>
                        <a:cubicBezTo>
                          <a:pt x="1" y="2"/>
                          <a:pt x="1" y="2"/>
                          <a:pt x="2" y="3"/>
                        </a:cubicBezTo>
                        <a:cubicBezTo>
                          <a:pt x="1" y="2"/>
                          <a:pt x="0" y="1"/>
                          <a:pt x="0" y="0"/>
                        </a:cubicBezTo>
                      </a:path>
                    </a:pathLst>
                  </a:custGeom>
                  <a:solidFill>
                    <a:srgbClr val="D96E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48" name="Google Shape;3948;p21"/>
                  <p:cNvSpPr/>
                  <p:nvPr/>
                </p:nvSpPr>
                <p:spPr>
                  <a:xfrm>
                    <a:off x="3635" y="1809"/>
                    <a:ext cx="1" cy="3"/>
                  </a:xfrm>
                  <a:custGeom>
                    <a:avLst/>
                    <a:gdLst/>
                    <a:ahLst/>
                    <a:cxnLst/>
                    <a:rect l="l" t="t" r="r" b="b"/>
                    <a:pathLst>
                      <a:path w="1" h="3" extrusionOk="0">
                        <a:moveTo>
                          <a:pt x="0" y="0"/>
                        </a:moveTo>
                        <a:cubicBezTo>
                          <a:pt x="0" y="1"/>
                          <a:pt x="0" y="1"/>
                          <a:pt x="0" y="1"/>
                        </a:cubicBezTo>
                        <a:cubicBezTo>
                          <a:pt x="0" y="2"/>
                          <a:pt x="1" y="3"/>
                          <a:pt x="1" y="3"/>
                        </a:cubicBezTo>
                        <a:cubicBezTo>
                          <a:pt x="1" y="3"/>
                          <a:pt x="0" y="2"/>
                          <a:pt x="0" y="1"/>
                        </a:cubicBezTo>
                        <a:cubicBezTo>
                          <a:pt x="0" y="1"/>
                          <a:pt x="0" y="0"/>
                          <a:pt x="0" y="0"/>
                        </a:cubicBezTo>
                      </a:path>
                    </a:pathLst>
                  </a:custGeom>
                  <a:solidFill>
                    <a:srgbClr val="DC8A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49" name="Google Shape;3949;p21"/>
                  <p:cNvSpPr/>
                  <p:nvPr/>
                </p:nvSpPr>
                <p:spPr>
                  <a:xfrm>
                    <a:off x="3635" y="1809"/>
                    <a:ext cx="1" cy="3"/>
                  </a:xfrm>
                  <a:custGeom>
                    <a:avLst/>
                    <a:gdLst/>
                    <a:ahLst/>
                    <a:cxnLst/>
                    <a:rect l="l" t="t" r="r" b="b"/>
                    <a:pathLst>
                      <a:path w="1" h="4" extrusionOk="0">
                        <a:moveTo>
                          <a:pt x="0" y="0"/>
                        </a:moveTo>
                        <a:cubicBezTo>
                          <a:pt x="0" y="0"/>
                          <a:pt x="0" y="0"/>
                          <a:pt x="0" y="0"/>
                        </a:cubicBezTo>
                        <a:cubicBezTo>
                          <a:pt x="0" y="0"/>
                          <a:pt x="0" y="1"/>
                          <a:pt x="0" y="1"/>
                        </a:cubicBezTo>
                        <a:cubicBezTo>
                          <a:pt x="0" y="2"/>
                          <a:pt x="1" y="3"/>
                          <a:pt x="1" y="3"/>
                        </a:cubicBezTo>
                        <a:cubicBezTo>
                          <a:pt x="1" y="3"/>
                          <a:pt x="1" y="4"/>
                          <a:pt x="1" y="4"/>
                        </a:cubicBezTo>
                        <a:cubicBezTo>
                          <a:pt x="1" y="3"/>
                          <a:pt x="0" y="2"/>
                          <a:pt x="0" y="1"/>
                        </a:cubicBezTo>
                        <a:cubicBezTo>
                          <a:pt x="0" y="1"/>
                          <a:pt x="0" y="0"/>
                          <a:pt x="0" y="0"/>
                        </a:cubicBezTo>
                      </a:path>
                    </a:pathLst>
                  </a:custGeom>
                  <a:solidFill>
                    <a:srgbClr val="DB7D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50" name="Google Shape;3950;p21"/>
                  <p:cNvSpPr/>
                  <p:nvPr/>
                </p:nvSpPr>
                <p:spPr>
                  <a:xfrm>
                    <a:off x="3732" y="1812"/>
                    <a:ext cx="0" cy="1"/>
                  </a:xfrm>
                  <a:custGeom>
                    <a:avLst/>
                    <a:gdLst/>
                    <a:ahLst/>
                    <a:cxnLst/>
                    <a:rect l="l" t="t" r="r" b="b"/>
                    <a:pathLst>
                      <a:path w="120000" h="2" extrusionOk="0">
                        <a:moveTo>
                          <a:pt x="0" y="0"/>
                        </a:moveTo>
                        <a:cubicBezTo>
                          <a:pt x="0" y="0"/>
                          <a:pt x="0" y="1"/>
                          <a:pt x="0" y="1"/>
                        </a:cubicBezTo>
                        <a:cubicBezTo>
                          <a:pt x="0" y="1"/>
                          <a:pt x="0" y="1"/>
                          <a:pt x="0" y="2"/>
                        </a:cubicBezTo>
                        <a:cubicBezTo>
                          <a:pt x="0" y="2"/>
                          <a:pt x="0" y="2"/>
                          <a:pt x="0" y="2"/>
                        </a:cubicBezTo>
                        <a:cubicBezTo>
                          <a:pt x="0" y="1"/>
                          <a:pt x="0" y="1"/>
                          <a:pt x="0" y="0"/>
                        </a:cubicBezTo>
                      </a:path>
                    </a:pathLst>
                  </a:custGeom>
                  <a:solidFill>
                    <a:srgbClr val="DC8A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51" name="Google Shape;3951;p21"/>
                  <p:cNvSpPr/>
                  <p:nvPr/>
                </p:nvSpPr>
                <p:spPr>
                  <a:xfrm>
                    <a:off x="3732" y="1812"/>
                    <a:ext cx="0" cy="1"/>
                  </a:xfrm>
                  <a:custGeom>
                    <a:avLst/>
                    <a:gdLst/>
                    <a:ahLst/>
                    <a:cxnLst/>
                    <a:rect l="l" t="t" r="r" b="b"/>
                    <a:pathLst>
                      <a:path w="120000" h="1" extrusionOk="0">
                        <a:moveTo>
                          <a:pt x="0" y="0"/>
                        </a:moveTo>
                        <a:cubicBezTo>
                          <a:pt x="0" y="0"/>
                          <a:pt x="0" y="0"/>
                          <a:pt x="0" y="1"/>
                        </a:cubicBezTo>
                        <a:cubicBezTo>
                          <a:pt x="0" y="1"/>
                          <a:pt x="0" y="1"/>
                          <a:pt x="0" y="1"/>
                        </a:cubicBezTo>
                        <a:cubicBezTo>
                          <a:pt x="0" y="0"/>
                          <a:pt x="0" y="0"/>
                          <a:pt x="0" y="0"/>
                        </a:cubicBezTo>
                      </a:path>
                    </a:pathLst>
                  </a:custGeom>
                  <a:solidFill>
                    <a:srgbClr val="DB7D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52" name="Google Shape;3952;p21"/>
                  <p:cNvSpPr/>
                  <p:nvPr/>
                </p:nvSpPr>
                <p:spPr>
                  <a:xfrm>
                    <a:off x="3728" y="1815"/>
                    <a:ext cx="4" cy="6"/>
                  </a:xfrm>
                  <a:custGeom>
                    <a:avLst/>
                    <a:gdLst/>
                    <a:ahLst/>
                    <a:cxnLst/>
                    <a:rect l="l" t="t" r="r" b="b"/>
                    <a:pathLst>
                      <a:path w="5" h="8" extrusionOk="0">
                        <a:moveTo>
                          <a:pt x="5" y="0"/>
                        </a:moveTo>
                        <a:cubicBezTo>
                          <a:pt x="5" y="0"/>
                          <a:pt x="4" y="1"/>
                          <a:pt x="4" y="2"/>
                        </a:cubicBezTo>
                        <a:cubicBezTo>
                          <a:pt x="3" y="4"/>
                          <a:pt x="3" y="5"/>
                          <a:pt x="2" y="6"/>
                        </a:cubicBezTo>
                        <a:cubicBezTo>
                          <a:pt x="1" y="7"/>
                          <a:pt x="0" y="8"/>
                          <a:pt x="0" y="8"/>
                        </a:cubicBezTo>
                        <a:cubicBezTo>
                          <a:pt x="0" y="8"/>
                          <a:pt x="0" y="8"/>
                          <a:pt x="0" y="8"/>
                        </a:cubicBezTo>
                        <a:cubicBezTo>
                          <a:pt x="0" y="8"/>
                          <a:pt x="0" y="8"/>
                          <a:pt x="0" y="8"/>
                        </a:cubicBezTo>
                        <a:cubicBezTo>
                          <a:pt x="0" y="8"/>
                          <a:pt x="0" y="8"/>
                          <a:pt x="0" y="8"/>
                        </a:cubicBezTo>
                        <a:cubicBezTo>
                          <a:pt x="1" y="8"/>
                          <a:pt x="1" y="7"/>
                          <a:pt x="2" y="6"/>
                        </a:cubicBezTo>
                        <a:cubicBezTo>
                          <a:pt x="3" y="5"/>
                          <a:pt x="5" y="2"/>
                          <a:pt x="5" y="0"/>
                        </a:cubicBezTo>
                      </a:path>
                    </a:pathLst>
                  </a:custGeom>
                  <a:solidFill>
                    <a:srgbClr val="DC8A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53" name="Google Shape;3953;p21"/>
                  <p:cNvSpPr/>
                  <p:nvPr/>
                </p:nvSpPr>
                <p:spPr>
                  <a:xfrm>
                    <a:off x="3726" y="1821"/>
                    <a:ext cx="2" cy="1"/>
                  </a:xfrm>
                  <a:custGeom>
                    <a:avLst/>
                    <a:gdLst/>
                    <a:ahLst/>
                    <a:cxnLst/>
                    <a:rect l="l" t="t" r="r" b="b"/>
                    <a:pathLst>
                      <a:path w="3" h="1" extrusionOk="0">
                        <a:moveTo>
                          <a:pt x="3" y="0"/>
                        </a:moveTo>
                        <a:cubicBezTo>
                          <a:pt x="3" y="0"/>
                          <a:pt x="3" y="0"/>
                          <a:pt x="3" y="0"/>
                        </a:cubicBezTo>
                        <a:cubicBezTo>
                          <a:pt x="3" y="0"/>
                          <a:pt x="3" y="0"/>
                          <a:pt x="3" y="0"/>
                        </a:cubicBezTo>
                        <a:cubicBezTo>
                          <a:pt x="2" y="1"/>
                          <a:pt x="1" y="1"/>
                          <a:pt x="0" y="1"/>
                        </a:cubicBezTo>
                        <a:cubicBezTo>
                          <a:pt x="0" y="1"/>
                          <a:pt x="0" y="1"/>
                          <a:pt x="0" y="1"/>
                        </a:cubicBezTo>
                        <a:cubicBezTo>
                          <a:pt x="1" y="1"/>
                          <a:pt x="2" y="1"/>
                          <a:pt x="3" y="0"/>
                        </a:cubicBezTo>
                        <a:cubicBezTo>
                          <a:pt x="3" y="0"/>
                          <a:pt x="3" y="0"/>
                          <a:pt x="3" y="0"/>
                        </a:cubicBezTo>
                      </a:path>
                    </a:pathLst>
                  </a:custGeom>
                  <a:solidFill>
                    <a:srgbClr val="DA79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54" name="Google Shape;3954;p21"/>
                  <p:cNvSpPr/>
                  <p:nvPr/>
                </p:nvSpPr>
                <p:spPr>
                  <a:xfrm>
                    <a:off x="3728" y="1817"/>
                    <a:ext cx="3" cy="4"/>
                  </a:xfrm>
                  <a:custGeom>
                    <a:avLst/>
                    <a:gdLst/>
                    <a:ahLst/>
                    <a:cxnLst/>
                    <a:rect l="l" t="t" r="r" b="b"/>
                    <a:pathLst>
                      <a:path w="5" h="6" extrusionOk="0">
                        <a:moveTo>
                          <a:pt x="5" y="0"/>
                        </a:moveTo>
                        <a:cubicBezTo>
                          <a:pt x="4" y="2"/>
                          <a:pt x="4" y="3"/>
                          <a:pt x="3" y="4"/>
                        </a:cubicBezTo>
                        <a:cubicBezTo>
                          <a:pt x="2" y="5"/>
                          <a:pt x="1" y="6"/>
                          <a:pt x="0" y="6"/>
                        </a:cubicBezTo>
                        <a:cubicBezTo>
                          <a:pt x="0" y="6"/>
                          <a:pt x="0" y="6"/>
                          <a:pt x="1" y="6"/>
                        </a:cubicBezTo>
                        <a:cubicBezTo>
                          <a:pt x="1" y="6"/>
                          <a:pt x="2" y="5"/>
                          <a:pt x="3" y="4"/>
                        </a:cubicBezTo>
                        <a:cubicBezTo>
                          <a:pt x="4" y="3"/>
                          <a:pt x="4" y="2"/>
                          <a:pt x="5" y="0"/>
                        </a:cubicBezTo>
                      </a:path>
                    </a:pathLst>
                  </a:custGeom>
                  <a:solidFill>
                    <a:srgbClr val="DB7D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55" name="Google Shape;3955;p21"/>
                  <p:cNvSpPr/>
                  <p:nvPr/>
                </p:nvSpPr>
                <p:spPr>
                  <a:xfrm>
                    <a:off x="3726" y="1821"/>
                    <a:ext cx="2" cy="1"/>
                  </a:xfrm>
                  <a:custGeom>
                    <a:avLst/>
                    <a:gdLst/>
                    <a:ahLst/>
                    <a:cxnLst/>
                    <a:rect l="l" t="t" r="r" b="b"/>
                    <a:pathLst>
                      <a:path w="3" h="1" extrusionOk="0">
                        <a:moveTo>
                          <a:pt x="3" y="0"/>
                        </a:moveTo>
                        <a:cubicBezTo>
                          <a:pt x="2" y="0"/>
                          <a:pt x="2" y="0"/>
                          <a:pt x="2" y="0"/>
                        </a:cubicBezTo>
                        <a:cubicBezTo>
                          <a:pt x="2" y="1"/>
                          <a:pt x="1" y="1"/>
                          <a:pt x="0" y="1"/>
                        </a:cubicBezTo>
                        <a:cubicBezTo>
                          <a:pt x="0" y="1"/>
                          <a:pt x="0" y="1"/>
                          <a:pt x="0" y="1"/>
                        </a:cubicBezTo>
                        <a:cubicBezTo>
                          <a:pt x="1" y="1"/>
                          <a:pt x="2" y="1"/>
                          <a:pt x="3" y="0"/>
                        </a:cubicBezTo>
                      </a:path>
                    </a:pathLst>
                  </a:custGeom>
                  <a:solidFill>
                    <a:srgbClr val="D96E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56" name="Google Shape;3956;p21"/>
                  <p:cNvSpPr/>
                  <p:nvPr/>
                </p:nvSpPr>
                <p:spPr>
                  <a:xfrm>
                    <a:off x="3634" y="1818"/>
                    <a:ext cx="2" cy="3"/>
                  </a:xfrm>
                  <a:custGeom>
                    <a:avLst/>
                    <a:gdLst/>
                    <a:ahLst/>
                    <a:cxnLst/>
                    <a:rect l="l" t="t" r="r" b="b"/>
                    <a:pathLst>
                      <a:path w="2" h="4" extrusionOk="0">
                        <a:moveTo>
                          <a:pt x="0" y="1"/>
                        </a:moveTo>
                        <a:cubicBezTo>
                          <a:pt x="1" y="2"/>
                          <a:pt x="1" y="3"/>
                          <a:pt x="2" y="4"/>
                        </a:cubicBezTo>
                        <a:cubicBezTo>
                          <a:pt x="2" y="4"/>
                          <a:pt x="2" y="4"/>
                          <a:pt x="2" y="4"/>
                        </a:cubicBezTo>
                        <a:cubicBezTo>
                          <a:pt x="2" y="4"/>
                          <a:pt x="2" y="4"/>
                          <a:pt x="2" y="4"/>
                        </a:cubicBezTo>
                        <a:cubicBezTo>
                          <a:pt x="1" y="3"/>
                          <a:pt x="1" y="2"/>
                          <a:pt x="1" y="2"/>
                        </a:cubicBezTo>
                        <a:cubicBezTo>
                          <a:pt x="0" y="2"/>
                          <a:pt x="0" y="1"/>
                          <a:pt x="0" y="1"/>
                        </a:cubicBezTo>
                        <a:moveTo>
                          <a:pt x="0" y="0"/>
                        </a:moveTo>
                        <a:cubicBezTo>
                          <a:pt x="0" y="0"/>
                          <a:pt x="0" y="0"/>
                          <a:pt x="0" y="1"/>
                        </a:cubicBezTo>
                        <a:cubicBezTo>
                          <a:pt x="0" y="1"/>
                          <a:pt x="0" y="1"/>
                          <a:pt x="0" y="1"/>
                        </a:cubicBezTo>
                        <a:cubicBezTo>
                          <a:pt x="0" y="0"/>
                          <a:pt x="0" y="0"/>
                          <a:pt x="0" y="0"/>
                        </a:cubicBezTo>
                      </a:path>
                    </a:pathLst>
                  </a:custGeom>
                  <a:solidFill>
                    <a:srgbClr val="DC8A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57" name="Google Shape;3957;p21"/>
                  <p:cNvSpPr/>
                  <p:nvPr/>
                </p:nvSpPr>
                <p:spPr>
                  <a:xfrm>
                    <a:off x="3634" y="1819"/>
                    <a:ext cx="1" cy="1"/>
                  </a:xfrm>
                  <a:custGeom>
                    <a:avLst/>
                    <a:gdLst/>
                    <a:ahLst/>
                    <a:cxnLst/>
                    <a:rect l="l" t="t" r="r" b="b"/>
                    <a:pathLst>
                      <a:path w="1" h="1" extrusionOk="0">
                        <a:moveTo>
                          <a:pt x="0" y="0"/>
                        </a:moveTo>
                        <a:cubicBezTo>
                          <a:pt x="0" y="0"/>
                          <a:pt x="0" y="0"/>
                          <a:pt x="0" y="0"/>
                        </a:cubicBezTo>
                        <a:cubicBezTo>
                          <a:pt x="0" y="0"/>
                          <a:pt x="0" y="0"/>
                          <a:pt x="0" y="0"/>
                        </a:cubicBezTo>
                        <a:cubicBezTo>
                          <a:pt x="0" y="0"/>
                          <a:pt x="0" y="1"/>
                          <a:pt x="1" y="1"/>
                        </a:cubicBezTo>
                        <a:cubicBezTo>
                          <a:pt x="0" y="0"/>
                          <a:pt x="0" y="0"/>
                          <a:pt x="0" y="0"/>
                        </a:cubicBezTo>
                      </a:path>
                    </a:pathLst>
                  </a:custGeom>
                  <a:solidFill>
                    <a:srgbClr val="DA79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58" name="Google Shape;3958;p21"/>
                  <p:cNvSpPr/>
                  <p:nvPr/>
                </p:nvSpPr>
                <p:spPr>
                  <a:xfrm>
                    <a:off x="3634" y="1818"/>
                    <a:ext cx="2" cy="3"/>
                  </a:xfrm>
                  <a:custGeom>
                    <a:avLst/>
                    <a:gdLst/>
                    <a:ahLst/>
                    <a:cxnLst/>
                    <a:rect l="l" t="t" r="r" b="b"/>
                    <a:pathLst>
                      <a:path w="2" h="5" extrusionOk="0">
                        <a:moveTo>
                          <a:pt x="1" y="3"/>
                        </a:moveTo>
                        <a:cubicBezTo>
                          <a:pt x="1" y="3"/>
                          <a:pt x="1" y="4"/>
                          <a:pt x="2" y="5"/>
                        </a:cubicBezTo>
                        <a:cubicBezTo>
                          <a:pt x="2" y="5"/>
                          <a:pt x="2" y="5"/>
                          <a:pt x="2" y="5"/>
                        </a:cubicBezTo>
                        <a:cubicBezTo>
                          <a:pt x="2" y="5"/>
                          <a:pt x="2" y="5"/>
                          <a:pt x="2" y="5"/>
                        </a:cubicBezTo>
                        <a:cubicBezTo>
                          <a:pt x="2" y="5"/>
                          <a:pt x="2" y="5"/>
                          <a:pt x="2" y="5"/>
                        </a:cubicBezTo>
                        <a:cubicBezTo>
                          <a:pt x="1" y="4"/>
                          <a:pt x="1" y="4"/>
                          <a:pt x="1" y="3"/>
                        </a:cubicBezTo>
                        <a:cubicBezTo>
                          <a:pt x="1" y="3"/>
                          <a:pt x="1" y="3"/>
                          <a:pt x="1" y="3"/>
                        </a:cubicBezTo>
                        <a:moveTo>
                          <a:pt x="0" y="0"/>
                        </a:moveTo>
                        <a:cubicBezTo>
                          <a:pt x="0" y="0"/>
                          <a:pt x="0" y="0"/>
                          <a:pt x="0" y="1"/>
                        </a:cubicBezTo>
                        <a:cubicBezTo>
                          <a:pt x="0" y="1"/>
                          <a:pt x="0" y="1"/>
                          <a:pt x="0" y="2"/>
                        </a:cubicBezTo>
                        <a:cubicBezTo>
                          <a:pt x="0" y="2"/>
                          <a:pt x="0" y="2"/>
                          <a:pt x="0" y="2"/>
                        </a:cubicBezTo>
                        <a:cubicBezTo>
                          <a:pt x="0" y="1"/>
                          <a:pt x="0" y="0"/>
                          <a:pt x="0" y="0"/>
                        </a:cubicBezTo>
                      </a:path>
                    </a:pathLst>
                  </a:custGeom>
                  <a:solidFill>
                    <a:srgbClr val="DB7D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59" name="Google Shape;3959;p21"/>
                  <p:cNvSpPr/>
                  <p:nvPr/>
                </p:nvSpPr>
                <p:spPr>
                  <a:xfrm>
                    <a:off x="3634" y="1819"/>
                    <a:ext cx="1" cy="1"/>
                  </a:xfrm>
                  <a:custGeom>
                    <a:avLst/>
                    <a:gdLst/>
                    <a:ahLst/>
                    <a:cxnLst/>
                    <a:rect l="l" t="t" r="r" b="b"/>
                    <a:pathLst>
                      <a:path w="1" h="1" extrusionOk="0">
                        <a:moveTo>
                          <a:pt x="0" y="0"/>
                        </a:moveTo>
                        <a:cubicBezTo>
                          <a:pt x="0" y="0"/>
                          <a:pt x="0" y="0"/>
                          <a:pt x="0" y="0"/>
                        </a:cubicBezTo>
                        <a:cubicBezTo>
                          <a:pt x="0" y="0"/>
                          <a:pt x="0" y="0"/>
                          <a:pt x="1" y="1"/>
                        </a:cubicBezTo>
                        <a:cubicBezTo>
                          <a:pt x="1" y="1"/>
                          <a:pt x="1" y="1"/>
                          <a:pt x="1" y="1"/>
                        </a:cubicBezTo>
                        <a:cubicBezTo>
                          <a:pt x="1" y="1"/>
                          <a:pt x="0" y="0"/>
                          <a:pt x="0" y="0"/>
                        </a:cubicBezTo>
                      </a:path>
                    </a:pathLst>
                  </a:custGeom>
                  <a:solidFill>
                    <a:srgbClr val="D96E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60" name="Google Shape;3960;p21"/>
                  <p:cNvSpPr/>
                  <p:nvPr/>
                </p:nvSpPr>
                <p:spPr>
                  <a:xfrm>
                    <a:off x="3632" y="1827"/>
                    <a:ext cx="3" cy="6"/>
                  </a:xfrm>
                  <a:custGeom>
                    <a:avLst/>
                    <a:gdLst/>
                    <a:ahLst/>
                    <a:cxnLst/>
                    <a:rect l="l" t="t" r="r" b="b"/>
                    <a:pathLst>
                      <a:path w="4" h="9" extrusionOk="0">
                        <a:moveTo>
                          <a:pt x="3" y="6"/>
                        </a:moveTo>
                        <a:cubicBezTo>
                          <a:pt x="3" y="7"/>
                          <a:pt x="4" y="8"/>
                          <a:pt x="4" y="9"/>
                        </a:cubicBezTo>
                        <a:cubicBezTo>
                          <a:pt x="4" y="8"/>
                          <a:pt x="3" y="7"/>
                          <a:pt x="3" y="6"/>
                        </a:cubicBezTo>
                        <a:cubicBezTo>
                          <a:pt x="3" y="6"/>
                          <a:pt x="3" y="6"/>
                          <a:pt x="3" y="6"/>
                        </a:cubicBezTo>
                        <a:moveTo>
                          <a:pt x="0" y="0"/>
                        </a:moveTo>
                        <a:cubicBezTo>
                          <a:pt x="0" y="2"/>
                          <a:pt x="1" y="3"/>
                          <a:pt x="1" y="4"/>
                        </a:cubicBezTo>
                        <a:cubicBezTo>
                          <a:pt x="2" y="4"/>
                          <a:pt x="2" y="4"/>
                          <a:pt x="2" y="4"/>
                        </a:cubicBezTo>
                        <a:cubicBezTo>
                          <a:pt x="1" y="3"/>
                          <a:pt x="0" y="2"/>
                          <a:pt x="0" y="0"/>
                        </a:cubicBezTo>
                      </a:path>
                    </a:pathLst>
                  </a:custGeom>
                  <a:solidFill>
                    <a:srgbClr val="DC8A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61" name="Google Shape;3961;p21"/>
                  <p:cNvSpPr/>
                  <p:nvPr/>
                </p:nvSpPr>
                <p:spPr>
                  <a:xfrm>
                    <a:off x="3633" y="1830"/>
                    <a:ext cx="1" cy="1"/>
                  </a:xfrm>
                  <a:custGeom>
                    <a:avLst/>
                    <a:gdLst/>
                    <a:ahLst/>
                    <a:cxnLst/>
                    <a:rect l="l" t="t" r="r" b="b"/>
                    <a:pathLst>
                      <a:path w="2" h="2" extrusionOk="0">
                        <a:moveTo>
                          <a:pt x="1" y="0"/>
                        </a:moveTo>
                        <a:cubicBezTo>
                          <a:pt x="0" y="0"/>
                          <a:pt x="0" y="0"/>
                          <a:pt x="0" y="0"/>
                        </a:cubicBezTo>
                        <a:cubicBezTo>
                          <a:pt x="1" y="0"/>
                          <a:pt x="1" y="1"/>
                          <a:pt x="1" y="1"/>
                        </a:cubicBezTo>
                        <a:cubicBezTo>
                          <a:pt x="1" y="1"/>
                          <a:pt x="1" y="2"/>
                          <a:pt x="2" y="2"/>
                        </a:cubicBezTo>
                        <a:cubicBezTo>
                          <a:pt x="2" y="2"/>
                          <a:pt x="2" y="2"/>
                          <a:pt x="2" y="2"/>
                        </a:cubicBezTo>
                        <a:cubicBezTo>
                          <a:pt x="2" y="2"/>
                          <a:pt x="1" y="1"/>
                          <a:pt x="1" y="0"/>
                        </a:cubicBezTo>
                        <a:cubicBezTo>
                          <a:pt x="1" y="0"/>
                          <a:pt x="1" y="0"/>
                          <a:pt x="1" y="0"/>
                        </a:cubicBezTo>
                      </a:path>
                    </a:pathLst>
                  </a:custGeom>
                  <a:solidFill>
                    <a:srgbClr val="DA79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62" name="Google Shape;3962;p21"/>
                  <p:cNvSpPr/>
                  <p:nvPr/>
                </p:nvSpPr>
                <p:spPr>
                  <a:xfrm>
                    <a:off x="3632" y="1826"/>
                    <a:ext cx="3" cy="8"/>
                  </a:xfrm>
                  <a:custGeom>
                    <a:avLst/>
                    <a:gdLst/>
                    <a:ahLst/>
                    <a:cxnLst/>
                    <a:rect l="l" t="t" r="r" b="b"/>
                    <a:pathLst>
                      <a:path w="4" h="11" extrusionOk="0">
                        <a:moveTo>
                          <a:pt x="3" y="7"/>
                        </a:moveTo>
                        <a:cubicBezTo>
                          <a:pt x="3" y="8"/>
                          <a:pt x="4" y="9"/>
                          <a:pt x="4" y="10"/>
                        </a:cubicBezTo>
                        <a:cubicBezTo>
                          <a:pt x="4" y="10"/>
                          <a:pt x="4" y="10"/>
                          <a:pt x="4" y="11"/>
                        </a:cubicBezTo>
                        <a:cubicBezTo>
                          <a:pt x="4" y="9"/>
                          <a:pt x="4" y="8"/>
                          <a:pt x="3" y="7"/>
                        </a:cubicBezTo>
                        <a:cubicBezTo>
                          <a:pt x="3" y="7"/>
                          <a:pt x="3" y="7"/>
                          <a:pt x="3" y="7"/>
                        </a:cubicBezTo>
                        <a:moveTo>
                          <a:pt x="0" y="0"/>
                        </a:moveTo>
                        <a:cubicBezTo>
                          <a:pt x="0" y="1"/>
                          <a:pt x="0" y="1"/>
                          <a:pt x="0" y="1"/>
                        </a:cubicBezTo>
                        <a:cubicBezTo>
                          <a:pt x="0" y="3"/>
                          <a:pt x="1" y="4"/>
                          <a:pt x="2" y="5"/>
                        </a:cubicBezTo>
                        <a:cubicBezTo>
                          <a:pt x="2" y="5"/>
                          <a:pt x="2" y="5"/>
                          <a:pt x="2" y="5"/>
                        </a:cubicBezTo>
                        <a:cubicBezTo>
                          <a:pt x="2" y="5"/>
                          <a:pt x="2" y="6"/>
                          <a:pt x="2" y="6"/>
                        </a:cubicBezTo>
                        <a:cubicBezTo>
                          <a:pt x="2" y="6"/>
                          <a:pt x="2" y="6"/>
                          <a:pt x="2" y="5"/>
                        </a:cubicBezTo>
                        <a:cubicBezTo>
                          <a:pt x="1" y="4"/>
                          <a:pt x="0" y="2"/>
                          <a:pt x="0" y="0"/>
                        </a:cubicBezTo>
                      </a:path>
                    </a:pathLst>
                  </a:custGeom>
                  <a:solidFill>
                    <a:srgbClr val="DB7D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63" name="Google Shape;3963;p21"/>
                  <p:cNvSpPr/>
                  <p:nvPr/>
                </p:nvSpPr>
                <p:spPr>
                  <a:xfrm>
                    <a:off x="3633" y="1830"/>
                    <a:ext cx="1" cy="1"/>
                  </a:xfrm>
                  <a:custGeom>
                    <a:avLst/>
                    <a:gdLst/>
                    <a:ahLst/>
                    <a:cxnLst/>
                    <a:rect l="l" t="t" r="r" b="b"/>
                    <a:pathLst>
                      <a:path w="1" h="2" extrusionOk="0">
                        <a:moveTo>
                          <a:pt x="0" y="0"/>
                        </a:moveTo>
                        <a:cubicBezTo>
                          <a:pt x="0" y="0"/>
                          <a:pt x="0" y="0"/>
                          <a:pt x="0" y="0"/>
                        </a:cubicBezTo>
                        <a:cubicBezTo>
                          <a:pt x="0" y="0"/>
                          <a:pt x="0" y="0"/>
                          <a:pt x="0" y="0"/>
                        </a:cubicBezTo>
                        <a:cubicBezTo>
                          <a:pt x="0" y="1"/>
                          <a:pt x="1" y="2"/>
                          <a:pt x="1" y="2"/>
                        </a:cubicBezTo>
                        <a:cubicBezTo>
                          <a:pt x="1" y="2"/>
                          <a:pt x="1" y="2"/>
                          <a:pt x="1" y="2"/>
                        </a:cubicBezTo>
                        <a:cubicBezTo>
                          <a:pt x="1" y="2"/>
                          <a:pt x="0" y="1"/>
                          <a:pt x="0" y="1"/>
                        </a:cubicBezTo>
                        <a:cubicBezTo>
                          <a:pt x="0" y="1"/>
                          <a:pt x="0" y="0"/>
                          <a:pt x="0" y="0"/>
                        </a:cubicBezTo>
                      </a:path>
                    </a:pathLst>
                  </a:custGeom>
                  <a:solidFill>
                    <a:srgbClr val="D96E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64" name="Google Shape;3964;p21"/>
                  <p:cNvSpPr/>
                  <p:nvPr/>
                </p:nvSpPr>
                <p:spPr>
                  <a:xfrm>
                    <a:off x="3728" y="1831"/>
                    <a:ext cx="3" cy="6"/>
                  </a:xfrm>
                  <a:custGeom>
                    <a:avLst/>
                    <a:gdLst/>
                    <a:ahLst/>
                    <a:cxnLst/>
                    <a:rect l="l" t="t" r="r" b="b"/>
                    <a:pathLst>
                      <a:path w="4" h="8" extrusionOk="0">
                        <a:moveTo>
                          <a:pt x="0" y="8"/>
                        </a:moveTo>
                        <a:cubicBezTo>
                          <a:pt x="0" y="8"/>
                          <a:pt x="0" y="8"/>
                          <a:pt x="0" y="8"/>
                        </a:cubicBezTo>
                        <a:cubicBezTo>
                          <a:pt x="0" y="8"/>
                          <a:pt x="0" y="8"/>
                          <a:pt x="0" y="8"/>
                        </a:cubicBezTo>
                        <a:cubicBezTo>
                          <a:pt x="0" y="8"/>
                          <a:pt x="0" y="8"/>
                          <a:pt x="0" y="8"/>
                        </a:cubicBezTo>
                        <a:moveTo>
                          <a:pt x="4" y="0"/>
                        </a:moveTo>
                        <a:cubicBezTo>
                          <a:pt x="4" y="1"/>
                          <a:pt x="4" y="2"/>
                          <a:pt x="4" y="3"/>
                        </a:cubicBezTo>
                        <a:cubicBezTo>
                          <a:pt x="4" y="3"/>
                          <a:pt x="4" y="3"/>
                          <a:pt x="4" y="4"/>
                        </a:cubicBezTo>
                        <a:cubicBezTo>
                          <a:pt x="4" y="4"/>
                          <a:pt x="4" y="4"/>
                          <a:pt x="4" y="4"/>
                        </a:cubicBezTo>
                        <a:cubicBezTo>
                          <a:pt x="4" y="2"/>
                          <a:pt x="4" y="1"/>
                          <a:pt x="4" y="0"/>
                        </a:cubicBezTo>
                      </a:path>
                    </a:pathLst>
                  </a:custGeom>
                  <a:solidFill>
                    <a:srgbClr val="DC8A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65" name="Google Shape;3965;p21"/>
                  <p:cNvSpPr/>
                  <p:nvPr/>
                </p:nvSpPr>
                <p:spPr>
                  <a:xfrm>
                    <a:off x="3728" y="1834"/>
                    <a:ext cx="3" cy="3"/>
                  </a:xfrm>
                  <a:custGeom>
                    <a:avLst/>
                    <a:gdLst/>
                    <a:ahLst/>
                    <a:cxnLst/>
                    <a:rect l="l" t="t" r="r" b="b"/>
                    <a:pathLst>
                      <a:path w="4" h="4" extrusionOk="0">
                        <a:moveTo>
                          <a:pt x="4" y="0"/>
                        </a:moveTo>
                        <a:cubicBezTo>
                          <a:pt x="4" y="0"/>
                          <a:pt x="4" y="0"/>
                          <a:pt x="3" y="0"/>
                        </a:cubicBezTo>
                        <a:cubicBezTo>
                          <a:pt x="3" y="2"/>
                          <a:pt x="2" y="3"/>
                          <a:pt x="0" y="4"/>
                        </a:cubicBezTo>
                        <a:cubicBezTo>
                          <a:pt x="0" y="4"/>
                          <a:pt x="0" y="4"/>
                          <a:pt x="0" y="4"/>
                        </a:cubicBezTo>
                        <a:cubicBezTo>
                          <a:pt x="0" y="4"/>
                          <a:pt x="0" y="4"/>
                          <a:pt x="0" y="4"/>
                        </a:cubicBezTo>
                        <a:cubicBezTo>
                          <a:pt x="2" y="3"/>
                          <a:pt x="3" y="2"/>
                          <a:pt x="4" y="0"/>
                        </a:cubicBezTo>
                        <a:cubicBezTo>
                          <a:pt x="4" y="0"/>
                          <a:pt x="4" y="0"/>
                          <a:pt x="4" y="0"/>
                        </a:cubicBezTo>
                        <a:cubicBezTo>
                          <a:pt x="4" y="0"/>
                          <a:pt x="4" y="0"/>
                          <a:pt x="4" y="0"/>
                        </a:cubicBezTo>
                      </a:path>
                    </a:pathLst>
                  </a:custGeom>
                  <a:solidFill>
                    <a:srgbClr val="DA79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66" name="Google Shape;3966;p21"/>
                  <p:cNvSpPr/>
                  <p:nvPr/>
                </p:nvSpPr>
                <p:spPr>
                  <a:xfrm>
                    <a:off x="3728" y="1834"/>
                    <a:ext cx="2" cy="3"/>
                  </a:xfrm>
                  <a:custGeom>
                    <a:avLst/>
                    <a:gdLst/>
                    <a:ahLst/>
                    <a:cxnLst/>
                    <a:rect l="l" t="t" r="r" b="b"/>
                    <a:pathLst>
                      <a:path w="3" h="4" extrusionOk="0">
                        <a:moveTo>
                          <a:pt x="3" y="0"/>
                        </a:moveTo>
                        <a:cubicBezTo>
                          <a:pt x="3" y="2"/>
                          <a:pt x="2" y="3"/>
                          <a:pt x="0" y="4"/>
                        </a:cubicBezTo>
                        <a:cubicBezTo>
                          <a:pt x="0" y="4"/>
                          <a:pt x="0" y="4"/>
                          <a:pt x="0" y="4"/>
                        </a:cubicBezTo>
                        <a:cubicBezTo>
                          <a:pt x="2" y="3"/>
                          <a:pt x="3" y="2"/>
                          <a:pt x="3" y="0"/>
                        </a:cubicBezTo>
                      </a:path>
                    </a:pathLst>
                  </a:custGeom>
                  <a:solidFill>
                    <a:srgbClr val="D96E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67" name="Google Shape;3967;p21"/>
                  <p:cNvSpPr/>
                  <p:nvPr/>
                </p:nvSpPr>
                <p:spPr>
                  <a:xfrm>
                    <a:off x="3634" y="1838"/>
                    <a:ext cx="10" cy="14"/>
                  </a:xfrm>
                  <a:custGeom>
                    <a:avLst/>
                    <a:gdLst/>
                    <a:ahLst/>
                    <a:cxnLst/>
                    <a:rect l="l" t="t" r="r" b="b"/>
                    <a:pathLst>
                      <a:path w="13" h="19" extrusionOk="0">
                        <a:moveTo>
                          <a:pt x="0" y="0"/>
                        </a:moveTo>
                        <a:cubicBezTo>
                          <a:pt x="0" y="4"/>
                          <a:pt x="3" y="8"/>
                          <a:pt x="5" y="12"/>
                        </a:cubicBezTo>
                        <a:cubicBezTo>
                          <a:pt x="6" y="15"/>
                          <a:pt x="8" y="18"/>
                          <a:pt x="13" y="19"/>
                        </a:cubicBezTo>
                        <a:cubicBezTo>
                          <a:pt x="13" y="19"/>
                          <a:pt x="13" y="19"/>
                          <a:pt x="13" y="19"/>
                        </a:cubicBezTo>
                        <a:cubicBezTo>
                          <a:pt x="13" y="19"/>
                          <a:pt x="12" y="18"/>
                          <a:pt x="12" y="18"/>
                        </a:cubicBezTo>
                        <a:cubicBezTo>
                          <a:pt x="8" y="17"/>
                          <a:pt x="6" y="14"/>
                          <a:pt x="5" y="12"/>
                        </a:cubicBezTo>
                        <a:cubicBezTo>
                          <a:pt x="3" y="8"/>
                          <a:pt x="0" y="4"/>
                          <a:pt x="0" y="0"/>
                        </a:cubicBezTo>
                      </a:path>
                    </a:pathLst>
                  </a:custGeom>
                  <a:solidFill>
                    <a:srgbClr val="DC8A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68" name="Google Shape;3968;p21"/>
                  <p:cNvSpPr/>
                  <p:nvPr/>
                </p:nvSpPr>
                <p:spPr>
                  <a:xfrm>
                    <a:off x="3643" y="1851"/>
                    <a:ext cx="2" cy="1"/>
                  </a:xfrm>
                  <a:custGeom>
                    <a:avLst/>
                    <a:gdLst/>
                    <a:ahLst/>
                    <a:cxnLst/>
                    <a:rect l="l" t="t" r="r" b="b"/>
                    <a:pathLst>
                      <a:path w="2" h="1" extrusionOk="0">
                        <a:moveTo>
                          <a:pt x="0" y="0"/>
                        </a:moveTo>
                        <a:cubicBezTo>
                          <a:pt x="0" y="0"/>
                          <a:pt x="1" y="1"/>
                          <a:pt x="1" y="1"/>
                        </a:cubicBezTo>
                        <a:cubicBezTo>
                          <a:pt x="2" y="1"/>
                          <a:pt x="2" y="1"/>
                          <a:pt x="2" y="1"/>
                        </a:cubicBezTo>
                        <a:cubicBezTo>
                          <a:pt x="2" y="1"/>
                          <a:pt x="2" y="0"/>
                          <a:pt x="2" y="0"/>
                        </a:cubicBezTo>
                        <a:cubicBezTo>
                          <a:pt x="1" y="0"/>
                          <a:pt x="1" y="0"/>
                          <a:pt x="1" y="0"/>
                        </a:cubicBezTo>
                        <a:cubicBezTo>
                          <a:pt x="1" y="0"/>
                          <a:pt x="0" y="0"/>
                          <a:pt x="0" y="0"/>
                        </a:cubicBezTo>
                      </a:path>
                    </a:pathLst>
                  </a:custGeom>
                  <a:solidFill>
                    <a:srgbClr val="DA79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69" name="Google Shape;3969;p21"/>
                  <p:cNvSpPr/>
                  <p:nvPr/>
                </p:nvSpPr>
                <p:spPr>
                  <a:xfrm>
                    <a:off x="3634" y="1837"/>
                    <a:ext cx="9" cy="14"/>
                  </a:xfrm>
                  <a:custGeom>
                    <a:avLst/>
                    <a:gdLst/>
                    <a:ahLst/>
                    <a:cxnLst/>
                    <a:rect l="l" t="t" r="r" b="b"/>
                    <a:pathLst>
                      <a:path w="12" h="19" extrusionOk="0">
                        <a:moveTo>
                          <a:pt x="0" y="0"/>
                        </a:moveTo>
                        <a:cubicBezTo>
                          <a:pt x="0" y="0"/>
                          <a:pt x="0" y="0"/>
                          <a:pt x="0" y="1"/>
                        </a:cubicBezTo>
                        <a:cubicBezTo>
                          <a:pt x="0" y="1"/>
                          <a:pt x="0" y="1"/>
                          <a:pt x="0" y="1"/>
                        </a:cubicBezTo>
                        <a:cubicBezTo>
                          <a:pt x="0" y="5"/>
                          <a:pt x="3" y="9"/>
                          <a:pt x="5" y="13"/>
                        </a:cubicBezTo>
                        <a:cubicBezTo>
                          <a:pt x="6" y="15"/>
                          <a:pt x="8" y="18"/>
                          <a:pt x="12" y="19"/>
                        </a:cubicBezTo>
                        <a:cubicBezTo>
                          <a:pt x="11" y="19"/>
                          <a:pt x="11" y="19"/>
                          <a:pt x="11" y="19"/>
                        </a:cubicBezTo>
                        <a:cubicBezTo>
                          <a:pt x="11" y="19"/>
                          <a:pt x="11" y="19"/>
                          <a:pt x="11" y="19"/>
                        </a:cubicBezTo>
                        <a:cubicBezTo>
                          <a:pt x="8" y="18"/>
                          <a:pt x="6" y="15"/>
                          <a:pt x="5" y="13"/>
                        </a:cubicBezTo>
                        <a:cubicBezTo>
                          <a:pt x="2" y="9"/>
                          <a:pt x="0" y="4"/>
                          <a:pt x="0" y="0"/>
                        </a:cubicBezTo>
                        <a:cubicBezTo>
                          <a:pt x="0" y="0"/>
                          <a:pt x="0" y="0"/>
                          <a:pt x="0" y="0"/>
                        </a:cubicBezTo>
                      </a:path>
                    </a:pathLst>
                  </a:custGeom>
                  <a:solidFill>
                    <a:srgbClr val="DB7D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70" name="Google Shape;3970;p21"/>
                  <p:cNvSpPr/>
                  <p:nvPr/>
                </p:nvSpPr>
                <p:spPr>
                  <a:xfrm>
                    <a:off x="3642" y="1851"/>
                    <a:ext cx="3" cy="1"/>
                  </a:xfrm>
                  <a:custGeom>
                    <a:avLst/>
                    <a:gdLst/>
                    <a:ahLst/>
                    <a:cxnLst/>
                    <a:rect l="l" t="t" r="r" b="b"/>
                    <a:pathLst>
                      <a:path w="3" h="1" extrusionOk="0">
                        <a:moveTo>
                          <a:pt x="0" y="0"/>
                        </a:moveTo>
                        <a:cubicBezTo>
                          <a:pt x="0" y="0"/>
                          <a:pt x="0" y="0"/>
                          <a:pt x="0" y="0"/>
                        </a:cubicBezTo>
                        <a:cubicBezTo>
                          <a:pt x="0" y="0"/>
                          <a:pt x="0" y="0"/>
                          <a:pt x="1" y="0"/>
                        </a:cubicBezTo>
                        <a:cubicBezTo>
                          <a:pt x="1" y="0"/>
                          <a:pt x="2" y="0"/>
                          <a:pt x="2" y="0"/>
                        </a:cubicBezTo>
                        <a:cubicBezTo>
                          <a:pt x="3" y="0"/>
                          <a:pt x="3" y="0"/>
                          <a:pt x="3" y="0"/>
                        </a:cubicBezTo>
                        <a:cubicBezTo>
                          <a:pt x="3" y="0"/>
                          <a:pt x="3" y="1"/>
                          <a:pt x="3" y="1"/>
                        </a:cubicBezTo>
                        <a:cubicBezTo>
                          <a:pt x="3" y="1"/>
                          <a:pt x="3" y="1"/>
                          <a:pt x="3" y="1"/>
                        </a:cubicBezTo>
                        <a:cubicBezTo>
                          <a:pt x="3" y="1"/>
                          <a:pt x="3" y="0"/>
                          <a:pt x="3" y="0"/>
                        </a:cubicBezTo>
                        <a:cubicBezTo>
                          <a:pt x="2" y="0"/>
                          <a:pt x="2" y="0"/>
                          <a:pt x="2" y="0"/>
                        </a:cubicBezTo>
                        <a:cubicBezTo>
                          <a:pt x="1" y="0"/>
                          <a:pt x="0" y="0"/>
                          <a:pt x="0" y="0"/>
                        </a:cubicBezTo>
                      </a:path>
                    </a:pathLst>
                  </a:custGeom>
                  <a:solidFill>
                    <a:srgbClr val="D96E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71" name="Google Shape;3971;p21"/>
                  <p:cNvSpPr/>
                  <p:nvPr/>
                </p:nvSpPr>
                <p:spPr>
                  <a:xfrm>
                    <a:off x="3729" y="1850"/>
                    <a:ext cx="3" cy="5"/>
                  </a:xfrm>
                  <a:custGeom>
                    <a:avLst/>
                    <a:gdLst/>
                    <a:ahLst/>
                    <a:cxnLst/>
                    <a:rect l="l" t="t" r="r" b="b"/>
                    <a:pathLst>
                      <a:path w="4" h="7" extrusionOk="0">
                        <a:moveTo>
                          <a:pt x="2" y="6"/>
                        </a:moveTo>
                        <a:cubicBezTo>
                          <a:pt x="1" y="6"/>
                          <a:pt x="1" y="6"/>
                          <a:pt x="1" y="6"/>
                        </a:cubicBezTo>
                        <a:cubicBezTo>
                          <a:pt x="1" y="6"/>
                          <a:pt x="0" y="6"/>
                          <a:pt x="0" y="6"/>
                        </a:cubicBezTo>
                        <a:cubicBezTo>
                          <a:pt x="0" y="6"/>
                          <a:pt x="0" y="7"/>
                          <a:pt x="0" y="7"/>
                        </a:cubicBezTo>
                        <a:cubicBezTo>
                          <a:pt x="1" y="6"/>
                          <a:pt x="1" y="6"/>
                          <a:pt x="2" y="6"/>
                        </a:cubicBezTo>
                        <a:moveTo>
                          <a:pt x="4" y="0"/>
                        </a:moveTo>
                        <a:cubicBezTo>
                          <a:pt x="4" y="1"/>
                          <a:pt x="4" y="2"/>
                          <a:pt x="3" y="2"/>
                        </a:cubicBezTo>
                        <a:cubicBezTo>
                          <a:pt x="3" y="3"/>
                          <a:pt x="3" y="3"/>
                          <a:pt x="3" y="3"/>
                        </a:cubicBezTo>
                        <a:cubicBezTo>
                          <a:pt x="3" y="3"/>
                          <a:pt x="3" y="3"/>
                          <a:pt x="3" y="3"/>
                        </a:cubicBezTo>
                        <a:cubicBezTo>
                          <a:pt x="4" y="2"/>
                          <a:pt x="4" y="1"/>
                          <a:pt x="4" y="0"/>
                        </a:cubicBezTo>
                      </a:path>
                    </a:pathLst>
                  </a:custGeom>
                  <a:solidFill>
                    <a:srgbClr val="DC8A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72" name="Google Shape;3972;p21"/>
                  <p:cNvSpPr/>
                  <p:nvPr/>
                </p:nvSpPr>
                <p:spPr>
                  <a:xfrm>
                    <a:off x="3731" y="1851"/>
                    <a:ext cx="0" cy="1"/>
                  </a:xfrm>
                  <a:custGeom>
                    <a:avLst/>
                    <a:gdLst/>
                    <a:ahLst/>
                    <a:cxnLst/>
                    <a:rect l="l" t="t" r="r" b="b"/>
                    <a:pathLst>
                      <a:path w="120000" h="1" extrusionOk="0">
                        <a:moveTo>
                          <a:pt x="0" y="0"/>
                        </a:moveTo>
                        <a:cubicBezTo>
                          <a:pt x="0" y="1"/>
                          <a:pt x="0" y="1"/>
                          <a:pt x="0" y="1"/>
                        </a:cubicBezTo>
                        <a:cubicBezTo>
                          <a:pt x="0" y="1"/>
                          <a:pt x="0" y="1"/>
                          <a:pt x="0" y="1"/>
                        </a:cubicBezTo>
                        <a:cubicBezTo>
                          <a:pt x="0" y="1"/>
                          <a:pt x="0" y="1"/>
                          <a:pt x="0" y="1"/>
                        </a:cubicBezTo>
                        <a:cubicBezTo>
                          <a:pt x="0" y="1"/>
                          <a:pt x="0" y="1"/>
                          <a:pt x="0" y="0"/>
                        </a:cubicBezTo>
                      </a:path>
                    </a:pathLst>
                  </a:custGeom>
                  <a:solidFill>
                    <a:srgbClr val="DB7D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73" name="Google Shape;3973;p21"/>
                  <p:cNvSpPr/>
                  <p:nvPr/>
                </p:nvSpPr>
                <p:spPr>
                  <a:xfrm>
                    <a:off x="3645" y="1854"/>
                    <a:ext cx="19" cy="12"/>
                  </a:xfrm>
                  <a:custGeom>
                    <a:avLst/>
                    <a:gdLst/>
                    <a:ahLst/>
                    <a:cxnLst/>
                    <a:rect l="l" t="t" r="r" b="b"/>
                    <a:pathLst>
                      <a:path w="26" h="17" extrusionOk="0">
                        <a:moveTo>
                          <a:pt x="0" y="0"/>
                        </a:moveTo>
                        <a:cubicBezTo>
                          <a:pt x="0" y="2"/>
                          <a:pt x="0" y="3"/>
                          <a:pt x="1" y="4"/>
                        </a:cubicBezTo>
                        <a:cubicBezTo>
                          <a:pt x="3" y="8"/>
                          <a:pt x="10" y="8"/>
                          <a:pt x="14" y="11"/>
                        </a:cubicBezTo>
                        <a:cubicBezTo>
                          <a:pt x="17" y="13"/>
                          <a:pt x="22" y="16"/>
                          <a:pt x="26" y="17"/>
                        </a:cubicBezTo>
                        <a:cubicBezTo>
                          <a:pt x="26" y="17"/>
                          <a:pt x="26" y="17"/>
                          <a:pt x="26" y="17"/>
                        </a:cubicBezTo>
                        <a:cubicBezTo>
                          <a:pt x="26" y="17"/>
                          <a:pt x="26" y="17"/>
                          <a:pt x="26" y="17"/>
                        </a:cubicBezTo>
                        <a:cubicBezTo>
                          <a:pt x="21" y="16"/>
                          <a:pt x="17" y="13"/>
                          <a:pt x="14" y="11"/>
                        </a:cubicBezTo>
                        <a:cubicBezTo>
                          <a:pt x="10" y="8"/>
                          <a:pt x="3" y="8"/>
                          <a:pt x="1" y="4"/>
                        </a:cubicBezTo>
                        <a:cubicBezTo>
                          <a:pt x="0" y="3"/>
                          <a:pt x="0" y="1"/>
                          <a:pt x="0" y="0"/>
                        </a:cubicBezTo>
                      </a:path>
                    </a:pathLst>
                  </a:custGeom>
                  <a:solidFill>
                    <a:srgbClr val="DC8A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74" name="Google Shape;3974;p21"/>
                  <p:cNvSpPr/>
                  <p:nvPr/>
                </p:nvSpPr>
                <p:spPr>
                  <a:xfrm>
                    <a:off x="3645" y="1853"/>
                    <a:ext cx="20" cy="13"/>
                  </a:xfrm>
                  <a:custGeom>
                    <a:avLst/>
                    <a:gdLst/>
                    <a:ahLst/>
                    <a:cxnLst/>
                    <a:rect l="l" t="t" r="r" b="b"/>
                    <a:pathLst>
                      <a:path w="27" h="18" extrusionOk="0">
                        <a:moveTo>
                          <a:pt x="27" y="18"/>
                        </a:moveTo>
                        <a:cubicBezTo>
                          <a:pt x="27" y="18"/>
                          <a:pt x="27" y="18"/>
                          <a:pt x="27" y="18"/>
                        </a:cubicBezTo>
                        <a:cubicBezTo>
                          <a:pt x="27" y="18"/>
                          <a:pt x="27" y="18"/>
                          <a:pt x="27" y="18"/>
                        </a:cubicBezTo>
                        <a:cubicBezTo>
                          <a:pt x="27" y="18"/>
                          <a:pt x="27" y="18"/>
                          <a:pt x="27" y="18"/>
                        </a:cubicBezTo>
                        <a:moveTo>
                          <a:pt x="0" y="0"/>
                        </a:moveTo>
                        <a:cubicBezTo>
                          <a:pt x="0" y="1"/>
                          <a:pt x="0" y="1"/>
                          <a:pt x="0" y="1"/>
                        </a:cubicBezTo>
                        <a:cubicBezTo>
                          <a:pt x="0" y="2"/>
                          <a:pt x="0" y="4"/>
                          <a:pt x="1" y="5"/>
                        </a:cubicBezTo>
                        <a:cubicBezTo>
                          <a:pt x="3" y="9"/>
                          <a:pt x="10" y="9"/>
                          <a:pt x="14" y="12"/>
                        </a:cubicBezTo>
                        <a:cubicBezTo>
                          <a:pt x="17" y="14"/>
                          <a:pt x="21" y="17"/>
                          <a:pt x="26" y="18"/>
                        </a:cubicBezTo>
                        <a:cubicBezTo>
                          <a:pt x="26" y="18"/>
                          <a:pt x="26" y="18"/>
                          <a:pt x="26" y="18"/>
                        </a:cubicBezTo>
                        <a:cubicBezTo>
                          <a:pt x="21" y="17"/>
                          <a:pt x="17" y="14"/>
                          <a:pt x="14" y="12"/>
                        </a:cubicBezTo>
                        <a:cubicBezTo>
                          <a:pt x="10" y="9"/>
                          <a:pt x="3" y="9"/>
                          <a:pt x="1" y="5"/>
                        </a:cubicBezTo>
                        <a:cubicBezTo>
                          <a:pt x="0" y="4"/>
                          <a:pt x="0" y="2"/>
                          <a:pt x="0" y="0"/>
                        </a:cubicBezTo>
                      </a:path>
                    </a:pathLst>
                  </a:custGeom>
                  <a:solidFill>
                    <a:srgbClr val="DB7D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75" name="Google Shape;3975;p21"/>
                  <p:cNvSpPr/>
                  <p:nvPr/>
                </p:nvSpPr>
                <p:spPr>
                  <a:xfrm>
                    <a:off x="3728" y="1857"/>
                    <a:ext cx="3" cy="6"/>
                  </a:xfrm>
                  <a:custGeom>
                    <a:avLst/>
                    <a:gdLst/>
                    <a:ahLst/>
                    <a:cxnLst/>
                    <a:rect l="l" t="t" r="r" b="b"/>
                    <a:pathLst>
                      <a:path w="3" h="8" extrusionOk="0">
                        <a:moveTo>
                          <a:pt x="3" y="0"/>
                        </a:moveTo>
                        <a:cubicBezTo>
                          <a:pt x="3" y="1"/>
                          <a:pt x="3" y="1"/>
                          <a:pt x="3" y="1"/>
                        </a:cubicBezTo>
                        <a:cubicBezTo>
                          <a:pt x="3" y="2"/>
                          <a:pt x="3" y="2"/>
                          <a:pt x="3" y="2"/>
                        </a:cubicBezTo>
                        <a:cubicBezTo>
                          <a:pt x="3" y="3"/>
                          <a:pt x="2" y="4"/>
                          <a:pt x="1" y="6"/>
                        </a:cubicBezTo>
                        <a:cubicBezTo>
                          <a:pt x="1" y="6"/>
                          <a:pt x="1" y="6"/>
                          <a:pt x="1" y="6"/>
                        </a:cubicBezTo>
                        <a:cubicBezTo>
                          <a:pt x="0" y="7"/>
                          <a:pt x="0" y="7"/>
                          <a:pt x="0" y="8"/>
                        </a:cubicBezTo>
                        <a:cubicBezTo>
                          <a:pt x="0" y="7"/>
                          <a:pt x="1" y="7"/>
                          <a:pt x="1" y="6"/>
                        </a:cubicBezTo>
                        <a:cubicBezTo>
                          <a:pt x="2" y="5"/>
                          <a:pt x="3" y="3"/>
                          <a:pt x="3" y="2"/>
                        </a:cubicBezTo>
                        <a:cubicBezTo>
                          <a:pt x="3" y="1"/>
                          <a:pt x="3" y="1"/>
                          <a:pt x="3" y="0"/>
                        </a:cubicBezTo>
                      </a:path>
                    </a:pathLst>
                  </a:custGeom>
                  <a:solidFill>
                    <a:srgbClr val="DC8A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76" name="Google Shape;3976;p21"/>
                  <p:cNvSpPr/>
                  <p:nvPr/>
                </p:nvSpPr>
                <p:spPr>
                  <a:xfrm>
                    <a:off x="3729" y="1859"/>
                    <a:ext cx="2" cy="3"/>
                  </a:xfrm>
                  <a:custGeom>
                    <a:avLst/>
                    <a:gdLst/>
                    <a:ahLst/>
                    <a:cxnLst/>
                    <a:rect l="l" t="t" r="r" b="b"/>
                    <a:pathLst>
                      <a:path w="2" h="4" extrusionOk="0">
                        <a:moveTo>
                          <a:pt x="2" y="0"/>
                        </a:moveTo>
                        <a:cubicBezTo>
                          <a:pt x="2" y="1"/>
                          <a:pt x="1" y="2"/>
                          <a:pt x="0" y="4"/>
                        </a:cubicBezTo>
                        <a:cubicBezTo>
                          <a:pt x="0" y="4"/>
                          <a:pt x="0" y="4"/>
                          <a:pt x="0" y="4"/>
                        </a:cubicBezTo>
                        <a:cubicBezTo>
                          <a:pt x="0" y="4"/>
                          <a:pt x="0" y="4"/>
                          <a:pt x="0" y="4"/>
                        </a:cubicBezTo>
                        <a:cubicBezTo>
                          <a:pt x="1" y="2"/>
                          <a:pt x="2" y="1"/>
                          <a:pt x="2" y="0"/>
                        </a:cubicBezTo>
                      </a:path>
                    </a:pathLst>
                  </a:custGeom>
                  <a:solidFill>
                    <a:srgbClr val="DB7D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77" name="Google Shape;3977;p21"/>
                  <p:cNvSpPr/>
                  <p:nvPr/>
                </p:nvSpPr>
                <p:spPr>
                  <a:xfrm>
                    <a:off x="3728" y="1866"/>
                    <a:ext cx="1" cy="1"/>
                  </a:xfrm>
                  <a:custGeom>
                    <a:avLst/>
                    <a:gdLst/>
                    <a:ahLst/>
                    <a:cxnLst/>
                    <a:rect l="l" t="t" r="r" b="b"/>
                    <a:pathLst>
                      <a:path w="2" h="2" extrusionOk="0">
                        <a:moveTo>
                          <a:pt x="2" y="0"/>
                        </a:moveTo>
                        <a:cubicBezTo>
                          <a:pt x="2" y="0"/>
                          <a:pt x="2" y="0"/>
                          <a:pt x="2" y="1"/>
                        </a:cubicBezTo>
                        <a:cubicBezTo>
                          <a:pt x="1" y="1"/>
                          <a:pt x="1" y="2"/>
                          <a:pt x="0" y="2"/>
                        </a:cubicBezTo>
                        <a:cubicBezTo>
                          <a:pt x="0" y="2"/>
                          <a:pt x="0" y="2"/>
                          <a:pt x="0" y="2"/>
                        </a:cubicBezTo>
                        <a:cubicBezTo>
                          <a:pt x="1" y="2"/>
                          <a:pt x="2" y="1"/>
                          <a:pt x="2" y="0"/>
                        </a:cubicBezTo>
                        <a:cubicBezTo>
                          <a:pt x="2" y="0"/>
                          <a:pt x="2" y="0"/>
                          <a:pt x="2" y="0"/>
                        </a:cubicBezTo>
                      </a:path>
                    </a:pathLst>
                  </a:custGeom>
                  <a:solidFill>
                    <a:srgbClr val="DC8A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78" name="Google Shape;3978;p21"/>
                  <p:cNvSpPr/>
                  <p:nvPr/>
                </p:nvSpPr>
                <p:spPr>
                  <a:xfrm>
                    <a:off x="3728" y="1866"/>
                    <a:ext cx="1" cy="1"/>
                  </a:xfrm>
                  <a:custGeom>
                    <a:avLst/>
                    <a:gdLst/>
                    <a:ahLst/>
                    <a:cxnLst/>
                    <a:rect l="l" t="t" r="r" b="b"/>
                    <a:pathLst>
                      <a:path w="2" h="1" extrusionOk="0">
                        <a:moveTo>
                          <a:pt x="2" y="0"/>
                        </a:moveTo>
                        <a:cubicBezTo>
                          <a:pt x="1" y="0"/>
                          <a:pt x="1" y="1"/>
                          <a:pt x="0" y="1"/>
                        </a:cubicBezTo>
                        <a:cubicBezTo>
                          <a:pt x="0" y="1"/>
                          <a:pt x="0" y="1"/>
                          <a:pt x="0" y="1"/>
                        </a:cubicBezTo>
                        <a:cubicBezTo>
                          <a:pt x="1" y="1"/>
                          <a:pt x="1" y="0"/>
                          <a:pt x="2" y="0"/>
                        </a:cubicBezTo>
                      </a:path>
                    </a:pathLst>
                  </a:custGeom>
                  <a:solidFill>
                    <a:srgbClr val="DB7D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79" name="Google Shape;3979;p21"/>
                  <p:cNvSpPr/>
                  <p:nvPr/>
                </p:nvSpPr>
                <p:spPr>
                  <a:xfrm>
                    <a:off x="3665" y="1869"/>
                    <a:ext cx="61" cy="22"/>
                  </a:xfrm>
                  <a:custGeom>
                    <a:avLst/>
                    <a:gdLst/>
                    <a:ahLst/>
                    <a:cxnLst/>
                    <a:rect l="l" t="t" r="r" b="b"/>
                    <a:pathLst>
                      <a:path w="82" h="29" extrusionOk="0">
                        <a:moveTo>
                          <a:pt x="82" y="14"/>
                        </a:moveTo>
                        <a:cubicBezTo>
                          <a:pt x="82" y="15"/>
                          <a:pt x="82" y="15"/>
                          <a:pt x="81" y="16"/>
                        </a:cubicBezTo>
                        <a:cubicBezTo>
                          <a:pt x="80" y="20"/>
                          <a:pt x="74" y="25"/>
                          <a:pt x="70" y="27"/>
                        </a:cubicBezTo>
                        <a:cubicBezTo>
                          <a:pt x="67" y="28"/>
                          <a:pt x="65" y="29"/>
                          <a:pt x="63" y="29"/>
                        </a:cubicBezTo>
                        <a:cubicBezTo>
                          <a:pt x="60" y="29"/>
                          <a:pt x="58" y="28"/>
                          <a:pt x="55" y="27"/>
                        </a:cubicBezTo>
                        <a:cubicBezTo>
                          <a:pt x="54" y="26"/>
                          <a:pt x="53" y="26"/>
                          <a:pt x="52" y="26"/>
                        </a:cubicBezTo>
                        <a:cubicBezTo>
                          <a:pt x="53" y="26"/>
                          <a:pt x="53" y="26"/>
                          <a:pt x="53" y="26"/>
                        </a:cubicBezTo>
                        <a:cubicBezTo>
                          <a:pt x="53" y="26"/>
                          <a:pt x="53" y="26"/>
                          <a:pt x="53" y="26"/>
                        </a:cubicBezTo>
                        <a:cubicBezTo>
                          <a:pt x="54" y="26"/>
                          <a:pt x="55" y="27"/>
                          <a:pt x="55" y="27"/>
                        </a:cubicBezTo>
                        <a:cubicBezTo>
                          <a:pt x="58" y="28"/>
                          <a:pt x="60" y="29"/>
                          <a:pt x="63" y="29"/>
                        </a:cubicBezTo>
                        <a:cubicBezTo>
                          <a:pt x="65" y="29"/>
                          <a:pt x="67" y="28"/>
                          <a:pt x="70" y="27"/>
                        </a:cubicBezTo>
                        <a:cubicBezTo>
                          <a:pt x="74" y="25"/>
                          <a:pt x="82" y="19"/>
                          <a:pt x="82" y="14"/>
                        </a:cubicBezTo>
                        <a:moveTo>
                          <a:pt x="0" y="0"/>
                        </a:moveTo>
                        <a:cubicBezTo>
                          <a:pt x="0" y="2"/>
                          <a:pt x="2" y="3"/>
                          <a:pt x="4" y="4"/>
                        </a:cubicBezTo>
                        <a:cubicBezTo>
                          <a:pt x="8" y="6"/>
                          <a:pt x="12" y="8"/>
                          <a:pt x="16" y="9"/>
                        </a:cubicBezTo>
                        <a:cubicBezTo>
                          <a:pt x="20" y="11"/>
                          <a:pt x="23" y="13"/>
                          <a:pt x="26" y="16"/>
                        </a:cubicBezTo>
                        <a:cubicBezTo>
                          <a:pt x="30" y="19"/>
                          <a:pt x="34" y="25"/>
                          <a:pt x="41" y="25"/>
                        </a:cubicBezTo>
                        <a:cubicBezTo>
                          <a:pt x="42" y="25"/>
                          <a:pt x="42" y="25"/>
                          <a:pt x="43" y="25"/>
                        </a:cubicBezTo>
                        <a:cubicBezTo>
                          <a:pt x="44" y="25"/>
                          <a:pt x="46" y="24"/>
                          <a:pt x="47" y="24"/>
                        </a:cubicBezTo>
                        <a:cubicBezTo>
                          <a:pt x="47" y="24"/>
                          <a:pt x="47" y="24"/>
                          <a:pt x="47" y="24"/>
                        </a:cubicBezTo>
                        <a:cubicBezTo>
                          <a:pt x="47" y="24"/>
                          <a:pt x="47" y="23"/>
                          <a:pt x="47" y="23"/>
                        </a:cubicBezTo>
                        <a:cubicBezTo>
                          <a:pt x="46" y="24"/>
                          <a:pt x="44" y="24"/>
                          <a:pt x="43" y="25"/>
                        </a:cubicBezTo>
                        <a:cubicBezTo>
                          <a:pt x="42" y="25"/>
                          <a:pt x="42" y="25"/>
                          <a:pt x="41" y="25"/>
                        </a:cubicBezTo>
                        <a:cubicBezTo>
                          <a:pt x="34" y="25"/>
                          <a:pt x="30" y="19"/>
                          <a:pt x="26" y="15"/>
                        </a:cubicBezTo>
                        <a:cubicBezTo>
                          <a:pt x="23" y="13"/>
                          <a:pt x="20" y="11"/>
                          <a:pt x="16" y="9"/>
                        </a:cubicBezTo>
                        <a:cubicBezTo>
                          <a:pt x="12" y="7"/>
                          <a:pt x="8" y="6"/>
                          <a:pt x="4" y="4"/>
                        </a:cubicBezTo>
                        <a:cubicBezTo>
                          <a:pt x="2" y="3"/>
                          <a:pt x="0" y="2"/>
                          <a:pt x="0" y="0"/>
                        </a:cubicBezTo>
                      </a:path>
                    </a:pathLst>
                  </a:custGeom>
                  <a:solidFill>
                    <a:srgbClr val="DC8A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80" name="Google Shape;3980;p21"/>
                  <p:cNvSpPr/>
                  <p:nvPr/>
                </p:nvSpPr>
                <p:spPr>
                  <a:xfrm>
                    <a:off x="3700" y="1887"/>
                    <a:ext cx="4" cy="2"/>
                  </a:xfrm>
                  <a:custGeom>
                    <a:avLst/>
                    <a:gdLst/>
                    <a:ahLst/>
                    <a:cxnLst/>
                    <a:rect l="l" t="t" r="r" b="b"/>
                    <a:pathLst>
                      <a:path w="6" h="3" extrusionOk="0">
                        <a:moveTo>
                          <a:pt x="0" y="0"/>
                        </a:moveTo>
                        <a:cubicBezTo>
                          <a:pt x="0" y="0"/>
                          <a:pt x="0" y="0"/>
                          <a:pt x="0" y="0"/>
                        </a:cubicBezTo>
                        <a:cubicBezTo>
                          <a:pt x="0" y="0"/>
                          <a:pt x="0" y="1"/>
                          <a:pt x="0" y="1"/>
                        </a:cubicBezTo>
                        <a:cubicBezTo>
                          <a:pt x="0" y="1"/>
                          <a:pt x="0" y="1"/>
                          <a:pt x="0" y="1"/>
                        </a:cubicBezTo>
                        <a:cubicBezTo>
                          <a:pt x="0" y="1"/>
                          <a:pt x="0" y="1"/>
                          <a:pt x="0" y="1"/>
                        </a:cubicBezTo>
                        <a:cubicBezTo>
                          <a:pt x="1" y="1"/>
                          <a:pt x="1" y="1"/>
                          <a:pt x="1" y="1"/>
                        </a:cubicBezTo>
                        <a:cubicBezTo>
                          <a:pt x="2" y="2"/>
                          <a:pt x="4" y="3"/>
                          <a:pt x="6" y="3"/>
                        </a:cubicBezTo>
                        <a:cubicBezTo>
                          <a:pt x="6" y="3"/>
                          <a:pt x="6" y="3"/>
                          <a:pt x="6" y="3"/>
                        </a:cubicBezTo>
                        <a:cubicBezTo>
                          <a:pt x="6" y="3"/>
                          <a:pt x="6" y="3"/>
                          <a:pt x="5" y="3"/>
                        </a:cubicBezTo>
                        <a:cubicBezTo>
                          <a:pt x="3" y="2"/>
                          <a:pt x="2" y="2"/>
                          <a:pt x="1" y="1"/>
                        </a:cubicBezTo>
                        <a:cubicBezTo>
                          <a:pt x="0" y="0"/>
                          <a:pt x="0" y="0"/>
                          <a:pt x="0" y="0"/>
                        </a:cubicBezTo>
                      </a:path>
                    </a:pathLst>
                  </a:custGeom>
                  <a:solidFill>
                    <a:srgbClr val="DA79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81" name="Google Shape;3981;p21"/>
                  <p:cNvSpPr/>
                  <p:nvPr/>
                </p:nvSpPr>
                <p:spPr>
                  <a:xfrm>
                    <a:off x="3665" y="1869"/>
                    <a:ext cx="60" cy="22"/>
                  </a:xfrm>
                  <a:custGeom>
                    <a:avLst/>
                    <a:gdLst/>
                    <a:ahLst/>
                    <a:cxnLst/>
                    <a:rect l="l" t="t" r="r" b="b"/>
                    <a:pathLst>
                      <a:path w="81" h="30" extrusionOk="0">
                        <a:moveTo>
                          <a:pt x="81" y="17"/>
                        </a:moveTo>
                        <a:cubicBezTo>
                          <a:pt x="80" y="21"/>
                          <a:pt x="74" y="26"/>
                          <a:pt x="70" y="28"/>
                        </a:cubicBezTo>
                        <a:cubicBezTo>
                          <a:pt x="67" y="29"/>
                          <a:pt x="65" y="30"/>
                          <a:pt x="63" y="30"/>
                        </a:cubicBezTo>
                        <a:cubicBezTo>
                          <a:pt x="60" y="30"/>
                          <a:pt x="58" y="29"/>
                          <a:pt x="55" y="28"/>
                        </a:cubicBezTo>
                        <a:cubicBezTo>
                          <a:pt x="54" y="27"/>
                          <a:pt x="53" y="27"/>
                          <a:pt x="52" y="26"/>
                        </a:cubicBezTo>
                        <a:cubicBezTo>
                          <a:pt x="52" y="27"/>
                          <a:pt x="52" y="27"/>
                          <a:pt x="52" y="27"/>
                        </a:cubicBezTo>
                        <a:cubicBezTo>
                          <a:pt x="53" y="27"/>
                          <a:pt x="54" y="27"/>
                          <a:pt x="55" y="28"/>
                        </a:cubicBezTo>
                        <a:cubicBezTo>
                          <a:pt x="58" y="29"/>
                          <a:pt x="60" y="30"/>
                          <a:pt x="63" y="30"/>
                        </a:cubicBezTo>
                        <a:cubicBezTo>
                          <a:pt x="65" y="30"/>
                          <a:pt x="67" y="29"/>
                          <a:pt x="70" y="28"/>
                        </a:cubicBezTo>
                        <a:cubicBezTo>
                          <a:pt x="74" y="26"/>
                          <a:pt x="80" y="21"/>
                          <a:pt x="81" y="17"/>
                        </a:cubicBezTo>
                        <a:moveTo>
                          <a:pt x="0" y="0"/>
                        </a:moveTo>
                        <a:cubicBezTo>
                          <a:pt x="0" y="1"/>
                          <a:pt x="0" y="1"/>
                          <a:pt x="0" y="1"/>
                        </a:cubicBezTo>
                        <a:cubicBezTo>
                          <a:pt x="0" y="3"/>
                          <a:pt x="2" y="4"/>
                          <a:pt x="4" y="5"/>
                        </a:cubicBezTo>
                        <a:cubicBezTo>
                          <a:pt x="8" y="7"/>
                          <a:pt x="12" y="8"/>
                          <a:pt x="16" y="10"/>
                        </a:cubicBezTo>
                        <a:cubicBezTo>
                          <a:pt x="20" y="12"/>
                          <a:pt x="23" y="14"/>
                          <a:pt x="26" y="16"/>
                        </a:cubicBezTo>
                        <a:cubicBezTo>
                          <a:pt x="30" y="20"/>
                          <a:pt x="34" y="26"/>
                          <a:pt x="41" y="26"/>
                        </a:cubicBezTo>
                        <a:cubicBezTo>
                          <a:pt x="42" y="26"/>
                          <a:pt x="42" y="26"/>
                          <a:pt x="43" y="26"/>
                        </a:cubicBezTo>
                        <a:cubicBezTo>
                          <a:pt x="44" y="25"/>
                          <a:pt x="46" y="25"/>
                          <a:pt x="47" y="24"/>
                        </a:cubicBezTo>
                        <a:cubicBezTo>
                          <a:pt x="47" y="24"/>
                          <a:pt x="47" y="24"/>
                          <a:pt x="47" y="24"/>
                        </a:cubicBezTo>
                        <a:cubicBezTo>
                          <a:pt x="46" y="25"/>
                          <a:pt x="44" y="25"/>
                          <a:pt x="43" y="26"/>
                        </a:cubicBezTo>
                        <a:cubicBezTo>
                          <a:pt x="42" y="26"/>
                          <a:pt x="42" y="26"/>
                          <a:pt x="41" y="26"/>
                        </a:cubicBezTo>
                        <a:cubicBezTo>
                          <a:pt x="34" y="26"/>
                          <a:pt x="30" y="20"/>
                          <a:pt x="26" y="16"/>
                        </a:cubicBezTo>
                        <a:cubicBezTo>
                          <a:pt x="23" y="14"/>
                          <a:pt x="20" y="11"/>
                          <a:pt x="16" y="10"/>
                        </a:cubicBezTo>
                        <a:cubicBezTo>
                          <a:pt x="12" y="8"/>
                          <a:pt x="8" y="7"/>
                          <a:pt x="4" y="5"/>
                        </a:cubicBezTo>
                        <a:cubicBezTo>
                          <a:pt x="2" y="4"/>
                          <a:pt x="0" y="3"/>
                          <a:pt x="0" y="0"/>
                        </a:cubicBezTo>
                      </a:path>
                    </a:pathLst>
                  </a:custGeom>
                  <a:solidFill>
                    <a:srgbClr val="DB7D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82" name="Google Shape;3982;p21"/>
                  <p:cNvSpPr/>
                  <p:nvPr/>
                </p:nvSpPr>
                <p:spPr>
                  <a:xfrm>
                    <a:off x="3700" y="1887"/>
                    <a:ext cx="4" cy="2"/>
                  </a:xfrm>
                  <a:custGeom>
                    <a:avLst/>
                    <a:gdLst/>
                    <a:ahLst/>
                    <a:cxnLst/>
                    <a:rect l="l" t="t" r="r" b="b"/>
                    <a:pathLst>
                      <a:path w="5" h="3" extrusionOk="0">
                        <a:moveTo>
                          <a:pt x="0" y="0"/>
                        </a:moveTo>
                        <a:cubicBezTo>
                          <a:pt x="0" y="0"/>
                          <a:pt x="0" y="0"/>
                          <a:pt x="0" y="0"/>
                        </a:cubicBezTo>
                        <a:cubicBezTo>
                          <a:pt x="0" y="0"/>
                          <a:pt x="0" y="0"/>
                          <a:pt x="0" y="0"/>
                        </a:cubicBezTo>
                        <a:cubicBezTo>
                          <a:pt x="0" y="0"/>
                          <a:pt x="0" y="0"/>
                          <a:pt x="0" y="0"/>
                        </a:cubicBezTo>
                        <a:cubicBezTo>
                          <a:pt x="1" y="1"/>
                          <a:pt x="1" y="1"/>
                          <a:pt x="1" y="1"/>
                        </a:cubicBezTo>
                        <a:cubicBezTo>
                          <a:pt x="2" y="2"/>
                          <a:pt x="3" y="2"/>
                          <a:pt x="5" y="3"/>
                        </a:cubicBezTo>
                        <a:cubicBezTo>
                          <a:pt x="5" y="3"/>
                          <a:pt x="5" y="3"/>
                          <a:pt x="5" y="2"/>
                        </a:cubicBezTo>
                        <a:cubicBezTo>
                          <a:pt x="3" y="2"/>
                          <a:pt x="2" y="1"/>
                          <a:pt x="1" y="0"/>
                        </a:cubicBezTo>
                        <a:cubicBezTo>
                          <a:pt x="0" y="0"/>
                          <a:pt x="0" y="0"/>
                          <a:pt x="0" y="0"/>
                        </a:cubicBezTo>
                      </a:path>
                    </a:pathLst>
                  </a:custGeom>
                  <a:solidFill>
                    <a:srgbClr val="D96E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83" name="Google Shape;3983;p21"/>
                  <p:cNvSpPr/>
                  <p:nvPr/>
                </p:nvSpPr>
                <p:spPr>
                  <a:xfrm>
                    <a:off x="3725" y="1871"/>
                    <a:ext cx="3" cy="7"/>
                  </a:xfrm>
                  <a:custGeom>
                    <a:avLst/>
                    <a:gdLst/>
                    <a:ahLst/>
                    <a:cxnLst/>
                    <a:rect l="l" t="t" r="r" b="b"/>
                    <a:pathLst>
                      <a:path w="4" h="10" extrusionOk="0">
                        <a:moveTo>
                          <a:pt x="0" y="10"/>
                        </a:move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moveTo>
                          <a:pt x="4" y="0"/>
                        </a:moveTo>
                        <a:cubicBezTo>
                          <a:pt x="4" y="1"/>
                          <a:pt x="4" y="3"/>
                          <a:pt x="4" y="4"/>
                        </a:cubicBezTo>
                        <a:cubicBezTo>
                          <a:pt x="4" y="4"/>
                          <a:pt x="4" y="4"/>
                          <a:pt x="4" y="4"/>
                        </a:cubicBezTo>
                        <a:cubicBezTo>
                          <a:pt x="4" y="4"/>
                          <a:pt x="4" y="4"/>
                          <a:pt x="4" y="4"/>
                        </a:cubicBezTo>
                        <a:cubicBezTo>
                          <a:pt x="4" y="4"/>
                          <a:pt x="4" y="4"/>
                          <a:pt x="4" y="4"/>
                        </a:cubicBezTo>
                        <a:cubicBezTo>
                          <a:pt x="3" y="4"/>
                          <a:pt x="3" y="4"/>
                          <a:pt x="3" y="5"/>
                        </a:cubicBezTo>
                        <a:cubicBezTo>
                          <a:pt x="4" y="5"/>
                          <a:pt x="4" y="5"/>
                          <a:pt x="4" y="5"/>
                        </a:cubicBezTo>
                        <a:cubicBezTo>
                          <a:pt x="4" y="4"/>
                          <a:pt x="4" y="4"/>
                          <a:pt x="4" y="4"/>
                        </a:cubicBezTo>
                        <a:cubicBezTo>
                          <a:pt x="4" y="3"/>
                          <a:pt x="4" y="1"/>
                          <a:pt x="4" y="0"/>
                        </a:cubicBezTo>
                      </a:path>
                    </a:pathLst>
                  </a:custGeom>
                  <a:solidFill>
                    <a:srgbClr val="DC8A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84" name="Google Shape;3984;p21"/>
                  <p:cNvSpPr/>
                  <p:nvPr/>
                </p:nvSpPr>
                <p:spPr>
                  <a:xfrm>
                    <a:off x="3725" y="1874"/>
                    <a:ext cx="3" cy="4"/>
                  </a:xfrm>
                  <a:custGeom>
                    <a:avLst/>
                    <a:gdLst/>
                    <a:ahLst/>
                    <a:cxnLst/>
                    <a:rect l="l" t="t" r="r" b="b"/>
                    <a:pathLst>
                      <a:path w="4" h="6" extrusionOk="0">
                        <a:moveTo>
                          <a:pt x="0" y="6"/>
                        </a:moveTo>
                        <a:cubicBezTo>
                          <a:pt x="0" y="6"/>
                          <a:pt x="0" y="6"/>
                          <a:pt x="0" y="6"/>
                        </a:cubicBezTo>
                        <a:cubicBezTo>
                          <a:pt x="0" y="6"/>
                          <a:pt x="0" y="6"/>
                          <a:pt x="0" y="6"/>
                        </a:cubicBezTo>
                        <a:cubicBezTo>
                          <a:pt x="0" y="6"/>
                          <a:pt x="0" y="6"/>
                          <a:pt x="0" y="6"/>
                        </a:cubicBezTo>
                        <a:cubicBezTo>
                          <a:pt x="0" y="6"/>
                          <a:pt x="0" y="6"/>
                          <a:pt x="0" y="6"/>
                        </a:cubicBezTo>
                        <a:moveTo>
                          <a:pt x="4" y="0"/>
                        </a:moveTo>
                        <a:cubicBezTo>
                          <a:pt x="3" y="0"/>
                          <a:pt x="3" y="0"/>
                          <a:pt x="3" y="1"/>
                        </a:cubicBezTo>
                        <a:cubicBezTo>
                          <a:pt x="3" y="1"/>
                          <a:pt x="3" y="1"/>
                          <a:pt x="3" y="1"/>
                        </a:cubicBezTo>
                        <a:cubicBezTo>
                          <a:pt x="3" y="0"/>
                          <a:pt x="3" y="0"/>
                          <a:pt x="4" y="0"/>
                        </a:cubicBezTo>
                        <a:moveTo>
                          <a:pt x="4" y="0"/>
                        </a:moveTo>
                        <a:cubicBezTo>
                          <a:pt x="4" y="0"/>
                          <a:pt x="4" y="0"/>
                          <a:pt x="4" y="0"/>
                        </a:cubicBezTo>
                        <a:cubicBezTo>
                          <a:pt x="4" y="0"/>
                          <a:pt x="4" y="0"/>
                          <a:pt x="4" y="0"/>
                        </a:cubicBezTo>
                      </a:path>
                    </a:pathLst>
                  </a:custGeom>
                  <a:solidFill>
                    <a:srgbClr val="DB7D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85" name="Google Shape;3985;p21"/>
                  <p:cNvSpPr/>
                  <p:nvPr/>
                </p:nvSpPr>
                <p:spPr>
                  <a:xfrm>
                    <a:off x="3649" y="1837"/>
                    <a:ext cx="8" cy="8"/>
                  </a:xfrm>
                  <a:custGeom>
                    <a:avLst/>
                    <a:gdLst/>
                    <a:ahLst/>
                    <a:cxnLst/>
                    <a:rect l="l" t="t" r="r" b="b"/>
                    <a:pathLst>
                      <a:path w="10" h="11" extrusionOk="0">
                        <a:moveTo>
                          <a:pt x="3" y="10"/>
                        </a:moveTo>
                        <a:cubicBezTo>
                          <a:pt x="3" y="10"/>
                          <a:pt x="2" y="10"/>
                          <a:pt x="2" y="10"/>
                        </a:cubicBezTo>
                        <a:cubicBezTo>
                          <a:pt x="2" y="11"/>
                          <a:pt x="2" y="11"/>
                          <a:pt x="2" y="11"/>
                        </a:cubicBezTo>
                        <a:cubicBezTo>
                          <a:pt x="2" y="11"/>
                          <a:pt x="3" y="10"/>
                          <a:pt x="3" y="10"/>
                        </a:cubicBezTo>
                        <a:moveTo>
                          <a:pt x="5" y="4"/>
                        </a:moveTo>
                        <a:cubicBezTo>
                          <a:pt x="6" y="5"/>
                          <a:pt x="6" y="7"/>
                          <a:pt x="5" y="7"/>
                        </a:cubicBezTo>
                        <a:cubicBezTo>
                          <a:pt x="5" y="8"/>
                          <a:pt x="5" y="9"/>
                          <a:pt x="4" y="9"/>
                        </a:cubicBezTo>
                        <a:cubicBezTo>
                          <a:pt x="5" y="9"/>
                          <a:pt x="5" y="9"/>
                          <a:pt x="6" y="8"/>
                        </a:cubicBezTo>
                        <a:cubicBezTo>
                          <a:pt x="6" y="8"/>
                          <a:pt x="7" y="8"/>
                          <a:pt x="7" y="8"/>
                        </a:cubicBezTo>
                        <a:cubicBezTo>
                          <a:pt x="8" y="8"/>
                          <a:pt x="9" y="8"/>
                          <a:pt x="10" y="8"/>
                        </a:cubicBezTo>
                        <a:cubicBezTo>
                          <a:pt x="8" y="7"/>
                          <a:pt x="7" y="6"/>
                          <a:pt x="5" y="4"/>
                        </a:cubicBezTo>
                        <a:moveTo>
                          <a:pt x="0" y="0"/>
                        </a:moveTo>
                        <a:cubicBezTo>
                          <a:pt x="1" y="1"/>
                          <a:pt x="1" y="2"/>
                          <a:pt x="2" y="3"/>
                        </a:cubicBezTo>
                        <a:cubicBezTo>
                          <a:pt x="3" y="4"/>
                          <a:pt x="3" y="5"/>
                          <a:pt x="3" y="7"/>
                        </a:cubicBezTo>
                        <a:cubicBezTo>
                          <a:pt x="4" y="8"/>
                          <a:pt x="3" y="9"/>
                          <a:pt x="3" y="10"/>
                        </a:cubicBezTo>
                        <a:cubicBezTo>
                          <a:pt x="4" y="9"/>
                          <a:pt x="5" y="8"/>
                          <a:pt x="5" y="7"/>
                        </a:cubicBezTo>
                        <a:cubicBezTo>
                          <a:pt x="5" y="6"/>
                          <a:pt x="5" y="4"/>
                          <a:pt x="4" y="3"/>
                        </a:cubicBezTo>
                        <a:cubicBezTo>
                          <a:pt x="3" y="3"/>
                          <a:pt x="3" y="2"/>
                          <a:pt x="2" y="2"/>
                        </a:cubicBezTo>
                        <a:cubicBezTo>
                          <a:pt x="2" y="1"/>
                          <a:pt x="1" y="1"/>
                          <a:pt x="0" y="0"/>
                        </a:cubicBezTo>
                      </a:path>
                    </a:pathLst>
                  </a:custGeom>
                  <a:solidFill>
                    <a:srgbClr val="E873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86" name="Google Shape;3986;p21"/>
                  <p:cNvSpPr/>
                  <p:nvPr/>
                </p:nvSpPr>
                <p:spPr>
                  <a:xfrm>
                    <a:off x="3647" y="1836"/>
                    <a:ext cx="10" cy="9"/>
                  </a:xfrm>
                  <a:custGeom>
                    <a:avLst/>
                    <a:gdLst/>
                    <a:ahLst/>
                    <a:cxnLst/>
                    <a:rect l="l" t="t" r="r" b="b"/>
                    <a:pathLst>
                      <a:path w="13" h="12" extrusionOk="0">
                        <a:moveTo>
                          <a:pt x="0" y="0"/>
                        </a:moveTo>
                        <a:cubicBezTo>
                          <a:pt x="1" y="1"/>
                          <a:pt x="2" y="2"/>
                          <a:pt x="3" y="2"/>
                        </a:cubicBezTo>
                        <a:cubicBezTo>
                          <a:pt x="4" y="3"/>
                          <a:pt x="5" y="3"/>
                          <a:pt x="5" y="4"/>
                        </a:cubicBezTo>
                        <a:cubicBezTo>
                          <a:pt x="6" y="4"/>
                          <a:pt x="6" y="5"/>
                          <a:pt x="7" y="5"/>
                        </a:cubicBezTo>
                        <a:cubicBezTo>
                          <a:pt x="8" y="6"/>
                          <a:pt x="8" y="8"/>
                          <a:pt x="8" y="9"/>
                        </a:cubicBezTo>
                        <a:cubicBezTo>
                          <a:pt x="8" y="10"/>
                          <a:pt x="7" y="11"/>
                          <a:pt x="6" y="12"/>
                        </a:cubicBezTo>
                        <a:cubicBezTo>
                          <a:pt x="5" y="12"/>
                          <a:pt x="5" y="12"/>
                          <a:pt x="5" y="12"/>
                        </a:cubicBezTo>
                        <a:cubicBezTo>
                          <a:pt x="5" y="12"/>
                          <a:pt x="6" y="12"/>
                          <a:pt x="6" y="12"/>
                        </a:cubicBezTo>
                        <a:cubicBezTo>
                          <a:pt x="6" y="12"/>
                          <a:pt x="7" y="12"/>
                          <a:pt x="7" y="11"/>
                        </a:cubicBezTo>
                        <a:cubicBezTo>
                          <a:pt x="8" y="11"/>
                          <a:pt x="8" y="10"/>
                          <a:pt x="8" y="9"/>
                        </a:cubicBezTo>
                        <a:cubicBezTo>
                          <a:pt x="9" y="9"/>
                          <a:pt x="9" y="7"/>
                          <a:pt x="8" y="6"/>
                        </a:cubicBezTo>
                        <a:cubicBezTo>
                          <a:pt x="10" y="8"/>
                          <a:pt x="11" y="9"/>
                          <a:pt x="13" y="10"/>
                        </a:cubicBezTo>
                        <a:cubicBezTo>
                          <a:pt x="13" y="10"/>
                          <a:pt x="13" y="11"/>
                          <a:pt x="13" y="11"/>
                        </a:cubicBezTo>
                        <a:cubicBezTo>
                          <a:pt x="13" y="11"/>
                          <a:pt x="13" y="11"/>
                          <a:pt x="13" y="11"/>
                        </a:cubicBezTo>
                        <a:cubicBezTo>
                          <a:pt x="13" y="10"/>
                          <a:pt x="13" y="10"/>
                          <a:pt x="13" y="10"/>
                        </a:cubicBezTo>
                        <a:cubicBezTo>
                          <a:pt x="11" y="8"/>
                          <a:pt x="10" y="6"/>
                          <a:pt x="8" y="5"/>
                        </a:cubicBezTo>
                        <a:cubicBezTo>
                          <a:pt x="8" y="4"/>
                          <a:pt x="7" y="4"/>
                          <a:pt x="7" y="4"/>
                        </a:cubicBezTo>
                        <a:cubicBezTo>
                          <a:pt x="5" y="2"/>
                          <a:pt x="2" y="1"/>
                          <a:pt x="0" y="0"/>
                        </a:cubicBezTo>
                      </a:path>
                    </a:pathLst>
                  </a:custGeom>
                  <a:solidFill>
                    <a:srgbClr val="D6594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87" name="Google Shape;3987;p21"/>
                  <p:cNvSpPr/>
                  <p:nvPr/>
                </p:nvSpPr>
                <p:spPr>
                  <a:xfrm>
                    <a:off x="3718" y="1747"/>
                    <a:ext cx="13" cy="10"/>
                  </a:xfrm>
                  <a:custGeom>
                    <a:avLst/>
                    <a:gdLst/>
                    <a:ahLst/>
                    <a:cxnLst/>
                    <a:rect l="l" t="t" r="r" b="b"/>
                    <a:pathLst>
                      <a:path w="17" h="13" extrusionOk="0">
                        <a:moveTo>
                          <a:pt x="0" y="0"/>
                        </a:moveTo>
                        <a:cubicBezTo>
                          <a:pt x="0" y="0"/>
                          <a:pt x="0" y="1"/>
                          <a:pt x="0" y="1"/>
                        </a:cubicBezTo>
                        <a:cubicBezTo>
                          <a:pt x="2" y="1"/>
                          <a:pt x="5" y="2"/>
                          <a:pt x="7" y="2"/>
                        </a:cubicBezTo>
                        <a:cubicBezTo>
                          <a:pt x="11" y="3"/>
                          <a:pt x="15" y="6"/>
                          <a:pt x="16" y="9"/>
                        </a:cubicBezTo>
                        <a:cubicBezTo>
                          <a:pt x="17" y="10"/>
                          <a:pt x="17" y="11"/>
                          <a:pt x="17" y="12"/>
                        </a:cubicBezTo>
                        <a:cubicBezTo>
                          <a:pt x="17" y="12"/>
                          <a:pt x="17" y="13"/>
                          <a:pt x="17" y="13"/>
                        </a:cubicBezTo>
                        <a:cubicBezTo>
                          <a:pt x="17" y="12"/>
                          <a:pt x="17" y="10"/>
                          <a:pt x="16" y="9"/>
                        </a:cubicBezTo>
                        <a:cubicBezTo>
                          <a:pt x="15" y="6"/>
                          <a:pt x="11" y="3"/>
                          <a:pt x="7" y="2"/>
                        </a:cubicBezTo>
                        <a:cubicBezTo>
                          <a:pt x="5" y="1"/>
                          <a:pt x="2" y="1"/>
                          <a:pt x="0" y="0"/>
                        </a:cubicBezTo>
                      </a:path>
                    </a:pathLst>
                  </a:custGeom>
                  <a:solidFill>
                    <a:srgbClr val="DB816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88" name="Google Shape;3988;p21"/>
                  <p:cNvSpPr/>
                  <p:nvPr/>
                </p:nvSpPr>
                <p:spPr>
                  <a:xfrm>
                    <a:off x="3718" y="1748"/>
                    <a:ext cx="13" cy="8"/>
                  </a:xfrm>
                  <a:custGeom>
                    <a:avLst/>
                    <a:gdLst/>
                    <a:ahLst/>
                    <a:cxnLst/>
                    <a:rect l="l" t="t" r="r" b="b"/>
                    <a:pathLst>
                      <a:path w="17" h="11" extrusionOk="0">
                        <a:moveTo>
                          <a:pt x="0" y="0"/>
                        </a:moveTo>
                        <a:cubicBezTo>
                          <a:pt x="0" y="0"/>
                          <a:pt x="0" y="0"/>
                          <a:pt x="0" y="0"/>
                        </a:cubicBezTo>
                        <a:cubicBezTo>
                          <a:pt x="3" y="0"/>
                          <a:pt x="5" y="1"/>
                          <a:pt x="7" y="1"/>
                        </a:cubicBezTo>
                        <a:cubicBezTo>
                          <a:pt x="11" y="3"/>
                          <a:pt x="15" y="5"/>
                          <a:pt x="16" y="8"/>
                        </a:cubicBezTo>
                        <a:cubicBezTo>
                          <a:pt x="17" y="9"/>
                          <a:pt x="17" y="10"/>
                          <a:pt x="17" y="11"/>
                        </a:cubicBezTo>
                        <a:cubicBezTo>
                          <a:pt x="17" y="10"/>
                          <a:pt x="17" y="9"/>
                          <a:pt x="16" y="8"/>
                        </a:cubicBezTo>
                        <a:cubicBezTo>
                          <a:pt x="15" y="5"/>
                          <a:pt x="11" y="2"/>
                          <a:pt x="7" y="1"/>
                        </a:cubicBezTo>
                        <a:cubicBezTo>
                          <a:pt x="5" y="1"/>
                          <a:pt x="2" y="0"/>
                          <a:pt x="0" y="0"/>
                        </a:cubicBezTo>
                      </a:path>
                    </a:pathLst>
                  </a:custGeom>
                  <a:solidFill>
                    <a:srgbClr val="DA75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89" name="Google Shape;3989;p21"/>
                  <p:cNvSpPr/>
                  <p:nvPr/>
                </p:nvSpPr>
                <p:spPr>
                  <a:xfrm>
                    <a:off x="3639" y="1752"/>
                    <a:ext cx="44" cy="36"/>
                  </a:xfrm>
                  <a:custGeom>
                    <a:avLst/>
                    <a:gdLst/>
                    <a:ahLst/>
                    <a:cxnLst/>
                    <a:rect l="l" t="t" r="r" b="b"/>
                    <a:pathLst>
                      <a:path w="59" h="48" extrusionOk="0">
                        <a:moveTo>
                          <a:pt x="30" y="13"/>
                        </a:moveTo>
                        <a:cubicBezTo>
                          <a:pt x="28" y="13"/>
                          <a:pt x="26" y="14"/>
                          <a:pt x="25" y="16"/>
                        </a:cubicBezTo>
                        <a:cubicBezTo>
                          <a:pt x="22" y="18"/>
                          <a:pt x="20" y="22"/>
                          <a:pt x="19" y="25"/>
                        </a:cubicBezTo>
                        <a:cubicBezTo>
                          <a:pt x="15" y="27"/>
                          <a:pt x="10" y="30"/>
                          <a:pt x="8" y="33"/>
                        </a:cubicBezTo>
                        <a:cubicBezTo>
                          <a:pt x="5" y="37"/>
                          <a:pt x="3" y="40"/>
                          <a:pt x="2" y="44"/>
                        </a:cubicBezTo>
                        <a:cubicBezTo>
                          <a:pt x="1" y="45"/>
                          <a:pt x="1" y="47"/>
                          <a:pt x="0" y="48"/>
                        </a:cubicBezTo>
                        <a:cubicBezTo>
                          <a:pt x="1" y="47"/>
                          <a:pt x="1" y="45"/>
                          <a:pt x="2" y="44"/>
                        </a:cubicBezTo>
                        <a:cubicBezTo>
                          <a:pt x="3" y="40"/>
                          <a:pt x="5" y="37"/>
                          <a:pt x="8" y="33"/>
                        </a:cubicBezTo>
                        <a:cubicBezTo>
                          <a:pt x="10" y="30"/>
                          <a:pt x="15" y="27"/>
                          <a:pt x="19" y="25"/>
                        </a:cubicBezTo>
                        <a:cubicBezTo>
                          <a:pt x="20" y="22"/>
                          <a:pt x="22" y="18"/>
                          <a:pt x="25" y="16"/>
                        </a:cubicBezTo>
                        <a:cubicBezTo>
                          <a:pt x="26" y="14"/>
                          <a:pt x="28" y="13"/>
                          <a:pt x="30" y="13"/>
                        </a:cubicBezTo>
                        <a:cubicBezTo>
                          <a:pt x="31" y="13"/>
                          <a:pt x="31" y="13"/>
                          <a:pt x="32" y="14"/>
                        </a:cubicBezTo>
                        <a:cubicBezTo>
                          <a:pt x="32" y="13"/>
                          <a:pt x="32" y="13"/>
                          <a:pt x="32" y="13"/>
                        </a:cubicBezTo>
                        <a:cubicBezTo>
                          <a:pt x="31" y="13"/>
                          <a:pt x="31" y="13"/>
                          <a:pt x="30" y="13"/>
                        </a:cubicBezTo>
                        <a:moveTo>
                          <a:pt x="56" y="0"/>
                        </a:moveTo>
                        <a:cubicBezTo>
                          <a:pt x="55" y="0"/>
                          <a:pt x="55" y="0"/>
                          <a:pt x="55" y="1"/>
                        </a:cubicBezTo>
                        <a:cubicBezTo>
                          <a:pt x="51" y="1"/>
                          <a:pt x="47" y="4"/>
                          <a:pt x="44" y="5"/>
                        </a:cubicBezTo>
                        <a:cubicBezTo>
                          <a:pt x="42" y="7"/>
                          <a:pt x="38" y="9"/>
                          <a:pt x="35" y="10"/>
                        </a:cubicBezTo>
                        <a:cubicBezTo>
                          <a:pt x="35" y="10"/>
                          <a:pt x="35" y="10"/>
                          <a:pt x="35" y="10"/>
                        </a:cubicBezTo>
                        <a:cubicBezTo>
                          <a:pt x="38" y="9"/>
                          <a:pt x="42" y="7"/>
                          <a:pt x="44" y="6"/>
                        </a:cubicBezTo>
                        <a:cubicBezTo>
                          <a:pt x="47" y="4"/>
                          <a:pt x="51" y="1"/>
                          <a:pt x="55" y="1"/>
                        </a:cubicBezTo>
                        <a:cubicBezTo>
                          <a:pt x="55" y="0"/>
                          <a:pt x="55" y="0"/>
                          <a:pt x="56" y="0"/>
                        </a:cubicBezTo>
                        <a:cubicBezTo>
                          <a:pt x="57" y="0"/>
                          <a:pt x="58" y="1"/>
                          <a:pt x="59" y="1"/>
                        </a:cubicBezTo>
                        <a:cubicBezTo>
                          <a:pt x="59" y="1"/>
                          <a:pt x="59" y="1"/>
                          <a:pt x="59" y="1"/>
                        </a:cubicBezTo>
                        <a:cubicBezTo>
                          <a:pt x="58" y="1"/>
                          <a:pt x="57" y="0"/>
                          <a:pt x="56" y="0"/>
                        </a:cubicBezTo>
                      </a:path>
                    </a:pathLst>
                  </a:custGeom>
                  <a:solidFill>
                    <a:srgbClr val="DB816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90" name="Google Shape;3990;p21"/>
                  <p:cNvSpPr/>
                  <p:nvPr/>
                </p:nvSpPr>
                <p:spPr>
                  <a:xfrm>
                    <a:off x="3639" y="1752"/>
                    <a:ext cx="44" cy="39"/>
                  </a:xfrm>
                  <a:custGeom>
                    <a:avLst/>
                    <a:gdLst/>
                    <a:ahLst/>
                    <a:cxnLst/>
                    <a:rect l="l" t="t" r="r" b="b"/>
                    <a:pathLst>
                      <a:path w="60" h="52" extrusionOk="0">
                        <a:moveTo>
                          <a:pt x="31" y="13"/>
                        </a:moveTo>
                        <a:cubicBezTo>
                          <a:pt x="29" y="13"/>
                          <a:pt x="27" y="14"/>
                          <a:pt x="26" y="16"/>
                        </a:cubicBezTo>
                        <a:cubicBezTo>
                          <a:pt x="23" y="18"/>
                          <a:pt x="21" y="22"/>
                          <a:pt x="20" y="25"/>
                        </a:cubicBezTo>
                        <a:cubicBezTo>
                          <a:pt x="16" y="27"/>
                          <a:pt x="11" y="30"/>
                          <a:pt x="9" y="33"/>
                        </a:cubicBezTo>
                        <a:cubicBezTo>
                          <a:pt x="6" y="37"/>
                          <a:pt x="4" y="40"/>
                          <a:pt x="3" y="44"/>
                        </a:cubicBezTo>
                        <a:cubicBezTo>
                          <a:pt x="2" y="45"/>
                          <a:pt x="2" y="47"/>
                          <a:pt x="1" y="48"/>
                        </a:cubicBezTo>
                        <a:cubicBezTo>
                          <a:pt x="1" y="49"/>
                          <a:pt x="0" y="51"/>
                          <a:pt x="0" y="52"/>
                        </a:cubicBezTo>
                        <a:cubicBezTo>
                          <a:pt x="0" y="52"/>
                          <a:pt x="0" y="52"/>
                          <a:pt x="0" y="52"/>
                        </a:cubicBezTo>
                        <a:cubicBezTo>
                          <a:pt x="0" y="50"/>
                          <a:pt x="2" y="46"/>
                          <a:pt x="3" y="44"/>
                        </a:cubicBezTo>
                        <a:cubicBezTo>
                          <a:pt x="4" y="41"/>
                          <a:pt x="6" y="37"/>
                          <a:pt x="9" y="33"/>
                        </a:cubicBezTo>
                        <a:cubicBezTo>
                          <a:pt x="11" y="30"/>
                          <a:pt x="16" y="28"/>
                          <a:pt x="20" y="26"/>
                        </a:cubicBezTo>
                        <a:cubicBezTo>
                          <a:pt x="21" y="25"/>
                          <a:pt x="21" y="24"/>
                          <a:pt x="21" y="24"/>
                        </a:cubicBezTo>
                        <a:cubicBezTo>
                          <a:pt x="21" y="23"/>
                          <a:pt x="21" y="22"/>
                          <a:pt x="22" y="21"/>
                        </a:cubicBezTo>
                        <a:cubicBezTo>
                          <a:pt x="22" y="21"/>
                          <a:pt x="22" y="21"/>
                          <a:pt x="22" y="21"/>
                        </a:cubicBezTo>
                        <a:cubicBezTo>
                          <a:pt x="23" y="19"/>
                          <a:pt x="24" y="18"/>
                          <a:pt x="26" y="16"/>
                        </a:cubicBezTo>
                        <a:cubicBezTo>
                          <a:pt x="27" y="15"/>
                          <a:pt x="29" y="14"/>
                          <a:pt x="31" y="14"/>
                        </a:cubicBezTo>
                        <a:cubicBezTo>
                          <a:pt x="32" y="14"/>
                          <a:pt x="32" y="14"/>
                          <a:pt x="33" y="14"/>
                        </a:cubicBezTo>
                        <a:cubicBezTo>
                          <a:pt x="33" y="14"/>
                          <a:pt x="33" y="14"/>
                          <a:pt x="33" y="14"/>
                        </a:cubicBezTo>
                        <a:cubicBezTo>
                          <a:pt x="32" y="13"/>
                          <a:pt x="32" y="13"/>
                          <a:pt x="31" y="13"/>
                        </a:cubicBezTo>
                        <a:moveTo>
                          <a:pt x="57" y="0"/>
                        </a:moveTo>
                        <a:cubicBezTo>
                          <a:pt x="56" y="0"/>
                          <a:pt x="56" y="0"/>
                          <a:pt x="56" y="1"/>
                        </a:cubicBezTo>
                        <a:cubicBezTo>
                          <a:pt x="52" y="1"/>
                          <a:pt x="48" y="4"/>
                          <a:pt x="45" y="6"/>
                        </a:cubicBezTo>
                        <a:cubicBezTo>
                          <a:pt x="43" y="7"/>
                          <a:pt x="39" y="9"/>
                          <a:pt x="36" y="10"/>
                        </a:cubicBezTo>
                        <a:cubicBezTo>
                          <a:pt x="37" y="11"/>
                          <a:pt x="37" y="11"/>
                          <a:pt x="37" y="11"/>
                        </a:cubicBezTo>
                        <a:cubicBezTo>
                          <a:pt x="36" y="11"/>
                          <a:pt x="36" y="11"/>
                          <a:pt x="36" y="11"/>
                        </a:cubicBezTo>
                        <a:cubicBezTo>
                          <a:pt x="39" y="9"/>
                          <a:pt x="43" y="8"/>
                          <a:pt x="45" y="6"/>
                        </a:cubicBezTo>
                        <a:cubicBezTo>
                          <a:pt x="48" y="4"/>
                          <a:pt x="52" y="2"/>
                          <a:pt x="56" y="1"/>
                        </a:cubicBezTo>
                        <a:cubicBezTo>
                          <a:pt x="56" y="1"/>
                          <a:pt x="56" y="1"/>
                          <a:pt x="57" y="1"/>
                        </a:cubicBezTo>
                        <a:cubicBezTo>
                          <a:pt x="58" y="1"/>
                          <a:pt x="59" y="1"/>
                          <a:pt x="60" y="1"/>
                        </a:cubicBezTo>
                        <a:cubicBezTo>
                          <a:pt x="60" y="1"/>
                          <a:pt x="60" y="1"/>
                          <a:pt x="60" y="1"/>
                        </a:cubicBezTo>
                        <a:cubicBezTo>
                          <a:pt x="59" y="1"/>
                          <a:pt x="58" y="0"/>
                          <a:pt x="57" y="0"/>
                        </a:cubicBezTo>
                      </a:path>
                    </a:pathLst>
                  </a:custGeom>
                  <a:solidFill>
                    <a:srgbClr val="DA75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91" name="Google Shape;3991;p21"/>
                  <p:cNvSpPr/>
                  <p:nvPr/>
                </p:nvSpPr>
                <p:spPr>
                  <a:xfrm>
                    <a:off x="3639" y="1791"/>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D867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92" name="Google Shape;3992;p21"/>
                  <p:cNvSpPr/>
                  <p:nvPr/>
                </p:nvSpPr>
                <p:spPr>
                  <a:xfrm>
                    <a:off x="3729" y="1763"/>
                    <a:ext cx="2" cy="10"/>
                  </a:xfrm>
                  <a:custGeom>
                    <a:avLst/>
                    <a:gdLst/>
                    <a:ahLst/>
                    <a:cxnLst/>
                    <a:rect l="l" t="t" r="r" b="b"/>
                    <a:pathLst>
                      <a:path w="3" h="14" extrusionOk="0">
                        <a:moveTo>
                          <a:pt x="0" y="0"/>
                        </a:moveTo>
                        <a:cubicBezTo>
                          <a:pt x="0" y="0"/>
                          <a:pt x="0" y="0"/>
                          <a:pt x="0" y="0"/>
                        </a:cubicBezTo>
                        <a:cubicBezTo>
                          <a:pt x="0" y="1"/>
                          <a:pt x="0" y="3"/>
                          <a:pt x="1" y="4"/>
                        </a:cubicBezTo>
                        <a:cubicBezTo>
                          <a:pt x="2" y="7"/>
                          <a:pt x="3" y="10"/>
                          <a:pt x="3" y="13"/>
                        </a:cubicBezTo>
                        <a:cubicBezTo>
                          <a:pt x="3" y="13"/>
                          <a:pt x="3" y="14"/>
                          <a:pt x="3" y="14"/>
                        </a:cubicBezTo>
                        <a:cubicBezTo>
                          <a:pt x="3" y="10"/>
                          <a:pt x="2" y="7"/>
                          <a:pt x="1" y="3"/>
                        </a:cubicBezTo>
                        <a:cubicBezTo>
                          <a:pt x="0" y="2"/>
                          <a:pt x="0" y="1"/>
                          <a:pt x="0" y="0"/>
                        </a:cubicBezTo>
                      </a:path>
                    </a:pathLst>
                  </a:custGeom>
                  <a:solidFill>
                    <a:srgbClr val="DB816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93" name="Google Shape;3993;p21"/>
                  <p:cNvSpPr/>
                  <p:nvPr/>
                </p:nvSpPr>
                <p:spPr>
                  <a:xfrm>
                    <a:off x="3729" y="1763"/>
                    <a:ext cx="2" cy="10"/>
                  </a:xfrm>
                  <a:custGeom>
                    <a:avLst/>
                    <a:gdLst/>
                    <a:ahLst/>
                    <a:cxnLst/>
                    <a:rect l="l" t="t" r="r" b="b"/>
                    <a:pathLst>
                      <a:path w="3" h="13" extrusionOk="0">
                        <a:moveTo>
                          <a:pt x="0" y="0"/>
                        </a:moveTo>
                        <a:cubicBezTo>
                          <a:pt x="0" y="2"/>
                          <a:pt x="0" y="3"/>
                          <a:pt x="1" y="4"/>
                        </a:cubicBezTo>
                        <a:cubicBezTo>
                          <a:pt x="2" y="7"/>
                          <a:pt x="3" y="10"/>
                          <a:pt x="3" y="13"/>
                        </a:cubicBezTo>
                        <a:cubicBezTo>
                          <a:pt x="3" y="10"/>
                          <a:pt x="2" y="7"/>
                          <a:pt x="1" y="4"/>
                        </a:cubicBezTo>
                        <a:cubicBezTo>
                          <a:pt x="0" y="3"/>
                          <a:pt x="0" y="1"/>
                          <a:pt x="0" y="0"/>
                        </a:cubicBezTo>
                      </a:path>
                    </a:pathLst>
                  </a:custGeom>
                  <a:solidFill>
                    <a:srgbClr val="DA75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94" name="Google Shape;3994;p21"/>
                  <p:cNvSpPr/>
                  <p:nvPr/>
                </p:nvSpPr>
                <p:spPr>
                  <a:xfrm>
                    <a:off x="3728" y="1784"/>
                    <a:ext cx="3" cy="11"/>
                  </a:xfrm>
                  <a:custGeom>
                    <a:avLst/>
                    <a:gdLst/>
                    <a:ahLst/>
                    <a:cxnLst/>
                    <a:rect l="l" t="t" r="r" b="b"/>
                    <a:pathLst>
                      <a:path w="3" h="15" extrusionOk="0">
                        <a:moveTo>
                          <a:pt x="1" y="7"/>
                        </a:moveTo>
                        <a:cubicBezTo>
                          <a:pt x="2" y="8"/>
                          <a:pt x="2" y="8"/>
                          <a:pt x="2" y="9"/>
                        </a:cubicBezTo>
                        <a:cubicBezTo>
                          <a:pt x="2" y="10"/>
                          <a:pt x="2" y="12"/>
                          <a:pt x="3" y="14"/>
                        </a:cubicBezTo>
                        <a:cubicBezTo>
                          <a:pt x="3" y="14"/>
                          <a:pt x="3" y="15"/>
                          <a:pt x="3" y="15"/>
                        </a:cubicBezTo>
                        <a:cubicBezTo>
                          <a:pt x="3" y="13"/>
                          <a:pt x="2" y="11"/>
                          <a:pt x="2" y="9"/>
                        </a:cubicBezTo>
                        <a:cubicBezTo>
                          <a:pt x="2" y="8"/>
                          <a:pt x="2" y="8"/>
                          <a:pt x="1" y="7"/>
                        </a:cubicBezTo>
                        <a:cubicBezTo>
                          <a:pt x="1" y="7"/>
                          <a:pt x="1" y="7"/>
                          <a:pt x="1" y="7"/>
                        </a:cubicBezTo>
                        <a:moveTo>
                          <a:pt x="0" y="0"/>
                        </a:moveTo>
                        <a:cubicBezTo>
                          <a:pt x="0" y="0"/>
                          <a:pt x="0" y="0"/>
                          <a:pt x="0" y="0"/>
                        </a:cubicBezTo>
                        <a:cubicBezTo>
                          <a:pt x="0" y="1"/>
                          <a:pt x="0" y="2"/>
                          <a:pt x="1" y="3"/>
                        </a:cubicBezTo>
                        <a:cubicBezTo>
                          <a:pt x="1" y="3"/>
                          <a:pt x="1" y="3"/>
                          <a:pt x="1" y="3"/>
                        </a:cubicBezTo>
                        <a:cubicBezTo>
                          <a:pt x="1" y="3"/>
                          <a:pt x="1" y="3"/>
                          <a:pt x="1" y="3"/>
                        </a:cubicBezTo>
                        <a:cubicBezTo>
                          <a:pt x="0" y="2"/>
                          <a:pt x="0" y="1"/>
                          <a:pt x="0" y="0"/>
                        </a:cubicBezTo>
                      </a:path>
                    </a:pathLst>
                  </a:custGeom>
                  <a:solidFill>
                    <a:srgbClr val="DB816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95" name="Google Shape;3995;p21"/>
                  <p:cNvSpPr/>
                  <p:nvPr/>
                </p:nvSpPr>
                <p:spPr>
                  <a:xfrm>
                    <a:off x="3728" y="1784"/>
                    <a:ext cx="3" cy="10"/>
                  </a:xfrm>
                  <a:custGeom>
                    <a:avLst/>
                    <a:gdLst/>
                    <a:ahLst/>
                    <a:cxnLst/>
                    <a:rect l="l" t="t" r="r" b="b"/>
                    <a:pathLst>
                      <a:path w="3" h="14" extrusionOk="0">
                        <a:moveTo>
                          <a:pt x="1" y="7"/>
                        </a:moveTo>
                        <a:cubicBezTo>
                          <a:pt x="1" y="8"/>
                          <a:pt x="2" y="8"/>
                          <a:pt x="2" y="9"/>
                        </a:cubicBezTo>
                        <a:cubicBezTo>
                          <a:pt x="2" y="11"/>
                          <a:pt x="2" y="12"/>
                          <a:pt x="3" y="14"/>
                        </a:cubicBezTo>
                        <a:cubicBezTo>
                          <a:pt x="2" y="12"/>
                          <a:pt x="2" y="10"/>
                          <a:pt x="2" y="9"/>
                        </a:cubicBezTo>
                        <a:cubicBezTo>
                          <a:pt x="2" y="8"/>
                          <a:pt x="2" y="8"/>
                          <a:pt x="1" y="7"/>
                        </a:cubicBezTo>
                        <a:cubicBezTo>
                          <a:pt x="1" y="7"/>
                          <a:pt x="1" y="7"/>
                          <a:pt x="1" y="7"/>
                        </a:cubicBezTo>
                        <a:moveTo>
                          <a:pt x="0" y="0"/>
                        </a:moveTo>
                        <a:cubicBezTo>
                          <a:pt x="0" y="0"/>
                          <a:pt x="0" y="0"/>
                          <a:pt x="0" y="0"/>
                        </a:cubicBezTo>
                        <a:cubicBezTo>
                          <a:pt x="0" y="1"/>
                          <a:pt x="0" y="2"/>
                          <a:pt x="0" y="3"/>
                        </a:cubicBezTo>
                        <a:cubicBezTo>
                          <a:pt x="1" y="3"/>
                          <a:pt x="1" y="3"/>
                          <a:pt x="1" y="3"/>
                        </a:cubicBezTo>
                        <a:cubicBezTo>
                          <a:pt x="0" y="2"/>
                          <a:pt x="0" y="1"/>
                          <a:pt x="0" y="0"/>
                        </a:cubicBezTo>
                      </a:path>
                    </a:pathLst>
                  </a:custGeom>
                  <a:solidFill>
                    <a:srgbClr val="DA75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96" name="Google Shape;3996;p21"/>
                  <p:cNvSpPr/>
                  <p:nvPr/>
                </p:nvSpPr>
                <p:spPr>
                  <a:xfrm>
                    <a:off x="3635" y="1794"/>
                    <a:ext cx="4" cy="5"/>
                  </a:xfrm>
                  <a:custGeom>
                    <a:avLst/>
                    <a:gdLst/>
                    <a:ahLst/>
                    <a:cxnLst/>
                    <a:rect l="l" t="t" r="r" b="b"/>
                    <a:pathLst>
                      <a:path w="6" h="7" extrusionOk="0">
                        <a:moveTo>
                          <a:pt x="6" y="0"/>
                        </a:moveTo>
                        <a:cubicBezTo>
                          <a:pt x="3" y="1"/>
                          <a:pt x="1" y="4"/>
                          <a:pt x="0" y="6"/>
                        </a:cubicBezTo>
                        <a:cubicBezTo>
                          <a:pt x="0" y="6"/>
                          <a:pt x="0" y="7"/>
                          <a:pt x="0" y="7"/>
                        </a:cubicBezTo>
                        <a:cubicBezTo>
                          <a:pt x="0" y="7"/>
                          <a:pt x="0" y="7"/>
                          <a:pt x="0" y="6"/>
                        </a:cubicBezTo>
                        <a:cubicBezTo>
                          <a:pt x="1" y="4"/>
                          <a:pt x="3" y="1"/>
                          <a:pt x="6" y="0"/>
                        </a:cubicBezTo>
                        <a:cubicBezTo>
                          <a:pt x="6" y="0"/>
                          <a:pt x="6" y="0"/>
                          <a:pt x="6" y="0"/>
                        </a:cubicBezTo>
                      </a:path>
                    </a:pathLst>
                  </a:custGeom>
                  <a:solidFill>
                    <a:srgbClr val="DB816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97" name="Google Shape;3997;p21"/>
                  <p:cNvSpPr/>
                  <p:nvPr/>
                </p:nvSpPr>
                <p:spPr>
                  <a:xfrm>
                    <a:off x="3639" y="1794"/>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D971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98" name="Google Shape;3998;p21"/>
                  <p:cNvSpPr/>
                  <p:nvPr/>
                </p:nvSpPr>
                <p:spPr>
                  <a:xfrm>
                    <a:off x="3635" y="1794"/>
                    <a:ext cx="4" cy="6"/>
                  </a:xfrm>
                  <a:custGeom>
                    <a:avLst/>
                    <a:gdLst/>
                    <a:ahLst/>
                    <a:cxnLst/>
                    <a:rect l="l" t="t" r="r" b="b"/>
                    <a:pathLst>
                      <a:path w="6" h="9" extrusionOk="0">
                        <a:moveTo>
                          <a:pt x="6" y="0"/>
                        </a:moveTo>
                        <a:cubicBezTo>
                          <a:pt x="3" y="1"/>
                          <a:pt x="1" y="4"/>
                          <a:pt x="0" y="6"/>
                        </a:cubicBezTo>
                        <a:cubicBezTo>
                          <a:pt x="0" y="7"/>
                          <a:pt x="0" y="7"/>
                          <a:pt x="0" y="7"/>
                        </a:cubicBezTo>
                        <a:cubicBezTo>
                          <a:pt x="0" y="8"/>
                          <a:pt x="0" y="8"/>
                          <a:pt x="0" y="9"/>
                        </a:cubicBezTo>
                        <a:cubicBezTo>
                          <a:pt x="0" y="8"/>
                          <a:pt x="0" y="7"/>
                          <a:pt x="0" y="7"/>
                        </a:cubicBezTo>
                        <a:cubicBezTo>
                          <a:pt x="1" y="4"/>
                          <a:pt x="3" y="1"/>
                          <a:pt x="6" y="0"/>
                        </a:cubicBezTo>
                        <a:cubicBezTo>
                          <a:pt x="6" y="0"/>
                          <a:pt x="6" y="0"/>
                          <a:pt x="6" y="0"/>
                        </a:cubicBezTo>
                        <a:cubicBezTo>
                          <a:pt x="6" y="0"/>
                          <a:pt x="6" y="0"/>
                          <a:pt x="6" y="0"/>
                        </a:cubicBezTo>
                      </a:path>
                    </a:pathLst>
                  </a:custGeom>
                  <a:solidFill>
                    <a:srgbClr val="DA75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99" name="Google Shape;3999;p21"/>
                  <p:cNvSpPr/>
                  <p:nvPr/>
                </p:nvSpPr>
                <p:spPr>
                  <a:xfrm>
                    <a:off x="3639" y="1794"/>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D867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00" name="Google Shape;4000;p21"/>
                  <p:cNvSpPr/>
                  <p:nvPr/>
                </p:nvSpPr>
                <p:spPr>
                  <a:xfrm>
                    <a:off x="3725" y="1801"/>
                    <a:ext cx="7" cy="11"/>
                  </a:xfrm>
                  <a:custGeom>
                    <a:avLst/>
                    <a:gdLst/>
                    <a:ahLst/>
                    <a:cxnLst/>
                    <a:rect l="l" t="t" r="r" b="b"/>
                    <a:pathLst>
                      <a:path w="9" h="14" extrusionOk="0">
                        <a:moveTo>
                          <a:pt x="0" y="0"/>
                        </a:moveTo>
                        <a:cubicBezTo>
                          <a:pt x="5" y="3"/>
                          <a:pt x="8" y="8"/>
                          <a:pt x="9" y="14"/>
                        </a:cubicBezTo>
                        <a:cubicBezTo>
                          <a:pt x="9" y="14"/>
                          <a:pt x="9" y="14"/>
                          <a:pt x="9" y="14"/>
                        </a:cubicBezTo>
                        <a:cubicBezTo>
                          <a:pt x="9" y="14"/>
                          <a:pt x="9" y="14"/>
                          <a:pt x="9" y="14"/>
                        </a:cubicBezTo>
                        <a:cubicBezTo>
                          <a:pt x="9" y="14"/>
                          <a:pt x="9" y="14"/>
                          <a:pt x="9" y="14"/>
                        </a:cubicBezTo>
                        <a:cubicBezTo>
                          <a:pt x="8" y="8"/>
                          <a:pt x="5" y="3"/>
                          <a:pt x="0" y="0"/>
                        </a:cubicBezTo>
                        <a:cubicBezTo>
                          <a:pt x="0" y="0"/>
                          <a:pt x="0" y="0"/>
                          <a:pt x="0" y="0"/>
                        </a:cubicBezTo>
                      </a:path>
                    </a:pathLst>
                  </a:custGeom>
                  <a:solidFill>
                    <a:srgbClr val="DB816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01" name="Google Shape;4001;p21"/>
                  <p:cNvSpPr/>
                  <p:nvPr/>
                </p:nvSpPr>
                <p:spPr>
                  <a:xfrm>
                    <a:off x="3725" y="1801"/>
                    <a:ext cx="7" cy="11"/>
                  </a:xfrm>
                  <a:custGeom>
                    <a:avLst/>
                    <a:gdLst/>
                    <a:ahLst/>
                    <a:cxnLst/>
                    <a:rect l="l" t="t" r="r" b="b"/>
                    <a:pathLst>
                      <a:path w="9" h="14" extrusionOk="0">
                        <a:moveTo>
                          <a:pt x="0" y="0"/>
                        </a:moveTo>
                        <a:cubicBezTo>
                          <a:pt x="0" y="0"/>
                          <a:pt x="0" y="0"/>
                          <a:pt x="0" y="0"/>
                        </a:cubicBezTo>
                        <a:cubicBezTo>
                          <a:pt x="5" y="3"/>
                          <a:pt x="8" y="8"/>
                          <a:pt x="9" y="14"/>
                        </a:cubicBezTo>
                        <a:cubicBezTo>
                          <a:pt x="8" y="8"/>
                          <a:pt x="5" y="3"/>
                          <a:pt x="0" y="0"/>
                        </a:cubicBezTo>
                        <a:cubicBezTo>
                          <a:pt x="0" y="0"/>
                          <a:pt x="0" y="0"/>
                          <a:pt x="0" y="0"/>
                        </a:cubicBezTo>
                      </a:path>
                    </a:pathLst>
                  </a:custGeom>
                  <a:solidFill>
                    <a:srgbClr val="DA75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02" name="Google Shape;4002;p21"/>
                  <p:cNvSpPr/>
                  <p:nvPr/>
                </p:nvSpPr>
                <p:spPr>
                  <a:xfrm>
                    <a:off x="3635" y="1805"/>
                    <a:ext cx="2" cy="4"/>
                  </a:xfrm>
                  <a:custGeom>
                    <a:avLst/>
                    <a:gdLst/>
                    <a:ahLst/>
                    <a:cxnLst/>
                    <a:rect l="l" t="t" r="r" b="b"/>
                    <a:pathLst>
                      <a:path w="3" h="5" extrusionOk="0">
                        <a:moveTo>
                          <a:pt x="3" y="0"/>
                        </a:moveTo>
                        <a:cubicBezTo>
                          <a:pt x="3" y="0"/>
                          <a:pt x="2" y="1"/>
                          <a:pt x="2" y="1"/>
                        </a:cubicBezTo>
                        <a:cubicBezTo>
                          <a:pt x="1" y="2"/>
                          <a:pt x="0" y="3"/>
                          <a:pt x="0" y="4"/>
                        </a:cubicBezTo>
                        <a:cubicBezTo>
                          <a:pt x="0" y="5"/>
                          <a:pt x="0" y="5"/>
                          <a:pt x="0" y="5"/>
                        </a:cubicBezTo>
                        <a:cubicBezTo>
                          <a:pt x="0" y="5"/>
                          <a:pt x="0" y="5"/>
                          <a:pt x="0" y="4"/>
                        </a:cubicBezTo>
                        <a:cubicBezTo>
                          <a:pt x="0" y="3"/>
                          <a:pt x="1" y="2"/>
                          <a:pt x="2" y="1"/>
                        </a:cubicBezTo>
                        <a:cubicBezTo>
                          <a:pt x="2" y="1"/>
                          <a:pt x="3" y="0"/>
                          <a:pt x="3" y="0"/>
                        </a:cubicBezTo>
                        <a:cubicBezTo>
                          <a:pt x="3" y="0"/>
                          <a:pt x="3" y="0"/>
                          <a:pt x="3" y="0"/>
                        </a:cubicBezTo>
                      </a:path>
                    </a:pathLst>
                  </a:custGeom>
                  <a:solidFill>
                    <a:srgbClr val="DB816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03" name="Google Shape;4003;p21"/>
                  <p:cNvSpPr/>
                  <p:nvPr/>
                </p:nvSpPr>
                <p:spPr>
                  <a:xfrm>
                    <a:off x="3634" y="1805"/>
                    <a:ext cx="3" cy="13"/>
                  </a:xfrm>
                  <a:custGeom>
                    <a:avLst/>
                    <a:gdLst/>
                    <a:ahLst/>
                    <a:cxnLst/>
                    <a:rect l="l" t="t" r="r" b="b"/>
                    <a:pathLst>
                      <a:path w="4" h="17" extrusionOk="0">
                        <a:moveTo>
                          <a:pt x="2" y="10"/>
                        </a:moveTo>
                        <a:cubicBezTo>
                          <a:pt x="2" y="10"/>
                          <a:pt x="2" y="10"/>
                          <a:pt x="2" y="10"/>
                        </a:cubicBezTo>
                        <a:cubicBezTo>
                          <a:pt x="1" y="12"/>
                          <a:pt x="0" y="15"/>
                          <a:pt x="0" y="17"/>
                        </a:cubicBezTo>
                        <a:cubicBezTo>
                          <a:pt x="0" y="15"/>
                          <a:pt x="1" y="12"/>
                          <a:pt x="2" y="10"/>
                        </a:cubicBezTo>
                        <a:cubicBezTo>
                          <a:pt x="2" y="10"/>
                          <a:pt x="2" y="10"/>
                          <a:pt x="2" y="10"/>
                        </a:cubicBezTo>
                        <a:moveTo>
                          <a:pt x="4" y="0"/>
                        </a:moveTo>
                        <a:cubicBezTo>
                          <a:pt x="4" y="0"/>
                          <a:pt x="3" y="1"/>
                          <a:pt x="3" y="1"/>
                        </a:cubicBezTo>
                        <a:cubicBezTo>
                          <a:pt x="2" y="2"/>
                          <a:pt x="1" y="3"/>
                          <a:pt x="1" y="4"/>
                        </a:cubicBezTo>
                        <a:cubicBezTo>
                          <a:pt x="1" y="5"/>
                          <a:pt x="1" y="5"/>
                          <a:pt x="1" y="5"/>
                        </a:cubicBezTo>
                        <a:cubicBezTo>
                          <a:pt x="1" y="5"/>
                          <a:pt x="1" y="6"/>
                          <a:pt x="1" y="6"/>
                        </a:cubicBezTo>
                        <a:cubicBezTo>
                          <a:pt x="1" y="5"/>
                          <a:pt x="1" y="5"/>
                          <a:pt x="1" y="5"/>
                        </a:cubicBezTo>
                        <a:cubicBezTo>
                          <a:pt x="1" y="4"/>
                          <a:pt x="2" y="2"/>
                          <a:pt x="3" y="1"/>
                        </a:cubicBezTo>
                        <a:cubicBezTo>
                          <a:pt x="3" y="1"/>
                          <a:pt x="4" y="1"/>
                          <a:pt x="4" y="0"/>
                        </a:cubicBezTo>
                        <a:cubicBezTo>
                          <a:pt x="4" y="0"/>
                          <a:pt x="4" y="0"/>
                          <a:pt x="4" y="0"/>
                        </a:cubicBezTo>
                        <a:cubicBezTo>
                          <a:pt x="4" y="0"/>
                          <a:pt x="4" y="0"/>
                          <a:pt x="4" y="0"/>
                        </a:cubicBezTo>
                      </a:path>
                    </a:pathLst>
                  </a:custGeom>
                  <a:solidFill>
                    <a:srgbClr val="DA75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04" name="Google Shape;4004;p21"/>
                  <p:cNvSpPr/>
                  <p:nvPr/>
                </p:nvSpPr>
                <p:spPr>
                  <a:xfrm>
                    <a:off x="3731" y="1814"/>
                    <a:ext cx="1" cy="1"/>
                  </a:xfrm>
                  <a:custGeom>
                    <a:avLst/>
                    <a:gdLst/>
                    <a:ahLst/>
                    <a:cxnLst/>
                    <a:rect l="l" t="t" r="r" b="b"/>
                    <a:pathLst>
                      <a:path w="1" h="2" extrusionOk="0">
                        <a:moveTo>
                          <a:pt x="0" y="0"/>
                        </a:moveTo>
                        <a:cubicBezTo>
                          <a:pt x="0" y="0"/>
                          <a:pt x="0" y="0"/>
                          <a:pt x="0" y="0"/>
                        </a:cubicBezTo>
                        <a:cubicBezTo>
                          <a:pt x="0" y="0"/>
                          <a:pt x="0" y="1"/>
                          <a:pt x="1" y="1"/>
                        </a:cubicBezTo>
                        <a:cubicBezTo>
                          <a:pt x="1" y="1"/>
                          <a:pt x="1" y="2"/>
                          <a:pt x="1" y="2"/>
                        </a:cubicBezTo>
                        <a:cubicBezTo>
                          <a:pt x="1" y="1"/>
                          <a:pt x="0" y="0"/>
                          <a:pt x="0" y="0"/>
                        </a:cubicBezTo>
                      </a:path>
                    </a:pathLst>
                  </a:custGeom>
                  <a:solidFill>
                    <a:srgbClr val="DB816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4005" name="Google Shape;4005;p21"/>
                <p:cNvGrpSpPr/>
                <p:nvPr/>
              </p:nvGrpSpPr>
              <p:grpSpPr>
                <a:xfrm>
                  <a:off x="5765800" y="2774950"/>
                  <a:ext cx="290513" cy="639763"/>
                  <a:chOff x="3632" y="1748"/>
                  <a:chExt cx="183" cy="403"/>
                </a:xfrm>
              </p:grpSpPr>
              <p:sp>
                <p:nvSpPr>
                  <p:cNvPr id="4006" name="Google Shape;4006;p21"/>
                  <p:cNvSpPr/>
                  <p:nvPr/>
                </p:nvSpPr>
                <p:spPr>
                  <a:xfrm>
                    <a:off x="3731" y="1814"/>
                    <a:ext cx="1" cy="1"/>
                  </a:xfrm>
                  <a:custGeom>
                    <a:avLst/>
                    <a:gdLst/>
                    <a:ahLst/>
                    <a:cxnLst/>
                    <a:rect l="l" t="t" r="r" b="b"/>
                    <a:pathLst>
                      <a:path w="1" h="1" extrusionOk="0">
                        <a:moveTo>
                          <a:pt x="0" y="0"/>
                        </a:moveTo>
                        <a:cubicBezTo>
                          <a:pt x="0" y="0"/>
                          <a:pt x="0" y="0"/>
                          <a:pt x="0" y="0"/>
                        </a:cubicBezTo>
                        <a:cubicBezTo>
                          <a:pt x="0" y="0"/>
                          <a:pt x="0" y="1"/>
                          <a:pt x="1" y="1"/>
                        </a:cubicBezTo>
                        <a:cubicBezTo>
                          <a:pt x="0" y="1"/>
                          <a:pt x="0" y="0"/>
                          <a:pt x="0" y="0"/>
                        </a:cubicBezTo>
                      </a:path>
                    </a:pathLst>
                  </a:custGeom>
                  <a:solidFill>
                    <a:srgbClr val="DA75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07" name="Google Shape;4007;p21"/>
                  <p:cNvSpPr/>
                  <p:nvPr/>
                </p:nvSpPr>
                <p:spPr>
                  <a:xfrm>
                    <a:off x="3633" y="1821"/>
                    <a:ext cx="3" cy="3"/>
                  </a:xfrm>
                  <a:custGeom>
                    <a:avLst/>
                    <a:gdLst/>
                    <a:ahLst/>
                    <a:cxnLst/>
                    <a:rect l="l" t="t" r="r" b="b"/>
                    <a:pathLst>
                      <a:path w="4" h="4" extrusionOk="0">
                        <a:moveTo>
                          <a:pt x="4" y="0"/>
                        </a:moveTo>
                        <a:cubicBezTo>
                          <a:pt x="2" y="0"/>
                          <a:pt x="0" y="1"/>
                          <a:pt x="0" y="4"/>
                        </a:cubicBezTo>
                        <a:cubicBezTo>
                          <a:pt x="0" y="4"/>
                          <a:pt x="0" y="4"/>
                          <a:pt x="0" y="4"/>
                        </a:cubicBezTo>
                        <a:cubicBezTo>
                          <a:pt x="0" y="4"/>
                          <a:pt x="0" y="4"/>
                          <a:pt x="0" y="4"/>
                        </a:cubicBezTo>
                        <a:cubicBezTo>
                          <a:pt x="0" y="2"/>
                          <a:pt x="2" y="0"/>
                          <a:pt x="4" y="0"/>
                        </a:cubicBezTo>
                        <a:cubicBezTo>
                          <a:pt x="4" y="0"/>
                          <a:pt x="4" y="0"/>
                          <a:pt x="4" y="0"/>
                        </a:cubicBezTo>
                      </a:path>
                    </a:pathLst>
                  </a:custGeom>
                  <a:solidFill>
                    <a:srgbClr val="DB816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08" name="Google Shape;4008;p21"/>
                  <p:cNvSpPr/>
                  <p:nvPr/>
                </p:nvSpPr>
                <p:spPr>
                  <a:xfrm>
                    <a:off x="3632" y="1821"/>
                    <a:ext cx="4" cy="5"/>
                  </a:xfrm>
                  <a:custGeom>
                    <a:avLst/>
                    <a:gdLst/>
                    <a:ahLst/>
                    <a:cxnLst/>
                    <a:rect l="l" t="t" r="r" b="b"/>
                    <a:pathLst>
                      <a:path w="5" h="6" extrusionOk="0">
                        <a:moveTo>
                          <a:pt x="5" y="0"/>
                        </a:moveTo>
                        <a:cubicBezTo>
                          <a:pt x="3" y="0"/>
                          <a:pt x="1" y="2"/>
                          <a:pt x="1" y="4"/>
                        </a:cubicBezTo>
                        <a:cubicBezTo>
                          <a:pt x="1" y="4"/>
                          <a:pt x="1" y="4"/>
                          <a:pt x="1" y="4"/>
                        </a:cubicBezTo>
                        <a:cubicBezTo>
                          <a:pt x="0" y="5"/>
                          <a:pt x="0" y="5"/>
                          <a:pt x="0" y="6"/>
                        </a:cubicBezTo>
                        <a:cubicBezTo>
                          <a:pt x="0" y="6"/>
                          <a:pt x="0" y="5"/>
                          <a:pt x="1" y="4"/>
                        </a:cubicBezTo>
                        <a:cubicBezTo>
                          <a:pt x="1" y="2"/>
                          <a:pt x="3" y="0"/>
                          <a:pt x="5" y="0"/>
                        </a:cubicBezTo>
                        <a:cubicBezTo>
                          <a:pt x="5" y="0"/>
                          <a:pt x="5" y="0"/>
                          <a:pt x="5" y="0"/>
                        </a:cubicBezTo>
                        <a:cubicBezTo>
                          <a:pt x="5" y="0"/>
                          <a:pt x="5" y="0"/>
                          <a:pt x="5" y="0"/>
                        </a:cubicBezTo>
                      </a:path>
                    </a:pathLst>
                  </a:custGeom>
                  <a:solidFill>
                    <a:srgbClr val="DA75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09" name="Google Shape;4009;p21"/>
                  <p:cNvSpPr/>
                  <p:nvPr/>
                </p:nvSpPr>
                <p:spPr>
                  <a:xfrm>
                    <a:off x="3726" y="1822"/>
                    <a:ext cx="5" cy="9"/>
                  </a:xfrm>
                  <a:custGeom>
                    <a:avLst/>
                    <a:gdLst/>
                    <a:ahLst/>
                    <a:cxnLst/>
                    <a:rect l="l" t="t" r="r" b="b"/>
                    <a:pathLst>
                      <a:path w="6" h="12" extrusionOk="0">
                        <a:moveTo>
                          <a:pt x="0" y="0"/>
                        </a:moveTo>
                        <a:cubicBezTo>
                          <a:pt x="0" y="0"/>
                          <a:pt x="0" y="0"/>
                          <a:pt x="0" y="0"/>
                        </a:cubicBezTo>
                        <a:cubicBezTo>
                          <a:pt x="4" y="2"/>
                          <a:pt x="5" y="6"/>
                          <a:pt x="6" y="10"/>
                        </a:cubicBezTo>
                        <a:cubicBezTo>
                          <a:pt x="6" y="11"/>
                          <a:pt x="6" y="11"/>
                          <a:pt x="6" y="12"/>
                        </a:cubicBezTo>
                        <a:cubicBezTo>
                          <a:pt x="6" y="8"/>
                          <a:pt x="5" y="3"/>
                          <a:pt x="0" y="0"/>
                        </a:cubicBezTo>
                      </a:path>
                    </a:pathLst>
                  </a:custGeom>
                  <a:solidFill>
                    <a:srgbClr val="DB816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10" name="Google Shape;4010;p21"/>
                  <p:cNvSpPr/>
                  <p:nvPr/>
                </p:nvSpPr>
                <p:spPr>
                  <a:xfrm>
                    <a:off x="3726" y="1822"/>
                    <a:ext cx="1" cy="1"/>
                  </a:xfrm>
                  <a:prstGeom prst="ellipse">
                    <a:avLst/>
                  </a:prstGeom>
                  <a:solidFill>
                    <a:srgbClr val="D971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11" name="Google Shape;4011;p21"/>
                  <p:cNvSpPr/>
                  <p:nvPr/>
                </p:nvSpPr>
                <p:spPr>
                  <a:xfrm>
                    <a:off x="3726" y="1822"/>
                    <a:ext cx="5" cy="8"/>
                  </a:xfrm>
                  <a:custGeom>
                    <a:avLst/>
                    <a:gdLst/>
                    <a:ahLst/>
                    <a:cxnLst/>
                    <a:rect l="l" t="t" r="r" b="b"/>
                    <a:pathLst>
                      <a:path w="6" h="10" extrusionOk="0">
                        <a:moveTo>
                          <a:pt x="0" y="0"/>
                        </a:moveTo>
                        <a:cubicBezTo>
                          <a:pt x="0" y="0"/>
                          <a:pt x="0" y="0"/>
                          <a:pt x="0" y="0"/>
                        </a:cubicBezTo>
                        <a:cubicBezTo>
                          <a:pt x="4" y="2"/>
                          <a:pt x="5" y="6"/>
                          <a:pt x="6" y="10"/>
                        </a:cubicBezTo>
                        <a:cubicBezTo>
                          <a:pt x="5" y="6"/>
                          <a:pt x="4" y="2"/>
                          <a:pt x="0" y="0"/>
                        </a:cubicBezTo>
                      </a:path>
                    </a:pathLst>
                  </a:custGeom>
                  <a:solidFill>
                    <a:srgbClr val="DA75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12" name="Google Shape;4012;p21"/>
                  <p:cNvSpPr/>
                  <p:nvPr/>
                </p:nvSpPr>
                <p:spPr>
                  <a:xfrm>
                    <a:off x="3726" y="1822"/>
                    <a:ext cx="1" cy="1"/>
                  </a:xfrm>
                  <a:prstGeom prst="ellipse">
                    <a:avLst/>
                  </a:prstGeom>
                  <a:solidFill>
                    <a:srgbClr val="D867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13" name="Google Shape;4013;p21"/>
                  <p:cNvSpPr/>
                  <p:nvPr/>
                </p:nvSpPr>
                <p:spPr>
                  <a:xfrm>
                    <a:off x="3635" y="1834"/>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DB816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14" name="Google Shape;4014;p21"/>
                  <p:cNvSpPr/>
                  <p:nvPr/>
                </p:nvSpPr>
                <p:spPr>
                  <a:xfrm>
                    <a:off x="3634" y="1834"/>
                    <a:ext cx="1" cy="3"/>
                  </a:xfrm>
                  <a:custGeom>
                    <a:avLst/>
                    <a:gdLst/>
                    <a:ahLst/>
                    <a:cxnLst/>
                    <a:rect l="l" t="t" r="r" b="b"/>
                    <a:pathLst>
                      <a:path w="1" h="4" extrusionOk="0">
                        <a:moveTo>
                          <a:pt x="1" y="0"/>
                        </a:move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2"/>
                          <a:pt x="0" y="3"/>
                          <a:pt x="0" y="4"/>
                        </a:cubicBezTo>
                        <a:cubicBezTo>
                          <a:pt x="0" y="3"/>
                          <a:pt x="0" y="2"/>
                          <a:pt x="1" y="0"/>
                        </a:cubicBezTo>
                        <a:cubicBezTo>
                          <a:pt x="1" y="0"/>
                          <a:pt x="1" y="0"/>
                          <a:pt x="1" y="0"/>
                        </a:cubicBezTo>
                        <a:cubicBezTo>
                          <a:pt x="1" y="0"/>
                          <a:pt x="1" y="0"/>
                          <a:pt x="1" y="0"/>
                        </a:cubicBezTo>
                      </a:path>
                    </a:pathLst>
                  </a:custGeom>
                  <a:solidFill>
                    <a:srgbClr val="DA75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15" name="Google Shape;4015;p21"/>
                  <p:cNvSpPr/>
                  <p:nvPr/>
                </p:nvSpPr>
                <p:spPr>
                  <a:xfrm>
                    <a:off x="3728" y="1837"/>
                    <a:ext cx="4" cy="13"/>
                  </a:xfrm>
                  <a:custGeom>
                    <a:avLst/>
                    <a:gdLst/>
                    <a:ahLst/>
                    <a:cxnLst/>
                    <a:rect l="l" t="t" r="r" b="b"/>
                    <a:pathLst>
                      <a:path w="6" h="17" extrusionOk="0">
                        <a:moveTo>
                          <a:pt x="6" y="17"/>
                        </a:moveTo>
                        <a:cubicBezTo>
                          <a:pt x="6" y="17"/>
                          <a:pt x="6" y="17"/>
                          <a:pt x="6" y="17"/>
                        </a:cubicBezTo>
                        <a:cubicBezTo>
                          <a:pt x="6" y="17"/>
                          <a:pt x="6" y="17"/>
                          <a:pt x="6" y="17"/>
                        </a:cubicBezTo>
                        <a:cubicBezTo>
                          <a:pt x="6" y="17"/>
                          <a:pt x="6" y="17"/>
                          <a:pt x="6" y="17"/>
                        </a:cubicBezTo>
                        <a:moveTo>
                          <a:pt x="0" y="0"/>
                        </a:moveTo>
                        <a:cubicBezTo>
                          <a:pt x="0" y="0"/>
                          <a:pt x="0" y="0"/>
                          <a:pt x="0" y="0"/>
                        </a:cubicBezTo>
                        <a:cubicBezTo>
                          <a:pt x="1" y="0"/>
                          <a:pt x="1" y="1"/>
                          <a:pt x="2" y="1"/>
                        </a:cubicBezTo>
                        <a:cubicBezTo>
                          <a:pt x="4" y="3"/>
                          <a:pt x="5" y="5"/>
                          <a:pt x="5" y="8"/>
                        </a:cubicBezTo>
                        <a:cubicBezTo>
                          <a:pt x="5" y="9"/>
                          <a:pt x="5" y="10"/>
                          <a:pt x="5" y="11"/>
                        </a:cubicBezTo>
                        <a:cubicBezTo>
                          <a:pt x="5" y="11"/>
                          <a:pt x="5" y="11"/>
                          <a:pt x="5" y="11"/>
                        </a:cubicBezTo>
                        <a:cubicBezTo>
                          <a:pt x="5" y="12"/>
                          <a:pt x="5" y="13"/>
                          <a:pt x="6" y="15"/>
                        </a:cubicBezTo>
                        <a:cubicBezTo>
                          <a:pt x="6" y="15"/>
                          <a:pt x="6" y="15"/>
                          <a:pt x="6" y="15"/>
                        </a:cubicBezTo>
                        <a:cubicBezTo>
                          <a:pt x="5" y="13"/>
                          <a:pt x="5" y="12"/>
                          <a:pt x="5" y="11"/>
                        </a:cubicBezTo>
                        <a:cubicBezTo>
                          <a:pt x="5" y="8"/>
                          <a:pt x="5" y="3"/>
                          <a:pt x="2" y="1"/>
                        </a:cubicBezTo>
                        <a:cubicBezTo>
                          <a:pt x="1" y="1"/>
                          <a:pt x="1" y="0"/>
                          <a:pt x="0" y="0"/>
                        </a:cubicBezTo>
                      </a:path>
                    </a:pathLst>
                  </a:custGeom>
                  <a:solidFill>
                    <a:srgbClr val="DB816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16" name="Google Shape;4016;p21"/>
                  <p:cNvSpPr/>
                  <p:nvPr/>
                </p:nvSpPr>
                <p:spPr>
                  <a:xfrm>
                    <a:off x="3732" y="1848"/>
                    <a:ext cx="0" cy="2"/>
                  </a:xfrm>
                  <a:custGeom>
                    <a:avLst/>
                    <a:gdLst/>
                    <a:ahLst/>
                    <a:cxnLst/>
                    <a:rect l="l" t="t" r="r" b="b"/>
                    <a:pathLst>
                      <a:path w="120000" h="2" extrusionOk="0">
                        <a:moveTo>
                          <a:pt x="0" y="0"/>
                        </a:moveTo>
                        <a:cubicBezTo>
                          <a:pt x="0" y="0"/>
                          <a:pt x="0" y="0"/>
                          <a:pt x="0" y="1"/>
                        </a:cubicBezTo>
                        <a:cubicBezTo>
                          <a:pt x="0" y="1"/>
                          <a:pt x="0" y="2"/>
                          <a:pt x="0" y="2"/>
                        </a:cubicBezTo>
                        <a:cubicBezTo>
                          <a:pt x="0" y="2"/>
                          <a:pt x="0" y="2"/>
                          <a:pt x="0" y="2"/>
                        </a:cubicBezTo>
                        <a:cubicBezTo>
                          <a:pt x="0" y="1"/>
                          <a:pt x="0" y="0"/>
                          <a:pt x="0" y="0"/>
                        </a:cubicBezTo>
                        <a:cubicBezTo>
                          <a:pt x="0" y="0"/>
                          <a:pt x="0" y="0"/>
                          <a:pt x="0" y="0"/>
                        </a:cubicBezTo>
                      </a:path>
                    </a:pathLst>
                  </a:custGeom>
                  <a:solidFill>
                    <a:srgbClr val="D971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17" name="Google Shape;4017;p21"/>
                  <p:cNvSpPr/>
                  <p:nvPr/>
                </p:nvSpPr>
                <p:spPr>
                  <a:xfrm>
                    <a:off x="3728" y="1837"/>
                    <a:ext cx="4" cy="11"/>
                  </a:xfrm>
                  <a:custGeom>
                    <a:avLst/>
                    <a:gdLst/>
                    <a:ahLst/>
                    <a:cxnLst/>
                    <a:rect l="l" t="t" r="r" b="b"/>
                    <a:pathLst>
                      <a:path w="6" h="15" extrusionOk="0">
                        <a:moveTo>
                          <a:pt x="5" y="11"/>
                        </a:moveTo>
                        <a:cubicBezTo>
                          <a:pt x="5" y="12"/>
                          <a:pt x="5" y="13"/>
                          <a:pt x="6" y="14"/>
                        </a:cubicBezTo>
                        <a:cubicBezTo>
                          <a:pt x="6" y="14"/>
                          <a:pt x="6" y="14"/>
                          <a:pt x="6" y="15"/>
                        </a:cubicBezTo>
                        <a:cubicBezTo>
                          <a:pt x="5" y="13"/>
                          <a:pt x="5" y="12"/>
                          <a:pt x="5" y="11"/>
                        </a:cubicBezTo>
                        <a:moveTo>
                          <a:pt x="0" y="0"/>
                        </a:moveTo>
                        <a:cubicBezTo>
                          <a:pt x="0" y="0"/>
                          <a:pt x="0" y="0"/>
                          <a:pt x="0" y="0"/>
                        </a:cubicBezTo>
                        <a:cubicBezTo>
                          <a:pt x="0" y="1"/>
                          <a:pt x="1" y="1"/>
                          <a:pt x="2" y="1"/>
                        </a:cubicBezTo>
                        <a:cubicBezTo>
                          <a:pt x="4" y="3"/>
                          <a:pt x="5" y="6"/>
                          <a:pt x="5" y="8"/>
                        </a:cubicBezTo>
                        <a:cubicBezTo>
                          <a:pt x="5" y="5"/>
                          <a:pt x="4" y="3"/>
                          <a:pt x="2" y="1"/>
                        </a:cubicBezTo>
                        <a:cubicBezTo>
                          <a:pt x="1" y="1"/>
                          <a:pt x="1" y="0"/>
                          <a:pt x="0" y="0"/>
                        </a:cubicBezTo>
                      </a:path>
                    </a:pathLst>
                  </a:custGeom>
                  <a:solidFill>
                    <a:srgbClr val="DA75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18" name="Google Shape;4018;p21"/>
                  <p:cNvSpPr/>
                  <p:nvPr/>
                </p:nvSpPr>
                <p:spPr>
                  <a:xfrm>
                    <a:off x="3732" y="1848"/>
                    <a:ext cx="0" cy="1"/>
                  </a:xfrm>
                  <a:custGeom>
                    <a:avLst/>
                    <a:gdLst/>
                    <a:ahLst/>
                    <a:cxnLst/>
                    <a:rect l="l" t="t" r="r" b="b"/>
                    <a:pathLst>
                      <a:path w="120000" h="2" extrusionOk="0">
                        <a:moveTo>
                          <a:pt x="0" y="0"/>
                        </a:moveTo>
                        <a:cubicBezTo>
                          <a:pt x="0" y="1"/>
                          <a:pt x="0" y="1"/>
                          <a:pt x="0" y="2"/>
                        </a:cubicBezTo>
                        <a:cubicBezTo>
                          <a:pt x="0" y="1"/>
                          <a:pt x="0" y="1"/>
                          <a:pt x="0" y="1"/>
                        </a:cubicBezTo>
                        <a:cubicBezTo>
                          <a:pt x="0" y="0"/>
                          <a:pt x="0" y="0"/>
                          <a:pt x="0" y="0"/>
                        </a:cubicBezTo>
                      </a:path>
                    </a:pathLst>
                  </a:custGeom>
                  <a:solidFill>
                    <a:srgbClr val="D867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19" name="Google Shape;4019;p21"/>
                  <p:cNvSpPr/>
                  <p:nvPr/>
                </p:nvSpPr>
                <p:spPr>
                  <a:xfrm>
                    <a:off x="3645" y="1852"/>
                    <a:ext cx="0" cy="1"/>
                  </a:xfrm>
                  <a:custGeom>
                    <a:avLst/>
                    <a:gdLst/>
                    <a:ahLst/>
                    <a:cxnLst/>
                    <a:rect l="l" t="t" r="r" b="b"/>
                    <a:pathLst>
                      <a:path w="120000" h="1" extrusionOk="0">
                        <a:moveTo>
                          <a:pt x="0" y="0"/>
                        </a:moveTo>
                        <a:cubicBezTo>
                          <a:pt x="0" y="0"/>
                          <a:pt x="0" y="1"/>
                          <a:pt x="0" y="1"/>
                        </a:cubicBezTo>
                        <a:cubicBezTo>
                          <a:pt x="0" y="1"/>
                          <a:pt x="0" y="0"/>
                          <a:pt x="0" y="0"/>
                        </a:cubicBezTo>
                        <a:cubicBezTo>
                          <a:pt x="0" y="0"/>
                          <a:pt x="0" y="0"/>
                          <a:pt x="0" y="0"/>
                        </a:cubicBezTo>
                      </a:path>
                    </a:pathLst>
                  </a:custGeom>
                  <a:solidFill>
                    <a:srgbClr val="DA75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20" name="Google Shape;4020;p21"/>
                  <p:cNvSpPr/>
                  <p:nvPr/>
                </p:nvSpPr>
                <p:spPr>
                  <a:xfrm>
                    <a:off x="3645" y="1852"/>
                    <a:ext cx="1" cy="1"/>
                  </a:xfrm>
                  <a:prstGeom prst="ellipse">
                    <a:avLst/>
                  </a:prstGeom>
                  <a:solidFill>
                    <a:srgbClr val="D867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21" name="Google Shape;4021;p21"/>
                  <p:cNvSpPr/>
                  <p:nvPr/>
                </p:nvSpPr>
                <p:spPr>
                  <a:xfrm>
                    <a:off x="3729" y="1855"/>
                    <a:ext cx="2" cy="2"/>
                  </a:xfrm>
                  <a:custGeom>
                    <a:avLst/>
                    <a:gdLst/>
                    <a:ahLst/>
                    <a:cxnLst/>
                    <a:rect l="l" t="t" r="r" b="b"/>
                    <a:pathLst>
                      <a:path w="2" h="3" extrusionOk="0">
                        <a:moveTo>
                          <a:pt x="0" y="0"/>
                        </a:moveTo>
                        <a:cubicBezTo>
                          <a:pt x="0" y="0"/>
                          <a:pt x="0" y="0"/>
                          <a:pt x="0" y="0"/>
                        </a:cubicBezTo>
                        <a:cubicBezTo>
                          <a:pt x="2" y="0"/>
                          <a:pt x="2" y="1"/>
                          <a:pt x="2" y="3"/>
                        </a:cubicBezTo>
                        <a:cubicBezTo>
                          <a:pt x="2" y="3"/>
                          <a:pt x="2" y="3"/>
                          <a:pt x="2" y="3"/>
                        </a:cubicBezTo>
                        <a:cubicBezTo>
                          <a:pt x="2" y="2"/>
                          <a:pt x="2" y="0"/>
                          <a:pt x="0" y="0"/>
                        </a:cubicBezTo>
                      </a:path>
                    </a:pathLst>
                  </a:custGeom>
                  <a:solidFill>
                    <a:srgbClr val="DB816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22" name="Google Shape;4022;p21"/>
                  <p:cNvSpPr/>
                  <p:nvPr/>
                </p:nvSpPr>
                <p:spPr>
                  <a:xfrm>
                    <a:off x="3729" y="1855"/>
                    <a:ext cx="2" cy="2"/>
                  </a:xfrm>
                  <a:custGeom>
                    <a:avLst/>
                    <a:gdLst/>
                    <a:ahLst/>
                    <a:cxnLst/>
                    <a:rect l="l" t="t" r="r" b="b"/>
                    <a:pathLst>
                      <a:path w="2" h="3" extrusionOk="0">
                        <a:moveTo>
                          <a:pt x="0" y="0"/>
                        </a:moveTo>
                        <a:cubicBezTo>
                          <a:pt x="0" y="0"/>
                          <a:pt x="0" y="0"/>
                          <a:pt x="0" y="0"/>
                        </a:cubicBezTo>
                        <a:cubicBezTo>
                          <a:pt x="1" y="0"/>
                          <a:pt x="2" y="1"/>
                          <a:pt x="2" y="3"/>
                        </a:cubicBezTo>
                        <a:cubicBezTo>
                          <a:pt x="2" y="1"/>
                          <a:pt x="2" y="0"/>
                          <a:pt x="0" y="0"/>
                        </a:cubicBezTo>
                      </a:path>
                    </a:pathLst>
                  </a:custGeom>
                  <a:solidFill>
                    <a:srgbClr val="DA75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23" name="Google Shape;4023;p21"/>
                  <p:cNvSpPr/>
                  <p:nvPr/>
                </p:nvSpPr>
                <p:spPr>
                  <a:xfrm>
                    <a:off x="3728" y="1863"/>
                    <a:ext cx="1" cy="3"/>
                  </a:xfrm>
                  <a:custGeom>
                    <a:avLst/>
                    <a:gdLst/>
                    <a:ahLst/>
                    <a:cxnLst/>
                    <a:rect l="l" t="t" r="r" b="b"/>
                    <a:pathLst>
                      <a:path w="1" h="3" extrusionOk="0">
                        <a:moveTo>
                          <a:pt x="0" y="0"/>
                        </a:moveTo>
                        <a:cubicBezTo>
                          <a:pt x="0" y="0"/>
                          <a:pt x="0" y="0"/>
                          <a:pt x="0" y="1"/>
                        </a:cubicBezTo>
                        <a:cubicBezTo>
                          <a:pt x="1" y="1"/>
                          <a:pt x="1" y="2"/>
                          <a:pt x="1" y="3"/>
                        </a:cubicBezTo>
                        <a:cubicBezTo>
                          <a:pt x="1" y="3"/>
                          <a:pt x="1" y="3"/>
                          <a:pt x="1" y="3"/>
                        </a:cubicBezTo>
                        <a:cubicBezTo>
                          <a:pt x="1" y="3"/>
                          <a:pt x="1" y="3"/>
                          <a:pt x="1" y="3"/>
                        </a:cubicBezTo>
                        <a:cubicBezTo>
                          <a:pt x="1" y="2"/>
                          <a:pt x="0" y="1"/>
                          <a:pt x="0" y="0"/>
                        </a:cubicBezTo>
                      </a:path>
                    </a:pathLst>
                  </a:custGeom>
                  <a:solidFill>
                    <a:srgbClr val="DB816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24" name="Google Shape;4024;p21"/>
                  <p:cNvSpPr/>
                  <p:nvPr/>
                </p:nvSpPr>
                <p:spPr>
                  <a:xfrm>
                    <a:off x="3728" y="1864"/>
                    <a:ext cx="1" cy="2"/>
                  </a:xfrm>
                  <a:custGeom>
                    <a:avLst/>
                    <a:gdLst/>
                    <a:ahLst/>
                    <a:cxnLst/>
                    <a:rect l="l" t="t" r="r" b="b"/>
                    <a:pathLst>
                      <a:path w="1" h="2" extrusionOk="0">
                        <a:moveTo>
                          <a:pt x="0" y="0"/>
                        </a:moveTo>
                        <a:cubicBezTo>
                          <a:pt x="1" y="0"/>
                          <a:pt x="1" y="1"/>
                          <a:pt x="1" y="2"/>
                        </a:cubicBezTo>
                        <a:cubicBezTo>
                          <a:pt x="1" y="1"/>
                          <a:pt x="1" y="0"/>
                          <a:pt x="0" y="0"/>
                        </a:cubicBezTo>
                      </a:path>
                    </a:pathLst>
                  </a:custGeom>
                  <a:solidFill>
                    <a:srgbClr val="DA75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25" name="Google Shape;4025;p21"/>
                  <p:cNvSpPr/>
                  <p:nvPr/>
                </p:nvSpPr>
                <p:spPr>
                  <a:xfrm>
                    <a:off x="3665" y="1866"/>
                    <a:ext cx="0" cy="1"/>
                  </a:xfrm>
                  <a:custGeom>
                    <a:avLst/>
                    <a:gdLst/>
                    <a:ahLst/>
                    <a:cxnLst/>
                    <a:rect l="l" t="t" r="r" b="b"/>
                    <a:pathLst>
                      <a:path w="120000" h="1" extrusionOk="0">
                        <a:moveTo>
                          <a:pt x="0" y="0"/>
                        </a:moveTo>
                        <a:cubicBezTo>
                          <a:pt x="0" y="1"/>
                          <a:pt x="0" y="1"/>
                          <a:pt x="0" y="1"/>
                        </a:cubicBezTo>
                        <a:cubicBezTo>
                          <a:pt x="0" y="1"/>
                          <a:pt x="0" y="1"/>
                          <a:pt x="0" y="0"/>
                        </a:cubicBezTo>
                        <a:cubicBezTo>
                          <a:pt x="0" y="0"/>
                          <a:pt x="0" y="0"/>
                          <a:pt x="0" y="0"/>
                        </a:cubicBezTo>
                      </a:path>
                    </a:pathLst>
                  </a:custGeom>
                  <a:solidFill>
                    <a:srgbClr val="DB816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26" name="Google Shape;4026;p21"/>
                  <p:cNvSpPr/>
                  <p:nvPr/>
                </p:nvSpPr>
                <p:spPr>
                  <a:xfrm>
                    <a:off x="3665" y="1866"/>
                    <a:ext cx="0" cy="3"/>
                  </a:xfrm>
                  <a:custGeom>
                    <a:avLst/>
                    <a:gdLst/>
                    <a:ahLst/>
                    <a:cxnLst/>
                    <a:rect l="l" t="t" r="r" b="b"/>
                    <a:pathLst>
                      <a:path w="120000" h="3" extrusionOk="0">
                        <a:moveTo>
                          <a:pt x="0" y="0"/>
                        </a:moveTo>
                        <a:cubicBezTo>
                          <a:pt x="0" y="1"/>
                          <a:pt x="0" y="1"/>
                          <a:pt x="0" y="1"/>
                        </a:cubicBezTo>
                        <a:cubicBezTo>
                          <a:pt x="0" y="2"/>
                          <a:pt x="0" y="3"/>
                          <a:pt x="0" y="3"/>
                        </a:cubicBezTo>
                        <a:cubicBezTo>
                          <a:pt x="0" y="3"/>
                          <a:pt x="0" y="3"/>
                          <a:pt x="0" y="3"/>
                        </a:cubicBezTo>
                        <a:cubicBezTo>
                          <a:pt x="0" y="3"/>
                          <a:pt x="0" y="3"/>
                          <a:pt x="0" y="3"/>
                        </a:cubicBezTo>
                        <a:cubicBezTo>
                          <a:pt x="0" y="2"/>
                          <a:pt x="0" y="1"/>
                          <a:pt x="0" y="0"/>
                        </a:cubicBezTo>
                        <a:cubicBezTo>
                          <a:pt x="0" y="0"/>
                          <a:pt x="0" y="0"/>
                          <a:pt x="0" y="0"/>
                        </a:cubicBezTo>
                      </a:path>
                    </a:pathLst>
                  </a:custGeom>
                  <a:solidFill>
                    <a:srgbClr val="DA75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27" name="Google Shape;4027;p21"/>
                  <p:cNvSpPr/>
                  <p:nvPr/>
                </p:nvSpPr>
                <p:spPr>
                  <a:xfrm>
                    <a:off x="3728" y="1867"/>
                    <a:ext cx="1" cy="4"/>
                  </a:xfrm>
                  <a:custGeom>
                    <a:avLst/>
                    <a:gdLst/>
                    <a:ahLst/>
                    <a:cxnLst/>
                    <a:rect l="l" t="t" r="r" b="b"/>
                    <a:pathLst>
                      <a:path w="2" h="5" extrusionOk="0">
                        <a:moveTo>
                          <a:pt x="0" y="0"/>
                        </a:moveTo>
                        <a:cubicBezTo>
                          <a:pt x="0" y="0"/>
                          <a:pt x="0" y="0"/>
                          <a:pt x="0" y="0"/>
                        </a:cubicBezTo>
                        <a:cubicBezTo>
                          <a:pt x="1" y="1"/>
                          <a:pt x="1" y="2"/>
                          <a:pt x="1" y="3"/>
                        </a:cubicBezTo>
                        <a:cubicBezTo>
                          <a:pt x="1" y="3"/>
                          <a:pt x="1" y="3"/>
                          <a:pt x="1" y="3"/>
                        </a:cubicBezTo>
                        <a:cubicBezTo>
                          <a:pt x="1" y="3"/>
                          <a:pt x="1" y="3"/>
                          <a:pt x="1" y="3"/>
                        </a:cubicBezTo>
                        <a:cubicBezTo>
                          <a:pt x="1" y="4"/>
                          <a:pt x="1" y="4"/>
                          <a:pt x="1" y="4"/>
                        </a:cubicBezTo>
                        <a:cubicBezTo>
                          <a:pt x="1" y="4"/>
                          <a:pt x="1" y="5"/>
                          <a:pt x="1" y="5"/>
                        </a:cubicBezTo>
                        <a:cubicBezTo>
                          <a:pt x="2" y="3"/>
                          <a:pt x="1" y="2"/>
                          <a:pt x="0" y="0"/>
                        </a:cubicBezTo>
                      </a:path>
                    </a:pathLst>
                  </a:custGeom>
                  <a:solidFill>
                    <a:srgbClr val="DB816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28" name="Google Shape;4028;p21"/>
                  <p:cNvSpPr/>
                  <p:nvPr/>
                </p:nvSpPr>
                <p:spPr>
                  <a:xfrm>
                    <a:off x="3728" y="1869"/>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D971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29" name="Google Shape;4029;p21"/>
                  <p:cNvSpPr/>
                  <p:nvPr/>
                </p:nvSpPr>
                <p:spPr>
                  <a:xfrm>
                    <a:off x="3728" y="1867"/>
                    <a:ext cx="0" cy="3"/>
                  </a:xfrm>
                  <a:custGeom>
                    <a:avLst/>
                    <a:gdLst/>
                    <a:ahLst/>
                    <a:cxnLst/>
                    <a:rect l="l" t="t" r="r" b="b"/>
                    <a:pathLst>
                      <a:path w="1" h="4" extrusionOk="0">
                        <a:moveTo>
                          <a:pt x="0" y="3"/>
                        </a:moveTo>
                        <a:cubicBezTo>
                          <a:pt x="0" y="3"/>
                          <a:pt x="0" y="3"/>
                          <a:pt x="0" y="3"/>
                        </a:cubicBezTo>
                        <a:cubicBezTo>
                          <a:pt x="0" y="4"/>
                          <a:pt x="0" y="4"/>
                          <a:pt x="0" y="4"/>
                        </a:cubicBezTo>
                        <a:cubicBezTo>
                          <a:pt x="0" y="4"/>
                          <a:pt x="0" y="4"/>
                          <a:pt x="0" y="3"/>
                        </a:cubicBezTo>
                        <a:moveTo>
                          <a:pt x="0" y="0"/>
                        </a:moveTo>
                        <a:cubicBezTo>
                          <a:pt x="0" y="0"/>
                          <a:pt x="0" y="0"/>
                          <a:pt x="0" y="0"/>
                        </a:cubicBezTo>
                        <a:cubicBezTo>
                          <a:pt x="0" y="1"/>
                          <a:pt x="0" y="2"/>
                          <a:pt x="0" y="3"/>
                        </a:cubicBezTo>
                        <a:cubicBezTo>
                          <a:pt x="0" y="3"/>
                          <a:pt x="0" y="3"/>
                          <a:pt x="0" y="3"/>
                        </a:cubicBezTo>
                        <a:cubicBezTo>
                          <a:pt x="0" y="2"/>
                          <a:pt x="0" y="1"/>
                          <a:pt x="0" y="0"/>
                        </a:cubicBezTo>
                      </a:path>
                    </a:pathLst>
                  </a:custGeom>
                  <a:solidFill>
                    <a:srgbClr val="DA75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30" name="Google Shape;4030;p21"/>
                  <p:cNvSpPr/>
                  <p:nvPr/>
                </p:nvSpPr>
                <p:spPr>
                  <a:xfrm>
                    <a:off x="3728" y="1869"/>
                    <a:ext cx="1" cy="1"/>
                  </a:xfrm>
                  <a:prstGeom prst="ellipse">
                    <a:avLst/>
                  </a:prstGeom>
                  <a:solidFill>
                    <a:srgbClr val="D867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31" name="Google Shape;4031;p21"/>
                  <p:cNvSpPr/>
                  <p:nvPr/>
                </p:nvSpPr>
                <p:spPr>
                  <a:xfrm>
                    <a:off x="3725" y="1878"/>
                    <a:ext cx="1" cy="2"/>
                  </a:xfrm>
                  <a:custGeom>
                    <a:avLst/>
                    <a:gdLst/>
                    <a:ahLst/>
                    <a:cxnLst/>
                    <a:rect l="l" t="t" r="r" b="b"/>
                    <a:pathLst>
                      <a:path w="1" h="2" extrusionOk="0">
                        <a:moveTo>
                          <a:pt x="0" y="0"/>
                        </a:moveTo>
                        <a:cubicBezTo>
                          <a:pt x="0" y="0"/>
                          <a:pt x="0" y="0"/>
                          <a:pt x="0" y="0"/>
                        </a:cubicBezTo>
                        <a:cubicBezTo>
                          <a:pt x="0" y="1"/>
                          <a:pt x="1" y="1"/>
                          <a:pt x="1" y="2"/>
                        </a:cubicBezTo>
                        <a:cubicBezTo>
                          <a:pt x="1" y="2"/>
                          <a:pt x="1" y="2"/>
                          <a:pt x="1" y="2"/>
                        </a:cubicBezTo>
                        <a:cubicBezTo>
                          <a:pt x="1" y="2"/>
                          <a:pt x="0" y="1"/>
                          <a:pt x="0" y="0"/>
                        </a:cubicBezTo>
                      </a:path>
                    </a:pathLst>
                  </a:custGeom>
                  <a:solidFill>
                    <a:srgbClr val="DB816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32" name="Google Shape;4032;p21"/>
                  <p:cNvSpPr/>
                  <p:nvPr/>
                </p:nvSpPr>
                <p:spPr>
                  <a:xfrm>
                    <a:off x="3725" y="1878"/>
                    <a:ext cx="1" cy="2"/>
                  </a:xfrm>
                  <a:custGeom>
                    <a:avLst/>
                    <a:gdLst/>
                    <a:ahLst/>
                    <a:cxnLst/>
                    <a:rect l="l" t="t" r="r" b="b"/>
                    <a:pathLst>
                      <a:path w="1" h="2" extrusionOk="0">
                        <a:moveTo>
                          <a:pt x="0" y="0"/>
                        </a:moveTo>
                        <a:cubicBezTo>
                          <a:pt x="0" y="0"/>
                          <a:pt x="0" y="0"/>
                          <a:pt x="0" y="0"/>
                        </a:cubicBezTo>
                        <a:cubicBezTo>
                          <a:pt x="0" y="1"/>
                          <a:pt x="1" y="2"/>
                          <a:pt x="1" y="2"/>
                        </a:cubicBezTo>
                        <a:cubicBezTo>
                          <a:pt x="1" y="1"/>
                          <a:pt x="0" y="1"/>
                          <a:pt x="0" y="0"/>
                        </a:cubicBezTo>
                      </a:path>
                    </a:pathLst>
                  </a:custGeom>
                  <a:solidFill>
                    <a:srgbClr val="DA75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33" name="Google Shape;4033;p21"/>
                  <p:cNvSpPr/>
                  <p:nvPr/>
                </p:nvSpPr>
                <p:spPr>
                  <a:xfrm>
                    <a:off x="3729" y="1756"/>
                    <a:ext cx="2" cy="20"/>
                  </a:xfrm>
                  <a:custGeom>
                    <a:avLst/>
                    <a:gdLst/>
                    <a:ahLst/>
                    <a:cxnLst/>
                    <a:rect l="l" t="t" r="r" b="b"/>
                    <a:pathLst>
                      <a:path w="3" h="26" extrusionOk="0">
                        <a:moveTo>
                          <a:pt x="3" y="22"/>
                        </a:moveTo>
                        <a:cubicBezTo>
                          <a:pt x="3" y="23"/>
                          <a:pt x="3" y="23"/>
                          <a:pt x="3" y="24"/>
                        </a:cubicBezTo>
                        <a:cubicBezTo>
                          <a:pt x="3" y="25"/>
                          <a:pt x="3" y="25"/>
                          <a:pt x="3" y="26"/>
                        </a:cubicBezTo>
                        <a:cubicBezTo>
                          <a:pt x="3" y="25"/>
                          <a:pt x="3" y="25"/>
                          <a:pt x="3" y="24"/>
                        </a:cubicBezTo>
                        <a:cubicBezTo>
                          <a:pt x="3" y="24"/>
                          <a:pt x="3" y="24"/>
                          <a:pt x="3" y="23"/>
                        </a:cubicBezTo>
                        <a:cubicBezTo>
                          <a:pt x="3" y="23"/>
                          <a:pt x="3" y="22"/>
                          <a:pt x="3" y="22"/>
                        </a:cubicBezTo>
                        <a:moveTo>
                          <a:pt x="0" y="7"/>
                        </a:moveTo>
                        <a:cubicBezTo>
                          <a:pt x="0" y="7"/>
                          <a:pt x="0" y="7"/>
                          <a:pt x="0" y="8"/>
                        </a:cubicBezTo>
                        <a:cubicBezTo>
                          <a:pt x="0" y="8"/>
                          <a:pt x="0" y="9"/>
                          <a:pt x="0" y="9"/>
                        </a:cubicBezTo>
                        <a:cubicBezTo>
                          <a:pt x="0" y="9"/>
                          <a:pt x="0" y="9"/>
                          <a:pt x="0" y="9"/>
                        </a:cubicBezTo>
                        <a:cubicBezTo>
                          <a:pt x="0" y="8"/>
                          <a:pt x="0" y="8"/>
                          <a:pt x="0" y="8"/>
                        </a:cubicBezTo>
                        <a:cubicBezTo>
                          <a:pt x="0" y="7"/>
                          <a:pt x="0" y="7"/>
                          <a:pt x="0" y="7"/>
                        </a:cubicBezTo>
                        <a:moveTo>
                          <a:pt x="2" y="0"/>
                        </a:moveTo>
                        <a:cubicBezTo>
                          <a:pt x="2" y="1"/>
                          <a:pt x="2" y="1"/>
                          <a:pt x="2" y="2"/>
                        </a:cubicBezTo>
                        <a:cubicBezTo>
                          <a:pt x="2" y="2"/>
                          <a:pt x="2" y="3"/>
                          <a:pt x="2" y="3"/>
                        </a:cubicBezTo>
                        <a:cubicBezTo>
                          <a:pt x="2" y="3"/>
                          <a:pt x="2" y="3"/>
                          <a:pt x="2" y="3"/>
                        </a:cubicBezTo>
                        <a:cubicBezTo>
                          <a:pt x="2" y="3"/>
                          <a:pt x="2" y="2"/>
                          <a:pt x="2" y="2"/>
                        </a:cubicBezTo>
                        <a:cubicBezTo>
                          <a:pt x="2" y="2"/>
                          <a:pt x="2" y="1"/>
                          <a:pt x="2" y="1"/>
                        </a:cubicBezTo>
                        <a:cubicBezTo>
                          <a:pt x="2" y="1"/>
                          <a:pt x="2" y="0"/>
                          <a:pt x="2" y="0"/>
                        </a:cubicBezTo>
                      </a:path>
                    </a:pathLst>
                  </a:custGeom>
                  <a:solidFill>
                    <a:srgbClr val="D767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34" name="Google Shape;4034;p21"/>
                  <p:cNvSpPr/>
                  <p:nvPr/>
                </p:nvSpPr>
                <p:spPr>
                  <a:xfrm>
                    <a:off x="3639" y="1794"/>
                    <a:ext cx="1" cy="1"/>
                  </a:xfrm>
                  <a:prstGeom prst="rect">
                    <a:avLst/>
                  </a:prstGeom>
                  <a:solidFill>
                    <a:srgbClr val="D65B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35" name="Google Shape;4035;p21"/>
                  <p:cNvSpPr/>
                  <p:nvPr/>
                </p:nvSpPr>
                <p:spPr>
                  <a:xfrm>
                    <a:off x="3639" y="1794"/>
                    <a:ext cx="1" cy="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36" name="Google Shape;4036;p21"/>
                  <p:cNvSpPr/>
                  <p:nvPr/>
                </p:nvSpPr>
                <p:spPr>
                  <a:xfrm>
                    <a:off x="3636" y="1794"/>
                    <a:ext cx="96" cy="27"/>
                  </a:xfrm>
                  <a:custGeom>
                    <a:avLst/>
                    <a:gdLst/>
                    <a:ahLst/>
                    <a:cxnLst/>
                    <a:rect l="l" t="t" r="r" b="b"/>
                    <a:pathLst>
                      <a:path w="129" h="36" extrusionOk="0">
                        <a:moveTo>
                          <a:pt x="0" y="36"/>
                        </a:moveTo>
                        <a:cubicBezTo>
                          <a:pt x="0" y="36"/>
                          <a:pt x="0" y="36"/>
                          <a:pt x="0" y="36"/>
                        </a:cubicBezTo>
                        <a:cubicBezTo>
                          <a:pt x="0" y="36"/>
                          <a:pt x="0" y="36"/>
                          <a:pt x="0" y="36"/>
                        </a:cubicBezTo>
                        <a:cubicBezTo>
                          <a:pt x="0" y="36"/>
                          <a:pt x="0" y="36"/>
                          <a:pt x="0" y="36"/>
                        </a:cubicBezTo>
                        <a:cubicBezTo>
                          <a:pt x="0" y="36"/>
                          <a:pt x="0" y="36"/>
                          <a:pt x="0" y="36"/>
                        </a:cubicBezTo>
                        <a:moveTo>
                          <a:pt x="129" y="27"/>
                        </a:moveTo>
                        <a:cubicBezTo>
                          <a:pt x="129" y="28"/>
                          <a:pt x="128" y="29"/>
                          <a:pt x="128" y="30"/>
                        </a:cubicBezTo>
                        <a:cubicBezTo>
                          <a:pt x="128" y="29"/>
                          <a:pt x="129" y="28"/>
                          <a:pt x="129" y="28"/>
                        </a:cubicBezTo>
                        <a:cubicBezTo>
                          <a:pt x="129" y="28"/>
                          <a:pt x="129" y="27"/>
                          <a:pt x="129" y="27"/>
                        </a:cubicBezTo>
                        <a:moveTo>
                          <a:pt x="129" y="23"/>
                        </a:moveTo>
                        <a:cubicBezTo>
                          <a:pt x="129" y="23"/>
                          <a:pt x="129" y="23"/>
                          <a:pt x="129" y="23"/>
                        </a:cubicBezTo>
                        <a:cubicBezTo>
                          <a:pt x="129" y="23"/>
                          <a:pt x="129" y="24"/>
                          <a:pt x="129" y="24"/>
                        </a:cubicBezTo>
                        <a:cubicBezTo>
                          <a:pt x="129" y="24"/>
                          <a:pt x="129" y="23"/>
                          <a:pt x="129" y="23"/>
                        </a:cubicBezTo>
                        <a:cubicBezTo>
                          <a:pt x="129" y="23"/>
                          <a:pt x="129" y="23"/>
                          <a:pt x="129" y="23"/>
                        </a:cubicBezTo>
                        <a:cubicBezTo>
                          <a:pt x="129" y="23"/>
                          <a:pt x="129" y="23"/>
                          <a:pt x="129" y="23"/>
                        </a:cubicBezTo>
                        <a:moveTo>
                          <a:pt x="2" y="14"/>
                        </a:moveTo>
                        <a:cubicBezTo>
                          <a:pt x="2" y="14"/>
                          <a:pt x="2" y="14"/>
                          <a:pt x="2" y="14"/>
                        </a:cubicBezTo>
                        <a:cubicBezTo>
                          <a:pt x="2" y="14"/>
                          <a:pt x="2" y="14"/>
                          <a:pt x="2" y="14"/>
                        </a:cubicBezTo>
                        <a:cubicBezTo>
                          <a:pt x="2" y="14"/>
                          <a:pt x="2" y="14"/>
                          <a:pt x="2" y="14"/>
                        </a:cubicBezTo>
                        <a:cubicBezTo>
                          <a:pt x="2" y="14"/>
                          <a:pt x="2" y="14"/>
                          <a:pt x="2" y="14"/>
                        </a:cubicBezTo>
                        <a:moveTo>
                          <a:pt x="119" y="8"/>
                        </a:moveTo>
                        <a:cubicBezTo>
                          <a:pt x="120" y="8"/>
                          <a:pt x="120" y="9"/>
                          <a:pt x="120" y="9"/>
                        </a:cubicBezTo>
                        <a:cubicBezTo>
                          <a:pt x="120" y="9"/>
                          <a:pt x="120" y="9"/>
                          <a:pt x="120" y="9"/>
                        </a:cubicBezTo>
                        <a:cubicBezTo>
                          <a:pt x="120" y="9"/>
                          <a:pt x="120" y="8"/>
                          <a:pt x="120" y="8"/>
                        </a:cubicBezTo>
                        <a:cubicBezTo>
                          <a:pt x="119" y="8"/>
                          <a:pt x="119" y="8"/>
                          <a:pt x="119" y="8"/>
                        </a:cubicBezTo>
                        <a:moveTo>
                          <a:pt x="127" y="0"/>
                        </a:moveTo>
                        <a:cubicBezTo>
                          <a:pt x="127" y="1"/>
                          <a:pt x="127" y="3"/>
                          <a:pt x="126" y="5"/>
                        </a:cubicBezTo>
                        <a:cubicBezTo>
                          <a:pt x="126" y="4"/>
                          <a:pt x="127" y="3"/>
                          <a:pt x="127" y="1"/>
                        </a:cubicBezTo>
                        <a:cubicBezTo>
                          <a:pt x="127" y="1"/>
                          <a:pt x="127" y="0"/>
                          <a:pt x="127" y="0"/>
                        </a:cubicBezTo>
                      </a:path>
                    </a:pathLst>
                  </a:custGeom>
                  <a:solidFill>
                    <a:srgbClr val="D767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37" name="Google Shape;4037;p21"/>
                  <p:cNvSpPr/>
                  <p:nvPr/>
                </p:nvSpPr>
                <p:spPr>
                  <a:xfrm>
                    <a:off x="3726" y="1822"/>
                    <a:ext cx="1" cy="1"/>
                  </a:xfrm>
                  <a:prstGeom prst="ellipse">
                    <a:avLst/>
                  </a:prstGeom>
                  <a:solidFill>
                    <a:srgbClr val="D65B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38" name="Google Shape;4038;p21"/>
                  <p:cNvSpPr/>
                  <p:nvPr/>
                </p:nvSpPr>
                <p:spPr>
                  <a:xfrm>
                    <a:off x="3725" y="1830"/>
                    <a:ext cx="7" cy="51"/>
                  </a:xfrm>
                  <a:custGeom>
                    <a:avLst/>
                    <a:gdLst/>
                    <a:ahLst/>
                    <a:cxnLst/>
                    <a:rect l="l" t="t" r="r" b="b"/>
                    <a:pathLst>
                      <a:path w="9" h="69" extrusionOk="0">
                        <a:moveTo>
                          <a:pt x="1" y="67"/>
                        </a:moveTo>
                        <a:cubicBezTo>
                          <a:pt x="1" y="68"/>
                          <a:pt x="1" y="68"/>
                          <a:pt x="0" y="69"/>
                        </a:cubicBezTo>
                        <a:cubicBezTo>
                          <a:pt x="1" y="68"/>
                          <a:pt x="1" y="68"/>
                          <a:pt x="1" y="67"/>
                        </a:cubicBezTo>
                        <a:cubicBezTo>
                          <a:pt x="1" y="67"/>
                          <a:pt x="1" y="67"/>
                          <a:pt x="1" y="67"/>
                        </a:cubicBezTo>
                        <a:moveTo>
                          <a:pt x="0" y="65"/>
                        </a:moveTo>
                        <a:cubicBezTo>
                          <a:pt x="0" y="65"/>
                          <a:pt x="0" y="65"/>
                          <a:pt x="0" y="65"/>
                        </a:cubicBezTo>
                        <a:cubicBezTo>
                          <a:pt x="0" y="65"/>
                          <a:pt x="0" y="65"/>
                          <a:pt x="0" y="65"/>
                        </a:cubicBezTo>
                        <a:cubicBezTo>
                          <a:pt x="0" y="65"/>
                          <a:pt x="0" y="65"/>
                          <a:pt x="0" y="65"/>
                        </a:cubicBezTo>
                        <a:cubicBezTo>
                          <a:pt x="0" y="65"/>
                          <a:pt x="0" y="65"/>
                          <a:pt x="0" y="65"/>
                        </a:cubicBezTo>
                        <a:moveTo>
                          <a:pt x="4" y="59"/>
                        </a:moveTo>
                        <a:cubicBezTo>
                          <a:pt x="4" y="59"/>
                          <a:pt x="4" y="59"/>
                          <a:pt x="4" y="59"/>
                        </a:cubicBezTo>
                        <a:cubicBezTo>
                          <a:pt x="4" y="59"/>
                          <a:pt x="4" y="59"/>
                          <a:pt x="4" y="59"/>
                        </a:cubicBezTo>
                        <a:moveTo>
                          <a:pt x="4" y="54"/>
                        </a:moveTo>
                        <a:cubicBezTo>
                          <a:pt x="5" y="56"/>
                          <a:pt x="4" y="57"/>
                          <a:pt x="4" y="59"/>
                        </a:cubicBezTo>
                        <a:cubicBezTo>
                          <a:pt x="4" y="59"/>
                          <a:pt x="4" y="59"/>
                          <a:pt x="4" y="59"/>
                        </a:cubicBezTo>
                        <a:cubicBezTo>
                          <a:pt x="4" y="59"/>
                          <a:pt x="4" y="59"/>
                          <a:pt x="4" y="59"/>
                        </a:cubicBezTo>
                        <a:cubicBezTo>
                          <a:pt x="4" y="58"/>
                          <a:pt x="4" y="56"/>
                          <a:pt x="4" y="55"/>
                        </a:cubicBezTo>
                        <a:cubicBezTo>
                          <a:pt x="4" y="55"/>
                          <a:pt x="4" y="54"/>
                          <a:pt x="4" y="54"/>
                        </a:cubicBezTo>
                        <a:moveTo>
                          <a:pt x="3" y="50"/>
                        </a:moveTo>
                        <a:cubicBezTo>
                          <a:pt x="3" y="50"/>
                          <a:pt x="3" y="50"/>
                          <a:pt x="3" y="50"/>
                        </a:cubicBezTo>
                        <a:cubicBezTo>
                          <a:pt x="3" y="50"/>
                          <a:pt x="3" y="50"/>
                          <a:pt x="3" y="50"/>
                        </a:cubicBezTo>
                        <a:cubicBezTo>
                          <a:pt x="3" y="50"/>
                          <a:pt x="3" y="50"/>
                          <a:pt x="3" y="50"/>
                        </a:cubicBezTo>
                        <a:cubicBezTo>
                          <a:pt x="3" y="50"/>
                          <a:pt x="3" y="50"/>
                          <a:pt x="3" y="50"/>
                        </a:cubicBezTo>
                        <a:moveTo>
                          <a:pt x="5" y="48"/>
                        </a:moveTo>
                        <a:cubicBezTo>
                          <a:pt x="5" y="48"/>
                          <a:pt x="5" y="48"/>
                          <a:pt x="5" y="48"/>
                        </a:cubicBezTo>
                        <a:cubicBezTo>
                          <a:pt x="5" y="48"/>
                          <a:pt x="5" y="48"/>
                          <a:pt x="5" y="49"/>
                        </a:cubicBezTo>
                        <a:cubicBezTo>
                          <a:pt x="5" y="48"/>
                          <a:pt x="5" y="48"/>
                          <a:pt x="5" y="48"/>
                        </a:cubicBezTo>
                        <a:cubicBezTo>
                          <a:pt x="5" y="48"/>
                          <a:pt x="5" y="48"/>
                          <a:pt x="5" y="48"/>
                        </a:cubicBezTo>
                        <a:moveTo>
                          <a:pt x="5" y="43"/>
                        </a:moveTo>
                        <a:cubicBezTo>
                          <a:pt x="4" y="44"/>
                          <a:pt x="4" y="45"/>
                          <a:pt x="4" y="46"/>
                        </a:cubicBezTo>
                        <a:cubicBezTo>
                          <a:pt x="4" y="45"/>
                          <a:pt x="4" y="45"/>
                          <a:pt x="4" y="45"/>
                        </a:cubicBezTo>
                        <a:cubicBezTo>
                          <a:pt x="4" y="44"/>
                          <a:pt x="4" y="44"/>
                          <a:pt x="5" y="43"/>
                        </a:cubicBezTo>
                        <a:moveTo>
                          <a:pt x="7" y="37"/>
                        </a:moveTo>
                        <a:cubicBezTo>
                          <a:pt x="7" y="37"/>
                          <a:pt x="7" y="38"/>
                          <a:pt x="7" y="38"/>
                        </a:cubicBezTo>
                        <a:cubicBezTo>
                          <a:pt x="7" y="39"/>
                          <a:pt x="7" y="39"/>
                          <a:pt x="7" y="39"/>
                        </a:cubicBezTo>
                        <a:cubicBezTo>
                          <a:pt x="7" y="39"/>
                          <a:pt x="7" y="39"/>
                          <a:pt x="7" y="38"/>
                        </a:cubicBezTo>
                        <a:cubicBezTo>
                          <a:pt x="7" y="38"/>
                          <a:pt x="7" y="38"/>
                          <a:pt x="7" y="37"/>
                        </a:cubicBezTo>
                        <a:cubicBezTo>
                          <a:pt x="7" y="37"/>
                          <a:pt x="7" y="37"/>
                          <a:pt x="7" y="37"/>
                        </a:cubicBezTo>
                        <a:moveTo>
                          <a:pt x="5" y="33"/>
                        </a:moveTo>
                        <a:cubicBezTo>
                          <a:pt x="5" y="33"/>
                          <a:pt x="5" y="33"/>
                          <a:pt x="5" y="34"/>
                        </a:cubicBezTo>
                        <a:cubicBezTo>
                          <a:pt x="5" y="34"/>
                          <a:pt x="5" y="34"/>
                          <a:pt x="5" y="34"/>
                        </a:cubicBezTo>
                        <a:cubicBezTo>
                          <a:pt x="5" y="34"/>
                          <a:pt x="5" y="34"/>
                          <a:pt x="5" y="34"/>
                        </a:cubicBezTo>
                        <a:cubicBezTo>
                          <a:pt x="5" y="34"/>
                          <a:pt x="5" y="33"/>
                          <a:pt x="5" y="33"/>
                        </a:cubicBezTo>
                        <a:moveTo>
                          <a:pt x="9" y="27"/>
                        </a:moveTo>
                        <a:cubicBezTo>
                          <a:pt x="9" y="28"/>
                          <a:pt x="9" y="29"/>
                          <a:pt x="8" y="29"/>
                        </a:cubicBezTo>
                        <a:cubicBezTo>
                          <a:pt x="9" y="29"/>
                          <a:pt x="9" y="28"/>
                          <a:pt x="9" y="27"/>
                        </a:cubicBezTo>
                        <a:cubicBezTo>
                          <a:pt x="9" y="27"/>
                          <a:pt x="9" y="27"/>
                          <a:pt x="9" y="27"/>
                        </a:cubicBezTo>
                        <a:cubicBezTo>
                          <a:pt x="9" y="27"/>
                          <a:pt x="9" y="27"/>
                          <a:pt x="9" y="27"/>
                        </a:cubicBezTo>
                        <a:moveTo>
                          <a:pt x="8" y="18"/>
                        </a:moveTo>
                        <a:cubicBezTo>
                          <a:pt x="8" y="19"/>
                          <a:pt x="8" y="20"/>
                          <a:pt x="8" y="21"/>
                        </a:cubicBezTo>
                        <a:cubicBezTo>
                          <a:pt x="8" y="21"/>
                          <a:pt x="8" y="21"/>
                          <a:pt x="8" y="21"/>
                        </a:cubicBezTo>
                        <a:cubicBezTo>
                          <a:pt x="8" y="21"/>
                          <a:pt x="8" y="21"/>
                          <a:pt x="8" y="21"/>
                        </a:cubicBezTo>
                        <a:cubicBezTo>
                          <a:pt x="8" y="20"/>
                          <a:pt x="8" y="19"/>
                          <a:pt x="8" y="18"/>
                        </a:cubicBezTo>
                        <a:moveTo>
                          <a:pt x="3" y="10"/>
                        </a:moveTo>
                        <a:cubicBezTo>
                          <a:pt x="3" y="10"/>
                          <a:pt x="3" y="10"/>
                          <a:pt x="3" y="10"/>
                        </a:cubicBezTo>
                        <a:cubicBezTo>
                          <a:pt x="3" y="10"/>
                          <a:pt x="3" y="10"/>
                          <a:pt x="3" y="10"/>
                        </a:cubicBezTo>
                        <a:cubicBezTo>
                          <a:pt x="3" y="10"/>
                          <a:pt x="3" y="10"/>
                          <a:pt x="3" y="10"/>
                        </a:cubicBezTo>
                        <a:cubicBezTo>
                          <a:pt x="3" y="10"/>
                          <a:pt x="3" y="10"/>
                          <a:pt x="3" y="10"/>
                        </a:cubicBezTo>
                        <a:moveTo>
                          <a:pt x="7" y="0"/>
                        </a:moveTo>
                        <a:cubicBezTo>
                          <a:pt x="7" y="2"/>
                          <a:pt x="7" y="4"/>
                          <a:pt x="7" y="5"/>
                        </a:cubicBezTo>
                        <a:cubicBezTo>
                          <a:pt x="7" y="5"/>
                          <a:pt x="7" y="6"/>
                          <a:pt x="7" y="6"/>
                        </a:cubicBezTo>
                        <a:cubicBezTo>
                          <a:pt x="7" y="6"/>
                          <a:pt x="7" y="6"/>
                          <a:pt x="7" y="6"/>
                        </a:cubicBezTo>
                        <a:cubicBezTo>
                          <a:pt x="7" y="5"/>
                          <a:pt x="7" y="5"/>
                          <a:pt x="7" y="5"/>
                        </a:cubicBezTo>
                        <a:cubicBezTo>
                          <a:pt x="7" y="4"/>
                          <a:pt x="7" y="3"/>
                          <a:pt x="7" y="2"/>
                        </a:cubicBezTo>
                        <a:cubicBezTo>
                          <a:pt x="7" y="1"/>
                          <a:pt x="7" y="1"/>
                          <a:pt x="7" y="0"/>
                        </a:cubicBezTo>
                      </a:path>
                    </a:pathLst>
                  </a:custGeom>
                  <a:solidFill>
                    <a:srgbClr val="D767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39" name="Google Shape;4039;p21"/>
                  <p:cNvSpPr/>
                  <p:nvPr/>
                </p:nvSpPr>
                <p:spPr>
                  <a:xfrm>
                    <a:off x="3728" y="1834"/>
                    <a:ext cx="4" cy="16"/>
                  </a:xfrm>
                  <a:custGeom>
                    <a:avLst/>
                    <a:gdLst/>
                    <a:ahLst/>
                    <a:cxnLst/>
                    <a:rect l="l" t="t" r="r" b="b"/>
                    <a:pathLst>
                      <a:path w="6" h="21" extrusionOk="0">
                        <a:moveTo>
                          <a:pt x="6" y="20"/>
                        </a:moveTo>
                        <a:cubicBezTo>
                          <a:pt x="6" y="20"/>
                          <a:pt x="6" y="21"/>
                          <a:pt x="6" y="21"/>
                        </a:cubicBezTo>
                        <a:cubicBezTo>
                          <a:pt x="6" y="21"/>
                          <a:pt x="6" y="21"/>
                          <a:pt x="6" y="21"/>
                        </a:cubicBezTo>
                        <a:cubicBezTo>
                          <a:pt x="6" y="21"/>
                          <a:pt x="6" y="20"/>
                          <a:pt x="6" y="20"/>
                        </a:cubicBezTo>
                        <a:moveTo>
                          <a:pt x="0" y="4"/>
                        </a:moveTo>
                        <a:cubicBezTo>
                          <a:pt x="0" y="4"/>
                          <a:pt x="0" y="4"/>
                          <a:pt x="0" y="4"/>
                        </a:cubicBezTo>
                        <a:cubicBezTo>
                          <a:pt x="0" y="4"/>
                          <a:pt x="0" y="4"/>
                          <a:pt x="0" y="4"/>
                        </a:cubicBezTo>
                        <a:cubicBezTo>
                          <a:pt x="0" y="4"/>
                          <a:pt x="0" y="4"/>
                          <a:pt x="0" y="4"/>
                        </a:cubicBezTo>
                        <a:cubicBezTo>
                          <a:pt x="0" y="4"/>
                          <a:pt x="0" y="4"/>
                          <a:pt x="0" y="4"/>
                        </a:cubicBezTo>
                        <a:moveTo>
                          <a:pt x="4" y="0"/>
                        </a:moveTo>
                        <a:cubicBezTo>
                          <a:pt x="4" y="0"/>
                          <a:pt x="3" y="0"/>
                          <a:pt x="3" y="0"/>
                        </a:cubicBezTo>
                        <a:cubicBezTo>
                          <a:pt x="4" y="0"/>
                          <a:pt x="4" y="0"/>
                          <a:pt x="4" y="0"/>
                        </a:cubicBezTo>
                        <a:cubicBezTo>
                          <a:pt x="4" y="0"/>
                          <a:pt x="4" y="0"/>
                          <a:pt x="4" y="0"/>
                        </a:cubicBezTo>
                      </a:path>
                    </a:pathLst>
                  </a:custGeom>
                  <a:solidFill>
                    <a:srgbClr val="D65B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40" name="Google Shape;4040;p21"/>
                  <p:cNvSpPr/>
                  <p:nvPr/>
                </p:nvSpPr>
                <p:spPr>
                  <a:xfrm>
                    <a:off x="3718" y="1748"/>
                    <a:ext cx="14" cy="89"/>
                  </a:xfrm>
                  <a:custGeom>
                    <a:avLst/>
                    <a:gdLst/>
                    <a:ahLst/>
                    <a:cxnLst/>
                    <a:rect l="l" t="t" r="r" b="b"/>
                    <a:pathLst>
                      <a:path w="19" h="119" extrusionOk="0">
                        <a:moveTo>
                          <a:pt x="5" y="99"/>
                        </a:moveTo>
                        <a:cubicBezTo>
                          <a:pt x="6" y="99"/>
                          <a:pt x="7" y="100"/>
                          <a:pt x="8" y="100"/>
                        </a:cubicBezTo>
                        <a:cubicBezTo>
                          <a:pt x="10" y="101"/>
                          <a:pt x="11" y="102"/>
                          <a:pt x="11" y="103"/>
                        </a:cubicBezTo>
                        <a:cubicBezTo>
                          <a:pt x="12" y="105"/>
                          <a:pt x="12" y="106"/>
                          <a:pt x="11" y="107"/>
                        </a:cubicBezTo>
                        <a:cubicBezTo>
                          <a:pt x="11" y="109"/>
                          <a:pt x="10" y="110"/>
                          <a:pt x="12" y="111"/>
                        </a:cubicBezTo>
                        <a:cubicBezTo>
                          <a:pt x="13" y="112"/>
                          <a:pt x="13" y="112"/>
                          <a:pt x="13" y="112"/>
                        </a:cubicBezTo>
                        <a:cubicBezTo>
                          <a:pt x="15" y="115"/>
                          <a:pt x="11" y="118"/>
                          <a:pt x="8" y="119"/>
                        </a:cubicBezTo>
                        <a:cubicBezTo>
                          <a:pt x="12" y="119"/>
                          <a:pt x="15" y="117"/>
                          <a:pt x="16" y="114"/>
                        </a:cubicBezTo>
                        <a:cubicBezTo>
                          <a:pt x="16" y="114"/>
                          <a:pt x="16" y="114"/>
                          <a:pt x="16" y="114"/>
                        </a:cubicBezTo>
                        <a:cubicBezTo>
                          <a:pt x="16" y="114"/>
                          <a:pt x="16" y="114"/>
                          <a:pt x="16" y="114"/>
                        </a:cubicBezTo>
                        <a:cubicBezTo>
                          <a:pt x="17" y="110"/>
                          <a:pt x="17" y="102"/>
                          <a:pt x="11" y="99"/>
                        </a:cubicBezTo>
                        <a:cubicBezTo>
                          <a:pt x="10" y="99"/>
                          <a:pt x="10" y="99"/>
                          <a:pt x="9" y="99"/>
                        </a:cubicBezTo>
                        <a:cubicBezTo>
                          <a:pt x="9" y="99"/>
                          <a:pt x="8" y="99"/>
                          <a:pt x="8" y="99"/>
                        </a:cubicBezTo>
                        <a:cubicBezTo>
                          <a:pt x="7" y="99"/>
                          <a:pt x="6" y="99"/>
                          <a:pt x="5" y="99"/>
                        </a:cubicBezTo>
                        <a:moveTo>
                          <a:pt x="11" y="88"/>
                        </a:moveTo>
                        <a:cubicBezTo>
                          <a:pt x="10" y="88"/>
                          <a:pt x="10" y="88"/>
                          <a:pt x="10" y="88"/>
                        </a:cubicBezTo>
                        <a:cubicBezTo>
                          <a:pt x="10" y="88"/>
                          <a:pt x="10" y="88"/>
                          <a:pt x="11" y="88"/>
                        </a:cubicBezTo>
                        <a:cubicBezTo>
                          <a:pt x="11" y="88"/>
                          <a:pt x="11" y="88"/>
                          <a:pt x="11" y="88"/>
                        </a:cubicBezTo>
                        <a:cubicBezTo>
                          <a:pt x="11" y="88"/>
                          <a:pt x="11" y="88"/>
                          <a:pt x="11" y="88"/>
                        </a:cubicBezTo>
                        <a:moveTo>
                          <a:pt x="18" y="88"/>
                        </a:moveTo>
                        <a:cubicBezTo>
                          <a:pt x="16" y="89"/>
                          <a:pt x="15" y="89"/>
                          <a:pt x="13" y="89"/>
                        </a:cubicBezTo>
                        <a:cubicBezTo>
                          <a:pt x="13" y="89"/>
                          <a:pt x="13" y="89"/>
                          <a:pt x="12" y="89"/>
                        </a:cubicBezTo>
                        <a:cubicBezTo>
                          <a:pt x="13" y="89"/>
                          <a:pt x="13" y="89"/>
                          <a:pt x="14" y="90"/>
                        </a:cubicBezTo>
                        <a:cubicBezTo>
                          <a:pt x="15" y="91"/>
                          <a:pt x="14" y="92"/>
                          <a:pt x="13" y="94"/>
                        </a:cubicBezTo>
                        <a:cubicBezTo>
                          <a:pt x="12" y="96"/>
                          <a:pt x="9" y="98"/>
                          <a:pt x="6" y="98"/>
                        </a:cubicBezTo>
                        <a:cubicBezTo>
                          <a:pt x="7" y="98"/>
                          <a:pt x="9" y="99"/>
                          <a:pt x="10" y="99"/>
                        </a:cubicBezTo>
                        <a:cubicBezTo>
                          <a:pt x="11" y="99"/>
                          <a:pt x="11" y="99"/>
                          <a:pt x="12" y="98"/>
                        </a:cubicBezTo>
                        <a:cubicBezTo>
                          <a:pt x="13" y="98"/>
                          <a:pt x="15" y="97"/>
                          <a:pt x="16" y="96"/>
                        </a:cubicBezTo>
                        <a:cubicBezTo>
                          <a:pt x="17" y="94"/>
                          <a:pt x="19" y="90"/>
                          <a:pt x="18" y="88"/>
                        </a:cubicBezTo>
                        <a:moveTo>
                          <a:pt x="4" y="68"/>
                        </a:moveTo>
                        <a:cubicBezTo>
                          <a:pt x="7" y="71"/>
                          <a:pt x="10" y="73"/>
                          <a:pt x="13" y="75"/>
                        </a:cubicBezTo>
                        <a:cubicBezTo>
                          <a:pt x="16" y="77"/>
                          <a:pt x="16" y="81"/>
                          <a:pt x="16" y="84"/>
                        </a:cubicBezTo>
                        <a:cubicBezTo>
                          <a:pt x="16" y="85"/>
                          <a:pt x="15" y="87"/>
                          <a:pt x="13" y="88"/>
                        </a:cubicBezTo>
                        <a:cubicBezTo>
                          <a:pt x="15" y="88"/>
                          <a:pt x="17" y="88"/>
                          <a:pt x="18" y="87"/>
                        </a:cubicBezTo>
                        <a:cubicBezTo>
                          <a:pt x="18" y="87"/>
                          <a:pt x="18" y="86"/>
                          <a:pt x="18" y="85"/>
                        </a:cubicBezTo>
                        <a:cubicBezTo>
                          <a:pt x="18" y="79"/>
                          <a:pt x="15" y="75"/>
                          <a:pt x="10" y="71"/>
                        </a:cubicBezTo>
                        <a:cubicBezTo>
                          <a:pt x="9" y="71"/>
                          <a:pt x="9" y="71"/>
                          <a:pt x="9" y="71"/>
                        </a:cubicBezTo>
                        <a:cubicBezTo>
                          <a:pt x="7" y="70"/>
                          <a:pt x="6" y="69"/>
                          <a:pt x="4" y="68"/>
                        </a:cubicBezTo>
                        <a:moveTo>
                          <a:pt x="11" y="49"/>
                        </a:moveTo>
                        <a:cubicBezTo>
                          <a:pt x="13" y="52"/>
                          <a:pt x="13" y="55"/>
                          <a:pt x="14" y="58"/>
                        </a:cubicBezTo>
                        <a:cubicBezTo>
                          <a:pt x="14" y="61"/>
                          <a:pt x="14" y="65"/>
                          <a:pt x="11" y="67"/>
                        </a:cubicBezTo>
                        <a:cubicBezTo>
                          <a:pt x="10" y="67"/>
                          <a:pt x="9" y="67"/>
                          <a:pt x="8" y="67"/>
                        </a:cubicBezTo>
                        <a:cubicBezTo>
                          <a:pt x="7" y="67"/>
                          <a:pt x="5" y="67"/>
                          <a:pt x="4" y="67"/>
                        </a:cubicBezTo>
                        <a:cubicBezTo>
                          <a:pt x="6" y="68"/>
                          <a:pt x="7" y="69"/>
                          <a:pt x="8" y="70"/>
                        </a:cubicBezTo>
                        <a:cubicBezTo>
                          <a:pt x="10" y="70"/>
                          <a:pt x="10" y="70"/>
                          <a:pt x="10" y="70"/>
                        </a:cubicBezTo>
                        <a:cubicBezTo>
                          <a:pt x="10" y="70"/>
                          <a:pt x="11" y="70"/>
                          <a:pt x="11" y="70"/>
                        </a:cubicBezTo>
                        <a:cubicBezTo>
                          <a:pt x="13" y="70"/>
                          <a:pt x="14" y="69"/>
                          <a:pt x="15" y="68"/>
                        </a:cubicBezTo>
                        <a:cubicBezTo>
                          <a:pt x="17" y="65"/>
                          <a:pt x="16" y="61"/>
                          <a:pt x="15" y="58"/>
                        </a:cubicBezTo>
                        <a:cubicBezTo>
                          <a:pt x="15" y="57"/>
                          <a:pt x="15" y="57"/>
                          <a:pt x="15" y="57"/>
                        </a:cubicBezTo>
                        <a:cubicBezTo>
                          <a:pt x="15" y="56"/>
                          <a:pt x="15" y="54"/>
                          <a:pt x="14" y="52"/>
                        </a:cubicBezTo>
                        <a:cubicBezTo>
                          <a:pt x="14" y="52"/>
                          <a:pt x="14" y="52"/>
                          <a:pt x="14" y="52"/>
                        </a:cubicBezTo>
                        <a:cubicBezTo>
                          <a:pt x="14" y="51"/>
                          <a:pt x="12" y="50"/>
                          <a:pt x="11" y="49"/>
                        </a:cubicBezTo>
                        <a:moveTo>
                          <a:pt x="14" y="48"/>
                        </a:moveTo>
                        <a:cubicBezTo>
                          <a:pt x="13" y="49"/>
                          <a:pt x="13" y="49"/>
                          <a:pt x="13" y="49"/>
                        </a:cubicBezTo>
                        <a:cubicBezTo>
                          <a:pt x="12" y="49"/>
                          <a:pt x="12" y="49"/>
                          <a:pt x="12" y="49"/>
                        </a:cubicBezTo>
                        <a:cubicBezTo>
                          <a:pt x="13" y="50"/>
                          <a:pt x="13" y="50"/>
                          <a:pt x="14" y="50"/>
                        </a:cubicBezTo>
                        <a:cubicBezTo>
                          <a:pt x="14" y="50"/>
                          <a:pt x="14" y="49"/>
                          <a:pt x="14" y="48"/>
                        </a:cubicBezTo>
                        <a:moveTo>
                          <a:pt x="15" y="19"/>
                        </a:moveTo>
                        <a:cubicBezTo>
                          <a:pt x="15" y="19"/>
                          <a:pt x="15" y="19"/>
                          <a:pt x="15" y="19"/>
                        </a:cubicBezTo>
                        <a:cubicBezTo>
                          <a:pt x="14" y="21"/>
                          <a:pt x="14" y="22"/>
                          <a:pt x="12" y="23"/>
                        </a:cubicBezTo>
                        <a:cubicBezTo>
                          <a:pt x="12" y="24"/>
                          <a:pt x="12" y="24"/>
                          <a:pt x="12" y="24"/>
                        </a:cubicBezTo>
                        <a:cubicBezTo>
                          <a:pt x="12" y="24"/>
                          <a:pt x="12" y="24"/>
                          <a:pt x="12" y="24"/>
                        </a:cubicBezTo>
                        <a:cubicBezTo>
                          <a:pt x="16" y="25"/>
                          <a:pt x="16" y="30"/>
                          <a:pt x="17" y="32"/>
                        </a:cubicBezTo>
                        <a:cubicBezTo>
                          <a:pt x="17" y="34"/>
                          <a:pt x="17" y="36"/>
                          <a:pt x="16" y="38"/>
                        </a:cubicBezTo>
                        <a:cubicBezTo>
                          <a:pt x="16" y="39"/>
                          <a:pt x="16" y="39"/>
                          <a:pt x="15" y="40"/>
                        </a:cubicBezTo>
                        <a:cubicBezTo>
                          <a:pt x="15" y="41"/>
                          <a:pt x="14" y="42"/>
                          <a:pt x="13" y="43"/>
                        </a:cubicBezTo>
                        <a:cubicBezTo>
                          <a:pt x="13" y="44"/>
                          <a:pt x="14" y="46"/>
                          <a:pt x="12" y="47"/>
                        </a:cubicBezTo>
                        <a:cubicBezTo>
                          <a:pt x="11" y="47"/>
                          <a:pt x="10" y="47"/>
                          <a:pt x="9" y="47"/>
                        </a:cubicBezTo>
                        <a:cubicBezTo>
                          <a:pt x="9" y="47"/>
                          <a:pt x="9" y="47"/>
                          <a:pt x="9" y="47"/>
                        </a:cubicBezTo>
                        <a:cubicBezTo>
                          <a:pt x="10" y="48"/>
                          <a:pt x="10" y="48"/>
                          <a:pt x="11" y="49"/>
                        </a:cubicBezTo>
                        <a:cubicBezTo>
                          <a:pt x="11" y="49"/>
                          <a:pt x="12" y="49"/>
                          <a:pt x="12" y="49"/>
                        </a:cubicBezTo>
                        <a:cubicBezTo>
                          <a:pt x="13" y="49"/>
                          <a:pt x="13" y="48"/>
                          <a:pt x="13" y="46"/>
                        </a:cubicBezTo>
                        <a:cubicBezTo>
                          <a:pt x="14" y="46"/>
                          <a:pt x="14" y="45"/>
                          <a:pt x="14" y="44"/>
                        </a:cubicBezTo>
                        <a:cubicBezTo>
                          <a:pt x="15" y="43"/>
                          <a:pt x="15" y="42"/>
                          <a:pt x="16" y="41"/>
                        </a:cubicBezTo>
                        <a:cubicBezTo>
                          <a:pt x="17" y="39"/>
                          <a:pt x="18" y="37"/>
                          <a:pt x="18" y="35"/>
                        </a:cubicBezTo>
                        <a:cubicBezTo>
                          <a:pt x="18" y="31"/>
                          <a:pt x="17" y="27"/>
                          <a:pt x="15" y="24"/>
                        </a:cubicBezTo>
                        <a:cubicBezTo>
                          <a:pt x="15" y="22"/>
                          <a:pt x="15" y="21"/>
                          <a:pt x="15" y="19"/>
                        </a:cubicBezTo>
                        <a:moveTo>
                          <a:pt x="0" y="0"/>
                        </a:moveTo>
                        <a:cubicBezTo>
                          <a:pt x="0" y="0"/>
                          <a:pt x="1" y="0"/>
                          <a:pt x="1" y="0"/>
                        </a:cubicBezTo>
                        <a:cubicBezTo>
                          <a:pt x="1" y="1"/>
                          <a:pt x="2" y="1"/>
                          <a:pt x="2" y="1"/>
                        </a:cubicBezTo>
                        <a:cubicBezTo>
                          <a:pt x="3" y="2"/>
                          <a:pt x="5" y="2"/>
                          <a:pt x="6" y="2"/>
                        </a:cubicBezTo>
                        <a:cubicBezTo>
                          <a:pt x="8" y="3"/>
                          <a:pt x="10" y="4"/>
                          <a:pt x="11" y="5"/>
                        </a:cubicBezTo>
                        <a:cubicBezTo>
                          <a:pt x="15" y="7"/>
                          <a:pt x="16" y="10"/>
                          <a:pt x="16" y="13"/>
                        </a:cubicBezTo>
                        <a:cubicBezTo>
                          <a:pt x="16" y="14"/>
                          <a:pt x="15" y="16"/>
                          <a:pt x="14" y="17"/>
                        </a:cubicBezTo>
                        <a:cubicBezTo>
                          <a:pt x="14" y="18"/>
                          <a:pt x="13" y="19"/>
                          <a:pt x="13" y="20"/>
                        </a:cubicBezTo>
                        <a:cubicBezTo>
                          <a:pt x="12" y="20"/>
                          <a:pt x="12" y="21"/>
                          <a:pt x="12" y="22"/>
                        </a:cubicBezTo>
                        <a:cubicBezTo>
                          <a:pt x="11" y="23"/>
                          <a:pt x="10" y="24"/>
                          <a:pt x="10" y="24"/>
                        </a:cubicBezTo>
                        <a:cubicBezTo>
                          <a:pt x="10" y="24"/>
                          <a:pt x="10" y="24"/>
                          <a:pt x="10" y="24"/>
                        </a:cubicBezTo>
                        <a:cubicBezTo>
                          <a:pt x="10" y="24"/>
                          <a:pt x="11" y="24"/>
                          <a:pt x="11" y="23"/>
                        </a:cubicBezTo>
                        <a:cubicBezTo>
                          <a:pt x="13" y="22"/>
                          <a:pt x="13" y="20"/>
                          <a:pt x="14" y="19"/>
                        </a:cubicBezTo>
                        <a:cubicBezTo>
                          <a:pt x="14" y="18"/>
                          <a:pt x="15" y="17"/>
                          <a:pt x="16" y="16"/>
                        </a:cubicBezTo>
                        <a:cubicBezTo>
                          <a:pt x="16" y="15"/>
                          <a:pt x="16" y="14"/>
                          <a:pt x="16" y="13"/>
                        </a:cubicBezTo>
                        <a:cubicBezTo>
                          <a:pt x="17" y="11"/>
                          <a:pt x="16" y="9"/>
                          <a:pt x="16" y="8"/>
                        </a:cubicBezTo>
                        <a:cubicBezTo>
                          <a:pt x="15" y="5"/>
                          <a:pt x="11" y="3"/>
                          <a:pt x="7" y="2"/>
                        </a:cubicBezTo>
                        <a:cubicBezTo>
                          <a:pt x="7" y="1"/>
                          <a:pt x="7" y="1"/>
                          <a:pt x="6" y="1"/>
                        </a:cubicBezTo>
                        <a:cubicBezTo>
                          <a:pt x="4" y="1"/>
                          <a:pt x="2" y="0"/>
                          <a:pt x="0" y="0"/>
                        </a:cubicBezTo>
                      </a:path>
                    </a:pathLst>
                  </a:custGeom>
                  <a:solidFill>
                    <a:srgbClr val="E76C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41" name="Google Shape;4041;p21"/>
                  <p:cNvSpPr/>
                  <p:nvPr/>
                </p:nvSpPr>
                <p:spPr>
                  <a:xfrm>
                    <a:off x="3718" y="1748"/>
                    <a:ext cx="14" cy="86"/>
                  </a:xfrm>
                  <a:custGeom>
                    <a:avLst/>
                    <a:gdLst/>
                    <a:ahLst/>
                    <a:cxnLst/>
                    <a:rect l="l" t="t" r="r" b="b"/>
                    <a:pathLst>
                      <a:path w="19" h="115" extrusionOk="0">
                        <a:moveTo>
                          <a:pt x="11" y="99"/>
                        </a:moveTo>
                        <a:cubicBezTo>
                          <a:pt x="11" y="99"/>
                          <a:pt x="11" y="99"/>
                          <a:pt x="11" y="99"/>
                        </a:cubicBezTo>
                        <a:cubicBezTo>
                          <a:pt x="17" y="102"/>
                          <a:pt x="17" y="110"/>
                          <a:pt x="16" y="114"/>
                        </a:cubicBezTo>
                        <a:cubicBezTo>
                          <a:pt x="16" y="114"/>
                          <a:pt x="16" y="114"/>
                          <a:pt x="16" y="114"/>
                        </a:cubicBezTo>
                        <a:cubicBezTo>
                          <a:pt x="17" y="115"/>
                          <a:pt x="17" y="115"/>
                          <a:pt x="17" y="115"/>
                        </a:cubicBezTo>
                        <a:cubicBezTo>
                          <a:pt x="17" y="115"/>
                          <a:pt x="17" y="114"/>
                          <a:pt x="17" y="114"/>
                        </a:cubicBezTo>
                        <a:cubicBezTo>
                          <a:pt x="17" y="113"/>
                          <a:pt x="17" y="111"/>
                          <a:pt x="17" y="109"/>
                        </a:cubicBezTo>
                        <a:cubicBezTo>
                          <a:pt x="16" y="105"/>
                          <a:pt x="15" y="101"/>
                          <a:pt x="11" y="99"/>
                        </a:cubicBezTo>
                        <a:moveTo>
                          <a:pt x="18" y="88"/>
                        </a:moveTo>
                        <a:cubicBezTo>
                          <a:pt x="18" y="88"/>
                          <a:pt x="18" y="88"/>
                          <a:pt x="18" y="88"/>
                        </a:cubicBezTo>
                        <a:cubicBezTo>
                          <a:pt x="19" y="90"/>
                          <a:pt x="17" y="94"/>
                          <a:pt x="16" y="96"/>
                        </a:cubicBezTo>
                        <a:cubicBezTo>
                          <a:pt x="15" y="97"/>
                          <a:pt x="13" y="98"/>
                          <a:pt x="12" y="98"/>
                        </a:cubicBezTo>
                        <a:cubicBezTo>
                          <a:pt x="13" y="98"/>
                          <a:pt x="13" y="98"/>
                          <a:pt x="13" y="98"/>
                        </a:cubicBezTo>
                        <a:cubicBezTo>
                          <a:pt x="14" y="98"/>
                          <a:pt x="15" y="97"/>
                          <a:pt x="16" y="96"/>
                        </a:cubicBezTo>
                        <a:cubicBezTo>
                          <a:pt x="17" y="95"/>
                          <a:pt x="17" y="94"/>
                          <a:pt x="18" y="92"/>
                        </a:cubicBezTo>
                        <a:cubicBezTo>
                          <a:pt x="18" y="91"/>
                          <a:pt x="19" y="90"/>
                          <a:pt x="19" y="89"/>
                        </a:cubicBezTo>
                        <a:cubicBezTo>
                          <a:pt x="18" y="89"/>
                          <a:pt x="18" y="88"/>
                          <a:pt x="18" y="88"/>
                        </a:cubicBezTo>
                        <a:moveTo>
                          <a:pt x="10" y="71"/>
                        </a:moveTo>
                        <a:cubicBezTo>
                          <a:pt x="10" y="71"/>
                          <a:pt x="10" y="71"/>
                          <a:pt x="10" y="71"/>
                        </a:cubicBezTo>
                        <a:cubicBezTo>
                          <a:pt x="15" y="75"/>
                          <a:pt x="18" y="79"/>
                          <a:pt x="18" y="85"/>
                        </a:cubicBezTo>
                        <a:cubicBezTo>
                          <a:pt x="18" y="86"/>
                          <a:pt x="18" y="87"/>
                          <a:pt x="18" y="87"/>
                        </a:cubicBezTo>
                        <a:cubicBezTo>
                          <a:pt x="18" y="87"/>
                          <a:pt x="18" y="87"/>
                          <a:pt x="18" y="87"/>
                        </a:cubicBezTo>
                        <a:cubicBezTo>
                          <a:pt x="19" y="87"/>
                          <a:pt x="19" y="87"/>
                          <a:pt x="19" y="87"/>
                        </a:cubicBezTo>
                        <a:cubicBezTo>
                          <a:pt x="19" y="86"/>
                          <a:pt x="19" y="86"/>
                          <a:pt x="19" y="86"/>
                        </a:cubicBezTo>
                        <a:cubicBezTo>
                          <a:pt x="19" y="86"/>
                          <a:pt x="19" y="85"/>
                          <a:pt x="19" y="85"/>
                        </a:cubicBezTo>
                        <a:cubicBezTo>
                          <a:pt x="19" y="85"/>
                          <a:pt x="19" y="85"/>
                          <a:pt x="19" y="85"/>
                        </a:cubicBezTo>
                        <a:cubicBezTo>
                          <a:pt x="18" y="79"/>
                          <a:pt x="15" y="74"/>
                          <a:pt x="10" y="71"/>
                        </a:cubicBezTo>
                        <a:moveTo>
                          <a:pt x="14" y="52"/>
                        </a:moveTo>
                        <a:cubicBezTo>
                          <a:pt x="15" y="54"/>
                          <a:pt x="15" y="56"/>
                          <a:pt x="15" y="57"/>
                        </a:cubicBezTo>
                        <a:cubicBezTo>
                          <a:pt x="15" y="58"/>
                          <a:pt x="15" y="58"/>
                          <a:pt x="15" y="58"/>
                        </a:cubicBezTo>
                        <a:cubicBezTo>
                          <a:pt x="16" y="61"/>
                          <a:pt x="17" y="65"/>
                          <a:pt x="15" y="68"/>
                        </a:cubicBezTo>
                        <a:cubicBezTo>
                          <a:pt x="14" y="69"/>
                          <a:pt x="13" y="70"/>
                          <a:pt x="11" y="70"/>
                        </a:cubicBezTo>
                        <a:cubicBezTo>
                          <a:pt x="11" y="70"/>
                          <a:pt x="10" y="70"/>
                          <a:pt x="10" y="70"/>
                        </a:cubicBezTo>
                        <a:cubicBezTo>
                          <a:pt x="8" y="70"/>
                          <a:pt x="8" y="70"/>
                          <a:pt x="8" y="70"/>
                        </a:cubicBezTo>
                        <a:cubicBezTo>
                          <a:pt x="9" y="70"/>
                          <a:pt x="9" y="70"/>
                          <a:pt x="10" y="71"/>
                        </a:cubicBezTo>
                        <a:cubicBezTo>
                          <a:pt x="10" y="71"/>
                          <a:pt x="10" y="71"/>
                          <a:pt x="10" y="71"/>
                        </a:cubicBezTo>
                        <a:cubicBezTo>
                          <a:pt x="10" y="71"/>
                          <a:pt x="10" y="71"/>
                          <a:pt x="10" y="71"/>
                        </a:cubicBezTo>
                        <a:cubicBezTo>
                          <a:pt x="10" y="71"/>
                          <a:pt x="10" y="70"/>
                          <a:pt x="9" y="70"/>
                        </a:cubicBezTo>
                        <a:cubicBezTo>
                          <a:pt x="9" y="70"/>
                          <a:pt x="9" y="70"/>
                          <a:pt x="10" y="70"/>
                        </a:cubicBezTo>
                        <a:cubicBezTo>
                          <a:pt x="10" y="70"/>
                          <a:pt x="9" y="70"/>
                          <a:pt x="9" y="70"/>
                        </a:cubicBezTo>
                        <a:cubicBezTo>
                          <a:pt x="10" y="70"/>
                          <a:pt x="11" y="70"/>
                          <a:pt x="11" y="70"/>
                        </a:cubicBezTo>
                        <a:cubicBezTo>
                          <a:pt x="13" y="70"/>
                          <a:pt x="15" y="70"/>
                          <a:pt x="16" y="68"/>
                        </a:cubicBezTo>
                        <a:cubicBezTo>
                          <a:pt x="16" y="68"/>
                          <a:pt x="16" y="67"/>
                          <a:pt x="16" y="67"/>
                        </a:cubicBezTo>
                        <a:cubicBezTo>
                          <a:pt x="17" y="65"/>
                          <a:pt x="17" y="63"/>
                          <a:pt x="17" y="62"/>
                        </a:cubicBezTo>
                        <a:cubicBezTo>
                          <a:pt x="16" y="60"/>
                          <a:pt x="16" y="59"/>
                          <a:pt x="16" y="57"/>
                        </a:cubicBezTo>
                        <a:cubicBezTo>
                          <a:pt x="16" y="56"/>
                          <a:pt x="15" y="56"/>
                          <a:pt x="15" y="55"/>
                        </a:cubicBezTo>
                        <a:cubicBezTo>
                          <a:pt x="15" y="54"/>
                          <a:pt x="15" y="53"/>
                          <a:pt x="14" y="52"/>
                        </a:cubicBezTo>
                        <a:moveTo>
                          <a:pt x="14" y="48"/>
                        </a:moveTo>
                        <a:cubicBezTo>
                          <a:pt x="14" y="48"/>
                          <a:pt x="14" y="48"/>
                          <a:pt x="14" y="48"/>
                        </a:cubicBezTo>
                        <a:cubicBezTo>
                          <a:pt x="14" y="49"/>
                          <a:pt x="14" y="50"/>
                          <a:pt x="14" y="50"/>
                        </a:cubicBezTo>
                        <a:cubicBezTo>
                          <a:pt x="14" y="51"/>
                          <a:pt x="14" y="51"/>
                          <a:pt x="14" y="51"/>
                        </a:cubicBezTo>
                        <a:cubicBezTo>
                          <a:pt x="14" y="50"/>
                          <a:pt x="14" y="49"/>
                          <a:pt x="14" y="48"/>
                        </a:cubicBezTo>
                        <a:moveTo>
                          <a:pt x="15" y="17"/>
                        </a:moveTo>
                        <a:cubicBezTo>
                          <a:pt x="15" y="18"/>
                          <a:pt x="15" y="18"/>
                          <a:pt x="15" y="19"/>
                        </a:cubicBezTo>
                        <a:cubicBezTo>
                          <a:pt x="15" y="21"/>
                          <a:pt x="15" y="22"/>
                          <a:pt x="15" y="24"/>
                        </a:cubicBezTo>
                        <a:cubicBezTo>
                          <a:pt x="17" y="27"/>
                          <a:pt x="18" y="31"/>
                          <a:pt x="18" y="35"/>
                        </a:cubicBezTo>
                        <a:cubicBezTo>
                          <a:pt x="18" y="37"/>
                          <a:pt x="17" y="39"/>
                          <a:pt x="16" y="41"/>
                        </a:cubicBezTo>
                        <a:cubicBezTo>
                          <a:pt x="15" y="42"/>
                          <a:pt x="15" y="43"/>
                          <a:pt x="14" y="44"/>
                        </a:cubicBezTo>
                        <a:cubicBezTo>
                          <a:pt x="14" y="45"/>
                          <a:pt x="14" y="46"/>
                          <a:pt x="13" y="46"/>
                        </a:cubicBezTo>
                        <a:cubicBezTo>
                          <a:pt x="14" y="46"/>
                          <a:pt x="14" y="45"/>
                          <a:pt x="14" y="45"/>
                        </a:cubicBezTo>
                        <a:cubicBezTo>
                          <a:pt x="14" y="45"/>
                          <a:pt x="14" y="45"/>
                          <a:pt x="14" y="45"/>
                        </a:cubicBezTo>
                        <a:cubicBezTo>
                          <a:pt x="14" y="45"/>
                          <a:pt x="14" y="44"/>
                          <a:pt x="15" y="44"/>
                        </a:cubicBezTo>
                        <a:cubicBezTo>
                          <a:pt x="16" y="41"/>
                          <a:pt x="17" y="39"/>
                          <a:pt x="18" y="37"/>
                        </a:cubicBezTo>
                        <a:cubicBezTo>
                          <a:pt x="18" y="36"/>
                          <a:pt x="18" y="36"/>
                          <a:pt x="18" y="35"/>
                        </a:cubicBezTo>
                        <a:cubicBezTo>
                          <a:pt x="18" y="34"/>
                          <a:pt x="18" y="34"/>
                          <a:pt x="18" y="33"/>
                        </a:cubicBezTo>
                        <a:cubicBezTo>
                          <a:pt x="18" y="30"/>
                          <a:pt x="17" y="27"/>
                          <a:pt x="16" y="24"/>
                        </a:cubicBezTo>
                        <a:cubicBezTo>
                          <a:pt x="15" y="23"/>
                          <a:pt x="15" y="22"/>
                          <a:pt x="15" y="20"/>
                        </a:cubicBezTo>
                        <a:cubicBezTo>
                          <a:pt x="15" y="20"/>
                          <a:pt x="15" y="19"/>
                          <a:pt x="15" y="19"/>
                        </a:cubicBezTo>
                        <a:cubicBezTo>
                          <a:pt x="15" y="18"/>
                          <a:pt x="15" y="18"/>
                          <a:pt x="15" y="18"/>
                        </a:cubicBezTo>
                        <a:cubicBezTo>
                          <a:pt x="15" y="18"/>
                          <a:pt x="15" y="18"/>
                          <a:pt x="15" y="17"/>
                        </a:cubicBezTo>
                        <a:moveTo>
                          <a:pt x="0" y="0"/>
                        </a:moveTo>
                        <a:cubicBezTo>
                          <a:pt x="0" y="0"/>
                          <a:pt x="0" y="0"/>
                          <a:pt x="0" y="0"/>
                        </a:cubicBezTo>
                        <a:cubicBezTo>
                          <a:pt x="0" y="0"/>
                          <a:pt x="0" y="0"/>
                          <a:pt x="0" y="0"/>
                        </a:cubicBezTo>
                        <a:cubicBezTo>
                          <a:pt x="2" y="0"/>
                          <a:pt x="4" y="1"/>
                          <a:pt x="6" y="1"/>
                        </a:cubicBezTo>
                        <a:cubicBezTo>
                          <a:pt x="7" y="1"/>
                          <a:pt x="7" y="1"/>
                          <a:pt x="7" y="2"/>
                        </a:cubicBezTo>
                        <a:cubicBezTo>
                          <a:pt x="11" y="3"/>
                          <a:pt x="15" y="5"/>
                          <a:pt x="16" y="8"/>
                        </a:cubicBezTo>
                        <a:cubicBezTo>
                          <a:pt x="16" y="9"/>
                          <a:pt x="17" y="11"/>
                          <a:pt x="16" y="13"/>
                        </a:cubicBezTo>
                        <a:cubicBezTo>
                          <a:pt x="16" y="14"/>
                          <a:pt x="16" y="15"/>
                          <a:pt x="16" y="16"/>
                        </a:cubicBezTo>
                        <a:cubicBezTo>
                          <a:pt x="16" y="15"/>
                          <a:pt x="16" y="15"/>
                          <a:pt x="17" y="14"/>
                        </a:cubicBezTo>
                        <a:cubicBezTo>
                          <a:pt x="17" y="14"/>
                          <a:pt x="17" y="13"/>
                          <a:pt x="17" y="13"/>
                        </a:cubicBezTo>
                        <a:cubicBezTo>
                          <a:pt x="17" y="12"/>
                          <a:pt x="17" y="12"/>
                          <a:pt x="17" y="11"/>
                        </a:cubicBezTo>
                        <a:cubicBezTo>
                          <a:pt x="17" y="10"/>
                          <a:pt x="17" y="9"/>
                          <a:pt x="16" y="8"/>
                        </a:cubicBezTo>
                        <a:cubicBezTo>
                          <a:pt x="15" y="5"/>
                          <a:pt x="11" y="3"/>
                          <a:pt x="7" y="1"/>
                        </a:cubicBezTo>
                        <a:cubicBezTo>
                          <a:pt x="5" y="1"/>
                          <a:pt x="3" y="0"/>
                          <a:pt x="0" y="0"/>
                        </a:cubicBezTo>
                      </a:path>
                    </a:pathLst>
                  </a:custGeom>
                  <a:solidFill>
                    <a:srgbClr val="D65E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42" name="Google Shape;4042;p21"/>
                  <p:cNvSpPr/>
                  <p:nvPr/>
                </p:nvSpPr>
                <p:spPr>
                  <a:xfrm>
                    <a:off x="3720" y="1821"/>
                    <a:ext cx="8" cy="1"/>
                  </a:xfrm>
                  <a:custGeom>
                    <a:avLst/>
                    <a:gdLst/>
                    <a:ahLst/>
                    <a:cxnLst/>
                    <a:rect l="l" t="t" r="r" b="b"/>
                    <a:pathLst>
                      <a:path w="10" h="1" extrusionOk="0">
                        <a:moveTo>
                          <a:pt x="0" y="0"/>
                        </a:moveTo>
                        <a:cubicBezTo>
                          <a:pt x="0" y="0"/>
                          <a:pt x="1" y="1"/>
                          <a:pt x="2" y="1"/>
                        </a:cubicBezTo>
                        <a:cubicBezTo>
                          <a:pt x="3" y="1"/>
                          <a:pt x="4" y="1"/>
                          <a:pt x="5" y="1"/>
                        </a:cubicBezTo>
                        <a:cubicBezTo>
                          <a:pt x="5" y="1"/>
                          <a:pt x="6" y="1"/>
                          <a:pt x="6" y="1"/>
                        </a:cubicBezTo>
                        <a:cubicBezTo>
                          <a:pt x="7" y="1"/>
                          <a:pt x="7" y="1"/>
                          <a:pt x="8" y="1"/>
                        </a:cubicBezTo>
                        <a:cubicBezTo>
                          <a:pt x="8" y="1"/>
                          <a:pt x="8" y="1"/>
                          <a:pt x="8" y="1"/>
                        </a:cubicBezTo>
                        <a:cubicBezTo>
                          <a:pt x="8" y="1"/>
                          <a:pt x="8" y="1"/>
                          <a:pt x="8" y="1"/>
                        </a:cubicBezTo>
                        <a:cubicBezTo>
                          <a:pt x="8" y="1"/>
                          <a:pt x="8" y="1"/>
                          <a:pt x="8" y="1"/>
                        </a:cubicBezTo>
                        <a:cubicBezTo>
                          <a:pt x="8" y="1"/>
                          <a:pt x="8" y="1"/>
                          <a:pt x="8" y="1"/>
                        </a:cubicBezTo>
                        <a:cubicBezTo>
                          <a:pt x="8" y="1"/>
                          <a:pt x="8" y="1"/>
                          <a:pt x="8" y="1"/>
                        </a:cubicBezTo>
                        <a:cubicBezTo>
                          <a:pt x="8" y="1"/>
                          <a:pt x="8" y="1"/>
                          <a:pt x="8" y="1"/>
                        </a:cubicBezTo>
                        <a:cubicBezTo>
                          <a:pt x="9" y="1"/>
                          <a:pt x="10" y="1"/>
                          <a:pt x="10" y="0"/>
                        </a:cubicBezTo>
                        <a:cubicBezTo>
                          <a:pt x="10" y="0"/>
                          <a:pt x="10" y="0"/>
                          <a:pt x="9" y="0"/>
                        </a:cubicBezTo>
                        <a:cubicBezTo>
                          <a:pt x="8" y="1"/>
                          <a:pt x="8" y="1"/>
                          <a:pt x="7" y="1"/>
                        </a:cubicBezTo>
                        <a:cubicBezTo>
                          <a:pt x="6" y="1"/>
                          <a:pt x="4" y="0"/>
                          <a:pt x="3" y="0"/>
                        </a:cubicBezTo>
                        <a:cubicBezTo>
                          <a:pt x="3" y="0"/>
                          <a:pt x="3" y="0"/>
                          <a:pt x="2" y="0"/>
                        </a:cubicBezTo>
                        <a:cubicBezTo>
                          <a:pt x="2" y="0"/>
                          <a:pt x="1" y="0"/>
                          <a:pt x="0" y="0"/>
                        </a:cubicBezTo>
                      </a:path>
                    </a:pathLst>
                  </a:custGeom>
                  <a:solidFill>
                    <a:srgbClr val="D5543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43" name="Google Shape;4043;p21"/>
                  <p:cNvSpPr/>
                  <p:nvPr/>
                </p:nvSpPr>
                <p:spPr>
                  <a:xfrm>
                    <a:off x="3634" y="1753"/>
                    <a:ext cx="49" cy="69"/>
                  </a:xfrm>
                  <a:custGeom>
                    <a:avLst/>
                    <a:gdLst/>
                    <a:ahLst/>
                    <a:cxnLst/>
                    <a:rect l="l" t="t" r="r" b="b"/>
                    <a:pathLst>
                      <a:path w="66" h="92" extrusionOk="0">
                        <a:moveTo>
                          <a:pt x="5" y="69"/>
                        </a:moveTo>
                        <a:cubicBezTo>
                          <a:pt x="5" y="69"/>
                          <a:pt x="5" y="69"/>
                          <a:pt x="5" y="69"/>
                        </a:cubicBezTo>
                        <a:cubicBezTo>
                          <a:pt x="4" y="70"/>
                          <a:pt x="4" y="70"/>
                          <a:pt x="4" y="70"/>
                        </a:cubicBezTo>
                        <a:cubicBezTo>
                          <a:pt x="4" y="70"/>
                          <a:pt x="4" y="70"/>
                          <a:pt x="3" y="70"/>
                        </a:cubicBezTo>
                        <a:cubicBezTo>
                          <a:pt x="2" y="71"/>
                          <a:pt x="1" y="72"/>
                          <a:pt x="1" y="74"/>
                        </a:cubicBezTo>
                        <a:cubicBezTo>
                          <a:pt x="1" y="74"/>
                          <a:pt x="1" y="75"/>
                          <a:pt x="1" y="76"/>
                        </a:cubicBezTo>
                        <a:cubicBezTo>
                          <a:pt x="2" y="77"/>
                          <a:pt x="2" y="77"/>
                          <a:pt x="2" y="77"/>
                        </a:cubicBezTo>
                        <a:cubicBezTo>
                          <a:pt x="2" y="78"/>
                          <a:pt x="3" y="78"/>
                          <a:pt x="2" y="79"/>
                        </a:cubicBezTo>
                        <a:cubicBezTo>
                          <a:pt x="0" y="83"/>
                          <a:pt x="0" y="86"/>
                          <a:pt x="1" y="89"/>
                        </a:cubicBezTo>
                        <a:cubicBezTo>
                          <a:pt x="2" y="91"/>
                          <a:pt x="5" y="92"/>
                          <a:pt x="8" y="92"/>
                        </a:cubicBezTo>
                        <a:cubicBezTo>
                          <a:pt x="8" y="92"/>
                          <a:pt x="9" y="92"/>
                          <a:pt x="9" y="92"/>
                        </a:cubicBezTo>
                        <a:cubicBezTo>
                          <a:pt x="11" y="92"/>
                          <a:pt x="12" y="92"/>
                          <a:pt x="13" y="92"/>
                        </a:cubicBezTo>
                        <a:cubicBezTo>
                          <a:pt x="14" y="92"/>
                          <a:pt x="15" y="92"/>
                          <a:pt x="15" y="92"/>
                        </a:cubicBezTo>
                        <a:cubicBezTo>
                          <a:pt x="14" y="91"/>
                          <a:pt x="12" y="91"/>
                          <a:pt x="10" y="91"/>
                        </a:cubicBezTo>
                        <a:cubicBezTo>
                          <a:pt x="6" y="91"/>
                          <a:pt x="4" y="88"/>
                          <a:pt x="5" y="85"/>
                        </a:cubicBezTo>
                        <a:cubicBezTo>
                          <a:pt x="6" y="83"/>
                          <a:pt x="7" y="81"/>
                          <a:pt x="7" y="79"/>
                        </a:cubicBezTo>
                        <a:cubicBezTo>
                          <a:pt x="8" y="77"/>
                          <a:pt x="5" y="76"/>
                          <a:pt x="5" y="74"/>
                        </a:cubicBezTo>
                        <a:cubicBezTo>
                          <a:pt x="5" y="73"/>
                          <a:pt x="6" y="72"/>
                          <a:pt x="7" y="71"/>
                        </a:cubicBezTo>
                        <a:cubicBezTo>
                          <a:pt x="8" y="71"/>
                          <a:pt x="8" y="71"/>
                          <a:pt x="9" y="71"/>
                        </a:cubicBezTo>
                        <a:cubicBezTo>
                          <a:pt x="10" y="71"/>
                          <a:pt x="10" y="71"/>
                          <a:pt x="10" y="71"/>
                        </a:cubicBezTo>
                        <a:cubicBezTo>
                          <a:pt x="11" y="71"/>
                          <a:pt x="11" y="71"/>
                          <a:pt x="11" y="71"/>
                        </a:cubicBezTo>
                        <a:cubicBezTo>
                          <a:pt x="11" y="71"/>
                          <a:pt x="10" y="71"/>
                          <a:pt x="10" y="71"/>
                        </a:cubicBezTo>
                        <a:cubicBezTo>
                          <a:pt x="8" y="71"/>
                          <a:pt x="6" y="70"/>
                          <a:pt x="5" y="69"/>
                        </a:cubicBezTo>
                        <a:moveTo>
                          <a:pt x="7" y="55"/>
                        </a:moveTo>
                        <a:cubicBezTo>
                          <a:pt x="7" y="55"/>
                          <a:pt x="7" y="55"/>
                          <a:pt x="7" y="55"/>
                        </a:cubicBezTo>
                        <a:cubicBezTo>
                          <a:pt x="5" y="55"/>
                          <a:pt x="3" y="57"/>
                          <a:pt x="2" y="60"/>
                        </a:cubicBezTo>
                        <a:cubicBezTo>
                          <a:pt x="1" y="62"/>
                          <a:pt x="1" y="64"/>
                          <a:pt x="2" y="65"/>
                        </a:cubicBezTo>
                        <a:cubicBezTo>
                          <a:pt x="2" y="67"/>
                          <a:pt x="4" y="68"/>
                          <a:pt x="6" y="69"/>
                        </a:cubicBezTo>
                        <a:cubicBezTo>
                          <a:pt x="8" y="70"/>
                          <a:pt x="10" y="70"/>
                          <a:pt x="12" y="70"/>
                        </a:cubicBezTo>
                        <a:cubicBezTo>
                          <a:pt x="12" y="70"/>
                          <a:pt x="12" y="70"/>
                          <a:pt x="11" y="70"/>
                        </a:cubicBezTo>
                        <a:cubicBezTo>
                          <a:pt x="8" y="69"/>
                          <a:pt x="5" y="68"/>
                          <a:pt x="4" y="65"/>
                        </a:cubicBezTo>
                        <a:cubicBezTo>
                          <a:pt x="4" y="62"/>
                          <a:pt x="5" y="59"/>
                          <a:pt x="7" y="57"/>
                        </a:cubicBezTo>
                        <a:cubicBezTo>
                          <a:pt x="8" y="57"/>
                          <a:pt x="9" y="56"/>
                          <a:pt x="10" y="56"/>
                        </a:cubicBezTo>
                        <a:cubicBezTo>
                          <a:pt x="10" y="56"/>
                          <a:pt x="9" y="56"/>
                          <a:pt x="8" y="56"/>
                        </a:cubicBezTo>
                        <a:cubicBezTo>
                          <a:pt x="8" y="55"/>
                          <a:pt x="7" y="55"/>
                          <a:pt x="7" y="55"/>
                        </a:cubicBezTo>
                        <a:moveTo>
                          <a:pt x="27" y="24"/>
                        </a:moveTo>
                        <a:cubicBezTo>
                          <a:pt x="27" y="24"/>
                          <a:pt x="27" y="24"/>
                          <a:pt x="27" y="24"/>
                        </a:cubicBezTo>
                        <a:cubicBezTo>
                          <a:pt x="27" y="25"/>
                          <a:pt x="27" y="25"/>
                          <a:pt x="27" y="25"/>
                        </a:cubicBezTo>
                        <a:cubicBezTo>
                          <a:pt x="27" y="25"/>
                          <a:pt x="27" y="25"/>
                          <a:pt x="27" y="25"/>
                        </a:cubicBezTo>
                        <a:cubicBezTo>
                          <a:pt x="23" y="26"/>
                          <a:pt x="18" y="29"/>
                          <a:pt x="15" y="32"/>
                        </a:cubicBezTo>
                        <a:cubicBezTo>
                          <a:pt x="12" y="36"/>
                          <a:pt x="10" y="40"/>
                          <a:pt x="9" y="43"/>
                        </a:cubicBezTo>
                        <a:cubicBezTo>
                          <a:pt x="9" y="44"/>
                          <a:pt x="9" y="44"/>
                          <a:pt x="9" y="45"/>
                        </a:cubicBezTo>
                        <a:cubicBezTo>
                          <a:pt x="7" y="47"/>
                          <a:pt x="6" y="51"/>
                          <a:pt x="7" y="53"/>
                        </a:cubicBezTo>
                        <a:cubicBezTo>
                          <a:pt x="8" y="54"/>
                          <a:pt x="8" y="54"/>
                          <a:pt x="8" y="54"/>
                        </a:cubicBezTo>
                        <a:cubicBezTo>
                          <a:pt x="8" y="54"/>
                          <a:pt x="8" y="54"/>
                          <a:pt x="8" y="54"/>
                        </a:cubicBezTo>
                        <a:cubicBezTo>
                          <a:pt x="8" y="54"/>
                          <a:pt x="8" y="54"/>
                          <a:pt x="8" y="54"/>
                        </a:cubicBezTo>
                        <a:cubicBezTo>
                          <a:pt x="8" y="55"/>
                          <a:pt x="8" y="55"/>
                          <a:pt x="8" y="55"/>
                        </a:cubicBezTo>
                        <a:cubicBezTo>
                          <a:pt x="9" y="56"/>
                          <a:pt x="12" y="56"/>
                          <a:pt x="13" y="56"/>
                        </a:cubicBezTo>
                        <a:cubicBezTo>
                          <a:pt x="13" y="56"/>
                          <a:pt x="14" y="56"/>
                          <a:pt x="15" y="56"/>
                        </a:cubicBezTo>
                        <a:cubicBezTo>
                          <a:pt x="14" y="56"/>
                          <a:pt x="13" y="56"/>
                          <a:pt x="12" y="55"/>
                        </a:cubicBezTo>
                        <a:cubicBezTo>
                          <a:pt x="9" y="54"/>
                          <a:pt x="9" y="52"/>
                          <a:pt x="9" y="50"/>
                        </a:cubicBezTo>
                        <a:cubicBezTo>
                          <a:pt x="9" y="48"/>
                          <a:pt x="10" y="45"/>
                          <a:pt x="12" y="44"/>
                        </a:cubicBezTo>
                        <a:cubicBezTo>
                          <a:pt x="13" y="44"/>
                          <a:pt x="13" y="44"/>
                          <a:pt x="13" y="44"/>
                        </a:cubicBezTo>
                        <a:cubicBezTo>
                          <a:pt x="14" y="44"/>
                          <a:pt x="14" y="44"/>
                          <a:pt x="14" y="44"/>
                        </a:cubicBezTo>
                        <a:cubicBezTo>
                          <a:pt x="14" y="44"/>
                          <a:pt x="14" y="43"/>
                          <a:pt x="14" y="43"/>
                        </a:cubicBezTo>
                        <a:cubicBezTo>
                          <a:pt x="14" y="43"/>
                          <a:pt x="14" y="43"/>
                          <a:pt x="14" y="43"/>
                        </a:cubicBezTo>
                        <a:cubicBezTo>
                          <a:pt x="14" y="43"/>
                          <a:pt x="14" y="43"/>
                          <a:pt x="15" y="44"/>
                        </a:cubicBezTo>
                        <a:cubicBezTo>
                          <a:pt x="13" y="41"/>
                          <a:pt x="15" y="38"/>
                          <a:pt x="17" y="35"/>
                        </a:cubicBezTo>
                        <a:cubicBezTo>
                          <a:pt x="19" y="33"/>
                          <a:pt x="22" y="30"/>
                          <a:pt x="26" y="29"/>
                        </a:cubicBezTo>
                        <a:cubicBezTo>
                          <a:pt x="26" y="29"/>
                          <a:pt x="26" y="29"/>
                          <a:pt x="27" y="29"/>
                        </a:cubicBezTo>
                        <a:cubicBezTo>
                          <a:pt x="27" y="29"/>
                          <a:pt x="28" y="29"/>
                          <a:pt x="28" y="29"/>
                        </a:cubicBezTo>
                        <a:cubicBezTo>
                          <a:pt x="28" y="29"/>
                          <a:pt x="28" y="29"/>
                          <a:pt x="28" y="28"/>
                        </a:cubicBezTo>
                        <a:cubicBezTo>
                          <a:pt x="27" y="27"/>
                          <a:pt x="27" y="26"/>
                          <a:pt x="27" y="24"/>
                        </a:cubicBezTo>
                        <a:moveTo>
                          <a:pt x="37" y="13"/>
                        </a:moveTo>
                        <a:cubicBezTo>
                          <a:pt x="36" y="13"/>
                          <a:pt x="34" y="14"/>
                          <a:pt x="32" y="15"/>
                        </a:cubicBezTo>
                        <a:cubicBezTo>
                          <a:pt x="30" y="17"/>
                          <a:pt x="29" y="19"/>
                          <a:pt x="28" y="22"/>
                        </a:cubicBezTo>
                        <a:cubicBezTo>
                          <a:pt x="27" y="24"/>
                          <a:pt x="28" y="26"/>
                          <a:pt x="29" y="28"/>
                        </a:cubicBezTo>
                        <a:cubicBezTo>
                          <a:pt x="29" y="29"/>
                          <a:pt x="30" y="30"/>
                          <a:pt x="31" y="31"/>
                        </a:cubicBezTo>
                        <a:cubicBezTo>
                          <a:pt x="31" y="31"/>
                          <a:pt x="30" y="31"/>
                          <a:pt x="30" y="31"/>
                        </a:cubicBezTo>
                        <a:cubicBezTo>
                          <a:pt x="30" y="29"/>
                          <a:pt x="29" y="27"/>
                          <a:pt x="29" y="25"/>
                        </a:cubicBezTo>
                        <a:cubicBezTo>
                          <a:pt x="29" y="23"/>
                          <a:pt x="30" y="22"/>
                          <a:pt x="31" y="20"/>
                        </a:cubicBezTo>
                        <a:cubicBezTo>
                          <a:pt x="31" y="19"/>
                          <a:pt x="33" y="16"/>
                          <a:pt x="35" y="16"/>
                        </a:cubicBezTo>
                        <a:cubicBezTo>
                          <a:pt x="35" y="16"/>
                          <a:pt x="36" y="16"/>
                          <a:pt x="36" y="16"/>
                        </a:cubicBezTo>
                        <a:cubicBezTo>
                          <a:pt x="36" y="16"/>
                          <a:pt x="37" y="17"/>
                          <a:pt x="37" y="17"/>
                        </a:cubicBezTo>
                        <a:cubicBezTo>
                          <a:pt x="37" y="16"/>
                          <a:pt x="38" y="14"/>
                          <a:pt x="39" y="13"/>
                        </a:cubicBezTo>
                        <a:cubicBezTo>
                          <a:pt x="38" y="13"/>
                          <a:pt x="38" y="13"/>
                          <a:pt x="37" y="13"/>
                        </a:cubicBezTo>
                        <a:moveTo>
                          <a:pt x="63" y="0"/>
                        </a:moveTo>
                        <a:cubicBezTo>
                          <a:pt x="62" y="0"/>
                          <a:pt x="62" y="0"/>
                          <a:pt x="62" y="0"/>
                        </a:cubicBezTo>
                        <a:cubicBezTo>
                          <a:pt x="58" y="1"/>
                          <a:pt x="55" y="3"/>
                          <a:pt x="52" y="5"/>
                        </a:cubicBezTo>
                        <a:cubicBezTo>
                          <a:pt x="50" y="6"/>
                          <a:pt x="48" y="7"/>
                          <a:pt x="47" y="8"/>
                        </a:cubicBezTo>
                        <a:cubicBezTo>
                          <a:pt x="45" y="9"/>
                          <a:pt x="43" y="9"/>
                          <a:pt x="41" y="11"/>
                        </a:cubicBezTo>
                        <a:cubicBezTo>
                          <a:pt x="41" y="11"/>
                          <a:pt x="40" y="12"/>
                          <a:pt x="39" y="13"/>
                        </a:cubicBezTo>
                        <a:cubicBezTo>
                          <a:pt x="39" y="14"/>
                          <a:pt x="39" y="14"/>
                          <a:pt x="39" y="15"/>
                        </a:cubicBezTo>
                        <a:cubicBezTo>
                          <a:pt x="40" y="13"/>
                          <a:pt x="42" y="11"/>
                          <a:pt x="44" y="11"/>
                        </a:cubicBezTo>
                        <a:cubicBezTo>
                          <a:pt x="45" y="10"/>
                          <a:pt x="46" y="10"/>
                          <a:pt x="47" y="9"/>
                        </a:cubicBezTo>
                        <a:cubicBezTo>
                          <a:pt x="49" y="9"/>
                          <a:pt x="50" y="8"/>
                          <a:pt x="52" y="7"/>
                        </a:cubicBezTo>
                        <a:cubicBezTo>
                          <a:pt x="54" y="5"/>
                          <a:pt x="56" y="4"/>
                          <a:pt x="58" y="3"/>
                        </a:cubicBezTo>
                        <a:cubicBezTo>
                          <a:pt x="59" y="2"/>
                          <a:pt x="60" y="2"/>
                          <a:pt x="61" y="2"/>
                        </a:cubicBezTo>
                        <a:cubicBezTo>
                          <a:pt x="63" y="2"/>
                          <a:pt x="64" y="2"/>
                          <a:pt x="65" y="3"/>
                        </a:cubicBezTo>
                        <a:cubicBezTo>
                          <a:pt x="65" y="2"/>
                          <a:pt x="65" y="1"/>
                          <a:pt x="66" y="1"/>
                        </a:cubicBezTo>
                        <a:cubicBezTo>
                          <a:pt x="65" y="0"/>
                          <a:pt x="64" y="0"/>
                          <a:pt x="63" y="0"/>
                        </a:cubicBezTo>
                      </a:path>
                    </a:pathLst>
                  </a:custGeom>
                  <a:solidFill>
                    <a:srgbClr val="E76C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44" name="Google Shape;4044;p21"/>
                  <p:cNvSpPr/>
                  <p:nvPr/>
                </p:nvSpPr>
                <p:spPr>
                  <a:xfrm>
                    <a:off x="3634" y="1753"/>
                    <a:ext cx="49" cy="67"/>
                  </a:xfrm>
                  <a:custGeom>
                    <a:avLst/>
                    <a:gdLst/>
                    <a:ahLst/>
                    <a:cxnLst/>
                    <a:rect l="l" t="t" r="r" b="b"/>
                    <a:pathLst>
                      <a:path w="66" h="89" extrusionOk="0">
                        <a:moveTo>
                          <a:pt x="3" y="68"/>
                        </a:moveTo>
                        <a:cubicBezTo>
                          <a:pt x="3" y="68"/>
                          <a:pt x="4" y="69"/>
                          <a:pt x="4" y="69"/>
                        </a:cubicBezTo>
                        <a:cubicBezTo>
                          <a:pt x="4" y="69"/>
                          <a:pt x="4" y="69"/>
                          <a:pt x="4" y="69"/>
                        </a:cubicBezTo>
                        <a:cubicBezTo>
                          <a:pt x="4" y="69"/>
                          <a:pt x="4" y="69"/>
                          <a:pt x="4" y="69"/>
                        </a:cubicBezTo>
                        <a:cubicBezTo>
                          <a:pt x="4" y="69"/>
                          <a:pt x="4" y="69"/>
                          <a:pt x="4" y="69"/>
                        </a:cubicBezTo>
                        <a:cubicBezTo>
                          <a:pt x="4" y="69"/>
                          <a:pt x="4" y="69"/>
                          <a:pt x="4" y="69"/>
                        </a:cubicBezTo>
                        <a:cubicBezTo>
                          <a:pt x="4" y="69"/>
                          <a:pt x="4" y="69"/>
                          <a:pt x="4" y="69"/>
                        </a:cubicBezTo>
                        <a:cubicBezTo>
                          <a:pt x="4" y="69"/>
                          <a:pt x="4" y="69"/>
                          <a:pt x="4" y="69"/>
                        </a:cubicBezTo>
                        <a:cubicBezTo>
                          <a:pt x="4" y="70"/>
                          <a:pt x="3" y="70"/>
                          <a:pt x="3" y="70"/>
                        </a:cubicBezTo>
                        <a:cubicBezTo>
                          <a:pt x="2" y="71"/>
                          <a:pt x="1" y="73"/>
                          <a:pt x="1" y="74"/>
                        </a:cubicBezTo>
                        <a:cubicBezTo>
                          <a:pt x="1" y="74"/>
                          <a:pt x="1" y="74"/>
                          <a:pt x="1" y="75"/>
                        </a:cubicBezTo>
                        <a:cubicBezTo>
                          <a:pt x="1" y="75"/>
                          <a:pt x="1" y="76"/>
                          <a:pt x="1" y="76"/>
                        </a:cubicBezTo>
                        <a:cubicBezTo>
                          <a:pt x="1" y="77"/>
                          <a:pt x="2" y="78"/>
                          <a:pt x="2" y="79"/>
                        </a:cubicBezTo>
                        <a:cubicBezTo>
                          <a:pt x="2" y="79"/>
                          <a:pt x="2" y="79"/>
                          <a:pt x="2" y="79"/>
                        </a:cubicBezTo>
                        <a:cubicBezTo>
                          <a:pt x="1" y="81"/>
                          <a:pt x="0" y="84"/>
                          <a:pt x="0" y="86"/>
                        </a:cubicBezTo>
                        <a:cubicBezTo>
                          <a:pt x="0" y="86"/>
                          <a:pt x="0" y="87"/>
                          <a:pt x="0" y="88"/>
                        </a:cubicBezTo>
                        <a:cubicBezTo>
                          <a:pt x="0" y="88"/>
                          <a:pt x="0" y="88"/>
                          <a:pt x="0" y="88"/>
                        </a:cubicBezTo>
                        <a:cubicBezTo>
                          <a:pt x="1" y="88"/>
                          <a:pt x="1" y="88"/>
                          <a:pt x="1" y="89"/>
                        </a:cubicBezTo>
                        <a:cubicBezTo>
                          <a:pt x="0" y="86"/>
                          <a:pt x="0" y="83"/>
                          <a:pt x="2" y="79"/>
                        </a:cubicBezTo>
                        <a:cubicBezTo>
                          <a:pt x="3" y="78"/>
                          <a:pt x="2" y="78"/>
                          <a:pt x="2" y="77"/>
                        </a:cubicBezTo>
                        <a:cubicBezTo>
                          <a:pt x="1" y="76"/>
                          <a:pt x="1" y="76"/>
                          <a:pt x="1" y="76"/>
                        </a:cubicBezTo>
                        <a:cubicBezTo>
                          <a:pt x="1" y="75"/>
                          <a:pt x="1" y="74"/>
                          <a:pt x="1" y="74"/>
                        </a:cubicBezTo>
                        <a:cubicBezTo>
                          <a:pt x="1" y="72"/>
                          <a:pt x="2" y="71"/>
                          <a:pt x="3" y="70"/>
                        </a:cubicBezTo>
                        <a:cubicBezTo>
                          <a:pt x="4" y="70"/>
                          <a:pt x="4" y="70"/>
                          <a:pt x="4" y="70"/>
                        </a:cubicBezTo>
                        <a:cubicBezTo>
                          <a:pt x="5" y="69"/>
                          <a:pt x="5" y="69"/>
                          <a:pt x="5" y="69"/>
                        </a:cubicBezTo>
                        <a:cubicBezTo>
                          <a:pt x="5" y="69"/>
                          <a:pt x="5" y="69"/>
                          <a:pt x="5" y="69"/>
                        </a:cubicBezTo>
                        <a:cubicBezTo>
                          <a:pt x="4" y="69"/>
                          <a:pt x="3" y="68"/>
                          <a:pt x="3" y="68"/>
                        </a:cubicBezTo>
                        <a:moveTo>
                          <a:pt x="7" y="54"/>
                        </a:moveTo>
                        <a:cubicBezTo>
                          <a:pt x="7" y="54"/>
                          <a:pt x="7" y="54"/>
                          <a:pt x="7" y="54"/>
                        </a:cubicBezTo>
                        <a:cubicBezTo>
                          <a:pt x="4" y="55"/>
                          <a:pt x="2" y="58"/>
                          <a:pt x="1" y="61"/>
                        </a:cubicBezTo>
                        <a:cubicBezTo>
                          <a:pt x="1" y="61"/>
                          <a:pt x="1" y="62"/>
                          <a:pt x="1" y="63"/>
                        </a:cubicBezTo>
                        <a:cubicBezTo>
                          <a:pt x="1" y="64"/>
                          <a:pt x="1" y="64"/>
                          <a:pt x="1" y="65"/>
                        </a:cubicBezTo>
                        <a:cubicBezTo>
                          <a:pt x="1" y="65"/>
                          <a:pt x="1" y="65"/>
                          <a:pt x="1" y="65"/>
                        </a:cubicBezTo>
                        <a:cubicBezTo>
                          <a:pt x="1" y="65"/>
                          <a:pt x="1" y="65"/>
                          <a:pt x="1" y="65"/>
                        </a:cubicBezTo>
                        <a:cubicBezTo>
                          <a:pt x="1" y="65"/>
                          <a:pt x="2" y="65"/>
                          <a:pt x="2" y="65"/>
                        </a:cubicBezTo>
                        <a:cubicBezTo>
                          <a:pt x="1" y="64"/>
                          <a:pt x="1" y="62"/>
                          <a:pt x="2" y="60"/>
                        </a:cubicBezTo>
                        <a:cubicBezTo>
                          <a:pt x="3" y="57"/>
                          <a:pt x="5" y="55"/>
                          <a:pt x="7" y="55"/>
                        </a:cubicBezTo>
                        <a:cubicBezTo>
                          <a:pt x="7" y="55"/>
                          <a:pt x="7" y="55"/>
                          <a:pt x="7" y="55"/>
                        </a:cubicBezTo>
                        <a:cubicBezTo>
                          <a:pt x="7" y="54"/>
                          <a:pt x="7" y="54"/>
                          <a:pt x="7" y="54"/>
                        </a:cubicBezTo>
                        <a:moveTo>
                          <a:pt x="27" y="23"/>
                        </a:moveTo>
                        <a:cubicBezTo>
                          <a:pt x="27" y="23"/>
                          <a:pt x="27" y="24"/>
                          <a:pt x="26" y="25"/>
                        </a:cubicBezTo>
                        <a:cubicBezTo>
                          <a:pt x="22" y="27"/>
                          <a:pt x="17" y="29"/>
                          <a:pt x="15" y="32"/>
                        </a:cubicBezTo>
                        <a:cubicBezTo>
                          <a:pt x="12" y="36"/>
                          <a:pt x="10" y="40"/>
                          <a:pt x="9" y="43"/>
                        </a:cubicBezTo>
                        <a:cubicBezTo>
                          <a:pt x="8" y="45"/>
                          <a:pt x="6" y="49"/>
                          <a:pt x="6" y="51"/>
                        </a:cubicBezTo>
                        <a:cubicBezTo>
                          <a:pt x="6" y="51"/>
                          <a:pt x="6" y="51"/>
                          <a:pt x="6" y="51"/>
                        </a:cubicBezTo>
                        <a:cubicBezTo>
                          <a:pt x="7" y="52"/>
                          <a:pt x="7" y="54"/>
                          <a:pt x="8" y="54"/>
                        </a:cubicBezTo>
                        <a:cubicBezTo>
                          <a:pt x="8" y="54"/>
                          <a:pt x="8" y="54"/>
                          <a:pt x="8" y="54"/>
                        </a:cubicBezTo>
                        <a:cubicBezTo>
                          <a:pt x="8" y="54"/>
                          <a:pt x="8" y="54"/>
                          <a:pt x="8" y="54"/>
                        </a:cubicBezTo>
                        <a:cubicBezTo>
                          <a:pt x="7" y="53"/>
                          <a:pt x="7" y="53"/>
                          <a:pt x="7" y="53"/>
                        </a:cubicBezTo>
                        <a:cubicBezTo>
                          <a:pt x="6" y="51"/>
                          <a:pt x="7" y="47"/>
                          <a:pt x="9" y="45"/>
                        </a:cubicBezTo>
                        <a:cubicBezTo>
                          <a:pt x="9" y="44"/>
                          <a:pt x="9" y="44"/>
                          <a:pt x="9" y="43"/>
                        </a:cubicBezTo>
                        <a:cubicBezTo>
                          <a:pt x="10" y="40"/>
                          <a:pt x="12" y="36"/>
                          <a:pt x="15" y="32"/>
                        </a:cubicBezTo>
                        <a:cubicBezTo>
                          <a:pt x="18" y="29"/>
                          <a:pt x="23" y="26"/>
                          <a:pt x="27" y="25"/>
                        </a:cubicBezTo>
                        <a:cubicBezTo>
                          <a:pt x="27" y="25"/>
                          <a:pt x="27" y="25"/>
                          <a:pt x="27" y="25"/>
                        </a:cubicBezTo>
                        <a:cubicBezTo>
                          <a:pt x="27" y="24"/>
                          <a:pt x="27" y="24"/>
                          <a:pt x="27" y="24"/>
                        </a:cubicBezTo>
                        <a:cubicBezTo>
                          <a:pt x="27" y="24"/>
                          <a:pt x="27" y="24"/>
                          <a:pt x="27" y="24"/>
                        </a:cubicBezTo>
                        <a:cubicBezTo>
                          <a:pt x="27" y="24"/>
                          <a:pt x="27" y="23"/>
                          <a:pt x="27" y="23"/>
                        </a:cubicBezTo>
                        <a:moveTo>
                          <a:pt x="37" y="13"/>
                        </a:moveTo>
                        <a:cubicBezTo>
                          <a:pt x="35" y="13"/>
                          <a:pt x="33" y="14"/>
                          <a:pt x="32" y="15"/>
                        </a:cubicBezTo>
                        <a:cubicBezTo>
                          <a:pt x="30" y="17"/>
                          <a:pt x="29" y="18"/>
                          <a:pt x="28" y="20"/>
                        </a:cubicBezTo>
                        <a:cubicBezTo>
                          <a:pt x="28" y="20"/>
                          <a:pt x="28" y="20"/>
                          <a:pt x="28" y="20"/>
                        </a:cubicBezTo>
                        <a:cubicBezTo>
                          <a:pt x="28" y="21"/>
                          <a:pt x="28" y="21"/>
                          <a:pt x="28" y="22"/>
                        </a:cubicBezTo>
                        <a:cubicBezTo>
                          <a:pt x="29" y="19"/>
                          <a:pt x="30" y="17"/>
                          <a:pt x="32" y="15"/>
                        </a:cubicBezTo>
                        <a:cubicBezTo>
                          <a:pt x="34" y="14"/>
                          <a:pt x="36" y="13"/>
                          <a:pt x="37" y="13"/>
                        </a:cubicBezTo>
                        <a:cubicBezTo>
                          <a:pt x="38" y="13"/>
                          <a:pt x="38" y="13"/>
                          <a:pt x="39" y="13"/>
                        </a:cubicBezTo>
                        <a:cubicBezTo>
                          <a:pt x="39" y="13"/>
                          <a:pt x="39" y="13"/>
                          <a:pt x="39" y="13"/>
                        </a:cubicBezTo>
                        <a:cubicBezTo>
                          <a:pt x="38" y="13"/>
                          <a:pt x="38" y="13"/>
                          <a:pt x="37" y="13"/>
                        </a:cubicBezTo>
                        <a:moveTo>
                          <a:pt x="63" y="0"/>
                        </a:moveTo>
                        <a:cubicBezTo>
                          <a:pt x="62" y="0"/>
                          <a:pt x="62" y="0"/>
                          <a:pt x="62" y="0"/>
                        </a:cubicBezTo>
                        <a:cubicBezTo>
                          <a:pt x="58" y="1"/>
                          <a:pt x="54" y="3"/>
                          <a:pt x="51" y="5"/>
                        </a:cubicBezTo>
                        <a:cubicBezTo>
                          <a:pt x="49" y="7"/>
                          <a:pt x="45" y="8"/>
                          <a:pt x="42" y="10"/>
                        </a:cubicBezTo>
                        <a:cubicBezTo>
                          <a:pt x="42" y="10"/>
                          <a:pt x="42" y="10"/>
                          <a:pt x="41" y="11"/>
                        </a:cubicBezTo>
                        <a:cubicBezTo>
                          <a:pt x="43" y="9"/>
                          <a:pt x="45" y="9"/>
                          <a:pt x="47" y="8"/>
                        </a:cubicBezTo>
                        <a:cubicBezTo>
                          <a:pt x="48" y="7"/>
                          <a:pt x="50" y="6"/>
                          <a:pt x="52" y="5"/>
                        </a:cubicBezTo>
                        <a:cubicBezTo>
                          <a:pt x="55" y="3"/>
                          <a:pt x="58" y="1"/>
                          <a:pt x="62" y="0"/>
                        </a:cubicBezTo>
                        <a:cubicBezTo>
                          <a:pt x="62" y="0"/>
                          <a:pt x="62" y="0"/>
                          <a:pt x="63" y="0"/>
                        </a:cubicBezTo>
                        <a:cubicBezTo>
                          <a:pt x="64" y="0"/>
                          <a:pt x="65" y="0"/>
                          <a:pt x="66" y="1"/>
                        </a:cubicBezTo>
                        <a:cubicBezTo>
                          <a:pt x="66" y="0"/>
                          <a:pt x="66" y="0"/>
                          <a:pt x="66" y="0"/>
                        </a:cubicBezTo>
                        <a:cubicBezTo>
                          <a:pt x="65" y="0"/>
                          <a:pt x="64" y="0"/>
                          <a:pt x="63" y="0"/>
                        </a:cubicBezTo>
                      </a:path>
                    </a:pathLst>
                  </a:custGeom>
                  <a:solidFill>
                    <a:srgbClr val="D65E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45" name="Google Shape;4045;p21"/>
                  <p:cNvSpPr/>
                  <p:nvPr/>
                </p:nvSpPr>
                <p:spPr>
                  <a:xfrm>
                    <a:off x="3645" y="1785"/>
                    <a:ext cx="0" cy="1"/>
                  </a:xfrm>
                  <a:custGeom>
                    <a:avLst/>
                    <a:gdLst/>
                    <a:ahLst/>
                    <a:cxnLst/>
                    <a:rect l="l" t="t" r="r" b="b"/>
                    <a:pathLst>
                      <a:path w="1" h="1" extrusionOk="0">
                        <a:moveTo>
                          <a:pt x="0" y="0"/>
                        </a:moveTo>
                        <a:cubicBezTo>
                          <a:pt x="0" y="0"/>
                          <a:pt x="0" y="0"/>
                          <a:pt x="0" y="0"/>
                        </a:cubicBezTo>
                        <a:cubicBezTo>
                          <a:pt x="0" y="0"/>
                          <a:pt x="0" y="1"/>
                          <a:pt x="0" y="1"/>
                        </a:cubicBezTo>
                        <a:cubicBezTo>
                          <a:pt x="0" y="1"/>
                          <a:pt x="0" y="1"/>
                          <a:pt x="0" y="1"/>
                        </a:cubicBezTo>
                        <a:cubicBezTo>
                          <a:pt x="0" y="1"/>
                          <a:pt x="0" y="1"/>
                          <a:pt x="0" y="1"/>
                        </a:cubicBezTo>
                        <a:cubicBezTo>
                          <a:pt x="0" y="1"/>
                          <a:pt x="0" y="1"/>
                          <a:pt x="0" y="1"/>
                        </a:cubicBezTo>
                        <a:cubicBezTo>
                          <a:pt x="0" y="0"/>
                          <a:pt x="0" y="0"/>
                          <a:pt x="0" y="0"/>
                        </a:cubicBezTo>
                      </a:path>
                    </a:pathLst>
                  </a:custGeom>
                  <a:solidFill>
                    <a:srgbClr val="D5543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46" name="Google Shape;4046;p21"/>
                  <p:cNvSpPr/>
                  <p:nvPr/>
                </p:nvSpPr>
                <p:spPr>
                  <a:xfrm>
                    <a:off x="3639" y="1791"/>
                    <a:ext cx="7" cy="5"/>
                  </a:xfrm>
                  <a:custGeom>
                    <a:avLst/>
                    <a:gdLst/>
                    <a:ahLst/>
                    <a:cxnLst/>
                    <a:rect l="l" t="t" r="r" b="b"/>
                    <a:pathLst>
                      <a:path w="10" h="6" extrusionOk="0">
                        <a:moveTo>
                          <a:pt x="0" y="0"/>
                        </a:moveTo>
                        <a:cubicBezTo>
                          <a:pt x="0" y="0"/>
                          <a:pt x="0" y="0"/>
                          <a:pt x="0" y="0"/>
                        </a:cubicBezTo>
                        <a:cubicBezTo>
                          <a:pt x="0" y="0"/>
                          <a:pt x="0" y="0"/>
                          <a:pt x="0" y="0"/>
                        </a:cubicBezTo>
                        <a:cubicBezTo>
                          <a:pt x="0" y="1"/>
                          <a:pt x="1" y="2"/>
                          <a:pt x="1" y="2"/>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4"/>
                        </a:cubicBezTo>
                        <a:cubicBezTo>
                          <a:pt x="1" y="4"/>
                          <a:pt x="2" y="4"/>
                          <a:pt x="2" y="5"/>
                        </a:cubicBezTo>
                        <a:cubicBezTo>
                          <a:pt x="3" y="5"/>
                          <a:pt x="4" y="5"/>
                          <a:pt x="4" y="5"/>
                        </a:cubicBezTo>
                        <a:cubicBezTo>
                          <a:pt x="4" y="5"/>
                          <a:pt x="4" y="5"/>
                          <a:pt x="5" y="5"/>
                        </a:cubicBezTo>
                        <a:cubicBezTo>
                          <a:pt x="6" y="5"/>
                          <a:pt x="8" y="6"/>
                          <a:pt x="10" y="6"/>
                        </a:cubicBezTo>
                        <a:cubicBezTo>
                          <a:pt x="10" y="6"/>
                          <a:pt x="10" y="6"/>
                          <a:pt x="10" y="6"/>
                        </a:cubicBezTo>
                        <a:cubicBezTo>
                          <a:pt x="9" y="6"/>
                          <a:pt x="9" y="6"/>
                          <a:pt x="9" y="5"/>
                        </a:cubicBezTo>
                        <a:cubicBezTo>
                          <a:pt x="8" y="5"/>
                          <a:pt x="7" y="5"/>
                          <a:pt x="7" y="5"/>
                        </a:cubicBezTo>
                        <a:cubicBezTo>
                          <a:pt x="6" y="5"/>
                          <a:pt x="3" y="5"/>
                          <a:pt x="2" y="4"/>
                        </a:cubicBezTo>
                        <a:cubicBezTo>
                          <a:pt x="2" y="4"/>
                          <a:pt x="2" y="4"/>
                          <a:pt x="2" y="3"/>
                        </a:cubicBezTo>
                        <a:cubicBezTo>
                          <a:pt x="1" y="3"/>
                          <a:pt x="1" y="1"/>
                          <a:pt x="0" y="0"/>
                        </a:cubicBezTo>
                      </a:path>
                    </a:pathLst>
                  </a:custGeom>
                  <a:solidFill>
                    <a:srgbClr val="D5543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47" name="Google Shape;4047;p21"/>
                  <p:cNvSpPr/>
                  <p:nvPr/>
                </p:nvSpPr>
                <p:spPr>
                  <a:xfrm>
                    <a:off x="3635" y="1802"/>
                    <a:ext cx="9" cy="4"/>
                  </a:xfrm>
                  <a:custGeom>
                    <a:avLst/>
                    <a:gdLst/>
                    <a:ahLst/>
                    <a:cxnLst/>
                    <a:rect l="l" t="t" r="r" b="b"/>
                    <a:pathLst>
                      <a:path w="12" h="6" extrusionOk="0">
                        <a:moveTo>
                          <a:pt x="0" y="0"/>
                        </a:moveTo>
                        <a:cubicBezTo>
                          <a:pt x="0" y="0"/>
                          <a:pt x="0" y="0"/>
                          <a:pt x="0" y="0"/>
                        </a:cubicBezTo>
                        <a:cubicBezTo>
                          <a:pt x="0" y="0"/>
                          <a:pt x="0" y="0"/>
                          <a:pt x="0" y="0"/>
                        </a:cubicBezTo>
                        <a:cubicBezTo>
                          <a:pt x="0" y="1"/>
                          <a:pt x="1" y="2"/>
                          <a:pt x="2" y="3"/>
                        </a:cubicBezTo>
                        <a:cubicBezTo>
                          <a:pt x="2" y="3"/>
                          <a:pt x="3" y="4"/>
                          <a:pt x="4" y="4"/>
                        </a:cubicBezTo>
                        <a:cubicBezTo>
                          <a:pt x="5" y="5"/>
                          <a:pt x="7" y="6"/>
                          <a:pt x="9" y="6"/>
                        </a:cubicBezTo>
                        <a:cubicBezTo>
                          <a:pt x="9" y="6"/>
                          <a:pt x="10" y="6"/>
                          <a:pt x="10" y="6"/>
                        </a:cubicBezTo>
                        <a:cubicBezTo>
                          <a:pt x="10" y="6"/>
                          <a:pt x="10" y="6"/>
                          <a:pt x="11" y="6"/>
                        </a:cubicBezTo>
                        <a:cubicBezTo>
                          <a:pt x="11" y="6"/>
                          <a:pt x="12" y="6"/>
                          <a:pt x="12" y="6"/>
                        </a:cubicBezTo>
                        <a:cubicBezTo>
                          <a:pt x="12" y="6"/>
                          <a:pt x="12" y="6"/>
                          <a:pt x="11" y="5"/>
                        </a:cubicBezTo>
                        <a:cubicBezTo>
                          <a:pt x="9" y="5"/>
                          <a:pt x="7" y="5"/>
                          <a:pt x="5" y="4"/>
                        </a:cubicBezTo>
                        <a:cubicBezTo>
                          <a:pt x="3" y="3"/>
                          <a:pt x="1" y="2"/>
                          <a:pt x="1" y="0"/>
                        </a:cubicBezTo>
                        <a:cubicBezTo>
                          <a:pt x="1" y="0"/>
                          <a:pt x="0" y="0"/>
                          <a:pt x="0" y="0"/>
                        </a:cubicBezTo>
                      </a:path>
                    </a:pathLst>
                  </a:custGeom>
                  <a:solidFill>
                    <a:srgbClr val="D5543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48" name="Google Shape;4048;p21"/>
                  <p:cNvSpPr/>
                  <p:nvPr/>
                </p:nvSpPr>
                <p:spPr>
                  <a:xfrm>
                    <a:off x="3632" y="1821"/>
                    <a:ext cx="10" cy="12"/>
                  </a:xfrm>
                  <a:custGeom>
                    <a:avLst/>
                    <a:gdLst/>
                    <a:ahLst/>
                    <a:cxnLst/>
                    <a:rect l="l" t="t" r="r" b="b"/>
                    <a:pathLst>
                      <a:path w="13" h="16" extrusionOk="0">
                        <a:moveTo>
                          <a:pt x="5" y="0"/>
                        </a:moveTo>
                        <a:cubicBezTo>
                          <a:pt x="6" y="0"/>
                          <a:pt x="6" y="0"/>
                          <a:pt x="6" y="0"/>
                        </a:cubicBezTo>
                        <a:cubicBezTo>
                          <a:pt x="5" y="0"/>
                          <a:pt x="5" y="0"/>
                          <a:pt x="5" y="0"/>
                        </a:cubicBezTo>
                        <a:cubicBezTo>
                          <a:pt x="3" y="1"/>
                          <a:pt x="2" y="2"/>
                          <a:pt x="1" y="4"/>
                        </a:cubicBezTo>
                        <a:cubicBezTo>
                          <a:pt x="0" y="6"/>
                          <a:pt x="1" y="10"/>
                          <a:pt x="2" y="11"/>
                        </a:cubicBezTo>
                        <a:cubicBezTo>
                          <a:pt x="2" y="12"/>
                          <a:pt x="3" y="12"/>
                          <a:pt x="3" y="13"/>
                        </a:cubicBezTo>
                        <a:cubicBezTo>
                          <a:pt x="4" y="13"/>
                          <a:pt x="5" y="14"/>
                          <a:pt x="6" y="14"/>
                        </a:cubicBezTo>
                        <a:cubicBezTo>
                          <a:pt x="8" y="14"/>
                          <a:pt x="9" y="14"/>
                          <a:pt x="11" y="15"/>
                        </a:cubicBezTo>
                        <a:cubicBezTo>
                          <a:pt x="12" y="15"/>
                          <a:pt x="12" y="15"/>
                          <a:pt x="13" y="16"/>
                        </a:cubicBezTo>
                        <a:cubicBezTo>
                          <a:pt x="11" y="14"/>
                          <a:pt x="9" y="11"/>
                          <a:pt x="9" y="9"/>
                        </a:cubicBezTo>
                        <a:cubicBezTo>
                          <a:pt x="8" y="10"/>
                          <a:pt x="8" y="10"/>
                          <a:pt x="7" y="10"/>
                        </a:cubicBezTo>
                        <a:cubicBezTo>
                          <a:pt x="7" y="10"/>
                          <a:pt x="7" y="10"/>
                          <a:pt x="6" y="10"/>
                        </a:cubicBezTo>
                        <a:cubicBezTo>
                          <a:pt x="4" y="10"/>
                          <a:pt x="4" y="7"/>
                          <a:pt x="5" y="6"/>
                        </a:cubicBezTo>
                        <a:cubicBezTo>
                          <a:pt x="5" y="4"/>
                          <a:pt x="6" y="2"/>
                          <a:pt x="9" y="2"/>
                        </a:cubicBezTo>
                        <a:cubicBezTo>
                          <a:pt x="9" y="2"/>
                          <a:pt x="9" y="2"/>
                          <a:pt x="9" y="1"/>
                        </a:cubicBezTo>
                        <a:cubicBezTo>
                          <a:pt x="8" y="1"/>
                          <a:pt x="6" y="1"/>
                          <a:pt x="5" y="0"/>
                        </a:cubicBezTo>
                      </a:path>
                    </a:pathLst>
                  </a:custGeom>
                  <a:solidFill>
                    <a:srgbClr val="E76C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49" name="Google Shape;4049;p21"/>
                  <p:cNvSpPr/>
                  <p:nvPr/>
                </p:nvSpPr>
                <p:spPr>
                  <a:xfrm>
                    <a:off x="3632" y="1820"/>
                    <a:ext cx="4" cy="11"/>
                  </a:xfrm>
                  <a:custGeom>
                    <a:avLst/>
                    <a:gdLst/>
                    <a:ahLst/>
                    <a:cxnLst/>
                    <a:rect l="l" t="t" r="r" b="b"/>
                    <a:pathLst>
                      <a:path w="6" h="15" extrusionOk="0">
                        <a:moveTo>
                          <a:pt x="4" y="0"/>
                        </a:moveTo>
                        <a:cubicBezTo>
                          <a:pt x="4" y="1"/>
                          <a:pt x="4" y="1"/>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3" y="2"/>
                          <a:pt x="1" y="4"/>
                          <a:pt x="1" y="6"/>
                        </a:cubicBezTo>
                        <a:cubicBezTo>
                          <a:pt x="0" y="7"/>
                          <a:pt x="0" y="8"/>
                          <a:pt x="0" y="8"/>
                        </a:cubicBezTo>
                        <a:cubicBezTo>
                          <a:pt x="0" y="10"/>
                          <a:pt x="1" y="12"/>
                          <a:pt x="2" y="13"/>
                        </a:cubicBezTo>
                        <a:cubicBezTo>
                          <a:pt x="2" y="14"/>
                          <a:pt x="2" y="14"/>
                          <a:pt x="2" y="14"/>
                        </a:cubicBezTo>
                        <a:cubicBezTo>
                          <a:pt x="2" y="14"/>
                          <a:pt x="3" y="14"/>
                          <a:pt x="3" y="15"/>
                        </a:cubicBezTo>
                        <a:cubicBezTo>
                          <a:pt x="3" y="14"/>
                          <a:pt x="2" y="14"/>
                          <a:pt x="2" y="13"/>
                        </a:cubicBezTo>
                        <a:cubicBezTo>
                          <a:pt x="1" y="12"/>
                          <a:pt x="0" y="8"/>
                          <a:pt x="1" y="6"/>
                        </a:cubicBezTo>
                        <a:cubicBezTo>
                          <a:pt x="2" y="4"/>
                          <a:pt x="3" y="3"/>
                          <a:pt x="5" y="2"/>
                        </a:cubicBezTo>
                        <a:cubicBezTo>
                          <a:pt x="6" y="2"/>
                          <a:pt x="6" y="2"/>
                          <a:pt x="6" y="2"/>
                        </a:cubicBezTo>
                        <a:cubicBezTo>
                          <a:pt x="5" y="2"/>
                          <a:pt x="5" y="2"/>
                          <a:pt x="5" y="2"/>
                        </a:cubicBezTo>
                        <a:cubicBezTo>
                          <a:pt x="5" y="1"/>
                          <a:pt x="4" y="1"/>
                          <a:pt x="4" y="0"/>
                        </a:cubicBezTo>
                      </a:path>
                    </a:pathLst>
                  </a:custGeom>
                  <a:solidFill>
                    <a:srgbClr val="D65E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50" name="Google Shape;4050;p21"/>
                  <p:cNvSpPr/>
                  <p:nvPr/>
                </p:nvSpPr>
                <p:spPr>
                  <a:xfrm>
                    <a:off x="3634" y="1832"/>
                    <a:ext cx="17" cy="19"/>
                  </a:xfrm>
                  <a:custGeom>
                    <a:avLst/>
                    <a:gdLst/>
                    <a:ahLst/>
                    <a:cxnLst/>
                    <a:rect l="l" t="t" r="r" b="b"/>
                    <a:pathLst>
                      <a:path w="22" h="26" extrusionOk="0">
                        <a:moveTo>
                          <a:pt x="1" y="0"/>
                        </a:moveTo>
                        <a:cubicBezTo>
                          <a:pt x="1" y="1"/>
                          <a:pt x="1" y="2"/>
                          <a:pt x="1" y="3"/>
                        </a:cubicBezTo>
                        <a:cubicBezTo>
                          <a:pt x="1" y="3"/>
                          <a:pt x="1" y="3"/>
                          <a:pt x="1" y="3"/>
                        </a:cubicBezTo>
                        <a:cubicBezTo>
                          <a:pt x="1" y="3"/>
                          <a:pt x="1" y="3"/>
                          <a:pt x="1" y="3"/>
                        </a:cubicBezTo>
                        <a:cubicBezTo>
                          <a:pt x="1" y="5"/>
                          <a:pt x="0" y="6"/>
                          <a:pt x="0" y="7"/>
                        </a:cubicBezTo>
                        <a:cubicBezTo>
                          <a:pt x="1" y="12"/>
                          <a:pt x="3" y="16"/>
                          <a:pt x="5" y="20"/>
                        </a:cubicBezTo>
                        <a:cubicBezTo>
                          <a:pt x="6" y="20"/>
                          <a:pt x="6" y="20"/>
                          <a:pt x="6" y="20"/>
                        </a:cubicBezTo>
                        <a:cubicBezTo>
                          <a:pt x="7" y="23"/>
                          <a:pt x="8" y="25"/>
                          <a:pt x="11" y="26"/>
                        </a:cubicBezTo>
                        <a:cubicBezTo>
                          <a:pt x="12" y="26"/>
                          <a:pt x="13" y="26"/>
                          <a:pt x="14" y="26"/>
                        </a:cubicBezTo>
                        <a:cubicBezTo>
                          <a:pt x="15" y="26"/>
                          <a:pt x="15" y="26"/>
                          <a:pt x="15" y="26"/>
                        </a:cubicBezTo>
                        <a:cubicBezTo>
                          <a:pt x="15" y="26"/>
                          <a:pt x="15" y="26"/>
                          <a:pt x="15" y="26"/>
                        </a:cubicBezTo>
                        <a:cubicBezTo>
                          <a:pt x="15" y="26"/>
                          <a:pt x="15" y="26"/>
                          <a:pt x="15" y="26"/>
                        </a:cubicBezTo>
                        <a:cubicBezTo>
                          <a:pt x="15" y="26"/>
                          <a:pt x="16" y="26"/>
                          <a:pt x="16" y="26"/>
                        </a:cubicBezTo>
                        <a:cubicBezTo>
                          <a:pt x="16" y="26"/>
                          <a:pt x="17" y="26"/>
                          <a:pt x="17" y="26"/>
                        </a:cubicBezTo>
                        <a:cubicBezTo>
                          <a:pt x="17" y="26"/>
                          <a:pt x="17" y="26"/>
                          <a:pt x="17" y="26"/>
                        </a:cubicBezTo>
                        <a:cubicBezTo>
                          <a:pt x="18" y="26"/>
                          <a:pt x="18" y="26"/>
                          <a:pt x="18" y="26"/>
                        </a:cubicBezTo>
                        <a:cubicBezTo>
                          <a:pt x="19" y="26"/>
                          <a:pt x="21" y="26"/>
                          <a:pt x="22" y="26"/>
                        </a:cubicBezTo>
                        <a:cubicBezTo>
                          <a:pt x="22" y="26"/>
                          <a:pt x="22" y="26"/>
                          <a:pt x="22" y="26"/>
                        </a:cubicBezTo>
                        <a:cubicBezTo>
                          <a:pt x="21" y="26"/>
                          <a:pt x="21" y="26"/>
                          <a:pt x="20" y="26"/>
                        </a:cubicBezTo>
                        <a:cubicBezTo>
                          <a:pt x="20" y="26"/>
                          <a:pt x="20" y="26"/>
                          <a:pt x="19" y="26"/>
                        </a:cubicBezTo>
                        <a:cubicBezTo>
                          <a:pt x="18" y="25"/>
                          <a:pt x="17" y="25"/>
                          <a:pt x="17" y="25"/>
                        </a:cubicBezTo>
                        <a:cubicBezTo>
                          <a:pt x="16" y="25"/>
                          <a:pt x="15" y="24"/>
                          <a:pt x="15" y="24"/>
                        </a:cubicBezTo>
                        <a:cubicBezTo>
                          <a:pt x="13" y="23"/>
                          <a:pt x="12" y="21"/>
                          <a:pt x="12" y="20"/>
                        </a:cubicBezTo>
                        <a:cubicBezTo>
                          <a:pt x="11" y="18"/>
                          <a:pt x="8" y="17"/>
                          <a:pt x="6" y="15"/>
                        </a:cubicBezTo>
                        <a:cubicBezTo>
                          <a:pt x="3" y="12"/>
                          <a:pt x="1" y="6"/>
                          <a:pt x="5" y="3"/>
                        </a:cubicBezTo>
                        <a:cubicBezTo>
                          <a:pt x="6" y="2"/>
                          <a:pt x="7" y="2"/>
                          <a:pt x="8" y="2"/>
                        </a:cubicBezTo>
                        <a:cubicBezTo>
                          <a:pt x="8" y="2"/>
                          <a:pt x="8" y="2"/>
                          <a:pt x="8" y="2"/>
                        </a:cubicBezTo>
                        <a:cubicBezTo>
                          <a:pt x="7" y="1"/>
                          <a:pt x="6" y="1"/>
                          <a:pt x="5" y="1"/>
                        </a:cubicBezTo>
                        <a:cubicBezTo>
                          <a:pt x="4" y="1"/>
                          <a:pt x="2" y="0"/>
                          <a:pt x="1" y="0"/>
                        </a:cubicBezTo>
                      </a:path>
                    </a:pathLst>
                  </a:custGeom>
                  <a:solidFill>
                    <a:srgbClr val="E76C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51" name="Google Shape;4051;p21"/>
                  <p:cNvSpPr/>
                  <p:nvPr/>
                </p:nvSpPr>
                <p:spPr>
                  <a:xfrm>
                    <a:off x="3634" y="1831"/>
                    <a:ext cx="11" cy="20"/>
                  </a:xfrm>
                  <a:custGeom>
                    <a:avLst/>
                    <a:gdLst/>
                    <a:ahLst/>
                    <a:cxnLst/>
                    <a:rect l="l" t="t" r="r" b="b"/>
                    <a:pathLst>
                      <a:path w="15" h="27" extrusionOk="0">
                        <a:moveTo>
                          <a:pt x="15" y="27"/>
                        </a:moveTo>
                        <a:cubicBezTo>
                          <a:pt x="14" y="27"/>
                          <a:pt x="14" y="27"/>
                          <a:pt x="14" y="27"/>
                        </a:cubicBezTo>
                        <a:cubicBezTo>
                          <a:pt x="14" y="27"/>
                          <a:pt x="14" y="27"/>
                          <a:pt x="15" y="27"/>
                        </a:cubicBezTo>
                        <a:cubicBezTo>
                          <a:pt x="15" y="27"/>
                          <a:pt x="15" y="27"/>
                          <a:pt x="15" y="27"/>
                        </a:cubicBezTo>
                        <a:moveTo>
                          <a:pt x="0" y="0"/>
                        </a:moveTo>
                        <a:cubicBezTo>
                          <a:pt x="1" y="1"/>
                          <a:pt x="1" y="2"/>
                          <a:pt x="1" y="4"/>
                        </a:cubicBezTo>
                        <a:cubicBezTo>
                          <a:pt x="1" y="4"/>
                          <a:pt x="1" y="4"/>
                          <a:pt x="1" y="4"/>
                        </a:cubicBezTo>
                        <a:cubicBezTo>
                          <a:pt x="1" y="4"/>
                          <a:pt x="1" y="4"/>
                          <a:pt x="1" y="4"/>
                        </a:cubicBezTo>
                        <a:cubicBezTo>
                          <a:pt x="0" y="6"/>
                          <a:pt x="0" y="7"/>
                          <a:pt x="0" y="8"/>
                        </a:cubicBezTo>
                        <a:cubicBezTo>
                          <a:pt x="0" y="8"/>
                          <a:pt x="0" y="8"/>
                          <a:pt x="0" y="8"/>
                        </a:cubicBezTo>
                        <a:cubicBezTo>
                          <a:pt x="0" y="12"/>
                          <a:pt x="2" y="17"/>
                          <a:pt x="5" y="21"/>
                        </a:cubicBezTo>
                        <a:cubicBezTo>
                          <a:pt x="6" y="23"/>
                          <a:pt x="8" y="26"/>
                          <a:pt x="11" y="27"/>
                        </a:cubicBezTo>
                        <a:cubicBezTo>
                          <a:pt x="11" y="27"/>
                          <a:pt x="11" y="27"/>
                          <a:pt x="11" y="27"/>
                        </a:cubicBezTo>
                        <a:cubicBezTo>
                          <a:pt x="11" y="27"/>
                          <a:pt x="11" y="27"/>
                          <a:pt x="11" y="27"/>
                        </a:cubicBezTo>
                        <a:cubicBezTo>
                          <a:pt x="8" y="26"/>
                          <a:pt x="7" y="24"/>
                          <a:pt x="6" y="21"/>
                        </a:cubicBezTo>
                        <a:cubicBezTo>
                          <a:pt x="5" y="21"/>
                          <a:pt x="5" y="21"/>
                          <a:pt x="5" y="21"/>
                        </a:cubicBezTo>
                        <a:cubicBezTo>
                          <a:pt x="3" y="17"/>
                          <a:pt x="1" y="13"/>
                          <a:pt x="0" y="8"/>
                        </a:cubicBezTo>
                        <a:cubicBezTo>
                          <a:pt x="0" y="7"/>
                          <a:pt x="1" y="6"/>
                          <a:pt x="1" y="4"/>
                        </a:cubicBezTo>
                        <a:cubicBezTo>
                          <a:pt x="1" y="4"/>
                          <a:pt x="1" y="4"/>
                          <a:pt x="1" y="4"/>
                        </a:cubicBezTo>
                        <a:cubicBezTo>
                          <a:pt x="1" y="4"/>
                          <a:pt x="1" y="4"/>
                          <a:pt x="1" y="4"/>
                        </a:cubicBezTo>
                        <a:cubicBezTo>
                          <a:pt x="1" y="3"/>
                          <a:pt x="1" y="2"/>
                          <a:pt x="1" y="1"/>
                        </a:cubicBezTo>
                        <a:cubicBezTo>
                          <a:pt x="0" y="1"/>
                          <a:pt x="0" y="0"/>
                          <a:pt x="0" y="0"/>
                        </a:cubicBezTo>
                      </a:path>
                    </a:pathLst>
                  </a:custGeom>
                  <a:solidFill>
                    <a:srgbClr val="D65E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52" name="Google Shape;4052;p21"/>
                  <p:cNvSpPr/>
                  <p:nvPr/>
                </p:nvSpPr>
                <p:spPr>
                  <a:xfrm>
                    <a:off x="3725" y="1837"/>
                    <a:ext cx="6" cy="10"/>
                  </a:xfrm>
                  <a:custGeom>
                    <a:avLst/>
                    <a:gdLst/>
                    <a:ahLst/>
                    <a:cxnLst/>
                    <a:rect l="l" t="t" r="r" b="b"/>
                    <a:pathLst>
                      <a:path w="9" h="13" extrusionOk="0">
                        <a:moveTo>
                          <a:pt x="3" y="0"/>
                        </a:moveTo>
                        <a:cubicBezTo>
                          <a:pt x="2" y="1"/>
                          <a:pt x="1" y="1"/>
                          <a:pt x="0" y="1"/>
                        </a:cubicBezTo>
                        <a:cubicBezTo>
                          <a:pt x="2" y="2"/>
                          <a:pt x="4" y="2"/>
                          <a:pt x="4" y="3"/>
                        </a:cubicBezTo>
                        <a:cubicBezTo>
                          <a:pt x="5" y="4"/>
                          <a:pt x="5" y="6"/>
                          <a:pt x="4" y="7"/>
                        </a:cubicBezTo>
                        <a:cubicBezTo>
                          <a:pt x="4" y="7"/>
                          <a:pt x="3" y="7"/>
                          <a:pt x="3" y="7"/>
                        </a:cubicBezTo>
                        <a:cubicBezTo>
                          <a:pt x="4" y="8"/>
                          <a:pt x="4" y="8"/>
                          <a:pt x="5" y="8"/>
                        </a:cubicBezTo>
                        <a:cubicBezTo>
                          <a:pt x="6" y="9"/>
                          <a:pt x="7" y="10"/>
                          <a:pt x="8" y="12"/>
                        </a:cubicBezTo>
                        <a:cubicBezTo>
                          <a:pt x="8" y="12"/>
                          <a:pt x="9" y="13"/>
                          <a:pt x="9" y="13"/>
                        </a:cubicBezTo>
                        <a:cubicBezTo>
                          <a:pt x="9" y="12"/>
                          <a:pt x="9" y="12"/>
                          <a:pt x="9" y="11"/>
                        </a:cubicBezTo>
                        <a:cubicBezTo>
                          <a:pt x="9" y="11"/>
                          <a:pt x="9" y="10"/>
                          <a:pt x="9" y="9"/>
                        </a:cubicBezTo>
                        <a:cubicBezTo>
                          <a:pt x="8" y="7"/>
                          <a:pt x="8" y="3"/>
                          <a:pt x="5" y="1"/>
                        </a:cubicBezTo>
                        <a:cubicBezTo>
                          <a:pt x="5" y="1"/>
                          <a:pt x="4" y="1"/>
                          <a:pt x="3" y="0"/>
                        </a:cubicBezTo>
                        <a:cubicBezTo>
                          <a:pt x="3" y="0"/>
                          <a:pt x="3" y="0"/>
                          <a:pt x="3" y="0"/>
                        </a:cubicBezTo>
                      </a:path>
                    </a:pathLst>
                  </a:custGeom>
                  <a:solidFill>
                    <a:srgbClr val="E76C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53" name="Google Shape;4053;p21"/>
                  <p:cNvSpPr/>
                  <p:nvPr/>
                </p:nvSpPr>
                <p:spPr>
                  <a:xfrm>
                    <a:off x="3727" y="1837"/>
                    <a:ext cx="5" cy="11"/>
                  </a:xfrm>
                  <a:custGeom>
                    <a:avLst/>
                    <a:gdLst/>
                    <a:ahLst/>
                    <a:cxnLst/>
                    <a:rect l="l" t="t" r="r" b="b"/>
                    <a:pathLst>
                      <a:path w="7" h="14" extrusionOk="0">
                        <a:moveTo>
                          <a:pt x="1" y="0"/>
                        </a:moveTo>
                        <a:cubicBezTo>
                          <a:pt x="1" y="0"/>
                          <a:pt x="1" y="0"/>
                          <a:pt x="0" y="0"/>
                        </a:cubicBezTo>
                        <a:cubicBezTo>
                          <a:pt x="0" y="0"/>
                          <a:pt x="0" y="0"/>
                          <a:pt x="0" y="0"/>
                        </a:cubicBezTo>
                        <a:cubicBezTo>
                          <a:pt x="1" y="1"/>
                          <a:pt x="2" y="1"/>
                          <a:pt x="2" y="1"/>
                        </a:cubicBezTo>
                        <a:cubicBezTo>
                          <a:pt x="5" y="3"/>
                          <a:pt x="5" y="7"/>
                          <a:pt x="6" y="9"/>
                        </a:cubicBezTo>
                        <a:cubicBezTo>
                          <a:pt x="6" y="10"/>
                          <a:pt x="6" y="11"/>
                          <a:pt x="6" y="11"/>
                        </a:cubicBezTo>
                        <a:cubicBezTo>
                          <a:pt x="6" y="12"/>
                          <a:pt x="6" y="12"/>
                          <a:pt x="6" y="13"/>
                        </a:cubicBezTo>
                        <a:cubicBezTo>
                          <a:pt x="6" y="14"/>
                          <a:pt x="6" y="14"/>
                          <a:pt x="7" y="14"/>
                        </a:cubicBezTo>
                        <a:cubicBezTo>
                          <a:pt x="6" y="13"/>
                          <a:pt x="6" y="12"/>
                          <a:pt x="6" y="11"/>
                        </a:cubicBezTo>
                        <a:cubicBezTo>
                          <a:pt x="6" y="11"/>
                          <a:pt x="6" y="11"/>
                          <a:pt x="6" y="11"/>
                        </a:cubicBezTo>
                        <a:cubicBezTo>
                          <a:pt x="6" y="10"/>
                          <a:pt x="6" y="9"/>
                          <a:pt x="6" y="8"/>
                        </a:cubicBezTo>
                        <a:cubicBezTo>
                          <a:pt x="6" y="6"/>
                          <a:pt x="5" y="3"/>
                          <a:pt x="3" y="1"/>
                        </a:cubicBezTo>
                        <a:cubicBezTo>
                          <a:pt x="2" y="1"/>
                          <a:pt x="1" y="1"/>
                          <a:pt x="1" y="0"/>
                        </a:cubicBezTo>
                        <a:cubicBezTo>
                          <a:pt x="1" y="0"/>
                          <a:pt x="1" y="0"/>
                          <a:pt x="1" y="0"/>
                        </a:cubicBezTo>
                        <a:cubicBezTo>
                          <a:pt x="1" y="0"/>
                          <a:pt x="1" y="0"/>
                          <a:pt x="1" y="0"/>
                        </a:cubicBezTo>
                      </a:path>
                    </a:pathLst>
                  </a:custGeom>
                  <a:solidFill>
                    <a:srgbClr val="D65E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54" name="Google Shape;4054;p21"/>
                  <p:cNvSpPr/>
                  <p:nvPr/>
                </p:nvSpPr>
                <p:spPr>
                  <a:xfrm>
                    <a:off x="3719" y="1842"/>
                    <a:ext cx="12" cy="25"/>
                  </a:xfrm>
                  <a:custGeom>
                    <a:avLst/>
                    <a:gdLst/>
                    <a:ahLst/>
                    <a:cxnLst/>
                    <a:rect l="l" t="t" r="r" b="b"/>
                    <a:pathLst>
                      <a:path w="17" h="33" extrusionOk="0">
                        <a:moveTo>
                          <a:pt x="14" y="17"/>
                        </a:moveTo>
                        <a:cubicBezTo>
                          <a:pt x="13" y="17"/>
                          <a:pt x="11" y="17"/>
                          <a:pt x="9" y="17"/>
                        </a:cubicBezTo>
                        <a:cubicBezTo>
                          <a:pt x="9" y="17"/>
                          <a:pt x="9" y="17"/>
                          <a:pt x="9" y="17"/>
                        </a:cubicBezTo>
                        <a:cubicBezTo>
                          <a:pt x="8" y="18"/>
                          <a:pt x="7" y="18"/>
                          <a:pt x="6" y="18"/>
                        </a:cubicBezTo>
                        <a:cubicBezTo>
                          <a:pt x="6" y="19"/>
                          <a:pt x="6" y="19"/>
                          <a:pt x="6" y="19"/>
                        </a:cubicBezTo>
                        <a:cubicBezTo>
                          <a:pt x="7" y="19"/>
                          <a:pt x="9" y="18"/>
                          <a:pt x="10" y="18"/>
                        </a:cubicBezTo>
                        <a:cubicBezTo>
                          <a:pt x="11" y="18"/>
                          <a:pt x="11" y="18"/>
                          <a:pt x="11" y="18"/>
                        </a:cubicBezTo>
                        <a:cubicBezTo>
                          <a:pt x="14" y="18"/>
                          <a:pt x="14" y="21"/>
                          <a:pt x="13" y="22"/>
                        </a:cubicBezTo>
                        <a:cubicBezTo>
                          <a:pt x="13" y="24"/>
                          <a:pt x="12" y="27"/>
                          <a:pt x="9" y="27"/>
                        </a:cubicBezTo>
                        <a:cubicBezTo>
                          <a:pt x="8" y="27"/>
                          <a:pt x="8" y="27"/>
                          <a:pt x="8" y="27"/>
                        </a:cubicBezTo>
                        <a:cubicBezTo>
                          <a:pt x="6" y="27"/>
                          <a:pt x="4" y="26"/>
                          <a:pt x="1" y="26"/>
                        </a:cubicBezTo>
                        <a:cubicBezTo>
                          <a:pt x="1" y="25"/>
                          <a:pt x="1" y="25"/>
                          <a:pt x="0" y="25"/>
                        </a:cubicBezTo>
                        <a:cubicBezTo>
                          <a:pt x="2" y="26"/>
                          <a:pt x="4" y="27"/>
                          <a:pt x="6" y="28"/>
                        </a:cubicBezTo>
                        <a:cubicBezTo>
                          <a:pt x="8" y="29"/>
                          <a:pt x="10" y="31"/>
                          <a:pt x="12" y="33"/>
                        </a:cubicBezTo>
                        <a:cubicBezTo>
                          <a:pt x="12" y="33"/>
                          <a:pt x="12" y="33"/>
                          <a:pt x="12" y="33"/>
                        </a:cubicBezTo>
                        <a:cubicBezTo>
                          <a:pt x="13" y="32"/>
                          <a:pt x="13" y="32"/>
                          <a:pt x="13" y="31"/>
                        </a:cubicBezTo>
                        <a:cubicBezTo>
                          <a:pt x="13" y="31"/>
                          <a:pt x="13" y="30"/>
                          <a:pt x="13" y="30"/>
                        </a:cubicBezTo>
                        <a:cubicBezTo>
                          <a:pt x="13" y="28"/>
                          <a:pt x="13" y="27"/>
                          <a:pt x="14" y="26"/>
                        </a:cubicBezTo>
                        <a:cubicBezTo>
                          <a:pt x="14" y="25"/>
                          <a:pt x="14" y="25"/>
                          <a:pt x="14" y="24"/>
                        </a:cubicBezTo>
                        <a:cubicBezTo>
                          <a:pt x="15" y="23"/>
                          <a:pt x="16" y="22"/>
                          <a:pt x="16" y="21"/>
                        </a:cubicBezTo>
                        <a:cubicBezTo>
                          <a:pt x="16" y="19"/>
                          <a:pt x="16" y="18"/>
                          <a:pt x="14" y="17"/>
                        </a:cubicBezTo>
                        <a:moveTo>
                          <a:pt x="7" y="0"/>
                        </a:moveTo>
                        <a:cubicBezTo>
                          <a:pt x="8" y="1"/>
                          <a:pt x="9" y="1"/>
                          <a:pt x="10" y="1"/>
                        </a:cubicBezTo>
                        <a:cubicBezTo>
                          <a:pt x="12" y="1"/>
                          <a:pt x="13" y="2"/>
                          <a:pt x="14" y="3"/>
                        </a:cubicBezTo>
                        <a:cubicBezTo>
                          <a:pt x="15" y="6"/>
                          <a:pt x="15" y="11"/>
                          <a:pt x="13" y="14"/>
                        </a:cubicBezTo>
                        <a:cubicBezTo>
                          <a:pt x="12" y="15"/>
                          <a:pt x="10" y="16"/>
                          <a:pt x="9" y="17"/>
                        </a:cubicBezTo>
                        <a:cubicBezTo>
                          <a:pt x="9" y="17"/>
                          <a:pt x="10" y="16"/>
                          <a:pt x="11" y="16"/>
                        </a:cubicBezTo>
                        <a:cubicBezTo>
                          <a:pt x="14" y="16"/>
                          <a:pt x="15" y="15"/>
                          <a:pt x="16" y="14"/>
                        </a:cubicBezTo>
                        <a:cubicBezTo>
                          <a:pt x="17" y="12"/>
                          <a:pt x="17" y="11"/>
                          <a:pt x="17" y="9"/>
                        </a:cubicBezTo>
                        <a:cubicBezTo>
                          <a:pt x="17" y="8"/>
                          <a:pt x="16" y="6"/>
                          <a:pt x="15" y="5"/>
                        </a:cubicBezTo>
                        <a:cubicBezTo>
                          <a:pt x="14" y="3"/>
                          <a:pt x="13" y="2"/>
                          <a:pt x="10" y="1"/>
                        </a:cubicBezTo>
                        <a:cubicBezTo>
                          <a:pt x="10" y="1"/>
                          <a:pt x="9" y="1"/>
                          <a:pt x="8" y="1"/>
                        </a:cubicBezTo>
                        <a:cubicBezTo>
                          <a:pt x="8" y="1"/>
                          <a:pt x="7" y="1"/>
                          <a:pt x="7" y="0"/>
                        </a:cubicBezTo>
                        <a:cubicBezTo>
                          <a:pt x="7" y="0"/>
                          <a:pt x="7" y="0"/>
                          <a:pt x="7" y="0"/>
                        </a:cubicBezTo>
                      </a:path>
                    </a:pathLst>
                  </a:custGeom>
                  <a:solidFill>
                    <a:srgbClr val="E76C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55" name="Google Shape;4055;p21"/>
                  <p:cNvSpPr/>
                  <p:nvPr/>
                </p:nvSpPr>
                <p:spPr>
                  <a:xfrm>
                    <a:off x="3728" y="1849"/>
                    <a:ext cx="4" cy="20"/>
                  </a:xfrm>
                  <a:custGeom>
                    <a:avLst/>
                    <a:gdLst/>
                    <a:ahLst/>
                    <a:cxnLst/>
                    <a:rect l="l" t="t" r="r" b="b"/>
                    <a:pathLst>
                      <a:path w="6" h="27" extrusionOk="0">
                        <a:moveTo>
                          <a:pt x="2" y="8"/>
                        </a:moveTo>
                        <a:cubicBezTo>
                          <a:pt x="2" y="8"/>
                          <a:pt x="2" y="8"/>
                          <a:pt x="2" y="8"/>
                        </a:cubicBezTo>
                        <a:cubicBezTo>
                          <a:pt x="4" y="9"/>
                          <a:pt x="4" y="10"/>
                          <a:pt x="4" y="12"/>
                        </a:cubicBezTo>
                        <a:cubicBezTo>
                          <a:pt x="4" y="13"/>
                          <a:pt x="3" y="14"/>
                          <a:pt x="2" y="15"/>
                        </a:cubicBezTo>
                        <a:cubicBezTo>
                          <a:pt x="2" y="16"/>
                          <a:pt x="2" y="16"/>
                          <a:pt x="2" y="17"/>
                        </a:cubicBezTo>
                        <a:cubicBezTo>
                          <a:pt x="1" y="18"/>
                          <a:pt x="1" y="19"/>
                          <a:pt x="1" y="21"/>
                        </a:cubicBezTo>
                        <a:cubicBezTo>
                          <a:pt x="1" y="21"/>
                          <a:pt x="1" y="22"/>
                          <a:pt x="1" y="22"/>
                        </a:cubicBezTo>
                        <a:cubicBezTo>
                          <a:pt x="1" y="23"/>
                          <a:pt x="1" y="23"/>
                          <a:pt x="0" y="24"/>
                        </a:cubicBezTo>
                        <a:cubicBezTo>
                          <a:pt x="0" y="24"/>
                          <a:pt x="0" y="24"/>
                          <a:pt x="0" y="24"/>
                        </a:cubicBezTo>
                        <a:cubicBezTo>
                          <a:pt x="0" y="25"/>
                          <a:pt x="1" y="26"/>
                          <a:pt x="1" y="27"/>
                        </a:cubicBezTo>
                        <a:cubicBezTo>
                          <a:pt x="1" y="26"/>
                          <a:pt x="1" y="25"/>
                          <a:pt x="0" y="24"/>
                        </a:cubicBezTo>
                        <a:cubicBezTo>
                          <a:pt x="0" y="24"/>
                          <a:pt x="0" y="24"/>
                          <a:pt x="0" y="24"/>
                        </a:cubicBezTo>
                        <a:cubicBezTo>
                          <a:pt x="0" y="24"/>
                          <a:pt x="0" y="24"/>
                          <a:pt x="0" y="24"/>
                        </a:cubicBezTo>
                        <a:cubicBezTo>
                          <a:pt x="0" y="24"/>
                          <a:pt x="0" y="24"/>
                          <a:pt x="0" y="24"/>
                        </a:cubicBezTo>
                        <a:cubicBezTo>
                          <a:pt x="0" y="24"/>
                          <a:pt x="0" y="24"/>
                          <a:pt x="0" y="24"/>
                        </a:cubicBezTo>
                        <a:cubicBezTo>
                          <a:pt x="1" y="24"/>
                          <a:pt x="1" y="23"/>
                          <a:pt x="2" y="23"/>
                        </a:cubicBezTo>
                        <a:cubicBezTo>
                          <a:pt x="2" y="22"/>
                          <a:pt x="2" y="22"/>
                          <a:pt x="2" y="22"/>
                        </a:cubicBezTo>
                        <a:cubicBezTo>
                          <a:pt x="2" y="22"/>
                          <a:pt x="2" y="22"/>
                          <a:pt x="2" y="22"/>
                        </a:cubicBezTo>
                        <a:cubicBezTo>
                          <a:pt x="2" y="21"/>
                          <a:pt x="2" y="20"/>
                          <a:pt x="1" y="20"/>
                        </a:cubicBezTo>
                        <a:cubicBezTo>
                          <a:pt x="1" y="19"/>
                          <a:pt x="1" y="18"/>
                          <a:pt x="2" y="17"/>
                        </a:cubicBezTo>
                        <a:cubicBezTo>
                          <a:pt x="2" y="17"/>
                          <a:pt x="2" y="17"/>
                          <a:pt x="2" y="17"/>
                        </a:cubicBezTo>
                        <a:cubicBezTo>
                          <a:pt x="3" y="15"/>
                          <a:pt x="4" y="14"/>
                          <a:pt x="4" y="13"/>
                        </a:cubicBezTo>
                        <a:cubicBezTo>
                          <a:pt x="4" y="13"/>
                          <a:pt x="4" y="13"/>
                          <a:pt x="4" y="12"/>
                        </a:cubicBezTo>
                        <a:cubicBezTo>
                          <a:pt x="4" y="12"/>
                          <a:pt x="4" y="11"/>
                          <a:pt x="4" y="11"/>
                        </a:cubicBezTo>
                        <a:cubicBezTo>
                          <a:pt x="4" y="9"/>
                          <a:pt x="3" y="8"/>
                          <a:pt x="2" y="8"/>
                        </a:cubicBezTo>
                        <a:cubicBezTo>
                          <a:pt x="2" y="8"/>
                          <a:pt x="2" y="8"/>
                          <a:pt x="2" y="8"/>
                        </a:cubicBezTo>
                        <a:cubicBezTo>
                          <a:pt x="2" y="8"/>
                          <a:pt x="2" y="8"/>
                          <a:pt x="2" y="8"/>
                        </a:cubicBezTo>
                        <a:moveTo>
                          <a:pt x="5" y="0"/>
                        </a:moveTo>
                        <a:cubicBezTo>
                          <a:pt x="5" y="2"/>
                          <a:pt x="5" y="3"/>
                          <a:pt x="4" y="5"/>
                        </a:cubicBezTo>
                        <a:cubicBezTo>
                          <a:pt x="5" y="5"/>
                          <a:pt x="5" y="4"/>
                          <a:pt x="5" y="4"/>
                        </a:cubicBezTo>
                        <a:cubicBezTo>
                          <a:pt x="5" y="4"/>
                          <a:pt x="5" y="4"/>
                          <a:pt x="5" y="3"/>
                        </a:cubicBezTo>
                        <a:cubicBezTo>
                          <a:pt x="6" y="3"/>
                          <a:pt x="6" y="2"/>
                          <a:pt x="6" y="1"/>
                        </a:cubicBezTo>
                        <a:cubicBezTo>
                          <a:pt x="5" y="1"/>
                          <a:pt x="5" y="1"/>
                          <a:pt x="5" y="1"/>
                        </a:cubicBezTo>
                        <a:cubicBezTo>
                          <a:pt x="5" y="1"/>
                          <a:pt x="5" y="1"/>
                          <a:pt x="5" y="0"/>
                        </a:cubicBezTo>
                      </a:path>
                    </a:pathLst>
                  </a:custGeom>
                  <a:solidFill>
                    <a:srgbClr val="D65E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56" name="Google Shape;4056;p21"/>
                  <p:cNvSpPr/>
                  <p:nvPr/>
                </p:nvSpPr>
                <p:spPr>
                  <a:xfrm>
                    <a:off x="3645" y="1851"/>
                    <a:ext cx="55" cy="36"/>
                  </a:xfrm>
                  <a:custGeom>
                    <a:avLst/>
                    <a:gdLst/>
                    <a:ahLst/>
                    <a:cxnLst/>
                    <a:rect l="l" t="t" r="r" b="b"/>
                    <a:pathLst>
                      <a:path w="74" h="48" extrusionOk="0">
                        <a:moveTo>
                          <a:pt x="28" y="20"/>
                        </a:moveTo>
                        <a:cubicBezTo>
                          <a:pt x="27" y="21"/>
                          <a:pt x="27" y="22"/>
                          <a:pt x="27" y="23"/>
                        </a:cubicBezTo>
                        <a:cubicBezTo>
                          <a:pt x="27" y="26"/>
                          <a:pt x="29" y="27"/>
                          <a:pt x="31" y="28"/>
                        </a:cubicBezTo>
                        <a:cubicBezTo>
                          <a:pt x="35" y="29"/>
                          <a:pt x="38" y="31"/>
                          <a:pt x="41" y="32"/>
                        </a:cubicBezTo>
                        <a:cubicBezTo>
                          <a:pt x="43" y="33"/>
                          <a:pt x="43" y="33"/>
                          <a:pt x="43" y="33"/>
                        </a:cubicBezTo>
                        <a:cubicBezTo>
                          <a:pt x="47" y="34"/>
                          <a:pt x="50" y="36"/>
                          <a:pt x="53" y="39"/>
                        </a:cubicBezTo>
                        <a:cubicBezTo>
                          <a:pt x="54" y="40"/>
                          <a:pt x="54" y="40"/>
                          <a:pt x="55" y="41"/>
                        </a:cubicBezTo>
                        <a:cubicBezTo>
                          <a:pt x="58" y="44"/>
                          <a:pt x="62" y="48"/>
                          <a:pt x="68" y="48"/>
                        </a:cubicBezTo>
                        <a:cubicBezTo>
                          <a:pt x="69" y="48"/>
                          <a:pt x="69" y="48"/>
                          <a:pt x="70" y="48"/>
                        </a:cubicBezTo>
                        <a:cubicBezTo>
                          <a:pt x="71" y="48"/>
                          <a:pt x="73" y="48"/>
                          <a:pt x="74" y="47"/>
                        </a:cubicBezTo>
                        <a:cubicBezTo>
                          <a:pt x="74" y="46"/>
                          <a:pt x="73" y="46"/>
                          <a:pt x="73" y="45"/>
                        </a:cubicBezTo>
                        <a:cubicBezTo>
                          <a:pt x="72" y="45"/>
                          <a:pt x="71" y="44"/>
                          <a:pt x="70" y="44"/>
                        </a:cubicBezTo>
                        <a:cubicBezTo>
                          <a:pt x="70" y="44"/>
                          <a:pt x="70" y="44"/>
                          <a:pt x="70" y="44"/>
                        </a:cubicBezTo>
                        <a:cubicBezTo>
                          <a:pt x="69" y="45"/>
                          <a:pt x="68" y="46"/>
                          <a:pt x="68" y="46"/>
                        </a:cubicBezTo>
                        <a:cubicBezTo>
                          <a:pt x="64" y="46"/>
                          <a:pt x="60" y="40"/>
                          <a:pt x="58" y="39"/>
                        </a:cubicBezTo>
                        <a:cubicBezTo>
                          <a:pt x="57" y="38"/>
                          <a:pt x="55" y="38"/>
                          <a:pt x="53" y="37"/>
                        </a:cubicBezTo>
                        <a:cubicBezTo>
                          <a:pt x="52" y="37"/>
                          <a:pt x="51" y="36"/>
                          <a:pt x="50" y="35"/>
                        </a:cubicBezTo>
                        <a:cubicBezTo>
                          <a:pt x="47" y="33"/>
                          <a:pt x="46" y="30"/>
                          <a:pt x="42" y="29"/>
                        </a:cubicBezTo>
                        <a:cubicBezTo>
                          <a:pt x="39" y="29"/>
                          <a:pt x="36" y="28"/>
                          <a:pt x="33" y="27"/>
                        </a:cubicBezTo>
                        <a:cubicBezTo>
                          <a:pt x="31" y="25"/>
                          <a:pt x="30" y="23"/>
                          <a:pt x="29" y="22"/>
                        </a:cubicBezTo>
                        <a:cubicBezTo>
                          <a:pt x="29" y="21"/>
                          <a:pt x="29" y="21"/>
                          <a:pt x="28" y="21"/>
                        </a:cubicBezTo>
                        <a:cubicBezTo>
                          <a:pt x="28" y="21"/>
                          <a:pt x="28" y="21"/>
                          <a:pt x="28" y="20"/>
                        </a:cubicBezTo>
                        <a:moveTo>
                          <a:pt x="28" y="20"/>
                        </a:moveTo>
                        <a:cubicBezTo>
                          <a:pt x="28" y="20"/>
                          <a:pt x="28" y="20"/>
                          <a:pt x="28" y="20"/>
                        </a:cubicBezTo>
                        <a:cubicBezTo>
                          <a:pt x="28" y="20"/>
                          <a:pt x="28" y="20"/>
                          <a:pt x="28" y="20"/>
                        </a:cubicBezTo>
                        <a:cubicBezTo>
                          <a:pt x="28" y="20"/>
                          <a:pt x="28" y="20"/>
                          <a:pt x="29" y="20"/>
                        </a:cubicBezTo>
                        <a:cubicBezTo>
                          <a:pt x="28" y="20"/>
                          <a:pt x="28" y="20"/>
                          <a:pt x="28" y="20"/>
                        </a:cubicBezTo>
                        <a:cubicBezTo>
                          <a:pt x="28" y="20"/>
                          <a:pt x="28" y="20"/>
                          <a:pt x="28" y="20"/>
                        </a:cubicBezTo>
                        <a:moveTo>
                          <a:pt x="10" y="0"/>
                        </a:moveTo>
                        <a:cubicBezTo>
                          <a:pt x="9" y="0"/>
                          <a:pt x="9" y="1"/>
                          <a:pt x="8" y="1"/>
                        </a:cubicBezTo>
                        <a:cubicBezTo>
                          <a:pt x="7" y="1"/>
                          <a:pt x="6" y="1"/>
                          <a:pt x="6" y="1"/>
                        </a:cubicBezTo>
                        <a:cubicBezTo>
                          <a:pt x="5" y="1"/>
                          <a:pt x="5" y="1"/>
                          <a:pt x="5" y="1"/>
                        </a:cubicBezTo>
                        <a:cubicBezTo>
                          <a:pt x="5" y="1"/>
                          <a:pt x="5" y="1"/>
                          <a:pt x="5" y="1"/>
                        </a:cubicBezTo>
                        <a:cubicBezTo>
                          <a:pt x="4" y="1"/>
                          <a:pt x="3" y="1"/>
                          <a:pt x="2" y="1"/>
                        </a:cubicBezTo>
                        <a:cubicBezTo>
                          <a:pt x="1" y="1"/>
                          <a:pt x="1" y="1"/>
                          <a:pt x="0" y="1"/>
                        </a:cubicBezTo>
                        <a:cubicBezTo>
                          <a:pt x="0" y="3"/>
                          <a:pt x="0" y="5"/>
                          <a:pt x="1" y="7"/>
                        </a:cubicBezTo>
                        <a:cubicBezTo>
                          <a:pt x="3" y="9"/>
                          <a:pt x="5" y="10"/>
                          <a:pt x="8" y="11"/>
                        </a:cubicBezTo>
                        <a:cubicBezTo>
                          <a:pt x="10" y="11"/>
                          <a:pt x="13" y="12"/>
                          <a:pt x="14" y="13"/>
                        </a:cubicBezTo>
                        <a:cubicBezTo>
                          <a:pt x="17" y="16"/>
                          <a:pt x="23" y="19"/>
                          <a:pt x="27" y="20"/>
                        </a:cubicBezTo>
                        <a:cubicBezTo>
                          <a:pt x="28" y="20"/>
                          <a:pt x="28" y="20"/>
                          <a:pt x="28" y="20"/>
                        </a:cubicBezTo>
                        <a:cubicBezTo>
                          <a:pt x="28" y="19"/>
                          <a:pt x="28" y="19"/>
                          <a:pt x="28" y="19"/>
                        </a:cubicBezTo>
                        <a:cubicBezTo>
                          <a:pt x="27" y="19"/>
                          <a:pt x="26" y="19"/>
                          <a:pt x="25" y="18"/>
                        </a:cubicBezTo>
                        <a:cubicBezTo>
                          <a:pt x="24" y="18"/>
                          <a:pt x="22" y="17"/>
                          <a:pt x="20" y="16"/>
                        </a:cubicBezTo>
                        <a:cubicBezTo>
                          <a:pt x="18" y="14"/>
                          <a:pt x="17" y="13"/>
                          <a:pt x="16" y="11"/>
                        </a:cubicBezTo>
                        <a:cubicBezTo>
                          <a:pt x="14" y="9"/>
                          <a:pt x="11" y="10"/>
                          <a:pt x="8" y="9"/>
                        </a:cubicBezTo>
                        <a:cubicBezTo>
                          <a:pt x="7" y="8"/>
                          <a:pt x="5" y="7"/>
                          <a:pt x="5" y="5"/>
                        </a:cubicBezTo>
                        <a:cubicBezTo>
                          <a:pt x="4" y="4"/>
                          <a:pt x="5" y="3"/>
                          <a:pt x="6" y="2"/>
                        </a:cubicBezTo>
                        <a:cubicBezTo>
                          <a:pt x="7" y="1"/>
                          <a:pt x="9" y="1"/>
                          <a:pt x="10" y="0"/>
                        </a:cubicBezTo>
                      </a:path>
                    </a:pathLst>
                  </a:custGeom>
                  <a:solidFill>
                    <a:srgbClr val="E76C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57" name="Google Shape;4057;p21"/>
                  <p:cNvSpPr/>
                  <p:nvPr/>
                </p:nvSpPr>
                <p:spPr>
                  <a:xfrm>
                    <a:off x="3645" y="1852"/>
                    <a:ext cx="55" cy="36"/>
                  </a:xfrm>
                  <a:custGeom>
                    <a:avLst/>
                    <a:gdLst/>
                    <a:ahLst/>
                    <a:cxnLst/>
                    <a:rect l="l" t="t" r="r" b="b"/>
                    <a:pathLst>
                      <a:path w="74" h="48" extrusionOk="0">
                        <a:moveTo>
                          <a:pt x="27" y="19"/>
                        </a:moveTo>
                        <a:cubicBezTo>
                          <a:pt x="27" y="20"/>
                          <a:pt x="27" y="21"/>
                          <a:pt x="27" y="22"/>
                        </a:cubicBezTo>
                        <a:cubicBezTo>
                          <a:pt x="27" y="22"/>
                          <a:pt x="27" y="22"/>
                          <a:pt x="27" y="22"/>
                        </a:cubicBezTo>
                        <a:cubicBezTo>
                          <a:pt x="27" y="25"/>
                          <a:pt x="29" y="26"/>
                          <a:pt x="31" y="27"/>
                        </a:cubicBezTo>
                        <a:cubicBezTo>
                          <a:pt x="35" y="29"/>
                          <a:pt x="39" y="30"/>
                          <a:pt x="43" y="32"/>
                        </a:cubicBezTo>
                        <a:cubicBezTo>
                          <a:pt x="47" y="33"/>
                          <a:pt x="50" y="36"/>
                          <a:pt x="53" y="38"/>
                        </a:cubicBezTo>
                        <a:cubicBezTo>
                          <a:pt x="57" y="42"/>
                          <a:pt x="61" y="48"/>
                          <a:pt x="68" y="48"/>
                        </a:cubicBezTo>
                        <a:cubicBezTo>
                          <a:pt x="69" y="48"/>
                          <a:pt x="69" y="48"/>
                          <a:pt x="70" y="48"/>
                        </a:cubicBezTo>
                        <a:cubicBezTo>
                          <a:pt x="71" y="47"/>
                          <a:pt x="73" y="47"/>
                          <a:pt x="74" y="46"/>
                        </a:cubicBezTo>
                        <a:cubicBezTo>
                          <a:pt x="74" y="46"/>
                          <a:pt x="74" y="46"/>
                          <a:pt x="74" y="46"/>
                        </a:cubicBezTo>
                        <a:cubicBezTo>
                          <a:pt x="73" y="47"/>
                          <a:pt x="71" y="47"/>
                          <a:pt x="70" y="47"/>
                        </a:cubicBezTo>
                        <a:cubicBezTo>
                          <a:pt x="69" y="47"/>
                          <a:pt x="69" y="47"/>
                          <a:pt x="68" y="47"/>
                        </a:cubicBezTo>
                        <a:cubicBezTo>
                          <a:pt x="62" y="47"/>
                          <a:pt x="58" y="43"/>
                          <a:pt x="55" y="40"/>
                        </a:cubicBezTo>
                        <a:cubicBezTo>
                          <a:pt x="54" y="39"/>
                          <a:pt x="54" y="39"/>
                          <a:pt x="53" y="38"/>
                        </a:cubicBezTo>
                        <a:cubicBezTo>
                          <a:pt x="50" y="35"/>
                          <a:pt x="47" y="33"/>
                          <a:pt x="43" y="32"/>
                        </a:cubicBezTo>
                        <a:cubicBezTo>
                          <a:pt x="41" y="31"/>
                          <a:pt x="41" y="31"/>
                          <a:pt x="41" y="31"/>
                        </a:cubicBezTo>
                        <a:cubicBezTo>
                          <a:pt x="38" y="30"/>
                          <a:pt x="35" y="28"/>
                          <a:pt x="31" y="27"/>
                        </a:cubicBezTo>
                        <a:cubicBezTo>
                          <a:pt x="29" y="26"/>
                          <a:pt x="27" y="25"/>
                          <a:pt x="27" y="22"/>
                        </a:cubicBezTo>
                        <a:cubicBezTo>
                          <a:pt x="27" y="21"/>
                          <a:pt x="27" y="20"/>
                          <a:pt x="28" y="19"/>
                        </a:cubicBezTo>
                        <a:cubicBezTo>
                          <a:pt x="28" y="19"/>
                          <a:pt x="27" y="19"/>
                          <a:pt x="27" y="19"/>
                        </a:cubicBezTo>
                        <a:moveTo>
                          <a:pt x="0" y="0"/>
                        </a:moveTo>
                        <a:cubicBezTo>
                          <a:pt x="0" y="0"/>
                          <a:pt x="0" y="1"/>
                          <a:pt x="0" y="1"/>
                        </a:cubicBezTo>
                        <a:cubicBezTo>
                          <a:pt x="0" y="3"/>
                          <a:pt x="0" y="5"/>
                          <a:pt x="1" y="6"/>
                        </a:cubicBezTo>
                        <a:cubicBezTo>
                          <a:pt x="3" y="10"/>
                          <a:pt x="10" y="10"/>
                          <a:pt x="14" y="13"/>
                        </a:cubicBezTo>
                        <a:cubicBezTo>
                          <a:pt x="17" y="15"/>
                          <a:pt x="21" y="18"/>
                          <a:pt x="26" y="19"/>
                        </a:cubicBezTo>
                        <a:cubicBezTo>
                          <a:pt x="26" y="18"/>
                          <a:pt x="26" y="18"/>
                          <a:pt x="26" y="18"/>
                        </a:cubicBezTo>
                        <a:cubicBezTo>
                          <a:pt x="26" y="19"/>
                          <a:pt x="27" y="19"/>
                          <a:pt x="27" y="19"/>
                        </a:cubicBezTo>
                        <a:cubicBezTo>
                          <a:pt x="27" y="19"/>
                          <a:pt x="27" y="19"/>
                          <a:pt x="27" y="19"/>
                        </a:cubicBezTo>
                        <a:cubicBezTo>
                          <a:pt x="27" y="19"/>
                          <a:pt x="27" y="19"/>
                          <a:pt x="27" y="19"/>
                        </a:cubicBezTo>
                        <a:cubicBezTo>
                          <a:pt x="28" y="19"/>
                          <a:pt x="28" y="19"/>
                          <a:pt x="28" y="19"/>
                        </a:cubicBezTo>
                        <a:cubicBezTo>
                          <a:pt x="28" y="19"/>
                          <a:pt x="28" y="19"/>
                          <a:pt x="28" y="19"/>
                        </a:cubicBezTo>
                        <a:cubicBezTo>
                          <a:pt x="28" y="19"/>
                          <a:pt x="28" y="19"/>
                          <a:pt x="28" y="19"/>
                        </a:cubicBezTo>
                        <a:cubicBezTo>
                          <a:pt x="28" y="19"/>
                          <a:pt x="28" y="19"/>
                          <a:pt x="28" y="19"/>
                        </a:cubicBezTo>
                        <a:cubicBezTo>
                          <a:pt x="27" y="19"/>
                          <a:pt x="27" y="19"/>
                          <a:pt x="27" y="19"/>
                        </a:cubicBezTo>
                        <a:cubicBezTo>
                          <a:pt x="23" y="18"/>
                          <a:pt x="17" y="15"/>
                          <a:pt x="14" y="12"/>
                        </a:cubicBezTo>
                        <a:cubicBezTo>
                          <a:pt x="13" y="11"/>
                          <a:pt x="10" y="10"/>
                          <a:pt x="8" y="10"/>
                        </a:cubicBezTo>
                        <a:cubicBezTo>
                          <a:pt x="5" y="9"/>
                          <a:pt x="3" y="8"/>
                          <a:pt x="1" y="6"/>
                        </a:cubicBezTo>
                        <a:cubicBezTo>
                          <a:pt x="0" y="4"/>
                          <a:pt x="0" y="2"/>
                          <a:pt x="0" y="0"/>
                        </a:cubicBezTo>
                        <a:cubicBezTo>
                          <a:pt x="0" y="0"/>
                          <a:pt x="0" y="0"/>
                          <a:pt x="0" y="0"/>
                        </a:cubicBezTo>
                      </a:path>
                    </a:pathLst>
                  </a:custGeom>
                  <a:solidFill>
                    <a:srgbClr val="D65E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58" name="Google Shape;4058;p21"/>
                  <p:cNvSpPr/>
                  <p:nvPr/>
                </p:nvSpPr>
                <p:spPr>
                  <a:xfrm>
                    <a:off x="3701" y="1865"/>
                    <a:ext cx="27" cy="25"/>
                  </a:xfrm>
                  <a:custGeom>
                    <a:avLst/>
                    <a:gdLst/>
                    <a:ahLst/>
                    <a:cxnLst/>
                    <a:rect l="l" t="t" r="r" b="b"/>
                    <a:pathLst>
                      <a:path w="37" h="34" extrusionOk="0">
                        <a:moveTo>
                          <a:pt x="25" y="18"/>
                        </a:moveTo>
                        <a:cubicBezTo>
                          <a:pt x="26" y="18"/>
                          <a:pt x="27" y="18"/>
                          <a:pt x="28" y="18"/>
                        </a:cubicBezTo>
                        <a:cubicBezTo>
                          <a:pt x="31" y="20"/>
                          <a:pt x="31" y="23"/>
                          <a:pt x="29" y="25"/>
                        </a:cubicBezTo>
                        <a:cubicBezTo>
                          <a:pt x="27" y="27"/>
                          <a:pt x="26" y="29"/>
                          <a:pt x="23" y="29"/>
                        </a:cubicBezTo>
                        <a:cubicBezTo>
                          <a:pt x="22" y="29"/>
                          <a:pt x="22" y="29"/>
                          <a:pt x="21" y="29"/>
                        </a:cubicBezTo>
                        <a:cubicBezTo>
                          <a:pt x="21" y="29"/>
                          <a:pt x="21" y="29"/>
                          <a:pt x="21" y="29"/>
                        </a:cubicBezTo>
                        <a:cubicBezTo>
                          <a:pt x="21" y="30"/>
                          <a:pt x="21" y="31"/>
                          <a:pt x="20" y="32"/>
                        </a:cubicBezTo>
                        <a:cubicBezTo>
                          <a:pt x="19" y="33"/>
                          <a:pt x="17" y="34"/>
                          <a:pt x="15" y="34"/>
                        </a:cubicBezTo>
                        <a:cubicBezTo>
                          <a:pt x="13" y="34"/>
                          <a:pt x="12" y="34"/>
                          <a:pt x="11" y="33"/>
                        </a:cubicBezTo>
                        <a:cubicBezTo>
                          <a:pt x="10" y="33"/>
                          <a:pt x="9" y="33"/>
                          <a:pt x="7" y="32"/>
                        </a:cubicBezTo>
                        <a:cubicBezTo>
                          <a:pt x="7" y="32"/>
                          <a:pt x="6" y="32"/>
                          <a:pt x="5" y="31"/>
                        </a:cubicBezTo>
                        <a:cubicBezTo>
                          <a:pt x="3" y="30"/>
                          <a:pt x="1" y="30"/>
                          <a:pt x="0" y="29"/>
                        </a:cubicBezTo>
                        <a:cubicBezTo>
                          <a:pt x="0" y="29"/>
                          <a:pt x="1" y="30"/>
                          <a:pt x="2" y="30"/>
                        </a:cubicBezTo>
                        <a:cubicBezTo>
                          <a:pt x="2" y="30"/>
                          <a:pt x="2" y="31"/>
                          <a:pt x="3" y="31"/>
                        </a:cubicBezTo>
                        <a:cubicBezTo>
                          <a:pt x="3" y="31"/>
                          <a:pt x="4" y="31"/>
                          <a:pt x="4" y="31"/>
                        </a:cubicBezTo>
                        <a:cubicBezTo>
                          <a:pt x="5" y="32"/>
                          <a:pt x="6" y="32"/>
                          <a:pt x="7" y="32"/>
                        </a:cubicBezTo>
                        <a:cubicBezTo>
                          <a:pt x="10" y="34"/>
                          <a:pt x="13" y="34"/>
                          <a:pt x="15" y="34"/>
                        </a:cubicBezTo>
                        <a:cubicBezTo>
                          <a:pt x="17" y="34"/>
                          <a:pt x="19" y="34"/>
                          <a:pt x="21" y="33"/>
                        </a:cubicBezTo>
                        <a:cubicBezTo>
                          <a:pt x="26" y="31"/>
                          <a:pt x="36" y="23"/>
                          <a:pt x="32" y="18"/>
                        </a:cubicBezTo>
                        <a:cubicBezTo>
                          <a:pt x="32" y="18"/>
                          <a:pt x="32" y="18"/>
                          <a:pt x="32" y="18"/>
                        </a:cubicBezTo>
                        <a:cubicBezTo>
                          <a:pt x="32" y="18"/>
                          <a:pt x="32" y="18"/>
                          <a:pt x="32" y="18"/>
                        </a:cubicBezTo>
                        <a:cubicBezTo>
                          <a:pt x="32" y="18"/>
                          <a:pt x="31" y="18"/>
                          <a:pt x="30" y="18"/>
                        </a:cubicBezTo>
                        <a:cubicBezTo>
                          <a:pt x="28" y="18"/>
                          <a:pt x="26" y="18"/>
                          <a:pt x="25" y="18"/>
                        </a:cubicBezTo>
                        <a:moveTo>
                          <a:pt x="31" y="0"/>
                        </a:moveTo>
                        <a:cubicBezTo>
                          <a:pt x="33" y="1"/>
                          <a:pt x="34" y="3"/>
                          <a:pt x="35" y="5"/>
                        </a:cubicBezTo>
                        <a:cubicBezTo>
                          <a:pt x="35" y="6"/>
                          <a:pt x="35" y="6"/>
                          <a:pt x="35" y="6"/>
                        </a:cubicBezTo>
                        <a:cubicBezTo>
                          <a:pt x="35" y="7"/>
                          <a:pt x="35" y="9"/>
                          <a:pt x="35" y="10"/>
                        </a:cubicBezTo>
                        <a:cubicBezTo>
                          <a:pt x="35" y="12"/>
                          <a:pt x="34" y="14"/>
                          <a:pt x="31" y="14"/>
                        </a:cubicBezTo>
                        <a:cubicBezTo>
                          <a:pt x="30" y="14"/>
                          <a:pt x="30" y="14"/>
                          <a:pt x="30" y="14"/>
                        </a:cubicBezTo>
                        <a:cubicBezTo>
                          <a:pt x="29" y="14"/>
                          <a:pt x="29" y="14"/>
                          <a:pt x="28" y="14"/>
                        </a:cubicBezTo>
                        <a:cubicBezTo>
                          <a:pt x="29" y="14"/>
                          <a:pt x="30" y="15"/>
                          <a:pt x="31" y="15"/>
                        </a:cubicBezTo>
                        <a:cubicBezTo>
                          <a:pt x="31" y="15"/>
                          <a:pt x="31" y="15"/>
                          <a:pt x="31" y="15"/>
                        </a:cubicBezTo>
                        <a:cubicBezTo>
                          <a:pt x="32" y="15"/>
                          <a:pt x="32" y="15"/>
                          <a:pt x="32" y="15"/>
                        </a:cubicBezTo>
                        <a:cubicBezTo>
                          <a:pt x="31" y="15"/>
                          <a:pt x="31" y="15"/>
                          <a:pt x="31" y="15"/>
                        </a:cubicBezTo>
                        <a:cubicBezTo>
                          <a:pt x="30" y="15"/>
                          <a:pt x="29" y="15"/>
                          <a:pt x="29" y="15"/>
                        </a:cubicBezTo>
                        <a:cubicBezTo>
                          <a:pt x="29" y="15"/>
                          <a:pt x="29" y="15"/>
                          <a:pt x="29" y="16"/>
                        </a:cubicBezTo>
                        <a:cubicBezTo>
                          <a:pt x="29" y="16"/>
                          <a:pt x="28" y="17"/>
                          <a:pt x="27" y="17"/>
                        </a:cubicBezTo>
                        <a:cubicBezTo>
                          <a:pt x="27" y="17"/>
                          <a:pt x="26" y="17"/>
                          <a:pt x="26" y="17"/>
                        </a:cubicBezTo>
                        <a:cubicBezTo>
                          <a:pt x="26" y="17"/>
                          <a:pt x="25" y="16"/>
                          <a:pt x="24" y="16"/>
                        </a:cubicBezTo>
                        <a:cubicBezTo>
                          <a:pt x="24" y="16"/>
                          <a:pt x="23" y="16"/>
                          <a:pt x="22" y="16"/>
                        </a:cubicBezTo>
                        <a:cubicBezTo>
                          <a:pt x="22" y="16"/>
                          <a:pt x="22" y="16"/>
                          <a:pt x="21" y="16"/>
                        </a:cubicBezTo>
                        <a:cubicBezTo>
                          <a:pt x="21" y="16"/>
                          <a:pt x="21" y="16"/>
                          <a:pt x="20" y="16"/>
                        </a:cubicBezTo>
                        <a:cubicBezTo>
                          <a:pt x="23" y="17"/>
                          <a:pt x="26" y="17"/>
                          <a:pt x="28" y="17"/>
                        </a:cubicBezTo>
                        <a:cubicBezTo>
                          <a:pt x="29" y="17"/>
                          <a:pt x="29" y="17"/>
                          <a:pt x="30" y="17"/>
                        </a:cubicBezTo>
                        <a:cubicBezTo>
                          <a:pt x="31" y="17"/>
                          <a:pt x="33" y="17"/>
                          <a:pt x="33" y="17"/>
                        </a:cubicBezTo>
                        <a:cubicBezTo>
                          <a:pt x="35" y="15"/>
                          <a:pt x="36" y="13"/>
                          <a:pt x="36" y="12"/>
                        </a:cubicBezTo>
                        <a:cubicBezTo>
                          <a:pt x="37" y="10"/>
                          <a:pt x="37" y="8"/>
                          <a:pt x="37" y="6"/>
                        </a:cubicBezTo>
                        <a:cubicBezTo>
                          <a:pt x="37" y="6"/>
                          <a:pt x="37" y="6"/>
                          <a:pt x="37" y="6"/>
                        </a:cubicBezTo>
                        <a:cubicBezTo>
                          <a:pt x="36" y="4"/>
                          <a:pt x="34" y="2"/>
                          <a:pt x="31" y="0"/>
                        </a:cubicBezTo>
                      </a:path>
                    </a:pathLst>
                  </a:custGeom>
                  <a:solidFill>
                    <a:srgbClr val="E76C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59" name="Google Shape;4059;p21"/>
                  <p:cNvSpPr/>
                  <p:nvPr/>
                </p:nvSpPr>
                <p:spPr>
                  <a:xfrm>
                    <a:off x="3703" y="1869"/>
                    <a:ext cx="26" cy="22"/>
                  </a:xfrm>
                  <a:custGeom>
                    <a:avLst/>
                    <a:gdLst/>
                    <a:ahLst/>
                    <a:cxnLst/>
                    <a:rect l="l" t="t" r="r" b="b"/>
                    <a:pathLst>
                      <a:path w="35" h="29" extrusionOk="0">
                        <a:moveTo>
                          <a:pt x="30" y="12"/>
                        </a:moveTo>
                        <a:cubicBezTo>
                          <a:pt x="30" y="12"/>
                          <a:pt x="30" y="12"/>
                          <a:pt x="29" y="12"/>
                        </a:cubicBezTo>
                        <a:cubicBezTo>
                          <a:pt x="29" y="12"/>
                          <a:pt x="29" y="12"/>
                          <a:pt x="29" y="12"/>
                        </a:cubicBezTo>
                        <a:cubicBezTo>
                          <a:pt x="29" y="12"/>
                          <a:pt x="29" y="12"/>
                          <a:pt x="29" y="12"/>
                        </a:cubicBezTo>
                        <a:cubicBezTo>
                          <a:pt x="33" y="17"/>
                          <a:pt x="23" y="25"/>
                          <a:pt x="18" y="27"/>
                        </a:cubicBezTo>
                        <a:cubicBezTo>
                          <a:pt x="16" y="28"/>
                          <a:pt x="14" y="28"/>
                          <a:pt x="12" y="28"/>
                        </a:cubicBezTo>
                        <a:cubicBezTo>
                          <a:pt x="10" y="28"/>
                          <a:pt x="7" y="28"/>
                          <a:pt x="4" y="26"/>
                        </a:cubicBezTo>
                        <a:cubicBezTo>
                          <a:pt x="3" y="26"/>
                          <a:pt x="2" y="26"/>
                          <a:pt x="1" y="25"/>
                        </a:cubicBezTo>
                        <a:cubicBezTo>
                          <a:pt x="1" y="25"/>
                          <a:pt x="0" y="25"/>
                          <a:pt x="0" y="25"/>
                        </a:cubicBezTo>
                        <a:cubicBezTo>
                          <a:pt x="0" y="25"/>
                          <a:pt x="0" y="25"/>
                          <a:pt x="1" y="25"/>
                        </a:cubicBezTo>
                        <a:cubicBezTo>
                          <a:pt x="2" y="26"/>
                          <a:pt x="3" y="26"/>
                          <a:pt x="4" y="27"/>
                        </a:cubicBezTo>
                        <a:cubicBezTo>
                          <a:pt x="7" y="28"/>
                          <a:pt x="9" y="29"/>
                          <a:pt x="12" y="29"/>
                        </a:cubicBezTo>
                        <a:cubicBezTo>
                          <a:pt x="14" y="29"/>
                          <a:pt x="16" y="28"/>
                          <a:pt x="19" y="27"/>
                        </a:cubicBezTo>
                        <a:cubicBezTo>
                          <a:pt x="23" y="25"/>
                          <a:pt x="29" y="20"/>
                          <a:pt x="30" y="16"/>
                        </a:cubicBezTo>
                        <a:cubicBezTo>
                          <a:pt x="31" y="15"/>
                          <a:pt x="31" y="15"/>
                          <a:pt x="31" y="14"/>
                        </a:cubicBezTo>
                        <a:cubicBezTo>
                          <a:pt x="31" y="14"/>
                          <a:pt x="30" y="13"/>
                          <a:pt x="30" y="12"/>
                        </a:cubicBezTo>
                        <a:cubicBezTo>
                          <a:pt x="30" y="12"/>
                          <a:pt x="30" y="12"/>
                          <a:pt x="30" y="12"/>
                        </a:cubicBezTo>
                        <a:cubicBezTo>
                          <a:pt x="30" y="12"/>
                          <a:pt x="30" y="12"/>
                          <a:pt x="30" y="12"/>
                        </a:cubicBezTo>
                        <a:cubicBezTo>
                          <a:pt x="30" y="12"/>
                          <a:pt x="30" y="12"/>
                          <a:pt x="30" y="12"/>
                        </a:cubicBezTo>
                        <a:cubicBezTo>
                          <a:pt x="30" y="12"/>
                          <a:pt x="30" y="12"/>
                          <a:pt x="30" y="12"/>
                        </a:cubicBezTo>
                        <a:cubicBezTo>
                          <a:pt x="30" y="12"/>
                          <a:pt x="30" y="12"/>
                          <a:pt x="30" y="12"/>
                        </a:cubicBezTo>
                        <a:moveTo>
                          <a:pt x="34" y="0"/>
                        </a:moveTo>
                        <a:cubicBezTo>
                          <a:pt x="34" y="0"/>
                          <a:pt x="34" y="0"/>
                          <a:pt x="34" y="0"/>
                        </a:cubicBezTo>
                        <a:cubicBezTo>
                          <a:pt x="34" y="2"/>
                          <a:pt x="34" y="4"/>
                          <a:pt x="33" y="6"/>
                        </a:cubicBezTo>
                        <a:cubicBezTo>
                          <a:pt x="33" y="7"/>
                          <a:pt x="32" y="9"/>
                          <a:pt x="30" y="11"/>
                        </a:cubicBezTo>
                        <a:cubicBezTo>
                          <a:pt x="31" y="11"/>
                          <a:pt x="31" y="11"/>
                          <a:pt x="31" y="11"/>
                        </a:cubicBezTo>
                        <a:cubicBezTo>
                          <a:pt x="32" y="10"/>
                          <a:pt x="33" y="8"/>
                          <a:pt x="33" y="7"/>
                        </a:cubicBezTo>
                        <a:cubicBezTo>
                          <a:pt x="33" y="7"/>
                          <a:pt x="33" y="7"/>
                          <a:pt x="33" y="7"/>
                        </a:cubicBezTo>
                        <a:cubicBezTo>
                          <a:pt x="33" y="6"/>
                          <a:pt x="33" y="6"/>
                          <a:pt x="34" y="6"/>
                        </a:cubicBezTo>
                        <a:cubicBezTo>
                          <a:pt x="34" y="6"/>
                          <a:pt x="34" y="6"/>
                          <a:pt x="34" y="6"/>
                        </a:cubicBezTo>
                        <a:cubicBezTo>
                          <a:pt x="34" y="6"/>
                          <a:pt x="34" y="6"/>
                          <a:pt x="34" y="6"/>
                        </a:cubicBezTo>
                        <a:cubicBezTo>
                          <a:pt x="34" y="6"/>
                          <a:pt x="34" y="6"/>
                          <a:pt x="34" y="6"/>
                        </a:cubicBezTo>
                        <a:cubicBezTo>
                          <a:pt x="34" y="4"/>
                          <a:pt x="35" y="3"/>
                          <a:pt x="34" y="1"/>
                        </a:cubicBezTo>
                        <a:cubicBezTo>
                          <a:pt x="34" y="1"/>
                          <a:pt x="34" y="1"/>
                          <a:pt x="34" y="0"/>
                        </a:cubicBezTo>
                      </a:path>
                    </a:pathLst>
                  </a:custGeom>
                  <a:solidFill>
                    <a:srgbClr val="D65E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60" name="Google Shape;4060;p21"/>
                  <p:cNvSpPr/>
                  <p:nvPr/>
                </p:nvSpPr>
                <p:spPr>
                  <a:xfrm>
                    <a:off x="3697" y="1884"/>
                    <a:ext cx="3" cy="2"/>
                  </a:xfrm>
                  <a:custGeom>
                    <a:avLst/>
                    <a:gdLst/>
                    <a:ahLst/>
                    <a:cxnLst/>
                    <a:rect l="l" t="t" r="r" b="b"/>
                    <a:pathLst>
                      <a:path w="4" h="3" extrusionOk="0">
                        <a:moveTo>
                          <a:pt x="0" y="0"/>
                        </a:moveTo>
                        <a:cubicBezTo>
                          <a:pt x="2" y="0"/>
                          <a:pt x="3" y="1"/>
                          <a:pt x="4" y="3"/>
                        </a:cubicBezTo>
                        <a:cubicBezTo>
                          <a:pt x="4" y="2"/>
                          <a:pt x="3" y="1"/>
                          <a:pt x="3" y="1"/>
                        </a:cubicBezTo>
                        <a:cubicBezTo>
                          <a:pt x="2" y="0"/>
                          <a:pt x="1" y="0"/>
                          <a:pt x="0" y="0"/>
                        </a:cubicBezTo>
                      </a:path>
                    </a:pathLst>
                  </a:custGeom>
                  <a:solidFill>
                    <a:srgbClr val="E76C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61" name="Google Shape;4061;p21"/>
                  <p:cNvSpPr/>
                  <p:nvPr/>
                </p:nvSpPr>
                <p:spPr>
                  <a:xfrm>
                    <a:off x="3634" y="1819"/>
                    <a:ext cx="98" cy="69"/>
                  </a:xfrm>
                  <a:custGeom>
                    <a:avLst/>
                    <a:gdLst/>
                    <a:ahLst/>
                    <a:cxnLst/>
                    <a:rect l="l" t="t" r="r" b="b"/>
                    <a:pathLst>
                      <a:path w="131" h="92" extrusionOk="0">
                        <a:moveTo>
                          <a:pt x="84" y="86"/>
                        </a:moveTo>
                        <a:cubicBezTo>
                          <a:pt x="84" y="86"/>
                          <a:pt x="84" y="86"/>
                          <a:pt x="84" y="87"/>
                        </a:cubicBezTo>
                        <a:cubicBezTo>
                          <a:pt x="85" y="87"/>
                          <a:pt x="86" y="88"/>
                          <a:pt x="87" y="88"/>
                        </a:cubicBezTo>
                        <a:cubicBezTo>
                          <a:pt x="87" y="89"/>
                          <a:pt x="88" y="89"/>
                          <a:pt x="88" y="90"/>
                        </a:cubicBezTo>
                        <a:cubicBezTo>
                          <a:pt x="88" y="90"/>
                          <a:pt x="88" y="90"/>
                          <a:pt x="88" y="90"/>
                        </a:cubicBezTo>
                        <a:cubicBezTo>
                          <a:pt x="88" y="90"/>
                          <a:pt x="88" y="90"/>
                          <a:pt x="88" y="90"/>
                        </a:cubicBezTo>
                        <a:cubicBezTo>
                          <a:pt x="89" y="90"/>
                          <a:pt x="89" y="90"/>
                          <a:pt x="89" y="90"/>
                        </a:cubicBezTo>
                        <a:cubicBezTo>
                          <a:pt x="90" y="91"/>
                          <a:pt x="91" y="92"/>
                          <a:pt x="93" y="92"/>
                        </a:cubicBezTo>
                        <a:cubicBezTo>
                          <a:pt x="92" y="92"/>
                          <a:pt x="92" y="92"/>
                          <a:pt x="92" y="92"/>
                        </a:cubicBezTo>
                        <a:cubicBezTo>
                          <a:pt x="91" y="92"/>
                          <a:pt x="91" y="91"/>
                          <a:pt x="91" y="91"/>
                        </a:cubicBezTo>
                        <a:cubicBezTo>
                          <a:pt x="90" y="91"/>
                          <a:pt x="89" y="90"/>
                          <a:pt x="89" y="90"/>
                        </a:cubicBezTo>
                        <a:cubicBezTo>
                          <a:pt x="89" y="89"/>
                          <a:pt x="89" y="89"/>
                          <a:pt x="89" y="89"/>
                        </a:cubicBezTo>
                        <a:cubicBezTo>
                          <a:pt x="89" y="89"/>
                          <a:pt x="88" y="89"/>
                          <a:pt x="88" y="89"/>
                        </a:cubicBezTo>
                        <a:cubicBezTo>
                          <a:pt x="87" y="87"/>
                          <a:pt x="86" y="86"/>
                          <a:pt x="84" y="86"/>
                        </a:cubicBezTo>
                        <a:cubicBezTo>
                          <a:pt x="84" y="86"/>
                          <a:pt x="84" y="86"/>
                          <a:pt x="84" y="86"/>
                        </a:cubicBezTo>
                        <a:moveTo>
                          <a:pt x="117" y="75"/>
                        </a:moveTo>
                        <a:cubicBezTo>
                          <a:pt x="116" y="75"/>
                          <a:pt x="116" y="75"/>
                          <a:pt x="116" y="75"/>
                        </a:cubicBezTo>
                        <a:cubicBezTo>
                          <a:pt x="117" y="75"/>
                          <a:pt x="117" y="76"/>
                          <a:pt x="118" y="76"/>
                        </a:cubicBezTo>
                        <a:cubicBezTo>
                          <a:pt x="118" y="76"/>
                          <a:pt x="119" y="76"/>
                          <a:pt x="120" y="76"/>
                        </a:cubicBezTo>
                        <a:cubicBezTo>
                          <a:pt x="120" y="76"/>
                          <a:pt x="120" y="76"/>
                          <a:pt x="121" y="76"/>
                        </a:cubicBezTo>
                        <a:cubicBezTo>
                          <a:pt x="120" y="76"/>
                          <a:pt x="120" y="76"/>
                          <a:pt x="120" y="76"/>
                        </a:cubicBezTo>
                        <a:cubicBezTo>
                          <a:pt x="120" y="76"/>
                          <a:pt x="120" y="76"/>
                          <a:pt x="120" y="76"/>
                        </a:cubicBezTo>
                        <a:cubicBezTo>
                          <a:pt x="119" y="76"/>
                          <a:pt x="118" y="75"/>
                          <a:pt x="117" y="75"/>
                        </a:cubicBezTo>
                        <a:cubicBezTo>
                          <a:pt x="117" y="75"/>
                          <a:pt x="117" y="75"/>
                          <a:pt x="117" y="75"/>
                        </a:cubicBezTo>
                        <a:moveTo>
                          <a:pt x="113" y="56"/>
                        </a:moveTo>
                        <a:cubicBezTo>
                          <a:pt x="116" y="58"/>
                          <a:pt x="119" y="59"/>
                          <a:pt x="120" y="61"/>
                        </a:cubicBezTo>
                        <a:cubicBezTo>
                          <a:pt x="123" y="63"/>
                          <a:pt x="125" y="65"/>
                          <a:pt x="126" y="67"/>
                        </a:cubicBezTo>
                        <a:cubicBezTo>
                          <a:pt x="126" y="67"/>
                          <a:pt x="126" y="67"/>
                          <a:pt x="126" y="67"/>
                        </a:cubicBezTo>
                        <a:cubicBezTo>
                          <a:pt x="126" y="67"/>
                          <a:pt x="126" y="67"/>
                          <a:pt x="126" y="67"/>
                        </a:cubicBezTo>
                        <a:cubicBezTo>
                          <a:pt x="126" y="67"/>
                          <a:pt x="126" y="67"/>
                          <a:pt x="126" y="67"/>
                        </a:cubicBezTo>
                        <a:cubicBezTo>
                          <a:pt x="126" y="66"/>
                          <a:pt x="125" y="65"/>
                          <a:pt x="125" y="64"/>
                        </a:cubicBezTo>
                        <a:cubicBezTo>
                          <a:pt x="123" y="62"/>
                          <a:pt x="121" y="60"/>
                          <a:pt x="119" y="59"/>
                        </a:cubicBezTo>
                        <a:cubicBezTo>
                          <a:pt x="117" y="58"/>
                          <a:pt x="115" y="57"/>
                          <a:pt x="113" y="56"/>
                        </a:cubicBezTo>
                        <a:cubicBezTo>
                          <a:pt x="113" y="56"/>
                          <a:pt x="113" y="56"/>
                          <a:pt x="113" y="56"/>
                        </a:cubicBezTo>
                        <a:moveTo>
                          <a:pt x="120" y="31"/>
                        </a:moveTo>
                        <a:cubicBezTo>
                          <a:pt x="120" y="31"/>
                          <a:pt x="120" y="31"/>
                          <a:pt x="120" y="31"/>
                        </a:cubicBezTo>
                        <a:cubicBezTo>
                          <a:pt x="120" y="31"/>
                          <a:pt x="120" y="31"/>
                          <a:pt x="120" y="31"/>
                        </a:cubicBezTo>
                        <a:cubicBezTo>
                          <a:pt x="120" y="31"/>
                          <a:pt x="120" y="31"/>
                          <a:pt x="120" y="31"/>
                        </a:cubicBezTo>
                        <a:moveTo>
                          <a:pt x="124" y="31"/>
                        </a:moveTo>
                        <a:cubicBezTo>
                          <a:pt x="124" y="32"/>
                          <a:pt x="123" y="32"/>
                          <a:pt x="122" y="32"/>
                        </a:cubicBezTo>
                        <a:cubicBezTo>
                          <a:pt x="122" y="32"/>
                          <a:pt x="121" y="32"/>
                          <a:pt x="121" y="32"/>
                        </a:cubicBezTo>
                        <a:cubicBezTo>
                          <a:pt x="122" y="32"/>
                          <a:pt x="123" y="32"/>
                          <a:pt x="123" y="32"/>
                        </a:cubicBezTo>
                        <a:cubicBezTo>
                          <a:pt x="126" y="33"/>
                          <a:pt x="127" y="34"/>
                          <a:pt x="128" y="36"/>
                        </a:cubicBezTo>
                        <a:cubicBezTo>
                          <a:pt x="129" y="37"/>
                          <a:pt x="130" y="39"/>
                          <a:pt x="130" y="40"/>
                        </a:cubicBezTo>
                        <a:cubicBezTo>
                          <a:pt x="130" y="41"/>
                          <a:pt x="130" y="41"/>
                          <a:pt x="130" y="41"/>
                        </a:cubicBezTo>
                        <a:cubicBezTo>
                          <a:pt x="131" y="41"/>
                          <a:pt x="131" y="41"/>
                          <a:pt x="131" y="41"/>
                        </a:cubicBezTo>
                        <a:cubicBezTo>
                          <a:pt x="131" y="41"/>
                          <a:pt x="131" y="40"/>
                          <a:pt x="131" y="40"/>
                        </a:cubicBezTo>
                        <a:cubicBezTo>
                          <a:pt x="131" y="39"/>
                          <a:pt x="131" y="39"/>
                          <a:pt x="131" y="38"/>
                        </a:cubicBezTo>
                        <a:cubicBezTo>
                          <a:pt x="130" y="38"/>
                          <a:pt x="130" y="38"/>
                          <a:pt x="130" y="37"/>
                        </a:cubicBezTo>
                        <a:cubicBezTo>
                          <a:pt x="130" y="37"/>
                          <a:pt x="129" y="36"/>
                          <a:pt x="129" y="36"/>
                        </a:cubicBezTo>
                        <a:cubicBezTo>
                          <a:pt x="128" y="34"/>
                          <a:pt x="127" y="33"/>
                          <a:pt x="126" y="32"/>
                        </a:cubicBezTo>
                        <a:cubicBezTo>
                          <a:pt x="125" y="32"/>
                          <a:pt x="125" y="32"/>
                          <a:pt x="124" y="31"/>
                        </a:cubicBezTo>
                        <a:moveTo>
                          <a:pt x="128" y="19"/>
                        </a:moveTo>
                        <a:cubicBezTo>
                          <a:pt x="127" y="22"/>
                          <a:pt x="124" y="24"/>
                          <a:pt x="120" y="24"/>
                        </a:cubicBezTo>
                        <a:cubicBezTo>
                          <a:pt x="120" y="24"/>
                          <a:pt x="120" y="24"/>
                          <a:pt x="120" y="25"/>
                        </a:cubicBezTo>
                        <a:cubicBezTo>
                          <a:pt x="119" y="25"/>
                          <a:pt x="119" y="25"/>
                          <a:pt x="119" y="25"/>
                        </a:cubicBezTo>
                        <a:cubicBezTo>
                          <a:pt x="120" y="25"/>
                          <a:pt x="121" y="25"/>
                          <a:pt x="121" y="25"/>
                        </a:cubicBezTo>
                        <a:cubicBezTo>
                          <a:pt x="122" y="25"/>
                          <a:pt x="123" y="25"/>
                          <a:pt x="124" y="24"/>
                        </a:cubicBezTo>
                        <a:cubicBezTo>
                          <a:pt x="125" y="24"/>
                          <a:pt x="125" y="24"/>
                          <a:pt x="125" y="24"/>
                        </a:cubicBezTo>
                        <a:cubicBezTo>
                          <a:pt x="125" y="24"/>
                          <a:pt x="125" y="24"/>
                          <a:pt x="125" y="24"/>
                        </a:cubicBezTo>
                        <a:cubicBezTo>
                          <a:pt x="125" y="24"/>
                          <a:pt x="125" y="24"/>
                          <a:pt x="125" y="24"/>
                        </a:cubicBezTo>
                        <a:cubicBezTo>
                          <a:pt x="125" y="24"/>
                          <a:pt x="125" y="24"/>
                          <a:pt x="125" y="24"/>
                        </a:cubicBezTo>
                        <a:cubicBezTo>
                          <a:pt x="127" y="23"/>
                          <a:pt x="128" y="22"/>
                          <a:pt x="128" y="20"/>
                        </a:cubicBezTo>
                        <a:cubicBezTo>
                          <a:pt x="128" y="20"/>
                          <a:pt x="129" y="20"/>
                          <a:pt x="129" y="20"/>
                        </a:cubicBezTo>
                        <a:cubicBezTo>
                          <a:pt x="128" y="19"/>
                          <a:pt x="128" y="19"/>
                          <a:pt x="128" y="19"/>
                        </a:cubicBezTo>
                        <a:cubicBezTo>
                          <a:pt x="128" y="19"/>
                          <a:pt x="128" y="19"/>
                          <a:pt x="128" y="19"/>
                        </a:cubicBezTo>
                        <a:moveTo>
                          <a:pt x="0" y="0"/>
                        </a:moveTo>
                        <a:cubicBezTo>
                          <a:pt x="0" y="0"/>
                          <a:pt x="0" y="0"/>
                          <a:pt x="0" y="0"/>
                        </a:cubicBezTo>
                        <a:cubicBezTo>
                          <a:pt x="0" y="0"/>
                          <a:pt x="1" y="1"/>
                          <a:pt x="1" y="1"/>
                        </a:cubicBezTo>
                        <a:cubicBezTo>
                          <a:pt x="1" y="2"/>
                          <a:pt x="2" y="2"/>
                          <a:pt x="2" y="3"/>
                        </a:cubicBezTo>
                        <a:cubicBezTo>
                          <a:pt x="3" y="4"/>
                          <a:pt x="5" y="4"/>
                          <a:pt x="6" y="4"/>
                        </a:cubicBezTo>
                        <a:cubicBezTo>
                          <a:pt x="7" y="4"/>
                          <a:pt x="7" y="4"/>
                          <a:pt x="8" y="4"/>
                        </a:cubicBezTo>
                        <a:cubicBezTo>
                          <a:pt x="8" y="4"/>
                          <a:pt x="8" y="4"/>
                          <a:pt x="9" y="4"/>
                        </a:cubicBezTo>
                        <a:cubicBezTo>
                          <a:pt x="9" y="4"/>
                          <a:pt x="9" y="4"/>
                          <a:pt x="10" y="4"/>
                        </a:cubicBezTo>
                        <a:cubicBezTo>
                          <a:pt x="10" y="4"/>
                          <a:pt x="10" y="4"/>
                          <a:pt x="10" y="4"/>
                        </a:cubicBezTo>
                        <a:cubicBezTo>
                          <a:pt x="12" y="4"/>
                          <a:pt x="14" y="4"/>
                          <a:pt x="16" y="4"/>
                        </a:cubicBezTo>
                        <a:cubicBezTo>
                          <a:pt x="16" y="4"/>
                          <a:pt x="16" y="4"/>
                          <a:pt x="15" y="4"/>
                        </a:cubicBezTo>
                        <a:cubicBezTo>
                          <a:pt x="15" y="4"/>
                          <a:pt x="14" y="4"/>
                          <a:pt x="13" y="4"/>
                        </a:cubicBezTo>
                        <a:cubicBezTo>
                          <a:pt x="12" y="4"/>
                          <a:pt x="11" y="4"/>
                          <a:pt x="9" y="4"/>
                        </a:cubicBezTo>
                        <a:cubicBezTo>
                          <a:pt x="9" y="4"/>
                          <a:pt x="8" y="4"/>
                          <a:pt x="8" y="4"/>
                        </a:cubicBezTo>
                        <a:cubicBezTo>
                          <a:pt x="5" y="4"/>
                          <a:pt x="2" y="3"/>
                          <a:pt x="1" y="1"/>
                        </a:cubicBezTo>
                        <a:cubicBezTo>
                          <a:pt x="1" y="0"/>
                          <a:pt x="1" y="0"/>
                          <a:pt x="0" y="0"/>
                        </a:cubicBezTo>
                      </a:path>
                    </a:pathLst>
                  </a:custGeom>
                  <a:solidFill>
                    <a:srgbClr val="D5543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62" name="Google Shape;4062;p21"/>
                  <p:cNvSpPr/>
                  <p:nvPr/>
                </p:nvSpPr>
                <p:spPr>
                  <a:xfrm>
                    <a:off x="3633" y="1827"/>
                    <a:ext cx="9" cy="7"/>
                  </a:xfrm>
                  <a:custGeom>
                    <a:avLst/>
                    <a:gdLst/>
                    <a:ahLst/>
                    <a:cxnLst/>
                    <a:rect l="l" t="t" r="r" b="b"/>
                    <a:pathLst>
                      <a:path w="12" h="9" extrusionOk="0">
                        <a:moveTo>
                          <a:pt x="7" y="0"/>
                        </a:moveTo>
                        <a:cubicBezTo>
                          <a:pt x="7" y="1"/>
                          <a:pt x="7" y="1"/>
                          <a:pt x="7" y="1"/>
                        </a:cubicBezTo>
                        <a:cubicBezTo>
                          <a:pt x="7" y="3"/>
                          <a:pt x="9" y="6"/>
                          <a:pt x="11" y="8"/>
                        </a:cubicBezTo>
                        <a:cubicBezTo>
                          <a:pt x="10" y="7"/>
                          <a:pt x="10" y="7"/>
                          <a:pt x="9" y="7"/>
                        </a:cubicBezTo>
                        <a:cubicBezTo>
                          <a:pt x="7" y="6"/>
                          <a:pt x="6" y="6"/>
                          <a:pt x="4" y="6"/>
                        </a:cubicBezTo>
                        <a:cubicBezTo>
                          <a:pt x="3" y="6"/>
                          <a:pt x="2" y="5"/>
                          <a:pt x="1" y="5"/>
                        </a:cubicBezTo>
                        <a:cubicBezTo>
                          <a:pt x="1" y="4"/>
                          <a:pt x="0" y="4"/>
                          <a:pt x="0" y="4"/>
                        </a:cubicBezTo>
                        <a:cubicBezTo>
                          <a:pt x="0" y="4"/>
                          <a:pt x="1" y="5"/>
                          <a:pt x="1" y="5"/>
                        </a:cubicBezTo>
                        <a:cubicBezTo>
                          <a:pt x="1" y="5"/>
                          <a:pt x="1" y="6"/>
                          <a:pt x="2" y="6"/>
                        </a:cubicBezTo>
                        <a:cubicBezTo>
                          <a:pt x="3" y="6"/>
                          <a:pt x="5" y="7"/>
                          <a:pt x="6" y="7"/>
                        </a:cubicBezTo>
                        <a:cubicBezTo>
                          <a:pt x="7" y="7"/>
                          <a:pt x="8" y="7"/>
                          <a:pt x="9" y="8"/>
                        </a:cubicBezTo>
                        <a:cubicBezTo>
                          <a:pt x="10" y="8"/>
                          <a:pt x="11" y="8"/>
                          <a:pt x="12" y="9"/>
                        </a:cubicBezTo>
                        <a:cubicBezTo>
                          <a:pt x="12" y="8"/>
                          <a:pt x="12" y="8"/>
                          <a:pt x="11" y="7"/>
                        </a:cubicBezTo>
                        <a:cubicBezTo>
                          <a:pt x="11" y="7"/>
                          <a:pt x="10" y="6"/>
                          <a:pt x="10" y="5"/>
                        </a:cubicBezTo>
                        <a:cubicBezTo>
                          <a:pt x="9" y="3"/>
                          <a:pt x="8" y="2"/>
                          <a:pt x="7" y="0"/>
                        </a:cubicBezTo>
                      </a:path>
                    </a:pathLst>
                  </a:custGeom>
                  <a:solidFill>
                    <a:srgbClr val="D5543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63" name="Google Shape;4063;p21"/>
                  <p:cNvSpPr/>
                  <p:nvPr/>
                </p:nvSpPr>
                <p:spPr>
                  <a:xfrm>
                    <a:off x="3642" y="1851"/>
                    <a:ext cx="10" cy="1"/>
                  </a:xfrm>
                  <a:custGeom>
                    <a:avLst/>
                    <a:gdLst/>
                    <a:ahLst/>
                    <a:cxnLst/>
                    <a:rect l="l" t="t" r="r" b="b"/>
                    <a:pathLst>
                      <a:path w="13" h="1" extrusionOk="0">
                        <a:moveTo>
                          <a:pt x="12" y="0"/>
                        </a:moveTo>
                        <a:cubicBezTo>
                          <a:pt x="12" y="0"/>
                          <a:pt x="12" y="0"/>
                          <a:pt x="11" y="0"/>
                        </a:cubicBezTo>
                        <a:cubicBezTo>
                          <a:pt x="10" y="0"/>
                          <a:pt x="8" y="0"/>
                          <a:pt x="7" y="0"/>
                        </a:cubicBezTo>
                        <a:cubicBezTo>
                          <a:pt x="7" y="0"/>
                          <a:pt x="7" y="0"/>
                          <a:pt x="6" y="0"/>
                        </a:cubicBezTo>
                        <a:cubicBezTo>
                          <a:pt x="6" y="0"/>
                          <a:pt x="6" y="0"/>
                          <a:pt x="6" y="0"/>
                        </a:cubicBezTo>
                        <a:cubicBezTo>
                          <a:pt x="6" y="0"/>
                          <a:pt x="5" y="0"/>
                          <a:pt x="5" y="0"/>
                        </a:cubicBezTo>
                        <a:cubicBezTo>
                          <a:pt x="5" y="0"/>
                          <a:pt x="4" y="0"/>
                          <a:pt x="4" y="0"/>
                        </a:cubicBezTo>
                        <a:cubicBezTo>
                          <a:pt x="4" y="0"/>
                          <a:pt x="4" y="0"/>
                          <a:pt x="4" y="0"/>
                        </a:cubicBezTo>
                        <a:cubicBezTo>
                          <a:pt x="3" y="0"/>
                          <a:pt x="3" y="0"/>
                          <a:pt x="3" y="0"/>
                        </a:cubicBezTo>
                        <a:cubicBezTo>
                          <a:pt x="2" y="0"/>
                          <a:pt x="1" y="0"/>
                          <a:pt x="0" y="0"/>
                        </a:cubicBezTo>
                        <a:cubicBezTo>
                          <a:pt x="0" y="0"/>
                          <a:pt x="0" y="0"/>
                          <a:pt x="0" y="0"/>
                        </a:cubicBezTo>
                        <a:cubicBezTo>
                          <a:pt x="0" y="0"/>
                          <a:pt x="0" y="0"/>
                          <a:pt x="0" y="0"/>
                        </a:cubicBezTo>
                        <a:cubicBezTo>
                          <a:pt x="0" y="0"/>
                          <a:pt x="1" y="0"/>
                          <a:pt x="2" y="0"/>
                        </a:cubicBezTo>
                        <a:cubicBezTo>
                          <a:pt x="3" y="0"/>
                          <a:pt x="3" y="0"/>
                          <a:pt x="3" y="0"/>
                        </a:cubicBezTo>
                        <a:cubicBezTo>
                          <a:pt x="3" y="0"/>
                          <a:pt x="3" y="1"/>
                          <a:pt x="3" y="1"/>
                        </a:cubicBezTo>
                        <a:cubicBezTo>
                          <a:pt x="3" y="1"/>
                          <a:pt x="3" y="1"/>
                          <a:pt x="3" y="1"/>
                        </a:cubicBezTo>
                        <a:cubicBezTo>
                          <a:pt x="3" y="1"/>
                          <a:pt x="3" y="1"/>
                          <a:pt x="3" y="1"/>
                        </a:cubicBezTo>
                        <a:cubicBezTo>
                          <a:pt x="3" y="1"/>
                          <a:pt x="3" y="1"/>
                          <a:pt x="3" y="1"/>
                        </a:cubicBezTo>
                        <a:cubicBezTo>
                          <a:pt x="4" y="1"/>
                          <a:pt x="4" y="1"/>
                          <a:pt x="5" y="1"/>
                        </a:cubicBezTo>
                        <a:cubicBezTo>
                          <a:pt x="6" y="1"/>
                          <a:pt x="7" y="1"/>
                          <a:pt x="8" y="1"/>
                        </a:cubicBezTo>
                        <a:cubicBezTo>
                          <a:pt x="8" y="1"/>
                          <a:pt x="8" y="1"/>
                          <a:pt x="8" y="1"/>
                        </a:cubicBezTo>
                        <a:cubicBezTo>
                          <a:pt x="9" y="1"/>
                          <a:pt x="9" y="1"/>
                          <a:pt x="9" y="1"/>
                        </a:cubicBezTo>
                        <a:cubicBezTo>
                          <a:pt x="9" y="1"/>
                          <a:pt x="10" y="1"/>
                          <a:pt x="11" y="1"/>
                        </a:cubicBezTo>
                        <a:cubicBezTo>
                          <a:pt x="12" y="1"/>
                          <a:pt x="12" y="0"/>
                          <a:pt x="13" y="0"/>
                        </a:cubicBezTo>
                        <a:cubicBezTo>
                          <a:pt x="13" y="0"/>
                          <a:pt x="13" y="0"/>
                          <a:pt x="13" y="0"/>
                        </a:cubicBezTo>
                        <a:cubicBezTo>
                          <a:pt x="13" y="0"/>
                          <a:pt x="13" y="0"/>
                          <a:pt x="13" y="0"/>
                        </a:cubicBezTo>
                        <a:cubicBezTo>
                          <a:pt x="13" y="0"/>
                          <a:pt x="12" y="0"/>
                          <a:pt x="12" y="0"/>
                        </a:cubicBezTo>
                      </a:path>
                    </a:pathLst>
                  </a:custGeom>
                  <a:solidFill>
                    <a:srgbClr val="D5543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64" name="Google Shape;4064;p21"/>
                  <p:cNvSpPr/>
                  <p:nvPr/>
                </p:nvSpPr>
                <p:spPr>
                  <a:xfrm>
                    <a:off x="3749" y="1762"/>
                    <a:ext cx="17" cy="9"/>
                  </a:xfrm>
                  <a:custGeom>
                    <a:avLst/>
                    <a:gdLst/>
                    <a:ahLst/>
                    <a:cxnLst/>
                    <a:rect l="l" t="t" r="r" b="b"/>
                    <a:pathLst>
                      <a:path w="23" h="12" extrusionOk="0">
                        <a:moveTo>
                          <a:pt x="20" y="8"/>
                        </a:moveTo>
                        <a:cubicBezTo>
                          <a:pt x="18" y="6"/>
                          <a:pt x="14" y="6"/>
                          <a:pt x="11" y="5"/>
                        </a:cubicBezTo>
                        <a:cubicBezTo>
                          <a:pt x="9" y="4"/>
                          <a:pt x="8" y="2"/>
                          <a:pt x="6" y="1"/>
                        </a:cubicBezTo>
                        <a:cubicBezTo>
                          <a:pt x="4" y="0"/>
                          <a:pt x="2" y="1"/>
                          <a:pt x="0" y="2"/>
                        </a:cubicBezTo>
                        <a:cubicBezTo>
                          <a:pt x="1" y="2"/>
                          <a:pt x="1" y="2"/>
                          <a:pt x="1" y="2"/>
                        </a:cubicBezTo>
                        <a:cubicBezTo>
                          <a:pt x="8" y="0"/>
                          <a:pt x="7" y="5"/>
                          <a:pt x="11" y="7"/>
                        </a:cubicBezTo>
                        <a:cubicBezTo>
                          <a:pt x="13" y="7"/>
                          <a:pt x="15" y="7"/>
                          <a:pt x="16" y="8"/>
                        </a:cubicBezTo>
                        <a:cubicBezTo>
                          <a:pt x="20" y="8"/>
                          <a:pt x="21" y="10"/>
                          <a:pt x="22" y="12"/>
                        </a:cubicBezTo>
                        <a:cubicBezTo>
                          <a:pt x="23" y="12"/>
                          <a:pt x="23" y="12"/>
                          <a:pt x="23" y="12"/>
                        </a:cubicBezTo>
                        <a:cubicBezTo>
                          <a:pt x="23" y="10"/>
                          <a:pt x="22" y="9"/>
                          <a:pt x="20" y="8"/>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65" name="Google Shape;4065;p21"/>
                  <p:cNvSpPr/>
                  <p:nvPr/>
                </p:nvSpPr>
                <p:spPr>
                  <a:xfrm>
                    <a:off x="3791" y="1788"/>
                    <a:ext cx="7" cy="7"/>
                  </a:xfrm>
                  <a:custGeom>
                    <a:avLst/>
                    <a:gdLst/>
                    <a:ahLst/>
                    <a:cxnLst/>
                    <a:rect l="l" t="t" r="r" b="b"/>
                    <a:pathLst>
                      <a:path w="10" h="10" extrusionOk="0">
                        <a:moveTo>
                          <a:pt x="10" y="9"/>
                        </a:moveTo>
                        <a:cubicBezTo>
                          <a:pt x="9" y="9"/>
                          <a:pt x="8" y="7"/>
                          <a:pt x="7" y="7"/>
                        </a:cubicBezTo>
                        <a:cubicBezTo>
                          <a:pt x="6" y="6"/>
                          <a:pt x="5" y="6"/>
                          <a:pt x="4" y="6"/>
                        </a:cubicBezTo>
                        <a:cubicBezTo>
                          <a:pt x="1" y="5"/>
                          <a:pt x="1" y="3"/>
                          <a:pt x="2" y="0"/>
                        </a:cubicBezTo>
                        <a:cubicBezTo>
                          <a:pt x="1" y="0"/>
                          <a:pt x="1" y="0"/>
                          <a:pt x="1" y="0"/>
                        </a:cubicBezTo>
                        <a:cubicBezTo>
                          <a:pt x="0" y="2"/>
                          <a:pt x="0" y="5"/>
                          <a:pt x="2" y="6"/>
                        </a:cubicBezTo>
                        <a:cubicBezTo>
                          <a:pt x="3" y="7"/>
                          <a:pt x="3" y="7"/>
                          <a:pt x="4" y="7"/>
                        </a:cubicBezTo>
                        <a:cubicBezTo>
                          <a:pt x="6" y="7"/>
                          <a:pt x="6" y="8"/>
                          <a:pt x="7" y="8"/>
                        </a:cubicBezTo>
                        <a:cubicBezTo>
                          <a:pt x="8" y="9"/>
                          <a:pt x="9" y="10"/>
                          <a:pt x="10" y="9"/>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66" name="Google Shape;4066;p21"/>
                  <p:cNvSpPr/>
                  <p:nvPr/>
                </p:nvSpPr>
                <p:spPr>
                  <a:xfrm>
                    <a:off x="3792" y="1787"/>
                    <a:ext cx="0" cy="0"/>
                  </a:xfrm>
                  <a:custGeom>
                    <a:avLst/>
                    <a:gdLst/>
                    <a:ahLst/>
                    <a:cxnLst/>
                    <a:rect l="l" t="t" r="r" b="b"/>
                    <a:pathLst>
                      <a:path w="120000" h="120000" extrusionOk="0">
                        <a:moveTo>
                          <a:pt x="0" y="0"/>
                        </a:moveTo>
                        <a:lnTo>
                          <a:pt x="0" y="0"/>
                        </a:lnTo>
                        <a:lnTo>
                          <a:pt x="0" y="0"/>
                        </a:ln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67" name="Google Shape;4067;p21"/>
                  <p:cNvSpPr/>
                  <p:nvPr/>
                </p:nvSpPr>
                <p:spPr>
                  <a:xfrm>
                    <a:off x="3807" y="1785"/>
                    <a:ext cx="5" cy="6"/>
                  </a:xfrm>
                  <a:custGeom>
                    <a:avLst/>
                    <a:gdLst/>
                    <a:ahLst/>
                    <a:cxnLst/>
                    <a:rect l="l" t="t" r="r" b="b"/>
                    <a:pathLst>
                      <a:path w="6" h="8" extrusionOk="0">
                        <a:moveTo>
                          <a:pt x="2" y="0"/>
                        </a:moveTo>
                        <a:cubicBezTo>
                          <a:pt x="1" y="0"/>
                          <a:pt x="1" y="0"/>
                          <a:pt x="1" y="0"/>
                        </a:cubicBezTo>
                        <a:cubicBezTo>
                          <a:pt x="2" y="1"/>
                          <a:pt x="2" y="1"/>
                          <a:pt x="3" y="2"/>
                        </a:cubicBezTo>
                        <a:cubicBezTo>
                          <a:pt x="3" y="2"/>
                          <a:pt x="5" y="2"/>
                          <a:pt x="4" y="3"/>
                        </a:cubicBezTo>
                        <a:cubicBezTo>
                          <a:pt x="4" y="3"/>
                          <a:pt x="3" y="4"/>
                          <a:pt x="2" y="4"/>
                        </a:cubicBezTo>
                        <a:cubicBezTo>
                          <a:pt x="1" y="5"/>
                          <a:pt x="0" y="7"/>
                          <a:pt x="0" y="8"/>
                        </a:cubicBezTo>
                        <a:cubicBezTo>
                          <a:pt x="1" y="8"/>
                          <a:pt x="1" y="8"/>
                          <a:pt x="1" y="8"/>
                        </a:cubicBezTo>
                        <a:cubicBezTo>
                          <a:pt x="2" y="7"/>
                          <a:pt x="2" y="6"/>
                          <a:pt x="3" y="5"/>
                        </a:cubicBezTo>
                        <a:cubicBezTo>
                          <a:pt x="4" y="4"/>
                          <a:pt x="5" y="4"/>
                          <a:pt x="6" y="3"/>
                        </a:cubicBezTo>
                        <a:cubicBezTo>
                          <a:pt x="6" y="1"/>
                          <a:pt x="3" y="1"/>
                          <a:pt x="2" y="0"/>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68" name="Google Shape;4068;p21"/>
                  <p:cNvSpPr/>
                  <p:nvPr/>
                </p:nvSpPr>
                <p:spPr>
                  <a:xfrm>
                    <a:off x="3785" y="1793"/>
                    <a:ext cx="30" cy="12"/>
                  </a:xfrm>
                  <a:custGeom>
                    <a:avLst/>
                    <a:gdLst/>
                    <a:ahLst/>
                    <a:cxnLst/>
                    <a:rect l="l" t="t" r="r" b="b"/>
                    <a:pathLst>
                      <a:path w="41" h="16" extrusionOk="0">
                        <a:moveTo>
                          <a:pt x="41" y="0"/>
                        </a:moveTo>
                        <a:cubicBezTo>
                          <a:pt x="37" y="2"/>
                          <a:pt x="35" y="5"/>
                          <a:pt x="31" y="7"/>
                        </a:cubicBezTo>
                        <a:cubicBezTo>
                          <a:pt x="26" y="8"/>
                          <a:pt x="22" y="10"/>
                          <a:pt x="17" y="10"/>
                        </a:cubicBezTo>
                        <a:cubicBezTo>
                          <a:pt x="13" y="10"/>
                          <a:pt x="9" y="9"/>
                          <a:pt x="5" y="11"/>
                        </a:cubicBezTo>
                        <a:cubicBezTo>
                          <a:pt x="2" y="11"/>
                          <a:pt x="1" y="14"/>
                          <a:pt x="0" y="15"/>
                        </a:cubicBezTo>
                        <a:cubicBezTo>
                          <a:pt x="0" y="16"/>
                          <a:pt x="0" y="16"/>
                          <a:pt x="0" y="16"/>
                        </a:cubicBezTo>
                        <a:cubicBezTo>
                          <a:pt x="1" y="15"/>
                          <a:pt x="2" y="14"/>
                          <a:pt x="3" y="13"/>
                        </a:cubicBezTo>
                        <a:cubicBezTo>
                          <a:pt x="6" y="11"/>
                          <a:pt x="9" y="11"/>
                          <a:pt x="12" y="12"/>
                        </a:cubicBezTo>
                        <a:cubicBezTo>
                          <a:pt x="16" y="12"/>
                          <a:pt x="20" y="12"/>
                          <a:pt x="24" y="11"/>
                        </a:cubicBezTo>
                        <a:cubicBezTo>
                          <a:pt x="31" y="9"/>
                          <a:pt x="38" y="5"/>
                          <a:pt x="41" y="0"/>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69" name="Google Shape;4069;p21"/>
                  <p:cNvSpPr/>
                  <p:nvPr/>
                </p:nvSpPr>
                <p:spPr>
                  <a:xfrm>
                    <a:off x="3743" y="1798"/>
                    <a:ext cx="22" cy="11"/>
                  </a:xfrm>
                  <a:custGeom>
                    <a:avLst/>
                    <a:gdLst/>
                    <a:ahLst/>
                    <a:cxnLst/>
                    <a:rect l="l" t="t" r="r" b="b"/>
                    <a:pathLst>
                      <a:path w="30" h="15" extrusionOk="0">
                        <a:moveTo>
                          <a:pt x="30" y="0"/>
                        </a:moveTo>
                        <a:cubicBezTo>
                          <a:pt x="26" y="1"/>
                          <a:pt x="23" y="1"/>
                          <a:pt x="20" y="3"/>
                        </a:cubicBezTo>
                        <a:cubicBezTo>
                          <a:pt x="19" y="3"/>
                          <a:pt x="18" y="4"/>
                          <a:pt x="17" y="5"/>
                        </a:cubicBezTo>
                        <a:cubicBezTo>
                          <a:pt x="15" y="7"/>
                          <a:pt x="12" y="7"/>
                          <a:pt x="9" y="7"/>
                        </a:cubicBezTo>
                        <a:cubicBezTo>
                          <a:pt x="5" y="8"/>
                          <a:pt x="0" y="12"/>
                          <a:pt x="3" y="15"/>
                        </a:cubicBezTo>
                        <a:cubicBezTo>
                          <a:pt x="3" y="15"/>
                          <a:pt x="3" y="15"/>
                          <a:pt x="3" y="15"/>
                        </a:cubicBezTo>
                        <a:cubicBezTo>
                          <a:pt x="3" y="12"/>
                          <a:pt x="5" y="9"/>
                          <a:pt x="9" y="8"/>
                        </a:cubicBezTo>
                        <a:cubicBezTo>
                          <a:pt x="11" y="8"/>
                          <a:pt x="14" y="8"/>
                          <a:pt x="15" y="7"/>
                        </a:cubicBezTo>
                        <a:cubicBezTo>
                          <a:pt x="17" y="6"/>
                          <a:pt x="19" y="5"/>
                          <a:pt x="20" y="3"/>
                        </a:cubicBezTo>
                        <a:cubicBezTo>
                          <a:pt x="23" y="2"/>
                          <a:pt x="27" y="2"/>
                          <a:pt x="30" y="1"/>
                        </a:cubicBezTo>
                        <a:cubicBezTo>
                          <a:pt x="30" y="1"/>
                          <a:pt x="30" y="0"/>
                          <a:pt x="30" y="0"/>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70" name="Google Shape;4070;p21"/>
                  <p:cNvSpPr/>
                  <p:nvPr/>
                </p:nvSpPr>
                <p:spPr>
                  <a:xfrm>
                    <a:off x="3773" y="1779"/>
                    <a:ext cx="6" cy="8"/>
                  </a:xfrm>
                  <a:custGeom>
                    <a:avLst/>
                    <a:gdLst/>
                    <a:ahLst/>
                    <a:cxnLst/>
                    <a:rect l="l" t="t" r="r" b="b"/>
                    <a:pathLst>
                      <a:path w="7" h="10" extrusionOk="0">
                        <a:moveTo>
                          <a:pt x="1" y="1"/>
                        </a:moveTo>
                        <a:cubicBezTo>
                          <a:pt x="1" y="1"/>
                          <a:pt x="1" y="1"/>
                          <a:pt x="1" y="1"/>
                        </a:cubicBezTo>
                        <a:cubicBezTo>
                          <a:pt x="2" y="1"/>
                          <a:pt x="6" y="1"/>
                          <a:pt x="5" y="3"/>
                        </a:cubicBezTo>
                        <a:cubicBezTo>
                          <a:pt x="4" y="4"/>
                          <a:pt x="3" y="4"/>
                          <a:pt x="2" y="5"/>
                        </a:cubicBezTo>
                        <a:cubicBezTo>
                          <a:pt x="0" y="7"/>
                          <a:pt x="0" y="9"/>
                          <a:pt x="1" y="10"/>
                        </a:cubicBezTo>
                        <a:cubicBezTo>
                          <a:pt x="2" y="10"/>
                          <a:pt x="2" y="10"/>
                          <a:pt x="2" y="10"/>
                        </a:cubicBezTo>
                        <a:cubicBezTo>
                          <a:pt x="2" y="8"/>
                          <a:pt x="2" y="7"/>
                          <a:pt x="4" y="5"/>
                        </a:cubicBezTo>
                        <a:cubicBezTo>
                          <a:pt x="5" y="4"/>
                          <a:pt x="6" y="4"/>
                          <a:pt x="7" y="3"/>
                        </a:cubicBezTo>
                        <a:cubicBezTo>
                          <a:pt x="7" y="0"/>
                          <a:pt x="3" y="1"/>
                          <a:pt x="1" y="1"/>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71" name="Google Shape;4071;p21"/>
                  <p:cNvSpPr/>
                  <p:nvPr/>
                </p:nvSpPr>
                <p:spPr>
                  <a:xfrm>
                    <a:off x="3776" y="1794"/>
                    <a:ext cx="9" cy="3"/>
                  </a:xfrm>
                  <a:custGeom>
                    <a:avLst/>
                    <a:gdLst/>
                    <a:ahLst/>
                    <a:cxnLst/>
                    <a:rect l="l" t="t" r="r" b="b"/>
                    <a:pathLst>
                      <a:path w="13" h="4" extrusionOk="0">
                        <a:moveTo>
                          <a:pt x="13" y="1"/>
                        </a:moveTo>
                        <a:cubicBezTo>
                          <a:pt x="13" y="0"/>
                          <a:pt x="13" y="0"/>
                          <a:pt x="13" y="0"/>
                        </a:cubicBezTo>
                        <a:cubicBezTo>
                          <a:pt x="12" y="0"/>
                          <a:pt x="10" y="1"/>
                          <a:pt x="9" y="2"/>
                        </a:cubicBezTo>
                        <a:cubicBezTo>
                          <a:pt x="8" y="2"/>
                          <a:pt x="8" y="3"/>
                          <a:pt x="6" y="3"/>
                        </a:cubicBezTo>
                        <a:cubicBezTo>
                          <a:pt x="4" y="3"/>
                          <a:pt x="2" y="2"/>
                          <a:pt x="0" y="1"/>
                        </a:cubicBezTo>
                        <a:cubicBezTo>
                          <a:pt x="0" y="1"/>
                          <a:pt x="0" y="1"/>
                          <a:pt x="0" y="1"/>
                        </a:cubicBezTo>
                        <a:cubicBezTo>
                          <a:pt x="2" y="3"/>
                          <a:pt x="4" y="4"/>
                          <a:pt x="7" y="4"/>
                        </a:cubicBezTo>
                        <a:cubicBezTo>
                          <a:pt x="8" y="3"/>
                          <a:pt x="9" y="3"/>
                          <a:pt x="10" y="2"/>
                        </a:cubicBezTo>
                        <a:cubicBezTo>
                          <a:pt x="11" y="2"/>
                          <a:pt x="12" y="2"/>
                          <a:pt x="13" y="1"/>
                        </a:cubicBezTo>
                        <a:cubicBezTo>
                          <a:pt x="13" y="1"/>
                          <a:pt x="13" y="1"/>
                          <a:pt x="13" y="1"/>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72" name="Google Shape;4072;p21"/>
                  <p:cNvSpPr/>
                  <p:nvPr/>
                </p:nvSpPr>
                <p:spPr>
                  <a:xfrm>
                    <a:off x="3772" y="1799"/>
                    <a:ext cx="3" cy="8"/>
                  </a:xfrm>
                  <a:custGeom>
                    <a:avLst/>
                    <a:gdLst/>
                    <a:ahLst/>
                    <a:cxnLst/>
                    <a:rect l="l" t="t" r="r" b="b"/>
                    <a:pathLst>
                      <a:path w="4" h="11" extrusionOk="0">
                        <a:moveTo>
                          <a:pt x="4" y="10"/>
                        </a:moveTo>
                        <a:cubicBezTo>
                          <a:pt x="3" y="9"/>
                          <a:pt x="3" y="8"/>
                          <a:pt x="3" y="6"/>
                        </a:cubicBezTo>
                        <a:cubicBezTo>
                          <a:pt x="2" y="4"/>
                          <a:pt x="1" y="3"/>
                          <a:pt x="2" y="0"/>
                        </a:cubicBezTo>
                        <a:cubicBezTo>
                          <a:pt x="1" y="0"/>
                          <a:pt x="1" y="0"/>
                          <a:pt x="1" y="0"/>
                        </a:cubicBezTo>
                        <a:cubicBezTo>
                          <a:pt x="0" y="2"/>
                          <a:pt x="0" y="3"/>
                          <a:pt x="1" y="5"/>
                        </a:cubicBezTo>
                        <a:cubicBezTo>
                          <a:pt x="2" y="7"/>
                          <a:pt x="2" y="8"/>
                          <a:pt x="2" y="9"/>
                        </a:cubicBezTo>
                        <a:cubicBezTo>
                          <a:pt x="2" y="10"/>
                          <a:pt x="2" y="10"/>
                          <a:pt x="3" y="11"/>
                        </a:cubicBezTo>
                        <a:lnTo>
                          <a:pt x="4" y="10"/>
                        </a:ln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73" name="Google Shape;4073;p21"/>
                  <p:cNvSpPr/>
                  <p:nvPr/>
                </p:nvSpPr>
                <p:spPr>
                  <a:xfrm>
                    <a:off x="3773" y="1809"/>
                    <a:ext cx="13" cy="6"/>
                  </a:xfrm>
                  <a:custGeom>
                    <a:avLst/>
                    <a:gdLst/>
                    <a:ahLst/>
                    <a:cxnLst/>
                    <a:rect l="l" t="t" r="r" b="b"/>
                    <a:pathLst>
                      <a:path w="17" h="7" extrusionOk="0">
                        <a:moveTo>
                          <a:pt x="17" y="0"/>
                        </a:moveTo>
                        <a:cubicBezTo>
                          <a:pt x="14" y="1"/>
                          <a:pt x="15" y="4"/>
                          <a:pt x="13" y="4"/>
                        </a:cubicBezTo>
                        <a:cubicBezTo>
                          <a:pt x="11" y="5"/>
                          <a:pt x="9" y="5"/>
                          <a:pt x="7" y="5"/>
                        </a:cubicBezTo>
                        <a:cubicBezTo>
                          <a:pt x="5" y="5"/>
                          <a:pt x="2" y="6"/>
                          <a:pt x="0" y="6"/>
                        </a:cubicBezTo>
                        <a:cubicBezTo>
                          <a:pt x="0" y="6"/>
                          <a:pt x="0" y="6"/>
                          <a:pt x="0" y="6"/>
                        </a:cubicBezTo>
                        <a:cubicBezTo>
                          <a:pt x="1" y="7"/>
                          <a:pt x="3" y="6"/>
                          <a:pt x="4" y="6"/>
                        </a:cubicBezTo>
                        <a:cubicBezTo>
                          <a:pt x="7" y="6"/>
                          <a:pt x="9" y="6"/>
                          <a:pt x="12" y="6"/>
                        </a:cubicBezTo>
                        <a:cubicBezTo>
                          <a:pt x="16" y="6"/>
                          <a:pt x="15" y="2"/>
                          <a:pt x="17" y="0"/>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74" name="Google Shape;4074;p21"/>
                  <p:cNvSpPr/>
                  <p:nvPr/>
                </p:nvSpPr>
                <p:spPr>
                  <a:xfrm>
                    <a:off x="3782" y="1818"/>
                    <a:ext cx="14" cy="1"/>
                  </a:xfrm>
                  <a:custGeom>
                    <a:avLst/>
                    <a:gdLst/>
                    <a:ahLst/>
                    <a:cxnLst/>
                    <a:rect l="l" t="t" r="r" b="b"/>
                    <a:pathLst>
                      <a:path w="19" h="2" extrusionOk="0">
                        <a:moveTo>
                          <a:pt x="19" y="1"/>
                        </a:moveTo>
                        <a:cubicBezTo>
                          <a:pt x="16" y="0"/>
                          <a:pt x="13" y="0"/>
                          <a:pt x="10" y="0"/>
                        </a:cubicBezTo>
                        <a:cubicBezTo>
                          <a:pt x="8" y="0"/>
                          <a:pt x="6" y="1"/>
                          <a:pt x="4" y="1"/>
                        </a:cubicBezTo>
                        <a:cubicBezTo>
                          <a:pt x="3" y="0"/>
                          <a:pt x="1" y="0"/>
                          <a:pt x="0" y="0"/>
                        </a:cubicBezTo>
                        <a:cubicBezTo>
                          <a:pt x="0" y="0"/>
                          <a:pt x="0" y="0"/>
                          <a:pt x="0" y="0"/>
                        </a:cubicBezTo>
                        <a:cubicBezTo>
                          <a:pt x="2" y="1"/>
                          <a:pt x="4" y="2"/>
                          <a:pt x="7" y="1"/>
                        </a:cubicBezTo>
                        <a:cubicBezTo>
                          <a:pt x="11" y="1"/>
                          <a:pt x="15" y="1"/>
                          <a:pt x="19" y="1"/>
                        </a:cubicBezTo>
                        <a:cubicBezTo>
                          <a:pt x="19" y="1"/>
                          <a:pt x="19" y="1"/>
                          <a:pt x="19" y="1"/>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75" name="Google Shape;4075;p21"/>
                  <p:cNvSpPr/>
                  <p:nvPr/>
                </p:nvSpPr>
                <p:spPr>
                  <a:xfrm>
                    <a:off x="3752" y="1821"/>
                    <a:ext cx="35" cy="6"/>
                  </a:xfrm>
                  <a:custGeom>
                    <a:avLst/>
                    <a:gdLst/>
                    <a:ahLst/>
                    <a:cxnLst/>
                    <a:rect l="l" t="t" r="r" b="b"/>
                    <a:pathLst>
                      <a:path w="46" h="8" extrusionOk="0">
                        <a:moveTo>
                          <a:pt x="46" y="0"/>
                        </a:moveTo>
                        <a:cubicBezTo>
                          <a:pt x="42" y="2"/>
                          <a:pt x="39" y="4"/>
                          <a:pt x="36" y="5"/>
                        </a:cubicBezTo>
                        <a:cubicBezTo>
                          <a:pt x="31" y="6"/>
                          <a:pt x="26" y="5"/>
                          <a:pt x="22" y="4"/>
                        </a:cubicBezTo>
                        <a:cubicBezTo>
                          <a:pt x="19" y="4"/>
                          <a:pt x="16" y="3"/>
                          <a:pt x="13" y="4"/>
                        </a:cubicBezTo>
                        <a:cubicBezTo>
                          <a:pt x="8" y="4"/>
                          <a:pt x="6" y="7"/>
                          <a:pt x="1" y="7"/>
                        </a:cubicBezTo>
                        <a:cubicBezTo>
                          <a:pt x="0" y="7"/>
                          <a:pt x="0" y="7"/>
                          <a:pt x="0" y="7"/>
                        </a:cubicBezTo>
                        <a:cubicBezTo>
                          <a:pt x="4" y="8"/>
                          <a:pt x="6" y="7"/>
                          <a:pt x="9" y="6"/>
                        </a:cubicBezTo>
                        <a:cubicBezTo>
                          <a:pt x="15" y="4"/>
                          <a:pt x="20" y="5"/>
                          <a:pt x="25" y="7"/>
                        </a:cubicBezTo>
                        <a:cubicBezTo>
                          <a:pt x="34" y="8"/>
                          <a:pt x="39" y="4"/>
                          <a:pt x="46" y="1"/>
                        </a:cubicBezTo>
                        <a:lnTo>
                          <a:pt x="46" y="0"/>
                        </a:ln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76" name="Google Shape;4076;p21"/>
                  <p:cNvSpPr/>
                  <p:nvPr/>
                </p:nvSpPr>
                <p:spPr>
                  <a:xfrm>
                    <a:off x="3803" y="1813"/>
                    <a:ext cx="12" cy="5"/>
                  </a:xfrm>
                  <a:custGeom>
                    <a:avLst/>
                    <a:gdLst/>
                    <a:ahLst/>
                    <a:cxnLst/>
                    <a:rect l="l" t="t" r="r" b="b"/>
                    <a:pathLst>
                      <a:path w="16" h="7" extrusionOk="0">
                        <a:moveTo>
                          <a:pt x="15" y="0"/>
                        </a:moveTo>
                        <a:cubicBezTo>
                          <a:pt x="14" y="1"/>
                          <a:pt x="12" y="3"/>
                          <a:pt x="10" y="4"/>
                        </a:cubicBezTo>
                        <a:cubicBezTo>
                          <a:pt x="7" y="5"/>
                          <a:pt x="4" y="6"/>
                          <a:pt x="0" y="6"/>
                        </a:cubicBezTo>
                        <a:cubicBezTo>
                          <a:pt x="0" y="7"/>
                          <a:pt x="0" y="7"/>
                          <a:pt x="0" y="7"/>
                        </a:cubicBezTo>
                        <a:cubicBezTo>
                          <a:pt x="7" y="7"/>
                          <a:pt x="13" y="5"/>
                          <a:pt x="16" y="0"/>
                        </a:cubicBezTo>
                        <a:lnTo>
                          <a:pt x="15" y="0"/>
                        </a:ln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77" name="Google Shape;4077;p21"/>
                  <p:cNvSpPr/>
                  <p:nvPr/>
                </p:nvSpPr>
                <p:spPr>
                  <a:xfrm>
                    <a:off x="3795" y="1824"/>
                    <a:ext cx="6" cy="8"/>
                  </a:xfrm>
                  <a:custGeom>
                    <a:avLst/>
                    <a:gdLst/>
                    <a:ahLst/>
                    <a:cxnLst/>
                    <a:rect l="l" t="t" r="r" b="b"/>
                    <a:pathLst>
                      <a:path w="8" h="11" extrusionOk="0">
                        <a:moveTo>
                          <a:pt x="6" y="2"/>
                        </a:moveTo>
                        <a:cubicBezTo>
                          <a:pt x="6" y="0"/>
                          <a:pt x="1" y="0"/>
                          <a:pt x="0" y="2"/>
                        </a:cubicBezTo>
                        <a:cubicBezTo>
                          <a:pt x="0" y="2"/>
                          <a:pt x="1" y="3"/>
                          <a:pt x="1" y="2"/>
                        </a:cubicBezTo>
                        <a:cubicBezTo>
                          <a:pt x="3" y="1"/>
                          <a:pt x="5" y="2"/>
                          <a:pt x="5" y="3"/>
                        </a:cubicBezTo>
                        <a:cubicBezTo>
                          <a:pt x="6" y="4"/>
                          <a:pt x="6" y="5"/>
                          <a:pt x="5" y="6"/>
                        </a:cubicBezTo>
                        <a:cubicBezTo>
                          <a:pt x="5" y="7"/>
                          <a:pt x="5" y="9"/>
                          <a:pt x="4" y="11"/>
                        </a:cubicBezTo>
                        <a:cubicBezTo>
                          <a:pt x="4" y="11"/>
                          <a:pt x="4" y="11"/>
                          <a:pt x="4" y="11"/>
                        </a:cubicBezTo>
                        <a:cubicBezTo>
                          <a:pt x="6" y="9"/>
                          <a:pt x="8" y="5"/>
                          <a:pt x="6" y="2"/>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78" name="Google Shape;4078;p21"/>
                  <p:cNvSpPr/>
                  <p:nvPr/>
                </p:nvSpPr>
                <p:spPr>
                  <a:xfrm>
                    <a:off x="3779" y="1828"/>
                    <a:ext cx="10" cy="3"/>
                  </a:xfrm>
                  <a:custGeom>
                    <a:avLst/>
                    <a:gdLst/>
                    <a:ahLst/>
                    <a:cxnLst/>
                    <a:rect l="l" t="t" r="r" b="b"/>
                    <a:pathLst>
                      <a:path w="14" h="4" extrusionOk="0">
                        <a:moveTo>
                          <a:pt x="14" y="1"/>
                        </a:moveTo>
                        <a:cubicBezTo>
                          <a:pt x="12" y="0"/>
                          <a:pt x="11" y="0"/>
                          <a:pt x="9" y="1"/>
                        </a:cubicBezTo>
                        <a:cubicBezTo>
                          <a:pt x="6" y="2"/>
                          <a:pt x="3" y="3"/>
                          <a:pt x="0" y="3"/>
                        </a:cubicBezTo>
                        <a:cubicBezTo>
                          <a:pt x="0" y="3"/>
                          <a:pt x="0" y="3"/>
                          <a:pt x="0" y="3"/>
                        </a:cubicBezTo>
                        <a:cubicBezTo>
                          <a:pt x="4" y="4"/>
                          <a:pt x="10" y="1"/>
                          <a:pt x="14" y="1"/>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79" name="Google Shape;4079;p21"/>
                  <p:cNvSpPr/>
                  <p:nvPr/>
                </p:nvSpPr>
                <p:spPr>
                  <a:xfrm>
                    <a:off x="3768" y="1838"/>
                    <a:ext cx="12" cy="11"/>
                  </a:xfrm>
                  <a:custGeom>
                    <a:avLst/>
                    <a:gdLst/>
                    <a:ahLst/>
                    <a:cxnLst/>
                    <a:rect l="l" t="t" r="r" b="b"/>
                    <a:pathLst>
                      <a:path w="16" h="15" extrusionOk="0">
                        <a:moveTo>
                          <a:pt x="12" y="0"/>
                        </a:moveTo>
                        <a:cubicBezTo>
                          <a:pt x="10" y="0"/>
                          <a:pt x="8" y="1"/>
                          <a:pt x="6" y="2"/>
                        </a:cubicBezTo>
                        <a:cubicBezTo>
                          <a:pt x="4" y="2"/>
                          <a:pt x="2" y="3"/>
                          <a:pt x="1" y="4"/>
                        </a:cubicBezTo>
                        <a:cubicBezTo>
                          <a:pt x="0" y="5"/>
                          <a:pt x="1" y="7"/>
                          <a:pt x="1" y="8"/>
                        </a:cubicBezTo>
                        <a:cubicBezTo>
                          <a:pt x="1" y="11"/>
                          <a:pt x="0" y="13"/>
                          <a:pt x="1" y="15"/>
                        </a:cubicBezTo>
                        <a:cubicBezTo>
                          <a:pt x="1" y="15"/>
                          <a:pt x="1" y="15"/>
                          <a:pt x="1" y="15"/>
                        </a:cubicBezTo>
                        <a:cubicBezTo>
                          <a:pt x="1" y="12"/>
                          <a:pt x="2" y="10"/>
                          <a:pt x="2" y="7"/>
                        </a:cubicBezTo>
                        <a:cubicBezTo>
                          <a:pt x="1" y="3"/>
                          <a:pt x="6" y="3"/>
                          <a:pt x="10" y="2"/>
                        </a:cubicBezTo>
                        <a:cubicBezTo>
                          <a:pt x="12" y="1"/>
                          <a:pt x="13" y="1"/>
                          <a:pt x="14" y="3"/>
                        </a:cubicBezTo>
                        <a:cubicBezTo>
                          <a:pt x="14" y="4"/>
                          <a:pt x="13" y="4"/>
                          <a:pt x="12" y="5"/>
                        </a:cubicBezTo>
                        <a:cubicBezTo>
                          <a:pt x="12" y="5"/>
                          <a:pt x="10" y="6"/>
                          <a:pt x="10" y="7"/>
                        </a:cubicBezTo>
                        <a:cubicBezTo>
                          <a:pt x="8" y="8"/>
                          <a:pt x="6" y="10"/>
                          <a:pt x="6" y="12"/>
                        </a:cubicBezTo>
                        <a:cubicBezTo>
                          <a:pt x="5" y="12"/>
                          <a:pt x="6" y="12"/>
                          <a:pt x="6" y="12"/>
                        </a:cubicBezTo>
                        <a:cubicBezTo>
                          <a:pt x="8" y="9"/>
                          <a:pt x="13" y="7"/>
                          <a:pt x="15" y="4"/>
                        </a:cubicBezTo>
                        <a:cubicBezTo>
                          <a:pt x="16" y="2"/>
                          <a:pt x="15" y="0"/>
                          <a:pt x="12" y="0"/>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80" name="Google Shape;4080;p21"/>
                  <p:cNvSpPr/>
                  <p:nvPr/>
                </p:nvSpPr>
                <p:spPr>
                  <a:xfrm>
                    <a:off x="3779" y="1842"/>
                    <a:ext cx="12" cy="12"/>
                  </a:xfrm>
                  <a:custGeom>
                    <a:avLst/>
                    <a:gdLst/>
                    <a:ahLst/>
                    <a:cxnLst/>
                    <a:rect l="l" t="t" r="r" b="b"/>
                    <a:pathLst>
                      <a:path w="17" h="16" extrusionOk="0">
                        <a:moveTo>
                          <a:pt x="17" y="0"/>
                        </a:moveTo>
                        <a:cubicBezTo>
                          <a:pt x="11" y="0"/>
                          <a:pt x="8" y="4"/>
                          <a:pt x="6" y="7"/>
                        </a:cubicBezTo>
                        <a:cubicBezTo>
                          <a:pt x="2" y="10"/>
                          <a:pt x="0" y="13"/>
                          <a:pt x="5" y="16"/>
                        </a:cubicBezTo>
                        <a:cubicBezTo>
                          <a:pt x="5" y="15"/>
                          <a:pt x="5" y="15"/>
                          <a:pt x="5" y="15"/>
                        </a:cubicBezTo>
                        <a:cubicBezTo>
                          <a:pt x="1" y="12"/>
                          <a:pt x="5" y="10"/>
                          <a:pt x="8" y="7"/>
                        </a:cubicBezTo>
                        <a:cubicBezTo>
                          <a:pt x="10" y="4"/>
                          <a:pt x="12" y="1"/>
                          <a:pt x="17" y="0"/>
                        </a:cubicBezTo>
                        <a:cubicBezTo>
                          <a:pt x="17" y="0"/>
                          <a:pt x="17" y="0"/>
                          <a:pt x="17" y="0"/>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81" name="Google Shape;4081;p21"/>
                  <p:cNvSpPr/>
                  <p:nvPr/>
                </p:nvSpPr>
                <p:spPr>
                  <a:xfrm>
                    <a:off x="3790" y="1852"/>
                    <a:ext cx="1" cy="4"/>
                  </a:xfrm>
                  <a:custGeom>
                    <a:avLst/>
                    <a:gdLst/>
                    <a:ahLst/>
                    <a:cxnLst/>
                    <a:rect l="l" t="t" r="r" b="b"/>
                    <a:pathLst>
                      <a:path w="2" h="5" extrusionOk="0">
                        <a:moveTo>
                          <a:pt x="2" y="0"/>
                        </a:moveTo>
                        <a:cubicBezTo>
                          <a:pt x="0" y="1"/>
                          <a:pt x="0" y="3"/>
                          <a:pt x="0" y="5"/>
                        </a:cubicBezTo>
                        <a:cubicBezTo>
                          <a:pt x="0" y="5"/>
                          <a:pt x="0" y="5"/>
                          <a:pt x="0" y="5"/>
                        </a:cubicBezTo>
                        <a:cubicBezTo>
                          <a:pt x="1" y="4"/>
                          <a:pt x="1" y="3"/>
                          <a:pt x="1" y="3"/>
                        </a:cubicBezTo>
                        <a:cubicBezTo>
                          <a:pt x="1" y="2"/>
                          <a:pt x="2" y="1"/>
                          <a:pt x="2" y="0"/>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82" name="Google Shape;4082;p21"/>
                  <p:cNvSpPr/>
                  <p:nvPr/>
                </p:nvSpPr>
                <p:spPr>
                  <a:xfrm>
                    <a:off x="3764" y="1875"/>
                    <a:ext cx="7" cy="3"/>
                  </a:xfrm>
                  <a:custGeom>
                    <a:avLst/>
                    <a:gdLst/>
                    <a:ahLst/>
                    <a:cxnLst/>
                    <a:rect l="l" t="t" r="r" b="b"/>
                    <a:pathLst>
                      <a:path w="10" h="4" extrusionOk="0">
                        <a:moveTo>
                          <a:pt x="10" y="0"/>
                        </a:moveTo>
                        <a:cubicBezTo>
                          <a:pt x="9" y="1"/>
                          <a:pt x="7" y="2"/>
                          <a:pt x="6" y="2"/>
                        </a:cubicBezTo>
                        <a:cubicBezTo>
                          <a:pt x="4" y="3"/>
                          <a:pt x="2" y="3"/>
                          <a:pt x="0" y="3"/>
                        </a:cubicBezTo>
                        <a:cubicBezTo>
                          <a:pt x="0" y="4"/>
                          <a:pt x="0" y="4"/>
                          <a:pt x="0" y="4"/>
                        </a:cubicBezTo>
                        <a:cubicBezTo>
                          <a:pt x="3" y="3"/>
                          <a:pt x="5" y="3"/>
                          <a:pt x="7" y="3"/>
                        </a:cubicBezTo>
                        <a:cubicBezTo>
                          <a:pt x="8" y="2"/>
                          <a:pt x="10" y="1"/>
                          <a:pt x="10" y="0"/>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83" name="Google Shape;4083;p21"/>
                  <p:cNvSpPr/>
                  <p:nvPr/>
                </p:nvSpPr>
                <p:spPr>
                  <a:xfrm>
                    <a:off x="3779" y="1862"/>
                    <a:ext cx="3" cy="2"/>
                  </a:xfrm>
                  <a:custGeom>
                    <a:avLst/>
                    <a:gdLst/>
                    <a:ahLst/>
                    <a:cxnLst/>
                    <a:rect l="l" t="t" r="r" b="b"/>
                    <a:pathLst>
                      <a:path w="4" h="3" extrusionOk="0">
                        <a:moveTo>
                          <a:pt x="3" y="1"/>
                        </a:moveTo>
                        <a:cubicBezTo>
                          <a:pt x="3" y="2"/>
                          <a:pt x="3" y="2"/>
                          <a:pt x="2" y="2"/>
                        </a:cubicBezTo>
                        <a:cubicBezTo>
                          <a:pt x="1" y="1"/>
                          <a:pt x="1" y="1"/>
                          <a:pt x="1" y="1"/>
                        </a:cubicBezTo>
                        <a:cubicBezTo>
                          <a:pt x="1" y="1"/>
                          <a:pt x="0" y="1"/>
                          <a:pt x="0" y="0"/>
                        </a:cubicBezTo>
                        <a:cubicBezTo>
                          <a:pt x="0" y="0"/>
                          <a:pt x="0" y="0"/>
                          <a:pt x="0" y="0"/>
                        </a:cubicBezTo>
                        <a:cubicBezTo>
                          <a:pt x="1" y="1"/>
                          <a:pt x="1" y="2"/>
                          <a:pt x="2" y="2"/>
                        </a:cubicBezTo>
                        <a:cubicBezTo>
                          <a:pt x="3" y="3"/>
                          <a:pt x="3" y="2"/>
                          <a:pt x="4" y="1"/>
                        </a:cubicBezTo>
                        <a:lnTo>
                          <a:pt x="3" y="1"/>
                        </a:ln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84" name="Google Shape;4084;p21"/>
                  <p:cNvSpPr/>
                  <p:nvPr/>
                </p:nvSpPr>
                <p:spPr>
                  <a:xfrm>
                    <a:off x="3749" y="1852"/>
                    <a:ext cx="11" cy="6"/>
                  </a:xfrm>
                  <a:custGeom>
                    <a:avLst/>
                    <a:gdLst/>
                    <a:ahLst/>
                    <a:cxnLst/>
                    <a:rect l="l" t="t" r="r" b="b"/>
                    <a:pathLst>
                      <a:path w="14" h="8" extrusionOk="0">
                        <a:moveTo>
                          <a:pt x="13" y="0"/>
                        </a:moveTo>
                        <a:cubicBezTo>
                          <a:pt x="10" y="3"/>
                          <a:pt x="6" y="7"/>
                          <a:pt x="0" y="8"/>
                        </a:cubicBezTo>
                        <a:cubicBezTo>
                          <a:pt x="0" y="8"/>
                          <a:pt x="0" y="8"/>
                          <a:pt x="0" y="8"/>
                        </a:cubicBezTo>
                        <a:cubicBezTo>
                          <a:pt x="6" y="8"/>
                          <a:pt x="11" y="4"/>
                          <a:pt x="14" y="0"/>
                        </a:cubicBezTo>
                        <a:lnTo>
                          <a:pt x="13" y="0"/>
                        </a:ln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85" name="Google Shape;4085;p21"/>
                  <p:cNvSpPr/>
                  <p:nvPr/>
                </p:nvSpPr>
                <p:spPr>
                  <a:xfrm>
                    <a:off x="3755" y="1834"/>
                    <a:ext cx="14" cy="4"/>
                  </a:xfrm>
                  <a:custGeom>
                    <a:avLst/>
                    <a:gdLst/>
                    <a:ahLst/>
                    <a:cxnLst/>
                    <a:rect l="l" t="t" r="r" b="b"/>
                    <a:pathLst>
                      <a:path w="18" h="5" extrusionOk="0">
                        <a:moveTo>
                          <a:pt x="18" y="1"/>
                        </a:moveTo>
                        <a:cubicBezTo>
                          <a:pt x="16" y="0"/>
                          <a:pt x="14" y="1"/>
                          <a:pt x="12" y="2"/>
                        </a:cubicBezTo>
                        <a:cubicBezTo>
                          <a:pt x="10" y="4"/>
                          <a:pt x="9" y="5"/>
                          <a:pt x="6" y="4"/>
                        </a:cubicBezTo>
                        <a:cubicBezTo>
                          <a:pt x="4" y="4"/>
                          <a:pt x="2" y="4"/>
                          <a:pt x="0" y="5"/>
                        </a:cubicBezTo>
                        <a:cubicBezTo>
                          <a:pt x="0" y="5"/>
                          <a:pt x="0" y="5"/>
                          <a:pt x="0" y="5"/>
                        </a:cubicBezTo>
                        <a:cubicBezTo>
                          <a:pt x="3" y="4"/>
                          <a:pt x="5" y="4"/>
                          <a:pt x="7" y="5"/>
                        </a:cubicBezTo>
                        <a:cubicBezTo>
                          <a:pt x="8" y="5"/>
                          <a:pt x="9" y="5"/>
                          <a:pt x="9" y="5"/>
                        </a:cubicBezTo>
                        <a:cubicBezTo>
                          <a:pt x="13" y="4"/>
                          <a:pt x="14" y="1"/>
                          <a:pt x="18" y="1"/>
                        </a:cubicBezTo>
                        <a:close/>
                      </a:path>
                    </a:pathLst>
                  </a:custGeom>
                  <a:solidFill>
                    <a:srgbClr val="F7E4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86" name="Google Shape;4086;p21"/>
                  <p:cNvSpPr/>
                  <p:nvPr/>
                </p:nvSpPr>
                <p:spPr>
                  <a:xfrm>
                    <a:off x="3739" y="2106"/>
                    <a:ext cx="64" cy="43"/>
                  </a:xfrm>
                  <a:custGeom>
                    <a:avLst/>
                    <a:gdLst/>
                    <a:ahLst/>
                    <a:cxnLst/>
                    <a:rect l="l" t="t" r="r" b="b"/>
                    <a:pathLst>
                      <a:path w="86" h="57" extrusionOk="0">
                        <a:moveTo>
                          <a:pt x="84" y="39"/>
                        </a:moveTo>
                        <a:cubicBezTo>
                          <a:pt x="81" y="31"/>
                          <a:pt x="71" y="19"/>
                          <a:pt x="39" y="10"/>
                        </a:cubicBezTo>
                        <a:cubicBezTo>
                          <a:pt x="7" y="0"/>
                          <a:pt x="0" y="8"/>
                          <a:pt x="0" y="13"/>
                        </a:cubicBezTo>
                        <a:cubicBezTo>
                          <a:pt x="0" y="13"/>
                          <a:pt x="0" y="23"/>
                          <a:pt x="3" y="33"/>
                        </a:cubicBezTo>
                        <a:cubicBezTo>
                          <a:pt x="6" y="43"/>
                          <a:pt x="12" y="47"/>
                          <a:pt x="25" y="51"/>
                        </a:cubicBezTo>
                        <a:cubicBezTo>
                          <a:pt x="36" y="54"/>
                          <a:pt x="58" y="57"/>
                          <a:pt x="69" y="55"/>
                        </a:cubicBezTo>
                        <a:cubicBezTo>
                          <a:pt x="76" y="54"/>
                          <a:pt x="81" y="51"/>
                          <a:pt x="84" y="49"/>
                        </a:cubicBezTo>
                        <a:cubicBezTo>
                          <a:pt x="85" y="47"/>
                          <a:pt x="86" y="43"/>
                          <a:pt x="84" y="39"/>
                        </a:cubicBezTo>
                      </a:path>
                    </a:pathLst>
                  </a:custGeom>
                  <a:solidFill>
                    <a:srgbClr val="AE4D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87" name="Google Shape;4087;p21"/>
                  <p:cNvSpPr/>
                  <p:nvPr/>
                </p:nvSpPr>
                <p:spPr>
                  <a:xfrm>
                    <a:off x="3739" y="2110"/>
                    <a:ext cx="65" cy="38"/>
                  </a:xfrm>
                  <a:custGeom>
                    <a:avLst/>
                    <a:gdLst/>
                    <a:ahLst/>
                    <a:cxnLst/>
                    <a:rect l="l" t="t" r="r" b="b"/>
                    <a:pathLst>
                      <a:path w="87" h="51" extrusionOk="0">
                        <a:moveTo>
                          <a:pt x="63" y="51"/>
                        </a:moveTo>
                        <a:cubicBezTo>
                          <a:pt x="51" y="51"/>
                          <a:pt x="35" y="49"/>
                          <a:pt x="24" y="46"/>
                        </a:cubicBezTo>
                        <a:cubicBezTo>
                          <a:pt x="11" y="42"/>
                          <a:pt x="6" y="38"/>
                          <a:pt x="3" y="28"/>
                        </a:cubicBezTo>
                        <a:cubicBezTo>
                          <a:pt x="0" y="18"/>
                          <a:pt x="0" y="8"/>
                          <a:pt x="0" y="8"/>
                        </a:cubicBezTo>
                        <a:cubicBezTo>
                          <a:pt x="0" y="6"/>
                          <a:pt x="1" y="0"/>
                          <a:pt x="14" y="0"/>
                        </a:cubicBezTo>
                        <a:cubicBezTo>
                          <a:pt x="20" y="0"/>
                          <a:pt x="29" y="1"/>
                          <a:pt x="39" y="4"/>
                        </a:cubicBezTo>
                        <a:cubicBezTo>
                          <a:pt x="64" y="12"/>
                          <a:pt x="79" y="22"/>
                          <a:pt x="85" y="34"/>
                        </a:cubicBezTo>
                        <a:cubicBezTo>
                          <a:pt x="87" y="39"/>
                          <a:pt x="86" y="42"/>
                          <a:pt x="84" y="44"/>
                        </a:cubicBezTo>
                        <a:cubicBezTo>
                          <a:pt x="84" y="44"/>
                          <a:pt x="84" y="44"/>
                          <a:pt x="84" y="44"/>
                        </a:cubicBezTo>
                        <a:cubicBezTo>
                          <a:pt x="81" y="46"/>
                          <a:pt x="76" y="49"/>
                          <a:pt x="69" y="51"/>
                        </a:cubicBezTo>
                        <a:cubicBezTo>
                          <a:pt x="67" y="51"/>
                          <a:pt x="65" y="51"/>
                          <a:pt x="63" y="51"/>
                        </a:cubicBezTo>
                        <a:moveTo>
                          <a:pt x="14" y="0"/>
                        </a:moveTo>
                        <a:cubicBezTo>
                          <a:pt x="11" y="0"/>
                          <a:pt x="0" y="1"/>
                          <a:pt x="0" y="8"/>
                        </a:cubicBezTo>
                        <a:cubicBezTo>
                          <a:pt x="0" y="8"/>
                          <a:pt x="0" y="18"/>
                          <a:pt x="3" y="28"/>
                        </a:cubicBezTo>
                        <a:cubicBezTo>
                          <a:pt x="6" y="38"/>
                          <a:pt x="11" y="42"/>
                          <a:pt x="25" y="45"/>
                        </a:cubicBezTo>
                        <a:cubicBezTo>
                          <a:pt x="35" y="48"/>
                          <a:pt x="51" y="50"/>
                          <a:pt x="63" y="50"/>
                        </a:cubicBezTo>
                        <a:cubicBezTo>
                          <a:pt x="65" y="50"/>
                          <a:pt x="67" y="50"/>
                          <a:pt x="69" y="50"/>
                        </a:cubicBezTo>
                        <a:cubicBezTo>
                          <a:pt x="76" y="48"/>
                          <a:pt x="81" y="46"/>
                          <a:pt x="84" y="44"/>
                        </a:cubicBezTo>
                        <a:cubicBezTo>
                          <a:pt x="85" y="42"/>
                          <a:pt x="86" y="39"/>
                          <a:pt x="84" y="34"/>
                        </a:cubicBezTo>
                        <a:cubicBezTo>
                          <a:pt x="79" y="22"/>
                          <a:pt x="63" y="13"/>
                          <a:pt x="39" y="5"/>
                        </a:cubicBezTo>
                        <a:cubicBezTo>
                          <a:pt x="29" y="2"/>
                          <a:pt x="20" y="0"/>
                          <a:pt x="14" y="0"/>
                        </a:cubicBezTo>
                      </a:path>
                    </a:pathLst>
                  </a:custGeom>
                  <a:solidFill>
                    <a:srgbClr val="6F151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88" name="Google Shape;4088;p21"/>
                  <p:cNvSpPr/>
                  <p:nvPr/>
                </p:nvSpPr>
                <p:spPr>
                  <a:xfrm>
                    <a:off x="3739" y="2110"/>
                    <a:ext cx="64" cy="38"/>
                  </a:xfrm>
                  <a:custGeom>
                    <a:avLst/>
                    <a:gdLst/>
                    <a:ahLst/>
                    <a:cxnLst/>
                    <a:rect l="l" t="t" r="r" b="b"/>
                    <a:pathLst>
                      <a:path w="86" h="50" extrusionOk="0">
                        <a:moveTo>
                          <a:pt x="14" y="0"/>
                        </a:moveTo>
                        <a:cubicBezTo>
                          <a:pt x="11" y="0"/>
                          <a:pt x="0" y="1"/>
                          <a:pt x="0" y="8"/>
                        </a:cubicBezTo>
                        <a:cubicBezTo>
                          <a:pt x="0" y="8"/>
                          <a:pt x="0" y="18"/>
                          <a:pt x="3" y="28"/>
                        </a:cubicBezTo>
                        <a:cubicBezTo>
                          <a:pt x="4" y="29"/>
                          <a:pt x="4" y="30"/>
                          <a:pt x="4" y="31"/>
                        </a:cubicBezTo>
                        <a:cubicBezTo>
                          <a:pt x="4" y="30"/>
                          <a:pt x="4" y="29"/>
                          <a:pt x="4" y="28"/>
                        </a:cubicBezTo>
                        <a:cubicBezTo>
                          <a:pt x="4" y="24"/>
                          <a:pt x="5" y="19"/>
                          <a:pt x="10" y="18"/>
                        </a:cubicBezTo>
                        <a:cubicBezTo>
                          <a:pt x="10" y="17"/>
                          <a:pt x="10" y="17"/>
                          <a:pt x="11" y="17"/>
                        </a:cubicBezTo>
                        <a:cubicBezTo>
                          <a:pt x="12" y="17"/>
                          <a:pt x="14" y="18"/>
                          <a:pt x="15" y="18"/>
                        </a:cubicBezTo>
                        <a:cubicBezTo>
                          <a:pt x="20" y="18"/>
                          <a:pt x="62" y="29"/>
                          <a:pt x="72" y="42"/>
                        </a:cubicBezTo>
                        <a:cubicBezTo>
                          <a:pt x="74" y="44"/>
                          <a:pt x="74" y="47"/>
                          <a:pt x="71" y="49"/>
                        </a:cubicBezTo>
                        <a:cubicBezTo>
                          <a:pt x="71" y="49"/>
                          <a:pt x="70" y="50"/>
                          <a:pt x="70" y="50"/>
                        </a:cubicBezTo>
                        <a:cubicBezTo>
                          <a:pt x="76" y="48"/>
                          <a:pt x="81" y="46"/>
                          <a:pt x="84" y="44"/>
                        </a:cubicBezTo>
                        <a:cubicBezTo>
                          <a:pt x="85" y="42"/>
                          <a:pt x="86" y="39"/>
                          <a:pt x="84" y="34"/>
                        </a:cubicBezTo>
                        <a:cubicBezTo>
                          <a:pt x="84" y="34"/>
                          <a:pt x="84" y="34"/>
                          <a:pt x="84" y="34"/>
                        </a:cubicBezTo>
                        <a:cubicBezTo>
                          <a:pt x="80" y="25"/>
                          <a:pt x="69" y="17"/>
                          <a:pt x="53" y="10"/>
                        </a:cubicBezTo>
                        <a:cubicBezTo>
                          <a:pt x="53" y="10"/>
                          <a:pt x="53" y="10"/>
                          <a:pt x="53" y="10"/>
                        </a:cubicBezTo>
                        <a:cubicBezTo>
                          <a:pt x="52" y="10"/>
                          <a:pt x="51" y="9"/>
                          <a:pt x="50" y="9"/>
                        </a:cubicBezTo>
                        <a:cubicBezTo>
                          <a:pt x="50" y="9"/>
                          <a:pt x="50" y="9"/>
                          <a:pt x="50" y="9"/>
                        </a:cubicBezTo>
                        <a:cubicBezTo>
                          <a:pt x="47" y="8"/>
                          <a:pt x="43" y="6"/>
                          <a:pt x="40" y="5"/>
                        </a:cubicBezTo>
                        <a:cubicBezTo>
                          <a:pt x="40" y="5"/>
                          <a:pt x="40" y="5"/>
                          <a:pt x="40" y="5"/>
                        </a:cubicBezTo>
                        <a:cubicBezTo>
                          <a:pt x="40" y="5"/>
                          <a:pt x="39" y="5"/>
                          <a:pt x="39" y="5"/>
                        </a:cubicBezTo>
                        <a:cubicBezTo>
                          <a:pt x="39" y="5"/>
                          <a:pt x="39" y="5"/>
                          <a:pt x="39" y="5"/>
                        </a:cubicBezTo>
                        <a:cubicBezTo>
                          <a:pt x="39" y="5"/>
                          <a:pt x="39" y="5"/>
                          <a:pt x="39" y="5"/>
                        </a:cubicBezTo>
                        <a:cubicBezTo>
                          <a:pt x="39" y="5"/>
                          <a:pt x="39" y="5"/>
                          <a:pt x="39" y="5"/>
                        </a:cubicBezTo>
                        <a:cubicBezTo>
                          <a:pt x="29" y="2"/>
                          <a:pt x="20" y="0"/>
                          <a:pt x="14" y="0"/>
                        </a:cubicBezTo>
                      </a:path>
                    </a:pathLst>
                  </a:custGeom>
                  <a:solidFill>
                    <a:srgbClr val="96373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89" name="Google Shape;4089;p21"/>
                  <p:cNvSpPr/>
                  <p:nvPr/>
                </p:nvSpPr>
                <p:spPr>
                  <a:xfrm>
                    <a:off x="3768" y="2114"/>
                    <a:ext cx="35" cy="34"/>
                  </a:xfrm>
                  <a:custGeom>
                    <a:avLst/>
                    <a:gdLst/>
                    <a:ahLst/>
                    <a:cxnLst/>
                    <a:rect l="l" t="t" r="r" b="b"/>
                    <a:pathLst>
                      <a:path w="47" h="45" extrusionOk="0">
                        <a:moveTo>
                          <a:pt x="45" y="29"/>
                        </a:moveTo>
                        <a:cubicBezTo>
                          <a:pt x="45" y="29"/>
                          <a:pt x="45" y="29"/>
                          <a:pt x="45" y="29"/>
                        </a:cubicBezTo>
                        <a:cubicBezTo>
                          <a:pt x="47" y="34"/>
                          <a:pt x="46" y="37"/>
                          <a:pt x="45" y="39"/>
                        </a:cubicBezTo>
                        <a:cubicBezTo>
                          <a:pt x="42" y="41"/>
                          <a:pt x="37" y="43"/>
                          <a:pt x="31" y="45"/>
                        </a:cubicBezTo>
                        <a:cubicBezTo>
                          <a:pt x="30" y="45"/>
                          <a:pt x="30" y="45"/>
                          <a:pt x="30" y="45"/>
                        </a:cubicBezTo>
                        <a:cubicBezTo>
                          <a:pt x="31" y="45"/>
                          <a:pt x="31" y="45"/>
                          <a:pt x="31" y="45"/>
                        </a:cubicBezTo>
                        <a:cubicBezTo>
                          <a:pt x="37" y="44"/>
                          <a:pt x="41" y="41"/>
                          <a:pt x="45" y="39"/>
                        </a:cubicBezTo>
                        <a:cubicBezTo>
                          <a:pt x="45" y="39"/>
                          <a:pt x="45" y="39"/>
                          <a:pt x="45" y="39"/>
                        </a:cubicBezTo>
                        <a:cubicBezTo>
                          <a:pt x="46" y="37"/>
                          <a:pt x="47" y="34"/>
                          <a:pt x="45" y="29"/>
                        </a:cubicBezTo>
                        <a:cubicBezTo>
                          <a:pt x="45" y="29"/>
                          <a:pt x="45" y="29"/>
                          <a:pt x="45" y="29"/>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path>
                    </a:pathLst>
                  </a:custGeom>
                  <a:solidFill>
                    <a:srgbClr val="61151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90" name="Google Shape;4090;p21"/>
                  <p:cNvSpPr/>
                  <p:nvPr/>
                </p:nvSpPr>
                <p:spPr>
                  <a:xfrm>
                    <a:off x="3737" y="2074"/>
                    <a:ext cx="54" cy="75"/>
                  </a:xfrm>
                  <a:custGeom>
                    <a:avLst/>
                    <a:gdLst/>
                    <a:ahLst/>
                    <a:cxnLst/>
                    <a:rect l="l" t="t" r="r" b="b"/>
                    <a:pathLst>
                      <a:path w="71" h="100" extrusionOk="0">
                        <a:moveTo>
                          <a:pt x="51" y="47"/>
                        </a:moveTo>
                        <a:cubicBezTo>
                          <a:pt x="49" y="39"/>
                          <a:pt x="35" y="37"/>
                          <a:pt x="19" y="24"/>
                        </a:cubicBezTo>
                        <a:cubicBezTo>
                          <a:pt x="4" y="11"/>
                          <a:pt x="4" y="0"/>
                          <a:pt x="4" y="0"/>
                        </a:cubicBezTo>
                        <a:cubicBezTo>
                          <a:pt x="4" y="0"/>
                          <a:pt x="4" y="0"/>
                          <a:pt x="4" y="0"/>
                        </a:cubicBezTo>
                        <a:cubicBezTo>
                          <a:pt x="4" y="3"/>
                          <a:pt x="3" y="7"/>
                          <a:pt x="2" y="10"/>
                        </a:cubicBezTo>
                        <a:cubicBezTo>
                          <a:pt x="2" y="10"/>
                          <a:pt x="2" y="10"/>
                          <a:pt x="2" y="10"/>
                        </a:cubicBezTo>
                        <a:cubicBezTo>
                          <a:pt x="1" y="16"/>
                          <a:pt x="0" y="29"/>
                          <a:pt x="0" y="42"/>
                        </a:cubicBezTo>
                        <a:cubicBezTo>
                          <a:pt x="0" y="49"/>
                          <a:pt x="0" y="56"/>
                          <a:pt x="1" y="62"/>
                        </a:cubicBezTo>
                        <a:cubicBezTo>
                          <a:pt x="1" y="69"/>
                          <a:pt x="3" y="74"/>
                          <a:pt x="4" y="79"/>
                        </a:cubicBezTo>
                        <a:cubicBezTo>
                          <a:pt x="12" y="98"/>
                          <a:pt x="30" y="97"/>
                          <a:pt x="52" y="99"/>
                        </a:cubicBezTo>
                        <a:cubicBezTo>
                          <a:pt x="59" y="100"/>
                          <a:pt x="66" y="100"/>
                          <a:pt x="71" y="98"/>
                        </a:cubicBezTo>
                        <a:cubicBezTo>
                          <a:pt x="60" y="100"/>
                          <a:pt x="38" y="97"/>
                          <a:pt x="27" y="94"/>
                        </a:cubicBezTo>
                        <a:cubicBezTo>
                          <a:pt x="14" y="90"/>
                          <a:pt x="8" y="86"/>
                          <a:pt x="5" y="76"/>
                        </a:cubicBezTo>
                        <a:cubicBezTo>
                          <a:pt x="2" y="66"/>
                          <a:pt x="2" y="56"/>
                          <a:pt x="2" y="56"/>
                        </a:cubicBezTo>
                        <a:cubicBezTo>
                          <a:pt x="2" y="51"/>
                          <a:pt x="9" y="43"/>
                          <a:pt x="41" y="53"/>
                        </a:cubicBezTo>
                        <a:cubicBezTo>
                          <a:pt x="45" y="54"/>
                          <a:pt x="49" y="55"/>
                          <a:pt x="53" y="57"/>
                        </a:cubicBezTo>
                        <a:cubicBezTo>
                          <a:pt x="53" y="53"/>
                          <a:pt x="52" y="50"/>
                          <a:pt x="51" y="47"/>
                        </a:cubicBezTo>
                      </a:path>
                    </a:pathLst>
                  </a:custGeom>
                  <a:solidFill>
                    <a:srgbClr val="E25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91" name="Google Shape;4091;p21"/>
                  <p:cNvSpPr/>
                  <p:nvPr/>
                </p:nvSpPr>
                <p:spPr>
                  <a:xfrm>
                    <a:off x="3737" y="2074"/>
                    <a:ext cx="54" cy="75"/>
                  </a:xfrm>
                  <a:custGeom>
                    <a:avLst/>
                    <a:gdLst/>
                    <a:ahLst/>
                    <a:cxnLst/>
                    <a:rect l="l" t="t" r="r" b="b"/>
                    <a:pathLst>
                      <a:path w="73" h="100" extrusionOk="0">
                        <a:moveTo>
                          <a:pt x="60" y="100"/>
                        </a:moveTo>
                        <a:cubicBezTo>
                          <a:pt x="58" y="100"/>
                          <a:pt x="56" y="100"/>
                          <a:pt x="53" y="100"/>
                        </a:cubicBezTo>
                        <a:cubicBezTo>
                          <a:pt x="50" y="99"/>
                          <a:pt x="47" y="99"/>
                          <a:pt x="44" y="99"/>
                        </a:cubicBezTo>
                        <a:cubicBezTo>
                          <a:pt x="26" y="97"/>
                          <a:pt x="12" y="96"/>
                          <a:pt x="5" y="79"/>
                        </a:cubicBezTo>
                        <a:cubicBezTo>
                          <a:pt x="3" y="75"/>
                          <a:pt x="2" y="69"/>
                          <a:pt x="1" y="62"/>
                        </a:cubicBezTo>
                        <a:cubicBezTo>
                          <a:pt x="1" y="56"/>
                          <a:pt x="0" y="50"/>
                          <a:pt x="0" y="42"/>
                        </a:cubicBezTo>
                        <a:cubicBezTo>
                          <a:pt x="0" y="29"/>
                          <a:pt x="2" y="16"/>
                          <a:pt x="3" y="10"/>
                        </a:cubicBezTo>
                        <a:cubicBezTo>
                          <a:pt x="4" y="6"/>
                          <a:pt x="5" y="3"/>
                          <a:pt x="5" y="0"/>
                        </a:cubicBezTo>
                        <a:cubicBezTo>
                          <a:pt x="5" y="0"/>
                          <a:pt x="5" y="0"/>
                          <a:pt x="5" y="0"/>
                        </a:cubicBezTo>
                        <a:cubicBezTo>
                          <a:pt x="6" y="0"/>
                          <a:pt x="6" y="0"/>
                          <a:pt x="6" y="0"/>
                        </a:cubicBezTo>
                        <a:cubicBezTo>
                          <a:pt x="6" y="0"/>
                          <a:pt x="6" y="0"/>
                          <a:pt x="6" y="0"/>
                        </a:cubicBezTo>
                        <a:cubicBezTo>
                          <a:pt x="6" y="0"/>
                          <a:pt x="6" y="3"/>
                          <a:pt x="7" y="7"/>
                        </a:cubicBezTo>
                        <a:cubicBezTo>
                          <a:pt x="9" y="11"/>
                          <a:pt x="13" y="17"/>
                          <a:pt x="21" y="24"/>
                        </a:cubicBezTo>
                        <a:cubicBezTo>
                          <a:pt x="27" y="29"/>
                          <a:pt x="34" y="33"/>
                          <a:pt x="39" y="36"/>
                        </a:cubicBezTo>
                        <a:cubicBezTo>
                          <a:pt x="46" y="40"/>
                          <a:pt x="51" y="43"/>
                          <a:pt x="53" y="47"/>
                        </a:cubicBezTo>
                        <a:cubicBezTo>
                          <a:pt x="54" y="50"/>
                          <a:pt x="54" y="53"/>
                          <a:pt x="54" y="57"/>
                        </a:cubicBezTo>
                        <a:cubicBezTo>
                          <a:pt x="54" y="57"/>
                          <a:pt x="54" y="57"/>
                          <a:pt x="54" y="57"/>
                        </a:cubicBezTo>
                        <a:cubicBezTo>
                          <a:pt x="53" y="57"/>
                          <a:pt x="53" y="57"/>
                          <a:pt x="53" y="57"/>
                        </a:cubicBezTo>
                        <a:cubicBezTo>
                          <a:pt x="50" y="56"/>
                          <a:pt x="46" y="54"/>
                          <a:pt x="42" y="53"/>
                        </a:cubicBezTo>
                        <a:cubicBezTo>
                          <a:pt x="32" y="50"/>
                          <a:pt x="23" y="48"/>
                          <a:pt x="17" y="48"/>
                        </a:cubicBezTo>
                        <a:cubicBezTo>
                          <a:pt x="14" y="48"/>
                          <a:pt x="3" y="49"/>
                          <a:pt x="3" y="56"/>
                        </a:cubicBezTo>
                        <a:cubicBezTo>
                          <a:pt x="3" y="56"/>
                          <a:pt x="3" y="66"/>
                          <a:pt x="6" y="76"/>
                        </a:cubicBezTo>
                        <a:cubicBezTo>
                          <a:pt x="9" y="86"/>
                          <a:pt x="14" y="90"/>
                          <a:pt x="28" y="93"/>
                        </a:cubicBezTo>
                        <a:cubicBezTo>
                          <a:pt x="38" y="96"/>
                          <a:pt x="54" y="98"/>
                          <a:pt x="66" y="98"/>
                        </a:cubicBezTo>
                        <a:cubicBezTo>
                          <a:pt x="68" y="98"/>
                          <a:pt x="70" y="98"/>
                          <a:pt x="72" y="98"/>
                        </a:cubicBezTo>
                        <a:cubicBezTo>
                          <a:pt x="73" y="98"/>
                          <a:pt x="73" y="98"/>
                          <a:pt x="73" y="98"/>
                        </a:cubicBezTo>
                        <a:cubicBezTo>
                          <a:pt x="72" y="99"/>
                          <a:pt x="72" y="99"/>
                          <a:pt x="72" y="99"/>
                        </a:cubicBezTo>
                        <a:cubicBezTo>
                          <a:pt x="68" y="100"/>
                          <a:pt x="64" y="100"/>
                          <a:pt x="60" y="100"/>
                        </a:cubicBezTo>
                        <a:moveTo>
                          <a:pt x="5" y="2"/>
                        </a:moveTo>
                        <a:cubicBezTo>
                          <a:pt x="5" y="5"/>
                          <a:pt x="4" y="7"/>
                          <a:pt x="4" y="10"/>
                        </a:cubicBezTo>
                        <a:cubicBezTo>
                          <a:pt x="2" y="16"/>
                          <a:pt x="1" y="29"/>
                          <a:pt x="1" y="42"/>
                        </a:cubicBezTo>
                        <a:cubicBezTo>
                          <a:pt x="1" y="50"/>
                          <a:pt x="1" y="56"/>
                          <a:pt x="2" y="62"/>
                        </a:cubicBezTo>
                        <a:cubicBezTo>
                          <a:pt x="3" y="69"/>
                          <a:pt x="4" y="75"/>
                          <a:pt x="6" y="79"/>
                        </a:cubicBezTo>
                        <a:cubicBezTo>
                          <a:pt x="12" y="95"/>
                          <a:pt x="26" y="96"/>
                          <a:pt x="44" y="98"/>
                        </a:cubicBezTo>
                        <a:cubicBezTo>
                          <a:pt x="47" y="98"/>
                          <a:pt x="50" y="99"/>
                          <a:pt x="53" y="99"/>
                        </a:cubicBezTo>
                        <a:cubicBezTo>
                          <a:pt x="58" y="99"/>
                          <a:pt x="62" y="99"/>
                          <a:pt x="67" y="99"/>
                        </a:cubicBezTo>
                        <a:cubicBezTo>
                          <a:pt x="56" y="99"/>
                          <a:pt x="38" y="97"/>
                          <a:pt x="27" y="94"/>
                        </a:cubicBezTo>
                        <a:cubicBezTo>
                          <a:pt x="14" y="90"/>
                          <a:pt x="9" y="86"/>
                          <a:pt x="6" y="76"/>
                        </a:cubicBezTo>
                        <a:cubicBezTo>
                          <a:pt x="3" y="66"/>
                          <a:pt x="3" y="56"/>
                          <a:pt x="3" y="56"/>
                        </a:cubicBezTo>
                        <a:cubicBezTo>
                          <a:pt x="3" y="54"/>
                          <a:pt x="4" y="48"/>
                          <a:pt x="17" y="48"/>
                        </a:cubicBezTo>
                        <a:cubicBezTo>
                          <a:pt x="23" y="48"/>
                          <a:pt x="32" y="49"/>
                          <a:pt x="42" y="52"/>
                        </a:cubicBezTo>
                        <a:cubicBezTo>
                          <a:pt x="46" y="54"/>
                          <a:pt x="50" y="55"/>
                          <a:pt x="53" y="56"/>
                        </a:cubicBezTo>
                        <a:cubicBezTo>
                          <a:pt x="53" y="53"/>
                          <a:pt x="53" y="50"/>
                          <a:pt x="52" y="48"/>
                        </a:cubicBezTo>
                        <a:cubicBezTo>
                          <a:pt x="51" y="43"/>
                          <a:pt x="46" y="40"/>
                          <a:pt x="39" y="37"/>
                        </a:cubicBezTo>
                        <a:cubicBezTo>
                          <a:pt x="34" y="34"/>
                          <a:pt x="27" y="30"/>
                          <a:pt x="20" y="24"/>
                        </a:cubicBezTo>
                        <a:cubicBezTo>
                          <a:pt x="9" y="15"/>
                          <a:pt x="6" y="6"/>
                          <a:pt x="5" y="2"/>
                        </a:cubicBezTo>
                      </a:path>
                    </a:pathLst>
                  </a:custGeom>
                  <a:solidFill>
                    <a:srgbClr val="952B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92" name="Google Shape;4092;p21"/>
                  <p:cNvSpPr/>
                  <p:nvPr/>
                </p:nvSpPr>
                <p:spPr>
                  <a:xfrm>
                    <a:off x="3779" y="2081"/>
                    <a:ext cx="31" cy="62"/>
                  </a:xfrm>
                  <a:custGeom>
                    <a:avLst/>
                    <a:gdLst/>
                    <a:ahLst/>
                    <a:cxnLst/>
                    <a:rect l="l" t="t" r="r" b="b"/>
                    <a:pathLst>
                      <a:path w="42" h="83" extrusionOk="0">
                        <a:moveTo>
                          <a:pt x="41" y="39"/>
                        </a:moveTo>
                        <a:cubicBezTo>
                          <a:pt x="40" y="18"/>
                          <a:pt x="37" y="13"/>
                          <a:pt x="37" y="13"/>
                        </a:cubicBezTo>
                        <a:cubicBezTo>
                          <a:pt x="37" y="13"/>
                          <a:pt x="37" y="13"/>
                          <a:pt x="37" y="13"/>
                        </a:cubicBezTo>
                        <a:cubicBezTo>
                          <a:pt x="35" y="1"/>
                          <a:pt x="34" y="1"/>
                          <a:pt x="33" y="0"/>
                        </a:cubicBezTo>
                        <a:cubicBezTo>
                          <a:pt x="33" y="0"/>
                          <a:pt x="33" y="0"/>
                          <a:pt x="33" y="0"/>
                        </a:cubicBezTo>
                        <a:cubicBezTo>
                          <a:pt x="33" y="0"/>
                          <a:pt x="36" y="12"/>
                          <a:pt x="25" y="28"/>
                        </a:cubicBezTo>
                        <a:cubicBezTo>
                          <a:pt x="15" y="43"/>
                          <a:pt x="5" y="48"/>
                          <a:pt x="0" y="49"/>
                        </a:cubicBezTo>
                        <a:cubicBezTo>
                          <a:pt x="21" y="57"/>
                          <a:pt x="28" y="67"/>
                          <a:pt x="31" y="73"/>
                        </a:cubicBezTo>
                        <a:cubicBezTo>
                          <a:pt x="33" y="77"/>
                          <a:pt x="32" y="81"/>
                          <a:pt x="31" y="83"/>
                        </a:cubicBezTo>
                        <a:cubicBezTo>
                          <a:pt x="34" y="81"/>
                          <a:pt x="35" y="79"/>
                          <a:pt x="36" y="78"/>
                        </a:cubicBezTo>
                        <a:cubicBezTo>
                          <a:pt x="40" y="73"/>
                          <a:pt x="42" y="59"/>
                          <a:pt x="41" y="39"/>
                        </a:cubicBezTo>
                      </a:path>
                    </a:pathLst>
                  </a:custGeom>
                  <a:solidFill>
                    <a:srgbClr val="E25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93" name="Google Shape;4093;p21"/>
                  <p:cNvSpPr/>
                  <p:nvPr/>
                </p:nvSpPr>
                <p:spPr>
                  <a:xfrm>
                    <a:off x="3779" y="2081"/>
                    <a:ext cx="31" cy="62"/>
                  </a:xfrm>
                  <a:custGeom>
                    <a:avLst/>
                    <a:gdLst/>
                    <a:ahLst/>
                    <a:cxnLst/>
                    <a:rect l="l" t="t" r="r" b="b"/>
                    <a:pathLst>
                      <a:path w="42" h="83" extrusionOk="0">
                        <a:moveTo>
                          <a:pt x="31" y="83"/>
                        </a:moveTo>
                        <a:cubicBezTo>
                          <a:pt x="31" y="83"/>
                          <a:pt x="31" y="83"/>
                          <a:pt x="31" y="83"/>
                        </a:cubicBezTo>
                        <a:cubicBezTo>
                          <a:pt x="31" y="83"/>
                          <a:pt x="31" y="83"/>
                          <a:pt x="31" y="83"/>
                        </a:cubicBezTo>
                        <a:cubicBezTo>
                          <a:pt x="32" y="81"/>
                          <a:pt x="33" y="78"/>
                          <a:pt x="31" y="73"/>
                        </a:cubicBezTo>
                        <a:cubicBezTo>
                          <a:pt x="27" y="64"/>
                          <a:pt x="16" y="56"/>
                          <a:pt x="0" y="49"/>
                        </a:cubicBezTo>
                        <a:cubicBezTo>
                          <a:pt x="0" y="49"/>
                          <a:pt x="0" y="49"/>
                          <a:pt x="0" y="49"/>
                        </a:cubicBezTo>
                        <a:cubicBezTo>
                          <a:pt x="0" y="49"/>
                          <a:pt x="0" y="49"/>
                          <a:pt x="0" y="49"/>
                        </a:cubicBezTo>
                        <a:cubicBezTo>
                          <a:pt x="12" y="46"/>
                          <a:pt x="22" y="32"/>
                          <a:pt x="25" y="28"/>
                        </a:cubicBezTo>
                        <a:cubicBezTo>
                          <a:pt x="35" y="12"/>
                          <a:pt x="33" y="0"/>
                          <a:pt x="33" y="0"/>
                        </a:cubicBezTo>
                        <a:cubicBezTo>
                          <a:pt x="33" y="0"/>
                          <a:pt x="33" y="0"/>
                          <a:pt x="33" y="0"/>
                        </a:cubicBezTo>
                        <a:cubicBezTo>
                          <a:pt x="33" y="0"/>
                          <a:pt x="33" y="0"/>
                          <a:pt x="33" y="0"/>
                        </a:cubicBezTo>
                        <a:cubicBezTo>
                          <a:pt x="33" y="0"/>
                          <a:pt x="33" y="0"/>
                          <a:pt x="33" y="0"/>
                        </a:cubicBezTo>
                        <a:cubicBezTo>
                          <a:pt x="34" y="0"/>
                          <a:pt x="34" y="0"/>
                          <a:pt x="34" y="0"/>
                        </a:cubicBezTo>
                        <a:cubicBezTo>
                          <a:pt x="35" y="1"/>
                          <a:pt x="36" y="2"/>
                          <a:pt x="37" y="13"/>
                        </a:cubicBezTo>
                        <a:cubicBezTo>
                          <a:pt x="37" y="13"/>
                          <a:pt x="37" y="13"/>
                          <a:pt x="37" y="13"/>
                        </a:cubicBezTo>
                        <a:cubicBezTo>
                          <a:pt x="37" y="14"/>
                          <a:pt x="40" y="19"/>
                          <a:pt x="41" y="39"/>
                        </a:cubicBezTo>
                        <a:cubicBezTo>
                          <a:pt x="42" y="57"/>
                          <a:pt x="41" y="73"/>
                          <a:pt x="37" y="78"/>
                        </a:cubicBezTo>
                        <a:cubicBezTo>
                          <a:pt x="36" y="79"/>
                          <a:pt x="34" y="81"/>
                          <a:pt x="31" y="83"/>
                        </a:cubicBezTo>
                        <a:cubicBezTo>
                          <a:pt x="31" y="83"/>
                          <a:pt x="31" y="83"/>
                          <a:pt x="31" y="83"/>
                        </a:cubicBezTo>
                        <a:moveTo>
                          <a:pt x="1" y="49"/>
                        </a:moveTo>
                        <a:cubicBezTo>
                          <a:pt x="17" y="56"/>
                          <a:pt x="27" y="64"/>
                          <a:pt x="32" y="73"/>
                        </a:cubicBezTo>
                        <a:cubicBezTo>
                          <a:pt x="33" y="77"/>
                          <a:pt x="33" y="80"/>
                          <a:pt x="32" y="82"/>
                        </a:cubicBezTo>
                        <a:cubicBezTo>
                          <a:pt x="34" y="80"/>
                          <a:pt x="36" y="78"/>
                          <a:pt x="36" y="78"/>
                        </a:cubicBezTo>
                        <a:cubicBezTo>
                          <a:pt x="40" y="72"/>
                          <a:pt x="42" y="57"/>
                          <a:pt x="41" y="39"/>
                        </a:cubicBezTo>
                        <a:cubicBezTo>
                          <a:pt x="39" y="18"/>
                          <a:pt x="37" y="13"/>
                          <a:pt x="36" y="13"/>
                        </a:cubicBezTo>
                        <a:cubicBezTo>
                          <a:pt x="36" y="13"/>
                          <a:pt x="36" y="13"/>
                          <a:pt x="36" y="13"/>
                        </a:cubicBezTo>
                        <a:cubicBezTo>
                          <a:pt x="36" y="13"/>
                          <a:pt x="36" y="13"/>
                          <a:pt x="36" y="13"/>
                        </a:cubicBezTo>
                        <a:cubicBezTo>
                          <a:pt x="36" y="4"/>
                          <a:pt x="34" y="2"/>
                          <a:pt x="34" y="1"/>
                        </a:cubicBezTo>
                        <a:cubicBezTo>
                          <a:pt x="34" y="4"/>
                          <a:pt x="34" y="15"/>
                          <a:pt x="25" y="28"/>
                        </a:cubicBezTo>
                        <a:cubicBezTo>
                          <a:pt x="15" y="43"/>
                          <a:pt x="6" y="48"/>
                          <a:pt x="1" y="49"/>
                        </a:cubicBezTo>
                      </a:path>
                    </a:pathLst>
                  </a:custGeom>
                  <a:solidFill>
                    <a:srgbClr val="952B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94" name="Google Shape;4094;p21"/>
                  <p:cNvSpPr/>
                  <p:nvPr/>
                </p:nvSpPr>
                <p:spPr>
                  <a:xfrm>
                    <a:off x="3740" y="2016"/>
                    <a:ext cx="66" cy="102"/>
                  </a:xfrm>
                  <a:custGeom>
                    <a:avLst/>
                    <a:gdLst/>
                    <a:ahLst/>
                    <a:cxnLst/>
                    <a:rect l="l" t="t" r="r" b="b"/>
                    <a:pathLst>
                      <a:path w="87" h="135" extrusionOk="0">
                        <a:moveTo>
                          <a:pt x="76" y="114"/>
                        </a:moveTo>
                        <a:cubicBezTo>
                          <a:pt x="87" y="98"/>
                          <a:pt x="84" y="86"/>
                          <a:pt x="84" y="86"/>
                        </a:cubicBezTo>
                        <a:cubicBezTo>
                          <a:pt x="84" y="86"/>
                          <a:pt x="84" y="86"/>
                          <a:pt x="84" y="86"/>
                        </a:cubicBezTo>
                        <a:cubicBezTo>
                          <a:pt x="84" y="86"/>
                          <a:pt x="84" y="85"/>
                          <a:pt x="84" y="85"/>
                        </a:cubicBezTo>
                        <a:cubicBezTo>
                          <a:pt x="84" y="85"/>
                          <a:pt x="84" y="85"/>
                          <a:pt x="84" y="85"/>
                        </a:cubicBezTo>
                        <a:cubicBezTo>
                          <a:pt x="84" y="82"/>
                          <a:pt x="82" y="67"/>
                          <a:pt x="68" y="40"/>
                        </a:cubicBezTo>
                        <a:cubicBezTo>
                          <a:pt x="53" y="14"/>
                          <a:pt x="34" y="5"/>
                          <a:pt x="34" y="5"/>
                        </a:cubicBezTo>
                        <a:cubicBezTo>
                          <a:pt x="25" y="1"/>
                          <a:pt x="13" y="0"/>
                          <a:pt x="8" y="13"/>
                        </a:cubicBezTo>
                        <a:cubicBezTo>
                          <a:pt x="3" y="26"/>
                          <a:pt x="6" y="52"/>
                          <a:pt x="4" y="59"/>
                        </a:cubicBezTo>
                        <a:cubicBezTo>
                          <a:pt x="2" y="64"/>
                          <a:pt x="1" y="70"/>
                          <a:pt x="0" y="77"/>
                        </a:cubicBezTo>
                        <a:cubicBezTo>
                          <a:pt x="0" y="77"/>
                          <a:pt x="0" y="77"/>
                          <a:pt x="0" y="77"/>
                        </a:cubicBezTo>
                        <a:cubicBezTo>
                          <a:pt x="0" y="77"/>
                          <a:pt x="0" y="88"/>
                          <a:pt x="15" y="101"/>
                        </a:cubicBezTo>
                        <a:cubicBezTo>
                          <a:pt x="31" y="114"/>
                          <a:pt x="45" y="116"/>
                          <a:pt x="47" y="124"/>
                        </a:cubicBezTo>
                        <a:cubicBezTo>
                          <a:pt x="48" y="127"/>
                          <a:pt x="49" y="130"/>
                          <a:pt x="49" y="134"/>
                        </a:cubicBezTo>
                        <a:cubicBezTo>
                          <a:pt x="49" y="134"/>
                          <a:pt x="50" y="134"/>
                          <a:pt x="51" y="135"/>
                        </a:cubicBezTo>
                        <a:cubicBezTo>
                          <a:pt x="56" y="134"/>
                          <a:pt x="66" y="129"/>
                          <a:pt x="76" y="114"/>
                        </a:cubicBezTo>
                      </a:path>
                    </a:pathLst>
                  </a:custGeom>
                  <a:solidFill>
                    <a:srgbClr val="E25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95" name="Google Shape;4095;p21"/>
                  <p:cNvSpPr/>
                  <p:nvPr/>
                </p:nvSpPr>
                <p:spPr>
                  <a:xfrm>
                    <a:off x="3740" y="2018"/>
                    <a:ext cx="66" cy="100"/>
                  </a:xfrm>
                  <a:custGeom>
                    <a:avLst/>
                    <a:gdLst/>
                    <a:ahLst/>
                    <a:cxnLst/>
                    <a:rect l="l" t="t" r="r" b="b"/>
                    <a:pathLst>
                      <a:path w="87" h="133" extrusionOk="0">
                        <a:moveTo>
                          <a:pt x="51" y="133"/>
                        </a:moveTo>
                        <a:cubicBezTo>
                          <a:pt x="51" y="133"/>
                          <a:pt x="51" y="133"/>
                          <a:pt x="51" y="133"/>
                        </a:cubicBezTo>
                        <a:cubicBezTo>
                          <a:pt x="50" y="133"/>
                          <a:pt x="49" y="132"/>
                          <a:pt x="48" y="132"/>
                        </a:cubicBezTo>
                        <a:cubicBezTo>
                          <a:pt x="48" y="132"/>
                          <a:pt x="48" y="132"/>
                          <a:pt x="48" y="132"/>
                        </a:cubicBezTo>
                        <a:cubicBezTo>
                          <a:pt x="48" y="128"/>
                          <a:pt x="48" y="125"/>
                          <a:pt x="47" y="123"/>
                        </a:cubicBezTo>
                        <a:cubicBezTo>
                          <a:pt x="46" y="118"/>
                          <a:pt x="41" y="115"/>
                          <a:pt x="34" y="112"/>
                        </a:cubicBezTo>
                        <a:cubicBezTo>
                          <a:pt x="29" y="109"/>
                          <a:pt x="22" y="105"/>
                          <a:pt x="15" y="99"/>
                        </a:cubicBezTo>
                        <a:cubicBezTo>
                          <a:pt x="0" y="87"/>
                          <a:pt x="0" y="76"/>
                          <a:pt x="0" y="75"/>
                        </a:cubicBezTo>
                        <a:cubicBezTo>
                          <a:pt x="0" y="75"/>
                          <a:pt x="0" y="75"/>
                          <a:pt x="0" y="75"/>
                        </a:cubicBezTo>
                        <a:cubicBezTo>
                          <a:pt x="0" y="74"/>
                          <a:pt x="1" y="72"/>
                          <a:pt x="1" y="70"/>
                        </a:cubicBezTo>
                        <a:cubicBezTo>
                          <a:pt x="1" y="65"/>
                          <a:pt x="2" y="61"/>
                          <a:pt x="3" y="57"/>
                        </a:cubicBezTo>
                        <a:cubicBezTo>
                          <a:pt x="4" y="54"/>
                          <a:pt x="4" y="48"/>
                          <a:pt x="4" y="41"/>
                        </a:cubicBezTo>
                        <a:cubicBezTo>
                          <a:pt x="5" y="31"/>
                          <a:pt x="5" y="19"/>
                          <a:pt x="8" y="11"/>
                        </a:cubicBezTo>
                        <a:cubicBezTo>
                          <a:pt x="11" y="2"/>
                          <a:pt x="18" y="0"/>
                          <a:pt x="23" y="0"/>
                        </a:cubicBezTo>
                        <a:cubicBezTo>
                          <a:pt x="26" y="0"/>
                          <a:pt x="30" y="1"/>
                          <a:pt x="34" y="2"/>
                        </a:cubicBezTo>
                        <a:cubicBezTo>
                          <a:pt x="34" y="3"/>
                          <a:pt x="39" y="5"/>
                          <a:pt x="46" y="10"/>
                        </a:cubicBezTo>
                        <a:cubicBezTo>
                          <a:pt x="52" y="16"/>
                          <a:pt x="60" y="25"/>
                          <a:pt x="68" y="38"/>
                        </a:cubicBezTo>
                        <a:cubicBezTo>
                          <a:pt x="74" y="50"/>
                          <a:pt x="79" y="60"/>
                          <a:pt x="81" y="69"/>
                        </a:cubicBezTo>
                        <a:cubicBezTo>
                          <a:pt x="84" y="78"/>
                          <a:pt x="84" y="82"/>
                          <a:pt x="84" y="83"/>
                        </a:cubicBezTo>
                        <a:cubicBezTo>
                          <a:pt x="84" y="83"/>
                          <a:pt x="84" y="83"/>
                          <a:pt x="84" y="83"/>
                        </a:cubicBezTo>
                        <a:cubicBezTo>
                          <a:pt x="84" y="83"/>
                          <a:pt x="84" y="83"/>
                          <a:pt x="84" y="84"/>
                        </a:cubicBezTo>
                        <a:cubicBezTo>
                          <a:pt x="84" y="84"/>
                          <a:pt x="84" y="84"/>
                          <a:pt x="84" y="84"/>
                        </a:cubicBezTo>
                        <a:cubicBezTo>
                          <a:pt x="85" y="85"/>
                          <a:pt x="87" y="97"/>
                          <a:pt x="76" y="112"/>
                        </a:cubicBezTo>
                        <a:cubicBezTo>
                          <a:pt x="65" y="129"/>
                          <a:pt x="55" y="132"/>
                          <a:pt x="51" y="133"/>
                        </a:cubicBezTo>
                        <a:cubicBezTo>
                          <a:pt x="51" y="133"/>
                          <a:pt x="51" y="133"/>
                          <a:pt x="51" y="133"/>
                        </a:cubicBezTo>
                        <a:moveTo>
                          <a:pt x="49" y="132"/>
                        </a:moveTo>
                        <a:cubicBezTo>
                          <a:pt x="50" y="132"/>
                          <a:pt x="50" y="132"/>
                          <a:pt x="51" y="132"/>
                        </a:cubicBezTo>
                        <a:cubicBezTo>
                          <a:pt x="63" y="130"/>
                          <a:pt x="73" y="116"/>
                          <a:pt x="76" y="112"/>
                        </a:cubicBezTo>
                        <a:cubicBezTo>
                          <a:pt x="86" y="96"/>
                          <a:pt x="84" y="85"/>
                          <a:pt x="84" y="84"/>
                        </a:cubicBezTo>
                        <a:cubicBezTo>
                          <a:pt x="84" y="84"/>
                          <a:pt x="84" y="83"/>
                          <a:pt x="84" y="83"/>
                        </a:cubicBezTo>
                        <a:cubicBezTo>
                          <a:pt x="84" y="83"/>
                          <a:pt x="84" y="83"/>
                          <a:pt x="84" y="83"/>
                        </a:cubicBezTo>
                        <a:cubicBezTo>
                          <a:pt x="84" y="83"/>
                          <a:pt x="83" y="68"/>
                          <a:pt x="67" y="39"/>
                        </a:cubicBezTo>
                        <a:cubicBezTo>
                          <a:pt x="60" y="25"/>
                          <a:pt x="51" y="16"/>
                          <a:pt x="45" y="11"/>
                        </a:cubicBezTo>
                        <a:cubicBezTo>
                          <a:pt x="39" y="5"/>
                          <a:pt x="34" y="3"/>
                          <a:pt x="34" y="3"/>
                        </a:cubicBezTo>
                        <a:cubicBezTo>
                          <a:pt x="30" y="1"/>
                          <a:pt x="26" y="0"/>
                          <a:pt x="23" y="0"/>
                        </a:cubicBezTo>
                        <a:cubicBezTo>
                          <a:pt x="18" y="0"/>
                          <a:pt x="11" y="2"/>
                          <a:pt x="8" y="11"/>
                        </a:cubicBezTo>
                        <a:cubicBezTo>
                          <a:pt x="5" y="19"/>
                          <a:pt x="5" y="31"/>
                          <a:pt x="5" y="41"/>
                        </a:cubicBezTo>
                        <a:cubicBezTo>
                          <a:pt x="5" y="48"/>
                          <a:pt x="5" y="54"/>
                          <a:pt x="4" y="57"/>
                        </a:cubicBezTo>
                        <a:cubicBezTo>
                          <a:pt x="3" y="61"/>
                          <a:pt x="2" y="65"/>
                          <a:pt x="1" y="71"/>
                        </a:cubicBezTo>
                        <a:cubicBezTo>
                          <a:pt x="1" y="72"/>
                          <a:pt x="1" y="74"/>
                          <a:pt x="1" y="75"/>
                        </a:cubicBezTo>
                        <a:cubicBezTo>
                          <a:pt x="1" y="75"/>
                          <a:pt x="1" y="75"/>
                          <a:pt x="1" y="75"/>
                        </a:cubicBezTo>
                        <a:cubicBezTo>
                          <a:pt x="1" y="75"/>
                          <a:pt x="1" y="86"/>
                          <a:pt x="16" y="99"/>
                        </a:cubicBezTo>
                        <a:cubicBezTo>
                          <a:pt x="22" y="104"/>
                          <a:pt x="29" y="108"/>
                          <a:pt x="34" y="111"/>
                        </a:cubicBezTo>
                        <a:cubicBezTo>
                          <a:pt x="41" y="115"/>
                          <a:pt x="46" y="118"/>
                          <a:pt x="48" y="122"/>
                        </a:cubicBezTo>
                        <a:cubicBezTo>
                          <a:pt x="49" y="125"/>
                          <a:pt x="49" y="128"/>
                          <a:pt x="49" y="132"/>
                        </a:cubicBezTo>
                      </a:path>
                    </a:pathLst>
                  </a:custGeom>
                  <a:solidFill>
                    <a:srgbClr val="952B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96" name="Google Shape;4096;p21"/>
                  <p:cNvSpPr/>
                  <p:nvPr/>
                </p:nvSpPr>
                <p:spPr>
                  <a:xfrm>
                    <a:off x="3662" y="2016"/>
                    <a:ext cx="64" cy="75"/>
                  </a:xfrm>
                  <a:custGeom>
                    <a:avLst/>
                    <a:gdLst/>
                    <a:ahLst/>
                    <a:cxnLst/>
                    <a:rect l="l" t="t" r="r" b="b"/>
                    <a:pathLst>
                      <a:path w="86" h="99" extrusionOk="0">
                        <a:moveTo>
                          <a:pt x="9" y="91"/>
                        </a:moveTo>
                        <a:cubicBezTo>
                          <a:pt x="15" y="94"/>
                          <a:pt x="22" y="96"/>
                          <a:pt x="29" y="97"/>
                        </a:cubicBezTo>
                        <a:cubicBezTo>
                          <a:pt x="40" y="99"/>
                          <a:pt x="52" y="99"/>
                          <a:pt x="63" y="96"/>
                        </a:cubicBezTo>
                        <a:cubicBezTo>
                          <a:pt x="71" y="95"/>
                          <a:pt x="79" y="92"/>
                          <a:pt x="86" y="87"/>
                        </a:cubicBezTo>
                        <a:cubicBezTo>
                          <a:pt x="86" y="87"/>
                          <a:pt x="86" y="87"/>
                          <a:pt x="86" y="87"/>
                        </a:cubicBezTo>
                        <a:cubicBezTo>
                          <a:pt x="83" y="76"/>
                          <a:pt x="83" y="66"/>
                          <a:pt x="80" y="59"/>
                        </a:cubicBezTo>
                        <a:cubicBezTo>
                          <a:pt x="78" y="52"/>
                          <a:pt x="81" y="26"/>
                          <a:pt x="76" y="13"/>
                        </a:cubicBezTo>
                        <a:cubicBezTo>
                          <a:pt x="71" y="0"/>
                          <a:pt x="59" y="1"/>
                          <a:pt x="50" y="5"/>
                        </a:cubicBezTo>
                        <a:cubicBezTo>
                          <a:pt x="50" y="5"/>
                          <a:pt x="31" y="14"/>
                          <a:pt x="16" y="40"/>
                        </a:cubicBezTo>
                        <a:cubicBezTo>
                          <a:pt x="2" y="67"/>
                          <a:pt x="0" y="82"/>
                          <a:pt x="0" y="85"/>
                        </a:cubicBezTo>
                        <a:cubicBezTo>
                          <a:pt x="0" y="85"/>
                          <a:pt x="0" y="85"/>
                          <a:pt x="0" y="85"/>
                        </a:cubicBezTo>
                        <a:cubicBezTo>
                          <a:pt x="0" y="85"/>
                          <a:pt x="1" y="87"/>
                          <a:pt x="9" y="91"/>
                        </a:cubicBezTo>
                      </a:path>
                    </a:pathLst>
                  </a:custGeom>
                  <a:solidFill>
                    <a:srgbClr val="E25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97" name="Google Shape;4097;p21"/>
                  <p:cNvSpPr/>
                  <p:nvPr/>
                </p:nvSpPr>
                <p:spPr>
                  <a:xfrm>
                    <a:off x="3662" y="2018"/>
                    <a:ext cx="64" cy="72"/>
                  </a:xfrm>
                  <a:custGeom>
                    <a:avLst/>
                    <a:gdLst/>
                    <a:ahLst/>
                    <a:cxnLst/>
                    <a:rect l="l" t="t" r="r" b="b"/>
                    <a:pathLst>
                      <a:path w="86" h="96" extrusionOk="0">
                        <a:moveTo>
                          <a:pt x="45" y="96"/>
                        </a:moveTo>
                        <a:cubicBezTo>
                          <a:pt x="40" y="96"/>
                          <a:pt x="34" y="96"/>
                          <a:pt x="29" y="95"/>
                        </a:cubicBezTo>
                        <a:cubicBezTo>
                          <a:pt x="22" y="94"/>
                          <a:pt x="15" y="92"/>
                          <a:pt x="9" y="89"/>
                        </a:cubicBezTo>
                        <a:cubicBezTo>
                          <a:pt x="1" y="85"/>
                          <a:pt x="0" y="83"/>
                          <a:pt x="0" y="83"/>
                        </a:cubicBezTo>
                        <a:cubicBezTo>
                          <a:pt x="0" y="83"/>
                          <a:pt x="0" y="83"/>
                          <a:pt x="0" y="83"/>
                        </a:cubicBezTo>
                        <a:cubicBezTo>
                          <a:pt x="0" y="78"/>
                          <a:pt x="3" y="62"/>
                          <a:pt x="16" y="38"/>
                        </a:cubicBezTo>
                        <a:cubicBezTo>
                          <a:pt x="24" y="25"/>
                          <a:pt x="32" y="16"/>
                          <a:pt x="38" y="10"/>
                        </a:cubicBezTo>
                        <a:cubicBezTo>
                          <a:pt x="45" y="5"/>
                          <a:pt x="50" y="3"/>
                          <a:pt x="50" y="2"/>
                        </a:cubicBezTo>
                        <a:cubicBezTo>
                          <a:pt x="54" y="1"/>
                          <a:pt x="58" y="0"/>
                          <a:pt x="61" y="0"/>
                        </a:cubicBezTo>
                        <a:cubicBezTo>
                          <a:pt x="66" y="0"/>
                          <a:pt x="73" y="2"/>
                          <a:pt x="76" y="11"/>
                        </a:cubicBezTo>
                        <a:cubicBezTo>
                          <a:pt x="79" y="19"/>
                          <a:pt x="79" y="31"/>
                          <a:pt x="80" y="41"/>
                        </a:cubicBezTo>
                        <a:cubicBezTo>
                          <a:pt x="80" y="48"/>
                          <a:pt x="80" y="54"/>
                          <a:pt x="81" y="57"/>
                        </a:cubicBezTo>
                        <a:cubicBezTo>
                          <a:pt x="82" y="61"/>
                          <a:pt x="83" y="65"/>
                          <a:pt x="83" y="70"/>
                        </a:cubicBezTo>
                        <a:cubicBezTo>
                          <a:pt x="84" y="75"/>
                          <a:pt x="85" y="80"/>
                          <a:pt x="86" y="85"/>
                        </a:cubicBezTo>
                        <a:cubicBezTo>
                          <a:pt x="86" y="86"/>
                          <a:pt x="86" y="86"/>
                          <a:pt x="86" y="86"/>
                        </a:cubicBezTo>
                        <a:cubicBezTo>
                          <a:pt x="79" y="91"/>
                          <a:pt x="71" y="93"/>
                          <a:pt x="63" y="95"/>
                        </a:cubicBezTo>
                        <a:cubicBezTo>
                          <a:pt x="57" y="96"/>
                          <a:pt x="51" y="96"/>
                          <a:pt x="45" y="96"/>
                        </a:cubicBezTo>
                        <a:moveTo>
                          <a:pt x="61" y="0"/>
                        </a:moveTo>
                        <a:cubicBezTo>
                          <a:pt x="58" y="0"/>
                          <a:pt x="54" y="1"/>
                          <a:pt x="50" y="3"/>
                        </a:cubicBezTo>
                        <a:cubicBezTo>
                          <a:pt x="50" y="3"/>
                          <a:pt x="45" y="5"/>
                          <a:pt x="39" y="11"/>
                        </a:cubicBezTo>
                        <a:cubicBezTo>
                          <a:pt x="33" y="16"/>
                          <a:pt x="24" y="25"/>
                          <a:pt x="17" y="39"/>
                        </a:cubicBezTo>
                        <a:cubicBezTo>
                          <a:pt x="1" y="68"/>
                          <a:pt x="0" y="83"/>
                          <a:pt x="0" y="83"/>
                        </a:cubicBezTo>
                        <a:cubicBezTo>
                          <a:pt x="0" y="83"/>
                          <a:pt x="0" y="83"/>
                          <a:pt x="0" y="83"/>
                        </a:cubicBezTo>
                        <a:cubicBezTo>
                          <a:pt x="0" y="83"/>
                          <a:pt x="1" y="85"/>
                          <a:pt x="9" y="89"/>
                        </a:cubicBezTo>
                        <a:cubicBezTo>
                          <a:pt x="15" y="92"/>
                          <a:pt x="22" y="93"/>
                          <a:pt x="29" y="94"/>
                        </a:cubicBezTo>
                        <a:cubicBezTo>
                          <a:pt x="41" y="96"/>
                          <a:pt x="52" y="96"/>
                          <a:pt x="63" y="94"/>
                        </a:cubicBezTo>
                        <a:cubicBezTo>
                          <a:pt x="71" y="92"/>
                          <a:pt x="79" y="90"/>
                          <a:pt x="85" y="85"/>
                        </a:cubicBezTo>
                        <a:cubicBezTo>
                          <a:pt x="84" y="80"/>
                          <a:pt x="83" y="75"/>
                          <a:pt x="83" y="71"/>
                        </a:cubicBezTo>
                        <a:cubicBezTo>
                          <a:pt x="82" y="65"/>
                          <a:pt x="81" y="61"/>
                          <a:pt x="80" y="57"/>
                        </a:cubicBezTo>
                        <a:cubicBezTo>
                          <a:pt x="79" y="54"/>
                          <a:pt x="79" y="48"/>
                          <a:pt x="79" y="41"/>
                        </a:cubicBezTo>
                        <a:cubicBezTo>
                          <a:pt x="79" y="31"/>
                          <a:pt x="79" y="19"/>
                          <a:pt x="76" y="11"/>
                        </a:cubicBezTo>
                        <a:cubicBezTo>
                          <a:pt x="73" y="2"/>
                          <a:pt x="66" y="0"/>
                          <a:pt x="61" y="0"/>
                        </a:cubicBezTo>
                      </a:path>
                    </a:pathLst>
                  </a:custGeom>
                  <a:solidFill>
                    <a:srgbClr val="952B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98" name="Google Shape;4098;p21"/>
                  <p:cNvSpPr/>
                  <p:nvPr/>
                </p:nvSpPr>
                <p:spPr>
                  <a:xfrm>
                    <a:off x="3659" y="2106"/>
                    <a:ext cx="69" cy="42"/>
                  </a:xfrm>
                  <a:custGeom>
                    <a:avLst/>
                    <a:gdLst/>
                    <a:ahLst/>
                    <a:cxnLst/>
                    <a:rect l="l" t="t" r="r" b="b"/>
                    <a:pathLst>
                      <a:path w="92" h="56" extrusionOk="0">
                        <a:moveTo>
                          <a:pt x="92" y="0"/>
                        </a:moveTo>
                        <a:cubicBezTo>
                          <a:pt x="91" y="6"/>
                          <a:pt x="88" y="18"/>
                          <a:pt x="78" y="24"/>
                        </a:cubicBezTo>
                        <a:cubicBezTo>
                          <a:pt x="65" y="31"/>
                          <a:pt x="44" y="34"/>
                          <a:pt x="35" y="33"/>
                        </a:cubicBezTo>
                        <a:cubicBezTo>
                          <a:pt x="27" y="32"/>
                          <a:pt x="25" y="35"/>
                          <a:pt x="20" y="37"/>
                        </a:cubicBezTo>
                        <a:cubicBezTo>
                          <a:pt x="15" y="40"/>
                          <a:pt x="8" y="41"/>
                          <a:pt x="6" y="41"/>
                        </a:cubicBezTo>
                        <a:cubicBezTo>
                          <a:pt x="3" y="41"/>
                          <a:pt x="0" y="44"/>
                          <a:pt x="8" y="49"/>
                        </a:cubicBezTo>
                        <a:cubicBezTo>
                          <a:pt x="15" y="54"/>
                          <a:pt x="26" y="56"/>
                          <a:pt x="32" y="56"/>
                        </a:cubicBezTo>
                        <a:cubicBezTo>
                          <a:pt x="38" y="55"/>
                          <a:pt x="47" y="54"/>
                          <a:pt x="55" y="54"/>
                        </a:cubicBezTo>
                        <a:cubicBezTo>
                          <a:pt x="62" y="53"/>
                          <a:pt x="77" y="51"/>
                          <a:pt x="84" y="41"/>
                        </a:cubicBezTo>
                        <a:cubicBezTo>
                          <a:pt x="88" y="35"/>
                          <a:pt x="90" y="26"/>
                          <a:pt x="91" y="20"/>
                        </a:cubicBezTo>
                        <a:cubicBezTo>
                          <a:pt x="92" y="14"/>
                          <a:pt x="92" y="7"/>
                          <a:pt x="92" y="0"/>
                        </a:cubicBezTo>
                      </a:path>
                    </a:pathLst>
                  </a:custGeom>
                  <a:solidFill>
                    <a:srgbClr val="AE4D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99" name="Google Shape;4099;p21"/>
                  <p:cNvSpPr/>
                  <p:nvPr/>
                </p:nvSpPr>
                <p:spPr>
                  <a:xfrm>
                    <a:off x="3660" y="2106"/>
                    <a:ext cx="68" cy="42"/>
                  </a:xfrm>
                  <a:custGeom>
                    <a:avLst/>
                    <a:gdLst/>
                    <a:ahLst/>
                    <a:cxnLst/>
                    <a:rect l="l" t="t" r="r" b="b"/>
                    <a:pathLst>
                      <a:path w="91" h="56" extrusionOk="0">
                        <a:moveTo>
                          <a:pt x="29" y="56"/>
                        </a:moveTo>
                        <a:cubicBezTo>
                          <a:pt x="22" y="56"/>
                          <a:pt x="13" y="54"/>
                          <a:pt x="6" y="50"/>
                        </a:cubicBezTo>
                        <a:cubicBezTo>
                          <a:pt x="1" y="46"/>
                          <a:pt x="0" y="44"/>
                          <a:pt x="1" y="43"/>
                        </a:cubicBezTo>
                        <a:cubicBezTo>
                          <a:pt x="1" y="42"/>
                          <a:pt x="2" y="41"/>
                          <a:pt x="4" y="41"/>
                        </a:cubicBezTo>
                        <a:cubicBezTo>
                          <a:pt x="6" y="41"/>
                          <a:pt x="12" y="39"/>
                          <a:pt x="17" y="37"/>
                        </a:cubicBezTo>
                        <a:cubicBezTo>
                          <a:pt x="19" y="37"/>
                          <a:pt x="20" y="36"/>
                          <a:pt x="20" y="36"/>
                        </a:cubicBezTo>
                        <a:cubicBezTo>
                          <a:pt x="23" y="34"/>
                          <a:pt x="26" y="33"/>
                          <a:pt x="30" y="33"/>
                        </a:cubicBezTo>
                        <a:cubicBezTo>
                          <a:pt x="31" y="33"/>
                          <a:pt x="32" y="33"/>
                          <a:pt x="33" y="33"/>
                        </a:cubicBezTo>
                        <a:cubicBezTo>
                          <a:pt x="34" y="33"/>
                          <a:pt x="36" y="33"/>
                          <a:pt x="37" y="33"/>
                        </a:cubicBezTo>
                        <a:cubicBezTo>
                          <a:pt x="46" y="33"/>
                          <a:pt x="64" y="31"/>
                          <a:pt x="76" y="23"/>
                        </a:cubicBezTo>
                        <a:cubicBezTo>
                          <a:pt x="85" y="18"/>
                          <a:pt x="89" y="7"/>
                          <a:pt x="90" y="0"/>
                        </a:cubicBezTo>
                        <a:cubicBezTo>
                          <a:pt x="90" y="0"/>
                          <a:pt x="90" y="0"/>
                          <a:pt x="90" y="0"/>
                        </a:cubicBezTo>
                        <a:cubicBezTo>
                          <a:pt x="91" y="0"/>
                          <a:pt x="91" y="0"/>
                          <a:pt x="91" y="0"/>
                        </a:cubicBezTo>
                        <a:cubicBezTo>
                          <a:pt x="91" y="8"/>
                          <a:pt x="90" y="14"/>
                          <a:pt x="90" y="20"/>
                        </a:cubicBezTo>
                        <a:cubicBezTo>
                          <a:pt x="88" y="27"/>
                          <a:pt x="86" y="36"/>
                          <a:pt x="82" y="42"/>
                        </a:cubicBezTo>
                        <a:cubicBezTo>
                          <a:pt x="79" y="46"/>
                          <a:pt x="71" y="53"/>
                          <a:pt x="53" y="54"/>
                        </a:cubicBezTo>
                        <a:cubicBezTo>
                          <a:pt x="49" y="54"/>
                          <a:pt x="45" y="55"/>
                          <a:pt x="41" y="55"/>
                        </a:cubicBezTo>
                        <a:cubicBezTo>
                          <a:pt x="37" y="55"/>
                          <a:pt x="33" y="56"/>
                          <a:pt x="30" y="56"/>
                        </a:cubicBezTo>
                        <a:cubicBezTo>
                          <a:pt x="29" y="56"/>
                          <a:pt x="29" y="56"/>
                          <a:pt x="29" y="56"/>
                        </a:cubicBezTo>
                        <a:moveTo>
                          <a:pt x="30" y="33"/>
                        </a:moveTo>
                        <a:cubicBezTo>
                          <a:pt x="26" y="33"/>
                          <a:pt x="23" y="35"/>
                          <a:pt x="21" y="36"/>
                        </a:cubicBezTo>
                        <a:cubicBezTo>
                          <a:pt x="20" y="37"/>
                          <a:pt x="19" y="37"/>
                          <a:pt x="18" y="38"/>
                        </a:cubicBezTo>
                        <a:cubicBezTo>
                          <a:pt x="13" y="40"/>
                          <a:pt x="6" y="42"/>
                          <a:pt x="4" y="42"/>
                        </a:cubicBezTo>
                        <a:cubicBezTo>
                          <a:pt x="3" y="42"/>
                          <a:pt x="2" y="42"/>
                          <a:pt x="1" y="43"/>
                        </a:cubicBezTo>
                        <a:cubicBezTo>
                          <a:pt x="1" y="44"/>
                          <a:pt x="1" y="46"/>
                          <a:pt x="6" y="49"/>
                        </a:cubicBezTo>
                        <a:cubicBezTo>
                          <a:pt x="13" y="54"/>
                          <a:pt x="22" y="55"/>
                          <a:pt x="29" y="55"/>
                        </a:cubicBezTo>
                        <a:cubicBezTo>
                          <a:pt x="30" y="55"/>
                          <a:pt x="30" y="55"/>
                          <a:pt x="30" y="55"/>
                        </a:cubicBezTo>
                        <a:cubicBezTo>
                          <a:pt x="33" y="55"/>
                          <a:pt x="37" y="55"/>
                          <a:pt x="41" y="54"/>
                        </a:cubicBezTo>
                        <a:cubicBezTo>
                          <a:pt x="45" y="54"/>
                          <a:pt x="49" y="54"/>
                          <a:pt x="53" y="53"/>
                        </a:cubicBezTo>
                        <a:cubicBezTo>
                          <a:pt x="71" y="53"/>
                          <a:pt x="79" y="46"/>
                          <a:pt x="81" y="41"/>
                        </a:cubicBezTo>
                        <a:cubicBezTo>
                          <a:pt x="85" y="35"/>
                          <a:pt x="88" y="26"/>
                          <a:pt x="89" y="20"/>
                        </a:cubicBezTo>
                        <a:cubicBezTo>
                          <a:pt x="90" y="15"/>
                          <a:pt x="90" y="9"/>
                          <a:pt x="90" y="3"/>
                        </a:cubicBezTo>
                        <a:cubicBezTo>
                          <a:pt x="88" y="10"/>
                          <a:pt x="85" y="19"/>
                          <a:pt x="76" y="24"/>
                        </a:cubicBezTo>
                        <a:cubicBezTo>
                          <a:pt x="64" y="31"/>
                          <a:pt x="46" y="34"/>
                          <a:pt x="37" y="34"/>
                        </a:cubicBezTo>
                        <a:cubicBezTo>
                          <a:pt x="36" y="34"/>
                          <a:pt x="34" y="34"/>
                          <a:pt x="33" y="34"/>
                        </a:cubicBezTo>
                        <a:cubicBezTo>
                          <a:pt x="32" y="33"/>
                          <a:pt x="31" y="33"/>
                          <a:pt x="30" y="33"/>
                        </a:cubicBezTo>
                      </a:path>
                    </a:pathLst>
                  </a:custGeom>
                  <a:solidFill>
                    <a:srgbClr val="6F151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00" name="Google Shape;4100;p21"/>
                  <p:cNvSpPr/>
                  <p:nvPr/>
                </p:nvSpPr>
                <p:spPr>
                  <a:xfrm>
                    <a:off x="3661" y="2108"/>
                    <a:ext cx="67" cy="37"/>
                  </a:xfrm>
                  <a:custGeom>
                    <a:avLst/>
                    <a:gdLst/>
                    <a:ahLst/>
                    <a:cxnLst/>
                    <a:rect l="l" t="t" r="r" b="b"/>
                    <a:pathLst>
                      <a:path w="89" h="49" extrusionOk="0">
                        <a:moveTo>
                          <a:pt x="89" y="0"/>
                        </a:moveTo>
                        <a:cubicBezTo>
                          <a:pt x="89" y="1"/>
                          <a:pt x="88" y="3"/>
                          <a:pt x="88" y="4"/>
                        </a:cubicBezTo>
                        <a:cubicBezTo>
                          <a:pt x="88" y="4"/>
                          <a:pt x="88" y="4"/>
                          <a:pt x="88" y="4"/>
                        </a:cubicBezTo>
                        <a:cubicBezTo>
                          <a:pt x="88" y="4"/>
                          <a:pt x="88" y="4"/>
                          <a:pt x="88" y="4"/>
                        </a:cubicBezTo>
                        <a:cubicBezTo>
                          <a:pt x="88" y="4"/>
                          <a:pt x="88" y="4"/>
                          <a:pt x="88" y="4"/>
                        </a:cubicBezTo>
                        <a:cubicBezTo>
                          <a:pt x="88" y="4"/>
                          <a:pt x="88" y="4"/>
                          <a:pt x="88" y="4"/>
                        </a:cubicBezTo>
                        <a:cubicBezTo>
                          <a:pt x="88" y="4"/>
                          <a:pt x="88" y="4"/>
                          <a:pt x="88" y="4"/>
                        </a:cubicBezTo>
                        <a:cubicBezTo>
                          <a:pt x="88" y="4"/>
                          <a:pt x="88" y="4"/>
                          <a:pt x="88" y="4"/>
                        </a:cubicBezTo>
                        <a:cubicBezTo>
                          <a:pt x="86" y="10"/>
                          <a:pt x="82" y="17"/>
                          <a:pt x="76" y="20"/>
                        </a:cubicBezTo>
                        <a:cubicBezTo>
                          <a:pt x="76" y="20"/>
                          <a:pt x="76" y="20"/>
                          <a:pt x="76" y="20"/>
                        </a:cubicBezTo>
                        <a:cubicBezTo>
                          <a:pt x="76" y="20"/>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5" y="21"/>
                          <a:pt x="75" y="21"/>
                        </a:cubicBezTo>
                        <a:cubicBezTo>
                          <a:pt x="75" y="21"/>
                          <a:pt x="75" y="21"/>
                          <a:pt x="75" y="21"/>
                        </a:cubicBezTo>
                        <a:cubicBezTo>
                          <a:pt x="64" y="28"/>
                          <a:pt x="46" y="31"/>
                          <a:pt x="37" y="31"/>
                        </a:cubicBezTo>
                        <a:cubicBezTo>
                          <a:pt x="36" y="31"/>
                          <a:pt x="36" y="31"/>
                          <a:pt x="36" y="31"/>
                        </a:cubicBezTo>
                        <a:cubicBezTo>
                          <a:pt x="35" y="31"/>
                          <a:pt x="33" y="31"/>
                          <a:pt x="32" y="31"/>
                        </a:cubicBezTo>
                        <a:cubicBezTo>
                          <a:pt x="32" y="31"/>
                          <a:pt x="31" y="30"/>
                          <a:pt x="30" y="30"/>
                        </a:cubicBezTo>
                        <a:cubicBezTo>
                          <a:pt x="30" y="30"/>
                          <a:pt x="29" y="30"/>
                          <a:pt x="29" y="30"/>
                        </a:cubicBezTo>
                        <a:cubicBezTo>
                          <a:pt x="28" y="30"/>
                          <a:pt x="27" y="30"/>
                          <a:pt x="26" y="31"/>
                        </a:cubicBezTo>
                        <a:cubicBezTo>
                          <a:pt x="26" y="31"/>
                          <a:pt x="26" y="31"/>
                          <a:pt x="26" y="31"/>
                        </a:cubicBezTo>
                        <a:cubicBezTo>
                          <a:pt x="24" y="31"/>
                          <a:pt x="22" y="32"/>
                          <a:pt x="20" y="33"/>
                        </a:cubicBezTo>
                        <a:cubicBezTo>
                          <a:pt x="19" y="33"/>
                          <a:pt x="18" y="34"/>
                          <a:pt x="17" y="34"/>
                        </a:cubicBezTo>
                        <a:cubicBezTo>
                          <a:pt x="17" y="34"/>
                          <a:pt x="17" y="35"/>
                          <a:pt x="17" y="35"/>
                        </a:cubicBezTo>
                        <a:cubicBezTo>
                          <a:pt x="12" y="37"/>
                          <a:pt x="5" y="39"/>
                          <a:pt x="3" y="39"/>
                        </a:cubicBezTo>
                        <a:cubicBezTo>
                          <a:pt x="2" y="39"/>
                          <a:pt x="1" y="39"/>
                          <a:pt x="0" y="40"/>
                        </a:cubicBezTo>
                        <a:cubicBezTo>
                          <a:pt x="0" y="40"/>
                          <a:pt x="0" y="40"/>
                          <a:pt x="0" y="41"/>
                        </a:cubicBezTo>
                        <a:cubicBezTo>
                          <a:pt x="0" y="42"/>
                          <a:pt x="1" y="43"/>
                          <a:pt x="5" y="46"/>
                        </a:cubicBezTo>
                        <a:cubicBezTo>
                          <a:pt x="7" y="47"/>
                          <a:pt x="9" y="48"/>
                          <a:pt x="11" y="49"/>
                        </a:cubicBezTo>
                        <a:cubicBezTo>
                          <a:pt x="11" y="48"/>
                          <a:pt x="11" y="48"/>
                          <a:pt x="11" y="47"/>
                        </a:cubicBezTo>
                        <a:cubicBezTo>
                          <a:pt x="12" y="45"/>
                          <a:pt x="14" y="45"/>
                          <a:pt x="16" y="44"/>
                        </a:cubicBezTo>
                        <a:cubicBezTo>
                          <a:pt x="19" y="43"/>
                          <a:pt x="22" y="43"/>
                          <a:pt x="26" y="43"/>
                        </a:cubicBezTo>
                        <a:cubicBezTo>
                          <a:pt x="34" y="43"/>
                          <a:pt x="43" y="42"/>
                          <a:pt x="51" y="40"/>
                        </a:cubicBezTo>
                        <a:cubicBezTo>
                          <a:pt x="55" y="39"/>
                          <a:pt x="59" y="38"/>
                          <a:pt x="62" y="37"/>
                        </a:cubicBezTo>
                        <a:cubicBezTo>
                          <a:pt x="65" y="36"/>
                          <a:pt x="67" y="35"/>
                          <a:pt x="69" y="34"/>
                        </a:cubicBezTo>
                        <a:cubicBezTo>
                          <a:pt x="71" y="33"/>
                          <a:pt x="73" y="33"/>
                          <a:pt x="74" y="33"/>
                        </a:cubicBezTo>
                        <a:cubicBezTo>
                          <a:pt x="76" y="33"/>
                          <a:pt x="78" y="33"/>
                          <a:pt x="79" y="35"/>
                        </a:cubicBezTo>
                        <a:cubicBezTo>
                          <a:pt x="80" y="38"/>
                          <a:pt x="78" y="41"/>
                          <a:pt x="76" y="42"/>
                        </a:cubicBezTo>
                        <a:cubicBezTo>
                          <a:pt x="75" y="43"/>
                          <a:pt x="75" y="44"/>
                          <a:pt x="74" y="45"/>
                        </a:cubicBezTo>
                        <a:cubicBezTo>
                          <a:pt x="77" y="42"/>
                          <a:pt x="79" y="40"/>
                          <a:pt x="80" y="38"/>
                        </a:cubicBezTo>
                        <a:cubicBezTo>
                          <a:pt x="84" y="32"/>
                          <a:pt x="87" y="23"/>
                          <a:pt x="88" y="17"/>
                        </a:cubicBezTo>
                        <a:cubicBezTo>
                          <a:pt x="88" y="17"/>
                          <a:pt x="88" y="17"/>
                          <a:pt x="88" y="17"/>
                        </a:cubicBezTo>
                        <a:cubicBezTo>
                          <a:pt x="89" y="12"/>
                          <a:pt x="89" y="6"/>
                          <a:pt x="89" y="0"/>
                        </a:cubicBezTo>
                      </a:path>
                    </a:pathLst>
                  </a:custGeom>
                  <a:solidFill>
                    <a:srgbClr val="96373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01" name="Google Shape;4101;p21"/>
                  <p:cNvSpPr/>
                  <p:nvPr/>
                </p:nvSpPr>
                <p:spPr>
                  <a:xfrm>
                    <a:off x="3661" y="2107"/>
                    <a:ext cx="67" cy="32"/>
                  </a:xfrm>
                  <a:custGeom>
                    <a:avLst/>
                    <a:gdLst/>
                    <a:ahLst/>
                    <a:cxnLst/>
                    <a:rect l="l" t="t" r="r" b="b"/>
                    <a:pathLst>
                      <a:path w="89" h="42" extrusionOk="0">
                        <a:moveTo>
                          <a:pt x="17" y="35"/>
                        </a:moveTo>
                        <a:cubicBezTo>
                          <a:pt x="17" y="35"/>
                          <a:pt x="17" y="36"/>
                          <a:pt x="17" y="36"/>
                        </a:cubicBezTo>
                        <a:cubicBezTo>
                          <a:pt x="12" y="38"/>
                          <a:pt x="5" y="40"/>
                          <a:pt x="3" y="40"/>
                        </a:cubicBezTo>
                        <a:cubicBezTo>
                          <a:pt x="2" y="40"/>
                          <a:pt x="1" y="40"/>
                          <a:pt x="0" y="41"/>
                        </a:cubicBezTo>
                        <a:cubicBezTo>
                          <a:pt x="0" y="41"/>
                          <a:pt x="0" y="41"/>
                          <a:pt x="0" y="42"/>
                        </a:cubicBezTo>
                        <a:cubicBezTo>
                          <a:pt x="0" y="41"/>
                          <a:pt x="0" y="41"/>
                          <a:pt x="0" y="41"/>
                        </a:cubicBezTo>
                        <a:cubicBezTo>
                          <a:pt x="1" y="40"/>
                          <a:pt x="2" y="40"/>
                          <a:pt x="3" y="40"/>
                        </a:cubicBezTo>
                        <a:cubicBezTo>
                          <a:pt x="5" y="40"/>
                          <a:pt x="12" y="38"/>
                          <a:pt x="17" y="36"/>
                        </a:cubicBezTo>
                        <a:cubicBezTo>
                          <a:pt x="17" y="36"/>
                          <a:pt x="17" y="35"/>
                          <a:pt x="17" y="35"/>
                        </a:cubicBezTo>
                        <a:moveTo>
                          <a:pt x="30" y="31"/>
                        </a:moveTo>
                        <a:cubicBezTo>
                          <a:pt x="31" y="31"/>
                          <a:pt x="32" y="32"/>
                          <a:pt x="32" y="32"/>
                        </a:cubicBezTo>
                        <a:cubicBezTo>
                          <a:pt x="33" y="32"/>
                          <a:pt x="35" y="32"/>
                          <a:pt x="36" y="32"/>
                        </a:cubicBezTo>
                        <a:cubicBezTo>
                          <a:pt x="36" y="32"/>
                          <a:pt x="36" y="32"/>
                          <a:pt x="37" y="32"/>
                        </a:cubicBezTo>
                        <a:cubicBezTo>
                          <a:pt x="36" y="32"/>
                          <a:pt x="36" y="32"/>
                          <a:pt x="36" y="32"/>
                        </a:cubicBezTo>
                        <a:cubicBezTo>
                          <a:pt x="35" y="32"/>
                          <a:pt x="33" y="32"/>
                          <a:pt x="32" y="32"/>
                        </a:cubicBezTo>
                        <a:cubicBezTo>
                          <a:pt x="32" y="32"/>
                          <a:pt x="31" y="31"/>
                          <a:pt x="30" y="31"/>
                        </a:cubicBezTo>
                        <a:moveTo>
                          <a:pt x="76" y="22"/>
                        </a:moveTo>
                        <a:cubicBezTo>
                          <a:pt x="76" y="22"/>
                          <a:pt x="75" y="22"/>
                          <a:pt x="75" y="22"/>
                        </a:cubicBezTo>
                        <a:cubicBezTo>
                          <a:pt x="75" y="22"/>
                          <a:pt x="75" y="22"/>
                          <a:pt x="75" y="22"/>
                        </a:cubicBezTo>
                        <a:cubicBezTo>
                          <a:pt x="75" y="22"/>
                          <a:pt x="75" y="22"/>
                          <a:pt x="75" y="22"/>
                        </a:cubicBezTo>
                        <a:cubicBezTo>
                          <a:pt x="75" y="22"/>
                          <a:pt x="76" y="22"/>
                          <a:pt x="76" y="22"/>
                        </a:cubicBezTo>
                        <a:moveTo>
                          <a:pt x="76" y="22"/>
                        </a:moveTo>
                        <a:cubicBezTo>
                          <a:pt x="76" y="22"/>
                          <a:pt x="76" y="22"/>
                          <a:pt x="76" y="22"/>
                        </a:cubicBezTo>
                        <a:cubicBezTo>
                          <a:pt x="76" y="22"/>
                          <a:pt x="76" y="22"/>
                          <a:pt x="76" y="22"/>
                        </a:cubicBezTo>
                        <a:moveTo>
                          <a:pt x="76" y="22"/>
                        </a:moveTo>
                        <a:cubicBezTo>
                          <a:pt x="76" y="22"/>
                          <a:pt x="76" y="22"/>
                          <a:pt x="76" y="22"/>
                        </a:cubicBezTo>
                        <a:cubicBezTo>
                          <a:pt x="76" y="22"/>
                          <a:pt x="76" y="22"/>
                          <a:pt x="76" y="22"/>
                        </a:cubicBezTo>
                        <a:moveTo>
                          <a:pt x="76" y="21"/>
                        </a:moveTo>
                        <a:cubicBezTo>
                          <a:pt x="76" y="21"/>
                          <a:pt x="76" y="22"/>
                          <a:pt x="76" y="22"/>
                        </a:cubicBezTo>
                        <a:cubicBezTo>
                          <a:pt x="76" y="22"/>
                          <a:pt x="76" y="21"/>
                          <a:pt x="76" y="21"/>
                        </a:cubicBezTo>
                        <a:moveTo>
                          <a:pt x="88" y="5"/>
                        </a:moveTo>
                        <a:cubicBezTo>
                          <a:pt x="86" y="11"/>
                          <a:pt x="82" y="18"/>
                          <a:pt x="76" y="21"/>
                        </a:cubicBezTo>
                        <a:cubicBezTo>
                          <a:pt x="82" y="18"/>
                          <a:pt x="86" y="11"/>
                          <a:pt x="88" y="5"/>
                        </a:cubicBezTo>
                        <a:moveTo>
                          <a:pt x="88" y="5"/>
                        </a:moveTo>
                        <a:cubicBezTo>
                          <a:pt x="88" y="5"/>
                          <a:pt x="88" y="5"/>
                          <a:pt x="88" y="5"/>
                        </a:cubicBezTo>
                        <a:cubicBezTo>
                          <a:pt x="88" y="5"/>
                          <a:pt x="88" y="5"/>
                          <a:pt x="88" y="5"/>
                        </a:cubicBezTo>
                        <a:moveTo>
                          <a:pt x="88" y="5"/>
                        </a:moveTo>
                        <a:cubicBezTo>
                          <a:pt x="88" y="5"/>
                          <a:pt x="88" y="5"/>
                          <a:pt x="88" y="5"/>
                        </a:cubicBezTo>
                        <a:cubicBezTo>
                          <a:pt x="88" y="5"/>
                          <a:pt x="88" y="5"/>
                          <a:pt x="88" y="5"/>
                        </a:cubicBezTo>
                        <a:moveTo>
                          <a:pt x="88" y="5"/>
                        </a:moveTo>
                        <a:cubicBezTo>
                          <a:pt x="88" y="5"/>
                          <a:pt x="88" y="5"/>
                          <a:pt x="88" y="5"/>
                        </a:cubicBezTo>
                        <a:cubicBezTo>
                          <a:pt x="88" y="5"/>
                          <a:pt x="88" y="5"/>
                          <a:pt x="88" y="5"/>
                        </a:cubicBezTo>
                        <a:moveTo>
                          <a:pt x="89" y="0"/>
                        </a:moveTo>
                        <a:cubicBezTo>
                          <a:pt x="89" y="0"/>
                          <a:pt x="89" y="1"/>
                          <a:pt x="89" y="1"/>
                        </a:cubicBezTo>
                        <a:cubicBezTo>
                          <a:pt x="89" y="7"/>
                          <a:pt x="89" y="13"/>
                          <a:pt x="88" y="18"/>
                        </a:cubicBezTo>
                        <a:cubicBezTo>
                          <a:pt x="88" y="18"/>
                          <a:pt x="88" y="18"/>
                          <a:pt x="88" y="18"/>
                        </a:cubicBezTo>
                        <a:cubicBezTo>
                          <a:pt x="89" y="12"/>
                          <a:pt x="89" y="6"/>
                          <a:pt x="89" y="0"/>
                        </a:cubicBezTo>
                      </a:path>
                    </a:pathLst>
                  </a:custGeom>
                  <a:solidFill>
                    <a:srgbClr val="61151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02" name="Google Shape;4102;p21"/>
                  <p:cNvSpPr/>
                  <p:nvPr/>
                </p:nvSpPr>
                <p:spPr>
                  <a:xfrm>
                    <a:off x="3659" y="2079"/>
                    <a:ext cx="69" cy="52"/>
                  </a:xfrm>
                  <a:custGeom>
                    <a:avLst/>
                    <a:gdLst/>
                    <a:ahLst/>
                    <a:cxnLst/>
                    <a:rect l="l" t="t" r="r" b="b"/>
                    <a:pathLst>
                      <a:path w="92" h="69" extrusionOk="0">
                        <a:moveTo>
                          <a:pt x="29" y="68"/>
                        </a:moveTo>
                        <a:cubicBezTo>
                          <a:pt x="31" y="68"/>
                          <a:pt x="33" y="68"/>
                          <a:pt x="35" y="68"/>
                        </a:cubicBezTo>
                        <a:cubicBezTo>
                          <a:pt x="44" y="69"/>
                          <a:pt x="65" y="66"/>
                          <a:pt x="78" y="59"/>
                        </a:cubicBezTo>
                        <a:cubicBezTo>
                          <a:pt x="88" y="53"/>
                          <a:pt x="91" y="41"/>
                          <a:pt x="92" y="35"/>
                        </a:cubicBezTo>
                        <a:cubicBezTo>
                          <a:pt x="92" y="22"/>
                          <a:pt x="91" y="9"/>
                          <a:pt x="90" y="3"/>
                        </a:cubicBezTo>
                        <a:cubicBezTo>
                          <a:pt x="83" y="8"/>
                          <a:pt x="75" y="11"/>
                          <a:pt x="67" y="12"/>
                        </a:cubicBezTo>
                        <a:cubicBezTo>
                          <a:pt x="56" y="15"/>
                          <a:pt x="44" y="15"/>
                          <a:pt x="33" y="13"/>
                        </a:cubicBezTo>
                        <a:cubicBezTo>
                          <a:pt x="26" y="12"/>
                          <a:pt x="19" y="10"/>
                          <a:pt x="13" y="7"/>
                        </a:cubicBezTo>
                        <a:cubicBezTo>
                          <a:pt x="5" y="3"/>
                          <a:pt x="4" y="1"/>
                          <a:pt x="4" y="1"/>
                        </a:cubicBezTo>
                        <a:cubicBezTo>
                          <a:pt x="4" y="3"/>
                          <a:pt x="2" y="0"/>
                          <a:pt x="0" y="15"/>
                        </a:cubicBezTo>
                        <a:cubicBezTo>
                          <a:pt x="2" y="17"/>
                          <a:pt x="9" y="27"/>
                          <a:pt x="17" y="45"/>
                        </a:cubicBezTo>
                        <a:cubicBezTo>
                          <a:pt x="22" y="58"/>
                          <a:pt x="26" y="65"/>
                          <a:pt x="29" y="68"/>
                        </a:cubicBezTo>
                      </a:path>
                    </a:pathLst>
                  </a:custGeom>
                  <a:solidFill>
                    <a:srgbClr val="E25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03" name="Google Shape;4103;p21"/>
                  <p:cNvSpPr/>
                  <p:nvPr/>
                </p:nvSpPr>
                <p:spPr>
                  <a:xfrm>
                    <a:off x="3659" y="2079"/>
                    <a:ext cx="69" cy="52"/>
                  </a:xfrm>
                  <a:custGeom>
                    <a:avLst/>
                    <a:gdLst/>
                    <a:ahLst/>
                    <a:cxnLst/>
                    <a:rect l="l" t="t" r="r" b="b"/>
                    <a:pathLst>
                      <a:path w="93" h="69" extrusionOk="0">
                        <a:moveTo>
                          <a:pt x="39" y="69"/>
                        </a:moveTo>
                        <a:cubicBezTo>
                          <a:pt x="38" y="69"/>
                          <a:pt x="36" y="69"/>
                          <a:pt x="35" y="69"/>
                        </a:cubicBezTo>
                        <a:cubicBezTo>
                          <a:pt x="33" y="68"/>
                          <a:pt x="31" y="68"/>
                          <a:pt x="29" y="69"/>
                        </a:cubicBezTo>
                        <a:cubicBezTo>
                          <a:pt x="29" y="69"/>
                          <a:pt x="29" y="69"/>
                          <a:pt x="29" y="69"/>
                        </a:cubicBezTo>
                        <a:cubicBezTo>
                          <a:pt x="26" y="65"/>
                          <a:pt x="22" y="59"/>
                          <a:pt x="16" y="45"/>
                        </a:cubicBezTo>
                        <a:cubicBezTo>
                          <a:pt x="9" y="27"/>
                          <a:pt x="1" y="17"/>
                          <a:pt x="0" y="15"/>
                        </a:cubicBezTo>
                        <a:cubicBezTo>
                          <a:pt x="0" y="15"/>
                          <a:pt x="0" y="15"/>
                          <a:pt x="0" y="15"/>
                        </a:cubicBezTo>
                        <a:cubicBezTo>
                          <a:pt x="1" y="4"/>
                          <a:pt x="2" y="3"/>
                          <a:pt x="3" y="2"/>
                        </a:cubicBezTo>
                        <a:cubicBezTo>
                          <a:pt x="4" y="2"/>
                          <a:pt x="4" y="1"/>
                          <a:pt x="4" y="1"/>
                        </a:cubicBezTo>
                        <a:cubicBezTo>
                          <a:pt x="4" y="0"/>
                          <a:pt x="4" y="0"/>
                          <a:pt x="4" y="0"/>
                        </a:cubicBezTo>
                        <a:cubicBezTo>
                          <a:pt x="4" y="1"/>
                          <a:pt x="4" y="1"/>
                          <a:pt x="4" y="1"/>
                        </a:cubicBezTo>
                        <a:cubicBezTo>
                          <a:pt x="4" y="1"/>
                          <a:pt x="5" y="3"/>
                          <a:pt x="13" y="7"/>
                        </a:cubicBezTo>
                        <a:cubicBezTo>
                          <a:pt x="19" y="10"/>
                          <a:pt x="26" y="11"/>
                          <a:pt x="33" y="12"/>
                        </a:cubicBezTo>
                        <a:cubicBezTo>
                          <a:pt x="45" y="14"/>
                          <a:pt x="56" y="14"/>
                          <a:pt x="67" y="12"/>
                        </a:cubicBezTo>
                        <a:cubicBezTo>
                          <a:pt x="75" y="10"/>
                          <a:pt x="83" y="8"/>
                          <a:pt x="89" y="3"/>
                        </a:cubicBezTo>
                        <a:cubicBezTo>
                          <a:pt x="90" y="3"/>
                          <a:pt x="90" y="3"/>
                          <a:pt x="90" y="3"/>
                        </a:cubicBezTo>
                        <a:cubicBezTo>
                          <a:pt x="90" y="3"/>
                          <a:pt x="90" y="3"/>
                          <a:pt x="90" y="3"/>
                        </a:cubicBezTo>
                        <a:cubicBezTo>
                          <a:pt x="91" y="9"/>
                          <a:pt x="93" y="22"/>
                          <a:pt x="93" y="35"/>
                        </a:cubicBezTo>
                        <a:cubicBezTo>
                          <a:pt x="93" y="35"/>
                          <a:pt x="93" y="35"/>
                          <a:pt x="93" y="35"/>
                        </a:cubicBezTo>
                        <a:cubicBezTo>
                          <a:pt x="91" y="42"/>
                          <a:pt x="88" y="53"/>
                          <a:pt x="78" y="59"/>
                        </a:cubicBezTo>
                        <a:cubicBezTo>
                          <a:pt x="66" y="66"/>
                          <a:pt x="48" y="69"/>
                          <a:pt x="39" y="69"/>
                        </a:cubicBezTo>
                        <a:moveTo>
                          <a:pt x="32" y="68"/>
                        </a:moveTo>
                        <a:cubicBezTo>
                          <a:pt x="33" y="68"/>
                          <a:pt x="34" y="68"/>
                          <a:pt x="35" y="68"/>
                        </a:cubicBezTo>
                        <a:cubicBezTo>
                          <a:pt x="36" y="68"/>
                          <a:pt x="38" y="68"/>
                          <a:pt x="39" y="68"/>
                        </a:cubicBezTo>
                        <a:cubicBezTo>
                          <a:pt x="48" y="68"/>
                          <a:pt x="66" y="66"/>
                          <a:pt x="78" y="58"/>
                        </a:cubicBezTo>
                        <a:cubicBezTo>
                          <a:pt x="87" y="53"/>
                          <a:pt x="91" y="42"/>
                          <a:pt x="92" y="35"/>
                        </a:cubicBezTo>
                        <a:cubicBezTo>
                          <a:pt x="92" y="22"/>
                          <a:pt x="91" y="10"/>
                          <a:pt x="89" y="4"/>
                        </a:cubicBezTo>
                        <a:cubicBezTo>
                          <a:pt x="83" y="9"/>
                          <a:pt x="75" y="11"/>
                          <a:pt x="67" y="13"/>
                        </a:cubicBezTo>
                        <a:cubicBezTo>
                          <a:pt x="56" y="15"/>
                          <a:pt x="45" y="15"/>
                          <a:pt x="33" y="13"/>
                        </a:cubicBezTo>
                        <a:cubicBezTo>
                          <a:pt x="26" y="12"/>
                          <a:pt x="19" y="10"/>
                          <a:pt x="13" y="7"/>
                        </a:cubicBezTo>
                        <a:cubicBezTo>
                          <a:pt x="7" y="5"/>
                          <a:pt x="5" y="3"/>
                          <a:pt x="4" y="2"/>
                        </a:cubicBezTo>
                        <a:cubicBezTo>
                          <a:pt x="4" y="2"/>
                          <a:pt x="4" y="2"/>
                          <a:pt x="4" y="2"/>
                        </a:cubicBezTo>
                        <a:cubicBezTo>
                          <a:pt x="3" y="3"/>
                          <a:pt x="2" y="4"/>
                          <a:pt x="1" y="15"/>
                        </a:cubicBezTo>
                        <a:cubicBezTo>
                          <a:pt x="2" y="17"/>
                          <a:pt x="10" y="27"/>
                          <a:pt x="17" y="45"/>
                        </a:cubicBezTo>
                        <a:cubicBezTo>
                          <a:pt x="23" y="59"/>
                          <a:pt x="26" y="65"/>
                          <a:pt x="29" y="68"/>
                        </a:cubicBezTo>
                        <a:cubicBezTo>
                          <a:pt x="30" y="68"/>
                          <a:pt x="31" y="68"/>
                          <a:pt x="32" y="68"/>
                        </a:cubicBezTo>
                      </a:path>
                    </a:pathLst>
                  </a:custGeom>
                  <a:solidFill>
                    <a:srgbClr val="952B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04" name="Google Shape;4104;p21"/>
                  <p:cNvSpPr/>
                  <p:nvPr/>
                </p:nvSpPr>
                <p:spPr>
                  <a:xfrm>
                    <a:off x="3655" y="2091"/>
                    <a:ext cx="72" cy="60"/>
                  </a:xfrm>
                  <a:custGeom>
                    <a:avLst/>
                    <a:gdLst/>
                    <a:ahLst/>
                    <a:cxnLst/>
                    <a:rect l="l" t="t" r="r" b="b"/>
                    <a:pathLst>
                      <a:path w="96" h="80" extrusionOk="0">
                        <a:moveTo>
                          <a:pt x="60" y="74"/>
                        </a:moveTo>
                        <a:cubicBezTo>
                          <a:pt x="52" y="74"/>
                          <a:pt x="43" y="75"/>
                          <a:pt x="37" y="76"/>
                        </a:cubicBezTo>
                        <a:cubicBezTo>
                          <a:pt x="31" y="76"/>
                          <a:pt x="20" y="74"/>
                          <a:pt x="13" y="69"/>
                        </a:cubicBezTo>
                        <a:cubicBezTo>
                          <a:pt x="5" y="64"/>
                          <a:pt x="8" y="61"/>
                          <a:pt x="11" y="61"/>
                        </a:cubicBezTo>
                        <a:cubicBezTo>
                          <a:pt x="13" y="61"/>
                          <a:pt x="20" y="60"/>
                          <a:pt x="25" y="57"/>
                        </a:cubicBezTo>
                        <a:cubicBezTo>
                          <a:pt x="28" y="56"/>
                          <a:pt x="30" y="54"/>
                          <a:pt x="34" y="53"/>
                        </a:cubicBezTo>
                        <a:cubicBezTo>
                          <a:pt x="31" y="50"/>
                          <a:pt x="27" y="43"/>
                          <a:pt x="22" y="30"/>
                        </a:cubicBezTo>
                        <a:cubicBezTo>
                          <a:pt x="14" y="12"/>
                          <a:pt x="7" y="2"/>
                          <a:pt x="5" y="0"/>
                        </a:cubicBezTo>
                        <a:cubicBezTo>
                          <a:pt x="5" y="0"/>
                          <a:pt x="5" y="0"/>
                          <a:pt x="5" y="0"/>
                        </a:cubicBezTo>
                        <a:cubicBezTo>
                          <a:pt x="5" y="0"/>
                          <a:pt x="2" y="5"/>
                          <a:pt x="1" y="26"/>
                        </a:cubicBezTo>
                        <a:cubicBezTo>
                          <a:pt x="0" y="46"/>
                          <a:pt x="2" y="60"/>
                          <a:pt x="6" y="65"/>
                        </a:cubicBezTo>
                        <a:cubicBezTo>
                          <a:pt x="9" y="70"/>
                          <a:pt x="22" y="80"/>
                          <a:pt x="45" y="77"/>
                        </a:cubicBezTo>
                        <a:cubicBezTo>
                          <a:pt x="67" y="75"/>
                          <a:pt x="85" y="76"/>
                          <a:pt x="93" y="57"/>
                        </a:cubicBezTo>
                        <a:cubicBezTo>
                          <a:pt x="94" y="52"/>
                          <a:pt x="96" y="47"/>
                          <a:pt x="96" y="40"/>
                        </a:cubicBezTo>
                        <a:cubicBezTo>
                          <a:pt x="95" y="46"/>
                          <a:pt x="93" y="55"/>
                          <a:pt x="89" y="61"/>
                        </a:cubicBezTo>
                        <a:cubicBezTo>
                          <a:pt x="82" y="71"/>
                          <a:pt x="67" y="73"/>
                          <a:pt x="60" y="74"/>
                        </a:cubicBezTo>
                      </a:path>
                    </a:pathLst>
                  </a:custGeom>
                  <a:solidFill>
                    <a:srgbClr val="E25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05" name="Google Shape;4105;p21"/>
                  <p:cNvSpPr/>
                  <p:nvPr/>
                </p:nvSpPr>
                <p:spPr>
                  <a:xfrm>
                    <a:off x="3655" y="2091"/>
                    <a:ext cx="73" cy="58"/>
                  </a:xfrm>
                  <a:custGeom>
                    <a:avLst/>
                    <a:gdLst/>
                    <a:ahLst/>
                    <a:cxnLst/>
                    <a:rect l="l" t="t" r="r" b="b"/>
                    <a:pathLst>
                      <a:path w="97" h="78" extrusionOk="0">
                        <a:moveTo>
                          <a:pt x="38" y="78"/>
                        </a:moveTo>
                        <a:cubicBezTo>
                          <a:pt x="20" y="78"/>
                          <a:pt x="9" y="70"/>
                          <a:pt x="5" y="65"/>
                        </a:cubicBezTo>
                        <a:cubicBezTo>
                          <a:pt x="1" y="60"/>
                          <a:pt x="0" y="44"/>
                          <a:pt x="1" y="26"/>
                        </a:cubicBezTo>
                        <a:cubicBezTo>
                          <a:pt x="2" y="6"/>
                          <a:pt x="5" y="1"/>
                          <a:pt x="5" y="0"/>
                        </a:cubicBezTo>
                        <a:cubicBezTo>
                          <a:pt x="5" y="0"/>
                          <a:pt x="5" y="0"/>
                          <a:pt x="5" y="0"/>
                        </a:cubicBezTo>
                        <a:cubicBezTo>
                          <a:pt x="5" y="0"/>
                          <a:pt x="5" y="0"/>
                          <a:pt x="5" y="0"/>
                        </a:cubicBezTo>
                        <a:cubicBezTo>
                          <a:pt x="6" y="0"/>
                          <a:pt x="6" y="0"/>
                          <a:pt x="6" y="0"/>
                        </a:cubicBezTo>
                        <a:cubicBezTo>
                          <a:pt x="7" y="2"/>
                          <a:pt x="14" y="12"/>
                          <a:pt x="22" y="30"/>
                        </a:cubicBezTo>
                        <a:cubicBezTo>
                          <a:pt x="28" y="44"/>
                          <a:pt x="31" y="50"/>
                          <a:pt x="34" y="53"/>
                        </a:cubicBezTo>
                        <a:cubicBezTo>
                          <a:pt x="34" y="53"/>
                          <a:pt x="34" y="53"/>
                          <a:pt x="34" y="53"/>
                        </a:cubicBezTo>
                        <a:cubicBezTo>
                          <a:pt x="34" y="54"/>
                          <a:pt x="34" y="54"/>
                          <a:pt x="34" y="54"/>
                        </a:cubicBezTo>
                        <a:cubicBezTo>
                          <a:pt x="32" y="54"/>
                          <a:pt x="30" y="55"/>
                          <a:pt x="28" y="56"/>
                        </a:cubicBezTo>
                        <a:cubicBezTo>
                          <a:pt x="27" y="57"/>
                          <a:pt x="26" y="57"/>
                          <a:pt x="25" y="58"/>
                        </a:cubicBezTo>
                        <a:cubicBezTo>
                          <a:pt x="20" y="60"/>
                          <a:pt x="13" y="62"/>
                          <a:pt x="11" y="62"/>
                        </a:cubicBezTo>
                        <a:cubicBezTo>
                          <a:pt x="10" y="62"/>
                          <a:pt x="9" y="62"/>
                          <a:pt x="8" y="63"/>
                        </a:cubicBezTo>
                        <a:cubicBezTo>
                          <a:pt x="8" y="64"/>
                          <a:pt x="8" y="66"/>
                          <a:pt x="13" y="69"/>
                        </a:cubicBezTo>
                        <a:cubicBezTo>
                          <a:pt x="20" y="74"/>
                          <a:pt x="29" y="75"/>
                          <a:pt x="36" y="75"/>
                        </a:cubicBezTo>
                        <a:cubicBezTo>
                          <a:pt x="37" y="75"/>
                          <a:pt x="37" y="75"/>
                          <a:pt x="37" y="75"/>
                        </a:cubicBezTo>
                        <a:cubicBezTo>
                          <a:pt x="40" y="75"/>
                          <a:pt x="44" y="75"/>
                          <a:pt x="48" y="74"/>
                        </a:cubicBezTo>
                        <a:cubicBezTo>
                          <a:pt x="52" y="74"/>
                          <a:pt x="56" y="74"/>
                          <a:pt x="60" y="73"/>
                        </a:cubicBezTo>
                        <a:cubicBezTo>
                          <a:pt x="78" y="73"/>
                          <a:pt x="86" y="66"/>
                          <a:pt x="88" y="61"/>
                        </a:cubicBezTo>
                        <a:cubicBezTo>
                          <a:pt x="92" y="55"/>
                          <a:pt x="95" y="46"/>
                          <a:pt x="96" y="40"/>
                        </a:cubicBezTo>
                        <a:cubicBezTo>
                          <a:pt x="96" y="40"/>
                          <a:pt x="96" y="40"/>
                          <a:pt x="96" y="40"/>
                        </a:cubicBezTo>
                        <a:cubicBezTo>
                          <a:pt x="97" y="40"/>
                          <a:pt x="97" y="40"/>
                          <a:pt x="97" y="40"/>
                        </a:cubicBezTo>
                        <a:cubicBezTo>
                          <a:pt x="96" y="47"/>
                          <a:pt x="95" y="53"/>
                          <a:pt x="93" y="57"/>
                        </a:cubicBezTo>
                        <a:cubicBezTo>
                          <a:pt x="86" y="74"/>
                          <a:pt x="72" y="75"/>
                          <a:pt x="54" y="77"/>
                        </a:cubicBezTo>
                        <a:cubicBezTo>
                          <a:pt x="51" y="77"/>
                          <a:pt x="48" y="77"/>
                          <a:pt x="45" y="78"/>
                        </a:cubicBezTo>
                        <a:cubicBezTo>
                          <a:pt x="42" y="78"/>
                          <a:pt x="40" y="78"/>
                          <a:pt x="38" y="78"/>
                        </a:cubicBezTo>
                        <a:moveTo>
                          <a:pt x="5" y="1"/>
                        </a:moveTo>
                        <a:cubicBezTo>
                          <a:pt x="5" y="2"/>
                          <a:pt x="2" y="8"/>
                          <a:pt x="1" y="26"/>
                        </a:cubicBezTo>
                        <a:cubicBezTo>
                          <a:pt x="0" y="44"/>
                          <a:pt x="2" y="59"/>
                          <a:pt x="6" y="65"/>
                        </a:cubicBezTo>
                        <a:cubicBezTo>
                          <a:pt x="9" y="69"/>
                          <a:pt x="20" y="77"/>
                          <a:pt x="38" y="77"/>
                        </a:cubicBezTo>
                        <a:cubicBezTo>
                          <a:pt x="40" y="77"/>
                          <a:pt x="42" y="77"/>
                          <a:pt x="45" y="77"/>
                        </a:cubicBezTo>
                        <a:cubicBezTo>
                          <a:pt x="48" y="77"/>
                          <a:pt x="51" y="76"/>
                          <a:pt x="54" y="76"/>
                        </a:cubicBezTo>
                        <a:cubicBezTo>
                          <a:pt x="72" y="74"/>
                          <a:pt x="86" y="73"/>
                          <a:pt x="92" y="57"/>
                        </a:cubicBezTo>
                        <a:cubicBezTo>
                          <a:pt x="94" y="54"/>
                          <a:pt x="95" y="50"/>
                          <a:pt x="95" y="46"/>
                        </a:cubicBezTo>
                        <a:cubicBezTo>
                          <a:pt x="94" y="51"/>
                          <a:pt x="92" y="57"/>
                          <a:pt x="89" y="62"/>
                        </a:cubicBezTo>
                        <a:cubicBezTo>
                          <a:pt x="86" y="66"/>
                          <a:pt x="78" y="73"/>
                          <a:pt x="60" y="74"/>
                        </a:cubicBezTo>
                        <a:cubicBezTo>
                          <a:pt x="56" y="74"/>
                          <a:pt x="52" y="75"/>
                          <a:pt x="48" y="75"/>
                        </a:cubicBezTo>
                        <a:cubicBezTo>
                          <a:pt x="44" y="75"/>
                          <a:pt x="40" y="76"/>
                          <a:pt x="37" y="76"/>
                        </a:cubicBezTo>
                        <a:cubicBezTo>
                          <a:pt x="36" y="76"/>
                          <a:pt x="36" y="76"/>
                          <a:pt x="36" y="76"/>
                        </a:cubicBezTo>
                        <a:cubicBezTo>
                          <a:pt x="29" y="76"/>
                          <a:pt x="20" y="74"/>
                          <a:pt x="13" y="70"/>
                        </a:cubicBezTo>
                        <a:cubicBezTo>
                          <a:pt x="8" y="66"/>
                          <a:pt x="7" y="64"/>
                          <a:pt x="8" y="63"/>
                        </a:cubicBezTo>
                        <a:cubicBezTo>
                          <a:pt x="8" y="62"/>
                          <a:pt x="9" y="61"/>
                          <a:pt x="11" y="61"/>
                        </a:cubicBezTo>
                        <a:cubicBezTo>
                          <a:pt x="13" y="61"/>
                          <a:pt x="19" y="59"/>
                          <a:pt x="24" y="57"/>
                        </a:cubicBezTo>
                        <a:cubicBezTo>
                          <a:pt x="26" y="57"/>
                          <a:pt x="27" y="56"/>
                          <a:pt x="27" y="56"/>
                        </a:cubicBezTo>
                        <a:cubicBezTo>
                          <a:pt x="29" y="55"/>
                          <a:pt x="31" y="54"/>
                          <a:pt x="34" y="53"/>
                        </a:cubicBezTo>
                        <a:cubicBezTo>
                          <a:pt x="30" y="50"/>
                          <a:pt x="27" y="43"/>
                          <a:pt x="21" y="30"/>
                        </a:cubicBezTo>
                        <a:cubicBezTo>
                          <a:pt x="14" y="13"/>
                          <a:pt x="7" y="3"/>
                          <a:pt x="5" y="1"/>
                        </a:cubicBezTo>
                      </a:path>
                    </a:pathLst>
                  </a:custGeom>
                  <a:solidFill>
                    <a:srgbClr val="952B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06" name="Google Shape;4106;p21"/>
                  <p:cNvSpPr/>
                  <p:nvPr/>
                </p:nvSpPr>
                <p:spPr>
                  <a:xfrm>
                    <a:off x="3662" y="2018"/>
                    <a:ext cx="63" cy="72"/>
                  </a:xfrm>
                  <a:custGeom>
                    <a:avLst/>
                    <a:gdLst/>
                    <a:ahLst/>
                    <a:cxnLst/>
                    <a:rect l="l" t="t" r="r" b="b"/>
                    <a:pathLst>
                      <a:path w="85" h="96" extrusionOk="0">
                        <a:moveTo>
                          <a:pt x="59" y="93"/>
                        </a:moveTo>
                        <a:cubicBezTo>
                          <a:pt x="59" y="93"/>
                          <a:pt x="58" y="94"/>
                          <a:pt x="58" y="94"/>
                        </a:cubicBezTo>
                        <a:cubicBezTo>
                          <a:pt x="58" y="94"/>
                          <a:pt x="58" y="94"/>
                          <a:pt x="58" y="95"/>
                        </a:cubicBezTo>
                        <a:cubicBezTo>
                          <a:pt x="59" y="95"/>
                          <a:pt x="60" y="95"/>
                          <a:pt x="60" y="94"/>
                        </a:cubicBezTo>
                        <a:cubicBezTo>
                          <a:pt x="60" y="94"/>
                          <a:pt x="60" y="94"/>
                          <a:pt x="59" y="94"/>
                        </a:cubicBezTo>
                        <a:cubicBezTo>
                          <a:pt x="59" y="94"/>
                          <a:pt x="59" y="93"/>
                          <a:pt x="59" y="93"/>
                        </a:cubicBezTo>
                        <a:moveTo>
                          <a:pt x="35" y="90"/>
                        </a:moveTo>
                        <a:cubicBezTo>
                          <a:pt x="33" y="91"/>
                          <a:pt x="31" y="92"/>
                          <a:pt x="30" y="93"/>
                        </a:cubicBezTo>
                        <a:cubicBezTo>
                          <a:pt x="29" y="93"/>
                          <a:pt x="28" y="94"/>
                          <a:pt x="28" y="94"/>
                        </a:cubicBezTo>
                        <a:cubicBezTo>
                          <a:pt x="28" y="94"/>
                          <a:pt x="28" y="94"/>
                          <a:pt x="29" y="94"/>
                        </a:cubicBezTo>
                        <a:cubicBezTo>
                          <a:pt x="31" y="95"/>
                          <a:pt x="33" y="95"/>
                          <a:pt x="36" y="95"/>
                        </a:cubicBezTo>
                        <a:cubicBezTo>
                          <a:pt x="35" y="94"/>
                          <a:pt x="35" y="92"/>
                          <a:pt x="35" y="90"/>
                        </a:cubicBezTo>
                        <a:moveTo>
                          <a:pt x="30" y="90"/>
                        </a:moveTo>
                        <a:cubicBezTo>
                          <a:pt x="26" y="91"/>
                          <a:pt x="22" y="91"/>
                          <a:pt x="18" y="91"/>
                        </a:cubicBezTo>
                        <a:cubicBezTo>
                          <a:pt x="17" y="91"/>
                          <a:pt x="16" y="91"/>
                          <a:pt x="16" y="92"/>
                        </a:cubicBezTo>
                        <a:cubicBezTo>
                          <a:pt x="19" y="92"/>
                          <a:pt x="22" y="93"/>
                          <a:pt x="25" y="94"/>
                        </a:cubicBezTo>
                        <a:cubicBezTo>
                          <a:pt x="27" y="92"/>
                          <a:pt x="28" y="91"/>
                          <a:pt x="30" y="90"/>
                        </a:cubicBezTo>
                        <a:moveTo>
                          <a:pt x="54" y="82"/>
                        </a:moveTo>
                        <a:cubicBezTo>
                          <a:pt x="51" y="84"/>
                          <a:pt x="48" y="86"/>
                          <a:pt x="44" y="86"/>
                        </a:cubicBezTo>
                        <a:cubicBezTo>
                          <a:pt x="43" y="87"/>
                          <a:pt x="42" y="87"/>
                          <a:pt x="41" y="88"/>
                        </a:cubicBezTo>
                        <a:cubicBezTo>
                          <a:pt x="38" y="89"/>
                          <a:pt x="36" y="90"/>
                          <a:pt x="37" y="94"/>
                        </a:cubicBezTo>
                        <a:cubicBezTo>
                          <a:pt x="37" y="94"/>
                          <a:pt x="38" y="95"/>
                          <a:pt x="38" y="96"/>
                        </a:cubicBezTo>
                        <a:cubicBezTo>
                          <a:pt x="40" y="96"/>
                          <a:pt x="43" y="96"/>
                          <a:pt x="45" y="96"/>
                        </a:cubicBezTo>
                        <a:cubicBezTo>
                          <a:pt x="49" y="96"/>
                          <a:pt x="53" y="96"/>
                          <a:pt x="57" y="95"/>
                        </a:cubicBezTo>
                        <a:cubicBezTo>
                          <a:pt x="57" y="95"/>
                          <a:pt x="57" y="95"/>
                          <a:pt x="57" y="95"/>
                        </a:cubicBezTo>
                        <a:cubicBezTo>
                          <a:pt x="57" y="94"/>
                          <a:pt x="57" y="93"/>
                          <a:pt x="57" y="91"/>
                        </a:cubicBezTo>
                        <a:cubicBezTo>
                          <a:pt x="56" y="88"/>
                          <a:pt x="55" y="86"/>
                          <a:pt x="54" y="83"/>
                        </a:cubicBezTo>
                        <a:cubicBezTo>
                          <a:pt x="54" y="83"/>
                          <a:pt x="54" y="82"/>
                          <a:pt x="54" y="82"/>
                        </a:cubicBezTo>
                        <a:moveTo>
                          <a:pt x="68" y="59"/>
                        </a:moveTo>
                        <a:cubicBezTo>
                          <a:pt x="68" y="60"/>
                          <a:pt x="67" y="60"/>
                          <a:pt x="67" y="60"/>
                        </a:cubicBezTo>
                        <a:cubicBezTo>
                          <a:pt x="67" y="60"/>
                          <a:pt x="67" y="60"/>
                          <a:pt x="67" y="60"/>
                        </a:cubicBezTo>
                        <a:cubicBezTo>
                          <a:pt x="66" y="60"/>
                          <a:pt x="66" y="60"/>
                          <a:pt x="66" y="60"/>
                        </a:cubicBezTo>
                        <a:cubicBezTo>
                          <a:pt x="66" y="60"/>
                          <a:pt x="65" y="61"/>
                          <a:pt x="65" y="62"/>
                        </a:cubicBezTo>
                        <a:cubicBezTo>
                          <a:pt x="65" y="62"/>
                          <a:pt x="65" y="62"/>
                          <a:pt x="65" y="62"/>
                        </a:cubicBezTo>
                        <a:cubicBezTo>
                          <a:pt x="65" y="62"/>
                          <a:pt x="65" y="62"/>
                          <a:pt x="65" y="62"/>
                        </a:cubicBezTo>
                        <a:cubicBezTo>
                          <a:pt x="65" y="62"/>
                          <a:pt x="66" y="63"/>
                          <a:pt x="66" y="63"/>
                        </a:cubicBezTo>
                        <a:cubicBezTo>
                          <a:pt x="65" y="64"/>
                          <a:pt x="64" y="66"/>
                          <a:pt x="63" y="66"/>
                        </a:cubicBezTo>
                        <a:cubicBezTo>
                          <a:pt x="62" y="66"/>
                          <a:pt x="62" y="66"/>
                          <a:pt x="62" y="66"/>
                        </a:cubicBezTo>
                        <a:cubicBezTo>
                          <a:pt x="62" y="65"/>
                          <a:pt x="62" y="65"/>
                          <a:pt x="62" y="65"/>
                        </a:cubicBezTo>
                        <a:cubicBezTo>
                          <a:pt x="61" y="66"/>
                          <a:pt x="61" y="67"/>
                          <a:pt x="60" y="68"/>
                        </a:cubicBezTo>
                        <a:cubicBezTo>
                          <a:pt x="61" y="68"/>
                          <a:pt x="61" y="68"/>
                          <a:pt x="61" y="68"/>
                        </a:cubicBezTo>
                        <a:cubicBezTo>
                          <a:pt x="61" y="68"/>
                          <a:pt x="62" y="69"/>
                          <a:pt x="62" y="69"/>
                        </a:cubicBezTo>
                        <a:cubicBezTo>
                          <a:pt x="61" y="70"/>
                          <a:pt x="60" y="71"/>
                          <a:pt x="59" y="71"/>
                        </a:cubicBezTo>
                        <a:cubicBezTo>
                          <a:pt x="59" y="71"/>
                          <a:pt x="59" y="71"/>
                          <a:pt x="59" y="71"/>
                        </a:cubicBezTo>
                        <a:cubicBezTo>
                          <a:pt x="58" y="71"/>
                          <a:pt x="58" y="71"/>
                          <a:pt x="58" y="71"/>
                        </a:cubicBezTo>
                        <a:cubicBezTo>
                          <a:pt x="58" y="71"/>
                          <a:pt x="58" y="71"/>
                          <a:pt x="57" y="71"/>
                        </a:cubicBezTo>
                        <a:cubicBezTo>
                          <a:pt x="58" y="72"/>
                          <a:pt x="58" y="73"/>
                          <a:pt x="58" y="74"/>
                        </a:cubicBezTo>
                        <a:cubicBezTo>
                          <a:pt x="58" y="77"/>
                          <a:pt x="57" y="80"/>
                          <a:pt x="55" y="82"/>
                        </a:cubicBezTo>
                        <a:cubicBezTo>
                          <a:pt x="55" y="82"/>
                          <a:pt x="55" y="82"/>
                          <a:pt x="55" y="82"/>
                        </a:cubicBezTo>
                        <a:cubicBezTo>
                          <a:pt x="56" y="86"/>
                          <a:pt x="58" y="89"/>
                          <a:pt x="60" y="92"/>
                        </a:cubicBezTo>
                        <a:cubicBezTo>
                          <a:pt x="60" y="93"/>
                          <a:pt x="61" y="93"/>
                          <a:pt x="62" y="94"/>
                        </a:cubicBezTo>
                        <a:cubicBezTo>
                          <a:pt x="62" y="94"/>
                          <a:pt x="63" y="94"/>
                          <a:pt x="63" y="94"/>
                        </a:cubicBezTo>
                        <a:cubicBezTo>
                          <a:pt x="68" y="93"/>
                          <a:pt x="73" y="92"/>
                          <a:pt x="77" y="90"/>
                        </a:cubicBezTo>
                        <a:cubicBezTo>
                          <a:pt x="77" y="90"/>
                          <a:pt x="77" y="90"/>
                          <a:pt x="77" y="90"/>
                        </a:cubicBezTo>
                        <a:cubicBezTo>
                          <a:pt x="77" y="90"/>
                          <a:pt x="78" y="90"/>
                          <a:pt x="78" y="90"/>
                        </a:cubicBezTo>
                        <a:cubicBezTo>
                          <a:pt x="78" y="90"/>
                          <a:pt x="78" y="90"/>
                          <a:pt x="78" y="90"/>
                        </a:cubicBezTo>
                        <a:cubicBezTo>
                          <a:pt x="78" y="90"/>
                          <a:pt x="78" y="90"/>
                          <a:pt x="78" y="90"/>
                        </a:cubicBezTo>
                        <a:cubicBezTo>
                          <a:pt x="80" y="88"/>
                          <a:pt x="83" y="87"/>
                          <a:pt x="85" y="85"/>
                        </a:cubicBezTo>
                        <a:cubicBezTo>
                          <a:pt x="84" y="80"/>
                          <a:pt x="83" y="76"/>
                          <a:pt x="83" y="72"/>
                        </a:cubicBezTo>
                        <a:cubicBezTo>
                          <a:pt x="82" y="74"/>
                          <a:pt x="81" y="78"/>
                          <a:pt x="78" y="79"/>
                        </a:cubicBezTo>
                        <a:cubicBezTo>
                          <a:pt x="78" y="79"/>
                          <a:pt x="78" y="79"/>
                          <a:pt x="78" y="79"/>
                        </a:cubicBezTo>
                        <a:cubicBezTo>
                          <a:pt x="77" y="79"/>
                          <a:pt x="76" y="78"/>
                          <a:pt x="76" y="77"/>
                        </a:cubicBezTo>
                        <a:cubicBezTo>
                          <a:pt x="76" y="78"/>
                          <a:pt x="76" y="78"/>
                          <a:pt x="76" y="79"/>
                        </a:cubicBezTo>
                        <a:cubicBezTo>
                          <a:pt x="76" y="79"/>
                          <a:pt x="76" y="79"/>
                          <a:pt x="76" y="79"/>
                        </a:cubicBezTo>
                        <a:cubicBezTo>
                          <a:pt x="76" y="79"/>
                          <a:pt x="76" y="79"/>
                          <a:pt x="76" y="79"/>
                        </a:cubicBezTo>
                        <a:cubicBezTo>
                          <a:pt x="74" y="76"/>
                          <a:pt x="72" y="72"/>
                          <a:pt x="70" y="67"/>
                        </a:cubicBezTo>
                        <a:cubicBezTo>
                          <a:pt x="69" y="65"/>
                          <a:pt x="69" y="62"/>
                          <a:pt x="68" y="59"/>
                        </a:cubicBezTo>
                        <a:moveTo>
                          <a:pt x="60" y="0"/>
                        </a:moveTo>
                        <a:cubicBezTo>
                          <a:pt x="57" y="1"/>
                          <a:pt x="54" y="1"/>
                          <a:pt x="50" y="3"/>
                        </a:cubicBezTo>
                        <a:cubicBezTo>
                          <a:pt x="50" y="3"/>
                          <a:pt x="45" y="5"/>
                          <a:pt x="39" y="11"/>
                        </a:cubicBezTo>
                        <a:cubicBezTo>
                          <a:pt x="33" y="16"/>
                          <a:pt x="24" y="25"/>
                          <a:pt x="17" y="39"/>
                        </a:cubicBezTo>
                        <a:cubicBezTo>
                          <a:pt x="1" y="68"/>
                          <a:pt x="0" y="83"/>
                          <a:pt x="0" y="83"/>
                        </a:cubicBezTo>
                        <a:cubicBezTo>
                          <a:pt x="0" y="83"/>
                          <a:pt x="0" y="83"/>
                          <a:pt x="0" y="83"/>
                        </a:cubicBezTo>
                        <a:cubicBezTo>
                          <a:pt x="0" y="83"/>
                          <a:pt x="0" y="83"/>
                          <a:pt x="0" y="83"/>
                        </a:cubicBezTo>
                        <a:cubicBezTo>
                          <a:pt x="0" y="83"/>
                          <a:pt x="1" y="85"/>
                          <a:pt x="9" y="89"/>
                        </a:cubicBezTo>
                        <a:cubicBezTo>
                          <a:pt x="11" y="90"/>
                          <a:pt x="12" y="90"/>
                          <a:pt x="13" y="91"/>
                        </a:cubicBezTo>
                        <a:cubicBezTo>
                          <a:pt x="14" y="90"/>
                          <a:pt x="16" y="90"/>
                          <a:pt x="17" y="89"/>
                        </a:cubicBezTo>
                        <a:cubicBezTo>
                          <a:pt x="20" y="89"/>
                          <a:pt x="22" y="89"/>
                          <a:pt x="25" y="89"/>
                        </a:cubicBezTo>
                        <a:cubicBezTo>
                          <a:pt x="28" y="88"/>
                          <a:pt x="32" y="88"/>
                          <a:pt x="36" y="87"/>
                        </a:cubicBezTo>
                        <a:cubicBezTo>
                          <a:pt x="35" y="87"/>
                          <a:pt x="34" y="88"/>
                          <a:pt x="33" y="88"/>
                        </a:cubicBezTo>
                        <a:cubicBezTo>
                          <a:pt x="22" y="88"/>
                          <a:pt x="12" y="85"/>
                          <a:pt x="9" y="83"/>
                        </a:cubicBezTo>
                        <a:cubicBezTo>
                          <a:pt x="2" y="77"/>
                          <a:pt x="10" y="57"/>
                          <a:pt x="10" y="57"/>
                        </a:cubicBezTo>
                        <a:cubicBezTo>
                          <a:pt x="27" y="19"/>
                          <a:pt x="37" y="14"/>
                          <a:pt x="48" y="7"/>
                        </a:cubicBezTo>
                        <a:cubicBezTo>
                          <a:pt x="50" y="6"/>
                          <a:pt x="52" y="6"/>
                          <a:pt x="53" y="6"/>
                        </a:cubicBezTo>
                        <a:cubicBezTo>
                          <a:pt x="59" y="6"/>
                          <a:pt x="62" y="15"/>
                          <a:pt x="59" y="27"/>
                        </a:cubicBezTo>
                        <a:cubicBezTo>
                          <a:pt x="59" y="27"/>
                          <a:pt x="59" y="28"/>
                          <a:pt x="59" y="28"/>
                        </a:cubicBezTo>
                        <a:cubicBezTo>
                          <a:pt x="59" y="28"/>
                          <a:pt x="59" y="28"/>
                          <a:pt x="59" y="29"/>
                        </a:cubicBezTo>
                        <a:cubicBezTo>
                          <a:pt x="59" y="28"/>
                          <a:pt x="59" y="27"/>
                          <a:pt x="59" y="27"/>
                        </a:cubicBezTo>
                        <a:cubicBezTo>
                          <a:pt x="59" y="27"/>
                          <a:pt x="59" y="28"/>
                          <a:pt x="59" y="28"/>
                        </a:cubicBezTo>
                        <a:cubicBezTo>
                          <a:pt x="60" y="29"/>
                          <a:pt x="60" y="29"/>
                          <a:pt x="60" y="30"/>
                        </a:cubicBezTo>
                        <a:cubicBezTo>
                          <a:pt x="60" y="29"/>
                          <a:pt x="61" y="29"/>
                          <a:pt x="61" y="29"/>
                        </a:cubicBezTo>
                        <a:cubicBezTo>
                          <a:pt x="62" y="29"/>
                          <a:pt x="62" y="28"/>
                          <a:pt x="63" y="28"/>
                        </a:cubicBezTo>
                        <a:cubicBezTo>
                          <a:pt x="62" y="28"/>
                          <a:pt x="62" y="29"/>
                          <a:pt x="61" y="30"/>
                        </a:cubicBezTo>
                        <a:cubicBezTo>
                          <a:pt x="61" y="30"/>
                          <a:pt x="61" y="30"/>
                          <a:pt x="61" y="30"/>
                        </a:cubicBezTo>
                        <a:cubicBezTo>
                          <a:pt x="61" y="30"/>
                          <a:pt x="61" y="30"/>
                          <a:pt x="60" y="30"/>
                        </a:cubicBezTo>
                        <a:cubicBezTo>
                          <a:pt x="60" y="30"/>
                          <a:pt x="60" y="30"/>
                          <a:pt x="60" y="30"/>
                        </a:cubicBezTo>
                        <a:cubicBezTo>
                          <a:pt x="61" y="30"/>
                          <a:pt x="61" y="30"/>
                          <a:pt x="62" y="29"/>
                        </a:cubicBezTo>
                        <a:cubicBezTo>
                          <a:pt x="62" y="29"/>
                          <a:pt x="63" y="29"/>
                          <a:pt x="63" y="28"/>
                        </a:cubicBezTo>
                        <a:cubicBezTo>
                          <a:pt x="63" y="29"/>
                          <a:pt x="63" y="30"/>
                          <a:pt x="62" y="30"/>
                        </a:cubicBezTo>
                        <a:cubicBezTo>
                          <a:pt x="62" y="30"/>
                          <a:pt x="62" y="30"/>
                          <a:pt x="62" y="30"/>
                        </a:cubicBezTo>
                        <a:cubicBezTo>
                          <a:pt x="62" y="30"/>
                          <a:pt x="60" y="31"/>
                          <a:pt x="60" y="31"/>
                        </a:cubicBezTo>
                        <a:cubicBezTo>
                          <a:pt x="59" y="32"/>
                          <a:pt x="59" y="33"/>
                          <a:pt x="58" y="34"/>
                        </a:cubicBezTo>
                        <a:cubicBezTo>
                          <a:pt x="57" y="38"/>
                          <a:pt x="57" y="41"/>
                          <a:pt x="57" y="45"/>
                        </a:cubicBezTo>
                        <a:cubicBezTo>
                          <a:pt x="57" y="45"/>
                          <a:pt x="57" y="45"/>
                          <a:pt x="57" y="45"/>
                        </a:cubicBezTo>
                        <a:cubicBezTo>
                          <a:pt x="58" y="45"/>
                          <a:pt x="58" y="45"/>
                          <a:pt x="59" y="45"/>
                        </a:cubicBezTo>
                        <a:cubicBezTo>
                          <a:pt x="59" y="45"/>
                          <a:pt x="61" y="45"/>
                          <a:pt x="61" y="46"/>
                        </a:cubicBezTo>
                        <a:cubicBezTo>
                          <a:pt x="61" y="46"/>
                          <a:pt x="61" y="46"/>
                          <a:pt x="61" y="46"/>
                        </a:cubicBezTo>
                        <a:cubicBezTo>
                          <a:pt x="62" y="46"/>
                          <a:pt x="63" y="45"/>
                          <a:pt x="64" y="45"/>
                        </a:cubicBezTo>
                        <a:cubicBezTo>
                          <a:pt x="64" y="44"/>
                          <a:pt x="65" y="43"/>
                          <a:pt x="67" y="43"/>
                        </a:cubicBezTo>
                        <a:cubicBezTo>
                          <a:pt x="67" y="43"/>
                          <a:pt x="67" y="43"/>
                          <a:pt x="67" y="43"/>
                        </a:cubicBezTo>
                        <a:cubicBezTo>
                          <a:pt x="67" y="43"/>
                          <a:pt x="68" y="43"/>
                          <a:pt x="68" y="43"/>
                        </a:cubicBezTo>
                        <a:cubicBezTo>
                          <a:pt x="68" y="42"/>
                          <a:pt x="69" y="42"/>
                          <a:pt x="69" y="41"/>
                        </a:cubicBezTo>
                        <a:cubicBezTo>
                          <a:pt x="68" y="40"/>
                          <a:pt x="68" y="39"/>
                          <a:pt x="68" y="39"/>
                        </a:cubicBezTo>
                        <a:cubicBezTo>
                          <a:pt x="68" y="38"/>
                          <a:pt x="70" y="36"/>
                          <a:pt x="72" y="35"/>
                        </a:cubicBezTo>
                        <a:cubicBezTo>
                          <a:pt x="73" y="30"/>
                          <a:pt x="74" y="24"/>
                          <a:pt x="74" y="18"/>
                        </a:cubicBezTo>
                        <a:cubicBezTo>
                          <a:pt x="74" y="17"/>
                          <a:pt x="74" y="17"/>
                          <a:pt x="74" y="16"/>
                        </a:cubicBezTo>
                        <a:cubicBezTo>
                          <a:pt x="73" y="15"/>
                          <a:pt x="73" y="13"/>
                          <a:pt x="72" y="12"/>
                        </a:cubicBezTo>
                        <a:cubicBezTo>
                          <a:pt x="71" y="6"/>
                          <a:pt x="67" y="2"/>
                          <a:pt x="61" y="1"/>
                        </a:cubicBezTo>
                        <a:cubicBezTo>
                          <a:pt x="61" y="1"/>
                          <a:pt x="61" y="0"/>
                          <a:pt x="60" y="0"/>
                        </a:cubicBezTo>
                      </a:path>
                    </a:pathLst>
                  </a:custGeom>
                  <a:solidFill>
                    <a:srgbClr val="DD44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07" name="Google Shape;4107;p21"/>
                  <p:cNvSpPr/>
                  <p:nvPr/>
                </p:nvSpPr>
                <p:spPr>
                  <a:xfrm>
                    <a:off x="3662" y="2018"/>
                    <a:ext cx="64" cy="67"/>
                  </a:xfrm>
                  <a:custGeom>
                    <a:avLst/>
                    <a:gdLst/>
                    <a:ahLst/>
                    <a:cxnLst/>
                    <a:rect l="l" t="t" r="r" b="b"/>
                    <a:pathLst>
                      <a:path w="86" h="90" extrusionOk="0">
                        <a:moveTo>
                          <a:pt x="77" y="90"/>
                        </a:moveTo>
                        <a:cubicBezTo>
                          <a:pt x="77" y="90"/>
                          <a:pt x="77" y="90"/>
                          <a:pt x="77" y="90"/>
                        </a:cubicBezTo>
                        <a:cubicBezTo>
                          <a:pt x="77" y="90"/>
                          <a:pt x="77" y="90"/>
                          <a:pt x="77" y="90"/>
                        </a:cubicBezTo>
                        <a:moveTo>
                          <a:pt x="78" y="90"/>
                        </a:moveTo>
                        <a:cubicBezTo>
                          <a:pt x="78" y="90"/>
                          <a:pt x="78" y="90"/>
                          <a:pt x="78" y="90"/>
                        </a:cubicBezTo>
                        <a:cubicBezTo>
                          <a:pt x="78" y="90"/>
                          <a:pt x="78" y="90"/>
                          <a:pt x="78" y="90"/>
                        </a:cubicBezTo>
                        <a:moveTo>
                          <a:pt x="81" y="59"/>
                        </a:moveTo>
                        <a:cubicBezTo>
                          <a:pt x="82" y="62"/>
                          <a:pt x="82" y="66"/>
                          <a:pt x="83" y="71"/>
                        </a:cubicBezTo>
                        <a:cubicBezTo>
                          <a:pt x="83" y="71"/>
                          <a:pt x="83" y="71"/>
                          <a:pt x="83" y="72"/>
                        </a:cubicBezTo>
                        <a:cubicBezTo>
                          <a:pt x="83" y="76"/>
                          <a:pt x="84" y="80"/>
                          <a:pt x="85" y="85"/>
                        </a:cubicBezTo>
                        <a:cubicBezTo>
                          <a:pt x="83" y="87"/>
                          <a:pt x="80" y="88"/>
                          <a:pt x="78" y="90"/>
                        </a:cubicBezTo>
                        <a:cubicBezTo>
                          <a:pt x="80" y="88"/>
                          <a:pt x="83" y="87"/>
                          <a:pt x="85" y="85"/>
                        </a:cubicBezTo>
                        <a:cubicBezTo>
                          <a:pt x="86" y="85"/>
                          <a:pt x="86" y="85"/>
                          <a:pt x="86" y="85"/>
                        </a:cubicBezTo>
                        <a:cubicBezTo>
                          <a:pt x="83" y="75"/>
                          <a:pt x="83" y="66"/>
                          <a:pt x="81" y="59"/>
                        </a:cubicBezTo>
                        <a:moveTo>
                          <a:pt x="61" y="0"/>
                        </a:moveTo>
                        <a:cubicBezTo>
                          <a:pt x="57" y="0"/>
                          <a:pt x="53" y="1"/>
                          <a:pt x="50" y="3"/>
                        </a:cubicBezTo>
                        <a:cubicBezTo>
                          <a:pt x="50" y="3"/>
                          <a:pt x="31" y="12"/>
                          <a:pt x="16" y="38"/>
                        </a:cubicBezTo>
                        <a:cubicBezTo>
                          <a:pt x="2" y="64"/>
                          <a:pt x="0" y="79"/>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1" y="68"/>
                          <a:pt x="17" y="39"/>
                        </a:cubicBezTo>
                        <a:cubicBezTo>
                          <a:pt x="24" y="25"/>
                          <a:pt x="33" y="16"/>
                          <a:pt x="39" y="11"/>
                        </a:cubicBezTo>
                        <a:cubicBezTo>
                          <a:pt x="45" y="5"/>
                          <a:pt x="50" y="3"/>
                          <a:pt x="50" y="3"/>
                        </a:cubicBezTo>
                        <a:cubicBezTo>
                          <a:pt x="54" y="1"/>
                          <a:pt x="57" y="1"/>
                          <a:pt x="60" y="0"/>
                        </a:cubicBezTo>
                        <a:cubicBezTo>
                          <a:pt x="60" y="0"/>
                          <a:pt x="59" y="0"/>
                          <a:pt x="59" y="0"/>
                        </a:cubicBezTo>
                        <a:cubicBezTo>
                          <a:pt x="60" y="0"/>
                          <a:pt x="60" y="0"/>
                          <a:pt x="61" y="0"/>
                        </a:cubicBezTo>
                      </a:path>
                    </a:pathLst>
                  </a:custGeom>
                  <a:solidFill>
                    <a:srgbClr val="92262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08" name="Google Shape;4108;p21"/>
                  <p:cNvSpPr/>
                  <p:nvPr/>
                </p:nvSpPr>
                <p:spPr>
                  <a:xfrm>
                    <a:off x="3704" y="2058"/>
                    <a:ext cx="2" cy="3"/>
                  </a:xfrm>
                  <a:custGeom>
                    <a:avLst/>
                    <a:gdLst/>
                    <a:ahLst/>
                    <a:cxnLst/>
                    <a:rect l="l" t="t" r="r" b="b"/>
                    <a:pathLst>
                      <a:path w="2" h="3" extrusionOk="0">
                        <a:moveTo>
                          <a:pt x="0" y="0"/>
                        </a:moveTo>
                        <a:cubicBezTo>
                          <a:pt x="0" y="1"/>
                          <a:pt x="0" y="2"/>
                          <a:pt x="0" y="3"/>
                        </a:cubicBezTo>
                        <a:cubicBezTo>
                          <a:pt x="0" y="3"/>
                          <a:pt x="0" y="3"/>
                          <a:pt x="0" y="3"/>
                        </a:cubicBezTo>
                        <a:cubicBezTo>
                          <a:pt x="1" y="3"/>
                          <a:pt x="1" y="3"/>
                          <a:pt x="1" y="3"/>
                        </a:cubicBezTo>
                        <a:cubicBezTo>
                          <a:pt x="1" y="2"/>
                          <a:pt x="2" y="1"/>
                          <a:pt x="2" y="1"/>
                        </a:cubicBezTo>
                        <a:cubicBezTo>
                          <a:pt x="2" y="1"/>
                          <a:pt x="2" y="1"/>
                          <a:pt x="1" y="1"/>
                        </a:cubicBezTo>
                        <a:cubicBezTo>
                          <a:pt x="1" y="0"/>
                          <a:pt x="0" y="0"/>
                          <a:pt x="0" y="0"/>
                        </a:cubicBezTo>
                      </a:path>
                    </a:pathLst>
                  </a:custGeom>
                  <a:solidFill>
                    <a:srgbClr val="DD44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09" name="Google Shape;4109;p21"/>
                  <p:cNvSpPr/>
                  <p:nvPr/>
                </p:nvSpPr>
                <p:spPr>
                  <a:xfrm>
                    <a:off x="3722" y="2061"/>
                    <a:ext cx="0" cy="1"/>
                  </a:xfrm>
                  <a:custGeom>
                    <a:avLst/>
                    <a:gdLst/>
                    <a:ahLst/>
                    <a:cxnLst/>
                    <a:rect l="l" t="t" r="r" b="b"/>
                    <a:pathLst>
                      <a:path w="1" h="2" extrusionOk="0">
                        <a:moveTo>
                          <a:pt x="0" y="2"/>
                        </a:moveTo>
                        <a:cubicBezTo>
                          <a:pt x="0" y="2"/>
                          <a:pt x="0" y="2"/>
                          <a:pt x="0" y="2"/>
                        </a:cubicBezTo>
                        <a:cubicBezTo>
                          <a:pt x="0" y="2"/>
                          <a:pt x="0" y="2"/>
                          <a:pt x="0" y="2"/>
                        </a:cubicBezTo>
                        <a:moveTo>
                          <a:pt x="0" y="1"/>
                        </a:moveTo>
                        <a:cubicBezTo>
                          <a:pt x="0" y="2"/>
                          <a:pt x="0" y="2"/>
                          <a:pt x="0" y="2"/>
                        </a:cubicBezTo>
                        <a:cubicBezTo>
                          <a:pt x="0" y="2"/>
                          <a:pt x="0" y="2"/>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92262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10" name="Google Shape;4110;p21"/>
                  <p:cNvSpPr/>
                  <p:nvPr/>
                </p:nvSpPr>
                <p:spPr>
                  <a:xfrm>
                    <a:off x="3660" y="2081"/>
                    <a:ext cx="68" cy="49"/>
                  </a:xfrm>
                  <a:custGeom>
                    <a:avLst/>
                    <a:gdLst/>
                    <a:ahLst/>
                    <a:cxnLst/>
                    <a:rect l="l" t="t" r="r" b="b"/>
                    <a:pathLst>
                      <a:path w="91" h="66" extrusionOk="0">
                        <a:moveTo>
                          <a:pt x="40" y="13"/>
                        </a:moveTo>
                        <a:cubicBezTo>
                          <a:pt x="40" y="13"/>
                          <a:pt x="40" y="15"/>
                          <a:pt x="40" y="16"/>
                        </a:cubicBezTo>
                        <a:cubicBezTo>
                          <a:pt x="41" y="16"/>
                          <a:pt x="42" y="16"/>
                          <a:pt x="43" y="16"/>
                        </a:cubicBezTo>
                        <a:cubicBezTo>
                          <a:pt x="43" y="16"/>
                          <a:pt x="44" y="16"/>
                          <a:pt x="44" y="16"/>
                        </a:cubicBezTo>
                        <a:cubicBezTo>
                          <a:pt x="43" y="15"/>
                          <a:pt x="42" y="14"/>
                          <a:pt x="40" y="13"/>
                        </a:cubicBezTo>
                        <a:moveTo>
                          <a:pt x="60" y="12"/>
                        </a:moveTo>
                        <a:cubicBezTo>
                          <a:pt x="56" y="12"/>
                          <a:pt x="52" y="12"/>
                          <a:pt x="48" y="12"/>
                        </a:cubicBezTo>
                        <a:cubicBezTo>
                          <a:pt x="46" y="12"/>
                          <a:pt x="44" y="12"/>
                          <a:pt x="42" y="12"/>
                        </a:cubicBezTo>
                        <a:cubicBezTo>
                          <a:pt x="42" y="12"/>
                          <a:pt x="42" y="12"/>
                          <a:pt x="42" y="12"/>
                        </a:cubicBezTo>
                        <a:cubicBezTo>
                          <a:pt x="43" y="13"/>
                          <a:pt x="44" y="14"/>
                          <a:pt x="44" y="15"/>
                        </a:cubicBezTo>
                        <a:cubicBezTo>
                          <a:pt x="45" y="15"/>
                          <a:pt x="45" y="16"/>
                          <a:pt x="45" y="16"/>
                        </a:cubicBezTo>
                        <a:cubicBezTo>
                          <a:pt x="47" y="16"/>
                          <a:pt x="48" y="16"/>
                          <a:pt x="49" y="16"/>
                        </a:cubicBezTo>
                        <a:cubicBezTo>
                          <a:pt x="49" y="16"/>
                          <a:pt x="49" y="16"/>
                          <a:pt x="50" y="16"/>
                        </a:cubicBezTo>
                        <a:cubicBezTo>
                          <a:pt x="53" y="16"/>
                          <a:pt x="56" y="18"/>
                          <a:pt x="58" y="20"/>
                        </a:cubicBezTo>
                        <a:cubicBezTo>
                          <a:pt x="59" y="17"/>
                          <a:pt x="60" y="15"/>
                          <a:pt x="60" y="12"/>
                        </a:cubicBezTo>
                        <a:moveTo>
                          <a:pt x="30" y="11"/>
                        </a:moveTo>
                        <a:cubicBezTo>
                          <a:pt x="29" y="12"/>
                          <a:pt x="28" y="13"/>
                          <a:pt x="27" y="14"/>
                        </a:cubicBezTo>
                        <a:cubicBezTo>
                          <a:pt x="28" y="14"/>
                          <a:pt x="30" y="15"/>
                          <a:pt x="31" y="15"/>
                        </a:cubicBezTo>
                        <a:cubicBezTo>
                          <a:pt x="34" y="16"/>
                          <a:pt x="36" y="16"/>
                          <a:pt x="39" y="16"/>
                        </a:cubicBezTo>
                        <a:cubicBezTo>
                          <a:pt x="39" y="16"/>
                          <a:pt x="39" y="15"/>
                          <a:pt x="39" y="15"/>
                        </a:cubicBezTo>
                        <a:cubicBezTo>
                          <a:pt x="39" y="15"/>
                          <a:pt x="39" y="14"/>
                          <a:pt x="39" y="14"/>
                        </a:cubicBezTo>
                        <a:cubicBezTo>
                          <a:pt x="39" y="13"/>
                          <a:pt x="39" y="13"/>
                          <a:pt x="39" y="12"/>
                        </a:cubicBezTo>
                        <a:cubicBezTo>
                          <a:pt x="36" y="12"/>
                          <a:pt x="34" y="11"/>
                          <a:pt x="32" y="11"/>
                        </a:cubicBezTo>
                        <a:cubicBezTo>
                          <a:pt x="31" y="11"/>
                          <a:pt x="31" y="11"/>
                          <a:pt x="30" y="11"/>
                        </a:cubicBezTo>
                        <a:moveTo>
                          <a:pt x="16" y="9"/>
                        </a:moveTo>
                        <a:cubicBezTo>
                          <a:pt x="16" y="9"/>
                          <a:pt x="16" y="9"/>
                          <a:pt x="16" y="9"/>
                        </a:cubicBezTo>
                        <a:cubicBezTo>
                          <a:pt x="16" y="9"/>
                          <a:pt x="16" y="9"/>
                          <a:pt x="16" y="9"/>
                        </a:cubicBezTo>
                        <a:cubicBezTo>
                          <a:pt x="16" y="9"/>
                          <a:pt x="16" y="9"/>
                          <a:pt x="16" y="9"/>
                        </a:cubicBezTo>
                        <a:moveTo>
                          <a:pt x="18" y="8"/>
                        </a:moveTo>
                        <a:cubicBezTo>
                          <a:pt x="18" y="8"/>
                          <a:pt x="18" y="9"/>
                          <a:pt x="18" y="10"/>
                        </a:cubicBezTo>
                        <a:cubicBezTo>
                          <a:pt x="20" y="11"/>
                          <a:pt x="23" y="12"/>
                          <a:pt x="25" y="13"/>
                        </a:cubicBezTo>
                        <a:cubicBezTo>
                          <a:pt x="26" y="12"/>
                          <a:pt x="27" y="11"/>
                          <a:pt x="27" y="10"/>
                        </a:cubicBezTo>
                        <a:cubicBezTo>
                          <a:pt x="24" y="10"/>
                          <a:pt x="21" y="9"/>
                          <a:pt x="18" y="8"/>
                        </a:cubicBezTo>
                        <a:moveTo>
                          <a:pt x="3" y="0"/>
                        </a:moveTo>
                        <a:cubicBezTo>
                          <a:pt x="3" y="0"/>
                          <a:pt x="3" y="0"/>
                          <a:pt x="3" y="0"/>
                        </a:cubicBezTo>
                        <a:cubicBezTo>
                          <a:pt x="2" y="1"/>
                          <a:pt x="1" y="2"/>
                          <a:pt x="0" y="13"/>
                        </a:cubicBezTo>
                        <a:cubicBezTo>
                          <a:pt x="1" y="15"/>
                          <a:pt x="9" y="25"/>
                          <a:pt x="16" y="43"/>
                        </a:cubicBezTo>
                        <a:cubicBezTo>
                          <a:pt x="22" y="56"/>
                          <a:pt x="25" y="62"/>
                          <a:pt x="28" y="66"/>
                        </a:cubicBezTo>
                        <a:cubicBezTo>
                          <a:pt x="28" y="66"/>
                          <a:pt x="28" y="66"/>
                          <a:pt x="28" y="66"/>
                        </a:cubicBezTo>
                        <a:cubicBezTo>
                          <a:pt x="28" y="66"/>
                          <a:pt x="28" y="66"/>
                          <a:pt x="28" y="66"/>
                        </a:cubicBezTo>
                        <a:cubicBezTo>
                          <a:pt x="28" y="66"/>
                          <a:pt x="28" y="66"/>
                          <a:pt x="28" y="66"/>
                        </a:cubicBezTo>
                        <a:cubicBezTo>
                          <a:pt x="29" y="66"/>
                          <a:pt x="30" y="66"/>
                          <a:pt x="31" y="66"/>
                        </a:cubicBezTo>
                        <a:cubicBezTo>
                          <a:pt x="32" y="66"/>
                          <a:pt x="33" y="66"/>
                          <a:pt x="34" y="66"/>
                        </a:cubicBezTo>
                        <a:cubicBezTo>
                          <a:pt x="35" y="66"/>
                          <a:pt x="37" y="66"/>
                          <a:pt x="38" y="66"/>
                        </a:cubicBezTo>
                        <a:cubicBezTo>
                          <a:pt x="47" y="66"/>
                          <a:pt x="65" y="64"/>
                          <a:pt x="77" y="56"/>
                        </a:cubicBezTo>
                        <a:cubicBezTo>
                          <a:pt x="86" y="51"/>
                          <a:pt x="90" y="40"/>
                          <a:pt x="91" y="33"/>
                        </a:cubicBezTo>
                        <a:cubicBezTo>
                          <a:pt x="91" y="20"/>
                          <a:pt x="90" y="8"/>
                          <a:pt x="88" y="2"/>
                        </a:cubicBezTo>
                        <a:cubicBezTo>
                          <a:pt x="82" y="7"/>
                          <a:pt x="74" y="9"/>
                          <a:pt x="66" y="11"/>
                        </a:cubicBezTo>
                        <a:cubicBezTo>
                          <a:pt x="66" y="11"/>
                          <a:pt x="66" y="11"/>
                          <a:pt x="66" y="11"/>
                        </a:cubicBezTo>
                        <a:cubicBezTo>
                          <a:pt x="67" y="12"/>
                          <a:pt x="68" y="12"/>
                          <a:pt x="70" y="13"/>
                        </a:cubicBezTo>
                        <a:cubicBezTo>
                          <a:pt x="72" y="13"/>
                          <a:pt x="73" y="14"/>
                          <a:pt x="75" y="15"/>
                        </a:cubicBezTo>
                        <a:cubicBezTo>
                          <a:pt x="77" y="16"/>
                          <a:pt x="79" y="17"/>
                          <a:pt x="80" y="18"/>
                        </a:cubicBezTo>
                        <a:cubicBezTo>
                          <a:pt x="80" y="18"/>
                          <a:pt x="80" y="18"/>
                          <a:pt x="80" y="18"/>
                        </a:cubicBezTo>
                        <a:cubicBezTo>
                          <a:pt x="80" y="18"/>
                          <a:pt x="80" y="18"/>
                          <a:pt x="80" y="18"/>
                        </a:cubicBezTo>
                        <a:cubicBezTo>
                          <a:pt x="81" y="19"/>
                          <a:pt x="81" y="20"/>
                          <a:pt x="82" y="21"/>
                        </a:cubicBezTo>
                        <a:cubicBezTo>
                          <a:pt x="82" y="21"/>
                          <a:pt x="82" y="21"/>
                          <a:pt x="82" y="22"/>
                        </a:cubicBezTo>
                        <a:cubicBezTo>
                          <a:pt x="79" y="19"/>
                          <a:pt x="76" y="17"/>
                          <a:pt x="73" y="15"/>
                        </a:cubicBezTo>
                        <a:cubicBezTo>
                          <a:pt x="71" y="15"/>
                          <a:pt x="70" y="14"/>
                          <a:pt x="69" y="14"/>
                        </a:cubicBezTo>
                        <a:cubicBezTo>
                          <a:pt x="69" y="14"/>
                          <a:pt x="70" y="14"/>
                          <a:pt x="70" y="15"/>
                        </a:cubicBezTo>
                        <a:cubicBezTo>
                          <a:pt x="70" y="15"/>
                          <a:pt x="70" y="15"/>
                          <a:pt x="71" y="16"/>
                        </a:cubicBezTo>
                        <a:cubicBezTo>
                          <a:pt x="71" y="17"/>
                          <a:pt x="72" y="18"/>
                          <a:pt x="73" y="20"/>
                        </a:cubicBezTo>
                        <a:cubicBezTo>
                          <a:pt x="73" y="22"/>
                          <a:pt x="74" y="24"/>
                          <a:pt x="73" y="26"/>
                        </a:cubicBezTo>
                        <a:cubicBezTo>
                          <a:pt x="73" y="26"/>
                          <a:pt x="73" y="25"/>
                          <a:pt x="73" y="24"/>
                        </a:cubicBezTo>
                        <a:cubicBezTo>
                          <a:pt x="73" y="25"/>
                          <a:pt x="73" y="25"/>
                          <a:pt x="73" y="26"/>
                        </a:cubicBezTo>
                        <a:cubicBezTo>
                          <a:pt x="73" y="22"/>
                          <a:pt x="71" y="18"/>
                          <a:pt x="69" y="15"/>
                        </a:cubicBezTo>
                        <a:cubicBezTo>
                          <a:pt x="68" y="15"/>
                          <a:pt x="68" y="14"/>
                          <a:pt x="68" y="14"/>
                        </a:cubicBezTo>
                        <a:cubicBezTo>
                          <a:pt x="67" y="13"/>
                          <a:pt x="65" y="12"/>
                          <a:pt x="64" y="11"/>
                        </a:cubicBezTo>
                        <a:cubicBezTo>
                          <a:pt x="63" y="11"/>
                          <a:pt x="62" y="11"/>
                          <a:pt x="61" y="11"/>
                        </a:cubicBezTo>
                        <a:cubicBezTo>
                          <a:pt x="61" y="14"/>
                          <a:pt x="61" y="17"/>
                          <a:pt x="60" y="20"/>
                        </a:cubicBezTo>
                        <a:cubicBezTo>
                          <a:pt x="60" y="21"/>
                          <a:pt x="60" y="22"/>
                          <a:pt x="60" y="23"/>
                        </a:cubicBezTo>
                        <a:cubicBezTo>
                          <a:pt x="60" y="24"/>
                          <a:pt x="61" y="24"/>
                          <a:pt x="61" y="25"/>
                        </a:cubicBezTo>
                        <a:cubicBezTo>
                          <a:pt x="62" y="26"/>
                          <a:pt x="62" y="26"/>
                          <a:pt x="62" y="27"/>
                        </a:cubicBezTo>
                        <a:cubicBezTo>
                          <a:pt x="64" y="28"/>
                          <a:pt x="65" y="29"/>
                          <a:pt x="65" y="31"/>
                        </a:cubicBezTo>
                        <a:cubicBezTo>
                          <a:pt x="66" y="33"/>
                          <a:pt x="67" y="35"/>
                          <a:pt x="67" y="37"/>
                        </a:cubicBezTo>
                        <a:cubicBezTo>
                          <a:pt x="66" y="38"/>
                          <a:pt x="66" y="39"/>
                          <a:pt x="66" y="40"/>
                        </a:cubicBezTo>
                        <a:cubicBezTo>
                          <a:pt x="66" y="40"/>
                          <a:pt x="66" y="39"/>
                          <a:pt x="66" y="39"/>
                        </a:cubicBezTo>
                        <a:cubicBezTo>
                          <a:pt x="66" y="39"/>
                          <a:pt x="66" y="39"/>
                          <a:pt x="66" y="40"/>
                        </a:cubicBezTo>
                        <a:cubicBezTo>
                          <a:pt x="66" y="36"/>
                          <a:pt x="65" y="32"/>
                          <a:pt x="63" y="29"/>
                        </a:cubicBezTo>
                        <a:cubicBezTo>
                          <a:pt x="62" y="29"/>
                          <a:pt x="62" y="28"/>
                          <a:pt x="62" y="28"/>
                        </a:cubicBezTo>
                        <a:cubicBezTo>
                          <a:pt x="61" y="27"/>
                          <a:pt x="61" y="26"/>
                          <a:pt x="60" y="26"/>
                        </a:cubicBezTo>
                        <a:cubicBezTo>
                          <a:pt x="60" y="25"/>
                          <a:pt x="59" y="25"/>
                          <a:pt x="59" y="25"/>
                        </a:cubicBezTo>
                        <a:cubicBezTo>
                          <a:pt x="60" y="28"/>
                          <a:pt x="61" y="32"/>
                          <a:pt x="60" y="36"/>
                        </a:cubicBezTo>
                        <a:cubicBezTo>
                          <a:pt x="59" y="42"/>
                          <a:pt x="57" y="47"/>
                          <a:pt x="52" y="49"/>
                        </a:cubicBezTo>
                        <a:cubicBezTo>
                          <a:pt x="52" y="50"/>
                          <a:pt x="53" y="51"/>
                          <a:pt x="53" y="52"/>
                        </a:cubicBezTo>
                        <a:cubicBezTo>
                          <a:pt x="53" y="52"/>
                          <a:pt x="53" y="51"/>
                          <a:pt x="53" y="51"/>
                        </a:cubicBezTo>
                        <a:cubicBezTo>
                          <a:pt x="52" y="51"/>
                          <a:pt x="52" y="50"/>
                          <a:pt x="51" y="50"/>
                        </a:cubicBezTo>
                        <a:cubicBezTo>
                          <a:pt x="50" y="50"/>
                          <a:pt x="49" y="50"/>
                          <a:pt x="48" y="51"/>
                        </a:cubicBezTo>
                        <a:cubicBezTo>
                          <a:pt x="44" y="52"/>
                          <a:pt x="40" y="52"/>
                          <a:pt x="37" y="53"/>
                        </a:cubicBezTo>
                        <a:cubicBezTo>
                          <a:pt x="37" y="53"/>
                          <a:pt x="37" y="54"/>
                          <a:pt x="37" y="54"/>
                        </a:cubicBezTo>
                        <a:cubicBezTo>
                          <a:pt x="37" y="54"/>
                          <a:pt x="37" y="53"/>
                          <a:pt x="37" y="53"/>
                        </a:cubicBezTo>
                        <a:cubicBezTo>
                          <a:pt x="36" y="53"/>
                          <a:pt x="36" y="53"/>
                          <a:pt x="36" y="54"/>
                        </a:cubicBezTo>
                        <a:cubicBezTo>
                          <a:pt x="36" y="53"/>
                          <a:pt x="36" y="53"/>
                          <a:pt x="36" y="53"/>
                        </a:cubicBezTo>
                        <a:cubicBezTo>
                          <a:pt x="35" y="53"/>
                          <a:pt x="34" y="53"/>
                          <a:pt x="33" y="53"/>
                        </a:cubicBezTo>
                        <a:cubicBezTo>
                          <a:pt x="26" y="53"/>
                          <a:pt x="22" y="50"/>
                          <a:pt x="18" y="41"/>
                        </a:cubicBezTo>
                        <a:cubicBezTo>
                          <a:pt x="17" y="38"/>
                          <a:pt x="16" y="35"/>
                          <a:pt x="14" y="32"/>
                        </a:cubicBezTo>
                        <a:cubicBezTo>
                          <a:pt x="13" y="30"/>
                          <a:pt x="12" y="28"/>
                          <a:pt x="11" y="26"/>
                        </a:cubicBezTo>
                        <a:cubicBezTo>
                          <a:pt x="11" y="27"/>
                          <a:pt x="11" y="27"/>
                          <a:pt x="11" y="27"/>
                        </a:cubicBezTo>
                        <a:cubicBezTo>
                          <a:pt x="11" y="27"/>
                          <a:pt x="11" y="26"/>
                          <a:pt x="11" y="26"/>
                        </a:cubicBezTo>
                        <a:cubicBezTo>
                          <a:pt x="11" y="26"/>
                          <a:pt x="11" y="26"/>
                          <a:pt x="11" y="26"/>
                        </a:cubicBezTo>
                        <a:cubicBezTo>
                          <a:pt x="11" y="26"/>
                          <a:pt x="11" y="26"/>
                          <a:pt x="11" y="26"/>
                        </a:cubicBezTo>
                        <a:cubicBezTo>
                          <a:pt x="11" y="26"/>
                          <a:pt x="11" y="26"/>
                          <a:pt x="11" y="26"/>
                        </a:cubicBezTo>
                        <a:cubicBezTo>
                          <a:pt x="9" y="23"/>
                          <a:pt x="8" y="20"/>
                          <a:pt x="6" y="17"/>
                        </a:cubicBezTo>
                        <a:cubicBezTo>
                          <a:pt x="5" y="15"/>
                          <a:pt x="1" y="8"/>
                          <a:pt x="5" y="6"/>
                        </a:cubicBezTo>
                        <a:cubicBezTo>
                          <a:pt x="6" y="6"/>
                          <a:pt x="6" y="6"/>
                          <a:pt x="7" y="6"/>
                        </a:cubicBezTo>
                        <a:cubicBezTo>
                          <a:pt x="7" y="6"/>
                          <a:pt x="7" y="6"/>
                          <a:pt x="7" y="6"/>
                        </a:cubicBezTo>
                        <a:cubicBezTo>
                          <a:pt x="10" y="6"/>
                          <a:pt x="12" y="7"/>
                          <a:pt x="14" y="8"/>
                        </a:cubicBezTo>
                        <a:cubicBezTo>
                          <a:pt x="15" y="8"/>
                          <a:pt x="15" y="8"/>
                          <a:pt x="16" y="7"/>
                        </a:cubicBezTo>
                        <a:cubicBezTo>
                          <a:pt x="14" y="7"/>
                          <a:pt x="13" y="6"/>
                          <a:pt x="12" y="5"/>
                        </a:cubicBezTo>
                        <a:cubicBezTo>
                          <a:pt x="6" y="3"/>
                          <a:pt x="4" y="1"/>
                          <a:pt x="3" y="0"/>
                        </a:cubicBezTo>
                      </a:path>
                    </a:pathLst>
                  </a:custGeom>
                  <a:solidFill>
                    <a:srgbClr val="DD44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11" name="Google Shape;4111;p21"/>
                  <p:cNvSpPr/>
                  <p:nvPr/>
                </p:nvSpPr>
                <p:spPr>
                  <a:xfrm>
                    <a:off x="3659" y="2079"/>
                    <a:ext cx="69" cy="51"/>
                  </a:xfrm>
                  <a:custGeom>
                    <a:avLst/>
                    <a:gdLst/>
                    <a:ahLst/>
                    <a:cxnLst/>
                    <a:rect l="l" t="t" r="r" b="b"/>
                    <a:pathLst>
                      <a:path w="92" h="68" extrusionOk="0">
                        <a:moveTo>
                          <a:pt x="29" y="68"/>
                        </a:moveTo>
                        <a:cubicBezTo>
                          <a:pt x="29" y="68"/>
                          <a:pt x="29" y="68"/>
                          <a:pt x="29" y="68"/>
                        </a:cubicBezTo>
                        <a:cubicBezTo>
                          <a:pt x="29" y="68"/>
                          <a:pt x="29" y="68"/>
                          <a:pt x="29" y="68"/>
                        </a:cubicBezTo>
                        <a:moveTo>
                          <a:pt x="61" y="13"/>
                        </a:moveTo>
                        <a:cubicBezTo>
                          <a:pt x="57" y="14"/>
                          <a:pt x="53" y="14"/>
                          <a:pt x="49" y="14"/>
                        </a:cubicBezTo>
                        <a:cubicBezTo>
                          <a:pt x="47" y="14"/>
                          <a:pt x="44" y="14"/>
                          <a:pt x="42" y="14"/>
                        </a:cubicBezTo>
                        <a:cubicBezTo>
                          <a:pt x="42" y="14"/>
                          <a:pt x="42" y="14"/>
                          <a:pt x="43" y="14"/>
                        </a:cubicBezTo>
                        <a:cubicBezTo>
                          <a:pt x="45" y="14"/>
                          <a:pt x="47" y="14"/>
                          <a:pt x="49" y="14"/>
                        </a:cubicBezTo>
                        <a:cubicBezTo>
                          <a:pt x="53" y="14"/>
                          <a:pt x="57" y="14"/>
                          <a:pt x="61" y="14"/>
                        </a:cubicBezTo>
                        <a:cubicBezTo>
                          <a:pt x="61" y="13"/>
                          <a:pt x="61" y="13"/>
                          <a:pt x="61" y="13"/>
                        </a:cubicBezTo>
                        <a:moveTo>
                          <a:pt x="64" y="12"/>
                        </a:moveTo>
                        <a:cubicBezTo>
                          <a:pt x="64" y="13"/>
                          <a:pt x="63" y="13"/>
                          <a:pt x="62" y="13"/>
                        </a:cubicBezTo>
                        <a:cubicBezTo>
                          <a:pt x="62" y="13"/>
                          <a:pt x="62" y="13"/>
                          <a:pt x="62" y="13"/>
                        </a:cubicBezTo>
                        <a:cubicBezTo>
                          <a:pt x="63" y="13"/>
                          <a:pt x="64" y="13"/>
                          <a:pt x="65" y="13"/>
                        </a:cubicBezTo>
                        <a:cubicBezTo>
                          <a:pt x="65" y="13"/>
                          <a:pt x="65" y="13"/>
                          <a:pt x="65" y="13"/>
                        </a:cubicBezTo>
                        <a:cubicBezTo>
                          <a:pt x="65" y="13"/>
                          <a:pt x="65" y="13"/>
                          <a:pt x="64" y="12"/>
                        </a:cubicBezTo>
                        <a:moveTo>
                          <a:pt x="32" y="12"/>
                        </a:moveTo>
                        <a:cubicBezTo>
                          <a:pt x="31" y="12"/>
                          <a:pt x="31" y="12"/>
                          <a:pt x="31" y="13"/>
                        </a:cubicBezTo>
                        <a:cubicBezTo>
                          <a:pt x="32" y="13"/>
                          <a:pt x="32" y="13"/>
                          <a:pt x="33" y="13"/>
                        </a:cubicBezTo>
                        <a:cubicBezTo>
                          <a:pt x="35" y="13"/>
                          <a:pt x="37" y="14"/>
                          <a:pt x="40" y="14"/>
                        </a:cubicBezTo>
                        <a:cubicBezTo>
                          <a:pt x="40" y="14"/>
                          <a:pt x="40" y="13"/>
                          <a:pt x="40" y="13"/>
                        </a:cubicBezTo>
                        <a:cubicBezTo>
                          <a:pt x="37" y="13"/>
                          <a:pt x="35" y="13"/>
                          <a:pt x="33" y="12"/>
                        </a:cubicBezTo>
                        <a:cubicBezTo>
                          <a:pt x="32" y="12"/>
                          <a:pt x="32" y="12"/>
                          <a:pt x="32" y="12"/>
                        </a:cubicBezTo>
                        <a:moveTo>
                          <a:pt x="20" y="10"/>
                        </a:moveTo>
                        <a:cubicBezTo>
                          <a:pt x="20" y="10"/>
                          <a:pt x="20" y="10"/>
                          <a:pt x="19" y="10"/>
                        </a:cubicBezTo>
                        <a:cubicBezTo>
                          <a:pt x="22" y="11"/>
                          <a:pt x="25" y="12"/>
                          <a:pt x="28" y="12"/>
                        </a:cubicBezTo>
                        <a:cubicBezTo>
                          <a:pt x="29" y="12"/>
                          <a:pt x="29" y="12"/>
                          <a:pt x="29" y="12"/>
                        </a:cubicBezTo>
                        <a:cubicBezTo>
                          <a:pt x="26" y="11"/>
                          <a:pt x="23" y="10"/>
                          <a:pt x="20" y="10"/>
                        </a:cubicBezTo>
                        <a:moveTo>
                          <a:pt x="90" y="3"/>
                        </a:moveTo>
                        <a:cubicBezTo>
                          <a:pt x="89" y="3"/>
                          <a:pt x="89" y="3"/>
                          <a:pt x="89" y="3"/>
                        </a:cubicBezTo>
                        <a:cubicBezTo>
                          <a:pt x="87" y="5"/>
                          <a:pt x="84" y="6"/>
                          <a:pt x="82" y="8"/>
                        </a:cubicBezTo>
                        <a:cubicBezTo>
                          <a:pt x="82" y="8"/>
                          <a:pt x="82" y="8"/>
                          <a:pt x="82" y="8"/>
                        </a:cubicBezTo>
                        <a:cubicBezTo>
                          <a:pt x="82" y="8"/>
                          <a:pt x="82" y="8"/>
                          <a:pt x="82" y="8"/>
                        </a:cubicBezTo>
                        <a:cubicBezTo>
                          <a:pt x="82" y="8"/>
                          <a:pt x="81" y="8"/>
                          <a:pt x="81" y="8"/>
                        </a:cubicBezTo>
                        <a:cubicBezTo>
                          <a:pt x="81" y="8"/>
                          <a:pt x="81" y="8"/>
                          <a:pt x="81" y="8"/>
                        </a:cubicBezTo>
                        <a:cubicBezTo>
                          <a:pt x="77" y="10"/>
                          <a:pt x="72" y="11"/>
                          <a:pt x="67" y="12"/>
                        </a:cubicBezTo>
                        <a:cubicBezTo>
                          <a:pt x="67" y="12"/>
                          <a:pt x="66" y="12"/>
                          <a:pt x="66" y="12"/>
                        </a:cubicBezTo>
                        <a:cubicBezTo>
                          <a:pt x="66" y="12"/>
                          <a:pt x="67" y="12"/>
                          <a:pt x="67" y="13"/>
                        </a:cubicBezTo>
                        <a:cubicBezTo>
                          <a:pt x="67" y="13"/>
                          <a:pt x="67" y="13"/>
                          <a:pt x="67" y="13"/>
                        </a:cubicBezTo>
                        <a:cubicBezTo>
                          <a:pt x="75" y="11"/>
                          <a:pt x="83" y="9"/>
                          <a:pt x="89" y="4"/>
                        </a:cubicBezTo>
                        <a:cubicBezTo>
                          <a:pt x="91" y="10"/>
                          <a:pt x="92" y="22"/>
                          <a:pt x="92" y="35"/>
                        </a:cubicBezTo>
                        <a:cubicBezTo>
                          <a:pt x="91" y="42"/>
                          <a:pt x="87" y="53"/>
                          <a:pt x="78" y="58"/>
                        </a:cubicBezTo>
                        <a:cubicBezTo>
                          <a:pt x="66" y="66"/>
                          <a:pt x="48" y="68"/>
                          <a:pt x="39" y="68"/>
                        </a:cubicBezTo>
                        <a:cubicBezTo>
                          <a:pt x="38" y="68"/>
                          <a:pt x="36" y="68"/>
                          <a:pt x="35" y="68"/>
                        </a:cubicBezTo>
                        <a:cubicBezTo>
                          <a:pt x="34" y="68"/>
                          <a:pt x="33" y="68"/>
                          <a:pt x="32" y="68"/>
                        </a:cubicBezTo>
                        <a:cubicBezTo>
                          <a:pt x="31" y="68"/>
                          <a:pt x="30" y="68"/>
                          <a:pt x="29" y="68"/>
                        </a:cubicBezTo>
                        <a:cubicBezTo>
                          <a:pt x="29" y="68"/>
                          <a:pt x="29" y="68"/>
                          <a:pt x="29" y="68"/>
                        </a:cubicBezTo>
                        <a:cubicBezTo>
                          <a:pt x="29" y="68"/>
                          <a:pt x="29" y="68"/>
                          <a:pt x="29" y="68"/>
                        </a:cubicBezTo>
                        <a:cubicBezTo>
                          <a:pt x="29" y="68"/>
                          <a:pt x="29" y="68"/>
                          <a:pt x="29" y="68"/>
                        </a:cubicBezTo>
                        <a:cubicBezTo>
                          <a:pt x="30" y="68"/>
                          <a:pt x="31" y="68"/>
                          <a:pt x="32" y="68"/>
                        </a:cubicBezTo>
                        <a:cubicBezTo>
                          <a:pt x="33" y="68"/>
                          <a:pt x="34" y="68"/>
                          <a:pt x="35" y="68"/>
                        </a:cubicBezTo>
                        <a:cubicBezTo>
                          <a:pt x="36" y="68"/>
                          <a:pt x="38" y="68"/>
                          <a:pt x="39" y="68"/>
                        </a:cubicBezTo>
                        <a:cubicBezTo>
                          <a:pt x="49" y="68"/>
                          <a:pt x="67" y="65"/>
                          <a:pt x="78" y="59"/>
                        </a:cubicBezTo>
                        <a:cubicBezTo>
                          <a:pt x="88" y="53"/>
                          <a:pt x="91" y="41"/>
                          <a:pt x="92" y="35"/>
                        </a:cubicBezTo>
                        <a:cubicBezTo>
                          <a:pt x="92" y="22"/>
                          <a:pt x="91" y="9"/>
                          <a:pt x="90" y="3"/>
                        </a:cubicBezTo>
                        <a:cubicBezTo>
                          <a:pt x="90" y="3"/>
                          <a:pt x="90" y="3"/>
                          <a:pt x="90" y="3"/>
                        </a:cubicBezTo>
                        <a:cubicBezTo>
                          <a:pt x="90" y="3"/>
                          <a:pt x="90" y="3"/>
                          <a:pt x="90" y="3"/>
                        </a:cubicBezTo>
                        <a:moveTo>
                          <a:pt x="4" y="1"/>
                        </a:moveTo>
                        <a:cubicBezTo>
                          <a:pt x="4" y="1"/>
                          <a:pt x="4" y="1"/>
                          <a:pt x="4" y="1"/>
                        </a:cubicBezTo>
                        <a:cubicBezTo>
                          <a:pt x="4" y="1"/>
                          <a:pt x="4" y="1"/>
                          <a:pt x="4" y="1"/>
                        </a:cubicBezTo>
                        <a:cubicBezTo>
                          <a:pt x="4" y="3"/>
                          <a:pt x="2" y="0"/>
                          <a:pt x="0" y="15"/>
                        </a:cubicBezTo>
                        <a:cubicBezTo>
                          <a:pt x="1" y="15"/>
                          <a:pt x="1" y="15"/>
                          <a:pt x="1" y="15"/>
                        </a:cubicBezTo>
                        <a:cubicBezTo>
                          <a:pt x="1" y="15"/>
                          <a:pt x="1" y="15"/>
                          <a:pt x="1" y="15"/>
                        </a:cubicBezTo>
                        <a:cubicBezTo>
                          <a:pt x="2" y="4"/>
                          <a:pt x="3" y="3"/>
                          <a:pt x="4" y="2"/>
                        </a:cubicBezTo>
                        <a:cubicBezTo>
                          <a:pt x="4" y="2"/>
                          <a:pt x="4" y="2"/>
                          <a:pt x="4" y="2"/>
                        </a:cubicBezTo>
                        <a:cubicBezTo>
                          <a:pt x="5" y="3"/>
                          <a:pt x="7" y="5"/>
                          <a:pt x="13" y="7"/>
                        </a:cubicBezTo>
                        <a:cubicBezTo>
                          <a:pt x="14" y="8"/>
                          <a:pt x="15" y="9"/>
                          <a:pt x="17" y="9"/>
                        </a:cubicBezTo>
                        <a:cubicBezTo>
                          <a:pt x="17" y="9"/>
                          <a:pt x="17" y="9"/>
                          <a:pt x="17" y="9"/>
                        </a:cubicBezTo>
                        <a:cubicBezTo>
                          <a:pt x="16" y="8"/>
                          <a:pt x="15" y="8"/>
                          <a:pt x="13" y="7"/>
                        </a:cubicBezTo>
                        <a:cubicBezTo>
                          <a:pt x="5" y="3"/>
                          <a:pt x="4" y="1"/>
                          <a:pt x="4" y="1"/>
                        </a:cubicBezTo>
                      </a:path>
                    </a:pathLst>
                  </a:custGeom>
                  <a:solidFill>
                    <a:srgbClr val="92262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12" name="Google Shape;4112;p21"/>
                  <p:cNvSpPr/>
                  <p:nvPr/>
                </p:nvSpPr>
                <p:spPr>
                  <a:xfrm>
                    <a:off x="3655" y="2091"/>
                    <a:ext cx="71" cy="57"/>
                  </a:xfrm>
                  <a:custGeom>
                    <a:avLst/>
                    <a:gdLst/>
                    <a:ahLst/>
                    <a:cxnLst/>
                    <a:rect l="l" t="t" r="r" b="b"/>
                    <a:pathLst>
                      <a:path w="95" h="76" extrusionOk="0">
                        <a:moveTo>
                          <a:pt x="8" y="56"/>
                        </a:moveTo>
                        <a:cubicBezTo>
                          <a:pt x="5" y="56"/>
                          <a:pt x="4" y="53"/>
                          <a:pt x="4" y="53"/>
                        </a:cubicBezTo>
                        <a:cubicBezTo>
                          <a:pt x="1" y="43"/>
                          <a:pt x="3" y="16"/>
                          <a:pt x="4" y="11"/>
                        </a:cubicBezTo>
                        <a:cubicBezTo>
                          <a:pt x="4" y="8"/>
                          <a:pt x="5" y="8"/>
                          <a:pt x="6" y="8"/>
                        </a:cubicBezTo>
                        <a:cubicBezTo>
                          <a:pt x="6" y="8"/>
                          <a:pt x="7" y="8"/>
                          <a:pt x="7" y="8"/>
                        </a:cubicBezTo>
                        <a:cubicBezTo>
                          <a:pt x="10" y="11"/>
                          <a:pt x="12" y="20"/>
                          <a:pt x="13" y="33"/>
                        </a:cubicBezTo>
                        <a:cubicBezTo>
                          <a:pt x="15" y="45"/>
                          <a:pt x="14" y="54"/>
                          <a:pt x="10" y="55"/>
                        </a:cubicBezTo>
                        <a:cubicBezTo>
                          <a:pt x="9" y="56"/>
                          <a:pt x="9" y="56"/>
                          <a:pt x="8" y="56"/>
                        </a:cubicBezTo>
                        <a:moveTo>
                          <a:pt x="5" y="0"/>
                        </a:moveTo>
                        <a:cubicBezTo>
                          <a:pt x="5" y="1"/>
                          <a:pt x="2" y="7"/>
                          <a:pt x="1" y="25"/>
                        </a:cubicBezTo>
                        <a:cubicBezTo>
                          <a:pt x="0" y="43"/>
                          <a:pt x="2" y="58"/>
                          <a:pt x="6" y="64"/>
                        </a:cubicBezTo>
                        <a:cubicBezTo>
                          <a:pt x="9" y="68"/>
                          <a:pt x="20" y="76"/>
                          <a:pt x="38" y="76"/>
                        </a:cubicBezTo>
                        <a:cubicBezTo>
                          <a:pt x="40" y="76"/>
                          <a:pt x="42" y="76"/>
                          <a:pt x="45" y="76"/>
                        </a:cubicBezTo>
                        <a:cubicBezTo>
                          <a:pt x="48" y="76"/>
                          <a:pt x="51" y="75"/>
                          <a:pt x="54" y="75"/>
                        </a:cubicBezTo>
                        <a:cubicBezTo>
                          <a:pt x="72" y="73"/>
                          <a:pt x="86" y="72"/>
                          <a:pt x="92" y="56"/>
                        </a:cubicBezTo>
                        <a:cubicBezTo>
                          <a:pt x="94" y="53"/>
                          <a:pt x="95" y="49"/>
                          <a:pt x="95" y="45"/>
                        </a:cubicBezTo>
                        <a:cubicBezTo>
                          <a:pt x="94" y="50"/>
                          <a:pt x="92" y="56"/>
                          <a:pt x="89" y="61"/>
                        </a:cubicBezTo>
                        <a:cubicBezTo>
                          <a:pt x="86" y="65"/>
                          <a:pt x="78" y="72"/>
                          <a:pt x="60" y="73"/>
                        </a:cubicBezTo>
                        <a:cubicBezTo>
                          <a:pt x="56" y="73"/>
                          <a:pt x="52" y="74"/>
                          <a:pt x="48" y="74"/>
                        </a:cubicBezTo>
                        <a:cubicBezTo>
                          <a:pt x="44" y="74"/>
                          <a:pt x="40" y="75"/>
                          <a:pt x="37" y="75"/>
                        </a:cubicBezTo>
                        <a:cubicBezTo>
                          <a:pt x="36" y="75"/>
                          <a:pt x="36" y="75"/>
                          <a:pt x="36" y="75"/>
                        </a:cubicBezTo>
                        <a:cubicBezTo>
                          <a:pt x="29" y="75"/>
                          <a:pt x="20" y="73"/>
                          <a:pt x="13" y="69"/>
                        </a:cubicBezTo>
                        <a:cubicBezTo>
                          <a:pt x="8" y="65"/>
                          <a:pt x="7" y="63"/>
                          <a:pt x="8" y="62"/>
                        </a:cubicBezTo>
                        <a:cubicBezTo>
                          <a:pt x="8" y="61"/>
                          <a:pt x="9" y="60"/>
                          <a:pt x="11" y="60"/>
                        </a:cubicBezTo>
                        <a:cubicBezTo>
                          <a:pt x="13" y="60"/>
                          <a:pt x="19" y="58"/>
                          <a:pt x="24" y="56"/>
                        </a:cubicBezTo>
                        <a:cubicBezTo>
                          <a:pt x="26" y="56"/>
                          <a:pt x="27" y="55"/>
                          <a:pt x="27" y="55"/>
                        </a:cubicBezTo>
                        <a:cubicBezTo>
                          <a:pt x="29" y="54"/>
                          <a:pt x="31" y="53"/>
                          <a:pt x="34" y="52"/>
                        </a:cubicBezTo>
                        <a:cubicBezTo>
                          <a:pt x="30" y="49"/>
                          <a:pt x="27" y="42"/>
                          <a:pt x="21" y="29"/>
                        </a:cubicBezTo>
                        <a:cubicBezTo>
                          <a:pt x="14" y="12"/>
                          <a:pt x="7" y="2"/>
                          <a:pt x="5" y="0"/>
                        </a:cubicBezTo>
                      </a:path>
                    </a:pathLst>
                  </a:custGeom>
                  <a:solidFill>
                    <a:srgbClr val="DD44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13" name="Google Shape;4113;p21"/>
                  <p:cNvSpPr/>
                  <p:nvPr/>
                </p:nvSpPr>
                <p:spPr>
                  <a:xfrm>
                    <a:off x="3655" y="2091"/>
                    <a:ext cx="72" cy="58"/>
                  </a:xfrm>
                  <a:custGeom>
                    <a:avLst/>
                    <a:gdLst/>
                    <a:ahLst/>
                    <a:cxnLst/>
                    <a:rect l="l" t="t" r="r" b="b"/>
                    <a:pathLst>
                      <a:path w="96" h="78" extrusionOk="0">
                        <a:moveTo>
                          <a:pt x="38" y="77"/>
                        </a:moveTo>
                        <a:cubicBezTo>
                          <a:pt x="20" y="77"/>
                          <a:pt x="9" y="69"/>
                          <a:pt x="6" y="65"/>
                        </a:cubicBezTo>
                        <a:cubicBezTo>
                          <a:pt x="2" y="59"/>
                          <a:pt x="0" y="44"/>
                          <a:pt x="1" y="26"/>
                        </a:cubicBezTo>
                        <a:cubicBezTo>
                          <a:pt x="2" y="8"/>
                          <a:pt x="5" y="2"/>
                          <a:pt x="5" y="1"/>
                        </a:cubicBezTo>
                        <a:cubicBezTo>
                          <a:pt x="7" y="3"/>
                          <a:pt x="14" y="13"/>
                          <a:pt x="21" y="30"/>
                        </a:cubicBezTo>
                        <a:cubicBezTo>
                          <a:pt x="27" y="43"/>
                          <a:pt x="30" y="50"/>
                          <a:pt x="34" y="53"/>
                        </a:cubicBezTo>
                        <a:cubicBezTo>
                          <a:pt x="31" y="54"/>
                          <a:pt x="29" y="55"/>
                          <a:pt x="27" y="56"/>
                        </a:cubicBezTo>
                        <a:cubicBezTo>
                          <a:pt x="27" y="56"/>
                          <a:pt x="26" y="57"/>
                          <a:pt x="24" y="57"/>
                        </a:cubicBezTo>
                        <a:cubicBezTo>
                          <a:pt x="19" y="59"/>
                          <a:pt x="13" y="61"/>
                          <a:pt x="11" y="61"/>
                        </a:cubicBezTo>
                        <a:cubicBezTo>
                          <a:pt x="9" y="61"/>
                          <a:pt x="8" y="62"/>
                          <a:pt x="8" y="63"/>
                        </a:cubicBezTo>
                        <a:cubicBezTo>
                          <a:pt x="7" y="64"/>
                          <a:pt x="8" y="66"/>
                          <a:pt x="13" y="70"/>
                        </a:cubicBezTo>
                        <a:cubicBezTo>
                          <a:pt x="20" y="74"/>
                          <a:pt x="29" y="76"/>
                          <a:pt x="36" y="76"/>
                        </a:cubicBezTo>
                        <a:cubicBezTo>
                          <a:pt x="37" y="76"/>
                          <a:pt x="37" y="76"/>
                          <a:pt x="37" y="76"/>
                        </a:cubicBezTo>
                        <a:cubicBezTo>
                          <a:pt x="40" y="76"/>
                          <a:pt x="44" y="75"/>
                          <a:pt x="48" y="75"/>
                        </a:cubicBezTo>
                        <a:cubicBezTo>
                          <a:pt x="52" y="75"/>
                          <a:pt x="56" y="74"/>
                          <a:pt x="60" y="74"/>
                        </a:cubicBezTo>
                        <a:cubicBezTo>
                          <a:pt x="78" y="73"/>
                          <a:pt x="86" y="66"/>
                          <a:pt x="89" y="62"/>
                        </a:cubicBezTo>
                        <a:cubicBezTo>
                          <a:pt x="92" y="57"/>
                          <a:pt x="94" y="51"/>
                          <a:pt x="95" y="46"/>
                        </a:cubicBezTo>
                        <a:cubicBezTo>
                          <a:pt x="95" y="50"/>
                          <a:pt x="94" y="54"/>
                          <a:pt x="92" y="57"/>
                        </a:cubicBezTo>
                        <a:cubicBezTo>
                          <a:pt x="86" y="73"/>
                          <a:pt x="72" y="74"/>
                          <a:pt x="54" y="76"/>
                        </a:cubicBezTo>
                        <a:cubicBezTo>
                          <a:pt x="51" y="76"/>
                          <a:pt x="48" y="77"/>
                          <a:pt x="45" y="77"/>
                        </a:cubicBezTo>
                        <a:cubicBezTo>
                          <a:pt x="42" y="77"/>
                          <a:pt x="40" y="77"/>
                          <a:pt x="38" y="77"/>
                        </a:cubicBezTo>
                        <a:moveTo>
                          <a:pt x="5" y="0"/>
                        </a:moveTo>
                        <a:cubicBezTo>
                          <a:pt x="5" y="0"/>
                          <a:pt x="5" y="0"/>
                          <a:pt x="5" y="0"/>
                        </a:cubicBezTo>
                        <a:cubicBezTo>
                          <a:pt x="5" y="0"/>
                          <a:pt x="5" y="0"/>
                          <a:pt x="5" y="0"/>
                        </a:cubicBezTo>
                        <a:cubicBezTo>
                          <a:pt x="5" y="0"/>
                          <a:pt x="2" y="5"/>
                          <a:pt x="1" y="26"/>
                        </a:cubicBezTo>
                        <a:cubicBezTo>
                          <a:pt x="0" y="46"/>
                          <a:pt x="2" y="60"/>
                          <a:pt x="6" y="65"/>
                        </a:cubicBezTo>
                        <a:cubicBezTo>
                          <a:pt x="9" y="69"/>
                          <a:pt x="20" y="78"/>
                          <a:pt x="38" y="78"/>
                        </a:cubicBezTo>
                        <a:cubicBezTo>
                          <a:pt x="40" y="78"/>
                          <a:pt x="42" y="78"/>
                          <a:pt x="45" y="77"/>
                        </a:cubicBezTo>
                        <a:cubicBezTo>
                          <a:pt x="67" y="75"/>
                          <a:pt x="85" y="76"/>
                          <a:pt x="93" y="57"/>
                        </a:cubicBezTo>
                        <a:cubicBezTo>
                          <a:pt x="94" y="52"/>
                          <a:pt x="96" y="47"/>
                          <a:pt x="96" y="40"/>
                        </a:cubicBezTo>
                        <a:cubicBezTo>
                          <a:pt x="95" y="46"/>
                          <a:pt x="93" y="55"/>
                          <a:pt x="89" y="61"/>
                        </a:cubicBezTo>
                        <a:cubicBezTo>
                          <a:pt x="82" y="71"/>
                          <a:pt x="67" y="73"/>
                          <a:pt x="60" y="74"/>
                        </a:cubicBezTo>
                        <a:cubicBezTo>
                          <a:pt x="52" y="74"/>
                          <a:pt x="43" y="75"/>
                          <a:pt x="37" y="76"/>
                        </a:cubicBezTo>
                        <a:cubicBezTo>
                          <a:pt x="37" y="76"/>
                          <a:pt x="36" y="76"/>
                          <a:pt x="36" y="76"/>
                        </a:cubicBezTo>
                        <a:cubicBezTo>
                          <a:pt x="30" y="76"/>
                          <a:pt x="20" y="74"/>
                          <a:pt x="13" y="69"/>
                        </a:cubicBezTo>
                        <a:cubicBezTo>
                          <a:pt x="5" y="64"/>
                          <a:pt x="8" y="61"/>
                          <a:pt x="11" y="61"/>
                        </a:cubicBezTo>
                        <a:cubicBezTo>
                          <a:pt x="13" y="61"/>
                          <a:pt x="20" y="60"/>
                          <a:pt x="25" y="57"/>
                        </a:cubicBezTo>
                        <a:cubicBezTo>
                          <a:pt x="28" y="56"/>
                          <a:pt x="30" y="54"/>
                          <a:pt x="34" y="53"/>
                        </a:cubicBezTo>
                        <a:cubicBezTo>
                          <a:pt x="34" y="53"/>
                          <a:pt x="34" y="53"/>
                          <a:pt x="34" y="53"/>
                        </a:cubicBezTo>
                        <a:cubicBezTo>
                          <a:pt x="34" y="53"/>
                          <a:pt x="34" y="53"/>
                          <a:pt x="34" y="53"/>
                        </a:cubicBezTo>
                        <a:cubicBezTo>
                          <a:pt x="34" y="53"/>
                          <a:pt x="34" y="53"/>
                          <a:pt x="34" y="53"/>
                        </a:cubicBezTo>
                        <a:cubicBezTo>
                          <a:pt x="34" y="53"/>
                          <a:pt x="34" y="53"/>
                          <a:pt x="34" y="53"/>
                        </a:cubicBezTo>
                        <a:cubicBezTo>
                          <a:pt x="34" y="53"/>
                          <a:pt x="34" y="53"/>
                          <a:pt x="34" y="53"/>
                        </a:cubicBezTo>
                        <a:cubicBezTo>
                          <a:pt x="31" y="49"/>
                          <a:pt x="28" y="43"/>
                          <a:pt x="22" y="30"/>
                        </a:cubicBezTo>
                        <a:cubicBezTo>
                          <a:pt x="15" y="12"/>
                          <a:pt x="7" y="2"/>
                          <a:pt x="6" y="0"/>
                        </a:cubicBezTo>
                        <a:cubicBezTo>
                          <a:pt x="6" y="0"/>
                          <a:pt x="6" y="0"/>
                          <a:pt x="6" y="0"/>
                        </a:cubicBezTo>
                        <a:cubicBezTo>
                          <a:pt x="5" y="0"/>
                          <a:pt x="5" y="0"/>
                          <a:pt x="5" y="0"/>
                        </a:cubicBezTo>
                      </a:path>
                    </a:pathLst>
                  </a:custGeom>
                  <a:solidFill>
                    <a:srgbClr val="92262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14" name="Google Shape;4114;p21"/>
                  <p:cNvSpPr/>
                  <p:nvPr/>
                </p:nvSpPr>
                <p:spPr>
                  <a:xfrm>
                    <a:off x="3707" y="2018"/>
                    <a:ext cx="14" cy="22"/>
                  </a:xfrm>
                  <a:custGeom>
                    <a:avLst/>
                    <a:gdLst/>
                    <a:ahLst/>
                    <a:cxnLst/>
                    <a:rect l="l" t="t" r="r" b="b"/>
                    <a:pathLst>
                      <a:path w="18" h="30" extrusionOk="0">
                        <a:moveTo>
                          <a:pt x="0" y="0"/>
                        </a:moveTo>
                        <a:cubicBezTo>
                          <a:pt x="0" y="0"/>
                          <a:pt x="0" y="0"/>
                          <a:pt x="0" y="0"/>
                        </a:cubicBezTo>
                        <a:cubicBezTo>
                          <a:pt x="0" y="0"/>
                          <a:pt x="0" y="0"/>
                          <a:pt x="0" y="0"/>
                        </a:cubicBezTo>
                        <a:cubicBezTo>
                          <a:pt x="6" y="0"/>
                          <a:pt x="12" y="3"/>
                          <a:pt x="15" y="11"/>
                        </a:cubicBezTo>
                        <a:cubicBezTo>
                          <a:pt x="17" y="16"/>
                          <a:pt x="18" y="23"/>
                          <a:pt x="18" y="30"/>
                        </a:cubicBezTo>
                        <a:cubicBezTo>
                          <a:pt x="18" y="30"/>
                          <a:pt x="18" y="30"/>
                          <a:pt x="18" y="30"/>
                        </a:cubicBezTo>
                        <a:cubicBezTo>
                          <a:pt x="18" y="23"/>
                          <a:pt x="17" y="16"/>
                          <a:pt x="15" y="11"/>
                        </a:cubicBezTo>
                        <a:cubicBezTo>
                          <a:pt x="12" y="3"/>
                          <a:pt x="6" y="0"/>
                          <a:pt x="0" y="0"/>
                        </a:cubicBezTo>
                      </a:path>
                    </a:pathLst>
                  </a:custGeom>
                  <a:solidFill>
                    <a:srgbClr val="912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15" name="Google Shape;4115;p21"/>
                  <p:cNvSpPr/>
                  <p:nvPr/>
                </p:nvSpPr>
                <p:spPr>
                  <a:xfrm>
                    <a:off x="3707" y="2018"/>
                    <a:ext cx="14" cy="22"/>
                  </a:xfrm>
                  <a:custGeom>
                    <a:avLst/>
                    <a:gdLst/>
                    <a:ahLst/>
                    <a:cxnLst/>
                    <a:rect l="l" t="t" r="r" b="b"/>
                    <a:pathLst>
                      <a:path w="19" h="30" extrusionOk="0">
                        <a:moveTo>
                          <a:pt x="1" y="0"/>
                        </a:moveTo>
                        <a:cubicBezTo>
                          <a:pt x="1" y="0"/>
                          <a:pt x="1" y="0"/>
                          <a:pt x="0" y="0"/>
                        </a:cubicBezTo>
                        <a:cubicBezTo>
                          <a:pt x="1" y="0"/>
                          <a:pt x="1" y="1"/>
                          <a:pt x="1" y="1"/>
                        </a:cubicBezTo>
                        <a:cubicBezTo>
                          <a:pt x="7" y="2"/>
                          <a:pt x="11" y="6"/>
                          <a:pt x="12" y="12"/>
                        </a:cubicBezTo>
                        <a:cubicBezTo>
                          <a:pt x="13" y="13"/>
                          <a:pt x="13" y="15"/>
                          <a:pt x="14" y="16"/>
                        </a:cubicBezTo>
                        <a:cubicBezTo>
                          <a:pt x="13" y="13"/>
                          <a:pt x="13" y="11"/>
                          <a:pt x="12" y="8"/>
                        </a:cubicBezTo>
                        <a:cubicBezTo>
                          <a:pt x="11" y="6"/>
                          <a:pt x="9" y="4"/>
                          <a:pt x="8" y="2"/>
                        </a:cubicBezTo>
                        <a:cubicBezTo>
                          <a:pt x="8" y="2"/>
                          <a:pt x="8" y="2"/>
                          <a:pt x="8" y="2"/>
                        </a:cubicBezTo>
                        <a:cubicBezTo>
                          <a:pt x="15" y="6"/>
                          <a:pt x="17" y="14"/>
                          <a:pt x="17" y="22"/>
                        </a:cubicBezTo>
                        <a:cubicBezTo>
                          <a:pt x="17" y="25"/>
                          <a:pt x="16" y="27"/>
                          <a:pt x="16" y="30"/>
                        </a:cubicBezTo>
                        <a:cubicBezTo>
                          <a:pt x="17" y="30"/>
                          <a:pt x="17" y="29"/>
                          <a:pt x="18" y="29"/>
                        </a:cubicBezTo>
                        <a:cubicBezTo>
                          <a:pt x="19" y="29"/>
                          <a:pt x="19" y="29"/>
                          <a:pt x="19" y="29"/>
                        </a:cubicBezTo>
                        <a:cubicBezTo>
                          <a:pt x="19" y="29"/>
                          <a:pt x="19" y="29"/>
                          <a:pt x="19" y="29"/>
                        </a:cubicBezTo>
                        <a:cubicBezTo>
                          <a:pt x="18" y="23"/>
                          <a:pt x="18" y="16"/>
                          <a:pt x="16" y="11"/>
                        </a:cubicBezTo>
                        <a:cubicBezTo>
                          <a:pt x="13" y="2"/>
                          <a:pt x="6" y="0"/>
                          <a:pt x="1" y="0"/>
                        </a:cubicBezTo>
                      </a:path>
                    </a:pathLst>
                  </a:custGeom>
                  <a:solidFill>
                    <a:srgbClr val="D630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16" name="Google Shape;4116;p21"/>
                  <p:cNvSpPr/>
                  <p:nvPr/>
                </p:nvSpPr>
                <p:spPr>
                  <a:xfrm>
                    <a:off x="3706" y="2018"/>
                    <a:ext cx="15" cy="22"/>
                  </a:xfrm>
                  <a:custGeom>
                    <a:avLst/>
                    <a:gdLst/>
                    <a:ahLst/>
                    <a:cxnLst/>
                    <a:rect l="l" t="t" r="r" b="b"/>
                    <a:pathLst>
                      <a:path w="20" h="30" extrusionOk="0">
                        <a:moveTo>
                          <a:pt x="2" y="0"/>
                        </a:moveTo>
                        <a:cubicBezTo>
                          <a:pt x="2" y="0"/>
                          <a:pt x="2" y="0"/>
                          <a:pt x="2" y="0"/>
                        </a:cubicBezTo>
                        <a:cubicBezTo>
                          <a:pt x="1" y="0"/>
                          <a:pt x="1" y="0"/>
                          <a:pt x="0" y="0"/>
                        </a:cubicBezTo>
                        <a:cubicBezTo>
                          <a:pt x="0" y="0"/>
                          <a:pt x="1" y="0"/>
                          <a:pt x="1" y="0"/>
                        </a:cubicBezTo>
                        <a:cubicBezTo>
                          <a:pt x="2" y="0"/>
                          <a:pt x="2" y="0"/>
                          <a:pt x="2" y="0"/>
                        </a:cubicBezTo>
                        <a:cubicBezTo>
                          <a:pt x="7" y="0"/>
                          <a:pt x="14" y="2"/>
                          <a:pt x="17" y="11"/>
                        </a:cubicBezTo>
                        <a:cubicBezTo>
                          <a:pt x="19" y="16"/>
                          <a:pt x="19" y="23"/>
                          <a:pt x="20" y="29"/>
                        </a:cubicBezTo>
                        <a:cubicBezTo>
                          <a:pt x="20" y="29"/>
                          <a:pt x="20" y="30"/>
                          <a:pt x="20" y="30"/>
                        </a:cubicBezTo>
                        <a:cubicBezTo>
                          <a:pt x="20" y="23"/>
                          <a:pt x="19" y="16"/>
                          <a:pt x="17" y="11"/>
                        </a:cubicBezTo>
                        <a:cubicBezTo>
                          <a:pt x="14" y="3"/>
                          <a:pt x="8" y="0"/>
                          <a:pt x="2" y="0"/>
                        </a:cubicBezTo>
                      </a:path>
                    </a:pathLst>
                  </a:custGeom>
                  <a:solidFill>
                    <a:srgbClr val="8E212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17" name="Google Shape;4117;p21"/>
                  <p:cNvSpPr/>
                  <p:nvPr/>
                </p:nvSpPr>
                <p:spPr>
                  <a:xfrm>
                    <a:off x="3722" y="2061"/>
                    <a:ext cx="0" cy="1"/>
                  </a:xfrm>
                  <a:custGeom>
                    <a:avLst/>
                    <a:gdLst/>
                    <a:ahLst/>
                    <a:cxnLst/>
                    <a:rect l="l" t="t" r="r" b="b"/>
                    <a:pathLst>
                      <a:path w="1" h="2" extrusionOk="0">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912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18" name="Google Shape;4118;p21"/>
                  <p:cNvSpPr/>
                  <p:nvPr/>
                </p:nvSpPr>
                <p:spPr>
                  <a:xfrm>
                    <a:off x="3716" y="2054"/>
                    <a:ext cx="8" cy="23"/>
                  </a:xfrm>
                  <a:custGeom>
                    <a:avLst/>
                    <a:gdLst/>
                    <a:ahLst/>
                    <a:cxnLst/>
                    <a:rect l="l" t="t" r="r" b="b"/>
                    <a:pathLst>
                      <a:path w="10" h="31" extrusionOk="0">
                        <a:moveTo>
                          <a:pt x="6" y="0"/>
                        </a:moveTo>
                        <a:cubicBezTo>
                          <a:pt x="5" y="0"/>
                          <a:pt x="4" y="1"/>
                          <a:pt x="4" y="1"/>
                        </a:cubicBezTo>
                        <a:cubicBezTo>
                          <a:pt x="3" y="1"/>
                          <a:pt x="3" y="1"/>
                          <a:pt x="3" y="1"/>
                        </a:cubicBezTo>
                        <a:cubicBezTo>
                          <a:pt x="3" y="1"/>
                          <a:pt x="3" y="1"/>
                          <a:pt x="3" y="1"/>
                        </a:cubicBezTo>
                        <a:cubicBezTo>
                          <a:pt x="2" y="1"/>
                          <a:pt x="2" y="2"/>
                          <a:pt x="1" y="2"/>
                        </a:cubicBezTo>
                        <a:cubicBezTo>
                          <a:pt x="2" y="2"/>
                          <a:pt x="2" y="3"/>
                          <a:pt x="2" y="3"/>
                        </a:cubicBezTo>
                        <a:cubicBezTo>
                          <a:pt x="2" y="3"/>
                          <a:pt x="3" y="3"/>
                          <a:pt x="2" y="4"/>
                        </a:cubicBezTo>
                        <a:cubicBezTo>
                          <a:pt x="2" y="5"/>
                          <a:pt x="1" y="6"/>
                          <a:pt x="0" y="6"/>
                        </a:cubicBezTo>
                        <a:cubicBezTo>
                          <a:pt x="0" y="8"/>
                          <a:pt x="0" y="9"/>
                          <a:pt x="0" y="10"/>
                        </a:cubicBezTo>
                        <a:cubicBezTo>
                          <a:pt x="0" y="11"/>
                          <a:pt x="0" y="11"/>
                          <a:pt x="0" y="11"/>
                        </a:cubicBezTo>
                        <a:cubicBezTo>
                          <a:pt x="0" y="15"/>
                          <a:pt x="0" y="20"/>
                          <a:pt x="1" y="24"/>
                        </a:cubicBezTo>
                        <a:cubicBezTo>
                          <a:pt x="1" y="26"/>
                          <a:pt x="2" y="27"/>
                          <a:pt x="3" y="29"/>
                        </a:cubicBezTo>
                        <a:cubicBezTo>
                          <a:pt x="3" y="30"/>
                          <a:pt x="4" y="31"/>
                          <a:pt x="5" y="31"/>
                        </a:cubicBezTo>
                        <a:cubicBezTo>
                          <a:pt x="5" y="31"/>
                          <a:pt x="5" y="31"/>
                          <a:pt x="5" y="31"/>
                        </a:cubicBezTo>
                        <a:cubicBezTo>
                          <a:pt x="8" y="30"/>
                          <a:pt x="9" y="26"/>
                          <a:pt x="10" y="24"/>
                        </a:cubicBezTo>
                        <a:cubicBezTo>
                          <a:pt x="10" y="23"/>
                          <a:pt x="10" y="23"/>
                          <a:pt x="10" y="23"/>
                        </a:cubicBezTo>
                        <a:cubicBezTo>
                          <a:pt x="9" y="17"/>
                          <a:pt x="8" y="13"/>
                          <a:pt x="7" y="9"/>
                        </a:cubicBezTo>
                        <a:cubicBezTo>
                          <a:pt x="6" y="7"/>
                          <a:pt x="6" y="4"/>
                          <a:pt x="6" y="0"/>
                        </a:cubicBezTo>
                      </a:path>
                    </a:pathLst>
                  </a:custGeom>
                  <a:solidFill>
                    <a:srgbClr val="D630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19" name="Google Shape;4119;p21"/>
                  <p:cNvSpPr/>
                  <p:nvPr/>
                </p:nvSpPr>
                <p:spPr>
                  <a:xfrm>
                    <a:off x="3721" y="2054"/>
                    <a:ext cx="3" cy="18"/>
                  </a:xfrm>
                  <a:custGeom>
                    <a:avLst/>
                    <a:gdLst/>
                    <a:ahLst/>
                    <a:cxnLst/>
                    <a:rect l="l" t="t" r="r" b="b"/>
                    <a:pathLst>
                      <a:path w="4" h="24" extrusionOk="0">
                        <a:moveTo>
                          <a:pt x="0" y="0"/>
                        </a:moveTo>
                        <a:cubicBezTo>
                          <a:pt x="0" y="0"/>
                          <a:pt x="0" y="0"/>
                          <a:pt x="0" y="0"/>
                        </a:cubicBezTo>
                        <a:cubicBezTo>
                          <a:pt x="0" y="4"/>
                          <a:pt x="0" y="7"/>
                          <a:pt x="1" y="9"/>
                        </a:cubicBezTo>
                        <a:cubicBezTo>
                          <a:pt x="2" y="13"/>
                          <a:pt x="3" y="17"/>
                          <a:pt x="4" y="23"/>
                        </a:cubicBezTo>
                        <a:cubicBezTo>
                          <a:pt x="4" y="23"/>
                          <a:pt x="4" y="23"/>
                          <a:pt x="4" y="24"/>
                        </a:cubicBezTo>
                        <a:cubicBezTo>
                          <a:pt x="4" y="23"/>
                          <a:pt x="4" y="23"/>
                          <a:pt x="4" y="23"/>
                        </a:cubicBezTo>
                        <a:cubicBezTo>
                          <a:pt x="3" y="18"/>
                          <a:pt x="3" y="14"/>
                          <a:pt x="2" y="11"/>
                        </a:cubicBezTo>
                        <a:cubicBezTo>
                          <a:pt x="2" y="11"/>
                          <a:pt x="2" y="11"/>
                          <a:pt x="2" y="11"/>
                        </a:cubicBezTo>
                        <a:cubicBezTo>
                          <a:pt x="2" y="11"/>
                          <a:pt x="2" y="11"/>
                          <a:pt x="2" y="11"/>
                        </a:cubicBezTo>
                        <a:cubicBezTo>
                          <a:pt x="2" y="11"/>
                          <a:pt x="2" y="11"/>
                          <a:pt x="2" y="11"/>
                        </a:cubicBezTo>
                        <a:cubicBezTo>
                          <a:pt x="2" y="11"/>
                          <a:pt x="2" y="11"/>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9"/>
                          <a:pt x="2" y="9"/>
                          <a:pt x="1" y="9"/>
                        </a:cubicBezTo>
                        <a:cubicBezTo>
                          <a:pt x="1" y="9"/>
                          <a:pt x="1" y="9"/>
                          <a:pt x="1" y="9"/>
                        </a:cubicBezTo>
                        <a:cubicBezTo>
                          <a:pt x="1" y="9"/>
                          <a:pt x="1" y="9"/>
                          <a:pt x="1" y="9"/>
                        </a:cubicBezTo>
                        <a:cubicBezTo>
                          <a:pt x="1" y="9"/>
                          <a:pt x="1" y="9"/>
                          <a:pt x="1" y="9"/>
                        </a:cubicBezTo>
                        <a:cubicBezTo>
                          <a:pt x="1" y="9"/>
                          <a:pt x="1" y="9"/>
                          <a:pt x="1" y="9"/>
                        </a:cubicBezTo>
                        <a:cubicBezTo>
                          <a:pt x="1" y="9"/>
                          <a:pt x="1" y="9"/>
                          <a:pt x="1" y="9"/>
                        </a:cubicBezTo>
                        <a:cubicBezTo>
                          <a:pt x="1" y="7"/>
                          <a:pt x="1" y="4"/>
                          <a:pt x="0" y="0"/>
                        </a:cubicBezTo>
                      </a:path>
                    </a:pathLst>
                  </a:custGeom>
                  <a:solidFill>
                    <a:srgbClr val="8E212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20" name="Google Shape;4120;p21"/>
                  <p:cNvSpPr/>
                  <p:nvPr/>
                </p:nvSpPr>
                <p:spPr>
                  <a:xfrm>
                    <a:off x="3674" y="2139"/>
                    <a:ext cx="43" cy="6"/>
                  </a:xfrm>
                  <a:custGeom>
                    <a:avLst/>
                    <a:gdLst/>
                    <a:ahLst/>
                    <a:cxnLst/>
                    <a:rect l="l" t="t" r="r" b="b"/>
                    <a:pathLst>
                      <a:path w="58" h="9" extrusionOk="0">
                        <a:moveTo>
                          <a:pt x="58" y="0"/>
                        </a:moveTo>
                        <a:cubicBezTo>
                          <a:pt x="58" y="0"/>
                          <a:pt x="50" y="3"/>
                          <a:pt x="41" y="5"/>
                        </a:cubicBezTo>
                        <a:cubicBezTo>
                          <a:pt x="33" y="7"/>
                          <a:pt x="18" y="8"/>
                          <a:pt x="8" y="8"/>
                        </a:cubicBezTo>
                        <a:cubicBezTo>
                          <a:pt x="5" y="8"/>
                          <a:pt x="2" y="8"/>
                          <a:pt x="0" y="7"/>
                        </a:cubicBezTo>
                        <a:cubicBezTo>
                          <a:pt x="0" y="7"/>
                          <a:pt x="3" y="9"/>
                          <a:pt x="13" y="9"/>
                        </a:cubicBezTo>
                        <a:cubicBezTo>
                          <a:pt x="18" y="9"/>
                          <a:pt x="25" y="9"/>
                          <a:pt x="35" y="7"/>
                        </a:cubicBezTo>
                        <a:cubicBezTo>
                          <a:pt x="41" y="7"/>
                          <a:pt x="54" y="4"/>
                          <a:pt x="58" y="0"/>
                        </a:cubicBezTo>
                      </a:path>
                    </a:pathLst>
                  </a:custGeom>
                  <a:solidFill>
                    <a:srgbClr val="EF868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21" name="Google Shape;4121;p21"/>
                  <p:cNvSpPr/>
                  <p:nvPr/>
                </p:nvSpPr>
                <p:spPr>
                  <a:xfrm>
                    <a:off x="3657" y="2099"/>
                    <a:ext cx="4" cy="33"/>
                  </a:xfrm>
                  <a:custGeom>
                    <a:avLst/>
                    <a:gdLst/>
                    <a:ahLst/>
                    <a:cxnLst/>
                    <a:rect l="l" t="t" r="r" b="b"/>
                    <a:pathLst>
                      <a:path w="6" h="44" extrusionOk="0">
                        <a:moveTo>
                          <a:pt x="4" y="0"/>
                        </a:moveTo>
                        <a:cubicBezTo>
                          <a:pt x="4" y="0"/>
                          <a:pt x="0" y="17"/>
                          <a:pt x="3" y="41"/>
                        </a:cubicBezTo>
                        <a:cubicBezTo>
                          <a:pt x="3" y="41"/>
                          <a:pt x="4" y="44"/>
                          <a:pt x="6" y="44"/>
                        </a:cubicBezTo>
                        <a:cubicBezTo>
                          <a:pt x="6" y="44"/>
                          <a:pt x="3" y="34"/>
                          <a:pt x="4" y="0"/>
                        </a:cubicBezTo>
                      </a:path>
                    </a:pathLst>
                  </a:custGeom>
                  <a:solidFill>
                    <a:srgbClr val="F086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22" name="Google Shape;4122;p21"/>
                  <p:cNvSpPr/>
                  <p:nvPr/>
                </p:nvSpPr>
                <p:spPr>
                  <a:xfrm>
                    <a:off x="3737" y="2076"/>
                    <a:ext cx="50" cy="72"/>
                  </a:xfrm>
                  <a:custGeom>
                    <a:avLst/>
                    <a:gdLst/>
                    <a:ahLst/>
                    <a:cxnLst/>
                    <a:rect l="l" t="t" r="r" b="b"/>
                    <a:pathLst>
                      <a:path w="66" h="97" extrusionOk="0">
                        <a:moveTo>
                          <a:pt x="12" y="24"/>
                        </a:moveTo>
                        <a:cubicBezTo>
                          <a:pt x="12" y="25"/>
                          <a:pt x="12" y="25"/>
                          <a:pt x="12" y="25"/>
                        </a:cubicBezTo>
                        <a:cubicBezTo>
                          <a:pt x="12" y="25"/>
                          <a:pt x="12" y="25"/>
                          <a:pt x="12" y="25"/>
                        </a:cubicBezTo>
                        <a:cubicBezTo>
                          <a:pt x="12" y="25"/>
                          <a:pt x="12" y="25"/>
                          <a:pt x="12" y="24"/>
                        </a:cubicBezTo>
                        <a:moveTo>
                          <a:pt x="18" y="21"/>
                        </a:moveTo>
                        <a:cubicBezTo>
                          <a:pt x="15" y="22"/>
                          <a:pt x="14" y="23"/>
                          <a:pt x="12" y="25"/>
                        </a:cubicBezTo>
                        <a:cubicBezTo>
                          <a:pt x="15" y="29"/>
                          <a:pt x="19" y="33"/>
                          <a:pt x="26" y="35"/>
                        </a:cubicBezTo>
                        <a:cubicBezTo>
                          <a:pt x="27" y="35"/>
                          <a:pt x="27" y="35"/>
                          <a:pt x="28" y="35"/>
                        </a:cubicBezTo>
                        <a:cubicBezTo>
                          <a:pt x="28" y="35"/>
                          <a:pt x="28" y="35"/>
                          <a:pt x="28" y="35"/>
                        </a:cubicBezTo>
                        <a:cubicBezTo>
                          <a:pt x="28" y="33"/>
                          <a:pt x="29" y="32"/>
                          <a:pt x="31" y="30"/>
                        </a:cubicBezTo>
                        <a:cubicBezTo>
                          <a:pt x="28" y="29"/>
                          <a:pt x="25" y="27"/>
                          <a:pt x="22" y="24"/>
                        </a:cubicBezTo>
                        <a:cubicBezTo>
                          <a:pt x="21" y="26"/>
                          <a:pt x="21" y="28"/>
                          <a:pt x="20" y="30"/>
                        </a:cubicBezTo>
                        <a:cubicBezTo>
                          <a:pt x="20" y="29"/>
                          <a:pt x="20" y="28"/>
                          <a:pt x="20" y="27"/>
                        </a:cubicBezTo>
                        <a:cubicBezTo>
                          <a:pt x="20" y="28"/>
                          <a:pt x="20" y="29"/>
                          <a:pt x="20" y="30"/>
                        </a:cubicBezTo>
                        <a:cubicBezTo>
                          <a:pt x="19" y="28"/>
                          <a:pt x="20" y="26"/>
                          <a:pt x="20" y="24"/>
                        </a:cubicBezTo>
                        <a:cubicBezTo>
                          <a:pt x="20" y="24"/>
                          <a:pt x="20" y="23"/>
                          <a:pt x="20" y="23"/>
                        </a:cubicBezTo>
                        <a:cubicBezTo>
                          <a:pt x="20" y="23"/>
                          <a:pt x="20" y="22"/>
                          <a:pt x="19" y="22"/>
                        </a:cubicBezTo>
                        <a:cubicBezTo>
                          <a:pt x="19" y="22"/>
                          <a:pt x="19" y="22"/>
                          <a:pt x="19" y="22"/>
                        </a:cubicBezTo>
                        <a:cubicBezTo>
                          <a:pt x="19" y="22"/>
                          <a:pt x="18" y="21"/>
                          <a:pt x="18" y="21"/>
                        </a:cubicBezTo>
                        <a:moveTo>
                          <a:pt x="4" y="0"/>
                        </a:moveTo>
                        <a:cubicBezTo>
                          <a:pt x="4" y="3"/>
                          <a:pt x="3" y="5"/>
                          <a:pt x="3" y="8"/>
                        </a:cubicBezTo>
                        <a:cubicBezTo>
                          <a:pt x="1" y="14"/>
                          <a:pt x="0" y="27"/>
                          <a:pt x="0" y="40"/>
                        </a:cubicBezTo>
                        <a:cubicBezTo>
                          <a:pt x="0" y="48"/>
                          <a:pt x="0" y="54"/>
                          <a:pt x="1" y="60"/>
                        </a:cubicBezTo>
                        <a:cubicBezTo>
                          <a:pt x="2" y="67"/>
                          <a:pt x="3" y="73"/>
                          <a:pt x="5" y="77"/>
                        </a:cubicBezTo>
                        <a:cubicBezTo>
                          <a:pt x="11" y="93"/>
                          <a:pt x="25" y="94"/>
                          <a:pt x="43" y="96"/>
                        </a:cubicBezTo>
                        <a:cubicBezTo>
                          <a:pt x="46" y="96"/>
                          <a:pt x="49" y="97"/>
                          <a:pt x="52" y="97"/>
                        </a:cubicBezTo>
                        <a:cubicBezTo>
                          <a:pt x="55" y="97"/>
                          <a:pt x="57" y="97"/>
                          <a:pt x="59" y="97"/>
                        </a:cubicBezTo>
                        <a:cubicBezTo>
                          <a:pt x="61" y="97"/>
                          <a:pt x="64" y="97"/>
                          <a:pt x="66" y="97"/>
                        </a:cubicBezTo>
                        <a:cubicBezTo>
                          <a:pt x="65" y="97"/>
                          <a:pt x="65" y="97"/>
                          <a:pt x="65" y="97"/>
                        </a:cubicBezTo>
                        <a:cubicBezTo>
                          <a:pt x="53" y="97"/>
                          <a:pt x="37" y="95"/>
                          <a:pt x="26" y="92"/>
                        </a:cubicBezTo>
                        <a:cubicBezTo>
                          <a:pt x="13" y="88"/>
                          <a:pt x="8" y="84"/>
                          <a:pt x="5" y="74"/>
                        </a:cubicBezTo>
                        <a:cubicBezTo>
                          <a:pt x="2" y="64"/>
                          <a:pt x="2" y="54"/>
                          <a:pt x="2" y="54"/>
                        </a:cubicBezTo>
                        <a:cubicBezTo>
                          <a:pt x="2" y="52"/>
                          <a:pt x="3" y="46"/>
                          <a:pt x="16" y="46"/>
                        </a:cubicBezTo>
                        <a:cubicBezTo>
                          <a:pt x="22" y="46"/>
                          <a:pt x="31" y="47"/>
                          <a:pt x="41" y="50"/>
                        </a:cubicBezTo>
                        <a:cubicBezTo>
                          <a:pt x="45" y="52"/>
                          <a:pt x="49" y="53"/>
                          <a:pt x="52" y="54"/>
                        </a:cubicBezTo>
                        <a:cubicBezTo>
                          <a:pt x="52" y="53"/>
                          <a:pt x="52" y="52"/>
                          <a:pt x="52" y="51"/>
                        </a:cubicBezTo>
                        <a:cubicBezTo>
                          <a:pt x="52" y="51"/>
                          <a:pt x="52" y="51"/>
                          <a:pt x="52" y="51"/>
                        </a:cubicBezTo>
                        <a:cubicBezTo>
                          <a:pt x="52" y="51"/>
                          <a:pt x="52" y="51"/>
                          <a:pt x="52" y="51"/>
                        </a:cubicBezTo>
                        <a:cubicBezTo>
                          <a:pt x="52" y="51"/>
                          <a:pt x="52" y="51"/>
                          <a:pt x="52" y="51"/>
                        </a:cubicBezTo>
                        <a:cubicBezTo>
                          <a:pt x="52" y="51"/>
                          <a:pt x="52" y="51"/>
                          <a:pt x="52" y="51"/>
                        </a:cubicBezTo>
                        <a:cubicBezTo>
                          <a:pt x="52" y="51"/>
                          <a:pt x="52" y="51"/>
                          <a:pt x="52" y="51"/>
                        </a:cubicBezTo>
                        <a:cubicBezTo>
                          <a:pt x="52" y="51"/>
                          <a:pt x="52" y="51"/>
                          <a:pt x="52" y="51"/>
                        </a:cubicBezTo>
                        <a:cubicBezTo>
                          <a:pt x="52" y="50"/>
                          <a:pt x="52" y="49"/>
                          <a:pt x="52" y="49"/>
                        </a:cubicBezTo>
                        <a:cubicBezTo>
                          <a:pt x="52" y="49"/>
                          <a:pt x="52" y="49"/>
                          <a:pt x="52" y="49"/>
                        </a:cubicBezTo>
                        <a:cubicBezTo>
                          <a:pt x="52" y="49"/>
                          <a:pt x="52" y="49"/>
                          <a:pt x="52" y="49"/>
                        </a:cubicBezTo>
                        <a:cubicBezTo>
                          <a:pt x="52" y="48"/>
                          <a:pt x="52" y="46"/>
                          <a:pt x="51" y="46"/>
                        </a:cubicBezTo>
                        <a:cubicBezTo>
                          <a:pt x="50" y="42"/>
                          <a:pt x="47" y="40"/>
                          <a:pt x="43" y="38"/>
                        </a:cubicBezTo>
                        <a:cubicBezTo>
                          <a:pt x="44" y="39"/>
                          <a:pt x="44" y="40"/>
                          <a:pt x="44" y="41"/>
                        </a:cubicBezTo>
                        <a:cubicBezTo>
                          <a:pt x="44" y="40"/>
                          <a:pt x="44" y="40"/>
                          <a:pt x="43" y="40"/>
                        </a:cubicBezTo>
                        <a:cubicBezTo>
                          <a:pt x="43" y="40"/>
                          <a:pt x="44" y="40"/>
                          <a:pt x="44" y="41"/>
                        </a:cubicBezTo>
                        <a:cubicBezTo>
                          <a:pt x="43" y="40"/>
                          <a:pt x="43" y="39"/>
                          <a:pt x="42" y="39"/>
                        </a:cubicBezTo>
                        <a:cubicBezTo>
                          <a:pt x="42" y="39"/>
                          <a:pt x="42" y="39"/>
                          <a:pt x="42" y="39"/>
                        </a:cubicBezTo>
                        <a:cubicBezTo>
                          <a:pt x="42" y="38"/>
                          <a:pt x="42" y="37"/>
                          <a:pt x="41" y="36"/>
                        </a:cubicBezTo>
                        <a:cubicBezTo>
                          <a:pt x="40" y="36"/>
                          <a:pt x="39" y="35"/>
                          <a:pt x="38" y="35"/>
                        </a:cubicBezTo>
                        <a:cubicBezTo>
                          <a:pt x="36" y="34"/>
                          <a:pt x="34" y="33"/>
                          <a:pt x="32" y="31"/>
                        </a:cubicBezTo>
                        <a:cubicBezTo>
                          <a:pt x="32" y="32"/>
                          <a:pt x="31" y="33"/>
                          <a:pt x="31" y="33"/>
                        </a:cubicBezTo>
                        <a:cubicBezTo>
                          <a:pt x="30" y="34"/>
                          <a:pt x="30" y="35"/>
                          <a:pt x="29" y="36"/>
                        </a:cubicBezTo>
                        <a:cubicBezTo>
                          <a:pt x="40" y="40"/>
                          <a:pt x="42" y="47"/>
                          <a:pt x="38" y="47"/>
                        </a:cubicBezTo>
                        <a:cubicBezTo>
                          <a:pt x="38" y="47"/>
                          <a:pt x="38" y="47"/>
                          <a:pt x="37" y="46"/>
                        </a:cubicBezTo>
                        <a:cubicBezTo>
                          <a:pt x="32" y="44"/>
                          <a:pt x="18" y="43"/>
                          <a:pt x="12" y="43"/>
                        </a:cubicBezTo>
                        <a:cubicBezTo>
                          <a:pt x="11" y="43"/>
                          <a:pt x="11" y="43"/>
                          <a:pt x="10" y="43"/>
                        </a:cubicBezTo>
                        <a:cubicBezTo>
                          <a:pt x="9" y="43"/>
                          <a:pt x="8" y="43"/>
                          <a:pt x="8" y="43"/>
                        </a:cubicBezTo>
                        <a:cubicBezTo>
                          <a:pt x="4" y="43"/>
                          <a:pt x="2" y="42"/>
                          <a:pt x="3" y="33"/>
                        </a:cubicBezTo>
                        <a:cubicBezTo>
                          <a:pt x="3" y="23"/>
                          <a:pt x="5" y="17"/>
                          <a:pt x="5" y="17"/>
                        </a:cubicBezTo>
                        <a:cubicBezTo>
                          <a:pt x="5" y="16"/>
                          <a:pt x="5" y="16"/>
                          <a:pt x="5" y="16"/>
                        </a:cubicBezTo>
                        <a:cubicBezTo>
                          <a:pt x="6" y="16"/>
                          <a:pt x="8" y="20"/>
                          <a:pt x="11" y="24"/>
                        </a:cubicBezTo>
                        <a:cubicBezTo>
                          <a:pt x="11" y="24"/>
                          <a:pt x="11" y="24"/>
                          <a:pt x="11" y="24"/>
                        </a:cubicBezTo>
                        <a:cubicBezTo>
                          <a:pt x="12" y="24"/>
                          <a:pt x="12" y="23"/>
                          <a:pt x="13" y="22"/>
                        </a:cubicBezTo>
                        <a:cubicBezTo>
                          <a:pt x="14" y="21"/>
                          <a:pt x="15" y="20"/>
                          <a:pt x="16" y="20"/>
                        </a:cubicBezTo>
                        <a:cubicBezTo>
                          <a:pt x="9" y="13"/>
                          <a:pt x="6" y="7"/>
                          <a:pt x="5" y="3"/>
                        </a:cubicBezTo>
                        <a:cubicBezTo>
                          <a:pt x="5" y="3"/>
                          <a:pt x="5" y="3"/>
                          <a:pt x="5" y="3"/>
                        </a:cubicBezTo>
                        <a:cubicBezTo>
                          <a:pt x="5" y="3"/>
                          <a:pt x="5" y="3"/>
                          <a:pt x="5" y="3"/>
                        </a:cubicBezTo>
                        <a:cubicBezTo>
                          <a:pt x="5" y="2"/>
                          <a:pt x="4" y="1"/>
                          <a:pt x="4" y="0"/>
                        </a:cubicBezTo>
                      </a:path>
                    </a:pathLst>
                  </a:custGeom>
                  <a:solidFill>
                    <a:srgbClr val="DD44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23" name="Google Shape;4123;p21"/>
                  <p:cNvSpPr/>
                  <p:nvPr/>
                </p:nvSpPr>
                <p:spPr>
                  <a:xfrm>
                    <a:off x="3737" y="2076"/>
                    <a:ext cx="54" cy="73"/>
                  </a:xfrm>
                  <a:custGeom>
                    <a:avLst/>
                    <a:gdLst/>
                    <a:ahLst/>
                    <a:cxnLst/>
                    <a:rect l="l" t="t" r="r" b="b"/>
                    <a:pathLst>
                      <a:path w="71" h="98" extrusionOk="0">
                        <a:moveTo>
                          <a:pt x="52" y="51"/>
                        </a:moveTo>
                        <a:cubicBezTo>
                          <a:pt x="52" y="51"/>
                          <a:pt x="52" y="51"/>
                          <a:pt x="52" y="51"/>
                        </a:cubicBezTo>
                        <a:cubicBezTo>
                          <a:pt x="52" y="51"/>
                          <a:pt x="52" y="51"/>
                          <a:pt x="52" y="51"/>
                        </a:cubicBezTo>
                        <a:moveTo>
                          <a:pt x="52" y="51"/>
                        </a:moveTo>
                        <a:cubicBezTo>
                          <a:pt x="52" y="51"/>
                          <a:pt x="52" y="51"/>
                          <a:pt x="52" y="51"/>
                        </a:cubicBezTo>
                        <a:cubicBezTo>
                          <a:pt x="52" y="51"/>
                          <a:pt x="52" y="51"/>
                          <a:pt x="52" y="51"/>
                        </a:cubicBezTo>
                        <a:moveTo>
                          <a:pt x="52" y="51"/>
                        </a:moveTo>
                        <a:cubicBezTo>
                          <a:pt x="52" y="51"/>
                          <a:pt x="52" y="51"/>
                          <a:pt x="52" y="51"/>
                        </a:cubicBezTo>
                        <a:cubicBezTo>
                          <a:pt x="52" y="51"/>
                          <a:pt x="52" y="51"/>
                          <a:pt x="52" y="51"/>
                        </a:cubicBezTo>
                        <a:moveTo>
                          <a:pt x="52" y="49"/>
                        </a:moveTo>
                        <a:cubicBezTo>
                          <a:pt x="52" y="49"/>
                          <a:pt x="52" y="49"/>
                          <a:pt x="52" y="49"/>
                        </a:cubicBezTo>
                        <a:cubicBezTo>
                          <a:pt x="52" y="49"/>
                          <a:pt x="52" y="49"/>
                          <a:pt x="52" y="49"/>
                        </a:cubicBezTo>
                        <a:moveTo>
                          <a:pt x="43" y="38"/>
                        </a:moveTo>
                        <a:cubicBezTo>
                          <a:pt x="43" y="38"/>
                          <a:pt x="43" y="38"/>
                          <a:pt x="43" y="38"/>
                        </a:cubicBezTo>
                        <a:cubicBezTo>
                          <a:pt x="47" y="40"/>
                          <a:pt x="50" y="42"/>
                          <a:pt x="51" y="46"/>
                        </a:cubicBezTo>
                        <a:cubicBezTo>
                          <a:pt x="52" y="46"/>
                          <a:pt x="52" y="48"/>
                          <a:pt x="52" y="49"/>
                        </a:cubicBezTo>
                        <a:cubicBezTo>
                          <a:pt x="52" y="48"/>
                          <a:pt x="52" y="46"/>
                          <a:pt x="51" y="46"/>
                        </a:cubicBezTo>
                        <a:cubicBezTo>
                          <a:pt x="50" y="42"/>
                          <a:pt x="47" y="40"/>
                          <a:pt x="43" y="38"/>
                        </a:cubicBezTo>
                        <a:moveTo>
                          <a:pt x="5" y="3"/>
                        </a:moveTo>
                        <a:cubicBezTo>
                          <a:pt x="5" y="3"/>
                          <a:pt x="5" y="3"/>
                          <a:pt x="5" y="3"/>
                        </a:cubicBezTo>
                        <a:cubicBezTo>
                          <a:pt x="5" y="3"/>
                          <a:pt x="5" y="3"/>
                          <a:pt x="5" y="3"/>
                        </a:cubicBezTo>
                        <a:moveTo>
                          <a:pt x="4" y="0"/>
                        </a:moveTo>
                        <a:cubicBezTo>
                          <a:pt x="4" y="2"/>
                          <a:pt x="3" y="5"/>
                          <a:pt x="2" y="8"/>
                        </a:cubicBezTo>
                        <a:cubicBezTo>
                          <a:pt x="2" y="8"/>
                          <a:pt x="2" y="8"/>
                          <a:pt x="2" y="8"/>
                        </a:cubicBezTo>
                        <a:cubicBezTo>
                          <a:pt x="1" y="14"/>
                          <a:pt x="0" y="27"/>
                          <a:pt x="0" y="40"/>
                        </a:cubicBezTo>
                        <a:cubicBezTo>
                          <a:pt x="0" y="47"/>
                          <a:pt x="0" y="54"/>
                          <a:pt x="1" y="60"/>
                        </a:cubicBezTo>
                        <a:cubicBezTo>
                          <a:pt x="1" y="67"/>
                          <a:pt x="3" y="72"/>
                          <a:pt x="4" y="77"/>
                        </a:cubicBezTo>
                        <a:cubicBezTo>
                          <a:pt x="12" y="96"/>
                          <a:pt x="30" y="95"/>
                          <a:pt x="52" y="97"/>
                        </a:cubicBezTo>
                        <a:cubicBezTo>
                          <a:pt x="55" y="98"/>
                          <a:pt x="57" y="98"/>
                          <a:pt x="59" y="98"/>
                        </a:cubicBezTo>
                        <a:cubicBezTo>
                          <a:pt x="64" y="98"/>
                          <a:pt x="68" y="97"/>
                          <a:pt x="71" y="96"/>
                        </a:cubicBezTo>
                        <a:cubicBezTo>
                          <a:pt x="69" y="97"/>
                          <a:pt x="67" y="97"/>
                          <a:pt x="65" y="97"/>
                        </a:cubicBezTo>
                        <a:cubicBezTo>
                          <a:pt x="53" y="97"/>
                          <a:pt x="36" y="94"/>
                          <a:pt x="27" y="92"/>
                        </a:cubicBezTo>
                        <a:cubicBezTo>
                          <a:pt x="14" y="88"/>
                          <a:pt x="8" y="84"/>
                          <a:pt x="5" y="74"/>
                        </a:cubicBezTo>
                        <a:cubicBezTo>
                          <a:pt x="2" y="64"/>
                          <a:pt x="2" y="54"/>
                          <a:pt x="2" y="54"/>
                        </a:cubicBezTo>
                        <a:cubicBezTo>
                          <a:pt x="2" y="50"/>
                          <a:pt x="5" y="46"/>
                          <a:pt x="16" y="46"/>
                        </a:cubicBezTo>
                        <a:cubicBezTo>
                          <a:pt x="22" y="46"/>
                          <a:pt x="30" y="47"/>
                          <a:pt x="41" y="51"/>
                        </a:cubicBezTo>
                        <a:cubicBezTo>
                          <a:pt x="45" y="52"/>
                          <a:pt x="49" y="53"/>
                          <a:pt x="52" y="55"/>
                        </a:cubicBezTo>
                        <a:cubicBezTo>
                          <a:pt x="52" y="53"/>
                          <a:pt x="52" y="52"/>
                          <a:pt x="52" y="51"/>
                        </a:cubicBezTo>
                        <a:cubicBezTo>
                          <a:pt x="52" y="52"/>
                          <a:pt x="52" y="53"/>
                          <a:pt x="52" y="54"/>
                        </a:cubicBezTo>
                        <a:cubicBezTo>
                          <a:pt x="49" y="53"/>
                          <a:pt x="45" y="52"/>
                          <a:pt x="41" y="50"/>
                        </a:cubicBezTo>
                        <a:cubicBezTo>
                          <a:pt x="31" y="47"/>
                          <a:pt x="22" y="46"/>
                          <a:pt x="16" y="46"/>
                        </a:cubicBezTo>
                        <a:cubicBezTo>
                          <a:pt x="3" y="46"/>
                          <a:pt x="2" y="52"/>
                          <a:pt x="2" y="54"/>
                        </a:cubicBezTo>
                        <a:cubicBezTo>
                          <a:pt x="2" y="54"/>
                          <a:pt x="2" y="64"/>
                          <a:pt x="5" y="74"/>
                        </a:cubicBezTo>
                        <a:cubicBezTo>
                          <a:pt x="8" y="84"/>
                          <a:pt x="13" y="88"/>
                          <a:pt x="26" y="92"/>
                        </a:cubicBezTo>
                        <a:cubicBezTo>
                          <a:pt x="37" y="95"/>
                          <a:pt x="53" y="97"/>
                          <a:pt x="65" y="97"/>
                        </a:cubicBezTo>
                        <a:cubicBezTo>
                          <a:pt x="65" y="97"/>
                          <a:pt x="65" y="97"/>
                          <a:pt x="66" y="97"/>
                        </a:cubicBezTo>
                        <a:cubicBezTo>
                          <a:pt x="64" y="97"/>
                          <a:pt x="61" y="97"/>
                          <a:pt x="59" y="97"/>
                        </a:cubicBezTo>
                        <a:cubicBezTo>
                          <a:pt x="57" y="97"/>
                          <a:pt x="55" y="97"/>
                          <a:pt x="52" y="97"/>
                        </a:cubicBezTo>
                        <a:cubicBezTo>
                          <a:pt x="49" y="97"/>
                          <a:pt x="46" y="96"/>
                          <a:pt x="43" y="96"/>
                        </a:cubicBezTo>
                        <a:cubicBezTo>
                          <a:pt x="25" y="94"/>
                          <a:pt x="11" y="93"/>
                          <a:pt x="5" y="77"/>
                        </a:cubicBezTo>
                        <a:cubicBezTo>
                          <a:pt x="3" y="73"/>
                          <a:pt x="2" y="67"/>
                          <a:pt x="1" y="60"/>
                        </a:cubicBezTo>
                        <a:cubicBezTo>
                          <a:pt x="0" y="54"/>
                          <a:pt x="0" y="48"/>
                          <a:pt x="0" y="40"/>
                        </a:cubicBezTo>
                        <a:cubicBezTo>
                          <a:pt x="0" y="27"/>
                          <a:pt x="1" y="14"/>
                          <a:pt x="3" y="8"/>
                        </a:cubicBezTo>
                        <a:cubicBezTo>
                          <a:pt x="3" y="5"/>
                          <a:pt x="4" y="3"/>
                          <a:pt x="4" y="0"/>
                        </a:cubicBezTo>
                        <a:cubicBezTo>
                          <a:pt x="4" y="1"/>
                          <a:pt x="5" y="2"/>
                          <a:pt x="5" y="3"/>
                        </a:cubicBezTo>
                        <a:cubicBezTo>
                          <a:pt x="4" y="2"/>
                          <a:pt x="4" y="0"/>
                          <a:pt x="4" y="0"/>
                        </a:cubicBezTo>
                      </a:path>
                    </a:pathLst>
                  </a:custGeom>
                  <a:solidFill>
                    <a:srgbClr val="92262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24" name="Google Shape;4124;p21"/>
                  <p:cNvSpPr/>
                  <p:nvPr/>
                </p:nvSpPr>
                <p:spPr>
                  <a:xfrm>
                    <a:off x="3779" y="2082"/>
                    <a:ext cx="31" cy="60"/>
                  </a:xfrm>
                  <a:custGeom>
                    <a:avLst/>
                    <a:gdLst/>
                    <a:ahLst/>
                    <a:cxnLst/>
                    <a:rect l="l" t="t" r="r" b="b"/>
                    <a:pathLst>
                      <a:path w="41" h="81" extrusionOk="0">
                        <a:moveTo>
                          <a:pt x="28" y="59"/>
                        </a:moveTo>
                        <a:cubicBezTo>
                          <a:pt x="24" y="59"/>
                          <a:pt x="20" y="56"/>
                          <a:pt x="16" y="54"/>
                        </a:cubicBezTo>
                        <a:cubicBezTo>
                          <a:pt x="4" y="46"/>
                          <a:pt x="18" y="42"/>
                          <a:pt x="26" y="31"/>
                        </a:cubicBezTo>
                        <a:cubicBezTo>
                          <a:pt x="28" y="29"/>
                          <a:pt x="29" y="29"/>
                          <a:pt x="30" y="29"/>
                        </a:cubicBezTo>
                        <a:cubicBezTo>
                          <a:pt x="32" y="29"/>
                          <a:pt x="33" y="32"/>
                          <a:pt x="33" y="32"/>
                        </a:cubicBezTo>
                        <a:cubicBezTo>
                          <a:pt x="34" y="36"/>
                          <a:pt x="35" y="43"/>
                          <a:pt x="33" y="53"/>
                        </a:cubicBezTo>
                        <a:cubicBezTo>
                          <a:pt x="32" y="57"/>
                          <a:pt x="30" y="59"/>
                          <a:pt x="28" y="59"/>
                        </a:cubicBezTo>
                        <a:moveTo>
                          <a:pt x="33" y="0"/>
                        </a:moveTo>
                        <a:cubicBezTo>
                          <a:pt x="33" y="3"/>
                          <a:pt x="33" y="14"/>
                          <a:pt x="24" y="27"/>
                        </a:cubicBezTo>
                        <a:cubicBezTo>
                          <a:pt x="24" y="27"/>
                          <a:pt x="24" y="27"/>
                          <a:pt x="24" y="27"/>
                        </a:cubicBezTo>
                        <a:cubicBezTo>
                          <a:pt x="18" y="37"/>
                          <a:pt x="12" y="42"/>
                          <a:pt x="7" y="45"/>
                        </a:cubicBezTo>
                        <a:cubicBezTo>
                          <a:pt x="7" y="45"/>
                          <a:pt x="7" y="45"/>
                          <a:pt x="7" y="45"/>
                        </a:cubicBezTo>
                        <a:cubicBezTo>
                          <a:pt x="7" y="45"/>
                          <a:pt x="7" y="45"/>
                          <a:pt x="7" y="45"/>
                        </a:cubicBezTo>
                        <a:cubicBezTo>
                          <a:pt x="4" y="47"/>
                          <a:pt x="2" y="47"/>
                          <a:pt x="0" y="48"/>
                        </a:cubicBezTo>
                        <a:cubicBezTo>
                          <a:pt x="16" y="55"/>
                          <a:pt x="26" y="63"/>
                          <a:pt x="31" y="72"/>
                        </a:cubicBezTo>
                        <a:cubicBezTo>
                          <a:pt x="32" y="76"/>
                          <a:pt x="32" y="79"/>
                          <a:pt x="31" y="81"/>
                        </a:cubicBezTo>
                        <a:cubicBezTo>
                          <a:pt x="33" y="79"/>
                          <a:pt x="35" y="77"/>
                          <a:pt x="35" y="77"/>
                        </a:cubicBezTo>
                        <a:cubicBezTo>
                          <a:pt x="39" y="71"/>
                          <a:pt x="41" y="56"/>
                          <a:pt x="40" y="38"/>
                        </a:cubicBezTo>
                        <a:cubicBezTo>
                          <a:pt x="38" y="17"/>
                          <a:pt x="36" y="12"/>
                          <a:pt x="35" y="12"/>
                        </a:cubicBezTo>
                        <a:cubicBezTo>
                          <a:pt x="35" y="12"/>
                          <a:pt x="35" y="12"/>
                          <a:pt x="35" y="12"/>
                        </a:cubicBezTo>
                        <a:cubicBezTo>
                          <a:pt x="35" y="12"/>
                          <a:pt x="35" y="12"/>
                          <a:pt x="35" y="12"/>
                        </a:cubicBezTo>
                        <a:cubicBezTo>
                          <a:pt x="35" y="3"/>
                          <a:pt x="33" y="1"/>
                          <a:pt x="33" y="0"/>
                        </a:cubicBezTo>
                      </a:path>
                    </a:pathLst>
                  </a:custGeom>
                  <a:solidFill>
                    <a:srgbClr val="DD44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25" name="Google Shape;4125;p21"/>
                  <p:cNvSpPr/>
                  <p:nvPr/>
                </p:nvSpPr>
                <p:spPr>
                  <a:xfrm>
                    <a:off x="3779" y="2081"/>
                    <a:ext cx="31" cy="62"/>
                  </a:xfrm>
                  <a:custGeom>
                    <a:avLst/>
                    <a:gdLst/>
                    <a:ahLst/>
                    <a:cxnLst/>
                    <a:rect l="l" t="t" r="r" b="b"/>
                    <a:pathLst>
                      <a:path w="41" h="83" extrusionOk="0">
                        <a:moveTo>
                          <a:pt x="7" y="46"/>
                        </a:moveTo>
                        <a:cubicBezTo>
                          <a:pt x="7" y="46"/>
                          <a:pt x="7" y="46"/>
                          <a:pt x="7" y="46"/>
                        </a:cubicBezTo>
                        <a:cubicBezTo>
                          <a:pt x="7" y="46"/>
                          <a:pt x="7" y="46"/>
                          <a:pt x="7" y="46"/>
                        </a:cubicBezTo>
                        <a:moveTo>
                          <a:pt x="24" y="28"/>
                        </a:moveTo>
                        <a:cubicBezTo>
                          <a:pt x="24" y="28"/>
                          <a:pt x="24" y="28"/>
                          <a:pt x="24" y="28"/>
                        </a:cubicBezTo>
                        <a:cubicBezTo>
                          <a:pt x="18" y="38"/>
                          <a:pt x="12" y="43"/>
                          <a:pt x="7" y="46"/>
                        </a:cubicBezTo>
                        <a:cubicBezTo>
                          <a:pt x="12" y="43"/>
                          <a:pt x="18" y="38"/>
                          <a:pt x="24" y="28"/>
                        </a:cubicBezTo>
                        <a:cubicBezTo>
                          <a:pt x="24" y="28"/>
                          <a:pt x="24" y="28"/>
                          <a:pt x="24" y="28"/>
                        </a:cubicBezTo>
                        <a:moveTo>
                          <a:pt x="33" y="0"/>
                        </a:moveTo>
                        <a:cubicBezTo>
                          <a:pt x="33" y="0"/>
                          <a:pt x="33" y="1"/>
                          <a:pt x="33" y="1"/>
                        </a:cubicBezTo>
                        <a:cubicBezTo>
                          <a:pt x="33" y="2"/>
                          <a:pt x="35" y="4"/>
                          <a:pt x="35" y="13"/>
                        </a:cubicBezTo>
                        <a:cubicBezTo>
                          <a:pt x="35" y="13"/>
                          <a:pt x="35" y="13"/>
                          <a:pt x="35" y="13"/>
                        </a:cubicBezTo>
                        <a:cubicBezTo>
                          <a:pt x="35" y="13"/>
                          <a:pt x="35" y="13"/>
                          <a:pt x="35" y="13"/>
                        </a:cubicBezTo>
                        <a:cubicBezTo>
                          <a:pt x="36" y="13"/>
                          <a:pt x="38" y="18"/>
                          <a:pt x="40" y="39"/>
                        </a:cubicBezTo>
                        <a:cubicBezTo>
                          <a:pt x="41" y="57"/>
                          <a:pt x="39" y="72"/>
                          <a:pt x="35" y="78"/>
                        </a:cubicBezTo>
                        <a:cubicBezTo>
                          <a:pt x="35" y="78"/>
                          <a:pt x="33" y="80"/>
                          <a:pt x="31" y="82"/>
                        </a:cubicBezTo>
                        <a:cubicBezTo>
                          <a:pt x="32" y="80"/>
                          <a:pt x="32" y="77"/>
                          <a:pt x="31" y="73"/>
                        </a:cubicBezTo>
                        <a:cubicBezTo>
                          <a:pt x="26" y="64"/>
                          <a:pt x="16" y="56"/>
                          <a:pt x="0" y="49"/>
                        </a:cubicBezTo>
                        <a:cubicBezTo>
                          <a:pt x="0" y="49"/>
                          <a:pt x="0" y="49"/>
                          <a:pt x="0" y="49"/>
                        </a:cubicBezTo>
                        <a:cubicBezTo>
                          <a:pt x="20" y="57"/>
                          <a:pt x="27" y="67"/>
                          <a:pt x="30" y="73"/>
                        </a:cubicBezTo>
                        <a:cubicBezTo>
                          <a:pt x="32" y="77"/>
                          <a:pt x="31" y="81"/>
                          <a:pt x="30" y="83"/>
                        </a:cubicBezTo>
                        <a:cubicBezTo>
                          <a:pt x="33" y="81"/>
                          <a:pt x="34" y="79"/>
                          <a:pt x="35" y="78"/>
                        </a:cubicBezTo>
                        <a:cubicBezTo>
                          <a:pt x="39" y="73"/>
                          <a:pt x="41" y="59"/>
                          <a:pt x="40" y="39"/>
                        </a:cubicBezTo>
                        <a:cubicBezTo>
                          <a:pt x="39" y="18"/>
                          <a:pt x="36" y="13"/>
                          <a:pt x="36" y="13"/>
                        </a:cubicBezTo>
                        <a:cubicBezTo>
                          <a:pt x="36" y="13"/>
                          <a:pt x="36" y="13"/>
                          <a:pt x="36" y="13"/>
                        </a:cubicBezTo>
                        <a:cubicBezTo>
                          <a:pt x="35" y="3"/>
                          <a:pt x="33" y="1"/>
                          <a:pt x="33" y="0"/>
                        </a:cubicBezTo>
                      </a:path>
                    </a:pathLst>
                  </a:custGeom>
                  <a:solidFill>
                    <a:srgbClr val="92262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26" name="Google Shape;4126;p21"/>
                  <p:cNvSpPr/>
                  <p:nvPr/>
                </p:nvSpPr>
                <p:spPr>
                  <a:xfrm>
                    <a:off x="3741" y="2018"/>
                    <a:ext cx="64" cy="99"/>
                  </a:xfrm>
                  <a:custGeom>
                    <a:avLst/>
                    <a:gdLst/>
                    <a:ahLst/>
                    <a:cxnLst/>
                    <a:rect l="l" t="t" r="r" b="b"/>
                    <a:pathLst>
                      <a:path w="85" h="132" extrusionOk="0">
                        <a:moveTo>
                          <a:pt x="30" y="104"/>
                        </a:moveTo>
                        <a:cubicBezTo>
                          <a:pt x="30" y="106"/>
                          <a:pt x="29" y="107"/>
                          <a:pt x="28" y="108"/>
                        </a:cubicBezTo>
                        <a:cubicBezTo>
                          <a:pt x="30" y="109"/>
                          <a:pt x="32" y="110"/>
                          <a:pt x="33" y="111"/>
                        </a:cubicBezTo>
                        <a:cubicBezTo>
                          <a:pt x="34" y="112"/>
                          <a:pt x="35" y="112"/>
                          <a:pt x="36" y="112"/>
                        </a:cubicBezTo>
                        <a:cubicBezTo>
                          <a:pt x="35" y="112"/>
                          <a:pt x="35" y="112"/>
                          <a:pt x="35" y="112"/>
                        </a:cubicBezTo>
                        <a:cubicBezTo>
                          <a:pt x="35" y="111"/>
                          <a:pt x="34" y="110"/>
                          <a:pt x="34" y="110"/>
                        </a:cubicBezTo>
                        <a:cubicBezTo>
                          <a:pt x="33" y="108"/>
                          <a:pt x="31" y="106"/>
                          <a:pt x="30" y="104"/>
                        </a:cubicBezTo>
                        <a:moveTo>
                          <a:pt x="69" y="103"/>
                        </a:moveTo>
                        <a:cubicBezTo>
                          <a:pt x="71" y="106"/>
                          <a:pt x="74" y="110"/>
                          <a:pt x="73" y="114"/>
                        </a:cubicBezTo>
                        <a:cubicBezTo>
                          <a:pt x="74" y="113"/>
                          <a:pt x="75" y="112"/>
                          <a:pt x="75" y="112"/>
                        </a:cubicBezTo>
                        <a:cubicBezTo>
                          <a:pt x="76" y="110"/>
                          <a:pt x="77" y="109"/>
                          <a:pt x="78" y="107"/>
                        </a:cubicBezTo>
                        <a:cubicBezTo>
                          <a:pt x="77" y="107"/>
                          <a:pt x="77" y="107"/>
                          <a:pt x="76" y="106"/>
                        </a:cubicBezTo>
                        <a:cubicBezTo>
                          <a:pt x="77" y="107"/>
                          <a:pt x="77" y="107"/>
                          <a:pt x="77" y="108"/>
                        </a:cubicBezTo>
                        <a:cubicBezTo>
                          <a:pt x="75" y="105"/>
                          <a:pt x="72" y="104"/>
                          <a:pt x="69" y="103"/>
                        </a:cubicBezTo>
                        <a:moveTo>
                          <a:pt x="19" y="95"/>
                        </a:moveTo>
                        <a:cubicBezTo>
                          <a:pt x="18" y="95"/>
                          <a:pt x="17" y="96"/>
                          <a:pt x="16" y="96"/>
                        </a:cubicBezTo>
                        <a:cubicBezTo>
                          <a:pt x="15" y="97"/>
                          <a:pt x="14" y="97"/>
                          <a:pt x="13" y="97"/>
                        </a:cubicBezTo>
                        <a:cubicBezTo>
                          <a:pt x="14" y="98"/>
                          <a:pt x="14" y="98"/>
                          <a:pt x="15" y="99"/>
                        </a:cubicBezTo>
                        <a:cubicBezTo>
                          <a:pt x="15" y="99"/>
                          <a:pt x="15" y="99"/>
                          <a:pt x="16" y="100"/>
                        </a:cubicBezTo>
                        <a:cubicBezTo>
                          <a:pt x="16" y="99"/>
                          <a:pt x="17" y="97"/>
                          <a:pt x="17" y="97"/>
                        </a:cubicBezTo>
                        <a:cubicBezTo>
                          <a:pt x="18" y="96"/>
                          <a:pt x="18" y="95"/>
                          <a:pt x="19" y="95"/>
                        </a:cubicBezTo>
                        <a:moveTo>
                          <a:pt x="27" y="90"/>
                        </a:moveTo>
                        <a:cubicBezTo>
                          <a:pt x="27" y="90"/>
                          <a:pt x="26" y="90"/>
                          <a:pt x="26" y="90"/>
                        </a:cubicBezTo>
                        <a:cubicBezTo>
                          <a:pt x="26" y="91"/>
                          <a:pt x="25" y="91"/>
                          <a:pt x="25" y="92"/>
                        </a:cubicBezTo>
                        <a:cubicBezTo>
                          <a:pt x="23" y="93"/>
                          <a:pt x="22" y="94"/>
                          <a:pt x="21" y="95"/>
                        </a:cubicBezTo>
                        <a:cubicBezTo>
                          <a:pt x="19" y="97"/>
                          <a:pt x="18" y="98"/>
                          <a:pt x="17" y="101"/>
                        </a:cubicBezTo>
                        <a:cubicBezTo>
                          <a:pt x="20" y="103"/>
                          <a:pt x="23" y="105"/>
                          <a:pt x="26" y="107"/>
                        </a:cubicBezTo>
                        <a:cubicBezTo>
                          <a:pt x="26" y="107"/>
                          <a:pt x="26" y="106"/>
                          <a:pt x="27" y="106"/>
                        </a:cubicBezTo>
                        <a:cubicBezTo>
                          <a:pt x="27" y="105"/>
                          <a:pt x="28" y="104"/>
                          <a:pt x="28" y="104"/>
                        </a:cubicBezTo>
                        <a:cubicBezTo>
                          <a:pt x="28" y="103"/>
                          <a:pt x="28" y="102"/>
                          <a:pt x="29" y="101"/>
                        </a:cubicBezTo>
                        <a:cubicBezTo>
                          <a:pt x="27" y="97"/>
                          <a:pt x="27" y="94"/>
                          <a:pt x="27" y="90"/>
                        </a:cubicBezTo>
                        <a:moveTo>
                          <a:pt x="29" y="89"/>
                        </a:moveTo>
                        <a:cubicBezTo>
                          <a:pt x="28" y="96"/>
                          <a:pt x="31" y="102"/>
                          <a:pt x="34" y="108"/>
                        </a:cubicBezTo>
                        <a:cubicBezTo>
                          <a:pt x="35" y="109"/>
                          <a:pt x="36" y="109"/>
                          <a:pt x="38" y="109"/>
                        </a:cubicBezTo>
                        <a:cubicBezTo>
                          <a:pt x="38" y="109"/>
                          <a:pt x="38" y="109"/>
                          <a:pt x="38" y="109"/>
                        </a:cubicBezTo>
                        <a:cubicBezTo>
                          <a:pt x="38" y="109"/>
                          <a:pt x="38" y="109"/>
                          <a:pt x="38" y="109"/>
                        </a:cubicBezTo>
                        <a:cubicBezTo>
                          <a:pt x="39" y="109"/>
                          <a:pt x="39" y="109"/>
                          <a:pt x="39" y="109"/>
                        </a:cubicBezTo>
                        <a:cubicBezTo>
                          <a:pt x="40" y="109"/>
                          <a:pt x="40" y="109"/>
                          <a:pt x="40" y="109"/>
                        </a:cubicBezTo>
                        <a:cubicBezTo>
                          <a:pt x="40" y="109"/>
                          <a:pt x="40" y="109"/>
                          <a:pt x="40" y="109"/>
                        </a:cubicBezTo>
                        <a:cubicBezTo>
                          <a:pt x="47" y="109"/>
                          <a:pt x="55" y="116"/>
                          <a:pt x="60" y="121"/>
                        </a:cubicBezTo>
                        <a:cubicBezTo>
                          <a:pt x="60" y="122"/>
                          <a:pt x="60" y="122"/>
                          <a:pt x="60" y="122"/>
                        </a:cubicBezTo>
                        <a:cubicBezTo>
                          <a:pt x="60" y="122"/>
                          <a:pt x="59" y="122"/>
                          <a:pt x="59" y="121"/>
                        </a:cubicBezTo>
                        <a:cubicBezTo>
                          <a:pt x="59" y="122"/>
                          <a:pt x="59" y="122"/>
                          <a:pt x="59" y="122"/>
                        </a:cubicBezTo>
                        <a:cubicBezTo>
                          <a:pt x="58" y="121"/>
                          <a:pt x="56" y="119"/>
                          <a:pt x="54" y="118"/>
                        </a:cubicBezTo>
                        <a:cubicBezTo>
                          <a:pt x="54" y="119"/>
                          <a:pt x="54" y="120"/>
                          <a:pt x="55" y="122"/>
                        </a:cubicBezTo>
                        <a:cubicBezTo>
                          <a:pt x="54" y="121"/>
                          <a:pt x="54" y="121"/>
                          <a:pt x="54" y="120"/>
                        </a:cubicBezTo>
                        <a:cubicBezTo>
                          <a:pt x="54" y="121"/>
                          <a:pt x="54" y="121"/>
                          <a:pt x="54" y="122"/>
                        </a:cubicBezTo>
                        <a:cubicBezTo>
                          <a:pt x="54" y="121"/>
                          <a:pt x="53" y="121"/>
                          <a:pt x="53" y="120"/>
                        </a:cubicBezTo>
                        <a:cubicBezTo>
                          <a:pt x="53" y="119"/>
                          <a:pt x="53" y="119"/>
                          <a:pt x="53" y="119"/>
                        </a:cubicBezTo>
                        <a:cubicBezTo>
                          <a:pt x="53" y="119"/>
                          <a:pt x="53" y="118"/>
                          <a:pt x="53" y="118"/>
                        </a:cubicBezTo>
                        <a:cubicBezTo>
                          <a:pt x="52" y="117"/>
                          <a:pt x="52" y="117"/>
                          <a:pt x="52" y="116"/>
                        </a:cubicBezTo>
                        <a:cubicBezTo>
                          <a:pt x="48" y="113"/>
                          <a:pt x="43" y="111"/>
                          <a:pt x="38" y="110"/>
                        </a:cubicBezTo>
                        <a:cubicBezTo>
                          <a:pt x="37" y="110"/>
                          <a:pt x="37" y="110"/>
                          <a:pt x="36" y="111"/>
                        </a:cubicBezTo>
                        <a:cubicBezTo>
                          <a:pt x="37" y="112"/>
                          <a:pt x="37" y="113"/>
                          <a:pt x="38" y="114"/>
                        </a:cubicBezTo>
                        <a:cubicBezTo>
                          <a:pt x="42" y="116"/>
                          <a:pt x="45" y="119"/>
                          <a:pt x="47" y="122"/>
                        </a:cubicBezTo>
                        <a:cubicBezTo>
                          <a:pt x="48" y="125"/>
                          <a:pt x="48" y="128"/>
                          <a:pt x="48" y="132"/>
                        </a:cubicBezTo>
                        <a:cubicBezTo>
                          <a:pt x="49" y="132"/>
                          <a:pt x="49" y="132"/>
                          <a:pt x="50" y="132"/>
                        </a:cubicBezTo>
                        <a:cubicBezTo>
                          <a:pt x="59" y="131"/>
                          <a:pt x="67" y="123"/>
                          <a:pt x="71" y="117"/>
                        </a:cubicBezTo>
                        <a:cubicBezTo>
                          <a:pt x="72" y="114"/>
                          <a:pt x="72" y="110"/>
                          <a:pt x="70" y="108"/>
                        </a:cubicBezTo>
                        <a:cubicBezTo>
                          <a:pt x="68" y="105"/>
                          <a:pt x="66" y="103"/>
                          <a:pt x="64" y="101"/>
                        </a:cubicBezTo>
                        <a:cubicBezTo>
                          <a:pt x="64" y="104"/>
                          <a:pt x="63" y="107"/>
                          <a:pt x="60" y="108"/>
                        </a:cubicBezTo>
                        <a:cubicBezTo>
                          <a:pt x="61" y="108"/>
                          <a:pt x="61" y="108"/>
                          <a:pt x="61" y="107"/>
                        </a:cubicBezTo>
                        <a:cubicBezTo>
                          <a:pt x="60" y="108"/>
                          <a:pt x="60" y="108"/>
                          <a:pt x="60" y="108"/>
                        </a:cubicBezTo>
                        <a:cubicBezTo>
                          <a:pt x="61" y="105"/>
                          <a:pt x="63" y="102"/>
                          <a:pt x="62" y="98"/>
                        </a:cubicBezTo>
                        <a:cubicBezTo>
                          <a:pt x="60" y="100"/>
                          <a:pt x="57" y="101"/>
                          <a:pt x="54" y="101"/>
                        </a:cubicBezTo>
                        <a:cubicBezTo>
                          <a:pt x="53" y="101"/>
                          <a:pt x="52" y="101"/>
                          <a:pt x="51" y="101"/>
                        </a:cubicBezTo>
                        <a:cubicBezTo>
                          <a:pt x="51" y="101"/>
                          <a:pt x="51" y="101"/>
                          <a:pt x="51" y="102"/>
                        </a:cubicBezTo>
                        <a:cubicBezTo>
                          <a:pt x="51" y="102"/>
                          <a:pt x="51" y="102"/>
                          <a:pt x="51" y="101"/>
                        </a:cubicBezTo>
                        <a:cubicBezTo>
                          <a:pt x="51" y="101"/>
                          <a:pt x="51" y="102"/>
                          <a:pt x="51" y="102"/>
                        </a:cubicBezTo>
                        <a:cubicBezTo>
                          <a:pt x="50" y="102"/>
                          <a:pt x="50" y="101"/>
                          <a:pt x="49" y="101"/>
                        </a:cubicBezTo>
                        <a:cubicBezTo>
                          <a:pt x="47" y="100"/>
                          <a:pt x="45" y="100"/>
                          <a:pt x="43" y="99"/>
                        </a:cubicBezTo>
                        <a:cubicBezTo>
                          <a:pt x="43" y="100"/>
                          <a:pt x="43" y="101"/>
                          <a:pt x="43" y="102"/>
                        </a:cubicBezTo>
                        <a:cubicBezTo>
                          <a:pt x="43" y="102"/>
                          <a:pt x="42" y="102"/>
                          <a:pt x="42" y="101"/>
                        </a:cubicBezTo>
                        <a:cubicBezTo>
                          <a:pt x="42" y="102"/>
                          <a:pt x="42" y="102"/>
                          <a:pt x="42" y="102"/>
                        </a:cubicBezTo>
                        <a:cubicBezTo>
                          <a:pt x="41" y="101"/>
                          <a:pt x="42" y="99"/>
                          <a:pt x="42" y="98"/>
                        </a:cubicBezTo>
                        <a:cubicBezTo>
                          <a:pt x="37" y="96"/>
                          <a:pt x="33" y="93"/>
                          <a:pt x="29" y="89"/>
                        </a:cubicBezTo>
                        <a:moveTo>
                          <a:pt x="17" y="60"/>
                        </a:moveTo>
                        <a:cubicBezTo>
                          <a:pt x="17" y="60"/>
                          <a:pt x="17" y="60"/>
                          <a:pt x="17" y="60"/>
                        </a:cubicBezTo>
                        <a:cubicBezTo>
                          <a:pt x="17" y="64"/>
                          <a:pt x="15" y="69"/>
                          <a:pt x="13" y="73"/>
                        </a:cubicBezTo>
                        <a:cubicBezTo>
                          <a:pt x="12" y="75"/>
                          <a:pt x="10" y="78"/>
                          <a:pt x="8" y="79"/>
                        </a:cubicBezTo>
                        <a:cubicBezTo>
                          <a:pt x="7" y="79"/>
                          <a:pt x="7" y="79"/>
                          <a:pt x="6" y="79"/>
                        </a:cubicBezTo>
                        <a:cubicBezTo>
                          <a:pt x="4" y="79"/>
                          <a:pt x="3" y="77"/>
                          <a:pt x="2" y="75"/>
                        </a:cubicBezTo>
                        <a:cubicBezTo>
                          <a:pt x="1" y="74"/>
                          <a:pt x="1" y="73"/>
                          <a:pt x="0" y="72"/>
                        </a:cubicBezTo>
                        <a:cubicBezTo>
                          <a:pt x="0" y="73"/>
                          <a:pt x="0" y="74"/>
                          <a:pt x="0" y="75"/>
                        </a:cubicBezTo>
                        <a:cubicBezTo>
                          <a:pt x="0" y="75"/>
                          <a:pt x="0" y="75"/>
                          <a:pt x="0" y="75"/>
                        </a:cubicBezTo>
                        <a:cubicBezTo>
                          <a:pt x="0" y="75"/>
                          <a:pt x="0" y="85"/>
                          <a:pt x="12" y="96"/>
                        </a:cubicBezTo>
                        <a:cubicBezTo>
                          <a:pt x="12" y="96"/>
                          <a:pt x="12" y="96"/>
                          <a:pt x="13" y="96"/>
                        </a:cubicBezTo>
                        <a:cubicBezTo>
                          <a:pt x="14" y="95"/>
                          <a:pt x="16" y="95"/>
                          <a:pt x="18" y="94"/>
                        </a:cubicBezTo>
                        <a:cubicBezTo>
                          <a:pt x="21" y="93"/>
                          <a:pt x="24" y="90"/>
                          <a:pt x="27" y="87"/>
                        </a:cubicBezTo>
                        <a:cubicBezTo>
                          <a:pt x="21" y="81"/>
                          <a:pt x="18" y="74"/>
                          <a:pt x="19" y="68"/>
                        </a:cubicBezTo>
                        <a:cubicBezTo>
                          <a:pt x="19" y="67"/>
                          <a:pt x="20" y="66"/>
                          <a:pt x="20" y="65"/>
                        </a:cubicBezTo>
                        <a:cubicBezTo>
                          <a:pt x="19" y="65"/>
                          <a:pt x="18" y="64"/>
                          <a:pt x="18" y="63"/>
                        </a:cubicBezTo>
                        <a:cubicBezTo>
                          <a:pt x="18" y="63"/>
                          <a:pt x="18" y="62"/>
                          <a:pt x="18" y="62"/>
                        </a:cubicBezTo>
                        <a:cubicBezTo>
                          <a:pt x="18" y="62"/>
                          <a:pt x="19" y="62"/>
                          <a:pt x="19" y="62"/>
                        </a:cubicBezTo>
                        <a:cubicBezTo>
                          <a:pt x="19" y="62"/>
                          <a:pt x="19" y="62"/>
                          <a:pt x="18" y="61"/>
                        </a:cubicBezTo>
                        <a:cubicBezTo>
                          <a:pt x="18" y="61"/>
                          <a:pt x="18" y="60"/>
                          <a:pt x="17" y="60"/>
                        </a:cubicBezTo>
                        <a:moveTo>
                          <a:pt x="22" y="0"/>
                        </a:moveTo>
                        <a:cubicBezTo>
                          <a:pt x="21" y="0"/>
                          <a:pt x="20" y="0"/>
                          <a:pt x="19" y="1"/>
                        </a:cubicBezTo>
                        <a:cubicBezTo>
                          <a:pt x="10" y="8"/>
                          <a:pt x="12" y="25"/>
                          <a:pt x="14" y="36"/>
                        </a:cubicBezTo>
                        <a:cubicBezTo>
                          <a:pt x="15" y="37"/>
                          <a:pt x="15" y="38"/>
                          <a:pt x="15" y="39"/>
                        </a:cubicBezTo>
                        <a:cubicBezTo>
                          <a:pt x="15" y="39"/>
                          <a:pt x="15" y="40"/>
                          <a:pt x="15" y="41"/>
                        </a:cubicBezTo>
                        <a:cubicBezTo>
                          <a:pt x="15" y="41"/>
                          <a:pt x="15" y="42"/>
                          <a:pt x="15" y="43"/>
                        </a:cubicBezTo>
                        <a:cubicBezTo>
                          <a:pt x="16" y="43"/>
                          <a:pt x="16" y="43"/>
                          <a:pt x="16" y="43"/>
                        </a:cubicBezTo>
                        <a:cubicBezTo>
                          <a:pt x="16" y="43"/>
                          <a:pt x="16" y="43"/>
                          <a:pt x="17" y="43"/>
                        </a:cubicBezTo>
                        <a:cubicBezTo>
                          <a:pt x="17" y="43"/>
                          <a:pt x="17" y="43"/>
                          <a:pt x="17" y="43"/>
                        </a:cubicBezTo>
                        <a:cubicBezTo>
                          <a:pt x="18" y="43"/>
                          <a:pt x="20" y="44"/>
                          <a:pt x="20" y="45"/>
                        </a:cubicBezTo>
                        <a:cubicBezTo>
                          <a:pt x="20" y="45"/>
                          <a:pt x="20" y="45"/>
                          <a:pt x="20" y="45"/>
                        </a:cubicBezTo>
                        <a:cubicBezTo>
                          <a:pt x="20" y="34"/>
                          <a:pt x="19" y="24"/>
                          <a:pt x="19" y="18"/>
                        </a:cubicBezTo>
                        <a:cubicBezTo>
                          <a:pt x="19" y="11"/>
                          <a:pt x="23" y="10"/>
                          <a:pt x="26" y="10"/>
                        </a:cubicBezTo>
                        <a:cubicBezTo>
                          <a:pt x="27" y="10"/>
                          <a:pt x="27" y="10"/>
                          <a:pt x="27" y="10"/>
                        </a:cubicBezTo>
                        <a:cubicBezTo>
                          <a:pt x="33" y="11"/>
                          <a:pt x="39" y="16"/>
                          <a:pt x="45" y="21"/>
                        </a:cubicBezTo>
                        <a:cubicBezTo>
                          <a:pt x="45" y="21"/>
                          <a:pt x="45" y="21"/>
                          <a:pt x="45" y="21"/>
                        </a:cubicBezTo>
                        <a:cubicBezTo>
                          <a:pt x="45" y="21"/>
                          <a:pt x="46" y="21"/>
                          <a:pt x="46" y="21"/>
                        </a:cubicBezTo>
                        <a:cubicBezTo>
                          <a:pt x="45" y="21"/>
                          <a:pt x="45" y="21"/>
                          <a:pt x="45" y="21"/>
                        </a:cubicBezTo>
                        <a:cubicBezTo>
                          <a:pt x="45" y="21"/>
                          <a:pt x="45" y="21"/>
                          <a:pt x="45" y="22"/>
                        </a:cubicBezTo>
                        <a:cubicBezTo>
                          <a:pt x="56" y="32"/>
                          <a:pt x="66" y="48"/>
                          <a:pt x="70" y="60"/>
                        </a:cubicBezTo>
                        <a:cubicBezTo>
                          <a:pt x="74" y="70"/>
                          <a:pt x="73" y="80"/>
                          <a:pt x="71" y="87"/>
                        </a:cubicBezTo>
                        <a:cubicBezTo>
                          <a:pt x="73" y="88"/>
                          <a:pt x="74" y="90"/>
                          <a:pt x="76" y="92"/>
                        </a:cubicBezTo>
                        <a:cubicBezTo>
                          <a:pt x="75" y="92"/>
                          <a:pt x="75" y="92"/>
                          <a:pt x="75" y="91"/>
                        </a:cubicBezTo>
                        <a:cubicBezTo>
                          <a:pt x="75" y="92"/>
                          <a:pt x="75" y="92"/>
                          <a:pt x="75" y="92"/>
                        </a:cubicBezTo>
                        <a:cubicBezTo>
                          <a:pt x="74" y="91"/>
                          <a:pt x="73" y="90"/>
                          <a:pt x="72" y="90"/>
                        </a:cubicBezTo>
                        <a:cubicBezTo>
                          <a:pt x="72" y="92"/>
                          <a:pt x="72" y="95"/>
                          <a:pt x="74" y="97"/>
                        </a:cubicBezTo>
                        <a:cubicBezTo>
                          <a:pt x="73" y="96"/>
                          <a:pt x="73" y="96"/>
                          <a:pt x="72" y="95"/>
                        </a:cubicBezTo>
                        <a:cubicBezTo>
                          <a:pt x="73" y="96"/>
                          <a:pt x="73" y="96"/>
                          <a:pt x="73" y="97"/>
                        </a:cubicBezTo>
                        <a:cubicBezTo>
                          <a:pt x="72" y="95"/>
                          <a:pt x="71" y="94"/>
                          <a:pt x="71" y="92"/>
                        </a:cubicBezTo>
                        <a:cubicBezTo>
                          <a:pt x="70" y="90"/>
                          <a:pt x="70" y="90"/>
                          <a:pt x="70" y="89"/>
                        </a:cubicBezTo>
                        <a:cubicBezTo>
                          <a:pt x="68" y="92"/>
                          <a:pt x="67" y="95"/>
                          <a:pt x="64" y="97"/>
                        </a:cubicBezTo>
                        <a:cubicBezTo>
                          <a:pt x="65" y="98"/>
                          <a:pt x="65" y="99"/>
                          <a:pt x="66" y="100"/>
                        </a:cubicBezTo>
                        <a:cubicBezTo>
                          <a:pt x="68" y="102"/>
                          <a:pt x="70" y="102"/>
                          <a:pt x="72" y="103"/>
                        </a:cubicBezTo>
                        <a:cubicBezTo>
                          <a:pt x="75" y="104"/>
                          <a:pt x="76" y="105"/>
                          <a:pt x="78" y="107"/>
                        </a:cubicBezTo>
                        <a:cubicBezTo>
                          <a:pt x="85" y="94"/>
                          <a:pt x="83" y="85"/>
                          <a:pt x="83" y="84"/>
                        </a:cubicBezTo>
                        <a:cubicBezTo>
                          <a:pt x="83" y="84"/>
                          <a:pt x="83" y="83"/>
                          <a:pt x="83" y="83"/>
                        </a:cubicBezTo>
                        <a:cubicBezTo>
                          <a:pt x="83" y="83"/>
                          <a:pt x="83" y="83"/>
                          <a:pt x="83" y="83"/>
                        </a:cubicBezTo>
                        <a:cubicBezTo>
                          <a:pt x="83" y="83"/>
                          <a:pt x="82" y="68"/>
                          <a:pt x="66" y="39"/>
                        </a:cubicBezTo>
                        <a:cubicBezTo>
                          <a:pt x="59" y="25"/>
                          <a:pt x="50" y="16"/>
                          <a:pt x="44" y="11"/>
                        </a:cubicBezTo>
                        <a:cubicBezTo>
                          <a:pt x="38" y="5"/>
                          <a:pt x="33" y="3"/>
                          <a:pt x="33" y="3"/>
                        </a:cubicBezTo>
                        <a:cubicBezTo>
                          <a:pt x="29" y="1"/>
                          <a:pt x="25" y="0"/>
                          <a:pt x="22" y="0"/>
                        </a:cubicBezTo>
                      </a:path>
                    </a:pathLst>
                  </a:custGeom>
                  <a:solidFill>
                    <a:srgbClr val="DD44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27" name="Google Shape;4127;p21"/>
                  <p:cNvSpPr/>
                  <p:nvPr/>
                </p:nvSpPr>
                <p:spPr>
                  <a:xfrm>
                    <a:off x="3740" y="2018"/>
                    <a:ext cx="65" cy="100"/>
                  </a:xfrm>
                  <a:custGeom>
                    <a:avLst/>
                    <a:gdLst/>
                    <a:ahLst/>
                    <a:cxnLst/>
                    <a:rect l="l" t="t" r="r" b="b"/>
                    <a:pathLst>
                      <a:path w="86" h="133" extrusionOk="0">
                        <a:moveTo>
                          <a:pt x="29" y="108"/>
                        </a:moveTo>
                        <a:cubicBezTo>
                          <a:pt x="28" y="108"/>
                          <a:pt x="28" y="108"/>
                          <a:pt x="28" y="108"/>
                        </a:cubicBezTo>
                        <a:cubicBezTo>
                          <a:pt x="30" y="110"/>
                          <a:pt x="32" y="111"/>
                          <a:pt x="34" y="112"/>
                        </a:cubicBezTo>
                        <a:cubicBezTo>
                          <a:pt x="35" y="112"/>
                          <a:pt x="36" y="113"/>
                          <a:pt x="37" y="113"/>
                        </a:cubicBezTo>
                        <a:cubicBezTo>
                          <a:pt x="37" y="113"/>
                          <a:pt x="37" y="113"/>
                          <a:pt x="37" y="112"/>
                        </a:cubicBezTo>
                        <a:cubicBezTo>
                          <a:pt x="36" y="112"/>
                          <a:pt x="35" y="112"/>
                          <a:pt x="34" y="111"/>
                        </a:cubicBezTo>
                        <a:cubicBezTo>
                          <a:pt x="33" y="110"/>
                          <a:pt x="31" y="109"/>
                          <a:pt x="29" y="108"/>
                        </a:cubicBezTo>
                        <a:moveTo>
                          <a:pt x="18" y="101"/>
                        </a:moveTo>
                        <a:cubicBezTo>
                          <a:pt x="18" y="101"/>
                          <a:pt x="18" y="101"/>
                          <a:pt x="18" y="101"/>
                        </a:cubicBezTo>
                        <a:cubicBezTo>
                          <a:pt x="21" y="104"/>
                          <a:pt x="24" y="106"/>
                          <a:pt x="27" y="107"/>
                        </a:cubicBezTo>
                        <a:cubicBezTo>
                          <a:pt x="27" y="107"/>
                          <a:pt x="27" y="107"/>
                          <a:pt x="27" y="107"/>
                        </a:cubicBezTo>
                        <a:cubicBezTo>
                          <a:pt x="24" y="105"/>
                          <a:pt x="21" y="103"/>
                          <a:pt x="18" y="101"/>
                        </a:cubicBezTo>
                        <a:moveTo>
                          <a:pt x="14" y="97"/>
                        </a:moveTo>
                        <a:cubicBezTo>
                          <a:pt x="14" y="98"/>
                          <a:pt x="14" y="98"/>
                          <a:pt x="14" y="98"/>
                        </a:cubicBezTo>
                        <a:cubicBezTo>
                          <a:pt x="14" y="98"/>
                          <a:pt x="15" y="99"/>
                          <a:pt x="15" y="99"/>
                        </a:cubicBezTo>
                        <a:cubicBezTo>
                          <a:pt x="15" y="99"/>
                          <a:pt x="15" y="99"/>
                          <a:pt x="15" y="99"/>
                        </a:cubicBezTo>
                        <a:cubicBezTo>
                          <a:pt x="16" y="99"/>
                          <a:pt x="16" y="100"/>
                          <a:pt x="16" y="100"/>
                        </a:cubicBezTo>
                        <a:cubicBezTo>
                          <a:pt x="17" y="100"/>
                          <a:pt x="17" y="100"/>
                          <a:pt x="17" y="100"/>
                        </a:cubicBezTo>
                        <a:cubicBezTo>
                          <a:pt x="16" y="99"/>
                          <a:pt x="16" y="99"/>
                          <a:pt x="16" y="99"/>
                        </a:cubicBezTo>
                        <a:cubicBezTo>
                          <a:pt x="15" y="98"/>
                          <a:pt x="15" y="98"/>
                          <a:pt x="14" y="97"/>
                        </a:cubicBezTo>
                        <a:moveTo>
                          <a:pt x="1" y="72"/>
                        </a:moveTo>
                        <a:cubicBezTo>
                          <a:pt x="1" y="73"/>
                          <a:pt x="0" y="74"/>
                          <a:pt x="0" y="75"/>
                        </a:cubicBezTo>
                        <a:cubicBezTo>
                          <a:pt x="0" y="76"/>
                          <a:pt x="0" y="76"/>
                          <a:pt x="0" y="77"/>
                        </a:cubicBezTo>
                        <a:cubicBezTo>
                          <a:pt x="0" y="77"/>
                          <a:pt x="0" y="79"/>
                          <a:pt x="1" y="80"/>
                        </a:cubicBezTo>
                        <a:cubicBezTo>
                          <a:pt x="1" y="80"/>
                          <a:pt x="1" y="80"/>
                          <a:pt x="1" y="80"/>
                        </a:cubicBezTo>
                        <a:cubicBezTo>
                          <a:pt x="1" y="80"/>
                          <a:pt x="1" y="80"/>
                          <a:pt x="1" y="80"/>
                        </a:cubicBezTo>
                        <a:cubicBezTo>
                          <a:pt x="2" y="84"/>
                          <a:pt x="5" y="90"/>
                          <a:pt x="12" y="97"/>
                        </a:cubicBezTo>
                        <a:cubicBezTo>
                          <a:pt x="13" y="96"/>
                          <a:pt x="13" y="96"/>
                          <a:pt x="13" y="96"/>
                        </a:cubicBezTo>
                        <a:cubicBezTo>
                          <a:pt x="1" y="85"/>
                          <a:pt x="1" y="75"/>
                          <a:pt x="1" y="75"/>
                        </a:cubicBezTo>
                        <a:cubicBezTo>
                          <a:pt x="1" y="75"/>
                          <a:pt x="1" y="75"/>
                          <a:pt x="1" y="75"/>
                        </a:cubicBezTo>
                        <a:cubicBezTo>
                          <a:pt x="1" y="74"/>
                          <a:pt x="1" y="73"/>
                          <a:pt x="1" y="72"/>
                        </a:cubicBezTo>
                        <a:cubicBezTo>
                          <a:pt x="1" y="72"/>
                          <a:pt x="1" y="72"/>
                          <a:pt x="1" y="72"/>
                        </a:cubicBezTo>
                        <a:moveTo>
                          <a:pt x="3" y="61"/>
                        </a:moveTo>
                        <a:cubicBezTo>
                          <a:pt x="3" y="61"/>
                          <a:pt x="3" y="61"/>
                          <a:pt x="3" y="61"/>
                        </a:cubicBezTo>
                        <a:cubicBezTo>
                          <a:pt x="3" y="61"/>
                          <a:pt x="3" y="61"/>
                          <a:pt x="3" y="61"/>
                        </a:cubicBezTo>
                        <a:moveTo>
                          <a:pt x="3" y="60"/>
                        </a:moveTo>
                        <a:cubicBezTo>
                          <a:pt x="3" y="60"/>
                          <a:pt x="3" y="60"/>
                          <a:pt x="3" y="60"/>
                        </a:cubicBezTo>
                        <a:cubicBezTo>
                          <a:pt x="3" y="60"/>
                          <a:pt x="3" y="60"/>
                          <a:pt x="3" y="60"/>
                        </a:cubicBezTo>
                        <a:moveTo>
                          <a:pt x="3" y="60"/>
                        </a:moveTo>
                        <a:cubicBezTo>
                          <a:pt x="3" y="60"/>
                          <a:pt x="3" y="60"/>
                          <a:pt x="3" y="60"/>
                        </a:cubicBezTo>
                        <a:cubicBezTo>
                          <a:pt x="3" y="60"/>
                          <a:pt x="3" y="60"/>
                          <a:pt x="3" y="60"/>
                        </a:cubicBezTo>
                        <a:moveTo>
                          <a:pt x="3" y="58"/>
                        </a:moveTo>
                        <a:cubicBezTo>
                          <a:pt x="3" y="58"/>
                          <a:pt x="3" y="59"/>
                          <a:pt x="3" y="60"/>
                        </a:cubicBezTo>
                        <a:cubicBezTo>
                          <a:pt x="3" y="59"/>
                          <a:pt x="3" y="58"/>
                          <a:pt x="3" y="58"/>
                        </a:cubicBezTo>
                        <a:moveTo>
                          <a:pt x="4" y="57"/>
                        </a:moveTo>
                        <a:cubicBezTo>
                          <a:pt x="4" y="57"/>
                          <a:pt x="3" y="58"/>
                          <a:pt x="3" y="58"/>
                        </a:cubicBezTo>
                        <a:cubicBezTo>
                          <a:pt x="3" y="58"/>
                          <a:pt x="4" y="57"/>
                          <a:pt x="4" y="57"/>
                        </a:cubicBezTo>
                        <a:moveTo>
                          <a:pt x="4" y="57"/>
                        </a:moveTo>
                        <a:cubicBezTo>
                          <a:pt x="4" y="57"/>
                          <a:pt x="4" y="57"/>
                          <a:pt x="4" y="57"/>
                        </a:cubicBezTo>
                        <a:cubicBezTo>
                          <a:pt x="4" y="57"/>
                          <a:pt x="4" y="57"/>
                          <a:pt x="4" y="57"/>
                        </a:cubicBezTo>
                        <a:moveTo>
                          <a:pt x="8" y="11"/>
                        </a:moveTo>
                        <a:cubicBezTo>
                          <a:pt x="8" y="11"/>
                          <a:pt x="8" y="11"/>
                          <a:pt x="8" y="11"/>
                        </a:cubicBezTo>
                        <a:cubicBezTo>
                          <a:pt x="8" y="11"/>
                          <a:pt x="8" y="11"/>
                          <a:pt x="8" y="11"/>
                        </a:cubicBezTo>
                        <a:moveTo>
                          <a:pt x="23" y="0"/>
                        </a:moveTo>
                        <a:cubicBezTo>
                          <a:pt x="20" y="0"/>
                          <a:pt x="17" y="1"/>
                          <a:pt x="14" y="3"/>
                        </a:cubicBezTo>
                        <a:cubicBezTo>
                          <a:pt x="16" y="1"/>
                          <a:pt x="18" y="0"/>
                          <a:pt x="21" y="0"/>
                        </a:cubicBezTo>
                        <a:cubicBezTo>
                          <a:pt x="21" y="0"/>
                          <a:pt x="21" y="0"/>
                          <a:pt x="21" y="0"/>
                        </a:cubicBezTo>
                        <a:cubicBezTo>
                          <a:pt x="21" y="0"/>
                          <a:pt x="21" y="0"/>
                          <a:pt x="21" y="0"/>
                        </a:cubicBezTo>
                        <a:cubicBezTo>
                          <a:pt x="21" y="0"/>
                          <a:pt x="21" y="0"/>
                          <a:pt x="20" y="1"/>
                        </a:cubicBezTo>
                        <a:cubicBezTo>
                          <a:pt x="21" y="0"/>
                          <a:pt x="22" y="0"/>
                          <a:pt x="23" y="0"/>
                        </a:cubicBezTo>
                        <a:cubicBezTo>
                          <a:pt x="26" y="0"/>
                          <a:pt x="30" y="1"/>
                          <a:pt x="34" y="3"/>
                        </a:cubicBezTo>
                        <a:cubicBezTo>
                          <a:pt x="34" y="3"/>
                          <a:pt x="39" y="5"/>
                          <a:pt x="45" y="11"/>
                        </a:cubicBezTo>
                        <a:cubicBezTo>
                          <a:pt x="51" y="16"/>
                          <a:pt x="60" y="25"/>
                          <a:pt x="67" y="39"/>
                        </a:cubicBezTo>
                        <a:cubicBezTo>
                          <a:pt x="83" y="68"/>
                          <a:pt x="84" y="83"/>
                          <a:pt x="84" y="83"/>
                        </a:cubicBezTo>
                        <a:cubicBezTo>
                          <a:pt x="84" y="83"/>
                          <a:pt x="84" y="83"/>
                          <a:pt x="84" y="83"/>
                        </a:cubicBezTo>
                        <a:cubicBezTo>
                          <a:pt x="84" y="83"/>
                          <a:pt x="84" y="84"/>
                          <a:pt x="84" y="84"/>
                        </a:cubicBezTo>
                        <a:cubicBezTo>
                          <a:pt x="84" y="85"/>
                          <a:pt x="86" y="94"/>
                          <a:pt x="79" y="107"/>
                        </a:cubicBezTo>
                        <a:cubicBezTo>
                          <a:pt x="79" y="107"/>
                          <a:pt x="79" y="107"/>
                          <a:pt x="79" y="108"/>
                        </a:cubicBezTo>
                        <a:cubicBezTo>
                          <a:pt x="79" y="108"/>
                          <a:pt x="79" y="107"/>
                          <a:pt x="79" y="107"/>
                        </a:cubicBezTo>
                        <a:cubicBezTo>
                          <a:pt x="78" y="109"/>
                          <a:pt x="77" y="110"/>
                          <a:pt x="76" y="112"/>
                        </a:cubicBezTo>
                        <a:cubicBezTo>
                          <a:pt x="76" y="112"/>
                          <a:pt x="75" y="113"/>
                          <a:pt x="74" y="114"/>
                        </a:cubicBezTo>
                        <a:cubicBezTo>
                          <a:pt x="74" y="115"/>
                          <a:pt x="74" y="116"/>
                          <a:pt x="73" y="117"/>
                        </a:cubicBezTo>
                        <a:cubicBezTo>
                          <a:pt x="73" y="116"/>
                          <a:pt x="73" y="116"/>
                          <a:pt x="73" y="116"/>
                        </a:cubicBezTo>
                        <a:cubicBezTo>
                          <a:pt x="73" y="116"/>
                          <a:pt x="73" y="116"/>
                          <a:pt x="72" y="117"/>
                        </a:cubicBezTo>
                        <a:cubicBezTo>
                          <a:pt x="72" y="117"/>
                          <a:pt x="72" y="117"/>
                          <a:pt x="72" y="117"/>
                        </a:cubicBezTo>
                        <a:cubicBezTo>
                          <a:pt x="68" y="123"/>
                          <a:pt x="60" y="131"/>
                          <a:pt x="51" y="132"/>
                        </a:cubicBezTo>
                        <a:cubicBezTo>
                          <a:pt x="50" y="132"/>
                          <a:pt x="50" y="132"/>
                          <a:pt x="49" y="132"/>
                        </a:cubicBezTo>
                        <a:cubicBezTo>
                          <a:pt x="49" y="128"/>
                          <a:pt x="49" y="125"/>
                          <a:pt x="48" y="122"/>
                        </a:cubicBezTo>
                        <a:cubicBezTo>
                          <a:pt x="46" y="119"/>
                          <a:pt x="43" y="116"/>
                          <a:pt x="39" y="114"/>
                        </a:cubicBezTo>
                        <a:cubicBezTo>
                          <a:pt x="39" y="114"/>
                          <a:pt x="39" y="114"/>
                          <a:pt x="39" y="115"/>
                        </a:cubicBezTo>
                        <a:cubicBezTo>
                          <a:pt x="43" y="117"/>
                          <a:pt x="46" y="119"/>
                          <a:pt x="47" y="123"/>
                        </a:cubicBezTo>
                        <a:cubicBezTo>
                          <a:pt x="48" y="123"/>
                          <a:pt x="48" y="125"/>
                          <a:pt x="48" y="126"/>
                        </a:cubicBezTo>
                        <a:cubicBezTo>
                          <a:pt x="48" y="126"/>
                          <a:pt x="48" y="126"/>
                          <a:pt x="48" y="126"/>
                        </a:cubicBezTo>
                        <a:cubicBezTo>
                          <a:pt x="48" y="126"/>
                          <a:pt x="48" y="126"/>
                          <a:pt x="48" y="126"/>
                        </a:cubicBezTo>
                        <a:cubicBezTo>
                          <a:pt x="48" y="126"/>
                          <a:pt x="48" y="127"/>
                          <a:pt x="48" y="128"/>
                        </a:cubicBezTo>
                        <a:cubicBezTo>
                          <a:pt x="48" y="128"/>
                          <a:pt x="48" y="128"/>
                          <a:pt x="48" y="128"/>
                        </a:cubicBezTo>
                        <a:cubicBezTo>
                          <a:pt x="48" y="128"/>
                          <a:pt x="48" y="128"/>
                          <a:pt x="48" y="128"/>
                        </a:cubicBezTo>
                        <a:cubicBezTo>
                          <a:pt x="48" y="128"/>
                          <a:pt x="48" y="128"/>
                          <a:pt x="48" y="128"/>
                        </a:cubicBezTo>
                        <a:cubicBezTo>
                          <a:pt x="48" y="128"/>
                          <a:pt x="48" y="128"/>
                          <a:pt x="48" y="128"/>
                        </a:cubicBezTo>
                        <a:cubicBezTo>
                          <a:pt x="48" y="128"/>
                          <a:pt x="48" y="128"/>
                          <a:pt x="48" y="128"/>
                        </a:cubicBezTo>
                        <a:cubicBezTo>
                          <a:pt x="48" y="128"/>
                          <a:pt x="48" y="128"/>
                          <a:pt x="48" y="128"/>
                        </a:cubicBezTo>
                        <a:cubicBezTo>
                          <a:pt x="48" y="129"/>
                          <a:pt x="48" y="130"/>
                          <a:pt x="48" y="132"/>
                        </a:cubicBezTo>
                        <a:cubicBezTo>
                          <a:pt x="48" y="132"/>
                          <a:pt x="48" y="132"/>
                          <a:pt x="49" y="132"/>
                        </a:cubicBezTo>
                        <a:cubicBezTo>
                          <a:pt x="49" y="132"/>
                          <a:pt x="50" y="132"/>
                          <a:pt x="51" y="133"/>
                        </a:cubicBezTo>
                        <a:cubicBezTo>
                          <a:pt x="51" y="133"/>
                          <a:pt x="52" y="133"/>
                          <a:pt x="52" y="133"/>
                        </a:cubicBezTo>
                        <a:cubicBezTo>
                          <a:pt x="52" y="133"/>
                          <a:pt x="52" y="133"/>
                          <a:pt x="52" y="133"/>
                        </a:cubicBezTo>
                        <a:cubicBezTo>
                          <a:pt x="54" y="132"/>
                          <a:pt x="56" y="132"/>
                          <a:pt x="59" y="130"/>
                        </a:cubicBezTo>
                        <a:cubicBezTo>
                          <a:pt x="59" y="130"/>
                          <a:pt x="59" y="130"/>
                          <a:pt x="59" y="130"/>
                        </a:cubicBezTo>
                        <a:cubicBezTo>
                          <a:pt x="59" y="130"/>
                          <a:pt x="59" y="130"/>
                          <a:pt x="59" y="130"/>
                        </a:cubicBezTo>
                        <a:cubicBezTo>
                          <a:pt x="64" y="127"/>
                          <a:pt x="70" y="122"/>
                          <a:pt x="76" y="112"/>
                        </a:cubicBezTo>
                        <a:cubicBezTo>
                          <a:pt x="76" y="112"/>
                          <a:pt x="76" y="112"/>
                          <a:pt x="76" y="112"/>
                        </a:cubicBezTo>
                        <a:cubicBezTo>
                          <a:pt x="85" y="99"/>
                          <a:pt x="85" y="88"/>
                          <a:pt x="85" y="85"/>
                        </a:cubicBezTo>
                        <a:cubicBezTo>
                          <a:pt x="85" y="85"/>
                          <a:pt x="85" y="84"/>
                          <a:pt x="85" y="84"/>
                        </a:cubicBezTo>
                        <a:cubicBezTo>
                          <a:pt x="84" y="84"/>
                          <a:pt x="84" y="84"/>
                          <a:pt x="84" y="84"/>
                        </a:cubicBezTo>
                        <a:cubicBezTo>
                          <a:pt x="84" y="84"/>
                          <a:pt x="84" y="83"/>
                          <a:pt x="84" y="83"/>
                        </a:cubicBezTo>
                        <a:cubicBezTo>
                          <a:pt x="84" y="83"/>
                          <a:pt x="84" y="83"/>
                          <a:pt x="84" y="83"/>
                        </a:cubicBezTo>
                        <a:cubicBezTo>
                          <a:pt x="84" y="80"/>
                          <a:pt x="82" y="65"/>
                          <a:pt x="68" y="38"/>
                        </a:cubicBezTo>
                        <a:cubicBezTo>
                          <a:pt x="53" y="12"/>
                          <a:pt x="34" y="3"/>
                          <a:pt x="34" y="3"/>
                        </a:cubicBezTo>
                        <a:cubicBezTo>
                          <a:pt x="31" y="1"/>
                          <a:pt x="27" y="0"/>
                          <a:pt x="23" y="0"/>
                        </a:cubicBezTo>
                      </a:path>
                    </a:pathLst>
                  </a:custGeom>
                  <a:solidFill>
                    <a:srgbClr val="92262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28" name="Google Shape;4128;p21"/>
                  <p:cNvSpPr/>
                  <p:nvPr/>
                </p:nvSpPr>
                <p:spPr>
                  <a:xfrm>
                    <a:off x="3744" y="2020"/>
                    <a:ext cx="7" cy="21"/>
                  </a:xfrm>
                  <a:custGeom>
                    <a:avLst/>
                    <a:gdLst/>
                    <a:ahLst/>
                    <a:cxnLst/>
                    <a:rect l="l" t="t" r="r" b="b"/>
                    <a:pathLst>
                      <a:path w="9" h="28" extrusionOk="0">
                        <a:moveTo>
                          <a:pt x="3" y="8"/>
                        </a:moveTo>
                        <a:cubicBezTo>
                          <a:pt x="3" y="8"/>
                          <a:pt x="3" y="8"/>
                          <a:pt x="3" y="8"/>
                        </a:cubicBezTo>
                        <a:cubicBezTo>
                          <a:pt x="1" y="13"/>
                          <a:pt x="0" y="20"/>
                          <a:pt x="0" y="28"/>
                        </a:cubicBezTo>
                        <a:cubicBezTo>
                          <a:pt x="0" y="28"/>
                          <a:pt x="0" y="28"/>
                          <a:pt x="0" y="28"/>
                        </a:cubicBezTo>
                        <a:cubicBezTo>
                          <a:pt x="0" y="20"/>
                          <a:pt x="1" y="13"/>
                          <a:pt x="3" y="8"/>
                        </a:cubicBezTo>
                        <a:cubicBezTo>
                          <a:pt x="3" y="8"/>
                          <a:pt x="3" y="8"/>
                          <a:pt x="3" y="8"/>
                        </a:cubicBezTo>
                        <a:moveTo>
                          <a:pt x="9" y="0"/>
                        </a:moveTo>
                        <a:cubicBezTo>
                          <a:pt x="7" y="1"/>
                          <a:pt x="4" y="4"/>
                          <a:pt x="3" y="8"/>
                        </a:cubicBezTo>
                        <a:cubicBezTo>
                          <a:pt x="4" y="4"/>
                          <a:pt x="7" y="1"/>
                          <a:pt x="9" y="0"/>
                        </a:cubicBezTo>
                      </a:path>
                    </a:pathLst>
                  </a:custGeom>
                  <a:solidFill>
                    <a:srgbClr val="92262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29" name="Google Shape;4129;p21"/>
                  <p:cNvSpPr/>
                  <p:nvPr/>
                </p:nvSpPr>
                <p:spPr>
                  <a:xfrm>
                    <a:off x="3744" y="2019"/>
                    <a:ext cx="11" cy="31"/>
                  </a:xfrm>
                  <a:custGeom>
                    <a:avLst/>
                    <a:gdLst/>
                    <a:ahLst/>
                    <a:cxnLst/>
                    <a:rect l="l" t="t" r="r" b="b"/>
                    <a:pathLst>
                      <a:path w="15" h="42" extrusionOk="0">
                        <a:moveTo>
                          <a:pt x="11" y="40"/>
                        </a:moveTo>
                        <a:cubicBezTo>
                          <a:pt x="11" y="40"/>
                          <a:pt x="11" y="40"/>
                          <a:pt x="11" y="41"/>
                        </a:cubicBezTo>
                        <a:cubicBezTo>
                          <a:pt x="11" y="41"/>
                          <a:pt x="11" y="41"/>
                          <a:pt x="11" y="42"/>
                        </a:cubicBezTo>
                        <a:cubicBezTo>
                          <a:pt x="11" y="41"/>
                          <a:pt x="11" y="40"/>
                          <a:pt x="11" y="40"/>
                        </a:cubicBezTo>
                        <a:moveTo>
                          <a:pt x="5" y="34"/>
                        </a:moveTo>
                        <a:cubicBezTo>
                          <a:pt x="5" y="34"/>
                          <a:pt x="5" y="34"/>
                          <a:pt x="5" y="34"/>
                        </a:cubicBezTo>
                        <a:cubicBezTo>
                          <a:pt x="5" y="34"/>
                          <a:pt x="5" y="34"/>
                          <a:pt x="5" y="34"/>
                        </a:cubicBezTo>
                        <a:cubicBezTo>
                          <a:pt x="5" y="34"/>
                          <a:pt x="5" y="34"/>
                          <a:pt x="5" y="34"/>
                        </a:cubicBezTo>
                        <a:moveTo>
                          <a:pt x="15" y="0"/>
                        </a:moveTo>
                        <a:cubicBezTo>
                          <a:pt x="11" y="0"/>
                          <a:pt x="6" y="3"/>
                          <a:pt x="3" y="10"/>
                        </a:cubicBezTo>
                        <a:cubicBezTo>
                          <a:pt x="1" y="15"/>
                          <a:pt x="1" y="22"/>
                          <a:pt x="0" y="29"/>
                        </a:cubicBezTo>
                        <a:cubicBezTo>
                          <a:pt x="0" y="29"/>
                          <a:pt x="1" y="29"/>
                          <a:pt x="1" y="28"/>
                        </a:cubicBezTo>
                        <a:cubicBezTo>
                          <a:pt x="2" y="28"/>
                          <a:pt x="2" y="28"/>
                          <a:pt x="2" y="28"/>
                        </a:cubicBezTo>
                        <a:cubicBezTo>
                          <a:pt x="2" y="28"/>
                          <a:pt x="3" y="29"/>
                          <a:pt x="4" y="29"/>
                        </a:cubicBezTo>
                        <a:cubicBezTo>
                          <a:pt x="2" y="19"/>
                          <a:pt x="2" y="6"/>
                          <a:pt x="12" y="1"/>
                        </a:cubicBezTo>
                        <a:cubicBezTo>
                          <a:pt x="12" y="1"/>
                          <a:pt x="12" y="1"/>
                          <a:pt x="12" y="1"/>
                        </a:cubicBezTo>
                        <a:cubicBezTo>
                          <a:pt x="12" y="1"/>
                          <a:pt x="12" y="1"/>
                          <a:pt x="12" y="1"/>
                        </a:cubicBezTo>
                        <a:cubicBezTo>
                          <a:pt x="12" y="1"/>
                          <a:pt x="12" y="1"/>
                          <a:pt x="12" y="1"/>
                        </a:cubicBezTo>
                        <a:cubicBezTo>
                          <a:pt x="10" y="3"/>
                          <a:pt x="9" y="5"/>
                          <a:pt x="8" y="7"/>
                        </a:cubicBezTo>
                        <a:cubicBezTo>
                          <a:pt x="7" y="10"/>
                          <a:pt x="6" y="13"/>
                          <a:pt x="6" y="17"/>
                        </a:cubicBezTo>
                        <a:cubicBezTo>
                          <a:pt x="6" y="17"/>
                          <a:pt x="6" y="17"/>
                          <a:pt x="6" y="17"/>
                        </a:cubicBezTo>
                        <a:cubicBezTo>
                          <a:pt x="6" y="23"/>
                          <a:pt x="7" y="29"/>
                          <a:pt x="8" y="34"/>
                        </a:cubicBezTo>
                        <a:cubicBezTo>
                          <a:pt x="9" y="35"/>
                          <a:pt x="10" y="35"/>
                          <a:pt x="10" y="35"/>
                        </a:cubicBezTo>
                        <a:cubicBezTo>
                          <a:pt x="8" y="24"/>
                          <a:pt x="6" y="7"/>
                          <a:pt x="15" y="0"/>
                        </a:cubicBezTo>
                      </a:path>
                    </a:pathLst>
                  </a:custGeom>
                  <a:solidFill>
                    <a:srgbClr val="D938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30" name="Google Shape;4130;p21"/>
                  <p:cNvSpPr/>
                  <p:nvPr/>
                </p:nvSpPr>
                <p:spPr>
                  <a:xfrm>
                    <a:off x="3744" y="2018"/>
                    <a:ext cx="12" cy="23"/>
                  </a:xfrm>
                  <a:custGeom>
                    <a:avLst/>
                    <a:gdLst/>
                    <a:ahLst/>
                    <a:cxnLst/>
                    <a:rect l="l" t="t" r="r" b="b"/>
                    <a:pathLst>
                      <a:path w="16" h="31" extrusionOk="0">
                        <a:moveTo>
                          <a:pt x="16" y="0"/>
                        </a:moveTo>
                        <a:cubicBezTo>
                          <a:pt x="13" y="0"/>
                          <a:pt x="11" y="1"/>
                          <a:pt x="9" y="3"/>
                        </a:cubicBezTo>
                        <a:cubicBezTo>
                          <a:pt x="7" y="4"/>
                          <a:pt x="4" y="7"/>
                          <a:pt x="3" y="11"/>
                        </a:cubicBezTo>
                        <a:cubicBezTo>
                          <a:pt x="3" y="11"/>
                          <a:pt x="3" y="11"/>
                          <a:pt x="3" y="11"/>
                        </a:cubicBezTo>
                        <a:cubicBezTo>
                          <a:pt x="3" y="11"/>
                          <a:pt x="3" y="11"/>
                          <a:pt x="3" y="11"/>
                        </a:cubicBezTo>
                        <a:cubicBezTo>
                          <a:pt x="1" y="16"/>
                          <a:pt x="0" y="23"/>
                          <a:pt x="0" y="31"/>
                        </a:cubicBezTo>
                        <a:cubicBezTo>
                          <a:pt x="0" y="31"/>
                          <a:pt x="0" y="31"/>
                          <a:pt x="0" y="31"/>
                        </a:cubicBezTo>
                        <a:cubicBezTo>
                          <a:pt x="0" y="30"/>
                          <a:pt x="0" y="30"/>
                          <a:pt x="0" y="30"/>
                        </a:cubicBezTo>
                        <a:cubicBezTo>
                          <a:pt x="1" y="23"/>
                          <a:pt x="1" y="16"/>
                          <a:pt x="3" y="11"/>
                        </a:cubicBezTo>
                        <a:cubicBezTo>
                          <a:pt x="6" y="4"/>
                          <a:pt x="11" y="1"/>
                          <a:pt x="15" y="1"/>
                        </a:cubicBezTo>
                        <a:cubicBezTo>
                          <a:pt x="16" y="0"/>
                          <a:pt x="16" y="0"/>
                          <a:pt x="16" y="0"/>
                        </a:cubicBezTo>
                      </a:path>
                    </a:pathLst>
                  </a:custGeom>
                  <a:solidFill>
                    <a:srgbClr val="8F23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31" name="Google Shape;4131;p21"/>
                  <p:cNvSpPr/>
                  <p:nvPr/>
                </p:nvSpPr>
                <p:spPr>
                  <a:xfrm>
                    <a:off x="3741" y="2053"/>
                    <a:ext cx="3" cy="19"/>
                  </a:xfrm>
                  <a:custGeom>
                    <a:avLst/>
                    <a:gdLst/>
                    <a:ahLst/>
                    <a:cxnLst/>
                    <a:rect l="l" t="t" r="r" b="b"/>
                    <a:pathLst>
                      <a:path w="4" h="25" extrusionOk="0">
                        <a:moveTo>
                          <a:pt x="2" y="14"/>
                        </a:moveTo>
                        <a:cubicBezTo>
                          <a:pt x="1" y="17"/>
                          <a:pt x="0" y="21"/>
                          <a:pt x="0" y="25"/>
                        </a:cubicBezTo>
                        <a:cubicBezTo>
                          <a:pt x="0" y="25"/>
                          <a:pt x="0" y="25"/>
                          <a:pt x="0" y="25"/>
                        </a:cubicBezTo>
                        <a:cubicBezTo>
                          <a:pt x="0" y="21"/>
                          <a:pt x="1" y="17"/>
                          <a:pt x="2" y="14"/>
                        </a:cubicBezTo>
                        <a:moveTo>
                          <a:pt x="2" y="13"/>
                        </a:moveTo>
                        <a:cubicBezTo>
                          <a:pt x="2" y="14"/>
                          <a:pt x="2" y="14"/>
                          <a:pt x="2" y="14"/>
                        </a:cubicBezTo>
                        <a:cubicBezTo>
                          <a:pt x="2" y="14"/>
                          <a:pt x="2" y="14"/>
                          <a:pt x="2" y="13"/>
                        </a:cubicBezTo>
                        <a:moveTo>
                          <a:pt x="2" y="13"/>
                        </a:moveTo>
                        <a:cubicBezTo>
                          <a:pt x="2" y="13"/>
                          <a:pt x="2" y="13"/>
                          <a:pt x="2" y="13"/>
                        </a:cubicBezTo>
                        <a:cubicBezTo>
                          <a:pt x="2" y="13"/>
                          <a:pt x="2" y="13"/>
                          <a:pt x="2" y="13"/>
                        </a:cubicBezTo>
                        <a:moveTo>
                          <a:pt x="2" y="13"/>
                        </a:moveTo>
                        <a:cubicBezTo>
                          <a:pt x="2" y="13"/>
                          <a:pt x="2" y="13"/>
                          <a:pt x="2" y="13"/>
                        </a:cubicBezTo>
                        <a:cubicBezTo>
                          <a:pt x="2" y="13"/>
                          <a:pt x="2" y="13"/>
                          <a:pt x="2" y="13"/>
                        </a:cubicBezTo>
                        <a:moveTo>
                          <a:pt x="2" y="11"/>
                        </a:moveTo>
                        <a:cubicBezTo>
                          <a:pt x="2" y="11"/>
                          <a:pt x="2" y="11"/>
                          <a:pt x="2" y="11"/>
                        </a:cubicBezTo>
                        <a:cubicBezTo>
                          <a:pt x="2" y="11"/>
                          <a:pt x="2" y="11"/>
                          <a:pt x="2" y="11"/>
                        </a:cubicBezTo>
                        <a:moveTo>
                          <a:pt x="3" y="10"/>
                        </a:moveTo>
                        <a:cubicBezTo>
                          <a:pt x="3" y="10"/>
                          <a:pt x="3" y="10"/>
                          <a:pt x="3" y="10"/>
                        </a:cubicBezTo>
                        <a:cubicBezTo>
                          <a:pt x="3" y="10"/>
                          <a:pt x="3" y="10"/>
                          <a:pt x="3" y="10"/>
                        </a:cubicBezTo>
                        <a:moveTo>
                          <a:pt x="4" y="0"/>
                        </a:moveTo>
                        <a:cubicBezTo>
                          <a:pt x="4" y="4"/>
                          <a:pt x="3" y="8"/>
                          <a:pt x="3" y="10"/>
                        </a:cubicBezTo>
                        <a:cubicBezTo>
                          <a:pt x="3" y="10"/>
                          <a:pt x="3" y="10"/>
                          <a:pt x="3" y="10"/>
                        </a:cubicBezTo>
                        <a:cubicBezTo>
                          <a:pt x="3" y="10"/>
                          <a:pt x="3" y="10"/>
                          <a:pt x="3" y="10"/>
                        </a:cubicBezTo>
                        <a:cubicBezTo>
                          <a:pt x="3" y="8"/>
                          <a:pt x="4" y="4"/>
                          <a:pt x="4" y="0"/>
                        </a:cubicBezTo>
                        <a:cubicBezTo>
                          <a:pt x="4" y="0"/>
                          <a:pt x="4" y="0"/>
                          <a:pt x="4" y="0"/>
                        </a:cubicBezTo>
                      </a:path>
                    </a:pathLst>
                  </a:custGeom>
                  <a:solidFill>
                    <a:srgbClr val="92262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32" name="Google Shape;4132;p21"/>
                  <p:cNvSpPr/>
                  <p:nvPr/>
                </p:nvSpPr>
                <p:spPr>
                  <a:xfrm>
                    <a:off x="3741" y="2054"/>
                    <a:ext cx="13" cy="23"/>
                  </a:xfrm>
                  <a:custGeom>
                    <a:avLst/>
                    <a:gdLst/>
                    <a:ahLst/>
                    <a:cxnLst/>
                    <a:rect l="l" t="t" r="r" b="b"/>
                    <a:pathLst>
                      <a:path w="17" h="31" extrusionOk="0">
                        <a:moveTo>
                          <a:pt x="4" y="0"/>
                        </a:moveTo>
                        <a:cubicBezTo>
                          <a:pt x="4" y="4"/>
                          <a:pt x="4" y="7"/>
                          <a:pt x="3" y="9"/>
                        </a:cubicBezTo>
                        <a:cubicBezTo>
                          <a:pt x="2" y="13"/>
                          <a:pt x="1" y="17"/>
                          <a:pt x="0" y="23"/>
                        </a:cubicBezTo>
                        <a:cubicBezTo>
                          <a:pt x="0" y="23"/>
                          <a:pt x="0" y="24"/>
                          <a:pt x="0" y="24"/>
                        </a:cubicBezTo>
                        <a:cubicBezTo>
                          <a:pt x="1" y="25"/>
                          <a:pt x="1" y="26"/>
                          <a:pt x="2" y="27"/>
                        </a:cubicBezTo>
                        <a:cubicBezTo>
                          <a:pt x="3" y="29"/>
                          <a:pt x="4" y="31"/>
                          <a:pt x="6" y="31"/>
                        </a:cubicBezTo>
                        <a:cubicBezTo>
                          <a:pt x="7" y="31"/>
                          <a:pt x="7" y="31"/>
                          <a:pt x="8" y="31"/>
                        </a:cubicBezTo>
                        <a:cubicBezTo>
                          <a:pt x="10" y="30"/>
                          <a:pt x="12" y="27"/>
                          <a:pt x="13" y="25"/>
                        </a:cubicBezTo>
                        <a:cubicBezTo>
                          <a:pt x="15" y="21"/>
                          <a:pt x="17" y="16"/>
                          <a:pt x="17" y="12"/>
                        </a:cubicBezTo>
                        <a:cubicBezTo>
                          <a:pt x="17" y="12"/>
                          <a:pt x="17" y="12"/>
                          <a:pt x="17" y="12"/>
                        </a:cubicBezTo>
                        <a:cubicBezTo>
                          <a:pt x="17" y="12"/>
                          <a:pt x="17" y="12"/>
                          <a:pt x="17" y="12"/>
                        </a:cubicBezTo>
                        <a:cubicBezTo>
                          <a:pt x="16" y="12"/>
                          <a:pt x="16" y="12"/>
                          <a:pt x="15" y="12"/>
                        </a:cubicBezTo>
                        <a:cubicBezTo>
                          <a:pt x="15" y="14"/>
                          <a:pt x="15" y="17"/>
                          <a:pt x="14" y="19"/>
                        </a:cubicBezTo>
                        <a:cubicBezTo>
                          <a:pt x="14" y="19"/>
                          <a:pt x="14" y="19"/>
                          <a:pt x="14" y="19"/>
                        </a:cubicBezTo>
                        <a:cubicBezTo>
                          <a:pt x="13" y="21"/>
                          <a:pt x="12" y="23"/>
                          <a:pt x="12" y="24"/>
                        </a:cubicBezTo>
                        <a:cubicBezTo>
                          <a:pt x="12" y="24"/>
                          <a:pt x="12" y="24"/>
                          <a:pt x="12" y="24"/>
                        </a:cubicBezTo>
                        <a:cubicBezTo>
                          <a:pt x="12" y="24"/>
                          <a:pt x="12" y="24"/>
                          <a:pt x="12" y="24"/>
                        </a:cubicBezTo>
                        <a:cubicBezTo>
                          <a:pt x="10" y="27"/>
                          <a:pt x="9" y="29"/>
                          <a:pt x="7" y="31"/>
                        </a:cubicBezTo>
                        <a:cubicBezTo>
                          <a:pt x="8" y="29"/>
                          <a:pt x="9" y="26"/>
                          <a:pt x="10" y="24"/>
                        </a:cubicBezTo>
                        <a:cubicBezTo>
                          <a:pt x="11" y="20"/>
                          <a:pt x="11" y="15"/>
                          <a:pt x="11" y="11"/>
                        </a:cubicBezTo>
                        <a:cubicBezTo>
                          <a:pt x="11" y="10"/>
                          <a:pt x="11" y="8"/>
                          <a:pt x="11" y="6"/>
                        </a:cubicBezTo>
                        <a:cubicBezTo>
                          <a:pt x="10" y="6"/>
                          <a:pt x="8" y="5"/>
                          <a:pt x="8" y="4"/>
                        </a:cubicBezTo>
                        <a:cubicBezTo>
                          <a:pt x="8" y="3"/>
                          <a:pt x="8" y="3"/>
                          <a:pt x="8" y="3"/>
                        </a:cubicBezTo>
                        <a:cubicBezTo>
                          <a:pt x="9" y="3"/>
                          <a:pt x="9" y="2"/>
                          <a:pt x="9" y="2"/>
                        </a:cubicBezTo>
                        <a:cubicBezTo>
                          <a:pt x="9" y="2"/>
                          <a:pt x="8" y="1"/>
                          <a:pt x="8" y="1"/>
                        </a:cubicBezTo>
                        <a:cubicBezTo>
                          <a:pt x="7" y="1"/>
                          <a:pt x="7" y="1"/>
                          <a:pt x="7" y="1"/>
                        </a:cubicBezTo>
                        <a:cubicBezTo>
                          <a:pt x="6" y="1"/>
                          <a:pt x="5" y="0"/>
                          <a:pt x="4" y="0"/>
                        </a:cubicBezTo>
                      </a:path>
                    </a:pathLst>
                  </a:custGeom>
                  <a:solidFill>
                    <a:srgbClr val="D938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33" name="Google Shape;4133;p21"/>
                  <p:cNvSpPr/>
                  <p:nvPr/>
                </p:nvSpPr>
                <p:spPr>
                  <a:xfrm>
                    <a:off x="3741" y="2052"/>
                    <a:ext cx="3" cy="20"/>
                  </a:xfrm>
                  <a:custGeom>
                    <a:avLst/>
                    <a:gdLst/>
                    <a:ahLst/>
                    <a:cxnLst/>
                    <a:rect l="l" t="t" r="r" b="b"/>
                    <a:pathLst>
                      <a:path w="4" h="27" extrusionOk="0">
                        <a:moveTo>
                          <a:pt x="4" y="2"/>
                        </a:moveTo>
                        <a:cubicBezTo>
                          <a:pt x="4" y="6"/>
                          <a:pt x="3" y="10"/>
                          <a:pt x="3" y="12"/>
                        </a:cubicBezTo>
                        <a:cubicBezTo>
                          <a:pt x="3" y="12"/>
                          <a:pt x="3" y="12"/>
                          <a:pt x="3" y="12"/>
                        </a:cubicBezTo>
                        <a:cubicBezTo>
                          <a:pt x="3" y="12"/>
                          <a:pt x="3" y="12"/>
                          <a:pt x="3" y="12"/>
                        </a:cubicBezTo>
                        <a:cubicBezTo>
                          <a:pt x="3" y="12"/>
                          <a:pt x="3" y="12"/>
                          <a:pt x="3" y="12"/>
                        </a:cubicBezTo>
                        <a:cubicBezTo>
                          <a:pt x="3" y="12"/>
                          <a:pt x="2" y="13"/>
                          <a:pt x="2" y="13"/>
                        </a:cubicBezTo>
                        <a:cubicBezTo>
                          <a:pt x="2" y="13"/>
                          <a:pt x="2" y="13"/>
                          <a:pt x="2" y="13"/>
                        </a:cubicBezTo>
                        <a:cubicBezTo>
                          <a:pt x="2" y="13"/>
                          <a:pt x="2" y="14"/>
                          <a:pt x="2" y="15"/>
                        </a:cubicBezTo>
                        <a:cubicBezTo>
                          <a:pt x="2" y="15"/>
                          <a:pt x="2" y="15"/>
                          <a:pt x="2" y="15"/>
                        </a:cubicBezTo>
                        <a:cubicBezTo>
                          <a:pt x="2" y="15"/>
                          <a:pt x="2" y="15"/>
                          <a:pt x="2" y="15"/>
                        </a:cubicBezTo>
                        <a:cubicBezTo>
                          <a:pt x="2" y="15"/>
                          <a:pt x="2" y="15"/>
                          <a:pt x="2" y="15"/>
                        </a:cubicBezTo>
                        <a:cubicBezTo>
                          <a:pt x="2" y="15"/>
                          <a:pt x="2" y="15"/>
                          <a:pt x="2" y="15"/>
                        </a:cubicBezTo>
                        <a:cubicBezTo>
                          <a:pt x="2" y="16"/>
                          <a:pt x="2" y="16"/>
                          <a:pt x="2" y="16"/>
                        </a:cubicBezTo>
                        <a:cubicBezTo>
                          <a:pt x="2" y="16"/>
                          <a:pt x="2" y="16"/>
                          <a:pt x="2" y="16"/>
                        </a:cubicBezTo>
                        <a:cubicBezTo>
                          <a:pt x="1" y="19"/>
                          <a:pt x="0" y="23"/>
                          <a:pt x="0" y="27"/>
                        </a:cubicBezTo>
                        <a:cubicBezTo>
                          <a:pt x="0" y="27"/>
                          <a:pt x="0" y="27"/>
                          <a:pt x="0" y="27"/>
                        </a:cubicBezTo>
                        <a:cubicBezTo>
                          <a:pt x="0" y="27"/>
                          <a:pt x="0" y="26"/>
                          <a:pt x="0" y="26"/>
                        </a:cubicBezTo>
                        <a:cubicBezTo>
                          <a:pt x="1" y="20"/>
                          <a:pt x="2" y="16"/>
                          <a:pt x="3" y="12"/>
                        </a:cubicBezTo>
                        <a:cubicBezTo>
                          <a:pt x="4" y="10"/>
                          <a:pt x="4" y="7"/>
                          <a:pt x="4" y="3"/>
                        </a:cubicBezTo>
                        <a:cubicBezTo>
                          <a:pt x="4" y="2"/>
                          <a:pt x="4" y="2"/>
                          <a:pt x="4" y="2"/>
                        </a:cubicBezTo>
                        <a:moveTo>
                          <a:pt x="4" y="0"/>
                        </a:moveTo>
                        <a:cubicBezTo>
                          <a:pt x="4" y="0"/>
                          <a:pt x="4" y="0"/>
                          <a:pt x="4" y="0"/>
                        </a:cubicBezTo>
                        <a:cubicBezTo>
                          <a:pt x="4" y="0"/>
                          <a:pt x="4" y="0"/>
                          <a:pt x="4" y="0"/>
                        </a:cubicBezTo>
                        <a:cubicBezTo>
                          <a:pt x="4" y="0"/>
                          <a:pt x="4" y="0"/>
                          <a:pt x="4" y="0"/>
                        </a:cubicBezTo>
                      </a:path>
                    </a:pathLst>
                  </a:custGeom>
                  <a:solidFill>
                    <a:srgbClr val="8F23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34" name="Google Shape;4134;p21"/>
                  <p:cNvSpPr/>
                  <p:nvPr/>
                </p:nvSpPr>
                <p:spPr>
                  <a:xfrm>
                    <a:off x="3744" y="2136"/>
                    <a:ext cx="44" cy="11"/>
                  </a:xfrm>
                  <a:custGeom>
                    <a:avLst/>
                    <a:gdLst/>
                    <a:ahLst/>
                    <a:cxnLst/>
                    <a:rect l="l" t="t" r="r" b="b"/>
                    <a:pathLst>
                      <a:path w="59" h="15" extrusionOk="0">
                        <a:moveTo>
                          <a:pt x="0" y="0"/>
                        </a:moveTo>
                        <a:cubicBezTo>
                          <a:pt x="0" y="0"/>
                          <a:pt x="4" y="7"/>
                          <a:pt x="18" y="10"/>
                        </a:cubicBezTo>
                        <a:cubicBezTo>
                          <a:pt x="29" y="13"/>
                          <a:pt x="43" y="15"/>
                          <a:pt x="53" y="15"/>
                        </a:cubicBezTo>
                        <a:cubicBezTo>
                          <a:pt x="55" y="15"/>
                          <a:pt x="57" y="15"/>
                          <a:pt x="59" y="15"/>
                        </a:cubicBezTo>
                        <a:cubicBezTo>
                          <a:pt x="59" y="15"/>
                          <a:pt x="42" y="15"/>
                          <a:pt x="26" y="11"/>
                        </a:cubicBezTo>
                        <a:cubicBezTo>
                          <a:pt x="10" y="7"/>
                          <a:pt x="4" y="4"/>
                          <a:pt x="0" y="0"/>
                        </a:cubicBezTo>
                      </a:path>
                    </a:pathLst>
                  </a:custGeom>
                  <a:solidFill>
                    <a:srgbClr val="EF868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35" name="Google Shape;4135;p21"/>
                  <p:cNvSpPr/>
                  <p:nvPr/>
                </p:nvSpPr>
                <p:spPr>
                  <a:xfrm>
                    <a:off x="3696" y="1961"/>
                    <a:ext cx="73" cy="115"/>
                  </a:xfrm>
                  <a:custGeom>
                    <a:avLst/>
                    <a:gdLst/>
                    <a:ahLst/>
                    <a:cxnLst/>
                    <a:rect l="l" t="t" r="r" b="b"/>
                    <a:pathLst>
                      <a:path w="97" h="154" extrusionOk="0">
                        <a:moveTo>
                          <a:pt x="83" y="129"/>
                        </a:moveTo>
                        <a:cubicBezTo>
                          <a:pt x="92" y="130"/>
                          <a:pt x="97" y="125"/>
                          <a:pt x="96" y="123"/>
                        </a:cubicBezTo>
                        <a:cubicBezTo>
                          <a:pt x="95" y="121"/>
                          <a:pt x="94" y="121"/>
                          <a:pt x="91" y="122"/>
                        </a:cubicBezTo>
                        <a:cubicBezTo>
                          <a:pt x="89" y="122"/>
                          <a:pt x="88" y="122"/>
                          <a:pt x="85" y="122"/>
                        </a:cubicBezTo>
                        <a:cubicBezTo>
                          <a:pt x="82" y="122"/>
                          <a:pt x="79" y="121"/>
                          <a:pt x="77" y="121"/>
                        </a:cubicBezTo>
                        <a:cubicBezTo>
                          <a:pt x="75" y="118"/>
                          <a:pt x="72" y="115"/>
                          <a:pt x="69" y="112"/>
                        </a:cubicBezTo>
                        <a:cubicBezTo>
                          <a:pt x="57" y="100"/>
                          <a:pt x="54" y="98"/>
                          <a:pt x="54" y="95"/>
                        </a:cubicBezTo>
                        <a:cubicBezTo>
                          <a:pt x="54" y="92"/>
                          <a:pt x="54" y="92"/>
                          <a:pt x="54" y="92"/>
                        </a:cubicBezTo>
                        <a:cubicBezTo>
                          <a:pt x="54" y="92"/>
                          <a:pt x="54" y="92"/>
                          <a:pt x="54" y="92"/>
                        </a:cubicBezTo>
                        <a:cubicBezTo>
                          <a:pt x="54" y="0"/>
                          <a:pt x="54" y="0"/>
                          <a:pt x="54" y="0"/>
                        </a:cubicBezTo>
                        <a:cubicBezTo>
                          <a:pt x="44" y="0"/>
                          <a:pt x="44" y="0"/>
                          <a:pt x="44" y="0"/>
                        </a:cubicBezTo>
                        <a:cubicBezTo>
                          <a:pt x="44" y="95"/>
                          <a:pt x="44" y="95"/>
                          <a:pt x="44" y="95"/>
                        </a:cubicBezTo>
                        <a:cubicBezTo>
                          <a:pt x="43" y="98"/>
                          <a:pt x="41" y="100"/>
                          <a:pt x="28" y="113"/>
                        </a:cubicBezTo>
                        <a:cubicBezTo>
                          <a:pt x="25" y="115"/>
                          <a:pt x="23" y="118"/>
                          <a:pt x="21" y="121"/>
                        </a:cubicBezTo>
                        <a:cubicBezTo>
                          <a:pt x="19" y="121"/>
                          <a:pt x="16" y="122"/>
                          <a:pt x="12" y="122"/>
                        </a:cubicBezTo>
                        <a:cubicBezTo>
                          <a:pt x="10" y="122"/>
                          <a:pt x="8" y="122"/>
                          <a:pt x="6" y="122"/>
                        </a:cubicBezTo>
                        <a:cubicBezTo>
                          <a:pt x="3" y="122"/>
                          <a:pt x="2" y="121"/>
                          <a:pt x="1" y="123"/>
                        </a:cubicBezTo>
                        <a:cubicBezTo>
                          <a:pt x="1" y="125"/>
                          <a:pt x="5" y="130"/>
                          <a:pt x="14" y="129"/>
                        </a:cubicBezTo>
                        <a:cubicBezTo>
                          <a:pt x="9" y="137"/>
                          <a:pt x="6" y="144"/>
                          <a:pt x="4" y="147"/>
                        </a:cubicBezTo>
                        <a:cubicBezTo>
                          <a:pt x="0" y="152"/>
                          <a:pt x="3" y="154"/>
                          <a:pt x="5" y="153"/>
                        </a:cubicBezTo>
                        <a:cubicBezTo>
                          <a:pt x="7" y="152"/>
                          <a:pt x="13" y="145"/>
                          <a:pt x="19" y="137"/>
                        </a:cubicBezTo>
                        <a:cubicBezTo>
                          <a:pt x="24" y="130"/>
                          <a:pt x="33" y="120"/>
                          <a:pt x="39" y="116"/>
                        </a:cubicBezTo>
                        <a:cubicBezTo>
                          <a:pt x="46" y="112"/>
                          <a:pt x="52" y="112"/>
                          <a:pt x="58" y="116"/>
                        </a:cubicBezTo>
                        <a:cubicBezTo>
                          <a:pt x="64" y="120"/>
                          <a:pt x="73" y="130"/>
                          <a:pt x="79" y="137"/>
                        </a:cubicBezTo>
                        <a:cubicBezTo>
                          <a:pt x="84" y="145"/>
                          <a:pt x="90" y="152"/>
                          <a:pt x="92" y="153"/>
                        </a:cubicBezTo>
                        <a:cubicBezTo>
                          <a:pt x="94" y="154"/>
                          <a:pt x="97" y="152"/>
                          <a:pt x="94" y="147"/>
                        </a:cubicBezTo>
                        <a:cubicBezTo>
                          <a:pt x="92" y="144"/>
                          <a:pt x="88" y="137"/>
                          <a:pt x="83" y="129"/>
                        </a:cubicBezTo>
                      </a:path>
                    </a:pathLst>
                  </a:custGeom>
                  <a:solidFill>
                    <a:srgbClr val="CA58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36" name="Google Shape;4136;p21"/>
                  <p:cNvSpPr/>
                  <p:nvPr/>
                </p:nvSpPr>
                <p:spPr>
                  <a:xfrm>
                    <a:off x="3697" y="1961"/>
                    <a:ext cx="71" cy="115"/>
                  </a:xfrm>
                  <a:custGeom>
                    <a:avLst/>
                    <a:gdLst/>
                    <a:ahLst/>
                    <a:cxnLst/>
                    <a:rect l="l" t="t" r="r" b="b"/>
                    <a:pathLst>
                      <a:path w="95" h="153" extrusionOk="0">
                        <a:moveTo>
                          <a:pt x="90" y="141"/>
                        </a:moveTo>
                        <a:cubicBezTo>
                          <a:pt x="88" y="138"/>
                          <a:pt x="85" y="134"/>
                          <a:pt x="82" y="129"/>
                        </a:cubicBezTo>
                        <a:cubicBezTo>
                          <a:pt x="83" y="129"/>
                          <a:pt x="83" y="129"/>
                          <a:pt x="84" y="129"/>
                        </a:cubicBezTo>
                        <a:cubicBezTo>
                          <a:pt x="91" y="129"/>
                          <a:pt x="94" y="126"/>
                          <a:pt x="95" y="125"/>
                        </a:cubicBezTo>
                        <a:cubicBezTo>
                          <a:pt x="95" y="124"/>
                          <a:pt x="95" y="123"/>
                          <a:pt x="95" y="123"/>
                        </a:cubicBezTo>
                        <a:cubicBezTo>
                          <a:pt x="95" y="122"/>
                          <a:pt x="94" y="121"/>
                          <a:pt x="93" y="121"/>
                        </a:cubicBezTo>
                        <a:cubicBezTo>
                          <a:pt x="92" y="121"/>
                          <a:pt x="92" y="121"/>
                          <a:pt x="91" y="121"/>
                        </a:cubicBezTo>
                        <a:cubicBezTo>
                          <a:pt x="89" y="122"/>
                          <a:pt x="87" y="122"/>
                          <a:pt x="84" y="122"/>
                        </a:cubicBezTo>
                        <a:cubicBezTo>
                          <a:pt x="81" y="122"/>
                          <a:pt x="78" y="121"/>
                          <a:pt x="76" y="120"/>
                        </a:cubicBezTo>
                        <a:cubicBezTo>
                          <a:pt x="74" y="117"/>
                          <a:pt x="71" y="115"/>
                          <a:pt x="69" y="112"/>
                        </a:cubicBezTo>
                        <a:cubicBezTo>
                          <a:pt x="65" y="108"/>
                          <a:pt x="61" y="105"/>
                          <a:pt x="59" y="103"/>
                        </a:cubicBezTo>
                        <a:cubicBezTo>
                          <a:pt x="55" y="98"/>
                          <a:pt x="53" y="97"/>
                          <a:pt x="53" y="95"/>
                        </a:cubicBezTo>
                        <a:cubicBezTo>
                          <a:pt x="53" y="92"/>
                          <a:pt x="53" y="92"/>
                          <a:pt x="53" y="92"/>
                        </a:cubicBezTo>
                        <a:cubicBezTo>
                          <a:pt x="53" y="92"/>
                          <a:pt x="53" y="92"/>
                          <a:pt x="53" y="92"/>
                        </a:cubicBezTo>
                        <a:cubicBezTo>
                          <a:pt x="53" y="0"/>
                          <a:pt x="53" y="0"/>
                          <a:pt x="53" y="0"/>
                        </a:cubicBezTo>
                        <a:cubicBezTo>
                          <a:pt x="52" y="0"/>
                          <a:pt x="52" y="0"/>
                          <a:pt x="52" y="0"/>
                        </a:cubicBezTo>
                        <a:cubicBezTo>
                          <a:pt x="52" y="92"/>
                          <a:pt x="52" y="92"/>
                          <a:pt x="52" y="92"/>
                        </a:cubicBezTo>
                        <a:cubicBezTo>
                          <a:pt x="52" y="92"/>
                          <a:pt x="52" y="92"/>
                          <a:pt x="52" y="92"/>
                        </a:cubicBezTo>
                        <a:cubicBezTo>
                          <a:pt x="52" y="95"/>
                          <a:pt x="52" y="95"/>
                          <a:pt x="52" y="95"/>
                        </a:cubicBezTo>
                        <a:cubicBezTo>
                          <a:pt x="52" y="95"/>
                          <a:pt x="52" y="95"/>
                          <a:pt x="52" y="95"/>
                        </a:cubicBezTo>
                        <a:cubicBezTo>
                          <a:pt x="53" y="98"/>
                          <a:pt x="54" y="99"/>
                          <a:pt x="59" y="103"/>
                        </a:cubicBezTo>
                        <a:cubicBezTo>
                          <a:pt x="61" y="106"/>
                          <a:pt x="64" y="109"/>
                          <a:pt x="68" y="113"/>
                        </a:cubicBezTo>
                        <a:cubicBezTo>
                          <a:pt x="71" y="115"/>
                          <a:pt x="73" y="118"/>
                          <a:pt x="76" y="121"/>
                        </a:cubicBezTo>
                        <a:cubicBezTo>
                          <a:pt x="76" y="121"/>
                          <a:pt x="76" y="121"/>
                          <a:pt x="76" y="121"/>
                        </a:cubicBezTo>
                        <a:cubicBezTo>
                          <a:pt x="77" y="122"/>
                          <a:pt x="80" y="122"/>
                          <a:pt x="84" y="123"/>
                        </a:cubicBezTo>
                        <a:cubicBezTo>
                          <a:pt x="87" y="123"/>
                          <a:pt x="89" y="122"/>
                          <a:pt x="91" y="122"/>
                        </a:cubicBezTo>
                        <a:cubicBezTo>
                          <a:pt x="92" y="122"/>
                          <a:pt x="93" y="122"/>
                          <a:pt x="93" y="122"/>
                        </a:cubicBezTo>
                        <a:cubicBezTo>
                          <a:pt x="94" y="122"/>
                          <a:pt x="94" y="122"/>
                          <a:pt x="95" y="123"/>
                        </a:cubicBezTo>
                        <a:cubicBezTo>
                          <a:pt x="95" y="123"/>
                          <a:pt x="95" y="124"/>
                          <a:pt x="94" y="125"/>
                        </a:cubicBezTo>
                        <a:cubicBezTo>
                          <a:pt x="93" y="127"/>
                          <a:pt x="89" y="129"/>
                          <a:pt x="84" y="129"/>
                        </a:cubicBezTo>
                        <a:cubicBezTo>
                          <a:pt x="83" y="129"/>
                          <a:pt x="82" y="129"/>
                          <a:pt x="82" y="129"/>
                        </a:cubicBezTo>
                        <a:cubicBezTo>
                          <a:pt x="82" y="129"/>
                          <a:pt x="82" y="129"/>
                          <a:pt x="82" y="129"/>
                        </a:cubicBezTo>
                        <a:cubicBezTo>
                          <a:pt x="82" y="129"/>
                          <a:pt x="82" y="129"/>
                          <a:pt x="82" y="129"/>
                        </a:cubicBezTo>
                        <a:cubicBezTo>
                          <a:pt x="85" y="134"/>
                          <a:pt x="87" y="138"/>
                          <a:pt x="89" y="142"/>
                        </a:cubicBezTo>
                        <a:cubicBezTo>
                          <a:pt x="91" y="144"/>
                          <a:pt x="92" y="146"/>
                          <a:pt x="92" y="147"/>
                        </a:cubicBezTo>
                        <a:cubicBezTo>
                          <a:pt x="94" y="150"/>
                          <a:pt x="94" y="151"/>
                          <a:pt x="94" y="152"/>
                        </a:cubicBezTo>
                        <a:cubicBezTo>
                          <a:pt x="93" y="152"/>
                          <a:pt x="93" y="153"/>
                          <a:pt x="92" y="153"/>
                        </a:cubicBezTo>
                        <a:cubicBezTo>
                          <a:pt x="91" y="153"/>
                          <a:pt x="91" y="153"/>
                          <a:pt x="91" y="153"/>
                        </a:cubicBezTo>
                        <a:cubicBezTo>
                          <a:pt x="89" y="152"/>
                          <a:pt x="84" y="145"/>
                          <a:pt x="78" y="137"/>
                        </a:cubicBezTo>
                        <a:cubicBezTo>
                          <a:pt x="72" y="129"/>
                          <a:pt x="64" y="120"/>
                          <a:pt x="57" y="116"/>
                        </a:cubicBezTo>
                        <a:cubicBezTo>
                          <a:pt x="54" y="114"/>
                          <a:pt x="51" y="113"/>
                          <a:pt x="48" y="113"/>
                        </a:cubicBezTo>
                        <a:cubicBezTo>
                          <a:pt x="44" y="113"/>
                          <a:pt x="41" y="114"/>
                          <a:pt x="38" y="116"/>
                        </a:cubicBezTo>
                        <a:cubicBezTo>
                          <a:pt x="32" y="120"/>
                          <a:pt x="23" y="129"/>
                          <a:pt x="17" y="137"/>
                        </a:cubicBezTo>
                        <a:cubicBezTo>
                          <a:pt x="12" y="145"/>
                          <a:pt x="6" y="152"/>
                          <a:pt x="4" y="153"/>
                        </a:cubicBezTo>
                        <a:cubicBezTo>
                          <a:pt x="3" y="153"/>
                          <a:pt x="3" y="153"/>
                          <a:pt x="3" y="153"/>
                        </a:cubicBezTo>
                        <a:cubicBezTo>
                          <a:pt x="3" y="153"/>
                          <a:pt x="2" y="152"/>
                          <a:pt x="2" y="152"/>
                        </a:cubicBezTo>
                        <a:cubicBezTo>
                          <a:pt x="1" y="151"/>
                          <a:pt x="1" y="150"/>
                          <a:pt x="3" y="147"/>
                        </a:cubicBezTo>
                        <a:cubicBezTo>
                          <a:pt x="4" y="146"/>
                          <a:pt x="5" y="144"/>
                          <a:pt x="6" y="142"/>
                        </a:cubicBezTo>
                        <a:cubicBezTo>
                          <a:pt x="8" y="138"/>
                          <a:pt x="11" y="134"/>
                          <a:pt x="14" y="129"/>
                        </a:cubicBezTo>
                        <a:cubicBezTo>
                          <a:pt x="14" y="129"/>
                          <a:pt x="14" y="129"/>
                          <a:pt x="14" y="129"/>
                        </a:cubicBezTo>
                        <a:cubicBezTo>
                          <a:pt x="13" y="129"/>
                          <a:pt x="13" y="129"/>
                          <a:pt x="13" y="129"/>
                        </a:cubicBezTo>
                        <a:cubicBezTo>
                          <a:pt x="13" y="129"/>
                          <a:pt x="13" y="129"/>
                          <a:pt x="13" y="129"/>
                        </a:cubicBezTo>
                        <a:cubicBezTo>
                          <a:pt x="13" y="129"/>
                          <a:pt x="12" y="129"/>
                          <a:pt x="12" y="129"/>
                        </a:cubicBezTo>
                        <a:cubicBezTo>
                          <a:pt x="6" y="129"/>
                          <a:pt x="3" y="127"/>
                          <a:pt x="1" y="125"/>
                        </a:cubicBezTo>
                        <a:cubicBezTo>
                          <a:pt x="1" y="124"/>
                          <a:pt x="0" y="124"/>
                          <a:pt x="1" y="123"/>
                        </a:cubicBezTo>
                        <a:cubicBezTo>
                          <a:pt x="1" y="122"/>
                          <a:pt x="1" y="122"/>
                          <a:pt x="2" y="122"/>
                        </a:cubicBezTo>
                        <a:cubicBezTo>
                          <a:pt x="3" y="122"/>
                          <a:pt x="4" y="122"/>
                          <a:pt x="4" y="122"/>
                        </a:cubicBezTo>
                        <a:cubicBezTo>
                          <a:pt x="6" y="122"/>
                          <a:pt x="8" y="123"/>
                          <a:pt x="11" y="123"/>
                        </a:cubicBezTo>
                        <a:cubicBezTo>
                          <a:pt x="15" y="122"/>
                          <a:pt x="18" y="122"/>
                          <a:pt x="20" y="121"/>
                        </a:cubicBezTo>
                        <a:cubicBezTo>
                          <a:pt x="20" y="121"/>
                          <a:pt x="20" y="121"/>
                          <a:pt x="20" y="121"/>
                        </a:cubicBezTo>
                        <a:cubicBezTo>
                          <a:pt x="22" y="118"/>
                          <a:pt x="25" y="115"/>
                          <a:pt x="27" y="113"/>
                        </a:cubicBezTo>
                        <a:cubicBezTo>
                          <a:pt x="31" y="109"/>
                          <a:pt x="34" y="106"/>
                          <a:pt x="36" y="104"/>
                        </a:cubicBezTo>
                        <a:cubicBezTo>
                          <a:pt x="41" y="99"/>
                          <a:pt x="43" y="98"/>
                          <a:pt x="43" y="95"/>
                        </a:cubicBezTo>
                        <a:cubicBezTo>
                          <a:pt x="43" y="95"/>
                          <a:pt x="43" y="95"/>
                          <a:pt x="43" y="95"/>
                        </a:cubicBezTo>
                        <a:cubicBezTo>
                          <a:pt x="43" y="0"/>
                          <a:pt x="43" y="0"/>
                          <a:pt x="43" y="0"/>
                        </a:cubicBezTo>
                        <a:cubicBezTo>
                          <a:pt x="42" y="0"/>
                          <a:pt x="42" y="0"/>
                          <a:pt x="42" y="0"/>
                        </a:cubicBezTo>
                        <a:cubicBezTo>
                          <a:pt x="42" y="95"/>
                          <a:pt x="42" y="95"/>
                          <a:pt x="42" y="95"/>
                        </a:cubicBezTo>
                        <a:cubicBezTo>
                          <a:pt x="42" y="97"/>
                          <a:pt x="41" y="99"/>
                          <a:pt x="36" y="103"/>
                        </a:cubicBezTo>
                        <a:cubicBezTo>
                          <a:pt x="34" y="105"/>
                          <a:pt x="31" y="108"/>
                          <a:pt x="27" y="112"/>
                        </a:cubicBezTo>
                        <a:cubicBezTo>
                          <a:pt x="24" y="115"/>
                          <a:pt x="22" y="118"/>
                          <a:pt x="19" y="121"/>
                        </a:cubicBezTo>
                        <a:cubicBezTo>
                          <a:pt x="18" y="121"/>
                          <a:pt x="15" y="122"/>
                          <a:pt x="11" y="122"/>
                        </a:cubicBezTo>
                        <a:cubicBezTo>
                          <a:pt x="8" y="122"/>
                          <a:pt x="6" y="122"/>
                          <a:pt x="5" y="122"/>
                        </a:cubicBezTo>
                        <a:cubicBezTo>
                          <a:pt x="4" y="121"/>
                          <a:pt x="3" y="121"/>
                          <a:pt x="2" y="121"/>
                        </a:cubicBezTo>
                        <a:cubicBezTo>
                          <a:pt x="1" y="121"/>
                          <a:pt x="0" y="122"/>
                          <a:pt x="0" y="123"/>
                        </a:cubicBezTo>
                        <a:cubicBezTo>
                          <a:pt x="0" y="124"/>
                          <a:pt x="0" y="125"/>
                          <a:pt x="1" y="126"/>
                        </a:cubicBezTo>
                        <a:cubicBezTo>
                          <a:pt x="1" y="126"/>
                          <a:pt x="4" y="130"/>
                          <a:pt x="12" y="130"/>
                        </a:cubicBezTo>
                        <a:cubicBezTo>
                          <a:pt x="12" y="130"/>
                          <a:pt x="13" y="130"/>
                          <a:pt x="13" y="129"/>
                        </a:cubicBezTo>
                        <a:cubicBezTo>
                          <a:pt x="10" y="134"/>
                          <a:pt x="8" y="138"/>
                          <a:pt x="6" y="141"/>
                        </a:cubicBezTo>
                        <a:cubicBezTo>
                          <a:pt x="4" y="144"/>
                          <a:pt x="3" y="145"/>
                          <a:pt x="2" y="147"/>
                        </a:cubicBezTo>
                        <a:cubicBezTo>
                          <a:pt x="0" y="149"/>
                          <a:pt x="1" y="151"/>
                          <a:pt x="1" y="152"/>
                        </a:cubicBezTo>
                        <a:cubicBezTo>
                          <a:pt x="1" y="153"/>
                          <a:pt x="2" y="153"/>
                          <a:pt x="3" y="153"/>
                        </a:cubicBezTo>
                        <a:cubicBezTo>
                          <a:pt x="4" y="153"/>
                          <a:pt x="4" y="153"/>
                          <a:pt x="4" y="153"/>
                        </a:cubicBezTo>
                        <a:cubicBezTo>
                          <a:pt x="6" y="153"/>
                          <a:pt x="11" y="147"/>
                          <a:pt x="18" y="138"/>
                        </a:cubicBezTo>
                        <a:cubicBezTo>
                          <a:pt x="24" y="130"/>
                          <a:pt x="32" y="120"/>
                          <a:pt x="38" y="116"/>
                        </a:cubicBezTo>
                        <a:cubicBezTo>
                          <a:pt x="41" y="114"/>
                          <a:pt x="45" y="113"/>
                          <a:pt x="48" y="113"/>
                        </a:cubicBezTo>
                        <a:cubicBezTo>
                          <a:pt x="51" y="113"/>
                          <a:pt x="54" y="114"/>
                          <a:pt x="57" y="116"/>
                        </a:cubicBezTo>
                        <a:cubicBezTo>
                          <a:pt x="63" y="120"/>
                          <a:pt x="72" y="130"/>
                          <a:pt x="77" y="137"/>
                        </a:cubicBezTo>
                        <a:cubicBezTo>
                          <a:pt x="84" y="146"/>
                          <a:pt x="89" y="153"/>
                          <a:pt x="91" y="153"/>
                        </a:cubicBezTo>
                        <a:cubicBezTo>
                          <a:pt x="92" y="153"/>
                          <a:pt x="92" y="153"/>
                          <a:pt x="92" y="153"/>
                        </a:cubicBezTo>
                        <a:cubicBezTo>
                          <a:pt x="93" y="153"/>
                          <a:pt x="94" y="153"/>
                          <a:pt x="94" y="152"/>
                        </a:cubicBezTo>
                        <a:cubicBezTo>
                          <a:pt x="95" y="151"/>
                          <a:pt x="95" y="149"/>
                          <a:pt x="93" y="146"/>
                        </a:cubicBezTo>
                        <a:cubicBezTo>
                          <a:pt x="92" y="145"/>
                          <a:pt x="91" y="143"/>
                          <a:pt x="90" y="141"/>
                        </a:cubicBezTo>
                      </a:path>
                    </a:pathLst>
                  </a:custGeom>
                  <a:solidFill>
                    <a:srgbClr val="952B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37" name="Google Shape;4137;p21"/>
                  <p:cNvSpPr/>
                  <p:nvPr/>
                </p:nvSpPr>
                <p:spPr>
                  <a:xfrm>
                    <a:off x="3733" y="1966"/>
                    <a:ext cx="3" cy="1"/>
                  </a:xfrm>
                  <a:prstGeom prst="rect">
                    <a:avLst/>
                  </a:prstGeom>
                  <a:solidFill>
                    <a:srgbClr val="BC45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38" name="Google Shape;4138;p21"/>
                  <p:cNvSpPr/>
                  <p:nvPr/>
                </p:nvSpPr>
                <p:spPr>
                  <a:xfrm>
                    <a:off x="3733" y="1966"/>
                    <a:ext cx="3" cy="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39" name="Google Shape;4139;p21"/>
                  <p:cNvSpPr/>
                  <p:nvPr/>
                </p:nvSpPr>
                <p:spPr>
                  <a:xfrm>
                    <a:off x="3736" y="1966"/>
                    <a:ext cx="1" cy="1"/>
                  </a:xfrm>
                  <a:prstGeom prst="rect">
                    <a:avLst/>
                  </a:prstGeom>
                  <a:solidFill>
                    <a:srgbClr val="8C26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40" name="Google Shape;4140;p21"/>
                  <p:cNvSpPr/>
                  <p:nvPr/>
                </p:nvSpPr>
                <p:spPr>
                  <a:xfrm>
                    <a:off x="3736" y="1966"/>
                    <a:ext cx="1" cy="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41" name="Google Shape;4141;p21"/>
                  <p:cNvSpPr/>
                  <p:nvPr/>
                </p:nvSpPr>
                <p:spPr>
                  <a:xfrm>
                    <a:off x="3733" y="1971"/>
                    <a:ext cx="34" cy="104"/>
                  </a:xfrm>
                  <a:custGeom>
                    <a:avLst/>
                    <a:gdLst/>
                    <a:ahLst/>
                    <a:cxnLst/>
                    <a:rect l="l" t="t" r="r" b="b"/>
                    <a:pathLst>
                      <a:path w="45" h="138" extrusionOk="0">
                        <a:moveTo>
                          <a:pt x="45" y="138"/>
                        </a:moveTo>
                        <a:cubicBezTo>
                          <a:pt x="45" y="138"/>
                          <a:pt x="45" y="138"/>
                          <a:pt x="45" y="138"/>
                        </a:cubicBezTo>
                        <a:cubicBezTo>
                          <a:pt x="45" y="138"/>
                          <a:pt x="45" y="138"/>
                          <a:pt x="45" y="138"/>
                        </a:cubicBezTo>
                        <a:cubicBezTo>
                          <a:pt x="45" y="138"/>
                          <a:pt x="45" y="138"/>
                          <a:pt x="45" y="138"/>
                        </a:cubicBezTo>
                        <a:moveTo>
                          <a:pt x="42" y="130"/>
                        </a:moveTo>
                        <a:cubicBezTo>
                          <a:pt x="41" y="130"/>
                          <a:pt x="41" y="131"/>
                          <a:pt x="41" y="131"/>
                        </a:cubicBezTo>
                        <a:cubicBezTo>
                          <a:pt x="41" y="132"/>
                          <a:pt x="41" y="132"/>
                          <a:pt x="42" y="133"/>
                        </a:cubicBezTo>
                        <a:cubicBezTo>
                          <a:pt x="42" y="132"/>
                          <a:pt x="42" y="132"/>
                          <a:pt x="43" y="132"/>
                        </a:cubicBezTo>
                        <a:cubicBezTo>
                          <a:pt x="42" y="131"/>
                          <a:pt x="42" y="131"/>
                          <a:pt x="42" y="130"/>
                        </a:cubicBezTo>
                        <a:moveTo>
                          <a:pt x="37" y="125"/>
                        </a:moveTo>
                        <a:cubicBezTo>
                          <a:pt x="37" y="125"/>
                          <a:pt x="37" y="125"/>
                          <a:pt x="37" y="125"/>
                        </a:cubicBezTo>
                        <a:cubicBezTo>
                          <a:pt x="37" y="126"/>
                          <a:pt x="38" y="126"/>
                          <a:pt x="38" y="127"/>
                        </a:cubicBezTo>
                        <a:cubicBezTo>
                          <a:pt x="38" y="127"/>
                          <a:pt x="38" y="127"/>
                          <a:pt x="38" y="127"/>
                        </a:cubicBezTo>
                        <a:cubicBezTo>
                          <a:pt x="38" y="126"/>
                          <a:pt x="37" y="126"/>
                          <a:pt x="37" y="125"/>
                        </a:cubicBezTo>
                        <a:moveTo>
                          <a:pt x="39" y="123"/>
                        </a:moveTo>
                        <a:cubicBezTo>
                          <a:pt x="39" y="124"/>
                          <a:pt x="38" y="124"/>
                          <a:pt x="38" y="124"/>
                        </a:cubicBezTo>
                        <a:cubicBezTo>
                          <a:pt x="39" y="124"/>
                          <a:pt x="39" y="125"/>
                          <a:pt x="40" y="125"/>
                        </a:cubicBezTo>
                        <a:cubicBezTo>
                          <a:pt x="40" y="125"/>
                          <a:pt x="40" y="125"/>
                          <a:pt x="40" y="126"/>
                        </a:cubicBezTo>
                        <a:cubicBezTo>
                          <a:pt x="40" y="126"/>
                          <a:pt x="40" y="125"/>
                          <a:pt x="40" y="125"/>
                        </a:cubicBezTo>
                        <a:cubicBezTo>
                          <a:pt x="40" y="125"/>
                          <a:pt x="40" y="125"/>
                          <a:pt x="40" y="125"/>
                        </a:cubicBezTo>
                        <a:cubicBezTo>
                          <a:pt x="40" y="125"/>
                          <a:pt x="39" y="124"/>
                          <a:pt x="39" y="123"/>
                        </a:cubicBezTo>
                        <a:moveTo>
                          <a:pt x="33" y="119"/>
                        </a:moveTo>
                        <a:cubicBezTo>
                          <a:pt x="33" y="119"/>
                          <a:pt x="33" y="119"/>
                          <a:pt x="33" y="119"/>
                        </a:cubicBezTo>
                        <a:cubicBezTo>
                          <a:pt x="33" y="119"/>
                          <a:pt x="33" y="119"/>
                          <a:pt x="33" y="119"/>
                        </a:cubicBezTo>
                        <a:cubicBezTo>
                          <a:pt x="33" y="119"/>
                          <a:pt x="33" y="119"/>
                          <a:pt x="33" y="119"/>
                        </a:cubicBezTo>
                        <a:moveTo>
                          <a:pt x="35" y="117"/>
                        </a:moveTo>
                        <a:cubicBezTo>
                          <a:pt x="35" y="117"/>
                          <a:pt x="35" y="117"/>
                          <a:pt x="35" y="117"/>
                        </a:cubicBezTo>
                        <a:cubicBezTo>
                          <a:pt x="35" y="118"/>
                          <a:pt x="35" y="119"/>
                          <a:pt x="36" y="120"/>
                        </a:cubicBezTo>
                        <a:cubicBezTo>
                          <a:pt x="36" y="120"/>
                          <a:pt x="36" y="119"/>
                          <a:pt x="36" y="119"/>
                        </a:cubicBezTo>
                        <a:cubicBezTo>
                          <a:pt x="36" y="119"/>
                          <a:pt x="36" y="119"/>
                          <a:pt x="36" y="119"/>
                        </a:cubicBezTo>
                        <a:cubicBezTo>
                          <a:pt x="36" y="118"/>
                          <a:pt x="35" y="118"/>
                          <a:pt x="35" y="117"/>
                        </a:cubicBezTo>
                        <a:moveTo>
                          <a:pt x="30" y="110"/>
                        </a:moveTo>
                        <a:cubicBezTo>
                          <a:pt x="30" y="111"/>
                          <a:pt x="29" y="112"/>
                          <a:pt x="28" y="113"/>
                        </a:cubicBezTo>
                        <a:cubicBezTo>
                          <a:pt x="28" y="113"/>
                          <a:pt x="29" y="114"/>
                          <a:pt x="29" y="115"/>
                        </a:cubicBezTo>
                        <a:cubicBezTo>
                          <a:pt x="31" y="113"/>
                          <a:pt x="31" y="113"/>
                          <a:pt x="32" y="112"/>
                        </a:cubicBezTo>
                        <a:cubicBezTo>
                          <a:pt x="32" y="112"/>
                          <a:pt x="32" y="112"/>
                          <a:pt x="32" y="112"/>
                        </a:cubicBezTo>
                        <a:cubicBezTo>
                          <a:pt x="32" y="112"/>
                          <a:pt x="31" y="112"/>
                          <a:pt x="31" y="111"/>
                        </a:cubicBezTo>
                        <a:cubicBezTo>
                          <a:pt x="31" y="111"/>
                          <a:pt x="31" y="110"/>
                          <a:pt x="30" y="110"/>
                        </a:cubicBezTo>
                        <a:moveTo>
                          <a:pt x="25" y="104"/>
                        </a:moveTo>
                        <a:cubicBezTo>
                          <a:pt x="25" y="104"/>
                          <a:pt x="25" y="105"/>
                          <a:pt x="25" y="105"/>
                        </a:cubicBezTo>
                        <a:cubicBezTo>
                          <a:pt x="25" y="106"/>
                          <a:pt x="25" y="106"/>
                          <a:pt x="25" y="107"/>
                        </a:cubicBezTo>
                        <a:cubicBezTo>
                          <a:pt x="26" y="107"/>
                          <a:pt x="26" y="106"/>
                          <a:pt x="26" y="106"/>
                        </a:cubicBezTo>
                        <a:cubicBezTo>
                          <a:pt x="26" y="106"/>
                          <a:pt x="26" y="106"/>
                          <a:pt x="26" y="106"/>
                        </a:cubicBezTo>
                        <a:cubicBezTo>
                          <a:pt x="26" y="105"/>
                          <a:pt x="26" y="105"/>
                          <a:pt x="25" y="104"/>
                        </a:cubicBezTo>
                        <a:moveTo>
                          <a:pt x="19" y="98"/>
                        </a:moveTo>
                        <a:cubicBezTo>
                          <a:pt x="19" y="99"/>
                          <a:pt x="18" y="100"/>
                          <a:pt x="17" y="101"/>
                        </a:cubicBezTo>
                        <a:cubicBezTo>
                          <a:pt x="18" y="101"/>
                          <a:pt x="18" y="102"/>
                          <a:pt x="19" y="103"/>
                        </a:cubicBezTo>
                        <a:cubicBezTo>
                          <a:pt x="19" y="102"/>
                          <a:pt x="20" y="101"/>
                          <a:pt x="20" y="101"/>
                        </a:cubicBezTo>
                        <a:cubicBezTo>
                          <a:pt x="20" y="100"/>
                          <a:pt x="20" y="99"/>
                          <a:pt x="20" y="98"/>
                        </a:cubicBezTo>
                        <a:cubicBezTo>
                          <a:pt x="20" y="98"/>
                          <a:pt x="19" y="98"/>
                          <a:pt x="19" y="98"/>
                        </a:cubicBezTo>
                        <a:moveTo>
                          <a:pt x="13" y="92"/>
                        </a:moveTo>
                        <a:cubicBezTo>
                          <a:pt x="13" y="93"/>
                          <a:pt x="12" y="94"/>
                          <a:pt x="11" y="96"/>
                        </a:cubicBezTo>
                        <a:cubicBezTo>
                          <a:pt x="12" y="96"/>
                          <a:pt x="12" y="96"/>
                          <a:pt x="13" y="97"/>
                        </a:cubicBezTo>
                        <a:cubicBezTo>
                          <a:pt x="14" y="95"/>
                          <a:pt x="14" y="94"/>
                          <a:pt x="15" y="93"/>
                        </a:cubicBezTo>
                        <a:cubicBezTo>
                          <a:pt x="14" y="93"/>
                          <a:pt x="14" y="92"/>
                          <a:pt x="13" y="92"/>
                        </a:cubicBezTo>
                        <a:moveTo>
                          <a:pt x="7" y="85"/>
                        </a:moveTo>
                        <a:cubicBezTo>
                          <a:pt x="6" y="85"/>
                          <a:pt x="6" y="85"/>
                          <a:pt x="5" y="85"/>
                        </a:cubicBezTo>
                        <a:cubicBezTo>
                          <a:pt x="0" y="85"/>
                          <a:pt x="0" y="85"/>
                          <a:pt x="0" y="85"/>
                        </a:cubicBezTo>
                        <a:cubicBezTo>
                          <a:pt x="1" y="86"/>
                          <a:pt x="1" y="87"/>
                          <a:pt x="2" y="88"/>
                        </a:cubicBezTo>
                        <a:cubicBezTo>
                          <a:pt x="3" y="89"/>
                          <a:pt x="5" y="90"/>
                          <a:pt x="6" y="91"/>
                        </a:cubicBezTo>
                        <a:cubicBezTo>
                          <a:pt x="7" y="89"/>
                          <a:pt x="8" y="88"/>
                          <a:pt x="8" y="87"/>
                        </a:cubicBezTo>
                        <a:cubicBezTo>
                          <a:pt x="8" y="87"/>
                          <a:pt x="8" y="87"/>
                          <a:pt x="8" y="87"/>
                        </a:cubicBezTo>
                        <a:cubicBezTo>
                          <a:pt x="7" y="86"/>
                          <a:pt x="7" y="86"/>
                          <a:pt x="7" y="85"/>
                        </a:cubicBezTo>
                        <a:moveTo>
                          <a:pt x="4" y="78"/>
                        </a:moveTo>
                        <a:cubicBezTo>
                          <a:pt x="0" y="78"/>
                          <a:pt x="0" y="78"/>
                          <a:pt x="0" y="78"/>
                        </a:cubicBezTo>
                        <a:cubicBezTo>
                          <a:pt x="0" y="79"/>
                          <a:pt x="0" y="79"/>
                          <a:pt x="0" y="79"/>
                        </a:cubicBezTo>
                        <a:cubicBezTo>
                          <a:pt x="4" y="79"/>
                          <a:pt x="4" y="79"/>
                          <a:pt x="4" y="79"/>
                        </a:cubicBezTo>
                        <a:cubicBezTo>
                          <a:pt x="4" y="78"/>
                          <a:pt x="4" y="78"/>
                          <a:pt x="4" y="78"/>
                        </a:cubicBezTo>
                        <a:cubicBezTo>
                          <a:pt x="4" y="78"/>
                          <a:pt x="4" y="78"/>
                          <a:pt x="4" y="78"/>
                        </a:cubicBezTo>
                        <a:cubicBezTo>
                          <a:pt x="4" y="78"/>
                          <a:pt x="4" y="78"/>
                          <a:pt x="4" y="78"/>
                        </a:cubicBezTo>
                        <a:moveTo>
                          <a:pt x="4" y="70"/>
                        </a:moveTo>
                        <a:cubicBezTo>
                          <a:pt x="0" y="70"/>
                          <a:pt x="0" y="70"/>
                          <a:pt x="0" y="70"/>
                        </a:cubicBezTo>
                        <a:cubicBezTo>
                          <a:pt x="0" y="71"/>
                          <a:pt x="0" y="71"/>
                          <a:pt x="0" y="71"/>
                        </a:cubicBezTo>
                        <a:cubicBezTo>
                          <a:pt x="4" y="71"/>
                          <a:pt x="4" y="71"/>
                          <a:pt x="4" y="71"/>
                        </a:cubicBezTo>
                        <a:cubicBezTo>
                          <a:pt x="4" y="70"/>
                          <a:pt x="4" y="70"/>
                          <a:pt x="4" y="70"/>
                        </a:cubicBezTo>
                        <a:moveTo>
                          <a:pt x="4" y="62"/>
                        </a:moveTo>
                        <a:cubicBezTo>
                          <a:pt x="0" y="62"/>
                          <a:pt x="0" y="62"/>
                          <a:pt x="0" y="62"/>
                        </a:cubicBezTo>
                        <a:cubicBezTo>
                          <a:pt x="0" y="63"/>
                          <a:pt x="0" y="63"/>
                          <a:pt x="0" y="63"/>
                        </a:cubicBezTo>
                        <a:cubicBezTo>
                          <a:pt x="4" y="63"/>
                          <a:pt x="4" y="63"/>
                          <a:pt x="4" y="63"/>
                        </a:cubicBezTo>
                        <a:cubicBezTo>
                          <a:pt x="4" y="62"/>
                          <a:pt x="4" y="62"/>
                          <a:pt x="4" y="62"/>
                        </a:cubicBezTo>
                        <a:moveTo>
                          <a:pt x="4" y="54"/>
                        </a:moveTo>
                        <a:cubicBezTo>
                          <a:pt x="0" y="54"/>
                          <a:pt x="0" y="54"/>
                          <a:pt x="0" y="54"/>
                        </a:cubicBezTo>
                        <a:cubicBezTo>
                          <a:pt x="0" y="56"/>
                          <a:pt x="0" y="56"/>
                          <a:pt x="0" y="56"/>
                        </a:cubicBezTo>
                        <a:cubicBezTo>
                          <a:pt x="4" y="56"/>
                          <a:pt x="4" y="56"/>
                          <a:pt x="4" y="56"/>
                        </a:cubicBezTo>
                        <a:cubicBezTo>
                          <a:pt x="4" y="54"/>
                          <a:pt x="4" y="54"/>
                          <a:pt x="4" y="54"/>
                        </a:cubicBezTo>
                        <a:moveTo>
                          <a:pt x="4" y="47"/>
                        </a:moveTo>
                        <a:cubicBezTo>
                          <a:pt x="0" y="47"/>
                          <a:pt x="0" y="47"/>
                          <a:pt x="0" y="47"/>
                        </a:cubicBezTo>
                        <a:cubicBezTo>
                          <a:pt x="0" y="48"/>
                          <a:pt x="0" y="48"/>
                          <a:pt x="0" y="48"/>
                        </a:cubicBezTo>
                        <a:cubicBezTo>
                          <a:pt x="4" y="48"/>
                          <a:pt x="4" y="48"/>
                          <a:pt x="4" y="48"/>
                        </a:cubicBezTo>
                        <a:cubicBezTo>
                          <a:pt x="4" y="47"/>
                          <a:pt x="4" y="47"/>
                          <a:pt x="4" y="47"/>
                        </a:cubicBezTo>
                        <a:moveTo>
                          <a:pt x="4" y="39"/>
                        </a:moveTo>
                        <a:cubicBezTo>
                          <a:pt x="0" y="39"/>
                          <a:pt x="0" y="39"/>
                          <a:pt x="0" y="39"/>
                        </a:cubicBezTo>
                        <a:cubicBezTo>
                          <a:pt x="0" y="40"/>
                          <a:pt x="0" y="40"/>
                          <a:pt x="0" y="40"/>
                        </a:cubicBezTo>
                        <a:cubicBezTo>
                          <a:pt x="4" y="40"/>
                          <a:pt x="4" y="40"/>
                          <a:pt x="4" y="40"/>
                        </a:cubicBezTo>
                        <a:cubicBezTo>
                          <a:pt x="4" y="39"/>
                          <a:pt x="4" y="39"/>
                          <a:pt x="4" y="39"/>
                        </a:cubicBezTo>
                        <a:moveTo>
                          <a:pt x="4" y="31"/>
                        </a:moveTo>
                        <a:cubicBezTo>
                          <a:pt x="0" y="31"/>
                          <a:pt x="0" y="31"/>
                          <a:pt x="0" y="31"/>
                        </a:cubicBezTo>
                        <a:cubicBezTo>
                          <a:pt x="0" y="32"/>
                          <a:pt x="0" y="32"/>
                          <a:pt x="0" y="32"/>
                        </a:cubicBezTo>
                        <a:cubicBezTo>
                          <a:pt x="4" y="32"/>
                          <a:pt x="4" y="32"/>
                          <a:pt x="4" y="32"/>
                        </a:cubicBezTo>
                        <a:cubicBezTo>
                          <a:pt x="4" y="31"/>
                          <a:pt x="4" y="31"/>
                          <a:pt x="4" y="31"/>
                        </a:cubicBezTo>
                        <a:moveTo>
                          <a:pt x="4" y="23"/>
                        </a:moveTo>
                        <a:cubicBezTo>
                          <a:pt x="0" y="23"/>
                          <a:pt x="0" y="23"/>
                          <a:pt x="0" y="23"/>
                        </a:cubicBezTo>
                        <a:cubicBezTo>
                          <a:pt x="0" y="25"/>
                          <a:pt x="0" y="25"/>
                          <a:pt x="0" y="25"/>
                        </a:cubicBezTo>
                        <a:cubicBezTo>
                          <a:pt x="4" y="25"/>
                          <a:pt x="4" y="25"/>
                          <a:pt x="4" y="25"/>
                        </a:cubicBezTo>
                        <a:cubicBezTo>
                          <a:pt x="4" y="23"/>
                          <a:pt x="4" y="23"/>
                          <a:pt x="4" y="23"/>
                        </a:cubicBezTo>
                        <a:moveTo>
                          <a:pt x="4" y="16"/>
                        </a:moveTo>
                        <a:cubicBezTo>
                          <a:pt x="0" y="16"/>
                          <a:pt x="0" y="16"/>
                          <a:pt x="0" y="16"/>
                        </a:cubicBezTo>
                        <a:cubicBezTo>
                          <a:pt x="0" y="17"/>
                          <a:pt x="0" y="17"/>
                          <a:pt x="0" y="17"/>
                        </a:cubicBezTo>
                        <a:cubicBezTo>
                          <a:pt x="4" y="17"/>
                          <a:pt x="4" y="17"/>
                          <a:pt x="4" y="17"/>
                        </a:cubicBezTo>
                        <a:cubicBezTo>
                          <a:pt x="4" y="16"/>
                          <a:pt x="4" y="16"/>
                          <a:pt x="4" y="16"/>
                        </a:cubicBezTo>
                        <a:moveTo>
                          <a:pt x="4" y="8"/>
                        </a:moveTo>
                        <a:cubicBezTo>
                          <a:pt x="0" y="8"/>
                          <a:pt x="0" y="8"/>
                          <a:pt x="0" y="8"/>
                        </a:cubicBezTo>
                        <a:cubicBezTo>
                          <a:pt x="0" y="9"/>
                          <a:pt x="0" y="9"/>
                          <a:pt x="0" y="9"/>
                        </a:cubicBezTo>
                        <a:cubicBezTo>
                          <a:pt x="4" y="9"/>
                          <a:pt x="4" y="9"/>
                          <a:pt x="4" y="9"/>
                        </a:cubicBezTo>
                        <a:cubicBezTo>
                          <a:pt x="4" y="8"/>
                          <a:pt x="4" y="8"/>
                          <a:pt x="4" y="8"/>
                        </a:cubicBezTo>
                        <a:moveTo>
                          <a:pt x="4" y="0"/>
                        </a:moveTo>
                        <a:cubicBezTo>
                          <a:pt x="0" y="0"/>
                          <a:pt x="0" y="0"/>
                          <a:pt x="0" y="0"/>
                        </a:cubicBezTo>
                        <a:cubicBezTo>
                          <a:pt x="0" y="1"/>
                          <a:pt x="0" y="1"/>
                          <a:pt x="0" y="1"/>
                        </a:cubicBezTo>
                        <a:cubicBezTo>
                          <a:pt x="4" y="1"/>
                          <a:pt x="4" y="1"/>
                          <a:pt x="4" y="1"/>
                        </a:cubicBezTo>
                        <a:cubicBezTo>
                          <a:pt x="4" y="0"/>
                          <a:pt x="4" y="0"/>
                          <a:pt x="4" y="0"/>
                        </a:cubicBezTo>
                      </a:path>
                    </a:pathLst>
                  </a:custGeom>
                  <a:solidFill>
                    <a:srgbClr val="BC45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42" name="Google Shape;4142;p21"/>
                  <p:cNvSpPr/>
                  <p:nvPr/>
                </p:nvSpPr>
                <p:spPr>
                  <a:xfrm>
                    <a:off x="3736" y="1971"/>
                    <a:ext cx="31" cy="105"/>
                  </a:xfrm>
                  <a:custGeom>
                    <a:avLst/>
                    <a:gdLst/>
                    <a:ahLst/>
                    <a:cxnLst/>
                    <a:rect l="l" t="t" r="r" b="b"/>
                    <a:pathLst>
                      <a:path w="42" h="139" extrusionOk="0">
                        <a:moveTo>
                          <a:pt x="41" y="138"/>
                        </a:moveTo>
                        <a:cubicBezTo>
                          <a:pt x="41" y="138"/>
                          <a:pt x="41" y="138"/>
                          <a:pt x="41" y="138"/>
                        </a:cubicBezTo>
                        <a:cubicBezTo>
                          <a:pt x="41" y="138"/>
                          <a:pt x="41" y="138"/>
                          <a:pt x="41" y="139"/>
                        </a:cubicBezTo>
                        <a:cubicBezTo>
                          <a:pt x="41" y="139"/>
                          <a:pt x="42" y="138"/>
                          <a:pt x="42" y="138"/>
                        </a:cubicBezTo>
                        <a:cubicBezTo>
                          <a:pt x="42" y="138"/>
                          <a:pt x="41" y="138"/>
                          <a:pt x="41" y="138"/>
                        </a:cubicBezTo>
                        <a:moveTo>
                          <a:pt x="35" y="123"/>
                        </a:moveTo>
                        <a:cubicBezTo>
                          <a:pt x="35" y="123"/>
                          <a:pt x="35" y="123"/>
                          <a:pt x="35" y="123"/>
                        </a:cubicBezTo>
                        <a:cubicBezTo>
                          <a:pt x="35" y="124"/>
                          <a:pt x="36" y="125"/>
                          <a:pt x="36" y="125"/>
                        </a:cubicBezTo>
                        <a:cubicBezTo>
                          <a:pt x="36" y="125"/>
                          <a:pt x="36" y="125"/>
                          <a:pt x="36" y="125"/>
                        </a:cubicBezTo>
                        <a:cubicBezTo>
                          <a:pt x="36" y="124"/>
                          <a:pt x="35" y="124"/>
                          <a:pt x="35" y="123"/>
                        </a:cubicBezTo>
                        <a:moveTo>
                          <a:pt x="31" y="117"/>
                        </a:moveTo>
                        <a:cubicBezTo>
                          <a:pt x="31" y="117"/>
                          <a:pt x="31" y="117"/>
                          <a:pt x="31" y="117"/>
                        </a:cubicBezTo>
                        <a:cubicBezTo>
                          <a:pt x="31" y="118"/>
                          <a:pt x="32" y="118"/>
                          <a:pt x="32" y="119"/>
                        </a:cubicBezTo>
                        <a:cubicBezTo>
                          <a:pt x="32" y="119"/>
                          <a:pt x="32" y="119"/>
                          <a:pt x="32" y="119"/>
                        </a:cubicBezTo>
                        <a:cubicBezTo>
                          <a:pt x="32" y="118"/>
                          <a:pt x="31" y="118"/>
                          <a:pt x="31" y="117"/>
                        </a:cubicBezTo>
                        <a:moveTo>
                          <a:pt x="21" y="104"/>
                        </a:moveTo>
                        <a:cubicBezTo>
                          <a:pt x="21" y="104"/>
                          <a:pt x="21" y="104"/>
                          <a:pt x="21" y="104"/>
                        </a:cubicBezTo>
                        <a:cubicBezTo>
                          <a:pt x="22" y="105"/>
                          <a:pt x="22" y="105"/>
                          <a:pt x="22" y="106"/>
                        </a:cubicBezTo>
                        <a:cubicBezTo>
                          <a:pt x="22" y="105"/>
                          <a:pt x="23" y="105"/>
                          <a:pt x="23" y="105"/>
                        </a:cubicBezTo>
                        <a:cubicBezTo>
                          <a:pt x="22" y="105"/>
                          <a:pt x="22" y="104"/>
                          <a:pt x="21" y="104"/>
                        </a:cubicBezTo>
                        <a:moveTo>
                          <a:pt x="15" y="97"/>
                        </a:moveTo>
                        <a:cubicBezTo>
                          <a:pt x="15" y="97"/>
                          <a:pt x="15" y="98"/>
                          <a:pt x="15" y="98"/>
                        </a:cubicBezTo>
                        <a:cubicBezTo>
                          <a:pt x="15" y="98"/>
                          <a:pt x="16" y="98"/>
                          <a:pt x="16" y="98"/>
                        </a:cubicBezTo>
                        <a:cubicBezTo>
                          <a:pt x="16" y="98"/>
                          <a:pt x="16" y="98"/>
                          <a:pt x="16" y="98"/>
                        </a:cubicBezTo>
                        <a:cubicBezTo>
                          <a:pt x="16" y="98"/>
                          <a:pt x="15" y="97"/>
                          <a:pt x="15" y="97"/>
                        </a:cubicBezTo>
                        <a:moveTo>
                          <a:pt x="9" y="91"/>
                        </a:moveTo>
                        <a:cubicBezTo>
                          <a:pt x="9" y="91"/>
                          <a:pt x="9" y="92"/>
                          <a:pt x="9" y="92"/>
                        </a:cubicBezTo>
                        <a:cubicBezTo>
                          <a:pt x="10" y="92"/>
                          <a:pt x="10" y="93"/>
                          <a:pt x="11" y="93"/>
                        </a:cubicBezTo>
                        <a:cubicBezTo>
                          <a:pt x="11" y="93"/>
                          <a:pt x="11" y="93"/>
                          <a:pt x="11" y="93"/>
                        </a:cubicBezTo>
                        <a:cubicBezTo>
                          <a:pt x="10" y="92"/>
                          <a:pt x="10" y="92"/>
                          <a:pt x="9" y="91"/>
                        </a:cubicBezTo>
                        <a:moveTo>
                          <a:pt x="3" y="85"/>
                        </a:moveTo>
                        <a:cubicBezTo>
                          <a:pt x="3" y="85"/>
                          <a:pt x="3" y="85"/>
                          <a:pt x="3" y="85"/>
                        </a:cubicBezTo>
                        <a:cubicBezTo>
                          <a:pt x="3" y="86"/>
                          <a:pt x="3" y="86"/>
                          <a:pt x="4" y="87"/>
                        </a:cubicBezTo>
                        <a:cubicBezTo>
                          <a:pt x="4" y="87"/>
                          <a:pt x="4" y="87"/>
                          <a:pt x="4" y="87"/>
                        </a:cubicBezTo>
                        <a:cubicBezTo>
                          <a:pt x="4" y="86"/>
                          <a:pt x="3" y="85"/>
                          <a:pt x="3" y="85"/>
                        </a:cubicBezTo>
                        <a:moveTo>
                          <a:pt x="1" y="78"/>
                        </a:moveTo>
                        <a:cubicBezTo>
                          <a:pt x="0" y="78"/>
                          <a:pt x="0" y="78"/>
                          <a:pt x="0" y="78"/>
                        </a:cubicBezTo>
                        <a:cubicBezTo>
                          <a:pt x="0" y="78"/>
                          <a:pt x="0" y="78"/>
                          <a:pt x="0" y="78"/>
                        </a:cubicBezTo>
                        <a:cubicBezTo>
                          <a:pt x="0" y="78"/>
                          <a:pt x="0" y="78"/>
                          <a:pt x="0" y="78"/>
                        </a:cubicBezTo>
                        <a:cubicBezTo>
                          <a:pt x="0" y="79"/>
                          <a:pt x="0" y="79"/>
                          <a:pt x="0" y="79"/>
                        </a:cubicBezTo>
                        <a:cubicBezTo>
                          <a:pt x="1" y="79"/>
                          <a:pt x="1" y="79"/>
                          <a:pt x="1" y="79"/>
                        </a:cubicBezTo>
                        <a:cubicBezTo>
                          <a:pt x="1" y="78"/>
                          <a:pt x="1" y="78"/>
                          <a:pt x="1" y="78"/>
                        </a:cubicBezTo>
                        <a:cubicBezTo>
                          <a:pt x="1" y="78"/>
                          <a:pt x="1" y="78"/>
                          <a:pt x="1" y="78"/>
                        </a:cubicBezTo>
                        <a:cubicBezTo>
                          <a:pt x="1" y="78"/>
                          <a:pt x="1" y="78"/>
                          <a:pt x="1" y="78"/>
                        </a:cubicBezTo>
                        <a:moveTo>
                          <a:pt x="1" y="70"/>
                        </a:moveTo>
                        <a:cubicBezTo>
                          <a:pt x="0" y="70"/>
                          <a:pt x="0" y="70"/>
                          <a:pt x="0" y="70"/>
                        </a:cubicBezTo>
                        <a:cubicBezTo>
                          <a:pt x="0" y="71"/>
                          <a:pt x="0" y="71"/>
                          <a:pt x="0" y="71"/>
                        </a:cubicBezTo>
                        <a:cubicBezTo>
                          <a:pt x="1" y="71"/>
                          <a:pt x="1" y="71"/>
                          <a:pt x="1" y="71"/>
                        </a:cubicBezTo>
                        <a:cubicBezTo>
                          <a:pt x="1" y="70"/>
                          <a:pt x="1" y="70"/>
                          <a:pt x="1" y="70"/>
                        </a:cubicBezTo>
                        <a:moveTo>
                          <a:pt x="1" y="62"/>
                        </a:moveTo>
                        <a:cubicBezTo>
                          <a:pt x="0" y="62"/>
                          <a:pt x="0" y="62"/>
                          <a:pt x="0" y="62"/>
                        </a:cubicBezTo>
                        <a:cubicBezTo>
                          <a:pt x="0" y="63"/>
                          <a:pt x="0" y="63"/>
                          <a:pt x="0" y="63"/>
                        </a:cubicBezTo>
                        <a:cubicBezTo>
                          <a:pt x="1" y="63"/>
                          <a:pt x="1" y="63"/>
                          <a:pt x="1" y="63"/>
                        </a:cubicBezTo>
                        <a:cubicBezTo>
                          <a:pt x="1" y="62"/>
                          <a:pt x="1" y="62"/>
                          <a:pt x="1" y="62"/>
                        </a:cubicBezTo>
                        <a:moveTo>
                          <a:pt x="1" y="54"/>
                        </a:moveTo>
                        <a:cubicBezTo>
                          <a:pt x="0" y="54"/>
                          <a:pt x="0" y="54"/>
                          <a:pt x="0" y="54"/>
                        </a:cubicBezTo>
                        <a:cubicBezTo>
                          <a:pt x="0" y="56"/>
                          <a:pt x="0" y="56"/>
                          <a:pt x="0" y="56"/>
                        </a:cubicBezTo>
                        <a:cubicBezTo>
                          <a:pt x="1" y="56"/>
                          <a:pt x="1" y="56"/>
                          <a:pt x="1" y="56"/>
                        </a:cubicBezTo>
                        <a:cubicBezTo>
                          <a:pt x="1" y="54"/>
                          <a:pt x="1" y="54"/>
                          <a:pt x="1" y="54"/>
                        </a:cubicBezTo>
                        <a:moveTo>
                          <a:pt x="1" y="47"/>
                        </a:moveTo>
                        <a:cubicBezTo>
                          <a:pt x="0" y="47"/>
                          <a:pt x="0" y="47"/>
                          <a:pt x="0" y="47"/>
                        </a:cubicBezTo>
                        <a:cubicBezTo>
                          <a:pt x="0" y="48"/>
                          <a:pt x="0" y="48"/>
                          <a:pt x="0" y="48"/>
                        </a:cubicBezTo>
                        <a:cubicBezTo>
                          <a:pt x="1" y="48"/>
                          <a:pt x="1" y="48"/>
                          <a:pt x="1" y="48"/>
                        </a:cubicBezTo>
                        <a:cubicBezTo>
                          <a:pt x="1" y="47"/>
                          <a:pt x="1" y="47"/>
                          <a:pt x="1" y="47"/>
                        </a:cubicBezTo>
                        <a:moveTo>
                          <a:pt x="1" y="39"/>
                        </a:moveTo>
                        <a:cubicBezTo>
                          <a:pt x="0" y="39"/>
                          <a:pt x="0" y="39"/>
                          <a:pt x="0" y="39"/>
                        </a:cubicBezTo>
                        <a:cubicBezTo>
                          <a:pt x="0" y="40"/>
                          <a:pt x="0" y="40"/>
                          <a:pt x="0" y="40"/>
                        </a:cubicBezTo>
                        <a:cubicBezTo>
                          <a:pt x="1" y="40"/>
                          <a:pt x="1" y="40"/>
                          <a:pt x="1" y="40"/>
                        </a:cubicBezTo>
                        <a:cubicBezTo>
                          <a:pt x="1" y="39"/>
                          <a:pt x="1" y="39"/>
                          <a:pt x="1" y="39"/>
                        </a:cubicBezTo>
                        <a:moveTo>
                          <a:pt x="1" y="31"/>
                        </a:moveTo>
                        <a:cubicBezTo>
                          <a:pt x="0" y="31"/>
                          <a:pt x="0" y="31"/>
                          <a:pt x="0" y="31"/>
                        </a:cubicBezTo>
                        <a:cubicBezTo>
                          <a:pt x="0" y="32"/>
                          <a:pt x="0" y="32"/>
                          <a:pt x="0" y="32"/>
                        </a:cubicBezTo>
                        <a:cubicBezTo>
                          <a:pt x="1" y="32"/>
                          <a:pt x="1" y="32"/>
                          <a:pt x="1" y="32"/>
                        </a:cubicBezTo>
                        <a:cubicBezTo>
                          <a:pt x="1" y="31"/>
                          <a:pt x="1" y="31"/>
                          <a:pt x="1" y="31"/>
                        </a:cubicBezTo>
                        <a:moveTo>
                          <a:pt x="1" y="23"/>
                        </a:moveTo>
                        <a:cubicBezTo>
                          <a:pt x="0" y="23"/>
                          <a:pt x="0" y="23"/>
                          <a:pt x="0" y="23"/>
                        </a:cubicBezTo>
                        <a:cubicBezTo>
                          <a:pt x="0" y="25"/>
                          <a:pt x="0" y="25"/>
                          <a:pt x="0" y="25"/>
                        </a:cubicBezTo>
                        <a:cubicBezTo>
                          <a:pt x="1" y="25"/>
                          <a:pt x="1" y="25"/>
                          <a:pt x="1" y="25"/>
                        </a:cubicBezTo>
                        <a:cubicBezTo>
                          <a:pt x="1" y="23"/>
                          <a:pt x="1" y="23"/>
                          <a:pt x="1" y="23"/>
                        </a:cubicBezTo>
                        <a:moveTo>
                          <a:pt x="1" y="16"/>
                        </a:moveTo>
                        <a:cubicBezTo>
                          <a:pt x="0" y="16"/>
                          <a:pt x="0" y="16"/>
                          <a:pt x="0" y="16"/>
                        </a:cubicBezTo>
                        <a:cubicBezTo>
                          <a:pt x="0" y="17"/>
                          <a:pt x="0" y="17"/>
                          <a:pt x="0" y="17"/>
                        </a:cubicBezTo>
                        <a:cubicBezTo>
                          <a:pt x="1" y="17"/>
                          <a:pt x="1" y="17"/>
                          <a:pt x="1" y="17"/>
                        </a:cubicBezTo>
                        <a:cubicBezTo>
                          <a:pt x="1" y="16"/>
                          <a:pt x="1" y="16"/>
                          <a:pt x="1" y="16"/>
                        </a:cubicBezTo>
                        <a:moveTo>
                          <a:pt x="1" y="8"/>
                        </a:moveTo>
                        <a:cubicBezTo>
                          <a:pt x="0" y="8"/>
                          <a:pt x="0" y="8"/>
                          <a:pt x="0" y="8"/>
                        </a:cubicBezTo>
                        <a:cubicBezTo>
                          <a:pt x="0" y="9"/>
                          <a:pt x="0" y="9"/>
                          <a:pt x="0" y="9"/>
                        </a:cubicBezTo>
                        <a:cubicBezTo>
                          <a:pt x="1" y="9"/>
                          <a:pt x="1" y="9"/>
                          <a:pt x="1" y="9"/>
                        </a:cubicBezTo>
                        <a:cubicBezTo>
                          <a:pt x="1" y="8"/>
                          <a:pt x="1" y="8"/>
                          <a:pt x="1" y="8"/>
                        </a:cubicBezTo>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8C26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43" name="Google Shape;4143;p21"/>
                  <p:cNvSpPr/>
                  <p:nvPr/>
                </p:nvSpPr>
                <p:spPr>
                  <a:xfrm>
                    <a:off x="3726" y="1961"/>
                    <a:ext cx="13" cy="4"/>
                  </a:xfrm>
                  <a:custGeom>
                    <a:avLst/>
                    <a:gdLst/>
                    <a:ahLst/>
                    <a:cxnLst/>
                    <a:rect l="l" t="t" r="r" b="b"/>
                    <a:pathLst>
                      <a:path w="17" h="6" extrusionOk="0">
                        <a:moveTo>
                          <a:pt x="17" y="3"/>
                        </a:moveTo>
                        <a:cubicBezTo>
                          <a:pt x="17" y="5"/>
                          <a:pt x="16" y="6"/>
                          <a:pt x="14" y="6"/>
                        </a:cubicBezTo>
                        <a:cubicBezTo>
                          <a:pt x="3" y="6"/>
                          <a:pt x="3" y="6"/>
                          <a:pt x="3" y="6"/>
                        </a:cubicBezTo>
                        <a:cubicBezTo>
                          <a:pt x="1" y="6"/>
                          <a:pt x="0" y="5"/>
                          <a:pt x="0" y="3"/>
                        </a:cubicBezTo>
                        <a:cubicBezTo>
                          <a:pt x="0" y="2"/>
                          <a:pt x="1" y="0"/>
                          <a:pt x="3" y="0"/>
                        </a:cubicBezTo>
                        <a:cubicBezTo>
                          <a:pt x="14" y="0"/>
                          <a:pt x="14" y="0"/>
                          <a:pt x="14" y="0"/>
                        </a:cubicBezTo>
                        <a:cubicBezTo>
                          <a:pt x="16" y="0"/>
                          <a:pt x="17" y="2"/>
                          <a:pt x="17" y="3"/>
                        </a:cubicBezTo>
                      </a:path>
                    </a:pathLst>
                  </a:custGeom>
                  <a:solidFill>
                    <a:srgbClr val="F5AFA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44" name="Google Shape;4144;p21"/>
                  <p:cNvSpPr/>
                  <p:nvPr/>
                </p:nvSpPr>
                <p:spPr>
                  <a:xfrm>
                    <a:off x="3726" y="1961"/>
                    <a:ext cx="14" cy="5"/>
                  </a:xfrm>
                  <a:custGeom>
                    <a:avLst/>
                    <a:gdLst/>
                    <a:ahLst/>
                    <a:cxnLst/>
                    <a:rect l="l" t="t" r="r" b="b"/>
                    <a:pathLst>
                      <a:path w="18" h="7" extrusionOk="0">
                        <a:moveTo>
                          <a:pt x="15" y="0"/>
                        </a:moveTo>
                        <a:cubicBezTo>
                          <a:pt x="2" y="0"/>
                          <a:pt x="2" y="0"/>
                          <a:pt x="2" y="0"/>
                        </a:cubicBezTo>
                        <a:cubicBezTo>
                          <a:pt x="1" y="0"/>
                          <a:pt x="0" y="2"/>
                          <a:pt x="0" y="3"/>
                        </a:cubicBezTo>
                        <a:cubicBezTo>
                          <a:pt x="0" y="5"/>
                          <a:pt x="1" y="7"/>
                          <a:pt x="3" y="7"/>
                        </a:cubicBezTo>
                        <a:cubicBezTo>
                          <a:pt x="14" y="7"/>
                          <a:pt x="14" y="7"/>
                          <a:pt x="14" y="7"/>
                        </a:cubicBezTo>
                        <a:cubicBezTo>
                          <a:pt x="16" y="7"/>
                          <a:pt x="18" y="5"/>
                          <a:pt x="18" y="3"/>
                        </a:cubicBezTo>
                        <a:cubicBezTo>
                          <a:pt x="18" y="2"/>
                          <a:pt x="16" y="0"/>
                          <a:pt x="15" y="0"/>
                        </a:cubicBezTo>
                        <a:moveTo>
                          <a:pt x="14" y="6"/>
                        </a:moveTo>
                        <a:cubicBezTo>
                          <a:pt x="3" y="6"/>
                          <a:pt x="3" y="6"/>
                          <a:pt x="3" y="6"/>
                        </a:cubicBezTo>
                        <a:cubicBezTo>
                          <a:pt x="2" y="6"/>
                          <a:pt x="0" y="5"/>
                          <a:pt x="0" y="3"/>
                        </a:cubicBezTo>
                        <a:cubicBezTo>
                          <a:pt x="0" y="2"/>
                          <a:pt x="2" y="1"/>
                          <a:pt x="3" y="1"/>
                        </a:cubicBezTo>
                        <a:cubicBezTo>
                          <a:pt x="14" y="1"/>
                          <a:pt x="14" y="1"/>
                          <a:pt x="14" y="1"/>
                        </a:cubicBezTo>
                        <a:cubicBezTo>
                          <a:pt x="16" y="1"/>
                          <a:pt x="17" y="2"/>
                          <a:pt x="17" y="3"/>
                        </a:cubicBezTo>
                        <a:cubicBezTo>
                          <a:pt x="17" y="5"/>
                          <a:pt x="16" y="6"/>
                          <a:pt x="14" y="6"/>
                        </a:cubicBezTo>
                      </a:path>
                    </a:pathLst>
                  </a:custGeom>
                  <a:solidFill>
                    <a:srgbClr val="D871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45" name="Google Shape;4145;p21"/>
                  <p:cNvSpPr/>
                  <p:nvPr/>
                </p:nvSpPr>
                <p:spPr>
                  <a:xfrm>
                    <a:off x="3726" y="1963"/>
                    <a:ext cx="7" cy="2"/>
                  </a:xfrm>
                  <a:custGeom>
                    <a:avLst/>
                    <a:gdLst/>
                    <a:ahLst/>
                    <a:cxnLst/>
                    <a:rect l="l" t="t" r="r" b="b"/>
                    <a:pathLst>
                      <a:path w="9" h="3" extrusionOk="0">
                        <a:moveTo>
                          <a:pt x="9" y="0"/>
                        </a:moveTo>
                        <a:cubicBezTo>
                          <a:pt x="0" y="0"/>
                          <a:pt x="0" y="0"/>
                          <a:pt x="0" y="0"/>
                        </a:cubicBezTo>
                        <a:cubicBezTo>
                          <a:pt x="0" y="2"/>
                          <a:pt x="2" y="3"/>
                          <a:pt x="3" y="3"/>
                        </a:cubicBezTo>
                        <a:cubicBezTo>
                          <a:pt x="9" y="3"/>
                          <a:pt x="9" y="3"/>
                          <a:pt x="9" y="3"/>
                        </a:cubicBezTo>
                        <a:cubicBezTo>
                          <a:pt x="9" y="0"/>
                          <a:pt x="9" y="0"/>
                          <a:pt x="9" y="0"/>
                        </a:cubicBezTo>
                      </a:path>
                    </a:pathLst>
                  </a:custGeom>
                  <a:solidFill>
                    <a:srgbClr val="ED77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46" name="Google Shape;4146;p21"/>
                  <p:cNvSpPr/>
                  <p:nvPr/>
                </p:nvSpPr>
                <p:spPr>
                  <a:xfrm>
                    <a:off x="3726" y="1963"/>
                    <a:ext cx="13" cy="2"/>
                  </a:xfrm>
                  <a:custGeom>
                    <a:avLst/>
                    <a:gdLst/>
                    <a:ahLst/>
                    <a:cxnLst/>
                    <a:rect l="l" t="t" r="r" b="b"/>
                    <a:pathLst>
                      <a:path w="17" h="3" extrusionOk="0">
                        <a:moveTo>
                          <a:pt x="0" y="0"/>
                        </a:moveTo>
                        <a:cubicBezTo>
                          <a:pt x="0" y="0"/>
                          <a:pt x="0" y="0"/>
                          <a:pt x="0" y="0"/>
                        </a:cubicBezTo>
                        <a:cubicBezTo>
                          <a:pt x="0" y="2"/>
                          <a:pt x="1" y="3"/>
                          <a:pt x="3" y="3"/>
                        </a:cubicBezTo>
                        <a:cubicBezTo>
                          <a:pt x="14" y="3"/>
                          <a:pt x="14" y="3"/>
                          <a:pt x="14" y="3"/>
                        </a:cubicBezTo>
                        <a:cubicBezTo>
                          <a:pt x="15" y="3"/>
                          <a:pt x="16" y="3"/>
                          <a:pt x="17" y="2"/>
                        </a:cubicBezTo>
                        <a:cubicBezTo>
                          <a:pt x="17" y="2"/>
                          <a:pt x="17" y="2"/>
                          <a:pt x="16" y="2"/>
                        </a:cubicBezTo>
                        <a:cubicBezTo>
                          <a:pt x="16" y="2"/>
                          <a:pt x="16" y="2"/>
                          <a:pt x="16" y="2"/>
                        </a:cubicBezTo>
                        <a:cubicBezTo>
                          <a:pt x="16" y="3"/>
                          <a:pt x="16" y="3"/>
                          <a:pt x="16" y="3"/>
                        </a:cubicBezTo>
                        <a:cubicBezTo>
                          <a:pt x="16" y="3"/>
                          <a:pt x="16" y="3"/>
                          <a:pt x="16" y="3"/>
                        </a:cubicBezTo>
                        <a:cubicBezTo>
                          <a:pt x="15" y="3"/>
                          <a:pt x="15" y="3"/>
                          <a:pt x="15" y="3"/>
                        </a:cubicBezTo>
                        <a:cubicBezTo>
                          <a:pt x="15" y="3"/>
                          <a:pt x="15" y="3"/>
                          <a:pt x="15" y="3"/>
                        </a:cubicBezTo>
                        <a:cubicBezTo>
                          <a:pt x="15" y="3"/>
                          <a:pt x="15" y="3"/>
                          <a:pt x="15" y="3"/>
                        </a:cubicBezTo>
                        <a:cubicBezTo>
                          <a:pt x="14" y="3"/>
                          <a:pt x="14" y="3"/>
                          <a:pt x="14" y="3"/>
                        </a:cubicBezTo>
                        <a:cubicBezTo>
                          <a:pt x="9" y="3"/>
                          <a:pt x="9" y="3"/>
                          <a:pt x="9" y="3"/>
                        </a:cubicBezTo>
                        <a:cubicBezTo>
                          <a:pt x="9" y="3"/>
                          <a:pt x="9" y="3"/>
                          <a:pt x="9" y="3"/>
                        </a:cubicBezTo>
                        <a:cubicBezTo>
                          <a:pt x="3" y="3"/>
                          <a:pt x="3" y="3"/>
                          <a:pt x="3" y="3"/>
                        </a:cubicBezTo>
                        <a:cubicBezTo>
                          <a:pt x="2" y="3"/>
                          <a:pt x="0" y="2"/>
                          <a:pt x="0" y="0"/>
                        </a:cubicBezTo>
                      </a:path>
                    </a:pathLst>
                  </a:custGeom>
                  <a:solidFill>
                    <a:srgbClr val="D350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47" name="Google Shape;4147;p21"/>
                  <p:cNvSpPr/>
                  <p:nvPr/>
                </p:nvSpPr>
                <p:spPr>
                  <a:xfrm>
                    <a:off x="3727" y="1962"/>
                    <a:ext cx="6" cy="0"/>
                  </a:xfrm>
                  <a:custGeom>
                    <a:avLst/>
                    <a:gdLst/>
                    <a:ahLst/>
                    <a:cxnLst/>
                    <a:rect l="l" t="t" r="r" b="b"/>
                    <a:pathLst>
                      <a:path w="8" h="1" extrusionOk="0">
                        <a:moveTo>
                          <a:pt x="8" y="0"/>
                        </a:moveTo>
                        <a:cubicBezTo>
                          <a:pt x="2" y="0"/>
                          <a:pt x="2" y="0"/>
                          <a:pt x="2" y="0"/>
                        </a:cubicBezTo>
                        <a:cubicBezTo>
                          <a:pt x="0" y="0"/>
                          <a:pt x="0" y="0"/>
                          <a:pt x="0" y="0"/>
                        </a:cubicBezTo>
                        <a:cubicBezTo>
                          <a:pt x="1" y="0"/>
                          <a:pt x="2" y="0"/>
                          <a:pt x="2" y="0"/>
                        </a:cubicBezTo>
                        <a:cubicBezTo>
                          <a:pt x="8" y="0"/>
                          <a:pt x="8" y="0"/>
                          <a:pt x="8" y="0"/>
                        </a:cubicBezTo>
                        <a:cubicBezTo>
                          <a:pt x="8" y="0"/>
                          <a:pt x="8" y="0"/>
                          <a:pt x="8" y="0"/>
                        </a:cubicBezTo>
                      </a:path>
                    </a:pathLst>
                  </a:custGeom>
                  <a:solidFill>
                    <a:srgbClr val="FCE1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48" name="Google Shape;4148;p21"/>
                  <p:cNvSpPr/>
                  <p:nvPr/>
                </p:nvSpPr>
                <p:spPr>
                  <a:xfrm>
                    <a:off x="3726" y="1967"/>
                    <a:ext cx="13" cy="4"/>
                  </a:xfrm>
                  <a:custGeom>
                    <a:avLst/>
                    <a:gdLst/>
                    <a:ahLst/>
                    <a:cxnLst/>
                    <a:rect l="l" t="t" r="r" b="b"/>
                    <a:pathLst>
                      <a:path w="17" h="6" extrusionOk="0">
                        <a:moveTo>
                          <a:pt x="17" y="3"/>
                        </a:moveTo>
                        <a:cubicBezTo>
                          <a:pt x="17" y="5"/>
                          <a:pt x="16" y="6"/>
                          <a:pt x="14" y="6"/>
                        </a:cubicBezTo>
                        <a:cubicBezTo>
                          <a:pt x="3" y="6"/>
                          <a:pt x="3" y="6"/>
                          <a:pt x="3" y="6"/>
                        </a:cubicBezTo>
                        <a:cubicBezTo>
                          <a:pt x="1" y="6"/>
                          <a:pt x="0" y="5"/>
                          <a:pt x="0" y="3"/>
                        </a:cubicBezTo>
                        <a:cubicBezTo>
                          <a:pt x="0" y="1"/>
                          <a:pt x="1" y="0"/>
                          <a:pt x="3" y="0"/>
                        </a:cubicBezTo>
                        <a:cubicBezTo>
                          <a:pt x="14" y="0"/>
                          <a:pt x="14" y="0"/>
                          <a:pt x="14" y="0"/>
                        </a:cubicBezTo>
                        <a:cubicBezTo>
                          <a:pt x="16" y="0"/>
                          <a:pt x="17" y="1"/>
                          <a:pt x="17" y="3"/>
                        </a:cubicBezTo>
                      </a:path>
                    </a:pathLst>
                  </a:custGeom>
                  <a:solidFill>
                    <a:srgbClr val="F5AFA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49" name="Google Shape;4149;p21"/>
                  <p:cNvSpPr/>
                  <p:nvPr/>
                </p:nvSpPr>
                <p:spPr>
                  <a:xfrm>
                    <a:off x="3726" y="1967"/>
                    <a:ext cx="14" cy="4"/>
                  </a:xfrm>
                  <a:custGeom>
                    <a:avLst/>
                    <a:gdLst/>
                    <a:ahLst/>
                    <a:cxnLst/>
                    <a:rect l="l" t="t" r="r" b="b"/>
                    <a:pathLst>
                      <a:path w="18" h="6" extrusionOk="0">
                        <a:moveTo>
                          <a:pt x="14" y="6"/>
                        </a:moveTo>
                        <a:cubicBezTo>
                          <a:pt x="3" y="6"/>
                          <a:pt x="3" y="6"/>
                          <a:pt x="3" y="6"/>
                        </a:cubicBezTo>
                        <a:cubicBezTo>
                          <a:pt x="1" y="6"/>
                          <a:pt x="0" y="5"/>
                          <a:pt x="0" y="3"/>
                        </a:cubicBezTo>
                        <a:cubicBezTo>
                          <a:pt x="0" y="1"/>
                          <a:pt x="1" y="0"/>
                          <a:pt x="3" y="0"/>
                        </a:cubicBezTo>
                        <a:cubicBezTo>
                          <a:pt x="14" y="0"/>
                          <a:pt x="14" y="0"/>
                          <a:pt x="14" y="0"/>
                        </a:cubicBezTo>
                        <a:cubicBezTo>
                          <a:pt x="16" y="0"/>
                          <a:pt x="18" y="1"/>
                          <a:pt x="18" y="3"/>
                        </a:cubicBezTo>
                        <a:cubicBezTo>
                          <a:pt x="18" y="5"/>
                          <a:pt x="16" y="6"/>
                          <a:pt x="14" y="6"/>
                        </a:cubicBezTo>
                        <a:moveTo>
                          <a:pt x="3" y="0"/>
                        </a:moveTo>
                        <a:cubicBezTo>
                          <a:pt x="2" y="0"/>
                          <a:pt x="0" y="2"/>
                          <a:pt x="0" y="3"/>
                        </a:cubicBezTo>
                        <a:cubicBezTo>
                          <a:pt x="0" y="4"/>
                          <a:pt x="2" y="6"/>
                          <a:pt x="3" y="6"/>
                        </a:cubicBezTo>
                        <a:cubicBezTo>
                          <a:pt x="14" y="6"/>
                          <a:pt x="14" y="6"/>
                          <a:pt x="14" y="6"/>
                        </a:cubicBezTo>
                        <a:cubicBezTo>
                          <a:pt x="16" y="6"/>
                          <a:pt x="17" y="4"/>
                          <a:pt x="17" y="3"/>
                        </a:cubicBezTo>
                        <a:cubicBezTo>
                          <a:pt x="17" y="2"/>
                          <a:pt x="16" y="0"/>
                          <a:pt x="14" y="0"/>
                        </a:cubicBezTo>
                        <a:cubicBezTo>
                          <a:pt x="3" y="0"/>
                          <a:pt x="3" y="0"/>
                          <a:pt x="3" y="0"/>
                        </a:cubicBezTo>
                      </a:path>
                    </a:pathLst>
                  </a:custGeom>
                  <a:solidFill>
                    <a:srgbClr val="D871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50" name="Google Shape;4150;p21"/>
                  <p:cNvSpPr/>
                  <p:nvPr/>
                </p:nvSpPr>
                <p:spPr>
                  <a:xfrm>
                    <a:off x="3726" y="1969"/>
                    <a:ext cx="7" cy="2"/>
                  </a:xfrm>
                  <a:custGeom>
                    <a:avLst/>
                    <a:gdLst/>
                    <a:ahLst/>
                    <a:cxnLst/>
                    <a:rect l="l" t="t" r="r" b="b"/>
                    <a:pathLst>
                      <a:path w="9" h="3" extrusionOk="0">
                        <a:moveTo>
                          <a:pt x="9" y="0"/>
                        </a:moveTo>
                        <a:cubicBezTo>
                          <a:pt x="0" y="0"/>
                          <a:pt x="0" y="0"/>
                          <a:pt x="0" y="0"/>
                        </a:cubicBezTo>
                        <a:cubicBezTo>
                          <a:pt x="0" y="1"/>
                          <a:pt x="2" y="3"/>
                          <a:pt x="3" y="3"/>
                        </a:cubicBezTo>
                        <a:cubicBezTo>
                          <a:pt x="9" y="3"/>
                          <a:pt x="9" y="3"/>
                          <a:pt x="9" y="3"/>
                        </a:cubicBezTo>
                        <a:cubicBezTo>
                          <a:pt x="9" y="0"/>
                          <a:pt x="9" y="0"/>
                          <a:pt x="9" y="0"/>
                        </a:cubicBezTo>
                      </a:path>
                    </a:pathLst>
                  </a:custGeom>
                  <a:solidFill>
                    <a:srgbClr val="ED77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51" name="Google Shape;4151;p21"/>
                  <p:cNvSpPr/>
                  <p:nvPr/>
                </p:nvSpPr>
                <p:spPr>
                  <a:xfrm>
                    <a:off x="3726" y="1969"/>
                    <a:ext cx="13" cy="2"/>
                  </a:xfrm>
                  <a:custGeom>
                    <a:avLst/>
                    <a:gdLst/>
                    <a:ahLst/>
                    <a:cxnLst/>
                    <a:rect l="l" t="t" r="r" b="b"/>
                    <a:pathLst>
                      <a:path w="17" h="3" extrusionOk="0">
                        <a:moveTo>
                          <a:pt x="0" y="0"/>
                        </a:moveTo>
                        <a:cubicBezTo>
                          <a:pt x="0" y="0"/>
                          <a:pt x="0" y="0"/>
                          <a:pt x="0" y="0"/>
                        </a:cubicBezTo>
                        <a:cubicBezTo>
                          <a:pt x="0" y="2"/>
                          <a:pt x="1" y="3"/>
                          <a:pt x="3" y="3"/>
                        </a:cubicBezTo>
                        <a:cubicBezTo>
                          <a:pt x="14" y="3"/>
                          <a:pt x="14" y="3"/>
                          <a:pt x="14" y="3"/>
                        </a:cubicBezTo>
                        <a:cubicBezTo>
                          <a:pt x="16" y="3"/>
                          <a:pt x="17" y="2"/>
                          <a:pt x="17" y="1"/>
                        </a:cubicBezTo>
                        <a:cubicBezTo>
                          <a:pt x="17" y="1"/>
                          <a:pt x="17" y="2"/>
                          <a:pt x="16" y="2"/>
                        </a:cubicBezTo>
                        <a:cubicBezTo>
                          <a:pt x="16" y="2"/>
                          <a:pt x="16" y="2"/>
                          <a:pt x="16" y="2"/>
                        </a:cubicBezTo>
                        <a:cubicBezTo>
                          <a:pt x="16" y="2"/>
                          <a:pt x="16" y="2"/>
                          <a:pt x="16" y="2"/>
                        </a:cubicBezTo>
                        <a:cubicBezTo>
                          <a:pt x="16" y="3"/>
                          <a:pt x="16" y="3"/>
                          <a:pt x="16" y="3"/>
                        </a:cubicBezTo>
                        <a:cubicBezTo>
                          <a:pt x="15" y="3"/>
                          <a:pt x="15" y="3"/>
                          <a:pt x="15" y="3"/>
                        </a:cubicBezTo>
                        <a:cubicBezTo>
                          <a:pt x="15" y="3"/>
                          <a:pt x="15" y="3"/>
                          <a:pt x="15" y="3"/>
                        </a:cubicBezTo>
                        <a:cubicBezTo>
                          <a:pt x="15" y="3"/>
                          <a:pt x="15" y="3"/>
                          <a:pt x="15" y="3"/>
                        </a:cubicBezTo>
                        <a:cubicBezTo>
                          <a:pt x="14" y="3"/>
                          <a:pt x="14" y="3"/>
                          <a:pt x="14" y="3"/>
                        </a:cubicBezTo>
                        <a:cubicBezTo>
                          <a:pt x="9" y="3"/>
                          <a:pt x="9" y="3"/>
                          <a:pt x="9" y="3"/>
                        </a:cubicBezTo>
                        <a:cubicBezTo>
                          <a:pt x="9" y="3"/>
                          <a:pt x="9" y="3"/>
                          <a:pt x="9" y="3"/>
                        </a:cubicBezTo>
                        <a:cubicBezTo>
                          <a:pt x="3" y="3"/>
                          <a:pt x="3" y="3"/>
                          <a:pt x="3" y="3"/>
                        </a:cubicBezTo>
                        <a:cubicBezTo>
                          <a:pt x="2" y="3"/>
                          <a:pt x="0" y="1"/>
                          <a:pt x="0" y="0"/>
                        </a:cubicBezTo>
                      </a:path>
                    </a:pathLst>
                  </a:custGeom>
                  <a:solidFill>
                    <a:srgbClr val="D350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52" name="Google Shape;4152;p21"/>
                  <p:cNvSpPr/>
                  <p:nvPr/>
                </p:nvSpPr>
                <p:spPr>
                  <a:xfrm>
                    <a:off x="3727" y="1968"/>
                    <a:ext cx="6" cy="0"/>
                  </a:xfrm>
                  <a:custGeom>
                    <a:avLst/>
                    <a:gdLst/>
                    <a:ahLst/>
                    <a:cxnLst/>
                    <a:rect l="l" t="t" r="r" b="b"/>
                    <a:pathLst>
                      <a:path w="8" h="1" extrusionOk="0">
                        <a:moveTo>
                          <a:pt x="8" y="0"/>
                        </a:moveTo>
                        <a:cubicBezTo>
                          <a:pt x="2" y="0"/>
                          <a:pt x="2" y="0"/>
                          <a:pt x="2" y="0"/>
                        </a:cubicBezTo>
                        <a:cubicBezTo>
                          <a:pt x="0" y="0"/>
                          <a:pt x="0" y="0"/>
                          <a:pt x="0" y="0"/>
                        </a:cubicBezTo>
                        <a:cubicBezTo>
                          <a:pt x="1" y="0"/>
                          <a:pt x="2" y="0"/>
                          <a:pt x="2" y="0"/>
                        </a:cubicBezTo>
                        <a:cubicBezTo>
                          <a:pt x="8" y="0"/>
                          <a:pt x="8" y="0"/>
                          <a:pt x="8" y="0"/>
                        </a:cubicBezTo>
                        <a:cubicBezTo>
                          <a:pt x="8" y="0"/>
                          <a:pt x="8" y="0"/>
                          <a:pt x="8" y="0"/>
                        </a:cubicBezTo>
                      </a:path>
                    </a:pathLst>
                  </a:custGeom>
                  <a:solidFill>
                    <a:srgbClr val="FCE1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53" name="Google Shape;4153;p21"/>
                  <p:cNvSpPr/>
                  <p:nvPr/>
                </p:nvSpPr>
                <p:spPr>
                  <a:xfrm>
                    <a:off x="3726" y="1973"/>
                    <a:ext cx="13" cy="4"/>
                  </a:xfrm>
                  <a:custGeom>
                    <a:avLst/>
                    <a:gdLst/>
                    <a:ahLst/>
                    <a:cxnLst/>
                    <a:rect l="l" t="t" r="r" b="b"/>
                    <a:pathLst>
                      <a:path w="17" h="6" extrusionOk="0">
                        <a:moveTo>
                          <a:pt x="17" y="3"/>
                        </a:moveTo>
                        <a:cubicBezTo>
                          <a:pt x="17" y="4"/>
                          <a:pt x="16" y="6"/>
                          <a:pt x="14" y="6"/>
                        </a:cubicBezTo>
                        <a:cubicBezTo>
                          <a:pt x="3" y="6"/>
                          <a:pt x="3" y="6"/>
                          <a:pt x="3" y="6"/>
                        </a:cubicBezTo>
                        <a:cubicBezTo>
                          <a:pt x="1" y="6"/>
                          <a:pt x="0" y="4"/>
                          <a:pt x="0" y="3"/>
                        </a:cubicBezTo>
                        <a:cubicBezTo>
                          <a:pt x="0" y="1"/>
                          <a:pt x="1" y="0"/>
                          <a:pt x="3" y="0"/>
                        </a:cubicBezTo>
                        <a:cubicBezTo>
                          <a:pt x="14" y="0"/>
                          <a:pt x="14" y="0"/>
                          <a:pt x="14" y="0"/>
                        </a:cubicBezTo>
                        <a:cubicBezTo>
                          <a:pt x="16" y="0"/>
                          <a:pt x="17" y="1"/>
                          <a:pt x="17" y="3"/>
                        </a:cubicBezTo>
                      </a:path>
                    </a:pathLst>
                  </a:custGeom>
                  <a:solidFill>
                    <a:srgbClr val="F5AFA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54" name="Google Shape;4154;p21"/>
                  <p:cNvSpPr/>
                  <p:nvPr/>
                </p:nvSpPr>
                <p:spPr>
                  <a:xfrm>
                    <a:off x="3726" y="1972"/>
                    <a:ext cx="14" cy="5"/>
                  </a:xfrm>
                  <a:custGeom>
                    <a:avLst/>
                    <a:gdLst/>
                    <a:ahLst/>
                    <a:cxnLst/>
                    <a:rect l="l" t="t" r="r" b="b"/>
                    <a:pathLst>
                      <a:path w="18" h="7" extrusionOk="0">
                        <a:moveTo>
                          <a:pt x="14" y="7"/>
                        </a:moveTo>
                        <a:cubicBezTo>
                          <a:pt x="3" y="7"/>
                          <a:pt x="3" y="7"/>
                          <a:pt x="3" y="7"/>
                        </a:cubicBezTo>
                        <a:cubicBezTo>
                          <a:pt x="1" y="7"/>
                          <a:pt x="0" y="6"/>
                          <a:pt x="0" y="4"/>
                        </a:cubicBezTo>
                        <a:cubicBezTo>
                          <a:pt x="0" y="2"/>
                          <a:pt x="1" y="0"/>
                          <a:pt x="3" y="0"/>
                        </a:cubicBezTo>
                        <a:cubicBezTo>
                          <a:pt x="14" y="0"/>
                          <a:pt x="14" y="0"/>
                          <a:pt x="14" y="0"/>
                        </a:cubicBezTo>
                        <a:cubicBezTo>
                          <a:pt x="16" y="0"/>
                          <a:pt x="18" y="2"/>
                          <a:pt x="18" y="4"/>
                        </a:cubicBezTo>
                        <a:cubicBezTo>
                          <a:pt x="18" y="6"/>
                          <a:pt x="16" y="7"/>
                          <a:pt x="14" y="7"/>
                        </a:cubicBezTo>
                        <a:moveTo>
                          <a:pt x="3" y="1"/>
                        </a:moveTo>
                        <a:cubicBezTo>
                          <a:pt x="2" y="1"/>
                          <a:pt x="0" y="2"/>
                          <a:pt x="0" y="4"/>
                        </a:cubicBezTo>
                        <a:cubicBezTo>
                          <a:pt x="0" y="5"/>
                          <a:pt x="2" y="6"/>
                          <a:pt x="3" y="6"/>
                        </a:cubicBezTo>
                        <a:cubicBezTo>
                          <a:pt x="14" y="6"/>
                          <a:pt x="14" y="6"/>
                          <a:pt x="14" y="6"/>
                        </a:cubicBezTo>
                        <a:cubicBezTo>
                          <a:pt x="16" y="6"/>
                          <a:pt x="17" y="5"/>
                          <a:pt x="17" y="4"/>
                        </a:cubicBezTo>
                        <a:cubicBezTo>
                          <a:pt x="17" y="2"/>
                          <a:pt x="16" y="1"/>
                          <a:pt x="14" y="1"/>
                        </a:cubicBezTo>
                        <a:cubicBezTo>
                          <a:pt x="3" y="1"/>
                          <a:pt x="3" y="1"/>
                          <a:pt x="3" y="1"/>
                        </a:cubicBezTo>
                      </a:path>
                    </a:pathLst>
                  </a:custGeom>
                  <a:solidFill>
                    <a:srgbClr val="D871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55" name="Google Shape;4155;p21"/>
                  <p:cNvSpPr/>
                  <p:nvPr/>
                </p:nvSpPr>
                <p:spPr>
                  <a:xfrm>
                    <a:off x="3726" y="1975"/>
                    <a:ext cx="7" cy="2"/>
                  </a:xfrm>
                  <a:custGeom>
                    <a:avLst/>
                    <a:gdLst/>
                    <a:ahLst/>
                    <a:cxnLst/>
                    <a:rect l="l" t="t" r="r" b="b"/>
                    <a:pathLst>
                      <a:path w="9" h="2" extrusionOk="0">
                        <a:moveTo>
                          <a:pt x="9" y="0"/>
                        </a:moveTo>
                        <a:cubicBezTo>
                          <a:pt x="0" y="0"/>
                          <a:pt x="0" y="0"/>
                          <a:pt x="0" y="0"/>
                        </a:cubicBezTo>
                        <a:cubicBezTo>
                          <a:pt x="0" y="1"/>
                          <a:pt x="2" y="2"/>
                          <a:pt x="3" y="2"/>
                        </a:cubicBezTo>
                        <a:cubicBezTo>
                          <a:pt x="9" y="2"/>
                          <a:pt x="9" y="2"/>
                          <a:pt x="9" y="2"/>
                        </a:cubicBezTo>
                        <a:cubicBezTo>
                          <a:pt x="9" y="0"/>
                          <a:pt x="9" y="0"/>
                          <a:pt x="9" y="0"/>
                        </a:cubicBezTo>
                      </a:path>
                    </a:pathLst>
                  </a:custGeom>
                  <a:solidFill>
                    <a:srgbClr val="ED77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56" name="Google Shape;4156;p21"/>
                  <p:cNvSpPr/>
                  <p:nvPr/>
                </p:nvSpPr>
                <p:spPr>
                  <a:xfrm>
                    <a:off x="3726" y="1975"/>
                    <a:ext cx="13" cy="2"/>
                  </a:xfrm>
                  <a:custGeom>
                    <a:avLst/>
                    <a:gdLst/>
                    <a:ahLst/>
                    <a:cxnLst/>
                    <a:rect l="l" t="t" r="r" b="b"/>
                    <a:pathLst>
                      <a:path w="17" h="3" extrusionOk="0">
                        <a:moveTo>
                          <a:pt x="16" y="2"/>
                        </a:moveTo>
                        <a:cubicBezTo>
                          <a:pt x="16" y="2"/>
                          <a:pt x="16" y="2"/>
                          <a:pt x="16" y="2"/>
                        </a:cubicBezTo>
                        <a:cubicBezTo>
                          <a:pt x="15" y="2"/>
                          <a:pt x="15" y="2"/>
                          <a:pt x="15" y="2"/>
                        </a:cubicBezTo>
                        <a:cubicBezTo>
                          <a:pt x="15" y="3"/>
                          <a:pt x="15" y="3"/>
                          <a:pt x="15" y="3"/>
                        </a:cubicBezTo>
                        <a:cubicBezTo>
                          <a:pt x="15" y="3"/>
                          <a:pt x="15" y="3"/>
                          <a:pt x="15" y="3"/>
                        </a:cubicBezTo>
                        <a:cubicBezTo>
                          <a:pt x="15" y="3"/>
                          <a:pt x="16" y="2"/>
                          <a:pt x="16" y="2"/>
                        </a:cubicBezTo>
                        <a:moveTo>
                          <a:pt x="17" y="1"/>
                        </a:moveTo>
                        <a:cubicBezTo>
                          <a:pt x="17" y="1"/>
                          <a:pt x="17" y="2"/>
                          <a:pt x="16" y="2"/>
                        </a:cubicBezTo>
                        <a:cubicBezTo>
                          <a:pt x="16" y="2"/>
                          <a:pt x="16" y="2"/>
                          <a:pt x="16" y="2"/>
                        </a:cubicBezTo>
                        <a:cubicBezTo>
                          <a:pt x="16" y="2"/>
                          <a:pt x="16" y="2"/>
                          <a:pt x="16" y="2"/>
                        </a:cubicBezTo>
                        <a:cubicBezTo>
                          <a:pt x="16" y="2"/>
                          <a:pt x="17" y="1"/>
                          <a:pt x="17" y="1"/>
                        </a:cubicBezTo>
                        <a:moveTo>
                          <a:pt x="0" y="0"/>
                        </a:moveTo>
                        <a:cubicBezTo>
                          <a:pt x="0" y="0"/>
                          <a:pt x="0" y="0"/>
                          <a:pt x="0" y="0"/>
                        </a:cubicBezTo>
                        <a:cubicBezTo>
                          <a:pt x="0" y="1"/>
                          <a:pt x="1" y="3"/>
                          <a:pt x="3" y="3"/>
                        </a:cubicBezTo>
                        <a:cubicBezTo>
                          <a:pt x="14" y="3"/>
                          <a:pt x="14" y="3"/>
                          <a:pt x="14" y="3"/>
                        </a:cubicBezTo>
                        <a:cubicBezTo>
                          <a:pt x="14" y="3"/>
                          <a:pt x="15" y="3"/>
                          <a:pt x="15" y="3"/>
                        </a:cubicBezTo>
                        <a:cubicBezTo>
                          <a:pt x="14" y="3"/>
                          <a:pt x="14" y="3"/>
                          <a:pt x="14" y="3"/>
                        </a:cubicBezTo>
                        <a:cubicBezTo>
                          <a:pt x="9" y="3"/>
                          <a:pt x="9" y="3"/>
                          <a:pt x="9" y="3"/>
                        </a:cubicBezTo>
                        <a:cubicBezTo>
                          <a:pt x="9" y="2"/>
                          <a:pt x="9" y="2"/>
                          <a:pt x="9" y="2"/>
                        </a:cubicBezTo>
                        <a:cubicBezTo>
                          <a:pt x="3" y="2"/>
                          <a:pt x="3" y="2"/>
                          <a:pt x="3" y="2"/>
                        </a:cubicBezTo>
                        <a:cubicBezTo>
                          <a:pt x="2" y="2"/>
                          <a:pt x="0" y="1"/>
                          <a:pt x="0" y="0"/>
                        </a:cubicBezTo>
                      </a:path>
                    </a:pathLst>
                  </a:custGeom>
                  <a:solidFill>
                    <a:srgbClr val="D350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57" name="Google Shape;4157;p21"/>
                  <p:cNvSpPr/>
                  <p:nvPr/>
                </p:nvSpPr>
                <p:spPr>
                  <a:xfrm>
                    <a:off x="3727" y="1974"/>
                    <a:ext cx="6" cy="0"/>
                  </a:xfrm>
                  <a:custGeom>
                    <a:avLst/>
                    <a:gdLst/>
                    <a:ahLst/>
                    <a:cxnLst/>
                    <a:rect l="l" t="t" r="r" b="b"/>
                    <a:pathLst>
                      <a:path w="8" h="1" extrusionOk="0">
                        <a:moveTo>
                          <a:pt x="8" y="0"/>
                        </a:moveTo>
                        <a:cubicBezTo>
                          <a:pt x="2" y="0"/>
                          <a:pt x="2" y="0"/>
                          <a:pt x="2" y="0"/>
                        </a:cubicBezTo>
                        <a:cubicBezTo>
                          <a:pt x="0" y="0"/>
                          <a:pt x="0" y="0"/>
                          <a:pt x="0" y="0"/>
                        </a:cubicBezTo>
                        <a:cubicBezTo>
                          <a:pt x="1" y="0"/>
                          <a:pt x="2" y="0"/>
                          <a:pt x="2" y="0"/>
                        </a:cubicBezTo>
                        <a:cubicBezTo>
                          <a:pt x="8" y="0"/>
                          <a:pt x="8" y="0"/>
                          <a:pt x="8" y="0"/>
                        </a:cubicBezTo>
                        <a:cubicBezTo>
                          <a:pt x="8" y="0"/>
                          <a:pt x="8" y="0"/>
                          <a:pt x="8" y="0"/>
                        </a:cubicBezTo>
                      </a:path>
                    </a:pathLst>
                  </a:custGeom>
                  <a:solidFill>
                    <a:srgbClr val="FCE1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58" name="Google Shape;4158;p21"/>
                  <p:cNvSpPr/>
                  <p:nvPr/>
                </p:nvSpPr>
                <p:spPr>
                  <a:xfrm>
                    <a:off x="3726" y="1979"/>
                    <a:ext cx="13" cy="4"/>
                  </a:xfrm>
                  <a:custGeom>
                    <a:avLst/>
                    <a:gdLst/>
                    <a:ahLst/>
                    <a:cxnLst/>
                    <a:rect l="l" t="t" r="r" b="b"/>
                    <a:pathLst>
                      <a:path w="17" h="5" extrusionOk="0">
                        <a:moveTo>
                          <a:pt x="17" y="2"/>
                        </a:moveTo>
                        <a:cubicBezTo>
                          <a:pt x="17" y="4"/>
                          <a:pt x="16" y="5"/>
                          <a:pt x="14" y="5"/>
                        </a:cubicBezTo>
                        <a:cubicBezTo>
                          <a:pt x="3" y="5"/>
                          <a:pt x="3" y="5"/>
                          <a:pt x="3" y="5"/>
                        </a:cubicBezTo>
                        <a:cubicBezTo>
                          <a:pt x="1" y="5"/>
                          <a:pt x="0" y="4"/>
                          <a:pt x="0" y="2"/>
                        </a:cubicBezTo>
                        <a:cubicBezTo>
                          <a:pt x="0" y="1"/>
                          <a:pt x="1" y="0"/>
                          <a:pt x="3" y="0"/>
                        </a:cubicBezTo>
                        <a:cubicBezTo>
                          <a:pt x="14" y="0"/>
                          <a:pt x="14" y="0"/>
                          <a:pt x="14" y="0"/>
                        </a:cubicBezTo>
                        <a:cubicBezTo>
                          <a:pt x="16" y="0"/>
                          <a:pt x="17" y="1"/>
                          <a:pt x="17" y="2"/>
                        </a:cubicBezTo>
                      </a:path>
                    </a:pathLst>
                  </a:custGeom>
                  <a:solidFill>
                    <a:srgbClr val="F5AFA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59" name="Google Shape;4159;p21"/>
                  <p:cNvSpPr/>
                  <p:nvPr/>
                </p:nvSpPr>
                <p:spPr>
                  <a:xfrm>
                    <a:off x="3726" y="1978"/>
                    <a:ext cx="14" cy="5"/>
                  </a:xfrm>
                  <a:custGeom>
                    <a:avLst/>
                    <a:gdLst/>
                    <a:ahLst/>
                    <a:cxnLst/>
                    <a:rect l="l" t="t" r="r" b="b"/>
                    <a:pathLst>
                      <a:path w="18" h="7" extrusionOk="0">
                        <a:moveTo>
                          <a:pt x="14" y="7"/>
                        </a:moveTo>
                        <a:cubicBezTo>
                          <a:pt x="3" y="7"/>
                          <a:pt x="3" y="7"/>
                          <a:pt x="3" y="7"/>
                        </a:cubicBezTo>
                        <a:cubicBezTo>
                          <a:pt x="1" y="7"/>
                          <a:pt x="0" y="5"/>
                          <a:pt x="0" y="3"/>
                        </a:cubicBezTo>
                        <a:cubicBezTo>
                          <a:pt x="0" y="2"/>
                          <a:pt x="1" y="0"/>
                          <a:pt x="3" y="0"/>
                        </a:cubicBezTo>
                        <a:cubicBezTo>
                          <a:pt x="14" y="0"/>
                          <a:pt x="14" y="0"/>
                          <a:pt x="14" y="0"/>
                        </a:cubicBezTo>
                        <a:cubicBezTo>
                          <a:pt x="16" y="0"/>
                          <a:pt x="18" y="2"/>
                          <a:pt x="18" y="3"/>
                        </a:cubicBezTo>
                        <a:cubicBezTo>
                          <a:pt x="18" y="5"/>
                          <a:pt x="16" y="7"/>
                          <a:pt x="14" y="7"/>
                        </a:cubicBezTo>
                        <a:moveTo>
                          <a:pt x="3" y="1"/>
                        </a:moveTo>
                        <a:cubicBezTo>
                          <a:pt x="2" y="1"/>
                          <a:pt x="0" y="2"/>
                          <a:pt x="0" y="3"/>
                        </a:cubicBezTo>
                        <a:cubicBezTo>
                          <a:pt x="0" y="5"/>
                          <a:pt x="2" y="6"/>
                          <a:pt x="3" y="6"/>
                        </a:cubicBezTo>
                        <a:cubicBezTo>
                          <a:pt x="14" y="6"/>
                          <a:pt x="14" y="6"/>
                          <a:pt x="14" y="6"/>
                        </a:cubicBezTo>
                        <a:cubicBezTo>
                          <a:pt x="16" y="6"/>
                          <a:pt x="17" y="5"/>
                          <a:pt x="17" y="3"/>
                        </a:cubicBezTo>
                        <a:cubicBezTo>
                          <a:pt x="17" y="2"/>
                          <a:pt x="16" y="1"/>
                          <a:pt x="14" y="1"/>
                        </a:cubicBezTo>
                        <a:cubicBezTo>
                          <a:pt x="3" y="1"/>
                          <a:pt x="3" y="1"/>
                          <a:pt x="3" y="1"/>
                        </a:cubicBezTo>
                      </a:path>
                    </a:pathLst>
                  </a:custGeom>
                  <a:solidFill>
                    <a:srgbClr val="D871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60" name="Google Shape;4160;p21"/>
                  <p:cNvSpPr/>
                  <p:nvPr/>
                </p:nvSpPr>
                <p:spPr>
                  <a:xfrm>
                    <a:off x="3726" y="1981"/>
                    <a:ext cx="7" cy="2"/>
                  </a:xfrm>
                  <a:custGeom>
                    <a:avLst/>
                    <a:gdLst/>
                    <a:ahLst/>
                    <a:cxnLst/>
                    <a:rect l="l" t="t" r="r" b="b"/>
                    <a:pathLst>
                      <a:path w="9" h="2" extrusionOk="0">
                        <a:moveTo>
                          <a:pt x="9" y="0"/>
                        </a:moveTo>
                        <a:cubicBezTo>
                          <a:pt x="0" y="0"/>
                          <a:pt x="0" y="0"/>
                          <a:pt x="0" y="0"/>
                        </a:cubicBezTo>
                        <a:cubicBezTo>
                          <a:pt x="0" y="1"/>
                          <a:pt x="2" y="2"/>
                          <a:pt x="3" y="2"/>
                        </a:cubicBezTo>
                        <a:cubicBezTo>
                          <a:pt x="9" y="2"/>
                          <a:pt x="9" y="2"/>
                          <a:pt x="9" y="2"/>
                        </a:cubicBezTo>
                        <a:cubicBezTo>
                          <a:pt x="9" y="0"/>
                          <a:pt x="9" y="0"/>
                          <a:pt x="9" y="0"/>
                        </a:cubicBezTo>
                      </a:path>
                    </a:pathLst>
                  </a:custGeom>
                  <a:solidFill>
                    <a:srgbClr val="ED77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61" name="Google Shape;4161;p21"/>
                  <p:cNvSpPr/>
                  <p:nvPr/>
                </p:nvSpPr>
                <p:spPr>
                  <a:xfrm>
                    <a:off x="3726" y="1981"/>
                    <a:ext cx="13" cy="2"/>
                  </a:xfrm>
                  <a:custGeom>
                    <a:avLst/>
                    <a:gdLst/>
                    <a:ahLst/>
                    <a:cxnLst/>
                    <a:rect l="l" t="t" r="r" b="b"/>
                    <a:pathLst>
                      <a:path w="17" h="2" extrusionOk="0">
                        <a:moveTo>
                          <a:pt x="17" y="0"/>
                        </a:moveTo>
                        <a:cubicBezTo>
                          <a:pt x="17" y="1"/>
                          <a:pt x="17" y="1"/>
                          <a:pt x="16" y="2"/>
                        </a:cubicBezTo>
                        <a:cubicBezTo>
                          <a:pt x="16" y="2"/>
                          <a:pt x="16" y="2"/>
                          <a:pt x="16" y="2"/>
                        </a:cubicBezTo>
                        <a:cubicBezTo>
                          <a:pt x="16" y="2"/>
                          <a:pt x="16" y="2"/>
                          <a:pt x="16" y="2"/>
                        </a:cubicBezTo>
                        <a:cubicBezTo>
                          <a:pt x="16" y="2"/>
                          <a:pt x="17" y="1"/>
                          <a:pt x="17" y="0"/>
                        </a:cubicBezTo>
                        <a:moveTo>
                          <a:pt x="0" y="0"/>
                        </a:moveTo>
                        <a:cubicBezTo>
                          <a:pt x="0" y="0"/>
                          <a:pt x="0" y="0"/>
                          <a:pt x="0" y="0"/>
                        </a:cubicBezTo>
                        <a:cubicBezTo>
                          <a:pt x="0" y="1"/>
                          <a:pt x="1" y="2"/>
                          <a:pt x="3" y="2"/>
                        </a:cubicBezTo>
                        <a:cubicBezTo>
                          <a:pt x="14" y="2"/>
                          <a:pt x="14" y="2"/>
                          <a:pt x="14" y="2"/>
                        </a:cubicBezTo>
                        <a:cubicBezTo>
                          <a:pt x="15" y="2"/>
                          <a:pt x="15" y="2"/>
                          <a:pt x="16" y="2"/>
                        </a:cubicBezTo>
                        <a:cubicBezTo>
                          <a:pt x="16" y="2"/>
                          <a:pt x="16" y="2"/>
                          <a:pt x="16" y="2"/>
                        </a:cubicBezTo>
                        <a:cubicBezTo>
                          <a:pt x="15" y="2"/>
                          <a:pt x="15" y="2"/>
                          <a:pt x="15" y="2"/>
                        </a:cubicBezTo>
                        <a:cubicBezTo>
                          <a:pt x="15" y="2"/>
                          <a:pt x="15" y="2"/>
                          <a:pt x="15" y="2"/>
                        </a:cubicBezTo>
                        <a:cubicBezTo>
                          <a:pt x="15" y="2"/>
                          <a:pt x="15" y="2"/>
                          <a:pt x="15" y="2"/>
                        </a:cubicBezTo>
                        <a:cubicBezTo>
                          <a:pt x="14" y="2"/>
                          <a:pt x="14" y="2"/>
                          <a:pt x="14" y="2"/>
                        </a:cubicBezTo>
                        <a:cubicBezTo>
                          <a:pt x="9" y="2"/>
                          <a:pt x="9" y="2"/>
                          <a:pt x="9" y="2"/>
                        </a:cubicBezTo>
                        <a:cubicBezTo>
                          <a:pt x="9" y="2"/>
                          <a:pt x="9" y="2"/>
                          <a:pt x="9" y="2"/>
                        </a:cubicBezTo>
                        <a:cubicBezTo>
                          <a:pt x="3" y="2"/>
                          <a:pt x="3" y="2"/>
                          <a:pt x="3" y="2"/>
                        </a:cubicBezTo>
                        <a:cubicBezTo>
                          <a:pt x="2" y="2"/>
                          <a:pt x="0" y="1"/>
                          <a:pt x="0" y="0"/>
                        </a:cubicBezTo>
                      </a:path>
                    </a:pathLst>
                  </a:custGeom>
                  <a:solidFill>
                    <a:srgbClr val="D350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62" name="Google Shape;4162;p21"/>
                  <p:cNvSpPr/>
                  <p:nvPr/>
                </p:nvSpPr>
                <p:spPr>
                  <a:xfrm>
                    <a:off x="3727" y="1979"/>
                    <a:ext cx="6" cy="1"/>
                  </a:xfrm>
                  <a:custGeom>
                    <a:avLst/>
                    <a:gdLst/>
                    <a:ahLst/>
                    <a:cxnLst/>
                    <a:rect l="l" t="t" r="r" b="b"/>
                    <a:pathLst>
                      <a:path w="8" h="2" extrusionOk="0">
                        <a:moveTo>
                          <a:pt x="8" y="0"/>
                        </a:moveTo>
                        <a:cubicBezTo>
                          <a:pt x="2" y="0"/>
                          <a:pt x="2" y="0"/>
                          <a:pt x="2" y="0"/>
                        </a:cubicBezTo>
                        <a:cubicBezTo>
                          <a:pt x="0" y="0"/>
                          <a:pt x="0" y="2"/>
                          <a:pt x="0" y="2"/>
                        </a:cubicBezTo>
                        <a:cubicBezTo>
                          <a:pt x="1" y="1"/>
                          <a:pt x="2" y="1"/>
                          <a:pt x="2" y="1"/>
                        </a:cubicBezTo>
                        <a:cubicBezTo>
                          <a:pt x="8" y="0"/>
                          <a:pt x="8" y="0"/>
                          <a:pt x="8" y="0"/>
                        </a:cubicBezTo>
                        <a:cubicBezTo>
                          <a:pt x="8" y="0"/>
                          <a:pt x="8" y="0"/>
                          <a:pt x="8" y="0"/>
                        </a:cubicBezTo>
                      </a:path>
                    </a:pathLst>
                  </a:custGeom>
                  <a:solidFill>
                    <a:srgbClr val="FCE1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63" name="Google Shape;4163;p21"/>
                  <p:cNvSpPr/>
                  <p:nvPr/>
                </p:nvSpPr>
                <p:spPr>
                  <a:xfrm>
                    <a:off x="3726" y="1984"/>
                    <a:ext cx="13" cy="5"/>
                  </a:xfrm>
                  <a:custGeom>
                    <a:avLst/>
                    <a:gdLst/>
                    <a:ahLst/>
                    <a:cxnLst/>
                    <a:rect l="l" t="t" r="r" b="b"/>
                    <a:pathLst>
                      <a:path w="17" h="6" extrusionOk="0">
                        <a:moveTo>
                          <a:pt x="17" y="3"/>
                        </a:moveTo>
                        <a:cubicBezTo>
                          <a:pt x="17" y="5"/>
                          <a:pt x="16" y="6"/>
                          <a:pt x="14" y="6"/>
                        </a:cubicBezTo>
                        <a:cubicBezTo>
                          <a:pt x="3" y="6"/>
                          <a:pt x="3" y="6"/>
                          <a:pt x="3" y="6"/>
                        </a:cubicBezTo>
                        <a:cubicBezTo>
                          <a:pt x="1" y="6"/>
                          <a:pt x="0" y="5"/>
                          <a:pt x="0" y="3"/>
                        </a:cubicBezTo>
                        <a:cubicBezTo>
                          <a:pt x="0" y="2"/>
                          <a:pt x="1" y="0"/>
                          <a:pt x="3" y="0"/>
                        </a:cubicBezTo>
                        <a:cubicBezTo>
                          <a:pt x="14" y="0"/>
                          <a:pt x="14" y="0"/>
                          <a:pt x="14" y="0"/>
                        </a:cubicBezTo>
                        <a:cubicBezTo>
                          <a:pt x="16" y="0"/>
                          <a:pt x="17" y="2"/>
                          <a:pt x="17" y="3"/>
                        </a:cubicBezTo>
                      </a:path>
                    </a:pathLst>
                  </a:custGeom>
                  <a:solidFill>
                    <a:srgbClr val="F5AFA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64" name="Google Shape;4164;p21"/>
                  <p:cNvSpPr/>
                  <p:nvPr/>
                </p:nvSpPr>
                <p:spPr>
                  <a:xfrm>
                    <a:off x="3726" y="1984"/>
                    <a:ext cx="14" cy="5"/>
                  </a:xfrm>
                  <a:custGeom>
                    <a:avLst/>
                    <a:gdLst/>
                    <a:ahLst/>
                    <a:cxnLst/>
                    <a:rect l="l" t="t" r="r" b="b"/>
                    <a:pathLst>
                      <a:path w="18" h="6" extrusionOk="0">
                        <a:moveTo>
                          <a:pt x="14" y="6"/>
                        </a:moveTo>
                        <a:cubicBezTo>
                          <a:pt x="3" y="6"/>
                          <a:pt x="3" y="6"/>
                          <a:pt x="3" y="6"/>
                        </a:cubicBezTo>
                        <a:cubicBezTo>
                          <a:pt x="1" y="6"/>
                          <a:pt x="0" y="5"/>
                          <a:pt x="0" y="3"/>
                        </a:cubicBezTo>
                        <a:cubicBezTo>
                          <a:pt x="0" y="1"/>
                          <a:pt x="1" y="0"/>
                          <a:pt x="3" y="0"/>
                        </a:cubicBezTo>
                        <a:cubicBezTo>
                          <a:pt x="14" y="0"/>
                          <a:pt x="14" y="0"/>
                          <a:pt x="14" y="0"/>
                        </a:cubicBezTo>
                        <a:cubicBezTo>
                          <a:pt x="16" y="0"/>
                          <a:pt x="18" y="1"/>
                          <a:pt x="18" y="3"/>
                        </a:cubicBezTo>
                        <a:cubicBezTo>
                          <a:pt x="18" y="5"/>
                          <a:pt x="16" y="6"/>
                          <a:pt x="14" y="6"/>
                        </a:cubicBezTo>
                        <a:moveTo>
                          <a:pt x="3" y="1"/>
                        </a:moveTo>
                        <a:cubicBezTo>
                          <a:pt x="2" y="1"/>
                          <a:pt x="0" y="2"/>
                          <a:pt x="0" y="3"/>
                        </a:cubicBezTo>
                        <a:cubicBezTo>
                          <a:pt x="0" y="5"/>
                          <a:pt x="2" y="6"/>
                          <a:pt x="3" y="6"/>
                        </a:cubicBezTo>
                        <a:cubicBezTo>
                          <a:pt x="14" y="6"/>
                          <a:pt x="14" y="6"/>
                          <a:pt x="14" y="6"/>
                        </a:cubicBezTo>
                        <a:cubicBezTo>
                          <a:pt x="16" y="6"/>
                          <a:pt x="17" y="5"/>
                          <a:pt x="17" y="3"/>
                        </a:cubicBezTo>
                        <a:cubicBezTo>
                          <a:pt x="17" y="2"/>
                          <a:pt x="16" y="1"/>
                          <a:pt x="14" y="1"/>
                        </a:cubicBezTo>
                        <a:cubicBezTo>
                          <a:pt x="3" y="1"/>
                          <a:pt x="3" y="1"/>
                          <a:pt x="3" y="1"/>
                        </a:cubicBezTo>
                      </a:path>
                    </a:pathLst>
                  </a:custGeom>
                  <a:solidFill>
                    <a:srgbClr val="D871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65" name="Google Shape;4165;p21"/>
                  <p:cNvSpPr/>
                  <p:nvPr/>
                </p:nvSpPr>
                <p:spPr>
                  <a:xfrm>
                    <a:off x="3726" y="1986"/>
                    <a:ext cx="7" cy="3"/>
                  </a:xfrm>
                  <a:custGeom>
                    <a:avLst/>
                    <a:gdLst/>
                    <a:ahLst/>
                    <a:cxnLst/>
                    <a:rect l="l" t="t" r="r" b="b"/>
                    <a:pathLst>
                      <a:path w="9" h="3" extrusionOk="0">
                        <a:moveTo>
                          <a:pt x="9" y="0"/>
                        </a:moveTo>
                        <a:cubicBezTo>
                          <a:pt x="0" y="0"/>
                          <a:pt x="0" y="0"/>
                          <a:pt x="0" y="0"/>
                        </a:cubicBezTo>
                        <a:cubicBezTo>
                          <a:pt x="0" y="2"/>
                          <a:pt x="2" y="3"/>
                          <a:pt x="3" y="3"/>
                        </a:cubicBezTo>
                        <a:cubicBezTo>
                          <a:pt x="9" y="3"/>
                          <a:pt x="9" y="3"/>
                          <a:pt x="9" y="3"/>
                        </a:cubicBezTo>
                        <a:cubicBezTo>
                          <a:pt x="9" y="0"/>
                          <a:pt x="9" y="0"/>
                          <a:pt x="9" y="0"/>
                        </a:cubicBezTo>
                      </a:path>
                    </a:pathLst>
                  </a:custGeom>
                  <a:solidFill>
                    <a:srgbClr val="ED77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66" name="Google Shape;4166;p21"/>
                  <p:cNvSpPr/>
                  <p:nvPr/>
                </p:nvSpPr>
                <p:spPr>
                  <a:xfrm>
                    <a:off x="3726" y="1986"/>
                    <a:ext cx="13" cy="3"/>
                  </a:xfrm>
                  <a:custGeom>
                    <a:avLst/>
                    <a:gdLst/>
                    <a:ahLst/>
                    <a:cxnLst/>
                    <a:rect l="l" t="t" r="r" b="b"/>
                    <a:pathLst>
                      <a:path w="17" h="3" extrusionOk="0">
                        <a:moveTo>
                          <a:pt x="0" y="0"/>
                        </a:moveTo>
                        <a:cubicBezTo>
                          <a:pt x="0" y="0"/>
                          <a:pt x="0" y="0"/>
                          <a:pt x="0" y="0"/>
                        </a:cubicBezTo>
                        <a:cubicBezTo>
                          <a:pt x="0" y="2"/>
                          <a:pt x="1" y="3"/>
                          <a:pt x="3" y="3"/>
                        </a:cubicBezTo>
                        <a:cubicBezTo>
                          <a:pt x="14" y="3"/>
                          <a:pt x="14" y="3"/>
                          <a:pt x="14" y="3"/>
                        </a:cubicBezTo>
                        <a:cubicBezTo>
                          <a:pt x="15" y="3"/>
                          <a:pt x="16" y="3"/>
                          <a:pt x="17" y="2"/>
                        </a:cubicBezTo>
                        <a:cubicBezTo>
                          <a:pt x="17" y="2"/>
                          <a:pt x="17" y="2"/>
                          <a:pt x="16" y="2"/>
                        </a:cubicBezTo>
                        <a:cubicBezTo>
                          <a:pt x="16" y="2"/>
                          <a:pt x="16" y="2"/>
                          <a:pt x="16" y="2"/>
                        </a:cubicBezTo>
                        <a:cubicBezTo>
                          <a:pt x="16" y="3"/>
                          <a:pt x="16" y="3"/>
                          <a:pt x="16" y="3"/>
                        </a:cubicBezTo>
                        <a:cubicBezTo>
                          <a:pt x="16" y="3"/>
                          <a:pt x="16" y="3"/>
                          <a:pt x="16" y="3"/>
                        </a:cubicBezTo>
                        <a:cubicBezTo>
                          <a:pt x="15" y="3"/>
                          <a:pt x="15" y="3"/>
                          <a:pt x="15" y="3"/>
                        </a:cubicBezTo>
                        <a:cubicBezTo>
                          <a:pt x="15" y="3"/>
                          <a:pt x="15" y="3"/>
                          <a:pt x="15" y="3"/>
                        </a:cubicBezTo>
                        <a:cubicBezTo>
                          <a:pt x="15" y="3"/>
                          <a:pt x="15" y="3"/>
                          <a:pt x="15" y="3"/>
                        </a:cubicBezTo>
                        <a:cubicBezTo>
                          <a:pt x="14" y="3"/>
                          <a:pt x="14" y="3"/>
                          <a:pt x="14" y="3"/>
                        </a:cubicBezTo>
                        <a:cubicBezTo>
                          <a:pt x="9" y="3"/>
                          <a:pt x="9" y="3"/>
                          <a:pt x="9" y="3"/>
                        </a:cubicBezTo>
                        <a:cubicBezTo>
                          <a:pt x="9" y="3"/>
                          <a:pt x="9" y="3"/>
                          <a:pt x="9" y="3"/>
                        </a:cubicBezTo>
                        <a:cubicBezTo>
                          <a:pt x="3" y="3"/>
                          <a:pt x="3" y="3"/>
                          <a:pt x="3" y="3"/>
                        </a:cubicBezTo>
                        <a:cubicBezTo>
                          <a:pt x="2" y="3"/>
                          <a:pt x="0" y="2"/>
                          <a:pt x="0" y="0"/>
                        </a:cubicBezTo>
                      </a:path>
                    </a:pathLst>
                  </a:custGeom>
                  <a:solidFill>
                    <a:srgbClr val="D350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67" name="Google Shape;4167;p21"/>
                  <p:cNvSpPr/>
                  <p:nvPr/>
                </p:nvSpPr>
                <p:spPr>
                  <a:xfrm>
                    <a:off x="3727" y="1985"/>
                    <a:ext cx="6" cy="1"/>
                  </a:xfrm>
                  <a:custGeom>
                    <a:avLst/>
                    <a:gdLst/>
                    <a:ahLst/>
                    <a:cxnLst/>
                    <a:rect l="l" t="t" r="r" b="b"/>
                    <a:pathLst>
                      <a:path w="8" h="1" extrusionOk="0">
                        <a:moveTo>
                          <a:pt x="8" y="0"/>
                        </a:moveTo>
                        <a:cubicBezTo>
                          <a:pt x="2" y="0"/>
                          <a:pt x="2" y="0"/>
                          <a:pt x="2" y="0"/>
                        </a:cubicBezTo>
                        <a:cubicBezTo>
                          <a:pt x="0" y="0"/>
                          <a:pt x="0" y="1"/>
                          <a:pt x="0" y="1"/>
                        </a:cubicBezTo>
                        <a:cubicBezTo>
                          <a:pt x="1" y="0"/>
                          <a:pt x="2" y="0"/>
                          <a:pt x="2" y="0"/>
                        </a:cubicBezTo>
                        <a:cubicBezTo>
                          <a:pt x="8" y="0"/>
                          <a:pt x="8" y="0"/>
                          <a:pt x="8" y="0"/>
                        </a:cubicBezTo>
                        <a:cubicBezTo>
                          <a:pt x="8" y="0"/>
                          <a:pt x="8" y="0"/>
                          <a:pt x="8" y="0"/>
                        </a:cubicBezTo>
                      </a:path>
                    </a:pathLst>
                  </a:custGeom>
                  <a:solidFill>
                    <a:srgbClr val="FCE1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68" name="Google Shape;4168;p21"/>
                  <p:cNvSpPr/>
                  <p:nvPr/>
                </p:nvSpPr>
                <p:spPr>
                  <a:xfrm>
                    <a:off x="3726" y="1990"/>
                    <a:ext cx="13" cy="5"/>
                  </a:xfrm>
                  <a:custGeom>
                    <a:avLst/>
                    <a:gdLst/>
                    <a:ahLst/>
                    <a:cxnLst/>
                    <a:rect l="l" t="t" r="r" b="b"/>
                    <a:pathLst>
                      <a:path w="17" h="6" extrusionOk="0">
                        <a:moveTo>
                          <a:pt x="17" y="3"/>
                        </a:moveTo>
                        <a:cubicBezTo>
                          <a:pt x="17" y="5"/>
                          <a:pt x="16" y="6"/>
                          <a:pt x="14" y="6"/>
                        </a:cubicBezTo>
                        <a:cubicBezTo>
                          <a:pt x="3" y="6"/>
                          <a:pt x="3" y="6"/>
                          <a:pt x="3" y="6"/>
                        </a:cubicBezTo>
                        <a:cubicBezTo>
                          <a:pt x="1" y="6"/>
                          <a:pt x="0" y="5"/>
                          <a:pt x="0" y="3"/>
                        </a:cubicBezTo>
                        <a:cubicBezTo>
                          <a:pt x="0" y="1"/>
                          <a:pt x="1" y="0"/>
                          <a:pt x="3" y="0"/>
                        </a:cubicBezTo>
                        <a:cubicBezTo>
                          <a:pt x="14" y="0"/>
                          <a:pt x="14" y="0"/>
                          <a:pt x="14" y="0"/>
                        </a:cubicBezTo>
                        <a:cubicBezTo>
                          <a:pt x="16" y="0"/>
                          <a:pt x="17" y="1"/>
                          <a:pt x="17" y="3"/>
                        </a:cubicBezTo>
                      </a:path>
                    </a:pathLst>
                  </a:custGeom>
                  <a:solidFill>
                    <a:srgbClr val="F5AFA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69" name="Google Shape;4169;p21"/>
                  <p:cNvSpPr/>
                  <p:nvPr/>
                </p:nvSpPr>
                <p:spPr>
                  <a:xfrm>
                    <a:off x="3726" y="1990"/>
                    <a:ext cx="14" cy="5"/>
                  </a:xfrm>
                  <a:custGeom>
                    <a:avLst/>
                    <a:gdLst/>
                    <a:ahLst/>
                    <a:cxnLst/>
                    <a:rect l="l" t="t" r="r" b="b"/>
                    <a:pathLst>
                      <a:path w="18" h="6" extrusionOk="0">
                        <a:moveTo>
                          <a:pt x="14" y="6"/>
                        </a:moveTo>
                        <a:cubicBezTo>
                          <a:pt x="3" y="6"/>
                          <a:pt x="3" y="6"/>
                          <a:pt x="3" y="6"/>
                        </a:cubicBezTo>
                        <a:cubicBezTo>
                          <a:pt x="1" y="6"/>
                          <a:pt x="0" y="5"/>
                          <a:pt x="0" y="3"/>
                        </a:cubicBezTo>
                        <a:cubicBezTo>
                          <a:pt x="0" y="1"/>
                          <a:pt x="1" y="0"/>
                          <a:pt x="3" y="0"/>
                        </a:cubicBezTo>
                        <a:cubicBezTo>
                          <a:pt x="14" y="0"/>
                          <a:pt x="14" y="0"/>
                          <a:pt x="14" y="0"/>
                        </a:cubicBezTo>
                        <a:cubicBezTo>
                          <a:pt x="16" y="0"/>
                          <a:pt x="18" y="1"/>
                          <a:pt x="18" y="3"/>
                        </a:cubicBezTo>
                        <a:cubicBezTo>
                          <a:pt x="18" y="5"/>
                          <a:pt x="16" y="6"/>
                          <a:pt x="14" y="6"/>
                        </a:cubicBezTo>
                        <a:moveTo>
                          <a:pt x="3" y="0"/>
                        </a:moveTo>
                        <a:cubicBezTo>
                          <a:pt x="2" y="0"/>
                          <a:pt x="0" y="1"/>
                          <a:pt x="0" y="3"/>
                        </a:cubicBezTo>
                        <a:cubicBezTo>
                          <a:pt x="0" y="4"/>
                          <a:pt x="2" y="6"/>
                          <a:pt x="3" y="6"/>
                        </a:cubicBezTo>
                        <a:cubicBezTo>
                          <a:pt x="14" y="6"/>
                          <a:pt x="14" y="6"/>
                          <a:pt x="14" y="6"/>
                        </a:cubicBezTo>
                        <a:cubicBezTo>
                          <a:pt x="16" y="6"/>
                          <a:pt x="17" y="4"/>
                          <a:pt x="17" y="3"/>
                        </a:cubicBezTo>
                        <a:cubicBezTo>
                          <a:pt x="17" y="1"/>
                          <a:pt x="16" y="0"/>
                          <a:pt x="14" y="0"/>
                        </a:cubicBezTo>
                        <a:cubicBezTo>
                          <a:pt x="3" y="0"/>
                          <a:pt x="3" y="0"/>
                          <a:pt x="3" y="0"/>
                        </a:cubicBezTo>
                      </a:path>
                    </a:pathLst>
                  </a:custGeom>
                  <a:solidFill>
                    <a:srgbClr val="D871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70" name="Google Shape;4170;p21"/>
                  <p:cNvSpPr/>
                  <p:nvPr/>
                </p:nvSpPr>
                <p:spPr>
                  <a:xfrm>
                    <a:off x="3726" y="1992"/>
                    <a:ext cx="7" cy="3"/>
                  </a:xfrm>
                  <a:custGeom>
                    <a:avLst/>
                    <a:gdLst/>
                    <a:ahLst/>
                    <a:cxnLst/>
                    <a:rect l="l" t="t" r="r" b="b"/>
                    <a:pathLst>
                      <a:path w="9" h="3" extrusionOk="0">
                        <a:moveTo>
                          <a:pt x="9" y="0"/>
                        </a:moveTo>
                        <a:cubicBezTo>
                          <a:pt x="0" y="0"/>
                          <a:pt x="0" y="0"/>
                          <a:pt x="0" y="0"/>
                        </a:cubicBezTo>
                        <a:cubicBezTo>
                          <a:pt x="0" y="1"/>
                          <a:pt x="2" y="3"/>
                          <a:pt x="3" y="3"/>
                        </a:cubicBezTo>
                        <a:cubicBezTo>
                          <a:pt x="9" y="3"/>
                          <a:pt x="9" y="3"/>
                          <a:pt x="9" y="3"/>
                        </a:cubicBezTo>
                        <a:cubicBezTo>
                          <a:pt x="9" y="0"/>
                          <a:pt x="9" y="0"/>
                          <a:pt x="9" y="0"/>
                        </a:cubicBezTo>
                      </a:path>
                    </a:pathLst>
                  </a:custGeom>
                  <a:solidFill>
                    <a:srgbClr val="ED77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71" name="Google Shape;4171;p21"/>
                  <p:cNvSpPr/>
                  <p:nvPr/>
                </p:nvSpPr>
                <p:spPr>
                  <a:xfrm>
                    <a:off x="3726" y="1992"/>
                    <a:ext cx="13" cy="3"/>
                  </a:xfrm>
                  <a:custGeom>
                    <a:avLst/>
                    <a:gdLst/>
                    <a:ahLst/>
                    <a:cxnLst/>
                    <a:rect l="l" t="t" r="r" b="b"/>
                    <a:pathLst>
                      <a:path w="17" h="3" extrusionOk="0">
                        <a:moveTo>
                          <a:pt x="0" y="0"/>
                        </a:moveTo>
                        <a:cubicBezTo>
                          <a:pt x="0" y="0"/>
                          <a:pt x="0" y="0"/>
                          <a:pt x="0" y="0"/>
                        </a:cubicBezTo>
                        <a:cubicBezTo>
                          <a:pt x="0" y="2"/>
                          <a:pt x="1" y="3"/>
                          <a:pt x="3" y="3"/>
                        </a:cubicBezTo>
                        <a:cubicBezTo>
                          <a:pt x="14" y="3"/>
                          <a:pt x="14" y="3"/>
                          <a:pt x="14" y="3"/>
                        </a:cubicBezTo>
                        <a:cubicBezTo>
                          <a:pt x="16" y="3"/>
                          <a:pt x="17" y="2"/>
                          <a:pt x="17" y="1"/>
                        </a:cubicBezTo>
                        <a:cubicBezTo>
                          <a:pt x="17" y="1"/>
                          <a:pt x="17" y="2"/>
                          <a:pt x="16" y="2"/>
                        </a:cubicBezTo>
                        <a:cubicBezTo>
                          <a:pt x="16" y="2"/>
                          <a:pt x="16" y="2"/>
                          <a:pt x="16" y="2"/>
                        </a:cubicBezTo>
                        <a:cubicBezTo>
                          <a:pt x="16" y="2"/>
                          <a:pt x="16" y="2"/>
                          <a:pt x="16" y="2"/>
                        </a:cubicBezTo>
                        <a:cubicBezTo>
                          <a:pt x="16" y="3"/>
                          <a:pt x="16" y="3"/>
                          <a:pt x="16" y="3"/>
                        </a:cubicBezTo>
                        <a:cubicBezTo>
                          <a:pt x="15" y="3"/>
                          <a:pt x="15" y="3"/>
                          <a:pt x="15" y="3"/>
                        </a:cubicBezTo>
                        <a:cubicBezTo>
                          <a:pt x="15" y="3"/>
                          <a:pt x="15" y="3"/>
                          <a:pt x="15" y="3"/>
                        </a:cubicBezTo>
                        <a:cubicBezTo>
                          <a:pt x="15" y="3"/>
                          <a:pt x="15" y="3"/>
                          <a:pt x="15" y="3"/>
                        </a:cubicBezTo>
                        <a:cubicBezTo>
                          <a:pt x="14" y="3"/>
                          <a:pt x="14" y="3"/>
                          <a:pt x="14" y="3"/>
                        </a:cubicBezTo>
                        <a:cubicBezTo>
                          <a:pt x="9" y="3"/>
                          <a:pt x="9" y="3"/>
                          <a:pt x="9" y="3"/>
                        </a:cubicBezTo>
                        <a:cubicBezTo>
                          <a:pt x="9" y="3"/>
                          <a:pt x="9" y="3"/>
                          <a:pt x="9" y="3"/>
                        </a:cubicBezTo>
                        <a:cubicBezTo>
                          <a:pt x="3" y="3"/>
                          <a:pt x="3" y="3"/>
                          <a:pt x="3" y="3"/>
                        </a:cubicBezTo>
                        <a:cubicBezTo>
                          <a:pt x="2" y="3"/>
                          <a:pt x="0" y="1"/>
                          <a:pt x="0" y="0"/>
                        </a:cubicBezTo>
                      </a:path>
                    </a:pathLst>
                  </a:custGeom>
                  <a:solidFill>
                    <a:srgbClr val="D350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72" name="Google Shape;4172;p21"/>
                  <p:cNvSpPr/>
                  <p:nvPr/>
                </p:nvSpPr>
                <p:spPr>
                  <a:xfrm>
                    <a:off x="3727" y="1991"/>
                    <a:ext cx="6" cy="1"/>
                  </a:xfrm>
                  <a:custGeom>
                    <a:avLst/>
                    <a:gdLst/>
                    <a:ahLst/>
                    <a:cxnLst/>
                    <a:rect l="l" t="t" r="r" b="b"/>
                    <a:pathLst>
                      <a:path w="8" h="1" extrusionOk="0">
                        <a:moveTo>
                          <a:pt x="8" y="0"/>
                        </a:moveTo>
                        <a:cubicBezTo>
                          <a:pt x="2" y="0"/>
                          <a:pt x="2" y="0"/>
                          <a:pt x="2" y="0"/>
                        </a:cubicBezTo>
                        <a:cubicBezTo>
                          <a:pt x="0" y="0"/>
                          <a:pt x="0" y="1"/>
                          <a:pt x="0" y="1"/>
                        </a:cubicBezTo>
                        <a:cubicBezTo>
                          <a:pt x="1" y="0"/>
                          <a:pt x="2" y="0"/>
                          <a:pt x="2" y="0"/>
                        </a:cubicBezTo>
                        <a:cubicBezTo>
                          <a:pt x="8" y="0"/>
                          <a:pt x="8" y="0"/>
                          <a:pt x="8" y="0"/>
                        </a:cubicBezTo>
                        <a:cubicBezTo>
                          <a:pt x="8" y="0"/>
                          <a:pt x="8" y="0"/>
                          <a:pt x="8" y="0"/>
                        </a:cubicBezTo>
                      </a:path>
                    </a:pathLst>
                  </a:custGeom>
                  <a:solidFill>
                    <a:srgbClr val="FCE1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73" name="Google Shape;4173;p21"/>
                  <p:cNvSpPr/>
                  <p:nvPr/>
                </p:nvSpPr>
                <p:spPr>
                  <a:xfrm>
                    <a:off x="3726" y="1996"/>
                    <a:ext cx="13" cy="5"/>
                  </a:xfrm>
                  <a:custGeom>
                    <a:avLst/>
                    <a:gdLst/>
                    <a:ahLst/>
                    <a:cxnLst/>
                    <a:rect l="l" t="t" r="r" b="b"/>
                    <a:pathLst>
                      <a:path w="17" h="6" extrusionOk="0">
                        <a:moveTo>
                          <a:pt x="17" y="3"/>
                        </a:moveTo>
                        <a:cubicBezTo>
                          <a:pt x="17" y="4"/>
                          <a:pt x="16" y="6"/>
                          <a:pt x="14" y="6"/>
                        </a:cubicBezTo>
                        <a:cubicBezTo>
                          <a:pt x="3" y="6"/>
                          <a:pt x="3" y="6"/>
                          <a:pt x="3" y="6"/>
                        </a:cubicBezTo>
                        <a:cubicBezTo>
                          <a:pt x="1" y="6"/>
                          <a:pt x="0" y="4"/>
                          <a:pt x="0" y="3"/>
                        </a:cubicBezTo>
                        <a:cubicBezTo>
                          <a:pt x="0" y="1"/>
                          <a:pt x="1" y="0"/>
                          <a:pt x="3" y="0"/>
                        </a:cubicBezTo>
                        <a:cubicBezTo>
                          <a:pt x="14" y="0"/>
                          <a:pt x="14" y="0"/>
                          <a:pt x="14" y="0"/>
                        </a:cubicBezTo>
                        <a:cubicBezTo>
                          <a:pt x="16" y="0"/>
                          <a:pt x="17" y="1"/>
                          <a:pt x="17" y="3"/>
                        </a:cubicBezTo>
                      </a:path>
                    </a:pathLst>
                  </a:custGeom>
                  <a:solidFill>
                    <a:srgbClr val="F5AFA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74" name="Google Shape;4174;p21"/>
                  <p:cNvSpPr/>
                  <p:nvPr/>
                </p:nvSpPr>
                <p:spPr>
                  <a:xfrm>
                    <a:off x="3726" y="1995"/>
                    <a:ext cx="14" cy="6"/>
                  </a:xfrm>
                  <a:custGeom>
                    <a:avLst/>
                    <a:gdLst/>
                    <a:ahLst/>
                    <a:cxnLst/>
                    <a:rect l="l" t="t" r="r" b="b"/>
                    <a:pathLst>
                      <a:path w="18" h="7" extrusionOk="0">
                        <a:moveTo>
                          <a:pt x="14" y="7"/>
                        </a:moveTo>
                        <a:cubicBezTo>
                          <a:pt x="3" y="7"/>
                          <a:pt x="3" y="7"/>
                          <a:pt x="3" y="7"/>
                        </a:cubicBezTo>
                        <a:cubicBezTo>
                          <a:pt x="1" y="7"/>
                          <a:pt x="0" y="6"/>
                          <a:pt x="0" y="4"/>
                        </a:cubicBezTo>
                        <a:cubicBezTo>
                          <a:pt x="0" y="2"/>
                          <a:pt x="1" y="0"/>
                          <a:pt x="3" y="0"/>
                        </a:cubicBezTo>
                        <a:cubicBezTo>
                          <a:pt x="14" y="0"/>
                          <a:pt x="14" y="0"/>
                          <a:pt x="14" y="0"/>
                        </a:cubicBezTo>
                        <a:cubicBezTo>
                          <a:pt x="16" y="0"/>
                          <a:pt x="18" y="2"/>
                          <a:pt x="18" y="4"/>
                        </a:cubicBezTo>
                        <a:cubicBezTo>
                          <a:pt x="18" y="6"/>
                          <a:pt x="16" y="7"/>
                          <a:pt x="14" y="7"/>
                        </a:cubicBezTo>
                        <a:moveTo>
                          <a:pt x="3" y="1"/>
                        </a:moveTo>
                        <a:cubicBezTo>
                          <a:pt x="2" y="1"/>
                          <a:pt x="0" y="2"/>
                          <a:pt x="0" y="4"/>
                        </a:cubicBezTo>
                        <a:cubicBezTo>
                          <a:pt x="0" y="5"/>
                          <a:pt x="2" y="6"/>
                          <a:pt x="3" y="6"/>
                        </a:cubicBezTo>
                        <a:cubicBezTo>
                          <a:pt x="14" y="6"/>
                          <a:pt x="14" y="6"/>
                          <a:pt x="14" y="6"/>
                        </a:cubicBezTo>
                        <a:cubicBezTo>
                          <a:pt x="16" y="6"/>
                          <a:pt x="17" y="5"/>
                          <a:pt x="17" y="4"/>
                        </a:cubicBezTo>
                        <a:cubicBezTo>
                          <a:pt x="17" y="2"/>
                          <a:pt x="16" y="1"/>
                          <a:pt x="14" y="1"/>
                        </a:cubicBezTo>
                        <a:cubicBezTo>
                          <a:pt x="3" y="1"/>
                          <a:pt x="3" y="1"/>
                          <a:pt x="3" y="1"/>
                        </a:cubicBezTo>
                      </a:path>
                    </a:pathLst>
                  </a:custGeom>
                  <a:solidFill>
                    <a:srgbClr val="D871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75" name="Google Shape;4175;p21"/>
                  <p:cNvSpPr/>
                  <p:nvPr/>
                </p:nvSpPr>
                <p:spPr>
                  <a:xfrm>
                    <a:off x="3726" y="1998"/>
                    <a:ext cx="7" cy="2"/>
                  </a:xfrm>
                  <a:custGeom>
                    <a:avLst/>
                    <a:gdLst/>
                    <a:ahLst/>
                    <a:cxnLst/>
                    <a:rect l="l" t="t" r="r" b="b"/>
                    <a:pathLst>
                      <a:path w="9" h="2" extrusionOk="0">
                        <a:moveTo>
                          <a:pt x="9" y="0"/>
                        </a:moveTo>
                        <a:cubicBezTo>
                          <a:pt x="0" y="0"/>
                          <a:pt x="0" y="0"/>
                          <a:pt x="0" y="0"/>
                        </a:cubicBezTo>
                        <a:cubicBezTo>
                          <a:pt x="0" y="1"/>
                          <a:pt x="2" y="2"/>
                          <a:pt x="3" y="2"/>
                        </a:cubicBezTo>
                        <a:cubicBezTo>
                          <a:pt x="9" y="2"/>
                          <a:pt x="9" y="2"/>
                          <a:pt x="9" y="2"/>
                        </a:cubicBezTo>
                        <a:cubicBezTo>
                          <a:pt x="9" y="0"/>
                          <a:pt x="9" y="0"/>
                          <a:pt x="9" y="0"/>
                        </a:cubicBezTo>
                      </a:path>
                    </a:pathLst>
                  </a:custGeom>
                  <a:solidFill>
                    <a:srgbClr val="ED77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76" name="Google Shape;4176;p21"/>
                  <p:cNvSpPr/>
                  <p:nvPr/>
                </p:nvSpPr>
                <p:spPr>
                  <a:xfrm>
                    <a:off x="3726" y="1998"/>
                    <a:ext cx="13" cy="3"/>
                  </a:xfrm>
                  <a:custGeom>
                    <a:avLst/>
                    <a:gdLst/>
                    <a:ahLst/>
                    <a:cxnLst/>
                    <a:rect l="l" t="t" r="r" b="b"/>
                    <a:pathLst>
                      <a:path w="17" h="3" extrusionOk="0">
                        <a:moveTo>
                          <a:pt x="0" y="0"/>
                        </a:moveTo>
                        <a:cubicBezTo>
                          <a:pt x="0" y="0"/>
                          <a:pt x="0" y="0"/>
                          <a:pt x="0" y="0"/>
                        </a:cubicBezTo>
                        <a:cubicBezTo>
                          <a:pt x="0" y="1"/>
                          <a:pt x="1" y="3"/>
                          <a:pt x="3" y="3"/>
                        </a:cubicBezTo>
                        <a:cubicBezTo>
                          <a:pt x="14" y="3"/>
                          <a:pt x="14" y="3"/>
                          <a:pt x="14" y="3"/>
                        </a:cubicBezTo>
                        <a:cubicBezTo>
                          <a:pt x="16" y="3"/>
                          <a:pt x="17" y="2"/>
                          <a:pt x="17" y="0"/>
                        </a:cubicBezTo>
                        <a:cubicBezTo>
                          <a:pt x="17" y="1"/>
                          <a:pt x="17" y="1"/>
                          <a:pt x="16" y="2"/>
                        </a:cubicBezTo>
                        <a:cubicBezTo>
                          <a:pt x="16" y="2"/>
                          <a:pt x="16" y="2"/>
                          <a:pt x="16" y="2"/>
                        </a:cubicBezTo>
                        <a:cubicBezTo>
                          <a:pt x="16" y="2"/>
                          <a:pt x="16" y="2"/>
                          <a:pt x="16" y="2"/>
                        </a:cubicBezTo>
                        <a:cubicBezTo>
                          <a:pt x="16" y="2"/>
                          <a:pt x="16" y="2"/>
                          <a:pt x="16" y="2"/>
                        </a:cubicBezTo>
                        <a:cubicBezTo>
                          <a:pt x="15" y="2"/>
                          <a:pt x="15" y="2"/>
                          <a:pt x="15" y="2"/>
                        </a:cubicBezTo>
                        <a:cubicBezTo>
                          <a:pt x="15" y="3"/>
                          <a:pt x="15" y="3"/>
                          <a:pt x="15" y="3"/>
                        </a:cubicBezTo>
                        <a:cubicBezTo>
                          <a:pt x="15" y="3"/>
                          <a:pt x="15" y="3"/>
                          <a:pt x="15" y="3"/>
                        </a:cubicBezTo>
                        <a:cubicBezTo>
                          <a:pt x="14" y="3"/>
                          <a:pt x="14" y="3"/>
                          <a:pt x="14" y="3"/>
                        </a:cubicBezTo>
                        <a:cubicBezTo>
                          <a:pt x="9" y="3"/>
                          <a:pt x="9" y="3"/>
                          <a:pt x="9" y="3"/>
                        </a:cubicBezTo>
                        <a:cubicBezTo>
                          <a:pt x="9" y="2"/>
                          <a:pt x="9" y="2"/>
                          <a:pt x="9" y="2"/>
                        </a:cubicBezTo>
                        <a:cubicBezTo>
                          <a:pt x="3" y="2"/>
                          <a:pt x="3" y="2"/>
                          <a:pt x="3" y="2"/>
                        </a:cubicBezTo>
                        <a:cubicBezTo>
                          <a:pt x="2" y="2"/>
                          <a:pt x="0" y="1"/>
                          <a:pt x="0" y="0"/>
                        </a:cubicBezTo>
                      </a:path>
                    </a:pathLst>
                  </a:custGeom>
                  <a:solidFill>
                    <a:srgbClr val="D350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77" name="Google Shape;4177;p21"/>
                  <p:cNvSpPr/>
                  <p:nvPr/>
                </p:nvSpPr>
                <p:spPr>
                  <a:xfrm>
                    <a:off x="3727" y="1996"/>
                    <a:ext cx="6" cy="2"/>
                  </a:xfrm>
                  <a:custGeom>
                    <a:avLst/>
                    <a:gdLst/>
                    <a:ahLst/>
                    <a:cxnLst/>
                    <a:rect l="l" t="t" r="r" b="b"/>
                    <a:pathLst>
                      <a:path w="8" h="2" extrusionOk="0">
                        <a:moveTo>
                          <a:pt x="8" y="0"/>
                        </a:moveTo>
                        <a:cubicBezTo>
                          <a:pt x="2" y="0"/>
                          <a:pt x="2" y="0"/>
                          <a:pt x="2" y="0"/>
                        </a:cubicBezTo>
                        <a:cubicBezTo>
                          <a:pt x="0" y="1"/>
                          <a:pt x="0" y="2"/>
                          <a:pt x="0" y="2"/>
                        </a:cubicBezTo>
                        <a:cubicBezTo>
                          <a:pt x="1" y="1"/>
                          <a:pt x="2" y="1"/>
                          <a:pt x="2" y="1"/>
                        </a:cubicBezTo>
                        <a:cubicBezTo>
                          <a:pt x="8" y="1"/>
                          <a:pt x="8" y="1"/>
                          <a:pt x="8" y="1"/>
                        </a:cubicBezTo>
                        <a:cubicBezTo>
                          <a:pt x="8" y="0"/>
                          <a:pt x="8" y="0"/>
                          <a:pt x="8" y="0"/>
                        </a:cubicBezTo>
                      </a:path>
                    </a:pathLst>
                  </a:custGeom>
                  <a:solidFill>
                    <a:srgbClr val="FCE1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78" name="Google Shape;4178;p21"/>
                  <p:cNvSpPr/>
                  <p:nvPr/>
                </p:nvSpPr>
                <p:spPr>
                  <a:xfrm>
                    <a:off x="3726" y="2001"/>
                    <a:ext cx="13" cy="5"/>
                  </a:xfrm>
                  <a:custGeom>
                    <a:avLst/>
                    <a:gdLst/>
                    <a:ahLst/>
                    <a:cxnLst/>
                    <a:rect l="l" t="t" r="r" b="b"/>
                    <a:pathLst>
                      <a:path w="17" h="6" extrusionOk="0">
                        <a:moveTo>
                          <a:pt x="17" y="3"/>
                        </a:moveTo>
                        <a:cubicBezTo>
                          <a:pt x="17" y="5"/>
                          <a:pt x="16" y="6"/>
                          <a:pt x="14" y="6"/>
                        </a:cubicBezTo>
                        <a:cubicBezTo>
                          <a:pt x="3" y="6"/>
                          <a:pt x="3" y="6"/>
                          <a:pt x="3" y="6"/>
                        </a:cubicBezTo>
                        <a:cubicBezTo>
                          <a:pt x="1" y="6"/>
                          <a:pt x="0" y="5"/>
                          <a:pt x="0" y="3"/>
                        </a:cubicBezTo>
                        <a:cubicBezTo>
                          <a:pt x="0" y="2"/>
                          <a:pt x="1" y="0"/>
                          <a:pt x="3" y="0"/>
                        </a:cubicBezTo>
                        <a:cubicBezTo>
                          <a:pt x="14" y="0"/>
                          <a:pt x="14" y="0"/>
                          <a:pt x="14" y="0"/>
                        </a:cubicBezTo>
                        <a:cubicBezTo>
                          <a:pt x="16" y="0"/>
                          <a:pt x="17" y="2"/>
                          <a:pt x="17" y="3"/>
                        </a:cubicBezTo>
                      </a:path>
                    </a:pathLst>
                  </a:custGeom>
                  <a:solidFill>
                    <a:srgbClr val="F5AFA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79" name="Google Shape;4179;p21"/>
                  <p:cNvSpPr/>
                  <p:nvPr/>
                </p:nvSpPr>
                <p:spPr>
                  <a:xfrm>
                    <a:off x="3726" y="2001"/>
                    <a:ext cx="14" cy="6"/>
                  </a:xfrm>
                  <a:custGeom>
                    <a:avLst/>
                    <a:gdLst/>
                    <a:ahLst/>
                    <a:cxnLst/>
                    <a:rect l="l" t="t" r="r" b="b"/>
                    <a:pathLst>
                      <a:path w="18" h="7" extrusionOk="0">
                        <a:moveTo>
                          <a:pt x="14" y="7"/>
                        </a:moveTo>
                        <a:cubicBezTo>
                          <a:pt x="3" y="7"/>
                          <a:pt x="3" y="7"/>
                          <a:pt x="3" y="7"/>
                        </a:cubicBezTo>
                        <a:cubicBezTo>
                          <a:pt x="1" y="7"/>
                          <a:pt x="0" y="5"/>
                          <a:pt x="0" y="3"/>
                        </a:cubicBezTo>
                        <a:cubicBezTo>
                          <a:pt x="0" y="2"/>
                          <a:pt x="1" y="0"/>
                          <a:pt x="3" y="0"/>
                        </a:cubicBezTo>
                        <a:cubicBezTo>
                          <a:pt x="14" y="0"/>
                          <a:pt x="14" y="0"/>
                          <a:pt x="14" y="0"/>
                        </a:cubicBezTo>
                        <a:cubicBezTo>
                          <a:pt x="16" y="0"/>
                          <a:pt x="18" y="2"/>
                          <a:pt x="18" y="3"/>
                        </a:cubicBezTo>
                        <a:cubicBezTo>
                          <a:pt x="18" y="5"/>
                          <a:pt x="16" y="7"/>
                          <a:pt x="14" y="7"/>
                        </a:cubicBezTo>
                        <a:moveTo>
                          <a:pt x="3" y="1"/>
                        </a:moveTo>
                        <a:cubicBezTo>
                          <a:pt x="2" y="1"/>
                          <a:pt x="0" y="2"/>
                          <a:pt x="0" y="3"/>
                        </a:cubicBezTo>
                        <a:cubicBezTo>
                          <a:pt x="0" y="5"/>
                          <a:pt x="2" y="6"/>
                          <a:pt x="3" y="6"/>
                        </a:cubicBezTo>
                        <a:cubicBezTo>
                          <a:pt x="14" y="6"/>
                          <a:pt x="14" y="6"/>
                          <a:pt x="14" y="6"/>
                        </a:cubicBezTo>
                        <a:cubicBezTo>
                          <a:pt x="16" y="6"/>
                          <a:pt x="17" y="5"/>
                          <a:pt x="17" y="3"/>
                        </a:cubicBezTo>
                        <a:cubicBezTo>
                          <a:pt x="17" y="2"/>
                          <a:pt x="16" y="1"/>
                          <a:pt x="14" y="1"/>
                        </a:cubicBezTo>
                        <a:cubicBezTo>
                          <a:pt x="3" y="1"/>
                          <a:pt x="3" y="1"/>
                          <a:pt x="3" y="1"/>
                        </a:cubicBezTo>
                      </a:path>
                    </a:pathLst>
                  </a:custGeom>
                  <a:solidFill>
                    <a:srgbClr val="D871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80" name="Google Shape;4180;p21"/>
                  <p:cNvSpPr/>
                  <p:nvPr/>
                </p:nvSpPr>
                <p:spPr>
                  <a:xfrm>
                    <a:off x="3726" y="2004"/>
                    <a:ext cx="7" cy="2"/>
                  </a:xfrm>
                  <a:custGeom>
                    <a:avLst/>
                    <a:gdLst/>
                    <a:ahLst/>
                    <a:cxnLst/>
                    <a:rect l="l" t="t" r="r" b="b"/>
                    <a:pathLst>
                      <a:path w="9" h="2" extrusionOk="0">
                        <a:moveTo>
                          <a:pt x="9" y="0"/>
                        </a:moveTo>
                        <a:cubicBezTo>
                          <a:pt x="0" y="0"/>
                          <a:pt x="0" y="0"/>
                          <a:pt x="0" y="0"/>
                        </a:cubicBezTo>
                        <a:cubicBezTo>
                          <a:pt x="0" y="1"/>
                          <a:pt x="2" y="2"/>
                          <a:pt x="3" y="2"/>
                        </a:cubicBezTo>
                        <a:cubicBezTo>
                          <a:pt x="9" y="2"/>
                          <a:pt x="9" y="2"/>
                          <a:pt x="9" y="2"/>
                        </a:cubicBezTo>
                        <a:cubicBezTo>
                          <a:pt x="9" y="0"/>
                          <a:pt x="9" y="0"/>
                          <a:pt x="9" y="0"/>
                        </a:cubicBezTo>
                      </a:path>
                    </a:pathLst>
                  </a:custGeom>
                  <a:solidFill>
                    <a:srgbClr val="ED77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81" name="Google Shape;4181;p21"/>
                  <p:cNvSpPr/>
                  <p:nvPr/>
                </p:nvSpPr>
                <p:spPr>
                  <a:xfrm>
                    <a:off x="3726" y="2004"/>
                    <a:ext cx="13" cy="2"/>
                  </a:xfrm>
                  <a:custGeom>
                    <a:avLst/>
                    <a:gdLst/>
                    <a:ahLst/>
                    <a:cxnLst/>
                    <a:rect l="l" t="t" r="r" b="b"/>
                    <a:pathLst>
                      <a:path w="17" h="2" extrusionOk="0">
                        <a:moveTo>
                          <a:pt x="0" y="0"/>
                        </a:moveTo>
                        <a:cubicBezTo>
                          <a:pt x="0" y="0"/>
                          <a:pt x="0" y="0"/>
                          <a:pt x="0" y="0"/>
                        </a:cubicBezTo>
                        <a:cubicBezTo>
                          <a:pt x="0" y="1"/>
                          <a:pt x="1" y="2"/>
                          <a:pt x="3" y="2"/>
                        </a:cubicBezTo>
                        <a:cubicBezTo>
                          <a:pt x="14" y="2"/>
                          <a:pt x="14" y="2"/>
                          <a:pt x="14" y="2"/>
                        </a:cubicBezTo>
                        <a:cubicBezTo>
                          <a:pt x="16" y="2"/>
                          <a:pt x="17" y="1"/>
                          <a:pt x="17" y="0"/>
                        </a:cubicBezTo>
                        <a:cubicBezTo>
                          <a:pt x="17" y="1"/>
                          <a:pt x="17" y="1"/>
                          <a:pt x="16" y="2"/>
                        </a:cubicBezTo>
                        <a:cubicBezTo>
                          <a:pt x="16" y="2"/>
                          <a:pt x="16" y="2"/>
                          <a:pt x="16" y="2"/>
                        </a:cubicBezTo>
                        <a:cubicBezTo>
                          <a:pt x="16" y="2"/>
                          <a:pt x="16" y="2"/>
                          <a:pt x="16" y="2"/>
                        </a:cubicBezTo>
                        <a:cubicBezTo>
                          <a:pt x="16" y="2"/>
                          <a:pt x="16" y="2"/>
                          <a:pt x="16" y="2"/>
                        </a:cubicBezTo>
                        <a:cubicBezTo>
                          <a:pt x="15" y="2"/>
                          <a:pt x="15" y="2"/>
                          <a:pt x="15" y="2"/>
                        </a:cubicBezTo>
                        <a:cubicBezTo>
                          <a:pt x="15" y="2"/>
                          <a:pt x="15" y="2"/>
                          <a:pt x="15" y="2"/>
                        </a:cubicBezTo>
                        <a:cubicBezTo>
                          <a:pt x="15" y="2"/>
                          <a:pt x="15" y="2"/>
                          <a:pt x="15" y="2"/>
                        </a:cubicBezTo>
                        <a:cubicBezTo>
                          <a:pt x="14" y="2"/>
                          <a:pt x="14" y="2"/>
                          <a:pt x="14" y="2"/>
                        </a:cubicBezTo>
                        <a:cubicBezTo>
                          <a:pt x="9" y="2"/>
                          <a:pt x="9" y="2"/>
                          <a:pt x="9" y="2"/>
                        </a:cubicBezTo>
                        <a:cubicBezTo>
                          <a:pt x="9" y="2"/>
                          <a:pt x="9" y="2"/>
                          <a:pt x="9" y="2"/>
                        </a:cubicBezTo>
                        <a:cubicBezTo>
                          <a:pt x="3" y="2"/>
                          <a:pt x="3" y="2"/>
                          <a:pt x="3" y="2"/>
                        </a:cubicBezTo>
                        <a:cubicBezTo>
                          <a:pt x="2" y="2"/>
                          <a:pt x="0" y="1"/>
                          <a:pt x="0" y="0"/>
                        </a:cubicBezTo>
                      </a:path>
                    </a:pathLst>
                  </a:custGeom>
                  <a:solidFill>
                    <a:srgbClr val="D350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82" name="Google Shape;4182;p21"/>
                  <p:cNvSpPr/>
                  <p:nvPr/>
                </p:nvSpPr>
                <p:spPr>
                  <a:xfrm>
                    <a:off x="3727" y="2002"/>
                    <a:ext cx="6" cy="2"/>
                  </a:xfrm>
                  <a:custGeom>
                    <a:avLst/>
                    <a:gdLst/>
                    <a:ahLst/>
                    <a:cxnLst/>
                    <a:rect l="l" t="t" r="r" b="b"/>
                    <a:pathLst>
                      <a:path w="8" h="2" extrusionOk="0">
                        <a:moveTo>
                          <a:pt x="8" y="0"/>
                        </a:moveTo>
                        <a:cubicBezTo>
                          <a:pt x="2" y="0"/>
                          <a:pt x="2" y="0"/>
                          <a:pt x="2" y="0"/>
                        </a:cubicBezTo>
                        <a:cubicBezTo>
                          <a:pt x="0" y="0"/>
                          <a:pt x="0" y="2"/>
                          <a:pt x="0" y="2"/>
                        </a:cubicBezTo>
                        <a:cubicBezTo>
                          <a:pt x="1" y="1"/>
                          <a:pt x="2" y="1"/>
                          <a:pt x="2" y="1"/>
                        </a:cubicBezTo>
                        <a:cubicBezTo>
                          <a:pt x="8" y="0"/>
                          <a:pt x="8" y="0"/>
                          <a:pt x="8" y="0"/>
                        </a:cubicBezTo>
                        <a:cubicBezTo>
                          <a:pt x="8" y="0"/>
                          <a:pt x="8" y="0"/>
                          <a:pt x="8" y="0"/>
                        </a:cubicBezTo>
                      </a:path>
                    </a:pathLst>
                  </a:custGeom>
                  <a:solidFill>
                    <a:srgbClr val="FCE1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83" name="Google Shape;4183;p21"/>
                  <p:cNvSpPr/>
                  <p:nvPr/>
                </p:nvSpPr>
                <p:spPr>
                  <a:xfrm>
                    <a:off x="3726" y="2007"/>
                    <a:ext cx="13" cy="5"/>
                  </a:xfrm>
                  <a:custGeom>
                    <a:avLst/>
                    <a:gdLst/>
                    <a:ahLst/>
                    <a:cxnLst/>
                    <a:rect l="l" t="t" r="r" b="b"/>
                    <a:pathLst>
                      <a:path w="17" h="6" extrusionOk="0">
                        <a:moveTo>
                          <a:pt x="17" y="3"/>
                        </a:moveTo>
                        <a:cubicBezTo>
                          <a:pt x="17" y="5"/>
                          <a:pt x="16" y="6"/>
                          <a:pt x="14" y="6"/>
                        </a:cubicBezTo>
                        <a:cubicBezTo>
                          <a:pt x="3" y="6"/>
                          <a:pt x="3" y="6"/>
                          <a:pt x="3" y="6"/>
                        </a:cubicBezTo>
                        <a:cubicBezTo>
                          <a:pt x="1" y="6"/>
                          <a:pt x="0" y="5"/>
                          <a:pt x="0" y="3"/>
                        </a:cubicBezTo>
                        <a:cubicBezTo>
                          <a:pt x="0" y="2"/>
                          <a:pt x="1" y="0"/>
                          <a:pt x="3" y="0"/>
                        </a:cubicBezTo>
                        <a:cubicBezTo>
                          <a:pt x="14" y="0"/>
                          <a:pt x="14" y="0"/>
                          <a:pt x="14" y="0"/>
                        </a:cubicBezTo>
                        <a:cubicBezTo>
                          <a:pt x="16" y="0"/>
                          <a:pt x="17" y="2"/>
                          <a:pt x="17" y="3"/>
                        </a:cubicBezTo>
                      </a:path>
                    </a:pathLst>
                  </a:custGeom>
                  <a:solidFill>
                    <a:srgbClr val="F5AFA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84" name="Google Shape;4184;p21"/>
                  <p:cNvSpPr/>
                  <p:nvPr/>
                </p:nvSpPr>
                <p:spPr>
                  <a:xfrm>
                    <a:off x="3726" y="2007"/>
                    <a:ext cx="14" cy="5"/>
                  </a:xfrm>
                  <a:custGeom>
                    <a:avLst/>
                    <a:gdLst/>
                    <a:ahLst/>
                    <a:cxnLst/>
                    <a:rect l="l" t="t" r="r" b="b"/>
                    <a:pathLst>
                      <a:path w="18" h="6" extrusionOk="0">
                        <a:moveTo>
                          <a:pt x="14" y="6"/>
                        </a:moveTo>
                        <a:cubicBezTo>
                          <a:pt x="3" y="6"/>
                          <a:pt x="3" y="6"/>
                          <a:pt x="3" y="6"/>
                        </a:cubicBezTo>
                        <a:cubicBezTo>
                          <a:pt x="1" y="6"/>
                          <a:pt x="0" y="5"/>
                          <a:pt x="0" y="3"/>
                        </a:cubicBezTo>
                        <a:cubicBezTo>
                          <a:pt x="0" y="1"/>
                          <a:pt x="1" y="0"/>
                          <a:pt x="3" y="0"/>
                        </a:cubicBezTo>
                        <a:cubicBezTo>
                          <a:pt x="14" y="0"/>
                          <a:pt x="14" y="0"/>
                          <a:pt x="14" y="0"/>
                        </a:cubicBezTo>
                        <a:cubicBezTo>
                          <a:pt x="16" y="0"/>
                          <a:pt x="18" y="1"/>
                          <a:pt x="18" y="3"/>
                        </a:cubicBezTo>
                        <a:cubicBezTo>
                          <a:pt x="18" y="5"/>
                          <a:pt x="16" y="6"/>
                          <a:pt x="14" y="6"/>
                        </a:cubicBezTo>
                        <a:moveTo>
                          <a:pt x="3" y="1"/>
                        </a:moveTo>
                        <a:cubicBezTo>
                          <a:pt x="2" y="1"/>
                          <a:pt x="0" y="2"/>
                          <a:pt x="0" y="3"/>
                        </a:cubicBezTo>
                        <a:cubicBezTo>
                          <a:pt x="0" y="5"/>
                          <a:pt x="2" y="6"/>
                          <a:pt x="3" y="6"/>
                        </a:cubicBezTo>
                        <a:cubicBezTo>
                          <a:pt x="14" y="6"/>
                          <a:pt x="14" y="6"/>
                          <a:pt x="14" y="6"/>
                        </a:cubicBezTo>
                        <a:cubicBezTo>
                          <a:pt x="16" y="6"/>
                          <a:pt x="17" y="5"/>
                          <a:pt x="17" y="3"/>
                        </a:cubicBezTo>
                        <a:cubicBezTo>
                          <a:pt x="17" y="2"/>
                          <a:pt x="16" y="1"/>
                          <a:pt x="14" y="1"/>
                        </a:cubicBezTo>
                        <a:cubicBezTo>
                          <a:pt x="3" y="1"/>
                          <a:pt x="3" y="1"/>
                          <a:pt x="3" y="1"/>
                        </a:cubicBezTo>
                      </a:path>
                    </a:pathLst>
                  </a:custGeom>
                  <a:solidFill>
                    <a:srgbClr val="D871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85" name="Google Shape;4185;p21"/>
                  <p:cNvSpPr/>
                  <p:nvPr/>
                </p:nvSpPr>
                <p:spPr>
                  <a:xfrm>
                    <a:off x="3726" y="2010"/>
                    <a:ext cx="7" cy="2"/>
                  </a:xfrm>
                  <a:custGeom>
                    <a:avLst/>
                    <a:gdLst/>
                    <a:ahLst/>
                    <a:cxnLst/>
                    <a:rect l="l" t="t" r="r" b="b"/>
                    <a:pathLst>
                      <a:path w="9" h="3" extrusionOk="0">
                        <a:moveTo>
                          <a:pt x="9" y="0"/>
                        </a:moveTo>
                        <a:cubicBezTo>
                          <a:pt x="0" y="0"/>
                          <a:pt x="0" y="0"/>
                          <a:pt x="0" y="0"/>
                        </a:cubicBezTo>
                        <a:cubicBezTo>
                          <a:pt x="0" y="2"/>
                          <a:pt x="2" y="3"/>
                          <a:pt x="3" y="3"/>
                        </a:cubicBezTo>
                        <a:cubicBezTo>
                          <a:pt x="9" y="3"/>
                          <a:pt x="9" y="3"/>
                          <a:pt x="9" y="3"/>
                        </a:cubicBezTo>
                        <a:cubicBezTo>
                          <a:pt x="9" y="0"/>
                          <a:pt x="9" y="0"/>
                          <a:pt x="9" y="0"/>
                        </a:cubicBezTo>
                      </a:path>
                    </a:pathLst>
                  </a:custGeom>
                  <a:solidFill>
                    <a:srgbClr val="ED77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86" name="Google Shape;4186;p21"/>
                  <p:cNvSpPr/>
                  <p:nvPr/>
                </p:nvSpPr>
                <p:spPr>
                  <a:xfrm>
                    <a:off x="3726" y="2010"/>
                    <a:ext cx="12" cy="2"/>
                  </a:xfrm>
                  <a:custGeom>
                    <a:avLst/>
                    <a:gdLst/>
                    <a:ahLst/>
                    <a:cxnLst/>
                    <a:rect l="l" t="t" r="r" b="b"/>
                    <a:pathLst>
                      <a:path w="16" h="3" extrusionOk="0">
                        <a:moveTo>
                          <a:pt x="16" y="2"/>
                        </a:moveTo>
                        <a:cubicBezTo>
                          <a:pt x="16" y="2"/>
                          <a:pt x="16" y="2"/>
                          <a:pt x="16" y="2"/>
                        </a:cubicBezTo>
                        <a:cubicBezTo>
                          <a:pt x="16" y="2"/>
                          <a:pt x="16" y="2"/>
                          <a:pt x="16" y="2"/>
                        </a:cubicBezTo>
                        <a:cubicBezTo>
                          <a:pt x="16" y="3"/>
                          <a:pt x="16" y="3"/>
                          <a:pt x="16" y="3"/>
                        </a:cubicBezTo>
                        <a:cubicBezTo>
                          <a:pt x="16" y="3"/>
                          <a:pt x="16" y="2"/>
                          <a:pt x="16" y="2"/>
                        </a:cubicBezTo>
                        <a:moveTo>
                          <a:pt x="0" y="0"/>
                        </a:moveTo>
                        <a:cubicBezTo>
                          <a:pt x="0" y="0"/>
                          <a:pt x="0" y="0"/>
                          <a:pt x="0" y="0"/>
                        </a:cubicBezTo>
                        <a:cubicBezTo>
                          <a:pt x="0" y="2"/>
                          <a:pt x="1" y="3"/>
                          <a:pt x="3" y="3"/>
                        </a:cubicBezTo>
                        <a:cubicBezTo>
                          <a:pt x="14" y="3"/>
                          <a:pt x="14" y="3"/>
                          <a:pt x="14" y="3"/>
                        </a:cubicBezTo>
                        <a:cubicBezTo>
                          <a:pt x="15" y="3"/>
                          <a:pt x="15" y="3"/>
                          <a:pt x="16" y="3"/>
                        </a:cubicBezTo>
                        <a:cubicBezTo>
                          <a:pt x="16" y="3"/>
                          <a:pt x="16" y="3"/>
                          <a:pt x="16" y="3"/>
                        </a:cubicBezTo>
                        <a:cubicBezTo>
                          <a:pt x="15" y="3"/>
                          <a:pt x="15" y="3"/>
                          <a:pt x="15" y="3"/>
                        </a:cubicBezTo>
                        <a:cubicBezTo>
                          <a:pt x="15" y="3"/>
                          <a:pt x="15" y="3"/>
                          <a:pt x="15" y="3"/>
                        </a:cubicBezTo>
                        <a:cubicBezTo>
                          <a:pt x="15" y="3"/>
                          <a:pt x="15" y="3"/>
                          <a:pt x="15" y="3"/>
                        </a:cubicBezTo>
                        <a:cubicBezTo>
                          <a:pt x="14" y="3"/>
                          <a:pt x="14" y="3"/>
                          <a:pt x="14" y="3"/>
                        </a:cubicBezTo>
                        <a:cubicBezTo>
                          <a:pt x="9" y="3"/>
                          <a:pt x="9" y="3"/>
                          <a:pt x="9" y="3"/>
                        </a:cubicBezTo>
                        <a:cubicBezTo>
                          <a:pt x="9" y="3"/>
                          <a:pt x="9" y="3"/>
                          <a:pt x="9" y="3"/>
                        </a:cubicBezTo>
                        <a:cubicBezTo>
                          <a:pt x="3" y="3"/>
                          <a:pt x="3" y="3"/>
                          <a:pt x="3" y="3"/>
                        </a:cubicBezTo>
                        <a:cubicBezTo>
                          <a:pt x="2" y="3"/>
                          <a:pt x="0" y="2"/>
                          <a:pt x="0" y="0"/>
                        </a:cubicBezTo>
                      </a:path>
                    </a:pathLst>
                  </a:custGeom>
                  <a:solidFill>
                    <a:srgbClr val="D350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87" name="Google Shape;4187;p21"/>
                  <p:cNvSpPr/>
                  <p:nvPr/>
                </p:nvSpPr>
                <p:spPr>
                  <a:xfrm>
                    <a:off x="3727" y="2008"/>
                    <a:ext cx="6" cy="1"/>
                  </a:xfrm>
                  <a:custGeom>
                    <a:avLst/>
                    <a:gdLst/>
                    <a:ahLst/>
                    <a:cxnLst/>
                    <a:rect l="l" t="t" r="r" b="b"/>
                    <a:pathLst>
                      <a:path w="8" h="1" extrusionOk="0">
                        <a:moveTo>
                          <a:pt x="8" y="0"/>
                        </a:moveTo>
                        <a:cubicBezTo>
                          <a:pt x="2" y="0"/>
                          <a:pt x="2" y="0"/>
                          <a:pt x="2" y="0"/>
                        </a:cubicBezTo>
                        <a:cubicBezTo>
                          <a:pt x="0" y="0"/>
                          <a:pt x="0" y="1"/>
                          <a:pt x="0" y="1"/>
                        </a:cubicBezTo>
                        <a:cubicBezTo>
                          <a:pt x="1" y="0"/>
                          <a:pt x="2" y="0"/>
                          <a:pt x="2" y="0"/>
                        </a:cubicBezTo>
                        <a:cubicBezTo>
                          <a:pt x="8" y="0"/>
                          <a:pt x="8" y="0"/>
                          <a:pt x="8" y="0"/>
                        </a:cubicBezTo>
                        <a:cubicBezTo>
                          <a:pt x="8" y="0"/>
                          <a:pt x="8" y="0"/>
                          <a:pt x="8" y="0"/>
                        </a:cubicBezTo>
                      </a:path>
                    </a:pathLst>
                  </a:custGeom>
                  <a:solidFill>
                    <a:srgbClr val="FCE1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88" name="Google Shape;4188;p21"/>
                  <p:cNvSpPr/>
                  <p:nvPr/>
                </p:nvSpPr>
                <p:spPr>
                  <a:xfrm>
                    <a:off x="3726" y="2013"/>
                    <a:ext cx="13" cy="5"/>
                  </a:xfrm>
                  <a:custGeom>
                    <a:avLst/>
                    <a:gdLst/>
                    <a:ahLst/>
                    <a:cxnLst/>
                    <a:rect l="l" t="t" r="r" b="b"/>
                    <a:pathLst>
                      <a:path w="17" h="6" extrusionOk="0">
                        <a:moveTo>
                          <a:pt x="17" y="3"/>
                        </a:moveTo>
                        <a:cubicBezTo>
                          <a:pt x="17" y="5"/>
                          <a:pt x="16" y="6"/>
                          <a:pt x="14" y="6"/>
                        </a:cubicBezTo>
                        <a:cubicBezTo>
                          <a:pt x="3" y="6"/>
                          <a:pt x="3" y="6"/>
                          <a:pt x="3" y="6"/>
                        </a:cubicBezTo>
                        <a:cubicBezTo>
                          <a:pt x="1" y="6"/>
                          <a:pt x="0" y="5"/>
                          <a:pt x="0" y="3"/>
                        </a:cubicBezTo>
                        <a:cubicBezTo>
                          <a:pt x="0" y="1"/>
                          <a:pt x="1" y="0"/>
                          <a:pt x="3" y="0"/>
                        </a:cubicBezTo>
                        <a:cubicBezTo>
                          <a:pt x="14" y="0"/>
                          <a:pt x="14" y="0"/>
                          <a:pt x="14" y="0"/>
                        </a:cubicBezTo>
                        <a:cubicBezTo>
                          <a:pt x="16" y="0"/>
                          <a:pt x="17" y="1"/>
                          <a:pt x="17" y="3"/>
                        </a:cubicBezTo>
                      </a:path>
                    </a:pathLst>
                  </a:custGeom>
                  <a:solidFill>
                    <a:srgbClr val="F5AFA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89" name="Google Shape;4189;p21"/>
                  <p:cNvSpPr/>
                  <p:nvPr/>
                </p:nvSpPr>
                <p:spPr>
                  <a:xfrm>
                    <a:off x="3726" y="2013"/>
                    <a:ext cx="14" cy="5"/>
                  </a:xfrm>
                  <a:custGeom>
                    <a:avLst/>
                    <a:gdLst/>
                    <a:ahLst/>
                    <a:cxnLst/>
                    <a:rect l="l" t="t" r="r" b="b"/>
                    <a:pathLst>
                      <a:path w="18" h="6" extrusionOk="0">
                        <a:moveTo>
                          <a:pt x="14" y="6"/>
                        </a:moveTo>
                        <a:cubicBezTo>
                          <a:pt x="3" y="6"/>
                          <a:pt x="3" y="6"/>
                          <a:pt x="3" y="6"/>
                        </a:cubicBezTo>
                        <a:cubicBezTo>
                          <a:pt x="1" y="6"/>
                          <a:pt x="0" y="5"/>
                          <a:pt x="0" y="3"/>
                        </a:cubicBezTo>
                        <a:cubicBezTo>
                          <a:pt x="0" y="1"/>
                          <a:pt x="1" y="0"/>
                          <a:pt x="3" y="0"/>
                        </a:cubicBezTo>
                        <a:cubicBezTo>
                          <a:pt x="14" y="0"/>
                          <a:pt x="14" y="0"/>
                          <a:pt x="14" y="0"/>
                        </a:cubicBezTo>
                        <a:cubicBezTo>
                          <a:pt x="16" y="0"/>
                          <a:pt x="18" y="1"/>
                          <a:pt x="18" y="3"/>
                        </a:cubicBezTo>
                        <a:cubicBezTo>
                          <a:pt x="18" y="5"/>
                          <a:pt x="16" y="6"/>
                          <a:pt x="14" y="6"/>
                        </a:cubicBezTo>
                        <a:moveTo>
                          <a:pt x="3" y="0"/>
                        </a:moveTo>
                        <a:cubicBezTo>
                          <a:pt x="2" y="0"/>
                          <a:pt x="0" y="1"/>
                          <a:pt x="0" y="3"/>
                        </a:cubicBezTo>
                        <a:cubicBezTo>
                          <a:pt x="0" y="4"/>
                          <a:pt x="2" y="6"/>
                          <a:pt x="3" y="6"/>
                        </a:cubicBezTo>
                        <a:cubicBezTo>
                          <a:pt x="14" y="6"/>
                          <a:pt x="14" y="6"/>
                          <a:pt x="14" y="6"/>
                        </a:cubicBezTo>
                        <a:cubicBezTo>
                          <a:pt x="16" y="6"/>
                          <a:pt x="17" y="4"/>
                          <a:pt x="17" y="3"/>
                        </a:cubicBezTo>
                        <a:cubicBezTo>
                          <a:pt x="17" y="1"/>
                          <a:pt x="16" y="0"/>
                          <a:pt x="14" y="0"/>
                        </a:cubicBezTo>
                        <a:cubicBezTo>
                          <a:pt x="3" y="0"/>
                          <a:pt x="3" y="0"/>
                          <a:pt x="3" y="0"/>
                        </a:cubicBezTo>
                      </a:path>
                    </a:pathLst>
                  </a:custGeom>
                  <a:solidFill>
                    <a:srgbClr val="D871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90" name="Google Shape;4190;p21"/>
                  <p:cNvSpPr/>
                  <p:nvPr/>
                </p:nvSpPr>
                <p:spPr>
                  <a:xfrm>
                    <a:off x="3726" y="2016"/>
                    <a:ext cx="7" cy="2"/>
                  </a:xfrm>
                  <a:custGeom>
                    <a:avLst/>
                    <a:gdLst/>
                    <a:ahLst/>
                    <a:cxnLst/>
                    <a:rect l="l" t="t" r="r" b="b"/>
                    <a:pathLst>
                      <a:path w="9" h="3" extrusionOk="0">
                        <a:moveTo>
                          <a:pt x="9" y="0"/>
                        </a:moveTo>
                        <a:cubicBezTo>
                          <a:pt x="0" y="0"/>
                          <a:pt x="0" y="0"/>
                          <a:pt x="0" y="0"/>
                        </a:cubicBezTo>
                        <a:cubicBezTo>
                          <a:pt x="0" y="1"/>
                          <a:pt x="2" y="3"/>
                          <a:pt x="3" y="3"/>
                        </a:cubicBezTo>
                        <a:cubicBezTo>
                          <a:pt x="9" y="3"/>
                          <a:pt x="9" y="3"/>
                          <a:pt x="9" y="3"/>
                        </a:cubicBezTo>
                        <a:cubicBezTo>
                          <a:pt x="9" y="0"/>
                          <a:pt x="9" y="0"/>
                          <a:pt x="9" y="0"/>
                        </a:cubicBezTo>
                      </a:path>
                    </a:pathLst>
                  </a:custGeom>
                  <a:solidFill>
                    <a:srgbClr val="ED77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91" name="Google Shape;4191;p21"/>
                  <p:cNvSpPr/>
                  <p:nvPr/>
                </p:nvSpPr>
                <p:spPr>
                  <a:xfrm>
                    <a:off x="3726" y="2016"/>
                    <a:ext cx="13" cy="2"/>
                  </a:xfrm>
                  <a:custGeom>
                    <a:avLst/>
                    <a:gdLst/>
                    <a:ahLst/>
                    <a:cxnLst/>
                    <a:rect l="l" t="t" r="r" b="b"/>
                    <a:pathLst>
                      <a:path w="17" h="3" extrusionOk="0">
                        <a:moveTo>
                          <a:pt x="17" y="1"/>
                        </a:moveTo>
                        <a:cubicBezTo>
                          <a:pt x="17" y="1"/>
                          <a:pt x="17" y="1"/>
                          <a:pt x="17" y="1"/>
                        </a:cubicBezTo>
                        <a:cubicBezTo>
                          <a:pt x="17" y="1"/>
                          <a:pt x="17" y="1"/>
                          <a:pt x="17" y="1"/>
                        </a:cubicBezTo>
                        <a:moveTo>
                          <a:pt x="0" y="0"/>
                        </a:moveTo>
                        <a:cubicBezTo>
                          <a:pt x="0" y="0"/>
                          <a:pt x="0" y="0"/>
                          <a:pt x="0" y="0"/>
                        </a:cubicBezTo>
                        <a:cubicBezTo>
                          <a:pt x="0" y="2"/>
                          <a:pt x="1" y="3"/>
                          <a:pt x="3" y="3"/>
                        </a:cubicBezTo>
                        <a:cubicBezTo>
                          <a:pt x="14" y="3"/>
                          <a:pt x="14" y="3"/>
                          <a:pt x="14" y="3"/>
                        </a:cubicBezTo>
                        <a:cubicBezTo>
                          <a:pt x="16" y="3"/>
                          <a:pt x="17" y="2"/>
                          <a:pt x="17" y="1"/>
                        </a:cubicBezTo>
                        <a:cubicBezTo>
                          <a:pt x="17" y="1"/>
                          <a:pt x="17" y="2"/>
                          <a:pt x="16" y="2"/>
                        </a:cubicBezTo>
                        <a:cubicBezTo>
                          <a:pt x="16" y="2"/>
                          <a:pt x="16" y="2"/>
                          <a:pt x="16" y="2"/>
                        </a:cubicBezTo>
                        <a:cubicBezTo>
                          <a:pt x="16" y="2"/>
                          <a:pt x="16" y="2"/>
                          <a:pt x="16" y="2"/>
                        </a:cubicBezTo>
                        <a:cubicBezTo>
                          <a:pt x="16" y="2"/>
                          <a:pt x="16" y="2"/>
                          <a:pt x="16" y="2"/>
                        </a:cubicBezTo>
                        <a:cubicBezTo>
                          <a:pt x="15" y="3"/>
                          <a:pt x="15" y="3"/>
                          <a:pt x="15" y="3"/>
                        </a:cubicBezTo>
                        <a:cubicBezTo>
                          <a:pt x="15" y="3"/>
                          <a:pt x="15" y="3"/>
                          <a:pt x="15" y="3"/>
                        </a:cubicBezTo>
                        <a:cubicBezTo>
                          <a:pt x="15" y="3"/>
                          <a:pt x="15" y="3"/>
                          <a:pt x="15" y="3"/>
                        </a:cubicBezTo>
                        <a:cubicBezTo>
                          <a:pt x="14" y="3"/>
                          <a:pt x="14" y="3"/>
                          <a:pt x="14" y="3"/>
                        </a:cubicBezTo>
                        <a:cubicBezTo>
                          <a:pt x="9" y="3"/>
                          <a:pt x="9" y="3"/>
                          <a:pt x="9" y="3"/>
                        </a:cubicBezTo>
                        <a:cubicBezTo>
                          <a:pt x="9" y="3"/>
                          <a:pt x="9" y="3"/>
                          <a:pt x="9" y="3"/>
                        </a:cubicBezTo>
                        <a:cubicBezTo>
                          <a:pt x="3" y="3"/>
                          <a:pt x="3" y="3"/>
                          <a:pt x="3" y="3"/>
                        </a:cubicBezTo>
                        <a:cubicBezTo>
                          <a:pt x="2" y="3"/>
                          <a:pt x="0" y="1"/>
                          <a:pt x="0" y="0"/>
                        </a:cubicBezTo>
                      </a:path>
                    </a:pathLst>
                  </a:custGeom>
                  <a:solidFill>
                    <a:srgbClr val="D350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92" name="Google Shape;4192;p21"/>
                  <p:cNvSpPr/>
                  <p:nvPr/>
                </p:nvSpPr>
                <p:spPr>
                  <a:xfrm>
                    <a:off x="3727" y="2014"/>
                    <a:ext cx="6" cy="1"/>
                  </a:xfrm>
                  <a:custGeom>
                    <a:avLst/>
                    <a:gdLst/>
                    <a:ahLst/>
                    <a:cxnLst/>
                    <a:rect l="l" t="t" r="r" b="b"/>
                    <a:pathLst>
                      <a:path w="8" h="1" extrusionOk="0">
                        <a:moveTo>
                          <a:pt x="8" y="0"/>
                        </a:moveTo>
                        <a:cubicBezTo>
                          <a:pt x="2" y="0"/>
                          <a:pt x="2" y="0"/>
                          <a:pt x="2" y="0"/>
                        </a:cubicBezTo>
                        <a:cubicBezTo>
                          <a:pt x="0" y="0"/>
                          <a:pt x="0" y="1"/>
                          <a:pt x="0" y="1"/>
                        </a:cubicBezTo>
                        <a:cubicBezTo>
                          <a:pt x="1" y="0"/>
                          <a:pt x="2" y="0"/>
                          <a:pt x="2" y="0"/>
                        </a:cubicBezTo>
                        <a:cubicBezTo>
                          <a:pt x="8" y="0"/>
                          <a:pt x="8" y="0"/>
                          <a:pt x="8" y="0"/>
                        </a:cubicBezTo>
                        <a:cubicBezTo>
                          <a:pt x="8" y="0"/>
                          <a:pt x="8" y="0"/>
                          <a:pt x="8" y="0"/>
                        </a:cubicBezTo>
                      </a:path>
                    </a:pathLst>
                  </a:custGeom>
                  <a:solidFill>
                    <a:srgbClr val="FCE1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93" name="Google Shape;4193;p21"/>
                  <p:cNvSpPr/>
                  <p:nvPr/>
                </p:nvSpPr>
                <p:spPr>
                  <a:xfrm>
                    <a:off x="3726" y="2019"/>
                    <a:ext cx="13" cy="5"/>
                  </a:xfrm>
                  <a:custGeom>
                    <a:avLst/>
                    <a:gdLst/>
                    <a:ahLst/>
                    <a:cxnLst/>
                    <a:rect l="l" t="t" r="r" b="b"/>
                    <a:pathLst>
                      <a:path w="17" h="6" extrusionOk="0">
                        <a:moveTo>
                          <a:pt x="17" y="3"/>
                        </a:moveTo>
                        <a:cubicBezTo>
                          <a:pt x="17" y="4"/>
                          <a:pt x="16" y="6"/>
                          <a:pt x="14" y="6"/>
                        </a:cubicBezTo>
                        <a:cubicBezTo>
                          <a:pt x="3" y="6"/>
                          <a:pt x="3" y="6"/>
                          <a:pt x="3" y="6"/>
                        </a:cubicBezTo>
                        <a:cubicBezTo>
                          <a:pt x="1" y="6"/>
                          <a:pt x="0" y="4"/>
                          <a:pt x="0" y="3"/>
                        </a:cubicBezTo>
                        <a:cubicBezTo>
                          <a:pt x="0" y="1"/>
                          <a:pt x="1" y="0"/>
                          <a:pt x="3" y="0"/>
                        </a:cubicBezTo>
                        <a:cubicBezTo>
                          <a:pt x="14" y="0"/>
                          <a:pt x="14" y="0"/>
                          <a:pt x="14" y="0"/>
                        </a:cubicBezTo>
                        <a:cubicBezTo>
                          <a:pt x="16" y="0"/>
                          <a:pt x="17" y="1"/>
                          <a:pt x="17" y="3"/>
                        </a:cubicBezTo>
                      </a:path>
                    </a:pathLst>
                  </a:custGeom>
                  <a:solidFill>
                    <a:srgbClr val="F5AFA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94" name="Google Shape;4194;p21"/>
                  <p:cNvSpPr/>
                  <p:nvPr/>
                </p:nvSpPr>
                <p:spPr>
                  <a:xfrm>
                    <a:off x="3726" y="2019"/>
                    <a:ext cx="14" cy="5"/>
                  </a:xfrm>
                  <a:custGeom>
                    <a:avLst/>
                    <a:gdLst/>
                    <a:ahLst/>
                    <a:cxnLst/>
                    <a:rect l="l" t="t" r="r" b="b"/>
                    <a:pathLst>
                      <a:path w="18" h="7" extrusionOk="0">
                        <a:moveTo>
                          <a:pt x="14" y="7"/>
                        </a:moveTo>
                        <a:cubicBezTo>
                          <a:pt x="3" y="7"/>
                          <a:pt x="3" y="7"/>
                          <a:pt x="3" y="7"/>
                        </a:cubicBezTo>
                        <a:cubicBezTo>
                          <a:pt x="1" y="7"/>
                          <a:pt x="0" y="5"/>
                          <a:pt x="0" y="4"/>
                        </a:cubicBezTo>
                        <a:cubicBezTo>
                          <a:pt x="0" y="2"/>
                          <a:pt x="1" y="0"/>
                          <a:pt x="3" y="0"/>
                        </a:cubicBezTo>
                        <a:cubicBezTo>
                          <a:pt x="14" y="0"/>
                          <a:pt x="14" y="0"/>
                          <a:pt x="14" y="0"/>
                        </a:cubicBezTo>
                        <a:cubicBezTo>
                          <a:pt x="16" y="0"/>
                          <a:pt x="18" y="2"/>
                          <a:pt x="18" y="4"/>
                        </a:cubicBezTo>
                        <a:cubicBezTo>
                          <a:pt x="18" y="5"/>
                          <a:pt x="16" y="7"/>
                          <a:pt x="14" y="7"/>
                        </a:cubicBezTo>
                        <a:moveTo>
                          <a:pt x="3" y="1"/>
                        </a:moveTo>
                        <a:cubicBezTo>
                          <a:pt x="2" y="1"/>
                          <a:pt x="0" y="2"/>
                          <a:pt x="0" y="4"/>
                        </a:cubicBezTo>
                        <a:cubicBezTo>
                          <a:pt x="0" y="5"/>
                          <a:pt x="2" y="6"/>
                          <a:pt x="3" y="6"/>
                        </a:cubicBezTo>
                        <a:cubicBezTo>
                          <a:pt x="14" y="6"/>
                          <a:pt x="14" y="6"/>
                          <a:pt x="14" y="6"/>
                        </a:cubicBezTo>
                        <a:cubicBezTo>
                          <a:pt x="16" y="6"/>
                          <a:pt x="17" y="5"/>
                          <a:pt x="17" y="4"/>
                        </a:cubicBezTo>
                        <a:cubicBezTo>
                          <a:pt x="17" y="2"/>
                          <a:pt x="16" y="1"/>
                          <a:pt x="14" y="1"/>
                        </a:cubicBezTo>
                        <a:cubicBezTo>
                          <a:pt x="3" y="1"/>
                          <a:pt x="3" y="1"/>
                          <a:pt x="3" y="1"/>
                        </a:cubicBezTo>
                      </a:path>
                    </a:pathLst>
                  </a:custGeom>
                  <a:solidFill>
                    <a:srgbClr val="D871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95" name="Google Shape;4195;p21"/>
                  <p:cNvSpPr/>
                  <p:nvPr/>
                </p:nvSpPr>
                <p:spPr>
                  <a:xfrm>
                    <a:off x="3727" y="2019"/>
                    <a:ext cx="6" cy="2"/>
                  </a:xfrm>
                  <a:custGeom>
                    <a:avLst/>
                    <a:gdLst/>
                    <a:ahLst/>
                    <a:cxnLst/>
                    <a:rect l="l" t="t" r="r" b="b"/>
                    <a:pathLst>
                      <a:path w="8" h="2" extrusionOk="0">
                        <a:moveTo>
                          <a:pt x="8" y="0"/>
                        </a:moveTo>
                        <a:cubicBezTo>
                          <a:pt x="2" y="0"/>
                          <a:pt x="2" y="0"/>
                          <a:pt x="2" y="0"/>
                        </a:cubicBezTo>
                        <a:cubicBezTo>
                          <a:pt x="0" y="1"/>
                          <a:pt x="0" y="2"/>
                          <a:pt x="0" y="2"/>
                        </a:cubicBezTo>
                        <a:cubicBezTo>
                          <a:pt x="1" y="1"/>
                          <a:pt x="2" y="1"/>
                          <a:pt x="2" y="1"/>
                        </a:cubicBezTo>
                        <a:cubicBezTo>
                          <a:pt x="8" y="1"/>
                          <a:pt x="8" y="1"/>
                          <a:pt x="8" y="1"/>
                        </a:cubicBezTo>
                        <a:cubicBezTo>
                          <a:pt x="8" y="0"/>
                          <a:pt x="8" y="0"/>
                          <a:pt x="8" y="0"/>
                        </a:cubicBezTo>
                      </a:path>
                    </a:pathLst>
                  </a:custGeom>
                  <a:solidFill>
                    <a:srgbClr val="FCE1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96" name="Google Shape;4196;p21"/>
                  <p:cNvSpPr/>
                  <p:nvPr/>
                </p:nvSpPr>
                <p:spPr>
                  <a:xfrm>
                    <a:off x="3733" y="1962"/>
                    <a:ext cx="6" cy="1"/>
                  </a:xfrm>
                  <a:custGeom>
                    <a:avLst/>
                    <a:gdLst/>
                    <a:ahLst/>
                    <a:cxnLst/>
                    <a:rect l="l" t="t" r="r" b="b"/>
                    <a:pathLst>
                      <a:path w="8" h="2" extrusionOk="0">
                        <a:moveTo>
                          <a:pt x="5" y="0"/>
                        </a:moveTo>
                        <a:cubicBezTo>
                          <a:pt x="0" y="0"/>
                          <a:pt x="0" y="0"/>
                          <a:pt x="0" y="0"/>
                        </a:cubicBezTo>
                        <a:cubicBezTo>
                          <a:pt x="0" y="0"/>
                          <a:pt x="0" y="0"/>
                          <a:pt x="0" y="0"/>
                        </a:cubicBezTo>
                        <a:cubicBezTo>
                          <a:pt x="5" y="0"/>
                          <a:pt x="5" y="0"/>
                          <a:pt x="5" y="0"/>
                        </a:cubicBezTo>
                        <a:cubicBezTo>
                          <a:pt x="0" y="0"/>
                          <a:pt x="0" y="0"/>
                          <a:pt x="0" y="0"/>
                        </a:cubicBezTo>
                        <a:cubicBezTo>
                          <a:pt x="0" y="2"/>
                          <a:pt x="0" y="2"/>
                          <a:pt x="0" y="2"/>
                        </a:cubicBezTo>
                        <a:cubicBezTo>
                          <a:pt x="8" y="2"/>
                          <a:pt x="8" y="2"/>
                          <a:pt x="8" y="2"/>
                        </a:cubicBezTo>
                        <a:cubicBezTo>
                          <a:pt x="8" y="2"/>
                          <a:pt x="8" y="2"/>
                          <a:pt x="8" y="2"/>
                        </a:cubicBezTo>
                        <a:cubicBezTo>
                          <a:pt x="8" y="1"/>
                          <a:pt x="7" y="0"/>
                          <a:pt x="5" y="0"/>
                        </a:cubicBezTo>
                      </a:path>
                    </a:pathLst>
                  </a:custGeom>
                  <a:solidFill>
                    <a:srgbClr val="F193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97" name="Google Shape;4197;p21"/>
                  <p:cNvSpPr/>
                  <p:nvPr/>
                </p:nvSpPr>
                <p:spPr>
                  <a:xfrm>
                    <a:off x="3733" y="1961"/>
                    <a:ext cx="6" cy="4"/>
                  </a:xfrm>
                  <a:custGeom>
                    <a:avLst/>
                    <a:gdLst/>
                    <a:ahLst/>
                    <a:cxnLst/>
                    <a:rect l="l" t="t" r="r" b="b"/>
                    <a:pathLst>
                      <a:path w="8" h="5" extrusionOk="0">
                        <a:moveTo>
                          <a:pt x="5" y="0"/>
                        </a:moveTo>
                        <a:cubicBezTo>
                          <a:pt x="0" y="0"/>
                          <a:pt x="0" y="0"/>
                          <a:pt x="0" y="0"/>
                        </a:cubicBezTo>
                        <a:cubicBezTo>
                          <a:pt x="0" y="1"/>
                          <a:pt x="0" y="1"/>
                          <a:pt x="0" y="1"/>
                        </a:cubicBezTo>
                        <a:cubicBezTo>
                          <a:pt x="5" y="1"/>
                          <a:pt x="5" y="1"/>
                          <a:pt x="5" y="1"/>
                        </a:cubicBezTo>
                        <a:cubicBezTo>
                          <a:pt x="7" y="1"/>
                          <a:pt x="8" y="2"/>
                          <a:pt x="8" y="3"/>
                        </a:cubicBezTo>
                        <a:cubicBezTo>
                          <a:pt x="8" y="3"/>
                          <a:pt x="8" y="3"/>
                          <a:pt x="8" y="3"/>
                        </a:cubicBezTo>
                        <a:cubicBezTo>
                          <a:pt x="8" y="3"/>
                          <a:pt x="8" y="3"/>
                          <a:pt x="8" y="3"/>
                        </a:cubicBezTo>
                        <a:cubicBezTo>
                          <a:pt x="8" y="3"/>
                          <a:pt x="8" y="3"/>
                          <a:pt x="8" y="3"/>
                        </a:cubicBezTo>
                        <a:cubicBezTo>
                          <a:pt x="8" y="4"/>
                          <a:pt x="8" y="4"/>
                          <a:pt x="8" y="5"/>
                        </a:cubicBezTo>
                        <a:cubicBezTo>
                          <a:pt x="8" y="4"/>
                          <a:pt x="8" y="4"/>
                          <a:pt x="8" y="3"/>
                        </a:cubicBezTo>
                        <a:cubicBezTo>
                          <a:pt x="8" y="3"/>
                          <a:pt x="8" y="3"/>
                          <a:pt x="8" y="3"/>
                        </a:cubicBezTo>
                        <a:cubicBezTo>
                          <a:pt x="8" y="3"/>
                          <a:pt x="8" y="3"/>
                          <a:pt x="8" y="3"/>
                        </a:cubicBezTo>
                        <a:cubicBezTo>
                          <a:pt x="8" y="2"/>
                          <a:pt x="7" y="0"/>
                          <a:pt x="5" y="0"/>
                        </a:cubicBezTo>
                      </a:path>
                    </a:pathLst>
                  </a:custGeom>
                  <a:solidFill>
                    <a:srgbClr val="D561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98" name="Google Shape;4198;p21"/>
                  <p:cNvSpPr/>
                  <p:nvPr/>
                </p:nvSpPr>
                <p:spPr>
                  <a:xfrm>
                    <a:off x="3733" y="1963"/>
                    <a:ext cx="6" cy="2"/>
                  </a:xfrm>
                  <a:custGeom>
                    <a:avLst/>
                    <a:gdLst/>
                    <a:ahLst/>
                    <a:cxnLst/>
                    <a:rect l="l" t="t" r="r" b="b"/>
                    <a:pathLst>
                      <a:path w="8" h="3" extrusionOk="0">
                        <a:moveTo>
                          <a:pt x="8" y="0"/>
                        </a:moveTo>
                        <a:cubicBezTo>
                          <a:pt x="0" y="0"/>
                          <a:pt x="0" y="0"/>
                          <a:pt x="0" y="0"/>
                        </a:cubicBezTo>
                        <a:cubicBezTo>
                          <a:pt x="0" y="3"/>
                          <a:pt x="0" y="3"/>
                          <a:pt x="0" y="3"/>
                        </a:cubicBezTo>
                        <a:cubicBezTo>
                          <a:pt x="5" y="3"/>
                          <a:pt x="5" y="3"/>
                          <a:pt x="5" y="3"/>
                        </a:cubicBezTo>
                        <a:cubicBezTo>
                          <a:pt x="7" y="3"/>
                          <a:pt x="8" y="2"/>
                          <a:pt x="8" y="0"/>
                        </a:cubicBezTo>
                      </a:path>
                    </a:pathLst>
                  </a:custGeom>
                  <a:solidFill>
                    <a:srgbClr val="EB65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99" name="Google Shape;4199;p21"/>
                  <p:cNvSpPr/>
                  <p:nvPr/>
                </p:nvSpPr>
                <p:spPr>
                  <a:xfrm>
                    <a:off x="3733" y="1963"/>
                    <a:ext cx="6" cy="2"/>
                  </a:xfrm>
                  <a:custGeom>
                    <a:avLst/>
                    <a:gdLst/>
                    <a:ahLst/>
                    <a:cxnLst/>
                    <a:rect l="l" t="t" r="r" b="b"/>
                    <a:pathLst>
                      <a:path w="8" h="3" extrusionOk="0">
                        <a:moveTo>
                          <a:pt x="8" y="0"/>
                        </a:moveTo>
                        <a:cubicBezTo>
                          <a:pt x="8" y="0"/>
                          <a:pt x="8" y="0"/>
                          <a:pt x="8" y="0"/>
                        </a:cubicBezTo>
                        <a:cubicBezTo>
                          <a:pt x="8" y="2"/>
                          <a:pt x="7" y="3"/>
                          <a:pt x="5" y="3"/>
                        </a:cubicBezTo>
                        <a:cubicBezTo>
                          <a:pt x="0" y="3"/>
                          <a:pt x="0" y="3"/>
                          <a:pt x="0" y="3"/>
                        </a:cubicBezTo>
                        <a:cubicBezTo>
                          <a:pt x="0" y="3"/>
                          <a:pt x="0" y="3"/>
                          <a:pt x="0" y="3"/>
                        </a:cubicBezTo>
                        <a:cubicBezTo>
                          <a:pt x="5" y="3"/>
                          <a:pt x="5" y="3"/>
                          <a:pt x="5" y="3"/>
                        </a:cubicBezTo>
                        <a:cubicBezTo>
                          <a:pt x="6" y="3"/>
                          <a:pt x="6" y="3"/>
                          <a:pt x="6" y="3"/>
                        </a:cubicBezTo>
                        <a:cubicBezTo>
                          <a:pt x="6" y="3"/>
                          <a:pt x="6" y="3"/>
                          <a:pt x="6" y="3"/>
                        </a:cubicBezTo>
                        <a:cubicBezTo>
                          <a:pt x="6" y="3"/>
                          <a:pt x="6" y="3"/>
                          <a:pt x="6" y="3"/>
                        </a:cubicBezTo>
                        <a:cubicBezTo>
                          <a:pt x="7" y="3"/>
                          <a:pt x="7" y="3"/>
                          <a:pt x="7" y="3"/>
                        </a:cubicBezTo>
                        <a:cubicBezTo>
                          <a:pt x="7" y="3"/>
                          <a:pt x="7" y="3"/>
                          <a:pt x="7" y="3"/>
                        </a:cubicBezTo>
                        <a:cubicBezTo>
                          <a:pt x="7" y="2"/>
                          <a:pt x="7" y="2"/>
                          <a:pt x="7" y="2"/>
                        </a:cubicBezTo>
                        <a:cubicBezTo>
                          <a:pt x="7" y="2"/>
                          <a:pt x="7" y="2"/>
                          <a:pt x="7" y="2"/>
                        </a:cubicBezTo>
                        <a:cubicBezTo>
                          <a:pt x="8" y="2"/>
                          <a:pt x="8" y="2"/>
                          <a:pt x="8" y="2"/>
                        </a:cubicBezTo>
                        <a:cubicBezTo>
                          <a:pt x="8" y="1"/>
                          <a:pt x="8" y="1"/>
                          <a:pt x="8" y="0"/>
                        </a:cubicBezTo>
                      </a:path>
                    </a:pathLst>
                  </a:custGeom>
                  <a:solidFill>
                    <a:srgbClr val="D1453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00" name="Google Shape;4200;p21"/>
                  <p:cNvSpPr/>
                  <p:nvPr/>
                </p:nvSpPr>
                <p:spPr>
                  <a:xfrm>
                    <a:off x="3733" y="1962"/>
                    <a:ext cx="4" cy="1"/>
                  </a:xfrm>
                  <a:prstGeom prst="rect">
                    <a:avLst/>
                  </a:prstGeom>
                  <a:solidFill>
                    <a:srgbClr val="F7BE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01" name="Google Shape;4201;p21"/>
                  <p:cNvSpPr/>
                  <p:nvPr/>
                </p:nvSpPr>
                <p:spPr>
                  <a:xfrm>
                    <a:off x="3733" y="1962"/>
                    <a:ext cx="4" cy="0"/>
                  </a:xfrm>
                  <a:custGeom>
                    <a:avLst/>
                    <a:gdLst/>
                    <a:ahLst/>
                    <a:cxnLst/>
                    <a:rect l="l" t="t" r="r" b="b"/>
                    <a:pathLst>
                      <a:path w="4" h="120000" extrusionOk="0">
                        <a:moveTo>
                          <a:pt x="4" y="0"/>
                        </a:moveTo>
                        <a:lnTo>
                          <a:pt x="0" y="0"/>
                        </a:lnTo>
                        <a:lnTo>
                          <a:pt x="0" y="0"/>
                        </a:lnTo>
                        <a:lnTo>
                          <a:pt x="4"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02" name="Google Shape;4202;p21"/>
                  <p:cNvSpPr/>
                  <p:nvPr/>
                </p:nvSpPr>
                <p:spPr>
                  <a:xfrm>
                    <a:off x="3733" y="1967"/>
                    <a:ext cx="6" cy="2"/>
                  </a:xfrm>
                  <a:custGeom>
                    <a:avLst/>
                    <a:gdLst/>
                    <a:ahLst/>
                    <a:cxnLst/>
                    <a:rect l="l" t="t" r="r" b="b"/>
                    <a:pathLst>
                      <a:path w="8" h="3" extrusionOk="0">
                        <a:moveTo>
                          <a:pt x="5" y="0"/>
                        </a:moveTo>
                        <a:cubicBezTo>
                          <a:pt x="0" y="0"/>
                          <a:pt x="0" y="0"/>
                          <a:pt x="0" y="0"/>
                        </a:cubicBezTo>
                        <a:cubicBezTo>
                          <a:pt x="0" y="1"/>
                          <a:pt x="0" y="1"/>
                          <a:pt x="0" y="1"/>
                        </a:cubicBezTo>
                        <a:cubicBezTo>
                          <a:pt x="5" y="1"/>
                          <a:pt x="5" y="1"/>
                          <a:pt x="5" y="1"/>
                        </a:cubicBezTo>
                        <a:cubicBezTo>
                          <a:pt x="0" y="1"/>
                          <a:pt x="0" y="1"/>
                          <a:pt x="0" y="1"/>
                        </a:cubicBezTo>
                        <a:cubicBezTo>
                          <a:pt x="0" y="3"/>
                          <a:pt x="0" y="3"/>
                          <a:pt x="0" y="3"/>
                        </a:cubicBezTo>
                        <a:cubicBezTo>
                          <a:pt x="8" y="3"/>
                          <a:pt x="8" y="3"/>
                          <a:pt x="8" y="3"/>
                        </a:cubicBezTo>
                        <a:cubicBezTo>
                          <a:pt x="8" y="3"/>
                          <a:pt x="8" y="3"/>
                          <a:pt x="8" y="3"/>
                        </a:cubicBezTo>
                        <a:cubicBezTo>
                          <a:pt x="8" y="2"/>
                          <a:pt x="7" y="0"/>
                          <a:pt x="5" y="0"/>
                        </a:cubicBezTo>
                      </a:path>
                    </a:pathLst>
                  </a:custGeom>
                  <a:solidFill>
                    <a:srgbClr val="F193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03" name="Google Shape;4203;p21"/>
                  <p:cNvSpPr/>
                  <p:nvPr/>
                </p:nvSpPr>
                <p:spPr>
                  <a:xfrm>
                    <a:off x="3733" y="1967"/>
                    <a:ext cx="6" cy="3"/>
                  </a:xfrm>
                  <a:custGeom>
                    <a:avLst/>
                    <a:gdLst/>
                    <a:ahLst/>
                    <a:cxnLst/>
                    <a:rect l="l" t="t" r="r" b="b"/>
                    <a:pathLst>
                      <a:path w="8" h="4" extrusionOk="0">
                        <a:moveTo>
                          <a:pt x="8" y="3"/>
                        </a:moveTo>
                        <a:cubicBezTo>
                          <a:pt x="8" y="3"/>
                          <a:pt x="8" y="3"/>
                          <a:pt x="8" y="4"/>
                        </a:cubicBezTo>
                        <a:cubicBezTo>
                          <a:pt x="8" y="3"/>
                          <a:pt x="8" y="3"/>
                          <a:pt x="8" y="3"/>
                        </a:cubicBezTo>
                        <a:moveTo>
                          <a:pt x="5" y="0"/>
                        </a:moveTo>
                        <a:cubicBezTo>
                          <a:pt x="0" y="0"/>
                          <a:pt x="0" y="0"/>
                          <a:pt x="0" y="0"/>
                        </a:cubicBezTo>
                        <a:cubicBezTo>
                          <a:pt x="0" y="0"/>
                          <a:pt x="0" y="0"/>
                          <a:pt x="0" y="0"/>
                        </a:cubicBezTo>
                        <a:cubicBezTo>
                          <a:pt x="5" y="0"/>
                          <a:pt x="5" y="0"/>
                          <a:pt x="5" y="0"/>
                        </a:cubicBezTo>
                        <a:cubicBezTo>
                          <a:pt x="7" y="0"/>
                          <a:pt x="8" y="2"/>
                          <a:pt x="8" y="3"/>
                        </a:cubicBezTo>
                        <a:cubicBezTo>
                          <a:pt x="8" y="3"/>
                          <a:pt x="8" y="3"/>
                          <a:pt x="8" y="3"/>
                        </a:cubicBezTo>
                        <a:cubicBezTo>
                          <a:pt x="8" y="3"/>
                          <a:pt x="8" y="3"/>
                          <a:pt x="8" y="3"/>
                        </a:cubicBezTo>
                        <a:cubicBezTo>
                          <a:pt x="8" y="3"/>
                          <a:pt x="8" y="3"/>
                          <a:pt x="8" y="3"/>
                        </a:cubicBezTo>
                        <a:cubicBezTo>
                          <a:pt x="8" y="3"/>
                          <a:pt x="8" y="3"/>
                          <a:pt x="8" y="3"/>
                        </a:cubicBezTo>
                        <a:cubicBezTo>
                          <a:pt x="8" y="1"/>
                          <a:pt x="7" y="0"/>
                          <a:pt x="5" y="0"/>
                        </a:cubicBezTo>
                      </a:path>
                    </a:pathLst>
                  </a:custGeom>
                  <a:solidFill>
                    <a:srgbClr val="D561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04" name="Google Shape;4204;p21"/>
                  <p:cNvSpPr/>
                  <p:nvPr/>
                </p:nvSpPr>
                <p:spPr>
                  <a:xfrm>
                    <a:off x="3733" y="1969"/>
                    <a:ext cx="6" cy="2"/>
                  </a:xfrm>
                  <a:custGeom>
                    <a:avLst/>
                    <a:gdLst/>
                    <a:ahLst/>
                    <a:cxnLst/>
                    <a:rect l="l" t="t" r="r" b="b"/>
                    <a:pathLst>
                      <a:path w="8" h="3" extrusionOk="0">
                        <a:moveTo>
                          <a:pt x="8" y="0"/>
                        </a:moveTo>
                        <a:cubicBezTo>
                          <a:pt x="0" y="0"/>
                          <a:pt x="0" y="0"/>
                          <a:pt x="0" y="0"/>
                        </a:cubicBezTo>
                        <a:cubicBezTo>
                          <a:pt x="0" y="3"/>
                          <a:pt x="0" y="3"/>
                          <a:pt x="0" y="3"/>
                        </a:cubicBezTo>
                        <a:cubicBezTo>
                          <a:pt x="5" y="3"/>
                          <a:pt x="5" y="3"/>
                          <a:pt x="5" y="3"/>
                        </a:cubicBezTo>
                        <a:cubicBezTo>
                          <a:pt x="7" y="3"/>
                          <a:pt x="8" y="1"/>
                          <a:pt x="8" y="0"/>
                        </a:cubicBezTo>
                      </a:path>
                    </a:pathLst>
                  </a:custGeom>
                  <a:solidFill>
                    <a:srgbClr val="EB65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05" name="Google Shape;4205;p21"/>
                  <p:cNvSpPr/>
                  <p:nvPr/>
                </p:nvSpPr>
                <p:spPr>
                  <a:xfrm>
                    <a:off x="3733" y="1969"/>
                    <a:ext cx="6" cy="2"/>
                  </a:xfrm>
                  <a:custGeom>
                    <a:avLst/>
                    <a:gdLst/>
                    <a:ahLst/>
                    <a:cxnLst/>
                    <a:rect l="l" t="t" r="r" b="b"/>
                    <a:pathLst>
                      <a:path w="8" h="3" extrusionOk="0">
                        <a:moveTo>
                          <a:pt x="8" y="0"/>
                        </a:moveTo>
                        <a:cubicBezTo>
                          <a:pt x="8" y="0"/>
                          <a:pt x="8" y="0"/>
                          <a:pt x="8" y="0"/>
                        </a:cubicBezTo>
                        <a:cubicBezTo>
                          <a:pt x="8" y="1"/>
                          <a:pt x="7" y="3"/>
                          <a:pt x="5" y="3"/>
                        </a:cubicBezTo>
                        <a:cubicBezTo>
                          <a:pt x="0" y="3"/>
                          <a:pt x="0" y="3"/>
                          <a:pt x="0" y="3"/>
                        </a:cubicBezTo>
                        <a:cubicBezTo>
                          <a:pt x="0" y="3"/>
                          <a:pt x="0" y="3"/>
                          <a:pt x="0" y="3"/>
                        </a:cubicBezTo>
                        <a:cubicBezTo>
                          <a:pt x="5" y="3"/>
                          <a:pt x="5" y="3"/>
                          <a:pt x="5" y="3"/>
                        </a:cubicBezTo>
                        <a:cubicBezTo>
                          <a:pt x="6" y="3"/>
                          <a:pt x="6" y="3"/>
                          <a:pt x="6" y="3"/>
                        </a:cubicBezTo>
                        <a:cubicBezTo>
                          <a:pt x="6" y="3"/>
                          <a:pt x="6" y="3"/>
                          <a:pt x="6" y="3"/>
                        </a:cubicBezTo>
                        <a:cubicBezTo>
                          <a:pt x="6" y="3"/>
                          <a:pt x="6" y="3"/>
                          <a:pt x="6" y="3"/>
                        </a:cubicBezTo>
                        <a:cubicBezTo>
                          <a:pt x="7" y="3"/>
                          <a:pt x="7" y="3"/>
                          <a:pt x="7" y="3"/>
                        </a:cubicBezTo>
                        <a:cubicBezTo>
                          <a:pt x="7" y="2"/>
                          <a:pt x="7" y="2"/>
                          <a:pt x="7" y="2"/>
                        </a:cubicBezTo>
                        <a:cubicBezTo>
                          <a:pt x="7" y="2"/>
                          <a:pt x="7" y="2"/>
                          <a:pt x="7" y="2"/>
                        </a:cubicBezTo>
                        <a:cubicBezTo>
                          <a:pt x="7" y="2"/>
                          <a:pt x="7" y="2"/>
                          <a:pt x="7" y="2"/>
                        </a:cubicBezTo>
                        <a:cubicBezTo>
                          <a:pt x="8" y="2"/>
                          <a:pt x="8" y="1"/>
                          <a:pt x="8" y="1"/>
                        </a:cubicBezTo>
                        <a:cubicBezTo>
                          <a:pt x="8" y="0"/>
                          <a:pt x="8" y="0"/>
                          <a:pt x="8" y="0"/>
                        </a:cubicBezTo>
                        <a:cubicBezTo>
                          <a:pt x="8" y="0"/>
                          <a:pt x="8" y="0"/>
                          <a:pt x="8" y="0"/>
                        </a:cubicBezTo>
                      </a:path>
                    </a:pathLst>
                  </a:custGeom>
                  <a:solidFill>
                    <a:srgbClr val="D1453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4206" name="Google Shape;4206;p21"/>
                <p:cNvPicPr preferRelativeResize="0"/>
                <p:nvPr/>
              </p:nvPicPr>
              <p:blipFill rotWithShape="1">
                <a:blip r:embed="rId3">
                  <a:alphaModFix/>
                </a:blip>
                <a:srcRect/>
                <a:stretch/>
              </p:blipFill>
              <p:spPr>
                <a:xfrm>
                  <a:off x="5908675" y="4041775"/>
                  <a:ext cx="30163" cy="131763"/>
                </a:xfrm>
                <a:prstGeom prst="rect">
                  <a:avLst/>
                </a:prstGeom>
                <a:noFill/>
                <a:ln>
                  <a:noFill/>
                </a:ln>
              </p:spPr>
            </p:pic>
            <p:pic>
              <p:nvPicPr>
                <p:cNvPr id="4207" name="Google Shape;4207;p21"/>
                <p:cNvPicPr preferRelativeResize="0"/>
                <p:nvPr/>
              </p:nvPicPr>
              <p:blipFill rotWithShape="1">
                <a:blip r:embed="rId4">
                  <a:alphaModFix/>
                </a:blip>
                <a:srcRect/>
                <a:stretch/>
              </p:blipFill>
              <p:spPr>
                <a:xfrm>
                  <a:off x="6986588" y="3716338"/>
                  <a:ext cx="173038" cy="465138"/>
                </a:xfrm>
                <a:prstGeom prst="rect">
                  <a:avLst/>
                </a:prstGeom>
                <a:noFill/>
                <a:ln>
                  <a:noFill/>
                </a:ln>
              </p:spPr>
            </p:pic>
            <p:pic>
              <p:nvPicPr>
                <p:cNvPr id="4208" name="Google Shape;4208;p21"/>
                <p:cNvPicPr preferRelativeResize="0"/>
                <p:nvPr/>
              </p:nvPicPr>
              <p:blipFill rotWithShape="1">
                <a:blip r:embed="rId5">
                  <a:alphaModFix/>
                </a:blip>
                <a:srcRect/>
                <a:stretch/>
              </p:blipFill>
              <p:spPr>
                <a:xfrm>
                  <a:off x="6850063" y="3913188"/>
                  <a:ext cx="139700" cy="107950"/>
                </a:xfrm>
                <a:prstGeom prst="rect">
                  <a:avLst/>
                </a:prstGeom>
                <a:noFill/>
                <a:ln>
                  <a:noFill/>
                </a:ln>
              </p:spPr>
            </p:pic>
            <p:pic>
              <p:nvPicPr>
                <p:cNvPr id="4209" name="Google Shape;4209;p21"/>
                <p:cNvPicPr preferRelativeResize="0"/>
                <p:nvPr/>
              </p:nvPicPr>
              <p:blipFill rotWithShape="1">
                <a:blip r:embed="rId6">
                  <a:alphaModFix/>
                </a:blip>
                <a:srcRect/>
                <a:stretch/>
              </p:blipFill>
              <p:spPr>
                <a:xfrm>
                  <a:off x="5810250" y="3206750"/>
                  <a:ext cx="225425" cy="161925"/>
                </a:xfrm>
                <a:prstGeom prst="rect">
                  <a:avLst/>
                </a:prstGeom>
                <a:noFill/>
                <a:ln>
                  <a:noFill/>
                </a:ln>
              </p:spPr>
            </p:pic>
            <p:pic>
              <p:nvPicPr>
                <p:cNvPr id="4210" name="Google Shape;4210;p21"/>
                <p:cNvPicPr preferRelativeResize="0"/>
                <p:nvPr/>
              </p:nvPicPr>
              <p:blipFill rotWithShape="1">
                <a:blip r:embed="rId7">
                  <a:alphaModFix/>
                </a:blip>
                <a:srcRect/>
                <a:stretch/>
              </p:blipFill>
              <p:spPr>
                <a:xfrm>
                  <a:off x="5794375" y="2770188"/>
                  <a:ext cx="290513" cy="233363"/>
                </a:xfrm>
                <a:prstGeom prst="rect">
                  <a:avLst/>
                </a:prstGeom>
                <a:noFill/>
                <a:ln>
                  <a:noFill/>
                </a:ln>
              </p:spPr>
            </p:pic>
            <p:pic>
              <p:nvPicPr>
                <p:cNvPr id="4211" name="Google Shape;4211;p21"/>
                <p:cNvPicPr preferRelativeResize="0"/>
                <p:nvPr/>
              </p:nvPicPr>
              <p:blipFill rotWithShape="1">
                <a:blip r:embed="rId8">
                  <a:alphaModFix/>
                </a:blip>
                <a:srcRect/>
                <a:stretch/>
              </p:blipFill>
              <p:spPr>
                <a:xfrm>
                  <a:off x="6897688" y="2744788"/>
                  <a:ext cx="222250" cy="284163"/>
                </a:xfrm>
                <a:prstGeom prst="rect">
                  <a:avLst/>
                </a:prstGeom>
                <a:noFill/>
                <a:ln>
                  <a:noFill/>
                </a:ln>
              </p:spPr>
            </p:pic>
          </p:grpSp>
        </p:grpSp>
      </p:grpSp>
      <p:sp>
        <p:nvSpPr>
          <p:cNvPr id="4212" name="Google Shape;4212;p21"/>
          <p:cNvSpPr/>
          <p:nvPr/>
        </p:nvSpPr>
        <p:spPr>
          <a:xfrm rot="5400000">
            <a:off x="1326584" y="2376548"/>
            <a:ext cx="3627" cy="3685"/>
          </a:xfrm>
          <a:custGeom>
            <a:avLst/>
            <a:gdLst/>
            <a:ahLst/>
            <a:cxnLst/>
            <a:rect l="l" t="t" r="r" b="b"/>
            <a:pathLst>
              <a:path w="7978" h="8104" extrusionOk="0">
                <a:moveTo>
                  <a:pt x="7694" y="8105"/>
                </a:moveTo>
                <a:cubicBezTo>
                  <a:pt x="3794" y="7534"/>
                  <a:pt x="-675" y="7534"/>
                  <a:pt x="85" y="1733"/>
                </a:cubicBezTo>
                <a:cubicBezTo>
                  <a:pt x="181" y="972"/>
                  <a:pt x="3699" y="-169"/>
                  <a:pt x="3794" y="21"/>
                </a:cubicBezTo>
                <a:cubicBezTo>
                  <a:pt x="5411" y="2494"/>
                  <a:pt x="6647" y="5156"/>
                  <a:pt x="7979" y="7819"/>
                </a:cubicBezTo>
                <a:cubicBezTo>
                  <a:pt x="7979" y="7914"/>
                  <a:pt x="7694" y="8105"/>
                  <a:pt x="7694" y="81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4213" name="Google Shape;4213;p21"/>
          <p:cNvGrpSpPr/>
          <p:nvPr/>
        </p:nvGrpSpPr>
        <p:grpSpPr>
          <a:xfrm>
            <a:off x="8314376" y="1967345"/>
            <a:ext cx="2840856" cy="911409"/>
            <a:chOff x="4965552" y="1736224"/>
            <a:chExt cx="3484978" cy="911409"/>
          </a:xfrm>
        </p:grpSpPr>
        <p:sp>
          <p:nvSpPr>
            <p:cNvPr id="4214" name="Google Shape;4214;p21"/>
            <p:cNvSpPr txBox="1"/>
            <p:nvPr/>
          </p:nvSpPr>
          <p:spPr>
            <a:xfrm>
              <a:off x="4965552" y="2001302"/>
              <a:ext cx="34849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4215" name="Google Shape;4215;p21"/>
            <p:cNvSpPr txBox="1"/>
            <p:nvPr/>
          </p:nvSpPr>
          <p:spPr>
            <a:xfrm>
              <a:off x="4965552" y="1736224"/>
              <a:ext cx="348497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3F3F3F"/>
                  </a:solidFill>
                  <a:latin typeface="Arial"/>
                  <a:ea typeface="Arial"/>
                  <a:cs typeface="Arial"/>
                  <a:sym typeface="Arial"/>
                </a:rPr>
                <a:t>Contents Title</a:t>
              </a:r>
              <a:endParaRPr sz="1400" b="1">
                <a:solidFill>
                  <a:srgbClr val="3F3F3F"/>
                </a:solidFill>
                <a:latin typeface="Arial"/>
                <a:ea typeface="Arial"/>
                <a:cs typeface="Arial"/>
                <a:sym typeface="Arial"/>
              </a:endParaRPr>
            </a:p>
          </p:txBody>
        </p:sp>
      </p:grpSp>
      <p:grpSp>
        <p:nvGrpSpPr>
          <p:cNvPr id="4216" name="Google Shape;4216;p21"/>
          <p:cNvGrpSpPr/>
          <p:nvPr/>
        </p:nvGrpSpPr>
        <p:grpSpPr>
          <a:xfrm>
            <a:off x="8744752" y="3603413"/>
            <a:ext cx="2840856" cy="911409"/>
            <a:chOff x="4965552" y="1736224"/>
            <a:chExt cx="3484978" cy="911409"/>
          </a:xfrm>
        </p:grpSpPr>
        <p:sp>
          <p:nvSpPr>
            <p:cNvPr id="4217" name="Google Shape;4217;p21"/>
            <p:cNvSpPr txBox="1"/>
            <p:nvPr/>
          </p:nvSpPr>
          <p:spPr>
            <a:xfrm>
              <a:off x="4965552" y="2001302"/>
              <a:ext cx="34849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4218" name="Google Shape;4218;p21"/>
            <p:cNvSpPr txBox="1"/>
            <p:nvPr/>
          </p:nvSpPr>
          <p:spPr>
            <a:xfrm>
              <a:off x="4965552" y="1736224"/>
              <a:ext cx="348497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3F3F3F"/>
                  </a:solidFill>
                  <a:latin typeface="Arial"/>
                  <a:ea typeface="Arial"/>
                  <a:cs typeface="Arial"/>
                  <a:sym typeface="Arial"/>
                </a:rPr>
                <a:t>Contents Title</a:t>
              </a:r>
              <a:endParaRPr sz="1400" b="1">
                <a:solidFill>
                  <a:srgbClr val="3F3F3F"/>
                </a:solidFill>
                <a:latin typeface="Arial"/>
                <a:ea typeface="Arial"/>
                <a:cs typeface="Arial"/>
                <a:sym typeface="Arial"/>
              </a:endParaRPr>
            </a:p>
          </p:txBody>
        </p:sp>
      </p:grpSp>
      <p:grpSp>
        <p:nvGrpSpPr>
          <p:cNvPr id="4219" name="Google Shape;4219;p21"/>
          <p:cNvGrpSpPr/>
          <p:nvPr/>
        </p:nvGrpSpPr>
        <p:grpSpPr>
          <a:xfrm>
            <a:off x="8314376" y="5239481"/>
            <a:ext cx="2840856" cy="911409"/>
            <a:chOff x="4965552" y="1736224"/>
            <a:chExt cx="3484978" cy="911409"/>
          </a:xfrm>
        </p:grpSpPr>
        <p:sp>
          <p:nvSpPr>
            <p:cNvPr id="4220" name="Google Shape;4220;p21"/>
            <p:cNvSpPr txBox="1"/>
            <p:nvPr/>
          </p:nvSpPr>
          <p:spPr>
            <a:xfrm>
              <a:off x="4965552" y="2001302"/>
              <a:ext cx="34849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4221" name="Google Shape;4221;p21"/>
            <p:cNvSpPr txBox="1"/>
            <p:nvPr/>
          </p:nvSpPr>
          <p:spPr>
            <a:xfrm>
              <a:off x="4965552" y="1736224"/>
              <a:ext cx="348497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3F3F3F"/>
                  </a:solidFill>
                  <a:latin typeface="Arial"/>
                  <a:ea typeface="Arial"/>
                  <a:cs typeface="Arial"/>
                  <a:sym typeface="Arial"/>
                </a:rPr>
                <a:t>Contents Title</a:t>
              </a:r>
              <a:endParaRPr sz="1400" b="1">
                <a:solidFill>
                  <a:srgbClr val="3F3F3F"/>
                </a:solidFill>
                <a:latin typeface="Arial"/>
                <a:ea typeface="Arial"/>
                <a:cs typeface="Arial"/>
                <a:sym typeface="Arial"/>
              </a:endParaRPr>
            </a:p>
          </p:txBody>
        </p:sp>
      </p:grpSp>
      <p:grpSp>
        <p:nvGrpSpPr>
          <p:cNvPr id="4222" name="Google Shape;4222;p21"/>
          <p:cNvGrpSpPr/>
          <p:nvPr/>
        </p:nvGrpSpPr>
        <p:grpSpPr>
          <a:xfrm flipH="1">
            <a:off x="1036768" y="1967345"/>
            <a:ext cx="2840856" cy="911409"/>
            <a:chOff x="4965552" y="1736224"/>
            <a:chExt cx="3484978" cy="911409"/>
          </a:xfrm>
        </p:grpSpPr>
        <p:sp>
          <p:nvSpPr>
            <p:cNvPr id="4223" name="Google Shape;4223;p21"/>
            <p:cNvSpPr txBox="1"/>
            <p:nvPr/>
          </p:nvSpPr>
          <p:spPr>
            <a:xfrm>
              <a:off x="4965552" y="2001302"/>
              <a:ext cx="3484978"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4224" name="Google Shape;4224;p21"/>
            <p:cNvSpPr txBox="1"/>
            <p:nvPr/>
          </p:nvSpPr>
          <p:spPr>
            <a:xfrm>
              <a:off x="4965552" y="1736224"/>
              <a:ext cx="3484978"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3F3F3F"/>
                  </a:solidFill>
                  <a:latin typeface="Arial"/>
                  <a:ea typeface="Arial"/>
                  <a:cs typeface="Arial"/>
                  <a:sym typeface="Arial"/>
                </a:rPr>
                <a:t>Contents Title</a:t>
              </a:r>
              <a:endParaRPr sz="1400" b="1">
                <a:solidFill>
                  <a:srgbClr val="3F3F3F"/>
                </a:solidFill>
                <a:latin typeface="Arial"/>
                <a:ea typeface="Arial"/>
                <a:cs typeface="Arial"/>
                <a:sym typeface="Arial"/>
              </a:endParaRPr>
            </a:p>
          </p:txBody>
        </p:sp>
      </p:grpSp>
      <p:grpSp>
        <p:nvGrpSpPr>
          <p:cNvPr id="4225" name="Google Shape;4225;p21"/>
          <p:cNvGrpSpPr/>
          <p:nvPr/>
        </p:nvGrpSpPr>
        <p:grpSpPr>
          <a:xfrm flipH="1">
            <a:off x="606392" y="3603413"/>
            <a:ext cx="2840856" cy="911409"/>
            <a:chOff x="4965552" y="1736224"/>
            <a:chExt cx="3484978" cy="911409"/>
          </a:xfrm>
        </p:grpSpPr>
        <p:sp>
          <p:nvSpPr>
            <p:cNvPr id="4226" name="Google Shape;4226;p21"/>
            <p:cNvSpPr txBox="1"/>
            <p:nvPr/>
          </p:nvSpPr>
          <p:spPr>
            <a:xfrm>
              <a:off x="4965552" y="2001302"/>
              <a:ext cx="3484978"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4227" name="Google Shape;4227;p21"/>
            <p:cNvSpPr txBox="1"/>
            <p:nvPr/>
          </p:nvSpPr>
          <p:spPr>
            <a:xfrm>
              <a:off x="4965552" y="1736224"/>
              <a:ext cx="3484978"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3F3F3F"/>
                  </a:solidFill>
                  <a:latin typeface="Arial"/>
                  <a:ea typeface="Arial"/>
                  <a:cs typeface="Arial"/>
                  <a:sym typeface="Arial"/>
                </a:rPr>
                <a:t>Contents Title</a:t>
              </a:r>
              <a:endParaRPr sz="1400" b="1">
                <a:solidFill>
                  <a:srgbClr val="3F3F3F"/>
                </a:solidFill>
                <a:latin typeface="Arial"/>
                <a:ea typeface="Arial"/>
                <a:cs typeface="Arial"/>
                <a:sym typeface="Arial"/>
              </a:endParaRPr>
            </a:p>
          </p:txBody>
        </p:sp>
      </p:grpSp>
      <p:grpSp>
        <p:nvGrpSpPr>
          <p:cNvPr id="4228" name="Google Shape;4228;p21"/>
          <p:cNvGrpSpPr/>
          <p:nvPr/>
        </p:nvGrpSpPr>
        <p:grpSpPr>
          <a:xfrm flipH="1">
            <a:off x="1036768" y="5239481"/>
            <a:ext cx="2840856" cy="911409"/>
            <a:chOff x="4965552" y="1736224"/>
            <a:chExt cx="3484978" cy="911409"/>
          </a:xfrm>
        </p:grpSpPr>
        <p:sp>
          <p:nvSpPr>
            <p:cNvPr id="4229" name="Google Shape;4229;p21"/>
            <p:cNvSpPr txBox="1"/>
            <p:nvPr/>
          </p:nvSpPr>
          <p:spPr>
            <a:xfrm>
              <a:off x="4965552" y="2001302"/>
              <a:ext cx="3484978"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4230" name="Google Shape;4230;p21"/>
            <p:cNvSpPr txBox="1"/>
            <p:nvPr/>
          </p:nvSpPr>
          <p:spPr>
            <a:xfrm>
              <a:off x="4965552" y="1736224"/>
              <a:ext cx="3484978"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3F3F3F"/>
                  </a:solidFill>
                  <a:latin typeface="Arial"/>
                  <a:ea typeface="Arial"/>
                  <a:cs typeface="Arial"/>
                  <a:sym typeface="Arial"/>
                </a:rPr>
                <a:t>Contents Title</a:t>
              </a:r>
              <a:endParaRPr sz="1400" b="1">
                <a:solidFill>
                  <a:srgbClr val="3F3F3F"/>
                </a:solidFill>
                <a:latin typeface="Arial"/>
                <a:ea typeface="Arial"/>
                <a:cs typeface="Arial"/>
                <a:sym typeface="Arial"/>
              </a:endParaRPr>
            </a:p>
          </p:txBody>
        </p:sp>
      </p:grpSp>
      <p:grpSp>
        <p:nvGrpSpPr>
          <p:cNvPr id="4231" name="Google Shape;4231;p21"/>
          <p:cNvGrpSpPr/>
          <p:nvPr/>
        </p:nvGrpSpPr>
        <p:grpSpPr>
          <a:xfrm flipH="1">
            <a:off x="3731781" y="1703578"/>
            <a:ext cx="4734219" cy="4623159"/>
            <a:chOff x="924229" y="1606109"/>
            <a:chExt cx="4734219" cy="4623159"/>
          </a:xfrm>
        </p:grpSpPr>
        <p:sp>
          <p:nvSpPr>
            <p:cNvPr id="4232" name="Google Shape;4232;p21"/>
            <p:cNvSpPr/>
            <p:nvPr/>
          </p:nvSpPr>
          <p:spPr>
            <a:xfrm>
              <a:off x="924229" y="1606109"/>
              <a:ext cx="4623159" cy="4623159"/>
            </a:xfrm>
            <a:prstGeom prst="blockArc">
              <a:avLst>
                <a:gd name="adj1" fmla="val 18816148"/>
                <a:gd name="adj2" fmla="val 2680603"/>
                <a:gd name="adj3" fmla="val 1291"/>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4233" name="Google Shape;4233;p21"/>
            <p:cNvSpPr/>
            <p:nvPr/>
          </p:nvSpPr>
          <p:spPr>
            <a:xfrm>
              <a:off x="4698452" y="2184323"/>
              <a:ext cx="288032" cy="28803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4234" name="Google Shape;4234;p21"/>
            <p:cNvSpPr/>
            <p:nvPr/>
          </p:nvSpPr>
          <p:spPr>
            <a:xfrm>
              <a:off x="5370416" y="3760400"/>
              <a:ext cx="288032" cy="28803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4235" name="Google Shape;4235;p21"/>
            <p:cNvSpPr/>
            <p:nvPr/>
          </p:nvSpPr>
          <p:spPr>
            <a:xfrm>
              <a:off x="4698454" y="5441589"/>
              <a:ext cx="288032" cy="28803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grpSp>
        <p:nvGrpSpPr>
          <p:cNvPr id="4236" name="Google Shape;4236;p21"/>
          <p:cNvGrpSpPr/>
          <p:nvPr/>
        </p:nvGrpSpPr>
        <p:grpSpPr>
          <a:xfrm>
            <a:off x="3731781" y="1756330"/>
            <a:ext cx="4734219" cy="4623159"/>
            <a:chOff x="924229" y="1606109"/>
            <a:chExt cx="4734219" cy="4623159"/>
          </a:xfrm>
        </p:grpSpPr>
        <p:sp>
          <p:nvSpPr>
            <p:cNvPr id="4237" name="Google Shape;4237;p21"/>
            <p:cNvSpPr/>
            <p:nvPr/>
          </p:nvSpPr>
          <p:spPr>
            <a:xfrm>
              <a:off x="924229" y="1606109"/>
              <a:ext cx="4623159" cy="4623159"/>
            </a:xfrm>
            <a:prstGeom prst="blockArc">
              <a:avLst>
                <a:gd name="adj1" fmla="val 18816148"/>
                <a:gd name="adj2" fmla="val 2680603"/>
                <a:gd name="adj3" fmla="val 1291"/>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4238" name="Google Shape;4238;p21"/>
            <p:cNvSpPr/>
            <p:nvPr/>
          </p:nvSpPr>
          <p:spPr>
            <a:xfrm>
              <a:off x="4698452" y="2184323"/>
              <a:ext cx="288032" cy="28803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4239" name="Google Shape;4239;p21"/>
            <p:cNvSpPr/>
            <p:nvPr/>
          </p:nvSpPr>
          <p:spPr>
            <a:xfrm>
              <a:off x="5370416" y="3760400"/>
              <a:ext cx="288032" cy="28803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4240" name="Google Shape;4240;p21"/>
            <p:cNvSpPr/>
            <p:nvPr/>
          </p:nvSpPr>
          <p:spPr>
            <a:xfrm>
              <a:off x="4698454" y="5441589"/>
              <a:ext cx="288032" cy="28803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44"/>
        <p:cNvGrpSpPr/>
        <p:nvPr/>
      </p:nvGrpSpPr>
      <p:grpSpPr>
        <a:xfrm>
          <a:off x="0" y="0"/>
          <a:ext cx="0" cy="0"/>
          <a:chOff x="0" y="0"/>
          <a:chExt cx="0" cy="0"/>
        </a:xfrm>
      </p:grpSpPr>
      <p:pic>
        <p:nvPicPr>
          <p:cNvPr id="4245" name="Google Shape;4245;p2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246" name="Google Shape;4246;p22"/>
          <p:cNvSpPr txBox="1">
            <a:spLocks noGrp="1"/>
          </p:cNvSpPr>
          <p:nvPr>
            <p:ph type="title"/>
          </p:nvPr>
        </p:nvSpPr>
        <p:spPr>
          <a:xfrm>
            <a:off x="355721" y="447666"/>
            <a:ext cx="8474075" cy="7096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800"/>
              <a:buFont typeface="Arial Black"/>
              <a:buNone/>
            </a:pPr>
            <a:r>
              <a:rPr lang="en-US" sz="2800">
                <a:solidFill>
                  <a:schemeClr val="lt1"/>
                </a:solidFill>
                <a:latin typeface="Arial Black"/>
                <a:ea typeface="Arial Black"/>
                <a:cs typeface="Arial Black"/>
                <a:sym typeface="Arial Black"/>
              </a:rPr>
              <a:t>Sistema reproductivo femenino</a:t>
            </a:r>
            <a:endParaRPr/>
          </a:p>
        </p:txBody>
      </p:sp>
      <p:sp>
        <p:nvSpPr>
          <p:cNvPr id="4247" name="Google Shape;4247;p22"/>
          <p:cNvSpPr txBox="1"/>
          <p:nvPr/>
        </p:nvSpPr>
        <p:spPr>
          <a:xfrm>
            <a:off x="355721" y="4232939"/>
            <a:ext cx="3877004" cy="24929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1">
                <a:solidFill>
                  <a:schemeClr val="lt1"/>
                </a:solidFill>
                <a:latin typeface="Arial"/>
                <a:ea typeface="Arial"/>
                <a:cs typeface="Arial"/>
                <a:sym typeface="Arial"/>
              </a:rPr>
              <a:t>Lorem ipsum dolor </a:t>
            </a:r>
            <a:r>
              <a:rPr lang="en-US" sz="1200">
                <a:solidFill>
                  <a:schemeClr val="lt1"/>
                </a:solidFill>
                <a:latin typeface="Arial"/>
                <a:ea typeface="Arial"/>
                <a:cs typeface="Arial"/>
                <a:sym typeface="Arial"/>
              </a:rPr>
              <a:t>sit amet, consectetur adipiscing elit. Aliquam tincidunt ante nec sem congue convallis. Pellentesque vel mauris quis nisl ornare rutrum in id risus. Prion vehicular ut sem et tempus. Interdum et malesuada fames ac ante ipsum primis in faucibus.</a:t>
            </a:r>
            <a:endParaRPr/>
          </a:p>
          <a:p>
            <a:pPr marL="0" marR="0" lvl="0" indent="0" algn="just" rtl="0">
              <a:spcBef>
                <a:spcPts val="0"/>
              </a:spcBef>
              <a:spcAft>
                <a:spcPts val="0"/>
              </a:spcAft>
              <a:buNone/>
            </a:pPr>
            <a:endParaRPr sz="1200">
              <a:solidFill>
                <a:schemeClr val="lt1"/>
              </a:solidFill>
              <a:latin typeface="Arial"/>
              <a:ea typeface="Arial"/>
              <a:cs typeface="Arial"/>
              <a:sym typeface="Arial"/>
            </a:endParaRPr>
          </a:p>
          <a:p>
            <a:pPr marL="0" marR="0" lvl="0" indent="0" algn="just" rtl="0">
              <a:spcBef>
                <a:spcPts val="0"/>
              </a:spcBef>
              <a:spcAft>
                <a:spcPts val="0"/>
              </a:spcAft>
              <a:buNone/>
            </a:pPr>
            <a:r>
              <a:rPr lang="en-US" sz="1200">
                <a:solidFill>
                  <a:schemeClr val="lt1"/>
                </a:solidFill>
                <a:latin typeface="Arial"/>
                <a:ea typeface="Arial"/>
                <a:cs typeface="Arial"/>
                <a:sym typeface="Arial"/>
              </a:rPr>
              <a:t>Lorem ipsum dolor sit amet, consectetur adipiscing elit. Aliquam tincidunt ante nec sem congue convallis. Pellentesque vel mauris quis nisl ornare rutrum in id risus. Proin vehicula ut sem et tempus. Interdum et malesuada fames ac ante ipsum primis in faucibus.</a:t>
            </a:r>
            <a:endParaRPr/>
          </a:p>
          <a:p>
            <a:pPr marL="0" marR="0" lvl="0" indent="0" algn="just" rtl="0">
              <a:spcBef>
                <a:spcPts val="0"/>
              </a:spcBef>
              <a:spcAft>
                <a:spcPts val="0"/>
              </a:spcAft>
              <a:buNone/>
            </a:pPr>
            <a:endParaRPr sz="1200">
              <a:solidFill>
                <a:schemeClr val="lt1"/>
              </a:solidFill>
              <a:latin typeface="Arial"/>
              <a:ea typeface="Arial"/>
              <a:cs typeface="Arial"/>
              <a:sym typeface="Arial"/>
            </a:endParaRPr>
          </a:p>
          <a:p>
            <a:pPr marL="0" marR="0" lvl="0" indent="0" algn="just" rtl="0">
              <a:spcBef>
                <a:spcPts val="0"/>
              </a:spcBef>
              <a:spcAft>
                <a:spcPts val="0"/>
              </a:spcAft>
              <a:buNone/>
            </a:pPr>
            <a:r>
              <a:rPr lang="en-US" sz="1200">
                <a:solidFill>
                  <a:schemeClr val="lt1"/>
                </a:solidFill>
                <a:latin typeface="Arial"/>
                <a:ea typeface="Arial"/>
                <a:cs typeface="Arial"/>
                <a:sym typeface="Arial"/>
              </a:rPr>
              <a:t>. </a:t>
            </a:r>
            <a:endParaRPr sz="1200">
              <a:solidFill>
                <a:schemeClr val="lt1"/>
              </a:solidFill>
              <a:latin typeface="Arial"/>
              <a:ea typeface="Arial"/>
              <a:cs typeface="Arial"/>
              <a:sym typeface="Arial"/>
            </a:endParaRPr>
          </a:p>
        </p:txBody>
      </p:sp>
      <p:pic>
        <p:nvPicPr>
          <p:cNvPr id="4248" name="Google Shape;4248;p22"/>
          <p:cNvPicPr preferRelativeResize="0"/>
          <p:nvPr/>
        </p:nvPicPr>
        <p:blipFill rotWithShape="1">
          <a:blip r:embed="rId4">
            <a:alphaModFix/>
          </a:blip>
          <a:srcRect/>
          <a:stretch/>
        </p:blipFill>
        <p:spPr>
          <a:xfrm>
            <a:off x="9655593" y="202537"/>
            <a:ext cx="2336666" cy="239274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52"/>
        <p:cNvGrpSpPr/>
        <p:nvPr/>
      </p:nvGrpSpPr>
      <p:grpSpPr>
        <a:xfrm>
          <a:off x="0" y="0"/>
          <a:ext cx="0" cy="0"/>
          <a:chOff x="0" y="0"/>
          <a:chExt cx="0" cy="0"/>
        </a:xfrm>
      </p:grpSpPr>
      <p:sp>
        <p:nvSpPr>
          <p:cNvPr id="4253" name="Google Shape;4253;p23"/>
          <p:cNvSpPr txBox="1">
            <a:spLocks noGrp="1"/>
          </p:cNvSpPr>
          <p:nvPr>
            <p:ph type="title"/>
          </p:nvPr>
        </p:nvSpPr>
        <p:spPr>
          <a:xfrm>
            <a:off x="458618" y="369362"/>
            <a:ext cx="8474075" cy="7080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9475A"/>
              </a:buClr>
              <a:buSzPts val="4400"/>
              <a:buFont typeface="Arial Black"/>
              <a:buNone/>
            </a:pPr>
            <a:r>
              <a:rPr lang="en-US" sz="4400">
                <a:solidFill>
                  <a:srgbClr val="E9475A"/>
                </a:solidFill>
                <a:latin typeface="Arial Black"/>
                <a:ea typeface="Arial Black"/>
                <a:cs typeface="Arial Black"/>
                <a:sym typeface="Arial Black"/>
              </a:rPr>
              <a:t>Infographic Style</a:t>
            </a:r>
            <a:endParaRPr/>
          </a:p>
        </p:txBody>
      </p:sp>
      <p:grpSp>
        <p:nvGrpSpPr>
          <p:cNvPr id="4254" name="Google Shape;4254;p23"/>
          <p:cNvGrpSpPr/>
          <p:nvPr/>
        </p:nvGrpSpPr>
        <p:grpSpPr>
          <a:xfrm>
            <a:off x="261257" y="1919656"/>
            <a:ext cx="11661112" cy="3788813"/>
            <a:chOff x="0" y="2102536"/>
            <a:chExt cx="12192002" cy="3961305"/>
          </a:xfrm>
        </p:grpSpPr>
        <p:grpSp>
          <p:nvGrpSpPr>
            <p:cNvPr id="4255" name="Google Shape;4255;p23"/>
            <p:cNvGrpSpPr/>
            <p:nvPr/>
          </p:nvGrpSpPr>
          <p:grpSpPr>
            <a:xfrm>
              <a:off x="0" y="2102536"/>
              <a:ext cx="3326507" cy="1023837"/>
              <a:chOff x="0" y="1814684"/>
              <a:chExt cx="3326507" cy="1023837"/>
            </a:xfrm>
          </p:grpSpPr>
          <p:sp>
            <p:nvSpPr>
              <p:cNvPr id="4256" name="Google Shape;4256;p23"/>
              <p:cNvSpPr/>
              <p:nvPr/>
            </p:nvSpPr>
            <p:spPr>
              <a:xfrm>
                <a:off x="0" y="1814684"/>
                <a:ext cx="2823587" cy="504881"/>
              </a:xfrm>
              <a:prstGeom prst="rect">
                <a:avLst/>
              </a:prstGeom>
              <a:solidFill>
                <a:srgbClr val="DFDFDF"/>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257" name="Google Shape;4257;p23"/>
              <p:cNvSpPr/>
              <p:nvPr/>
            </p:nvSpPr>
            <p:spPr>
              <a:xfrm>
                <a:off x="0" y="2319566"/>
                <a:ext cx="2823587" cy="504881"/>
              </a:xfrm>
              <a:prstGeom prst="rect">
                <a:avLst/>
              </a:prstGeom>
              <a:solidFill>
                <a:srgbClr val="CFCFCF"/>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258" name="Google Shape;4258;p23"/>
              <p:cNvSpPr/>
              <p:nvPr/>
            </p:nvSpPr>
            <p:spPr>
              <a:xfrm>
                <a:off x="2320667" y="1832681"/>
                <a:ext cx="1005840" cy="1005840"/>
              </a:xfrm>
              <a:prstGeom prst="ellipse">
                <a:avLst/>
              </a:prstGeom>
              <a:solidFill>
                <a:srgbClr val="CFCFCF"/>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259" name="Google Shape;4259;p23"/>
              <p:cNvSpPr/>
              <p:nvPr/>
            </p:nvSpPr>
            <p:spPr>
              <a:xfrm>
                <a:off x="2387868" y="1903074"/>
                <a:ext cx="871437" cy="871437"/>
              </a:xfrm>
              <a:prstGeom prst="ellipse">
                <a:avLst/>
              </a:prstGeom>
              <a:solidFill>
                <a:srgbClr val="FFFFFF"/>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4260" name="Google Shape;4260;p23"/>
            <p:cNvGrpSpPr/>
            <p:nvPr/>
          </p:nvGrpSpPr>
          <p:grpSpPr>
            <a:xfrm>
              <a:off x="0" y="3571270"/>
              <a:ext cx="3326507" cy="1023837"/>
              <a:chOff x="0" y="1814684"/>
              <a:chExt cx="3326507" cy="1023837"/>
            </a:xfrm>
          </p:grpSpPr>
          <p:sp>
            <p:nvSpPr>
              <p:cNvPr id="4261" name="Google Shape;4261;p23"/>
              <p:cNvSpPr/>
              <p:nvPr/>
            </p:nvSpPr>
            <p:spPr>
              <a:xfrm>
                <a:off x="0" y="1814684"/>
                <a:ext cx="2823587" cy="504881"/>
              </a:xfrm>
              <a:prstGeom prst="rect">
                <a:avLst/>
              </a:prstGeom>
              <a:solidFill>
                <a:srgbClr val="DFDFDF"/>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262" name="Google Shape;4262;p23"/>
              <p:cNvSpPr/>
              <p:nvPr/>
            </p:nvSpPr>
            <p:spPr>
              <a:xfrm>
                <a:off x="0" y="2319566"/>
                <a:ext cx="2823587" cy="504881"/>
              </a:xfrm>
              <a:prstGeom prst="rect">
                <a:avLst/>
              </a:prstGeom>
              <a:solidFill>
                <a:srgbClr val="CFCFCF"/>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263" name="Google Shape;4263;p23"/>
              <p:cNvSpPr/>
              <p:nvPr/>
            </p:nvSpPr>
            <p:spPr>
              <a:xfrm>
                <a:off x="2320667" y="1832681"/>
                <a:ext cx="1005840" cy="1005840"/>
              </a:xfrm>
              <a:prstGeom prst="ellipse">
                <a:avLst/>
              </a:prstGeom>
              <a:solidFill>
                <a:srgbClr val="CFCFCF"/>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264" name="Google Shape;4264;p23"/>
              <p:cNvSpPr/>
              <p:nvPr/>
            </p:nvSpPr>
            <p:spPr>
              <a:xfrm>
                <a:off x="2387868" y="1903074"/>
                <a:ext cx="871437" cy="871437"/>
              </a:xfrm>
              <a:prstGeom prst="ellipse">
                <a:avLst/>
              </a:prstGeom>
              <a:solidFill>
                <a:srgbClr val="FFFFFF"/>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4265" name="Google Shape;4265;p23"/>
            <p:cNvGrpSpPr/>
            <p:nvPr/>
          </p:nvGrpSpPr>
          <p:grpSpPr>
            <a:xfrm>
              <a:off x="0" y="5040004"/>
              <a:ext cx="3326507" cy="1023837"/>
              <a:chOff x="0" y="1814684"/>
              <a:chExt cx="3326507" cy="1023837"/>
            </a:xfrm>
          </p:grpSpPr>
          <p:sp>
            <p:nvSpPr>
              <p:cNvPr id="4266" name="Google Shape;4266;p23"/>
              <p:cNvSpPr/>
              <p:nvPr/>
            </p:nvSpPr>
            <p:spPr>
              <a:xfrm>
                <a:off x="0" y="1814684"/>
                <a:ext cx="2823587" cy="504881"/>
              </a:xfrm>
              <a:prstGeom prst="rect">
                <a:avLst/>
              </a:prstGeom>
              <a:solidFill>
                <a:srgbClr val="DFDFDF"/>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267" name="Google Shape;4267;p23"/>
              <p:cNvSpPr/>
              <p:nvPr/>
            </p:nvSpPr>
            <p:spPr>
              <a:xfrm>
                <a:off x="0" y="2319566"/>
                <a:ext cx="2823587" cy="504881"/>
              </a:xfrm>
              <a:prstGeom prst="rect">
                <a:avLst/>
              </a:prstGeom>
              <a:solidFill>
                <a:srgbClr val="CFCFCF"/>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268" name="Google Shape;4268;p23"/>
              <p:cNvSpPr/>
              <p:nvPr/>
            </p:nvSpPr>
            <p:spPr>
              <a:xfrm>
                <a:off x="2320667" y="1832681"/>
                <a:ext cx="1005840" cy="1005840"/>
              </a:xfrm>
              <a:prstGeom prst="ellipse">
                <a:avLst/>
              </a:prstGeom>
              <a:solidFill>
                <a:srgbClr val="CFCFCF"/>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269" name="Google Shape;4269;p23"/>
              <p:cNvSpPr/>
              <p:nvPr/>
            </p:nvSpPr>
            <p:spPr>
              <a:xfrm>
                <a:off x="2387868" y="1903074"/>
                <a:ext cx="871437" cy="871437"/>
              </a:xfrm>
              <a:prstGeom prst="ellipse">
                <a:avLst/>
              </a:prstGeom>
              <a:solidFill>
                <a:srgbClr val="FFFFFF"/>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4270" name="Google Shape;4270;p23"/>
            <p:cNvGrpSpPr/>
            <p:nvPr/>
          </p:nvGrpSpPr>
          <p:grpSpPr>
            <a:xfrm flipH="1">
              <a:off x="8865495" y="2102536"/>
              <a:ext cx="3326507" cy="1023837"/>
              <a:chOff x="0" y="1814684"/>
              <a:chExt cx="3326507" cy="1023837"/>
            </a:xfrm>
          </p:grpSpPr>
          <p:sp>
            <p:nvSpPr>
              <p:cNvPr id="4271" name="Google Shape;4271;p23"/>
              <p:cNvSpPr/>
              <p:nvPr/>
            </p:nvSpPr>
            <p:spPr>
              <a:xfrm>
                <a:off x="0" y="1814684"/>
                <a:ext cx="2823587" cy="504881"/>
              </a:xfrm>
              <a:prstGeom prst="rect">
                <a:avLst/>
              </a:prstGeom>
              <a:solidFill>
                <a:srgbClr val="F59D8C"/>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272" name="Google Shape;4272;p23"/>
              <p:cNvSpPr/>
              <p:nvPr/>
            </p:nvSpPr>
            <p:spPr>
              <a:xfrm>
                <a:off x="0" y="2319566"/>
                <a:ext cx="2823587" cy="504881"/>
              </a:xfrm>
              <a:prstGeom prst="rect">
                <a:avLst/>
              </a:prstGeom>
              <a:solidFill>
                <a:srgbClr val="EF5E42"/>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273" name="Google Shape;4273;p23"/>
              <p:cNvSpPr/>
              <p:nvPr/>
            </p:nvSpPr>
            <p:spPr>
              <a:xfrm>
                <a:off x="2320667" y="1832681"/>
                <a:ext cx="1005840" cy="1005840"/>
              </a:xfrm>
              <a:prstGeom prst="ellipse">
                <a:avLst/>
              </a:prstGeom>
              <a:solidFill>
                <a:srgbClr val="EF5E42"/>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274" name="Google Shape;4274;p23"/>
              <p:cNvSpPr/>
              <p:nvPr/>
            </p:nvSpPr>
            <p:spPr>
              <a:xfrm>
                <a:off x="2387868" y="1903074"/>
                <a:ext cx="871437" cy="871437"/>
              </a:xfrm>
              <a:prstGeom prst="ellipse">
                <a:avLst/>
              </a:prstGeom>
              <a:solidFill>
                <a:srgbClr val="FFFFFF"/>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4275" name="Google Shape;4275;p23"/>
            <p:cNvGrpSpPr/>
            <p:nvPr/>
          </p:nvGrpSpPr>
          <p:grpSpPr>
            <a:xfrm flipH="1">
              <a:off x="8865493" y="3571270"/>
              <a:ext cx="3326507" cy="1023837"/>
              <a:chOff x="0" y="1814684"/>
              <a:chExt cx="3326507" cy="1023837"/>
            </a:xfrm>
          </p:grpSpPr>
          <p:sp>
            <p:nvSpPr>
              <p:cNvPr id="4276" name="Google Shape;4276;p23"/>
              <p:cNvSpPr/>
              <p:nvPr/>
            </p:nvSpPr>
            <p:spPr>
              <a:xfrm>
                <a:off x="0" y="1814684"/>
                <a:ext cx="2823587" cy="504881"/>
              </a:xfrm>
              <a:prstGeom prst="rect">
                <a:avLst/>
              </a:prstGeom>
              <a:solidFill>
                <a:srgbClr val="F59D8C"/>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277" name="Google Shape;4277;p23"/>
              <p:cNvSpPr/>
              <p:nvPr/>
            </p:nvSpPr>
            <p:spPr>
              <a:xfrm>
                <a:off x="0" y="2319566"/>
                <a:ext cx="2823587" cy="504881"/>
              </a:xfrm>
              <a:prstGeom prst="rect">
                <a:avLst/>
              </a:prstGeom>
              <a:solidFill>
                <a:srgbClr val="EF5E42"/>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278" name="Google Shape;4278;p23"/>
              <p:cNvSpPr/>
              <p:nvPr/>
            </p:nvSpPr>
            <p:spPr>
              <a:xfrm>
                <a:off x="2320667" y="1832681"/>
                <a:ext cx="1005840" cy="1005840"/>
              </a:xfrm>
              <a:prstGeom prst="ellipse">
                <a:avLst/>
              </a:prstGeom>
              <a:solidFill>
                <a:srgbClr val="EF5E42"/>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279" name="Google Shape;4279;p23"/>
              <p:cNvSpPr/>
              <p:nvPr/>
            </p:nvSpPr>
            <p:spPr>
              <a:xfrm>
                <a:off x="2387868" y="1903074"/>
                <a:ext cx="871437" cy="871437"/>
              </a:xfrm>
              <a:prstGeom prst="ellipse">
                <a:avLst/>
              </a:prstGeom>
              <a:solidFill>
                <a:srgbClr val="FFFFFF"/>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4280" name="Google Shape;4280;p23"/>
            <p:cNvGrpSpPr/>
            <p:nvPr/>
          </p:nvGrpSpPr>
          <p:grpSpPr>
            <a:xfrm flipH="1">
              <a:off x="8865491" y="5040004"/>
              <a:ext cx="3326507" cy="1023837"/>
              <a:chOff x="0" y="1814684"/>
              <a:chExt cx="3326507" cy="1023837"/>
            </a:xfrm>
          </p:grpSpPr>
          <p:sp>
            <p:nvSpPr>
              <p:cNvPr id="4281" name="Google Shape;4281;p23"/>
              <p:cNvSpPr/>
              <p:nvPr/>
            </p:nvSpPr>
            <p:spPr>
              <a:xfrm>
                <a:off x="0" y="1814684"/>
                <a:ext cx="2823587" cy="504881"/>
              </a:xfrm>
              <a:prstGeom prst="rect">
                <a:avLst/>
              </a:prstGeom>
              <a:solidFill>
                <a:srgbClr val="F59D8C"/>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282" name="Google Shape;4282;p23"/>
              <p:cNvSpPr/>
              <p:nvPr/>
            </p:nvSpPr>
            <p:spPr>
              <a:xfrm>
                <a:off x="0" y="2319566"/>
                <a:ext cx="2823587" cy="504881"/>
              </a:xfrm>
              <a:prstGeom prst="rect">
                <a:avLst/>
              </a:prstGeom>
              <a:solidFill>
                <a:srgbClr val="EF5E42"/>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283" name="Google Shape;4283;p23"/>
              <p:cNvSpPr/>
              <p:nvPr/>
            </p:nvSpPr>
            <p:spPr>
              <a:xfrm>
                <a:off x="2320667" y="1832681"/>
                <a:ext cx="1005840" cy="1005840"/>
              </a:xfrm>
              <a:prstGeom prst="ellipse">
                <a:avLst/>
              </a:prstGeom>
              <a:solidFill>
                <a:srgbClr val="EF5E42"/>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284" name="Google Shape;4284;p23"/>
              <p:cNvSpPr/>
              <p:nvPr/>
            </p:nvSpPr>
            <p:spPr>
              <a:xfrm>
                <a:off x="2387868" y="1903074"/>
                <a:ext cx="871437" cy="871437"/>
              </a:xfrm>
              <a:prstGeom prst="ellipse">
                <a:avLst/>
              </a:prstGeom>
              <a:solidFill>
                <a:srgbClr val="FFFFFF"/>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4285" name="Google Shape;4285;p23"/>
            <p:cNvGrpSpPr/>
            <p:nvPr/>
          </p:nvGrpSpPr>
          <p:grpSpPr>
            <a:xfrm>
              <a:off x="3495824" y="2185364"/>
              <a:ext cx="2594207" cy="858180"/>
              <a:chOff x="2113657" y="4283314"/>
              <a:chExt cx="3647460" cy="858180"/>
            </a:xfrm>
          </p:grpSpPr>
          <p:sp>
            <p:nvSpPr>
              <p:cNvPr id="4286" name="Google Shape;4286;p23"/>
              <p:cNvSpPr txBox="1"/>
              <p:nvPr/>
            </p:nvSpPr>
            <p:spPr>
              <a:xfrm>
                <a:off x="2113657" y="4495163"/>
                <a:ext cx="364745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a:t>
                </a:r>
                <a:endParaRPr/>
              </a:p>
            </p:txBody>
          </p:sp>
          <p:sp>
            <p:nvSpPr>
              <p:cNvPr id="4287" name="Google Shape;4287;p23"/>
              <p:cNvSpPr txBox="1"/>
              <p:nvPr/>
            </p:nvSpPr>
            <p:spPr>
              <a:xfrm>
                <a:off x="2113658" y="4283314"/>
                <a:ext cx="364745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Your Text  Here</a:t>
                </a:r>
                <a:endParaRPr sz="1200" b="1">
                  <a:solidFill>
                    <a:srgbClr val="3F3F3F"/>
                  </a:solidFill>
                  <a:latin typeface="Arial"/>
                  <a:ea typeface="Arial"/>
                  <a:cs typeface="Arial"/>
                  <a:sym typeface="Arial"/>
                </a:endParaRPr>
              </a:p>
            </p:txBody>
          </p:sp>
        </p:grpSp>
        <p:grpSp>
          <p:nvGrpSpPr>
            <p:cNvPr id="4288" name="Google Shape;4288;p23"/>
            <p:cNvGrpSpPr/>
            <p:nvPr/>
          </p:nvGrpSpPr>
          <p:grpSpPr>
            <a:xfrm>
              <a:off x="6123689" y="2185364"/>
              <a:ext cx="2594207" cy="858180"/>
              <a:chOff x="2113657" y="4283314"/>
              <a:chExt cx="3647460" cy="858180"/>
            </a:xfrm>
          </p:grpSpPr>
          <p:sp>
            <p:nvSpPr>
              <p:cNvPr id="4289" name="Google Shape;4289;p23"/>
              <p:cNvSpPr txBox="1"/>
              <p:nvPr/>
            </p:nvSpPr>
            <p:spPr>
              <a:xfrm>
                <a:off x="2113657" y="4495163"/>
                <a:ext cx="3647456"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a:t>
                </a:r>
                <a:endParaRPr/>
              </a:p>
            </p:txBody>
          </p:sp>
          <p:sp>
            <p:nvSpPr>
              <p:cNvPr id="4290" name="Google Shape;4290;p23"/>
              <p:cNvSpPr txBox="1"/>
              <p:nvPr/>
            </p:nvSpPr>
            <p:spPr>
              <a:xfrm>
                <a:off x="2113658" y="4283314"/>
                <a:ext cx="3647459"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3F3F3F"/>
                    </a:solidFill>
                    <a:latin typeface="Arial"/>
                    <a:ea typeface="Arial"/>
                    <a:cs typeface="Arial"/>
                    <a:sym typeface="Arial"/>
                  </a:rPr>
                  <a:t>Your Text  Here</a:t>
                </a:r>
                <a:endParaRPr sz="1200" b="1">
                  <a:solidFill>
                    <a:srgbClr val="3F3F3F"/>
                  </a:solidFill>
                  <a:latin typeface="Arial"/>
                  <a:ea typeface="Arial"/>
                  <a:cs typeface="Arial"/>
                  <a:sym typeface="Arial"/>
                </a:endParaRPr>
              </a:p>
            </p:txBody>
          </p:sp>
        </p:grpSp>
        <p:grpSp>
          <p:nvGrpSpPr>
            <p:cNvPr id="4291" name="Google Shape;4291;p23"/>
            <p:cNvGrpSpPr/>
            <p:nvPr/>
          </p:nvGrpSpPr>
          <p:grpSpPr>
            <a:xfrm>
              <a:off x="3495824" y="3654098"/>
              <a:ext cx="2594207" cy="858180"/>
              <a:chOff x="2113657" y="4283314"/>
              <a:chExt cx="3647460" cy="858180"/>
            </a:xfrm>
          </p:grpSpPr>
          <p:sp>
            <p:nvSpPr>
              <p:cNvPr id="4292" name="Google Shape;4292;p23"/>
              <p:cNvSpPr txBox="1"/>
              <p:nvPr/>
            </p:nvSpPr>
            <p:spPr>
              <a:xfrm>
                <a:off x="2113657" y="4495163"/>
                <a:ext cx="364745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a:t>
                </a:r>
                <a:endParaRPr/>
              </a:p>
            </p:txBody>
          </p:sp>
          <p:sp>
            <p:nvSpPr>
              <p:cNvPr id="4293" name="Google Shape;4293;p23"/>
              <p:cNvSpPr txBox="1"/>
              <p:nvPr/>
            </p:nvSpPr>
            <p:spPr>
              <a:xfrm>
                <a:off x="2113658" y="4283314"/>
                <a:ext cx="364745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Your Text  Here</a:t>
                </a:r>
                <a:endParaRPr sz="1200" b="1">
                  <a:solidFill>
                    <a:srgbClr val="3F3F3F"/>
                  </a:solidFill>
                  <a:latin typeface="Arial"/>
                  <a:ea typeface="Arial"/>
                  <a:cs typeface="Arial"/>
                  <a:sym typeface="Arial"/>
                </a:endParaRPr>
              </a:p>
            </p:txBody>
          </p:sp>
        </p:grpSp>
        <p:grpSp>
          <p:nvGrpSpPr>
            <p:cNvPr id="4294" name="Google Shape;4294;p23"/>
            <p:cNvGrpSpPr/>
            <p:nvPr/>
          </p:nvGrpSpPr>
          <p:grpSpPr>
            <a:xfrm>
              <a:off x="6123689" y="3654098"/>
              <a:ext cx="2594207" cy="858180"/>
              <a:chOff x="2113657" y="4283314"/>
              <a:chExt cx="3647460" cy="858180"/>
            </a:xfrm>
          </p:grpSpPr>
          <p:sp>
            <p:nvSpPr>
              <p:cNvPr id="4295" name="Google Shape;4295;p23"/>
              <p:cNvSpPr txBox="1"/>
              <p:nvPr/>
            </p:nvSpPr>
            <p:spPr>
              <a:xfrm>
                <a:off x="2113657" y="4495163"/>
                <a:ext cx="3647456"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a:t>
                </a:r>
                <a:endParaRPr/>
              </a:p>
            </p:txBody>
          </p:sp>
          <p:sp>
            <p:nvSpPr>
              <p:cNvPr id="4296" name="Google Shape;4296;p23"/>
              <p:cNvSpPr txBox="1"/>
              <p:nvPr/>
            </p:nvSpPr>
            <p:spPr>
              <a:xfrm>
                <a:off x="2113658" y="4283314"/>
                <a:ext cx="3647459"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3F3F3F"/>
                    </a:solidFill>
                    <a:latin typeface="Arial"/>
                    <a:ea typeface="Arial"/>
                    <a:cs typeface="Arial"/>
                    <a:sym typeface="Arial"/>
                  </a:rPr>
                  <a:t>Your Text  Here</a:t>
                </a:r>
                <a:endParaRPr sz="1200" b="1">
                  <a:solidFill>
                    <a:srgbClr val="3F3F3F"/>
                  </a:solidFill>
                  <a:latin typeface="Arial"/>
                  <a:ea typeface="Arial"/>
                  <a:cs typeface="Arial"/>
                  <a:sym typeface="Arial"/>
                </a:endParaRPr>
              </a:p>
            </p:txBody>
          </p:sp>
        </p:grpSp>
        <p:grpSp>
          <p:nvGrpSpPr>
            <p:cNvPr id="4297" name="Google Shape;4297;p23"/>
            <p:cNvGrpSpPr/>
            <p:nvPr/>
          </p:nvGrpSpPr>
          <p:grpSpPr>
            <a:xfrm>
              <a:off x="3495824" y="5122832"/>
              <a:ext cx="2594207" cy="858180"/>
              <a:chOff x="2113657" y="4283314"/>
              <a:chExt cx="3647460" cy="858180"/>
            </a:xfrm>
          </p:grpSpPr>
          <p:sp>
            <p:nvSpPr>
              <p:cNvPr id="4298" name="Google Shape;4298;p23"/>
              <p:cNvSpPr txBox="1"/>
              <p:nvPr/>
            </p:nvSpPr>
            <p:spPr>
              <a:xfrm>
                <a:off x="2113657" y="4495163"/>
                <a:ext cx="364745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a:t>
                </a:r>
                <a:endParaRPr/>
              </a:p>
            </p:txBody>
          </p:sp>
          <p:sp>
            <p:nvSpPr>
              <p:cNvPr id="4299" name="Google Shape;4299;p23"/>
              <p:cNvSpPr txBox="1"/>
              <p:nvPr/>
            </p:nvSpPr>
            <p:spPr>
              <a:xfrm>
                <a:off x="2113658" y="4283314"/>
                <a:ext cx="364745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Your Text  Here</a:t>
                </a:r>
                <a:endParaRPr sz="1200" b="1">
                  <a:solidFill>
                    <a:srgbClr val="3F3F3F"/>
                  </a:solidFill>
                  <a:latin typeface="Arial"/>
                  <a:ea typeface="Arial"/>
                  <a:cs typeface="Arial"/>
                  <a:sym typeface="Arial"/>
                </a:endParaRPr>
              </a:p>
            </p:txBody>
          </p:sp>
        </p:grpSp>
        <p:grpSp>
          <p:nvGrpSpPr>
            <p:cNvPr id="4300" name="Google Shape;4300;p23"/>
            <p:cNvGrpSpPr/>
            <p:nvPr/>
          </p:nvGrpSpPr>
          <p:grpSpPr>
            <a:xfrm>
              <a:off x="6123689" y="5122832"/>
              <a:ext cx="2594207" cy="858180"/>
              <a:chOff x="2113657" y="4283314"/>
              <a:chExt cx="3647460" cy="858180"/>
            </a:xfrm>
          </p:grpSpPr>
          <p:sp>
            <p:nvSpPr>
              <p:cNvPr id="4301" name="Google Shape;4301;p23"/>
              <p:cNvSpPr txBox="1"/>
              <p:nvPr/>
            </p:nvSpPr>
            <p:spPr>
              <a:xfrm>
                <a:off x="2113657" y="4495163"/>
                <a:ext cx="3647456"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a:t>
                </a:r>
                <a:endParaRPr/>
              </a:p>
            </p:txBody>
          </p:sp>
          <p:sp>
            <p:nvSpPr>
              <p:cNvPr id="4302" name="Google Shape;4302;p23"/>
              <p:cNvSpPr txBox="1"/>
              <p:nvPr/>
            </p:nvSpPr>
            <p:spPr>
              <a:xfrm>
                <a:off x="2113658" y="4283314"/>
                <a:ext cx="3647459"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3F3F3F"/>
                    </a:solidFill>
                    <a:latin typeface="Arial"/>
                    <a:ea typeface="Arial"/>
                    <a:cs typeface="Arial"/>
                    <a:sym typeface="Arial"/>
                  </a:rPr>
                  <a:t>Your Text  Here</a:t>
                </a:r>
                <a:endParaRPr sz="1200" b="1">
                  <a:solidFill>
                    <a:srgbClr val="3F3F3F"/>
                  </a:solidFill>
                  <a:latin typeface="Arial"/>
                  <a:ea typeface="Arial"/>
                  <a:cs typeface="Arial"/>
                  <a:sym typeface="Arial"/>
                </a:endParaRPr>
              </a:p>
            </p:txBody>
          </p:sp>
        </p:grpSp>
        <p:grpSp>
          <p:nvGrpSpPr>
            <p:cNvPr id="4303" name="Google Shape;4303;p23"/>
            <p:cNvGrpSpPr/>
            <p:nvPr/>
          </p:nvGrpSpPr>
          <p:grpSpPr>
            <a:xfrm>
              <a:off x="2675478" y="3830360"/>
              <a:ext cx="344634" cy="584984"/>
              <a:chOff x="1960331" y="2060848"/>
              <a:chExt cx="2028872" cy="3463828"/>
            </a:xfrm>
          </p:grpSpPr>
          <p:sp>
            <p:nvSpPr>
              <p:cNvPr id="4304" name="Google Shape;4304;p23"/>
              <p:cNvSpPr/>
              <p:nvPr/>
            </p:nvSpPr>
            <p:spPr>
              <a:xfrm>
                <a:off x="2483768" y="2060848"/>
                <a:ext cx="1505435" cy="1015754"/>
              </a:xfrm>
              <a:custGeom>
                <a:avLst/>
                <a:gdLst/>
                <a:ahLst/>
                <a:cxnLst/>
                <a:rect l="l" t="t" r="r" b="b"/>
                <a:pathLst>
                  <a:path w="1505435" h="1015754" extrusionOk="0">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305" name="Google Shape;4305;p23"/>
              <p:cNvSpPr/>
              <p:nvPr/>
            </p:nvSpPr>
            <p:spPr>
              <a:xfrm rot="-346245">
                <a:off x="2170737" y="2710023"/>
                <a:ext cx="1505435" cy="1015754"/>
              </a:xfrm>
              <a:custGeom>
                <a:avLst/>
                <a:gdLst/>
                <a:ahLst/>
                <a:cxnLst/>
                <a:rect l="l" t="t" r="r" b="b"/>
                <a:pathLst>
                  <a:path w="1505435" h="1015754" extrusionOk="0">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306" name="Google Shape;4306;p23"/>
              <p:cNvSpPr/>
              <p:nvPr/>
            </p:nvSpPr>
            <p:spPr>
              <a:xfrm rot="-965355">
                <a:off x="2071598" y="3466865"/>
                <a:ext cx="1505435" cy="1015754"/>
              </a:xfrm>
              <a:custGeom>
                <a:avLst/>
                <a:gdLst/>
                <a:ahLst/>
                <a:cxnLst/>
                <a:rect l="l" t="t" r="r" b="b"/>
                <a:pathLst>
                  <a:path w="1505435" h="1015754" extrusionOk="0">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307" name="Google Shape;4307;p23"/>
              <p:cNvSpPr/>
              <p:nvPr/>
            </p:nvSpPr>
            <p:spPr>
              <a:xfrm rot="-1967067">
                <a:off x="2257651" y="4182238"/>
                <a:ext cx="1505435" cy="1015754"/>
              </a:xfrm>
              <a:custGeom>
                <a:avLst/>
                <a:gdLst/>
                <a:ahLst/>
                <a:cxnLst/>
                <a:rect l="l" t="t" r="r" b="b"/>
                <a:pathLst>
                  <a:path w="1505435" h="1015754" extrusionOk="0">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grpSp>
        <p:sp>
          <p:nvSpPr>
            <p:cNvPr id="4308" name="Google Shape;4308;p23"/>
            <p:cNvSpPr/>
            <p:nvPr/>
          </p:nvSpPr>
          <p:spPr>
            <a:xfrm>
              <a:off x="2764391" y="5311984"/>
              <a:ext cx="169894" cy="529812"/>
            </a:xfrm>
            <a:custGeom>
              <a:avLst/>
              <a:gdLst/>
              <a:ahLst/>
              <a:cxnLst/>
              <a:rect l="l" t="t" r="r" b="b"/>
              <a:pathLst>
                <a:path w="785322" h="2449001" extrusionOk="0">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309" name="Google Shape;4309;p23"/>
            <p:cNvSpPr/>
            <p:nvPr/>
          </p:nvSpPr>
          <p:spPr>
            <a:xfrm>
              <a:off x="2651881" y="2360232"/>
              <a:ext cx="449751" cy="494370"/>
            </a:xfrm>
            <a:custGeom>
              <a:avLst/>
              <a:gdLst/>
              <a:ahLst/>
              <a:cxnLst/>
              <a:rect l="l" t="t" r="r" b="b"/>
              <a:pathLst>
                <a:path w="2926108" h="3216409" extrusionOk="0">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310" name="Google Shape;4310;p23"/>
            <p:cNvSpPr/>
            <p:nvPr/>
          </p:nvSpPr>
          <p:spPr>
            <a:xfrm>
              <a:off x="9093721" y="3832394"/>
              <a:ext cx="549379" cy="529812"/>
            </a:xfrm>
            <a:custGeom>
              <a:avLst/>
              <a:gdLst/>
              <a:ahLst/>
              <a:cxnLst/>
              <a:rect l="l" t="t" r="r" b="b"/>
              <a:pathLst>
                <a:path w="3745816" h="3316502" extrusionOk="0">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311" name="Google Shape;4311;p23"/>
            <p:cNvSpPr/>
            <p:nvPr/>
          </p:nvSpPr>
          <p:spPr>
            <a:xfrm>
              <a:off x="9143540" y="2381041"/>
              <a:ext cx="587651" cy="424605"/>
            </a:xfrm>
            <a:custGeom>
              <a:avLst/>
              <a:gdLst/>
              <a:ahLst/>
              <a:cxnLst/>
              <a:rect l="l" t="t" r="r" b="b"/>
              <a:pathLst>
                <a:path w="977685" h="706423" extrusionOk="0">
                  <a:moveTo>
                    <a:pt x="913808" y="669555"/>
                  </a:moveTo>
                  <a:cubicBezTo>
                    <a:pt x="920749" y="668936"/>
                    <a:pt x="929488" y="671389"/>
                    <a:pt x="936250" y="670865"/>
                  </a:cubicBezTo>
                  <a:cubicBezTo>
                    <a:pt x="937393" y="670769"/>
                    <a:pt x="938632" y="670960"/>
                    <a:pt x="939775" y="671150"/>
                  </a:cubicBezTo>
                  <a:cubicBezTo>
                    <a:pt x="954157" y="674008"/>
                    <a:pt x="977875" y="670579"/>
                    <a:pt x="977684" y="687629"/>
                  </a:cubicBezTo>
                  <a:cubicBezTo>
                    <a:pt x="977398" y="708298"/>
                    <a:pt x="951586" y="699725"/>
                    <a:pt x="939203" y="706012"/>
                  </a:cubicBezTo>
                  <a:cubicBezTo>
                    <a:pt x="922630" y="704774"/>
                    <a:pt x="902818" y="707917"/>
                    <a:pt x="902151" y="686676"/>
                  </a:cubicBezTo>
                  <a:cubicBezTo>
                    <a:pt x="901723" y="673865"/>
                    <a:pt x="906866" y="670174"/>
                    <a:pt x="913808" y="669555"/>
                  </a:cubicBezTo>
                  <a:close/>
                  <a:moveTo>
                    <a:pt x="822046" y="653720"/>
                  </a:moveTo>
                  <a:cubicBezTo>
                    <a:pt x="835858" y="656101"/>
                    <a:pt x="849002" y="660197"/>
                    <a:pt x="863385" y="658006"/>
                  </a:cubicBezTo>
                  <a:cubicBezTo>
                    <a:pt x="872148" y="656768"/>
                    <a:pt x="880530" y="660006"/>
                    <a:pt x="881959" y="669817"/>
                  </a:cubicBezTo>
                  <a:cubicBezTo>
                    <a:pt x="883578" y="680961"/>
                    <a:pt x="876625" y="688200"/>
                    <a:pt x="866433" y="690105"/>
                  </a:cubicBezTo>
                  <a:cubicBezTo>
                    <a:pt x="846811" y="693725"/>
                    <a:pt x="826904" y="696011"/>
                    <a:pt x="806616" y="698868"/>
                  </a:cubicBezTo>
                  <a:cubicBezTo>
                    <a:pt x="796996" y="698011"/>
                    <a:pt x="781565" y="700487"/>
                    <a:pt x="785280" y="684485"/>
                  </a:cubicBezTo>
                  <a:cubicBezTo>
                    <a:pt x="789280" y="667055"/>
                    <a:pt x="800806" y="650195"/>
                    <a:pt x="822046" y="653720"/>
                  </a:cubicBezTo>
                  <a:close/>
                  <a:moveTo>
                    <a:pt x="647327" y="575199"/>
                  </a:moveTo>
                  <a:cubicBezTo>
                    <a:pt x="651382" y="576418"/>
                    <a:pt x="655859" y="578972"/>
                    <a:pt x="660693" y="582949"/>
                  </a:cubicBezTo>
                  <a:cubicBezTo>
                    <a:pt x="690220" y="607333"/>
                    <a:pt x="720224" y="629240"/>
                    <a:pt x="760896" y="628764"/>
                  </a:cubicBezTo>
                  <a:cubicBezTo>
                    <a:pt x="768897" y="628669"/>
                    <a:pt x="773373" y="634574"/>
                    <a:pt x="772516" y="643147"/>
                  </a:cubicBezTo>
                  <a:cubicBezTo>
                    <a:pt x="772802" y="679151"/>
                    <a:pt x="743751" y="702011"/>
                    <a:pt x="710699" y="689248"/>
                  </a:cubicBezTo>
                  <a:cubicBezTo>
                    <a:pt x="678790" y="676865"/>
                    <a:pt x="646310" y="677913"/>
                    <a:pt x="613449" y="677341"/>
                  </a:cubicBezTo>
                  <a:cubicBezTo>
                    <a:pt x="599733" y="677056"/>
                    <a:pt x="582302" y="678865"/>
                    <a:pt x="577158" y="662387"/>
                  </a:cubicBezTo>
                  <a:cubicBezTo>
                    <a:pt x="572110" y="646385"/>
                    <a:pt x="588874" y="641051"/>
                    <a:pt x="598971" y="634288"/>
                  </a:cubicBezTo>
                  <a:cubicBezTo>
                    <a:pt x="612496" y="625240"/>
                    <a:pt x="621259" y="614572"/>
                    <a:pt x="623926" y="597903"/>
                  </a:cubicBezTo>
                  <a:cubicBezTo>
                    <a:pt x="626784" y="579901"/>
                    <a:pt x="635160" y="571543"/>
                    <a:pt x="647327" y="575199"/>
                  </a:cubicBezTo>
                  <a:close/>
                  <a:moveTo>
                    <a:pt x="66619" y="542848"/>
                  </a:moveTo>
                  <a:cubicBezTo>
                    <a:pt x="68048" y="542753"/>
                    <a:pt x="70238" y="542848"/>
                    <a:pt x="71572" y="543039"/>
                  </a:cubicBezTo>
                  <a:cubicBezTo>
                    <a:pt x="104623" y="549040"/>
                    <a:pt x="113863" y="566947"/>
                    <a:pt x="132437" y="585235"/>
                  </a:cubicBezTo>
                  <a:cubicBezTo>
                    <a:pt x="139485" y="590854"/>
                    <a:pt x="153582" y="584949"/>
                    <a:pt x="155868" y="583711"/>
                  </a:cubicBezTo>
                  <a:cubicBezTo>
                    <a:pt x="156154" y="583615"/>
                    <a:pt x="156440" y="583520"/>
                    <a:pt x="156725" y="583425"/>
                  </a:cubicBezTo>
                  <a:cubicBezTo>
                    <a:pt x="178347" y="575138"/>
                    <a:pt x="181300" y="575805"/>
                    <a:pt x="201588" y="574948"/>
                  </a:cubicBezTo>
                  <a:cubicBezTo>
                    <a:pt x="218257" y="574281"/>
                    <a:pt x="234545" y="576281"/>
                    <a:pt x="250451" y="582472"/>
                  </a:cubicBezTo>
                  <a:cubicBezTo>
                    <a:pt x="260929" y="586568"/>
                    <a:pt x="271216" y="592474"/>
                    <a:pt x="281217" y="600856"/>
                  </a:cubicBezTo>
                  <a:cubicBezTo>
                    <a:pt x="299315" y="611905"/>
                    <a:pt x="326747" y="600094"/>
                    <a:pt x="332938" y="623811"/>
                  </a:cubicBezTo>
                  <a:cubicBezTo>
                    <a:pt x="340939" y="654577"/>
                    <a:pt x="315126" y="658006"/>
                    <a:pt x="284456" y="659625"/>
                  </a:cubicBezTo>
                  <a:cubicBezTo>
                    <a:pt x="284456" y="659625"/>
                    <a:pt x="227115" y="664197"/>
                    <a:pt x="196540" y="664483"/>
                  </a:cubicBezTo>
                  <a:cubicBezTo>
                    <a:pt x="172346" y="676675"/>
                    <a:pt x="148534" y="689914"/>
                    <a:pt x="123769" y="700963"/>
                  </a:cubicBezTo>
                  <a:cubicBezTo>
                    <a:pt x="95384" y="713536"/>
                    <a:pt x="48140" y="703249"/>
                    <a:pt x="27566" y="681818"/>
                  </a:cubicBezTo>
                  <a:cubicBezTo>
                    <a:pt x="-1009" y="652005"/>
                    <a:pt x="-8057" y="611905"/>
                    <a:pt x="9659" y="577138"/>
                  </a:cubicBezTo>
                  <a:cubicBezTo>
                    <a:pt x="21565" y="553707"/>
                    <a:pt x="42616" y="544658"/>
                    <a:pt x="66619" y="542848"/>
                  </a:cubicBezTo>
                  <a:close/>
                  <a:moveTo>
                    <a:pt x="536260" y="539170"/>
                  </a:moveTo>
                  <a:cubicBezTo>
                    <a:pt x="549869" y="538062"/>
                    <a:pt x="563252" y="543182"/>
                    <a:pt x="576015" y="558565"/>
                  </a:cubicBezTo>
                  <a:cubicBezTo>
                    <a:pt x="591160" y="576758"/>
                    <a:pt x="602209" y="596665"/>
                    <a:pt x="573157" y="614668"/>
                  </a:cubicBezTo>
                  <a:cubicBezTo>
                    <a:pt x="562394" y="621335"/>
                    <a:pt x="554012" y="632003"/>
                    <a:pt x="544963" y="641242"/>
                  </a:cubicBezTo>
                  <a:cubicBezTo>
                    <a:pt x="540010" y="646290"/>
                    <a:pt x="532867" y="655720"/>
                    <a:pt x="528295" y="651815"/>
                  </a:cubicBezTo>
                  <a:cubicBezTo>
                    <a:pt x="502196" y="629812"/>
                    <a:pt x="473335" y="642576"/>
                    <a:pt x="445427" y="642385"/>
                  </a:cubicBezTo>
                  <a:cubicBezTo>
                    <a:pt x="442855" y="642385"/>
                    <a:pt x="434283" y="639718"/>
                    <a:pt x="437902" y="635241"/>
                  </a:cubicBezTo>
                  <a:cubicBezTo>
                    <a:pt x="457333" y="609524"/>
                    <a:pt x="471526" y="579806"/>
                    <a:pt x="495148" y="557136"/>
                  </a:cubicBezTo>
                  <a:cubicBezTo>
                    <a:pt x="508816" y="547611"/>
                    <a:pt x="522651" y="540277"/>
                    <a:pt x="536260" y="539170"/>
                  </a:cubicBezTo>
                  <a:close/>
                  <a:moveTo>
                    <a:pt x="415996" y="478559"/>
                  </a:moveTo>
                  <a:cubicBezTo>
                    <a:pt x="446005" y="482430"/>
                    <a:pt x="494672" y="514845"/>
                    <a:pt x="480384" y="535419"/>
                  </a:cubicBezTo>
                  <a:cubicBezTo>
                    <a:pt x="454000" y="552183"/>
                    <a:pt x="447427" y="583806"/>
                    <a:pt x="427806" y="605904"/>
                  </a:cubicBezTo>
                  <a:cubicBezTo>
                    <a:pt x="406279" y="630192"/>
                    <a:pt x="393897" y="630478"/>
                    <a:pt x="376752" y="602761"/>
                  </a:cubicBezTo>
                  <a:cubicBezTo>
                    <a:pt x="360940" y="577138"/>
                    <a:pt x="354940" y="550849"/>
                    <a:pt x="372942" y="522846"/>
                  </a:cubicBezTo>
                  <a:cubicBezTo>
                    <a:pt x="381895" y="509035"/>
                    <a:pt x="386848" y="505129"/>
                    <a:pt x="395230" y="485698"/>
                  </a:cubicBezTo>
                  <a:cubicBezTo>
                    <a:pt x="398064" y="479150"/>
                    <a:pt x="405994" y="477269"/>
                    <a:pt x="415996" y="478559"/>
                  </a:cubicBezTo>
                  <a:close/>
                  <a:moveTo>
                    <a:pt x="295135" y="385579"/>
                  </a:moveTo>
                  <a:cubicBezTo>
                    <a:pt x="301672" y="385900"/>
                    <a:pt x="307268" y="395020"/>
                    <a:pt x="315888" y="413308"/>
                  </a:cubicBezTo>
                  <a:cubicBezTo>
                    <a:pt x="318364" y="418547"/>
                    <a:pt x="321412" y="423595"/>
                    <a:pt x="324174" y="428739"/>
                  </a:cubicBezTo>
                  <a:cubicBezTo>
                    <a:pt x="329508" y="433120"/>
                    <a:pt x="334461" y="438264"/>
                    <a:pt x="340367" y="441788"/>
                  </a:cubicBezTo>
                  <a:cubicBezTo>
                    <a:pt x="377038" y="463981"/>
                    <a:pt x="378562" y="472935"/>
                    <a:pt x="349701" y="506272"/>
                  </a:cubicBezTo>
                  <a:cubicBezTo>
                    <a:pt x="342748" y="514273"/>
                    <a:pt x="333985" y="521608"/>
                    <a:pt x="333128" y="532657"/>
                  </a:cubicBezTo>
                  <a:cubicBezTo>
                    <a:pt x="329794" y="573233"/>
                    <a:pt x="303029" y="576186"/>
                    <a:pt x="272644" y="569709"/>
                  </a:cubicBezTo>
                  <a:cubicBezTo>
                    <a:pt x="231210" y="560851"/>
                    <a:pt x="200254" y="558946"/>
                    <a:pt x="154725" y="558279"/>
                  </a:cubicBezTo>
                  <a:cubicBezTo>
                    <a:pt x="154725" y="558279"/>
                    <a:pt x="148724" y="557231"/>
                    <a:pt x="145866" y="556183"/>
                  </a:cubicBezTo>
                  <a:cubicBezTo>
                    <a:pt x="127864" y="547039"/>
                    <a:pt x="125483" y="533323"/>
                    <a:pt x="132341" y="515321"/>
                  </a:cubicBezTo>
                  <a:cubicBezTo>
                    <a:pt x="139104" y="497414"/>
                    <a:pt x="155296" y="495509"/>
                    <a:pt x="170250" y="495985"/>
                  </a:cubicBezTo>
                  <a:cubicBezTo>
                    <a:pt x="181871" y="496366"/>
                    <a:pt x="193110" y="501129"/>
                    <a:pt x="203874" y="493033"/>
                  </a:cubicBezTo>
                  <a:cubicBezTo>
                    <a:pt x="225591" y="465601"/>
                    <a:pt x="248070" y="438835"/>
                    <a:pt x="268739" y="410641"/>
                  </a:cubicBezTo>
                  <a:cubicBezTo>
                    <a:pt x="281122" y="393735"/>
                    <a:pt x="288599" y="385257"/>
                    <a:pt x="295135" y="385579"/>
                  </a:cubicBezTo>
                  <a:close/>
                  <a:moveTo>
                    <a:pt x="177084" y="138"/>
                  </a:moveTo>
                  <a:cubicBezTo>
                    <a:pt x="189181" y="-529"/>
                    <a:pt x="201349" y="1210"/>
                    <a:pt x="213398" y="5734"/>
                  </a:cubicBezTo>
                  <a:cubicBezTo>
                    <a:pt x="224923" y="10115"/>
                    <a:pt x="224923" y="23164"/>
                    <a:pt x="224066" y="33642"/>
                  </a:cubicBezTo>
                  <a:cubicBezTo>
                    <a:pt x="216732" y="128511"/>
                    <a:pt x="239592" y="218998"/>
                    <a:pt x="264166" y="309200"/>
                  </a:cubicBezTo>
                  <a:cubicBezTo>
                    <a:pt x="273215" y="342252"/>
                    <a:pt x="256261" y="366350"/>
                    <a:pt x="238258" y="390067"/>
                  </a:cubicBezTo>
                  <a:cubicBezTo>
                    <a:pt x="222637" y="410737"/>
                    <a:pt x="205778" y="430453"/>
                    <a:pt x="189490" y="450551"/>
                  </a:cubicBezTo>
                  <a:cubicBezTo>
                    <a:pt x="167488" y="481507"/>
                    <a:pt x="138627" y="483222"/>
                    <a:pt x="106528" y="471792"/>
                  </a:cubicBezTo>
                  <a:cubicBezTo>
                    <a:pt x="105385" y="470649"/>
                    <a:pt x="104432" y="469696"/>
                    <a:pt x="103384" y="468649"/>
                  </a:cubicBezTo>
                  <a:cubicBezTo>
                    <a:pt x="88906" y="425691"/>
                    <a:pt x="104813" y="384448"/>
                    <a:pt x="110909" y="342728"/>
                  </a:cubicBezTo>
                  <a:cubicBezTo>
                    <a:pt x="113481" y="319201"/>
                    <a:pt x="116053" y="295770"/>
                    <a:pt x="118624" y="272243"/>
                  </a:cubicBezTo>
                  <a:cubicBezTo>
                    <a:pt x="128054" y="200425"/>
                    <a:pt x="128816" y="128606"/>
                    <a:pt x="119767" y="56692"/>
                  </a:cubicBezTo>
                  <a:cubicBezTo>
                    <a:pt x="117291" y="36976"/>
                    <a:pt x="119958" y="18211"/>
                    <a:pt x="141199" y="8972"/>
                  </a:cubicBezTo>
                  <a:cubicBezTo>
                    <a:pt x="152962" y="3876"/>
                    <a:pt x="164988" y="804"/>
                    <a:pt x="177084" y="138"/>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12" name="Google Shape;4312;p23"/>
            <p:cNvSpPr/>
            <p:nvPr/>
          </p:nvSpPr>
          <p:spPr>
            <a:xfrm>
              <a:off x="9195775" y="5251721"/>
              <a:ext cx="317369" cy="672305"/>
            </a:xfrm>
            <a:custGeom>
              <a:avLst/>
              <a:gdLst/>
              <a:ahLst/>
              <a:cxnLst/>
              <a:rect l="l" t="t" r="r" b="b"/>
              <a:pathLst>
                <a:path w="518715" h="1098830" extrusionOk="0">
                  <a:moveTo>
                    <a:pt x="204169" y="780837"/>
                  </a:moveTo>
                  <a:cubicBezTo>
                    <a:pt x="211408" y="781801"/>
                    <a:pt x="218361" y="785111"/>
                    <a:pt x="224790" y="790207"/>
                  </a:cubicBezTo>
                  <a:cubicBezTo>
                    <a:pt x="244887" y="806114"/>
                    <a:pt x="263556" y="818115"/>
                    <a:pt x="291179" y="803732"/>
                  </a:cubicBezTo>
                  <a:cubicBezTo>
                    <a:pt x="310419" y="793731"/>
                    <a:pt x="321659" y="816877"/>
                    <a:pt x="337470" y="822973"/>
                  </a:cubicBezTo>
                  <a:cubicBezTo>
                    <a:pt x="358425" y="814591"/>
                    <a:pt x="380238" y="810495"/>
                    <a:pt x="402431" y="808876"/>
                  </a:cubicBezTo>
                  <a:cubicBezTo>
                    <a:pt x="406812" y="808495"/>
                    <a:pt x="411099" y="808019"/>
                    <a:pt x="415671" y="811352"/>
                  </a:cubicBezTo>
                  <a:cubicBezTo>
                    <a:pt x="424148" y="824211"/>
                    <a:pt x="424148" y="835165"/>
                    <a:pt x="419195" y="848690"/>
                  </a:cubicBezTo>
                  <a:cubicBezTo>
                    <a:pt x="401288" y="897839"/>
                    <a:pt x="402336" y="950036"/>
                    <a:pt x="394335" y="1000709"/>
                  </a:cubicBezTo>
                  <a:cubicBezTo>
                    <a:pt x="392334" y="1028618"/>
                    <a:pt x="402812" y="1076338"/>
                    <a:pt x="394049" y="1093102"/>
                  </a:cubicBezTo>
                  <a:cubicBezTo>
                    <a:pt x="387858" y="1102246"/>
                    <a:pt x="371379" y="1100055"/>
                    <a:pt x="361664" y="1089292"/>
                  </a:cubicBezTo>
                  <a:cubicBezTo>
                    <a:pt x="361664" y="1087482"/>
                    <a:pt x="354234" y="1083958"/>
                    <a:pt x="353949" y="1082148"/>
                  </a:cubicBezTo>
                  <a:cubicBezTo>
                    <a:pt x="324707" y="1067480"/>
                    <a:pt x="344043" y="1040619"/>
                    <a:pt x="346805" y="1018997"/>
                  </a:cubicBezTo>
                  <a:cubicBezTo>
                    <a:pt x="347472" y="1014235"/>
                    <a:pt x="347757" y="1009568"/>
                    <a:pt x="348234" y="1004900"/>
                  </a:cubicBezTo>
                  <a:cubicBezTo>
                    <a:pt x="351282" y="973182"/>
                    <a:pt x="351377" y="941654"/>
                    <a:pt x="351186" y="909936"/>
                  </a:cubicBezTo>
                  <a:cubicBezTo>
                    <a:pt x="351091" y="897268"/>
                    <a:pt x="347376" y="884504"/>
                    <a:pt x="345376" y="871836"/>
                  </a:cubicBezTo>
                  <a:cubicBezTo>
                    <a:pt x="343566" y="865740"/>
                    <a:pt x="341852" y="859739"/>
                    <a:pt x="340137" y="853643"/>
                  </a:cubicBezTo>
                  <a:cubicBezTo>
                    <a:pt x="339185" y="850310"/>
                    <a:pt x="338232" y="847071"/>
                    <a:pt x="337280" y="843737"/>
                  </a:cubicBezTo>
                  <a:cubicBezTo>
                    <a:pt x="308038" y="869836"/>
                    <a:pt x="292417" y="901554"/>
                    <a:pt x="293751" y="941654"/>
                  </a:cubicBezTo>
                  <a:cubicBezTo>
                    <a:pt x="294227" y="954037"/>
                    <a:pt x="289845" y="966610"/>
                    <a:pt x="287750" y="979088"/>
                  </a:cubicBezTo>
                  <a:cubicBezTo>
                    <a:pt x="287369" y="983374"/>
                    <a:pt x="287369" y="983374"/>
                    <a:pt x="286893" y="987565"/>
                  </a:cubicBezTo>
                  <a:cubicBezTo>
                    <a:pt x="284892" y="1020807"/>
                    <a:pt x="304419" y="1050335"/>
                    <a:pt x="284321" y="1072909"/>
                  </a:cubicBezTo>
                  <a:cubicBezTo>
                    <a:pt x="282797" y="1074814"/>
                    <a:pt x="277653" y="1077481"/>
                    <a:pt x="273462" y="1078719"/>
                  </a:cubicBezTo>
                  <a:cubicBezTo>
                    <a:pt x="217836" y="1095293"/>
                    <a:pt x="207930" y="1087673"/>
                    <a:pt x="210312" y="1029951"/>
                  </a:cubicBezTo>
                  <a:cubicBezTo>
                    <a:pt x="211455" y="1007663"/>
                    <a:pt x="213645" y="946988"/>
                    <a:pt x="202025" y="907841"/>
                  </a:cubicBezTo>
                  <a:cubicBezTo>
                    <a:pt x="198691" y="900316"/>
                    <a:pt x="190214" y="888505"/>
                    <a:pt x="183546" y="881266"/>
                  </a:cubicBezTo>
                  <a:cubicBezTo>
                    <a:pt x="173545" y="866312"/>
                    <a:pt x="159162" y="850310"/>
                    <a:pt x="160020" y="827164"/>
                  </a:cubicBezTo>
                  <a:cubicBezTo>
                    <a:pt x="160782" y="809257"/>
                    <a:pt x="165925" y="794588"/>
                    <a:pt x="181832" y="785540"/>
                  </a:cubicBezTo>
                  <a:cubicBezTo>
                    <a:pt x="189405" y="781254"/>
                    <a:pt x="196930" y="779872"/>
                    <a:pt x="204169" y="780837"/>
                  </a:cubicBezTo>
                  <a:close/>
                  <a:moveTo>
                    <a:pt x="143922" y="726770"/>
                  </a:moveTo>
                  <a:cubicBezTo>
                    <a:pt x="159067" y="727436"/>
                    <a:pt x="170783" y="738581"/>
                    <a:pt x="169163" y="754583"/>
                  </a:cubicBezTo>
                  <a:cubicBezTo>
                    <a:pt x="167354" y="771632"/>
                    <a:pt x="155924" y="786968"/>
                    <a:pt x="138969" y="788873"/>
                  </a:cubicBezTo>
                  <a:cubicBezTo>
                    <a:pt x="118776" y="791159"/>
                    <a:pt x="115157" y="772109"/>
                    <a:pt x="118109" y="760679"/>
                  </a:cubicBezTo>
                  <a:cubicBezTo>
                    <a:pt x="121538" y="743153"/>
                    <a:pt x="124015" y="725912"/>
                    <a:pt x="143922" y="726770"/>
                  </a:cubicBezTo>
                  <a:close/>
                  <a:moveTo>
                    <a:pt x="408289" y="701493"/>
                  </a:moveTo>
                  <a:cubicBezTo>
                    <a:pt x="412504" y="700028"/>
                    <a:pt x="417528" y="699338"/>
                    <a:pt x="422529" y="701528"/>
                  </a:cubicBezTo>
                  <a:cubicBezTo>
                    <a:pt x="440721" y="712768"/>
                    <a:pt x="423767" y="744867"/>
                    <a:pt x="415575" y="765632"/>
                  </a:cubicBezTo>
                  <a:cubicBezTo>
                    <a:pt x="411575" y="772585"/>
                    <a:pt x="405098" y="774871"/>
                    <a:pt x="399478" y="777728"/>
                  </a:cubicBezTo>
                  <a:cubicBezTo>
                    <a:pt x="392525" y="781348"/>
                    <a:pt x="385000" y="781824"/>
                    <a:pt x="376523" y="774585"/>
                  </a:cubicBezTo>
                  <a:cubicBezTo>
                    <a:pt x="366522" y="766108"/>
                    <a:pt x="383952" y="713625"/>
                    <a:pt x="398907" y="706100"/>
                  </a:cubicBezTo>
                  <a:cubicBezTo>
                    <a:pt x="400669" y="705196"/>
                    <a:pt x="404074" y="702957"/>
                    <a:pt x="408289" y="701493"/>
                  </a:cubicBezTo>
                  <a:close/>
                  <a:moveTo>
                    <a:pt x="242411" y="688718"/>
                  </a:moveTo>
                  <a:cubicBezTo>
                    <a:pt x="252317" y="690742"/>
                    <a:pt x="260937" y="697433"/>
                    <a:pt x="267081" y="710292"/>
                  </a:cubicBezTo>
                  <a:cubicBezTo>
                    <a:pt x="273558" y="723817"/>
                    <a:pt x="274796" y="740010"/>
                    <a:pt x="277939" y="753154"/>
                  </a:cubicBezTo>
                  <a:cubicBezTo>
                    <a:pt x="282225" y="772680"/>
                    <a:pt x="272415" y="785634"/>
                    <a:pt x="257175" y="780586"/>
                  </a:cubicBezTo>
                  <a:cubicBezTo>
                    <a:pt x="234219" y="772966"/>
                    <a:pt x="209359" y="762870"/>
                    <a:pt x="194786" y="742391"/>
                  </a:cubicBezTo>
                  <a:cubicBezTo>
                    <a:pt x="181356" y="723531"/>
                    <a:pt x="190500" y="705243"/>
                    <a:pt x="210026" y="695147"/>
                  </a:cubicBezTo>
                  <a:cubicBezTo>
                    <a:pt x="221313" y="689337"/>
                    <a:pt x="232505" y="686693"/>
                    <a:pt x="242411" y="688718"/>
                  </a:cubicBezTo>
                  <a:close/>
                  <a:moveTo>
                    <a:pt x="340840" y="672490"/>
                  </a:moveTo>
                  <a:cubicBezTo>
                    <a:pt x="347162" y="672978"/>
                    <a:pt x="353092" y="675621"/>
                    <a:pt x="357568" y="681336"/>
                  </a:cubicBezTo>
                  <a:cubicBezTo>
                    <a:pt x="375189" y="703910"/>
                    <a:pt x="359759" y="726198"/>
                    <a:pt x="353472" y="748011"/>
                  </a:cubicBezTo>
                  <a:cubicBezTo>
                    <a:pt x="348234" y="766108"/>
                    <a:pt x="338994" y="781539"/>
                    <a:pt x="316420" y="776776"/>
                  </a:cubicBezTo>
                  <a:cubicBezTo>
                    <a:pt x="295179" y="772299"/>
                    <a:pt x="297656" y="754583"/>
                    <a:pt x="298227" y="734866"/>
                  </a:cubicBezTo>
                  <a:cubicBezTo>
                    <a:pt x="298132" y="709815"/>
                    <a:pt x="295846" y="688956"/>
                    <a:pt x="321754" y="676573"/>
                  </a:cubicBezTo>
                  <a:cubicBezTo>
                    <a:pt x="327803" y="673668"/>
                    <a:pt x="334518" y="672001"/>
                    <a:pt x="340840" y="672490"/>
                  </a:cubicBezTo>
                  <a:close/>
                  <a:moveTo>
                    <a:pt x="88975" y="556713"/>
                  </a:moveTo>
                  <a:cubicBezTo>
                    <a:pt x="98203" y="559678"/>
                    <a:pt x="105442" y="569798"/>
                    <a:pt x="110204" y="586848"/>
                  </a:cubicBezTo>
                  <a:cubicBezTo>
                    <a:pt x="114300" y="601421"/>
                    <a:pt x="119348" y="615709"/>
                    <a:pt x="123920" y="630091"/>
                  </a:cubicBezTo>
                  <a:cubicBezTo>
                    <a:pt x="126301" y="636664"/>
                    <a:pt x="127920" y="643617"/>
                    <a:pt x="131254" y="649618"/>
                  </a:cubicBezTo>
                  <a:cubicBezTo>
                    <a:pt x="131349" y="649808"/>
                    <a:pt x="131445" y="649903"/>
                    <a:pt x="131540" y="650094"/>
                  </a:cubicBezTo>
                  <a:cubicBezTo>
                    <a:pt x="161163" y="703434"/>
                    <a:pt x="160020" y="707434"/>
                    <a:pt x="108489" y="721627"/>
                  </a:cubicBezTo>
                  <a:cubicBezTo>
                    <a:pt x="98107" y="724484"/>
                    <a:pt x="92868" y="710006"/>
                    <a:pt x="92868" y="710006"/>
                  </a:cubicBezTo>
                  <a:cubicBezTo>
                    <a:pt x="87915" y="687622"/>
                    <a:pt x="71437" y="639235"/>
                    <a:pt x="60674" y="619804"/>
                  </a:cubicBezTo>
                  <a:cubicBezTo>
                    <a:pt x="55245" y="610184"/>
                    <a:pt x="39814" y="584086"/>
                    <a:pt x="55816" y="569512"/>
                  </a:cubicBezTo>
                  <a:cubicBezTo>
                    <a:pt x="68532" y="557940"/>
                    <a:pt x="79748" y="553748"/>
                    <a:pt x="88975" y="556713"/>
                  </a:cubicBezTo>
                  <a:close/>
                  <a:moveTo>
                    <a:pt x="43339" y="426542"/>
                  </a:moveTo>
                  <a:cubicBezTo>
                    <a:pt x="60674" y="430542"/>
                    <a:pt x="48768" y="470738"/>
                    <a:pt x="64198" y="499123"/>
                  </a:cubicBezTo>
                  <a:cubicBezTo>
                    <a:pt x="82486" y="532746"/>
                    <a:pt x="84296" y="541223"/>
                    <a:pt x="55054" y="545509"/>
                  </a:cubicBezTo>
                  <a:cubicBezTo>
                    <a:pt x="45244" y="548748"/>
                    <a:pt x="35433" y="551700"/>
                    <a:pt x="35052" y="531031"/>
                  </a:cubicBezTo>
                  <a:cubicBezTo>
                    <a:pt x="26003" y="479977"/>
                    <a:pt x="24955" y="491693"/>
                    <a:pt x="15621" y="458736"/>
                  </a:cubicBezTo>
                  <a:cubicBezTo>
                    <a:pt x="9620" y="437686"/>
                    <a:pt x="17145" y="424161"/>
                    <a:pt x="43339" y="426542"/>
                  </a:cubicBezTo>
                  <a:close/>
                  <a:moveTo>
                    <a:pt x="181927" y="419588"/>
                  </a:moveTo>
                  <a:cubicBezTo>
                    <a:pt x="199643" y="421874"/>
                    <a:pt x="208978" y="435495"/>
                    <a:pt x="209549" y="451973"/>
                  </a:cubicBezTo>
                  <a:cubicBezTo>
                    <a:pt x="209740" y="480263"/>
                    <a:pt x="224027" y="575132"/>
                    <a:pt x="230981" y="594372"/>
                  </a:cubicBezTo>
                  <a:cubicBezTo>
                    <a:pt x="231552" y="597992"/>
                    <a:pt x="234981" y="616565"/>
                    <a:pt x="235934" y="622280"/>
                  </a:cubicBezTo>
                  <a:cubicBezTo>
                    <a:pt x="241934" y="658666"/>
                    <a:pt x="241458" y="672382"/>
                    <a:pt x="185642" y="676382"/>
                  </a:cubicBezTo>
                  <a:cubicBezTo>
                    <a:pt x="170021" y="677525"/>
                    <a:pt x="167449" y="662476"/>
                    <a:pt x="167925" y="650379"/>
                  </a:cubicBezTo>
                  <a:cubicBezTo>
                    <a:pt x="168687" y="631615"/>
                    <a:pt x="171545" y="612851"/>
                    <a:pt x="172973" y="594086"/>
                  </a:cubicBezTo>
                  <a:cubicBezTo>
                    <a:pt x="173640" y="585323"/>
                    <a:pt x="172878" y="576846"/>
                    <a:pt x="170306" y="568940"/>
                  </a:cubicBezTo>
                  <a:cubicBezTo>
                    <a:pt x="168211" y="562559"/>
                    <a:pt x="158591" y="522363"/>
                    <a:pt x="153161" y="508838"/>
                  </a:cubicBezTo>
                  <a:cubicBezTo>
                    <a:pt x="142589" y="488549"/>
                    <a:pt x="140207" y="460070"/>
                    <a:pt x="144589" y="444734"/>
                  </a:cubicBezTo>
                  <a:cubicBezTo>
                    <a:pt x="150875" y="427208"/>
                    <a:pt x="163353" y="417302"/>
                    <a:pt x="181927" y="419588"/>
                  </a:cubicBezTo>
                  <a:close/>
                  <a:moveTo>
                    <a:pt x="390239" y="414160"/>
                  </a:moveTo>
                  <a:cubicBezTo>
                    <a:pt x="409860" y="417113"/>
                    <a:pt x="406812" y="437020"/>
                    <a:pt x="408146" y="451879"/>
                  </a:cubicBezTo>
                  <a:cubicBezTo>
                    <a:pt x="412242" y="498266"/>
                    <a:pt x="387096" y="541700"/>
                    <a:pt x="394049" y="588658"/>
                  </a:cubicBezTo>
                  <a:cubicBezTo>
                    <a:pt x="395763" y="600088"/>
                    <a:pt x="394335" y="611899"/>
                    <a:pt x="394335" y="631140"/>
                  </a:cubicBezTo>
                  <a:cubicBezTo>
                    <a:pt x="416147" y="612851"/>
                    <a:pt x="419004" y="593516"/>
                    <a:pt x="423291" y="574847"/>
                  </a:cubicBezTo>
                  <a:cubicBezTo>
                    <a:pt x="428053" y="554273"/>
                    <a:pt x="428053" y="532365"/>
                    <a:pt x="439388" y="513506"/>
                  </a:cubicBezTo>
                  <a:cubicBezTo>
                    <a:pt x="444436" y="505028"/>
                    <a:pt x="450818" y="497694"/>
                    <a:pt x="461962" y="500361"/>
                  </a:cubicBezTo>
                  <a:cubicBezTo>
                    <a:pt x="472821" y="502933"/>
                    <a:pt x="477964" y="512172"/>
                    <a:pt x="476059" y="521888"/>
                  </a:cubicBezTo>
                  <a:cubicBezTo>
                    <a:pt x="467296" y="569417"/>
                    <a:pt x="457676" y="616852"/>
                    <a:pt x="447579" y="664191"/>
                  </a:cubicBezTo>
                  <a:cubicBezTo>
                    <a:pt x="444912" y="676478"/>
                    <a:pt x="433197" y="678669"/>
                    <a:pt x="422529" y="680574"/>
                  </a:cubicBezTo>
                  <a:cubicBezTo>
                    <a:pt x="419004" y="680384"/>
                    <a:pt x="415575" y="680003"/>
                    <a:pt x="412337" y="679336"/>
                  </a:cubicBezTo>
                  <a:cubicBezTo>
                    <a:pt x="403193" y="677431"/>
                    <a:pt x="395859" y="672954"/>
                    <a:pt x="393477" y="660857"/>
                  </a:cubicBezTo>
                  <a:cubicBezTo>
                    <a:pt x="391287" y="650094"/>
                    <a:pt x="383190" y="643713"/>
                    <a:pt x="373475" y="644094"/>
                  </a:cubicBezTo>
                  <a:cubicBezTo>
                    <a:pt x="332422" y="645713"/>
                    <a:pt x="334518" y="620376"/>
                    <a:pt x="338328" y="593706"/>
                  </a:cubicBezTo>
                  <a:cubicBezTo>
                    <a:pt x="338518" y="592468"/>
                    <a:pt x="338709" y="591325"/>
                    <a:pt x="338899" y="590087"/>
                  </a:cubicBezTo>
                  <a:cubicBezTo>
                    <a:pt x="340423" y="579609"/>
                    <a:pt x="342519" y="569227"/>
                    <a:pt x="344328" y="558845"/>
                  </a:cubicBezTo>
                  <a:cubicBezTo>
                    <a:pt x="353091" y="532461"/>
                    <a:pt x="351567" y="505124"/>
                    <a:pt x="350805" y="477977"/>
                  </a:cubicBezTo>
                  <a:cubicBezTo>
                    <a:pt x="350424" y="466166"/>
                    <a:pt x="349281" y="454641"/>
                    <a:pt x="354615" y="443211"/>
                  </a:cubicBezTo>
                  <a:cubicBezTo>
                    <a:pt x="361950" y="427400"/>
                    <a:pt x="371665" y="411398"/>
                    <a:pt x="390239" y="414160"/>
                  </a:cubicBezTo>
                  <a:close/>
                  <a:moveTo>
                    <a:pt x="286892" y="395205"/>
                  </a:moveTo>
                  <a:cubicBezTo>
                    <a:pt x="300513" y="395205"/>
                    <a:pt x="306799" y="409016"/>
                    <a:pt x="309371" y="415779"/>
                  </a:cubicBezTo>
                  <a:cubicBezTo>
                    <a:pt x="319849" y="436353"/>
                    <a:pt x="318706" y="459689"/>
                    <a:pt x="315848" y="479977"/>
                  </a:cubicBezTo>
                  <a:cubicBezTo>
                    <a:pt x="315848" y="479977"/>
                    <a:pt x="308609" y="549034"/>
                    <a:pt x="312133" y="583895"/>
                  </a:cubicBezTo>
                  <a:cubicBezTo>
                    <a:pt x="312228" y="584943"/>
                    <a:pt x="312324" y="585991"/>
                    <a:pt x="312419" y="587039"/>
                  </a:cubicBezTo>
                  <a:cubicBezTo>
                    <a:pt x="313848" y="602088"/>
                    <a:pt x="315848" y="617328"/>
                    <a:pt x="314610" y="632187"/>
                  </a:cubicBezTo>
                  <a:cubicBezTo>
                    <a:pt x="313086" y="649999"/>
                    <a:pt x="301751" y="652380"/>
                    <a:pt x="287178" y="644569"/>
                  </a:cubicBezTo>
                  <a:cubicBezTo>
                    <a:pt x="258698" y="658190"/>
                    <a:pt x="248697" y="647046"/>
                    <a:pt x="252697" y="618185"/>
                  </a:cubicBezTo>
                  <a:cubicBezTo>
                    <a:pt x="254412" y="605517"/>
                    <a:pt x="257269" y="592944"/>
                    <a:pt x="259555" y="580371"/>
                  </a:cubicBezTo>
                  <a:cubicBezTo>
                    <a:pt x="259555" y="575894"/>
                    <a:pt x="259555" y="571418"/>
                    <a:pt x="259555" y="566941"/>
                  </a:cubicBezTo>
                  <a:cubicBezTo>
                    <a:pt x="259555" y="549986"/>
                    <a:pt x="259460" y="533032"/>
                    <a:pt x="259460" y="516077"/>
                  </a:cubicBezTo>
                  <a:cubicBezTo>
                    <a:pt x="260317" y="500742"/>
                    <a:pt x="237076" y="413779"/>
                    <a:pt x="252126" y="408826"/>
                  </a:cubicBezTo>
                  <a:cubicBezTo>
                    <a:pt x="256507" y="405778"/>
                    <a:pt x="260984" y="403206"/>
                    <a:pt x="265651" y="401110"/>
                  </a:cubicBezTo>
                  <a:cubicBezTo>
                    <a:pt x="272414" y="397967"/>
                    <a:pt x="279463" y="395205"/>
                    <a:pt x="286892" y="395205"/>
                  </a:cubicBezTo>
                  <a:close/>
                  <a:moveTo>
                    <a:pt x="501110" y="349675"/>
                  </a:moveTo>
                  <a:cubicBezTo>
                    <a:pt x="518826" y="352628"/>
                    <a:pt x="510158" y="365201"/>
                    <a:pt x="507491" y="374440"/>
                  </a:cubicBezTo>
                  <a:cubicBezTo>
                    <a:pt x="499490" y="402825"/>
                    <a:pt x="492823" y="431305"/>
                    <a:pt x="495871" y="461023"/>
                  </a:cubicBezTo>
                  <a:cubicBezTo>
                    <a:pt x="497300" y="474739"/>
                    <a:pt x="494442" y="484454"/>
                    <a:pt x="480536" y="484835"/>
                  </a:cubicBezTo>
                  <a:cubicBezTo>
                    <a:pt x="458152" y="481978"/>
                    <a:pt x="439388" y="478834"/>
                    <a:pt x="451770" y="450164"/>
                  </a:cubicBezTo>
                  <a:cubicBezTo>
                    <a:pt x="463010" y="424161"/>
                    <a:pt x="472344" y="397586"/>
                    <a:pt x="471963" y="368630"/>
                  </a:cubicBezTo>
                  <a:cubicBezTo>
                    <a:pt x="471582" y="346723"/>
                    <a:pt x="487108" y="347389"/>
                    <a:pt x="501110" y="349675"/>
                  </a:cubicBezTo>
                  <a:close/>
                  <a:moveTo>
                    <a:pt x="13620" y="332149"/>
                  </a:moveTo>
                  <a:cubicBezTo>
                    <a:pt x="29146" y="343293"/>
                    <a:pt x="24003" y="358724"/>
                    <a:pt x="31337" y="372821"/>
                  </a:cubicBezTo>
                  <a:cubicBezTo>
                    <a:pt x="36480" y="382727"/>
                    <a:pt x="37719" y="393585"/>
                    <a:pt x="26955" y="401205"/>
                  </a:cubicBezTo>
                  <a:cubicBezTo>
                    <a:pt x="20383" y="405872"/>
                    <a:pt x="12001" y="405396"/>
                    <a:pt x="8763" y="397967"/>
                  </a:cubicBezTo>
                  <a:cubicBezTo>
                    <a:pt x="285" y="378155"/>
                    <a:pt x="190" y="360057"/>
                    <a:pt x="0" y="339102"/>
                  </a:cubicBezTo>
                  <a:cubicBezTo>
                    <a:pt x="-96" y="332435"/>
                    <a:pt x="9810" y="330149"/>
                    <a:pt x="13620" y="332149"/>
                  </a:cubicBezTo>
                  <a:close/>
                  <a:moveTo>
                    <a:pt x="503682" y="254521"/>
                  </a:moveTo>
                  <a:cubicBezTo>
                    <a:pt x="525970" y="255092"/>
                    <a:pt x="516255" y="287287"/>
                    <a:pt x="518350" y="305956"/>
                  </a:cubicBezTo>
                  <a:cubicBezTo>
                    <a:pt x="519779" y="318910"/>
                    <a:pt x="517207" y="331578"/>
                    <a:pt x="502920" y="332340"/>
                  </a:cubicBezTo>
                  <a:cubicBezTo>
                    <a:pt x="486346" y="333197"/>
                    <a:pt x="487299" y="318243"/>
                    <a:pt x="486632" y="304432"/>
                  </a:cubicBezTo>
                  <a:cubicBezTo>
                    <a:pt x="486632" y="299288"/>
                    <a:pt x="484917" y="254044"/>
                    <a:pt x="503682" y="254521"/>
                  </a:cubicBezTo>
                  <a:close/>
                  <a:moveTo>
                    <a:pt x="369093" y="238995"/>
                  </a:moveTo>
                  <a:cubicBezTo>
                    <a:pt x="380142" y="234709"/>
                    <a:pt x="393191" y="235471"/>
                    <a:pt x="403288" y="241472"/>
                  </a:cubicBezTo>
                  <a:cubicBezTo>
                    <a:pt x="413670" y="247663"/>
                    <a:pt x="406812" y="258331"/>
                    <a:pt x="405479" y="267284"/>
                  </a:cubicBezTo>
                  <a:cubicBezTo>
                    <a:pt x="400716" y="298907"/>
                    <a:pt x="396716" y="330911"/>
                    <a:pt x="408146" y="361677"/>
                  </a:cubicBezTo>
                  <a:cubicBezTo>
                    <a:pt x="417861" y="387585"/>
                    <a:pt x="405193" y="393491"/>
                    <a:pt x="386143" y="394443"/>
                  </a:cubicBezTo>
                  <a:cubicBezTo>
                    <a:pt x="361187" y="394919"/>
                    <a:pt x="349186" y="386061"/>
                    <a:pt x="357187" y="362058"/>
                  </a:cubicBezTo>
                  <a:cubicBezTo>
                    <a:pt x="367855" y="329768"/>
                    <a:pt x="366807" y="296907"/>
                    <a:pt x="363188" y="263855"/>
                  </a:cubicBezTo>
                  <a:cubicBezTo>
                    <a:pt x="362235" y="254711"/>
                    <a:pt x="357377" y="243567"/>
                    <a:pt x="369093" y="238995"/>
                  </a:cubicBezTo>
                  <a:close/>
                  <a:moveTo>
                    <a:pt x="150459" y="229267"/>
                  </a:moveTo>
                  <a:cubicBezTo>
                    <a:pt x="158591" y="228231"/>
                    <a:pt x="167163" y="230088"/>
                    <a:pt x="174497" y="237756"/>
                  </a:cubicBezTo>
                  <a:cubicBezTo>
                    <a:pt x="181736" y="252425"/>
                    <a:pt x="170973" y="318243"/>
                    <a:pt x="181736" y="357867"/>
                  </a:cubicBezTo>
                  <a:cubicBezTo>
                    <a:pt x="185356" y="371106"/>
                    <a:pt x="194309" y="385680"/>
                    <a:pt x="179260" y="396824"/>
                  </a:cubicBezTo>
                  <a:cubicBezTo>
                    <a:pt x="169354" y="404158"/>
                    <a:pt x="156209" y="404063"/>
                    <a:pt x="145160" y="399681"/>
                  </a:cubicBezTo>
                  <a:cubicBezTo>
                    <a:pt x="128015" y="392919"/>
                    <a:pt x="132111" y="376536"/>
                    <a:pt x="131825" y="362820"/>
                  </a:cubicBezTo>
                  <a:cubicBezTo>
                    <a:pt x="131444" y="345008"/>
                    <a:pt x="131635" y="327292"/>
                    <a:pt x="131540" y="309575"/>
                  </a:cubicBezTo>
                  <a:cubicBezTo>
                    <a:pt x="131349" y="307384"/>
                    <a:pt x="126206" y="273951"/>
                    <a:pt x="125348" y="254520"/>
                  </a:cubicBezTo>
                  <a:cubicBezTo>
                    <a:pt x="125348" y="254520"/>
                    <a:pt x="124777" y="241185"/>
                    <a:pt x="129063" y="238137"/>
                  </a:cubicBezTo>
                  <a:cubicBezTo>
                    <a:pt x="134635" y="234232"/>
                    <a:pt x="142327" y="230303"/>
                    <a:pt x="150459" y="229267"/>
                  </a:cubicBezTo>
                  <a:close/>
                  <a:moveTo>
                    <a:pt x="289179" y="198609"/>
                  </a:moveTo>
                  <a:cubicBezTo>
                    <a:pt x="306514" y="198132"/>
                    <a:pt x="316706" y="200895"/>
                    <a:pt x="313087" y="221850"/>
                  </a:cubicBezTo>
                  <a:cubicBezTo>
                    <a:pt x="304800" y="270046"/>
                    <a:pt x="306419" y="318243"/>
                    <a:pt x="316039" y="366249"/>
                  </a:cubicBezTo>
                  <a:cubicBezTo>
                    <a:pt x="317944" y="374440"/>
                    <a:pt x="297180" y="380155"/>
                    <a:pt x="286893" y="382536"/>
                  </a:cubicBezTo>
                  <a:cubicBezTo>
                    <a:pt x="280702" y="384060"/>
                    <a:pt x="267271" y="381393"/>
                    <a:pt x="259270" y="378250"/>
                  </a:cubicBezTo>
                  <a:cubicBezTo>
                    <a:pt x="255365" y="376726"/>
                    <a:pt x="253174" y="370821"/>
                    <a:pt x="253936" y="366630"/>
                  </a:cubicBezTo>
                  <a:cubicBezTo>
                    <a:pt x="258223" y="342817"/>
                    <a:pt x="270891" y="263474"/>
                    <a:pt x="262604" y="219278"/>
                  </a:cubicBezTo>
                  <a:cubicBezTo>
                    <a:pt x="258318" y="196894"/>
                    <a:pt x="274129" y="199085"/>
                    <a:pt x="289179" y="198609"/>
                  </a:cubicBezTo>
                  <a:close/>
                  <a:moveTo>
                    <a:pt x="503395" y="179082"/>
                  </a:moveTo>
                  <a:cubicBezTo>
                    <a:pt x="515206" y="174891"/>
                    <a:pt x="522826" y="205562"/>
                    <a:pt x="514444" y="229946"/>
                  </a:cubicBezTo>
                  <a:cubicBezTo>
                    <a:pt x="513778" y="232041"/>
                    <a:pt x="496633" y="233375"/>
                    <a:pt x="495680" y="231756"/>
                  </a:cubicBezTo>
                  <a:cubicBezTo>
                    <a:pt x="483583" y="210515"/>
                    <a:pt x="492061" y="181464"/>
                    <a:pt x="503395" y="179082"/>
                  </a:cubicBezTo>
                  <a:close/>
                  <a:moveTo>
                    <a:pt x="139446" y="129838"/>
                  </a:moveTo>
                  <a:cubicBezTo>
                    <a:pt x="152686" y="129362"/>
                    <a:pt x="155734" y="144126"/>
                    <a:pt x="156400" y="152889"/>
                  </a:cubicBezTo>
                  <a:cubicBezTo>
                    <a:pt x="156877" y="158604"/>
                    <a:pt x="156686" y="163176"/>
                    <a:pt x="156496" y="168319"/>
                  </a:cubicBezTo>
                  <a:cubicBezTo>
                    <a:pt x="156400" y="172034"/>
                    <a:pt x="156781" y="175844"/>
                    <a:pt x="157734" y="179463"/>
                  </a:cubicBezTo>
                  <a:cubicBezTo>
                    <a:pt x="160782" y="190894"/>
                    <a:pt x="166878" y="219659"/>
                    <a:pt x="151733" y="219754"/>
                  </a:cubicBezTo>
                  <a:cubicBezTo>
                    <a:pt x="149447" y="219754"/>
                    <a:pt x="138017" y="219469"/>
                    <a:pt x="136303" y="218992"/>
                  </a:cubicBezTo>
                  <a:cubicBezTo>
                    <a:pt x="125349" y="216040"/>
                    <a:pt x="125063" y="204133"/>
                    <a:pt x="124873" y="193084"/>
                  </a:cubicBezTo>
                  <a:cubicBezTo>
                    <a:pt x="124873" y="191560"/>
                    <a:pt x="124587" y="163176"/>
                    <a:pt x="125444" y="150507"/>
                  </a:cubicBezTo>
                  <a:cubicBezTo>
                    <a:pt x="126111" y="141363"/>
                    <a:pt x="127730" y="130314"/>
                    <a:pt x="139446" y="129838"/>
                  </a:cubicBezTo>
                  <a:close/>
                  <a:moveTo>
                    <a:pt x="387572" y="123457"/>
                  </a:moveTo>
                  <a:cubicBezTo>
                    <a:pt x="396335" y="123552"/>
                    <a:pt x="399097" y="130886"/>
                    <a:pt x="399859" y="137935"/>
                  </a:cubicBezTo>
                  <a:cubicBezTo>
                    <a:pt x="401764" y="155366"/>
                    <a:pt x="402717" y="172892"/>
                    <a:pt x="404146" y="190418"/>
                  </a:cubicBezTo>
                  <a:cubicBezTo>
                    <a:pt x="406527" y="205848"/>
                    <a:pt x="400907" y="216516"/>
                    <a:pt x="384238" y="215659"/>
                  </a:cubicBezTo>
                  <a:cubicBezTo>
                    <a:pt x="368236" y="214802"/>
                    <a:pt x="367188" y="202895"/>
                    <a:pt x="368808" y="189942"/>
                  </a:cubicBezTo>
                  <a:cubicBezTo>
                    <a:pt x="370999" y="172511"/>
                    <a:pt x="372332" y="154985"/>
                    <a:pt x="374713" y="137649"/>
                  </a:cubicBezTo>
                  <a:cubicBezTo>
                    <a:pt x="375666" y="130696"/>
                    <a:pt x="378714" y="123457"/>
                    <a:pt x="387572" y="123457"/>
                  </a:cubicBezTo>
                  <a:close/>
                  <a:moveTo>
                    <a:pt x="284607" y="91357"/>
                  </a:moveTo>
                  <a:cubicBezTo>
                    <a:pt x="317754" y="96310"/>
                    <a:pt x="301942" y="128505"/>
                    <a:pt x="301752" y="143078"/>
                  </a:cubicBezTo>
                  <a:cubicBezTo>
                    <a:pt x="302990" y="159080"/>
                    <a:pt x="302514" y="180702"/>
                    <a:pt x="287274" y="178606"/>
                  </a:cubicBezTo>
                  <a:cubicBezTo>
                    <a:pt x="261747" y="175082"/>
                    <a:pt x="266414" y="153079"/>
                    <a:pt x="267367" y="136410"/>
                  </a:cubicBezTo>
                  <a:cubicBezTo>
                    <a:pt x="268224" y="119456"/>
                    <a:pt x="260032" y="87738"/>
                    <a:pt x="284607" y="91357"/>
                  </a:cubicBezTo>
                  <a:close/>
                  <a:moveTo>
                    <a:pt x="137208" y="40982"/>
                  </a:moveTo>
                  <a:cubicBezTo>
                    <a:pt x="139255" y="41232"/>
                    <a:pt x="141494" y="42160"/>
                    <a:pt x="142684" y="44399"/>
                  </a:cubicBezTo>
                  <a:cubicBezTo>
                    <a:pt x="153733" y="65163"/>
                    <a:pt x="154972" y="86213"/>
                    <a:pt x="145637" y="109931"/>
                  </a:cubicBezTo>
                  <a:cubicBezTo>
                    <a:pt x="142589" y="113550"/>
                    <a:pt x="129064" y="115360"/>
                    <a:pt x="124968" y="109454"/>
                  </a:cubicBezTo>
                  <a:cubicBezTo>
                    <a:pt x="124873" y="107168"/>
                    <a:pt x="121634" y="93357"/>
                    <a:pt x="121920" y="91071"/>
                  </a:cubicBezTo>
                  <a:cubicBezTo>
                    <a:pt x="124111" y="70688"/>
                    <a:pt x="117348" y="60115"/>
                    <a:pt x="132874" y="41636"/>
                  </a:cubicBezTo>
                  <a:cubicBezTo>
                    <a:pt x="133303" y="41160"/>
                    <a:pt x="135160" y="40731"/>
                    <a:pt x="137208" y="40982"/>
                  </a:cubicBezTo>
                  <a:close/>
                  <a:moveTo>
                    <a:pt x="383666" y="39922"/>
                  </a:moveTo>
                  <a:cubicBezTo>
                    <a:pt x="399287" y="40113"/>
                    <a:pt x="392524" y="59639"/>
                    <a:pt x="392524" y="69450"/>
                  </a:cubicBezTo>
                  <a:cubicBezTo>
                    <a:pt x="393858" y="87357"/>
                    <a:pt x="399192" y="96120"/>
                    <a:pt x="380618" y="99168"/>
                  </a:cubicBezTo>
                  <a:cubicBezTo>
                    <a:pt x="370045" y="100787"/>
                    <a:pt x="366045" y="90786"/>
                    <a:pt x="368617" y="82499"/>
                  </a:cubicBezTo>
                  <a:cubicBezTo>
                    <a:pt x="373093" y="67640"/>
                    <a:pt x="365759" y="39636"/>
                    <a:pt x="383666" y="39922"/>
                  </a:cubicBezTo>
                  <a:close/>
                  <a:moveTo>
                    <a:pt x="285655" y="13"/>
                  </a:moveTo>
                  <a:cubicBezTo>
                    <a:pt x="300704" y="584"/>
                    <a:pt x="295846" y="24778"/>
                    <a:pt x="298132" y="39256"/>
                  </a:cubicBezTo>
                  <a:cubicBezTo>
                    <a:pt x="299180" y="45923"/>
                    <a:pt x="300609" y="52781"/>
                    <a:pt x="301657" y="59639"/>
                  </a:cubicBezTo>
                  <a:cubicBezTo>
                    <a:pt x="303657" y="69641"/>
                    <a:pt x="270986" y="69641"/>
                    <a:pt x="270986" y="57734"/>
                  </a:cubicBezTo>
                  <a:cubicBezTo>
                    <a:pt x="270986" y="57734"/>
                    <a:pt x="270700" y="46590"/>
                    <a:pt x="271653" y="36779"/>
                  </a:cubicBezTo>
                  <a:cubicBezTo>
                    <a:pt x="272986" y="22873"/>
                    <a:pt x="267081" y="-654"/>
                    <a:pt x="285655" y="13"/>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16"/>
        <p:cNvGrpSpPr/>
        <p:nvPr/>
      </p:nvGrpSpPr>
      <p:grpSpPr>
        <a:xfrm>
          <a:off x="0" y="0"/>
          <a:ext cx="0" cy="0"/>
          <a:chOff x="0" y="0"/>
          <a:chExt cx="0" cy="0"/>
        </a:xfrm>
      </p:grpSpPr>
      <p:pic>
        <p:nvPicPr>
          <p:cNvPr id="4317" name="Google Shape;4317;p24"/>
          <p:cNvPicPr preferRelativeResize="0"/>
          <p:nvPr/>
        </p:nvPicPr>
        <p:blipFill rotWithShape="1">
          <a:blip r:embed="rId3">
            <a:alphaModFix/>
          </a:blip>
          <a:srcRect/>
          <a:stretch/>
        </p:blipFill>
        <p:spPr>
          <a:xfrm rot="1408153">
            <a:off x="3654492" y="1926880"/>
            <a:ext cx="4260274" cy="3425787"/>
          </a:xfrm>
          <a:prstGeom prst="rect">
            <a:avLst/>
          </a:prstGeom>
          <a:noFill/>
          <a:ln>
            <a:noFill/>
          </a:ln>
        </p:spPr>
      </p:pic>
      <p:sp>
        <p:nvSpPr>
          <p:cNvPr id="4318" name="Google Shape;4318;p24"/>
          <p:cNvSpPr txBox="1">
            <a:spLocks noGrp="1"/>
          </p:cNvSpPr>
          <p:nvPr>
            <p:ph type="title"/>
          </p:nvPr>
        </p:nvSpPr>
        <p:spPr>
          <a:xfrm>
            <a:off x="1547591" y="271567"/>
            <a:ext cx="9008350" cy="70961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9475A"/>
              </a:buClr>
              <a:buSzPts val="4400"/>
              <a:buFont typeface="Arial Black"/>
              <a:buNone/>
            </a:pPr>
            <a:r>
              <a:rPr lang="en-US" sz="4400">
                <a:solidFill>
                  <a:srgbClr val="E9475A"/>
                </a:solidFill>
                <a:latin typeface="Arial Black"/>
                <a:ea typeface="Arial Black"/>
                <a:cs typeface="Arial Black"/>
                <a:sym typeface="Arial Black"/>
              </a:rPr>
              <a:t>Anatomía de los bronquiolos</a:t>
            </a:r>
            <a:endParaRPr sz="4400">
              <a:solidFill>
                <a:srgbClr val="E9475A"/>
              </a:solidFill>
              <a:latin typeface="Arial Black"/>
              <a:ea typeface="Arial Black"/>
              <a:cs typeface="Arial Black"/>
              <a:sym typeface="Arial Black"/>
            </a:endParaRPr>
          </a:p>
        </p:txBody>
      </p:sp>
      <p:sp>
        <p:nvSpPr>
          <p:cNvPr id="4319" name="Google Shape;4319;p24"/>
          <p:cNvSpPr txBox="1"/>
          <p:nvPr/>
        </p:nvSpPr>
        <p:spPr>
          <a:xfrm>
            <a:off x="5659439" y="1058846"/>
            <a:ext cx="1270000" cy="215123"/>
          </a:xfrm>
          <a:prstGeom prst="rect">
            <a:avLst/>
          </a:prstGeom>
          <a:noFill/>
          <a:ln>
            <a:noFill/>
          </a:ln>
        </p:spPr>
        <p:txBody>
          <a:bodyPr spcFirstLastPara="1" wrap="square" lIns="91425" tIns="0" rIns="0" bIns="0" anchor="ctr" anchorCtr="0">
            <a:spAutoFit/>
          </a:bodyPr>
          <a:lstStyle/>
          <a:p>
            <a:pPr marL="742950" marR="0" lvl="1" indent="-285750" algn="l" rtl="0">
              <a:lnSpc>
                <a:spcPct val="130000"/>
              </a:lnSpc>
              <a:spcBef>
                <a:spcPts val="0"/>
              </a:spcBef>
              <a:spcAft>
                <a:spcPts val="0"/>
              </a:spcAft>
              <a:buNone/>
            </a:pPr>
            <a:r>
              <a:rPr lang="en-US" sz="1200" b="0" i="0" u="none" strike="noStrike" cap="none">
                <a:solidFill>
                  <a:schemeClr val="dk1"/>
                </a:solidFill>
                <a:latin typeface="Arial"/>
                <a:ea typeface="Arial"/>
                <a:cs typeface="Arial"/>
                <a:sym typeface="Arial"/>
              </a:rPr>
              <a:t>Sclera</a:t>
            </a:r>
            <a:endParaRPr/>
          </a:p>
        </p:txBody>
      </p:sp>
      <p:sp>
        <p:nvSpPr>
          <p:cNvPr id="4320" name="Google Shape;4320;p24"/>
          <p:cNvSpPr txBox="1"/>
          <p:nvPr/>
        </p:nvSpPr>
        <p:spPr>
          <a:xfrm>
            <a:off x="6507164" y="1440640"/>
            <a:ext cx="1270000" cy="215123"/>
          </a:xfrm>
          <a:prstGeom prst="rect">
            <a:avLst/>
          </a:prstGeom>
          <a:noFill/>
          <a:ln>
            <a:noFill/>
          </a:ln>
        </p:spPr>
        <p:txBody>
          <a:bodyPr spcFirstLastPara="1" wrap="square" lIns="91425" tIns="0" rIns="0" bIns="0" anchor="ctr" anchorCtr="0">
            <a:spAutoFit/>
          </a:bodyPr>
          <a:lstStyle/>
          <a:p>
            <a:pPr marL="742950" marR="0" lvl="1" indent="-285750" algn="l" rtl="0">
              <a:lnSpc>
                <a:spcPct val="130000"/>
              </a:lnSpc>
              <a:spcBef>
                <a:spcPts val="0"/>
              </a:spcBef>
              <a:spcAft>
                <a:spcPts val="0"/>
              </a:spcAft>
              <a:buNone/>
            </a:pPr>
            <a:r>
              <a:rPr lang="en-US" sz="1200" b="0" i="0" u="none" strike="noStrike" cap="none">
                <a:solidFill>
                  <a:schemeClr val="dk1"/>
                </a:solidFill>
                <a:latin typeface="Arial"/>
                <a:ea typeface="Arial"/>
                <a:cs typeface="Arial"/>
                <a:sym typeface="Arial"/>
              </a:rPr>
              <a:t>Choroid</a:t>
            </a:r>
            <a:endParaRPr/>
          </a:p>
        </p:txBody>
      </p:sp>
      <p:sp>
        <p:nvSpPr>
          <p:cNvPr id="4321" name="Google Shape;4321;p24"/>
          <p:cNvSpPr txBox="1"/>
          <p:nvPr/>
        </p:nvSpPr>
        <p:spPr>
          <a:xfrm>
            <a:off x="7775576" y="2601104"/>
            <a:ext cx="1973261" cy="215123"/>
          </a:xfrm>
          <a:prstGeom prst="rect">
            <a:avLst/>
          </a:prstGeom>
          <a:noFill/>
          <a:ln>
            <a:noFill/>
          </a:ln>
        </p:spPr>
        <p:txBody>
          <a:bodyPr spcFirstLastPara="1" wrap="square" lIns="91425" tIns="0" rIns="0" bIns="0" anchor="ctr" anchorCtr="0">
            <a:spAutoFit/>
          </a:bodyPr>
          <a:lstStyle/>
          <a:p>
            <a:pPr marL="742950" marR="0" lvl="1" indent="-285750" algn="l" rtl="0">
              <a:lnSpc>
                <a:spcPct val="130000"/>
              </a:lnSpc>
              <a:spcBef>
                <a:spcPts val="0"/>
              </a:spcBef>
              <a:spcAft>
                <a:spcPts val="0"/>
              </a:spcAft>
              <a:buNone/>
            </a:pPr>
            <a:r>
              <a:rPr lang="en-US" sz="1200" b="0" i="0" u="none" strike="noStrike" cap="none">
                <a:solidFill>
                  <a:schemeClr val="dk1"/>
                </a:solidFill>
                <a:latin typeface="Arial"/>
                <a:ea typeface="Arial"/>
                <a:cs typeface="Arial"/>
                <a:sym typeface="Arial"/>
              </a:rPr>
              <a:t>Fovea Centralis </a:t>
            </a:r>
            <a:endParaRPr/>
          </a:p>
        </p:txBody>
      </p:sp>
      <p:sp>
        <p:nvSpPr>
          <p:cNvPr id="4322" name="Google Shape;4322;p24"/>
          <p:cNvSpPr txBox="1"/>
          <p:nvPr/>
        </p:nvSpPr>
        <p:spPr>
          <a:xfrm>
            <a:off x="7181057" y="1974836"/>
            <a:ext cx="1270000" cy="215123"/>
          </a:xfrm>
          <a:prstGeom prst="rect">
            <a:avLst/>
          </a:prstGeom>
          <a:noFill/>
          <a:ln>
            <a:noFill/>
          </a:ln>
        </p:spPr>
        <p:txBody>
          <a:bodyPr spcFirstLastPara="1" wrap="square" lIns="91425" tIns="0" rIns="0" bIns="0" anchor="ctr" anchorCtr="0">
            <a:spAutoFit/>
          </a:bodyPr>
          <a:lstStyle/>
          <a:p>
            <a:pPr marL="742950" marR="0" lvl="1" indent="-285750" algn="l" rtl="0">
              <a:lnSpc>
                <a:spcPct val="130000"/>
              </a:lnSpc>
              <a:spcBef>
                <a:spcPts val="0"/>
              </a:spcBef>
              <a:spcAft>
                <a:spcPts val="0"/>
              </a:spcAft>
              <a:buNone/>
            </a:pPr>
            <a:r>
              <a:rPr lang="en-US" sz="1200" b="0" i="0" u="none" strike="noStrike" cap="none">
                <a:solidFill>
                  <a:schemeClr val="dk1"/>
                </a:solidFill>
                <a:latin typeface="Arial"/>
                <a:ea typeface="Arial"/>
                <a:cs typeface="Arial"/>
                <a:sym typeface="Arial"/>
              </a:rPr>
              <a:t>Retina</a:t>
            </a:r>
            <a:endParaRPr/>
          </a:p>
        </p:txBody>
      </p:sp>
      <p:sp>
        <p:nvSpPr>
          <p:cNvPr id="4323" name="Google Shape;4323;p24"/>
          <p:cNvSpPr txBox="1"/>
          <p:nvPr/>
        </p:nvSpPr>
        <p:spPr>
          <a:xfrm>
            <a:off x="8091489" y="3213877"/>
            <a:ext cx="1973261" cy="215123"/>
          </a:xfrm>
          <a:prstGeom prst="rect">
            <a:avLst/>
          </a:prstGeom>
          <a:noFill/>
          <a:ln>
            <a:noFill/>
          </a:ln>
        </p:spPr>
        <p:txBody>
          <a:bodyPr spcFirstLastPara="1" wrap="square" lIns="91425" tIns="0" rIns="0" bIns="0" anchor="ctr" anchorCtr="0">
            <a:spAutoFit/>
          </a:bodyPr>
          <a:lstStyle/>
          <a:p>
            <a:pPr marL="742950" marR="0" lvl="1" indent="-285750" algn="l" rtl="0">
              <a:lnSpc>
                <a:spcPct val="130000"/>
              </a:lnSpc>
              <a:spcBef>
                <a:spcPts val="0"/>
              </a:spcBef>
              <a:spcAft>
                <a:spcPts val="0"/>
              </a:spcAft>
              <a:buNone/>
            </a:pPr>
            <a:r>
              <a:rPr lang="en-US" sz="1200" b="0" i="0" u="none" strike="noStrike" cap="none">
                <a:solidFill>
                  <a:schemeClr val="dk1"/>
                </a:solidFill>
                <a:latin typeface="Arial"/>
                <a:ea typeface="Arial"/>
                <a:cs typeface="Arial"/>
                <a:sym typeface="Arial"/>
              </a:rPr>
              <a:t>Optic Disc</a:t>
            </a:r>
            <a:endParaRPr/>
          </a:p>
        </p:txBody>
      </p:sp>
      <p:sp>
        <p:nvSpPr>
          <p:cNvPr id="4324" name="Google Shape;4324;p24"/>
          <p:cNvSpPr txBox="1"/>
          <p:nvPr/>
        </p:nvSpPr>
        <p:spPr>
          <a:xfrm>
            <a:off x="4081464" y="5803882"/>
            <a:ext cx="1973261" cy="215123"/>
          </a:xfrm>
          <a:prstGeom prst="rect">
            <a:avLst/>
          </a:prstGeom>
          <a:noFill/>
          <a:ln>
            <a:noFill/>
          </a:ln>
        </p:spPr>
        <p:txBody>
          <a:bodyPr spcFirstLastPara="1" wrap="square" lIns="91425" tIns="0" rIns="0" bIns="0" anchor="ctr" anchorCtr="0">
            <a:spAutoFit/>
          </a:bodyPr>
          <a:lstStyle/>
          <a:p>
            <a:pPr marL="742950" marR="0" lvl="1" indent="-285750" algn="l" rtl="0">
              <a:lnSpc>
                <a:spcPct val="130000"/>
              </a:lnSpc>
              <a:spcBef>
                <a:spcPts val="0"/>
              </a:spcBef>
              <a:spcAft>
                <a:spcPts val="0"/>
              </a:spcAft>
              <a:buNone/>
            </a:pPr>
            <a:r>
              <a:rPr lang="en-US" sz="1200" b="0" i="0" u="none" strike="noStrike" cap="none">
                <a:solidFill>
                  <a:schemeClr val="dk1"/>
                </a:solidFill>
                <a:latin typeface="Arial"/>
                <a:ea typeface="Arial"/>
                <a:cs typeface="Arial"/>
                <a:sym typeface="Arial"/>
              </a:rPr>
              <a:t>Vitreous body</a:t>
            </a:r>
            <a:endParaRPr/>
          </a:p>
        </p:txBody>
      </p:sp>
      <p:sp>
        <p:nvSpPr>
          <p:cNvPr id="4325" name="Google Shape;4325;p24"/>
          <p:cNvSpPr txBox="1"/>
          <p:nvPr/>
        </p:nvSpPr>
        <p:spPr>
          <a:xfrm>
            <a:off x="6872289" y="5449077"/>
            <a:ext cx="1973261" cy="215123"/>
          </a:xfrm>
          <a:prstGeom prst="rect">
            <a:avLst/>
          </a:prstGeom>
          <a:noFill/>
          <a:ln>
            <a:noFill/>
          </a:ln>
        </p:spPr>
        <p:txBody>
          <a:bodyPr spcFirstLastPara="1" wrap="square" lIns="91425" tIns="0" rIns="0" bIns="0" anchor="ctr" anchorCtr="0">
            <a:spAutoFit/>
          </a:bodyPr>
          <a:lstStyle/>
          <a:p>
            <a:pPr marL="742950" marR="0" lvl="1" indent="-285750" algn="l" rtl="0">
              <a:lnSpc>
                <a:spcPct val="130000"/>
              </a:lnSpc>
              <a:spcBef>
                <a:spcPts val="0"/>
              </a:spcBef>
              <a:spcAft>
                <a:spcPts val="0"/>
              </a:spcAft>
              <a:buNone/>
            </a:pPr>
            <a:r>
              <a:rPr lang="en-US" sz="1200" b="0" i="0" u="none" strike="noStrike" cap="none">
                <a:solidFill>
                  <a:schemeClr val="dk1"/>
                </a:solidFill>
                <a:latin typeface="Arial"/>
                <a:ea typeface="Arial"/>
                <a:cs typeface="Arial"/>
                <a:sym typeface="Arial"/>
              </a:rPr>
              <a:t>Optic Nerve</a:t>
            </a:r>
            <a:endParaRPr/>
          </a:p>
        </p:txBody>
      </p:sp>
      <p:sp>
        <p:nvSpPr>
          <p:cNvPr id="4326" name="Google Shape;4326;p24"/>
          <p:cNvSpPr txBox="1"/>
          <p:nvPr/>
        </p:nvSpPr>
        <p:spPr>
          <a:xfrm>
            <a:off x="2572447" y="5435989"/>
            <a:ext cx="2605628" cy="215123"/>
          </a:xfrm>
          <a:prstGeom prst="rect">
            <a:avLst/>
          </a:prstGeom>
          <a:noFill/>
          <a:ln>
            <a:noFill/>
          </a:ln>
        </p:spPr>
        <p:txBody>
          <a:bodyPr spcFirstLastPara="1" wrap="square" lIns="91425" tIns="0" rIns="0" bIns="0" anchor="ctr" anchorCtr="0">
            <a:spAutoFit/>
          </a:bodyPr>
          <a:lstStyle/>
          <a:p>
            <a:pPr marL="742950" marR="0" lvl="1" indent="-285750" algn="l" rtl="0">
              <a:lnSpc>
                <a:spcPct val="130000"/>
              </a:lnSpc>
              <a:spcBef>
                <a:spcPts val="0"/>
              </a:spcBef>
              <a:spcAft>
                <a:spcPts val="0"/>
              </a:spcAft>
              <a:buNone/>
            </a:pPr>
            <a:r>
              <a:rPr lang="en-US" sz="1200" b="0" i="0" u="none" strike="noStrike" cap="none">
                <a:solidFill>
                  <a:schemeClr val="dk1"/>
                </a:solidFill>
                <a:latin typeface="Arial"/>
                <a:ea typeface="Arial"/>
                <a:cs typeface="Arial"/>
                <a:sym typeface="Arial"/>
              </a:rPr>
              <a:t>Suspensory Ligament</a:t>
            </a:r>
            <a:endParaRPr/>
          </a:p>
        </p:txBody>
      </p:sp>
      <p:sp>
        <p:nvSpPr>
          <p:cNvPr id="4327" name="Google Shape;4327;p24"/>
          <p:cNvSpPr txBox="1"/>
          <p:nvPr/>
        </p:nvSpPr>
        <p:spPr>
          <a:xfrm>
            <a:off x="1688312" y="4114395"/>
            <a:ext cx="1973261" cy="215123"/>
          </a:xfrm>
          <a:prstGeom prst="rect">
            <a:avLst/>
          </a:prstGeom>
          <a:noFill/>
          <a:ln>
            <a:noFill/>
          </a:ln>
        </p:spPr>
        <p:txBody>
          <a:bodyPr spcFirstLastPara="1" wrap="square" lIns="91425" tIns="0" rIns="0" bIns="0" anchor="ctr" anchorCtr="0">
            <a:spAutoFit/>
          </a:bodyPr>
          <a:lstStyle/>
          <a:p>
            <a:pPr marL="742950" marR="0" lvl="1" indent="-285750" algn="l" rtl="0">
              <a:lnSpc>
                <a:spcPct val="130000"/>
              </a:lnSpc>
              <a:spcBef>
                <a:spcPts val="0"/>
              </a:spcBef>
              <a:spcAft>
                <a:spcPts val="0"/>
              </a:spcAft>
              <a:buNone/>
            </a:pPr>
            <a:r>
              <a:rPr lang="en-US" sz="1200" b="0" i="0" u="none" strike="noStrike" cap="none">
                <a:solidFill>
                  <a:schemeClr val="dk1"/>
                </a:solidFill>
                <a:latin typeface="Arial"/>
                <a:ea typeface="Arial"/>
                <a:cs typeface="Arial"/>
                <a:sym typeface="Arial"/>
              </a:rPr>
              <a:t>Iris</a:t>
            </a:r>
            <a:endParaRPr/>
          </a:p>
        </p:txBody>
      </p:sp>
      <p:sp>
        <p:nvSpPr>
          <p:cNvPr id="4328" name="Google Shape;4328;p24"/>
          <p:cNvSpPr txBox="1"/>
          <p:nvPr/>
        </p:nvSpPr>
        <p:spPr>
          <a:xfrm>
            <a:off x="2018512" y="4559689"/>
            <a:ext cx="1973261" cy="215123"/>
          </a:xfrm>
          <a:prstGeom prst="rect">
            <a:avLst/>
          </a:prstGeom>
          <a:noFill/>
          <a:ln>
            <a:noFill/>
          </a:ln>
        </p:spPr>
        <p:txBody>
          <a:bodyPr spcFirstLastPara="1" wrap="square" lIns="91425" tIns="0" rIns="0" bIns="0" anchor="ctr" anchorCtr="0">
            <a:spAutoFit/>
          </a:bodyPr>
          <a:lstStyle/>
          <a:p>
            <a:pPr marL="742950" marR="0" lvl="1" indent="-285750" algn="l" rtl="0">
              <a:lnSpc>
                <a:spcPct val="130000"/>
              </a:lnSpc>
              <a:spcBef>
                <a:spcPts val="0"/>
              </a:spcBef>
              <a:spcAft>
                <a:spcPts val="0"/>
              </a:spcAft>
              <a:buNone/>
            </a:pPr>
            <a:r>
              <a:rPr lang="en-US" sz="1200" b="0" i="0" u="none" strike="noStrike" cap="none">
                <a:solidFill>
                  <a:schemeClr val="dk1"/>
                </a:solidFill>
                <a:latin typeface="Arial"/>
                <a:ea typeface="Arial"/>
                <a:cs typeface="Arial"/>
                <a:sym typeface="Arial"/>
              </a:rPr>
              <a:t>Pupil</a:t>
            </a:r>
            <a:endParaRPr/>
          </a:p>
        </p:txBody>
      </p:sp>
      <p:sp>
        <p:nvSpPr>
          <p:cNvPr id="4329" name="Google Shape;4329;p24"/>
          <p:cNvSpPr txBox="1"/>
          <p:nvPr/>
        </p:nvSpPr>
        <p:spPr>
          <a:xfrm>
            <a:off x="2360887" y="5129586"/>
            <a:ext cx="1973261" cy="215123"/>
          </a:xfrm>
          <a:prstGeom prst="rect">
            <a:avLst/>
          </a:prstGeom>
          <a:noFill/>
          <a:ln>
            <a:noFill/>
          </a:ln>
        </p:spPr>
        <p:txBody>
          <a:bodyPr spcFirstLastPara="1" wrap="square" lIns="91425" tIns="0" rIns="0" bIns="0" anchor="ctr" anchorCtr="0">
            <a:spAutoFit/>
          </a:bodyPr>
          <a:lstStyle/>
          <a:p>
            <a:pPr marL="742950" marR="0" lvl="1" indent="-285750" algn="l" rtl="0">
              <a:lnSpc>
                <a:spcPct val="130000"/>
              </a:lnSpc>
              <a:spcBef>
                <a:spcPts val="0"/>
              </a:spcBef>
              <a:spcAft>
                <a:spcPts val="0"/>
              </a:spcAft>
              <a:buNone/>
            </a:pPr>
            <a:r>
              <a:rPr lang="en-US" sz="1200" b="0" i="0" u="none" strike="noStrike" cap="none">
                <a:solidFill>
                  <a:schemeClr val="dk1"/>
                </a:solidFill>
                <a:latin typeface="Arial"/>
                <a:ea typeface="Arial"/>
                <a:cs typeface="Arial"/>
                <a:sym typeface="Arial"/>
              </a:rPr>
              <a:t>Aqueous body</a:t>
            </a:r>
            <a:endParaRPr/>
          </a:p>
        </p:txBody>
      </p:sp>
      <p:sp>
        <p:nvSpPr>
          <p:cNvPr id="4330" name="Google Shape;4330;p24"/>
          <p:cNvSpPr txBox="1"/>
          <p:nvPr/>
        </p:nvSpPr>
        <p:spPr>
          <a:xfrm>
            <a:off x="1615284" y="2998754"/>
            <a:ext cx="1973261" cy="215123"/>
          </a:xfrm>
          <a:prstGeom prst="rect">
            <a:avLst/>
          </a:prstGeom>
          <a:noFill/>
          <a:ln>
            <a:noFill/>
          </a:ln>
        </p:spPr>
        <p:txBody>
          <a:bodyPr spcFirstLastPara="1" wrap="square" lIns="91425" tIns="0" rIns="0" bIns="0" anchor="ctr" anchorCtr="0">
            <a:spAutoFit/>
          </a:bodyPr>
          <a:lstStyle/>
          <a:p>
            <a:pPr marL="742950" marR="0" lvl="1" indent="-285750" algn="l" rtl="0">
              <a:lnSpc>
                <a:spcPct val="130000"/>
              </a:lnSpc>
              <a:spcBef>
                <a:spcPts val="0"/>
              </a:spcBef>
              <a:spcAft>
                <a:spcPts val="0"/>
              </a:spcAft>
              <a:buNone/>
            </a:pPr>
            <a:r>
              <a:rPr lang="en-US" sz="1200" b="0" i="0" u="none" strike="noStrike" cap="none">
                <a:solidFill>
                  <a:schemeClr val="dk1"/>
                </a:solidFill>
                <a:latin typeface="Arial"/>
                <a:ea typeface="Arial"/>
                <a:cs typeface="Arial"/>
                <a:sym typeface="Arial"/>
              </a:rPr>
              <a:t>Cornea</a:t>
            </a:r>
            <a:endParaRPr/>
          </a:p>
        </p:txBody>
      </p:sp>
      <p:sp>
        <p:nvSpPr>
          <p:cNvPr id="4331" name="Google Shape;4331;p24"/>
          <p:cNvSpPr txBox="1"/>
          <p:nvPr/>
        </p:nvSpPr>
        <p:spPr>
          <a:xfrm>
            <a:off x="2526508" y="1778406"/>
            <a:ext cx="1973261" cy="215123"/>
          </a:xfrm>
          <a:prstGeom prst="rect">
            <a:avLst/>
          </a:prstGeom>
          <a:noFill/>
          <a:ln>
            <a:noFill/>
          </a:ln>
        </p:spPr>
        <p:txBody>
          <a:bodyPr spcFirstLastPara="1" wrap="square" lIns="91425" tIns="0" rIns="0" bIns="0" anchor="ctr" anchorCtr="0">
            <a:spAutoFit/>
          </a:bodyPr>
          <a:lstStyle/>
          <a:p>
            <a:pPr marL="742950" marR="0" lvl="1" indent="-285750" algn="l" rtl="0">
              <a:lnSpc>
                <a:spcPct val="130000"/>
              </a:lnSpc>
              <a:spcBef>
                <a:spcPts val="0"/>
              </a:spcBef>
              <a:spcAft>
                <a:spcPts val="0"/>
              </a:spcAft>
              <a:buNone/>
            </a:pPr>
            <a:r>
              <a:rPr lang="en-US" sz="1200" b="0" i="0" u="none" strike="noStrike" cap="none">
                <a:solidFill>
                  <a:schemeClr val="dk1"/>
                </a:solidFill>
                <a:latin typeface="Arial"/>
                <a:ea typeface="Arial"/>
                <a:cs typeface="Arial"/>
                <a:sym typeface="Arial"/>
              </a:rPr>
              <a:t>Lens</a:t>
            </a:r>
            <a:endParaRPr/>
          </a:p>
        </p:txBody>
      </p:sp>
      <p:sp>
        <p:nvSpPr>
          <p:cNvPr id="4332" name="Google Shape;4332;p24"/>
          <p:cNvSpPr txBox="1"/>
          <p:nvPr/>
        </p:nvSpPr>
        <p:spPr>
          <a:xfrm>
            <a:off x="3335339" y="851274"/>
            <a:ext cx="1973261" cy="215123"/>
          </a:xfrm>
          <a:prstGeom prst="rect">
            <a:avLst/>
          </a:prstGeom>
          <a:noFill/>
          <a:ln>
            <a:noFill/>
          </a:ln>
        </p:spPr>
        <p:txBody>
          <a:bodyPr spcFirstLastPara="1" wrap="square" lIns="91425" tIns="0" rIns="0" bIns="0" anchor="ctr" anchorCtr="0">
            <a:spAutoFit/>
          </a:bodyPr>
          <a:lstStyle/>
          <a:p>
            <a:pPr marL="742950" marR="0" lvl="1" indent="-285750" algn="l" rtl="0">
              <a:lnSpc>
                <a:spcPct val="130000"/>
              </a:lnSpc>
              <a:spcBef>
                <a:spcPts val="0"/>
              </a:spcBef>
              <a:spcAft>
                <a:spcPts val="0"/>
              </a:spcAft>
              <a:buNone/>
            </a:pPr>
            <a:r>
              <a:rPr lang="en-US" sz="1200" b="0" i="0" u="none" strike="noStrike" cap="none">
                <a:solidFill>
                  <a:schemeClr val="dk1"/>
                </a:solidFill>
                <a:latin typeface="Arial"/>
                <a:ea typeface="Arial"/>
                <a:cs typeface="Arial"/>
                <a:sym typeface="Arial"/>
              </a:rPr>
              <a:t>Ciliary body</a:t>
            </a:r>
            <a:endParaRPr/>
          </a:p>
        </p:txBody>
      </p:sp>
      <p:cxnSp>
        <p:nvCxnSpPr>
          <p:cNvPr id="4333" name="Google Shape;4333;p24"/>
          <p:cNvCxnSpPr/>
          <p:nvPr/>
        </p:nvCxnSpPr>
        <p:spPr>
          <a:xfrm rot="10800000">
            <a:off x="4385803" y="1273914"/>
            <a:ext cx="11400" cy="1153200"/>
          </a:xfrm>
          <a:prstGeom prst="straightConnector1">
            <a:avLst/>
          </a:prstGeom>
          <a:noFill/>
          <a:ln w="9525" cap="flat" cmpd="sng">
            <a:solidFill>
              <a:srgbClr val="7F7F7F"/>
            </a:solidFill>
            <a:prstDash val="solid"/>
            <a:miter lim="800000"/>
            <a:headEnd type="none" w="sm" len="sm"/>
            <a:tailEnd type="none" w="sm" len="sm"/>
          </a:ln>
        </p:spPr>
      </p:cxnSp>
      <p:cxnSp>
        <p:nvCxnSpPr>
          <p:cNvPr id="4334" name="Google Shape;4334;p24"/>
          <p:cNvCxnSpPr/>
          <p:nvPr/>
        </p:nvCxnSpPr>
        <p:spPr>
          <a:xfrm rot="10800000">
            <a:off x="3426706" y="2115434"/>
            <a:ext cx="842815" cy="1085276"/>
          </a:xfrm>
          <a:prstGeom prst="straightConnector1">
            <a:avLst/>
          </a:prstGeom>
          <a:noFill/>
          <a:ln w="9525" cap="flat" cmpd="sng">
            <a:solidFill>
              <a:srgbClr val="7F7F7F"/>
            </a:solidFill>
            <a:prstDash val="solid"/>
            <a:miter lim="800000"/>
            <a:headEnd type="none" w="sm" len="sm"/>
            <a:tailEnd type="none" w="sm" len="sm"/>
          </a:ln>
        </p:spPr>
      </p:cxnSp>
      <p:cxnSp>
        <p:nvCxnSpPr>
          <p:cNvPr id="4335" name="Google Shape;4335;p24"/>
          <p:cNvCxnSpPr/>
          <p:nvPr/>
        </p:nvCxnSpPr>
        <p:spPr>
          <a:xfrm rot="10800000">
            <a:off x="2755181" y="3171910"/>
            <a:ext cx="700727" cy="143886"/>
          </a:xfrm>
          <a:prstGeom prst="straightConnector1">
            <a:avLst/>
          </a:prstGeom>
          <a:noFill/>
          <a:ln w="9525" cap="flat" cmpd="sng">
            <a:solidFill>
              <a:srgbClr val="7F7F7F"/>
            </a:solidFill>
            <a:prstDash val="solid"/>
            <a:miter lim="800000"/>
            <a:headEnd type="none" w="sm" len="sm"/>
            <a:tailEnd type="none" w="sm" len="sm"/>
          </a:ln>
        </p:spPr>
      </p:cxnSp>
      <p:cxnSp>
        <p:nvCxnSpPr>
          <p:cNvPr id="4336" name="Google Shape;4336;p24"/>
          <p:cNvCxnSpPr>
            <a:endCxn id="4327" idx="0"/>
          </p:cNvCxnSpPr>
          <p:nvPr/>
        </p:nvCxnSpPr>
        <p:spPr>
          <a:xfrm flipH="1">
            <a:off x="2674942" y="3632895"/>
            <a:ext cx="1085100" cy="481500"/>
          </a:xfrm>
          <a:prstGeom prst="straightConnector1">
            <a:avLst/>
          </a:prstGeom>
          <a:noFill/>
          <a:ln w="9525" cap="flat" cmpd="sng">
            <a:solidFill>
              <a:srgbClr val="7F7F7F"/>
            </a:solidFill>
            <a:prstDash val="solid"/>
            <a:miter lim="800000"/>
            <a:headEnd type="none" w="sm" len="sm"/>
            <a:tailEnd type="none" w="sm" len="sm"/>
          </a:ln>
        </p:spPr>
      </p:cxnSp>
      <p:cxnSp>
        <p:nvCxnSpPr>
          <p:cNvPr id="4337" name="Google Shape;4337;p24"/>
          <p:cNvCxnSpPr>
            <a:endCxn id="4328" idx="0"/>
          </p:cNvCxnSpPr>
          <p:nvPr/>
        </p:nvCxnSpPr>
        <p:spPr>
          <a:xfrm flipH="1">
            <a:off x="3005142" y="3658789"/>
            <a:ext cx="907200" cy="900900"/>
          </a:xfrm>
          <a:prstGeom prst="straightConnector1">
            <a:avLst/>
          </a:prstGeom>
          <a:noFill/>
          <a:ln w="9525" cap="flat" cmpd="sng">
            <a:solidFill>
              <a:srgbClr val="7F7F7F"/>
            </a:solidFill>
            <a:prstDash val="solid"/>
            <a:miter lim="800000"/>
            <a:headEnd type="none" w="sm" len="sm"/>
            <a:tailEnd type="none" w="sm" len="sm"/>
          </a:ln>
        </p:spPr>
      </p:cxnSp>
      <p:cxnSp>
        <p:nvCxnSpPr>
          <p:cNvPr id="4338" name="Google Shape;4338;p24"/>
          <p:cNvCxnSpPr/>
          <p:nvPr/>
        </p:nvCxnSpPr>
        <p:spPr>
          <a:xfrm flipH="1">
            <a:off x="3479053" y="3961324"/>
            <a:ext cx="318719" cy="1186129"/>
          </a:xfrm>
          <a:prstGeom prst="straightConnector1">
            <a:avLst/>
          </a:prstGeom>
          <a:noFill/>
          <a:ln w="9525" cap="flat" cmpd="sng">
            <a:solidFill>
              <a:srgbClr val="7F7F7F"/>
            </a:solidFill>
            <a:prstDash val="solid"/>
            <a:miter lim="800000"/>
            <a:headEnd type="none" w="sm" len="sm"/>
            <a:tailEnd type="none" w="sm" len="sm"/>
          </a:ln>
        </p:spPr>
      </p:cxnSp>
      <p:cxnSp>
        <p:nvCxnSpPr>
          <p:cNvPr id="4339" name="Google Shape;4339;p24"/>
          <p:cNvCxnSpPr/>
          <p:nvPr/>
        </p:nvCxnSpPr>
        <p:spPr>
          <a:xfrm flipH="1">
            <a:off x="4088781" y="4329518"/>
            <a:ext cx="228345" cy="1045353"/>
          </a:xfrm>
          <a:prstGeom prst="straightConnector1">
            <a:avLst/>
          </a:prstGeom>
          <a:noFill/>
          <a:ln w="9525" cap="flat" cmpd="sng">
            <a:solidFill>
              <a:srgbClr val="7F7F7F"/>
            </a:solidFill>
            <a:prstDash val="solid"/>
            <a:miter lim="800000"/>
            <a:headEnd type="none" w="sm" len="sm"/>
            <a:tailEnd type="none" w="sm" len="sm"/>
          </a:ln>
        </p:spPr>
      </p:cxnSp>
      <p:cxnSp>
        <p:nvCxnSpPr>
          <p:cNvPr id="4340" name="Google Shape;4340;p24"/>
          <p:cNvCxnSpPr/>
          <p:nvPr/>
        </p:nvCxnSpPr>
        <p:spPr>
          <a:xfrm flipH="1">
            <a:off x="4977865" y="4955508"/>
            <a:ext cx="365661" cy="685667"/>
          </a:xfrm>
          <a:prstGeom prst="straightConnector1">
            <a:avLst/>
          </a:prstGeom>
          <a:noFill/>
          <a:ln w="9525" cap="flat" cmpd="sng">
            <a:solidFill>
              <a:srgbClr val="7F7F7F"/>
            </a:solidFill>
            <a:prstDash val="solid"/>
            <a:miter lim="800000"/>
            <a:headEnd type="none" w="sm" len="sm"/>
            <a:tailEnd type="none" w="sm" len="sm"/>
          </a:ln>
        </p:spPr>
      </p:cxnSp>
      <p:cxnSp>
        <p:nvCxnSpPr>
          <p:cNvPr id="4341" name="Google Shape;4341;p24"/>
          <p:cNvCxnSpPr/>
          <p:nvPr/>
        </p:nvCxnSpPr>
        <p:spPr>
          <a:xfrm rot="10800000">
            <a:off x="7645290" y="4417704"/>
            <a:ext cx="17041" cy="968684"/>
          </a:xfrm>
          <a:prstGeom prst="straightConnector1">
            <a:avLst/>
          </a:prstGeom>
          <a:noFill/>
          <a:ln w="9525" cap="flat" cmpd="sng">
            <a:solidFill>
              <a:srgbClr val="7F7F7F"/>
            </a:solidFill>
            <a:prstDash val="solid"/>
            <a:miter lim="800000"/>
            <a:headEnd type="none" w="sm" len="sm"/>
            <a:tailEnd type="none" w="sm" len="sm"/>
          </a:ln>
        </p:spPr>
      </p:cxnSp>
      <p:cxnSp>
        <p:nvCxnSpPr>
          <p:cNvPr id="4342" name="Google Shape;4342;p24"/>
          <p:cNvCxnSpPr/>
          <p:nvPr/>
        </p:nvCxnSpPr>
        <p:spPr>
          <a:xfrm rot="10800000" flipH="1">
            <a:off x="7357159" y="3364196"/>
            <a:ext cx="1135062" cy="422477"/>
          </a:xfrm>
          <a:prstGeom prst="straightConnector1">
            <a:avLst/>
          </a:prstGeom>
          <a:noFill/>
          <a:ln w="9525" cap="flat" cmpd="sng">
            <a:solidFill>
              <a:srgbClr val="7F7F7F"/>
            </a:solidFill>
            <a:prstDash val="solid"/>
            <a:miter lim="800000"/>
            <a:headEnd type="none" w="sm" len="sm"/>
            <a:tailEnd type="none" w="sm" len="sm"/>
          </a:ln>
        </p:spPr>
      </p:cxnSp>
      <p:cxnSp>
        <p:nvCxnSpPr>
          <p:cNvPr id="4343" name="Google Shape;4343;p24"/>
          <p:cNvCxnSpPr/>
          <p:nvPr/>
        </p:nvCxnSpPr>
        <p:spPr>
          <a:xfrm rot="10800000" flipH="1">
            <a:off x="7256353" y="2755801"/>
            <a:ext cx="1006586" cy="828775"/>
          </a:xfrm>
          <a:prstGeom prst="straightConnector1">
            <a:avLst/>
          </a:prstGeom>
          <a:noFill/>
          <a:ln w="9525" cap="flat" cmpd="sng">
            <a:solidFill>
              <a:srgbClr val="7F7F7F"/>
            </a:solidFill>
            <a:prstDash val="solid"/>
            <a:miter lim="800000"/>
            <a:headEnd type="none" w="sm" len="sm"/>
            <a:tailEnd type="none" w="sm" len="sm"/>
          </a:ln>
        </p:spPr>
      </p:cxnSp>
      <p:cxnSp>
        <p:nvCxnSpPr>
          <p:cNvPr id="4344" name="Google Shape;4344;p24"/>
          <p:cNvCxnSpPr/>
          <p:nvPr/>
        </p:nvCxnSpPr>
        <p:spPr>
          <a:xfrm rot="10800000" flipH="1">
            <a:off x="7166654" y="2207599"/>
            <a:ext cx="506073" cy="412218"/>
          </a:xfrm>
          <a:prstGeom prst="straightConnector1">
            <a:avLst/>
          </a:prstGeom>
          <a:noFill/>
          <a:ln w="9525" cap="flat" cmpd="sng">
            <a:solidFill>
              <a:srgbClr val="7F7F7F"/>
            </a:solidFill>
            <a:prstDash val="solid"/>
            <a:miter lim="800000"/>
            <a:headEnd type="none" w="sm" len="sm"/>
            <a:tailEnd type="none" w="sm" len="sm"/>
          </a:ln>
        </p:spPr>
      </p:cxnSp>
      <p:cxnSp>
        <p:nvCxnSpPr>
          <p:cNvPr id="4345" name="Google Shape;4345;p24"/>
          <p:cNvCxnSpPr/>
          <p:nvPr/>
        </p:nvCxnSpPr>
        <p:spPr>
          <a:xfrm rot="10800000" flipH="1">
            <a:off x="6785485" y="1703654"/>
            <a:ext cx="356679" cy="346198"/>
          </a:xfrm>
          <a:prstGeom prst="straightConnector1">
            <a:avLst/>
          </a:prstGeom>
          <a:noFill/>
          <a:ln w="9525" cap="flat" cmpd="sng">
            <a:solidFill>
              <a:srgbClr val="7F7F7F"/>
            </a:solidFill>
            <a:prstDash val="solid"/>
            <a:miter lim="800000"/>
            <a:headEnd type="none" w="sm" len="sm"/>
            <a:tailEnd type="none" w="sm" len="sm"/>
          </a:ln>
        </p:spPr>
      </p:cxnSp>
      <p:cxnSp>
        <p:nvCxnSpPr>
          <p:cNvPr id="4346" name="Google Shape;4346;p24"/>
          <p:cNvCxnSpPr>
            <a:endCxn id="4319" idx="2"/>
          </p:cNvCxnSpPr>
          <p:nvPr/>
        </p:nvCxnSpPr>
        <p:spPr>
          <a:xfrm rot="10800000" flipH="1">
            <a:off x="6213439" y="1273969"/>
            <a:ext cx="81000" cy="342900"/>
          </a:xfrm>
          <a:prstGeom prst="straightConnector1">
            <a:avLst/>
          </a:prstGeom>
          <a:noFill/>
          <a:ln w="9525" cap="flat" cmpd="sng">
            <a:solidFill>
              <a:srgbClr val="7F7F7F"/>
            </a:solidFill>
            <a:prstDash val="solid"/>
            <a:miter lim="800000"/>
            <a:headEnd type="none" w="sm" len="sm"/>
            <a:tailEnd type="none" w="sm" len="sm"/>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50"/>
        <p:cNvGrpSpPr/>
        <p:nvPr/>
      </p:nvGrpSpPr>
      <p:grpSpPr>
        <a:xfrm>
          <a:off x="0" y="0"/>
          <a:ext cx="0" cy="0"/>
          <a:chOff x="0" y="0"/>
          <a:chExt cx="0" cy="0"/>
        </a:xfrm>
      </p:grpSpPr>
      <p:sp>
        <p:nvSpPr>
          <p:cNvPr id="4351" name="Google Shape;4351;p25"/>
          <p:cNvSpPr txBox="1">
            <a:spLocks noGrp="1"/>
          </p:cNvSpPr>
          <p:nvPr>
            <p:ph type="title"/>
          </p:nvPr>
        </p:nvSpPr>
        <p:spPr>
          <a:xfrm>
            <a:off x="679269" y="547157"/>
            <a:ext cx="9339942" cy="7096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9475A"/>
              </a:buClr>
              <a:buSzPts val="4400"/>
              <a:buFont typeface="Arial Black"/>
              <a:buNone/>
            </a:pPr>
            <a:r>
              <a:rPr lang="en-US" sz="4400">
                <a:solidFill>
                  <a:srgbClr val="E9475A"/>
                </a:solidFill>
                <a:latin typeface="Arial Black"/>
                <a:ea typeface="Arial Black"/>
                <a:cs typeface="Arial Black"/>
                <a:sym typeface="Arial Black"/>
              </a:rPr>
              <a:t>Describe about your topic</a:t>
            </a:r>
            <a:endParaRPr/>
          </a:p>
        </p:txBody>
      </p:sp>
      <p:sp>
        <p:nvSpPr>
          <p:cNvPr id="4352" name="Google Shape;4352;p25"/>
          <p:cNvSpPr txBox="1"/>
          <p:nvPr/>
        </p:nvSpPr>
        <p:spPr>
          <a:xfrm>
            <a:off x="1175023" y="1993374"/>
            <a:ext cx="3357788"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Arial"/>
                <a:ea typeface="Arial"/>
                <a:cs typeface="Arial"/>
                <a:sym typeface="Arial"/>
              </a:rPr>
              <a:t>Your Heading/Subheading Here:</a:t>
            </a: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Lorem ipsum dolor sit amet, consectetur adipiscing elit. Donec sit amet arcu elit. Curabitur sagittis lacus sapien, sed maximus ex rhoncus ac. Aenean fermentum consequat mauris, sed placerat nisl consectetur id. </a:t>
            </a:r>
            <a:endParaRPr/>
          </a:p>
          <a:p>
            <a:pPr marL="285750" marR="0" lvl="0" indent="-28575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Aliquam iaculis semper nisl quis sagittis. Quisque eget molestie ante. Sed vel nisl accumsan, aliquet elit posuere, ullamcorper ante. Aliquam erat velit, commodo a porta auctor, mattis luctus</a:t>
            </a:r>
            <a:endParaRPr/>
          </a:p>
          <a:p>
            <a:pPr marL="285750" marR="0" lvl="0" indent="-28575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Aliquam scelerisque magna velit, porta molestie massa sodales eget.</a:t>
            </a:r>
            <a:endParaRPr/>
          </a:p>
        </p:txBody>
      </p:sp>
      <p:pic>
        <p:nvPicPr>
          <p:cNvPr id="4353" name="Google Shape;4353;p25"/>
          <p:cNvPicPr preferRelativeResize="0"/>
          <p:nvPr/>
        </p:nvPicPr>
        <p:blipFill rotWithShape="1">
          <a:blip r:embed="rId3">
            <a:alphaModFix/>
          </a:blip>
          <a:srcRect/>
          <a:stretch/>
        </p:blipFill>
        <p:spPr>
          <a:xfrm flipH="1">
            <a:off x="6262833" y="1305687"/>
            <a:ext cx="4484488" cy="4651464"/>
          </a:xfrm>
          <a:prstGeom prst="rect">
            <a:avLst/>
          </a:prstGeom>
          <a:noFill/>
          <a:ln>
            <a:noFill/>
          </a:ln>
        </p:spPr>
      </p:pic>
      <p:sp>
        <p:nvSpPr>
          <p:cNvPr id="4354" name="Google Shape;4354;p25"/>
          <p:cNvSpPr txBox="1"/>
          <p:nvPr/>
        </p:nvSpPr>
        <p:spPr>
          <a:xfrm rot="-789439">
            <a:off x="6746806" y="1960908"/>
            <a:ext cx="2730826"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Arial"/>
                <a:ea typeface="Arial"/>
                <a:cs typeface="Arial"/>
                <a:sym typeface="Arial"/>
              </a:rPr>
              <a:t>Lorem ipsum dolor </a:t>
            </a:r>
            <a:r>
              <a:rPr lang="en-US" sz="1200">
                <a:solidFill>
                  <a:schemeClr val="dk1"/>
                </a:solidFill>
                <a:latin typeface="Arial"/>
                <a:ea typeface="Arial"/>
                <a:cs typeface="Arial"/>
                <a:sym typeface="Arial"/>
              </a:rPr>
              <a:t>sit amet, consectetur adipiscing nterdum et malesuada fames ac ante ipsum primis in faucibus.</a:t>
            </a:r>
            <a:endParaRPr/>
          </a:p>
          <a:p>
            <a:pPr marL="0" marR="0" lvl="0" indent="0" algn="just" rtl="0">
              <a:spcBef>
                <a:spcPts val="0"/>
              </a:spcBef>
              <a:spcAft>
                <a:spcPts val="0"/>
              </a:spcAft>
              <a:buNone/>
            </a:pPr>
            <a:endParaRPr sz="1200">
              <a:solidFill>
                <a:schemeClr val="dk1"/>
              </a:solidFill>
              <a:latin typeface="Arial"/>
              <a:ea typeface="Arial"/>
              <a:cs typeface="Arial"/>
              <a:sym typeface="Arial"/>
            </a:endParaRPr>
          </a:p>
          <a:p>
            <a:pPr marL="0" marR="0" lvl="0" indent="0" algn="just" rtl="0">
              <a:spcBef>
                <a:spcPts val="0"/>
              </a:spcBef>
              <a:spcAft>
                <a:spcPts val="0"/>
              </a:spcAft>
              <a:buNone/>
            </a:pPr>
            <a:endParaRPr sz="1200">
              <a:solidFill>
                <a:schemeClr val="dk1"/>
              </a:solidFill>
              <a:latin typeface="Arial"/>
              <a:ea typeface="Arial"/>
              <a:cs typeface="Arial"/>
              <a:sym typeface="Arial"/>
            </a:endParaRPr>
          </a:p>
          <a:p>
            <a:pPr marL="0" marR="0" lvl="0" indent="0" algn="just" rtl="0">
              <a:spcBef>
                <a:spcPts val="0"/>
              </a:spcBef>
              <a:spcAft>
                <a:spcPts val="0"/>
              </a:spcAft>
              <a:buNone/>
            </a:pPr>
            <a:r>
              <a:rPr lang="en-US"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58"/>
        <p:cNvGrpSpPr/>
        <p:nvPr/>
      </p:nvGrpSpPr>
      <p:grpSpPr>
        <a:xfrm>
          <a:off x="0" y="0"/>
          <a:ext cx="0" cy="0"/>
          <a:chOff x="0" y="0"/>
          <a:chExt cx="0" cy="0"/>
        </a:xfrm>
      </p:grpSpPr>
      <p:sp>
        <p:nvSpPr>
          <p:cNvPr id="4359" name="Google Shape;4359;p26"/>
          <p:cNvSpPr/>
          <p:nvPr/>
        </p:nvSpPr>
        <p:spPr>
          <a:xfrm>
            <a:off x="1243125" y="5485804"/>
            <a:ext cx="9603653" cy="365759"/>
          </a:xfrm>
          <a:prstGeom prst="rect">
            <a:avLst/>
          </a:prstGeom>
          <a:noFill/>
          <a:ln>
            <a:noFill/>
          </a:ln>
        </p:spPr>
        <p:txBody>
          <a:bodyPr spcFirstLastPara="1" wrap="square" lIns="72225" tIns="72225" rIns="72225" bIns="72225" anchor="t"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Nunc ac lobortis leo. Vivamus sit amet nulla id justo porttitor auctor. Aenean quis velit quis nulla mollis ullamcorper ac id erat. Pellentesque habitant morbi tristique senectus et netus et malesuada fames ac turpis egestas.</a:t>
            </a:r>
            <a:endParaRPr/>
          </a:p>
        </p:txBody>
      </p:sp>
      <p:sp>
        <p:nvSpPr>
          <p:cNvPr id="4360" name="Google Shape;4360;p26"/>
          <p:cNvSpPr txBox="1"/>
          <p:nvPr/>
        </p:nvSpPr>
        <p:spPr>
          <a:xfrm>
            <a:off x="833438" y="529734"/>
            <a:ext cx="8474700" cy="7083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accent1"/>
              </a:buClr>
              <a:buSzPts val="3000"/>
              <a:buFont typeface="DM Sans"/>
              <a:buNone/>
            </a:pPr>
            <a:r>
              <a:rPr lang="en-US" sz="3000" b="1">
                <a:solidFill>
                  <a:srgbClr val="E9475A"/>
                </a:solidFill>
                <a:latin typeface="DM Sans"/>
                <a:ea typeface="DM Sans"/>
                <a:cs typeface="DM Sans"/>
                <a:sym typeface="DM Sans"/>
              </a:rPr>
              <a:t>Data Analysis Summary</a:t>
            </a:r>
            <a:endParaRPr/>
          </a:p>
        </p:txBody>
      </p:sp>
      <p:pic>
        <p:nvPicPr>
          <p:cNvPr id="4361" name="Google Shape;4361;p26"/>
          <p:cNvPicPr preferRelativeResize="0"/>
          <p:nvPr/>
        </p:nvPicPr>
        <p:blipFill rotWithShape="1">
          <a:blip r:embed="rId3">
            <a:alphaModFix/>
          </a:blip>
          <a:srcRect/>
          <a:stretch/>
        </p:blipFill>
        <p:spPr>
          <a:xfrm>
            <a:off x="3146028" y="1238034"/>
            <a:ext cx="5797848" cy="424777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65"/>
        <p:cNvGrpSpPr/>
        <p:nvPr/>
      </p:nvGrpSpPr>
      <p:grpSpPr>
        <a:xfrm>
          <a:off x="0" y="0"/>
          <a:ext cx="0" cy="0"/>
          <a:chOff x="0" y="0"/>
          <a:chExt cx="0" cy="0"/>
        </a:xfrm>
      </p:grpSpPr>
      <p:sp>
        <p:nvSpPr>
          <p:cNvPr id="4366" name="Google Shape;4366;p27"/>
          <p:cNvSpPr txBox="1">
            <a:spLocks noGrp="1"/>
          </p:cNvSpPr>
          <p:nvPr>
            <p:ph type="title"/>
          </p:nvPr>
        </p:nvSpPr>
        <p:spPr>
          <a:xfrm>
            <a:off x="618203" y="571403"/>
            <a:ext cx="8474075" cy="7080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9475A"/>
              </a:buClr>
              <a:buSzPts val="4400"/>
              <a:buFont typeface="Arial Black"/>
              <a:buNone/>
            </a:pPr>
            <a:r>
              <a:rPr lang="en-US" sz="4400">
                <a:solidFill>
                  <a:srgbClr val="E9475A"/>
                </a:solidFill>
                <a:latin typeface="Arial Black"/>
                <a:ea typeface="Arial Black"/>
                <a:cs typeface="Arial Black"/>
                <a:sym typeface="Arial Black"/>
              </a:rPr>
              <a:t>Human Health Infographic</a:t>
            </a:r>
            <a:endParaRPr/>
          </a:p>
        </p:txBody>
      </p:sp>
      <p:sp>
        <p:nvSpPr>
          <p:cNvPr id="4367" name="Google Shape;4367;p27"/>
          <p:cNvSpPr/>
          <p:nvPr/>
        </p:nvSpPr>
        <p:spPr>
          <a:xfrm>
            <a:off x="8013690" y="2024539"/>
            <a:ext cx="215717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E9475A"/>
                </a:solidFill>
                <a:latin typeface="Arial"/>
                <a:ea typeface="Arial"/>
                <a:cs typeface="Arial"/>
                <a:sym typeface="Arial"/>
              </a:rPr>
              <a:t>Lorem ipsum dolor sit amet, consectetur adipiscing elit. Mauris massa erat, semper </a:t>
            </a:r>
            <a:endParaRPr/>
          </a:p>
        </p:txBody>
      </p:sp>
      <p:sp>
        <p:nvSpPr>
          <p:cNvPr id="4368" name="Google Shape;4368;p27"/>
          <p:cNvSpPr/>
          <p:nvPr/>
        </p:nvSpPr>
        <p:spPr>
          <a:xfrm>
            <a:off x="4065759" y="1738593"/>
            <a:ext cx="4066070" cy="4066070"/>
          </a:xfrm>
          <a:prstGeom prst="ellipse">
            <a:avLst/>
          </a:prstGeom>
          <a:noFill/>
          <a:ln w="38100" cap="flat" cmpd="sng">
            <a:solidFill>
              <a:schemeClr val="dk1"/>
            </a:solidFill>
            <a:prstDash val="dashDot"/>
            <a:miter lim="400000"/>
            <a:headEnd type="none" w="sm" len="sm"/>
            <a:tailEnd type="none" w="sm" len="sm"/>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369" name="Google Shape;4369;p27"/>
          <p:cNvSpPr/>
          <p:nvPr/>
        </p:nvSpPr>
        <p:spPr>
          <a:xfrm>
            <a:off x="5705472" y="2260598"/>
            <a:ext cx="396191" cy="702198"/>
          </a:xfrm>
          <a:custGeom>
            <a:avLst/>
            <a:gdLst/>
            <a:ahLst/>
            <a:cxnLst/>
            <a:rect l="l" t="t" r="r" b="b"/>
            <a:pathLst>
              <a:path w="21534" h="21369" extrusionOk="0">
                <a:moveTo>
                  <a:pt x="20141" y="226"/>
                </a:moveTo>
                <a:lnTo>
                  <a:pt x="20159" y="6947"/>
                </a:lnTo>
                <a:cubicBezTo>
                  <a:pt x="20037" y="7011"/>
                  <a:pt x="19864" y="7033"/>
                  <a:pt x="19703" y="7008"/>
                </a:cubicBezTo>
                <a:cubicBezTo>
                  <a:pt x="19448" y="6970"/>
                  <a:pt x="19300" y="6835"/>
                  <a:pt x="19194" y="6698"/>
                </a:cubicBezTo>
                <a:cubicBezTo>
                  <a:pt x="18208" y="5430"/>
                  <a:pt x="19521" y="4010"/>
                  <a:pt x="19041" y="2673"/>
                </a:cubicBezTo>
                <a:cubicBezTo>
                  <a:pt x="18783" y="1956"/>
                  <a:pt x="17997" y="1315"/>
                  <a:pt x="16768" y="1091"/>
                </a:cubicBezTo>
                <a:cubicBezTo>
                  <a:pt x="14581" y="692"/>
                  <a:pt x="12850" y="1561"/>
                  <a:pt x="11371" y="2602"/>
                </a:cubicBezTo>
                <a:cubicBezTo>
                  <a:pt x="8692" y="4488"/>
                  <a:pt x="6022" y="6682"/>
                  <a:pt x="3893" y="9069"/>
                </a:cubicBezTo>
                <a:cubicBezTo>
                  <a:pt x="1909" y="11294"/>
                  <a:pt x="1120" y="13794"/>
                  <a:pt x="424" y="15838"/>
                </a:cubicBezTo>
                <a:cubicBezTo>
                  <a:pt x="54" y="16929"/>
                  <a:pt x="-66" y="17990"/>
                  <a:pt x="33" y="18893"/>
                </a:cubicBezTo>
                <a:cubicBezTo>
                  <a:pt x="125" y="19729"/>
                  <a:pt x="503" y="20499"/>
                  <a:pt x="1938" y="21041"/>
                </a:cubicBezTo>
                <a:cubicBezTo>
                  <a:pt x="3372" y="21582"/>
                  <a:pt x="5235" y="21388"/>
                  <a:pt x="6799" y="20942"/>
                </a:cubicBezTo>
                <a:cubicBezTo>
                  <a:pt x="8178" y="20549"/>
                  <a:pt x="9403" y="19963"/>
                  <a:pt x="10883" y="19696"/>
                </a:cubicBezTo>
                <a:cubicBezTo>
                  <a:pt x="12645" y="19378"/>
                  <a:pt x="14564" y="19542"/>
                  <a:pt x="16316" y="19199"/>
                </a:cubicBezTo>
                <a:cubicBezTo>
                  <a:pt x="17677" y="18932"/>
                  <a:pt x="18715" y="18428"/>
                  <a:pt x="19199" y="17687"/>
                </a:cubicBezTo>
                <a:cubicBezTo>
                  <a:pt x="19686" y="16942"/>
                  <a:pt x="19441" y="16072"/>
                  <a:pt x="19899" y="15323"/>
                </a:cubicBezTo>
                <a:cubicBezTo>
                  <a:pt x="20183" y="14860"/>
                  <a:pt x="20731" y="14461"/>
                  <a:pt x="21458" y="14189"/>
                </a:cubicBezTo>
                <a:lnTo>
                  <a:pt x="21534" y="22"/>
                </a:lnTo>
                <a:cubicBezTo>
                  <a:pt x="21221" y="-18"/>
                  <a:pt x="20893" y="-3"/>
                  <a:pt x="20595" y="65"/>
                </a:cubicBezTo>
                <a:cubicBezTo>
                  <a:pt x="20428" y="103"/>
                  <a:pt x="20274" y="158"/>
                  <a:pt x="20141" y="226"/>
                </a:cubicBezTo>
                <a:close/>
              </a:path>
            </a:pathLst>
          </a:custGeom>
          <a:solidFill>
            <a:srgbClr val="FFFFFF"/>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370" name="Google Shape;4370;p27"/>
          <p:cNvSpPr/>
          <p:nvPr/>
        </p:nvSpPr>
        <p:spPr>
          <a:xfrm>
            <a:off x="6098318" y="2260598"/>
            <a:ext cx="396190" cy="702198"/>
          </a:xfrm>
          <a:custGeom>
            <a:avLst/>
            <a:gdLst/>
            <a:ahLst/>
            <a:cxnLst/>
            <a:rect l="l" t="t" r="r" b="b"/>
            <a:pathLst>
              <a:path w="21534" h="21369" extrusionOk="0">
                <a:moveTo>
                  <a:pt x="1393" y="226"/>
                </a:moveTo>
                <a:lnTo>
                  <a:pt x="1375" y="6947"/>
                </a:lnTo>
                <a:cubicBezTo>
                  <a:pt x="1497" y="7011"/>
                  <a:pt x="1670" y="7033"/>
                  <a:pt x="1831" y="7008"/>
                </a:cubicBezTo>
                <a:cubicBezTo>
                  <a:pt x="2086" y="6970"/>
                  <a:pt x="2234" y="6835"/>
                  <a:pt x="2340" y="6698"/>
                </a:cubicBezTo>
                <a:cubicBezTo>
                  <a:pt x="3326" y="5430"/>
                  <a:pt x="2013" y="4010"/>
                  <a:pt x="2493" y="2673"/>
                </a:cubicBezTo>
                <a:cubicBezTo>
                  <a:pt x="2751" y="1956"/>
                  <a:pt x="3537" y="1315"/>
                  <a:pt x="4766" y="1091"/>
                </a:cubicBezTo>
                <a:cubicBezTo>
                  <a:pt x="6953" y="692"/>
                  <a:pt x="8684" y="1561"/>
                  <a:pt x="10163" y="2602"/>
                </a:cubicBezTo>
                <a:cubicBezTo>
                  <a:pt x="12842" y="4488"/>
                  <a:pt x="15512" y="6682"/>
                  <a:pt x="17641" y="9069"/>
                </a:cubicBezTo>
                <a:cubicBezTo>
                  <a:pt x="19625" y="11294"/>
                  <a:pt x="20414" y="13794"/>
                  <a:pt x="21110" y="15838"/>
                </a:cubicBezTo>
                <a:cubicBezTo>
                  <a:pt x="21480" y="16929"/>
                  <a:pt x="21600" y="17990"/>
                  <a:pt x="21501" y="18893"/>
                </a:cubicBezTo>
                <a:cubicBezTo>
                  <a:pt x="21409" y="19729"/>
                  <a:pt x="21031" y="20499"/>
                  <a:pt x="19596" y="21041"/>
                </a:cubicBezTo>
                <a:cubicBezTo>
                  <a:pt x="18162" y="21582"/>
                  <a:pt x="16299" y="21388"/>
                  <a:pt x="14735" y="20942"/>
                </a:cubicBezTo>
                <a:cubicBezTo>
                  <a:pt x="13356" y="20549"/>
                  <a:pt x="12131" y="19963"/>
                  <a:pt x="10651" y="19696"/>
                </a:cubicBezTo>
                <a:cubicBezTo>
                  <a:pt x="8889" y="19378"/>
                  <a:pt x="6970" y="19542"/>
                  <a:pt x="5218" y="19199"/>
                </a:cubicBezTo>
                <a:cubicBezTo>
                  <a:pt x="3857" y="18932"/>
                  <a:pt x="2819" y="18428"/>
                  <a:pt x="2335" y="17687"/>
                </a:cubicBezTo>
                <a:cubicBezTo>
                  <a:pt x="1848" y="16942"/>
                  <a:pt x="2093" y="16072"/>
                  <a:pt x="1635" y="15323"/>
                </a:cubicBezTo>
                <a:cubicBezTo>
                  <a:pt x="1351" y="14860"/>
                  <a:pt x="803" y="14461"/>
                  <a:pt x="76" y="14189"/>
                </a:cubicBezTo>
                <a:lnTo>
                  <a:pt x="0" y="22"/>
                </a:lnTo>
                <a:cubicBezTo>
                  <a:pt x="313" y="-18"/>
                  <a:pt x="641" y="-3"/>
                  <a:pt x="939" y="65"/>
                </a:cubicBezTo>
                <a:cubicBezTo>
                  <a:pt x="1106" y="103"/>
                  <a:pt x="1260" y="158"/>
                  <a:pt x="1393" y="226"/>
                </a:cubicBezTo>
                <a:close/>
              </a:path>
            </a:pathLst>
          </a:custGeom>
          <a:solidFill>
            <a:srgbClr val="FFFFFF"/>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371" name="Google Shape;4371;p27"/>
          <p:cNvSpPr/>
          <p:nvPr/>
        </p:nvSpPr>
        <p:spPr>
          <a:xfrm>
            <a:off x="7276794" y="2097638"/>
            <a:ext cx="500493" cy="500493"/>
          </a:xfrm>
          <a:prstGeom prst="ellipse">
            <a:avLst/>
          </a:prstGeom>
          <a:solidFill>
            <a:srgbClr val="FFC700"/>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372" name="Google Shape;4372;p27"/>
          <p:cNvSpPr/>
          <p:nvPr/>
        </p:nvSpPr>
        <p:spPr>
          <a:xfrm>
            <a:off x="7380436" y="2216705"/>
            <a:ext cx="293210" cy="262001"/>
          </a:xfrm>
          <a:custGeom>
            <a:avLst/>
            <a:gdLst/>
            <a:ahLst/>
            <a:cxnLst/>
            <a:rect l="l" t="t" r="r" b="b"/>
            <a:pathLst>
              <a:path w="21567" h="21519" extrusionOk="0">
                <a:moveTo>
                  <a:pt x="12417" y="18248"/>
                </a:moveTo>
                <a:cubicBezTo>
                  <a:pt x="11812" y="18249"/>
                  <a:pt x="11240" y="17943"/>
                  <a:pt x="10861" y="17416"/>
                </a:cubicBezTo>
                <a:cubicBezTo>
                  <a:pt x="10564" y="17003"/>
                  <a:pt x="10410" y="16483"/>
                  <a:pt x="10429" y="15953"/>
                </a:cubicBezTo>
                <a:cubicBezTo>
                  <a:pt x="9563" y="16330"/>
                  <a:pt x="8591" y="16253"/>
                  <a:pt x="7781" y="15742"/>
                </a:cubicBezTo>
                <a:cubicBezTo>
                  <a:pt x="7208" y="15381"/>
                  <a:pt x="6755" y="14822"/>
                  <a:pt x="6489" y="14149"/>
                </a:cubicBezTo>
                <a:cubicBezTo>
                  <a:pt x="4781" y="15173"/>
                  <a:pt x="2666" y="14736"/>
                  <a:pt x="1399" y="13097"/>
                </a:cubicBezTo>
                <a:cubicBezTo>
                  <a:pt x="746" y="12253"/>
                  <a:pt x="407" y="11162"/>
                  <a:pt x="450" y="10048"/>
                </a:cubicBezTo>
                <a:cubicBezTo>
                  <a:pt x="135" y="9618"/>
                  <a:pt x="-24" y="9072"/>
                  <a:pt x="3" y="8518"/>
                </a:cubicBezTo>
                <a:cubicBezTo>
                  <a:pt x="47" y="7595"/>
                  <a:pt x="581" y="6791"/>
                  <a:pt x="1359" y="6475"/>
                </a:cubicBezTo>
                <a:cubicBezTo>
                  <a:pt x="1125" y="5977"/>
                  <a:pt x="1150" y="5376"/>
                  <a:pt x="1425" y="4904"/>
                </a:cubicBezTo>
                <a:cubicBezTo>
                  <a:pt x="1735" y="4372"/>
                  <a:pt x="2300" y="4100"/>
                  <a:pt x="2859" y="4215"/>
                </a:cubicBezTo>
                <a:cubicBezTo>
                  <a:pt x="2998" y="3516"/>
                  <a:pt x="3384" y="2909"/>
                  <a:pt x="3928" y="2531"/>
                </a:cubicBezTo>
                <a:cubicBezTo>
                  <a:pt x="4485" y="2144"/>
                  <a:pt x="5159" y="2030"/>
                  <a:pt x="5794" y="2214"/>
                </a:cubicBezTo>
                <a:cubicBezTo>
                  <a:pt x="5935" y="1797"/>
                  <a:pt x="6215" y="1457"/>
                  <a:pt x="6576" y="1266"/>
                </a:cubicBezTo>
                <a:cubicBezTo>
                  <a:pt x="7019" y="1032"/>
                  <a:pt x="7534" y="1043"/>
                  <a:pt x="7968" y="1298"/>
                </a:cubicBezTo>
                <a:cubicBezTo>
                  <a:pt x="8523" y="641"/>
                  <a:pt x="9258" y="209"/>
                  <a:pt x="10057" y="71"/>
                </a:cubicBezTo>
                <a:cubicBezTo>
                  <a:pt x="10919" y="-78"/>
                  <a:pt x="11800" y="122"/>
                  <a:pt x="12541" y="636"/>
                </a:cubicBezTo>
                <a:cubicBezTo>
                  <a:pt x="13012" y="144"/>
                  <a:pt x="13659" y="-81"/>
                  <a:pt x="14297" y="26"/>
                </a:cubicBezTo>
                <a:cubicBezTo>
                  <a:pt x="14932" y="132"/>
                  <a:pt x="15489" y="554"/>
                  <a:pt x="15811" y="1173"/>
                </a:cubicBezTo>
                <a:cubicBezTo>
                  <a:pt x="16517" y="1079"/>
                  <a:pt x="17227" y="1296"/>
                  <a:pt x="17792" y="1778"/>
                </a:cubicBezTo>
                <a:cubicBezTo>
                  <a:pt x="18371" y="2273"/>
                  <a:pt x="18748" y="3007"/>
                  <a:pt x="18840" y="3815"/>
                </a:cubicBezTo>
                <a:cubicBezTo>
                  <a:pt x="19362" y="3772"/>
                  <a:pt x="19856" y="4081"/>
                  <a:pt x="20096" y="4599"/>
                </a:cubicBezTo>
                <a:cubicBezTo>
                  <a:pt x="20273" y="4982"/>
                  <a:pt x="20285" y="5434"/>
                  <a:pt x="20130" y="5828"/>
                </a:cubicBezTo>
                <a:cubicBezTo>
                  <a:pt x="20470" y="5910"/>
                  <a:pt x="20756" y="6168"/>
                  <a:pt x="20899" y="6522"/>
                </a:cubicBezTo>
                <a:cubicBezTo>
                  <a:pt x="21034" y="6859"/>
                  <a:pt x="21026" y="7245"/>
                  <a:pt x="20876" y="7574"/>
                </a:cubicBezTo>
                <a:cubicBezTo>
                  <a:pt x="21298" y="7884"/>
                  <a:pt x="21556" y="8406"/>
                  <a:pt x="21567" y="8969"/>
                </a:cubicBezTo>
                <a:cubicBezTo>
                  <a:pt x="21576" y="9467"/>
                  <a:pt x="21389" y="9944"/>
                  <a:pt x="21056" y="10274"/>
                </a:cubicBezTo>
                <a:cubicBezTo>
                  <a:pt x="21185" y="10477"/>
                  <a:pt x="21191" y="10747"/>
                  <a:pt x="21071" y="10956"/>
                </a:cubicBezTo>
                <a:cubicBezTo>
                  <a:pt x="20951" y="11165"/>
                  <a:pt x="20731" y="11272"/>
                  <a:pt x="20513" y="11228"/>
                </a:cubicBezTo>
                <a:cubicBezTo>
                  <a:pt x="21205" y="12110"/>
                  <a:pt x="21414" y="13346"/>
                  <a:pt x="21056" y="14448"/>
                </a:cubicBezTo>
                <a:cubicBezTo>
                  <a:pt x="20658" y="15670"/>
                  <a:pt x="19746" y="16459"/>
                  <a:pt x="18779" y="16955"/>
                </a:cubicBezTo>
                <a:cubicBezTo>
                  <a:pt x="17660" y="17528"/>
                  <a:pt x="16384" y="17756"/>
                  <a:pt x="15066" y="17521"/>
                </a:cubicBezTo>
                <a:lnTo>
                  <a:pt x="16694" y="20978"/>
                </a:lnTo>
                <a:lnTo>
                  <a:pt x="14368" y="21519"/>
                </a:lnTo>
                <a:lnTo>
                  <a:pt x="12417" y="18248"/>
                </a:lnTo>
                <a:close/>
              </a:path>
            </a:pathLst>
          </a:custGeom>
          <a:solidFill>
            <a:srgbClr val="FFFFFF"/>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373" name="Google Shape;4373;p27"/>
          <p:cNvSpPr/>
          <p:nvPr/>
        </p:nvSpPr>
        <p:spPr>
          <a:xfrm>
            <a:off x="7687482" y="2734413"/>
            <a:ext cx="500493" cy="500493"/>
          </a:xfrm>
          <a:prstGeom prst="ellipse">
            <a:avLst/>
          </a:prstGeom>
          <a:solidFill>
            <a:srgbClr val="EE700A"/>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374" name="Google Shape;4374;p27"/>
          <p:cNvSpPr/>
          <p:nvPr/>
        </p:nvSpPr>
        <p:spPr>
          <a:xfrm>
            <a:off x="7815373" y="2893955"/>
            <a:ext cx="279000" cy="187615"/>
          </a:xfrm>
          <a:custGeom>
            <a:avLst/>
            <a:gdLst/>
            <a:ahLst/>
            <a:cxnLst/>
            <a:rect l="l" t="t" r="r" b="b"/>
            <a:pathLst>
              <a:path w="21451" h="21237" extrusionOk="0">
                <a:moveTo>
                  <a:pt x="12250" y="14274"/>
                </a:moveTo>
                <a:cubicBezTo>
                  <a:pt x="12370" y="14803"/>
                  <a:pt x="12428" y="15358"/>
                  <a:pt x="12422" y="15916"/>
                </a:cubicBezTo>
                <a:cubicBezTo>
                  <a:pt x="12415" y="16477"/>
                  <a:pt x="12344" y="17033"/>
                  <a:pt x="12210" y="17558"/>
                </a:cubicBezTo>
                <a:lnTo>
                  <a:pt x="11623" y="17195"/>
                </a:lnTo>
                <a:cubicBezTo>
                  <a:pt x="11561" y="16666"/>
                  <a:pt x="11457" y="16150"/>
                  <a:pt x="11313" y="15658"/>
                </a:cubicBezTo>
                <a:cubicBezTo>
                  <a:pt x="11165" y="15153"/>
                  <a:pt x="10976" y="14677"/>
                  <a:pt x="10750" y="14239"/>
                </a:cubicBezTo>
                <a:cubicBezTo>
                  <a:pt x="10453" y="15400"/>
                  <a:pt x="9826" y="16310"/>
                  <a:pt x="9034" y="16730"/>
                </a:cubicBezTo>
                <a:cubicBezTo>
                  <a:pt x="8260" y="17140"/>
                  <a:pt x="7394" y="17034"/>
                  <a:pt x="6636" y="17521"/>
                </a:cubicBezTo>
                <a:cubicBezTo>
                  <a:pt x="5635" y="18165"/>
                  <a:pt x="5056" y="19673"/>
                  <a:pt x="4158" y="20573"/>
                </a:cubicBezTo>
                <a:cubicBezTo>
                  <a:pt x="3630" y="21103"/>
                  <a:pt x="2994" y="21394"/>
                  <a:pt x="2379" y="21150"/>
                </a:cubicBezTo>
                <a:cubicBezTo>
                  <a:pt x="736" y="20499"/>
                  <a:pt x="671" y="18109"/>
                  <a:pt x="664" y="15605"/>
                </a:cubicBezTo>
                <a:cubicBezTo>
                  <a:pt x="656" y="12627"/>
                  <a:pt x="-26" y="9071"/>
                  <a:pt x="1" y="5785"/>
                </a:cubicBezTo>
                <a:cubicBezTo>
                  <a:pt x="8" y="4892"/>
                  <a:pt x="37" y="3970"/>
                  <a:pt x="366" y="3217"/>
                </a:cubicBezTo>
                <a:cubicBezTo>
                  <a:pt x="784" y="2259"/>
                  <a:pt x="1550" y="1854"/>
                  <a:pt x="2286" y="1502"/>
                </a:cubicBezTo>
                <a:cubicBezTo>
                  <a:pt x="4069" y="649"/>
                  <a:pt x="5892" y="-206"/>
                  <a:pt x="7762" y="45"/>
                </a:cubicBezTo>
                <a:cubicBezTo>
                  <a:pt x="9348" y="257"/>
                  <a:pt x="10824" y="1261"/>
                  <a:pt x="12399" y="1552"/>
                </a:cubicBezTo>
                <a:cubicBezTo>
                  <a:pt x="14127" y="1872"/>
                  <a:pt x="15819" y="1267"/>
                  <a:pt x="17558" y="1471"/>
                </a:cubicBezTo>
                <a:cubicBezTo>
                  <a:pt x="18716" y="1607"/>
                  <a:pt x="19666" y="2625"/>
                  <a:pt x="20573" y="2989"/>
                </a:cubicBezTo>
                <a:cubicBezTo>
                  <a:pt x="21106" y="3202"/>
                  <a:pt x="21574" y="3566"/>
                  <a:pt x="21421" y="4220"/>
                </a:cubicBezTo>
                <a:cubicBezTo>
                  <a:pt x="21318" y="4663"/>
                  <a:pt x="20954" y="4742"/>
                  <a:pt x="20626" y="4805"/>
                </a:cubicBezTo>
                <a:cubicBezTo>
                  <a:pt x="19838" y="4955"/>
                  <a:pt x="19055" y="5534"/>
                  <a:pt x="18522" y="6471"/>
                </a:cubicBezTo>
                <a:cubicBezTo>
                  <a:pt x="18004" y="7381"/>
                  <a:pt x="17831" y="8558"/>
                  <a:pt x="17478" y="9597"/>
                </a:cubicBezTo>
                <a:cubicBezTo>
                  <a:pt x="16825" y="11517"/>
                  <a:pt x="15621" y="12893"/>
                  <a:pt x="14250" y="13646"/>
                </a:cubicBezTo>
                <a:cubicBezTo>
                  <a:pt x="13608" y="13999"/>
                  <a:pt x="12934" y="14210"/>
                  <a:pt x="12250" y="14274"/>
                </a:cubicBezTo>
                <a:close/>
              </a:path>
            </a:pathLst>
          </a:custGeom>
          <a:solidFill>
            <a:srgbClr val="FFFFFF"/>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375" name="Google Shape;4375;p27"/>
          <p:cNvSpPr/>
          <p:nvPr/>
        </p:nvSpPr>
        <p:spPr>
          <a:xfrm>
            <a:off x="4009613" y="2734413"/>
            <a:ext cx="500493" cy="500493"/>
          </a:xfrm>
          <a:prstGeom prst="ellipse">
            <a:avLst/>
          </a:prstGeom>
          <a:solidFill>
            <a:srgbClr val="70AD47"/>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376" name="Google Shape;4376;p27"/>
          <p:cNvSpPr/>
          <p:nvPr/>
        </p:nvSpPr>
        <p:spPr>
          <a:xfrm>
            <a:off x="4306820" y="2895912"/>
            <a:ext cx="34678" cy="76130"/>
          </a:xfrm>
          <a:custGeom>
            <a:avLst/>
            <a:gdLst/>
            <a:ahLst/>
            <a:cxnLst/>
            <a:rect l="l" t="t" r="r" b="b"/>
            <a:pathLst>
              <a:path w="21600" h="21600" extrusionOk="0">
                <a:moveTo>
                  <a:pt x="0" y="5125"/>
                </a:moveTo>
                <a:cubicBezTo>
                  <a:pt x="3992" y="5212"/>
                  <a:pt x="7960" y="4802"/>
                  <a:pt x="11478" y="3938"/>
                </a:cubicBezTo>
                <a:cubicBezTo>
                  <a:pt x="15166" y="3033"/>
                  <a:pt x="18210" y="1666"/>
                  <a:pt x="20251" y="0"/>
                </a:cubicBezTo>
                <a:cubicBezTo>
                  <a:pt x="18885" y="1310"/>
                  <a:pt x="18086" y="2728"/>
                  <a:pt x="17899" y="4176"/>
                </a:cubicBezTo>
                <a:cubicBezTo>
                  <a:pt x="17687" y="5808"/>
                  <a:pt x="18255" y="7441"/>
                  <a:pt x="19563" y="8963"/>
                </a:cubicBezTo>
                <a:cubicBezTo>
                  <a:pt x="18619" y="10211"/>
                  <a:pt x="18215" y="11531"/>
                  <a:pt x="18374" y="12849"/>
                </a:cubicBezTo>
                <a:cubicBezTo>
                  <a:pt x="18536" y="14198"/>
                  <a:pt x="19284" y="15518"/>
                  <a:pt x="20574" y="16735"/>
                </a:cubicBezTo>
                <a:cubicBezTo>
                  <a:pt x="20157" y="17531"/>
                  <a:pt x="20027" y="18352"/>
                  <a:pt x="20190" y="19167"/>
                </a:cubicBezTo>
                <a:cubicBezTo>
                  <a:pt x="20357" y="20008"/>
                  <a:pt x="20834" y="20831"/>
                  <a:pt x="21600" y="21600"/>
                </a:cubicBezTo>
                <a:cubicBezTo>
                  <a:pt x="20540" y="20294"/>
                  <a:pt x="18742" y="19138"/>
                  <a:pt x="16387" y="18249"/>
                </a:cubicBezTo>
                <a:cubicBezTo>
                  <a:pt x="14281" y="17454"/>
                  <a:pt x="11792" y="16897"/>
                  <a:pt x="9124" y="16624"/>
                </a:cubicBezTo>
                <a:cubicBezTo>
                  <a:pt x="10878" y="15947"/>
                  <a:pt x="12288" y="15104"/>
                  <a:pt x="13254" y="14153"/>
                </a:cubicBezTo>
                <a:cubicBezTo>
                  <a:pt x="14138" y="13283"/>
                  <a:pt x="14632" y="12341"/>
                  <a:pt x="14706" y="11383"/>
                </a:cubicBezTo>
                <a:cubicBezTo>
                  <a:pt x="12794" y="11066"/>
                  <a:pt x="11270" y="10392"/>
                  <a:pt x="10518" y="9531"/>
                </a:cubicBezTo>
                <a:cubicBezTo>
                  <a:pt x="9914" y="8840"/>
                  <a:pt x="9854" y="8076"/>
                  <a:pt x="10348" y="7367"/>
                </a:cubicBezTo>
                <a:cubicBezTo>
                  <a:pt x="9269" y="6793"/>
                  <a:pt x="7975" y="6310"/>
                  <a:pt x="6527" y="5941"/>
                </a:cubicBezTo>
                <a:cubicBezTo>
                  <a:pt x="4529" y="5432"/>
                  <a:pt x="2289" y="5152"/>
                  <a:pt x="0" y="5125"/>
                </a:cubicBezTo>
                <a:close/>
              </a:path>
            </a:pathLst>
          </a:custGeom>
          <a:noFill/>
          <a:ln w="25400" cap="flat" cmpd="sng">
            <a:solidFill>
              <a:srgbClr val="000000"/>
            </a:solidFill>
            <a:prstDash val="solid"/>
            <a:miter lim="400000"/>
            <a:headEnd type="none" w="sm" len="sm"/>
            <a:tailEnd type="none" w="sm" len="sm"/>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377" name="Google Shape;4377;p27"/>
          <p:cNvSpPr/>
          <p:nvPr/>
        </p:nvSpPr>
        <p:spPr>
          <a:xfrm>
            <a:off x="4300140" y="2997676"/>
            <a:ext cx="44101" cy="62212"/>
          </a:xfrm>
          <a:custGeom>
            <a:avLst/>
            <a:gdLst/>
            <a:ahLst/>
            <a:cxnLst/>
            <a:rect l="l" t="t" r="r" b="b"/>
            <a:pathLst>
              <a:path w="21600" h="21600" extrusionOk="0">
                <a:moveTo>
                  <a:pt x="9116" y="4097"/>
                </a:moveTo>
                <a:cubicBezTo>
                  <a:pt x="11880" y="5147"/>
                  <a:pt x="15282" y="4831"/>
                  <a:pt x="17571" y="3311"/>
                </a:cubicBezTo>
                <a:cubicBezTo>
                  <a:pt x="18873" y="2446"/>
                  <a:pt x="19661" y="1262"/>
                  <a:pt x="19776" y="0"/>
                </a:cubicBezTo>
                <a:lnTo>
                  <a:pt x="21600" y="2659"/>
                </a:lnTo>
                <a:cubicBezTo>
                  <a:pt x="20794" y="4197"/>
                  <a:pt x="20234" y="5795"/>
                  <a:pt x="19931" y="7422"/>
                </a:cubicBezTo>
                <a:cubicBezTo>
                  <a:pt x="19615" y="9122"/>
                  <a:pt x="19581" y="10843"/>
                  <a:pt x="19831" y="12550"/>
                </a:cubicBezTo>
                <a:cubicBezTo>
                  <a:pt x="18292" y="13193"/>
                  <a:pt x="17049" y="14139"/>
                  <a:pt x="16252" y="15273"/>
                </a:cubicBezTo>
                <a:cubicBezTo>
                  <a:pt x="15498" y="16346"/>
                  <a:pt x="15174" y="17547"/>
                  <a:pt x="15317" y="18742"/>
                </a:cubicBezTo>
                <a:cubicBezTo>
                  <a:pt x="13904" y="18917"/>
                  <a:pt x="12549" y="19275"/>
                  <a:pt x="11319" y="19798"/>
                </a:cubicBezTo>
                <a:cubicBezTo>
                  <a:pt x="10194" y="20276"/>
                  <a:pt x="9191" y="20885"/>
                  <a:pt x="8352" y="21600"/>
                </a:cubicBezTo>
                <a:cubicBezTo>
                  <a:pt x="7503" y="20748"/>
                  <a:pt x="6445" y="20011"/>
                  <a:pt x="5229" y="19424"/>
                </a:cubicBezTo>
                <a:cubicBezTo>
                  <a:pt x="3664" y="18670"/>
                  <a:pt x="1875" y="18181"/>
                  <a:pt x="0" y="17995"/>
                </a:cubicBezTo>
                <a:cubicBezTo>
                  <a:pt x="1942" y="18309"/>
                  <a:pt x="3932" y="18448"/>
                  <a:pt x="5923" y="18408"/>
                </a:cubicBezTo>
                <a:cubicBezTo>
                  <a:pt x="7805" y="18370"/>
                  <a:pt x="9673" y="18173"/>
                  <a:pt x="11488" y="17821"/>
                </a:cubicBezTo>
                <a:cubicBezTo>
                  <a:pt x="13583" y="16212"/>
                  <a:pt x="15047" y="14243"/>
                  <a:pt x="15733" y="12109"/>
                </a:cubicBezTo>
                <a:cubicBezTo>
                  <a:pt x="16118" y="10911"/>
                  <a:pt x="16250" y="9679"/>
                  <a:pt x="16125" y="8453"/>
                </a:cubicBezTo>
                <a:cubicBezTo>
                  <a:pt x="15545" y="7490"/>
                  <a:pt x="14692" y="6621"/>
                  <a:pt x="13617" y="5902"/>
                </a:cubicBezTo>
                <a:cubicBezTo>
                  <a:pt x="12345" y="5050"/>
                  <a:pt x="10801" y="4431"/>
                  <a:pt x="9116" y="4097"/>
                </a:cubicBezTo>
                <a:close/>
              </a:path>
            </a:pathLst>
          </a:custGeom>
          <a:noFill/>
          <a:ln w="25400" cap="flat" cmpd="sng">
            <a:solidFill>
              <a:srgbClr val="000000"/>
            </a:solidFill>
            <a:prstDash val="solid"/>
            <a:miter lim="400000"/>
            <a:headEnd type="none" w="sm" len="sm"/>
            <a:tailEnd type="none" w="sm" len="sm"/>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378" name="Google Shape;4378;p27"/>
          <p:cNvSpPr/>
          <p:nvPr/>
        </p:nvSpPr>
        <p:spPr>
          <a:xfrm>
            <a:off x="4132168" y="2850953"/>
            <a:ext cx="249252" cy="285809"/>
          </a:xfrm>
          <a:custGeom>
            <a:avLst/>
            <a:gdLst/>
            <a:ahLst/>
            <a:cxnLst/>
            <a:rect l="l" t="t" r="r" b="b"/>
            <a:pathLst>
              <a:path w="21458" h="21469" extrusionOk="0">
                <a:moveTo>
                  <a:pt x="5384" y="16705"/>
                </a:moveTo>
                <a:lnTo>
                  <a:pt x="4701" y="16909"/>
                </a:lnTo>
                <a:lnTo>
                  <a:pt x="3258" y="14988"/>
                </a:lnTo>
                <a:cubicBezTo>
                  <a:pt x="2637" y="15464"/>
                  <a:pt x="1716" y="15489"/>
                  <a:pt x="1063" y="15047"/>
                </a:cubicBezTo>
                <a:cubicBezTo>
                  <a:pt x="362" y="14574"/>
                  <a:pt x="182" y="13716"/>
                  <a:pt x="643" y="13056"/>
                </a:cubicBezTo>
                <a:cubicBezTo>
                  <a:pt x="241" y="12737"/>
                  <a:pt x="9" y="12287"/>
                  <a:pt x="0" y="11814"/>
                </a:cubicBezTo>
                <a:cubicBezTo>
                  <a:pt x="-8" y="11348"/>
                  <a:pt x="201" y="10900"/>
                  <a:pt x="579" y="10571"/>
                </a:cubicBezTo>
                <a:cubicBezTo>
                  <a:pt x="319" y="10294"/>
                  <a:pt x="197" y="9938"/>
                  <a:pt x="242" y="9582"/>
                </a:cubicBezTo>
                <a:cubicBezTo>
                  <a:pt x="288" y="9222"/>
                  <a:pt x="501" y="8893"/>
                  <a:pt x="832" y="8673"/>
                </a:cubicBezTo>
                <a:cubicBezTo>
                  <a:pt x="564" y="8506"/>
                  <a:pt x="397" y="8243"/>
                  <a:pt x="375" y="7957"/>
                </a:cubicBezTo>
                <a:cubicBezTo>
                  <a:pt x="338" y="7473"/>
                  <a:pt x="702" y="7035"/>
                  <a:pt x="1241" y="6915"/>
                </a:cubicBezTo>
                <a:cubicBezTo>
                  <a:pt x="909" y="6873"/>
                  <a:pt x="649" y="6646"/>
                  <a:pt x="599" y="6357"/>
                </a:cubicBezTo>
                <a:cubicBezTo>
                  <a:pt x="537" y="5989"/>
                  <a:pt x="822" y="5646"/>
                  <a:pt x="1241" y="5582"/>
                </a:cubicBezTo>
                <a:cubicBezTo>
                  <a:pt x="740" y="5527"/>
                  <a:pt x="344" y="5185"/>
                  <a:pt x="275" y="4748"/>
                </a:cubicBezTo>
                <a:cubicBezTo>
                  <a:pt x="216" y="4378"/>
                  <a:pt x="409" y="4013"/>
                  <a:pt x="769" y="3811"/>
                </a:cubicBezTo>
                <a:cubicBezTo>
                  <a:pt x="435" y="3374"/>
                  <a:pt x="418" y="2808"/>
                  <a:pt x="724" y="2356"/>
                </a:cubicBezTo>
                <a:cubicBezTo>
                  <a:pt x="1001" y="1949"/>
                  <a:pt x="1500" y="1697"/>
                  <a:pt x="2042" y="1691"/>
                </a:cubicBezTo>
                <a:cubicBezTo>
                  <a:pt x="2254" y="1078"/>
                  <a:pt x="2908" y="662"/>
                  <a:pt x="3642" y="674"/>
                </a:cubicBezTo>
                <a:cubicBezTo>
                  <a:pt x="4180" y="683"/>
                  <a:pt x="4676" y="928"/>
                  <a:pt x="4961" y="1325"/>
                </a:cubicBezTo>
                <a:cubicBezTo>
                  <a:pt x="5335" y="1162"/>
                  <a:pt x="5787" y="1235"/>
                  <a:pt x="6069" y="1504"/>
                </a:cubicBezTo>
                <a:cubicBezTo>
                  <a:pt x="6311" y="1733"/>
                  <a:pt x="6378" y="2064"/>
                  <a:pt x="6243" y="2352"/>
                </a:cubicBezTo>
                <a:cubicBezTo>
                  <a:pt x="6704" y="2195"/>
                  <a:pt x="7219" y="2208"/>
                  <a:pt x="7669" y="2390"/>
                </a:cubicBezTo>
                <a:cubicBezTo>
                  <a:pt x="8116" y="2569"/>
                  <a:pt x="8460" y="2899"/>
                  <a:pt x="8624" y="3303"/>
                </a:cubicBezTo>
                <a:cubicBezTo>
                  <a:pt x="9058" y="3075"/>
                  <a:pt x="9545" y="2933"/>
                  <a:pt x="10049" y="2888"/>
                </a:cubicBezTo>
                <a:cubicBezTo>
                  <a:pt x="10619" y="2836"/>
                  <a:pt x="11194" y="2910"/>
                  <a:pt x="11722" y="3101"/>
                </a:cubicBezTo>
                <a:cubicBezTo>
                  <a:pt x="11903" y="2836"/>
                  <a:pt x="12197" y="2644"/>
                  <a:pt x="12539" y="2568"/>
                </a:cubicBezTo>
                <a:cubicBezTo>
                  <a:pt x="12877" y="2493"/>
                  <a:pt x="13235" y="2536"/>
                  <a:pt x="13537" y="2688"/>
                </a:cubicBezTo>
                <a:cubicBezTo>
                  <a:pt x="13609" y="2455"/>
                  <a:pt x="13789" y="2259"/>
                  <a:pt x="14033" y="2146"/>
                </a:cubicBezTo>
                <a:cubicBezTo>
                  <a:pt x="14303" y="2021"/>
                  <a:pt x="14623" y="2009"/>
                  <a:pt x="14903" y="2115"/>
                </a:cubicBezTo>
                <a:cubicBezTo>
                  <a:pt x="14837" y="1799"/>
                  <a:pt x="14928" y="1473"/>
                  <a:pt x="15153" y="1218"/>
                </a:cubicBezTo>
                <a:cubicBezTo>
                  <a:pt x="15447" y="886"/>
                  <a:pt x="15924" y="719"/>
                  <a:pt x="16399" y="782"/>
                </a:cubicBezTo>
                <a:cubicBezTo>
                  <a:pt x="16477" y="478"/>
                  <a:pt x="16742" y="236"/>
                  <a:pt x="17087" y="153"/>
                </a:cubicBezTo>
                <a:cubicBezTo>
                  <a:pt x="17433" y="70"/>
                  <a:pt x="17804" y="160"/>
                  <a:pt x="18050" y="389"/>
                </a:cubicBezTo>
                <a:cubicBezTo>
                  <a:pt x="18586" y="-7"/>
                  <a:pt x="19331" y="-110"/>
                  <a:pt x="19980" y="123"/>
                </a:cubicBezTo>
                <a:cubicBezTo>
                  <a:pt x="21134" y="536"/>
                  <a:pt x="21592" y="1750"/>
                  <a:pt x="20946" y="2681"/>
                </a:cubicBezTo>
                <a:cubicBezTo>
                  <a:pt x="21149" y="3070"/>
                  <a:pt x="21240" y="3498"/>
                  <a:pt x="21213" y="3925"/>
                </a:cubicBezTo>
                <a:cubicBezTo>
                  <a:pt x="21188" y="4305"/>
                  <a:pt x="21069" y="4675"/>
                  <a:pt x="20865" y="5012"/>
                </a:cubicBezTo>
                <a:cubicBezTo>
                  <a:pt x="21030" y="5171"/>
                  <a:pt x="21146" y="5364"/>
                  <a:pt x="21203" y="5573"/>
                </a:cubicBezTo>
                <a:cubicBezTo>
                  <a:pt x="21265" y="5803"/>
                  <a:pt x="21254" y="6044"/>
                  <a:pt x="21170" y="6269"/>
                </a:cubicBezTo>
                <a:cubicBezTo>
                  <a:pt x="21370" y="6447"/>
                  <a:pt x="21474" y="6691"/>
                  <a:pt x="21457" y="6939"/>
                </a:cubicBezTo>
                <a:cubicBezTo>
                  <a:pt x="21438" y="7208"/>
                  <a:pt x="21281" y="7454"/>
                  <a:pt x="21030" y="7610"/>
                </a:cubicBezTo>
                <a:cubicBezTo>
                  <a:pt x="21221" y="7898"/>
                  <a:pt x="21315" y="8227"/>
                  <a:pt x="21301" y="8559"/>
                </a:cubicBezTo>
                <a:cubicBezTo>
                  <a:pt x="21285" y="8933"/>
                  <a:pt x="21135" y="9293"/>
                  <a:pt x="20871" y="9588"/>
                </a:cubicBezTo>
                <a:cubicBezTo>
                  <a:pt x="21160" y="9733"/>
                  <a:pt x="21359" y="9983"/>
                  <a:pt x="21413" y="10269"/>
                </a:cubicBezTo>
                <a:cubicBezTo>
                  <a:pt x="21471" y="10577"/>
                  <a:pt x="21357" y="10890"/>
                  <a:pt x="21105" y="11112"/>
                </a:cubicBezTo>
                <a:cubicBezTo>
                  <a:pt x="21351" y="11375"/>
                  <a:pt x="21464" y="11713"/>
                  <a:pt x="21419" y="12050"/>
                </a:cubicBezTo>
                <a:cubicBezTo>
                  <a:pt x="21383" y="12322"/>
                  <a:pt x="21246" y="12575"/>
                  <a:pt x="21028" y="12772"/>
                </a:cubicBezTo>
                <a:cubicBezTo>
                  <a:pt x="21202" y="13060"/>
                  <a:pt x="21223" y="13399"/>
                  <a:pt x="21087" y="13701"/>
                </a:cubicBezTo>
                <a:cubicBezTo>
                  <a:pt x="20948" y="14011"/>
                  <a:pt x="20658" y="14251"/>
                  <a:pt x="20296" y="14356"/>
                </a:cubicBezTo>
                <a:cubicBezTo>
                  <a:pt x="20894" y="14850"/>
                  <a:pt x="21080" y="15615"/>
                  <a:pt x="20763" y="16278"/>
                </a:cubicBezTo>
                <a:cubicBezTo>
                  <a:pt x="20568" y="16685"/>
                  <a:pt x="20198" y="17008"/>
                  <a:pt x="19731" y="17177"/>
                </a:cubicBezTo>
                <a:cubicBezTo>
                  <a:pt x="19777" y="17445"/>
                  <a:pt x="19753" y="17703"/>
                  <a:pt x="19671" y="17946"/>
                </a:cubicBezTo>
                <a:cubicBezTo>
                  <a:pt x="19550" y="18306"/>
                  <a:pt x="19276" y="18661"/>
                  <a:pt x="18808" y="18690"/>
                </a:cubicBezTo>
                <a:cubicBezTo>
                  <a:pt x="18575" y="18704"/>
                  <a:pt x="18351" y="18605"/>
                  <a:pt x="18227" y="18433"/>
                </a:cubicBezTo>
                <a:cubicBezTo>
                  <a:pt x="17935" y="18667"/>
                  <a:pt x="17547" y="18789"/>
                  <a:pt x="17151" y="18769"/>
                </a:cubicBezTo>
                <a:cubicBezTo>
                  <a:pt x="16863" y="18755"/>
                  <a:pt x="16587" y="18667"/>
                  <a:pt x="16357" y="18515"/>
                </a:cubicBezTo>
                <a:cubicBezTo>
                  <a:pt x="15860" y="18779"/>
                  <a:pt x="15230" y="18755"/>
                  <a:pt x="14760" y="18455"/>
                </a:cubicBezTo>
                <a:cubicBezTo>
                  <a:pt x="14438" y="18250"/>
                  <a:pt x="14232" y="17934"/>
                  <a:pt x="14194" y="17588"/>
                </a:cubicBezTo>
                <a:cubicBezTo>
                  <a:pt x="14031" y="17780"/>
                  <a:pt x="13769" y="17888"/>
                  <a:pt x="13495" y="17874"/>
                </a:cubicBezTo>
                <a:cubicBezTo>
                  <a:pt x="13255" y="17863"/>
                  <a:pt x="13033" y="17757"/>
                  <a:pt x="12891" y="17588"/>
                </a:cubicBezTo>
                <a:cubicBezTo>
                  <a:pt x="12809" y="18164"/>
                  <a:pt x="12709" y="18739"/>
                  <a:pt x="12592" y="19311"/>
                </a:cubicBezTo>
                <a:cubicBezTo>
                  <a:pt x="12473" y="19889"/>
                  <a:pt x="12337" y="20463"/>
                  <a:pt x="12182" y="21035"/>
                </a:cubicBezTo>
                <a:cubicBezTo>
                  <a:pt x="12085" y="21250"/>
                  <a:pt x="11870" y="21408"/>
                  <a:pt x="11610" y="21454"/>
                </a:cubicBezTo>
                <a:cubicBezTo>
                  <a:pt x="11412" y="21490"/>
                  <a:pt x="11207" y="21457"/>
                  <a:pt x="11037" y="21362"/>
                </a:cubicBezTo>
                <a:cubicBezTo>
                  <a:pt x="10842" y="21459"/>
                  <a:pt x="10611" y="21479"/>
                  <a:pt x="10398" y="21419"/>
                </a:cubicBezTo>
                <a:cubicBezTo>
                  <a:pt x="10181" y="21358"/>
                  <a:pt x="10004" y="21219"/>
                  <a:pt x="9913" y="21036"/>
                </a:cubicBezTo>
                <a:cubicBezTo>
                  <a:pt x="9390" y="20440"/>
                  <a:pt x="9003" y="19763"/>
                  <a:pt x="8771" y="19040"/>
                </a:cubicBezTo>
                <a:cubicBezTo>
                  <a:pt x="8572" y="18417"/>
                  <a:pt x="8491" y="17771"/>
                  <a:pt x="8533" y="17126"/>
                </a:cubicBezTo>
                <a:cubicBezTo>
                  <a:pt x="8524" y="16568"/>
                  <a:pt x="8704" y="16021"/>
                  <a:pt x="9049" y="15552"/>
                </a:cubicBezTo>
                <a:cubicBezTo>
                  <a:pt x="9516" y="14917"/>
                  <a:pt x="10250" y="14467"/>
                  <a:pt x="11094" y="14301"/>
                </a:cubicBezTo>
                <a:cubicBezTo>
                  <a:pt x="10771" y="13698"/>
                  <a:pt x="10221" y="13210"/>
                  <a:pt x="9534" y="12921"/>
                </a:cubicBezTo>
                <a:cubicBezTo>
                  <a:pt x="8706" y="12572"/>
                  <a:pt x="7750" y="12536"/>
                  <a:pt x="6892" y="12822"/>
                </a:cubicBezTo>
                <a:cubicBezTo>
                  <a:pt x="6784" y="12986"/>
                  <a:pt x="6639" y="13130"/>
                  <a:pt x="6466" y="13244"/>
                </a:cubicBezTo>
                <a:cubicBezTo>
                  <a:pt x="6089" y="13493"/>
                  <a:pt x="5609" y="13589"/>
                  <a:pt x="5146" y="13509"/>
                </a:cubicBezTo>
                <a:cubicBezTo>
                  <a:pt x="5312" y="13742"/>
                  <a:pt x="5339" y="14030"/>
                  <a:pt x="5219" y="14283"/>
                </a:cubicBezTo>
                <a:cubicBezTo>
                  <a:pt x="5033" y="14674"/>
                  <a:pt x="4558" y="14896"/>
                  <a:pt x="4083" y="14814"/>
                </a:cubicBezTo>
                <a:lnTo>
                  <a:pt x="5384" y="16705"/>
                </a:lnTo>
                <a:close/>
              </a:path>
            </a:pathLst>
          </a:custGeom>
          <a:solidFill>
            <a:srgbClr val="FFFFFF"/>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379" name="Google Shape;4379;p27"/>
          <p:cNvSpPr/>
          <p:nvPr/>
        </p:nvSpPr>
        <p:spPr>
          <a:xfrm>
            <a:off x="4169734" y="2905330"/>
            <a:ext cx="76405" cy="111150"/>
          </a:xfrm>
          <a:custGeom>
            <a:avLst/>
            <a:gdLst/>
            <a:ahLst/>
            <a:cxnLst/>
            <a:rect l="l" t="t" r="r" b="b"/>
            <a:pathLst>
              <a:path w="21600" h="21600" extrusionOk="0">
                <a:moveTo>
                  <a:pt x="5833" y="2649"/>
                </a:moveTo>
                <a:lnTo>
                  <a:pt x="1554" y="0"/>
                </a:lnTo>
                <a:cubicBezTo>
                  <a:pt x="2097" y="905"/>
                  <a:pt x="2291" y="1891"/>
                  <a:pt x="2115" y="2863"/>
                </a:cubicBezTo>
                <a:cubicBezTo>
                  <a:pt x="1902" y="4037"/>
                  <a:pt x="1163" y="5137"/>
                  <a:pt x="0" y="6009"/>
                </a:cubicBezTo>
                <a:cubicBezTo>
                  <a:pt x="741" y="6830"/>
                  <a:pt x="1263" y="7735"/>
                  <a:pt x="1542" y="8682"/>
                </a:cubicBezTo>
                <a:cubicBezTo>
                  <a:pt x="1875" y="9814"/>
                  <a:pt x="1854" y="10983"/>
                  <a:pt x="1481" y="12110"/>
                </a:cubicBezTo>
                <a:cubicBezTo>
                  <a:pt x="2340" y="12562"/>
                  <a:pt x="2919" y="13220"/>
                  <a:pt x="3103" y="13953"/>
                </a:cubicBezTo>
                <a:cubicBezTo>
                  <a:pt x="3280" y="14662"/>
                  <a:pt x="3075" y="15390"/>
                  <a:pt x="2526" y="16002"/>
                </a:cubicBezTo>
                <a:cubicBezTo>
                  <a:pt x="3108" y="16345"/>
                  <a:pt x="3503" y="16813"/>
                  <a:pt x="3648" y="17330"/>
                </a:cubicBezTo>
                <a:cubicBezTo>
                  <a:pt x="3773" y="17777"/>
                  <a:pt x="3704" y="18239"/>
                  <a:pt x="3450" y="18659"/>
                </a:cubicBezTo>
                <a:cubicBezTo>
                  <a:pt x="4508" y="18786"/>
                  <a:pt x="5413" y="19254"/>
                  <a:pt x="5884" y="19916"/>
                </a:cubicBezTo>
                <a:cubicBezTo>
                  <a:pt x="6258" y="20441"/>
                  <a:pt x="6323" y="21043"/>
                  <a:pt x="6069" y="21600"/>
                </a:cubicBezTo>
                <a:cubicBezTo>
                  <a:pt x="7722" y="20571"/>
                  <a:pt x="9695" y="19814"/>
                  <a:pt x="11837" y="19385"/>
                </a:cubicBezTo>
                <a:cubicBezTo>
                  <a:pt x="14518" y="18849"/>
                  <a:pt x="17364" y="18845"/>
                  <a:pt x="20049" y="19374"/>
                </a:cubicBezTo>
                <a:cubicBezTo>
                  <a:pt x="19952" y="18890"/>
                  <a:pt x="20062" y="18398"/>
                  <a:pt x="20365" y="17957"/>
                </a:cubicBezTo>
                <a:cubicBezTo>
                  <a:pt x="20641" y="17554"/>
                  <a:pt x="21067" y="17209"/>
                  <a:pt x="21600" y="16957"/>
                </a:cubicBezTo>
                <a:cubicBezTo>
                  <a:pt x="19607" y="17511"/>
                  <a:pt x="17500" y="17847"/>
                  <a:pt x="15356" y="17955"/>
                </a:cubicBezTo>
                <a:cubicBezTo>
                  <a:pt x="12773" y="18084"/>
                  <a:pt x="10177" y="17880"/>
                  <a:pt x="7703" y="17352"/>
                </a:cubicBezTo>
                <a:cubicBezTo>
                  <a:pt x="6235" y="16324"/>
                  <a:pt x="5339" y="14974"/>
                  <a:pt x="5169" y="13538"/>
                </a:cubicBezTo>
                <a:cubicBezTo>
                  <a:pt x="5030" y="12361"/>
                  <a:pt x="5389" y="11181"/>
                  <a:pt x="6204" y="10141"/>
                </a:cubicBezTo>
                <a:cubicBezTo>
                  <a:pt x="4731" y="9061"/>
                  <a:pt x="3928" y="7630"/>
                  <a:pt x="3963" y="6150"/>
                </a:cubicBezTo>
                <a:cubicBezTo>
                  <a:pt x="3993" y="4871"/>
                  <a:pt x="4652" y="3637"/>
                  <a:pt x="5833" y="2649"/>
                </a:cubicBezTo>
                <a:close/>
              </a:path>
            </a:pathLst>
          </a:custGeom>
          <a:solidFill>
            <a:schemeClr val="accent3"/>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380" name="Google Shape;4380;p27"/>
          <p:cNvSpPr/>
          <p:nvPr/>
        </p:nvSpPr>
        <p:spPr>
          <a:xfrm>
            <a:off x="4198295" y="2924079"/>
            <a:ext cx="18084" cy="17425"/>
          </a:xfrm>
          <a:custGeom>
            <a:avLst/>
            <a:gdLst/>
            <a:ahLst/>
            <a:cxnLst/>
            <a:rect l="l" t="t" r="r" b="b"/>
            <a:pathLst>
              <a:path w="21600" h="21600" extrusionOk="0">
                <a:moveTo>
                  <a:pt x="0" y="0"/>
                </a:moveTo>
                <a:cubicBezTo>
                  <a:pt x="3271" y="3815"/>
                  <a:pt x="7432" y="6694"/>
                  <a:pt x="12084" y="8360"/>
                </a:cubicBezTo>
                <a:cubicBezTo>
                  <a:pt x="15145" y="9455"/>
                  <a:pt x="18363" y="10003"/>
                  <a:pt x="21600" y="9978"/>
                </a:cubicBezTo>
                <a:cubicBezTo>
                  <a:pt x="18109" y="10699"/>
                  <a:pt x="14820" y="12230"/>
                  <a:pt x="11979" y="14456"/>
                </a:cubicBezTo>
                <a:cubicBezTo>
                  <a:pt x="9504" y="16396"/>
                  <a:pt x="7423" y="18824"/>
                  <a:pt x="5854" y="21600"/>
                </a:cubicBezTo>
                <a:cubicBezTo>
                  <a:pt x="6746" y="18224"/>
                  <a:pt x="6839" y="14674"/>
                  <a:pt x="6124" y="11254"/>
                </a:cubicBezTo>
                <a:cubicBezTo>
                  <a:pt x="5223" y="6947"/>
                  <a:pt x="3089" y="3024"/>
                  <a:pt x="0" y="0"/>
                </a:cubicBezTo>
                <a:close/>
              </a:path>
            </a:pathLst>
          </a:custGeom>
          <a:solidFill>
            <a:schemeClr val="accent3"/>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381" name="Google Shape;4381;p27"/>
          <p:cNvSpPr/>
          <p:nvPr/>
        </p:nvSpPr>
        <p:spPr>
          <a:xfrm>
            <a:off x="4272139" y="2924635"/>
            <a:ext cx="42201" cy="24055"/>
          </a:xfrm>
          <a:custGeom>
            <a:avLst/>
            <a:gdLst/>
            <a:ahLst/>
            <a:cxnLst/>
            <a:rect l="l" t="t" r="r" b="b"/>
            <a:pathLst>
              <a:path w="21600" h="21600" extrusionOk="0">
                <a:moveTo>
                  <a:pt x="0" y="3915"/>
                </a:moveTo>
                <a:cubicBezTo>
                  <a:pt x="1901" y="4121"/>
                  <a:pt x="3764" y="4942"/>
                  <a:pt x="5495" y="6336"/>
                </a:cubicBezTo>
                <a:cubicBezTo>
                  <a:pt x="7036" y="7578"/>
                  <a:pt x="8449" y="9257"/>
                  <a:pt x="9679" y="11305"/>
                </a:cubicBezTo>
                <a:cubicBezTo>
                  <a:pt x="11060" y="11914"/>
                  <a:pt x="12333" y="13119"/>
                  <a:pt x="13381" y="14810"/>
                </a:cubicBezTo>
                <a:cubicBezTo>
                  <a:pt x="14521" y="16649"/>
                  <a:pt x="15356" y="18995"/>
                  <a:pt x="15796" y="21600"/>
                </a:cubicBezTo>
                <a:cubicBezTo>
                  <a:pt x="16115" y="17929"/>
                  <a:pt x="17062" y="14513"/>
                  <a:pt x="18511" y="11806"/>
                </a:cubicBezTo>
                <a:cubicBezTo>
                  <a:pt x="19391" y="10160"/>
                  <a:pt x="20439" y="8817"/>
                  <a:pt x="21600" y="7844"/>
                </a:cubicBezTo>
                <a:cubicBezTo>
                  <a:pt x="20030" y="8168"/>
                  <a:pt x="18443" y="8171"/>
                  <a:pt x="16873" y="7852"/>
                </a:cubicBezTo>
                <a:cubicBezTo>
                  <a:pt x="14931" y="7458"/>
                  <a:pt x="13031" y="6577"/>
                  <a:pt x="11232" y="5236"/>
                </a:cubicBezTo>
                <a:cubicBezTo>
                  <a:pt x="10086" y="4866"/>
                  <a:pt x="8962" y="4312"/>
                  <a:pt x="7874" y="3583"/>
                </a:cubicBezTo>
                <a:cubicBezTo>
                  <a:pt x="6492" y="2658"/>
                  <a:pt x="5177" y="1456"/>
                  <a:pt x="3953" y="0"/>
                </a:cubicBezTo>
                <a:lnTo>
                  <a:pt x="0" y="3915"/>
                </a:lnTo>
                <a:close/>
              </a:path>
            </a:pathLst>
          </a:custGeom>
          <a:solidFill>
            <a:schemeClr val="accent3"/>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382" name="Google Shape;4382;p27"/>
          <p:cNvSpPr/>
          <p:nvPr/>
        </p:nvSpPr>
        <p:spPr>
          <a:xfrm>
            <a:off x="4265208" y="3012931"/>
            <a:ext cx="58298" cy="17640"/>
          </a:xfrm>
          <a:custGeom>
            <a:avLst/>
            <a:gdLst/>
            <a:ahLst/>
            <a:cxnLst/>
            <a:rect l="l" t="t" r="r" b="b"/>
            <a:pathLst>
              <a:path w="21600" h="21600" extrusionOk="0">
                <a:moveTo>
                  <a:pt x="2635" y="0"/>
                </a:moveTo>
                <a:lnTo>
                  <a:pt x="0" y="8061"/>
                </a:lnTo>
                <a:cubicBezTo>
                  <a:pt x="1925" y="7992"/>
                  <a:pt x="3850" y="8383"/>
                  <a:pt x="5758" y="9231"/>
                </a:cubicBezTo>
                <a:cubicBezTo>
                  <a:pt x="8115" y="10278"/>
                  <a:pt x="10440" y="12019"/>
                  <a:pt x="12703" y="14432"/>
                </a:cubicBezTo>
                <a:cubicBezTo>
                  <a:pt x="14202" y="14517"/>
                  <a:pt x="15693" y="15138"/>
                  <a:pt x="17152" y="16282"/>
                </a:cubicBezTo>
                <a:cubicBezTo>
                  <a:pt x="18691" y="17490"/>
                  <a:pt x="20183" y="19274"/>
                  <a:pt x="21600" y="21600"/>
                </a:cubicBezTo>
                <a:lnTo>
                  <a:pt x="15898" y="7655"/>
                </a:lnTo>
                <a:cubicBezTo>
                  <a:pt x="13878" y="7985"/>
                  <a:pt x="11852" y="7650"/>
                  <a:pt x="9851" y="6656"/>
                </a:cubicBezTo>
                <a:cubicBezTo>
                  <a:pt x="7372" y="5424"/>
                  <a:pt x="4949" y="3189"/>
                  <a:pt x="2635" y="0"/>
                </a:cubicBezTo>
                <a:close/>
              </a:path>
            </a:pathLst>
          </a:custGeom>
          <a:solidFill>
            <a:schemeClr val="accent3"/>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383" name="Google Shape;4383;p27"/>
          <p:cNvSpPr/>
          <p:nvPr/>
        </p:nvSpPr>
        <p:spPr>
          <a:xfrm>
            <a:off x="7867836" y="3521382"/>
            <a:ext cx="500493" cy="500493"/>
          </a:xfrm>
          <a:prstGeom prst="ellipse">
            <a:avLst/>
          </a:prstGeom>
          <a:solidFill>
            <a:srgbClr val="C70100"/>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nvGrpSpPr>
          <p:cNvPr id="4384" name="Google Shape;4384;p27"/>
          <p:cNvGrpSpPr/>
          <p:nvPr/>
        </p:nvGrpSpPr>
        <p:grpSpPr>
          <a:xfrm>
            <a:off x="7977602" y="3670778"/>
            <a:ext cx="287092" cy="195567"/>
            <a:chOff x="0" y="-1"/>
            <a:chExt cx="546810" cy="372488"/>
          </a:xfrm>
        </p:grpSpPr>
        <p:sp>
          <p:nvSpPr>
            <p:cNvPr id="4385" name="Google Shape;4385;p27"/>
            <p:cNvSpPr/>
            <p:nvPr/>
          </p:nvSpPr>
          <p:spPr>
            <a:xfrm>
              <a:off x="0" y="-1"/>
              <a:ext cx="259776" cy="372488"/>
            </a:xfrm>
            <a:custGeom>
              <a:avLst/>
              <a:gdLst/>
              <a:ahLst/>
              <a:cxnLst/>
              <a:rect l="l" t="t" r="r" b="b"/>
              <a:pathLst>
                <a:path w="21070" h="20461" extrusionOk="0">
                  <a:moveTo>
                    <a:pt x="15922" y="9343"/>
                  </a:moveTo>
                  <a:lnTo>
                    <a:pt x="19019" y="9596"/>
                  </a:lnTo>
                  <a:cubicBezTo>
                    <a:pt x="19821" y="9808"/>
                    <a:pt x="20465" y="10229"/>
                    <a:pt x="20806" y="10764"/>
                  </a:cubicBezTo>
                  <a:cubicBezTo>
                    <a:pt x="21117" y="11251"/>
                    <a:pt x="21155" y="11798"/>
                    <a:pt x="20912" y="12303"/>
                  </a:cubicBezTo>
                  <a:cubicBezTo>
                    <a:pt x="20122" y="12265"/>
                    <a:pt x="19327" y="12311"/>
                    <a:pt x="18557" y="12437"/>
                  </a:cubicBezTo>
                  <a:cubicBezTo>
                    <a:pt x="17733" y="12572"/>
                    <a:pt x="16948" y="12798"/>
                    <a:pt x="16233" y="13107"/>
                  </a:cubicBezTo>
                  <a:cubicBezTo>
                    <a:pt x="16565" y="13346"/>
                    <a:pt x="16845" y="13617"/>
                    <a:pt x="17062" y="13911"/>
                  </a:cubicBezTo>
                  <a:cubicBezTo>
                    <a:pt x="17948" y="15110"/>
                    <a:pt x="17742" y="16496"/>
                    <a:pt x="17488" y="17824"/>
                  </a:cubicBezTo>
                  <a:cubicBezTo>
                    <a:pt x="17328" y="18662"/>
                    <a:pt x="17157" y="19500"/>
                    <a:pt x="16975" y="20336"/>
                  </a:cubicBezTo>
                  <a:lnTo>
                    <a:pt x="15293" y="20461"/>
                  </a:lnTo>
                  <a:cubicBezTo>
                    <a:pt x="15640" y="19105"/>
                    <a:pt x="15635" y="17718"/>
                    <a:pt x="15278" y="16363"/>
                  </a:cubicBezTo>
                  <a:cubicBezTo>
                    <a:pt x="15150" y="15880"/>
                    <a:pt x="14979" y="15403"/>
                    <a:pt x="14764" y="14934"/>
                  </a:cubicBezTo>
                  <a:cubicBezTo>
                    <a:pt x="14616" y="17231"/>
                    <a:pt x="11916" y="19075"/>
                    <a:pt x="8526" y="19195"/>
                  </a:cubicBezTo>
                  <a:cubicBezTo>
                    <a:pt x="5697" y="19295"/>
                    <a:pt x="3403" y="18373"/>
                    <a:pt x="1883" y="16790"/>
                  </a:cubicBezTo>
                  <a:cubicBezTo>
                    <a:pt x="-165" y="14658"/>
                    <a:pt x="-445" y="11610"/>
                    <a:pt x="574" y="8669"/>
                  </a:cubicBezTo>
                  <a:cubicBezTo>
                    <a:pt x="2403" y="3390"/>
                    <a:pt x="7981" y="-1139"/>
                    <a:pt x="14640" y="255"/>
                  </a:cubicBezTo>
                  <a:cubicBezTo>
                    <a:pt x="18785" y="1122"/>
                    <a:pt x="20935" y="4211"/>
                    <a:pt x="19297" y="6934"/>
                  </a:cubicBezTo>
                  <a:cubicBezTo>
                    <a:pt x="18658" y="7995"/>
                    <a:pt x="17454" y="8856"/>
                    <a:pt x="15922" y="9343"/>
                  </a:cubicBezTo>
                  <a:close/>
                </a:path>
              </a:pathLst>
            </a:custGeom>
            <a:solidFill>
              <a:srgbClr val="FFFFFF"/>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386" name="Google Shape;4386;p27"/>
            <p:cNvSpPr/>
            <p:nvPr/>
          </p:nvSpPr>
          <p:spPr>
            <a:xfrm>
              <a:off x="287033" y="-1"/>
              <a:ext cx="259777" cy="372488"/>
            </a:xfrm>
            <a:custGeom>
              <a:avLst/>
              <a:gdLst/>
              <a:ahLst/>
              <a:cxnLst/>
              <a:rect l="l" t="t" r="r" b="b"/>
              <a:pathLst>
                <a:path w="21070" h="20461" extrusionOk="0">
                  <a:moveTo>
                    <a:pt x="5148" y="9343"/>
                  </a:moveTo>
                  <a:lnTo>
                    <a:pt x="2051" y="9596"/>
                  </a:lnTo>
                  <a:cubicBezTo>
                    <a:pt x="1249" y="9808"/>
                    <a:pt x="605" y="10229"/>
                    <a:pt x="264" y="10764"/>
                  </a:cubicBezTo>
                  <a:cubicBezTo>
                    <a:pt x="-47" y="11251"/>
                    <a:pt x="-85" y="11798"/>
                    <a:pt x="158" y="12303"/>
                  </a:cubicBezTo>
                  <a:cubicBezTo>
                    <a:pt x="948" y="12265"/>
                    <a:pt x="1743" y="12311"/>
                    <a:pt x="2513" y="12437"/>
                  </a:cubicBezTo>
                  <a:cubicBezTo>
                    <a:pt x="3337" y="12572"/>
                    <a:pt x="4122" y="12798"/>
                    <a:pt x="4837" y="13107"/>
                  </a:cubicBezTo>
                  <a:cubicBezTo>
                    <a:pt x="4505" y="13346"/>
                    <a:pt x="4225" y="13617"/>
                    <a:pt x="4008" y="13911"/>
                  </a:cubicBezTo>
                  <a:cubicBezTo>
                    <a:pt x="3122" y="15110"/>
                    <a:pt x="3328" y="16496"/>
                    <a:pt x="3582" y="17824"/>
                  </a:cubicBezTo>
                  <a:cubicBezTo>
                    <a:pt x="3742" y="18662"/>
                    <a:pt x="3913" y="19500"/>
                    <a:pt x="4095" y="20336"/>
                  </a:cubicBezTo>
                  <a:lnTo>
                    <a:pt x="5777" y="20461"/>
                  </a:lnTo>
                  <a:cubicBezTo>
                    <a:pt x="5430" y="19105"/>
                    <a:pt x="5435" y="17718"/>
                    <a:pt x="5792" y="16363"/>
                  </a:cubicBezTo>
                  <a:cubicBezTo>
                    <a:pt x="5920" y="15880"/>
                    <a:pt x="6091" y="15403"/>
                    <a:pt x="6306" y="14934"/>
                  </a:cubicBezTo>
                  <a:cubicBezTo>
                    <a:pt x="6454" y="17231"/>
                    <a:pt x="9154" y="19075"/>
                    <a:pt x="12544" y="19195"/>
                  </a:cubicBezTo>
                  <a:cubicBezTo>
                    <a:pt x="15373" y="19295"/>
                    <a:pt x="17667" y="18373"/>
                    <a:pt x="19187" y="16790"/>
                  </a:cubicBezTo>
                  <a:cubicBezTo>
                    <a:pt x="21235" y="14658"/>
                    <a:pt x="21515" y="11610"/>
                    <a:pt x="20496" y="8669"/>
                  </a:cubicBezTo>
                  <a:cubicBezTo>
                    <a:pt x="18667" y="3390"/>
                    <a:pt x="13089" y="-1139"/>
                    <a:pt x="6430" y="255"/>
                  </a:cubicBezTo>
                  <a:cubicBezTo>
                    <a:pt x="2285" y="1122"/>
                    <a:pt x="135" y="4211"/>
                    <a:pt x="1773" y="6934"/>
                  </a:cubicBezTo>
                  <a:cubicBezTo>
                    <a:pt x="2412" y="7995"/>
                    <a:pt x="3616" y="8856"/>
                    <a:pt x="5148" y="9343"/>
                  </a:cubicBezTo>
                  <a:close/>
                </a:path>
              </a:pathLst>
            </a:custGeom>
            <a:solidFill>
              <a:srgbClr val="FFFFFF"/>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4387" name="Google Shape;4387;p27"/>
          <p:cNvSpPr/>
          <p:nvPr/>
        </p:nvSpPr>
        <p:spPr>
          <a:xfrm>
            <a:off x="7276794" y="4956303"/>
            <a:ext cx="500493" cy="500493"/>
          </a:xfrm>
          <a:prstGeom prst="ellipse">
            <a:avLst/>
          </a:prstGeom>
          <a:solidFill>
            <a:srgbClr val="7030A0"/>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388" name="Google Shape;4388;p27"/>
          <p:cNvSpPr/>
          <p:nvPr/>
        </p:nvSpPr>
        <p:spPr>
          <a:xfrm>
            <a:off x="7374810" y="5117857"/>
            <a:ext cx="310596" cy="165120"/>
          </a:xfrm>
          <a:custGeom>
            <a:avLst/>
            <a:gdLst/>
            <a:ahLst/>
            <a:cxnLst/>
            <a:rect l="l" t="t" r="r" b="b"/>
            <a:pathLst>
              <a:path w="21600" h="21398" extrusionOk="0">
                <a:moveTo>
                  <a:pt x="0" y="11883"/>
                </a:moveTo>
                <a:cubicBezTo>
                  <a:pt x="2219" y="4390"/>
                  <a:pt x="6488" y="-186"/>
                  <a:pt x="11080" y="6"/>
                </a:cubicBezTo>
                <a:cubicBezTo>
                  <a:pt x="15481" y="190"/>
                  <a:pt x="19494" y="4746"/>
                  <a:pt x="21600" y="11951"/>
                </a:cubicBezTo>
                <a:cubicBezTo>
                  <a:pt x="18946" y="17921"/>
                  <a:pt x="15005" y="21383"/>
                  <a:pt x="10845" y="21398"/>
                </a:cubicBezTo>
                <a:cubicBezTo>
                  <a:pt x="6647" y="21414"/>
                  <a:pt x="2667" y="17922"/>
                  <a:pt x="0" y="11883"/>
                </a:cubicBezTo>
                <a:close/>
              </a:path>
            </a:pathLst>
          </a:custGeom>
          <a:solidFill>
            <a:srgbClr val="FFFFFF"/>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389" name="Google Shape;4389;p27"/>
          <p:cNvSpPr/>
          <p:nvPr/>
        </p:nvSpPr>
        <p:spPr>
          <a:xfrm>
            <a:off x="7460938" y="5131248"/>
            <a:ext cx="138337" cy="138337"/>
          </a:xfrm>
          <a:prstGeom prst="ellipse">
            <a:avLst/>
          </a:prstGeom>
          <a:solidFill>
            <a:srgbClr val="7030A0"/>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390" name="Google Shape;4390;p27"/>
          <p:cNvSpPr/>
          <p:nvPr/>
        </p:nvSpPr>
        <p:spPr>
          <a:xfrm>
            <a:off x="7493653" y="5163963"/>
            <a:ext cx="72908" cy="72908"/>
          </a:xfrm>
          <a:prstGeom prst="ellipse">
            <a:avLst/>
          </a:prstGeom>
          <a:solidFill>
            <a:srgbClr val="FFFFFF"/>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391" name="Google Shape;4391;p27"/>
          <p:cNvSpPr/>
          <p:nvPr/>
        </p:nvSpPr>
        <p:spPr>
          <a:xfrm>
            <a:off x="3822592" y="3514714"/>
            <a:ext cx="500493" cy="500493"/>
          </a:xfrm>
          <a:prstGeom prst="ellipse">
            <a:avLst/>
          </a:prstGeom>
          <a:solidFill>
            <a:srgbClr val="FFC700"/>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nvGrpSpPr>
          <p:cNvPr id="4392" name="Google Shape;4392;p27"/>
          <p:cNvGrpSpPr/>
          <p:nvPr/>
        </p:nvGrpSpPr>
        <p:grpSpPr>
          <a:xfrm>
            <a:off x="4001773" y="3600861"/>
            <a:ext cx="151894" cy="330734"/>
            <a:chOff x="-1" y="0"/>
            <a:chExt cx="289306" cy="629934"/>
          </a:xfrm>
        </p:grpSpPr>
        <p:cxnSp>
          <p:nvCxnSpPr>
            <p:cNvPr id="4393" name="Google Shape;4393;p27"/>
            <p:cNvCxnSpPr/>
            <p:nvPr/>
          </p:nvCxnSpPr>
          <p:spPr>
            <a:xfrm>
              <a:off x="31826" y="578612"/>
              <a:ext cx="232759" cy="1"/>
            </a:xfrm>
            <a:prstGeom prst="straightConnector1">
              <a:avLst/>
            </a:prstGeom>
            <a:noFill/>
            <a:ln w="38100" cap="flat" cmpd="sng">
              <a:solidFill>
                <a:srgbClr val="FFFFFF"/>
              </a:solidFill>
              <a:prstDash val="solid"/>
              <a:miter lim="400000"/>
              <a:headEnd type="none" w="sm" len="sm"/>
              <a:tailEnd type="none" w="sm" len="sm"/>
            </a:ln>
          </p:spPr>
        </p:cxnSp>
        <p:sp>
          <p:nvSpPr>
            <p:cNvPr id="4394" name="Google Shape;4394;p27"/>
            <p:cNvSpPr/>
            <p:nvPr/>
          </p:nvSpPr>
          <p:spPr>
            <a:xfrm>
              <a:off x="-1" y="4"/>
              <a:ext cx="265017" cy="629930"/>
            </a:xfrm>
            <a:custGeom>
              <a:avLst/>
              <a:gdLst/>
              <a:ahLst/>
              <a:cxnLst/>
              <a:rect l="l" t="t" r="r" b="b"/>
              <a:pathLst>
                <a:path w="20615" h="21600" extrusionOk="0">
                  <a:moveTo>
                    <a:pt x="3139" y="0"/>
                  </a:moveTo>
                  <a:cubicBezTo>
                    <a:pt x="-124" y="2039"/>
                    <a:pt x="-897" y="4655"/>
                    <a:pt x="1073" y="6994"/>
                  </a:cubicBezTo>
                  <a:cubicBezTo>
                    <a:pt x="2828" y="9078"/>
                    <a:pt x="6534" y="10660"/>
                    <a:pt x="10068" y="12239"/>
                  </a:cubicBezTo>
                  <a:cubicBezTo>
                    <a:pt x="13140" y="13613"/>
                    <a:pt x="16148" y="15032"/>
                    <a:pt x="18116" y="16742"/>
                  </a:cubicBezTo>
                  <a:cubicBezTo>
                    <a:pt x="19841" y="18241"/>
                    <a:pt x="20703" y="19909"/>
                    <a:pt x="20608" y="21600"/>
                  </a:cubicBezTo>
                </a:path>
              </a:pathLst>
            </a:custGeom>
            <a:noFill/>
            <a:ln w="38100" cap="flat" cmpd="sng">
              <a:solidFill>
                <a:srgbClr val="FFFFFF"/>
              </a:solidFill>
              <a:prstDash val="solid"/>
              <a:miter lim="400000"/>
              <a:headEnd type="none" w="sm" len="sm"/>
              <a:tailEnd type="none" w="sm" len="sm"/>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395" name="Google Shape;4395;p27"/>
            <p:cNvSpPr/>
            <p:nvPr/>
          </p:nvSpPr>
          <p:spPr>
            <a:xfrm>
              <a:off x="25820" y="0"/>
              <a:ext cx="263485" cy="629929"/>
            </a:xfrm>
            <a:custGeom>
              <a:avLst/>
              <a:gdLst/>
              <a:ahLst/>
              <a:cxnLst/>
              <a:rect l="l" t="t" r="r" b="b"/>
              <a:pathLst>
                <a:path w="20615" h="21600" extrusionOk="0">
                  <a:moveTo>
                    <a:pt x="17476" y="0"/>
                  </a:moveTo>
                  <a:cubicBezTo>
                    <a:pt x="20739" y="2039"/>
                    <a:pt x="21512" y="4655"/>
                    <a:pt x="19542" y="6994"/>
                  </a:cubicBezTo>
                  <a:cubicBezTo>
                    <a:pt x="17787" y="9078"/>
                    <a:pt x="14081" y="10660"/>
                    <a:pt x="10547" y="12239"/>
                  </a:cubicBezTo>
                  <a:cubicBezTo>
                    <a:pt x="7475" y="13613"/>
                    <a:pt x="4467" y="15032"/>
                    <a:pt x="2499" y="16742"/>
                  </a:cubicBezTo>
                  <a:cubicBezTo>
                    <a:pt x="774" y="18241"/>
                    <a:pt x="-88" y="19909"/>
                    <a:pt x="7" y="21600"/>
                  </a:cubicBezTo>
                </a:path>
              </a:pathLst>
            </a:custGeom>
            <a:noFill/>
            <a:ln w="38100" cap="flat" cmpd="sng">
              <a:solidFill>
                <a:srgbClr val="FFFFFF"/>
              </a:solidFill>
              <a:prstDash val="solid"/>
              <a:miter lim="400000"/>
              <a:headEnd type="none" w="sm" len="sm"/>
              <a:tailEnd type="none" w="sm" len="sm"/>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4396" name="Google Shape;4396;p27"/>
            <p:cNvCxnSpPr/>
            <p:nvPr/>
          </p:nvCxnSpPr>
          <p:spPr>
            <a:xfrm>
              <a:off x="55855" y="274620"/>
              <a:ext cx="176664" cy="1"/>
            </a:xfrm>
            <a:prstGeom prst="straightConnector1">
              <a:avLst/>
            </a:prstGeom>
            <a:noFill/>
            <a:ln w="38100" cap="flat" cmpd="sng">
              <a:solidFill>
                <a:srgbClr val="FFFFFF"/>
              </a:solidFill>
              <a:prstDash val="solid"/>
              <a:miter lim="400000"/>
              <a:headEnd type="none" w="sm" len="sm"/>
              <a:tailEnd type="none" w="sm" len="sm"/>
            </a:ln>
          </p:spPr>
        </p:cxnSp>
        <p:cxnSp>
          <p:nvCxnSpPr>
            <p:cNvPr id="4397" name="Google Shape;4397;p27"/>
            <p:cNvCxnSpPr/>
            <p:nvPr/>
          </p:nvCxnSpPr>
          <p:spPr>
            <a:xfrm>
              <a:off x="15528" y="209426"/>
              <a:ext cx="257262" cy="1"/>
            </a:xfrm>
            <a:prstGeom prst="straightConnector1">
              <a:avLst/>
            </a:prstGeom>
            <a:noFill/>
            <a:ln w="38100" cap="flat" cmpd="sng">
              <a:solidFill>
                <a:srgbClr val="FFFFFF"/>
              </a:solidFill>
              <a:prstDash val="solid"/>
              <a:miter lim="400000"/>
              <a:headEnd type="none" w="sm" len="sm"/>
              <a:tailEnd type="none" w="sm" len="sm"/>
            </a:ln>
          </p:spPr>
        </p:cxnSp>
        <p:cxnSp>
          <p:nvCxnSpPr>
            <p:cNvPr id="4398" name="Google Shape;4398;p27"/>
            <p:cNvCxnSpPr/>
            <p:nvPr/>
          </p:nvCxnSpPr>
          <p:spPr>
            <a:xfrm>
              <a:off x="2077" y="149111"/>
              <a:ext cx="285155" cy="1"/>
            </a:xfrm>
            <a:prstGeom prst="straightConnector1">
              <a:avLst/>
            </a:prstGeom>
            <a:noFill/>
            <a:ln w="38100" cap="flat" cmpd="sng">
              <a:solidFill>
                <a:srgbClr val="FFFFFF"/>
              </a:solidFill>
              <a:prstDash val="solid"/>
              <a:miter lim="400000"/>
              <a:headEnd type="none" w="sm" len="sm"/>
              <a:tailEnd type="none" w="sm" len="sm"/>
            </a:ln>
          </p:spPr>
        </p:cxnSp>
        <p:cxnSp>
          <p:nvCxnSpPr>
            <p:cNvPr id="4399" name="Google Shape;4399;p27"/>
            <p:cNvCxnSpPr/>
            <p:nvPr/>
          </p:nvCxnSpPr>
          <p:spPr>
            <a:xfrm>
              <a:off x="5738" y="88623"/>
              <a:ext cx="278269" cy="1"/>
            </a:xfrm>
            <a:prstGeom prst="straightConnector1">
              <a:avLst/>
            </a:prstGeom>
            <a:noFill/>
            <a:ln w="38100" cap="flat" cmpd="sng">
              <a:solidFill>
                <a:srgbClr val="FFFFFF"/>
              </a:solidFill>
              <a:prstDash val="solid"/>
              <a:miter lim="400000"/>
              <a:headEnd type="none" w="sm" len="sm"/>
              <a:tailEnd type="none" w="sm" len="sm"/>
            </a:ln>
          </p:spPr>
        </p:cxnSp>
        <p:cxnSp>
          <p:nvCxnSpPr>
            <p:cNvPr id="4400" name="Google Shape;4400;p27"/>
            <p:cNvCxnSpPr/>
            <p:nvPr/>
          </p:nvCxnSpPr>
          <p:spPr>
            <a:xfrm>
              <a:off x="25374" y="25442"/>
              <a:ext cx="240051" cy="1"/>
            </a:xfrm>
            <a:prstGeom prst="straightConnector1">
              <a:avLst/>
            </a:prstGeom>
            <a:noFill/>
            <a:ln w="38100" cap="flat" cmpd="sng">
              <a:solidFill>
                <a:srgbClr val="FFFFFF"/>
              </a:solidFill>
              <a:prstDash val="solid"/>
              <a:miter lim="400000"/>
              <a:headEnd type="none" w="sm" len="sm"/>
              <a:tailEnd type="none" w="sm" len="sm"/>
            </a:ln>
          </p:spPr>
        </p:cxnSp>
        <p:cxnSp>
          <p:nvCxnSpPr>
            <p:cNvPr id="4401" name="Google Shape;4401;p27"/>
            <p:cNvCxnSpPr/>
            <p:nvPr/>
          </p:nvCxnSpPr>
          <p:spPr>
            <a:xfrm>
              <a:off x="82292" y="451929"/>
              <a:ext cx="127071" cy="1"/>
            </a:xfrm>
            <a:prstGeom prst="straightConnector1">
              <a:avLst/>
            </a:prstGeom>
            <a:noFill/>
            <a:ln w="38100" cap="flat" cmpd="sng">
              <a:solidFill>
                <a:srgbClr val="FFFFFF"/>
              </a:solidFill>
              <a:prstDash val="solid"/>
              <a:miter lim="400000"/>
              <a:headEnd type="none" w="sm" len="sm"/>
              <a:tailEnd type="none" w="sm" len="sm"/>
            </a:ln>
          </p:spPr>
        </p:cxnSp>
        <p:cxnSp>
          <p:nvCxnSpPr>
            <p:cNvPr id="4402" name="Google Shape;4402;p27"/>
            <p:cNvCxnSpPr/>
            <p:nvPr/>
          </p:nvCxnSpPr>
          <p:spPr>
            <a:xfrm>
              <a:off x="46322" y="515944"/>
              <a:ext cx="197254" cy="1"/>
            </a:xfrm>
            <a:prstGeom prst="straightConnector1">
              <a:avLst/>
            </a:prstGeom>
            <a:noFill/>
            <a:ln w="38100" cap="flat" cmpd="sng">
              <a:solidFill>
                <a:srgbClr val="FFFFFF"/>
              </a:solidFill>
              <a:prstDash val="solid"/>
              <a:miter lim="400000"/>
              <a:headEnd type="none" w="sm" len="sm"/>
              <a:tailEnd type="none" w="sm" len="sm"/>
            </a:ln>
          </p:spPr>
        </p:cxnSp>
      </p:grpSp>
      <p:sp>
        <p:nvSpPr>
          <p:cNvPr id="4403" name="Google Shape;4403;p27"/>
          <p:cNvSpPr/>
          <p:nvPr/>
        </p:nvSpPr>
        <p:spPr>
          <a:xfrm>
            <a:off x="7687482" y="4246009"/>
            <a:ext cx="500493" cy="500493"/>
          </a:xfrm>
          <a:prstGeom prst="ellipse">
            <a:avLst/>
          </a:prstGeom>
          <a:solidFill>
            <a:srgbClr val="E43672"/>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nvGrpSpPr>
          <p:cNvPr id="4404" name="Google Shape;4404;p27"/>
          <p:cNvGrpSpPr/>
          <p:nvPr/>
        </p:nvGrpSpPr>
        <p:grpSpPr>
          <a:xfrm>
            <a:off x="7861766" y="4362132"/>
            <a:ext cx="151925" cy="280563"/>
            <a:chOff x="0" y="0"/>
            <a:chExt cx="289363" cy="534374"/>
          </a:xfrm>
        </p:grpSpPr>
        <p:sp>
          <p:nvSpPr>
            <p:cNvPr id="4405" name="Google Shape;4405;p27"/>
            <p:cNvSpPr/>
            <p:nvPr/>
          </p:nvSpPr>
          <p:spPr>
            <a:xfrm>
              <a:off x="0" y="0"/>
              <a:ext cx="150195" cy="534374"/>
            </a:xfrm>
            <a:custGeom>
              <a:avLst/>
              <a:gdLst/>
              <a:ahLst/>
              <a:cxnLst/>
              <a:rect l="l" t="t" r="r" b="b"/>
              <a:pathLst>
                <a:path w="21290" h="21198" extrusionOk="0">
                  <a:moveTo>
                    <a:pt x="21290" y="1639"/>
                  </a:moveTo>
                  <a:cubicBezTo>
                    <a:pt x="19594" y="1641"/>
                    <a:pt x="17954" y="1470"/>
                    <a:pt x="16678" y="1157"/>
                  </a:cubicBezTo>
                  <a:cubicBezTo>
                    <a:pt x="16031" y="998"/>
                    <a:pt x="15498" y="807"/>
                    <a:pt x="14866" y="643"/>
                  </a:cubicBezTo>
                  <a:cubicBezTo>
                    <a:pt x="11714" y="-173"/>
                    <a:pt x="6898" y="-218"/>
                    <a:pt x="3562" y="539"/>
                  </a:cubicBezTo>
                  <a:cubicBezTo>
                    <a:pt x="634" y="1203"/>
                    <a:pt x="-310" y="2161"/>
                    <a:pt x="86" y="3193"/>
                  </a:cubicBezTo>
                  <a:cubicBezTo>
                    <a:pt x="377" y="3952"/>
                    <a:pt x="1377" y="4776"/>
                    <a:pt x="2637" y="5539"/>
                  </a:cubicBezTo>
                  <a:cubicBezTo>
                    <a:pt x="4434" y="6626"/>
                    <a:pt x="6392" y="7723"/>
                    <a:pt x="6699" y="8929"/>
                  </a:cubicBezTo>
                  <a:cubicBezTo>
                    <a:pt x="7045" y="10284"/>
                    <a:pt x="5232" y="11592"/>
                    <a:pt x="4510" y="12934"/>
                  </a:cubicBezTo>
                  <a:cubicBezTo>
                    <a:pt x="3602" y="14622"/>
                    <a:pt x="4431" y="16317"/>
                    <a:pt x="5776" y="17984"/>
                  </a:cubicBezTo>
                  <a:cubicBezTo>
                    <a:pt x="6480" y="18856"/>
                    <a:pt x="7387" y="19726"/>
                    <a:pt x="9254" y="20445"/>
                  </a:cubicBezTo>
                  <a:cubicBezTo>
                    <a:pt x="10707" y="21005"/>
                    <a:pt x="12646" y="21382"/>
                    <a:pt x="14732" y="21103"/>
                  </a:cubicBezTo>
                  <a:cubicBezTo>
                    <a:pt x="15258" y="21033"/>
                    <a:pt x="15699" y="20920"/>
                    <a:pt x="15974" y="20775"/>
                  </a:cubicBezTo>
                  <a:cubicBezTo>
                    <a:pt x="15222" y="19514"/>
                    <a:pt x="14481" y="18252"/>
                    <a:pt x="13749" y="16989"/>
                  </a:cubicBezTo>
                  <a:cubicBezTo>
                    <a:pt x="12686" y="15155"/>
                    <a:pt x="11853" y="13178"/>
                    <a:pt x="15906" y="11718"/>
                  </a:cubicBezTo>
                  <a:cubicBezTo>
                    <a:pt x="17243" y="11237"/>
                    <a:pt x="19032" y="10869"/>
                    <a:pt x="21074" y="10656"/>
                  </a:cubicBezTo>
                  <a:lnTo>
                    <a:pt x="21290" y="1639"/>
                  </a:lnTo>
                  <a:close/>
                </a:path>
              </a:pathLst>
            </a:custGeom>
            <a:solidFill>
              <a:srgbClr val="FFFFFF"/>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406" name="Google Shape;4406;p27"/>
            <p:cNvSpPr/>
            <p:nvPr/>
          </p:nvSpPr>
          <p:spPr>
            <a:xfrm>
              <a:off x="137958" y="0"/>
              <a:ext cx="151405" cy="534374"/>
            </a:xfrm>
            <a:custGeom>
              <a:avLst/>
              <a:gdLst/>
              <a:ahLst/>
              <a:cxnLst/>
              <a:rect l="l" t="t" r="r" b="b"/>
              <a:pathLst>
                <a:path w="21290" h="21198" extrusionOk="0">
                  <a:moveTo>
                    <a:pt x="0" y="1639"/>
                  </a:moveTo>
                  <a:cubicBezTo>
                    <a:pt x="1696" y="1641"/>
                    <a:pt x="3336" y="1470"/>
                    <a:pt x="4612" y="1157"/>
                  </a:cubicBezTo>
                  <a:cubicBezTo>
                    <a:pt x="5259" y="998"/>
                    <a:pt x="5792" y="807"/>
                    <a:pt x="6424" y="643"/>
                  </a:cubicBezTo>
                  <a:cubicBezTo>
                    <a:pt x="9576" y="-173"/>
                    <a:pt x="14392" y="-218"/>
                    <a:pt x="17728" y="539"/>
                  </a:cubicBezTo>
                  <a:cubicBezTo>
                    <a:pt x="20656" y="1203"/>
                    <a:pt x="21600" y="2161"/>
                    <a:pt x="21204" y="3193"/>
                  </a:cubicBezTo>
                  <a:cubicBezTo>
                    <a:pt x="20913" y="3952"/>
                    <a:pt x="19913" y="4776"/>
                    <a:pt x="18653" y="5539"/>
                  </a:cubicBezTo>
                  <a:cubicBezTo>
                    <a:pt x="16856" y="6626"/>
                    <a:pt x="14898" y="7723"/>
                    <a:pt x="14591" y="8929"/>
                  </a:cubicBezTo>
                  <a:cubicBezTo>
                    <a:pt x="14245" y="10284"/>
                    <a:pt x="16058" y="11592"/>
                    <a:pt x="16780" y="12934"/>
                  </a:cubicBezTo>
                  <a:cubicBezTo>
                    <a:pt x="17688" y="14622"/>
                    <a:pt x="16859" y="16317"/>
                    <a:pt x="15514" y="17984"/>
                  </a:cubicBezTo>
                  <a:cubicBezTo>
                    <a:pt x="14810" y="18856"/>
                    <a:pt x="13903" y="19726"/>
                    <a:pt x="12036" y="20445"/>
                  </a:cubicBezTo>
                  <a:cubicBezTo>
                    <a:pt x="10583" y="21005"/>
                    <a:pt x="8644" y="21382"/>
                    <a:pt x="6558" y="21103"/>
                  </a:cubicBezTo>
                  <a:cubicBezTo>
                    <a:pt x="6032" y="21033"/>
                    <a:pt x="5591" y="20920"/>
                    <a:pt x="5316" y="20775"/>
                  </a:cubicBezTo>
                  <a:cubicBezTo>
                    <a:pt x="6068" y="19514"/>
                    <a:pt x="6809" y="18252"/>
                    <a:pt x="7541" y="16989"/>
                  </a:cubicBezTo>
                  <a:cubicBezTo>
                    <a:pt x="8604" y="15155"/>
                    <a:pt x="9437" y="13178"/>
                    <a:pt x="5384" y="11718"/>
                  </a:cubicBezTo>
                  <a:cubicBezTo>
                    <a:pt x="4047" y="11237"/>
                    <a:pt x="2258" y="10869"/>
                    <a:pt x="216" y="10656"/>
                  </a:cubicBezTo>
                  <a:lnTo>
                    <a:pt x="0" y="1639"/>
                  </a:lnTo>
                  <a:close/>
                </a:path>
              </a:pathLst>
            </a:custGeom>
            <a:solidFill>
              <a:srgbClr val="FFFFFF"/>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4407" name="Google Shape;4407;p27"/>
          <p:cNvSpPr/>
          <p:nvPr/>
        </p:nvSpPr>
        <p:spPr>
          <a:xfrm>
            <a:off x="4009613" y="4246009"/>
            <a:ext cx="500493" cy="500493"/>
          </a:xfrm>
          <a:prstGeom prst="ellipse">
            <a:avLst/>
          </a:prstGeom>
          <a:solidFill>
            <a:srgbClr val="EE700A"/>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408" name="Google Shape;4408;p27"/>
          <p:cNvSpPr/>
          <p:nvPr/>
        </p:nvSpPr>
        <p:spPr>
          <a:xfrm>
            <a:off x="4125672" y="4367794"/>
            <a:ext cx="139348" cy="244734"/>
          </a:xfrm>
          <a:custGeom>
            <a:avLst/>
            <a:gdLst/>
            <a:ahLst/>
            <a:cxnLst/>
            <a:rect l="l" t="t" r="r" b="b"/>
            <a:pathLst>
              <a:path w="21432" h="21559" extrusionOk="0">
                <a:moveTo>
                  <a:pt x="21432" y="0"/>
                </a:moveTo>
                <a:lnTo>
                  <a:pt x="19645" y="10"/>
                </a:lnTo>
                <a:lnTo>
                  <a:pt x="19828" y="6894"/>
                </a:lnTo>
                <a:cubicBezTo>
                  <a:pt x="19888" y="7068"/>
                  <a:pt x="19626" y="7223"/>
                  <a:pt x="19320" y="7194"/>
                </a:cubicBezTo>
                <a:cubicBezTo>
                  <a:pt x="19138" y="7177"/>
                  <a:pt x="18999" y="7092"/>
                  <a:pt x="18981" y="6987"/>
                </a:cubicBezTo>
                <a:lnTo>
                  <a:pt x="18264" y="1927"/>
                </a:lnTo>
                <a:cubicBezTo>
                  <a:pt x="18169" y="1554"/>
                  <a:pt x="17832" y="1215"/>
                  <a:pt x="17312" y="982"/>
                </a:cubicBezTo>
                <a:cubicBezTo>
                  <a:pt x="15075" y="-17"/>
                  <a:pt x="12593" y="860"/>
                  <a:pt x="10544" y="2285"/>
                </a:cubicBezTo>
                <a:cubicBezTo>
                  <a:pt x="7831" y="4174"/>
                  <a:pt x="5313" y="6380"/>
                  <a:pt x="3126" y="8838"/>
                </a:cubicBezTo>
                <a:cubicBezTo>
                  <a:pt x="442" y="11857"/>
                  <a:pt x="225" y="15071"/>
                  <a:pt x="21" y="17461"/>
                </a:cubicBezTo>
                <a:cubicBezTo>
                  <a:pt x="-168" y="19674"/>
                  <a:pt x="909" y="21484"/>
                  <a:pt x="4380" y="21558"/>
                </a:cubicBezTo>
                <a:cubicBezTo>
                  <a:pt x="5573" y="21583"/>
                  <a:pt x="6653" y="21237"/>
                  <a:pt x="7638" y="20850"/>
                </a:cubicBezTo>
                <a:cubicBezTo>
                  <a:pt x="8793" y="20397"/>
                  <a:pt x="9897" y="19871"/>
                  <a:pt x="11222" y="19597"/>
                </a:cubicBezTo>
                <a:cubicBezTo>
                  <a:pt x="12697" y="19293"/>
                  <a:pt x="14334" y="19321"/>
                  <a:pt x="15728" y="18901"/>
                </a:cubicBezTo>
                <a:cubicBezTo>
                  <a:pt x="19489" y="17770"/>
                  <a:pt x="19045" y="14908"/>
                  <a:pt x="18935" y="12396"/>
                </a:cubicBezTo>
                <a:cubicBezTo>
                  <a:pt x="18888" y="11343"/>
                  <a:pt x="19023" y="10290"/>
                  <a:pt x="19337" y="9253"/>
                </a:cubicBezTo>
                <a:cubicBezTo>
                  <a:pt x="19378" y="8836"/>
                  <a:pt x="19756" y="8454"/>
                  <a:pt x="20359" y="8219"/>
                </a:cubicBezTo>
                <a:cubicBezTo>
                  <a:pt x="20643" y="8109"/>
                  <a:pt x="20967" y="8036"/>
                  <a:pt x="21307" y="8008"/>
                </a:cubicBezTo>
                <a:lnTo>
                  <a:pt x="21432" y="0"/>
                </a:lnTo>
                <a:close/>
              </a:path>
            </a:pathLst>
          </a:custGeom>
          <a:solidFill>
            <a:srgbClr val="FFFFFF"/>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409" name="Google Shape;4409;p27"/>
          <p:cNvSpPr/>
          <p:nvPr/>
        </p:nvSpPr>
        <p:spPr>
          <a:xfrm>
            <a:off x="4261863" y="4367794"/>
            <a:ext cx="138316" cy="244734"/>
          </a:xfrm>
          <a:custGeom>
            <a:avLst/>
            <a:gdLst/>
            <a:ahLst/>
            <a:cxnLst/>
            <a:rect l="l" t="t" r="r" b="b"/>
            <a:pathLst>
              <a:path w="21432" h="21559" extrusionOk="0">
                <a:moveTo>
                  <a:pt x="0" y="0"/>
                </a:moveTo>
                <a:lnTo>
                  <a:pt x="1787" y="10"/>
                </a:lnTo>
                <a:lnTo>
                  <a:pt x="1604" y="6894"/>
                </a:lnTo>
                <a:cubicBezTo>
                  <a:pt x="1544" y="7068"/>
                  <a:pt x="1806" y="7223"/>
                  <a:pt x="2112" y="7194"/>
                </a:cubicBezTo>
                <a:cubicBezTo>
                  <a:pt x="2294" y="7177"/>
                  <a:pt x="2433" y="7092"/>
                  <a:pt x="2451" y="6987"/>
                </a:cubicBezTo>
                <a:lnTo>
                  <a:pt x="3168" y="1927"/>
                </a:lnTo>
                <a:cubicBezTo>
                  <a:pt x="3263" y="1554"/>
                  <a:pt x="3600" y="1215"/>
                  <a:pt x="4120" y="982"/>
                </a:cubicBezTo>
                <a:cubicBezTo>
                  <a:pt x="6357" y="-17"/>
                  <a:pt x="8839" y="860"/>
                  <a:pt x="10888" y="2285"/>
                </a:cubicBezTo>
                <a:cubicBezTo>
                  <a:pt x="13601" y="4174"/>
                  <a:pt x="16119" y="6380"/>
                  <a:pt x="18306" y="8838"/>
                </a:cubicBezTo>
                <a:cubicBezTo>
                  <a:pt x="20990" y="11857"/>
                  <a:pt x="21207" y="15071"/>
                  <a:pt x="21411" y="17461"/>
                </a:cubicBezTo>
                <a:cubicBezTo>
                  <a:pt x="21600" y="19674"/>
                  <a:pt x="20523" y="21484"/>
                  <a:pt x="17052" y="21558"/>
                </a:cubicBezTo>
                <a:cubicBezTo>
                  <a:pt x="15859" y="21583"/>
                  <a:pt x="14779" y="21237"/>
                  <a:pt x="13794" y="20850"/>
                </a:cubicBezTo>
                <a:cubicBezTo>
                  <a:pt x="12639" y="20397"/>
                  <a:pt x="11535" y="19871"/>
                  <a:pt x="10210" y="19597"/>
                </a:cubicBezTo>
                <a:cubicBezTo>
                  <a:pt x="8735" y="19293"/>
                  <a:pt x="7098" y="19321"/>
                  <a:pt x="5704" y="18901"/>
                </a:cubicBezTo>
                <a:cubicBezTo>
                  <a:pt x="1943" y="17770"/>
                  <a:pt x="2387" y="14908"/>
                  <a:pt x="2497" y="12396"/>
                </a:cubicBezTo>
                <a:cubicBezTo>
                  <a:pt x="2544" y="11343"/>
                  <a:pt x="2409" y="10290"/>
                  <a:pt x="2095" y="9253"/>
                </a:cubicBezTo>
                <a:cubicBezTo>
                  <a:pt x="2054" y="8836"/>
                  <a:pt x="1676" y="8454"/>
                  <a:pt x="1073" y="8219"/>
                </a:cubicBezTo>
                <a:cubicBezTo>
                  <a:pt x="789" y="8109"/>
                  <a:pt x="465" y="8036"/>
                  <a:pt x="125" y="8008"/>
                </a:cubicBezTo>
                <a:lnTo>
                  <a:pt x="0" y="0"/>
                </a:lnTo>
                <a:close/>
              </a:path>
            </a:pathLst>
          </a:custGeom>
          <a:solidFill>
            <a:srgbClr val="FFFFFF"/>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410" name="Google Shape;4410;p27"/>
          <p:cNvSpPr/>
          <p:nvPr/>
        </p:nvSpPr>
        <p:spPr>
          <a:xfrm>
            <a:off x="4384844" y="4956303"/>
            <a:ext cx="500493" cy="500493"/>
          </a:xfrm>
          <a:prstGeom prst="ellipse">
            <a:avLst/>
          </a:prstGeom>
          <a:solidFill>
            <a:srgbClr val="E43672"/>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411" name="Google Shape;4411;p27"/>
          <p:cNvSpPr/>
          <p:nvPr/>
        </p:nvSpPr>
        <p:spPr>
          <a:xfrm>
            <a:off x="4502282" y="5081747"/>
            <a:ext cx="265617" cy="237340"/>
          </a:xfrm>
          <a:custGeom>
            <a:avLst/>
            <a:gdLst/>
            <a:ahLst/>
            <a:cxnLst/>
            <a:rect l="l" t="t" r="r" b="b"/>
            <a:pathLst>
              <a:path w="20901" h="21216" extrusionOk="0">
                <a:moveTo>
                  <a:pt x="8217" y="65"/>
                </a:moveTo>
                <a:cubicBezTo>
                  <a:pt x="8159" y="1450"/>
                  <a:pt x="8478" y="2822"/>
                  <a:pt x="9132" y="3994"/>
                </a:cubicBezTo>
                <a:cubicBezTo>
                  <a:pt x="9725" y="5057"/>
                  <a:pt x="10569" y="5910"/>
                  <a:pt x="11569" y="6455"/>
                </a:cubicBezTo>
                <a:cubicBezTo>
                  <a:pt x="12048" y="6888"/>
                  <a:pt x="12403" y="7474"/>
                  <a:pt x="12588" y="8137"/>
                </a:cubicBezTo>
                <a:cubicBezTo>
                  <a:pt x="12893" y="9234"/>
                  <a:pt x="12738" y="10360"/>
                  <a:pt x="12605" y="11372"/>
                </a:cubicBezTo>
                <a:cubicBezTo>
                  <a:pt x="12447" y="12567"/>
                  <a:pt x="12230" y="13793"/>
                  <a:pt x="11345" y="14591"/>
                </a:cubicBezTo>
                <a:cubicBezTo>
                  <a:pt x="10306" y="15528"/>
                  <a:pt x="8785" y="15211"/>
                  <a:pt x="7377" y="15304"/>
                </a:cubicBezTo>
                <a:cubicBezTo>
                  <a:pt x="6744" y="15346"/>
                  <a:pt x="6121" y="15505"/>
                  <a:pt x="5535" y="15777"/>
                </a:cubicBezTo>
                <a:cubicBezTo>
                  <a:pt x="5122" y="15145"/>
                  <a:pt x="4483" y="14753"/>
                  <a:pt x="3791" y="14707"/>
                </a:cubicBezTo>
                <a:cubicBezTo>
                  <a:pt x="2063" y="14593"/>
                  <a:pt x="798" y="16340"/>
                  <a:pt x="298" y="18330"/>
                </a:cubicBezTo>
                <a:cubicBezTo>
                  <a:pt x="74" y="19221"/>
                  <a:pt x="-25" y="20146"/>
                  <a:pt x="5" y="21073"/>
                </a:cubicBezTo>
                <a:lnTo>
                  <a:pt x="2389" y="21216"/>
                </a:lnTo>
                <a:cubicBezTo>
                  <a:pt x="2157" y="20642"/>
                  <a:pt x="2090" y="20000"/>
                  <a:pt x="2198" y="19381"/>
                </a:cubicBezTo>
                <a:cubicBezTo>
                  <a:pt x="2324" y="18657"/>
                  <a:pt x="2680" y="18010"/>
                  <a:pt x="3198" y="17563"/>
                </a:cubicBezTo>
                <a:cubicBezTo>
                  <a:pt x="3479" y="18009"/>
                  <a:pt x="3880" y="18340"/>
                  <a:pt x="4341" y="18507"/>
                </a:cubicBezTo>
                <a:cubicBezTo>
                  <a:pt x="4905" y="18710"/>
                  <a:pt x="5517" y="18654"/>
                  <a:pt x="6045" y="18350"/>
                </a:cubicBezTo>
                <a:cubicBezTo>
                  <a:pt x="7733" y="20569"/>
                  <a:pt x="10340" y="21600"/>
                  <a:pt x="12876" y="21050"/>
                </a:cubicBezTo>
                <a:cubicBezTo>
                  <a:pt x="15930" y="20388"/>
                  <a:pt x="18089" y="17960"/>
                  <a:pt x="19427" y="15281"/>
                </a:cubicBezTo>
                <a:cubicBezTo>
                  <a:pt x="20954" y="12223"/>
                  <a:pt x="21575" y="8454"/>
                  <a:pt x="19915" y="5151"/>
                </a:cubicBezTo>
                <a:cubicBezTo>
                  <a:pt x="18570" y="2474"/>
                  <a:pt x="15767" y="1116"/>
                  <a:pt x="13513" y="2544"/>
                </a:cubicBezTo>
                <a:cubicBezTo>
                  <a:pt x="12888" y="2940"/>
                  <a:pt x="12311" y="3567"/>
                  <a:pt x="11594" y="3467"/>
                </a:cubicBezTo>
                <a:cubicBezTo>
                  <a:pt x="11020" y="3388"/>
                  <a:pt x="10615" y="2931"/>
                  <a:pt x="10333" y="2437"/>
                </a:cubicBezTo>
                <a:cubicBezTo>
                  <a:pt x="9937" y="1743"/>
                  <a:pt x="9732" y="904"/>
                  <a:pt x="9810" y="0"/>
                </a:cubicBezTo>
                <a:lnTo>
                  <a:pt x="8217" y="65"/>
                </a:lnTo>
                <a:close/>
              </a:path>
            </a:pathLst>
          </a:custGeom>
          <a:solidFill>
            <a:srgbClr val="FFFFFF"/>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412" name="Google Shape;4412;p27"/>
          <p:cNvSpPr/>
          <p:nvPr/>
        </p:nvSpPr>
        <p:spPr>
          <a:xfrm>
            <a:off x="4384844" y="2097638"/>
            <a:ext cx="500493" cy="500493"/>
          </a:xfrm>
          <a:prstGeom prst="ellipse">
            <a:avLst/>
          </a:prstGeom>
          <a:solidFill>
            <a:srgbClr val="09A274"/>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413" name="Google Shape;4413;p27"/>
          <p:cNvSpPr/>
          <p:nvPr/>
        </p:nvSpPr>
        <p:spPr>
          <a:xfrm>
            <a:off x="4549055" y="2213586"/>
            <a:ext cx="172071" cy="268597"/>
          </a:xfrm>
          <a:custGeom>
            <a:avLst/>
            <a:gdLst/>
            <a:ahLst/>
            <a:cxnLst/>
            <a:rect l="l" t="t" r="r" b="b"/>
            <a:pathLst>
              <a:path w="21565" h="21517" extrusionOk="0">
                <a:moveTo>
                  <a:pt x="5624" y="732"/>
                </a:moveTo>
                <a:lnTo>
                  <a:pt x="6688" y="1666"/>
                </a:lnTo>
                <a:cubicBezTo>
                  <a:pt x="6867" y="1982"/>
                  <a:pt x="6907" y="2323"/>
                  <a:pt x="6803" y="2653"/>
                </a:cubicBezTo>
                <a:cubicBezTo>
                  <a:pt x="6673" y="3061"/>
                  <a:pt x="6330" y="3430"/>
                  <a:pt x="5829" y="3698"/>
                </a:cubicBezTo>
                <a:lnTo>
                  <a:pt x="4852" y="2895"/>
                </a:lnTo>
                <a:cubicBezTo>
                  <a:pt x="4590" y="2753"/>
                  <a:pt x="4253" y="2680"/>
                  <a:pt x="3909" y="2691"/>
                </a:cubicBezTo>
                <a:cubicBezTo>
                  <a:pt x="3547" y="2703"/>
                  <a:pt x="3207" y="2808"/>
                  <a:pt x="2967" y="2981"/>
                </a:cubicBezTo>
                <a:cubicBezTo>
                  <a:pt x="2413" y="3826"/>
                  <a:pt x="2033" y="4713"/>
                  <a:pt x="1838" y="5620"/>
                </a:cubicBezTo>
                <a:cubicBezTo>
                  <a:pt x="1649" y="6496"/>
                  <a:pt x="1634" y="7384"/>
                  <a:pt x="1792" y="8262"/>
                </a:cubicBezTo>
                <a:cubicBezTo>
                  <a:pt x="609" y="9467"/>
                  <a:pt x="-12" y="10862"/>
                  <a:pt x="0" y="12284"/>
                </a:cubicBezTo>
                <a:cubicBezTo>
                  <a:pt x="35" y="16271"/>
                  <a:pt x="4542" y="19578"/>
                  <a:pt x="10527" y="20857"/>
                </a:cubicBezTo>
                <a:cubicBezTo>
                  <a:pt x="12140" y="21202"/>
                  <a:pt x="13876" y="21356"/>
                  <a:pt x="15454" y="21463"/>
                </a:cubicBezTo>
                <a:cubicBezTo>
                  <a:pt x="17003" y="21567"/>
                  <a:pt x="18650" y="21578"/>
                  <a:pt x="19872" y="20965"/>
                </a:cubicBezTo>
                <a:cubicBezTo>
                  <a:pt x="21396" y="20199"/>
                  <a:pt x="21588" y="19014"/>
                  <a:pt x="21563" y="17794"/>
                </a:cubicBezTo>
                <a:cubicBezTo>
                  <a:pt x="21540" y="16684"/>
                  <a:pt x="21466" y="15433"/>
                  <a:pt x="21050" y="14251"/>
                </a:cubicBezTo>
                <a:cubicBezTo>
                  <a:pt x="20306" y="12136"/>
                  <a:pt x="18809" y="10166"/>
                  <a:pt x="16667" y="8486"/>
                </a:cubicBezTo>
                <a:cubicBezTo>
                  <a:pt x="16411" y="8215"/>
                  <a:pt x="16280" y="7903"/>
                  <a:pt x="16290" y="7587"/>
                </a:cubicBezTo>
                <a:cubicBezTo>
                  <a:pt x="16301" y="7268"/>
                  <a:pt x="16454" y="6957"/>
                  <a:pt x="16733" y="6692"/>
                </a:cubicBezTo>
                <a:cubicBezTo>
                  <a:pt x="17591" y="6388"/>
                  <a:pt x="18171" y="5840"/>
                  <a:pt x="18293" y="5218"/>
                </a:cubicBezTo>
                <a:cubicBezTo>
                  <a:pt x="18431" y="4518"/>
                  <a:pt x="17978" y="3825"/>
                  <a:pt x="17103" y="3396"/>
                </a:cubicBezTo>
                <a:cubicBezTo>
                  <a:pt x="16681" y="2708"/>
                  <a:pt x="15932" y="2124"/>
                  <a:pt x="14961" y="1724"/>
                </a:cubicBezTo>
                <a:cubicBezTo>
                  <a:pt x="14258" y="1435"/>
                  <a:pt x="13460" y="1253"/>
                  <a:pt x="12630" y="1192"/>
                </a:cubicBezTo>
                <a:lnTo>
                  <a:pt x="12836" y="437"/>
                </a:lnTo>
                <a:cubicBezTo>
                  <a:pt x="12565" y="296"/>
                  <a:pt x="12253" y="190"/>
                  <a:pt x="11918" y="126"/>
                </a:cubicBezTo>
                <a:cubicBezTo>
                  <a:pt x="11533" y="52"/>
                  <a:pt x="11127" y="34"/>
                  <a:pt x="10730" y="74"/>
                </a:cubicBezTo>
                <a:lnTo>
                  <a:pt x="9292" y="166"/>
                </a:lnTo>
                <a:lnTo>
                  <a:pt x="9226" y="1060"/>
                </a:lnTo>
                <a:lnTo>
                  <a:pt x="7996" y="18"/>
                </a:lnTo>
                <a:cubicBezTo>
                  <a:pt x="7597" y="-22"/>
                  <a:pt x="7188" y="5"/>
                  <a:pt x="6810" y="97"/>
                </a:cubicBezTo>
                <a:cubicBezTo>
                  <a:pt x="6314" y="217"/>
                  <a:pt x="5896" y="441"/>
                  <a:pt x="5624" y="732"/>
                </a:cubicBezTo>
                <a:close/>
              </a:path>
            </a:pathLst>
          </a:custGeom>
          <a:solidFill>
            <a:srgbClr val="FFFFFF"/>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414" name="Google Shape;4414;p27"/>
          <p:cNvSpPr/>
          <p:nvPr/>
        </p:nvSpPr>
        <p:spPr>
          <a:xfrm rot="4420159">
            <a:off x="5569924" y="1721251"/>
            <a:ext cx="130547" cy="130547"/>
          </a:xfrm>
          <a:custGeom>
            <a:avLst/>
            <a:gdLst/>
            <a:ahLst/>
            <a:cxnLst/>
            <a:rect l="l" t="t" r="r" b="b"/>
            <a:pathLst>
              <a:path w="21600" h="21600" extrusionOk="0">
                <a:moveTo>
                  <a:pt x="10800" y="0"/>
                </a:moveTo>
                <a:lnTo>
                  <a:pt x="21600" y="21600"/>
                </a:lnTo>
                <a:lnTo>
                  <a:pt x="0" y="21600"/>
                </a:lnTo>
                <a:close/>
              </a:path>
            </a:pathLst>
          </a:custGeom>
          <a:solidFill>
            <a:srgbClr val="C7C7C7"/>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415" name="Google Shape;4415;p27"/>
          <p:cNvSpPr/>
          <p:nvPr/>
        </p:nvSpPr>
        <p:spPr>
          <a:xfrm rot="-4837310">
            <a:off x="6491755" y="1728968"/>
            <a:ext cx="130547" cy="130547"/>
          </a:xfrm>
          <a:custGeom>
            <a:avLst/>
            <a:gdLst/>
            <a:ahLst/>
            <a:cxnLst/>
            <a:rect l="l" t="t" r="r" b="b"/>
            <a:pathLst>
              <a:path w="21600" h="21600" extrusionOk="0">
                <a:moveTo>
                  <a:pt x="10800" y="0"/>
                </a:moveTo>
                <a:lnTo>
                  <a:pt x="21600" y="21600"/>
                </a:lnTo>
                <a:lnTo>
                  <a:pt x="0" y="21600"/>
                </a:lnTo>
                <a:close/>
              </a:path>
            </a:pathLst>
          </a:custGeom>
          <a:solidFill>
            <a:srgbClr val="C7C7C7"/>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416" name="Google Shape;4416;p27"/>
          <p:cNvSpPr/>
          <p:nvPr/>
        </p:nvSpPr>
        <p:spPr>
          <a:xfrm rot="-6420480">
            <a:off x="6487527" y="5689678"/>
            <a:ext cx="130547" cy="130547"/>
          </a:xfrm>
          <a:custGeom>
            <a:avLst/>
            <a:gdLst/>
            <a:ahLst/>
            <a:cxnLst/>
            <a:rect l="l" t="t" r="r" b="b"/>
            <a:pathLst>
              <a:path w="21600" h="21600" extrusionOk="0">
                <a:moveTo>
                  <a:pt x="10800" y="0"/>
                </a:moveTo>
                <a:lnTo>
                  <a:pt x="21600" y="21600"/>
                </a:lnTo>
                <a:lnTo>
                  <a:pt x="0" y="21600"/>
                </a:lnTo>
                <a:close/>
              </a:path>
            </a:pathLst>
          </a:custGeom>
          <a:solidFill>
            <a:srgbClr val="C7C7C7"/>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417" name="Google Shape;4417;p27"/>
          <p:cNvSpPr/>
          <p:nvPr/>
        </p:nvSpPr>
        <p:spPr>
          <a:xfrm rot="6185418">
            <a:off x="5568139" y="5685368"/>
            <a:ext cx="130547" cy="130547"/>
          </a:xfrm>
          <a:custGeom>
            <a:avLst/>
            <a:gdLst/>
            <a:ahLst/>
            <a:cxnLst/>
            <a:rect l="l" t="t" r="r" b="b"/>
            <a:pathLst>
              <a:path w="21600" h="21600" extrusionOk="0">
                <a:moveTo>
                  <a:pt x="10800" y="0"/>
                </a:moveTo>
                <a:lnTo>
                  <a:pt x="21600" y="21600"/>
                </a:lnTo>
                <a:lnTo>
                  <a:pt x="0" y="21600"/>
                </a:lnTo>
                <a:close/>
              </a:path>
            </a:pathLst>
          </a:custGeom>
          <a:solidFill>
            <a:srgbClr val="C7C7C7"/>
          </a:solidFill>
          <a:ln>
            <a:noFill/>
          </a:ln>
        </p:spPr>
        <p:txBody>
          <a:bodyPr spcFirstLastPara="1" wrap="square" lIns="71425" tIns="71425" rIns="71425" bIns="7142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418" name="Google Shape;4418;p27"/>
          <p:cNvSpPr/>
          <p:nvPr/>
        </p:nvSpPr>
        <p:spPr>
          <a:xfrm>
            <a:off x="8013690" y="4956303"/>
            <a:ext cx="215717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E9475A"/>
                </a:solidFill>
                <a:latin typeface="Arial"/>
                <a:ea typeface="Arial"/>
                <a:cs typeface="Arial"/>
                <a:sym typeface="Arial"/>
              </a:rPr>
              <a:t>Lorem ipsum dolor sit amet, consectetur adipiscing elit. Mauris massa erat, semper </a:t>
            </a:r>
            <a:endParaRPr/>
          </a:p>
        </p:txBody>
      </p:sp>
      <p:sp>
        <p:nvSpPr>
          <p:cNvPr id="4419" name="Google Shape;4419;p27"/>
          <p:cNvSpPr/>
          <p:nvPr/>
        </p:nvSpPr>
        <p:spPr>
          <a:xfrm>
            <a:off x="1917226" y="2024539"/>
            <a:ext cx="2228532"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E9475A"/>
                </a:solidFill>
                <a:latin typeface="Arial"/>
                <a:ea typeface="Arial"/>
                <a:cs typeface="Arial"/>
                <a:sym typeface="Arial"/>
              </a:rPr>
              <a:t>Lorem ipsum dolor sit amet, consectetur adipiscing elit. Mauris massa erat, semper</a:t>
            </a:r>
            <a:endParaRPr/>
          </a:p>
        </p:txBody>
      </p:sp>
      <p:sp>
        <p:nvSpPr>
          <p:cNvPr id="4420" name="Google Shape;4420;p27"/>
          <p:cNvSpPr/>
          <p:nvPr/>
        </p:nvSpPr>
        <p:spPr>
          <a:xfrm>
            <a:off x="1917226" y="4987532"/>
            <a:ext cx="2228532"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E9475A"/>
                </a:solidFill>
                <a:latin typeface="Arial"/>
                <a:ea typeface="Arial"/>
                <a:cs typeface="Arial"/>
                <a:sym typeface="Arial"/>
              </a:rPr>
              <a:t>Lorem ipsum dolor sit amet, consectetur adipiscing elit. Mauris massa erat, semper</a:t>
            </a:r>
            <a:endParaRPr/>
          </a:p>
        </p:txBody>
      </p:sp>
      <p:sp>
        <p:nvSpPr>
          <p:cNvPr id="4421" name="Google Shape;4421;p27"/>
          <p:cNvSpPr/>
          <p:nvPr/>
        </p:nvSpPr>
        <p:spPr>
          <a:xfrm>
            <a:off x="8345179" y="2661968"/>
            <a:ext cx="188884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E9475A"/>
                </a:solidFill>
                <a:latin typeface="Arial"/>
                <a:ea typeface="Arial"/>
                <a:cs typeface="Arial"/>
                <a:sym typeface="Arial"/>
              </a:rPr>
              <a:t>Lorem ipsum dolor sit amet, consectetur adipiscing elit. </a:t>
            </a:r>
            <a:endParaRPr/>
          </a:p>
        </p:txBody>
      </p:sp>
      <p:sp>
        <p:nvSpPr>
          <p:cNvPr id="4422" name="Google Shape;4422;p27"/>
          <p:cNvSpPr/>
          <p:nvPr/>
        </p:nvSpPr>
        <p:spPr>
          <a:xfrm>
            <a:off x="8345179" y="4188533"/>
            <a:ext cx="188884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E9475A"/>
                </a:solidFill>
                <a:latin typeface="Arial"/>
                <a:ea typeface="Arial"/>
                <a:cs typeface="Arial"/>
                <a:sym typeface="Arial"/>
              </a:rPr>
              <a:t>Lorem ipsum dolor sit amet, consectetur adipiscing elit. </a:t>
            </a:r>
            <a:endParaRPr/>
          </a:p>
        </p:txBody>
      </p:sp>
      <p:sp>
        <p:nvSpPr>
          <p:cNvPr id="4423" name="Google Shape;4423;p27"/>
          <p:cNvSpPr/>
          <p:nvPr/>
        </p:nvSpPr>
        <p:spPr>
          <a:xfrm>
            <a:off x="1873150" y="2693197"/>
            <a:ext cx="1951322" cy="8309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E9475A"/>
                </a:solidFill>
                <a:latin typeface="Arial"/>
                <a:ea typeface="Arial"/>
                <a:cs typeface="Arial"/>
                <a:sym typeface="Arial"/>
              </a:rPr>
              <a:t>Lorem ipsum dolor sit amet, consectetur adipiscing elit. Mauris massa erat</a:t>
            </a:r>
            <a:endParaRPr/>
          </a:p>
        </p:txBody>
      </p:sp>
      <p:sp>
        <p:nvSpPr>
          <p:cNvPr id="4424" name="Google Shape;4424;p27"/>
          <p:cNvSpPr/>
          <p:nvPr/>
        </p:nvSpPr>
        <p:spPr>
          <a:xfrm>
            <a:off x="1873150" y="4219762"/>
            <a:ext cx="1951322" cy="8309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E9475A"/>
                </a:solidFill>
                <a:latin typeface="Arial"/>
                <a:ea typeface="Arial"/>
                <a:cs typeface="Arial"/>
                <a:sym typeface="Arial"/>
              </a:rPr>
              <a:t>Lorem ipsum dolor sit amet, consectetur adipiscing elit. Mauris massa erat</a:t>
            </a:r>
            <a:endParaRPr/>
          </a:p>
        </p:txBody>
      </p:sp>
      <p:sp>
        <p:nvSpPr>
          <p:cNvPr id="4425" name="Google Shape;4425;p27"/>
          <p:cNvSpPr/>
          <p:nvPr/>
        </p:nvSpPr>
        <p:spPr>
          <a:xfrm>
            <a:off x="8610060" y="3427590"/>
            <a:ext cx="181715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E9475A"/>
                </a:solidFill>
                <a:latin typeface="Arial"/>
                <a:ea typeface="Arial"/>
                <a:cs typeface="Arial"/>
                <a:sym typeface="Arial"/>
              </a:rPr>
              <a:t>Lorem ipsum dolor sit amet, consectetur adipiscing elit. </a:t>
            </a:r>
            <a:endParaRPr/>
          </a:p>
        </p:txBody>
      </p:sp>
      <p:sp>
        <p:nvSpPr>
          <p:cNvPr id="4426" name="Google Shape;4426;p27"/>
          <p:cNvSpPr/>
          <p:nvPr/>
        </p:nvSpPr>
        <p:spPr>
          <a:xfrm>
            <a:off x="1636060" y="3458819"/>
            <a:ext cx="1877263"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E9475A"/>
                </a:solidFill>
                <a:latin typeface="Arial"/>
                <a:ea typeface="Arial"/>
                <a:cs typeface="Arial"/>
                <a:sym typeface="Arial"/>
              </a:rPr>
              <a:t>Lorem ipsum dolor sit amet, consectetur adipiscing elit. </a:t>
            </a:r>
            <a:endParaRPr/>
          </a:p>
        </p:txBody>
      </p:sp>
      <p:pic>
        <p:nvPicPr>
          <p:cNvPr id="4427" name="Google Shape;4427;p27"/>
          <p:cNvPicPr preferRelativeResize="0"/>
          <p:nvPr/>
        </p:nvPicPr>
        <p:blipFill rotWithShape="1">
          <a:blip r:embed="rId3">
            <a:alphaModFix/>
          </a:blip>
          <a:srcRect/>
          <a:stretch/>
        </p:blipFill>
        <p:spPr>
          <a:xfrm>
            <a:off x="5106513" y="2260598"/>
            <a:ext cx="2121928" cy="262355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31"/>
        <p:cNvGrpSpPr/>
        <p:nvPr/>
      </p:nvGrpSpPr>
      <p:grpSpPr>
        <a:xfrm>
          <a:off x="0" y="0"/>
          <a:ext cx="0" cy="0"/>
          <a:chOff x="0" y="0"/>
          <a:chExt cx="0" cy="0"/>
        </a:xfrm>
      </p:grpSpPr>
      <p:sp>
        <p:nvSpPr>
          <p:cNvPr id="4432" name="Google Shape;4432;p28"/>
          <p:cNvSpPr txBox="1">
            <a:spLocks noGrp="1"/>
          </p:cNvSpPr>
          <p:nvPr>
            <p:ph type="title"/>
          </p:nvPr>
        </p:nvSpPr>
        <p:spPr>
          <a:xfrm>
            <a:off x="1430245" y="502367"/>
            <a:ext cx="9986308" cy="7096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9475A"/>
              </a:buClr>
              <a:buSzPts val="4400"/>
              <a:buFont typeface="Arial Black"/>
              <a:buNone/>
            </a:pPr>
            <a:r>
              <a:rPr lang="en-US" sz="4400">
                <a:solidFill>
                  <a:srgbClr val="E9475A"/>
                </a:solidFill>
                <a:latin typeface="Arial Black"/>
                <a:ea typeface="Arial Black"/>
                <a:cs typeface="Arial Black"/>
                <a:sym typeface="Arial Black"/>
              </a:rPr>
              <a:t>Use diagrams to explain parts</a:t>
            </a:r>
            <a:endParaRPr sz="4400">
              <a:solidFill>
                <a:srgbClr val="E9475A"/>
              </a:solidFill>
              <a:latin typeface="Arial Black"/>
              <a:ea typeface="Arial Black"/>
              <a:cs typeface="Arial Black"/>
              <a:sym typeface="Arial Black"/>
            </a:endParaRPr>
          </a:p>
        </p:txBody>
      </p:sp>
      <p:grpSp>
        <p:nvGrpSpPr>
          <p:cNvPr id="4433" name="Google Shape;4433;p28"/>
          <p:cNvGrpSpPr/>
          <p:nvPr/>
        </p:nvGrpSpPr>
        <p:grpSpPr>
          <a:xfrm>
            <a:off x="7495627" y="3252444"/>
            <a:ext cx="2462481" cy="276224"/>
            <a:chOff x="1547544" y="2652712"/>
            <a:chExt cx="2462481" cy="276224"/>
          </a:xfrm>
        </p:grpSpPr>
        <p:cxnSp>
          <p:nvCxnSpPr>
            <p:cNvPr id="4434" name="Google Shape;4434;p28"/>
            <p:cNvCxnSpPr/>
            <p:nvPr/>
          </p:nvCxnSpPr>
          <p:spPr>
            <a:xfrm>
              <a:off x="1766618" y="2790825"/>
              <a:ext cx="2243407" cy="0"/>
            </a:xfrm>
            <a:prstGeom prst="straightConnector1">
              <a:avLst/>
            </a:prstGeom>
            <a:noFill/>
            <a:ln w="19050" cap="flat" cmpd="sng">
              <a:solidFill>
                <a:srgbClr val="E9475A"/>
              </a:solidFill>
              <a:prstDash val="solid"/>
              <a:miter lim="800000"/>
              <a:headEnd type="none" w="sm" len="sm"/>
              <a:tailEnd type="none" w="sm" len="sm"/>
            </a:ln>
          </p:spPr>
        </p:cxnSp>
        <p:sp>
          <p:nvSpPr>
            <p:cNvPr id="4435" name="Google Shape;4435;p28"/>
            <p:cNvSpPr/>
            <p:nvPr/>
          </p:nvSpPr>
          <p:spPr>
            <a:xfrm rot="-5400000">
              <a:off x="1518969" y="2681287"/>
              <a:ext cx="276224" cy="219074"/>
            </a:xfrm>
            <a:prstGeom prst="triangle">
              <a:avLst>
                <a:gd name="adj" fmla="val 50000"/>
              </a:avLst>
            </a:prstGeom>
            <a:solidFill>
              <a:srgbClr val="E9475A"/>
            </a:solidFill>
            <a:ln w="12700" cap="flat" cmpd="sng">
              <a:solidFill>
                <a:srgbClr val="E947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pSp>
      <p:grpSp>
        <p:nvGrpSpPr>
          <p:cNvPr id="4436" name="Google Shape;4436;p28"/>
          <p:cNvGrpSpPr/>
          <p:nvPr/>
        </p:nvGrpSpPr>
        <p:grpSpPr>
          <a:xfrm>
            <a:off x="6957744" y="5214592"/>
            <a:ext cx="2462481" cy="276224"/>
            <a:chOff x="1547544" y="2652712"/>
            <a:chExt cx="2462481" cy="276224"/>
          </a:xfrm>
        </p:grpSpPr>
        <p:cxnSp>
          <p:nvCxnSpPr>
            <p:cNvPr id="4437" name="Google Shape;4437;p28"/>
            <p:cNvCxnSpPr/>
            <p:nvPr/>
          </p:nvCxnSpPr>
          <p:spPr>
            <a:xfrm>
              <a:off x="1766618" y="2790825"/>
              <a:ext cx="2243407" cy="0"/>
            </a:xfrm>
            <a:prstGeom prst="straightConnector1">
              <a:avLst/>
            </a:prstGeom>
            <a:noFill/>
            <a:ln w="19050" cap="flat" cmpd="sng">
              <a:solidFill>
                <a:srgbClr val="E9475A"/>
              </a:solidFill>
              <a:prstDash val="solid"/>
              <a:miter lim="800000"/>
              <a:headEnd type="none" w="sm" len="sm"/>
              <a:tailEnd type="none" w="sm" len="sm"/>
            </a:ln>
          </p:spPr>
        </p:cxnSp>
        <p:sp>
          <p:nvSpPr>
            <p:cNvPr id="4438" name="Google Shape;4438;p28"/>
            <p:cNvSpPr/>
            <p:nvPr/>
          </p:nvSpPr>
          <p:spPr>
            <a:xfrm rot="-5400000">
              <a:off x="1518969" y="2681287"/>
              <a:ext cx="276224" cy="219074"/>
            </a:xfrm>
            <a:prstGeom prst="triangle">
              <a:avLst>
                <a:gd name="adj" fmla="val 50000"/>
              </a:avLst>
            </a:prstGeom>
            <a:solidFill>
              <a:srgbClr val="E9475A"/>
            </a:solidFill>
            <a:ln w="12700" cap="flat" cmpd="sng">
              <a:solidFill>
                <a:srgbClr val="E947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pSp>
      <p:grpSp>
        <p:nvGrpSpPr>
          <p:cNvPr id="4439" name="Google Shape;4439;p28"/>
          <p:cNvGrpSpPr/>
          <p:nvPr/>
        </p:nvGrpSpPr>
        <p:grpSpPr>
          <a:xfrm flipH="1">
            <a:off x="2137434" y="4414493"/>
            <a:ext cx="2462481" cy="276224"/>
            <a:chOff x="1547544" y="2652712"/>
            <a:chExt cx="2462481" cy="276224"/>
          </a:xfrm>
        </p:grpSpPr>
        <p:cxnSp>
          <p:nvCxnSpPr>
            <p:cNvPr id="4440" name="Google Shape;4440;p28"/>
            <p:cNvCxnSpPr/>
            <p:nvPr/>
          </p:nvCxnSpPr>
          <p:spPr>
            <a:xfrm>
              <a:off x="1766618" y="2790825"/>
              <a:ext cx="2243407" cy="0"/>
            </a:xfrm>
            <a:prstGeom prst="straightConnector1">
              <a:avLst/>
            </a:prstGeom>
            <a:noFill/>
            <a:ln w="19050" cap="flat" cmpd="sng">
              <a:solidFill>
                <a:srgbClr val="E9475A"/>
              </a:solidFill>
              <a:prstDash val="solid"/>
              <a:miter lim="800000"/>
              <a:headEnd type="none" w="sm" len="sm"/>
              <a:tailEnd type="none" w="sm" len="sm"/>
            </a:ln>
          </p:spPr>
        </p:cxnSp>
        <p:sp>
          <p:nvSpPr>
            <p:cNvPr id="4441" name="Google Shape;4441;p28"/>
            <p:cNvSpPr/>
            <p:nvPr/>
          </p:nvSpPr>
          <p:spPr>
            <a:xfrm rot="-5400000">
              <a:off x="1518969" y="2681287"/>
              <a:ext cx="276224" cy="219074"/>
            </a:xfrm>
            <a:prstGeom prst="triangle">
              <a:avLst>
                <a:gd name="adj" fmla="val 50000"/>
              </a:avLst>
            </a:prstGeom>
            <a:solidFill>
              <a:srgbClr val="E9475A"/>
            </a:solidFill>
            <a:ln w="12700" cap="flat" cmpd="sng">
              <a:solidFill>
                <a:srgbClr val="E947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pSp>
      <p:grpSp>
        <p:nvGrpSpPr>
          <p:cNvPr id="4442" name="Google Shape;4442;p28"/>
          <p:cNvGrpSpPr/>
          <p:nvPr/>
        </p:nvGrpSpPr>
        <p:grpSpPr>
          <a:xfrm flipH="1">
            <a:off x="2264174" y="2290415"/>
            <a:ext cx="2462481" cy="276224"/>
            <a:chOff x="1547544" y="2652712"/>
            <a:chExt cx="2462481" cy="276224"/>
          </a:xfrm>
        </p:grpSpPr>
        <p:cxnSp>
          <p:nvCxnSpPr>
            <p:cNvPr id="4443" name="Google Shape;4443;p28"/>
            <p:cNvCxnSpPr/>
            <p:nvPr/>
          </p:nvCxnSpPr>
          <p:spPr>
            <a:xfrm>
              <a:off x="1766618" y="2790825"/>
              <a:ext cx="2243407" cy="0"/>
            </a:xfrm>
            <a:prstGeom prst="straightConnector1">
              <a:avLst/>
            </a:prstGeom>
            <a:noFill/>
            <a:ln w="19050" cap="flat" cmpd="sng">
              <a:solidFill>
                <a:srgbClr val="E9475A"/>
              </a:solidFill>
              <a:prstDash val="solid"/>
              <a:miter lim="800000"/>
              <a:headEnd type="none" w="sm" len="sm"/>
              <a:tailEnd type="none" w="sm" len="sm"/>
            </a:ln>
          </p:spPr>
        </p:cxnSp>
        <p:sp>
          <p:nvSpPr>
            <p:cNvPr id="4444" name="Google Shape;4444;p28"/>
            <p:cNvSpPr/>
            <p:nvPr/>
          </p:nvSpPr>
          <p:spPr>
            <a:xfrm rot="-5400000">
              <a:off x="1518969" y="2681287"/>
              <a:ext cx="276224" cy="219074"/>
            </a:xfrm>
            <a:prstGeom prst="triangle">
              <a:avLst>
                <a:gd name="adj" fmla="val 50000"/>
              </a:avLst>
            </a:prstGeom>
            <a:solidFill>
              <a:srgbClr val="E9475A"/>
            </a:solidFill>
            <a:ln w="12700" cap="flat" cmpd="sng">
              <a:solidFill>
                <a:srgbClr val="E947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pSp>
      <p:sp>
        <p:nvSpPr>
          <p:cNvPr id="4445" name="Google Shape;4445;p28"/>
          <p:cNvSpPr txBox="1"/>
          <p:nvPr/>
        </p:nvSpPr>
        <p:spPr>
          <a:xfrm>
            <a:off x="1159674" y="1920308"/>
            <a:ext cx="220900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Arial"/>
                <a:ea typeface="Arial"/>
                <a:cs typeface="Arial"/>
                <a:sym typeface="Arial"/>
              </a:rPr>
              <a:t>Name of Part:</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Lorem ipsum dolor amet, consectetur</a:t>
            </a:r>
            <a:endParaRPr/>
          </a:p>
        </p:txBody>
      </p:sp>
      <p:sp>
        <p:nvSpPr>
          <p:cNvPr id="4446" name="Google Shape;4446;p28"/>
          <p:cNvSpPr txBox="1"/>
          <p:nvPr/>
        </p:nvSpPr>
        <p:spPr>
          <a:xfrm>
            <a:off x="674031" y="3906274"/>
            <a:ext cx="220900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Arial"/>
                <a:ea typeface="Arial"/>
                <a:cs typeface="Arial"/>
                <a:sym typeface="Arial"/>
              </a:rPr>
              <a:t>Name of Part:</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Lorem ipsum dolor amet, consectetur</a:t>
            </a:r>
            <a:endParaRPr/>
          </a:p>
        </p:txBody>
      </p:sp>
      <p:sp>
        <p:nvSpPr>
          <p:cNvPr id="4447" name="Google Shape;4447;p28"/>
          <p:cNvSpPr txBox="1"/>
          <p:nvPr/>
        </p:nvSpPr>
        <p:spPr>
          <a:xfrm>
            <a:off x="9639299" y="2744225"/>
            <a:ext cx="220900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Arial"/>
                <a:ea typeface="Arial"/>
                <a:cs typeface="Arial"/>
                <a:sym typeface="Arial"/>
              </a:rPr>
              <a:t>Name of Part:</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Lorem ipsum dolor amet, consectetur</a:t>
            </a:r>
            <a:endParaRPr/>
          </a:p>
        </p:txBody>
      </p:sp>
      <p:sp>
        <p:nvSpPr>
          <p:cNvPr id="4448" name="Google Shape;4448;p28"/>
          <p:cNvSpPr txBox="1"/>
          <p:nvPr/>
        </p:nvSpPr>
        <p:spPr>
          <a:xfrm>
            <a:off x="9067799" y="4706373"/>
            <a:ext cx="220900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Arial"/>
                <a:ea typeface="Arial"/>
                <a:cs typeface="Arial"/>
                <a:sym typeface="Arial"/>
              </a:rPr>
              <a:t>Name of Part:</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Lorem ipsum dolor amet, consectetur</a:t>
            </a:r>
            <a:endParaRPr/>
          </a:p>
        </p:txBody>
      </p:sp>
      <p:pic>
        <p:nvPicPr>
          <p:cNvPr id="4449" name="Google Shape;4449;p28"/>
          <p:cNvPicPr preferRelativeResize="0"/>
          <p:nvPr/>
        </p:nvPicPr>
        <p:blipFill rotWithShape="1">
          <a:blip r:embed="rId3">
            <a:alphaModFix/>
          </a:blip>
          <a:srcRect/>
          <a:stretch/>
        </p:blipFill>
        <p:spPr>
          <a:xfrm>
            <a:off x="4701229" y="1674242"/>
            <a:ext cx="2278907" cy="446406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53"/>
        <p:cNvGrpSpPr/>
        <p:nvPr/>
      </p:nvGrpSpPr>
      <p:grpSpPr>
        <a:xfrm>
          <a:off x="0" y="0"/>
          <a:ext cx="0" cy="0"/>
          <a:chOff x="0" y="0"/>
          <a:chExt cx="0" cy="0"/>
        </a:xfrm>
      </p:grpSpPr>
      <p:sp>
        <p:nvSpPr>
          <p:cNvPr id="4454" name="Google Shape;4454;p29"/>
          <p:cNvSpPr txBox="1">
            <a:spLocks noGrp="1"/>
          </p:cNvSpPr>
          <p:nvPr>
            <p:ph type="title"/>
          </p:nvPr>
        </p:nvSpPr>
        <p:spPr>
          <a:xfrm>
            <a:off x="1385047" y="413404"/>
            <a:ext cx="8474075" cy="7096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9475A"/>
              </a:buClr>
              <a:buSzPts val="4400"/>
              <a:buFont typeface="Arial Black"/>
              <a:buNone/>
            </a:pPr>
            <a:r>
              <a:rPr lang="en-US" sz="4400">
                <a:solidFill>
                  <a:srgbClr val="E9475A"/>
                </a:solidFill>
                <a:latin typeface="Arial Black"/>
                <a:ea typeface="Arial Black"/>
                <a:cs typeface="Arial Black"/>
                <a:sym typeface="Arial Black"/>
              </a:rPr>
              <a:t>Data Analysis Summary</a:t>
            </a:r>
            <a:endParaRPr/>
          </a:p>
        </p:txBody>
      </p:sp>
      <p:grpSp>
        <p:nvGrpSpPr>
          <p:cNvPr id="4455" name="Google Shape;4455;p29"/>
          <p:cNvGrpSpPr/>
          <p:nvPr/>
        </p:nvGrpSpPr>
        <p:grpSpPr>
          <a:xfrm>
            <a:off x="736285" y="1933383"/>
            <a:ext cx="11046999" cy="3848852"/>
            <a:chOff x="736285" y="1933383"/>
            <a:chExt cx="11046999" cy="3848852"/>
          </a:xfrm>
        </p:grpSpPr>
        <p:grpSp>
          <p:nvGrpSpPr>
            <p:cNvPr id="4456" name="Google Shape;4456;p29"/>
            <p:cNvGrpSpPr/>
            <p:nvPr/>
          </p:nvGrpSpPr>
          <p:grpSpPr>
            <a:xfrm>
              <a:off x="3404650" y="2659026"/>
              <a:ext cx="5710269" cy="2106185"/>
              <a:chOff x="2375936" y="2061640"/>
              <a:chExt cx="4392128" cy="1620000"/>
            </a:xfrm>
          </p:grpSpPr>
          <p:sp>
            <p:nvSpPr>
              <p:cNvPr id="4457" name="Google Shape;4457;p29"/>
              <p:cNvSpPr/>
              <p:nvPr/>
            </p:nvSpPr>
            <p:spPr>
              <a:xfrm>
                <a:off x="5148064" y="2061640"/>
                <a:ext cx="1620000" cy="1620000"/>
              </a:xfrm>
              <a:prstGeom prst="diamond">
                <a:avLst/>
              </a:prstGeom>
              <a:gradFill>
                <a:gsLst>
                  <a:gs pos="0">
                    <a:srgbClr val="FFBE5F"/>
                  </a:gs>
                  <a:gs pos="100000">
                    <a:srgbClr val="FFBE5F"/>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58" name="Google Shape;4458;p29"/>
              <p:cNvSpPr/>
              <p:nvPr/>
            </p:nvSpPr>
            <p:spPr>
              <a:xfrm>
                <a:off x="2375936" y="2061640"/>
                <a:ext cx="1620000" cy="1620000"/>
              </a:xfrm>
              <a:prstGeom prst="diamond">
                <a:avLst/>
              </a:prstGeom>
              <a:gradFill>
                <a:gsLst>
                  <a:gs pos="0">
                    <a:srgbClr val="FFBE5F"/>
                  </a:gs>
                  <a:gs pos="100000">
                    <a:srgbClr val="FFBE5F"/>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59" name="Google Shape;4459;p29"/>
              <p:cNvSpPr/>
              <p:nvPr/>
            </p:nvSpPr>
            <p:spPr>
              <a:xfrm>
                <a:off x="4572000" y="2241640"/>
                <a:ext cx="1260000" cy="1260000"/>
              </a:xfrm>
              <a:prstGeom prst="diamond">
                <a:avLst/>
              </a:prstGeom>
              <a:solidFill>
                <a:srgbClr val="E94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60" name="Google Shape;4460;p29"/>
              <p:cNvSpPr/>
              <p:nvPr/>
            </p:nvSpPr>
            <p:spPr>
              <a:xfrm>
                <a:off x="3312000" y="2241640"/>
                <a:ext cx="1260000" cy="1260000"/>
              </a:xfrm>
              <a:prstGeom prst="diamond">
                <a:avLst/>
              </a:prstGeom>
              <a:solidFill>
                <a:srgbClr val="E94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61" name="Google Shape;4461;p29"/>
              <p:cNvSpPr/>
              <p:nvPr/>
            </p:nvSpPr>
            <p:spPr>
              <a:xfrm>
                <a:off x="4122958" y="2421640"/>
                <a:ext cx="900000" cy="900000"/>
              </a:xfrm>
              <a:prstGeom prst="diamond">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4462" name="Google Shape;4462;p29"/>
            <p:cNvSpPr/>
            <p:nvPr/>
          </p:nvSpPr>
          <p:spPr>
            <a:xfrm>
              <a:off x="9132097" y="2639735"/>
              <a:ext cx="423320" cy="426856"/>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463" name="Google Shape;4463;p29"/>
            <p:cNvGrpSpPr/>
            <p:nvPr/>
          </p:nvGrpSpPr>
          <p:grpSpPr>
            <a:xfrm>
              <a:off x="748669" y="1933383"/>
              <a:ext cx="3064373" cy="1200435"/>
              <a:chOff x="2551705" y="4283314"/>
              <a:chExt cx="2357003" cy="923330"/>
            </a:xfrm>
          </p:grpSpPr>
          <p:sp>
            <p:nvSpPr>
              <p:cNvPr id="4464" name="Google Shape;4464;p29"/>
              <p:cNvSpPr txBox="1"/>
              <p:nvPr/>
            </p:nvSpPr>
            <p:spPr>
              <a:xfrm>
                <a:off x="2551706" y="4560313"/>
                <a:ext cx="2357002"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3F3F3F"/>
                    </a:solidFill>
                    <a:latin typeface="Arial"/>
                    <a:ea typeface="Arial"/>
                    <a:cs typeface="Arial"/>
                    <a:sym typeface="Arial"/>
                  </a:rPr>
                  <a:t>Get a modern PowerPoint  Presentation that is beautifully designed.</a:t>
                </a:r>
                <a:endParaRPr sz="1200">
                  <a:solidFill>
                    <a:srgbClr val="3F3F3F"/>
                  </a:solidFill>
                  <a:latin typeface="Arial"/>
                  <a:ea typeface="Arial"/>
                  <a:cs typeface="Arial"/>
                  <a:sym typeface="Arial"/>
                </a:endParaRPr>
              </a:p>
            </p:txBody>
          </p:sp>
          <p:sp>
            <p:nvSpPr>
              <p:cNvPr id="4465" name="Google Shape;4465;p29"/>
              <p:cNvSpPr txBox="1"/>
              <p:nvPr/>
            </p:nvSpPr>
            <p:spPr>
              <a:xfrm>
                <a:off x="2551705" y="4283314"/>
                <a:ext cx="233696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3F3F3F"/>
                    </a:solidFill>
                    <a:latin typeface="Arial"/>
                    <a:ea typeface="Arial"/>
                    <a:cs typeface="Arial"/>
                    <a:sym typeface="Arial"/>
                  </a:rPr>
                  <a:t>Your Text Here</a:t>
                </a:r>
                <a:endParaRPr sz="1200" b="1">
                  <a:solidFill>
                    <a:srgbClr val="3F3F3F"/>
                  </a:solidFill>
                  <a:latin typeface="Arial"/>
                  <a:ea typeface="Arial"/>
                  <a:cs typeface="Arial"/>
                  <a:sym typeface="Arial"/>
                </a:endParaRPr>
              </a:p>
            </p:txBody>
          </p:sp>
        </p:grpSp>
        <p:grpSp>
          <p:nvGrpSpPr>
            <p:cNvPr id="4466" name="Google Shape;4466;p29"/>
            <p:cNvGrpSpPr/>
            <p:nvPr/>
          </p:nvGrpSpPr>
          <p:grpSpPr>
            <a:xfrm>
              <a:off x="736285" y="4546012"/>
              <a:ext cx="3064373" cy="1200435"/>
              <a:chOff x="2551705" y="4283314"/>
              <a:chExt cx="2357003" cy="923330"/>
            </a:xfrm>
          </p:grpSpPr>
          <p:sp>
            <p:nvSpPr>
              <p:cNvPr id="4467" name="Google Shape;4467;p29"/>
              <p:cNvSpPr txBox="1"/>
              <p:nvPr/>
            </p:nvSpPr>
            <p:spPr>
              <a:xfrm>
                <a:off x="2551706" y="4560313"/>
                <a:ext cx="2357002"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3F3F3F"/>
                    </a:solidFill>
                    <a:latin typeface="Arial"/>
                    <a:ea typeface="Arial"/>
                    <a:cs typeface="Arial"/>
                    <a:sym typeface="Arial"/>
                  </a:rPr>
                  <a:t>Get a modern PowerPoint  Presentation that is beautifully designed.</a:t>
                </a:r>
                <a:endParaRPr sz="1200">
                  <a:solidFill>
                    <a:srgbClr val="3F3F3F"/>
                  </a:solidFill>
                  <a:latin typeface="Arial"/>
                  <a:ea typeface="Arial"/>
                  <a:cs typeface="Arial"/>
                  <a:sym typeface="Arial"/>
                </a:endParaRPr>
              </a:p>
            </p:txBody>
          </p:sp>
          <p:sp>
            <p:nvSpPr>
              <p:cNvPr id="4468" name="Google Shape;4468;p29"/>
              <p:cNvSpPr txBox="1"/>
              <p:nvPr/>
            </p:nvSpPr>
            <p:spPr>
              <a:xfrm>
                <a:off x="2551705" y="4283314"/>
                <a:ext cx="233696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3F3F3F"/>
                    </a:solidFill>
                    <a:latin typeface="Arial"/>
                    <a:ea typeface="Arial"/>
                    <a:cs typeface="Arial"/>
                    <a:sym typeface="Arial"/>
                  </a:rPr>
                  <a:t>Your Text Here</a:t>
                </a:r>
                <a:endParaRPr sz="1200" b="1">
                  <a:solidFill>
                    <a:srgbClr val="3F3F3F"/>
                  </a:solidFill>
                  <a:latin typeface="Arial"/>
                  <a:ea typeface="Arial"/>
                  <a:cs typeface="Arial"/>
                  <a:sym typeface="Arial"/>
                </a:endParaRPr>
              </a:p>
            </p:txBody>
          </p:sp>
        </p:grpSp>
        <p:grpSp>
          <p:nvGrpSpPr>
            <p:cNvPr id="4469" name="Google Shape;4469;p29"/>
            <p:cNvGrpSpPr/>
            <p:nvPr/>
          </p:nvGrpSpPr>
          <p:grpSpPr>
            <a:xfrm>
              <a:off x="8718911" y="1933383"/>
              <a:ext cx="3064373" cy="1200435"/>
              <a:chOff x="2551705" y="4283314"/>
              <a:chExt cx="2357003" cy="923330"/>
            </a:xfrm>
          </p:grpSpPr>
          <p:sp>
            <p:nvSpPr>
              <p:cNvPr id="4470" name="Google Shape;4470;p29"/>
              <p:cNvSpPr txBox="1"/>
              <p:nvPr/>
            </p:nvSpPr>
            <p:spPr>
              <a:xfrm>
                <a:off x="2551706" y="4560313"/>
                <a:ext cx="23570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Get a modern PowerPoint  Presentation that is beautifully designed.</a:t>
                </a:r>
                <a:endParaRPr sz="1200">
                  <a:solidFill>
                    <a:srgbClr val="3F3F3F"/>
                  </a:solidFill>
                  <a:latin typeface="Arial"/>
                  <a:ea typeface="Arial"/>
                  <a:cs typeface="Arial"/>
                  <a:sym typeface="Arial"/>
                </a:endParaRPr>
              </a:p>
            </p:txBody>
          </p:sp>
          <p:sp>
            <p:nvSpPr>
              <p:cNvPr id="4471" name="Google Shape;4471;p29"/>
              <p:cNvSpPr txBox="1"/>
              <p:nvPr/>
            </p:nvSpPr>
            <p:spPr>
              <a:xfrm>
                <a:off x="2551705" y="4283314"/>
                <a:ext cx="23369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Your Text Here</a:t>
                </a:r>
                <a:endParaRPr sz="1200" b="1">
                  <a:solidFill>
                    <a:srgbClr val="3F3F3F"/>
                  </a:solidFill>
                  <a:latin typeface="Arial"/>
                  <a:ea typeface="Arial"/>
                  <a:cs typeface="Arial"/>
                  <a:sym typeface="Arial"/>
                </a:endParaRPr>
              </a:p>
            </p:txBody>
          </p:sp>
        </p:grpSp>
        <p:grpSp>
          <p:nvGrpSpPr>
            <p:cNvPr id="4472" name="Google Shape;4472;p29"/>
            <p:cNvGrpSpPr/>
            <p:nvPr/>
          </p:nvGrpSpPr>
          <p:grpSpPr>
            <a:xfrm>
              <a:off x="8680477" y="4546012"/>
              <a:ext cx="3064373" cy="1200435"/>
              <a:chOff x="2551705" y="4283314"/>
              <a:chExt cx="2357003" cy="923330"/>
            </a:xfrm>
          </p:grpSpPr>
          <p:sp>
            <p:nvSpPr>
              <p:cNvPr id="4473" name="Google Shape;4473;p29"/>
              <p:cNvSpPr txBox="1"/>
              <p:nvPr/>
            </p:nvSpPr>
            <p:spPr>
              <a:xfrm>
                <a:off x="2551706" y="4560313"/>
                <a:ext cx="23570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Get a modern PowerPoint  Presentation that is beautifully designed.</a:t>
                </a:r>
                <a:endParaRPr sz="1200">
                  <a:solidFill>
                    <a:srgbClr val="3F3F3F"/>
                  </a:solidFill>
                  <a:latin typeface="Arial"/>
                  <a:ea typeface="Arial"/>
                  <a:cs typeface="Arial"/>
                  <a:sym typeface="Arial"/>
                </a:endParaRPr>
              </a:p>
            </p:txBody>
          </p:sp>
          <p:sp>
            <p:nvSpPr>
              <p:cNvPr id="4474" name="Google Shape;4474;p29"/>
              <p:cNvSpPr txBox="1"/>
              <p:nvPr/>
            </p:nvSpPr>
            <p:spPr>
              <a:xfrm>
                <a:off x="2551705" y="4283314"/>
                <a:ext cx="23369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Your Text Here</a:t>
                </a:r>
                <a:endParaRPr sz="1200" b="1">
                  <a:solidFill>
                    <a:srgbClr val="3F3F3F"/>
                  </a:solidFill>
                  <a:latin typeface="Arial"/>
                  <a:ea typeface="Arial"/>
                  <a:cs typeface="Arial"/>
                  <a:sym typeface="Arial"/>
                </a:endParaRPr>
              </a:p>
            </p:txBody>
          </p:sp>
        </p:grpSp>
        <p:grpSp>
          <p:nvGrpSpPr>
            <p:cNvPr id="4475" name="Google Shape;4475;p29"/>
            <p:cNvGrpSpPr/>
            <p:nvPr/>
          </p:nvGrpSpPr>
          <p:grpSpPr>
            <a:xfrm>
              <a:off x="4731555" y="4581800"/>
              <a:ext cx="3064373" cy="1200435"/>
              <a:chOff x="2551705" y="4283314"/>
              <a:chExt cx="2357003" cy="923330"/>
            </a:xfrm>
          </p:grpSpPr>
          <p:sp>
            <p:nvSpPr>
              <p:cNvPr id="4476" name="Google Shape;4476;p29"/>
              <p:cNvSpPr txBox="1"/>
              <p:nvPr/>
            </p:nvSpPr>
            <p:spPr>
              <a:xfrm>
                <a:off x="2551706" y="4560313"/>
                <a:ext cx="235700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3F3F3F"/>
                    </a:solidFill>
                    <a:latin typeface="Arial"/>
                    <a:ea typeface="Arial"/>
                    <a:cs typeface="Arial"/>
                    <a:sym typeface="Arial"/>
                  </a:rPr>
                  <a:t>Get a modern PowerPoint  Presentation that is beautifully designed.</a:t>
                </a:r>
                <a:endParaRPr sz="1200">
                  <a:solidFill>
                    <a:srgbClr val="3F3F3F"/>
                  </a:solidFill>
                  <a:latin typeface="Arial"/>
                  <a:ea typeface="Arial"/>
                  <a:cs typeface="Arial"/>
                  <a:sym typeface="Arial"/>
                </a:endParaRPr>
              </a:p>
            </p:txBody>
          </p:sp>
          <p:sp>
            <p:nvSpPr>
              <p:cNvPr id="4477" name="Google Shape;4477;p29"/>
              <p:cNvSpPr txBox="1"/>
              <p:nvPr/>
            </p:nvSpPr>
            <p:spPr>
              <a:xfrm>
                <a:off x="2551705" y="4283314"/>
                <a:ext cx="2336966"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rgbClr val="3F3F3F"/>
                    </a:solidFill>
                    <a:latin typeface="Arial"/>
                    <a:ea typeface="Arial"/>
                    <a:cs typeface="Arial"/>
                    <a:sym typeface="Arial"/>
                  </a:rPr>
                  <a:t>Your Text Here</a:t>
                </a:r>
                <a:endParaRPr sz="1200" b="1">
                  <a:solidFill>
                    <a:srgbClr val="3F3F3F"/>
                  </a:solidFill>
                  <a:latin typeface="Arial"/>
                  <a:ea typeface="Arial"/>
                  <a:cs typeface="Arial"/>
                  <a:sym typeface="Arial"/>
                </a:endParaRPr>
              </a:p>
            </p:txBody>
          </p:sp>
        </p:grpSp>
        <p:cxnSp>
          <p:nvCxnSpPr>
            <p:cNvPr id="4478" name="Google Shape;4478;p29"/>
            <p:cNvCxnSpPr>
              <a:stCxn id="4458" idx="0"/>
            </p:cNvCxnSpPr>
            <p:nvPr/>
          </p:nvCxnSpPr>
          <p:spPr>
            <a:xfrm rot="5400000" flipH="1">
              <a:off x="3979993" y="2181276"/>
              <a:ext cx="272400" cy="683100"/>
            </a:xfrm>
            <a:prstGeom prst="bentConnector2">
              <a:avLst/>
            </a:prstGeom>
            <a:noFill/>
            <a:ln w="12700" cap="flat" cmpd="sng">
              <a:solidFill>
                <a:srgbClr val="595959"/>
              </a:solidFill>
              <a:prstDash val="dot"/>
              <a:miter lim="800000"/>
              <a:headEnd type="none" w="sm" len="sm"/>
              <a:tailEnd type="triangle" w="med" len="med"/>
            </a:ln>
          </p:spPr>
        </p:cxnSp>
        <p:cxnSp>
          <p:nvCxnSpPr>
            <p:cNvPr id="4479" name="Google Shape;4479;p29"/>
            <p:cNvCxnSpPr>
              <a:stCxn id="4457" idx="0"/>
            </p:cNvCxnSpPr>
            <p:nvPr/>
          </p:nvCxnSpPr>
          <p:spPr>
            <a:xfrm rot="-5400000">
              <a:off x="8252326" y="2217426"/>
              <a:ext cx="251100" cy="632100"/>
            </a:xfrm>
            <a:prstGeom prst="bentConnector2">
              <a:avLst/>
            </a:prstGeom>
            <a:noFill/>
            <a:ln w="12700" cap="flat" cmpd="sng">
              <a:solidFill>
                <a:srgbClr val="595959"/>
              </a:solidFill>
              <a:prstDash val="dot"/>
              <a:miter lim="800000"/>
              <a:headEnd type="none" w="sm" len="sm"/>
              <a:tailEnd type="triangle" w="med" len="med"/>
            </a:ln>
          </p:spPr>
        </p:cxnSp>
        <p:cxnSp>
          <p:nvCxnSpPr>
            <p:cNvPr id="4480" name="Google Shape;4480;p29"/>
            <p:cNvCxnSpPr>
              <a:endCxn id="4477" idx="0"/>
            </p:cNvCxnSpPr>
            <p:nvPr/>
          </p:nvCxnSpPr>
          <p:spPr>
            <a:xfrm>
              <a:off x="6248616" y="4382000"/>
              <a:ext cx="2100" cy="199800"/>
            </a:xfrm>
            <a:prstGeom prst="straightConnector1">
              <a:avLst/>
            </a:prstGeom>
            <a:noFill/>
            <a:ln w="12700" cap="flat" cmpd="sng">
              <a:solidFill>
                <a:srgbClr val="595959"/>
              </a:solidFill>
              <a:prstDash val="dot"/>
              <a:miter lim="800000"/>
              <a:headEnd type="none" w="sm" len="sm"/>
              <a:tailEnd type="triangle" w="med" len="med"/>
            </a:ln>
          </p:spPr>
        </p:cxnSp>
        <p:cxnSp>
          <p:nvCxnSpPr>
            <p:cNvPr id="4481" name="Google Shape;4481;p29"/>
            <p:cNvCxnSpPr/>
            <p:nvPr/>
          </p:nvCxnSpPr>
          <p:spPr>
            <a:xfrm flipH="1">
              <a:off x="4012939" y="4497514"/>
              <a:ext cx="1437413" cy="607979"/>
            </a:xfrm>
            <a:prstGeom prst="bentConnector3">
              <a:avLst>
                <a:gd name="adj1" fmla="val 40523"/>
              </a:avLst>
            </a:prstGeom>
            <a:noFill/>
            <a:ln w="12700" cap="flat" cmpd="sng">
              <a:solidFill>
                <a:srgbClr val="595959"/>
              </a:solidFill>
              <a:prstDash val="dot"/>
              <a:miter lim="800000"/>
              <a:headEnd type="none" w="sm" len="sm"/>
              <a:tailEnd type="triangle" w="med" len="med"/>
            </a:ln>
          </p:spPr>
        </p:cxnSp>
        <p:cxnSp>
          <p:nvCxnSpPr>
            <p:cNvPr id="4482" name="Google Shape;4482;p29"/>
            <p:cNvCxnSpPr/>
            <p:nvPr/>
          </p:nvCxnSpPr>
          <p:spPr>
            <a:xfrm>
              <a:off x="7087258" y="4497515"/>
              <a:ext cx="1437413" cy="607979"/>
            </a:xfrm>
            <a:prstGeom prst="bentConnector3">
              <a:avLst>
                <a:gd name="adj1" fmla="val 40523"/>
              </a:avLst>
            </a:prstGeom>
            <a:noFill/>
            <a:ln w="12700" cap="flat" cmpd="sng">
              <a:solidFill>
                <a:srgbClr val="595959"/>
              </a:solidFill>
              <a:prstDash val="dot"/>
              <a:miter lim="800000"/>
              <a:headEnd type="none" w="sm" len="sm"/>
              <a:tailEnd type="triangle" w="med" len="med"/>
            </a:ln>
          </p:spPr>
        </p:cxnSp>
      </p:grpSp>
      <p:pic>
        <p:nvPicPr>
          <p:cNvPr id="4483" name="Google Shape;4483;p29"/>
          <p:cNvPicPr preferRelativeResize="0"/>
          <p:nvPr/>
        </p:nvPicPr>
        <p:blipFill rotWithShape="1">
          <a:blip r:embed="rId3">
            <a:alphaModFix/>
          </a:blip>
          <a:srcRect/>
          <a:stretch/>
        </p:blipFill>
        <p:spPr>
          <a:xfrm>
            <a:off x="5975676" y="3379984"/>
            <a:ext cx="584025" cy="5511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
          <p:cNvSpPr txBox="1">
            <a:spLocks noGrp="1"/>
          </p:cNvSpPr>
          <p:nvPr>
            <p:ph type="title"/>
          </p:nvPr>
        </p:nvSpPr>
        <p:spPr>
          <a:xfrm>
            <a:off x="484924" y="405307"/>
            <a:ext cx="8474075" cy="7096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A525D"/>
              </a:buClr>
              <a:buSzPts val="4400"/>
              <a:buFont typeface="Arial Black"/>
              <a:buNone/>
            </a:pPr>
            <a:r>
              <a:rPr lang="en-US" sz="4400" b="0" i="0" u="none" strike="noStrike" cap="none">
                <a:solidFill>
                  <a:srgbClr val="EA525D"/>
                </a:solidFill>
                <a:latin typeface="Arial Black"/>
                <a:ea typeface="Arial Black"/>
                <a:cs typeface="Arial Black"/>
                <a:sym typeface="Arial Black"/>
              </a:rPr>
              <a:t>Órganos internos</a:t>
            </a:r>
            <a:endParaRPr/>
          </a:p>
        </p:txBody>
      </p:sp>
      <p:grpSp>
        <p:nvGrpSpPr>
          <p:cNvPr id="495" name="Google Shape;495;p3"/>
          <p:cNvGrpSpPr/>
          <p:nvPr/>
        </p:nvGrpSpPr>
        <p:grpSpPr>
          <a:xfrm>
            <a:off x="5186664" y="2112682"/>
            <a:ext cx="656721" cy="506604"/>
            <a:chOff x="2824" y="501"/>
            <a:chExt cx="513" cy="363"/>
          </a:xfrm>
        </p:grpSpPr>
        <p:sp>
          <p:nvSpPr>
            <p:cNvPr id="496" name="Google Shape;496;p3"/>
            <p:cNvSpPr/>
            <p:nvPr/>
          </p:nvSpPr>
          <p:spPr>
            <a:xfrm>
              <a:off x="2824" y="501"/>
              <a:ext cx="472" cy="363"/>
            </a:xfrm>
            <a:custGeom>
              <a:avLst/>
              <a:gdLst/>
              <a:ahLst/>
              <a:cxnLst/>
              <a:rect l="l" t="t" r="r" b="b"/>
              <a:pathLst>
                <a:path w="196" h="150" extrusionOk="0">
                  <a:moveTo>
                    <a:pt x="99" y="137"/>
                  </a:moveTo>
                  <a:cubicBezTo>
                    <a:pt x="102" y="138"/>
                    <a:pt x="104" y="140"/>
                    <a:pt x="107" y="141"/>
                  </a:cubicBezTo>
                  <a:cubicBezTo>
                    <a:pt x="110" y="142"/>
                    <a:pt x="113" y="143"/>
                    <a:pt x="116" y="143"/>
                  </a:cubicBezTo>
                  <a:cubicBezTo>
                    <a:pt x="117" y="143"/>
                    <a:pt x="119" y="143"/>
                    <a:pt x="120" y="143"/>
                  </a:cubicBezTo>
                  <a:cubicBezTo>
                    <a:pt x="122" y="143"/>
                    <a:pt x="123" y="142"/>
                    <a:pt x="125" y="142"/>
                  </a:cubicBezTo>
                  <a:cubicBezTo>
                    <a:pt x="126" y="142"/>
                    <a:pt x="126" y="142"/>
                    <a:pt x="126" y="142"/>
                  </a:cubicBezTo>
                  <a:cubicBezTo>
                    <a:pt x="127" y="142"/>
                    <a:pt x="127" y="142"/>
                    <a:pt x="127" y="142"/>
                  </a:cubicBezTo>
                  <a:cubicBezTo>
                    <a:pt x="127" y="142"/>
                    <a:pt x="127" y="142"/>
                    <a:pt x="127" y="142"/>
                  </a:cubicBezTo>
                  <a:cubicBezTo>
                    <a:pt x="127" y="142"/>
                    <a:pt x="127" y="142"/>
                    <a:pt x="127" y="142"/>
                  </a:cubicBezTo>
                  <a:cubicBezTo>
                    <a:pt x="128" y="142"/>
                    <a:pt x="128" y="142"/>
                    <a:pt x="128" y="142"/>
                  </a:cubicBezTo>
                  <a:cubicBezTo>
                    <a:pt x="130" y="142"/>
                    <a:pt x="130" y="142"/>
                    <a:pt x="130" y="142"/>
                  </a:cubicBezTo>
                  <a:cubicBezTo>
                    <a:pt x="131" y="142"/>
                    <a:pt x="133" y="142"/>
                    <a:pt x="135" y="142"/>
                  </a:cubicBezTo>
                  <a:cubicBezTo>
                    <a:pt x="138" y="142"/>
                    <a:pt x="141" y="142"/>
                    <a:pt x="144" y="142"/>
                  </a:cubicBezTo>
                  <a:cubicBezTo>
                    <a:pt x="145" y="142"/>
                    <a:pt x="147" y="142"/>
                    <a:pt x="148" y="142"/>
                  </a:cubicBezTo>
                  <a:cubicBezTo>
                    <a:pt x="149" y="142"/>
                    <a:pt x="150" y="141"/>
                    <a:pt x="152" y="141"/>
                  </a:cubicBezTo>
                  <a:cubicBezTo>
                    <a:pt x="154" y="140"/>
                    <a:pt x="157" y="138"/>
                    <a:pt x="159" y="136"/>
                  </a:cubicBezTo>
                  <a:cubicBezTo>
                    <a:pt x="160" y="136"/>
                    <a:pt x="160" y="136"/>
                    <a:pt x="160" y="136"/>
                  </a:cubicBezTo>
                  <a:cubicBezTo>
                    <a:pt x="160" y="135"/>
                    <a:pt x="160" y="134"/>
                    <a:pt x="160" y="134"/>
                  </a:cubicBezTo>
                  <a:cubicBezTo>
                    <a:pt x="160" y="132"/>
                    <a:pt x="160" y="131"/>
                    <a:pt x="160" y="129"/>
                  </a:cubicBezTo>
                  <a:cubicBezTo>
                    <a:pt x="160" y="128"/>
                    <a:pt x="160" y="128"/>
                    <a:pt x="160" y="128"/>
                  </a:cubicBezTo>
                  <a:cubicBezTo>
                    <a:pt x="161" y="127"/>
                    <a:pt x="161" y="127"/>
                    <a:pt x="161" y="127"/>
                  </a:cubicBezTo>
                  <a:cubicBezTo>
                    <a:pt x="162" y="127"/>
                    <a:pt x="164" y="126"/>
                    <a:pt x="165" y="126"/>
                  </a:cubicBezTo>
                  <a:cubicBezTo>
                    <a:pt x="166" y="125"/>
                    <a:pt x="166" y="124"/>
                    <a:pt x="167" y="123"/>
                  </a:cubicBezTo>
                  <a:cubicBezTo>
                    <a:pt x="167" y="122"/>
                    <a:pt x="167" y="121"/>
                    <a:pt x="167" y="119"/>
                  </a:cubicBezTo>
                  <a:cubicBezTo>
                    <a:pt x="166" y="118"/>
                    <a:pt x="166" y="117"/>
                    <a:pt x="165" y="115"/>
                  </a:cubicBezTo>
                  <a:cubicBezTo>
                    <a:pt x="163" y="112"/>
                    <a:pt x="160" y="110"/>
                    <a:pt x="158" y="107"/>
                  </a:cubicBezTo>
                  <a:cubicBezTo>
                    <a:pt x="156" y="106"/>
                    <a:pt x="155" y="105"/>
                    <a:pt x="154" y="103"/>
                  </a:cubicBezTo>
                  <a:cubicBezTo>
                    <a:pt x="151" y="102"/>
                    <a:pt x="151" y="102"/>
                    <a:pt x="151" y="102"/>
                  </a:cubicBezTo>
                  <a:cubicBezTo>
                    <a:pt x="151" y="101"/>
                    <a:pt x="150" y="100"/>
                    <a:pt x="149" y="100"/>
                  </a:cubicBezTo>
                  <a:cubicBezTo>
                    <a:pt x="146" y="98"/>
                    <a:pt x="142" y="98"/>
                    <a:pt x="139" y="98"/>
                  </a:cubicBezTo>
                  <a:cubicBezTo>
                    <a:pt x="135" y="98"/>
                    <a:pt x="131" y="99"/>
                    <a:pt x="128" y="100"/>
                  </a:cubicBezTo>
                  <a:cubicBezTo>
                    <a:pt x="128" y="100"/>
                    <a:pt x="128" y="100"/>
                    <a:pt x="128" y="100"/>
                  </a:cubicBezTo>
                  <a:cubicBezTo>
                    <a:pt x="127" y="99"/>
                    <a:pt x="127" y="99"/>
                    <a:pt x="127" y="99"/>
                  </a:cubicBezTo>
                  <a:cubicBezTo>
                    <a:pt x="124" y="97"/>
                    <a:pt x="120" y="94"/>
                    <a:pt x="116" y="91"/>
                  </a:cubicBezTo>
                  <a:cubicBezTo>
                    <a:pt x="113" y="88"/>
                    <a:pt x="109" y="86"/>
                    <a:pt x="105" y="84"/>
                  </a:cubicBezTo>
                  <a:cubicBezTo>
                    <a:pt x="103" y="83"/>
                    <a:pt x="101" y="81"/>
                    <a:pt x="100" y="80"/>
                  </a:cubicBezTo>
                  <a:cubicBezTo>
                    <a:pt x="100" y="81"/>
                    <a:pt x="100" y="82"/>
                    <a:pt x="100" y="83"/>
                  </a:cubicBezTo>
                  <a:cubicBezTo>
                    <a:pt x="100" y="84"/>
                    <a:pt x="101" y="85"/>
                    <a:pt x="101" y="86"/>
                  </a:cubicBezTo>
                  <a:cubicBezTo>
                    <a:pt x="102" y="88"/>
                    <a:pt x="104" y="91"/>
                    <a:pt x="106" y="92"/>
                  </a:cubicBezTo>
                  <a:cubicBezTo>
                    <a:pt x="104" y="91"/>
                    <a:pt x="102" y="89"/>
                    <a:pt x="101" y="87"/>
                  </a:cubicBezTo>
                  <a:cubicBezTo>
                    <a:pt x="100" y="85"/>
                    <a:pt x="99" y="84"/>
                    <a:pt x="99" y="83"/>
                  </a:cubicBezTo>
                  <a:cubicBezTo>
                    <a:pt x="99" y="82"/>
                    <a:pt x="98" y="80"/>
                    <a:pt x="98" y="78"/>
                  </a:cubicBezTo>
                  <a:cubicBezTo>
                    <a:pt x="97" y="77"/>
                    <a:pt x="96" y="75"/>
                    <a:pt x="96" y="73"/>
                  </a:cubicBezTo>
                  <a:cubicBezTo>
                    <a:pt x="95" y="71"/>
                    <a:pt x="95" y="69"/>
                    <a:pt x="95" y="67"/>
                  </a:cubicBezTo>
                  <a:cubicBezTo>
                    <a:pt x="93" y="66"/>
                    <a:pt x="91" y="64"/>
                    <a:pt x="89" y="64"/>
                  </a:cubicBezTo>
                  <a:cubicBezTo>
                    <a:pt x="88" y="63"/>
                    <a:pt x="86" y="62"/>
                    <a:pt x="85" y="60"/>
                  </a:cubicBezTo>
                  <a:cubicBezTo>
                    <a:pt x="82" y="58"/>
                    <a:pt x="80" y="55"/>
                    <a:pt x="79" y="52"/>
                  </a:cubicBezTo>
                  <a:cubicBezTo>
                    <a:pt x="81" y="55"/>
                    <a:pt x="83" y="57"/>
                    <a:pt x="86" y="59"/>
                  </a:cubicBezTo>
                  <a:cubicBezTo>
                    <a:pt x="87" y="60"/>
                    <a:pt x="89" y="61"/>
                    <a:pt x="90" y="61"/>
                  </a:cubicBezTo>
                  <a:cubicBezTo>
                    <a:pt x="92" y="62"/>
                    <a:pt x="93" y="62"/>
                    <a:pt x="94" y="63"/>
                  </a:cubicBezTo>
                  <a:cubicBezTo>
                    <a:pt x="94" y="62"/>
                    <a:pt x="94" y="61"/>
                    <a:pt x="94" y="60"/>
                  </a:cubicBezTo>
                  <a:cubicBezTo>
                    <a:pt x="95" y="60"/>
                    <a:pt x="95" y="60"/>
                    <a:pt x="95" y="60"/>
                  </a:cubicBezTo>
                  <a:cubicBezTo>
                    <a:pt x="96" y="64"/>
                    <a:pt x="96" y="69"/>
                    <a:pt x="97" y="73"/>
                  </a:cubicBezTo>
                  <a:cubicBezTo>
                    <a:pt x="98" y="75"/>
                    <a:pt x="99" y="77"/>
                    <a:pt x="101" y="78"/>
                  </a:cubicBezTo>
                  <a:cubicBezTo>
                    <a:pt x="102" y="79"/>
                    <a:pt x="104" y="80"/>
                    <a:pt x="106" y="81"/>
                  </a:cubicBezTo>
                  <a:cubicBezTo>
                    <a:pt x="108" y="82"/>
                    <a:pt x="110" y="83"/>
                    <a:pt x="112" y="85"/>
                  </a:cubicBezTo>
                  <a:cubicBezTo>
                    <a:pt x="114" y="86"/>
                    <a:pt x="116" y="87"/>
                    <a:pt x="118" y="88"/>
                  </a:cubicBezTo>
                  <a:cubicBezTo>
                    <a:pt x="122" y="91"/>
                    <a:pt x="125" y="93"/>
                    <a:pt x="128" y="96"/>
                  </a:cubicBezTo>
                  <a:cubicBezTo>
                    <a:pt x="132" y="95"/>
                    <a:pt x="135" y="95"/>
                    <a:pt x="139" y="95"/>
                  </a:cubicBezTo>
                  <a:cubicBezTo>
                    <a:pt x="140" y="95"/>
                    <a:pt x="141" y="95"/>
                    <a:pt x="142" y="95"/>
                  </a:cubicBezTo>
                  <a:cubicBezTo>
                    <a:pt x="143" y="91"/>
                    <a:pt x="144" y="87"/>
                    <a:pt x="144" y="84"/>
                  </a:cubicBezTo>
                  <a:cubicBezTo>
                    <a:pt x="144" y="81"/>
                    <a:pt x="144" y="79"/>
                    <a:pt x="144" y="76"/>
                  </a:cubicBezTo>
                  <a:cubicBezTo>
                    <a:pt x="144" y="75"/>
                    <a:pt x="144" y="74"/>
                    <a:pt x="144" y="73"/>
                  </a:cubicBezTo>
                  <a:cubicBezTo>
                    <a:pt x="144" y="72"/>
                    <a:pt x="143" y="70"/>
                    <a:pt x="143" y="69"/>
                  </a:cubicBezTo>
                  <a:cubicBezTo>
                    <a:pt x="143" y="69"/>
                    <a:pt x="143" y="69"/>
                    <a:pt x="143" y="69"/>
                  </a:cubicBezTo>
                  <a:cubicBezTo>
                    <a:pt x="144" y="70"/>
                    <a:pt x="145" y="71"/>
                    <a:pt x="145" y="72"/>
                  </a:cubicBezTo>
                  <a:cubicBezTo>
                    <a:pt x="146" y="74"/>
                    <a:pt x="146" y="75"/>
                    <a:pt x="146" y="76"/>
                  </a:cubicBezTo>
                  <a:cubicBezTo>
                    <a:pt x="147" y="79"/>
                    <a:pt x="147" y="81"/>
                    <a:pt x="147" y="84"/>
                  </a:cubicBezTo>
                  <a:cubicBezTo>
                    <a:pt x="146" y="86"/>
                    <a:pt x="146" y="89"/>
                    <a:pt x="145" y="91"/>
                  </a:cubicBezTo>
                  <a:cubicBezTo>
                    <a:pt x="145" y="92"/>
                    <a:pt x="144" y="94"/>
                    <a:pt x="143" y="95"/>
                  </a:cubicBezTo>
                  <a:cubicBezTo>
                    <a:pt x="145" y="96"/>
                    <a:pt x="147" y="96"/>
                    <a:pt x="149" y="97"/>
                  </a:cubicBezTo>
                  <a:cubicBezTo>
                    <a:pt x="148" y="96"/>
                    <a:pt x="148" y="95"/>
                    <a:pt x="148" y="94"/>
                  </a:cubicBezTo>
                  <a:cubicBezTo>
                    <a:pt x="148" y="92"/>
                    <a:pt x="148" y="90"/>
                    <a:pt x="148" y="88"/>
                  </a:cubicBezTo>
                  <a:cubicBezTo>
                    <a:pt x="148" y="86"/>
                    <a:pt x="149" y="83"/>
                    <a:pt x="149" y="81"/>
                  </a:cubicBezTo>
                  <a:cubicBezTo>
                    <a:pt x="150" y="80"/>
                    <a:pt x="150" y="79"/>
                    <a:pt x="151" y="79"/>
                  </a:cubicBezTo>
                  <a:cubicBezTo>
                    <a:pt x="151" y="78"/>
                    <a:pt x="152" y="77"/>
                    <a:pt x="152" y="76"/>
                  </a:cubicBezTo>
                  <a:cubicBezTo>
                    <a:pt x="150" y="75"/>
                    <a:pt x="149" y="73"/>
                    <a:pt x="147" y="72"/>
                  </a:cubicBezTo>
                  <a:cubicBezTo>
                    <a:pt x="146" y="71"/>
                    <a:pt x="146" y="70"/>
                    <a:pt x="145" y="69"/>
                  </a:cubicBezTo>
                  <a:cubicBezTo>
                    <a:pt x="144" y="68"/>
                    <a:pt x="144" y="67"/>
                    <a:pt x="144" y="66"/>
                  </a:cubicBezTo>
                  <a:cubicBezTo>
                    <a:pt x="143" y="64"/>
                    <a:pt x="144" y="62"/>
                    <a:pt x="144" y="60"/>
                  </a:cubicBezTo>
                  <a:cubicBezTo>
                    <a:pt x="144" y="58"/>
                    <a:pt x="143" y="56"/>
                    <a:pt x="141" y="55"/>
                  </a:cubicBezTo>
                  <a:cubicBezTo>
                    <a:pt x="139" y="53"/>
                    <a:pt x="137" y="53"/>
                    <a:pt x="135" y="53"/>
                  </a:cubicBezTo>
                  <a:cubicBezTo>
                    <a:pt x="133" y="52"/>
                    <a:pt x="131" y="52"/>
                    <a:pt x="129" y="52"/>
                  </a:cubicBezTo>
                  <a:cubicBezTo>
                    <a:pt x="128" y="52"/>
                    <a:pt x="128" y="52"/>
                    <a:pt x="127" y="51"/>
                  </a:cubicBezTo>
                  <a:cubicBezTo>
                    <a:pt x="127" y="51"/>
                    <a:pt x="127" y="51"/>
                    <a:pt x="127" y="51"/>
                  </a:cubicBezTo>
                  <a:cubicBezTo>
                    <a:pt x="127" y="51"/>
                    <a:pt x="127" y="51"/>
                    <a:pt x="127" y="51"/>
                  </a:cubicBezTo>
                  <a:cubicBezTo>
                    <a:pt x="126" y="51"/>
                    <a:pt x="126" y="51"/>
                    <a:pt x="126" y="51"/>
                  </a:cubicBezTo>
                  <a:cubicBezTo>
                    <a:pt x="126" y="50"/>
                    <a:pt x="126" y="50"/>
                    <a:pt x="126" y="50"/>
                  </a:cubicBezTo>
                  <a:cubicBezTo>
                    <a:pt x="127" y="48"/>
                    <a:pt x="127" y="47"/>
                    <a:pt x="128" y="47"/>
                  </a:cubicBezTo>
                  <a:cubicBezTo>
                    <a:pt x="129" y="46"/>
                    <a:pt x="129" y="45"/>
                    <a:pt x="130" y="44"/>
                  </a:cubicBezTo>
                  <a:cubicBezTo>
                    <a:pt x="130" y="44"/>
                    <a:pt x="130" y="42"/>
                    <a:pt x="130" y="41"/>
                  </a:cubicBezTo>
                  <a:cubicBezTo>
                    <a:pt x="130" y="40"/>
                    <a:pt x="129" y="39"/>
                    <a:pt x="128" y="39"/>
                  </a:cubicBezTo>
                  <a:cubicBezTo>
                    <a:pt x="127" y="38"/>
                    <a:pt x="126" y="38"/>
                    <a:pt x="125" y="38"/>
                  </a:cubicBezTo>
                  <a:cubicBezTo>
                    <a:pt x="123" y="37"/>
                    <a:pt x="121" y="37"/>
                    <a:pt x="119" y="36"/>
                  </a:cubicBezTo>
                  <a:cubicBezTo>
                    <a:pt x="117" y="35"/>
                    <a:pt x="115" y="34"/>
                    <a:pt x="113" y="32"/>
                  </a:cubicBezTo>
                  <a:cubicBezTo>
                    <a:pt x="112" y="31"/>
                    <a:pt x="110" y="30"/>
                    <a:pt x="108" y="29"/>
                  </a:cubicBezTo>
                  <a:cubicBezTo>
                    <a:pt x="106" y="28"/>
                    <a:pt x="104" y="28"/>
                    <a:pt x="102" y="28"/>
                  </a:cubicBezTo>
                  <a:cubicBezTo>
                    <a:pt x="101" y="28"/>
                    <a:pt x="100" y="28"/>
                    <a:pt x="99" y="29"/>
                  </a:cubicBezTo>
                  <a:cubicBezTo>
                    <a:pt x="98" y="30"/>
                    <a:pt x="97" y="30"/>
                    <a:pt x="96" y="31"/>
                  </a:cubicBezTo>
                  <a:cubicBezTo>
                    <a:pt x="96" y="32"/>
                    <a:pt x="95" y="32"/>
                    <a:pt x="94" y="33"/>
                  </a:cubicBezTo>
                  <a:cubicBezTo>
                    <a:pt x="93" y="33"/>
                    <a:pt x="93" y="33"/>
                    <a:pt x="92" y="33"/>
                  </a:cubicBezTo>
                  <a:cubicBezTo>
                    <a:pt x="92" y="33"/>
                    <a:pt x="92" y="33"/>
                    <a:pt x="92" y="32"/>
                  </a:cubicBezTo>
                  <a:cubicBezTo>
                    <a:pt x="92" y="32"/>
                    <a:pt x="92" y="32"/>
                    <a:pt x="92" y="32"/>
                  </a:cubicBezTo>
                  <a:cubicBezTo>
                    <a:pt x="92" y="32"/>
                    <a:pt x="92" y="32"/>
                    <a:pt x="92" y="32"/>
                  </a:cubicBezTo>
                  <a:cubicBezTo>
                    <a:pt x="92" y="32"/>
                    <a:pt x="92" y="33"/>
                    <a:pt x="92" y="33"/>
                  </a:cubicBezTo>
                  <a:cubicBezTo>
                    <a:pt x="92" y="33"/>
                    <a:pt x="93" y="32"/>
                    <a:pt x="93" y="32"/>
                  </a:cubicBezTo>
                  <a:cubicBezTo>
                    <a:pt x="94" y="32"/>
                    <a:pt x="95" y="31"/>
                    <a:pt x="96" y="30"/>
                  </a:cubicBezTo>
                  <a:cubicBezTo>
                    <a:pt x="97" y="30"/>
                    <a:pt x="97" y="29"/>
                    <a:pt x="98" y="28"/>
                  </a:cubicBezTo>
                  <a:cubicBezTo>
                    <a:pt x="99" y="27"/>
                    <a:pt x="100" y="26"/>
                    <a:pt x="102" y="26"/>
                  </a:cubicBezTo>
                  <a:cubicBezTo>
                    <a:pt x="104" y="26"/>
                    <a:pt x="107" y="26"/>
                    <a:pt x="109" y="27"/>
                  </a:cubicBezTo>
                  <a:cubicBezTo>
                    <a:pt x="109" y="27"/>
                    <a:pt x="110" y="27"/>
                    <a:pt x="110" y="27"/>
                  </a:cubicBezTo>
                  <a:cubicBezTo>
                    <a:pt x="110" y="27"/>
                    <a:pt x="110" y="26"/>
                    <a:pt x="110" y="26"/>
                  </a:cubicBezTo>
                  <a:cubicBezTo>
                    <a:pt x="110" y="25"/>
                    <a:pt x="110" y="24"/>
                    <a:pt x="109" y="23"/>
                  </a:cubicBezTo>
                  <a:cubicBezTo>
                    <a:pt x="107" y="21"/>
                    <a:pt x="105" y="20"/>
                    <a:pt x="103" y="19"/>
                  </a:cubicBezTo>
                  <a:cubicBezTo>
                    <a:pt x="102" y="18"/>
                    <a:pt x="101" y="17"/>
                    <a:pt x="101" y="16"/>
                  </a:cubicBezTo>
                  <a:cubicBezTo>
                    <a:pt x="100" y="15"/>
                    <a:pt x="100" y="14"/>
                    <a:pt x="100" y="12"/>
                  </a:cubicBezTo>
                  <a:cubicBezTo>
                    <a:pt x="101" y="10"/>
                    <a:pt x="101" y="8"/>
                    <a:pt x="100" y="5"/>
                  </a:cubicBezTo>
                  <a:cubicBezTo>
                    <a:pt x="100" y="5"/>
                    <a:pt x="100" y="5"/>
                    <a:pt x="100" y="5"/>
                  </a:cubicBezTo>
                  <a:cubicBezTo>
                    <a:pt x="102" y="7"/>
                    <a:pt x="102" y="10"/>
                    <a:pt x="102" y="13"/>
                  </a:cubicBezTo>
                  <a:cubicBezTo>
                    <a:pt x="102" y="14"/>
                    <a:pt x="102" y="15"/>
                    <a:pt x="103" y="15"/>
                  </a:cubicBezTo>
                  <a:cubicBezTo>
                    <a:pt x="103" y="16"/>
                    <a:pt x="104" y="16"/>
                    <a:pt x="104" y="17"/>
                  </a:cubicBezTo>
                  <a:cubicBezTo>
                    <a:pt x="105" y="17"/>
                    <a:pt x="105" y="17"/>
                    <a:pt x="105" y="17"/>
                  </a:cubicBezTo>
                  <a:cubicBezTo>
                    <a:pt x="105" y="16"/>
                    <a:pt x="106" y="15"/>
                    <a:pt x="107" y="14"/>
                  </a:cubicBezTo>
                  <a:cubicBezTo>
                    <a:pt x="109" y="13"/>
                    <a:pt x="111" y="13"/>
                    <a:pt x="113" y="13"/>
                  </a:cubicBezTo>
                  <a:cubicBezTo>
                    <a:pt x="114" y="14"/>
                    <a:pt x="116" y="14"/>
                    <a:pt x="118" y="15"/>
                  </a:cubicBezTo>
                  <a:cubicBezTo>
                    <a:pt x="118" y="15"/>
                    <a:pt x="119" y="16"/>
                    <a:pt x="120" y="16"/>
                  </a:cubicBezTo>
                  <a:cubicBezTo>
                    <a:pt x="119" y="15"/>
                    <a:pt x="119" y="14"/>
                    <a:pt x="119" y="14"/>
                  </a:cubicBezTo>
                  <a:cubicBezTo>
                    <a:pt x="119" y="12"/>
                    <a:pt x="119" y="10"/>
                    <a:pt x="120" y="8"/>
                  </a:cubicBezTo>
                  <a:cubicBezTo>
                    <a:pt x="120" y="8"/>
                    <a:pt x="120" y="8"/>
                    <a:pt x="120" y="8"/>
                  </a:cubicBezTo>
                  <a:cubicBezTo>
                    <a:pt x="120" y="10"/>
                    <a:pt x="120" y="12"/>
                    <a:pt x="120" y="13"/>
                  </a:cubicBezTo>
                  <a:cubicBezTo>
                    <a:pt x="121" y="15"/>
                    <a:pt x="122" y="16"/>
                    <a:pt x="123" y="17"/>
                  </a:cubicBezTo>
                  <a:cubicBezTo>
                    <a:pt x="124" y="18"/>
                    <a:pt x="126" y="19"/>
                    <a:pt x="128" y="19"/>
                  </a:cubicBezTo>
                  <a:cubicBezTo>
                    <a:pt x="129" y="19"/>
                    <a:pt x="131" y="19"/>
                    <a:pt x="133" y="19"/>
                  </a:cubicBezTo>
                  <a:cubicBezTo>
                    <a:pt x="136" y="19"/>
                    <a:pt x="139" y="19"/>
                    <a:pt x="142" y="18"/>
                  </a:cubicBezTo>
                  <a:cubicBezTo>
                    <a:pt x="146" y="18"/>
                    <a:pt x="149" y="17"/>
                    <a:pt x="152" y="16"/>
                  </a:cubicBezTo>
                  <a:cubicBezTo>
                    <a:pt x="152" y="16"/>
                    <a:pt x="152" y="16"/>
                    <a:pt x="152" y="16"/>
                  </a:cubicBezTo>
                  <a:cubicBezTo>
                    <a:pt x="149" y="18"/>
                    <a:pt x="146" y="19"/>
                    <a:pt x="143" y="20"/>
                  </a:cubicBezTo>
                  <a:cubicBezTo>
                    <a:pt x="142" y="20"/>
                    <a:pt x="141" y="21"/>
                    <a:pt x="140" y="21"/>
                  </a:cubicBezTo>
                  <a:cubicBezTo>
                    <a:pt x="140" y="21"/>
                    <a:pt x="140" y="22"/>
                    <a:pt x="140" y="23"/>
                  </a:cubicBezTo>
                  <a:cubicBezTo>
                    <a:pt x="140" y="24"/>
                    <a:pt x="140" y="25"/>
                    <a:pt x="140" y="27"/>
                  </a:cubicBezTo>
                  <a:cubicBezTo>
                    <a:pt x="141" y="29"/>
                    <a:pt x="143" y="31"/>
                    <a:pt x="145" y="32"/>
                  </a:cubicBezTo>
                  <a:cubicBezTo>
                    <a:pt x="147" y="31"/>
                    <a:pt x="149" y="30"/>
                    <a:pt x="150" y="29"/>
                  </a:cubicBezTo>
                  <a:cubicBezTo>
                    <a:pt x="152" y="28"/>
                    <a:pt x="154" y="27"/>
                    <a:pt x="157" y="27"/>
                  </a:cubicBezTo>
                  <a:cubicBezTo>
                    <a:pt x="158" y="27"/>
                    <a:pt x="159" y="27"/>
                    <a:pt x="160" y="27"/>
                  </a:cubicBezTo>
                  <a:cubicBezTo>
                    <a:pt x="161" y="28"/>
                    <a:pt x="162" y="28"/>
                    <a:pt x="162" y="28"/>
                  </a:cubicBezTo>
                  <a:cubicBezTo>
                    <a:pt x="163" y="29"/>
                    <a:pt x="163" y="29"/>
                    <a:pt x="164" y="29"/>
                  </a:cubicBezTo>
                  <a:cubicBezTo>
                    <a:pt x="164" y="30"/>
                    <a:pt x="165" y="31"/>
                    <a:pt x="166" y="31"/>
                  </a:cubicBezTo>
                  <a:cubicBezTo>
                    <a:pt x="167" y="32"/>
                    <a:pt x="167" y="32"/>
                    <a:pt x="167" y="33"/>
                  </a:cubicBezTo>
                  <a:cubicBezTo>
                    <a:pt x="168" y="33"/>
                    <a:pt x="168" y="33"/>
                    <a:pt x="168" y="33"/>
                  </a:cubicBezTo>
                  <a:cubicBezTo>
                    <a:pt x="168" y="34"/>
                    <a:pt x="168" y="34"/>
                    <a:pt x="168" y="34"/>
                  </a:cubicBezTo>
                  <a:cubicBezTo>
                    <a:pt x="168" y="34"/>
                    <a:pt x="168" y="34"/>
                    <a:pt x="169" y="34"/>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70" y="35"/>
                    <a:pt x="171" y="35"/>
                    <a:pt x="172" y="36"/>
                  </a:cubicBezTo>
                  <a:cubicBezTo>
                    <a:pt x="174" y="36"/>
                    <a:pt x="176" y="37"/>
                    <a:pt x="178" y="38"/>
                  </a:cubicBezTo>
                  <a:cubicBezTo>
                    <a:pt x="180" y="39"/>
                    <a:pt x="182" y="40"/>
                    <a:pt x="183" y="42"/>
                  </a:cubicBezTo>
                  <a:cubicBezTo>
                    <a:pt x="184" y="43"/>
                    <a:pt x="185" y="44"/>
                    <a:pt x="185" y="46"/>
                  </a:cubicBezTo>
                  <a:cubicBezTo>
                    <a:pt x="186" y="46"/>
                    <a:pt x="186" y="46"/>
                    <a:pt x="187" y="46"/>
                  </a:cubicBezTo>
                  <a:cubicBezTo>
                    <a:pt x="188" y="45"/>
                    <a:pt x="188" y="46"/>
                    <a:pt x="189" y="46"/>
                  </a:cubicBezTo>
                  <a:cubicBezTo>
                    <a:pt x="190" y="46"/>
                    <a:pt x="190" y="46"/>
                    <a:pt x="191" y="46"/>
                  </a:cubicBezTo>
                  <a:cubicBezTo>
                    <a:pt x="194" y="47"/>
                    <a:pt x="194" y="47"/>
                    <a:pt x="194" y="47"/>
                  </a:cubicBezTo>
                  <a:cubicBezTo>
                    <a:pt x="195" y="47"/>
                    <a:pt x="196" y="47"/>
                    <a:pt x="196" y="47"/>
                  </a:cubicBezTo>
                  <a:cubicBezTo>
                    <a:pt x="196" y="47"/>
                    <a:pt x="196" y="47"/>
                    <a:pt x="196" y="47"/>
                  </a:cubicBezTo>
                  <a:cubicBezTo>
                    <a:pt x="196" y="46"/>
                    <a:pt x="195" y="45"/>
                    <a:pt x="194" y="44"/>
                  </a:cubicBezTo>
                  <a:cubicBezTo>
                    <a:pt x="193" y="42"/>
                    <a:pt x="192" y="41"/>
                    <a:pt x="190" y="40"/>
                  </a:cubicBezTo>
                  <a:cubicBezTo>
                    <a:pt x="189" y="39"/>
                    <a:pt x="188" y="39"/>
                    <a:pt x="187" y="38"/>
                  </a:cubicBezTo>
                  <a:cubicBezTo>
                    <a:pt x="186" y="38"/>
                    <a:pt x="185" y="37"/>
                    <a:pt x="184" y="36"/>
                  </a:cubicBezTo>
                  <a:cubicBezTo>
                    <a:pt x="182" y="35"/>
                    <a:pt x="181" y="32"/>
                    <a:pt x="180" y="30"/>
                  </a:cubicBezTo>
                  <a:cubicBezTo>
                    <a:pt x="181" y="32"/>
                    <a:pt x="182" y="34"/>
                    <a:pt x="184" y="36"/>
                  </a:cubicBezTo>
                  <a:cubicBezTo>
                    <a:pt x="186" y="37"/>
                    <a:pt x="187" y="38"/>
                    <a:pt x="189" y="39"/>
                  </a:cubicBezTo>
                  <a:cubicBezTo>
                    <a:pt x="189" y="38"/>
                    <a:pt x="189" y="37"/>
                    <a:pt x="189" y="37"/>
                  </a:cubicBezTo>
                  <a:cubicBezTo>
                    <a:pt x="189" y="36"/>
                    <a:pt x="188" y="35"/>
                    <a:pt x="189" y="34"/>
                  </a:cubicBezTo>
                  <a:cubicBezTo>
                    <a:pt x="189" y="33"/>
                    <a:pt x="189" y="32"/>
                    <a:pt x="189" y="31"/>
                  </a:cubicBezTo>
                  <a:cubicBezTo>
                    <a:pt x="189" y="31"/>
                    <a:pt x="188" y="30"/>
                    <a:pt x="188" y="30"/>
                  </a:cubicBezTo>
                  <a:cubicBezTo>
                    <a:pt x="185" y="29"/>
                    <a:pt x="182" y="28"/>
                    <a:pt x="180" y="27"/>
                  </a:cubicBezTo>
                  <a:cubicBezTo>
                    <a:pt x="179" y="26"/>
                    <a:pt x="179" y="26"/>
                    <a:pt x="179" y="26"/>
                  </a:cubicBezTo>
                  <a:cubicBezTo>
                    <a:pt x="179" y="25"/>
                    <a:pt x="179" y="25"/>
                    <a:pt x="179" y="25"/>
                  </a:cubicBezTo>
                  <a:cubicBezTo>
                    <a:pt x="178" y="25"/>
                    <a:pt x="178" y="24"/>
                    <a:pt x="177" y="23"/>
                  </a:cubicBezTo>
                  <a:cubicBezTo>
                    <a:pt x="177" y="22"/>
                    <a:pt x="176" y="21"/>
                    <a:pt x="175" y="21"/>
                  </a:cubicBezTo>
                  <a:cubicBezTo>
                    <a:pt x="174" y="19"/>
                    <a:pt x="173" y="18"/>
                    <a:pt x="171" y="17"/>
                  </a:cubicBezTo>
                  <a:cubicBezTo>
                    <a:pt x="167" y="14"/>
                    <a:pt x="164" y="13"/>
                    <a:pt x="159" y="12"/>
                  </a:cubicBezTo>
                  <a:cubicBezTo>
                    <a:pt x="159" y="13"/>
                    <a:pt x="160" y="14"/>
                    <a:pt x="159" y="14"/>
                  </a:cubicBezTo>
                  <a:cubicBezTo>
                    <a:pt x="159" y="15"/>
                    <a:pt x="159" y="16"/>
                    <a:pt x="159" y="17"/>
                  </a:cubicBezTo>
                  <a:cubicBezTo>
                    <a:pt x="159" y="17"/>
                    <a:pt x="159" y="17"/>
                    <a:pt x="158" y="17"/>
                  </a:cubicBezTo>
                  <a:cubicBezTo>
                    <a:pt x="160" y="17"/>
                    <a:pt x="161" y="17"/>
                    <a:pt x="162" y="17"/>
                  </a:cubicBezTo>
                  <a:cubicBezTo>
                    <a:pt x="163" y="17"/>
                    <a:pt x="165" y="18"/>
                    <a:pt x="166" y="18"/>
                  </a:cubicBezTo>
                  <a:cubicBezTo>
                    <a:pt x="166" y="18"/>
                    <a:pt x="166" y="18"/>
                    <a:pt x="166" y="18"/>
                  </a:cubicBezTo>
                  <a:cubicBezTo>
                    <a:pt x="166" y="18"/>
                    <a:pt x="166" y="18"/>
                    <a:pt x="166" y="18"/>
                  </a:cubicBezTo>
                  <a:cubicBezTo>
                    <a:pt x="166" y="17"/>
                    <a:pt x="166" y="16"/>
                    <a:pt x="166" y="15"/>
                  </a:cubicBezTo>
                  <a:cubicBezTo>
                    <a:pt x="166" y="16"/>
                    <a:pt x="166" y="17"/>
                    <a:pt x="167" y="18"/>
                  </a:cubicBezTo>
                  <a:cubicBezTo>
                    <a:pt x="167" y="18"/>
                    <a:pt x="167" y="19"/>
                    <a:pt x="167" y="19"/>
                  </a:cubicBezTo>
                  <a:cubicBezTo>
                    <a:pt x="168" y="20"/>
                    <a:pt x="169" y="20"/>
                    <a:pt x="169" y="21"/>
                  </a:cubicBezTo>
                  <a:cubicBezTo>
                    <a:pt x="170" y="22"/>
                    <a:pt x="171" y="23"/>
                    <a:pt x="172" y="24"/>
                  </a:cubicBezTo>
                  <a:cubicBezTo>
                    <a:pt x="172" y="24"/>
                    <a:pt x="172" y="24"/>
                    <a:pt x="172" y="24"/>
                  </a:cubicBezTo>
                  <a:cubicBezTo>
                    <a:pt x="170" y="23"/>
                    <a:pt x="168" y="21"/>
                    <a:pt x="165" y="20"/>
                  </a:cubicBezTo>
                  <a:cubicBezTo>
                    <a:pt x="163" y="19"/>
                    <a:pt x="161" y="18"/>
                    <a:pt x="158" y="18"/>
                  </a:cubicBezTo>
                  <a:cubicBezTo>
                    <a:pt x="158" y="18"/>
                    <a:pt x="157" y="19"/>
                    <a:pt x="157" y="19"/>
                  </a:cubicBezTo>
                  <a:cubicBezTo>
                    <a:pt x="156" y="20"/>
                    <a:pt x="156" y="21"/>
                    <a:pt x="155" y="21"/>
                  </a:cubicBezTo>
                  <a:cubicBezTo>
                    <a:pt x="154" y="21"/>
                    <a:pt x="154" y="21"/>
                    <a:pt x="154" y="21"/>
                  </a:cubicBezTo>
                  <a:cubicBezTo>
                    <a:pt x="155" y="20"/>
                    <a:pt x="156" y="18"/>
                    <a:pt x="157" y="16"/>
                  </a:cubicBezTo>
                  <a:cubicBezTo>
                    <a:pt x="158" y="15"/>
                    <a:pt x="158" y="15"/>
                    <a:pt x="158" y="14"/>
                  </a:cubicBezTo>
                  <a:cubicBezTo>
                    <a:pt x="158" y="13"/>
                    <a:pt x="158" y="13"/>
                    <a:pt x="158" y="12"/>
                  </a:cubicBezTo>
                  <a:cubicBezTo>
                    <a:pt x="158" y="11"/>
                    <a:pt x="158" y="11"/>
                    <a:pt x="158" y="11"/>
                  </a:cubicBezTo>
                  <a:cubicBezTo>
                    <a:pt x="158" y="11"/>
                    <a:pt x="158" y="11"/>
                    <a:pt x="158" y="11"/>
                  </a:cubicBezTo>
                  <a:cubicBezTo>
                    <a:pt x="158" y="11"/>
                    <a:pt x="158" y="11"/>
                    <a:pt x="157" y="11"/>
                  </a:cubicBezTo>
                  <a:cubicBezTo>
                    <a:pt x="157" y="10"/>
                    <a:pt x="157" y="10"/>
                    <a:pt x="156" y="10"/>
                  </a:cubicBezTo>
                  <a:cubicBezTo>
                    <a:pt x="155" y="9"/>
                    <a:pt x="155" y="9"/>
                    <a:pt x="154" y="8"/>
                  </a:cubicBezTo>
                  <a:cubicBezTo>
                    <a:pt x="151" y="8"/>
                    <a:pt x="149" y="7"/>
                    <a:pt x="147" y="7"/>
                  </a:cubicBezTo>
                  <a:cubicBezTo>
                    <a:pt x="145" y="7"/>
                    <a:pt x="142" y="7"/>
                    <a:pt x="140" y="7"/>
                  </a:cubicBezTo>
                  <a:cubicBezTo>
                    <a:pt x="138" y="7"/>
                    <a:pt x="135" y="7"/>
                    <a:pt x="133" y="8"/>
                  </a:cubicBezTo>
                  <a:cubicBezTo>
                    <a:pt x="133" y="7"/>
                    <a:pt x="133" y="7"/>
                    <a:pt x="133" y="7"/>
                  </a:cubicBezTo>
                  <a:cubicBezTo>
                    <a:pt x="135" y="7"/>
                    <a:pt x="136" y="7"/>
                    <a:pt x="138" y="7"/>
                  </a:cubicBezTo>
                  <a:cubicBezTo>
                    <a:pt x="133" y="0"/>
                    <a:pt x="110" y="1"/>
                    <a:pt x="107" y="1"/>
                  </a:cubicBezTo>
                  <a:cubicBezTo>
                    <a:pt x="105" y="1"/>
                    <a:pt x="101" y="5"/>
                    <a:pt x="101" y="5"/>
                  </a:cubicBezTo>
                  <a:cubicBezTo>
                    <a:pt x="101" y="5"/>
                    <a:pt x="99" y="5"/>
                    <a:pt x="97" y="5"/>
                  </a:cubicBezTo>
                  <a:cubicBezTo>
                    <a:pt x="91" y="5"/>
                    <a:pt x="81" y="4"/>
                    <a:pt x="77" y="5"/>
                  </a:cubicBezTo>
                  <a:cubicBezTo>
                    <a:pt x="71" y="6"/>
                    <a:pt x="70" y="12"/>
                    <a:pt x="70" y="12"/>
                  </a:cubicBezTo>
                  <a:cubicBezTo>
                    <a:pt x="70" y="12"/>
                    <a:pt x="63" y="5"/>
                    <a:pt x="57" y="10"/>
                  </a:cubicBezTo>
                  <a:cubicBezTo>
                    <a:pt x="51" y="14"/>
                    <a:pt x="48" y="18"/>
                    <a:pt x="48" y="18"/>
                  </a:cubicBezTo>
                  <a:cubicBezTo>
                    <a:pt x="48" y="18"/>
                    <a:pt x="40" y="20"/>
                    <a:pt x="32" y="27"/>
                  </a:cubicBezTo>
                  <a:cubicBezTo>
                    <a:pt x="32" y="27"/>
                    <a:pt x="32" y="28"/>
                    <a:pt x="32" y="28"/>
                  </a:cubicBezTo>
                  <a:cubicBezTo>
                    <a:pt x="24" y="36"/>
                    <a:pt x="26" y="40"/>
                    <a:pt x="26" y="40"/>
                  </a:cubicBezTo>
                  <a:cubicBezTo>
                    <a:pt x="26" y="40"/>
                    <a:pt x="26" y="40"/>
                    <a:pt x="26" y="40"/>
                  </a:cubicBezTo>
                  <a:cubicBezTo>
                    <a:pt x="26" y="40"/>
                    <a:pt x="26" y="40"/>
                    <a:pt x="26" y="40"/>
                  </a:cubicBezTo>
                  <a:cubicBezTo>
                    <a:pt x="26" y="40"/>
                    <a:pt x="25" y="40"/>
                    <a:pt x="25" y="40"/>
                  </a:cubicBezTo>
                  <a:cubicBezTo>
                    <a:pt x="26" y="40"/>
                    <a:pt x="26" y="40"/>
                    <a:pt x="26" y="40"/>
                  </a:cubicBezTo>
                  <a:cubicBezTo>
                    <a:pt x="26" y="40"/>
                    <a:pt x="26" y="40"/>
                    <a:pt x="26" y="40"/>
                  </a:cubicBezTo>
                  <a:cubicBezTo>
                    <a:pt x="26" y="40"/>
                    <a:pt x="26" y="40"/>
                    <a:pt x="26" y="40"/>
                  </a:cubicBezTo>
                  <a:cubicBezTo>
                    <a:pt x="26" y="40"/>
                    <a:pt x="27" y="40"/>
                    <a:pt x="27" y="41"/>
                  </a:cubicBezTo>
                  <a:cubicBezTo>
                    <a:pt x="27" y="41"/>
                    <a:pt x="27" y="41"/>
                    <a:pt x="28" y="41"/>
                  </a:cubicBezTo>
                  <a:cubicBezTo>
                    <a:pt x="28" y="41"/>
                    <a:pt x="29" y="41"/>
                    <a:pt x="30" y="41"/>
                  </a:cubicBezTo>
                  <a:cubicBezTo>
                    <a:pt x="32" y="41"/>
                    <a:pt x="34" y="41"/>
                    <a:pt x="35" y="40"/>
                  </a:cubicBezTo>
                  <a:cubicBezTo>
                    <a:pt x="34" y="41"/>
                    <a:pt x="32" y="42"/>
                    <a:pt x="30" y="42"/>
                  </a:cubicBezTo>
                  <a:cubicBezTo>
                    <a:pt x="29" y="42"/>
                    <a:pt x="28" y="42"/>
                    <a:pt x="27" y="42"/>
                  </a:cubicBezTo>
                  <a:cubicBezTo>
                    <a:pt x="27" y="42"/>
                    <a:pt x="27" y="42"/>
                    <a:pt x="27" y="42"/>
                  </a:cubicBezTo>
                  <a:cubicBezTo>
                    <a:pt x="26" y="43"/>
                    <a:pt x="25" y="44"/>
                    <a:pt x="23" y="45"/>
                  </a:cubicBezTo>
                  <a:cubicBezTo>
                    <a:pt x="22" y="47"/>
                    <a:pt x="21" y="48"/>
                    <a:pt x="20" y="49"/>
                  </a:cubicBezTo>
                  <a:cubicBezTo>
                    <a:pt x="18" y="52"/>
                    <a:pt x="16" y="55"/>
                    <a:pt x="15" y="59"/>
                  </a:cubicBezTo>
                  <a:cubicBezTo>
                    <a:pt x="16" y="55"/>
                    <a:pt x="17" y="52"/>
                    <a:pt x="19" y="49"/>
                  </a:cubicBezTo>
                  <a:cubicBezTo>
                    <a:pt x="20" y="47"/>
                    <a:pt x="21" y="46"/>
                    <a:pt x="23" y="45"/>
                  </a:cubicBezTo>
                  <a:cubicBezTo>
                    <a:pt x="24" y="44"/>
                    <a:pt x="25" y="42"/>
                    <a:pt x="26" y="42"/>
                  </a:cubicBezTo>
                  <a:cubicBezTo>
                    <a:pt x="25" y="41"/>
                    <a:pt x="25" y="41"/>
                    <a:pt x="25" y="41"/>
                  </a:cubicBezTo>
                  <a:cubicBezTo>
                    <a:pt x="25" y="41"/>
                    <a:pt x="25" y="41"/>
                    <a:pt x="25" y="41"/>
                  </a:cubicBezTo>
                  <a:cubicBezTo>
                    <a:pt x="25" y="40"/>
                    <a:pt x="25" y="40"/>
                    <a:pt x="25" y="40"/>
                  </a:cubicBezTo>
                  <a:cubicBezTo>
                    <a:pt x="21" y="43"/>
                    <a:pt x="7" y="55"/>
                    <a:pt x="11" y="63"/>
                  </a:cubicBezTo>
                  <a:cubicBezTo>
                    <a:pt x="11" y="63"/>
                    <a:pt x="2" y="72"/>
                    <a:pt x="6" y="81"/>
                  </a:cubicBezTo>
                  <a:cubicBezTo>
                    <a:pt x="6" y="81"/>
                    <a:pt x="0" y="86"/>
                    <a:pt x="8" y="98"/>
                  </a:cubicBezTo>
                  <a:cubicBezTo>
                    <a:pt x="8" y="98"/>
                    <a:pt x="8" y="98"/>
                    <a:pt x="8" y="98"/>
                  </a:cubicBezTo>
                  <a:cubicBezTo>
                    <a:pt x="8" y="98"/>
                    <a:pt x="8" y="98"/>
                    <a:pt x="8" y="99"/>
                  </a:cubicBezTo>
                  <a:cubicBezTo>
                    <a:pt x="8" y="99"/>
                    <a:pt x="9" y="100"/>
                    <a:pt x="9" y="102"/>
                  </a:cubicBezTo>
                  <a:cubicBezTo>
                    <a:pt x="10" y="103"/>
                    <a:pt x="13" y="105"/>
                    <a:pt x="14" y="106"/>
                  </a:cubicBezTo>
                  <a:cubicBezTo>
                    <a:pt x="16" y="107"/>
                    <a:pt x="17" y="108"/>
                    <a:pt x="18" y="109"/>
                  </a:cubicBezTo>
                  <a:cubicBezTo>
                    <a:pt x="21" y="111"/>
                    <a:pt x="24" y="112"/>
                    <a:pt x="28" y="113"/>
                  </a:cubicBezTo>
                  <a:cubicBezTo>
                    <a:pt x="28" y="113"/>
                    <a:pt x="28" y="113"/>
                    <a:pt x="28" y="113"/>
                  </a:cubicBezTo>
                  <a:cubicBezTo>
                    <a:pt x="32" y="113"/>
                    <a:pt x="32" y="113"/>
                    <a:pt x="32" y="113"/>
                  </a:cubicBezTo>
                  <a:cubicBezTo>
                    <a:pt x="29" y="114"/>
                    <a:pt x="29" y="114"/>
                    <a:pt x="29" y="114"/>
                  </a:cubicBezTo>
                  <a:cubicBezTo>
                    <a:pt x="30" y="114"/>
                    <a:pt x="31" y="115"/>
                    <a:pt x="32" y="116"/>
                  </a:cubicBezTo>
                  <a:cubicBezTo>
                    <a:pt x="31" y="115"/>
                    <a:pt x="29" y="114"/>
                    <a:pt x="28" y="114"/>
                  </a:cubicBezTo>
                  <a:cubicBezTo>
                    <a:pt x="28" y="114"/>
                    <a:pt x="28" y="114"/>
                    <a:pt x="28" y="114"/>
                  </a:cubicBezTo>
                  <a:cubicBezTo>
                    <a:pt x="28" y="114"/>
                    <a:pt x="28" y="114"/>
                    <a:pt x="28" y="114"/>
                  </a:cubicBezTo>
                  <a:cubicBezTo>
                    <a:pt x="27" y="114"/>
                    <a:pt x="27" y="114"/>
                    <a:pt x="27" y="114"/>
                  </a:cubicBezTo>
                  <a:cubicBezTo>
                    <a:pt x="24" y="114"/>
                    <a:pt x="20" y="112"/>
                    <a:pt x="17" y="111"/>
                  </a:cubicBezTo>
                  <a:cubicBezTo>
                    <a:pt x="16" y="110"/>
                    <a:pt x="14" y="109"/>
                    <a:pt x="13" y="108"/>
                  </a:cubicBezTo>
                  <a:cubicBezTo>
                    <a:pt x="12" y="108"/>
                    <a:pt x="12" y="107"/>
                    <a:pt x="12" y="107"/>
                  </a:cubicBezTo>
                  <a:cubicBezTo>
                    <a:pt x="10" y="104"/>
                    <a:pt x="10" y="104"/>
                    <a:pt x="10" y="104"/>
                  </a:cubicBezTo>
                  <a:cubicBezTo>
                    <a:pt x="9" y="102"/>
                    <a:pt x="9" y="102"/>
                    <a:pt x="9" y="102"/>
                  </a:cubicBezTo>
                  <a:cubicBezTo>
                    <a:pt x="9" y="102"/>
                    <a:pt x="9" y="103"/>
                    <a:pt x="10" y="103"/>
                  </a:cubicBezTo>
                  <a:cubicBezTo>
                    <a:pt x="11" y="108"/>
                    <a:pt x="14" y="114"/>
                    <a:pt x="20" y="117"/>
                  </a:cubicBezTo>
                  <a:cubicBezTo>
                    <a:pt x="21" y="118"/>
                    <a:pt x="22" y="118"/>
                    <a:pt x="23" y="118"/>
                  </a:cubicBezTo>
                  <a:cubicBezTo>
                    <a:pt x="25" y="118"/>
                    <a:pt x="26" y="118"/>
                    <a:pt x="28" y="118"/>
                  </a:cubicBezTo>
                  <a:cubicBezTo>
                    <a:pt x="31" y="119"/>
                    <a:pt x="34" y="119"/>
                    <a:pt x="37" y="119"/>
                  </a:cubicBezTo>
                  <a:cubicBezTo>
                    <a:pt x="42" y="119"/>
                    <a:pt x="42" y="119"/>
                    <a:pt x="42" y="119"/>
                  </a:cubicBezTo>
                  <a:cubicBezTo>
                    <a:pt x="44" y="120"/>
                    <a:pt x="45" y="120"/>
                    <a:pt x="47" y="120"/>
                  </a:cubicBezTo>
                  <a:cubicBezTo>
                    <a:pt x="49" y="120"/>
                    <a:pt x="50" y="120"/>
                    <a:pt x="52" y="121"/>
                  </a:cubicBezTo>
                  <a:cubicBezTo>
                    <a:pt x="52" y="120"/>
                    <a:pt x="51" y="120"/>
                    <a:pt x="51" y="120"/>
                  </a:cubicBezTo>
                  <a:cubicBezTo>
                    <a:pt x="51" y="120"/>
                    <a:pt x="51" y="120"/>
                    <a:pt x="51" y="119"/>
                  </a:cubicBezTo>
                  <a:cubicBezTo>
                    <a:pt x="50" y="118"/>
                    <a:pt x="49" y="116"/>
                    <a:pt x="49" y="115"/>
                  </a:cubicBezTo>
                  <a:cubicBezTo>
                    <a:pt x="44" y="115"/>
                    <a:pt x="39" y="114"/>
                    <a:pt x="34" y="112"/>
                  </a:cubicBezTo>
                  <a:cubicBezTo>
                    <a:pt x="33" y="112"/>
                    <a:pt x="32" y="111"/>
                    <a:pt x="30" y="110"/>
                  </a:cubicBezTo>
                  <a:cubicBezTo>
                    <a:pt x="30" y="110"/>
                    <a:pt x="29" y="110"/>
                    <a:pt x="28" y="109"/>
                  </a:cubicBezTo>
                  <a:cubicBezTo>
                    <a:pt x="28" y="109"/>
                    <a:pt x="28" y="108"/>
                    <a:pt x="27" y="107"/>
                  </a:cubicBezTo>
                  <a:cubicBezTo>
                    <a:pt x="26" y="105"/>
                    <a:pt x="23" y="104"/>
                    <a:pt x="20" y="103"/>
                  </a:cubicBezTo>
                  <a:cubicBezTo>
                    <a:pt x="22" y="103"/>
                    <a:pt x="23" y="104"/>
                    <a:pt x="24" y="104"/>
                  </a:cubicBezTo>
                  <a:cubicBezTo>
                    <a:pt x="25" y="105"/>
                    <a:pt x="26" y="105"/>
                    <a:pt x="27" y="106"/>
                  </a:cubicBezTo>
                  <a:cubicBezTo>
                    <a:pt x="27" y="105"/>
                    <a:pt x="27" y="105"/>
                    <a:pt x="27" y="104"/>
                  </a:cubicBezTo>
                  <a:cubicBezTo>
                    <a:pt x="26" y="103"/>
                    <a:pt x="26" y="102"/>
                    <a:pt x="26" y="102"/>
                  </a:cubicBezTo>
                  <a:cubicBezTo>
                    <a:pt x="26" y="102"/>
                    <a:pt x="27" y="103"/>
                    <a:pt x="27" y="104"/>
                  </a:cubicBezTo>
                  <a:cubicBezTo>
                    <a:pt x="27" y="105"/>
                    <a:pt x="28" y="106"/>
                    <a:pt x="28" y="107"/>
                  </a:cubicBezTo>
                  <a:cubicBezTo>
                    <a:pt x="28" y="107"/>
                    <a:pt x="29" y="108"/>
                    <a:pt x="29" y="108"/>
                  </a:cubicBezTo>
                  <a:cubicBezTo>
                    <a:pt x="30" y="109"/>
                    <a:pt x="30" y="109"/>
                    <a:pt x="31" y="109"/>
                  </a:cubicBezTo>
                  <a:cubicBezTo>
                    <a:pt x="32" y="110"/>
                    <a:pt x="33" y="110"/>
                    <a:pt x="35" y="111"/>
                  </a:cubicBezTo>
                  <a:cubicBezTo>
                    <a:pt x="37" y="111"/>
                    <a:pt x="40" y="112"/>
                    <a:pt x="43" y="112"/>
                  </a:cubicBezTo>
                  <a:cubicBezTo>
                    <a:pt x="45" y="112"/>
                    <a:pt x="47" y="112"/>
                    <a:pt x="50" y="112"/>
                  </a:cubicBezTo>
                  <a:cubicBezTo>
                    <a:pt x="50" y="111"/>
                    <a:pt x="50" y="110"/>
                    <a:pt x="50" y="109"/>
                  </a:cubicBezTo>
                  <a:cubicBezTo>
                    <a:pt x="51" y="107"/>
                    <a:pt x="51" y="106"/>
                    <a:pt x="52" y="104"/>
                  </a:cubicBezTo>
                  <a:cubicBezTo>
                    <a:pt x="52" y="104"/>
                    <a:pt x="52" y="103"/>
                    <a:pt x="53" y="102"/>
                  </a:cubicBezTo>
                  <a:cubicBezTo>
                    <a:pt x="52" y="102"/>
                    <a:pt x="51" y="101"/>
                    <a:pt x="50" y="101"/>
                  </a:cubicBezTo>
                  <a:cubicBezTo>
                    <a:pt x="49" y="99"/>
                    <a:pt x="47" y="98"/>
                    <a:pt x="47" y="95"/>
                  </a:cubicBezTo>
                  <a:cubicBezTo>
                    <a:pt x="47" y="95"/>
                    <a:pt x="47" y="95"/>
                    <a:pt x="47" y="95"/>
                  </a:cubicBezTo>
                  <a:cubicBezTo>
                    <a:pt x="48" y="97"/>
                    <a:pt x="50" y="98"/>
                    <a:pt x="51" y="99"/>
                  </a:cubicBezTo>
                  <a:cubicBezTo>
                    <a:pt x="53" y="100"/>
                    <a:pt x="55" y="101"/>
                    <a:pt x="57" y="101"/>
                  </a:cubicBezTo>
                  <a:cubicBezTo>
                    <a:pt x="61" y="102"/>
                    <a:pt x="64" y="101"/>
                    <a:pt x="68" y="100"/>
                  </a:cubicBezTo>
                  <a:cubicBezTo>
                    <a:pt x="68" y="100"/>
                    <a:pt x="68" y="100"/>
                    <a:pt x="68" y="100"/>
                  </a:cubicBezTo>
                  <a:cubicBezTo>
                    <a:pt x="67" y="102"/>
                    <a:pt x="65" y="103"/>
                    <a:pt x="63" y="103"/>
                  </a:cubicBezTo>
                  <a:cubicBezTo>
                    <a:pt x="61" y="104"/>
                    <a:pt x="58" y="104"/>
                    <a:pt x="56" y="103"/>
                  </a:cubicBezTo>
                  <a:cubicBezTo>
                    <a:pt x="55" y="103"/>
                    <a:pt x="54" y="103"/>
                    <a:pt x="54" y="103"/>
                  </a:cubicBezTo>
                  <a:cubicBezTo>
                    <a:pt x="53" y="105"/>
                    <a:pt x="52" y="107"/>
                    <a:pt x="52" y="109"/>
                  </a:cubicBezTo>
                  <a:cubicBezTo>
                    <a:pt x="52" y="111"/>
                    <a:pt x="52" y="112"/>
                    <a:pt x="52" y="114"/>
                  </a:cubicBezTo>
                  <a:cubicBezTo>
                    <a:pt x="52" y="115"/>
                    <a:pt x="52" y="117"/>
                    <a:pt x="53" y="118"/>
                  </a:cubicBezTo>
                  <a:cubicBezTo>
                    <a:pt x="54" y="119"/>
                    <a:pt x="55" y="120"/>
                    <a:pt x="56" y="121"/>
                  </a:cubicBezTo>
                  <a:cubicBezTo>
                    <a:pt x="57" y="122"/>
                    <a:pt x="58" y="122"/>
                    <a:pt x="60" y="123"/>
                  </a:cubicBezTo>
                  <a:cubicBezTo>
                    <a:pt x="62" y="124"/>
                    <a:pt x="65" y="125"/>
                    <a:pt x="68" y="126"/>
                  </a:cubicBezTo>
                  <a:cubicBezTo>
                    <a:pt x="74" y="127"/>
                    <a:pt x="80" y="128"/>
                    <a:pt x="86" y="129"/>
                  </a:cubicBezTo>
                  <a:cubicBezTo>
                    <a:pt x="89" y="129"/>
                    <a:pt x="92" y="130"/>
                    <a:pt x="95" y="130"/>
                  </a:cubicBezTo>
                  <a:cubicBezTo>
                    <a:pt x="96" y="130"/>
                    <a:pt x="98" y="130"/>
                    <a:pt x="99" y="129"/>
                  </a:cubicBezTo>
                  <a:cubicBezTo>
                    <a:pt x="101" y="129"/>
                    <a:pt x="102" y="128"/>
                    <a:pt x="103" y="127"/>
                  </a:cubicBezTo>
                  <a:cubicBezTo>
                    <a:pt x="103" y="127"/>
                    <a:pt x="103" y="126"/>
                    <a:pt x="103" y="126"/>
                  </a:cubicBezTo>
                  <a:cubicBezTo>
                    <a:pt x="103" y="126"/>
                    <a:pt x="103" y="126"/>
                    <a:pt x="103" y="126"/>
                  </a:cubicBezTo>
                  <a:cubicBezTo>
                    <a:pt x="103" y="126"/>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4" y="128"/>
                    <a:pt x="104" y="129"/>
                    <a:pt x="105" y="130"/>
                  </a:cubicBezTo>
                  <a:cubicBezTo>
                    <a:pt x="106" y="131"/>
                    <a:pt x="107" y="131"/>
                    <a:pt x="108" y="132"/>
                  </a:cubicBezTo>
                  <a:cubicBezTo>
                    <a:pt x="110" y="132"/>
                    <a:pt x="113" y="133"/>
                    <a:pt x="115" y="133"/>
                  </a:cubicBezTo>
                  <a:cubicBezTo>
                    <a:pt x="120" y="133"/>
                    <a:pt x="125" y="134"/>
                    <a:pt x="130" y="134"/>
                  </a:cubicBezTo>
                  <a:cubicBezTo>
                    <a:pt x="130" y="134"/>
                    <a:pt x="130" y="134"/>
                    <a:pt x="130" y="134"/>
                  </a:cubicBezTo>
                  <a:cubicBezTo>
                    <a:pt x="128" y="135"/>
                    <a:pt x="127" y="135"/>
                    <a:pt x="126" y="135"/>
                  </a:cubicBezTo>
                  <a:cubicBezTo>
                    <a:pt x="124" y="135"/>
                    <a:pt x="124" y="135"/>
                    <a:pt x="124" y="135"/>
                  </a:cubicBezTo>
                  <a:cubicBezTo>
                    <a:pt x="124" y="135"/>
                    <a:pt x="125" y="135"/>
                    <a:pt x="125" y="136"/>
                  </a:cubicBezTo>
                  <a:cubicBezTo>
                    <a:pt x="126" y="137"/>
                    <a:pt x="126" y="138"/>
                    <a:pt x="127" y="138"/>
                  </a:cubicBezTo>
                  <a:cubicBezTo>
                    <a:pt x="129" y="140"/>
                    <a:pt x="130" y="141"/>
                    <a:pt x="132" y="142"/>
                  </a:cubicBezTo>
                  <a:cubicBezTo>
                    <a:pt x="130" y="141"/>
                    <a:pt x="128" y="140"/>
                    <a:pt x="127" y="139"/>
                  </a:cubicBezTo>
                  <a:cubicBezTo>
                    <a:pt x="126" y="138"/>
                    <a:pt x="125" y="138"/>
                    <a:pt x="124" y="137"/>
                  </a:cubicBezTo>
                  <a:cubicBezTo>
                    <a:pt x="124" y="136"/>
                    <a:pt x="123" y="136"/>
                    <a:pt x="123" y="135"/>
                  </a:cubicBezTo>
                  <a:cubicBezTo>
                    <a:pt x="122" y="135"/>
                    <a:pt x="122" y="135"/>
                    <a:pt x="122" y="135"/>
                  </a:cubicBezTo>
                  <a:cubicBezTo>
                    <a:pt x="120" y="135"/>
                    <a:pt x="118" y="135"/>
                    <a:pt x="116" y="135"/>
                  </a:cubicBezTo>
                  <a:cubicBezTo>
                    <a:pt x="107" y="136"/>
                    <a:pt x="97" y="137"/>
                    <a:pt x="88" y="137"/>
                  </a:cubicBezTo>
                  <a:cubicBezTo>
                    <a:pt x="85" y="137"/>
                    <a:pt x="82" y="137"/>
                    <a:pt x="80" y="136"/>
                  </a:cubicBezTo>
                  <a:cubicBezTo>
                    <a:pt x="78" y="136"/>
                    <a:pt x="78" y="136"/>
                    <a:pt x="78" y="136"/>
                  </a:cubicBezTo>
                  <a:cubicBezTo>
                    <a:pt x="77" y="136"/>
                    <a:pt x="76" y="136"/>
                    <a:pt x="76" y="136"/>
                  </a:cubicBezTo>
                  <a:cubicBezTo>
                    <a:pt x="74" y="135"/>
                    <a:pt x="73" y="134"/>
                    <a:pt x="72" y="133"/>
                  </a:cubicBezTo>
                  <a:cubicBezTo>
                    <a:pt x="70" y="132"/>
                    <a:pt x="68" y="130"/>
                    <a:pt x="65" y="128"/>
                  </a:cubicBezTo>
                  <a:cubicBezTo>
                    <a:pt x="63" y="128"/>
                    <a:pt x="61" y="127"/>
                    <a:pt x="58" y="126"/>
                  </a:cubicBezTo>
                  <a:cubicBezTo>
                    <a:pt x="57" y="125"/>
                    <a:pt x="55" y="124"/>
                    <a:pt x="54" y="123"/>
                  </a:cubicBezTo>
                  <a:cubicBezTo>
                    <a:pt x="54" y="123"/>
                    <a:pt x="53" y="122"/>
                    <a:pt x="53" y="122"/>
                  </a:cubicBezTo>
                  <a:cubicBezTo>
                    <a:pt x="48" y="122"/>
                    <a:pt x="42" y="122"/>
                    <a:pt x="37" y="121"/>
                  </a:cubicBezTo>
                  <a:cubicBezTo>
                    <a:pt x="34" y="121"/>
                    <a:pt x="32" y="121"/>
                    <a:pt x="29" y="120"/>
                  </a:cubicBezTo>
                  <a:cubicBezTo>
                    <a:pt x="38" y="134"/>
                    <a:pt x="52" y="149"/>
                    <a:pt x="68" y="150"/>
                  </a:cubicBezTo>
                  <a:cubicBezTo>
                    <a:pt x="84" y="150"/>
                    <a:pt x="99" y="139"/>
                    <a:pt x="100" y="138"/>
                  </a:cubicBezTo>
                  <a:cubicBezTo>
                    <a:pt x="99" y="138"/>
                    <a:pt x="99" y="137"/>
                    <a:pt x="99" y="137"/>
                  </a:cubicBezTo>
                  <a:close/>
                  <a:moveTo>
                    <a:pt x="132" y="106"/>
                  </a:moveTo>
                  <a:cubicBezTo>
                    <a:pt x="134" y="106"/>
                    <a:pt x="136" y="106"/>
                    <a:pt x="139" y="106"/>
                  </a:cubicBezTo>
                  <a:cubicBezTo>
                    <a:pt x="140" y="107"/>
                    <a:pt x="140" y="107"/>
                    <a:pt x="140" y="107"/>
                  </a:cubicBezTo>
                  <a:cubicBezTo>
                    <a:pt x="141" y="107"/>
                    <a:pt x="142" y="107"/>
                    <a:pt x="142" y="107"/>
                  </a:cubicBezTo>
                  <a:cubicBezTo>
                    <a:pt x="143" y="108"/>
                    <a:pt x="144" y="108"/>
                    <a:pt x="145" y="109"/>
                  </a:cubicBezTo>
                  <a:cubicBezTo>
                    <a:pt x="147" y="110"/>
                    <a:pt x="149" y="112"/>
                    <a:pt x="150" y="114"/>
                  </a:cubicBezTo>
                  <a:cubicBezTo>
                    <a:pt x="152" y="115"/>
                    <a:pt x="153" y="117"/>
                    <a:pt x="155" y="119"/>
                  </a:cubicBezTo>
                  <a:cubicBezTo>
                    <a:pt x="155" y="119"/>
                    <a:pt x="155" y="120"/>
                    <a:pt x="155" y="120"/>
                  </a:cubicBezTo>
                  <a:cubicBezTo>
                    <a:pt x="155" y="120"/>
                    <a:pt x="155" y="121"/>
                    <a:pt x="155" y="121"/>
                  </a:cubicBezTo>
                  <a:cubicBezTo>
                    <a:pt x="155" y="121"/>
                    <a:pt x="155" y="121"/>
                    <a:pt x="155" y="121"/>
                  </a:cubicBezTo>
                  <a:cubicBezTo>
                    <a:pt x="155" y="122"/>
                    <a:pt x="155" y="123"/>
                    <a:pt x="155" y="123"/>
                  </a:cubicBezTo>
                  <a:cubicBezTo>
                    <a:pt x="155" y="125"/>
                    <a:pt x="154" y="126"/>
                    <a:pt x="153" y="127"/>
                  </a:cubicBezTo>
                  <a:cubicBezTo>
                    <a:pt x="152" y="129"/>
                    <a:pt x="150" y="130"/>
                    <a:pt x="148" y="132"/>
                  </a:cubicBezTo>
                  <a:cubicBezTo>
                    <a:pt x="146" y="133"/>
                    <a:pt x="145" y="134"/>
                    <a:pt x="143" y="135"/>
                  </a:cubicBezTo>
                  <a:cubicBezTo>
                    <a:pt x="140" y="136"/>
                    <a:pt x="138" y="137"/>
                    <a:pt x="136" y="138"/>
                  </a:cubicBezTo>
                  <a:cubicBezTo>
                    <a:pt x="136" y="138"/>
                    <a:pt x="136" y="138"/>
                    <a:pt x="136" y="138"/>
                  </a:cubicBezTo>
                  <a:cubicBezTo>
                    <a:pt x="140" y="136"/>
                    <a:pt x="144" y="134"/>
                    <a:pt x="148" y="131"/>
                  </a:cubicBezTo>
                  <a:cubicBezTo>
                    <a:pt x="149" y="129"/>
                    <a:pt x="151" y="128"/>
                    <a:pt x="152" y="126"/>
                  </a:cubicBezTo>
                  <a:cubicBezTo>
                    <a:pt x="153" y="125"/>
                    <a:pt x="153" y="124"/>
                    <a:pt x="153" y="123"/>
                  </a:cubicBezTo>
                  <a:cubicBezTo>
                    <a:pt x="154" y="122"/>
                    <a:pt x="154" y="122"/>
                    <a:pt x="154" y="121"/>
                  </a:cubicBezTo>
                  <a:cubicBezTo>
                    <a:pt x="154" y="121"/>
                    <a:pt x="153" y="120"/>
                    <a:pt x="153" y="120"/>
                  </a:cubicBezTo>
                  <a:cubicBezTo>
                    <a:pt x="152" y="118"/>
                    <a:pt x="151" y="116"/>
                    <a:pt x="149" y="115"/>
                  </a:cubicBezTo>
                  <a:cubicBezTo>
                    <a:pt x="148" y="113"/>
                    <a:pt x="146" y="111"/>
                    <a:pt x="144" y="110"/>
                  </a:cubicBezTo>
                  <a:cubicBezTo>
                    <a:pt x="143" y="109"/>
                    <a:pt x="141" y="107"/>
                    <a:pt x="139" y="107"/>
                  </a:cubicBezTo>
                  <a:cubicBezTo>
                    <a:pt x="132" y="106"/>
                    <a:pt x="132" y="106"/>
                    <a:pt x="132" y="106"/>
                  </a:cubicBezTo>
                  <a:close/>
                  <a:moveTo>
                    <a:pt x="83" y="8"/>
                  </a:moveTo>
                  <a:cubicBezTo>
                    <a:pt x="83" y="8"/>
                    <a:pt x="84" y="8"/>
                    <a:pt x="85" y="8"/>
                  </a:cubicBezTo>
                  <a:cubicBezTo>
                    <a:pt x="86" y="7"/>
                    <a:pt x="87" y="7"/>
                    <a:pt x="89" y="6"/>
                  </a:cubicBezTo>
                  <a:cubicBezTo>
                    <a:pt x="91" y="6"/>
                    <a:pt x="94" y="5"/>
                    <a:pt x="97" y="5"/>
                  </a:cubicBezTo>
                  <a:cubicBezTo>
                    <a:pt x="97" y="5"/>
                    <a:pt x="97" y="5"/>
                    <a:pt x="97" y="5"/>
                  </a:cubicBezTo>
                  <a:cubicBezTo>
                    <a:pt x="96" y="6"/>
                    <a:pt x="94" y="6"/>
                    <a:pt x="93" y="7"/>
                  </a:cubicBezTo>
                  <a:cubicBezTo>
                    <a:pt x="92" y="7"/>
                    <a:pt x="90" y="8"/>
                    <a:pt x="89" y="8"/>
                  </a:cubicBezTo>
                  <a:cubicBezTo>
                    <a:pt x="85" y="9"/>
                    <a:pt x="85" y="9"/>
                    <a:pt x="85" y="9"/>
                  </a:cubicBezTo>
                  <a:cubicBezTo>
                    <a:pt x="84" y="9"/>
                    <a:pt x="84" y="9"/>
                    <a:pt x="83" y="9"/>
                  </a:cubicBezTo>
                  <a:cubicBezTo>
                    <a:pt x="83" y="9"/>
                    <a:pt x="82" y="10"/>
                    <a:pt x="81" y="10"/>
                  </a:cubicBezTo>
                  <a:cubicBezTo>
                    <a:pt x="81" y="10"/>
                    <a:pt x="81" y="10"/>
                    <a:pt x="81" y="10"/>
                  </a:cubicBezTo>
                  <a:cubicBezTo>
                    <a:pt x="82" y="9"/>
                    <a:pt x="82" y="9"/>
                    <a:pt x="83" y="8"/>
                  </a:cubicBezTo>
                  <a:close/>
                  <a:moveTo>
                    <a:pt x="35" y="31"/>
                  </a:moveTo>
                  <a:cubicBezTo>
                    <a:pt x="38" y="29"/>
                    <a:pt x="42" y="27"/>
                    <a:pt x="45" y="26"/>
                  </a:cubicBezTo>
                  <a:cubicBezTo>
                    <a:pt x="47" y="25"/>
                    <a:pt x="49" y="24"/>
                    <a:pt x="51" y="24"/>
                  </a:cubicBezTo>
                  <a:cubicBezTo>
                    <a:pt x="52" y="24"/>
                    <a:pt x="53" y="23"/>
                    <a:pt x="54" y="23"/>
                  </a:cubicBezTo>
                  <a:cubicBezTo>
                    <a:pt x="54" y="23"/>
                    <a:pt x="54" y="23"/>
                    <a:pt x="54" y="23"/>
                  </a:cubicBezTo>
                  <a:cubicBezTo>
                    <a:pt x="54" y="22"/>
                    <a:pt x="54" y="20"/>
                    <a:pt x="55" y="19"/>
                  </a:cubicBezTo>
                  <a:cubicBezTo>
                    <a:pt x="55" y="18"/>
                    <a:pt x="56" y="17"/>
                    <a:pt x="56" y="16"/>
                  </a:cubicBezTo>
                  <a:cubicBezTo>
                    <a:pt x="56" y="17"/>
                    <a:pt x="55" y="18"/>
                    <a:pt x="55" y="19"/>
                  </a:cubicBezTo>
                  <a:cubicBezTo>
                    <a:pt x="55" y="21"/>
                    <a:pt x="55" y="22"/>
                    <a:pt x="56" y="22"/>
                  </a:cubicBezTo>
                  <a:cubicBezTo>
                    <a:pt x="56" y="23"/>
                    <a:pt x="57" y="23"/>
                    <a:pt x="58" y="23"/>
                  </a:cubicBezTo>
                  <a:cubicBezTo>
                    <a:pt x="58" y="23"/>
                    <a:pt x="59" y="23"/>
                    <a:pt x="59" y="23"/>
                  </a:cubicBezTo>
                  <a:cubicBezTo>
                    <a:pt x="60" y="23"/>
                    <a:pt x="61" y="22"/>
                    <a:pt x="61" y="22"/>
                  </a:cubicBezTo>
                  <a:cubicBezTo>
                    <a:pt x="63" y="20"/>
                    <a:pt x="64" y="19"/>
                    <a:pt x="66" y="17"/>
                  </a:cubicBezTo>
                  <a:cubicBezTo>
                    <a:pt x="66" y="17"/>
                    <a:pt x="66" y="17"/>
                    <a:pt x="66" y="17"/>
                  </a:cubicBezTo>
                  <a:cubicBezTo>
                    <a:pt x="65" y="19"/>
                    <a:pt x="64" y="21"/>
                    <a:pt x="63" y="23"/>
                  </a:cubicBezTo>
                  <a:cubicBezTo>
                    <a:pt x="62" y="24"/>
                    <a:pt x="61" y="24"/>
                    <a:pt x="61" y="25"/>
                  </a:cubicBezTo>
                  <a:cubicBezTo>
                    <a:pt x="61" y="25"/>
                    <a:pt x="59" y="27"/>
                    <a:pt x="58" y="28"/>
                  </a:cubicBezTo>
                  <a:cubicBezTo>
                    <a:pt x="56" y="29"/>
                    <a:pt x="54" y="30"/>
                    <a:pt x="53" y="32"/>
                  </a:cubicBezTo>
                  <a:cubicBezTo>
                    <a:pt x="53" y="32"/>
                    <a:pt x="52" y="33"/>
                    <a:pt x="52" y="33"/>
                  </a:cubicBezTo>
                  <a:cubicBezTo>
                    <a:pt x="52" y="34"/>
                    <a:pt x="53" y="34"/>
                    <a:pt x="53" y="35"/>
                  </a:cubicBezTo>
                  <a:cubicBezTo>
                    <a:pt x="53" y="35"/>
                    <a:pt x="53" y="35"/>
                    <a:pt x="53" y="35"/>
                  </a:cubicBezTo>
                  <a:cubicBezTo>
                    <a:pt x="54" y="34"/>
                    <a:pt x="54" y="34"/>
                    <a:pt x="54" y="34"/>
                  </a:cubicBezTo>
                  <a:cubicBezTo>
                    <a:pt x="58" y="33"/>
                    <a:pt x="61" y="32"/>
                    <a:pt x="64" y="30"/>
                  </a:cubicBezTo>
                  <a:cubicBezTo>
                    <a:pt x="67" y="29"/>
                    <a:pt x="67" y="29"/>
                    <a:pt x="67" y="29"/>
                  </a:cubicBezTo>
                  <a:cubicBezTo>
                    <a:pt x="67" y="29"/>
                    <a:pt x="67" y="29"/>
                    <a:pt x="67" y="29"/>
                  </a:cubicBezTo>
                  <a:cubicBezTo>
                    <a:pt x="68" y="28"/>
                    <a:pt x="68" y="28"/>
                    <a:pt x="68" y="28"/>
                  </a:cubicBezTo>
                  <a:cubicBezTo>
                    <a:pt x="69" y="28"/>
                    <a:pt x="69" y="28"/>
                    <a:pt x="70" y="28"/>
                  </a:cubicBezTo>
                  <a:cubicBezTo>
                    <a:pt x="72" y="27"/>
                    <a:pt x="75" y="27"/>
                    <a:pt x="77" y="28"/>
                  </a:cubicBezTo>
                  <a:cubicBezTo>
                    <a:pt x="78" y="29"/>
                    <a:pt x="79" y="30"/>
                    <a:pt x="80" y="30"/>
                  </a:cubicBezTo>
                  <a:cubicBezTo>
                    <a:pt x="82" y="30"/>
                    <a:pt x="82" y="30"/>
                    <a:pt x="82" y="30"/>
                  </a:cubicBezTo>
                  <a:cubicBezTo>
                    <a:pt x="83" y="29"/>
                    <a:pt x="84" y="28"/>
                    <a:pt x="85" y="27"/>
                  </a:cubicBezTo>
                  <a:cubicBezTo>
                    <a:pt x="86" y="26"/>
                    <a:pt x="86" y="26"/>
                    <a:pt x="86" y="25"/>
                  </a:cubicBezTo>
                  <a:cubicBezTo>
                    <a:pt x="86" y="24"/>
                    <a:pt x="86" y="23"/>
                    <a:pt x="86" y="23"/>
                  </a:cubicBezTo>
                  <a:cubicBezTo>
                    <a:pt x="86" y="21"/>
                    <a:pt x="86" y="20"/>
                    <a:pt x="85" y="18"/>
                  </a:cubicBezTo>
                  <a:cubicBezTo>
                    <a:pt x="84" y="17"/>
                    <a:pt x="83" y="16"/>
                    <a:pt x="82" y="15"/>
                  </a:cubicBezTo>
                  <a:cubicBezTo>
                    <a:pt x="81" y="15"/>
                    <a:pt x="79" y="15"/>
                    <a:pt x="78" y="15"/>
                  </a:cubicBezTo>
                  <a:cubicBezTo>
                    <a:pt x="76" y="15"/>
                    <a:pt x="74" y="15"/>
                    <a:pt x="73" y="15"/>
                  </a:cubicBezTo>
                  <a:cubicBezTo>
                    <a:pt x="71" y="14"/>
                    <a:pt x="70" y="13"/>
                    <a:pt x="69" y="12"/>
                  </a:cubicBezTo>
                  <a:cubicBezTo>
                    <a:pt x="69" y="12"/>
                    <a:pt x="69" y="12"/>
                    <a:pt x="69" y="12"/>
                  </a:cubicBezTo>
                  <a:cubicBezTo>
                    <a:pt x="71" y="13"/>
                    <a:pt x="72" y="13"/>
                    <a:pt x="73" y="13"/>
                  </a:cubicBezTo>
                  <a:cubicBezTo>
                    <a:pt x="75" y="14"/>
                    <a:pt x="76" y="13"/>
                    <a:pt x="77" y="13"/>
                  </a:cubicBezTo>
                  <a:cubicBezTo>
                    <a:pt x="78" y="13"/>
                    <a:pt x="79" y="13"/>
                    <a:pt x="80" y="13"/>
                  </a:cubicBezTo>
                  <a:cubicBezTo>
                    <a:pt x="81" y="13"/>
                    <a:pt x="82" y="13"/>
                    <a:pt x="83" y="13"/>
                  </a:cubicBezTo>
                  <a:cubicBezTo>
                    <a:pt x="84" y="13"/>
                    <a:pt x="85" y="14"/>
                    <a:pt x="86" y="15"/>
                  </a:cubicBezTo>
                  <a:cubicBezTo>
                    <a:pt x="86" y="16"/>
                    <a:pt x="87" y="16"/>
                    <a:pt x="87" y="17"/>
                  </a:cubicBezTo>
                  <a:cubicBezTo>
                    <a:pt x="88" y="19"/>
                    <a:pt x="88" y="21"/>
                    <a:pt x="89" y="22"/>
                  </a:cubicBezTo>
                  <a:cubicBezTo>
                    <a:pt x="89" y="23"/>
                    <a:pt x="89" y="24"/>
                    <a:pt x="88" y="25"/>
                  </a:cubicBezTo>
                  <a:cubicBezTo>
                    <a:pt x="88" y="27"/>
                    <a:pt x="87" y="27"/>
                    <a:pt x="87" y="28"/>
                  </a:cubicBezTo>
                  <a:cubicBezTo>
                    <a:pt x="85" y="29"/>
                    <a:pt x="84" y="30"/>
                    <a:pt x="82" y="31"/>
                  </a:cubicBezTo>
                  <a:cubicBezTo>
                    <a:pt x="82" y="31"/>
                    <a:pt x="81" y="31"/>
                    <a:pt x="81" y="31"/>
                  </a:cubicBezTo>
                  <a:cubicBezTo>
                    <a:pt x="81" y="32"/>
                    <a:pt x="82" y="32"/>
                    <a:pt x="82" y="33"/>
                  </a:cubicBezTo>
                  <a:cubicBezTo>
                    <a:pt x="83" y="33"/>
                    <a:pt x="83" y="34"/>
                    <a:pt x="84" y="35"/>
                  </a:cubicBezTo>
                  <a:cubicBezTo>
                    <a:pt x="84" y="36"/>
                    <a:pt x="85" y="36"/>
                    <a:pt x="85" y="37"/>
                  </a:cubicBezTo>
                  <a:cubicBezTo>
                    <a:pt x="87" y="39"/>
                    <a:pt x="91" y="40"/>
                    <a:pt x="94" y="42"/>
                  </a:cubicBezTo>
                  <a:cubicBezTo>
                    <a:pt x="96" y="43"/>
                    <a:pt x="97" y="44"/>
                    <a:pt x="99" y="45"/>
                  </a:cubicBezTo>
                  <a:cubicBezTo>
                    <a:pt x="100" y="46"/>
                    <a:pt x="102" y="47"/>
                    <a:pt x="103" y="47"/>
                  </a:cubicBezTo>
                  <a:cubicBezTo>
                    <a:pt x="103" y="47"/>
                    <a:pt x="104" y="48"/>
                    <a:pt x="104" y="48"/>
                  </a:cubicBezTo>
                  <a:cubicBezTo>
                    <a:pt x="105" y="47"/>
                    <a:pt x="106" y="47"/>
                    <a:pt x="107" y="46"/>
                  </a:cubicBezTo>
                  <a:cubicBezTo>
                    <a:pt x="108" y="46"/>
                    <a:pt x="108" y="44"/>
                    <a:pt x="109" y="43"/>
                  </a:cubicBezTo>
                  <a:cubicBezTo>
                    <a:pt x="109" y="43"/>
                    <a:pt x="109" y="42"/>
                    <a:pt x="109" y="42"/>
                  </a:cubicBezTo>
                  <a:cubicBezTo>
                    <a:pt x="108" y="41"/>
                    <a:pt x="107" y="40"/>
                    <a:pt x="106" y="39"/>
                  </a:cubicBezTo>
                  <a:cubicBezTo>
                    <a:pt x="105" y="38"/>
                    <a:pt x="104" y="37"/>
                    <a:pt x="104" y="36"/>
                  </a:cubicBezTo>
                  <a:cubicBezTo>
                    <a:pt x="104" y="36"/>
                    <a:pt x="104" y="36"/>
                    <a:pt x="104" y="36"/>
                  </a:cubicBezTo>
                  <a:cubicBezTo>
                    <a:pt x="104" y="36"/>
                    <a:pt x="104" y="36"/>
                    <a:pt x="104" y="36"/>
                  </a:cubicBezTo>
                  <a:cubicBezTo>
                    <a:pt x="104" y="36"/>
                    <a:pt x="104" y="36"/>
                    <a:pt x="104" y="36"/>
                  </a:cubicBezTo>
                  <a:cubicBezTo>
                    <a:pt x="105" y="37"/>
                    <a:pt x="106" y="38"/>
                    <a:pt x="107" y="38"/>
                  </a:cubicBezTo>
                  <a:cubicBezTo>
                    <a:pt x="107" y="39"/>
                    <a:pt x="108" y="40"/>
                    <a:pt x="109" y="40"/>
                  </a:cubicBezTo>
                  <a:cubicBezTo>
                    <a:pt x="111" y="41"/>
                    <a:pt x="113" y="42"/>
                    <a:pt x="115" y="43"/>
                  </a:cubicBezTo>
                  <a:cubicBezTo>
                    <a:pt x="115" y="43"/>
                    <a:pt x="116" y="43"/>
                    <a:pt x="116" y="43"/>
                  </a:cubicBezTo>
                  <a:cubicBezTo>
                    <a:pt x="116" y="43"/>
                    <a:pt x="116" y="43"/>
                    <a:pt x="116" y="43"/>
                  </a:cubicBezTo>
                  <a:cubicBezTo>
                    <a:pt x="116" y="43"/>
                    <a:pt x="116" y="43"/>
                    <a:pt x="116" y="43"/>
                  </a:cubicBezTo>
                  <a:cubicBezTo>
                    <a:pt x="116" y="43"/>
                    <a:pt x="115" y="43"/>
                    <a:pt x="115" y="43"/>
                  </a:cubicBezTo>
                  <a:cubicBezTo>
                    <a:pt x="114" y="44"/>
                    <a:pt x="112" y="44"/>
                    <a:pt x="111" y="45"/>
                  </a:cubicBezTo>
                  <a:cubicBezTo>
                    <a:pt x="111" y="46"/>
                    <a:pt x="110" y="47"/>
                    <a:pt x="110" y="47"/>
                  </a:cubicBezTo>
                  <a:cubicBezTo>
                    <a:pt x="110" y="48"/>
                    <a:pt x="110" y="48"/>
                    <a:pt x="110" y="48"/>
                  </a:cubicBezTo>
                  <a:cubicBezTo>
                    <a:pt x="110" y="48"/>
                    <a:pt x="110" y="48"/>
                    <a:pt x="110" y="48"/>
                  </a:cubicBezTo>
                  <a:cubicBezTo>
                    <a:pt x="110" y="48"/>
                    <a:pt x="110" y="48"/>
                    <a:pt x="111" y="49"/>
                  </a:cubicBezTo>
                  <a:cubicBezTo>
                    <a:pt x="112" y="49"/>
                    <a:pt x="113" y="49"/>
                    <a:pt x="114" y="50"/>
                  </a:cubicBezTo>
                  <a:cubicBezTo>
                    <a:pt x="115" y="51"/>
                    <a:pt x="117" y="53"/>
                    <a:pt x="117" y="55"/>
                  </a:cubicBezTo>
                  <a:cubicBezTo>
                    <a:pt x="118" y="57"/>
                    <a:pt x="117" y="59"/>
                    <a:pt x="116" y="61"/>
                  </a:cubicBezTo>
                  <a:cubicBezTo>
                    <a:pt x="116" y="62"/>
                    <a:pt x="116" y="63"/>
                    <a:pt x="115" y="64"/>
                  </a:cubicBezTo>
                  <a:cubicBezTo>
                    <a:pt x="115" y="64"/>
                    <a:pt x="115" y="65"/>
                    <a:pt x="115" y="66"/>
                  </a:cubicBezTo>
                  <a:cubicBezTo>
                    <a:pt x="114" y="67"/>
                    <a:pt x="114" y="68"/>
                    <a:pt x="115" y="68"/>
                  </a:cubicBezTo>
                  <a:cubicBezTo>
                    <a:pt x="115" y="68"/>
                    <a:pt x="115" y="67"/>
                    <a:pt x="116" y="66"/>
                  </a:cubicBezTo>
                  <a:cubicBezTo>
                    <a:pt x="117" y="65"/>
                    <a:pt x="117" y="64"/>
                    <a:pt x="118" y="63"/>
                  </a:cubicBezTo>
                  <a:cubicBezTo>
                    <a:pt x="119" y="62"/>
                    <a:pt x="121" y="62"/>
                    <a:pt x="122" y="61"/>
                  </a:cubicBezTo>
                  <a:cubicBezTo>
                    <a:pt x="125" y="61"/>
                    <a:pt x="127" y="61"/>
                    <a:pt x="129" y="62"/>
                  </a:cubicBezTo>
                  <a:cubicBezTo>
                    <a:pt x="129" y="63"/>
                    <a:pt x="129" y="63"/>
                    <a:pt x="129" y="63"/>
                  </a:cubicBezTo>
                  <a:cubicBezTo>
                    <a:pt x="127" y="62"/>
                    <a:pt x="125" y="62"/>
                    <a:pt x="123" y="63"/>
                  </a:cubicBezTo>
                  <a:cubicBezTo>
                    <a:pt x="121" y="64"/>
                    <a:pt x="119" y="66"/>
                    <a:pt x="118" y="68"/>
                  </a:cubicBezTo>
                  <a:cubicBezTo>
                    <a:pt x="116" y="70"/>
                    <a:pt x="113" y="72"/>
                    <a:pt x="113" y="72"/>
                  </a:cubicBezTo>
                  <a:cubicBezTo>
                    <a:pt x="111" y="73"/>
                    <a:pt x="108" y="73"/>
                    <a:pt x="106" y="73"/>
                  </a:cubicBezTo>
                  <a:cubicBezTo>
                    <a:pt x="106" y="73"/>
                    <a:pt x="106" y="73"/>
                    <a:pt x="106" y="73"/>
                  </a:cubicBezTo>
                  <a:cubicBezTo>
                    <a:pt x="108" y="72"/>
                    <a:pt x="111" y="71"/>
                    <a:pt x="112" y="70"/>
                  </a:cubicBezTo>
                  <a:cubicBezTo>
                    <a:pt x="113" y="70"/>
                    <a:pt x="113" y="69"/>
                    <a:pt x="114" y="69"/>
                  </a:cubicBezTo>
                  <a:cubicBezTo>
                    <a:pt x="114" y="66"/>
                    <a:pt x="114" y="63"/>
                    <a:pt x="115" y="61"/>
                  </a:cubicBezTo>
                  <a:cubicBezTo>
                    <a:pt x="117" y="58"/>
                    <a:pt x="116" y="54"/>
                    <a:pt x="113" y="51"/>
                  </a:cubicBezTo>
                  <a:cubicBezTo>
                    <a:pt x="112" y="51"/>
                    <a:pt x="111" y="50"/>
                    <a:pt x="110" y="50"/>
                  </a:cubicBezTo>
                  <a:cubicBezTo>
                    <a:pt x="110" y="50"/>
                    <a:pt x="109" y="50"/>
                    <a:pt x="108" y="50"/>
                  </a:cubicBezTo>
                  <a:cubicBezTo>
                    <a:pt x="106" y="50"/>
                    <a:pt x="104" y="50"/>
                    <a:pt x="102" y="49"/>
                  </a:cubicBezTo>
                  <a:cubicBezTo>
                    <a:pt x="102" y="49"/>
                    <a:pt x="102" y="49"/>
                    <a:pt x="102" y="49"/>
                  </a:cubicBezTo>
                  <a:cubicBezTo>
                    <a:pt x="101" y="49"/>
                    <a:pt x="101" y="49"/>
                    <a:pt x="100" y="48"/>
                  </a:cubicBezTo>
                  <a:cubicBezTo>
                    <a:pt x="98" y="47"/>
                    <a:pt x="95" y="45"/>
                    <a:pt x="93" y="44"/>
                  </a:cubicBezTo>
                  <a:cubicBezTo>
                    <a:pt x="91" y="43"/>
                    <a:pt x="90" y="42"/>
                    <a:pt x="88" y="42"/>
                  </a:cubicBezTo>
                  <a:cubicBezTo>
                    <a:pt x="86" y="41"/>
                    <a:pt x="85" y="40"/>
                    <a:pt x="83" y="39"/>
                  </a:cubicBezTo>
                  <a:cubicBezTo>
                    <a:pt x="82" y="38"/>
                    <a:pt x="82" y="38"/>
                    <a:pt x="81" y="37"/>
                  </a:cubicBezTo>
                  <a:cubicBezTo>
                    <a:pt x="81" y="36"/>
                    <a:pt x="80" y="35"/>
                    <a:pt x="80" y="34"/>
                  </a:cubicBezTo>
                  <a:cubicBezTo>
                    <a:pt x="79" y="33"/>
                    <a:pt x="77" y="32"/>
                    <a:pt x="76" y="31"/>
                  </a:cubicBezTo>
                  <a:cubicBezTo>
                    <a:pt x="74" y="31"/>
                    <a:pt x="72" y="31"/>
                    <a:pt x="71" y="31"/>
                  </a:cubicBezTo>
                  <a:cubicBezTo>
                    <a:pt x="69" y="31"/>
                    <a:pt x="67" y="32"/>
                    <a:pt x="66" y="33"/>
                  </a:cubicBezTo>
                  <a:cubicBezTo>
                    <a:pt x="62" y="35"/>
                    <a:pt x="59" y="36"/>
                    <a:pt x="56" y="37"/>
                  </a:cubicBezTo>
                  <a:cubicBezTo>
                    <a:pt x="53" y="38"/>
                    <a:pt x="53" y="38"/>
                    <a:pt x="53" y="38"/>
                  </a:cubicBezTo>
                  <a:cubicBezTo>
                    <a:pt x="52" y="39"/>
                    <a:pt x="51" y="39"/>
                    <a:pt x="51" y="39"/>
                  </a:cubicBezTo>
                  <a:cubicBezTo>
                    <a:pt x="49" y="40"/>
                    <a:pt x="49" y="42"/>
                    <a:pt x="49" y="44"/>
                  </a:cubicBezTo>
                  <a:cubicBezTo>
                    <a:pt x="49" y="47"/>
                    <a:pt x="50" y="51"/>
                    <a:pt x="52" y="54"/>
                  </a:cubicBezTo>
                  <a:cubicBezTo>
                    <a:pt x="52" y="56"/>
                    <a:pt x="52" y="58"/>
                    <a:pt x="51" y="60"/>
                  </a:cubicBezTo>
                  <a:cubicBezTo>
                    <a:pt x="51" y="61"/>
                    <a:pt x="51" y="61"/>
                    <a:pt x="51" y="62"/>
                  </a:cubicBezTo>
                  <a:cubicBezTo>
                    <a:pt x="51" y="63"/>
                    <a:pt x="51" y="64"/>
                    <a:pt x="52" y="65"/>
                  </a:cubicBezTo>
                  <a:cubicBezTo>
                    <a:pt x="53" y="66"/>
                    <a:pt x="54" y="68"/>
                    <a:pt x="55" y="69"/>
                  </a:cubicBezTo>
                  <a:cubicBezTo>
                    <a:pt x="55" y="70"/>
                    <a:pt x="55" y="71"/>
                    <a:pt x="55" y="72"/>
                  </a:cubicBezTo>
                  <a:cubicBezTo>
                    <a:pt x="55" y="73"/>
                    <a:pt x="54" y="74"/>
                    <a:pt x="53" y="74"/>
                  </a:cubicBezTo>
                  <a:cubicBezTo>
                    <a:pt x="52" y="75"/>
                    <a:pt x="51" y="75"/>
                    <a:pt x="50" y="75"/>
                  </a:cubicBezTo>
                  <a:cubicBezTo>
                    <a:pt x="49" y="75"/>
                    <a:pt x="48" y="75"/>
                    <a:pt x="48" y="74"/>
                  </a:cubicBezTo>
                  <a:cubicBezTo>
                    <a:pt x="46" y="73"/>
                    <a:pt x="45" y="71"/>
                    <a:pt x="44" y="70"/>
                  </a:cubicBezTo>
                  <a:cubicBezTo>
                    <a:pt x="43" y="68"/>
                    <a:pt x="43" y="67"/>
                    <a:pt x="42" y="65"/>
                  </a:cubicBezTo>
                  <a:cubicBezTo>
                    <a:pt x="41" y="64"/>
                    <a:pt x="40" y="62"/>
                    <a:pt x="38" y="61"/>
                  </a:cubicBezTo>
                  <a:cubicBezTo>
                    <a:pt x="36" y="61"/>
                    <a:pt x="35" y="61"/>
                    <a:pt x="33" y="61"/>
                  </a:cubicBezTo>
                  <a:cubicBezTo>
                    <a:pt x="31" y="62"/>
                    <a:pt x="29" y="62"/>
                    <a:pt x="28" y="63"/>
                  </a:cubicBezTo>
                  <a:cubicBezTo>
                    <a:pt x="26" y="64"/>
                    <a:pt x="25" y="65"/>
                    <a:pt x="24" y="67"/>
                  </a:cubicBezTo>
                  <a:cubicBezTo>
                    <a:pt x="23" y="69"/>
                    <a:pt x="23" y="70"/>
                    <a:pt x="22" y="72"/>
                  </a:cubicBezTo>
                  <a:cubicBezTo>
                    <a:pt x="21" y="72"/>
                    <a:pt x="21" y="72"/>
                    <a:pt x="21" y="72"/>
                  </a:cubicBezTo>
                  <a:cubicBezTo>
                    <a:pt x="22" y="70"/>
                    <a:pt x="23" y="68"/>
                    <a:pt x="24" y="67"/>
                  </a:cubicBezTo>
                  <a:cubicBezTo>
                    <a:pt x="24" y="65"/>
                    <a:pt x="25" y="63"/>
                    <a:pt x="27" y="62"/>
                  </a:cubicBezTo>
                  <a:cubicBezTo>
                    <a:pt x="29" y="61"/>
                    <a:pt x="31" y="61"/>
                    <a:pt x="32" y="60"/>
                  </a:cubicBezTo>
                  <a:cubicBezTo>
                    <a:pt x="33" y="60"/>
                    <a:pt x="34" y="60"/>
                    <a:pt x="35" y="59"/>
                  </a:cubicBezTo>
                  <a:cubicBezTo>
                    <a:pt x="36" y="59"/>
                    <a:pt x="38" y="59"/>
                    <a:pt x="39" y="60"/>
                  </a:cubicBezTo>
                  <a:cubicBezTo>
                    <a:pt x="40" y="60"/>
                    <a:pt x="41" y="61"/>
                    <a:pt x="41" y="62"/>
                  </a:cubicBezTo>
                  <a:cubicBezTo>
                    <a:pt x="42" y="63"/>
                    <a:pt x="43" y="63"/>
                    <a:pt x="43" y="64"/>
                  </a:cubicBezTo>
                  <a:cubicBezTo>
                    <a:pt x="44" y="66"/>
                    <a:pt x="45" y="67"/>
                    <a:pt x="46" y="69"/>
                  </a:cubicBezTo>
                  <a:cubicBezTo>
                    <a:pt x="47" y="70"/>
                    <a:pt x="48" y="72"/>
                    <a:pt x="49" y="72"/>
                  </a:cubicBezTo>
                  <a:cubicBezTo>
                    <a:pt x="50" y="73"/>
                    <a:pt x="50" y="73"/>
                    <a:pt x="50" y="73"/>
                  </a:cubicBezTo>
                  <a:cubicBezTo>
                    <a:pt x="51" y="73"/>
                    <a:pt x="51" y="73"/>
                    <a:pt x="51" y="73"/>
                  </a:cubicBezTo>
                  <a:cubicBezTo>
                    <a:pt x="52" y="72"/>
                    <a:pt x="52" y="72"/>
                    <a:pt x="52" y="72"/>
                  </a:cubicBezTo>
                  <a:cubicBezTo>
                    <a:pt x="52" y="72"/>
                    <a:pt x="52" y="72"/>
                    <a:pt x="52" y="72"/>
                  </a:cubicBezTo>
                  <a:cubicBezTo>
                    <a:pt x="52" y="72"/>
                    <a:pt x="52" y="72"/>
                    <a:pt x="52" y="71"/>
                  </a:cubicBezTo>
                  <a:cubicBezTo>
                    <a:pt x="52" y="71"/>
                    <a:pt x="52" y="71"/>
                    <a:pt x="52" y="70"/>
                  </a:cubicBezTo>
                  <a:cubicBezTo>
                    <a:pt x="52" y="69"/>
                    <a:pt x="52" y="69"/>
                    <a:pt x="51" y="68"/>
                  </a:cubicBezTo>
                  <a:cubicBezTo>
                    <a:pt x="51" y="68"/>
                    <a:pt x="51" y="68"/>
                    <a:pt x="51" y="67"/>
                  </a:cubicBezTo>
                  <a:cubicBezTo>
                    <a:pt x="50" y="66"/>
                    <a:pt x="50" y="66"/>
                    <a:pt x="50" y="66"/>
                  </a:cubicBezTo>
                  <a:cubicBezTo>
                    <a:pt x="49" y="65"/>
                    <a:pt x="48" y="64"/>
                    <a:pt x="48" y="63"/>
                  </a:cubicBezTo>
                  <a:cubicBezTo>
                    <a:pt x="48" y="62"/>
                    <a:pt x="48" y="61"/>
                    <a:pt x="48" y="60"/>
                  </a:cubicBezTo>
                  <a:cubicBezTo>
                    <a:pt x="48" y="60"/>
                    <a:pt x="48" y="59"/>
                    <a:pt x="49" y="59"/>
                  </a:cubicBezTo>
                  <a:cubicBezTo>
                    <a:pt x="49" y="58"/>
                    <a:pt x="49" y="58"/>
                    <a:pt x="49" y="57"/>
                  </a:cubicBezTo>
                  <a:cubicBezTo>
                    <a:pt x="49" y="56"/>
                    <a:pt x="49" y="56"/>
                    <a:pt x="49" y="55"/>
                  </a:cubicBezTo>
                  <a:cubicBezTo>
                    <a:pt x="48" y="54"/>
                    <a:pt x="48" y="53"/>
                    <a:pt x="47" y="51"/>
                  </a:cubicBezTo>
                  <a:cubicBezTo>
                    <a:pt x="46" y="51"/>
                    <a:pt x="44" y="51"/>
                    <a:pt x="43" y="50"/>
                  </a:cubicBezTo>
                  <a:cubicBezTo>
                    <a:pt x="44" y="50"/>
                    <a:pt x="45" y="50"/>
                    <a:pt x="47" y="49"/>
                  </a:cubicBezTo>
                  <a:cubicBezTo>
                    <a:pt x="46" y="48"/>
                    <a:pt x="46" y="46"/>
                    <a:pt x="46" y="44"/>
                  </a:cubicBezTo>
                  <a:cubicBezTo>
                    <a:pt x="46" y="43"/>
                    <a:pt x="46" y="42"/>
                    <a:pt x="46" y="40"/>
                  </a:cubicBezTo>
                  <a:cubicBezTo>
                    <a:pt x="47" y="39"/>
                    <a:pt x="48" y="38"/>
                    <a:pt x="49" y="37"/>
                  </a:cubicBezTo>
                  <a:cubicBezTo>
                    <a:pt x="49" y="36"/>
                    <a:pt x="50" y="36"/>
                    <a:pt x="50" y="36"/>
                  </a:cubicBezTo>
                  <a:cubicBezTo>
                    <a:pt x="51" y="35"/>
                    <a:pt x="51" y="35"/>
                    <a:pt x="51" y="35"/>
                  </a:cubicBezTo>
                  <a:cubicBezTo>
                    <a:pt x="52" y="35"/>
                    <a:pt x="52" y="35"/>
                    <a:pt x="52" y="35"/>
                  </a:cubicBezTo>
                  <a:cubicBezTo>
                    <a:pt x="51" y="35"/>
                    <a:pt x="51" y="34"/>
                    <a:pt x="51" y="33"/>
                  </a:cubicBezTo>
                  <a:cubicBezTo>
                    <a:pt x="51" y="32"/>
                    <a:pt x="51" y="31"/>
                    <a:pt x="51" y="31"/>
                  </a:cubicBezTo>
                  <a:cubicBezTo>
                    <a:pt x="53" y="28"/>
                    <a:pt x="55" y="27"/>
                    <a:pt x="57" y="26"/>
                  </a:cubicBezTo>
                  <a:cubicBezTo>
                    <a:pt x="57" y="26"/>
                    <a:pt x="57" y="25"/>
                    <a:pt x="57" y="25"/>
                  </a:cubicBezTo>
                  <a:cubicBezTo>
                    <a:pt x="56" y="25"/>
                    <a:pt x="56" y="25"/>
                    <a:pt x="56" y="25"/>
                  </a:cubicBezTo>
                  <a:cubicBezTo>
                    <a:pt x="54" y="25"/>
                    <a:pt x="52" y="25"/>
                    <a:pt x="51" y="25"/>
                  </a:cubicBezTo>
                  <a:cubicBezTo>
                    <a:pt x="49" y="25"/>
                    <a:pt x="47" y="26"/>
                    <a:pt x="45" y="26"/>
                  </a:cubicBezTo>
                  <a:cubicBezTo>
                    <a:pt x="42" y="27"/>
                    <a:pt x="39" y="29"/>
                    <a:pt x="35" y="31"/>
                  </a:cubicBezTo>
                  <a:close/>
                  <a:moveTo>
                    <a:pt x="25" y="101"/>
                  </a:moveTo>
                  <a:cubicBezTo>
                    <a:pt x="23" y="101"/>
                    <a:pt x="22" y="100"/>
                    <a:pt x="21" y="100"/>
                  </a:cubicBezTo>
                  <a:cubicBezTo>
                    <a:pt x="19" y="100"/>
                    <a:pt x="18" y="100"/>
                    <a:pt x="17" y="100"/>
                  </a:cubicBezTo>
                  <a:cubicBezTo>
                    <a:pt x="15" y="100"/>
                    <a:pt x="14" y="101"/>
                    <a:pt x="12" y="100"/>
                  </a:cubicBezTo>
                  <a:cubicBezTo>
                    <a:pt x="11" y="100"/>
                    <a:pt x="9" y="100"/>
                    <a:pt x="8" y="99"/>
                  </a:cubicBezTo>
                  <a:cubicBezTo>
                    <a:pt x="9" y="99"/>
                    <a:pt x="9" y="99"/>
                    <a:pt x="9" y="99"/>
                  </a:cubicBezTo>
                  <a:cubicBezTo>
                    <a:pt x="10" y="99"/>
                    <a:pt x="11" y="99"/>
                    <a:pt x="12" y="99"/>
                  </a:cubicBezTo>
                  <a:cubicBezTo>
                    <a:pt x="14" y="98"/>
                    <a:pt x="15" y="98"/>
                    <a:pt x="17" y="98"/>
                  </a:cubicBezTo>
                  <a:cubicBezTo>
                    <a:pt x="18" y="98"/>
                    <a:pt x="20" y="98"/>
                    <a:pt x="21" y="99"/>
                  </a:cubicBezTo>
                  <a:cubicBezTo>
                    <a:pt x="23" y="99"/>
                    <a:pt x="24" y="100"/>
                    <a:pt x="25" y="100"/>
                  </a:cubicBezTo>
                  <a:lnTo>
                    <a:pt x="25" y="101"/>
                  </a:lnTo>
                  <a:close/>
                  <a:moveTo>
                    <a:pt x="114" y="103"/>
                  </a:moveTo>
                  <a:cubicBezTo>
                    <a:pt x="112" y="103"/>
                    <a:pt x="110" y="103"/>
                    <a:pt x="108" y="104"/>
                  </a:cubicBezTo>
                  <a:cubicBezTo>
                    <a:pt x="106" y="104"/>
                    <a:pt x="105" y="104"/>
                    <a:pt x="104" y="105"/>
                  </a:cubicBezTo>
                  <a:cubicBezTo>
                    <a:pt x="104" y="105"/>
                    <a:pt x="104" y="105"/>
                    <a:pt x="103" y="106"/>
                  </a:cubicBezTo>
                  <a:cubicBezTo>
                    <a:pt x="103" y="106"/>
                    <a:pt x="103" y="107"/>
                    <a:pt x="102" y="107"/>
                  </a:cubicBezTo>
                  <a:cubicBezTo>
                    <a:pt x="101" y="109"/>
                    <a:pt x="99" y="111"/>
                    <a:pt x="97" y="112"/>
                  </a:cubicBezTo>
                  <a:cubicBezTo>
                    <a:pt x="98" y="117"/>
                    <a:pt x="99" y="122"/>
                    <a:pt x="99" y="126"/>
                  </a:cubicBezTo>
                  <a:cubicBezTo>
                    <a:pt x="99" y="126"/>
                    <a:pt x="99" y="126"/>
                    <a:pt x="99" y="126"/>
                  </a:cubicBezTo>
                  <a:cubicBezTo>
                    <a:pt x="98" y="125"/>
                    <a:pt x="98" y="124"/>
                    <a:pt x="98" y="123"/>
                  </a:cubicBezTo>
                  <a:cubicBezTo>
                    <a:pt x="97" y="122"/>
                    <a:pt x="97" y="120"/>
                    <a:pt x="97" y="119"/>
                  </a:cubicBezTo>
                  <a:cubicBezTo>
                    <a:pt x="96" y="118"/>
                    <a:pt x="96" y="117"/>
                    <a:pt x="96" y="116"/>
                  </a:cubicBezTo>
                  <a:cubicBezTo>
                    <a:pt x="96" y="115"/>
                    <a:pt x="96" y="114"/>
                    <a:pt x="95" y="114"/>
                  </a:cubicBezTo>
                  <a:cubicBezTo>
                    <a:pt x="93" y="114"/>
                    <a:pt x="91" y="115"/>
                    <a:pt x="90" y="116"/>
                  </a:cubicBezTo>
                  <a:cubicBezTo>
                    <a:pt x="89" y="116"/>
                    <a:pt x="88" y="116"/>
                    <a:pt x="88" y="117"/>
                  </a:cubicBezTo>
                  <a:cubicBezTo>
                    <a:pt x="88" y="117"/>
                    <a:pt x="88" y="117"/>
                    <a:pt x="88" y="117"/>
                  </a:cubicBezTo>
                  <a:cubicBezTo>
                    <a:pt x="88" y="117"/>
                    <a:pt x="88" y="117"/>
                    <a:pt x="88" y="117"/>
                  </a:cubicBezTo>
                  <a:cubicBezTo>
                    <a:pt x="88" y="117"/>
                    <a:pt x="88" y="117"/>
                    <a:pt x="88" y="117"/>
                  </a:cubicBezTo>
                  <a:cubicBezTo>
                    <a:pt x="87" y="117"/>
                    <a:pt x="87" y="117"/>
                    <a:pt x="87" y="117"/>
                  </a:cubicBezTo>
                  <a:cubicBezTo>
                    <a:pt x="87" y="117"/>
                    <a:pt x="87" y="117"/>
                    <a:pt x="87" y="117"/>
                  </a:cubicBezTo>
                  <a:cubicBezTo>
                    <a:pt x="87" y="117"/>
                    <a:pt x="87" y="117"/>
                    <a:pt x="87" y="117"/>
                  </a:cubicBezTo>
                  <a:cubicBezTo>
                    <a:pt x="86" y="117"/>
                    <a:pt x="86" y="117"/>
                    <a:pt x="86" y="117"/>
                  </a:cubicBezTo>
                  <a:cubicBezTo>
                    <a:pt x="86" y="116"/>
                    <a:pt x="85" y="116"/>
                    <a:pt x="85" y="116"/>
                  </a:cubicBezTo>
                  <a:cubicBezTo>
                    <a:pt x="84" y="115"/>
                    <a:pt x="82" y="115"/>
                    <a:pt x="81" y="114"/>
                  </a:cubicBezTo>
                  <a:cubicBezTo>
                    <a:pt x="80" y="113"/>
                    <a:pt x="78" y="112"/>
                    <a:pt x="78" y="112"/>
                  </a:cubicBezTo>
                  <a:cubicBezTo>
                    <a:pt x="76" y="111"/>
                    <a:pt x="73" y="111"/>
                    <a:pt x="71" y="112"/>
                  </a:cubicBezTo>
                  <a:cubicBezTo>
                    <a:pt x="69" y="112"/>
                    <a:pt x="67" y="112"/>
                    <a:pt x="64" y="113"/>
                  </a:cubicBezTo>
                  <a:cubicBezTo>
                    <a:pt x="66" y="112"/>
                    <a:pt x="69" y="112"/>
                    <a:pt x="71" y="111"/>
                  </a:cubicBezTo>
                  <a:cubicBezTo>
                    <a:pt x="73" y="111"/>
                    <a:pt x="75" y="111"/>
                    <a:pt x="76" y="110"/>
                  </a:cubicBezTo>
                  <a:cubicBezTo>
                    <a:pt x="73" y="108"/>
                    <a:pt x="70" y="107"/>
                    <a:pt x="66" y="106"/>
                  </a:cubicBezTo>
                  <a:cubicBezTo>
                    <a:pt x="72" y="106"/>
                    <a:pt x="81" y="112"/>
                    <a:pt x="82" y="113"/>
                  </a:cubicBezTo>
                  <a:cubicBezTo>
                    <a:pt x="83" y="113"/>
                    <a:pt x="84" y="114"/>
                    <a:pt x="86" y="115"/>
                  </a:cubicBezTo>
                  <a:cubicBezTo>
                    <a:pt x="86" y="115"/>
                    <a:pt x="86" y="115"/>
                    <a:pt x="86" y="115"/>
                  </a:cubicBezTo>
                  <a:cubicBezTo>
                    <a:pt x="87" y="115"/>
                    <a:pt x="87" y="115"/>
                    <a:pt x="87" y="115"/>
                  </a:cubicBezTo>
                  <a:cubicBezTo>
                    <a:pt x="87" y="115"/>
                    <a:pt x="87" y="115"/>
                    <a:pt x="87" y="115"/>
                  </a:cubicBezTo>
                  <a:cubicBezTo>
                    <a:pt x="87" y="115"/>
                    <a:pt x="87" y="115"/>
                    <a:pt x="87" y="115"/>
                  </a:cubicBezTo>
                  <a:cubicBezTo>
                    <a:pt x="87" y="115"/>
                    <a:pt x="88" y="114"/>
                    <a:pt x="89" y="114"/>
                  </a:cubicBezTo>
                  <a:cubicBezTo>
                    <a:pt x="91" y="113"/>
                    <a:pt x="93" y="112"/>
                    <a:pt x="95" y="111"/>
                  </a:cubicBezTo>
                  <a:cubicBezTo>
                    <a:pt x="95" y="111"/>
                    <a:pt x="95" y="111"/>
                    <a:pt x="95" y="111"/>
                  </a:cubicBezTo>
                  <a:cubicBezTo>
                    <a:pt x="96" y="110"/>
                    <a:pt x="96" y="110"/>
                    <a:pt x="96" y="110"/>
                  </a:cubicBezTo>
                  <a:cubicBezTo>
                    <a:pt x="97" y="109"/>
                    <a:pt x="99" y="107"/>
                    <a:pt x="100" y="106"/>
                  </a:cubicBezTo>
                  <a:cubicBezTo>
                    <a:pt x="101" y="105"/>
                    <a:pt x="101" y="105"/>
                    <a:pt x="101" y="105"/>
                  </a:cubicBezTo>
                  <a:cubicBezTo>
                    <a:pt x="102" y="104"/>
                    <a:pt x="102" y="104"/>
                    <a:pt x="102" y="104"/>
                  </a:cubicBezTo>
                  <a:cubicBezTo>
                    <a:pt x="102" y="104"/>
                    <a:pt x="102" y="104"/>
                    <a:pt x="102" y="104"/>
                  </a:cubicBezTo>
                  <a:cubicBezTo>
                    <a:pt x="102" y="103"/>
                    <a:pt x="103" y="103"/>
                    <a:pt x="103" y="103"/>
                  </a:cubicBezTo>
                  <a:cubicBezTo>
                    <a:pt x="103" y="103"/>
                    <a:pt x="104" y="103"/>
                    <a:pt x="104" y="103"/>
                  </a:cubicBezTo>
                  <a:cubicBezTo>
                    <a:pt x="102" y="101"/>
                    <a:pt x="100" y="100"/>
                    <a:pt x="98" y="99"/>
                  </a:cubicBezTo>
                  <a:cubicBezTo>
                    <a:pt x="95" y="98"/>
                    <a:pt x="92" y="97"/>
                    <a:pt x="89" y="96"/>
                  </a:cubicBezTo>
                  <a:cubicBezTo>
                    <a:pt x="88" y="96"/>
                    <a:pt x="88" y="96"/>
                    <a:pt x="87" y="96"/>
                  </a:cubicBezTo>
                  <a:cubicBezTo>
                    <a:pt x="86" y="96"/>
                    <a:pt x="85" y="95"/>
                    <a:pt x="84" y="95"/>
                  </a:cubicBezTo>
                  <a:cubicBezTo>
                    <a:pt x="83" y="95"/>
                    <a:pt x="82" y="94"/>
                    <a:pt x="80" y="94"/>
                  </a:cubicBezTo>
                  <a:cubicBezTo>
                    <a:pt x="80" y="94"/>
                    <a:pt x="80" y="94"/>
                    <a:pt x="80" y="95"/>
                  </a:cubicBezTo>
                  <a:cubicBezTo>
                    <a:pt x="81" y="96"/>
                    <a:pt x="81" y="97"/>
                    <a:pt x="81" y="98"/>
                  </a:cubicBezTo>
                  <a:cubicBezTo>
                    <a:pt x="83" y="101"/>
                    <a:pt x="84" y="102"/>
                    <a:pt x="87" y="104"/>
                  </a:cubicBezTo>
                  <a:cubicBezTo>
                    <a:pt x="84" y="103"/>
                    <a:pt x="82" y="101"/>
                    <a:pt x="81" y="99"/>
                  </a:cubicBezTo>
                  <a:cubicBezTo>
                    <a:pt x="80" y="98"/>
                    <a:pt x="80" y="96"/>
                    <a:pt x="79" y="95"/>
                  </a:cubicBezTo>
                  <a:cubicBezTo>
                    <a:pt x="79" y="94"/>
                    <a:pt x="79" y="93"/>
                    <a:pt x="79" y="93"/>
                  </a:cubicBezTo>
                  <a:cubicBezTo>
                    <a:pt x="78" y="92"/>
                    <a:pt x="76" y="90"/>
                    <a:pt x="76" y="88"/>
                  </a:cubicBezTo>
                  <a:cubicBezTo>
                    <a:pt x="75" y="86"/>
                    <a:pt x="75" y="84"/>
                    <a:pt x="75" y="83"/>
                  </a:cubicBezTo>
                  <a:cubicBezTo>
                    <a:pt x="75" y="81"/>
                    <a:pt x="75" y="81"/>
                    <a:pt x="75" y="81"/>
                  </a:cubicBezTo>
                  <a:cubicBezTo>
                    <a:pt x="74" y="83"/>
                    <a:pt x="73" y="86"/>
                    <a:pt x="71" y="89"/>
                  </a:cubicBezTo>
                  <a:cubicBezTo>
                    <a:pt x="71" y="90"/>
                    <a:pt x="70" y="90"/>
                    <a:pt x="70" y="91"/>
                  </a:cubicBezTo>
                  <a:cubicBezTo>
                    <a:pt x="69" y="91"/>
                    <a:pt x="69" y="91"/>
                    <a:pt x="69" y="92"/>
                  </a:cubicBezTo>
                  <a:cubicBezTo>
                    <a:pt x="68" y="92"/>
                    <a:pt x="68" y="92"/>
                    <a:pt x="68" y="92"/>
                  </a:cubicBezTo>
                  <a:cubicBezTo>
                    <a:pt x="66" y="93"/>
                    <a:pt x="65" y="94"/>
                    <a:pt x="64" y="95"/>
                  </a:cubicBezTo>
                  <a:cubicBezTo>
                    <a:pt x="61" y="96"/>
                    <a:pt x="57" y="97"/>
                    <a:pt x="53" y="95"/>
                  </a:cubicBezTo>
                  <a:cubicBezTo>
                    <a:pt x="52" y="95"/>
                    <a:pt x="51" y="95"/>
                    <a:pt x="51" y="94"/>
                  </a:cubicBezTo>
                  <a:cubicBezTo>
                    <a:pt x="50" y="94"/>
                    <a:pt x="50" y="94"/>
                    <a:pt x="50" y="93"/>
                  </a:cubicBezTo>
                  <a:cubicBezTo>
                    <a:pt x="49" y="93"/>
                    <a:pt x="49" y="93"/>
                    <a:pt x="49" y="92"/>
                  </a:cubicBezTo>
                  <a:cubicBezTo>
                    <a:pt x="48" y="91"/>
                    <a:pt x="47" y="90"/>
                    <a:pt x="46" y="89"/>
                  </a:cubicBezTo>
                  <a:cubicBezTo>
                    <a:pt x="44" y="87"/>
                    <a:pt x="42" y="85"/>
                    <a:pt x="40" y="83"/>
                  </a:cubicBezTo>
                  <a:cubicBezTo>
                    <a:pt x="39" y="81"/>
                    <a:pt x="37" y="79"/>
                    <a:pt x="36" y="77"/>
                  </a:cubicBezTo>
                  <a:cubicBezTo>
                    <a:pt x="36" y="82"/>
                    <a:pt x="36" y="87"/>
                    <a:pt x="36" y="91"/>
                  </a:cubicBezTo>
                  <a:cubicBezTo>
                    <a:pt x="36" y="93"/>
                    <a:pt x="36" y="94"/>
                    <a:pt x="36" y="96"/>
                  </a:cubicBezTo>
                  <a:cubicBezTo>
                    <a:pt x="36" y="97"/>
                    <a:pt x="37" y="98"/>
                    <a:pt x="38" y="99"/>
                  </a:cubicBezTo>
                  <a:cubicBezTo>
                    <a:pt x="39" y="102"/>
                    <a:pt x="41" y="104"/>
                    <a:pt x="43" y="106"/>
                  </a:cubicBezTo>
                  <a:cubicBezTo>
                    <a:pt x="43" y="106"/>
                    <a:pt x="43" y="106"/>
                    <a:pt x="43" y="106"/>
                  </a:cubicBezTo>
                  <a:cubicBezTo>
                    <a:pt x="40" y="105"/>
                    <a:pt x="38" y="103"/>
                    <a:pt x="36" y="100"/>
                  </a:cubicBezTo>
                  <a:cubicBezTo>
                    <a:pt x="35" y="99"/>
                    <a:pt x="35" y="98"/>
                    <a:pt x="34" y="96"/>
                  </a:cubicBezTo>
                  <a:cubicBezTo>
                    <a:pt x="34" y="96"/>
                    <a:pt x="34" y="97"/>
                    <a:pt x="34" y="97"/>
                  </a:cubicBezTo>
                  <a:cubicBezTo>
                    <a:pt x="33" y="97"/>
                    <a:pt x="32" y="97"/>
                    <a:pt x="31" y="97"/>
                  </a:cubicBezTo>
                  <a:cubicBezTo>
                    <a:pt x="30" y="97"/>
                    <a:pt x="28" y="97"/>
                    <a:pt x="26" y="96"/>
                  </a:cubicBezTo>
                  <a:cubicBezTo>
                    <a:pt x="23" y="95"/>
                    <a:pt x="20" y="94"/>
                    <a:pt x="18" y="92"/>
                  </a:cubicBezTo>
                  <a:cubicBezTo>
                    <a:pt x="16" y="90"/>
                    <a:pt x="15" y="89"/>
                    <a:pt x="14" y="88"/>
                  </a:cubicBezTo>
                  <a:cubicBezTo>
                    <a:pt x="14" y="87"/>
                    <a:pt x="14" y="87"/>
                    <a:pt x="14" y="87"/>
                  </a:cubicBezTo>
                  <a:cubicBezTo>
                    <a:pt x="13" y="87"/>
                    <a:pt x="12" y="86"/>
                    <a:pt x="11" y="86"/>
                  </a:cubicBezTo>
                  <a:cubicBezTo>
                    <a:pt x="9" y="85"/>
                    <a:pt x="8" y="83"/>
                    <a:pt x="6" y="82"/>
                  </a:cubicBezTo>
                  <a:cubicBezTo>
                    <a:pt x="8" y="83"/>
                    <a:pt x="9" y="84"/>
                    <a:pt x="11" y="85"/>
                  </a:cubicBezTo>
                  <a:cubicBezTo>
                    <a:pt x="12" y="85"/>
                    <a:pt x="12" y="85"/>
                    <a:pt x="13" y="85"/>
                  </a:cubicBezTo>
                  <a:cubicBezTo>
                    <a:pt x="12" y="85"/>
                    <a:pt x="12" y="84"/>
                    <a:pt x="11" y="83"/>
                  </a:cubicBezTo>
                  <a:cubicBezTo>
                    <a:pt x="11" y="82"/>
                    <a:pt x="10" y="80"/>
                    <a:pt x="10" y="78"/>
                  </a:cubicBezTo>
                  <a:cubicBezTo>
                    <a:pt x="10" y="76"/>
                    <a:pt x="10" y="74"/>
                    <a:pt x="10" y="73"/>
                  </a:cubicBezTo>
                  <a:cubicBezTo>
                    <a:pt x="11" y="71"/>
                    <a:pt x="11" y="69"/>
                    <a:pt x="12" y="68"/>
                  </a:cubicBezTo>
                  <a:cubicBezTo>
                    <a:pt x="13" y="67"/>
                    <a:pt x="14" y="66"/>
                    <a:pt x="14" y="65"/>
                  </a:cubicBezTo>
                  <a:cubicBezTo>
                    <a:pt x="14" y="65"/>
                    <a:pt x="13" y="65"/>
                    <a:pt x="13" y="65"/>
                  </a:cubicBezTo>
                  <a:cubicBezTo>
                    <a:pt x="12" y="65"/>
                    <a:pt x="11" y="64"/>
                    <a:pt x="11" y="64"/>
                  </a:cubicBezTo>
                  <a:cubicBezTo>
                    <a:pt x="12" y="65"/>
                    <a:pt x="14" y="65"/>
                    <a:pt x="15" y="64"/>
                  </a:cubicBezTo>
                  <a:cubicBezTo>
                    <a:pt x="15" y="64"/>
                    <a:pt x="15" y="64"/>
                    <a:pt x="15" y="64"/>
                  </a:cubicBezTo>
                  <a:cubicBezTo>
                    <a:pt x="17" y="61"/>
                    <a:pt x="19" y="59"/>
                    <a:pt x="22" y="57"/>
                  </a:cubicBezTo>
                  <a:cubicBezTo>
                    <a:pt x="23" y="56"/>
                    <a:pt x="24" y="54"/>
                    <a:pt x="25" y="53"/>
                  </a:cubicBezTo>
                  <a:cubicBezTo>
                    <a:pt x="27" y="52"/>
                    <a:pt x="27" y="52"/>
                    <a:pt x="27" y="52"/>
                  </a:cubicBezTo>
                  <a:cubicBezTo>
                    <a:pt x="26" y="52"/>
                    <a:pt x="25" y="52"/>
                    <a:pt x="24" y="52"/>
                  </a:cubicBezTo>
                  <a:cubicBezTo>
                    <a:pt x="23" y="51"/>
                    <a:pt x="21" y="51"/>
                    <a:pt x="20" y="51"/>
                  </a:cubicBezTo>
                  <a:cubicBezTo>
                    <a:pt x="21" y="51"/>
                    <a:pt x="23" y="51"/>
                    <a:pt x="24" y="51"/>
                  </a:cubicBezTo>
                  <a:cubicBezTo>
                    <a:pt x="25" y="50"/>
                    <a:pt x="27" y="51"/>
                    <a:pt x="29" y="51"/>
                  </a:cubicBezTo>
                  <a:cubicBezTo>
                    <a:pt x="29" y="51"/>
                    <a:pt x="29" y="51"/>
                    <a:pt x="29" y="50"/>
                  </a:cubicBezTo>
                  <a:cubicBezTo>
                    <a:pt x="31" y="50"/>
                    <a:pt x="33" y="50"/>
                    <a:pt x="34" y="50"/>
                  </a:cubicBezTo>
                  <a:cubicBezTo>
                    <a:pt x="36" y="50"/>
                    <a:pt x="37" y="50"/>
                    <a:pt x="39" y="50"/>
                  </a:cubicBezTo>
                  <a:cubicBezTo>
                    <a:pt x="39" y="50"/>
                    <a:pt x="39" y="50"/>
                    <a:pt x="39" y="50"/>
                  </a:cubicBezTo>
                  <a:cubicBezTo>
                    <a:pt x="36" y="51"/>
                    <a:pt x="33" y="51"/>
                    <a:pt x="30" y="52"/>
                  </a:cubicBezTo>
                  <a:cubicBezTo>
                    <a:pt x="29" y="52"/>
                    <a:pt x="29" y="53"/>
                    <a:pt x="28" y="53"/>
                  </a:cubicBezTo>
                  <a:cubicBezTo>
                    <a:pt x="27" y="55"/>
                    <a:pt x="27" y="55"/>
                    <a:pt x="27" y="55"/>
                  </a:cubicBezTo>
                  <a:cubicBezTo>
                    <a:pt x="26" y="56"/>
                    <a:pt x="25" y="57"/>
                    <a:pt x="24" y="58"/>
                  </a:cubicBezTo>
                  <a:cubicBezTo>
                    <a:pt x="22" y="61"/>
                    <a:pt x="20" y="63"/>
                    <a:pt x="18" y="66"/>
                  </a:cubicBezTo>
                  <a:cubicBezTo>
                    <a:pt x="16" y="68"/>
                    <a:pt x="14" y="70"/>
                    <a:pt x="13" y="73"/>
                  </a:cubicBezTo>
                  <a:cubicBezTo>
                    <a:pt x="12" y="76"/>
                    <a:pt x="13" y="79"/>
                    <a:pt x="14" y="82"/>
                  </a:cubicBezTo>
                  <a:cubicBezTo>
                    <a:pt x="15" y="84"/>
                    <a:pt x="16" y="85"/>
                    <a:pt x="17" y="86"/>
                  </a:cubicBezTo>
                  <a:cubicBezTo>
                    <a:pt x="17" y="87"/>
                    <a:pt x="18" y="89"/>
                    <a:pt x="19" y="90"/>
                  </a:cubicBezTo>
                  <a:cubicBezTo>
                    <a:pt x="21" y="92"/>
                    <a:pt x="24" y="94"/>
                    <a:pt x="27" y="95"/>
                  </a:cubicBezTo>
                  <a:cubicBezTo>
                    <a:pt x="28" y="95"/>
                    <a:pt x="30" y="96"/>
                    <a:pt x="31" y="96"/>
                  </a:cubicBezTo>
                  <a:cubicBezTo>
                    <a:pt x="32" y="96"/>
                    <a:pt x="33" y="96"/>
                    <a:pt x="34" y="96"/>
                  </a:cubicBezTo>
                  <a:cubicBezTo>
                    <a:pt x="34" y="94"/>
                    <a:pt x="34" y="93"/>
                    <a:pt x="34" y="92"/>
                  </a:cubicBezTo>
                  <a:cubicBezTo>
                    <a:pt x="34" y="89"/>
                    <a:pt x="34" y="86"/>
                    <a:pt x="34" y="83"/>
                  </a:cubicBezTo>
                  <a:cubicBezTo>
                    <a:pt x="34" y="81"/>
                    <a:pt x="35" y="79"/>
                    <a:pt x="35" y="76"/>
                  </a:cubicBezTo>
                  <a:cubicBezTo>
                    <a:pt x="35" y="76"/>
                    <a:pt x="35" y="76"/>
                    <a:pt x="35" y="76"/>
                  </a:cubicBezTo>
                  <a:cubicBezTo>
                    <a:pt x="34" y="75"/>
                    <a:pt x="34" y="75"/>
                    <a:pt x="34" y="75"/>
                  </a:cubicBezTo>
                  <a:cubicBezTo>
                    <a:pt x="34" y="75"/>
                    <a:pt x="34" y="75"/>
                    <a:pt x="34" y="75"/>
                  </a:cubicBezTo>
                  <a:cubicBezTo>
                    <a:pt x="34" y="74"/>
                    <a:pt x="34" y="74"/>
                    <a:pt x="34" y="74"/>
                  </a:cubicBezTo>
                  <a:cubicBezTo>
                    <a:pt x="33" y="74"/>
                    <a:pt x="33" y="74"/>
                    <a:pt x="32" y="73"/>
                  </a:cubicBezTo>
                  <a:cubicBezTo>
                    <a:pt x="31" y="73"/>
                    <a:pt x="30" y="73"/>
                    <a:pt x="28" y="72"/>
                  </a:cubicBezTo>
                  <a:cubicBezTo>
                    <a:pt x="28" y="72"/>
                    <a:pt x="28" y="72"/>
                    <a:pt x="28" y="72"/>
                  </a:cubicBezTo>
                  <a:cubicBezTo>
                    <a:pt x="30" y="72"/>
                    <a:pt x="31" y="72"/>
                    <a:pt x="32" y="72"/>
                  </a:cubicBezTo>
                  <a:cubicBezTo>
                    <a:pt x="33" y="72"/>
                    <a:pt x="34" y="73"/>
                    <a:pt x="34" y="73"/>
                  </a:cubicBezTo>
                  <a:cubicBezTo>
                    <a:pt x="35" y="74"/>
                    <a:pt x="36" y="74"/>
                    <a:pt x="36" y="75"/>
                  </a:cubicBezTo>
                  <a:cubicBezTo>
                    <a:pt x="42" y="81"/>
                    <a:pt x="42" y="81"/>
                    <a:pt x="42" y="81"/>
                  </a:cubicBezTo>
                  <a:cubicBezTo>
                    <a:pt x="44" y="83"/>
                    <a:pt x="46" y="85"/>
                    <a:pt x="48" y="87"/>
                  </a:cubicBezTo>
                  <a:cubicBezTo>
                    <a:pt x="49" y="88"/>
                    <a:pt x="50" y="89"/>
                    <a:pt x="51" y="90"/>
                  </a:cubicBezTo>
                  <a:cubicBezTo>
                    <a:pt x="52" y="91"/>
                    <a:pt x="53" y="92"/>
                    <a:pt x="54" y="92"/>
                  </a:cubicBezTo>
                  <a:cubicBezTo>
                    <a:pt x="57" y="93"/>
                    <a:pt x="60" y="93"/>
                    <a:pt x="62" y="92"/>
                  </a:cubicBezTo>
                  <a:cubicBezTo>
                    <a:pt x="64" y="91"/>
                    <a:pt x="65" y="91"/>
                    <a:pt x="66" y="90"/>
                  </a:cubicBezTo>
                  <a:cubicBezTo>
                    <a:pt x="67" y="89"/>
                    <a:pt x="68" y="88"/>
                    <a:pt x="69" y="87"/>
                  </a:cubicBezTo>
                  <a:cubicBezTo>
                    <a:pt x="71" y="85"/>
                    <a:pt x="72" y="82"/>
                    <a:pt x="73" y="80"/>
                  </a:cubicBezTo>
                  <a:cubicBezTo>
                    <a:pt x="74" y="79"/>
                    <a:pt x="74" y="78"/>
                    <a:pt x="74" y="76"/>
                  </a:cubicBezTo>
                  <a:cubicBezTo>
                    <a:pt x="74" y="75"/>
                    <a:pt x="74" y="74"/>
                    <a:pt x="74" y="73"/>
                  </a:cubicBezTo>
                  <a:cubicBezTo>
                    <a:pt x="74" y="70"/>
                    <a:pt x="73" y="67"/>
                    <a:pt x="72" y="64"/>
                  </a:cubicBezTo>
                  <a:cubicBezTo>
                    <a:pt x="71" y="61"/>
                    <a:pt x="70" y="58"/>
                    <a:pt x="69" y="56"/>
                  </a:cubicBezTo>
                  <a:cubicBezTo>
                    <a:pt x="68" y="53"/>
                    <a:pt x="66" y="50"/>
                    <a:pt x="64" y="47"/>
                  </a:cubicBezTo>
                  <a:cubicBezTo>
                    <a:pt x="64" y="47"/>
                    <a:pt x="64" y="47"/>
                    <a:pt x="64" y="47"/>
                  </a:cubicBezTo>
                  <a:cubicBezTo>
                    <a:pt x="66" y="49"/>
                    <a:pt x="68" y="52"/>
                    <a:pt x="70" y="55"/>
                  </a:cubicBezTo>
                  <a:cubicBezTo>
                    <a:pt x="70" y="53"/>
                    <a:pt x="70" y="52"/>
                    <a:pt x="69" y="50"/>
                  </a:cubicBezTo>
                  <a:cubicBezTo>
                    <a:pt x="69" y="48"/>
                    <a:pt x="69" y="46"/>
                    <a:pt x="68" y="43"/>
                  </a:cubicBezTo>
                  <a:cubicBezTo>
                    <a:pt x="69" y="45"/>
                    <a:pt x="70" y="48"/>
                    <a:pt x="70" y="50"/>
                  </a:cubicBezTo>
                  <a:cubicBezTo>
                    <a:pt x="71" y="52"/>
                    <a:pt x="71" y="55"/>
                    <a:pt x="72" y="57"/>
                  </a:cubicBezTo>
                  <a:cubicBezTo>
                    <a:pt x="72" y="57"/>
                    <a:pt x="73" y="61"/>
                    <a:pt x="74" y="64"/>
                  </a:cubicBezTo>
                  <a:cubicBezTo>
                    <a:pt x="75" y="67"/>
                    <a:pt x="76" y="70"/>
                    <a:pt x="76" y="73"/>
                  </a:cubicBezTo>
                  <a:cubicBezTo>
                    <a:pt x="77" y="76"/>
                    <a:pt x="77" y="79"/>
                    <a:pt x="78" y="83"/>
                  </a:cubicBezTo>
                  <a:cubicBezTo>
                    <a:pt x="78" y="84"/>
                    <a:pt x="78" y="86"/>
                    <a:pt x="78" y="87"/>
                  </a:cubicBezTo>
                  <a:cubicBezTo>
                    <a:pt x="79" y="89"/>
                    <a:pt x="79" y="90"/>
                    <a:pt x="81" y="91"/>
                  </a:cubicBezTo>
                  <a:cubicBezTo>
                    <a:pt x="81" y="91"/>
                    <a:pt x="81" y="91"/>
                    <a:pt x="81" y="91"/>
                  </a:cubicBezTo>
                  <a:cubicBezTo>
                    <a:pt x="81" y="91"/>
                    <a:pt x="81" y="91"/>
                    <a:pt x="81" y="91"/>
                  </a:cubicBezTo>
                  <a:cubicBezTo>
                    <a:pt x="82" y="92"/>
                    <a:pt x="83" y="93"/>
                    <a:pt x="85" y="93"/>
                  </a:cubicBezTo>
                  <a:cubicBezTo>
                    <a:pt x="86" y="94"/>
                    <a:pt x="88" y="94"/>
                    <a:pt x="90" y="94"/>
                  </a:cubicBezTo>
                  <a:cubicBezTo>
                    <a:pt x="95" y="96"/>
                    <a:pt x="100" y="99"/>
                    <a:pt x="104" y="102"/>
                  </a:cubicBezTo>
                  <a:cubicBezTo>
                    <a:pt x="105" y="102"/>
                    <a:pt x="106" y="102"/>
                    <a:pt x="107" y="102"/>
                  </a:cubicBezTo>
                  <a:cubicBezTo>
                    <a:pt x="108" y="102"/>
                    <a:pt x="110" y="102"/>
                    <a:pt x="111" y="102"/>
                  </a:cubicBezTo>
                  <a:cubicBezTo>
                    <a:pt x="112" y="102"/>
                    <a:pt x="113" y="102"/>
                    <a:pt x="114" y="102"/>
                  </a:cubicBezTo>
                  <a:cubicBezTo>
                    <a:pt x="115" y="102"/>
                    <a:pt x="117" y="102"/>
                    <a:pt x="118" y="102"/>
                  </a:cubicBezTo>
                  <a:cubicBezTo>
                    <a:pt x="119" y="103"/>
                    <a:pt x="120" y="103"/>
                    <a:pt x="121" y="103"/>
                  </a:cubicBezTo>
                  <a:cubicBezTo>
                    <a:pt x="121" y="103"/>
                    <a:pt x="121" y="103"/>
                    <a:pt x="121" y="103"/>
                  </a:cubicBezTo>
                  <a:lnTo>
                    <a:pt x="114" y="103"/>
                  </a:lnTo>
                  <a:close/>
                  <a:moveTo>
                    <a:pt x="132" y="126"/>
                  </a:moveTo>
                  <a:cubicBezTo>
                    <a:pt x="131" y="126"/>
                    <a:pt x="131" y="126"/>
                    <a:pt x="130" y="126"/>
                  </a:cubicBezTo>
                  <a:cubicBezTo>
                    <a:pt x="129" y="126"/>
                    <a:pt x="128" y="126"/>
                    <a:pt x="127" y="126"/>
                  </a:cubicBezTo>
                  <a:cubicBezTo>
                    <a:pt x="126" y="126"/>
                    <a:pt x="126" y="125"/>
                    <a:pt x="125" y="125"/>
                  </a:cubicBezTo>
                  <a:cubicBezTo>
                    <a:pt x="123" y="124"/>
                    <a:pt x="122" y="124"/>
                    <a:pt x="121" y="123"/>
                  </a:cubicBezTo>
                  <a:cubicBezTo>
                    <a:pt x="120" y="124"/>
                    <a:pt x="120" y="124"/>
                    <a:pt x="120" y="125"/>
                  </a:cubicBezTo>
                  <a:cubicBezTo>
                    <a:pt x="119" y="126"/>
                    <a:pt x="118" y="127"/>
                    <a:pt x="116" y="127"/>
                  </a:cubicBezTo>
                  <a:cubicBezTo>
                    <a:pt x="116" y="127"/>
                    <a:pt x="116" y="127"/>
                    <a:pt x="116" y="127"/>
                  </a:cubicBezTo>
                  <a:cubicBezTo>
                    <a:pt x="118" y="125"/>
                    <a:pt x="119" y="123"/>
                    <a:pt x="119" y="121"/>
                  </a:cubicBezTo>
                  <a:cubicBezTo>
                    <a:pt x="120" y="120"/>
                    <a:pt x="119" y="119"/>
                    <a:pt x="119" y="118"/>
                  </a:cubicBezTo>
                  <a:cubicBezTo>
                    <a:pt x="118" y="117"/>
                    <a:pt x="117" y="116"/>
                    <a:pt x="116" y="115"/>
                  </a:cubicBezTo>
                  <a:cubicBezTo>
                    <a:pt x="116" y="115"/>
                    <a:pt x="116" y="115"/>
                    <a:pt x="116" y="115"/>
                  </a:cubicBezTo>
                  <a:cubicBezTo>
                    <a:pt x="118" y="115"/>
                    <a:pt x="119" y="116"/>
                    <a:pt x="120" y="117"/>
                  </a:cubicBezTo>
                  <a:cubicBezTo>
                    <a:pt x="121" y="118"/>
                    <a:pt x="121" y="119"/>
                    <a:pt x="121" y="121"/>
                  </a:cubicBezTo>
                  <a:cubicBezTo>
                    <a:pt x="121" y="121"/>
                    <a:pt x="121" y="122"/>
                    <a:pt x="121" y="122"/>
                  </a:cubicBezTo>
                  <a:cubicBezTo>
                    <a:pt x="122" y="122"/>
                    <a:pt x="124" y="123"/>
                    <a:pt x="125" y="123"/>
                  </a:cubicBezTo>
                  <a:cubicBezTo>
                    <a:pt x="126" y="123"/>
                    <a:pt x="127" y="123"/>
                    <a:pt x="128" y="123"/>
                  </a:cubicBezTo>
                  <a:cubicBezTo>
                    <a:pt x="130" y="123"/>
                    <a:pt x="133" y="122"/>
                    <a:pt x="133" y="122"/>
                  </a:cubicBezTo>
                  <a:cubicBezTo>
                    <a:pt x="134" y="122"/>
                    <a:pt x="135" y="122"/>
                    <a:pt x="136" y="122"/>
                  </a:cubicBezTo>
                  <a:cubicBezTo>
                    <a:pt x="137" y="121"/>
                    <a:pt x="139" y="121"/>
                    <a:pt x="141" y="120"/>
                  </a:cubicBezTo>
                  <a:cubicBezTo>
                    <a:pt x="139" y="121"/>
                    <a:pt x="138" y="122"/>
                    <a:pt x="136" y="123"/>
                  </a:cubicBezTo>
                  <a:cubicBezTo>
                    <a:pt x="135" y="123"/>
                    <a:pt x="135" y="124"/>
                    <a:pt x="134" y="124"/>
                  </a:cubicBezTo>
                  <a:cubicBezTo>
                    <a:pt x="134" y="124"/>
                    <a:pt x="133" y="124"/>
                    <a:pt x="133" y="124"/>
                  </a:cubicBezTo>
                  <a:cubicBezTo>
                    <a:pt x="136" y="124"/>
                    <a:pt x="139" y="124"/>
                    <a:pt x="142" y="124"/>
                  </a:cubicBezTo>
                  <a:cubicBezTo>
                    <a:pt x="142" y="125"/>
                    <a:pt x="142" y="125"/>
                    <a:pt x="142" y="125"/>
                  </a:cubicBezTo>
                  <a:cubicBezTo>
                    <a:pt x="140" y="126"/>
                    <a:pt x="138" y="126"/>
                    <a:pt x="136" y="126"/>
                  </a:cubicBezTo>
                  <a:cubicBezTo>
                    <a:pt x="136" y="126"/>
                    <a:pt x="135" y="126"/>
                    <a:pt x="134" y="126"/>
                  </a:cubicBezTo>
                  <a:cubicBezTo>
                    <a:pt x="135" y="127"/>
                    <a:pt x="136" y="127"/>
                    <a:pt x="136" y="128"/>
                  </a:cubicBezTo>
                  <a:cubicBezTo>
                    <a:pt x="137" y="129"/>
                    <a:pt x="138" y="131"/>
                    <a:pt x="139" y="133"/>
                  </a:cubicBezTo>
                  <a:cubicBezTo>
                    <a:pt x="138" y="131"/>
                    <a:pt x="137" y="130"/>
                    <a:pt x="136" y="129"/>
                  </a:cubicBezTo>
                  <a:cubicBezTo>
                    <a:pt x="135" y="128"/>
                    <a:pt x="134" y="127"/>
                    <a:pt x="133" y="127"/>
                  </a:cubicBezTo>
                  <a:cubicBezTo>
                    <a:pt x="133" y="127"/>
                    <a:pt x="132" y="127"/>
                    <a:pt x="132" y="126"/>
                  </a:cubicBezTo>
                  <a:close/>
                </a:path>
              </a:pathLst>
            </a:custGeom>
            <a:solidFill>
              <a:srgbClr val="FF92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7" name="Google Shape;497;p3"/>
            <p:cNvSpPr/>
            <p:nvPr/>
          </p:nvSpPr>
          <p:spPr>
            <a:xfrm>
              <a:off x="2990" y="811"/>
              <a:ext cx="101" cy="17"/>
            </a:xfrm>
            <a:custGeom>
              <a:avLst/>
              <a:gdLst/>
              <a:ahLst/>
              <a:cxnLst/>
              <a:rect l="l" t="t" r="r" b="b"/>
              <a:pathLst>
                <a:path w="42" h="7" extrusionOk="0">
                  <a:moveTo>
                    <a:pt x="8" y="6"/>
                  </a:moveTo>
                  <a:cubicBezTo>
                    <a:pt x="8" y="6"/>
                    <a:pt x="8" y="6"/>
                    <a:pt x="8" y="6"/>
                  </a:cubicBezTo>
                  <a:cubicBezTo>
                    <a:pt x="8" y="6"/>
                    <a:pt x="8" y="6"/>
                    <a:pt x="8" y="6"/>
                  </a:cubicBezTo>
                  <a:cubicBezTo>
                    <a:pt x="8" y="6"/>
                    <a:pt x="9" y="6"/>
                    <a:pt x="9" y="6"/>
                  </a:cubicBezTo>
                  <a:cubicBezTo>
                    <a:pt x="11" y="6"/>
                    <a:pt x="11" y="6"/>
                    <a:pt x="11" y="6"/>
                  </a:cubicBezTo>
                  <a:cubicBezTo>
                    <a:pt x="14" y="6"/>
                    <a:pt x="16" y="6"/>
                    <a:pt x="19" y="6"/>
                  </a:cubicBezTo>
                  <a:cubicBezTo>
                    <a:pt x="24" y="7"/>
                    <a:pt x="30" y="7"/>
                    <a:pt x="35" y="6"/>
                  </a:cubicBezTo>
                  <a:cubicBezTo>
                    <a:pt x="37" y="6"/>
                    <a:pt x="40" y="6"/>
                    <a:pt x="42" y="6"/>
                  </a:cubicBezTo>
                  <a:cubicBezTo>
                    <a:pt x="41" y="6"/>
                    <a:pt x="40" y="5"/>
                    <a:pt x="39" y="5"/>
                  </a:cubicBezTo>
                  <a:cubicBezTo>
                    <a:pt x="38" y="4"/>
                    <a:pt x="36" y="4"/>
                    <a:pt x="35" y="3"/>
                  </a:cubicBezTo>
                  <a:cubicBezTo>
                    <a:pt x="35" y="2"/>
                    <a:pt x="34" y="1"/>
                    <a:pt x="34" y="0"/>
                  </a:cubicBezTo>
                  <a:cubicBezTo>
                    <a:pt x="33" y="1"/>
                    <a:pt x="32" y="2"/>
                    <a:pt x="31" y="2"/>
                  </a:cubicBezTo>
                  <a:cubicBezTo>
                    <a:pt x="29" y="3"/>
                    <a:pt x="27" y="3"/>
                    <a:pt x="26" y="3"/>
                  </a:cubicBezTo>
                  <a:cubicBezTo>
                    <a:pt x="24" y="4"/>
                    <a:pt x="23" y="4"/>
                    <a:pt x="21" y="4"/>
                  </a:cubicBezTo>
                  <a:cubicBezTo>
                    <a:pt x="20" y="4"/>
                    <a:pt x="18" y="4"/>
                    <a:pt x="17" y="4"/>
                  </a:cubicBezTo>
                  <a:cubicBezTo>
                    <a:pt x="13" y="3"/>
                    <a:pt x="10" y="3"/>
                    <a:pt x="7" y="2"/>
                  </a:cubicBezTo>
                  <a:cubicBezTo>
                    <a:pt x="5" y="2"/>
                    <a:pt x="2" y="1"/>
                    <a:pt x="0" y="1"/>
                  </a:cubicBezTo>
                  <a:cubicBezTo>
                    <a:pt x="1" y="2"/>
                    <a:pt x="3" y="3"/>
                    <a:pt x="4" y="4"/>
                  </a:cubicBezTo>
                  <a:cubicBezTo>
                    <a:pt x="5" y="5"/>
                    <a:pt x="7" y="5"/>
                    <a:pt x="8" y="6"/>
                  </a:cubicBezTo>
                  <a:close/>
                </a:path>
              </a:pathLst>
            </a:custGeom>
            <a:solidFill>
              <a:srgbClr val="FF92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8" name="Google Shape;498;p3"/>
            <p:cNvSpPr/>
            <p:nvPr/>
          </p:nvSpPr>
          <p:spPr>
            <a:xfrm>
              <a:off x="3034" y="779"/>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FF92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9" name="Google Shape;499;p3"/>
            <p:cNvSpPr/>
            <p:nvPr/>
          </p:nvSpPr>
          <p:spPr>
            <a:xfrm>
              <a:off x="3082" y="603"/>
              <a:ext cx="12" cy="14"/>
            </a:xfrm>
            <a:custGeom>
              <a:avLst/>
              <a:gdLst/>
              <a:ahLst/>
              <a:cxnLst/>
              <a:rect l="l" t="t" r="r" b="b"/>
              <a:pathLst>
                <a:path w="5" h="6" extrusionOk="0">
                  <a:moveTo>
                    <a:pt x="2" y="6"/>
                  </a:moveTo>
                  <a:cubicBezTo>
                    <a:pt x="2" y="6"/>
                    <a:pt x="2" y="6"/>
                    <a:pt x="2" y="6"/>
                  </a:cubicBezTo>
                  <a:cubicBezTo>
                    <a:pt x="2" y="6"/>
                    <a:pt x="2" y="6"/>
                    <a:pt x="2" y="5"/>
                  </a:cubicBezTo>
                  <a:cubicBezTo>
                    <a:pt x="2" y="4"/>
                    <a:pt x="3" y="3"/>
                    <a:pt x="3" y="2"/>
                  </a:cubicBezTo>
                  <a:cubicBezTo>
                    <a:pt x="4" y="2"/>
                    <a:pt x="4" y="2"/>
                    <a:pt x="5" y="1"/>
                  </a:cubicBezTo>
                  <a:cubicBezTo>
                    <a:pt x="4" y="1"/>
                    <a:pt x="3" y="1"/>
                    <a:pt x="3" y="0"/>
                  </a:cubicBezTo>
                  <a:cubicBezTo>
                    <a:pt x="3" y="1"/>
                    <a:pt x="3" y="1"/>
                    <a:pt x="3" y="2"/>
                  </a:cubicBezTo>
                  <a:cubicBezTo>
                    <a:pt x="3" y="3"/>
                    <a:pt x="2" y="5"/>
                    <a:pt x="1" y="6"/>
                  </a:cubicBezTo>
                  <a:cubicBezTo>
                    <a:pt x="0" y="6"/>
                    <a:pt x="0" y="6"/>
                    <a:pt x="0" y="6"/>
                  </a:cubicBezTo>
                  <a:cubicBezTo>
                    <a:pt x="0" y="6"/>
                    <a:pt x="0" y="6"/>
                    <a:pt x="1" y="6"/>
                  </a:cubicBezTo>
                  <a:cubicBezTo>
                    <a:pt x="1" y="6"/>
                    <a:pt x="1" y="6"/>
                    <a:pt x="2" y="6"/>
                  </a:cubicBezTo>
                  <a:close/>
                </a:path>
              </a:pathLst>
            </a:custGeom>
            <a:solidFill>
              <a:srgbClr val="FF92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0" name="Google Shape;500;p3"/>
            <p:cNvSpPr/>
            <p:nvPr/>
          </p:nvSpPr>
          <p:spPr>
            <a:xfrm>
              <a:off x="3231" y="784"/>
              <a:ext cx="0" cy="3"/>
            </a:xfrm>
            <a:custGeom>
              <a:avLst/>
              <a:gdLst/>
              <a:ahLst/>
              <a:cxnLst/>
              <a:rect l="l" t="t" r="r" b="b"/>
              <a:pathLst>
                <a:path w="120000" h="1" extrusionOk="0">
                  <a:moveTo>
                    <a:pt x="0" y="1"/>
                  </a:moveTo>
                  <a:cubicBezTo>
                    <a:pt x="0" y="1"/>
                    <a:pt x="0" y="0"/>
                    <a:pt x="0" y="0"/>
                  </a:cubicBezTo>
                  <a:cubicBezTo>
                    <a:pt x="0" y="0"/>
                    <a:pt x="0" y="1"/>
                    <a:pt x="0" y="1"/>
                  </a:cubicBezTo>
                  <a:close/>
                </a:path>
              </a:pathLst>
            </a:custGeom>
            <a:solidFill>
              <a:srgbClr val="FF92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1" name="Google Shape;501;p3"/>
            <p:cNvSpPr/>
            <p:nvPr/>
          </p:nvSpPr>
          <p:spPr>
            <a:xfrm>
              <a:off x="3207" y="525"/>
              <a:ext cx="2" cy="3"/>
            </a:xfrm>
            <a:custGeom>
              <a:avLst/>
              <a:gdLst/>
              <a:ahLst/>
              <a:cxnLst/>
              <a:rect l="l" t="t" r="r" b="b"/>
              <a:pathLst>
                <a:path w="1" h="1" extrusionOk="0">
                  <a:moveTo>
                    <a:pt x="0" y="0"/>
                  </a:moveTo>
                  <a:cubicBezTo>
                    <a:pt x="0" y="0"/>
                    <a:pt x="1" y="0"/>
                    <a:pt x="1" y="1"/>
                  </a:cubicBezTo>
                  <a:cubicBezTo>
                    <a:pt x="1" y="0"/>
                    <a:pt x="0" y="0"/>
                    <a:pt x="0" y="0"/>
                  </a:cubicBezTo>
                  <a:close/>
                </a:path>
              </a:pathLst>
            </a:custGeom>
            <a:solidFill>
              <a:srgbClr val="FF92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2" name="Google Shape;502;p3"/>
            <p:cNvSpPr/>
            <p:nvPr/>
          </p:nvSpPr>
          <p:spPr>
            <a:xfrm>
              <a:off x="3034" y="779"/>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FF92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3" name="Google Shape;503;p3"/>
            <p:cNvSpPr/>
            <p:nvPr/>
          </p:nvSpPr>
          <p:spPr>
            <a:xfrm>
              <a:off x="3224" y="782"/>
              <a:ext cx="4" cy="2"/>
            </a:xfrm>
            <a:custGeom>
              <a:avLst/>
              <a:gdLst/>
              <a:ahLst/>
              <a:cxnLst/>
              <a:rect l="l" t="t" r="r" b="b"/>
              <a:pathLst>
                <a:path w="2" h="1" extrusionOk="0">
                  <a:moveTo>
                    <a:pt x="2" y="1"/>
                  </a:moveTo>
                  <a:cubicBezTo>
                    <a:pt x="1" y="1"/>
                    <a:pt x="1" y="0"/>
                    <a:pt x="0" y="0"/>
                  </a:cubicBezTo>
                  <a:cubicBezTo>
                    <a:pt x="0" y="0"/>
                    <a:pt x="1" y="0"/>
                    <a:pt x="2" y="1"/>
                  </a:cubicBezTo>
                  <a:close/>
                </a:path>
              </a:pathLst>
            </a:custGeom>
            <a:solidFill>
              <a:srgbClr val="FF92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4" name="Google Shape;504;p3"/>
            <p:cNvSpPr/>
            <p:nvPr/>
          </p:nvSpPr>
          <p:spPr>
            <a:xfrm>
              <a:off x="3077" y="537"/>
              <a:ext cx="72" cy="56"/>
            </a:xfrm>
            <a:custGeom>
              <a:avLst/>
              <a:gdLst/>
              <a:ahLst/>
              <a:cxnLst/>
              <a:rect l="l" t="t" r="r" b="b"/>
              <a:pathLst>
                <a:path w="30" h="23" extrusionOk="0">
                  <a:moveTo>
                    <a:pt x="27" y="23"/>
                  </a:moveTo>
                  <a:cubicBezTo>
                    <a:pt x="28" y="20"/>
                    <a:pt x="28" y="18"/>
                    <a:pt x="29" y="16"/>
                  </a:cubicBezTo>
                  <a:cubicBezTo>
                    <a:pt x="29" y="14"/>
                    <a:pt x="30" y="12"/>
                    <a:pt x="29" y="10"/>
                  </a:cubicBezTo>
                  <a:cubicBezTo>
                    <a:pt x="29" y="9"/>
                    <a:pt x="29" y="8"/>
                    <a:pt x="28" y="7"/>
                  </a:cubicBezTo>
                  <a:cubicBezTo>
                    <a:pt x="28" y="7"/>
                    <a:pt x="28" y="7"/>
                    <a:pt x="28" y="7"/>
                  </a:cubicBezTo>
                  <a:cubicBezTo>
                    <a:pt x="26" y="7"/>
                    <a:pt x="24" y="7"/>
                    <a:pt x="22" y="6"/>
                  </a:cubicBezTo>
                  <a:cubicBezTo>
                    <a:pt x="20" y="6"/>
                    <a:pt x="18" y="5"/>
                    <a:pt x="17" y="4"/>
                  </a:cubicBezTo>
                  <a:cubicBezTo>
                    <a:pt x="16" y="3"/>
                    <a:pt x="16" y="3"/>
                    <a:pt x="15" y="2"/>
                  </a:cubicBezTo>
                  <a:cubicBezTo>
                    <a:pt x="13" y="1"/>
                    <a:pt x="10" y="0"/>
                    <a:pt x="7" y="0"/>
                  </a:cubicBezTo>
                  <a:cubicBezTo>
                    <a:pt x="6" y="0"/>
                    <a:pt x="4" y="0"/>
                    <a:pt x="2" y="1"/>
                  </a:cubicBezTo>
                  <a:cubicBezTo>
                    <a:pt x="2" y="1"/>
                    <a:pt x="1" y="2"/>
                    <a:pt x="0" y="2"/>
                  </a:cubicBezTo>
                  <a:cubicBezTo>
                    <a:pt x="1" y="3"/>
                    <a:pt x="2" y="3"/>
                    <a:pt x="2" y="4"/>
                  </a:cubicBezTo>
                  <a:cubicBezTo>
                    <a:pt x="3" y="5"/>
                    <a:pt x="4" y="5"/>
                    <a:pt x="5" y="6"/>
                  </a:cubicBezTo>
                  <a:cubicBezTo>
                    <a:pt x="6" y="7"/>
                    <a:pt x="6" y="8"/>
                    <a:pt x="6" y="8"/>
                  </a:cubicBezTo>
                  <a:cubicBezTo>
                    <a:pt x="7" y="9"/>
                    <a:pt x="7" y="10"/>
                    <a:pt x="6" y="11"/>
                  </a:cubicBezTo>
                  <a:cubicBezTo>
                    <a:pt x="6" y="11"/>
                    <a:pt x="6" y="12"/>
                    <a:pt x="6" y="13"/>
                  </a:cubicBezTo>
                  <a:cubicBezTo>
                    <a:pt x="7" y="13"/>
                    <a:pt x="9" y="14"/>
                    <a:pt x="10" y="15"/>
                  </a:cubicBezTo>
                  <a:cubicBezTo>
                    <a:pt x="11" y="16"/>
                    <a:pt x="12" y="17"/>
                    <a:pt x="12" y="17"/>
                  </a:cubicBezTo>
                  <a:cubicBezTo>
                    <a:pt x="13" y="17"/>
                    <a:pt x="14" y="18"/>
                    <a:pt x="15" y="18"/>
                  </a:cubicBezTo>
                  <a:cubicBezTo>
                    <a:pt x="17" y="19"/>
                    <a:pt x="19" y="19"/>
                    <a:pt x="21" y="20"/>
                  </a:cubicBezTo>
                  <a:cubicBezTo>
                    <a:pt x="22" y="20"/>
                    <a:pt x="23" y="20"/>
                    <a:pt x="24" y="21"/>
                  </a:cubicBezTo>
                  <a:cubicBezTo>
                    <a:pt x="25" y="21"/>
                    <a:pt x="26" y="22"/>
                    <a:pt x="26" y="22"/>
                  </a:cubicBezTo>
                  <a:cubicBezTo>
                    <a:pt x="27" y="22"/>
                    <a:pt x="27" y="23"/>
                    <a:pt x="27" y="23"/>
                  </a:cubicBezTo>
                  <a:close/>
                </a:path>
              </a:pathLst>
            </a:custGeom>
            <a:solidFill>
              <a:srgbClr val="FF92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5" name="Google Shape;505;p3"/>
            <p:cNvSpPr/>
            <p:nvPr/>
          </p:nvSpPr>
          <p:spPr>
            <a:xfrm>
              <a:off x="3300" y="639"/>
              <a:ext cx="32" cy="36"/>
            </a:xfrm>
            <a:custGeom>
              <a:avLst/>
              <a:gdLst/>
              <a:ahLst/>
              <a:cxnLst/>
              <a:rect l="l" t="t" r="r" b="b"/>
              <a:pathLst>
                <a:path w="13" h="15" extrusionOk="0">
                  <a:moveTo>
                    <a:pt x="5" y="3"/>
                  </a:moveTo>
                  <a:cubicBezTo>
                    <a:pt x="4" y="3"/>
                    <a:pt x="2" y="3"/>
                    <a:pt x="0" y="3"/>
                  </a:cubicBezTo>
                  <a:cubicBezTo>
                    <a:pt x="0" y="3"/>
                    <a:pt x="0" y="3"/>
                    <a:pt x="0" y="3"/>
                  </a:cubicBezTo>
                  <a:cubicBezTo>
                    <a:pt x="0" y="3"/>
                    <a:pt x="0" y="3"/>
                    <a:pt x="0" y="4"/>
                  </a:cubicBezTo>
                  <a:cubicBezTo>
                    <a:pt x="2" y="6"/>
                    <a:pt x="3" y="8"/>
                    <a:pt x="4" y="10"/>
                  </a:cubicBezTo>
                  <a:cubicBezTo>
                    <a:pt x="5" y="11"/>
                    <a:pt x="6" y="12"/>
                    <a:pt x="7" y="12"/>
                  </a:cubicBezTo>
                  <a:cubicBezTo>
                    <a:pt x="10" y="14"/>
                    <a:pt x="10" y="14"/>
                    <a:pt x="10" y="14"/>
                  </a:cubicBezTo>
                  <a:cubicBezTo>
                    <a:pt x="11" y="14"/>
                    <a:pt x="12" y="15"/>
                    <a:pt x="13" y="15"/>
                  </a:cubicBezTo>
                  <a:cubicBezTo>
                    <a:pt x="12" y="14"/>
                    <a:pt x="11" y="12"/>
                    <a:pt x="10" y="11"/>
                  </a:cubicBezTo>
                  <a:cubicBezTo>
                    <a:pt x="10" y="10"/>
                    <a:pt x="10" y="10"/>
                    <a:pt x="10" y="10"/>
                  </a:cubicBezTo>
                  <a:cubicBezTo>
                    <a:pt x="10" y="9"/>
                    <a:pt x="10" y="9"/>
                    <a:pt x="10" y="9"/>
                  </a:cubicBezTo>
                  <a:cubicBezTo>
                    <a:pt x="10" y="7"/>
                    <a:pt x="10" y="6"/>
                    <a:pt x="10" y="4"/>
                  </a:cubicBezTo>
                  <a:cubicBezTo>
                    <a:pt x="10" y="2"/>
                    <a:pt x="10" y="1"/>
                    <a:pt x="9" y="0"/>
                  </a:cubicBezTo>
                  <a:cubicBezTo>
                    <a:pt x="9" y="0"/>
                    <a:pt x="9" y="0"/>
                    <a:pt x="9" y="0"/>
                  </a:cubicBezTo>
                  <a:cubicBezTo>
                    <a:pt x="8" y="1"/>
                    <a:pt x="7" y="2"/>
                    <a:pt x="5" y="3"/>
                  </a:cubicBezTo>
                  <a:close/>
                </a:path>
              </a:pathLst>
            </a:custGeom>
            <a:solidFill>
              <a:srgbClr val="FF92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6" name="Google Shape;506;p3"/>
            <p:cNvSpPr/>
            <p:nvPr/>
          </p:nvSpPr>
          <p:spPr>
            <a:xfrm>
              <a:off x="3209" y="830"/>
              <a:ext cx="1" cy="1"/>
            </a:xfrm>
            <a:prstGeom prst="ellipse">
              <a:avLst/>
            </a:prstGeom>
            <a:solidFill>
              <a:srgbClr val="FF92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7" name="Google Shape;507;p3"/>
            <p:cNvSpPr/>
            <p:nvPr/>
          </p:nvSpPr>
          <p:spPr>
            <a:xfrm>
              <a:off x="3293" y="649"/>
              <a:ext cx="44" cy="72"/>
            </a:xfrm>
            <a:custGeom>
              <a:avLst/>
              <a:gdLst/>
              <a:ahLst/>
              <a:cxnLst/>
              <a:rect l="l" t="t" r="r" b="b"/>
              <a:pathLst>
                <a:path w="18" h="30" extrusionOk="0">
                  <a:moveTo>
                    <a:pt x="18" y="22"/>
                  </a:moveTo>
                  <a:cubicBezTo>
                    <a:pt x="18" y="20"/>
                    <a:pt x="18" y="18"/>
                    <a:pt x="17" y="16"/>
                  </a:cubicBezTo>
                  <a:cubicBezTo>
                    <a:pt x="17" y="14"/>
                    <a:pt x="16" y="13"/>
                    <a:pt x="16" y="12"/>
                  </a:cubicBezTo>
                  <a:cubicBezTo>
                    <a:pt x="15" y="11"/>
                    <a:pt x="14" y="11"/>
                    <a:pt x="13" y="10"/>
                  </a:cubicBezTo>
                  <a:cubicBezTo>
                    <a:pt x="9" y="9"/>
                    <a:pt x="9" y="9"/>
                    <a:pt x="9" y="9"/>
                  </a:cubicBezTo>
                  <a:cubicBezTo>
                    <a:pt x="8" y="9"/>
                    <a:pt x="7" y="8"/>
                    <a:pt x="6" y="7"/>
                  </a:cubicBezTo>
                  <a:cubicBezTo>
                    <a:pt x="5" y="5"/>
                    <a:pt x="3" y="3"/>
                    <a:pt x="2" y="1"/>
                  </a:cubicBezTo>
                  <a:cubicBezTo>
                    <a:pt x="1" y="0"/>
                    <a:pt x="1" y="0"/>
                    <a:pt x="1" y="0"/>
                  </a:cubicBezTo>
                  <a:cubicBezTo>
                    <a:pt x="1" y="1"/>
                    <a:pt x="2" y="3"/>
                    <a:pt x="2" y="5"/>
                  </a:cubicBezTo>
                  <a:cubicBezTo>
                    <a:pt x="2" y="6"/>
                    <a:pt x="1" y="8"/>
                    <a:pt x="0" y="9"/>
                  </a:cubicBezTo>
                  <a:cubicBezTo>
                    <a:pt x="0" y="9"/>
                    <a:pt x="0" y="9"/>
                    <a:pt x="0" y="10"/>
                  </a:cubicBezTo>
                  <a:cubicBezTo>
                    <a:pt x="0" y="10"/>
                    <a:pt x="0" y="9"/>
                    <a:pt x="0" y="9"/>
                  </a:cubicBezTo>
                  <a:cubicBezTo>
                    <a:pt x="1" y="9"/>
                    <a:pt x="2" y="10"/>
                    <a:pt x="3" y="10"/>
                  </a:cubicBezTo>
                  <a:cubicBezTo>
                    <a:pt x="6" y="10"/>
                    <a:pt x="9" y="11"/>
                    <a:pt x="12" y="14"/>
                  </a:cubicBezTo>
                  <a:cubicBezTo>
                    <a:pt x="14" y="15"/>
                    <a:pt x="15" y="16"/>
                    <a:pt x="15" y="19"/>
                  </a:cubicBezTo>
                  <a:cubicBezTo>
                    <a:pt x="16" y="21"/>
                    <a:pt x="15" y="23"/>
                    <a:pt x="14" y="24"/>
                  </a:cubicBezTo>
                  <a:cubicBezTo>
                    <a:pt x="13" y="27"/>
                    <a:pt x="11" y="28"/>
                    <a:pt x="9" y="30"/>
                  </a:cubicBezTo>
                  <a:cubicBezTo>
                    <a:pt x="10" y="29"/>
                    <a:pt x="12" y="28"/>
                    <a:pt x="14" y="27"/>
                  </a:cubicBezTo>
                  <a:cubicBezTo>
                    <a:pt x="15" y="25"/>
                    <a:pt x="17" y="24"/>
                    <a:pt x="18" y="22"/>
                  </a:cubicBezTo>
                  <a:close/>
                </a:path>
              </a:pathLst>
            </a:custGeom>
            <a:solidFill>
              <a:srgbClr val="FF92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8" name="Google Shape;508;p3"/>
            <p:cNvSpPr/>
            <p:nvPr/>
          </p:nvSpPr>
          <p:spPr>
            <a:xfrm>
              <a:off x="3216" y="707"/>
              <a:ext cx="121" cy="80"/>
            </a:xfrm>
            <a:custGeom>
              <a:avLst/>
              <a:gdLst/>
              <a:ahLst/>
              <a:cxnLst/>
              <a:rect l="l" t="t" r="r" b="b"/>
              <a:pathLst>
                <a:path w="50" h="33" extrusionOk="0">
                  <a:moveTo>
                    <a:pt x="29" y="22"/>
                  </a:moveTo>
                  <a:cubicBezTo>
                    <a:pt x="30" y="21"/>
                    <a:pt x="30" y="21"/>
                    <a:pt x="30" y="21"/>
                  </a:cubicBezTo>
                  <a:cubicBezTo>
                    <a:pt x="30" y="21"/>
                    <a:pt x="30" y="21"/>
                    <a:pt x="30" y="21"/>
                  </a:cubicBezTo>
                  <a:cubicBezTo>
                    <a:pt x="30" y="20"/>
                    <a:pt x="30" y="20"/>
                    <a:pt x="30" y="20"/>
                  </a:cubicBezTo>
                  <a:cubicBezTo>
                    <a:pt x="30" y="20"/>
                    <a:pt x="30" y="20"/>
                    <a:pt x="30" y="20"/>
                  </a:cubicBezTo>
                  <a:cubicBezTo>
                    <a:pt x="30" y="20"/>
                    <a:pt x="31" y="20"/>
                    <a:pt x="31" y="19"/>
                  </a:cubicBezTo>
                  <a:cubicBezTo>
                    <a:pt x="32" y="19"/>
                    <a:pt x="33" y="18"/>
                    <a:pt x="34" y="18"/>
                  </a:cubicBezTo>
                  <a:cubicBezTo>
                    <a:pt x="36" y="17"/>
                    <a:pt x="37" y="17"/>
                    <a:pt x="39" y="16"/>
                  </a:cubicBezTo>
                  <a:cubicBezTo>
                    <a:pt x="42" y="15"/>
                    <a:pt x="45" y="13"/>
                    <a:pt x="47" y="10"/>
                  </a:cubicBezTo>
                  <a:cubicBezTo>
                    <a:pt x="48" y="8"/>
                    <a:pt x="49" y="5"/>
                    <a:pt x="50" y="2"/>
                  </a:cubicBezTo>
                  <a:cubicBezTo>
                    <a:pt x="50" y="1"/>
                    <a:pt x="50" y="0"/>
                    <a:pt x="50" y="0"/>
                  </a:cubicBezTo>
                  <a:cubicBezTo>
                    <a:pt x="49" y="1"/>
                    <a:pt x="48" y="2"/>
                    <a:pt x="47" y="4"/>
                  </a:cubicBezTo>
                  <a:cubicBezTo>
                    <a:pt x="44" y="6"/>
                    <a:pt x="41" y="8"/>
                    <a:pt x="37" y="8"/>
                  </a:cubicBezTo>
                  <a:cubicBezTo>
                    <a:pt x="35" y="9"/>
                    <a:pt x="33" y="9"/>
                    <a:pt x="32" y="9"/>
                  </a:cubicBezTo>
                  <a:cubicBezTo>
                    <a:pt x="30" y="9"/>
                    <a:pt x="28" y="9"/>
                    <a:pt x="27" y="10"/>
                  </a:cubicBezTo>
                  <a:cubicBezTo>
                    <a:pt x="24" y="10"/>
                    <a:pt x="21" y="11"/>
                    <a:pt x="20" y="14"/>
                  </a:cubicBezTo>
                  <a:cubicBezTo>
                    <a:pt x="20" y="14"/>
                    <a:pt x="20" y="14"/>
                    <a:pt x="20" y="14"/>
                  </a:cubicBezTo>
                  <a:cubicBezTo>
                    <a:pt x="20" y="14"/>
                    <a:pt x="20" y="14"/>
                    <a:pt x="21" y="14"/>
                  </a:cubicBezTo>
                  <a:cubicBezTo>
                    <a:pt x="21" y="15"/>
                    <a:pt x="21" y="16"/>
                    <a:pt x="21" y="16"/>
                  </a:cubicBezTo>
                  <a:cubicBezTo>
                    <a:pt x="21" y="17"/>
                    <a:pt x="21" y="18"/>
                    <a:pt x="21" y="18"/>
                  </a:cubicBezTo>
                  <a:cubicBezTo>
                    <a:pt x="21" y="19"/>
                    <a:pt x="20" y="20"/>
                    <a:pt x="20" y="21"/>
                  </a:cubicBezTo>
                  <a:cubicBezTo>
                    <a:pt x="18" y="22"/>
                    <a:pt x="17" y="23"/>
                    <a:pt x="16" y="24"/>
                  </a:cubicBezTo>
                  <a:cubicBezTo>
                    <a:pt x="13" y="25"/>
                    <a:pt x="10" y="26"/>
                    <a:pt x="7" y="26"/>
                  </a:cubicBezTo>
                  <a:cubicBezTo>
                    <a:pt x="5" y="27"/>
                    <a:pt x="2" y="27"/>
                    <a:pt x="0" y="26"/>
                  </a:cubicBezTo>
                  <a:cubicBezTo>
                    <a:pt x="1" y="27"/>
                    <a:pt x="2" y="29"/>
                    <a:pt x="2" y="30"/>
                  </a:cubicBezTo>
                  <a:cubicBezTo>
                    <a:pt x="2" y="30"/>
                    <a:pt x="2" y="30"/>
                    <a:pt x="2" y="30"/>
                  </a:cubicBezTo>
                  <a:cubicBezTo>
                    <a:pt x="2" y="30"/>
                    <a:pt x="2" y="30"/>
                    <a:pt x="2" y="30"/>
                  </a:cubicBezTo>
                  <a:cubicBezTo>
                    <a:pt x="2" y="30"/>
                    <a:pt x="2" y="30"/>
                    <a:pt x="2" y="30"/>
                  </a:cubicBezTo>
                  <a:cubicBezTo>
                    <a:pt x="6" y="32"/>
                    <a:pt x="9" y="33"/>
                    <a:pt x="12" y="33"/>
                  </a:cubicBezTo>
                  <a:cubicBezTo>
                    <a:pt x="13" y="33"/>
                    <a:pt x="14" y="33"/>
                    <a:pt x="15" y="33"/>
                  </a:cubicBezTo>
                  <a:cubicBezTo>
                    <a:pt x="16" y="32"/>
                    <a:pt x="17" y="32"/>
                    <a:pt x="17" y="32"/>
                  </a:cubicBezTo>
                  <a:cubicBezTo>
                    <a:pt x="19" y="31"/>
                    <a:pt x="21" y="30"/>
                    <a:pt x="22" y="29"/>
                  </a:cubicBezTo>
                  <a:cubicBezTo>
                    <a:pt x="25" y="27"/>
                    <a:pt x="27" y="25"/>
                    <a:pt x="29" y="22"/>
                  </a:cubicBezTo>
                  <a:close/>
                </a:path>
              </a:pathLst>
            </a:custGeom>
            <a:solidFill>
              <a:srgbClr val="FF92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9" name="Google Shape;509;p3"/>
            <p:cNvSpPr/>
            <p:nvPr/>
          </p:nvSpPr>
          <p:spPr>
            <a:xfrm>
              <a:off x="3250" y="724"/>
              <a:ext cx="26" cy="14"/>
            </a:xfrm>
            <a:custGeom>
              <a:avLst/>
              <a:gdLst/>
              <a:ahLst/>
              <a:cxnLst/>
              <a:rect l="l" t="t" r="r" b="b"/>
              <a:pathLst>
                <a:path w="11" h="6" extrusionOk="0">
                  <a:moveTo>
                    <a:pt x="7" y="2"/>
                  </a:moveTo>
                  <a:cubicBezTo>
                    <a:pt x="5" y="2"/>
                    <a:pt x="3" y="1"/>
                    <a:pt x="1" y="0"/>
                  </a:cubicBezTo>
                  <a:cubicBezTo>
                    <a:pt x="1" y="1"/>
                    <a:pt x="1" y="3"/>
                    <a:pt x="0" y="4"/>
                  </a:cubicBezTo>
                  <a:cubicBezTo>
                    <a:pt x="1" y="4"/>
                    <a:pt x="2" y="4"/>
                    <a:pt x="3" y="5"/>
                  </a:cubicBezTo>
                  <a:cubicBezTo>
                    <a:pt x="3" y="5"/>
                    <a:pt x="4" y="5"/>
                    <a:pt x="5" y="6"/>
                  </a:cubicBezTo>
                  <a:cubicBezTo>
                    <a:pt x="5" y="6"/>
                    <a:pt x="5" y="6"/>
                    <a:pt x="5" y="6"/>
                  </a:cubicBezTo>
                  <a:cubicBezTo>
                    <a:pt x="6" y="5"/>
                    <a:pt x="7" y="4"/>
                    <a:pt x="8" y="4"/>
                  </a:cubicBezTo>
                  <a:cubicBezTo>
                    <a:pt x="9" y="3"/>
                    <a:pt x="10" y="2"/>
                    <a:pt x="11" y="2"/>
                  </a:cubicBezTo>
                  <a:cubicBezTo>
                    <a:pt x="11" y="2"/>
                    <a:pt x="10" y="2"/>
                    <a:pt x="10" y="2"/>
                  </a:cubicBezTo>
                  <a:cubicBezTo>
                    <a:pt x="9" y="2"/>
                    <a:pt x="8" y="2"/>
                    <a:pt x="7" y="2"/>
                  </a:cubicBezTo>
                  <a:close/>
                </a:path>
              </a:pathLst>
            </a:custGeom>
            <a:solidFill>
              <a:srgbClr val="FF92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0" name="Google Shape;510;p3"/>
            <p:cNvSpPr/>
            <p:nvPr/>
          </p:nvSpPr>
          <p:spPr>
            <a:xfrm>
              <a:off x="3216" y="588"/>
              <a:ext cx="106" cy="136"/>
            </a:xfrm>
            <a:custGeom>
              <a:avLst/>
              <a:gdLst/>
              <a:ahLst/>
              <a:cxnLst/>
              <a:rect l="l" t="t" r="r" b="b"/>
              <a:pathLst>
                <a:path w="44" h="56" extrusionOk="0">
                  <a:moveTo>
                    <a:pt x="8" y="13"/>
                  </a:moveTo>
                  <a:cubicBezTo>
                    <a:pt x="8" y="15"/>
                    <a:pt x="8" y="16"/>
                    <a:pt x="9" y="18"/>
                  </a:cubicBezTo>
                  <a:cubicBezTo>
                    <a:pt x="9" y="20"/>
                    <a:pt x="9" y="20"/>
                    <a:pt x="9" y="20"/>
                  </a:cubicBezTo>
                  <a:cubicBezTo>
                    <a:pt x="9" y="21"/>
                    <a:pt x="9" y="22"/>
                    <a:pt x="9" y="23"/>
                  </a:cubicBezTo>
                  <a:cubicBezTo>
                    <a:pt x="9" y="25"/>
                    <a:pt x="9" y="27"/>
                    <a:pt x="7" y="28"/>
                  </a:cubicBezTo>
                  <a:cubicBezTo>
                    <a:pt x="6" y="30"/>
                    <a:pt x="4" y="31"/>
                    <a:pt x="3" y="31"/>
                  </a:cubicBezTo>
                  <a:cubicBezTo>
                    <a:pt x="2" y="32"/>
                    <a:pt x="1" y="32"/>
                    <a:pt x="0" y="32"/>
                  </a:cubicBezTo>
                  <a:cubicBezTo>
                    <a:pt x="0" y="34"/>
                    <a:pt x="1" y="36"/>
                    <a:pt x="2" y="39"/>
                  </a:cubicBezTo>
                  <a:cubicBezTo>
                    <a:pt x="2" y="41"/>
                    <a:pt x="3" y="43"/>
                    <a:pt x="4" y="45"/>
                  </a:cubicBezTo>
                  <a:cubicBezTo>
                    <a:pt x="5" y="45"/>
                    <a:pt x="5" y="45"/>
                    <a:pt x="6" y="45"/>
                  </a:cubicBezTo>
                  <a:cubicBezTo>
                    <a:pt x="7" y="46"/>
                    <a:pt x="9" y="46"/>
                    <a:pt x="10" y="47"/>
                  </a:cubicBezTo>
                  <a:cubicBezTo>
                    <a:pt x="11" y="48"/>
                    <a:pt x="12" y="49"/>
                    <a:pt x="13" y="51"/>
                  </a:cubicBezTo>
                  <a:cubicBezTo>
                    <a:pt x="14" y="52"/>
                    <a:pt x="15" y="54"/>
                    <a:pt x="15" y="55"/>
                  </a:cubicBezTo>
                  <a:cubicBezTo>
                    <a:pt x="17" y="56"/>
                    <a:pt x="19" y="56"/>
                    <a:pt x="21" y="56"/>
                  </a:cubicBezTo>
                  <a:cubicBezTo>
                    <a:pt x="23" y="56"/>
                    <a:pt x="24" y="56"/>
                    <a:pt x="26" y="55"/>
                  </a:cubicBezTo>
                  <a:cubicBezTo>
                    <a:pt x="27" y="54"/>
                    <a:pt x="27" y="53"/>
                    <a:pt x="27" y="51"/>
                  </a:cubicBezTo>
                  <a:cubicBezTo>
                    <a:pt x="28" y="48"/>
                    <a:pt x="28" y="45"/>
                    <a:pt x="28" y="42"/>
                  </a:cubicBezTo>
                  <a:cubicBezTo>
                    <a:pt x="28" y="41"/>
                    <a:pt x="28" y="40"/>
                    <a:pt x="28" y="38"/>
                  </a:cubicBezTo>
                  <a:cubicBezTo>
                    <a:pt x="27" y="38"/>
                    <a:pt x="27" y="37"/>
                    <a:pt x="27" y="36"/>
                  </a:cubicBezTo>
                  <a:cubicBezTo>
                    <a:pt x="25" y="37"/>
                    <a:pt x="23" y="37"/>
                    <a:pt x="21" y="37"/>
                  </a:cubicBezTo>
                  <a:cubicBezTo>
                    <a:pt x="18" y="37"/>
                    <a:pt x="16" y="37"/>
                    <a:pt x="14" y="37"/>
                  </a:cubicBezTo>
                  <a:cubicBezTo>
                    <a:pt x="13" y="37"/>
                    <a:pt x="11" y="37"/>
                    <a:pt x="10" y="37"/>
                  </a:cubicBezTo>
                  <a:cubicBezTo>
                    <a:pt x="10" y="37"/>
                    <a:pt x="9" y="38"/>
                    <a:pt x="9" y="38"/>
                  </a:cubicBezTo>
                  <a:cubicBezTo>
                    <a:pt x="8" y="38"/>
                    <a:pt x="8" y="38"/>
                    <a:pt x="7" y="38"/>
                  </a:cubicBezTo>
                  <a:cubicBezTo>
                    <a:pt x="7" y="38"/>
                    <a:pt x="7" y="38"/>
                    <a:pt x="7" y="38"/>
                  </a:cubicBezTo>
                  <a:cubicBezTo>
                    <a:pt x="8" y="37"/>
                    <a:pt x="9" y="37"/>
                    <a:pt x="10" y="37"/>
                  </a:cubicBezTo>
                  <a:cubicBezTo>
                    <a:pt x="11" y="36"/>
                    <a:pt x="12" y="36"/>
                    <a:pt x="14" y="36"/>
                  </a:cubicBezTo>
                  <a:cubicBezTo>
                    <a:pt x="16" y="35"/>
                    <a:pt x="18" y="35"/>
                    <a:pt x="20" y="35"/>
                  </a:cubicBezTo>
                  <a:cubicBezTo>
                    <a:pt x="27" y="34"/>
                    <a:pt x="27" y="34"/>
                    <a:pt x="27" y="34"/>
                  </a:cubicBezTo>
                  <a:cubicBezTo>
                    <a:pt x="28" y="34"/>
                    <a:pt x="29" y="34"/>
                    <a:pt x="29" y="34"/>
                  </a:cubicBezTo>
                  <a:cubicBezTo>
                    <a:pt x="30" y="34"/>
                    <a:pt x="30" y="33"/>
                    <a:pt x="30" y="33"/>
                  </a:cubicBezTo>
                  <a:cubicBezTo>
                    <a:pt x="31" y="32"/>
                    <a:pt x="31" y="31"/>
                    <a:pt x="31" y="30"/>
                  </a:cubicBezTo>
                  <a:cubicBezTo>
                    <a:pt x="31" y="27"/>
                    <a:pt x="31" y="25"/>
                    <a:pt x="30" y="23"/>
                  </a:cubicBezTo>
                  <a:cubicBezTo>
                    <a:pt x="29" y="22"/>
                    <a:pt x="29" y="21"/>
                    <a:pt x="28" y="20"/>
                  </a:cubicBezTo>
                  <a:cubicBezTo>
                    <a:pt x="27" y="20"/>
                    <a:pt x="26" y="19"/>
                    <a:pt x="25" y="19"/>
                  </a:cubicBezTo>
                  <a:cubicBezTo>
                    <a:pt x="23" y="18"/>
                    <a:pt x="21" y="17"/>
                    <a:pt x="18" y="17"/>
                  </a:cubicBezTo>
                  <a:cubicBezTo>
                    <a:pt x="16" y="17"/>
                    <a:pt x="14" y="16"/>
                    <a:pt x="11" y="16"/>
                  </a:cubicBezTo>
                  <a:cubicBezTo>
                    <a:pt x="11" y="16"/>
                    <a:pt x="11" y="16"/>
                    <a:pt x="11" y="16"/>
                  </a:cubicBezTo>
                  <a:cubicBezTo>
                    <a:pt x="16" y="16"/>
                    <a:pt x="21" y="15"/>
                    <a:pt x="26" y="17"/>
                  </a:cubicBezTo>
                  <a:cubicBezTo>
                    <a:pt x="27" y="17"/>
                    <a:pt x="28" y="18"/>
                    <a:pt x="29" y="19"/>
                  </a:cubicBezTo>
                  <a:cubicBezTo>
                    <a:pt x="30" y="19"/>
                    <a:pt x="31" y="20"/>
                    <a:pt x="31" y="21"/>
                  </a:cubicBezTo>
                  <a:cubicBezTo>
                    <a:pt x="31" y="21"/>
                    <a:pt x="31" y="21"/>
                    <a:pt x="31" y="21"/>
                  </a:cubicBezTo>
                  <a:cubicBezTo>
                    <a:pt x="34" y="22"/>
                    <a:pt x="37" y="23"/>
                    <a:pt x="40" y="23"/>
                  </a:cubicBezTo>
                  <a:cubicBezTo>
                    <a:pt x="41" y="22"/>
                    <a:pt x="43" y="22"/>
                    <a:pt x="44" y="21"/>
                  </a:cubicBezTo>
                  <a:cubicBezTo>
                    <a:pt x="44" y="20"/>
                    <a:pt x="44" y="20"/>
                    <a:pt x="44" y="20"/>
                  </a:cubicBezTo>
                  <a:cubicBezTo>
                    <a:pt x="44" y="19"/>
                    <a:pt x="44" y="19"/>
                    <a:pt x="44" y="18"/>
                  </a:cubicBezTo>
                  <a:cubicBezTo>
                    <a:pt x="42" y="17"/>
                    <a:pt x="42" y="17"/>
                    <a:pt x="42" y="17"/>
                  </a:cubicBezTo>
                  <a:cubicBezTo>
                    <a:pt x="41" y="15"/>
                    <a:pt x="40" y="14"/>
                    <a:pt x="38" y="13"/>
                  </a:cubicBezTo>
                  <a:cubicBezTo>
                    <a:pt x="38" y="12"/>
                    <a:pt x="38" y="12"/>
                    <a:pt x="38" y="12"/>
                  </a:cubicBezTo>
                  <a:cubicBezTo>
                    <a:pt x="38" y="13"/>
                    <a:pt x="38" y="13"/>
                    <a:pt x="38" y="13"/>
                  </a:cubicBezTo>
                  <a:cubicBezTo>
                    <a:pt x="37" y="13"/>
                    <a:pt x="36" y="14"/>
                    <a:pt x="35" y="14"/>
                  </a:cubicBezTo>
                  <a:cubicBezTo>
                    <a:pt x="34" y="14"/>
                    <a:pt x="34" y="14"/>
                    <a:pt x="34" y="14"/>
                  </a:cubicBezTo>
                  <a:cubicBezTo>
                    <a:pt x="34" y="14"/>
                    <a:pt x="34" y="14"/>
                    <a:pt x="34" y="14"/>
                  </a:cubicBezTo>
                  <a:cubicBezTo>
                    <a:pt x="34" y="14"/>
                    <a:pt x="34" y="14"/>
                    <a:pt x="34" y="14"/>
                  </a:cubicBezTo>
                  <a:cubicBezTo>
                    <a:pt x="32" y="13"/>
                    <a:pt x="30" y="13"/>
                    <a:pt x="27" y="12"/>
                  </a:cubicBezTo>
                  <a:cubicBezTo>
                    <a:pt x="25" y="12"/>
                    <a:pt x="23" y="12"/>
                    <a:pt x="20" y="12"/>
                  </a:cubicBezTo>
                  <a:cubicBezTo>
                    <a:pt x="18" y="12"/>
                    <a:pt x="16" y="13"/>
                    <a:pt x="14" y="14"/>
                  </a:cubicBezTo>
                  <a:cubicBezTo>
                    <a:pt x="14" y="14"/>
                    <a:pt x="14" y="14"/>
                    <a:pt x="14" y="14"/>
                  </a:cubicBezTo>
                  <a:cubicBezTo>
                    <a:pt x="15" y="12"/>
                    <a:pt x="18" y="11"/>
                    <a:pt x="20" y="10"/>
                  </a:cubicBezTo>
                  <a:cubicBezTo>
                    <a:pt x="21" y="10"/>
                    <a:pt x="21" y="10"/>
                    <a:pt x="21" y="10"/>
                  </a:cubicBezTo>
                  <a:cubicBezTo>
                    <a:pt x="21" y="9"/>
                    <a:pt x="20" y="8"/>
                    <a:pt x="19" y="7"/>
                  </a:cubicBezTo>
                  <a:cubicBezTo>
                    <a:pt x="18" y="5"/>
                    <a:pt x="16" y="4"/>
                    <a:pt x="14" y="3"/>
                  </a:cubicBezTo>
                  <a:cubicBezTo>
                    <a:pt x="12" y="2"/>
                    <a:pt x="9" y="1"/>
                    <a:pt x="6" y="0"/>
                  </a:cubicBezTo>
                  <a:cubicBezTo>
                    <a:pt x="6" y="3"/>
                    <a:pt x="7" y="6"/>
                    <a:pt x="7" y="8"/>
                  </a:cubicBezTo>
                  <a:lnTo>
                    <a:pt x="8" y="13"/>
                  </a:lnTo>
                  <a:close/>
                  <a:moveTo>
                    <a:pt x="14" y="45"/>
                  </a:moveTo>
                  <a:cubicBezTo>
                    <a:pt x="14" y="44"/>
                    <a:pt x="14" y="44"/>
                    <a:pt x="15" y="44"/>
                  </a:cubicBezTo>
                  <a:cubicBezTo>
                    <a:pt x="15" y="43"/>
                    <a:pt x="16" y="43"/>
                    <a:pt x="16" y="42"/>
                  </a:cubicBezTo>
                  <a:cubicBezTo>
                    <a:pt x="16" y="43"/>
                    <a:pt x="16" y="43"/>
                    <a:pt x="16" y="43"/>
                  </a:cubicBezTo>
                  <a:cubicBezTo>
                    <a:pt x="16" y="43"/>
                    <a:pt x="15" y="44"/>
                    <a:pt x="15" y="44"/>
                  </a:cubicBezTo>
                  <a:cubicBezTo>
                    <a:pt x="15" y="44"/>
                    <a:pt x="15" y="45"/>
                    <a:pt x="15" y="45"/>
                  </a:cubicBezTo>
                  <a:cubicBezTo>
                    <a:pt x="16" y="45"/>
                    <a:pt x="17" y="45"/>
                    <a:pt x="18" y="45"/>
                  </a:cubicBezTo>
                  <a:cubicBezTo>
                    <a:pt x="19" y="45"/>
                    <a:pt x="20" y="45"/>
                    <a:pt x="20" y="44"/>
                  </a:cubicBezTo>
                  <a:cubicBezTo>
                    <a:pt x="20" y="44"/>
                    <a:pt x="20" y="44"/>
                    <a:pt x="21" y="44"/>
                  </a:cubicBezTo>
                  <a:cubicBezTo>
                    <a:pt x="21" y="43"/>
                    <a:pt x="22" y="41"/>
                    <a:pt x="22" y="40"/>
                  </a:cubicBezTo>
                  <a:cubicBezTo>
                    <a:pt x="22" y="40"/>
                    <a:pt x="22" y="40"/>
                    <a:pt x="22" y="40"/>
                  </a:cubicBezTo>
                  <a:cubicBezTo>
                    <a:pt x="22" y="41"/>
                    <a:pt x="22" y="43"/>
                    <a:pt x="22" y="44"/>
                  </a:cubicBezTo>
                  <a:cubicBezTo>
                    <a:pt x="22" y="45"/>
                    <a:pt x="21" y="45"/>
                    <a:pt x="20" y="46"/>
                  </a:cubicBezTo>
                  <a:cubicBezTo>
                    <a:pt x="20" y="46"/>
                    <a:pt x="19" y="46"/>
                    <a:pt x="18" y="46"/>
                  </a:cubicBezTo>
                  <a:cubicBezTo>
                    <a:pt x="18" y="46"/>
                    <a:pt x="17" y="46"/>
                    <a:pt x="16" y="46"/>
                  </a:cubicBezTo>
                  <a:cubicBezTo>
                    <a:pt x="15" y="46"/>
                    <a:pt x="15" y="46"/>
                    <a:pt x="14" y="46"/>
                  </a:cubicBezTo>
                  <a:cubicBezTo>
                    <a:pt x="14" y="46"/>
                    <a:pt x="14" y="45"/>
                    <a:pt x="14" y="45"/>
                  </a:cubicBezTo>
                  <a:cubicBezTo>
                    <a:pt x="14" y="45"/>
                    <a:pt x="14" y="45"/>
                    <a:pt x="14" y="45"/>
                  </a:cubicBezTo>
                  <a:close/>
                </a:path>
              </a:pathLst>
            </a:custGeom>
            <a:solidFill>
              <a:srgbClr val="FF92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1" name="Google Shape;511;p3"/>
            <p:cNvSpPr/>
            <p:nvPr/>
          </p:nvSpPr>
          <p:spPr>
            <a:xfrm>
              <a:off x="3284" y="675"/>
              <a:ext cx="2" cy="5"/>
            </a:xfrm>
            <a:custGeom>
              <a:avLst/>
              <a:gdLst/>
              <a:ahLst/>
              <a:cxnLst/>
              <a:rect l="l" t="t" r="r" b="b"/>
              <a:pathLst>
                <a:path w="1" h="2" extrusionOk="0">
                  <a:moveTo>
                    <a:pt x="0" y="0"/>
                  </a:moveTo>
                  <a:cubicBezTo>
                    <a:pt x="0" y="1"/>
                    <a:pt x="1" y="1"/>
                    <a:pt x="1" y="2"/>
                  </a:cubicBezTo>
                  <a:cubicBezTo>
                    <a:pt x="1" y="1"/>
                    <a:pt x="1" y="1"/>
                    <a:pt x="1" y="0"/>
                  </a:cubicBezTo>
                  <a:cubicBezTo>
                    <a:pt x="1" y="0"/>
                    <a:pt x="0" y="0"/>
                    <a:pt x="0" y="0"/>
                  </a:cubicBezTo>
                  <a:close/>
                </a:path>
              </a:pathLst>
            </a:custGeom>
            <a:solidFill>
              <a:srgbClr val="FF92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2" name="Google Shape;512;p3"/>
            <p:cNvSpPr/>
            <p:nvPr/>
          </p:nvSpPr>
          <p:spPr>
            <a:xfrm>
              <a:off x="3252" y="697"/>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FF92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3" name="Google Shape;513;p3"/>
            <p:cNvSpPr/>
            <p:nvPr/>
          </p:nvSpPr>
          <p:spPr>
            <a:xfrm>
              <a:off x="3279" y="576"/>
              <a:ext cx="29" cy="41"/>
            </a:xfrm>
            <a:custGeom>
              <a:avLst/>
              <a:gdLst/>
              <a:ahLst/>
              <a:cxnLst/>
              <a:rect l="l" t="t" r="r" b="b"/>
              <a:pathLst>
                <a:path w="12" h="17" extrusionOk="0">
                  <a:moveTo>
                    <a:pt x="9" y="17"/>
                  </a:moveTo>
                  <a:cubicBezTo>
                    <a:pt x="10" y="17"/>
                    <a:pt x="11" y="17"/>
                    <a:pt x="11" y="17"/>
                  </a:cubicBezTo>
                  <a:cubicBezTo>
                    <a:pt x="11" y="17"/>
                    <a:pt x="12" y="17"/>
                    <a:pt x="12" y="17"/>
                  </a:cubicBezTo>
                  <a:cubicBezTo>
                    <a:pt x="12" y="16"/>
                    <a:pt x="12" y="16"/>
                    <a:pt x="12" y="16"/>
                  </a:cubicBezTo>
                  <a:cubicBezTo>
                    <a:pt x="12" y="13"/>
                    <a:pt x="11" y="11"/>
                    <a:pt x="10" y="8"/>
                  </a:cubicBezTo>
                  <a:cubicBezTo>
                    <a:pt x="9" y="6"/>
                    <a:pt x="8" y="5"/>
                    <a:pt x="6" y="3"/>
                  </a:cubicBezTo>
                  <a:cubicBezTo>
                    <a:pt x="4" y="2"/>
                    <a:pt x="2" y="1"/>
                    <a:pt x="1" y="0"/>
                  </a:cubicBezTo>
                  <a:cubicBezTo>
                    <a:pt x="0" y="1"/>
                    <a:pt x="0" y="2"/>
                    <a:pt x="0" y="3"/>
                  </a:cubicBezTo>
                  <a:cubicBezTo>
                    <a:pt x="0" y="5"/>
                    <a:pt x="0" y="6"/>
                    <a:pt x="1" y="8"/>
                  </a:cubicBezTo>
                  <a:cubicBezTo>
                    <a:pt x="3" y="9"/>
                    <a:pt x="5" y="11"/>
                    <a:pt x="6" y="12"/>
                  </a:cubicBezTo>
                  <a:cubicBezTo>
                    <a:pt x="7" y="13"/>
                    <a:pt x="8" y="14"/>
                    <a:pt x="8" y="15"/>
                  </a:cubicBezTo>
                  <a:cubicBezTo>
                    <a:pt x="9" y="16"/>
                    <a:pt x="9" y="16"/>
                    <a:pt x="9" y="17"/>
                  </a:cubicBezTo>
                  <a:close/>
                </a:path>
              </a:pathLst>
            </a:custGeom>
            <a:solidFill>
              <a:srgbClr val="FF92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4" name="Google Shape;514;p3"/>
            <p:cNvSpPr/>
            <p:nvPr/>
          </p:nvSpPr>
          <p:spPr>
            <a:xfrm>
              <a:off x="3137" y="552"/>
              <a:ext cx="125" cy="215"/>
            </a:xfrm>
            <a:custGeom>
              <a:avLst/>
              <a:gdLst/>
              <a:ahLst/>
              <a:cxnLst/>
              <a:rect l="l" t="t" r="r" b="b"/>
              <a:pathLst>
                <a:path w="52" h="89" extrusionOk="0">
                  <a:moveTo>
                    <a:pt x="48" y="85"/>
                  </a:moveTo>
                  <a:cubicBezTo>
                    <a:pt x="49" y="85"/>
                    <a:pt x="50" y="84"/>
                    <a:pt x="51" y="83"/>
                  </a:cubicBezTo>
                  <a:cubicBezTo>
                    <a:pt x="51" y="83"/>
                    <a:pt x="52" y="82"/>
                    <a:pt x="52" y="81"/>
                  </a:cubicBezTo>
                  <a:cubicBezTo>
                    <a:pt x="52" y="81"/>
                    <a:pt x="52" y="80"/>
                    <a:pt x="52" y="79"/>
                  </a:cubicBezTo>
                  <a:cubicBezTo>
                    <a:pt x="51" y="78"/>
                    <a:pt x="49" y="76"/>
                    <a:pt x="47" y="75"/>
                  </a:cubicBezTo>
                  <a:cubicBezTo>
                    <a:pt x="47" y="75"/>
                    <a:pt x="47" y="76"/>
                    <a:pt x="46" y="76"/>
                  </a:cubicBezTo>
                  <a:cubicBezTo>
                    <a:pt x="44" y="79"/>
                    <a:pt x="41" y="80"/>
                    <a:pt x="38" y="80"/>
                  </a:cubicBezTo>
                  <a:cubicBezTo>
                    <a:pt x="38" y="80"/>
                    <a:pt x="38" y="80"/>
                    <a:pt x="38" y="80"/>
                  </a:cubicBezTo>
                  <a:cubicBezTo>
                    <a:pt x="41" y="79"/>
                    <a:pt x="43" y="77"/>
                    <a:pt x="45" y="75"/>
                  </a:cubicBezTo>
                  <a:cubicBezTo>
                    <a:pt x="46" y="74"/>
                    <a:pt x="46" y="72"/>
                    <a:pt x="46" y="71"/>
                  </a:cubicBezTo>
                  <a:cubicBezTo>
                    <a:pt x="46" y="70"/>
                    <a:pt x="45" y="68"/>
                    <a:pt x="44" y="67"/>
                  </a:cubicBezTo>
                  <a:cubicBezTo>
                    <a:pt x="43" y="65"/>
                    <a:pt x="40" y="63"/>
                    <a:pt x="38" y="62"/>
                  </a:cubicBezTo>
                  <a:cubicBezTo>
                    <a:pt x="35" y="60"/>
                    <a:pt x="33" y="60"/>
                    <a:pt x="30" y="59"/>
                  </a:cubicBezTo>
                  <a:cubicBezTo>
                    <a:pt x="30" y="59"/>
                    <a:pt x="30" y="59"/>
                    <a:pt x="30" y="59"/>
                  </a:cubicBezTo>
                  <a:cubicBezTo>
                    <a:pt x="32" y="59"/>
                    <a:pt x="34" y="59"/>
                    <a:pt x="36" y="59"/>
                  </a:cubicBezTo>
                  <a:cubicBezTo>
                    <a:pt x="35" y="58"/>
                    <a:pt x="34" y="56"/>
                    <a:pt x="33" y="54"/>
                  </a:cubicBezTo>
                  <a:cubicBezTo>
                    <a:pt x="32" y="52"/>
                    <a:pt x="31" y="49"/>
                    <a:pt x="31" y="46"/>
                  </a:cubicBezTo>
                  <a:cubicBezTo>
                    <a:pt x="31" y="46"/>
                    <a:pt x="31" y="45"/>
                    <a:pt x="31" y="44"/>
                  </a:cubicBezTo>
                  <a:cubicBezTo>
                    <a:pt x="31" y="43"/>
                    <a:pt x="31" y="43"/>
                    <a:pt x="31" y="42"/>
                  </a:cubicBezTo>
                  <a:cubicBezTo>
                    <a:pt x="31" y="41"/>
                    <a:pt x="31" y="39"/>
                    <a:pt x="30" y="38"/>
                  </a:cubicBezTo>
                  <a:cubicBezTo>
                    <a:pt x="28" y="36"/>
                    <a:pt x="25" y="35"/>
                    <a:pt x="22" y="35"/>
                  </a:cubicBezTo>
                  <a:cubicBezTo>
                    <a:pt x="22" y="35"/>
                    <a:pt x="22" y="35"/>
                    <a:pt x="22" y="35"/>
                  </a:cubicBezTo>
                  <a:cubicBezTo>
                    <a:pt x="23" y="35"/>
                    <a:pt x="24" y="35"/>
                    <a:pt x="24" y="35"/>
                  </a:cubicBezTo>
                  <a:cubicBezTo>
                    <a:pt x="24" y="33"/>
                    <a:pt x="24" y="32"/>
                    <a:pt x="24" y="31"/>
                  </a:cubicBezTo>
                  <a:cubicBezTo>
                    <a:pt x="24" y="29"/>
                    <a:pt x="24" y="27"/>
                    <a:pt x="24" y="26"/>
                  </a:cubicBezTo>
                  <a:cubicBezTo>
                    <a:pt x="24" y="24"/>
                    <a:pt x="24" y="22"/>
                    <a:pt x="25" y="20"/>
                  </a:cubicBezTo>
                  <a:cubicBezTo>
                    <a:pt x="25" y="20"/>
                    <a:pt x="25" y="20"/>
                    <a:pt x="25" y="20"/>
                  </a:cubicBezTo>
                  <a:cubicBezTo>
                    <a:pt x="25" y="20"/>
                    <a:pt x="25" y="20"/>
                    <a:pt x="25" y="20"/>
                  </a:cubicBezTo>
                  <a:cubicBezTo>
                    <a:pt x="24" y="19"/>
                    <a:pt x="24" y="18"/>
                    <a:pt x="23" y="18"/>
                  </a:cubicBezTo>
                  <a:cubicBezTo>
                    <a:pt x="22" y="17"/>
                    <a:pt x="22" y="17"/>
                    <a:pt x="21" y="17"/>
                  </a:cubicBezTo>
                  <a:cubicBezTo>
                    <a:pt x="22" y="17"/>
                    <a:pt x="24" y="18"/>
                    <a:pt x="25" y="19"/>
                  </a:cubicBezTo>
                  <a:cubicBezTo>
                    <a:pt x="25" y="18"/>
                    <a:pt x="26" y="17"/>
                    <a:pt x="28" y="17"/>
                  </a:cubicBezTo>
                  <a:cubicBezTo>
                    <a:pt x="26" y="17"/>
                    <a:pt x="25" y="19"/>
                    <a:pt x="25" y="21"/>
                  </a:cubicBezTo>
                  <a:cubicBezTo>
                    <a:pt x="25" y="22"/>
                    <a:pt x="25" y="24"/>
                    <a:pt x="25" y="26"/>
                  </a:cubicBezTo>
                  <a:cubicBezTo>
                    <a:pt x="25" y="29"/>
                    <a:pt x="25" y="32"/>
                    <a:pt x="26" y="35"/>
                  </a:cubicBezTo>
                  <a:cubicBezTo>
                    <a:pt x="28" y="35"/>
                    <a:pt x="29" y="36"/>
                    <a:pt x="31" y="37"/>
                  </a:cubicBezTo>
                  <a:cubicBezTo>
                    <a:pt x="32" y="38"/>
                    <a:pt x="33" y="40"/>
                    <a:pt x="33" y="42"/>
                  </a:cubicBezTo>
                  <a:cubicBezTo>
                    <a:pt x="33" y="43"/>
                    <a:pt x="33" y="43"/>
                    <a:pt x="33" y="43"/>
                  </a:cubicBezTo>
                  <a:cubicBezTo>
                    <a:pt x="33" y="44"/>
                    <a:pt x="33" y="44"/>
                    <a:pt x="32" y="44"/>
                  </a:cubicBezTo>
                  <a:cubicBezTo>
                    <a:pt x="32" y="45"/>
                    <a:pt x="32" y="45"/>
                    <a:pt x="33" y="46"/>
                  </a:cubicBezTo>
                  <a:cubicBezTo>
                    <a:pt x="33" y="46"/>
                    <a:pt x="33" y="46"/>
                    <a:pt x="33" y="46"/>
                  </a:cubicBezTo>
                  <a:cubicBezTo>
                    <a:pt x="35" y="46"/>
                    <a:pt x="38" y="44"/>
                    <a:pt x="39" y="42"/>
                  </a:cubicBezTo>
                  <a:cubicBezTo>
                    <a:pt x="40" y="41"/>
                    <a:pt x="40" y="39"/>
                    <a:pt x="40" y="38"/>
                  </a:cubicBezTo>
                  <a:cubicBezTo>
                    <a:pt x="40" y="36"/>
                    <a:pt x="39" y="35"/>
                    <a:pt x="39" y="33"/>
                  </a:cubicBezTo>
                  <a:cubicBezTo>
                    <a:pt x="38" y="27"/>
                    <a:pt x="37" y="21"/>
                    <a:pt x="36" y="14"/>
                  </a:cubicBezTo>
                  <a:cubicBezTo>
                    <a:pt x="36" y="14"/>
                    <a:pt x="36" y="14"/>
                    <a:pt x="36" y="14"/>
                  </a:cubicBezTo>
                  <a:cubicBezTo>
                    <a:pt x="36" y="14"/>
                    <a:pt x="36" y="14"/>
                    <a:pt x="35" y="13"/>
                  </a:cubicBezTo>
                  <a:cubicBezTo>
                    <a:pt x="35" y="13"/>
                    <a:pt x="35" y="13"/>
                    <a:pt x="34" y="12"/>
                  </a:cubicBezTo>
                  <a:cubicBezTo>
                    <a:pt x="34" y="12"/>
                    <a:pt x="33" y="11"/>
                    <a:pt x="32" y="10"/>
                  </a:cubicBezTo>
                  <a:cubicBezTo>
                    <a:pt x="31" y="10"/>
                    <a:pt x="30" y="9"/>
                    <a:pt x="30" y="9"/>
                  </a:cubicBezTo>
                  <a:cubicBezTo>
                    <a:pt x="29" y="8"/>
                    <a:pt x="28" y="8"/>
                    <a:pt x="27" y="8"/>
                  </a:cubicBezTo>
                  <a:cubicBezTo>
                    <a:pt x="25" y="8"/>
                    <a:pt x="23" y="9"/>
                    <a:pt x="21" y="9"/>
                  </a:cubicBezTo>
                  <a:cubicBezTo>
                    <a:pt x="19" y="10"/>
                    <a:pt x="17" y="11"/>
                    <a:pt x="15" y="12"/>
                  </a:cubicBezTo>
                  <a:cubicBezTo>
                    <a:pt x="15" y="12"/>
                    <a:pt x="15" y="12"/>
                    <a:pt x="15" y="12"/>
                  </a:cubicBezTo>
                  <a:cubicBezTo>
                    <a:pt x="15" y="12"/>
                    <a:pt x="15" y="12"/>
                    <a:pt x="15" y="12"/>
                  </a:cubicBezTo>
                  <a:cubicBezTo>
                    <a:pt x="14" y="12"/>
                    <a:pt x="12" y="11"/>
                    <a:pt x="11" y="10"/>
                  </a:cubicBezTo>
                  <a:cubicBezTo>
                    <a:pt x="10" y="9"/>
                    <a:pt x="9" y="8"/>
                    <a:pt x="8" y="6"/>
                  </a:cubicBezTo>
                  <a:cubicBezTo>
                    <a:pt x="8" y="4"/>
                    <a:pt x="8" y="3"/>
                    <a:pt x="9" y="1"/>
                  </a:cubicBezTo>
                  <a:cubicBezTo>
                    <a:pt x="9" y="1"/>
                    <a:pt x="9" y="0"/>
                    <a:pt x="9" y="0"/>
                  </a:cubicBezTo>
                  <a:cubicBezTo>
                    <a:pt x="8" y="0"/>
                    <a:pt x="6" y="0"/>
                    <a:pt x="5" y="1"/>
                  </a:cubicBezTo>
                  <a:cubicBezTo>
                    <a:pt x="6" y="1"/>
                    <a:pt x="6" y="2"/>
                    <a:pt x="6" y="4"/>
                  </a:cubicBezTo>
                  <a:cubicBezTo>
                    <a:pt x="7" y="6"/>
                    <a:pt x="7" y="8"/>
                    <a:pt x="6" y="10"/>
                  </a:cubicBezTo>
                  <a:cubicBezTo>
                    <a:pt x="6" y="13"/>
                    <a:pt x="5" y="15"/>
                    <a:pt x="4" y="16"/>
                  </a:cubicBezTo>
                  <a:cubicBezTo>
                    <a:pt x="4" y="17"/>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20"/>
                  </a:cubicBezTo>
                  <a:cubicBezTo>
                    <a:pt x="4" y="19"/>
                    <a:pt x="4" y="19"/>
                    <a:pt x="5" y="19"/>
                  </a:cubicBezTo>
                  <a:cubicBezTo>
                    <a:pt x="6" y="18"/>
                    <a:pt x="8" y="17"/>
                    <a:pt x="10" y="17"/>
                  </a:cubicBezTo>
                  <a:cubicBezTo>
                    <a:pt x="8" y="17"/>
                    <a:pt x="7" y="18"/>
                    <a:pt x="5" y="20"/>
                  </a:cubicBezTo>
                  <a:cubicBezTo>
                    <a:pt x="4" y="20"/>
                    <a:pt x="4" y="20"/>
                    <a:pt x="3" y="21"/>
                  </a:cubicBezTo>
                  <a:cubicBezTo>
                    <a:pt x="3" y="21"/>
                    <a:pt x="3" y="22"/>
                    <a:pt x="3" y="22"/>
                  </a:cubicBezTo>
                  <a:cubicBezTo>
                    <a:pt x="3" y="23"/>
                    <a:pt x="3" y="24"/>
                    <a:pt x="2" y="24"/>
                  </a:cubicBezTo>
                  <a:cubicBezTo>
                    <a:pt x="2" y="25"/>
                    <a:pt x="1" y="26"/>
                    <a:pt x="1" y="27"/>
                  </a:cubicBezTo>
                  <a:cubicBezTo>
                    <a:pt x="1" y="27"/>
                    <a:pt x="0" y="28"/>
                    <a:pt x="0" y="28"/>
                  </a:cubicBezTo>
                  <a:cubicBezTo>
                    <a:pt x="2" y="28"/>
                    <a:pt x="4" y="28"/>
                    <a:pt x="6" y="29"/>
                  </a:cubicBezTo>
                  <a:cubicBezTo>
                    <a:pt x="8" y="29"/>
                    <a:pt x="10" y="30"/>
                    <a:pt x="13" y="31"/>
                  </a:cubicBezTo>
                  <a:cubicBezTo>
                    <a:pt x="13" y="31"/>
                    <a:pt x="13" y="32"/>
                    <a:pt x="14" y="32"/>
                  </a:cubicBezTo>
                  <a:cubicBezTo>
                    <a:pt x="14" y="32"/>
                    <a:pt x="14" y="32"/>
                    <a:pt x="14" y="32"/>
                  </a:cubicBezTo>
                  <a:cubicBezTo>
                    <a:pt x="14" y="33"/>
                    <a:pt x="14" y="33"/>
                    <a:pt x="14" y="33"/>
                  </a:cubicBezTo>
                  <a:cubicBezTo>
                    <a:pt x="15" y="33"/>
                    <a:pt x="15" y="34"/>
                    <a:pt x="16" y="35"/>
                  </a:cubicBezTo>
                  <a:cubicBezTo>
                    <a:pt x="16" y="36"/>
                    <a:pt x="17" y="37"/>
                    <a:pt x="17" y="39"/>
                  </a:cubicBezTo>
                  <a:cubicBezTo>
                    <a:pt x="17" y="41"/>
                    <a:pt x="16" y="43"/>
                    <a:pt x="16" y="45"/>
                  </a:cubicBezTo>
                  <a:cubicBezTo>
                    <a:pt x="16" y="45"/>
                    <a:pt x="16" y="46"/>
                    <a:pt x="16" y="46"/>
                  </a:cubicBezTo>
                  <a:cubicBezTo>
                    <a:pt x="16" y="46"/>
                    <a:pt x="16" y="46"/>
                    <a:pt x="16" y="46"/>
                  </a:cubicBezTo>
                  <a:cubicBezTo>
                    <a:pt x="16" y="47"/>
                    <a:pt x="16" y="47"/>
                    <a:pt x="17" y="47"/>
                  </a:cubicBezTo>
                  <a:cubicBezTo>
                    <a:pt x="17" y="48"/>
                    <a:pt x="18" y="49"/>
                    <a:pt x="18" y="50"/>
                  </a:cubicBezTo>
                  <a:cubicBezTo>
                    <a:pt x="21" y="53"/>
                    <a:pt x="24" y="56"/>
                    <a:pt x="28" y="58"/>
                  </a:cubicBezTo>
                  <a:cubicBezTo>
                    <a:pt x="28" y="58"/>
                    <a:pt x="28" y="58"/>
                    <a:pt x="28" y="58"/>
                  </a:cubicBezTo>
                  <a:cubicBezTo>
                    <a:pt x="26" y="57"/>
                    <a:pt x="24" y="56"/>
                    <a:pt x="22" y="55"/>
                  </a:cubicBezTo>
                  <a:cubicBezTo>
                    <a:pt x="21" y="59"/>
                    <a:pt x="20" y="63"/>
                    <a:pt x="20" y="67"/>
                  </a:cubicBezTo>
                  <a:cubicBezTo>
                    <a:pt x="19" y="70"/>
                    <a:pt x="19" y="73"/>
                    <a:pt x="20" y="76"/>
                  </a:cubicBezTo>
                  <a:cubicBezTo>
                    <a:pt x="20" y="77"/>
                    <a:pt x="20" y="77"/>
                    <a:pt x="21" y="77"/>
                  </a:cubicBezTo>
                  <a:cubicBezTo>
                    <a:pt x="21" y="77"/>
                    <a:pt x="21" y="78"/>
                    <a:pt x="22" y="78"/>
                  </a:cubicBezTo>
                  <a:cubicBezTo>
                    <a:pt x="22" y="78"/>
                    <a:pt x="23" y="79"/>
                    <a:pt x="23" y="79"/>
                  </a:cubicBezTo>
                  <a:cubicBezTo>
                    <a:pt x="25" y="81"/>
                    <a:pt x="25" y="81"/>
                    <a:pt x="25" y="81"/>
                  </a:cubicBezTo>
                  <a:cubicBezTo>
                    <a:pt x="26" y="82"/>
                    <a:pt x="28" y="84"/>
                    <a:pt x="29" y="85"/>
                  </a:cubicBezTo>
                  <a:cubicBezTo>
                    <a:pt x="30" y="86"/>
                    <a:pt x="31" y="88"/>
                    <a:pt x="32" y="89"/>
                  </a:cubicBezTo>
                  <a:cubicBezTo>
                    <a:pt x="35" y="89"/>
                    <a:pt x="37" y="89"/>
                    <a:pt x="40" y="89"/>
                  </a:cubicBezTo>
                  <a:cubicBezTo>
                    <a:pt x="42" y="88"/>
                    <a:pt x="45" y="87"/>
                    <a:pt x="48" y="85"/>
                  </a:cubicBezTo>
                  <a:close/>
                </a:path>
              </a:pathLst>
            </a:custGeom>
            <a:solidFill>
              <a:srgbClr val="FF92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5" name="Google Shape;515;p3"/>
            <p:cNvSpPr/>
            <p:nvPr/>
          </p:nvSpPr>
          <p:spPr>
            <a:xfrm>
              <a:off x="3272" y="741"/>
              <a:ext cx="57" cy="38"/>
            </a:xfrm>
            <a:custGeom>
              <a:avLst/>
              <a:gdLst/>
              <a:ahLst/>
              <a:cxnLst/>
              <a:rect l="l" t="t" r="r" b="b"/>
              <a:pathLst>
                <a:path w="24" h="16" extrusionOk="0">
                  <a:moveTo>
                    <a:pt x="20" y="5"/>
                  </a:moveTo>
                  <a:cubicBezTo>
                    <a:pt x="21" y="4"/>
                    <a:pt x="22" y="3"/>
                    <a:pt x="23" y="2"/>
                  </a:cubicBezTo>
                  <a:cubicBezTo>
                    <a:pt x="23" y="1"/>
                    <a:pt x="24" y="0"/>
                    <a:pt x="24" y="0"/>
                  </a:cubicBezTo>
                  <a:cubicBezTo>
                    <a:pt x="22" y="2"/>
                    <a:pt x="19" y="3"/>
                    <a:pt x="17" y="4"/>
                  </a:cubicBezTo>
                  <a:cubicBezTo>
                    <a:pt x="15" y="5"/>
                    <a:pt x="13" y="5"/>
                    <a:pt x="12" y="6"/>
                  </a:cubicBezTo>
                  <a:cubicBezTo>
                    <a:pt x="11" y="6"/>
                    <a:pt x="10" y="7"/>
                    <a:pt x="9" y="7"/>
                  </a:cubicBezTo>
                  <a:cubicBezTo>
                    <a:pt x="9" y="8"/>
                    <a:pt x="8" y="8"/>
                    <a:pt x="8" y="9"/>
                  </a:cubicBezTo>
                  <a:cubicBezTo>
                    <a:pt x="5" y="12"/>
                    <a:pt x="3" y="14"/>
                    <a:pt x="0" y="16"/>
                  </a:cubicBezTo>
                  <a:cubicBezTo>
                    <a:pt x="3" y="16"/>
                    <a:pt x="5" y="15"/>
                    <a:pt x="8" y="15"/>
                  </a:cubicBezTo>
                  <a:cubicBezTo>
                    <a:pt x="10" y="14"/>
                    <a:pt x="13" y="13"/>
                    <a:pt x="15" y="11"/>
                  </a:cubicBezTo>
                  <a:cubicBezTo>
                    <a:pt x="17" y="10"/>
                    <a:pt x="19" y="8"/>
                    <a:pt x="20" y="5"/>
                  </a:cubicBezTo>
                  <a:close/>
                </a:path>
              </a:pathLst>
            </a:custGeom>
            <a:solidFill>
              <a:srgbClr val="FF92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6" name="Google Shape;516;p3"/>
            <p:cNvSpPr/>
            <p:nvPr/>
          </p:nvSpPr>
          <p:spPr>
            <a:xfrm>
              <a:off x="3279" y="675"/>
              <a:ext cx="48" cy="53"/>
            </a:xfrm>
            <a:custGeom>
              <a:avLst/>
              <a:gdLst/>
              <a:ahLst/>
              <a:cxnLst/>
              <a:rect l="l" t="t" r="r" b="b"/>
              <a:pathLst>
                <a:path w="20" h="22" extrusionOk="0">
                  <a:moveTo>
                    <a:pt x="4" y="19"/>
                  </a:moveTo>
                  <a:cubicBezTo>
                    <a:pt x="3" y="19"/>
                    <a:pt x="3" y="20"/>
                    <a:pt x="2" y="20"/>
                  </a:cubicBezTo>
                  <a:cubicBezTo>
                    <a:pt x="2" y="20"/>
                    <a:pt x="1" y="21"/>
                    <a:pt x="1" y="21"/>
                  </a:cubicBezTo>
                  <a:cubicBezTo>
                    <a:pt x="0" y="21"/>
                    <a:pt x="0" y="21"/>
                    <a:pt x="0" y="22"/>
                  </a:cubicBezTo>
                  <a:cubicBezTo>
                    <a:pt x="0" y="22"/>
                    <a:pt x="0" y="21"/>
                    <a:pt x="0" y="21"/>
                  </a:cubicBezTo>
                  <a:cubicBezTo>
                    <a:pt x="4" y="21"/>
                    <a:pt x="7" y="21"/>
                    <a:pt x="11" y="20"/>
                  </a:cubicBezTo>
                  <a:cubicBezTo>
                    <a:pt x="11" y="20"/>
                    <a:pt x="12" y="20"/>
                    <a:pt x="13" y="19"/>
                  </a:cubicBezTo>
                  <a:cubicBezTo>
                    <a:pt x="15" y="17"/>
                    <a:pt x="17" y="15"/>
                    <a:pt x="19" y="12"/>
                  </a:cubicBezTo>
                  <a:cubicBezTo>
                    <a:pt x="19" y="11"/>
                    <a:pt x="20" y="9"/>
                    <a:pt x="19" y="8"/>
                  </a:cubicBezTo>
                  <a:cubicBezTo>
                    <a:pt x="19" y="7"/>
                    <a:pt x="18" y="5"/>
                    <a:pt x="17" y="4"/>
                  </a:cubicBezTo>
                  <a:cubicBezTo>
                    <a:pt x="14" y="3"/>
                    <a:pt x="11" y="2"/>
                    <a:pt x="9" y="1"/>
                  </a:cubicBezTo>
                  <a:cubicBezTo>
                    <a:pt x="7" y="0"/>
                    <a:pt x="6" y="0"/>
                    <a:pt x="4" y="1"/>
                  </a:cubicBezTo>
                  <a:cubicBezTo>
                    <a:pt x="4" y="1"/>
                    <a:pt x="4" y="2"/>
                    <a:pt x="3" y="3"/>
                  </a:cubicBezTo>
                  <a:cubicBezTo>
                    <a:pt x="4" y="4"/>
                    <a:pt x="4" y="5"/>
                    <a:pt x="4" y="6"/>
                  </a:cubicBezTo>
                  <a:cubicBezTo>
                    <a:pt x="5" y="10"/>
                    <a:pt x="4" y="13"/>
                    <a:pt x="4" y="16"/>
                  </a:cubicBezTo>
                  <a:cubicBezTo>
                    <a:pt x="3" y="16"/>
                    <a:pt x="3" y="17"/>
                    <a:pt x="3" y="17"/>
                  </a:cubicBezTo>
                  <a:cubicBezTo>
                    <a:pt x="4" y="17"/>
                    <a:pt x="6" y="16"/>
                    <a:pt x="7" y="15"/>
                  </a:cubicBezTo>
                  <a:cubicBezTo>
                    <a:pt x="9" y="13"/>
                    <a:pt x="10" y="11"/>
                    <a:pt x="11" y="8"/>
                  </a:cubicBezTo>
                  <a:cubicBezTo>
                    <a:pt x="11" y="11"/>
                    <a:pt x="10" y="14"/>
                    <a:pt x="7" y="16"/>
                  </a:cubicBezTo>
                  <a:cubicBezTo>
                    <a:pt x="6" y="17"/>
                    <a:pt x="5" y="18"/>
                    <a:pt x="4" y="19"/>
                  </a:cubicBezTo>
                  <a:close/>
                </a:path>
              </a:pathLst>
            </a:custGeom>
            <a:solidFill>
              <a:srgbClr val="FF92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7" name="Google Shape;517;p3"/>
            <p:cNvSpPr/>
            <p:nvPr/>
          </p:nvSpPr>
          <p:spPr>
            <a:xfrm>
              <a:off x="3272" y="777"/>
              <a:ext cx="28" cy="5"/>
            </a:xfrm>
            <a:custGeom>
              <a:avLst/>
              <a:gdLst/>
              <a:ahLst/>
              <a:cxnLst/>
              <a:rect l="l" t="t" r="r" b="b"/>
              <a:pathLst>
                <a:path w="12" h="2" extrusionOk="0">
                  <a:moveTo>
                    <a:pt x="0" y="2"/>
                  </a:moveTo>
                  <a:cubicBezTo>
                    <a:pt x="0" y="2"/>
                    <a:pt x="0" y="2"/>
                    <a:pt x="0" y="2"/>
                  </a:cubicBezTo>
                  <a:cubicBezTo>
                    <a:pt x="4" y="1"/>
                    <a:pt x="8" y="1"/>
                    <a:pt x="12" y="0"/>
                  </a:cubicBezTo>
                  <a:cubicBezTo>
                    <a:pt x="11" y="0"/>
                    <a:pt x="9" y="1"/>
                    <a:pt x="8" y="1"/>
                  </a:cubicBezTo>
                  <a:cubicBezTo>
                    <a:pt x="5" y="1"/>
                    <a:pt x="2" y="2"/>
                    <a:pt x="0" y="2"/>
                  </a:cubicBezTo>
                  <a:close/>
                </a:path>
              </a:pathLst>
            </a:custGeom>
            <a:solidFill>
              <a:srgbClr val="FF92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518" name="Google Shape;518;p3"/>
          <p:cNvGrpSpPr/>
          <p:nvPr/>
        </p:nvGrpSpPr>
        <p:grpSpPr>
          <a:xfrm>
            <a:off x="5317240" y="3393467"/>
            <a:ext cx="409650" cy="612670"/>
            <a:chOff x="2926" y="1364"/>
            <a:chExt cx="320" cy="439"/>
          </a:xfrm>
        </p:grpSpPr>
        <p:sp>
          <p:nvSpPr>
            <p:cNvPr id="519" name="Google Shape;519;p3"/>
            <p:cNvSpPr/>
            <p:nvPr/>
          </p:nvSpPr>
          <p:spPr>
            <a:xfrm>
              <a:off x="2926" y="1364"/>
              <a:ext cx="320" cy="439"/>
            </a:xfrm>
            <a:custGeom>
              <a:avLst/>
              <a:gdLst/>
              <a:ahLst/>
              <a:cxnLst/>
              <a:rect l="l" t="t" r="r" b="b"/>
              <a:pathLst>
                <a:path w="132" h="182" extrusionOk="0">
                  <a:moveTo>
                    <a:pt x="128" y="102"/>
                  </a:moveTo>
                  <a:cubicBezTo>
                    <a:pt x="126" y="95"/>
                    <a:pt x="124" y="88"/>
                    <a:pt x="122" y="85"/>
                  </a:cubicBezTo>
                  <a:cubicBezTo>
                    <a:pt x="122" y="84"/>
                    <a:pt x="121" y="84"/>
                    <a:pt x="121" y="84"/>
                  </a:cubicBezTo>
                  <a:cubicBezTo>
                    <a:pt x="121" y="84"/>
                    <a:pt x="121" y="84"/>
                    <a:pt x="121" y="84"/>
                  </a:cubicBezTo>
                  <a:cubicBezTo>
                    <a:pt x="118" y="83"/>
                    <a:pt x="115" y="82"/>
                    <a:pt x="112" y="82"/>
                  </a:cubicBezTo>
                  <a:cubicBezTo>
                    <a:pt x="111" y="82"/>
                    <a:pt x="111" y="83"/>
                    <a:pt x="110" y="83"/>
                  </a:cubicBezTo>
                  <a:cubicBezTo>
                    <a:pt x="109" y="83"/>
                    <a:pt x="109" y="83"/>
                    <a:pt x="109" y="84"/>
                  </a:cubicBezTo>
                  <a:cubicBezTo>
                    <a:pt x="109" y="84"/>
                    <a:pt x="110" y="85"/>
                    <a:pt x="110" y="85"/>
                  </a:cubicBezTo>
                  <a:cubicBezTo>
                    <a:pt x="110" y="86"/>
                    <a:pt x="110" y="87"/>
                    <a:pt x="111" y="88"/>
                  </a:cubicBezTo>
                  <a:cubicBezTo>
                    <a:pt x="111" y="89"/>
                    <a:pt x="111" y="90"/>
                    <a:pt x="111" y="91"/>
                  </a:cubicBezTo>
                  <a:cubicBezTo>
                    <a:pt x="112" y="92"/>
                    <a:pt x="113" y="94"/>
                    <a:pt x="113" y="95"/>
                  </a:cubicBezTo>
                  <a:cubicBezTo>
                    <a:pt x="114" y="96"/>
                    <a:pt x="115" y="98"/>
                    <a:pt x="116" y="99"/>
                  </a:cubicBezTo>
                  <a:cubicBezTo>
                    <a:pt x="117" y="101"/>
                    <a:pt x="118" y="102"/>
                    <a:pt x="119" y="102"/>
                  </a:cubicBezTo>
                  <a:cubicBezTo>
                    <a:pt x="121" y="103"/>
                    <a:pt x="123" y="103"/>
                    <a:pt x="124" y="102"/>
                  </a:cubicBezTo>
                  <a:cubicBezTo>
                    <a:pt x="123" y="103"/>
                    <a:pt x="121" y="103"/>
                    <a:pt x="119" y="103"/>
                  </a:cubicBezTo>
                  <a:cubicBezTo>
                    <a:pt x="119" y="103"/>
                    <a:pt x="118" y="102"/>
                    <a:pt x="117" y="102"/>
                  </a:cubicBezTo>
                  <a:cubicBezTo>
                    <a:pt x="116" y="101"/>
                    <a:pt x="116" y="101"/>
                    <a:pt x="115" y="100"/>
                  </a:cubicBezTo>
                  <a:cubicBezTo>
                    <a:pt x="114" y="98"/>
                    <a:pt x="113" y="96"/>
                    <a:pt x="111" y="94"/>
                  </a:cubicBezTo>
                  <a:cubicBezTo>
                    <a:pt x="112" y="95"/>
                    <a:pt x="112" y="97"/>
                    <a:pt x="112" y="98"/>
                  </a:cubicBezTo>
                  <a:cubicBezTo>
                    <a:pt x="112" y="99"/>
                    <a:pt x="112" y="101"/>
                    <a:pt x="112" y="102"/>
                  </a:cubicBezTo>
                  <a:cubicBezTo>
                    <a:pt x="114" y="103"/>
                    <a:pt x="115" y="105"/>
                    <a:pt x="117" y="107"/>
                  </a:cubicBezTo>
                  <a:cubicBezTo>
                    <a:pt x="118" y="108"/>
                    <a:pt x="119" y="111"/>
                    <a:pt x="120" y="113"/>
                  </a:cubicBezTo>
                  <a:cubicBezTo>
                    <a:pt x="120" y="113"/>
                    <a:pt x="120" y="113"/>
                    <a:pt x="120" y="113"/>
                  </a:cubicBezTo>
                  <a:cubicBezTo>
                    <a:pt x="121" y="114"/>
                    <a:pt x="122" y="115"/>
                    <a:pt x="123" y="116"/>
                  </a:cubicBezTo>
                  <a:cubicBezTo>
                    <a:pt x="124" y="117"/>
                    <a:pt x="125" y="118"/>
                    <a:pt x="126" y="118"/>
                  </a:cubicBezTo>
                  <a:cubicBezTo>
                    <a:pt x="125" y="118"/>
                    <a:pt x="124" y="117"/>
                    <a:pt x="122" y="116"/>
                  </a:cubicBezTo>
                  <a:cubicBezTo>
                    <a:pt x="122" y="116"/>
                    <a:pt x="121" y="115"/>
                    <a:pt x="121" y="115"/>
                  </a:cubicBezTo>
                  <a:cubicBezTo>
                    <a:pt x="122" y="116"/>
                    <a:pt x="122" y="118"/>
                    <a:pt x="122" y="119"/>
                  </a:cubicBezTo>
                  <a:cubicBezTo>
                    <a:pt x="123" y="121"/>
                    <a:pt x="124" y="124"/>
                    <a:pt x="126" y="125"/>
                  </a:cubicBezTo>
                  <a:cubicBezTo>
                    <a:pt x="124" y="124"/>
                    <a:pt x="123" y="122"/>
                    <a:pt x="122" y="119"/>
                  </a:cubicBezTo>
                  <a:cubicBezTo>
                    <a:pt x="121" y="117"/>
                    <a:pt x="121" y="115"/>
                    <a:pt x="120" y="113"/>
                  </a:cubicBezTo>
                  <a:cubicBezTo>
                    <a:pt x="119" y="111"/>
                    <a:pt x="117" y="109"/>
                    <a:pt x="116" y="107"/>
                  </a:cubicBezTo>
                  <a:cubicBezTo>
                    <a:pt x="115" y="106"/>
                    <a:pt x="113" y="105"/>
                    <a:pt x="112" y="104"/>
                  </a:cubicBezTo>
                  <a:cubicBezTo>
                    <a:pt x="112" y="105"/>
                    <a:pt x="112" y="107"/>
                    <a:pt x="112" y="108"/>
                  </a:cubicBezTo>
                  <a:cubicBezTo>
                    <a:pt x="112" y="115"/>
                    <a:pt x="112" y="121"/>
                    <a:pt x="112" y="128"/>
                  </a:cubicBezTo>
                  <a:cubicBezTo>
                    <a:pt x="112" y="130"/>
                    <a:pt x="112" y="132"/>
                    <a:pt x="112" y="133"/>
                  </a:cubicBezTo>
                  <a:cubicBezTo>
                    <a:pt x="111" y="134"/>
                    <a:pt x="111" y="135"/>
                    <a:pt x="112" y="136"/>
                  </a:cubicBezTo>
                  <a:cubicBezTo>
                    <a:pt x="112" y="136"/>
                    <a:pt x="112" y="137"/>
                    <a:pt x="113" y="137"/>
                  </a:cubicBezTo>
                  <a:cubicBezTo>
                    <a:pt x="115" y="137"/>
                    <a:pt x="117" y="137"/>
                    <a:pt x="118" y="137"/>
                  </a:cubicBezTo>
                  <a:cubicBezTo>
                    <a:pt x="120" y="137"/>
                    <a:pt x="122" y="138"/>
                    <a:pt x="123" y="139"/>
                  </a:cubicBezTo>
                  <a:cubicBezTo>
                    <a:pt x="122" y="138"/>
                    <a:pt x="120" y="137"/>
                    <a:pt x="118" y="137"/>
                  </a:cubicBezTo>
                  <a:cubicBezTo>
                    <a:pt x="117" y="137"/>
                    <a:pt x="115" y="137"/>
                    <a:pt x="113" y="137"/>
                  </a:cubicBezTo>
                  <a:cubicBezTo>
                    <a:pt x="113" y="137"/>
                    <a:pt x="112" y="137"/>
                    <a:pt x="112" y="137"/>
                  </a:cubicBezTo>
                  <a:cubicBezTo>
                    <a:pt x="112" y="137"/>
                    <a:pt x="111" y="136"/>
                    <a:pt x="111" y="136"/>
                  </a:cubicBezTo>
                  <a:cubicBezTo>
                    <a:pt x="111" y="135"/>
                    <a:pt x="111" y="134"/>
                    <a:pt x="111" y="133"/>
                  </a:cubicBezTo>
                  <a:cubicBezTo>
                    <a:pt x="111" y="131"/>
                    <a:pt x="111" y="130"/>
                    <a:pt x="111" y="128"/>
                  </a:cubicBezTo>
                  <a:cubicBezTo>
                    <a:pt x="111" y="122"/>
                    <a:pt x="111" y="115"/>
                    <a:pt x="111" y="108"/>
                  </a:cubicBezTo>
                  <a:cubicBezTo>
                    <a:pt x="111" y="106"/>
                    <a:pt x="110" y="105"/>
                    <a:pt x="110" y="103"/>
                  </a:cubicBezTo>
                  <a:cubicBezTo>
                    <a:pt x="110" y="103"/>
                    <a:pt x="110" y="102"/>
                    <a:pt x="110" y="102"/>
                  </a:cubicBezTo>
                  <a:cubicBezTo>
                    <a:pt x="110" y="101"/>
                    <a:pt x="110" y="100"/>
                    <a:pt x="110" y="98"/>
                  </a:cubicBezTo>
                  <a:cubicBezTo>
                    <a:pt x="110" y="95"/>
                    <a:pt x="109" y="92"/>
                    <a:pt x="108" y="89"/>
                  </a:cubicBezTo>
                  <a:cubicBezTo>
                    <a:pt x="108" y="88"/>
                    <a:pt x="108" y="87"/>
                    <a:pt x="108" y="86"/>
                  </a:cubicBezTo>
                  <a:cubicBezTo>
                    <a:pt x="107" y="86"/>
                    <a:pt x="107" y="85"/>
                    <a:pt x="107" y="83"/>
                  </a:cubicBezTo>
                  <a:cubicBezTo>
                    <a:pt x="107" y="83"/>
                    <a:pt x="107" y="82"/>
                    <a:pt x="108" y="82"/>
                  </a:cubicBezTo>
                  <a:cubicBezTo>
                    <a:pt x="108" y="81"/>
                    <a:pt x="108" y="81"/>
                    <a:pt x="109" y="80"/>
                  </a:cubicBezTo>
                  <a:cubicBezTo>
                    <a:pt x="110" y="80"/>
                    <a:pt x="111" y="80"/>
                    <a:pt x="112" y="80"/>
                  </a:cubicBezTo>
                  <a:cubicBezTo>
                    <a:pt x="116" y="80"/>
                    <a:pt x="119" y="80"/>
                    <a:pt x="122" y="82"/>
                  </a:cubicBezTo>
                  <a:cubicBezTo>
                    <a:pt x="122" y="82"/>
                    <a:pt x="122" y="82"/>
                    <a:pt x="123" y="82"/>
                  </a:cubicBezTo>
                  <a:cubicBezTo>
                    <a:pt x="123" y="82"/>
                    <a:pt x="124" y="81"/>
                    <a:pt x="121" y="77"/>
                  </a:cubicBezTo>
                  <a:cubicBezTo>
                    <a:pt x="118" y="72"/>
                    <a:pt x="115" y="67"/>
                    <a:pt x="111" y="64"/>
                  </a:cubicBezTo>
                  <a:cubicBezTo>
                    <a:pt x="112" y="53"/>
                    <a:pt x="109" y="50"/>
                    <a:pt x="109" y="50"/>
                  </a:cubicBezTo>
                  <a:cubicBezTo>
                    <a:pt x="108" y="50"/>
                    <a:pt x="106" y="50"/>
                    <a:pt x="103" y="50"/>
                  </a:cubicBezTo>
                  <a:cubicBezTo>
                    <a:pt x="103" y="50"/>
                    <a:pt x="103" y="50"/>
                    <a:pt x="103" y="50"/>
                  </a:cubicBezTo>
                  <a:cubicBezTo>
                    <a:pt x="102" y="43"/>
                    <a:pt x="97" y="42"/>
                    <a:pt x="97" y="42"/>
                  </a:cubicBezTo>
                  <a:cubicBezTo>
                    <a:pt x="89" y="42"/>
                    <a:pt x="89" y="42"/>
                    <a:pt x="89" y="42"/>
                  </a:cubicBezTo>
                  <a:cubicBezTo>
                    <a:pt x="89" y="42"/>
                    <a:pt x="89" y="42"/>
                    <a:pt x="89" y="42"/>
                  </a:cubicBezTo>
                  <a:cubicBezTo>
                    <a:pt x="88" y="41"/>
                    <a:pt x="87" y="41"/>
                    <a:pt x="86" y="40"/>
                  </a:cubicBezTo>
                  <a:cubicBezTo>
                    <a:pt x="84" y="39"/>
                    <a:pt x="80" y="39"/>
                    <a:pt x="75" y="39"/>
                  </a:cubicBezTo>
                  <a:cubicBezTo>
                    <a:pt x="75" y="37"/>
                    <a:pt x="75" y="33"/>
                    <a:pt x="77" y="30"/>
                  </a:cubicBezTo>
                  <a:cubicBezTo>
                    <a:pt x="80" y="25"/>
                    <a:pt x="80" y="19"/>
                    <a:pt x="77" y="14"/>
                  </a:cubicBezTo>
                  <a:cubicBezTo>
                    <a:pt x="75" y="10"/>
                    <a:pt x="78" y="6"/>
                    <a:pt x="78" y="6"/>
                  </a:cubicBezTo>
                  <a:cubicBezTo>
                    <a:pt x="79" y="5"/>
                    <a:pt x="74" y="5"/>
                    <a:pt x="71" y="5"/>
                  </a:cubicBezTo>
                  <a:cubicBezTo>
                    <a:pt x="71" y="5"/>
                    <a:pt x="71" y="5"/>
                    <a:pt x="71" y="5"/>
                  </a:cubicBezTo>
                  <a:cubicBezTo>
                    <a:pt x="69" y="7"/>
                    <a:pt x="59" y="6"/>
                    <a:pt x="58" y="5"/>
                  </a:cubicBezTo>
                  <a:cubicBezTo>
                    <a:pt x="59" y="6"/>
                    <a:pt x="59" y="15"/>
                    <a:pt x="57" y="16"/>
                  </a:cubicBezTo>
                  <a:cubicBezTo>
                    <a:pt x="57" y="17"/>
                    <a:pt x="53" y="11"/>
                    <a:pt x="52" y="7"/>
                  </a:cubicBezTo>
                  <a:cubicBezTo>
                    <a:pt x="51" y="9"/>
                    <a:pt x="41" y="11"/>
                    <a:pt x="41" y="10"/>
                  </a:cubicBezTo>
                  <a:cubicBezTo>
                    <a:pt x="41" y="10"/>
                    <a:pt x="41" y="11"/>
                    <a:pt x="41" y="14"/>
                  </a:cubicBezTo>
                  <a:cubicBezTo>
                    <a:pt x="40" y="14"/>
                    <a:pt x="39" y="15"/>
                    <a:pt x="38" y="15"/>
                  </a:cubicBezTo>
                  <a:cubicBezTo>
                    <a:pt x="36" y="14"/>
                    <a:pt x="38" y="4"/>
                    <a:pt x="38" y="4"/>
                  </a:cubicBezTo>
                  <a:cubicBezTo>
                    <a:pt x="37" y="0"/>
                    <a:pt x="27" y="1"/>
                    <a:pt x="24" y="4"/>
                  </a:cubicBezTo>
                  <a:cubicBezTo>
                    <a:pt x="24" y="4"/>
                    <a:pt x="23" y="14"/>
                    <a:pt x="19" y="31"/>
                  </a:cubicBezTo>
                  <a:cubicBezTo>
                    <a:pt x="17" y="42"/>
                    <a:pt x="9" y="56"/>
                    <a:pt x="4" y="69"/>
                  </a:cubicBezTo>
                  <a:cubicBezTo>
                    <a:pt x="2" y="77"/>
                    <a:pt x="0" y="85"/>
                    <a:pt x="1" y="92"/>
                  </a:cubicBezTo>
                  <a:cubicBezTo>
                    <a:pt x="1" y="95"/>
                    <a:pt x="1" y="98"/>
                    <a:pt x="2" y="101"/>
                  </a:cubicBezTo>
                  <a:cubicBezTo>
                    <a:pt x="2" y="101"/>
                    <a:pt x="2" y="101"/>
                    <a:pt x="2" y="101"/>
                  </a:cubicBezTo>
                  <a:cubicBezTo>
                    <a:pt x="7" y="114"/>
                    <a:pt x="17" y="122"/>
                    <a:pt x="26" y="132"/>
                  </a:cubicBezTo>
                  <a:cubicBezTo>
                    <a:pt x="27" y="132"/>
                    <a:pt x="27" y="132"/>
                    <a:pt x="27" y="132"/>
                  </a:cubicBezTo>
                  <a:cubicBezTo>
                    <a:pt x="27" y="131"/>
                    <a:pt x="26" y="131"/>
                    <a:pt x="26" y="130"/>
                  </a:cubicBezTo>
                  <a:cubicBezTo>
                    <a:pt x="26" y="128"/>
                    <a:pt x="25" y="127"/>
                    <a:pt x="25" y="125"/>
                  </a:cubicBezTo>
                  <a:cubicBezTo>
                    <a:pt x="25" y="122"/>
                    <a:pt x="25" y="119"/>
                    <a:pt x="25" y="116"/>
                  </a:cubicBezTo>
                  <a:cubicBezTo>
                    <a:pt x="25" y="119"/>
                    <a:pt x="25" y="122"/>
                    <a:pt x="26" y="125"/>
                  </a:cubicBezTo>
                  <a:cubicBezTo>
                    <a:pt x="26" y="127"/>
                    <a:pt x="27" y="128"/>
                    <a:pt x="27" y="129"/>
                  </a:cubicBezTo>
                  <a:cubicBezTo>
                    <a:pt x="28" y="131"/>
                    <a:pt x="28" y="133"/>
                    <a:pt x="29" y="134"/>
                  </a:cubicBezTo>
                  <a:cubicBezTo>
                    <a:pt x="29" y="134"/>
                    <a:pt x="29" y="134"/>
                    <a:pt x="29" y="134"/>
                  </a:cubicBezTo>
                  <a:cubicBezTo>
                    <a:pt x="40" y="147"/>
                    <a:pt x="54" y="175"/>
                    <a:pt x="68" y="179"/>
                  </a:cubicBezTo>
                  <a:cubicBezTo>
                    <a:pt x="74" y="181"/>
                    <a:pt x="81" y="182"/>
                    <a:pt x="87" y="181"/>
                  </a:cubicBezTo>
                  <a:cubicBezTo>
                    <a:pt x="89" y="181"/>
                    <a:pt x="90" y="181"/>
                    <a:pt x="92" y="181"/>
                  </a:cubicBezTo>
                  <a:cubicBezTo>
                    <a:pt x="92" y="181"/>
                    <a:pt x="92" y="180"/>
                    <a:pt x="92" y="180"/>
                  </a:cubicBezTo>
                  <a:cubicBezTo>
                    <a:pt x="92" y="180"/>
                    <a:pt x="92" y="180"/>
                    <a:pt x="92" y="180"/>
                  </a:cubicBezTo>
                  <a:cubicBezTo>
                    <a:pt x="93" y="180"/>
                    <a:pt x="94" y="179"/>
                    <a:pt x="95" y="179"/>
                  </a:cubicBezTo>
                  <a:cubicBezTo>
                    <a:pt x="95" y="179"/>
                    <a:pt x="96" y="178"/>
                    <a:pt x="97" y="178"/>
                  </a:cubicBezTo>
                  <a:cubicBezTo>
                    <a:pt x="98" y="177"/>
                    <a:pt x="99" y="176"/>
                    <a:pt x="100" y="175"/>
                  </a:cubicBezTo>
                  <a:cubicBezTo>
                    <a:pt x="99" y="176"/>
                    <a:pt x="98" y="177"/>
                    <a:pt x="97" y="179"/>
                  </a:cubicBezTo>
                  <a:cubicBezTo>
                    <a:pt x="96" y="179"/>
                    <a:pt x="96" y="180"/>
                    <a:pt x="95" y="180"/>
                  </a:cubicBezTo>
                  <a:cubicBezTo>
                    <a:pt x="95" y="180"/>
                    <a:pt x="94" y="181"/>
                    <a:pt x="94" y="181"/>
                  </a:cubicBezTo>
                  <a:cubicBezTo>
                    <a:pt x="103" y="180"/>
                    <a:pt x="111" y="177"/>
                    <a:pt x="116" y="172"/>
                  </a:cubicBezTo>
                  <a:cubicBezTo>
                    <a:pt x="128" y="162"/>
                    <a:pt x="132" y="130"/>
                    <a:pt x="132" y="121"/>
                  </a:cubicBezTo>
                  <a:cubicBezTo>
                    <a:pt x="132" y="117"/>
                    <a:pt x="130" y="110"/>
                    <a:pt x="128" y="102"/>
                  </a:cubicBezTo>
                  <a:close/>
                  <a:moveTo>
                    <a:pt x="63" y="54"/>
                  </a:moveTo>
                  <a:cubicBezTo>
                    <a:pt x="66" y="55"/>
                    <a:pt x="69" y="57"/>
                    <a:pt x="71" y="59"/>
                  </a:cubicBezTo>
                  <a:cubicBezTo>
                    <a:pt x="71" y="60"/>
                    <a:pt x="71" y="61"/>
                    <a:pt x="71" y="63"/>
                  </a:cubicBezTo>
                  <a:cubicBezTo>
                    <a:pt x="70" y="64"/>
                    <a:pt x="70" y="65"/>
                    <a:pt x="69" y="66"/>
                  </a:cubicBezTo>
                  <a:cubicBezTo>
                    <a:pt x="69" y="66"/>
                    <a:pt x="69" y="66"/>
                    <a:pt x="69" y="66"/>
                  </a:cubicBezTo>
                  <a:cubicBezTo>
                    <a:pt x="69" y="66"/>
                    <a:pt x="63" y="64"/>
                    <a:pt x="63" y="57"/>
                  </a:cubicBezTo>
                  <a:cubicBezTo>
                    <a:pt x="63" y="56"/>
                    <a:pt x="63" y="55"/>
                    <a:pt x="63" y="54"/>
                  </a:cubicBezTo>
                  <a:close/>
                  <a:moveTo>
                    <a:pt x="33" y="54"/>
                  </a:moveTo>
                  <a:cubicBezTo>
                    <a:pt x="33" y="54"/>
                    <a:pt x="36" y="53"/>
                    <a:pt x="40" y="53"/>
                  </a:cubicBezTo>
                  <a:cubicBezTo>
                    <a:pt x="39" y="57"/>
                    <a:pt x="38" y="60"/>
                    <a:pt x="38" y="60"/>
                  </a:cubicBezTo>
                  <a:cubicBezTo>
                    <a:pt x="38" y="60"/>
                    <a:pt x="37" y="60"/>
                    <a:pt x="37" y="59"/>
                  </a:cubicBezTo>
                  <a:cubicBezTo>
                    <a:pt x="36" y="59"/>
                    <a:pt x="36" y="59"/>
                    <a:pt x="35" y="59"/>
                  </a:cubicBezTo>
                  <a:cubicBezTo>
                    <a:pt x="34" y="58"/>
                    <a:pt x="33" y="56"/>
                    <a:pt x="33" y="54"/>
                  </a:cubicBezTo>
                  <a:close/>
                  <a:moveTo>
                    <a:pt x="51" y="22"/>
                  </a:moveTo>
                  <a:cubicBezTo>
                    <a:pt x="51" y="22"/>
                    <a:pt x="51" y="22"/>
                    <a:pt x="51" y="22"/>
                  </a:cubicBezTo>
                  <a:cubicBezTo>
                    <a:pt x="50" y="22"/>
                    <a:pt x="50" y="15"/>
                    <a:pt x="52" y="11"/>
                  </a:cubicBezTo>
                  <a:cubicBezTo>
                    <a:pt x="54" y="9"/>
                    <a:pt x="53" y="22"/>
                    <a:pt x="51" y="22"/>
                  </a:cubicBezTo>
                  <a:close/>
                  <a:moveTo>
                    <a:pt x="37" y="36"/>
                  </a:moveTo>
                  <a:cubicBezTo>
                    <a:pt x="38" y="32"/>
                    <a:pt x="40" y="28"/>
                    <a:pt x="42" y="26"/>
                  </a:cubicBezTo>
                  <a:cubicBezTo>
                    <a:pt x="42" y="29"/>
                    <a:pt x="42" y="33"/>
                    <a:pt x="42" y="36"/>
                  </a:cubicBezTo>
                  <a:cubicBezTo>
                    <a:pt x="42" y="38"/>
                    <a:pt x="42" y="40"/>
                    <a:pt x="42" y="41"/>
                  </a:cubicBezTo>
                  <a:cubicBezTo>
                    <a:pt x="39" y="42"/>
                    <a:pt x="37" y="42"/>
                    <a:pt x="35" y="43"/>
                  </a:cubicBezTo>
                  <a:cubicBezTo>
                    <a:pt x="35" y="41"/>
                    <a:pt x="36" y="39"/>
                    <a:pt x="37" y="36"/>
                  </a:cubicBezTo>
                  <a:close/>
                  <a:moveTo>
                    <a:pt x="60" y="110"/>
                  </a:moveTo>
                  <a:cubicBezTo>
                    <a:pt x="60" y="110"/>
                    <a:pt x="61" y="110"/>
                    <a:pt x="62" y="110"/>
                  </a:cubicBezTo>
                  <a:cubicBezTo>
                    <a:pt x="63" y="110"/>
                    <a:pt x="64" y="110"/>
                    <a:pt x="65" y="109"/>
                  </a:cubicBezTo>
                  <a:cubicBezTo>
                    <a:pt x="67" y="109"/>
                    <a:pt x="69" y="108"/>
                    <a:pt x="70" y="107"/>
                  </a:cubicBezTo>
                  <a:cubicBezTo>
                    <a:pt x="69" y="108"/>
                    <a:pt x="67" y="109"/>
                    <a:pt x="65" y="110"/>
                  </a:cubicBezTo>
                  <a:cubicBezTo>
                    <a:pt x="64" y="110"/>
                    <a:pt x="63" y="110"/>
                    <a:pt x="62" y="111"/>
                  </a:cubicBezTo>
                  <a:cubicBezTo>
                    <a:pt x="61" y="111"/>
                    <a:pt x="60" y="111"/>
                    <a:pt x="59" y="111"/>
                  </a:cubicBezTo>
                  <a:cubicBezTo>
                    <a:pt x="58" y="112"/>
                    <a:pt x="56" y="113"/>
                    <a:pt x="55" y="114"/>
                  </a:cubicBezTo>
                  <a:cubicBezTo>
                    <a:pt x="53" y="115"/>
                    <a:pt x="52" y="116"/>
                    <a:pt x="50" y="117"/>
                  </a:cubicBezTo>
                  <a:cubicBezTo>
                    <a:pt x="48" y="118"/>
                    <a:pt x="47" y="119"/>
                    <a:pt x="45" y="119"/>
                  </a:cubicBezTo>
                  <a:cubicBezTo>
                    <a:pt x="44" y="119"/>
                    <a:pt x="43" y="119"/>
                    <a:pt x="42" y="120"/>
                  </a:cubicBezTo>
                  <a:cubicBezTo>
                    <a:pt x="43" y="120"/>
                    <a:pt x="44" y="121"/>
                    <a:pt x="44" y="122"/>
                  </a:cubicBezTo>
                  <a:cubicBezTo>
                    <a:pt x="45" y="122"/>
                    <a:pt x="45" y="123"/>
                    <a:pt x="46" y="123"/>
                  </a:cubicBezTo>
                  <a:cubicBezTo>
                    <a:pt x="47" y="123"/>
                    <a:pt x="48" y="123"/>
                    <a:pt x="49" y="122"/>
                  </a:cubicBezTo>
                  <a:cubicBezTo>
                    <a:pt x="51" y="122"/>
                    <a:pt x="54" y="121"/>
                    <a:pt x="57" y="121"/>
                  </a:cubicBezTo>
                  <a:cubicBezTo>
                    <a:pt x="58" y="121"/>
                    <a:pt x="59" y="121"/>
                    <a:pt x="61" y="122"/>
                  </a:cubicBezTo>
                  <a:cubicBezTo>
                    <a:pt x="62" y="122"/>
                    <a:pt x="63" y="122"/>
                    <a:pt x="65" y="122"/>
                  </a:cubicBezTo>
                  <a:cubicBezTo>
                    <a:pt x="67" y="122"/>
                    <a:pt x="70" y="120"/>
                    <a:pt x="71" y="118"/>
                  </a:cubicBezTo>
                  <a:cubicBezTo>
                    <a:pt x="70" y="120"/>
                    <a:pt x="67" y="122"/>
                    <a:pt x="65" y="122"/>
                  </a:cubicBezTo>
                  <a:cubicBezTo>
                    <a:pt x="63" y="123"/>
                    <a:pt x="62" y="123"/>
                    <a:pt x="61" y="122"/>
                  </a:cubicBezTo>
                  <a:cubicBezTo>
                    <a:pt x="59" y="122"/>
                    <a:pt x="58" y="122"/>
                    <a:pt x="57" y="122"/>
                  </a:cubicBezTo>
                  <a:cubicBezTo>
                    <a:pt x="53" y="122"/>
                    <a:pt x="50" y="123"/>
                    <a:pt x="47" y="125"/>
                  </a:cubicBezTo>
                  <a:cubicBezTo>
                    <a:pt x="48" y="126"/>
                    <a:pt x="49" y="127"/>
                    <a:pt x="50" y="128"/>
                  </a:cubicBezTo>
                  <a:cubicBezTo>
                    <a:pt x="52" y="130"/>
                    <a:pt x="53" y="131"/>
                    <a:pt x="54" y="132"/>
                  </a:cubicBezTo>
                  <a:cubicBezTo>
                    <a:pt x="55" y="132"/>
                    <a:pt x="56" y="133"/>
                    <a:pt x="57" y="133"/>
                  </a:cubicBezTo>
                  <a:cubicBezTo>
                    <a:pt x="57" y="133"/>
                    <a:pt x="58" y="133"/>
                    <a:pt x="59" y="133"/>
                  </a:cubicBezTo>
                  <a:cubicBezTo>
                    <a:pt x="61" y="134"/>
                    <a:pt x="63" y="134"/>
                    <a:pt x="64" y="135"/>
                  </a:cubicBezTo>
                  <a:cubicBezTo>
                    <a:pt x="63" y="135"/>
                    <a:pt x="61" y="134"/>
                    <a:pt x="59" y="134"/>
                  </a:cubicBezTo>
                  <a:cubicBezTo>
                    <a:pt x="58" y="134"/>
                    <a:pt x="57" y="134"/>
                    <a:pt x="56" y="134"/>
                  </a:cubicBezTo>
                  <a:cubicBezTo>
                    <a:pt x="56" y="134"/>
                    <a:pt x="56" y="134"/>
                    <a:pt x="55" y="134"/>
                  </a:cubicBezTo>
                  <a:cubicBezTo>
                    <a:pt x="56" y="134"/>
                    <a:pt x="56" y="135"/>
                    <a:pt x="56" y="135"/>
                  </a:cubicBezTo>
                  <a:cubicBezTo>
                    <a:pt x="58" y="137"/>
                    <a:pt x="60" y="140"/>
                    <a:pt x="62" y="142"/>
                  </a:cubicBezTo>
                  <a:cubicBezTo>
                    <a:pt x="65" y="147"/>
                    <a:pt x="69" y="152"/>
                    <a:pt x="71" y="157"/>
                  </a:cubicBezTo>
                  <a:cubicBezTo>
                    <a:pt x="71" y="157"/>
                    <a:pt x="71" y="157"/>
                    <a:pt x="71" y="157"/>
                  </a:cubicBezTo>
                  <a:cubicBezTo>
                    <a:pt x="73" y="157"/>
                    <a:pt x="74" y="158"/>
                    <a:pt x="75" y="159"/>
                  </a:cubicBezTo>
                  <a:cubicBezTo>
                    <a:pt x="76" y="159"/>
                    <a:pt x="77" y="160"/>
                    <a:pt x="78" y="161"/>
                  </a:cubicBezTo>
                  <a:cubicBezTo>
                    <a:pt x="77" y="160"/>
                    <a:pt x="76" y="160"/>
                    <a:pt x="75" y="159"/>
                  </a:cubicBezTo>
                  <a:cubicBezTo>
                    <a:pt x="74" y="158"/>
                    <a:pt x="72" y="158"/>
                    <a:pt x="71" y="158"/>
                  </a:cubicBezTo>
                  <a:cubicBezTo>
                    <a:pt x="71" y="158"/>
                    <a:pt x="71" y="159"/>
                    <a:pt x="71" y="159"/>
                  </a:cubicBezTo>
                  <a:cubicBezTo>
                    <a:pt x="72" y="160"/>
                    <a:pt x="72" y="161"/>
                    <a:pt x="72" y="161"/>
                  </a:cubicBezTo>
                  <a:cubicBezTo>
                    <a:pt x="72" y="161"/>
                    <a:pt x="72" y="160"/>
                    <a:pt x="71" y="159"/>
                  </a:cubicBezTo>
                  <a:cubicBezTo>
                    <a:pt x="71" y="159"/>
                    <a:pt x="71" y="158"/>
                    <a:pt x="71" y="158"/>
                  </a:cubicBezTo>
                  <a:cubicBezTo>
                    <a:pt x="71" y="158"/>
                    <a:pt x="71" y="158"/>
                    <a:pt x="71" y="158"/>
                  </a:cubicBezTo>
                  <a:cubicBezTo>
                    <a:pt x="71" y="157"/>
                    <a:pt x="71" y="157"/>
                    <a:pt x="71" y="157"/>
                  </a:cubicBezTo>
                  <a:cubicBezTo>
                    <a:pt x="71" y="157"/>
                    <a:pt x="71" y="157"/>
                    <a:pt x="71" y="157"/>
                  </a:cubicBezTo>
                  <a:cubicBezTo>
                    <a:pt x="68" y="152"/>
                    <a:pt x="65" y="147"/>
                    <a:pt x="61" y="143"/>
                  </a:cubicBezTo>
                  <a:cubicBezTo>
                    <a:pt x="59" y="140"/>
                    <a:pt x="57" y="138"/>
                    <a:pt x="55" y="136"/>
                  </a:cubicBezTo>
                  <a:cubicBezTo>
                    <a:pt x="53" y="134"/>
                    <a:pt x="51" y="132"/>
                    <a:pt x="49" y="130"/>
                  </a:cubicBezTo>
                  <a:cubicBezTo>
                    <a:pt x="48" y="128"/>
                    <a:pt x="47" y="127"/>
                    <a:pt x="45" y="126"/>
                  </a:cubicBezTo>
                  <a:cubicBezTo>
                    <a:pt x="45" y="126"/>
                    <a:pt x="44" y="126"/>
                    <a:pt x="43" y="127"/>
                  </a:cubicBezTo>
                  <a:cubicBezTo>
                    <a:pt x="45" y="129"/>
                    <a:pt x="47" y="131"/>
                    <a:pt x="49" y="133"/>
                  </a:cubicBezTo>
                  <a:cubicBezTo>
                    <a:pt x="49" y="133"/>
                    <a:pt x="49" y="133"/>
                    <a:pt x="49" y="133"/>
                  </a:cubicBezTo>
                  <a:cubicBezTo>
                    <a:pt x="49" y="133"/>
                    <a:pt x="49" y="133"/>
                    <a:pt x="49" y="133"/>
                  </a:cubicBezTo>
                  <a:cubicBezTo>
                    <a:pt x="53" y="137"/>
                    <a:pt x="56" y="141"/>
                    <a:pt x="59" y="145"/>
                  </a:cubicBezTo>
                  <a:cubicBezTo>
                    <a:pt x="62" y="149"/>
                    <a:pt x="65" y="153"/>
                    <a:pt x="67" y="157"/>
                  </a:cubicBezTo>
                  <a:cubicBezTo>
                    <a:pt x="64" y="153"/>
                    <a:pt x="61" y="149"/>
                    <a:pt x="58" y="145"/>
                  </a:cubicBezTo>
                  <a:cubicBezTo>
                    <a:pt x="56" y="142"/>
                    <a:pt x="53" y="138"/>
                    <a:pt x="50" y="135"/>
                  </a:cubicBezTo>
                  <a:cubicBezTo>
                    <a:pt x="50" y="137"/>
                    <a:pt x="50" y="139"/>
                    <a:pt x="50" y="141"/>
                  </a:cubicBezTo>
                  <a:cubicBezTo>
                    <a:pt x="51" y="142"/>
                    <a:pt x="51" y="144"/>
                    <a:pt x="52" y="145"/>
                  </a:cubicBezTo>
                  <a:cubicBezTo>
                    <a:pt x="53" y="146"/>
                    <a:pt x="54" y="147"/>
                    <a:pt x="55" y="148"/>
                  </a:cubicBezTo>
                  <a:cubicBezTo>
                    <a:pt x="56" y="151"/>
                    <a:pt x="57" y="153"/>
                    <a:pt x="59" y="156"/>
                  </a:cubicBezTo>
                  <a:cubicBezTo>
                    <a:pt x="60" y="158"/>
                    <a:pt x="61" y="161"/>
                    <a:pt x="62" y="163"/>
                  </a:cubicBezTo>
                  <a:cubicBezTo>
                    <a:pt x="63" y="165"/>
                    <a:pt x="64" y="166"/>
                    <a:pt x="65" y="167"/>
                  </a:cubicBezTo>
                  <a:cubicBezTo>
                    <a:pt x="65" y="168"/>
                    <a:pt x="66" y="169"/>
                    <a:pt x="66" y="169"/>
                  </a:cubicBezTo>
                  <a:cubicBezTo>
                    <a:pt x="67" y="170"/>
                    <a:pt x="67" y="171"/>
                    <a:pt x="67" y="172"/>
                  </a:cubicBezTo>
                  <a:cubicBezTo>
                    <a:pt x="67" y="171"/>
                    <a:pt x="67" y="170"/>
                    <a:pt x="66" y="169"/>
                  </a:cubicBezTo>
                  <a:cubicBezTo>
                    <a:pt x="66" y="169"/>
                    <a:pt x="65" y="168"/>
                    <a:pt x="65" y="167"/>
                  </a:cubicBezTo>
                  <a:cubicBezTo>
                    <a:pt x="64" y="166"/>
                    <a:pt x="63" y="165"/>
                    <a:pt x="61" y="164"/>
                  </a:cubicBezTo>
                  <a:cubicBezTo>
                    <a:pt x="61" y="164"/>
                    <a:pt x="61" y="164"/>
                    <a:pt x="61" y="164"/>
                  </a:cubicBezTo>
                  <a:cubicBezTo>
                    <a:pt x="61" y="164"/>
                    <a:pt x="61" y="164"/>
                    <a:pt x="61" y="164"/>
                  </a:cubicBezTo>
                  <a:cubicBezTo>
                    <a:pt x="60" y="161"/>
                    <a:pt x="59" y="158"/>
                    <a:pt x="58" y="156"/>
                  </a:cubicBezTo>
                  <a:cubicBezTo>
                    <a:pt x="57" y="153"/>
                    <a:pt x="56" y="151"/>
                    <a:pt x="54" y="149"/>
                  </a:cubicBezTo>
                  <a:cubicBezTo>
                    <a:pt x="53" y="147"/>
                    <a:pt x="52" y="146"/>
                    <a:pt x="51" y="145"/>
                  </a:cubicBezTo>
                  <a:cubicBezTo>
                    <a:pt x="51" y="144"/>
                    <a:pt x="50" y="143"/>
                    <a:pt x="49" y="142"/>
                  </a:cubicBezTo>
                  <a:cubicBezTo>
                    <a:pt x="48" y="139"/>
                    <a:pt x="48" y="136"/>
                    <a:pt x="48" y="134"/>
                  </a:cubicBezTo>
                  <a:cubicBezTo>
                    <a:pt x="44" y="130"/>
                    <a:pt x="41" y="127"/>
                    <a:pt x="37" y="124"/>
                  </a:cubicBezTo>
                  <a:cubicBezTo>
                    <a:pt x="37" y="124"/>
                    <a:pt x="37" y="124"/>
                    <a:pt x="37" y="124"/>
                  </a:cubicBezTo>
                  <a:cubicBezTo>
                    <a:pt x="37" y="126"/>
                    <a:pt x="37" y="128"/>
                    <a:pt x="37" y="130"/>
                  </a:cubicBezTo>
                  <a:cubicBezTo>
                    <a:pt x="37" y="132"/>
                    <a:pt x="37" y="133"/>
                    <a:pt x="37" y="135"/>
                  </a:cubicBezTo>
                  <a:cubicBezTo>
                    <a:pt x="37" y="136"/>
                    <a:pt x="38" y="137"/>
                    <a:pt x="38" y="139"/>
                  </a:cubicBezTo>
                  <a:cubicBezTo>
                    <a:pt x="38" y="137"/>
                    <a:pt x="37" y="136"/>
                    <a:pt x="37" y="135"/>
                  </a:cubicBezTo>
                  <a:cubicBezTo>
                    <a:pt x="36" y="133"/>
                    <a:pt x="36" y="132"/>
                    <a:pt x="36" y="130"/>
                  </a:cubicBezTo>
                  <a:cubicBezTo>
                    <a:pt x="36" y="128"/>
                    <a:pt x="36" y="125"/>
                    <a:pt x="36" y="123"/>
                  </a:cubicBezTo>
                  <a:cubicBezTo>
                    <a:pt x="35" y="123"/>
                    <a:pt x="35" y="122"/>
                    <a:pt x="34" y="121"/>
                  </a:cubicBezTo>
                  <a:cubicBezTo>
                    <a:pt x="34" y="120"/>
                    <a:pt x="33" y="119"/>
                    <a:pt x="32" y="118"/>
                  </a:cubicBezTo>
                  <a:cubicBezTo>
                    <a:pt x="31" y="116"/>
                    <a:pt x="30" y="113"/>
                    <a:pt x="29" y="111"/>
                  </a:cubicBezTo>
                  <a:cubicBezTo>
                    <a:pt x="29" y="111"/>
                    <a:pt x="29" y="111"/>
                    <a:pt x="29" y="111"/>
                  </a:cubicBezTo>
                  <a:cubicBezTo>
                    <a:pt x="29" y="110"/>
                    <a:pt x="30" y="109"/>
                    <a:pt x="30" y="109"/>
                  </a:cubicBezTo>
                  <a:cubicBezTo>
                    <a:pt x="31" y="109"/>
                    <a:pt x="32" y="109"/>
                    <a:pt x="32" y="110"/>
                  </a:cubicBezTo>
                  <a:cubicBezTo>
                    <a:pt x="32" y="110"/>
                    <a:pt x="32" y="110"/>
                    <a:pt x="32" y="110"/>
                  </a:cubicBezTo>
                  <a:cubicBezTo>
                    <a:pt x="33" y="112"/>
                    <a:pt x="34" y="115"/>
                    <a:pt x="35" y="117"/>
                  </a:cubicBezTo>
                  <a:cubicBezTo>
                    <a:pt x="35" y="118"/>
                    <a:pt x="36" y="119"/>
                    <a:pt x="36" y="120"/>
                  </a:cubicBezTo>
                  <a:cubicBezTo>
                    <a:pt x="37" y="121"/>
                    <a:pt x="37" y="121"/>
                    <a:pt x="37" y="121"/>
                  </a:cubicBezTo>
                  <a:cubicBezTo>
                    <a:pt x="38" y="122"/>
                    <a:pt x="38" y="122"/>
                    <a:pt x="39" y="122"/>
                  </a:cubicBezTo>
                  <a:cubicBezTo>
                    <a:pt x="40" y="123"/>
                    <a:pt x="41" y="124"/>
                    <a:pt x="42" y="125"/>
                  </a:cubicBezTo>
                  <a:cubicBezTo>
                    <a:pt x="42" y="125"/>
                    <a:pt x="43" y="125"/>
                    <a:pt x="44" y="124"/>
                  </a:cubicBezTo>
                  <a:cubicBezTo>
                    <a:pt x="43" y="124"/>
                    <a:pt x="43" y="124"/>
                    <a:pt x="43" y="123"/>
                  </a:cubicBezTo>
                  <a:cubicBezTo>
                    <a:pt x="42" y="122"/>
                    <a:pt x="41" y="121"/>
                    <a:pt x="40" y="120"/>
                  </a:cubicBezTo>
                  <a:cubicBezTo>
                    <a:pt x="39" y="120"/>
                    <a:pt x="38" y="119"/>
                    <a:pt x="38" y="118"/>
                  </a:cubicBezTo>
                  <a:cubicBezTo>
                    <a:pt x="38" y="118"/>
                    <a:pt x="37" y="118"/>
                    <a:pt x="37" y="117"/>
                  </a:cubicBezTo>
                  <a:cubicBezTo>
                    <a:pt x="37" y="117"/>
                    <a:pt x="37" y="117"/>
                    <a:pt x="37" y="117"/>
                  </a:cubicBezTo>
                  <a:cubicBezTo>
                    <a:pt x="37" y="117"/>
                    <a:pt x="37" y="117"/>
                    <a:pt x="37" y="116"/>
                  </a:cubicBezTo>
                  <a:cubicBezTo>
                    <a:pt x="37" y="116"/>
                    <a:pt x="37" y="116"/>
                    <a:pt x="37" y="116"/>
                  </a:cubicBezTo>
                  <a:cubicBezTo>
                    <a:pt x="37" y="116"/>
                    <a:pt x="37" y="116"/>
                    <a:pt x="37" y="116"/>
                  </a:cubicBezTo>
                  <a:cubicBezTo>
                    <a:pt x="37" y="113"/>
                    <a:pt x="37" y="110"/>
                    <a:pt x="36" y="107"/>
                  </a:cubicBezTo>
                  <a:cubicBezTo>
                    <a:pt x="36" y="106"/>
                    <a:pt x="36" y="104"/>
                    <a:pt x="36" y="103"/>
                  </a:cubicBezTo>
                  <a:cubicBezTo>
                    <a:pt x="35" y="101"/>
                    <a:pt x="35" y="100"/>
                    <a:pt x="34" y="99"/>
                  </a:cubicBezTo>
                  <a:cubicBezTo>
                    <a:pt x="34" y="99"/>
                    <a:pt x="34" y="97"/>
                    <a:pt x="35" y="97"/>
                  </a:cubicBezTo>
                  <a:cubicBezTo>
                    <a:pt x="35" y="96"/>
                    <a:pt x="37" y="96"/>
                    <a:pt x="37" y="97"/>
                  </a:cubicBezTo>
                  <a:cubicBezTo>
                    <a:pt x="37" y="97"/>
                    <a:pt x="37" y="97"/>
                    <a:pt x="37" y="97"/>
                  </a:cubicBezTo>
                  <a:cubicBezTo>
                    <a:pt x="37" y="97"/>
                    <a:pt x="37" y="97"/>
                    <a:pt x="37" y="97"/>
                  </a:cubicBezTo>
                  <a:cubicBezTo>
                    <a:pt x="38" y="99"/>
                    <a:pt x="39" y="101"/>
                    <a:pt x="39" y="102"/>
                  </a:cubicBezTo>
                  <a:cubicBezTo>
                    <a:pt x="39" y="104"/>
                    <a:pt x="39" y="105"/>
                    <a:pt x="39" y="107"/>
                  </a:cubicBezTo>
                  <a:cubicBezTo>
                    <a:pt x="39" y="110"/>
                    <a:pt x="39" y="113"/>
                    <a:pt x="39" y="116"/>
                  </a:cubicBezTo>
                  <a:cubicBezTo>
                    <a:pt x="39" y="116"/>
                    <a:pt x="39" y="116"/>
                    <a:pt x="40" y="117"/>
                  </a:cubicBezTo>
                  <a:cubicBezTo>
                    <a:pt x="41" y="117"/>
                    <a:pt x="43" y="117"/>
                    <a:pt x="44" y="117"/>
                  </a:cubicBezTo>
                  <a:cubicBezTo>
                    <a:pt x="46" y="116"/>
                    <a:pt x="48" y="116"/>
                    <a:pt x="49" y="115"/>
                  </a:cubicBezTo>
                  <a:cubicBezTo>
                    <a:pt x="51" y="114"/>
                    <a:pt x="53" y="114"/>
                    <a:pt x="54" y="113"/>
                  </a:cubicBezTo>
                  <a:cubicBezTo>
                    <a:pt x="56" y="112"/>
                    <a:pt x="57" y="111"/>
                    <a:pt x="58" y="110"/>
                  </a:cubicBezTo>
                  <a:cubicBezTo>
                    <a:pt x="58" y="108"/>
                    <a:pt x="58" y="106"/>
                    <a:pt x="58" y="104"/>
                  </a:cubicBezTo>
                  <a:cubicBezTo>
                    <a:pt x="58" y="103"/>
                    <a:pt x="59" y="102"/>
                    <a:pt x="59" y="101"/>
                  </a:cubicBezTo>
                  <a:cubicBezTo>
                    <a:pt x="60" y="99"/>
                    <a:pt x="60" y="99"/>
                    <a:pt x="61" y="98"/>
                  </a:cubicBezTo>
                  <a:cubicBezTo>
                    <a:pt x="62" y="96"/>
                    <a:pt x="63" y="94"/>
                    <a:pt x="64" y="92"/>
                  </a:cubicBezTo>
                  <a:cubicBezTo>
                    <a:pt x="65" y="90"/>
                    <a:pt x="67" y="89"/>
                    <a:pt x="68" y="88"/>
                  </a:cubicBezTo>
                  <a:cubicBezTo>
                    <a:pt x="68" y="86"/>
                    <a:pt x="68" y="84"/>
                    <a:pt x="68" y="83"/>
                  </a:cubicBezTo>
                  <a:cubicBezTo>
                    <a:pt x="69" y="81"/>
                    <a:pt x="70" y="80"/>
                    <a:pt x="70" y="78"/>
                  </a:cubicBezTo>
                  <a:cubicBezTo>
                    <a:pt x="71" y="75"/>
                    <a:pt x="73" y="73"/>
                    <a:pt x="75" y="70"/>
                  </a:cubicBezTo>
                  <a:cubicBezTo>
                    <a:pt x="73" y="73"/>
                    <a:pt x="72" y="76"/>
                    <a:pt x="71" y="78"/>
                  </a:cubicBezTo>
                  <a:cubicBezTo>
                    <a:pt x="70" y="80"/>
                    <a:pt x="70" y="81"/>
                    <a:pt x="69" y="83"/>
                  </a:cubicBezTo>
                  <a:cubicBezTo>
                    <a:pt x="69" y="84"/>
                    <a:pt x="69" y="85"/>
                    <a:pt x="69" y="87"/>
                  </a:cubicBezTo>
                  <a:cubicBezTo>
                    <a:pt x="69" y="86"/>
                    <a:pt x="70" y="86"/>
                    <a:pt x="70" y="86"/>
                  </a:cubicBezTo>
                  <a:cubicBezTo>
                    <a:pt x="71" y="86"/>
                    <a:pt x="71" y="85"/>
                    <a:pt x="72" y="85"/>
                  </a:cubicBezTo>
                  <a:cubicBezTo>
                    <a:pt x="73" y="85"/>
                    <a:pt x="74" y="85"/>
                    <a:pt x="75" y="85"/>
                  </a:cubicBezTo>
                  <a:cubicBezTo>
                    <a:pt x="77" y="85"/>
                    <a:pt x="79" y="85"/>
                    <a:pt x="81" y="85"/>
                  </a:cubicBezTo>
                  <a:cubicBezTo>
                    <a:pt x="82" y="84"/>
                    <a:pt x="83" y="83"/>
                    <a:pt x="84" y="81"/>
                  </a:cubicBezTo>
                  <a:cubicBezTo>
                    <a:pt x="85" y="80"/>
                    <a:pt x="85" y="78"/>
                    <a:pt x="85" y="77"/>
                  </a:cubicBezTo>
                  <a:cubicBezTo>
                    <a:pt x="85" y="75"/>
                    <a:pt x="85" y="74"/>
                    <a:pt x="86" y="72"/>
                  </a:cubicBezTo>
                  <a:cubicBezTo>
                    <a:pt x="86" y="70"/>
                    <a:pt x="86" y="69"/>
                    <a:pt x="87" y="67"/>
                  </a:cubicBezTo>
                  <a:cubicBezTo>
                    <a:pt x="86" y="69"/>
                    <a:pt x="86" y="70"/>
                    <a:pt x="86" y="72"/>
                  </a:cubicBezTo>
                  <a:cubicBezTo>
                    <a:pt x="86" y="74"/>
                    <a:pt x="85" y="75"/>
                    <a:pt x="85" y="77"/>
                  </a:cubicBezTo>
                  <a:cubicBezTo>
                    <a:pt x="86" y="78"/>
                    <a:pt x="86" y="80"/>
                    <a:pt x="85" y="82"/>
                  </a:cubicBezTo>
                  <a:cubicBezTo>
                    <a:pt x="84" y="83"/>
                    <a:pt x="83" y="84"/>
                    <a:pt x="82" y="85"/>
                  </a:cubicBezTo>
                  <a:cubicBezTo>
                    <a:pt x="83" y="85"/>
                    <a:pt x="84" y="84"/>
                    <a:pt x="85" y="84"/>
                  </a:cubicBezTo>
                  <a:cubicBezTo>
                    <a:pt x="86" y="84"/>
                    <a:pt x="87" y="83"/>
                    <a:pt x="88" y="83"/>
                  </a:cubicBezTo>
                  <a:cubicBezTo>
                    <a:pt x="90" y="83"/>
                    <a:pt x="92" y="83"/>
                    <a:pt x="94" y="83"/>
                  </a:cubicBezTo>
                  <a:cubicBezTo>
                    <a:pt x="92" y="83"/>
                    <a:pt x="90" y="83"/>
                    <a:pt x="88" y="83"/>
                  </a:cubicBezTo>
                  <a:cubicBezTo>
                    <a:pt x="87" y="83"/>
                    <a:pt x="86" y="84"/>
                    <a:pt x="85" y="84"/>
                  </a:cubicBezTo>
                  <a:cubicBezTo>
                    <a:pt x="84" y="85"/>
                    <a:pt x="83" y="85"/>
                    <a:pt x="82" y="85"/>
                  </a:cubicBezTo>
                  <a:cubicBezTo>
                    <a:pt x="79" y="86"/>
                    <a:pt x="77" y="86"/>
                    <a:pt x="75" y="86"/>
                  </a:cubicBezTo>
                  <a:cubicBezTo>
                    <a:pt x="74" y="86"/>
                    <a:pt x="73" y="86"/>
                    <a:pt x="72" y="86"/>
                  </a:cubicBezTo>
                  <a:cubicBezTo>
                    <a:pt x="71" y="86"/>
                    <a:pt x="70" y="87"/>
                    <a:pt x="69" y="87"/>
                  </a:cubicBezTo>
                  <a:cubicBezTo>
                    <a:pt x="68" y="89"/>
                    <a:pt x="66" y="91"/>
                    <a:pt x="65" y="92"/>
                  </a:cubicBezTo>
                  <a:cubicBezTo>
                    <a:pt x="64" y="94"/>
                    <a:pt x="63" y="96"/>
                    <a:pt x="62" y="98"/>
                  </a:cubicBezTo>
                  <a:cubicBezTo>
                    <a:pt x="61" y="99"/>
                    <a:pt x="61" y="100"/>
                    <a:pt x="60" y="101"/>
                  </a:cubicBezTo>
                  <a:cubicBezTo>
                    <a:pt x="60" y="102"/>
                    <a:pt x="60" y="103"/>
                    <a:pt x="60" y="104"/>
                  </a:cubicBezTo>
                  <a:cubicBezTo>
                    <a:pt x="59" y="106"/>
                    <a:pt x="59" y="108"/>
                    <a:pt x="60" y="110"/>
                  </a:cubicBezTo>
                  <a:close/>
                  <a:moveTo>
                    <a:pt x="110" y="163"/>
                  </a:moveTo>
                  <a:cubicBezTo>
                    <a:pt x="109" y="162"/>
                    <a:pt x="109" y="161"/>
                    <a:pt x="108" y="160"/>
                  </a:cubicBezTo>
                  <a:cubicBezTo>
                    <a:pt x="108" y="159"/>
                    <a:pt x="108" y="158"/>
                    <a:pt x="107" y="157"/>
                  </a:cubicBezTo>
                  <a:cubicBezTo>
                    <a:pt x="107" y="157"/>
                    <a:pt x="107" y="156"/>
                    <a:pt x="106" y="156"/>
                  </a:cubicBezTo>
                  <a:cubicBezTo>
                    <a:pt x="106" y="156"/>
                    <a:pt x="106" y="157"/>
                    <a:pt x="106" y="157"/>
                  </a:cubicBezTo>
                  <a:cubicBezTo>
                    <a:pt x="106" y="157"/>
                    <a:pt x="106" y="158"/>
                    <a:pt x="106" y="158"/>
                  </a:cubicBezTo>
                  <a:cubicBezTo>
                    <a:pt x="106" y="158"/>
                    <a:pt x="106" y="158"/>
                    <a:pt x="106" y="158"/>
                  </a:cubicBezTo>
                  <a:cubicBezTo>
                    <a:pt x="106" y="158"/>
                    <a:pt x="106" y="158"/>
                    <a:pt x="106" y="158"/>
                  </a:cubicBezTo>
                  <a:cubicBezTo>
                    <a:pt x="106" y="158"/>
                    <a:pt x="106" y="158"/>
                    <a:pt x="106" y="158"/>
                  </a:cubicBezTo>
                  <a:cubicBezTo>
                    <a:pt x="106" y="158"/>
                    <a:pt x="106" y="158"/>
                    <a:pt x="106" y="158"/>
                  </a:cubicBezTo>
                  <a:cubicBezTo>
                    <a:pt x="105" y="160"/>
                    <a:pt x="105" y="161"/>
                    <a:pt x="105" y="163"/>
                  </a:cubicBezTo>
                  <a:cubicBezTo>
                    <a:pt x="104" y="164"/>
                    <a:pt x="104" y="165"/>
                    <a:pt x="104" y="165"/>
                  </a:cubicBezTo>
                  <a:cubicBezTo>
                    <a:pt x="104" y="166"/>
                    <a:pt x="104" y="166"/>
                    <a:pt x="104" y="166"/>
                  </a:cubicBezTo>
                  <a:cubicBezTo>
                    <a:pt x="104" y="167"/>
                    <a:pt x="104" y="167"/>
                    <a:pt x="104" y="167"/>
                  </a:cubicBezTo>
                  <a:cubicBezTo>
                    <a:pt x="104" y="168"/>
                    <a:pt x="104" y="168"/>
                    <a:pt x="104" y="169"/>
                  </a:cubicBezTo>
                  <a:cubicBezTo>
                    <a:pt x="105" y="170"/>
                    <a:pt x="105" y="171"/>
                    <a:pt x="104" y="172"/>
                  </a:cubicBezTo>
                  <a:cubicBezTo>
                    <a:pt x="104" y="171"/>
                    <a:pt x="104" y="170"/>
                    <a:pt x="104" y="169"/>
                  </a:cubicBezTo>
                  <a:cubicBezTo>
                    <a:pt x="104" y="169"/>
                    <a:pt x="103" y="168"/>
                    <a:pt x="103" y="168"/>
                  </a:cubicBezTo>
                  <a:cubicBezTo>
                    <a:pt x="103" y="168"/>
                    <a:pt x="103" y="167"/>
                    <a:pt x="103" y="167"/>
                  </a:cubicBezTo>
                  <a:cubicBezTo>
                    <a:pt x="102" y="168"/>
                    <a:pt x="102" y="168"/>
                    <a:pt x="102" y="168"/>
                  </a:cubicBezTo>
                  <a:cubicBezTo>
                    <a:pt x="100" y="170"/>
                    <a:pt x="98" y="173"/>
                    <a:pt x="96" y="175"/>
                  </a:cubicBezTo>
                  <a:cubicBezTo>
                    <a:pt x="95" y="176"/>
                    <a:pt x="95" y="176"/>
                    <a:pt x="94" y="176"/>
                  </a:cubicBezTo>
                  <a:cubicBezTo>
                    <a:pt x="93" y="177"/>
                    <a:pt x="92" y="177"/>
                    <a:pt x="91" y="177"/>
                  </a:cubicBezTo>
                  <a:cubicBezTo>
                    <a:pt x="90" y="178"/>
                    <a:pt x="88" y="178"/>
                    <a:pt x="87" y="179"/>
                  </a:cubicBezTo>
                  <a:cubicBezTo>
                    <a:pt x="88" y="178"/>
                    <a:pt x="90" y="178"/>
                    <a:pt x="91" y="177"/>
                  </a:cubicBezTo>
                  <a:cubicBezTo>
                    <a:pt x="93" y="176"/>
                    <a:pt x="95" y="176"/>
                    <a:pt x="96" y="175"/>
                  </a:cubicBezTo>
                  <a:cubicBezTo>
                    <a:pt x="98" y="172"/>
                    <a:pt x="100" y="170"/>
                    <a:pt x="102" y="167"/>
                  </a:cubicBezTo>
                  <a:cubicBezTo>
                    <a:pt x="102" y="167"/>
                    <a:pt x="102" y="167"/>
                    <a:pt x="102" y="167"/>
                  </a:cubicBezTo>
                  <a:cubicBezTo>
                    <a:pt x="102" y="166"/>
                    <a:pt x="103" y="166"/>
                    <a:pt x="103" y="166"/>
                  </a:cubicBezTo>
                  <a:cubicBezTo>
                    <a:pt x="103" y="166"/>
                    <a:pt x="103" y="165"/>
                    <a:pt x="103" y="165"/>
                  </a:cubicBezTo>
                  <a:cubicBezTo>
                    <a:pt x="103" y="164"/>
                    <a:pt x="104" y="164"/>
                    <a:pt x="104" y="163"/>
                  </a:cubicBezTo>
                  <a:cubicBezTo>
                    <a:pt x="104" y="162"/>
                    <a:pt x="104" y="160"/>
                    <a:pt x="104" y="159"/>
                  </a:cubicBezTo>
                  <a:cubicBezTo>
                    <a:pt x="103" y="160"/>
                    <a:pt x="101" y="161"/>
                    <a:pt x="100" y="162"/>
                  </a:cubicBezTo>
                  <a:cubicBezTo>
                    <a:pt x="99" y="162"/>
                    <a:pt x="98" y="163"/>
                    <a:pt x="97" y="163"/>
                  </a:cubicBezTo>
                  <a:cubicBezTo>
                    <a:pt x="96" y="164"/>
                    <a:pt x="96" y="165"/>
                    <a:pt x="95" y="166"/>
                  </a:cubicBezTo>
                  <a:cubicBezTo>
                    <a:pt x="94" y="168"/>
                    <a:pt x="92" y="169"/>
                    <a:pt x="90" y="171"/>
                  </a:cubicBezTo>
                  <a:cubicBezTo>
                    <a:pt x="88" y="172"/>
                    <a:pt x="86" y="173"/>
                    <a:pt x="84" y="174"/>
                  </a:cubicBezTo>
                  <a:cubicBezTo>
                    <a:pt x="86" y="173"/>
                    <a:pt x="88" y="172"/>
                    <a:pt x="90" y="170"/>
                  </a:cubicBezTo>
                  <a:cubicBezTo>
                    <a:pt x="92" y="169"/>
                    <a:pt x="93" y="167"/>
                    <a:pt x="95" y="166"/>
                  </a:cubicBezTo>
                  <a:cubicBezTo>
                    <a:pt x="95" y="165"/>
                    <a:pt x="95" y="165"/>
                    <a:pt x="95" y="164"/>
                  </a:cubicBezTo>
                  <a:cubicBezTo>
                    <a:pt x="96" y="164"/>
                    <a:pt x="96" y="163"/>
                    <a:pt x="97" y="163"/>
                  </a:cubicBezTo>
                  <a:cubicBezTo>
                    <a:pt x="97" y="162"/>
                    <a:pt x="98" y="161"/>
                    <a:pt x="99" y="161"/>
                  </a:cubicBezTo>
                  <a:cubicBezTo>
                    <a:pt x="101" y="159"/>
                    <a:pt x="103" y="158"/>
                    <a:pt x="105" y="157"/>
                  </a:cubicBezTo>
                  <a:cubicBezTo>
                    <a:pt x="105" y="154"/>
                    <a:pt x="105" y="152"/>
                    <a:pt x="105" y="150"/>
                  </a:cubicBezTo>
                  <a:cubicBezTo>
                    <a:pt x="105" y="150"/>
                    <a:pt x="104" y="151"/>
                    <a:pt x="103" y="151"/>
                  </a:cubicBezTo>
                  <a:cubicBezTo>
                    <a:pt x="102" y="151"/>
                    <a:pt x="101" y="151"/>
                    <a:pt x="100" y="151"/>
                  </a:cubicBezTo>
                  <a:cubicBezTo>
                    <a:pt x="99" y="151"/>
                    <a:pt x="98" y="151"/>
                    <a:pt x="97" y="151"/>
                  </a:cubicBezTo>
                  <a:cubicBezTo>
                    <a:pt x="94" y="151"/>
                    <a:pt x="90" y="153"/>
                    <a:pt x="87" y="155"/>
                  </a:cubicBezTo>
                  <a:cubicBezTo>
                    <a:pt x="90" y="152"/>
                    <a:pt x="94" y="151"/>
                    <a:pt x="97" y="150"/>
                  </a:cubicBezTo>
                  <a:cubicBezTo>
                    <a:pt x="98" y="150"/>
                    <a:pt x="99" y="150"/>
                    <a:pt x="100" y="150"/>
                  </a:cubicBezTo>
                  <a:cubicBezTo>
                    <a:pt x="101" y="150"/>
                    <a:pt x="102" y="150"/>
                    <a:pt x="103" y="150"/>
                  </a:cubicBezTo>
                  <a:cubicBezTo>
                    <a:pt x="104" y="150"/>
                    <a:pt x="105" y="149"/>
                    <a:pt x="106" y="148"/>
                  </a:cubicBezTo>
                  <a:cubicBezTo>
                    <a:pt x="106" y="148"/>
                    <a:pt x="106" y="148"/>
                    <a:pt x="106" y="148"/>
                  </a:cubicBezTo>
                  <a:cubicBezTo>
                    <a:pt x="106" y="148"/>
                    <a:pt x="106" y="148"/>
                    <a:pt x="106" y="148"/>
                  </a:cubicBezTo>
                  <a:cubicBezTo>
                    <a:pt x="106" y="148"/>
                    <a:pt x="107" y="147"/>
                    <a:pt x="107" y="147"/>
                  </a:cubicBezTo>
                  <a:cubicBezTo>
                    <a:pt x="107" y="145"/>
                    <a:pt x="107" y="143"/>
                    <a:pt x="107" y="141"/>
                  </a:cubicBezTo>
                  <a:cubicBezTo>
                    <a:pt x="107" y="139"/>
                    <a:pt x="107" y="137"/>
                    <a:pt x="106" y="136"/>
                  </a:cubicBezTo>
                  <a:cubicBezTo>
                    <a:pt x="106" y="133"/>
                    <a:pt x="106" y="130"/>
                    <a:pt x="106" y="128"/>
                  </a:cubicBezTo>
                  <a:cubicBezTo>
                    <a:pt x="106" y="128"/>
                    <a:pt x="105" y="128"/>
                    <a:pt x="104" y="128"/>
                  </a:cubicBezTo>
                  <a:cubicBezTo>
                    <a:pt x="103" y="129"/>
                    <a:pt x="102" y="129"/>
                    <a:pt x="101" y="130"/>
                  </a:cubicBezTo>
                  <a:cubicBezTo>
                    <a:pt x="99" y="131"/>
                    <a:pt x="97" y="132"/>
                    <a:pt x="96" y="134"/>
                  </a:cubicBezTo>
                  <a:cubicBezTo>
                    <a:pt x="97" y="132"/>
                    <a:pt x="99" y="130"/>
                    <a:pt x="101" y="129"/>
                  </a:cubicBezTo>
                  <a:cubicBezTo>
                    <a:pt x="102" y="128"/>
                    <a:pt x="103" y="128"/>
                    <a:pt x="104" y="127"/>
                  </a:cubicBezTo>
                  <a:cubicBezTo>
                    <a:pt x="105" y="127"/>
                    <a:pt x="106" y="127"/>
                    <a:pt x="106" y="126"/>
                  </a:cubicBezTo>
                  <a:cubicBezTo>
                    <a:pt x="106" y="125"/>
                    <a:pt x="106" y="125"/>
                    <a:pt x="106" y="124"/>
                  </a:cubicBezTo>
                  <a:cubicBezTo>
                    <a:pt x="107" y="120"/>
                    <a:pt x="106" y="117"/>
                    <a:pt x="106" y="113"/>
                  </a:cubicBezTo>
                  <a:cubicBezTo>
                    <a:pt x="106" y="112"/>
                    <a:pt x="106" y="111"/>
                    <a:pt x="106" y="110"/>
                  </a:cubicBezTo>
                  <a:cubicBezTo>
                    <a:pt x="106" y="110"/>
                    <a:pt x="105" y="110"/>
                    <a:pt x="105" y="111"/>
                  </a:cubicBezTo>
                  <a:cubicBezTo>
                    <a:pt x="104" y="111"/>
                    <a:pt x="104" y="110"/>
                    <a:pt x="103" y="110"/>
                  </a:cubicBezTo>
                  <a:cubicBezTo>
                    <a:pt x="103" y="110"/>
                    <a:pt x="102" y="109"/>
                    <a:pt x="102" y="109"/>
                  </a:cubicBezTo>
                  <a:cubicBezTo>
                    <a:pt x="101" y="108"/>
                    <a:pt x="100" y="106"/>
                    <a:pt x="98" y="105"/>
                  </a:cubicBezTo>
                  <a:cubicBezTo>
                    <a:pt x="97" y="104"/>
                    <a:pt x="95" y="103"/>
                    <a:pt x="94" y="102"/>
                  </a:cubicBezTo>
                  <a:cubicBezTo>
                    <a:pt x="92" y="101"/>
                    <a:pt x="90" y="100"/>
                    <a:pt x="88" y="100"/>
                  </a:cubicBezTo>
                  <a:cubicBezTo>
                    <a:pt x="90" y="100"/>
                    <a:pt x="92" y="101"/>
                    <a:pt x="94" y="101"/>
                  </a:cubicBezTo>
                  <a:cubicBezTo>
                    <a:pt x="96" y="102"/>
                    <a:pt x="97" y="103"/>
                    <a:pt x="99" y="104"/>
                  </a:cubicBezTo>
                  <a:cubicBezTo>
                    <a:pt x="100" y="106"/>
                    <a:pt x="102" y="107"/>
                    <a:pt x="103" y="108"/>
                  </a:cubicBezTo>
                  <a:cubicBezTo>
                    <a:pt x="104" y="109"/>
                    <a:pt x="104" y="109"/>
                    <a:pt x="105" y="109"/>
                  </a:cubicBezTo>
                  <a:cubicBezTo>
                    <a:pt x="105" y="109"/>
                    <a:pt x="105" y="109"/>
                    <a:pt x="106" y="109"/>
                  </a:cubicBezTo>
                  <a:cubicBezTo>
                    <a:pt x="106" y="106"/>
                    <a:pt x="106" y="104"/>
                    <a:pt x="106" y="101"/>
                  </a:cubicBezTo>
                  <a:cubicBezTo>
                    <a:pt x="106" y="98"/>
                    <a:pt x="105" y="94"/>
                    <a:pt x="104" y="90"/>
                  </a:cubicBezTo>
                  <a:cubicBezTo>
                    <a:pt x="103" y="87"/>
                    <a:pt x="103" y="83"/>
                    <a:pt x="102" y="80"/>
                  </a:cubicBezTo>
                  <a:cubicBezTo>
                    <a:pt x="102" y="80"/>
                    <a:pt x="101" y="77"/>
                    <a:pt x="102" y="77"/>
                  </a:cubicBezTo>
                  <a:cubicBezTo>
                    <a:pt x="103" y="76"/>
                    <a:pt x="104" y="77"/>
                    <a:pt x="105" y="78"/>
                  </a:cubicBezTo>
                  <a:cubicBezTo>
                    <a:pt x="105" y="78"/>
                    <a:pt x="105" y="78"/>
                    <a:pt x="105" y="78"/>
                  </a:cubicBezTo>
                  <a:cubicBezTo>
                    <a:pt x="106" y="82"/>
                    <a:pt x="107" y="86"/>
                    <a:pt x="108" y="90"/>
                  </a:cubicBezTo>
                  <a:cubicBezTo>
                    <a:pt x="109" y="93"/>
                    <a:pt x="109" y="97"/>
                    <a:pt x="109" y="101"/>
                  </a:cubicBezTo>
                  <a:cubicBezTo>
                    <a:pt x="109" y="105"/>
                    <a:pt x="109" y="109"/>
                    <a:pt x="109" y="113"/>
                  </a:cubicBezTo>
                  <a:cubicBezTo>
                    <a:pt x="109" y="116"/>
                    <a:pt x="109" y="120"/>
                    <a:pt x="109" y="124"/>
                  </a:cubicBezTo>
                  <a:cubicBezTo>
                    <a:pt x="108" y="128"/>
                    <a:pt x="108" y="132"/>
                    <a:pt x="108" y="136"/>
                  </a:cubicBezTo>
                  <a:cubicBezTo>
                    <a:pt x="108" y="137"/>
                    <a:pt x="108" y="139"/>
                    <a:pt x="108" y="141"/>
                  </a:cubicBezTo>
                  <a:cubicBezTo>
                    <a:pt x="109" y="143"/>
                    <a:pt x="108" y="145"/>
                    <a:pt x="108" y="147"/>
                  </a:cubicBezTo>
                  <a:cubicBezTo>
                    <a:pt x="108" y="147"/>
                    <a:pt x="107" y="148"/>
                    <a:pt x="107" y="148"/>
                  </a:cubicBezTo>
                  <a:cubicBezTo>
                    <a:pt x="107" y="148"/>
                    <a:pt x="107" y="148"/>
                    <a:pt x="107" y="148"/>
                  </a:cubicBezTo>
                  <a:cubicBezTo>
                    <a:pt x="107" y="148"/>
                    <a:pt x="107" y="148"/>
                    <a:pt x="107" y="148"/>
                  </a:cubicBezTo>
                  <a:cubicBezTo>
                    <a:pt x="107" y="150"/>
                    <a:pt x="107" y="152"/>
                    <a:pt x="106" y="154"/>
                  </a:cubicBezTo>
                  <a:cubicBezTo>
                    <a:pt x="106" y="154"/>
                    <a:pt x="107" y="154"/>
                    <a:pt x="107" y="154"/>
                  </a:cubicBezTo>
                  <a:cubicBezTo>
                    <a:pt x="107" y="155"/>
                    <a:pt x="107" y="155"/>
                    <a:pt x="107" y="155"/>
                  </a:cubicBezTo>
                  <a:cubicBezTo>
                    <a:pt x="108" y="156"/>
                    <a:pt x="108" y="156"/>
                    <a:pt x="108" y="157"/>
                  </a:cubicBezTo>
                  <a:cubicBezTo>
                    <a:pt x="109" y="158"/>
                    <a:pt x="109" y="159"/>
                    <a:pt x="109" y="160"/>
                  </a:cubicBezTo>
                  <a:cubicBezTo>
                    <a:pt x="109" y="161"/>
                    <a:pt x="110" y="162"/>
                    <a:pt x="110" y="163"/>
                  </a:cubicBezTo>
                  <a:cubicBezTo>
                    <a:pt x="110" y="164"/>
                    <a:pt x="111" y="165"/>
                    <a:pt x="111" y="166"/>
                  </a:cubicBezTo>
                  <a:cubicBezTo>
                    <a:pt x="111" y="165"/>
                    <a:pt x="110" y="164"/>
                    <a:pt x="110" y="163"/>
                  </a:cubicBezTo>
                  <a:close/>
                </a:path>
              </a:pathLst>
            </a:cu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0" name="Google Shape;520;p3"/>
            <p:cNvSpPr/>
            <p:nvPr/>
          </p:nvSpPr>
          <p:spPr>
            <a:xfrm>
              <a:off x="3071" y="1374"/>
              <a:ext cx="25" cy="5"/>
            </a:xfrm>
            <a:custGeom>
              <a:avLst/>
              <a:gdLst/>
              <a:ahLst/>
              <a:cxnLst/>
              <a:rect l="l" t="t" r="r" b="b"/>
              <a:pathLst>
                <a:path w="10" h="2" extrusionOk="0">
                  <a:moveTo>
                    <a:pt x="9" y="1"/>
                  </a:moveTo>
                  <a:cubicBezTo>
                    <a:pt x="10" y="0"/>
                    <a:pt x="0" y="1"/>
                    <a:pt x="0" y="1"/>
                  </a:cubicBezTo>
                  <a:cubicBezTo>
                    <a:pt x="0" y="1"/>
                    <a:pt x="0" y="1"/>
                    <a:pt x="0" y="1"/>
                  </a:cubicBezTo>
                  <a:cubicBezTo>
                    <a:pt x="0" y="2"/>
                    <a:pt x="8" y="2"/>
                    <a:pt x="9" y="1"/>
                  </a:cubicBezTo>
                  <a:close/>
                </a:path>
              </a:pathLst>
            </a:cu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1" name="Google Shape;521;p3"/>
            <p:cNvSpPr/>
            <p:nvPr/>
          </p:nvSpPr>
          <p:spPr>
            <a:xfrm>
              <a:off x="3050" y="1391"/>
              <a:ext cx="4" cy="24"/>
            </a:xfrm>
            <a:custGeom>
              <a:avLst/>
              <a:gdLst/>
              <a:ahLst/>
              <a:cxnLst/>
              <a:rect l="l" t="t" r="r" b="b"/>
              <a:pathLst>
                <a:path w="2" h="10" extrusionOk="0">
                  <a:moveTo>
                    <a:pt x="0" y="10"/>
                  </a:moveTo>
                  <a:cubicBezTo>
                    <a:pt x="0" y="10"/>
                    <a:pt x="0" y="10"/>
                    <a:pt x="1" y="10"/>
                  </a:cubicBezTo>
                  <a:cubicBezTo>
                    <a:pt x="1" y="10"/>
                    <a:pt x="2" y="0"/>
                    <a:pt x="1" y="1"/>
                  </a:cubicBezTo>
                  <a:cubicBezTo>
                    <a:pt x="0" y="4"/>
                    <a:pt x="0" y="10"/>
                    <a:pt x="0" y="10"/>
                  </a:cubicBezTo>
                  <a:close/>
                </a:path>
              </a:pathLst>
            </a:cu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2" name="Google Shape;522;p3"/>
            <p:cNvSpPr/>
            <p:nvPr/>
          </p:nvSpPr>
          <p:spPr>
            <a:xfrm>
              <a:off x="3025" y="1376"/>
              <a:ext cx="27" cy="12"/>
            </a:xfrm>
            <a:custGeom>
              <a:avLst/>
              <a:gdLst/>
              <a:ahLst/>
              <a:cxnLst/>
              <a:rect l="l" t="t" r="r" b="b"/>
              <a:pathLst>
                <a:path w="11" h="5" extrusionOk="0">
                  <a:moveTo>
                    <a:pt x="10" y="2"/>
                  </a:moveTo>
                  <a:cubicBezTo>
                    <a:pt x="11" y="0"/>
                    <a:pt x="0" y="3"/>
                    <a:pt x="1" y="4"/>
                  </a:cubicBezTo>
                  <a:cubicBezTo>
                    <a:pt x="2" y="5"/>
                    <a:pt x="10" y="3"/>
                    <a:pt x="10" y="2"/>
                  </a:cubicBezTo>
                  <a:close/>
                </a:path>
              </a:pathLst>
            </a:cu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23" name="Google Shape;523;p3"/>
          <p:cNvSpPr/>
          <p:nvPr/>
        </p:nvSpPr>
        <p:spPr>
          <a:xfrm>
            <a:off x="5229944" y="4738375"/>
            <a:ext cx="560708" cy="572198"/>
          </a:xfrm>
          <a:custGeom>
            <a:avLst/>
            <a:gdLst/>
            <a:ahLst/>
            <a:cxnLst/>
            <a:rect l="l" t="t" r="r" b="b"/>
            <a:pathLst>
              <a:path w="182" h="170" extrusionOk="0">
                <a:moveTo>
                  <a:pt x="24" y="127"/>
                </a:moveTo>
                <a:cubicBezTo>
                  <a:pt x="11" y="141"/>
                  <a:pt x="44" y="159"/>
                  <a:pt x="44" y="159"/>
                </a:cubicBezTo>
                <a:cubicBezTo>
                  <a:pt x="41" y="170"/>
                  <a:pt x="35" y="168"/>
                  <a:pt x="35" y="168"/>
                </a:cubicBezTo>
                <a:cubicBezTo>
                  <a:pt x="24" y="162"/>
                  <a:pt x="0" y="149"/>
                  <a:pt x="3" y="127"/>
                </a:cubicBezTo>
                <a:cubicBezTo>
                  <a:pt x="5" y="110"/>
                  <a:pt x="20" y="106"/>
                  <a:pt x="22" y="104"/>
                </a:cubicBezTo>
                <a:cubicBezTo>
                  <a:pt x="33" y="96"/>
                  <a:pt x="44" y="100"/>
                  <a:pt x="50" y="104"/>
                </a:cubicBezTo>
                <a:cubicBezTo>
                  <a:pt x="57" y="110"/>
                  <a:pt x="93" y="106"/>
                  <a:pt x="97" y="85"/>
                </a:cubicBezTo>
                <a:cubicBezTo>
                  <a:pt x="101" y="64"/>
                  <a:pt x="82" y="56"/>
                  <a:pt x="70" y="46"/>
                </a:cubicBezTo>
                <a:cubicBezTo>
                  <a:pt x="58" y="35"/>
                  <a:pt x="60" y="16"/>
                  <a:pt x="60" y="16"/>
                </a:cubicBezTo>
                <a:cubicBezTo>
                  <a:pt x="71" y="9"/>
                  <a:pt x="75" y="14"/>
                  <a:pt x="75" y="14"/>
                </a:cubicBezTo>
                <a:cubicBezTo>
                  <a:pt x="75" y="27"/>
                  <a:pt x="82" y="38"/>
                  <a:pt x="89" y="38"/>
                </a:cubicBezTo>
                <a:cubicBezTo>
                  <a:pt x="96" y="39"/>
                  <a:pt x="98" y="36"/>
                  <a:pt x="99" y="27"/>
                </a:cubicBezTo>
                <a:cubicBezTo>
                  <a:pt x="99" y="18"/>
                  <a:pt x="104" y="0"/>
                  <a:pt x="136" y="1"/>
                </a:cubicBezTo>
                <a:cubicBezTo>
                  <a:pt x="168" y="2"/>
                  <a:pt x="182" y="34"/>
                  <a:pt x="173" y="69"/>
                </a:cubicBezTo>
                <a:cubicBezTo>
                  <a:pt x="164" y="104"/>
                  <a:pt x="147" y="154"/>
                  <a:pt x="99" y="147"/>
                </a:cubicBezTo>
                <a:cubicBezTo>
                  <a:pt x="51" y="139"/>
                  <a:pt x="51" y="130"/>
                  <a:pt x="45" y="132"/>
                </a:cubicBezTo>
                <a:cubicBezTo>
                  <a:pt x="40" y="135"/>
                  <a:pt x="30" y="137"/>
                  <a:pt x="24" y="127"/>
                </a:cubicBezTo>
                <a:close/>
              </a:path>
            </a:pathLst>
          </a:custGeom>
          <a:solidFill>
            <a:srgbClr val="B48D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24" name="Google Shape;524;p3"/>
          <p:cNvGrpSpPr/>
          <p:nvPr/>
        </p:nvGrpSpPr>
        <p:grpSpPr>
          <a:xfrm>
            <a:off x="8588071" y="4708842"/>
            <a:ext cx="618316" cy="628022"/>
            <a:chOff x="4893" y="2292"/>
            <a:chExt cx="483" cy="450"/>
          </a:xfrm>
        </p:grpSpPr>
        <p:sp>
          <p:nvSpPr>
            <p:cNvPr id="525" name="Google Shape;525;p3"/>
            <p:cNvSpPr/>
            <p:nvPr/>
          </p:nvSpPr>
          <p:spPr>
            <a:xfrm>
              <a:off x="5162" y="2331"/>
              <a:ext cx="214" cy="411"/>
            </a:xfrm>
            <a:custGeom>
              <a:avLst/>
              <a:gdLst/>
              <a:ahLst/>
              <a:cxnLst/>
              <a:rect l="l" t="t" r="r" b="b"/>
              <a:pathLst>
                <a:path w="89" h="171" extrusionOk="0">
                  <a:moveTo>
                    <a:pt x="66" y="23"/>
                  </a:moveTo>
                  <a:cubicBezTo>
                    <a:pt x="61" y="11"/>
                    <a:pt x="50" y="5"/>
                    <a:pt x="37" y="2"/>
                  </a:cubicBezTo>
                  <a:cubicBezTo>
                    <a:pt x="25" y="0"/>
                    <a:pt x="7" y="8"/>
                    <a:pt x="8" y="26"/>
                  </a:cubicBezTo>
                  <a:cubicBezTo>
                    <a:pt x="9" y="35"/>
                    <a:pt x="13" y="41"/>
                    <a:pt x="17" y="45"/>
                  </a:cubicBezTo>
                  <a:cubicBezTo>
                    <a:pt x="11" y="50"/>
                    <a:pt x="7" y="51"/>
                    <a:pt x="7" y="51"/>
                  </a:cubicBezTo>
                  <a:cubicBezTo>
                    <a:pt x="4" y="51"/>
                    <a:pt x="1" y="50"/>
                    <a:pt x="0" y="50"/>
                  </a:cubicBezTo>
                  <a:cubicBezTo>
                    <a:pt x="2" y="51"/>
                    <a:pt x="1" y="61"/>
                    <a:pt x="0" y="61"/>
                  </a:cubicBezTo>
                  <a:cubicBezTo>
                    <a:pt x="0" y="61"/>
                    <a:pt x="1" y="61"/>
                    <a:pt x="4" y="62"/>
                  </a:cubicBezTo>
                  <a:cubicBezTo>
                    <a:pt x="9" y="62"/>
                    <a:pt x="19" y="63"/>
                    <a:pt x="26" y="62"/>
                  </a:cubicBezTo>
                  <a:cubicBezTo>
                    <a:pt x="25" y="63"/>
                    <a:pt x="25" y="64"/>
                    <a:pt x="24" y="64"/>
                  </a:cubicBezTo>
                  <a:cubicBezTo>
                    <a:pt x="22" y="64"/>
                    <a:pt x="13" y="66"/>
                    <a:pt x="4" y="62"/>
                  </a:cubicBezTo>
                  <a:cubicBezTo>
                    <a:pt x="5" y="63"/>
                    <a:pt x="2" y="73"/>
                    <a:pt x="1" y="73"/>
                  </a:cubicBezTo>
                  <a:cubicBezTo>
                    <a:pt x="7" y="74"/>
                    <a:pt x="13" y="74"/>
                    <a:pt x="17" y="74"/>
                  </a:cubicBezTo>
                  <a:cubicBezTo>
                    <a:pt x="8" y="76"/>
                    <a:pt x="6" y="98"/>
                    <a:pt x="6" y="121"/>
                  </a:cubicBezTo>
                  <a:cubicBezTo>
                    <a:pt x="6" y="144"/>
                    <a:pt x="6" y="167"/>
                    <a:pt x="6" y="167"/>
                  </a:cubicBezTo>
                  <a:cubicBezTo>
                    <a:pt x="6" y="167"/>
                    <a:pt x="8" y="171"/>
                    <a:pt x="13" y="168"/>
                  </a:cubicBezTo>
                  <a:cubicBezTo>
                    <a:pt x="13" y="168"/>
                    <a:pt x="11" y="127"/>
                    <a:pt x="13" y="108"/>
                  </a:cubicBezTo>
                  <a:cubicBezTo>
                    <a:pt x="15" y="90"/>
                    <a:pt x="19" y="87"/>
                    <a:pt x="25" y="87"/>
                  </a:cubicBezTo>
                  <a:cubicBezTo>
                    <a:pt x="24" y="88"/>
                    <a:pt x="24" y="89"/>
                    <a:pt x="24" y="90"/>
                  </a:cubicBezTo>
                  <a:cubicBezTo>
                    <a:pt x="18" y="109"/>
                    <a:pt x="38" y="128"/>
                    <a:pt x="59" y="119"/>
                  </a:cubicBezTo>
                  <a:cubicBezTo>
                    <a:pt x="82" y="110"/>
                    <a:pt x="79" y="86"/>
                    <a:pt x="80" y="82"/>
                  </a:cubicBezTo>
                  <a:cubicBezTo>
                    <a:pt x="89" y="42"/>
                    <a:pt x="67" y="26"/>
                    <a:pt x="66" y="23"/>
                  </a:cubicBezTo>
                  <a:close/>
                  <a:moveTo>
                    <a:pt x="31" y="68"/>
                  </a:moveTo>
                  <a:cubicBezTo>
                    <a:pt x="27" y="65"/>
                    <a:pt x="27" y="64"/>
                    <a:pt x="30" y="62"/>
                  </a:cubicBezTo>
                  <a:cubicBezTo>
                    <a:pt x="30" y="64"/>
                    <a:pt x="31" y="66"/>
                    <a:pt x="31" y="68"/>
                  </a:cubicBezTo>
                  <a:close/>
                  <a:moveTo>
                    <a:pt x="18" y="52"/>
                  </a:moveTo>
                  <a:cubicBezTo>
                    <a:pt x="14" y="52"/>
                    <a:pt x="11" y="52"/>
                    <a:pt x="14" y="50"/>
                  </a:cubicBezTo>
                  <a:cubicBezTo>
                    <a:pt x="17" y="48"/>
                    <a:pt x="19" y="46"/>
                    <a:pt x="19" y="46"/>
                  </a:cubicBezTo>
                  <a:cubicBezTo>
                    <a:pt x="21" y="47"/>
                    <a:pt x="23" y="48"/>
                    <a:pt x="24" y="48"/>
                  </a:cubicBezTo>
                  <a:cubicBezTo>
                    <a:pt x="24" y="50"/>
                    <a:pt x="21" y="53"/>
                    <a:pt x="18" y="52"/>
                  </a:cubicBezTo>
                  <a:close/>
                  <a:moveTo>
                    <a:pt x="25" y="55"/>
                  </a:moveTo>
                  <a:cubicBezTo>
                    <a:pt x="23" y="54"/>
                    <a:pt x="26" y="52"/>
                    <a:pt x="28" y="49"/>
                  </a:cubicBezTo>
                  <a:cubicBezTo>
                    <a:pt x="28" y="49"/>
                    <a:pt x="28" y="49"/>
                    <a:pt x="28" y="49"/>
                  </a:cubicBezTo>
                  <a:cubicBezTo>
                    <a:pt x="28" y="49"/>
                    <a:pt x="29" y="49"/>
                    <a:pt x="29" y="49"/>
                  </a:cubicBezTo>
                  <a:cubicBezTo>
                    <a:pt x="29" y="49"/>
                    <a:pt x="29" y="51"/>
                    <a:pt x="29" y="55"/>
                  </a:cubicBezTo>
                  <a:cubicBezTo>
                    <a:pt x="29" y="55"/>
                    <a:pt x="27" y="56"/>
                    <a:pt x="25" y="55"/>
                  </a:cubicBezTo>
                  <a:close/>
                </a:path>
              </a:pathLst>
            </a:custGeom>
            <a:solidFill>
              <a:srgbClr val="CC66A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6" name="Google Shape;526;p3"/>
            <p:cNvSpPr/>
            <p:nvPr/>
          </p:nvSpPr>
          <p:spPr>
            <a:xfrm>
              <a:off x="5165" y="2482"/>
              <a:ext cx="7" cy="19"/>
            </a:xfrm>
            <a:custGeom>
              <a:avLst/>
              <a:gdLst/>
              <a:ahLst/>
              <a:cxnLst/>
              <a:rect l="l" t="t" r="r" b="b"/>
              <a:pathLst>
                <a:path w="3" h="8" extrusionOk="0">
                  <a:moveTo>
                    <a:pt x="0" y="8"/>
                  </a:moveTo>
                  <a:cubicBezTo>
                    <a:pt x="1" y="8"/>
                    <a:pt x="3" y="1"/>
                    <a:pt x="3" y="1"/>
                  </a:cubicBezTo>
                  <a:cubicBezTo>
                    <a:pt x="3" y="1"/>
                    <a:pt x="3" y="1"/>
                    <a:pt x="3" y="1"/>
                  </a:cubicBezTo>
                  <a:cubicBezTo>
                    <a:pt x="2" y="0"/>
                    <a:pt x="0" y="8"/>
                    <a:pt x="0" y="8"/>
                  </a:cubicBezTo>
                  <a:cubicBezTo>
                    <a:pt x="0" y="8"/>
                    <a:pt x="0" y="8"/>
                    <a:pt x="0" y="8"/>
                  </a:cubicBezTo>
                  <a:close/>
                </a:path>
              </a:pathLst>
            </a:custGeom>
            <a:solidFill>
              <a:srgbClr val="CC66A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7" name="Google Shape;527;p3"/>
            <p:cNvSpPr/>
            <p:nvPr/>
          </p:nvSpPr>
          <p:spPr>
            <a:xfrm>
              <a:off x="5160" y="2453"/>
              <a:ext cx="5" cy="19"/>
            </a:xfrm>
            <a:custGeom>
              <a:avLst/>
              <a:gdLst/>
              <a:ahLst/>
              <a:cxnLst/>
              <a:rect l="l" t="t" r="r" b="b"/>
              <a:pathLst>
                <a:path w="2" h="8" extrusionOk="0">
                  <a:moveTo>
                    <a:pt x="1" y="0"/>
                  </a:moveTo>
                  <a:cubicBezTo>
                    <a:pt x="1" y="0"/>
                    <a:pt x="1" y="0"/>
                    <a:pt x="1" y="0"/>
                  </a:cubicBezTo>
                  <a:cubicBezTo>
                    <a:pt x="1" y="0"/>
                    <a:pt x="1" y="0"/>
                    <a:pt x="1" y="0"/>
                  </a:cubicBezTo>
                  <a:cubicBezTo>
                    <a:pt x="0" y="0"/>
                    <a:pt x="0" y="8"/>
                    <a:pt x="1" y="8"/>
                  </a:cubicBezTo>
                  <a:cubicBezTo>
                    <a:pt x="2" y="8"/>
                    <a:pt x="2" y="1"/>
                    <a:pt x="1" y="0"/>
                  </a:cubicBezTo>
                  <a:close/>
                </a:path>
              </a:pathLst>
            </a:custGeom>
            <a:solidFill>
              <a:srgbClr val="CC66A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8" name="Google Shape;528;p3"/>
            <p:cNvSpPr/>
            <p:nvPr/>
          </p:nvSpPr>
          <p:spPr>
            <a:xfrm>
              <a:off x="5102" y="2415"/>
              <a:ext cx="7" cy="21"/>
            </a:xfrm>
            <a:custGeom>
              <a:avLst/>
              <a:gdLst/>
              <a:ahLst/>
              <a:cxnLst/>
              <a:rect l="l" t="t" r="r" b="b"/>
              <a:pathLst>
                <a:path w="3" h="9" extrusionOk="0">
                  <a:moveTo>
                    <a:pt x="1" y="0"/>
                  </a:moveTo>
                  <a:cubicBezTo>
                    <a:pt x="1" y="0"/>
                    <a:pt x="1" y="0"/>
                    <a:pt x="1" y="1"/>
                  </a:cubicBezTo>
                  <a:cubicBezTo>
                    <a:pt x="1" y="1"/>
                    <a:pt x="1" y="1"/>
                    <a:pt x="1" y="1"/>
                  </a:cubicBezTo>
                  <a:cubicBezTo>
                    <a:pt x="0" y="1"/>
                    <a:pt x="1" y="9"/>
                    <a:pt x="2" y="9"/>
                  </a:cubicBezTo>
                  <a:cubicBezTo>
                    <a:pt x="3" y="9"/>
                    <a:pt x="3" y="0"/>
                    <a:pt x="1" y="0"/>
                  </a:cubicBezTo>
                  <a:close/>
                </a:path>
              </a:pathLst>
            </a:custGeom>
            <a:solidFill>
              <a:srgbClr val="CC66A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9" name="Google Shape;529;p3"/>
            <p:cNvSpPr/>
            <p:nvPr/>
          </p:nvSpPr>
          <p:spPr>
            <a:xfrm>
              <a:off x="5095" y="2446"/>
              <a:ext cx="9" cy="17"/>
            </a:xfrm>
            <a:custGeom>
              <a:avLst/>
              <a:gdLst/>
              <a:ahLst/>
              <a:cxnLst/>
              <a:rect l="l" t="t" r="r" b="b"/>
              <a:pathLst>
                <a:path w="4" h="7" extrusionOk="0">
                  <a:moveTo>
                    <a:pt x="3" y="7"/>
                  </a:moveTo>
                  <a:cubicBezTo>
                    <a:pt x="3" y="7"/>
                    <a:pt x="3" y="7"/>
                    <a:pt x="3" y="7"/>
                  </a:cubicBezTo>
                  <a:cubicBezTo>
                    <a:pt x="4" y="6"/>
                    <a:pt x="2" y="0"/>
                    <a:pt x="1" y="0"/>
                  </a:cubicBezTo>
                  <a:cubicBezTo>
                    <a:pt x="1" y="0"/>
                    <a:pt x="1" y="0"/>
                    <a:pt x="1" y="0"/>
                  </a:cubicBezTo>
                  <a:cubicBezTo>
                    <a:pt x="0" y="0"/>
                    <a:pt x="2" y="7"/>
                    <a:pt x="3" y="7"/>
                  </a:cubicBezTo>
                  <a:close/>
                </a:path>
              </a:pathLst>
            </a:custGeom>
            <a:solidFill>
              <a:srgbClr val="CC66A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0" name="Google Shape;530;p3"/>
            <p:cNvSpPr/>
            <p:nvPr/>
          </p:nvSpPr>
          <p:spPr>
            <a:xfrm>
              <a:off x="4893" y="2292"/>
              <a:ext cx="214" cy="414"/>
            </a:xfrm>
            <a:custGeom>
              <a:avLst/>
              <a:gdLst/>
              <a:ahLst/>
              <a:cxnLst/>
              <a:rect l="l" t="t" r="r" b="b"/>
              <a:pathLst>
                <a:path w="89" h="172" extrusionOk="0">
                  <a:moveTo>
                    <a:pt x="88" y="50"/>
                  </a:moveTo>
                  <a:cubicBezTo>
                    <a:pt x="87" y="50"/>
                    <a:pt x="85" y="51"/>
                    <a:pt x="82" y="51"/>
                  </a:cubicBezTo>
                  <a:cubicBezTo>
                    <a:pt x="82" y="51"/>
                    <a:pt x="77" y="50"/>
                    <a:pt x="71" y="45"/>
                  </a:cubicBezTo>
                  <a:cubicBezTo>
                    <a:pt x="76" y="41"/>
                    <a:pt x="80" y="36"/>
                    <a:pt x="81" y="26"/>
                  </a:cubicBezTo>
                  <a:cubicBezTo>
                    <a:pt x="82" y="8"/>
                    <a:pt x="64" y="0"/>
                    <a:pt x="51" y="3"/>
                  </a:cubicBezTo>
                  <a:cubicBezTo>
                    <a:pt x="38" y="5"/>
                    <a:pt x="27" y="12"/>
                    <a:pt x="23" y="24"/>
                  </a:cubicBezTo>
                  <a:cubicBezTo>
                    <a:pt x="21" y="27"/>
                    <a:pt x="0" y="42"/>
                    <a:pt x="8" y="83"/>
                  </a:cubicBezTo>
                  <a:cubicBezTo>
                    <a:pt x="9" y="86"/>
                    <a:pt x="7" y="110"/>
                    <a:pt x="30" y="120"/>
                  </a:cubicBezTo>
                  <a:cubicBezTo>
                    <a:pt x="51" y="128"/>
                    <a:pt x="70" y="109"/>
                    <a:pt x="65" y="90"/>
                  </a:cubicBezTo>
                  <a:cubicBezTo>
                    <a:pt x="65" y="89"/>
                    <a:pt x="64" y="88"/>
                    <a:pt x="64" y="87"/>
                  </a:cubicBezTo>
                  <a:cubicBezTo>
                    <a:pt x="70" y="87"/>
                    <a:pt x="74" y="90"/>
                    <a:pt x="76" y="108"/>
                  </a:cubicBezTo>
                  <a:cubicBezTo>
                    <a:pt x="77" y="127"/>
                    <a:pt x="75" y="169"/>
                    <a:pt x="75" y="169"/>
                  </a:cubicBezTo>
                  <a:cubicBezTo>
                    <a:pt x="81" y="172"/>
                    <a:pt x="83" y="168"/>
                    <a:pt x="83" y="168"/>
                  </a:cubicBezTo>
                  <a:cubicBezTo>
                    <a:pt x="83" y="168"/>
                    <a:pt x="83" y="145"/>
                    <a:pt x="83" y="121"/>
                  </a:cubicBezTo>
                  <a:cubicBezTo>
                    <a:pt x="83" y="98"/>
                    <a:pt x="81" y="76"/>
                    <a:pt x="71" y="74"/>
                  </a:cubicBezTo>
                  <a:cubicBezTo>
                    <a:pt x="76" y="74"/>
                    <a:pt x="82" y="74"/>
                    <a:pt x="88" y="73"/>
                  </a:cubicBezTo>
                  <a:cubicBezTo>
                    <a:pt x="86" y="73"/>
                    <a:pt x="83" y="63"/>
                    <a:pt x="84" y="62"/>
                  </a:cubicBezTo>
                  <a:cubicBezTo>
                    <a:pt x="75" y="66"/>
                    <a:pt x="67" y="65"/>
                    <a:pt x="65" y="65"/>
                  </a:cubicBezTo>
                  <a:cubicBezTo>
                    <a:pt x="63" y="65"/>
                    <a:pt x="63" y="63"/>
                    <a:pt x="62" y="62"/>
                  </a:cubicBezTo>
                  <a:cubicBezTo>
                    <a:pt x="70" y="63"/>
                    <a:pt x="79" y="63"/>
                    <a:pt x="84" y="62"/>
                  </a:cubicBezTo>
                  <a:cubicBezTo>
                    <a:pt x="87" y="62"/>
                    <a:pt x="89" y="61"/>
                    <a:pt x="89" y="61"/>
                  </a:cubicBezTo>
                  <a:cubicBezTo>
                    <a:pt x="87" y="62"/>
                    <a:pt x="87" y="51"/>
                    <a:pt x="88" y="50"/>
                  </a:cubicBezTo>
                  <a:close/>
                  <a:moveTo>
                    <a:pt x="59" y="63"/>
                  </a:moveTo>
                  <a:cubicBezTo>
                    <a:pt x="62" y="65"/>
                    <a:pt x="62" y="66"/>
                    <a:pt x="57" y="69"/>
                  </a:cubicBezTo>
                  <a:cubicBezTo>
                    <a:pt x="58" y="67"/>
                    <a:pt x="59" y="65"/>
                    <a:pt x="59" y="63"/>
                  </a:cubicBezTo>
                  <a:close/>
                  <a:moveTo>
                    <a:pt x="64" y="55"/>
                  </a:moveTo>
                  <a:cubicBezTo>
                    <a:pt x="61" y="56"/>
                    <a:pt x="60" y="56"/>
                    <a:pt x="60" y="56"/>
                  </a:cubicBezTo>
                  <a:cubicBezTo>
                    <a:pt x="60" y="56"/>
                    <a:pt x="60" y="56"/>
                    <a:pt x="60" y="56"/>
                  </a:cubicBezTo>
                  <a:cubicBezTo>
                    <a:pt x="60" y="52"/>
                    <a:pt x="59" y="49"/>
                    <a:pt x="59" y="49"/>
                  </a:cubicBezTo>
                  <a:cubicBezTo>
                    <a:pt x="60" y="49"/>
                    <a:pt x="60" y="49"/>
                    <a:pt x="61" y="49"/>
                  </a:cubicBezTo>
                  <a:cubicBezTo>
                    <a:pt x="61" y="49"/>
                    <a:pt x="61" y="49"/>
                    <a:pt x="61" y="49"/>
                  </a:cubicBezTo>
                  <a:cubicBezTo>
                    <a:pt x="62" y="52"/>
                    <a:pt x="66" y="54"/>
                    <a:pt x="64" y="55"/>
                  </a:cubicBezTo>
                  <a:close/>
                  <a:moveTo>
                    <a:pt x="71" y="53"/>
                  </a:moveTo>
                  <a:cubicBezTo>
                    <a:pt x="67" y="53"/>
                    <a:pt x="65" y="50"/>
                    <a:pt x="64" y="48"/>
                  </a:cubicBezTo>
                  <a:cubicBezTo>
                    <a:pt x="66" y="48"/>
                    <a:pt x="68" y="47"/>
                    <a:pt x="70" y="46"/>
                  </a:cubicBezTo>
                  <a:cubicBezTo>
                    <a:pt x="70" y="46"/>
                    <a:pt x="72" y="49"/>
                    <a:pt x="74" y="51"/>
                  </a:cubicBezTo>
                  <a:cubicBezTo>
                    <a:pt x="77" y="53"/>
                    <a:pt x="74" y="52"/>
                    <a:pt x="71" y="53"/>
                  </a:cubicBezTo>
                  <a:close/>
                </a:path>
              </a:pathLst>
            </a:custGeom>
            <a:solidFill>
              <a:srgbClr val="CC66A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531" name="Google Shape;531;p3"/>
          <p:cNvGrpSpPr/>
          <p:nvPr/>
        </p:nvGrpSpPr>
        <p:grpSpPr>
          <a:xfrm>
            <a:off x="8558676" y="3506125"/>
            <a:ext cx="624716" cy="414495"/>
            <a:chOff x="4715" y="1430"/>
            <a:chExt cx="488" cy="297"/>
          </a:xfrm>
        </p:grpSpPr>
        <p:sp>
          <p:nvSpPr>
            <p:cNvPr id="532" name="Google Shape;532;p3"/>
            <p:cNvSpPr/>
            <p:nvPr/>
          </p:nvSpPr>
          <p:spPr>
            <a:xfrm>
              <a:off x="4715" y="1430"/>
              <a:ext cx="488" cy="297"/>
            </a:xfrm>
            <a:custGeom>
              <a:avLst/>
              <a:gdLst/>
              <a:ahLst/>
              <a:cxnLst/>
              <a:rect l="l" t="t" r="r" b="b"/>
              <a:pathLst>
                <a:path w="203" h="122" extrusionOk="0">
                  <a:moveTo>
                    <a:pt x="202" y="22"/>
                  </a:moveTo>
                  <a:cubicBezTo>
                    <a:pt x="199" y="14"/>
                    <a:pt x="181" y="13"/>
                    <a:pt x="163" y="13"/>
                  </a:cubicBezTo>
                  <a:cubicBezTo>
                    <a:pt x="153" y="12"/>
                    <a:pt x="146" y="12"/>
                    <a:pt x="140" y="13"/>
                  </a:cubicBezTo>
                  <a:cubicBezTo>
                    <a:pt x="121" y="14"/>
                    <a:pt x="112" y="9"/>
                    <a:pt x="112" y="9"/>
                  </a:cubicBezTo>
                  <a:cubicBezTo>
                    <a:pt x="104" y="11"/>
                    <a:pt x="98" y="9"/>
                    <a:pt x="98" y="9"/>
                  </a:cubicBezTo>
                  <a:cubicBezTo>
                    <a:pt x="86" y="10"/>
                    <a:pt x="57" y="0"/>
                    <a:pt x="34" y="12"/>
                  </a:cubicBezTo>
                  <a:cubicBezTo>
                    <a:pt x="12" y="24"/>
                    <a:pt x="1" y="48"/>
                    <a:pt x="1" y="77"/>
                  </a:cubicBezTo>
                  <a:cubicBezTo>
                    <a:pt x="2" y="106"/>
                    <a:pt x="0" y="122"/>
                    <a:pt x="6" y="120"/>
                  </a:cubicBezTo>
                  <a:cubicBezTo>
                    <a:pt x="8" y="120"/>
                    <a:pt x="10" y="119"/>
                    <a:pt x="14" y="118"/>
                  </a:cubicBezTo>
                  <a:cubicBezTo>
                    <a:pt x="14" y="118"/>
                    <a:pt x="14" y="118"/>
                    <a:pt x="14" y="118"/>
                  </a:cubicBezTo>
                  <a:cubicBezTo>
                    <a:pt x="20" y="115"/>
                    <a:pt x="26" y="112"/>
                    <a:pt x="29" y="107"/>
                  </a:cubicBezTo>
                  <a:cubicBezTo>
                    <a:pt x="33" y="99"/>
                    <a:pt x="42" y="97"/>
                    <a:pt x="51" y="101"/>
                  </a:cubicBezTo>
                  <a:cubicBezTo>
                    <a:pt x="56" y="103"/>
                    <a:pt x="60" y="104"/>
                    <a:pt x="64" y="104"/>
                  </a:cubicBezTo>
                  <a:cubicBezTo>
                    <a:pt x="70" y="105"/>
                    <a:pt x="75" y="104"/>
                    <a:pt x="79" y="103"/>
                  </a:cubicBezTo>
                  <a:cubicBezTo>
                    <a:pt x="86" y="100"/>
                    <a:pt x="87" y="97"/>
                    <a:pt x="94" y="91"/>
                  </a:cubicBezTo>
                  <a:cubicBezTo>
                    <a:pt x="101" y="85"/>
                    <a:pt x="110" y="83"/>
                    <a:pt x="110" y="78"/>
                  </a:cubicBezTo>
                  <a:cubicBezTo>
                    <a:pt x="110" y="78"/>
                    <a:pt x="110" y="77"/>
                    <a:pt x="110" y="77"/>
                  </a:cubicBezTo>
                  <a:cubicBezTo>
                    <a:pt x="110" y="83"/>
                    <a:pt x="117" y="84"/>
                    <a:pt x="117" y="89"/>
                  </a:cubicBezTo>
                  <a:cubicBezTo>
                    <a:pt x="117" y="94"/>
                    <a:pt x="115" y="102"/>
                    <a:pt x="119" y="109"/>
                  </a:cubicBezTo>
                  <a:cubicBezTo>
                    <a:pt x="119" y="109"/>
                    <a:pt x="119" y="109"/>
                    <a:pt x="119" y="108"/>
                  </a:cubicBezTo>
                  <a:cubicBezTo>
                    <a:pt x="119" y="109"/>
                    <a:pt x="119" y="109"/>
                    <a:pt x="119" y="109"/>
                  </a:cubicBezTo>
                  <a:cubicBezTo>
                    <a:pt x="119" y="109"/>
                    <a:pt x="129" y="107"/>
                    <a:pt x="125" y="103"/>
                  </a:cubicBezTo>
                  <a:cubicBezTo>
                    <a:pt x="123" y="100"/>
                    <a:pt x="123" y="96"/>
                    <a:pt x="124" y="92"/>
                  </a:cubicBezTo>
                  <a:cubicBezTo>
                    <a:pt x="126" y="88"/>
                    <a:pt x="128" y="86"/>
                    <a:pt x="126" y="84"/>
                  </a:cubicBezTo>
                  <a:cubicBezTo>
                    <a:pt x="126" y="84"/>
                    <a:pt x="126" y="84"/>
                    <a:pt x="126" y="84"/>
                  </a:cubicBezTo>
                  <a:cubicBezTo>
                    <a:pt x="128" y="86"/>
                    <a:pt x="132" y="86"/>
                    <a:pt x="139" y="86"/>
                  </a:cubicBezTo>
                  <a:cubicBezTo>
                    <a:pt x="151" y="86"/>
                    <a:pt x="172" y="81"/>
                    <a:pt x="176" y="66"/>
                  </a:cubicBezTo>
                  <a:cubicBezTo>
                    <a:pt x="181" y="51"/>
                    <a:pt x="183" y="39"/>
                    <a:pt x="193" y="32"/>
                  </a:cubicBezTo>
                  <a:cubicBezTo>
                    <a:pt x="202" y="26"/>
                    <a:pt x="203" y="26"/>
                    <a:pt x="202" y="22"/>
                  </a:cubicBezTo>
                  <a:close/>
                </a:path>
              </a:pathLst>
            </a:custGeom>
            <a:solidFill>
              <a:srgbClr val="A356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3" name="Google Shape;533;p3"/>
            <p:cNvSpPr/>
            <p:nvPr/>
          </p:nvSpPr>
          <p:spPr>
            <a:xfrm>
              <a:off x="4811" y="1684"/>
              <a:ext cx="48" cy="26"/>
            </a:xfrm>
            <a:custGeom>
              <a:avLst/>
              <a:gdLst/>
              <a:ahLst/>
              <a:cxnLst/>
              <a:rect l="l" t="t" r="r" b="b"/>
              <a:pathLst>
                <a:path w="20" h="11" extrusionOk="0">
                  <a:moveTo>
                    <a:pt x="6" y="0"/>
                  </a:moveTo>
                  <a:cubicBezTo>
                    <a:pt x="4" y="0"/>
                    <a:pt x="2" y="0"/>
                    <a:pt x="0" y="1"/>
                  </a:cubicBezTo>
                  <a:cubicBezTo>
                    <a:pt x="0" y="1"/>
                    <a:pt x="0" y="1"/>
                    <a:pt x="0" y="1"/>
                  </a:cubicBezTo>
                  <a:cubicBezTo>
                    <a:pt x="4" y="11"/>
                    <a:pt x="16" y="11"/>
                    <a:pt x="20" y="1"/>
                  </a:cubicBezTo>
                  <a:cubicBezTo>
                    <a:pt x="16" y="1"/>
                    <a:pt x="9" y="1"/>
                    <a:pt x="6" y="0"/>
                  </a:cubicBezTo>
                  <a:close/>
                </a:path>
              </a:pathLst>
            </a:custGeom>
            <a:solidFill>
              <a:srgbClr val="A356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534" name="Google Shape;534;p3"/>
          <p:cNvGrpSpPr/>
          <p:nvPr/>
        </p:nvGrpSpPr>
        <p:grpSpPr>
          <a:xfrm>
            <a:off x="8508749" y="1903761"/>
            <a:ext cx="527425" cy="639186"/>
            <a:chOff x="4786" y="488"/>
            <a:chExt cx="412" cy="458"/>
          </a:xfrm>
        </p:grpSpPr>
        <p:sp>
          <p:nvSpPr>
            <p:cNvPr id="535" name="Google Shape;535;p3"/>
            <p:cNvSpPr/>
            <p:nvPr/>
          </p:nvSpPr>
          <p:spPr>
            <a:xfrm>
              <a:off x="5020" y="558"/>
              <a:ext cx="178" cy="380"/>
            </a:xfrm>
            <a:custGeom>
              <a:avLst/>
              <a:gdLst/>
              <a:ahLst/>
              <a:cxnLst/>
              <a:rect l="l" t="t" r="r" b="b"/>
              <a:pathLst>
                <a:path w="74" h="158" extrusionOk="0">
                  <a:moveTo>
                    <a:pt x="72" y="109"/>
                  </a:moveTo>
                  <a:cubicBezTo>
                    <a:pt x="74" y="102"/>
                    <a:pt x="71" y="90"/>
                    <a:pt x="69" y="77"/>
                  </a:cubicBezTo>
                  <a:cubicBezTo>
                    <a:pt x="69" y="76"/>
                    <a:pt x="69" y="75"/>
                    <a:pt x="69" y="75"/>
                  </a:cubicBezTo>
                  <a:cubicBezTo>
                    <a:pt x="69" y="75"/>
                    <a:pt x="70" y="66"/>
                    <a:pt x="64" y="50"/>
                  </a:cubicBezTo>
                  <a:cubicBezTo>
                    <a:pt x="54" y="24"/>
                    <a:pt x="37" y="7"/>
                    <a:pt x="27" y="2"/>
                  </a:cubicBezTo>
                  <a:cubicBezTo>
                    <a:pt x="23" y="0"/>
                    <a:pt x="21" y="0"/>
                    <a:pt x="19" y="1"/>
                  </a:cubicBezTo>
                  <a:cubicBezTo>
                    <a:pt x="19" y="1"/>
                    <a:pt x="19" y="1"/>
                    <a:pt x="19" y="1"/>
                  </a:cubicBezTo>
                  <a:cubicBezTo>
                    <a:pt x="19" y="1"/>
                    <a:pt x="19" y="1"/>
                    <a:pt x="19" y="1"/>
                  </a:cubicBezTo>
                  <a:cubicBezTo>
                    <a:pt x="17" y="3"/>
                    <a:pt x="16" y="6"/>
                    <a:pt x="15" y="11"/>
                  </a:cubicBezTo>
                  <a:cubicBezTo>
                    <a:pt x="12" y="19"/>
                    <a:pt x="5" y="24"/>
                    <a:pt x="5" y="28"/>
                  </a:cubicBezTo>
                  <a:cubicBezTo>
                    <a:pt x="4" y="34"/>
                    <a:pt x="4" y="48"/>
                    <a:pt x="3" y="61"/>
                  </a:cubicBezTo>
                  <a:cubicBezTo>
                    <a:pt x="3" y="61"/>
                    <a:pt x="3" y="61"/>
                    <a:pt x="3" y="61"/>
                  </a:cubicBezTo>
                  <a:cubicBezTo>
                    <a:pt x="3" y="62"/>
                    <a:pt x="4" y="62"/>
                    <a:pt x="5" y="63"/>
                  </a:cubicBezTo>
                  <a:cubicBezTo>
                    <a:pt x="5" y="63"/>
                    <a:pt x="5" y="63"/>
                    <a:pt x="5" y="63"/>
                  </a:cubicBezTo>
                  <a:cubicBezTo>
                    <a:pt x="5" y="63"/>
                    <a:pt x="5" y="63"/>
                    <a:pt x="5" y="63"/>
                  </a:cubicBezTo>
                  <a:cubicBezTo>
                    <a:pt x="4" y="63"/>
                    <a:pt x="4" y="64"/>
                    <a:pt x="4" y="64"/>
                  </a:cubicBezTo>
                  <a:cubicBezTo>
                    <a:pt x="3" y="65"/>
                    <a:pt x="3" y="66"/>
                    <a:pt x="3" y="66"/>
                  </a:cubicBezTo>
                  <a:cubicBezTo>
                    <a:pt x="2" y="68"/>
                    <a:pt x="2" y="69"/>
                    <a:pt x="1" y="70"/>
                  </a:cubicBezTo>
                  <a:cubicBezTo>
                    <a:pt x="1" y="70"/>
                    <a:pt x="1" y="70"/>
                    <a:pt x="1" y="70"/>
                  </a:cubicBezTo>
                  <a:cubicBezTo>
                    <a:pt x="0" y="81"/>
                    <a:pt x="0" y="83"/>
                    <a:pt x="4" y="91"/>
                  </a:cubicBezTo>
                  <a:cubicBezTo>
                    <a:pt x="5" y="94"/>
                    <a:pt x="5" y="98"/>
                    <a:pt x="5" y="103"/>
                  </a:cubicBezTo>
                  <a:cubicBezTo>
                    <a:pt x="5" y="103"/>
                    <a:pt x="5" y="103"/>
                    <a:pt x="5" y="104"/>
                  </a:cubicBezTo>
                  <a:cubicBezTo>
                    <a:pt x="4" y="110"/>
                    <a:pt x="2" y="118"/>
                    <a:pt x="3" y="125"/>
                  </a:cubicBezTo>
                  <a:cubicBezTo>
                    <a:pt x="3" y="136"/>
                    <a:pt x="8" y="136"/>
                    <a:pt x="20" y="141"/>
                  </a:cubicBezTo>
                  <a:cubicBezTo>
                    <a:pt x="29" y="150"/>
                    <a:pt x="45" y="152"/>
                    <a:pt x="49" y="153"/>
                  </a:cubicBezTo>
                  <a:cubicBezTo>
                    <a:pt x="53" y="153"/>
                    <a:pt x="58" y="158"/>
                    <a:pt x="63" y="154"/>
                  </a:cubicBezTo>
                  <a:cubicBezTo>
                    <a:pt x="69" y="150"/>
                    <a:pt x="72" y="119"/>
                    <a:pt x="72" y="109"/>
                  </a:cubicBezTo>
                  <a:close/>
                  <a:moveTo>
                    <a:pt x="3" y="71"/>
                  </a:moveTo>
                  <a:cubicBezTo>
                    <a:pt x="3" y="71"/>
                    <a:pt x="2" y="71"/>
                    <a:pt x="2" y="70"/>
                  </a:cubicBezTo>
                  <a:cubicBezTo>
                    <a:pt x="2" y="71"/>
                    <a:pt x="3" y="71"/>
                    <a:pt x="3" y="71"/>
                  </a:cubicBezTo>
                  <a:close/>
                  <a:moveTo>
                    <a:pt x="4" y="71"/>
                  </a:moveTo>
                  <a:cubicBezTo>
                    <a:pt x="4" y="70"/>
                    <a:pt x="4" y="70"/>
                    <a:pt x="4" y="69"/>
                  </a:cubicBezTo>
                  <a:cubicBezTo>
                    <a:pt x="4" y="69"/>
                    <a:pt x="4" y="68"/>
                    <a:pt x="5" y="67"/>
                  </a:cubicBezTo>
                  <a:cubicBezTo>
                    <a:pt x="5" y="67"/>
                    <a:pt x="5" y="66"/>
                    <a:pt x="6" y="66"/>
                  </a:cubicBezTo>
                  <a:cubicBezTo>
                    <a:pt x="6" y="65"/>
                    <a:pt x="6" y="64"/>
                    <a:pt x="7" y="64"/>
                  </a:cubicBezTo>
                  <a:cubicBezTo>
                    <a:pt x="7" y="64"/>
                    <a:pt x="7" y="64"/>
                    <a:pt x="7" y="64"/>
                  </a:cubicBezTo>
                  <a:cubicBezTo>
                    <a:pt x="6" y="66"/>
                    <a:pt x="5" y="69"/>
                    <a:pt x="4" y="71"/>
                  </a:cubicBezTo>
                  <a:cubicBezTo>
                    <a:pt x="4" y="71"/>
                    <a:pt x="4" y="71"/>
                    <a:pt x="4" y="71"/>
                  </a:cubicBezTo>
                  <a:cubicBezTo>
                    <a:pt x="4" y="71"/>
                    <a:pt x="4" y="71"/>
                    <a:pt x="4" y="71"/>
                  </a:cubicBezTo>
                  <a:close/>
                  <a:moveTo>
                    <a:pt x="4" y="71"/>
                  </a:moveTo>
                  <a:cubicBezTo>
                    <a:pt x="5" y="72"/>
                    <a:pt x="6" y="72"/>
                    <a:pt x="6" y="72"/>
                  </a:cubicBezTo>
                  <a:cubicBezTo>
                    <a:pt x="6" y="72"/>
                    <a:pt x="5" y="72"/>
                    <a:pt x="4" y="71"/>
                  </a:cubicBezTo>
                  <a:close/>
                </a:path>
              </a:pathLst>
            </a:custGeom>
            <a:solidFill>
              <a:srgbClr val="A7D1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6" name="Google Shape;536;p3"/>
            <p:cNvSpPr/>
            <p:nvPr/>
          </p:nvSpPr>
          <p:spPr>
            <a:xfrm>
              <a:off x="4984" y="635"/>
              <a:ext cx="21" cy="9"/>
            </a:xfrm>
            <a:custGeom>
              <a:avLst/>
              <a:gdLst/>
              <a:ahLst/>
              <a:cxnLst/>
              <a:rect l="l" t="t" r="r" b="b"/>
              <a:pathLst>
                <a:path w="9" h="4" extrusionOk="0">
                  <a:moveTo>
                    <a:pt x="7" y="3"/>
                  </a:moveTo>
                  <a:cubicBezTo>
                    <a:pt x="8" y="4"/>
                    <a:pt x="8" y="4"/>
                    <a:pt x="9" y="4"/>
                  </a:cubicBezTo>
                  <a:cubicBezTo>
                    <a:pt x="9" y="3"/>
                    <a:pt x="9" y="2"/>
                    <a:pt x="9" y="0"/>
                  </a:cubicBezTo>
                  <a:cubicBezTo>
                    <a:pt x="8" y="0"/>
                    <a:pt x="6" y="0"/>
                    <a:pt x="5" y="0"/>
                  </a:cubicBezTo>
                  <a:cubicBezTo>
                    <a:pt x="3" y="0"/>
                    <a:pt x="2" y="0"/>
                    <a:pt x="0" y="0"/>
                  </a:cubicBezTo>
                  <a:cubicBezTo>
                    <a:pt x="0" y="0"/>
                    <a:pt x="0" y="0"/>
                    <a:pt x="0" y="0"/>
                  </a:cubicBezTo>
                  <a:cubicBezTo>
                    <a:pt x="0" y="1"/>
                    <a:pt x="0" y="1"/>
                    <a:pt x="0" y="1"/>
                  </a:cubicBezTo>
                  <a:cubicBezTo>
                    <a:pt x="0" y="2"/>
                    <a:pt x="0" y="3"/>
                    <a:pt x="0" y="4"/>
                  </a:cubicBezTo>
                  <a:cubicBezTo>
                    <a:pt x="1" y="3"/>
                    <a:pt x="2" y="3"/>
                    <a:pt x="2" y="3"/>
                  </a:cubicBezTo>
                  <a:cubicBezTo>
                    <a:pt x="3" y="3"/>
                    <a:pt x="4" y="3"/>
                    <a:pt x="5" y="3"/>
                  </a:cubicBezTo>
                  <a:cubicBezTo>
                    <a:pt x="5" y="3"/>
                    <a:pt x="6" y="3"/>
                    <a:pt x="7" y="3"/>
                  </a:cubicBezTo>
                  <a:close/>
                </a:path>
              </a:pathLst>
            </a:custGeom>
            <a:solidFill>
              <a:srgbClr val="A7D1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7" name="Google Shape;537;p3"/>
            <p:cNvSpPr/>
            <p:nvPr/>
          </p:nvSpPr>
          <p:spPr>
            <a:xfrm>
              <a:off x="4984" y="644"/>
              <a:ext cx="26" cy="36"/>
            </a:xfrm>
            <a:custGeom>
              <a:avLst/>
              <a:gdLst/>
              <a:ahLst/>
              <a:cxnLst/>
              <a:rect l="l" t="t" r="r" b="b"/>
              <a:pathLst>
                <a:path w="11" h="15" extrusionOk="0">
                  <a:moveTo>
                    <a:pt x="5" y="7"/>
                  </a:moveTo>
                  <a:cubicBezTo>
                    <a:pt x="3" y="7"/>
                    <a:pt x="2" y="7"/>
                    <a:pt x="1" y="8"/>
                  </a:cubicBezTo>
                  <a:cubicBezTo>
                    <a:pt x="1" y="8"/>
                    <a:pt x="1" y="8"/>
                    <a:pt x="1" y="8"/>
                  </a:cubicBezTo>
                  <a:cubicBezTo>
                    <a:pt x="1" y="9"/>
                    <a:pt x="1" y="11"/>
                    <a:pt x="1" y="12"/>
                  </a:cubicBezTo>
                  <a:cubicBezTo>
                    <a:pt x="1" y="11"/>
                    <a:pt x="2" y="11"/>
                    <a:pt x="3" y="11"/>
                  </a:cubicBezTo>
                  <a:cubicBezTo>
                    <a:pt x="4" y="10"/>
                    <a:pt x="4" y="10"/>
                    <a:pt x="5" y="10"/>
                  </a:cubicBezTo>
                  <a:cubicBezTo>
                    <a:pt x="6" y="10"/>
                    <a:pt x="7" y="10"/>
                    <a:pt x="8" y="10"/>
                  </a:cubicBezTo>
                  <a:cubicBezTo>
                    <a:pt x="8" y="10"/>
                    <a:pt x="9" y="11"/>
                    <a:pt x="10" y="11"/>
                  </a:cubicBezTo>
                  <a:cubicBezTo>
                    <a:pt x="10" y="11"/>
                    <a:pt x="10" y="11"/>
                    <a:pt x="10" y="11"/>
                  </a:cubicBezTo>
                  <a:cubicBezTo>
                    <a:pt x="8" y="11"/>
                    <a:pt x="7" y="11"/>
                    <a:pt x="5" y="11"/>
                  </a:cubicBezTo>
                  <a:cubicBezTo>
                    <a:pt x="4" y="11"/>
                    <a:pt x="2" y="11"/>
                    <a:pt x="1" y="12"/>
                  </a:cubicBezTo>
                  <a:cubicBezTo>
                    <a:pt x="1" y="12"/>
                    <a:pt x="1" y="12"/>
                    <a:pt x="1" y="12"/>
                  </a:cubicBezTo>
                  <a:cubicBezTo>
                    <a:pt x="1" y="13"/>
                    <a:pt x="1" y="14"/>
                    <a:pt x="1" y="15"/>
                  </a:cubicBezTo>
                  <a:cubicBezTo>
                    <a:pt x="1" y="15"/>
                    <a:pt x="2" y="15"/>
                    <a:pt x="3" y="14"/>
                  </a:cubicBezTo>
                  <a:cubicBezTo>
                    <a:pt x="4" y="14"/>
                    <a:pt x="5" y="14"/>
                    <a:pt x="6" y="14"/>
                  </a:cubicBezTo>
                  <a:cubicBezTo>
                    <a:pt x="7" y="14"/>
                    <a:pt x="8" y="14"/>
                    <a:pt x="8" y="14"/>
                  </a:cubicBezTo>
                  <a:cubicBezTo>
                    <a:pt x="9" y="14"/>
                    <a:pt x="10" y="15"/>
                    <a:pt x="11" y="15"/>
                  </a:cubicBezTo>
                  <a:cubicBezTo>
                    <a:pt x="10" y="14"/>
                    <a:pt x="10" y="13"/>
                    <a:pt x="10" y="11"/>
                  </a:cubicBezTo>
                  <a:cubicBezTo>
                    <a:pt x="10" y="10"/>
                    <a:pt x="10" y="9"/>
                    <a:pt x="9" y="7"/>
                  </a:cubicBezTo>
                  <a:cubicBezTo>
                    <a:pt x="9" y="6"/>
                    <a:pt x="9" y="5"/>
                    <a:pt x="9" y="4"/>
                  </a:cubicBezTo>
                  <a:cubicBezTo>
                    <a:pt x="9" y="4"/>
                    <a:pt x="9" y="4"/>
                    <a:pt x="9" y="3"/>
                  </a:cubicBezTo>
                  <a:cubicBezTo>
                    <a:pt x="9" y="2"/>
                    <a:pt x="9" y="1"/>
                    <a:pt x="9" y="0"/>
                  </a:cubicBezTo>
                  <a:cubicBezTo>
                    <a:pt x="9" y="0"/>
                    <a:pt x="9" y="0"/>
                    <a:pt x="9" y="0"/>
                  </a:cubicBezTo>
                  <a:cubicBezTo>
                    <a:pt x="9" y="0"/>
                    <a:pt x="9" y="0"/>
                    <a:pt x="9" y="0"/>
                  </a:cubicBezTo>
                  <a:cubicBezTo>
                    <a:pt x="8" y="0"/>
                    <a:pt x="6" y="0"/>
                    <a:pt x="5" y="0"/>
                  </a:cubicBezTo>
                  <a:cubicBezTo>
                    <a:pt x="3" y="0"/>
                    <a:pt x="2" y="0"/>
                    <a:pt x="0" y="0"/>
                  </a:cubicBezTo>
                  <a:cubicBezTo>
                    <a:pt x="0" y="1"/>
                    <a:pt x="0" y="2"/>
                    <a:pt x="0" y="3"/>
                  </a:cubicBezTo>
                  <a:cubicBezTo>
                    <a:pt x="1" y="3"/>
                    <a:pt x="2" y="3"/>
                    <a:pt x="3" y="3"/>
                  </a:cubicBezTo>
                  <a:cubicBezTo>
                    <a:pt x="3" y="3"/>
                    <a:pt x="4" y="3"/>
                    <a:pt x="5" y="3"/>
                  </a:cubicBezTo>
                  <a:cubicBezTo>
                    <a:pt x="6" y="3"/>
                    <a:pt x="6" y="3"/>
                    <a:pt x="7" y="3"/>
                  </a:cubicBezTo>
                  <a:cubicBezTo>
                    <a:pt x="8" y="4"/>
                    <a:pt x="9" y="4"/>
                    <a:pt x="9" y="4"/>
                  </a:cubicBezTo>
                  <a:cubicBezTo>
                    <a:pt x="9" y="4"/>
                    <a:pt x="9" y="4"/>
                    <a:pt x="9" y="4"/>
                  </a:cubicBezTo>
                  <a:cubicBezTo>
                    <a:pt x="8" y="4"/>
                    <a:pt x="6" y="4"/>
                    <a:pt x="5" y="4"/>
                  </a:cubicBezTo>
                  <a:cubicBezTo>
                    <a:pt x="3" y="3"/>
                    <a:pt x="2" y="3"/>
                    <a:pt x="0" y="3"/>
                  </a:cubicBezTo>
                  <a:cubicBezTo>
                    <a:pt x="0" y="5"/>
                    <a:pt x="0" y="6"/>
                    <a:pt x="1" y="8"/>
                  </a:cubicBezTo>
                  <a:cubicBezTo>
                    <a:pt x="1" y="7"/>
                    <a:pt x="2" y="7"/>
                    <a:pt x="3" y="7"/>
                  </a:cubicBezTo>
                  <a:cubicBezTo>
                    <a:pt x="3" y="7"/>
                    <a:pt x="4" y="6"/>
                    <a:pt x="5" y="6"/>
                  </a:cubicBezTo>
                  <a:cubicBezTo>
                    <a:pt x="6" y="6"/>
                    <a:pt x="6" y="6"/>
                    <a:pt x="7" y="6"/>
                  </a:cubicBezTo>
                  <a:cubicBezTo>
                    <a:pt x="8" y="7"/>
                    <a:pt x="9" y="7"/>
                    <a:pt x="9" y="7"/>
                  </a:cubicBezTo>
                  <a:cubicBezTo>
                    <a:pt x="9" y="7"/>
                    <a:pt x="9" y="7"/>
                    <a:pt x="9" y="7"/>
                  </a:cubicBezTo>
                  <a:cubicBezTo>
                    <a:pt x="8" y="7"/>
                    <a:pt x="6" y="7"/>
                    <a:pt x="5" y="7"/>
                  </a:cubicBezTo>
                  <a:close/>
                </a:path>
              </a:pathLst>
            </a:custGeom>
            <a:solidFill>
              <a:srgbClr val="A7D1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8" name="Google Shape;538;p3"/>
            <p:cNvSpPr/>
            <p:nvPr/>
          </p:nvSpPr>
          <p:spPr>
            <a:xfrm>
              <a:off x="4984" y="690"/>
              <a:ext cx="36" cy="15"/>
            </a:xfrm>
            <a:custGeom>
              <a:avLst/>
              <a:gdLst/>
              <a:ahLst/>
              <a:cxnLst/>
              <a:rect l="l" t="t" r="r" b="b"/>
              <a:pathLst>
                <a:path w="15" h="6" extrusionOk="0">
                  <a:moveTo>
                    <a:pt x="7" y="3"/>
                  </a:moveTo>
                  <a:cubicBezTo>
                    <a:pt x="9" y="3"/>
                    <a:pt x="10" y="3"/>
                    <a:pt x="11" y="3"/>
                  </a:cubicBezTo>
                  <a:cubicBezTo>
                    <a:pt x="12" y="3"/>
                    <a:pt x="14" y="4"/>
                    <a:pt x="15" y="4"/>
                  </a:cubicBezTo>
                  <a:cubicBezTo>
                    <a:pt x="14" y="3"/>
                    <a:pt x="13" y="2"/>
                    <a:pt x="12" y="0"/>
                  </a:cubicBezTo>
                  <a:cubicBezTo>
                    <a:pt x="12" y="0"/>
                    <a:pt x="12" y="0"/>
                    <a:pt x="12" y="0"/>
                  </a:cubicBezTo>
                  <a:cubicBezTo>
                    <a:pt x="10" y="0"/>
                    <a:pt x="8" y="0"/>
                    <a:pt x="6" y="0"/>
                  </a:cubicBezTo>
                  <a:cubicBezTo>
                    <a:pt x="4" y="0"/>
                    <a:pt x="2" y="1"/>
                    <a:pt x="1" y="1"/>
                  </a:cubicBezTo>
                  <a:cubicBezTo>
                    <a:pt x="1" y="1"/>
                    <a:pt x="1" y="1"/>
                    <a:pt x="1" y="1"/>
                  </a:cubicBezTo>
                  <a:cubicBezTo>
                    <a:pt x="0" y="3"/>
                    <a:pt x="0" y="5"/>
                    <a:pt x="0" y="6"/>
                  </a:cubicBezTo>
                  <a:cubicBezTo>
                    <a:pt x="1" y="5"/>
                    <a:pt x="2" y="5"/>
                    <a:pt x="3" y="4"/>
                  </a:cubicBezTo>
                  <a:cubicBezTo>
                    <a:pt x="5" y="4"/>
                    <a:pt x="6" y="4"/>
                    <a:pt x="7" y="3"/>
                  </a:cubicBezTo>
                  <a:close/>
                </a:path>
              </a:pathLst>
            </a:custGeom>
            <a:solidFill>
              <a:srgbClr val="A7D1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9" name="Google Shape;539;p3"/>
            <p:cNvSpPr/>
            <p:nvPr/>
          </p:nvSpPr>
          <p:spPr>
            <a:xfrm>
              <a:off x="4986" y="680"/>
              <a:ext cx="26" cy="13"/>
            </a:xfrm>
            <a:custGeom>
              <a:avLst/>
              <a:gdLst/>
              <a:ahLst/>
              <a:cxnLst/>
              <a:rect l="l" t="t" r="r" b="b"/>
              <a:pathLst>
                <a:path w="11" h="5" extrusionOk="0">
                  <a:moveTo>
                    <a:pt x="5" y="3"/>
                  </a:moveTo>
                  <a:cubicBezTo>
                    <a:pt x="6" y="3"/>
                    <a:pt x="7" y="3"/>
                    <a:pt x="8" y="3"/>
                  </a:cubicBezTo>
                  <a:cubicBezTo>
                    <a:pt x="9" y="3"/>
                    <a:pt x="10" y="4"/>
                    <a:pt x="11" y="4"/>
                  </a:cubicBezTo>
                  <a:cubicBezTo>
                    <a:pt x="11" y="3"/>
                    <a:pt x="10" y="2"/>
                    <a:pt x="10" y="0"/>
                  </a:cubicBezTo>
                  <a:cubicBezTo>
                    <a:pt x="10" y="0"/>
                    <a:pt x="10" y="0"/>
                    <a:pt x="10" y="0"/>
                  </a:cubicBezTo>
                  <a:cubicBezTo>
                    <a:pt x="10" y="0"/>
                    <a:pt x="10" y="0"/>
                    <a:pt x="10" y="0"/>
                  </a:cubicBezTo>
                  <a:cubicBezTo>
                    <a:pt x="8" y="0"/>
                    <a:pt x="6" y="0"/>
                    <a:pt x="5" y="0"/>
                  </a:cubicBezTo>
                  <a:cubicBezTo>
                    <a:pt x="3" y="0"/>
                    <a:pt x="1" y="0"/>
                    <a:pt x="0" y="0"/>
                  </a:cubicBezTo>
                  <a:cubicBezTo>
                    <a:pt x="0" y="2"/>
                    <a:pt x="0" y="4"/>
                    <a:pt x="0" y="5"/>
                  </a:cubicBezTo>
                  <a:cubicBezTo>
                    <a:pt x="0" y="5"/>
                    <a:pt x="1" y="4"/>
                    <a:pt x="2" y="4"/>
                  </a:cubicBezTo>
                  <a:cubicBezTo>
                    <a:pt x="3" y="4"/>
                    <a:pt x="4" y="3"/>
                    <a:pt x="5" y="3"/>
                  </a:cubicBezTo>
                  <a:close/>
                </a:path>
              </a:pathLst>
            </a:custGeom>
            <a:solidFill>
              <a:srgbClr val="A7D1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0" name="Google Shape;540;p3"/>
            <p:cNvSpPr/>
            <p:nvPr/>
          </p:nvSpPr>
          <p:spPr>
            <a:xfrm>
              <a:off x="4998" y="488"/>
              <a:ext cx="24" cy="19"/>
            </a:xfrm>
            <a:custGeom>
              <a:avLst/>
              <a:gdLst/>
              <a:ahLst/>
              <a:cxnLst/>
              <a:rect l="l" t="t" r="r" b="b"/>
              <a:pathLst>
                <a:path w="10" h="8" extrusionOk="0">
                  <a:moveTo>
                    <a:pt x="2" y="6"/>
                  </a:moveTo>
                  <a:cubicBezTo>
                    <a:pt x="3" y="5"/>
                    <a:pt x="4" y="5"/>
                    <a:pt x="5" y="5"/>
                  </a:cubicBezTo>
                  <a:cubicBezTo>
                    <a:pt x="6" y="5"/>
                    <a:pt x="7" y="5"/>
                    <a:pt x="8" y="6"/>
                  </a:cubicBezTo>
                  <a:cubicBezTo>
                    <a:pt x="9" y="6"/>
                    <a:pt x="10" y="7"/>
                    <a:pt x="10" y="8"/>
                  </a:cubicBezTo>
                  <a:cubicBezTo>
                    <a:pt x="10" y="7"/>
                    <a:pt x="10" y="6"/>
                    <a:pt x="10" y="6"/>
                  </a:cubicBezTo>
                  <a:cubicBezTo>
                    <a:pt x="8" y="0"/>
                    <a:pt x="1" y="5"/>
                    <a:pt x="1" y="5"/>
                  </a:cubicBezTo>
                  <a:cubicBezTo>
                    <a:pt x="1" y="5"/>
                    <a:pt x="1" y="6"/>
                    <a:pt x="0" y="8"/>
                  </a:cubicBezTo>
                  <a:cubicBezTo>
                    <a:pt x="1" y="7"/>
                    <a:pt x="1" y="7"/>
                    <a:pt x="2" y="6"/>
                  </a:cubicBezTo>
                  <a:close/>
                </a:path>
              </a:pathLst>
            </a:custGeom>
            <a:solidFill>
              <a:srgbClr val="A7D1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1" name="Google Shape;541;p3"/>
            <p:cNvSpPr/>
            <p:nvPr/>
          </p:nvSpPr>
          <p:spPr>
            <a:xfrm>
              <a:off x="4991" y="521"/>
              <a:ext cx="29" cy="37"/>
            </a:xfrm>
            <a:custGeom>
              <a:avLst/>
              <a:gdLst/>
              <a:ahLst/>
              <a:cxnLst/>
              <a:rect l="l" t="t" r="r" b="b"/>
              <a:pathLst>
                <a:path w="12" h="15" extrusionOk="0">
                  <a:moveTo>
                    <a:pt x="5" y="13"/>
                  </a:moveTo>
                  <a:cubicBezTo>
                    <a:pt x="6" y="13"/>
                    <a:pt x="7" y="13"/>
                    <a:pt x="8" y="14"/>
                  </a:cubicBezTo>
                  <a:cubicBezTo>
                    <a:pt x="8" y="14"/>
                    <a:pt x="9" y="15"/>
                    <a:pt x="10" y="15"/>
                  </a:cubicBezTo>
                  <a:cubicBezTo>
                    <a:pt x="10" y="14"/>
                    <a:pt x="10" y="13"/>
                    <a:pt x="10" y="12"/>
                  </a:cubicBezTo>
                  <a:cubicBezTo>
                    <a:pt x="11" y="10"/>
                    <a:pt x="11" y="8"/>
                    <a:pt x="11" y="6"/>
                  </a:cubicBezTo>
                  <a:cubicBezTo>
                    <a:pt x="11" y="5"/>
                    <a:pt x="12" y="3"/>
                    <a:pt x="12" y="2"/>
                  </a:cubicBezTo>
                  <a:cubicBezTo>
                    <a:pt x="12" y="2"/>
                    <a:pt x="12" y="2"/>
                    <a:pt x="12" y="2"/>
                  </a:cubicBezTo>
                  <a:cubicBezTo>
                    <a:pt x="12" y="2"/>
                    <a:pt x="12" y="2"/>
                    <a:pt x="12" y="2"/>
                  </a:cubicBezTo>
                  <a:cubicBezTo>
                    <a:pt x="10" y="1"/>
                    <a:pt x="9" y="1"/>
                    <a:pt x="7" y="1"/>
                  </a:cubicBezTo>
                  <a:cubicBezTo>
                    <a:pt x="5" y="0"/>
                    <a:pt x="4" y="1"/>
                    <a:pt x="2" y="1"/>
                  </a:cubicBezTo>
                  <a:cubicBezTo>
                    <a:pt x="2" y="1"/>
                    <a:pt x="2" y="1"/>
                    <a:pt x="2" y="1"/>
                  </a:cubicBezTo>
                  <a:cubicBezTo>
                    <a:pt x="2" y="3"/>
                    <a:pt x="1" y="4"/>
                    <a:pt x="1" y="6"/>
                  </a:cubicBezTo>
                  <a:cubicBezTo>
                    <a:pt x="2" y="5"/>
                    <a:pt x="3" y="5"/>
                    <a:pt x="3" y="5"/>
                  </a:cubicBezTo>
                  <a:cubicBezTo>
                    <a:pt x="4" y="4"/>
                    <a:pt x="5" y="4"/>
                    <a:pt x="6" y="4"/>
                  </a:cubicBezTo>
                  <a:cubicBezTo>
                    <a:pt x="7" y="4"/>
                    <a:pt x="8" y="5"/>
                    <a:pt x="9" y="5"/>
                  </a:cubicBezTo>
                  <a:cubicBezTo>
                    <a:pt x="10" y="5"/>
                    <a:pt x="11" y="6"/>
                    <a:pt x="11" y="6"/>
                  </a:cubicBezTo>
                  <a:cubicBezTo>
                    <a:pt x="11" y="6"/>
                    <a:pt x="11" y="6"/>
                    <a:pt x="11" y="6"/>
                  </a:cubicBezTo>
                  <a:cubicBezTo>
                    <a:pt x="10" y="6"/>
                    <a:pt x="8" y="5"/>
                    <a:pt x="6" y="5"/>
                  </a:cubicBezTo>
                  <a:cubicBezTo>
                    <a:pt x="4" y="5"/>
                    <a:pt x="3" y="5"/>
                    <a:pt x="1" y="6"/>
                  </a:cubicBezTo>
                  <a:cubicBezTo>
                    <a:pt x="1" y="6"/>
                    <a:pt x="1" y="6"/>
                    <a:pt x="1" y="6"/>
                  </a:cubicBezTo>
                  <a:cubicBezTo>
                    <a:pt x="1" y="7"/>
                    <a:pt x="1" y="9"/>
                    <a:pt x="0" y="10"/>
                  </a:cubicBezTo>
                  <a:cubicBezTo>
                    <a:pt x="1" y="10"/>
                    <a:pt x="2" y="9"/>
                    <a:pt x="3" y="9"/>
                  </a:cubicBezTo>
                  <a:cubicBezTo>
                    <a:pt x="4" y="9"/>
                    <a:pt x="5" y="9"/>
                    <a:pt x="6" y="9"/>
                  </a:cubicBezTo>
                  <a:cubicBezTo>
                    <a:pt x="7" y="9"/>
                    <a:pt x="7" y="9"/>
                    <a:pt x="8" y="10"/>
                  </a:cubicBezTo>
                  <a:cubicBezTo>
                    <a:pt x="9" y="10"/>
                    <a:pt x="10" y="11"/>
                    <a:pt x="10" y="12"/>
                  </a:cubicBezTo>
                  <a:cubicBezTo>
                    <a:pt x="10" y="12"/>
                    <a:pt x="10" y="12"/>
                    <a:pt x="10" y="12"/>
                  </a:cubicBezTo>
                  <a:cubicBezTo>
                    <a:pt x="9" y="10"/>
                    <a:pt x="7" y="10"/>
                    <a:pt x="6" y="10"/>
                  </a:cubicBezTo>
                  <a:cubicBezTo>
                    <a:pt x="4" y="10"/>
                    <a:pt x="2" y="10"/>
                    <a:pt x="0" y="11"/>
                  </a:cubicBezTo>
                  <a:cubicBezTo>
                    <a:pt x="0" y="10"/>
                    <a:pt x="0" y="10"/>
                    <a:pt x="0" y="10"/>
                  </a:cubicBezTo>
                  <a:cubicBezTo>
                    <a:pt x="0" y="12"/>
                    <a:pt x="0" y="13"/>
                    <a:pt x="0" y="14"/>
                  </a:cubicBezTo>
                  <a:cubicBezTo>
                    <a:pt x="1" y="14"/>
                    <a:pt x="1" y="14"/>
                    <a:pt x="2" y="13"/>
                  </a:cubicBezTo>
                  <a:cubicBezTo>
                    <a:pt x="3" y="13"/>
                    <a:pt x="4" y="13"/>
                    <a:pt x="5" y="13"/>
                  </a:cubicBezTo>
                  <a:close/>
                </a:path>
              </a:pathLst>
            </a:custGeom>
            <a:solidFill>
              <a:srgbClr val="A7D1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2" name="Google Shape;542;p3"/>
            <p:cNvSpPr/>
            <p:nvPr/>
          </p:nvSpPr>
          <p:spPr>
            <a:xfrm>
              <a:off x="4988" y="555"/>
              <a:ext cx="27" cy="12"/>
            </a:xfrm>
            <a:custGeom>
              <a:avLst/>
              <a:gdLst/>
              <a:ahLst/>
              <a:cxnLst/>
              <a:rect l="l" t="t" r="r" b="b"/>
              <a:pathLst>
                <a:path w="11" h="5" extrusionOk="0">
                  <a:moveTo>
                    <a:pt x="5" y="3"/>
                  </a:moveTo>
                  <a:cubicBezTo>
                    <a:pt x="6" y="3"/>
                    <a:pt x="7" y="3"/>
                    <a:pt x="8" y="4"/>
                  </a:cubicBezTo>
                  <a:cubicBezTo>
                    <a:pt x="9" y="4"/>
                    <a:pt x="10" y="5"/>
                    <a:pt x="10" y="5"/>
                  </a:cubicBezTo>
                  <a:cubicBezTo>
                    <a:pt x="10" y="4"/>
                    <a:pt x="11" y="3"/>
                    <a:pt x="11" y="1"/>
                  </a:cubicBezTo>
                  <a:cubicBezTo>
                    <a:pt x="11" y="1"/>
                    <a:pt x="11" y="1"/>
                    <a:pt x="11" y="1"/>
                  </a:cubicBezTo>
                  <a:cubicBezTo>
                    <a:pt x="11" y="2"/>
                    <a:pt x="11" y="2"/>
                    <a:pt x="11" y="2"/>
                  </a:cubicBezTo>
                  <a:cubicBezTo>
                    <a:pt x="9" y="0"/>
                    <a:pt x="8" y="0"/>
                    <a:pt x="6" y="0"/>
                  </a:cubicBezTo>
                  <a:cubicBezTo>
                    <a:pt x="4" y="0"/>
                    <a:pt x="2" y="0"/>
                    <a:pt x="1" y="1"/>
                  </a:cubicBezTo>
                  <a:cubicBezTo>
                    <a:pt x="1" y="1"/>
                    <a:pt x="1" y="1"/>
                    <a:pt x="1" y="1"/>
                  </a:cubicBezTo>
                  <a:cubicBezTo>
                    <a:pt x="1" y="2"/>
                    <a:pt x="0" y="3"/>
                    <a:pt x="0" y="5"/>
                  </a:cubicBezTo>
                  <a:cubicBezTo>
                    <a:pt x="1" y="4"/>
                    <a:pt x="2" y="4"/>
                    <a:pt x="3" y="4"/>
                  </a:cubicBezTo>
                  <a:cubicBezTo>
                    <a:pt x="3" y="3"/>
                    <a:pt x="4" y="3"/>
                    <a:pt x="5" y="3"/>
                  </a:cubicBezTo>
                  <a:close/>
                </a:path>
              </a:pathLst>
            </a:custGeom>
            <a:solidFill>
              <a:srgbClr val="A7D1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3" name="Google Shape;543;p3"/>
            <p:cNvSpPr/>
            <p:nvPr/>
          </p:nvSpPr>
          <p:spPr>
            <a:xfrm>
              <a:off x="4988" y="565"/>
              <a:ext cx="24" cy="14"/>
            </a:xfrm>
            <a:custGeom>
              <a:avLst/>
              <a:gdLst/>
              <a:ahLst/>
              <a:cxnLst/>
              <a:rect l="l" t="t" r="r" b="b"/>
              <a:pathLst>
                <a:path w="10" h="6" extrusionOk="0">
                  <a:moveTo>
                    <a:pt x="5" y="4"/>
                  </a:moveTo>
                  <a:cubicBezTo>
                    <a:pt x="6" y="4"/>
                    <a:pt x="7" y="4"/>
                    <a:pt x="8" y="4"/>
                  </a:cubicBezTo>
                  <a:cubicBezTo>
                    <a:pt x="8" y="4"/>
                    <a:pt x="9" y="5"/>
                    <a:pt x="10" y="6"/>
                  </a:cubicBezTo>
                  <a:cubicBezTo>
                    <a:pt x="10" y="4"/>
                    <a:pt x="10" y="3"/>
                    <a:pt x="10" y="1"/>
                  </a:cubicBezTo>
                  <a:cubicBezTo>
                    <a:pt x="10" y="1"/>
                    <a:pt x="10" y="1"/>
                    <a:pt x="10" y="1"/>
                  </a:cubicBezTo>
                  <a:cubicBezTo>
                    <a:pt x="10" y="1"/>
                    <a:pt x="10" y="1"/>
                    <a:pt x="10" y="1"/>
                  </a:cubicBezTo>
                  <a:cubicBezTo>
                    <a:pt x="9" y="1"/>
                    <a:pt x="7" y="0"/>
                    <a:pt x="5" y="0"/>
                  </a:cubicBezTo>
                  <a:cubicBezTo>
                    <a:pt x="4" y="0"/>
                    <a:pt x="2" y="0"/>
                    <a:pt x="0" y="1"/>
                  </a:cubicBezTo>
                  <a:cubicBezTo>
                    <a:pt x="0" y="1"/>
                    <a:pt x="0" y="1"/>
                    <a:pt x="0" y="1"/>
                  </a:cubicBezTo>
                  <a:cubicBezTo>
                    <a:pt x="0" y="2"/>
                    <a:pt x="0" y="3"/>
                    <a:pt x="0" y="5"/>
                  </a:cubicBezTo>
                  <a:cubicBezTo>
                    <a:pt x="1" y="4"/>
                    <a:pt x="1" y="4"/>
                    <a:pt x="2" y="4"/>
                  </a:cubicBezTo>
                  <a:cubicBezTo>
                    <a:pt x="3" y="4"/>
                    <a:pt x="4" y="4"/>
                    <a:pt x="5" y="4"/>
                  </a:cubicBezTo>
                  <a:close/>
                </a:path>
              </a:pathLst>
            </a:custGeom>
            <a:solidFill>
              <a:srgbClr val="A7D1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4" name="Google Shape;544;p3"/>
            <p:cNvSpPr/>
            <p:nvPr/>
          </p:nvSpPr>
          <p:spPr>
            <a:xfrm>
              <a:off x="4998" y="502"/>
              <a:ext cx="24" cy="12"/>
            </a:xfrm>
            <a:custGeom>
              <a:avLst/>
              <a:gdLst/>
              <a:ahLst/>
              <a:cxnLst/>
              <a:rect l="l" t="t" r="r" b="b"/>
              <a:pathLst>
                <a:path w="10" h="5" extrusionOk="0">
                  <a:moveTo>
                    <a:pt x="5" y="3"/>
                  </a:moveTo>
                  <a:cubicBezTo>
                    <a:pt x="6" y="3"/>
                    <a:pt x="7" y="3"/>
                    <a:pt x="7" y="3"/>
                  </a:cubicBezTo>
                  <a:cubicBezTo>
                    <a:pt x="8" y="4"/>
                    <a:pt x="9" y="4"/>
                    <a:pt x="10" y="5"/>
                  </a:cubicBezTo>
                  <a:cubicBezTo>
                    <a:pt x="10" y="4"/>
                    <a:pt x="10" y="3"/>
                    <a:pt x="10" y="2"/>
                  </a:cubicBezTo>
                  <a:cubicBezTo>
                    <a:pt x="10" y="2"/>
                    <a:pt x="10" y="2"/>
                    <a:pt x="10" y="2"/>
                  </a:cubicBezTo>
                  <a:cubicBezTo>
                    <a:pt x="10" y="2"/>
                    <a:pt x="10" y="2"/>
                    <a:pt x="10" y="2"/>
                  </a:cubicBezTo>
                  <a:cubicBezTo>
                    <a:pt x="10" y="1"/>
                    <a:pt x="9" y="0"/>
                    <a:pt x="8" y="0"/>
                  </a:cubicBezTo>
                  <a:cubicBezTo>
                    <a:pt x="7" y="0"/>
                    <a:pt x="6" y="0"/>
                    <a:pt x="5" y="0"/>
                  </a:cubicBezTo>
                  <a:cubicBezTo>
                    <a:pt x="3" y="0"/>
                    <a:pt x="2" y="1"/>
                    <a:pt x="0" y="2"/>
                  </a:cubicBezTo>
                  <a:cubicBezTo>
                    <a:pt x="0" y="2"/>
                    <a:pt x="0" y="2"/>
                    <a:pt x="0" y="2"/>
                  </a:cubicBezTo>
                  <a:cubicBezTo>
                    <a:pt x="0" y="2"/>
                    <a:pt x="0" y="2"/>
                    <a:pt x="0" y="2"/>
                  </a:cubicBezTo>
                  <a:cubicBezTo>
                    <a:pt x="0" y="3"/>
                    <a:pt x="0" y="4"/>
                    <a:pt x="0" y="5"/>
                  </a:cubicBezTo>
                  <a:cubicBezTo>
                    <a:pt x="0" y="4"/>
                    <a:pt x="1" y="4"/>
                    <a:pt x="2" y="3"/>
                  </a:cubicBezTo>
                  <a:cubicBezTo>
                    <a:pt x="3" y="3"/>
                    <a:pt x="4" y="3"/>
                    <a:pt x="5" y="3"/>
                  </a:cubicBezTo>
                  <a:close/>
                </a:path>
              </a:pathLst>
            </a:custGeom>
            <a:solidFill>
              <a:srgbClr val="A7D1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5" name="Google Shape;545;p3"/>
            <p:cNvSpPr/>
            <p:nvPr/>
          </p:nvSpPr>
          <p:spPr>
            <a:xfrm>
              <a:off x="4969" y="700"/>
              <a:ext cx="53" cy="31"/>
            </a:xfrm>
            <a:custGeom>
              <a:avLst/>
              <a:gdLst/>
              <a:ahLst/>
              <a:cxnLst/>
              <a:rect l="l" t="t" r="r" b="b"/>
              <a:pathLst>
                <a:path w="22" h="13" extrusionOk="0">
                  <a:moveTo>
                    <a:pt x="16" y="4"/>
                  </a:moveTo>
                  <a:cubicBezTo>
                    <a:pt x="16" y="3"/>
                    <a:pt x="17" y="3"/>
                    <a:pt x="17" y="2"/>
                  </a:cubicBezTo>
                  <a:cubicBezTo>
                    <a:pt x="18" y="2"/>
                    <a:pt x="19" y="2"/>
                    <a:pt x="20" y="1"/>
                  </a:cubicBezTo>
                  <a:cubicBezTo>
                    <a:pt x="20" y="1"/>
                    <a:pt x="21" y="1"/>
                    <a:pt x="22" y="1"/>
                  </a:cubicBezTo>
                  <a:cubicBezTo>
                    <a:pt x="22" y="1"/>
                    <a:pt x="21" y="0"/>
                    <a:pt x="21" y="0"/>
                  </a:cubicBezTo>
                  <a:cubicBezTo>
                    <a:pt x="21" y="0"/>
                    <a:pt x="21" y="0"/>
                    <a:pt x="21" y="0"/>
                  </a:cubicBezTo>
                  <a:cubicBezTo>
                    <a:pt x="21" y="0"/>
                    <a:pt x="21" y="0"/>
                    <a:pt x="21" y="0"/>
                  </a:cubicBezTo>
                  <a:cubicBezTo>
                    <a:pt x="18" y="0"/>
                    <a:pt x="16" y="0"/>
                    <a:pt x="13" y="0"/>
                  </a:cubicBezTo>
                  <a:cubicBezTo>
                    <a:pt x="11" y="0"/>
                    <a:pt x="8" y="1"/>
                    <a:pt x="6" y="2"/>
                  </a:cubicBezTo>
                  <a:cubicBezTo>
                    <a:pt x="6" y="2"/>
                    <a:pt x="6" y="2"/>
                    <a:pt x="6" y="2"/>
                  </a:cubicBezTo>
                  <a:cubicBezTo>
                    <a:pt x="6" y="2"/>
                    <a:pt x="6" y="2"/>
                    <a:pt x="6" y="2"/>
                  </a:cubicBezTo>
                  <a:cubicBezTo>
                    <a:pt x="6" y="2"/>
                    <a:pt x="5" y="3"/>
                    <a:pt x="5" y="4"/>
                  </a:cubicBezTo>
                  <a:cubicBezTo>
                    <a:pt x="6" y="3"/>
                    <a:pt x="7" y="3"/>
                    <a:pt x="7" y="4"/>
                  </a:cubicBezTo>
                  <a:cubicBezTo>
                    <a:pt x="8" y="4"/>
                    <a:pt x="8" y="4"/>
                    <a:pt x="9" y="4"/>
                  </a:cubicBezTo>
                  <a:cubicBezTo>
                    <a:pt x="10" y="4"/>
                    <a:pt x="10" y="5"/>
                    <a:pt x="11" y="5"/>
                  </a:cubicBezTo>
                  <a:cubicBezTo>
                    <a:pt x="11" y="5"/>
                    <a:pt x="12" y="6"/>
                    <a:pt x="12" y="6"/>
                  </a:cubicBezTo>
                  <a:cubicBezTo>
                    <a:pt x="12" y="7"/>
                    <a:pt x="12" y="7"/>
                    <a:pt x="12" y="7"/>
                  </a:cubicBezTo>
                  <a:cubicBezTo>
                    <a:pt x="11" y="6"/>
                    <a:pt x="10" y="5"/>
                    <a:pt x="9" y="5"/>
                  </a:cubicBezTo>
                  <a:cubicBezTo>
                    <a:pt x="8" y="4"/>
                    <a:pt x="6" y="4"/>
                    <a:pt x="5" y="4"/>
                  </a:cubicBezTo>
                  <a:cubicBezTo>
                    <a:pt x="5" y="4"/>
                    <a:pt x="5" y="4"/>
                    <a:pt x="5" y="4"/>
                  </a:cubicBezTo>
                  <a:cubicBezTo>
                    <a:pt x="5" y="4"/>
                    <a:pt x="5" y="5"/>
                    <a:pt x="4" y="5"/>
                  </a:cubicBezTo>
                  <a:cubicBezTo>
                    <a:pt x="4" y="5"/>
                    <a:pt x="3" y="6"/>
                    <a:pt x="3" y="6"/>
                  </a:cubicBezTo>
                  <a:cubicBezTo>
                    <a:pt x="4" y="6"/>
                    <a:pt x="4" y="6"/>
                    <a:pt x="5" y="6"/>
                  </a:cubicBezTo>
                  <a:cubicBezTo>
                    <a:pt x="5" y="6"/>
                    <a:pt x="6" y="7"/>
                    <a:pt x="6" y="7"/>
                  </a:cubicBezTo>
                  <a:cubicBezTo>
                    <a:pt x="7" y="7"/>
                    <a:pt x="8" y="8"/>
                    <a:pt x="8" y="8"/>
                  </a:cubicBezTo>
                  <a:cubicBezTo>
                    <a:pt x="8" y="9"/>
                    <a:pt x="9" y="9"/>
                    <a:pt x="9" y="10"/>
                  </a:cubicBezTo>
                  <a:cubicBezTo>
                    <a:pt x="9" y="10"/>
                    <a:pt x="9" y="10"/>
                    <a:pt x="9" y="10"/>
                  </a:cubicBezTo>
                  <a:cubicBezTo>
                    <a:pt x="8" y="9"/>
                    <a:pt x="7" y="8"/>
                    <a:pt x="6" y="8"/>
                  </a:cubicBezTo>
                  <a:cubicBezTo>
                    <a:pt x="5" y="7"/>
                    <a:pt x="4" y="7"/>
                    <a:pt x="3" y="6"/>
                  </a:cubicBezTo>
                  <a:cubicBezTo>
                    <a:pt x="3" y="6"/>
                    <a:pt x="3" y="6"/>
                    <a:pt x="3" y="6"/>
                  </a:cubicBezTo>
                  <a:cubicBezTo>
                    <a:pt x="2" y="7"/>
                    <a:pt x="1" y="8"/>
                    <a:pt x="0" y="8"/>
                  </a:cubicBezTo>
                  <a:cubicBezTo>
                    <a:pt x="1" y="8"/>
                    <a:pt x="1" y="9"/>
                    <a:pt x="2" y="9"/>
                  </a:cubicBezTo>
                  <a:cubicBezTo>
                    <a:pt x="2" y="9"/>
                    <a:pt x="3" y="10"/>
                    <a:pt x="3" y="10"/>
                  </a:cubicBezTo>
                  <a:cubicBezTo>
                    <a:pt x="4" y="11"/>
                    <a:pt x="4" y="11"/>
                    <a:pt x="4" y="12"/>
                  </a:cubicBezTo>
                  <a:cubicBezTo>
                    <a:pt x="4" y="12"/>
                    <a:pt x="5" y="13"/>
                    <a:pt x="5" y="13"/>
                  </a:cubicBezTo>
                  <a:cubicBezTo>
                    <a:pt x="6" y="12"/>
                    <a:pt x="8" y="11"/>
                    <a:pt x="9" y="10"/>
                  </a:cubicBezTo>
                  <a:cubicBezTo>
                    <a:pt x="10" y="9"/>
                    <a:pt x="10" y="9"/>
                    <a:pt x="11" y="8"/>
                  </a:cubicBezTo>
                  <a:cubicBezTo>
                    <a:pt x="11" y="7"/>
                    <a:pt x="12" y="7"/>
                    <a:pt x="12" y="6"/>
                  </a:cubicBezTo>
                  <a:cubicBezTo>
                    <a:pt x="13" y="6"/>
                    <a:pt x="13" y="6"/>
                    <a:pt x="14" y="6"/>
                  </a:cubicBezTo>
                  <a:cubicBezTo>
                    <a:pt x="14" y="6"/>
                    <a:pt x="14" y="6"/>
                    <a:pt x="14" y="6"/>
                  </a:cubicBezTo>
                  <a:cubicBezTo>
                    <a:pt x="14" y="5"/>
                    <a:pt x="15" y="5"/>
                    <a:pt x="16" y="4"/>
                  </a:cubicBezTo>
                  <a:close/>
                </a:path>
              </a:pathLst>
            </a:custGeom>
            <a:solidFill>
              <a:srgbClr val="A7D1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6" name="Google Shape;546;p3"/>
            <p:cNvSpPr/>
            <p:nvPr/>
          </p:nvSpPr>
          <p:spPr>
            <a:xfrm>
              <a:off x="5003" y="702"/>
              <a:ext cx="29" cy="24"/>
            </a:xfrm>
            <a:custGeom>
              <a:avLst/>
              <a:gdLst/>
              <a:ahLst/>
              <a:cxnLst/>
              <a:rect l="l" t="t" r="r" b="b"/>
              <a:pathLst>
                <a:path w="12" h="10" extrusionOk="0">
                  <a:moveTo>
                    <a:pt x="8" y="0"/>
                  </a:moveTo>
                  <a:cubicBezTo>
                    <a:pt x="8" y="0"/>
                    <a:pt x="8" y="0"/>
                    <a:pt x="8" y="0"/>
                  </a:cubicBezTo>
                  <a:cubicBezTo>
                    <a:pt x="8" y="0"/>
                    <a:pt x="8" y="0"/>
                    <a:pt x="8" y="0"/>
                  </a:cubicBezTo>
                  <a:cubicBezTo>
                    <a:pt x="6" y="0"/>
                    <a:pt x="5" y="1"/>
                    <a:pt x="4" y="2"/>
                  </a:cubicBezTo>
                  <a:cubicBezTo>
                    <a:pt x="2" y="3"/>
                    <a:pt x="1" y="4"/>
                    <a:pt x="0" y="5"/>
                  </a:cubicBezTo>
                  <a:cubicBezTo>
                    <a:pt x="1" y="5"/>
                    <a:pt x="1" y="6"/>
                    <a:pt x="2" y="6"/>
                  </a:cubicBezTo>
                  <a:cubicBezTo>
                    <a:pt x="3" y="7"/>
                    <a:pt x="3" y="7"/>
                    <a:pt x="4" y="8"/>
                  </a:cubicBezTo>
                  <a:cubicBezTo>
                    <a:pt x="4" y="7"/>
                    <a:pt x="5" y="6"/>
                    <a:pt x="5" y="6"/>
                  </a:cubicBezTo>
                  <a:cubicBezTo>
                    <a:pt x="5" y="5"/>
                    <a:pt x="6" y="4"/>
                    <a:pt x="6" y="4"/>
                  </a:cubicBezTo>
                  <a:cubicBezTo>
                    <a:pt x="6" y="3"/>
                    <a:pt x="7" y="3"/>
                    <a:pt x="7" y="2"/>
                  </a:cubicBezTo>
                  <a:cubicBezTo>
                    <a:pt x="8" y="2"/>
                    <a:pt x="8" y="1"/>
                    <a:pt x="9" y="1"/>
                  </a:cubicBezTo>
                  <a:cubicBezTo>
                    <a:pt x="9" y="1"/>
                    <a:pt x="9" y="1"/>
                    <a:pt x="9" y="1"/>
                  </a:cubicBezTo>
                  <a:cubicBezTo>
                    <a:pt x="8" y="2"/>
                    <a:pt x="7" y="3"/>
                    <a:pt x="7" y="4"/>
                  </a:cubicBezTo>
                  <a:cubicBezTo>
                    <a:pt x="6" y="5"/>
                    <a:pt x="5" y="7"/>
                    <a:pt x="4" y="8"/>
                  </a:cubicBezTo>
                  <a:cubicBezTo>
                    <a:pt x="4" y="8"/>
                    <a:pt x="4" y="8"/>
                    <a:pt x="4" y="8"/>
                  </a:cubicBezTo>
                  <a:cubicBezTo>
                    <a:pt x="4" y="8"/>
                    <a:pt x="4" y="8"/>
                    <a:pt x="4" y="8"/>
                  </a:cubicBezTo>
                  <a:cubicBezTo>
                    <a:pt x="5" y="9"/>
                    <a:pt x="7" y="9"/>
                    <a:pt x="8" y="10"/>
                  </a:cubicBezTo>
                  <a:cubicBezTo>
                    <a:pt x="8" y="9"/>
                    <a:pt x="8" y="9"/>
                    <a:pt x="9" y="8"/>
                  </a:cubicBezTo>
                  <a:cubicBezTo>
                    <a:pt x="9" y="7"/>
                    <a:pt x="9" y="7"/>
                    <a:pt x="9" y="6"/>
                  </a:cubicBezTo>
                  <a:cubicBezTo>
                    <a:pt x="9" y="5"/>
                    <a:pt x="10" y="5"/>
                    <a:pt x="10" y="4"/>
                  </a:cubicBezTo>
                  <a:cubicBezTo>
                    <a:pt x="10" y="4"/>
                    <a:pt x="11" y="3"/>
                    <a:pt x="12" y="3"/>
                  </a:cubicBezTo>
                  <a:cubicBezTo>
                    <a:pt x="11" y="2"/>
                    <a:pt x="10" y="2"/>
                    <a:pt x="10" y="1"/>
                  </a:cubicBezTo>
                  <a:cubicBezTo>
                    <a:pt x="9" y="1"/>
                    <a:pt x="9" y="1"/>
                    <a:pt x="9" y="1"/>
                  </a:cubicBezTo>
                  <a:cubicBezTo>
                    <a:pt x="9" y="1"/>
                    <a:pt x="8" y="0"/>
                    <a:pt x="8" y="0"/>
                  </a:cubicBezTo>
                  <a:close/>
                </a:path>
              </a:pathLst>
            </a:custGeom>
            <a:solidFill>
              <a:srgbClr val="A7D1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7" name="Google Shape;547;p3"/>
            <p:cNvSpPr/>
            <p:nvPr/>
          </p:nvSpPr>
          <p:spPr>
            <a:xfrm>
              <a:off x="4984" y="574"/>
              <a:ext cx="28" cy="61"/>
            </a:xfrm>
            <a:custGeom>
              <a:avLst/>
              <a:gdLst/>
              <a:ahLst/>
              <a:cxnLst/>
              <a:rect l="l" t="t" r="r" b="b"/>
              <a:pathLst>
                <a:path w="12" h="25" extrusionOk="0">
                  <a:moveTo>
                    <a:pt x="2" y="24"/>
                  </a:moveTo>
                  <a:cubicBezTo>
                    <a:pt x="3" y="24"/>
                    <a:pt x="4" y="24"/>
                    <a:pt x="5" y="24"/>
                  </a:cubicBezTo>
                  <a:cubicBezTo>
                    <a:pt x="6" y="24"/>
                    <a:pt x="6" y="24"/>
                    <a:pt x="7" y="24"/>
                  </a:cubicBezTo>
                  <a:cubicBezTo>
                    <a:pt x="8" y="25"/>
                    <a:pt x="9" y="25"/>
                    <a:pt x="9" y="25"/>
                  </a:cubicBezTo>
                  <a:cubicBezTo>
                    <a:pt x="9" y="24"/>
                    <a:pt x="9" y="23"/>
                    <a:pt x="10" y="21"/>
                  </a:cubicBezTo>
                  <a:cubicBezTo>
                    <a:pt x="10" y="20"/>
                    <a:pt x="10" y="19"/>
                    <a:pt x="10" y="17"/>
                  </a:cubicBezTo>
                  <a:cubicBezTo>
                    <a:pt x="10" y="16"/>
                    <a:pt x="10" y="15"/>
                    <a:pt x="10" y="13"/>
                  </a:cubicBezTo>
                  <a:cubicBezTo>
                    <a:pt x="10" y="13"/>
                    <a:pt x="10" y="13"/>
                    <a:pt x="10" y="13"/>
                  </a:cubicBezTo>
                  <a:cubicBezTo>
                    <a:pt x="10" y="13"/>
                    <a:pt x="10" y="13"/>
                    <a:pt x="10" y="13"/>
                  </a:cubicBezTo>
                  <a:cubicBezTo>
                    <a:pt x="9" y="13"/>
                    <a:pt x="7" y="12"/>
                    <a:pt x="5" y="12"/>
                  </a:cubicBezTo>
                  <a:cubicBezTo>
                    <a:pt x="4" y="12"/>
                    <a:pt x="2" y="12"/>
                    <a:pt x="1" y="12"/>
                  </a:cubicBezTo>
                  <a:cubicBezTo>
                    <a:pt x="1" y="12"/>
                    <a:pt x="1" y="12"/>
                    <a:pt x="1" y="12"/>
                  </a:cubicBezTo>
                  <a:cubicBezTo>
                    <a:pt x="1" y="12"/>
                    <a:pt x="2" y="12"/>
                    <a:pt x="3" y="11"/>
                  </a:cubicBezTo>
                  <a:cubicBezTo>
                    <a:pt x="4" y="11"/>
                    <a:pt x="5" y="11"/>
                    <a:pt x="6" y="11"/>
                  </a:cubicBezTo>
                  <a:cubicBezTo>
                    <a:pt x="6" y="12"/>
                    <a:pt x="7" y="12"/>
                    <a:pt x="8" y="12"/>
                  </a:cubicBezTo>
                  <a:cubicBezTo>
                    <a:pt x="9" y="12"/>
                    <a:pt x="10" y="13"/>
                    <a:pt x="10" y="13"/>
                  </a:cubicBezTo>
                  <a:cubicBezTo>
                    <a:pt x="10" y="12"/>
                    <a:pt x="11" y="10"/>
                    <a:pt x="11" y="9"/>
                  </a:cubicBezTo>
                  <a:cubicBezTo>
                    <a:pt x="11" y="8"/>
                    <a:pt x="11" y="7"/>
                    <a:pt x="11" y="6"/>
                  </a:cubicBezTo>
                  <a:cubicBezTo>
                    <a:pt x="11" y="4"/>
                    <a:pt x="12" y="3"/>
                    <a:pt x="12" y="2"/>
                  </a:cubicBezTo>
                  <a:cubicBezTo>
                    <a:pt x="12" y="2"/>
                    <a:pt x="12" y="2"/>
                    <a:pt x="12" y="2"/>
                  </a:cubicBezTo>
                  <a:cubicBezTo>
                    <a:pt x="12" y="2"/>
                    <a:pt x="12" y="2"/>
                    <a:pt x="12" y="2"/>
                  </a:cubicBezTo>
                  <a:cubicBezTo>
                    <a:pt x="10" y="1"/>
                    <a:pt x="9" y="0"/>
                    <a:pt x="7" y="0"/>
                  </a:cubicBezTo>
                  <a:cubicBezTo>
                    <a:pt x="5" y="0"/>
                    <a:pt x="3" y="0"/>
                    <a:pt x="2" y="1"/>
                  </a:cubicBezTo>
                  <a:cubicBezTo>
                    <a:pt x="2" y="1"/>
                    <a:pt x="2" y="1"/>
                    <a:pt x="2" y="1"/>
                  </a:cubicBezTo>
                  <a:cubicBezTo>
                    <a:pt x="2" y="2"/>
                    <a:pt x="1" y="3"/>
                    <a:pt x="1" y="4"/>
                  </a:cubicBezTo>
                  <a:cubicBezTo>
                    <a:pt x="2" y="4"/>
                    <a:pt x="3" y="4"/>
                    <a:pt x="4" y="4"/>
                  </a:cubicBezTo>
                  <a:cubicBezTo>
                    <a:pt x="5" y="4"/>
                    <a:pt x="6" y="4"/>
                    <a:pt x="6" y="4"/>
                  </a:cubicBezTo>
                  <a:cubicBezTo>
                    <a:pt x="7" y="4"/>
                    <a:pt x="8" y="4"/>
                    <a:pt x="9" y="4"/>
                  </a:cubicBezTo>
                  <a:cubicBezTo>
                    <a:pt x="10" y="5"/>
                    <a:pt x="10" y="5"/>
                    <a:pt x="11" y="5"/>
                  </a:cubicBezTo>
                  <a:cubicBezTo>
                    <a:pt x="11" y="6"/>
                    <a:pt x="11" y="6"/>
                    <a:pt x="11" y="6"/>
                  </a:cubicBezTo>
                  <a:cubicBezTo>
                    <a:pt x="10" y="5"/>
                    <a:pt x="8" y="5"/>
                    <a:pt x="6" y="4"/>
                  </a:cubicBezTo>
                  <a:cubicBezTo>
                    <a:pt x="5" y="4"/>
                    <a:pt x="3" y="4"/>
                    <a:pt x="1" y="5"/>
                  </a:cubicBezTo>
                  <a:cubicBezTo>
                    <a:pt x="1" y="5"/>
                    <a:pt x="1" y="5"/>
                    <a:pt x="1" y="5"/>
                  </a:cubicBezTo>
                  <a:cubicBezTo>
                    <a:pt x="1" y="6"/>
                    <a:pt x="1" y="7"/>
                    <a:pt x="1" y="8"/>
                  </a:cubicBezTo>
                  <a:cubicBezTo>
                    <a:pt x="2" y="8"/>
                    <a:pt x="3" y="8"/>
                    <a:pt x="3" y="7"/>
                  </a:cubicBezTo>
                  <a:cubicBezTo>
                    <a:pt x="4" y="7"/>
                    <a:pt x="5" y="7"/>
                    <a:pt x="6" y="7"/>
                  </a:cubicBezTo>
                  <a:cubicBezTo>
                    <a:pt x="7" y="8"/>
                    <a:pt x="8" y="8"/>
                    <a:pt x="8" y="8"/>
                  </a:cubicBezTo>
                  <a:cubicBezTo>
                    <a:pt x="9" y="8"/>
                    <a:pt x="10" y="9"/>
                    <a:pt x="11" y="9"/>
                  </a:cubicBezTo>
                  <a:cubicBezTo>
                    <a:pt x="11" y="9"/>
                    <a:pt x="11" y="9"/>
                    <a:pt x="11" y="9"/>
                  </a:cubicBezTo>
                  <a:cubicBezTo>
                    <a:pt x="9" y="9"/>
                    <a:pt x="7" y="8"/>
                    <a:pt x="6" y="8"/>
                  </a:cubicBezTo>
                  <a:cubicBezTo>
                    <a:pt x="5" y="8"/>
                    <a:pt x="4" y="8"/>
                    <a:pt x="3" y="8"/>
                  </a:cubicBezTo>
                  <a:cubicBezTo>
                    <a:pt x="3" y="8"/>
                    <a:pt x="3" y="8"/>
                    <a:pt x="2" y="8"/>
                  </a:cubicBezTo>
                  <a:cubicBezTo>
                    <a:pt x="2" y="8"/>
                    <a:pt x="1" y="8"/>
                    <a:pt x="1" y="8"/>
                  </a:cubicBezTo>
                  <a:cubicBezTo>
                    <a:pt x="1" y="8"/>
                    <a:pt x="1" y="8"/>
                    <a:pt x="1" y="8"/>
                  </a:cubicBezTo>
                  <a:cubicBezTo>
                    <a:pt x="1" y="8"/>
                    <a:pt x="1" y="8"/>
                    <a:pt x="1" y="8"/>
                  </a:cubicBezTo>
                  <a:cubicBezTo>
                    <a:pt x="1" y="10"/>
                    <a:pt x="1" y="11"/>
                    <a:pt x="1" y="12"/>
                  </a:cubicBezTo>
                  <a:cubicBezTo>
                    <a:pt x="0" y="14"/>
                    <a:pt x="0" y="15"/>
                    <a:pt x="0" y="16"/>
                  </a:cubicBezTo>
                  <a:cubicBezTo>
                    <a:pt x="1" y="16"/>
                    <a:pt x="2" y="16"/>
                    <a:pt x="3" y="16"/>
                  </a:cubicBezTo>
                  <a:cubicBezTo>
                    <a:pt x="3" y="15"/>
                    <a:pt x="4" y="16"/>
                    <a:pt x="5" y="16"/>
                  </a:cubicBezTo>
                  <a:cubicBezTo>
                    <a:pt x="6" y="16"/>
                    <a:pt x="7" y="16"/>
                    <a:pt x="8" y="16"/>
                  </a:cubicBezTo>
                  <a:cubicBezTo>
                    <a:pt x="8" y="16"/>
                    <a:pt x="9" y="17"/>
                    <a:pt x="10" y="17"/>
                  </a:cubicBezTo>
                  <a:cubicBezTo>
                    <a:pt x="10" y="17"/>
                    <a:pt x="10" y="17"/>
                    <a:pt x="10" y="17"/>
                  </a:cubicBezTo>
                  <a:cubicBezTo>
                    <a:pt x="8" y="17"/>
                    <a:pt x="7" y="16"/>
                    <a:pt x="5" y="16"/>
                  </a:cubicBezTo>
                  <a:cubicBezTo>
                    <a:pt x="3" y="16"/>
                    <a:pt x="2" y="16"/>
                    <a:pt x="0" y="16"/>
                  </a:cubicBezTo>
                  <a:cubicBezTo>
                    <a:pt x="0" y="18"/>
                    <a:pt x="0" y="19"/>
                    <a:pt x="0" y="20"/>
                  </a:cubicBezTo>
                  <a:cubicBezTo>
                    <a:pt x="1" y="20"/>
                    <a:pt x="2" y="20"/>
                    <a:pt x="2" y="20"/>
                  </a:cubicBezTo>
                  <a:cubicBezTo>
                    <a:pt x="3" y="20"/>
                    <a:pt x="4" y="20"/>
                    <a:pt x="5" y="20"/>
                  </a:cubicBezTo>
                  <a:cubicBezTo>
                    <a:pt x="6" y="20"/>
                    <a:pt x="7" y="20"/>
                    <a:pt x="7" y="20"/>
                  </a:cubicBezTo>
                  <a:cubicBezTo>
                    <a:pt x="8" y="20"/>
                    <a:pt x="9" y="21"/>
                    <a:pt x="9" y="21"/>
                  </a:cubicBezTo>
                  <a:cubicBezTo>
                    <a:pt x="9" y="21"/>
                    <a:pt x="9" y="21"/>
                    <a:pt x="9" y="21"/>
                  </a:cubicBezTo>
                  <a:cubicBezTo>
                    <a:pt x="8" y="21"/>
                    <a:pt x="6" y="21"/>
                    <a:pt x="5" y="20"/>
                  </a:cubicBezTo>
                  <a:cubicBezTo>
                    <a:pt x="3" y="20"/>
                    <a:pt x="2" y="20"/>
                    <a:pt x="0" y="20"/>
                  </a:cubicBezTo>
                  <a:cubicBezTo>
                    <a:pt x="0" y="20"/>
                    <a:pt x="0" y="20"/>
                    <a:pt x="0" y="20"/>
                  </a:cubicBezTo>
                  <a:cubicBezTo>
                    <a:pt x="0" y="22"/>
                    <a:pt x="0" y="24"/>
                    <a:pt x="0" y="25"/>
                  </a:cubicBezTo>
                  <a:cubicBezTo>
                    <a:pt x="1" y="25"/>
                    <a:pt x="2" y="25"/>
                    <a:pt x="2" y="24"/>
                  </a:cubicBezTo>
                  <a:close/>
                </a:path>
              </a:pathLst>
            </a:custGeom>
            <a:solidFill>
              <a:srgbClr val="A7D1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8" name="Google Shape;548;p3"/>
            <p:cNvSpPr/>
            <p:nvPr/>
          </p:nvSpPr>
          <p:spPr>
            <a:xfrm>
              <a:off x="4996" y="509"/>
              <a:ext cx="26" cy="17"/>
            </a:xfrm>
            <a:custGeom>
              <a:avLst/>
              <a:gdLst/>
              <a:ahLst/>
              <a:cxnLst/>
              <a:rect l="l" t="t" r="r" b="b"/>
              <a:pathLst>
                <a:path w="11" h="7" extrusionOk="0">
                  <a:moveTo>
                    <a:pt x="5" y="5"/>
                  </a:moveTo>
                  <a:cubicBezTo>
                    <a:pt x="6" y="5"/>
                    <a:pt x="7" y="5"/>
                    <a:pt x="8" y="5"/>
                  </a:cubicBezTo>
                  <a:cubicBezTo>
                    <a:pt x="9" y="6"/>
                    <a:pt x="9" y="6"/>
                    <a:pt x="10" y="7"/>
                  </a:cubicBezTo>
                  <a:cubicBezTo>
                    <a:pt x="10" y="5"/>
                    <a:pt x="10" y="4"/>
                    <a:pt x="11" y="2"/>
                  </a:cubicBezTo>
                  <a:cubicBezTo>
                    <a:pt x="11" y="2"/>
                    <a:pt x="11" y="2"/>
                    <a:pt x="11" y="2"/>
                  </a:cubicBezTo>
                  <a:cubicBezTo>
                    <a:pt x="11" y="2"/>
                    <a:pt x="11" y="2"/>
                    <a:pt x="11" y="2"/>
                  </a:cubicBezTo>
                  <a:cubicBezTo>
                    <a:pt x="9" y="1"/>
                    <a:pt x="7" y="0"/>
                    <a:pt x="6" y="0"/>
                  </a:cubicBezTo>
                  <a:cubicBezTo>
                    <a:pt x="4" y="1"/>
                    <a:pt x="2" y="1"/>
                    <a:pt x="1" y="2"/>
                  </a:cubicBezTo>
                  <a:cubicBezTo>
                    <a:pt x="1" y="2"/>
                    <a:pt x="1" y="2"/>
                    <a:pt x="1" y="2"/>
                  </a:cubicBezTo>
                  <a:cubicBezTo>
                    <a:pt x="0" y="3"/>
                    <a:pt x="0" y="5"/>
                    <a:pt x="0" y="6"/>
                  </a:cubicBezTo>
                  <a:cubicBezTo>
                    <a:pt x="1" y="6"/>
                    <a:pt x="1" y="5"/>
                    <a:pt x="2" y="5"/>
                  </a:cubicBezTo>
                  <a:cubicBezTo>
                    <a:pt x="3" y="5"/>
                    <a:pt x="4" y="5"/>
                    <a:pt x="5" y="5"/>
                  </a:cubicBezTo>
                  <a:close/>
                </a:path>
              </a:pathLst>
            </a:custGeom>
            <a:solidFill>
              <a:srgbClr val="A7D1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9" name="Google Shape;549;p3"/>
            <p:cNvSpPr/>
            <p:nvPr/>
          </p:nvSpPr>
          <p:spPr>
            <a:xfrm>
              <a:off x="4964" y="719"/>
              <a:ext cx="17" cy="19"/>
            </a:xfrm>
            <a:custGeom>
              <a:avLst/>
              <a:gdLst/>
              <a:ahLst/>
              <a:cxnLst/>
              <a:rect l="l" t="t" r="r" b="b"/>
              <a:pathLst>
                <a:path w="7" h="8" extrusionOk="0">
                  <a:moveTo>
                    <a:pt x="5" y="3"/>
                  </a:moveTo>
                  <a:cubicBezTo>
                    <a:pt x="4" y="2"/>
                    <a:pt x="3" y="1"/>
                    <a:pt x="2" y="0"/>
                  </a:cubicBezTo>
                  <a:cubicBezTo>
                    <a:pt x="2" y="0"/>
                    <a:pt x="2" y="0"/>
                    <a:pt x="2" y="0"/>
                  </a:cubicBezTo>
                  <a:cubicBezTo>
                    <a:pt x="1" y="1"/>
                    <a:pt x="0" y="2"/>
                    <a:pt x="0" y="2"/>
                  </a:cubicBezTo>
                  <a:cubicBezTo>
                    <a:pt x="0" y="3"/>
                    <a:pt x="1" y="3"/>
                    <a:pt x="1" y="3"/>
                  </a:cubicBezTo>
                  <a:cubicBezTo>
                    <a:pt x="1" y="4"/>
                    <a:pt x="2" y="4"/>
                    <a:pt x="2" y="5"/>
                  </a:cubicBezTo>
                  <a:cubicBezTo>
                    <a:pt x="2" y="5"/>
                    <a:pt x="3" y="6"/>
                    <a:pt x="3" y="7"/>
                  </a:cubicBezTo>
                  <a:cubicBezTo>
                    <a:pt x="3" y="7"/>
                    <a:pt x="3" y="8"/>
                    <a:pt x="2" y="8"/>
                  </a:cubicBezTo>
                  <a:cubicBezTo>
                    <a:pt x="4" y="7"/>
                    <a:pt x="5" y="6"/>
                    <a:pt x="7" y="5"/>
                  </a:cubicBezTo>
                  <a:cubicBezTo>
                    <a:pt x="7" y="5"/>
                    <a:pt x="7" y="5"/>
                    <a:pt x="7" y="5"/>
                  </a:cubicBezTo>
                  <a:cubicBezTo>
                    <a:pt x="7" y="5"/>
                    <a:pt x="7" y="5"/>
                    <a:pt x="7" y="5"/>
                  </a:cubicBezTo>
                  <a:cubicBezTo>
                    <a:pt x="6" y="4"/>
                    <a:pt x="5" y="4"/>
                    <a:pt x="5" y="3"/>
                  </a:cubicBezTo>
                  <a:close/>
                </a:path>
              </a:pathLst>
            </a:custGeom>
            <a:solidFill>
              <a:srgbClr val="A7D1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0" name="Google Shape;550;p3"/>
            <p:cNvSpPr/>
            <p:nvPr/>
          </p:nvSpPr>
          <p:spPr>
            <a:xfrm>
              <a:off x="4786" y="553"/>
              <a:ext cx="190" cy="393"/>
            </a:xfrm>
            <a:custGeom>
              <a:avLst/>
              <a:gdLst/>
              <a:ahLst/>
              <a:cxnLst/>
              <a:rect l="l" t="t" r="r" b="b"/>
              <a:pathLst>
                <a:path w="79" h="163" extrusionOk="0">
                  <a:moveTo>
                    <a:pt x="75" y="74"/>
                  </a:moveTo>
                  <a:cubicBezTo>
                    <a:pt x="75" y="73"/>
                    <a:pt x="74" y="72"/>
                    <a:pt x="73" y="71"/>
                  </a:cubicBezTo>
                  <a:cubicBezTo>
                    <a:pt x="72" y="72"/>
                    <a:pt x="71" y="73"/>
                    <a:pt x="71" y="73"/>
                  </a:cubicBezTo>
                  <a:cubicBezTo>
                    <a:pt x="71" y="69"/>
                    <a:pt x="72" y="64"/>
                    <a:pt x="74" y="56"/>
                  </a:cubicBezTo>
                  <a:cubicBezTo>
                    <a:pt x="79" y="41"/>
                    <a:pt x="72" y="36"/>
                    <a:pt x="68" y="32"/>
                  </a:cubicBezTo>
                  <a:cubicBezTo>
                    <a:pt x="64" y="29"/>
                    <a:pt x="63" y="26"/>
                    <a:pt x="65" y="19"/>
                  </a:cubicBezTo>
                  <a:cubicBezTo>
                    <a:pt x="67" y="13"/>
                    <a:pt x="56" y="0"/>
                    <a:pt x="53" y="3"/>
                  </a:cubicBezTo>
                  <a:cubicBezTo>
                    <a:pt x="28" y="24"/>
                    <a:pt x="19" y="38"/>
                    <a:pt x="15" y="55"/>
                  </a:cubicBezTo>
                  <a:cubicBezTo>
                    <a:pt x="10" y="72"/>
                    <a:pt x="4" y="85"/>
                    <a:pt x="3" y="87"/>
                  </a:cubicBezTo>
                  <a:cubicBezTo>
                    <a:pt x="3" y="88"/>
                    <a:pt x="2" y="90"/>
                    <a:pt x="4" y="92"/>
                  </a:cubicBezTo>
                  <a:cubicBezTo>
                    <a:pt x="0" y="98"/>
                    <a:pt x="0" y="111"/>
                    <a:pt x="2" y="127"/>
                  </a:cubicBezTo>
                  <a:cubicBezTo>
                    <a:pt x="5" y="144"/>
                    <a:pt x="6" y="160"/>
                    <a:pt x="6" y="160"/>
                  </a:cubicBezTo>
                  <a:cubicBezTo>
                    <a:pt x="6" y="160"/>
                    <a:pt x="16" y="163"/>
                    <a:pt x="26" y="160"/>
                  </a:cubicBezTo>
                  <a:cubicBezTo>
                    <a:pt x="34" y="156"/>
                    <a:pt x="43" y="147"/>
                    <a:pt x="50" y="143"/>
                  </a:cubicBezTo>
                  <a:cubicBezTo>
                    <a:pt x="52" y="144"/>
                    <a:pt x="53" y="144"/>
                    <a:pt x="55" y="143"/>
                  </a:cubicBezTo>
                  <a:cubicBezTo>
                    <a:pt x="56" y="143"/>
                    <a:pt x="56" y="142"/>
                    <a:pt x="57" y="139"/>
                  </a:cubicBezTo>
                  <a:cubicBezTo>
                    <a:pt x="61" y="138"/>
                    <a:pt x="64" y="136"/>
                    <a:pt x="65" y="135"/>
                  </a:cubicBezTo>
                  <a:cubicBezTo>
                    <a:pt x="65" y="134"/>
                    <a:pt x="65" y="134"/>
                    <a:pt x="65" y="134"/>
                  </a:cubicBezTo>
                  <a:cubicBezTo>
                    <a:pt x="69" y="115"/>
                    <a:pt x="69" y="95"/>
                    <a:pt x="69" y="94"/>
                  </a:cubicBezTo>
                  <a:cubicBezTo>
                    <a:pt x="69" y="94"/>
                    <a:pt x="69" y="94"/>
                    <a:pt x="69" y="94"/>
                  </a:cubicBezTo>
                  <a:cubicBezTo>
                    <a:pt x="71" y="90"/>
                    <a:pt x="73" y="86"/>
                    <a:pt x="72" y="83"/>
                  </a:cubicBezTo>
                  <a:cubicBezTo>
                    <a:pt x="72" y="82"/>
                    <a:pt x="72" y="81"/>
                    <a:pt x="72" y="80"/>
                  </a:cubicBezTo>
                  <a:cubicBezTo>
                    <a:pt x="74" y="79"/>
                    <a:pt x="75" y="78"/>
                    <a:pt x="76" y="77"/>
                  </a:cubicBezTo>
                  <a:cubicBezTo>
                    <a:pt x="76" y="77"/>
                    <a:pt x="76" y="77"/>
                    <a:pt x="76" y="77"/>
                  </a:cubicBezTo>
                  <a:cubicBezTo>
                    <a:pt x="76" y="77"/>
                    <a:pt x="76" y="77"/>
                    <a:pt x="76" y="77"/>
                  </a:cubicBezTo>
                  <a:cubicBezTo>
                    <a:pt x="76" y="76"/>
                    <a:pt x="76" y="75"/>
                    <a:pt x="75" y="74"/>
                  </a:cubicBezTo>
                  <a:close/>
                </a:path>
              </a:pathLst>
            </a:custGeom>
            <a:solidFill>
              <a:srgbClr val="A7D1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51" name="Google Shape;551;p3"/>
          <p:cNvSpPr/>
          <p:nvPr/>
        </p:nvSpPr>
        <p:spPr>
          <a:xfrm>
            <a:off x="5085075" y="1892260"/>
            <a:ext cx="858510" cy="935932"/>
          </a:xfrm>
          <a:prstGeom prst="ellipse">
            <a:avLst/>
          </a:prstGeom>
          <a:noFill/>
          <a:ln w="57150" cap="flat" cmpd="sng">
            <a:solidFill>
              <a:srgbClr val="FF92B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2" name="Google Shape;552;p3"/>
          <p:cNvSpPr/>
          <p:nvPr/>
        </p:nvSpPr>
        <p:spPr>
          <a:xfrm>
            <a:off x="5081884" y="3204830"/>
            <a:ext cx="858510" cy="935932"/>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3" name="Google Shape;553;p3"/>
          <p:cNvSpPr/>
          <p:nvPr/>
        </p:nvSpPr>
        <p:spPr>
          <a:xfrm>
            <a:off x="5113937" y="4530579"/>
            <a:ext cx="858510" cy="935932"/>
          </a:xfrm>
          <a:prstGeom prst="ellipse">
            <a:avLst/>
          </a:prstGeom>
          <a:noFill/>
          <a:ln w="57150" cap="flat" cmpd="sng">
            <a:solidFill>
              <a:srgbClr val="B48D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4" name="Google Shape;554;p3"/>
          <p:cNvSpPr/>
          <p:nvPr/>
        </p:nvSpPr>
        <p:spPr>
          <a:xfrm>
            <a:off x="8313762" y="1784695"/>
            <a:ext cx="858510" cy="935932"/>
          </a:xfrm>
          <a:prstGeom prst="ellipse">
            <a:avLst/>
          </a:prstGeom>
          <a:noFill/>
          <a:ln w="57150" cap="flat" cmpd="sng">
            <a:solidFill>
              <a:srgbClr val="A7D1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5" name="Google Shape;555;p3"/>
          <p:cNvSpPr/>
          <p:nvPr/>
        </p:nvSpPr>
        <p:spPr>
          <a:xfrm>
            <a:off x="8417408" y="3190561"/>
            <a:ext cx="858510" cy="935932"/>
          </a:xfrm>
          <a:prstGeom prst="ellipse">
            <a:avLst/>
          </a:prstGeom>
          <a:noFill/>
          <a:ln w="57150" cap="flat" cmpd="sng">
            <a:solidFill>
              <a:srgbClr val="A356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6" name="Google Shape;556;p3"/>
          <p:cNvSpPr/>
          <p:nvPr/>
        </p:nvSpPr>
        <p:spPr>
          <a:xfrm>
            <a:off x="8446213" y="4528842"/>
            <a:ext cx="858510" cy="935932"/>
          </a:xfrm>
          <a:prstGeom prst="ellipse">
            <a:avLst/>
          </a:prstGeom>
          <a:noFill/>
          <a:ln w="57150" cap="flat" cmpd="sng">
            <a:solidFill>
              <a:srgbClr val="CC66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7" name="Google Shape;557;p3"/>
          <p:cNvSpPr txBox="1"/>
          <p:nvPr/>
        </p:nvSpPr>
        <p:spPr>
          <a:xfrm>
            <a:off x="6103003" y="1874365"/>
            <a:ext cx="2401807" cy="312118"/>
          </a:xfrm>
          <a:prstGeom prst="rect">
            <a:avLst/>
          </a:prstGeom>
          <a:noFill/>
          <a:ln>
            <a:noFill/>
          </a:ln>
        </p:spPr>
        <p:txBody>
          <a:bodyPr spcFirstLastPara="1" wrap="square" lIns="91425" tIns="0" rIns="91425" bIns="45700" anchor="t" anchorCtr="0">
            <a:spAutoFit/>
          </a:bodyPr>
          <a:lstStyle/>
          <a:p>
            <a:pPr marL="0" marR="0" lvl="0" indent="0" algn="l" rtl="0">
              <a:spcBef>
                <a:spcPts val="0"/>
              </a:spcBef>
              <a:spcAft>
                <a:spcPts val="0"/>
              </a:spcAft>
              <a:buNone/>
            </a:pPr>
            <a:r>
              <a:rPr lang="en-US" sz="1800">
                <a:solidFill>
                  <a:srgbClr val="24AFE4"/>
                </a:solidFill>
                <a:latin typeface="Calibri"/>
                <a:ea typeface="Calibri"/>
                <a:cs typeface="Calibri"/>
                <a:sym typeface="Calibri"/>
              </a:rPr>
              <a:t>Cerebro</a:t>
            </a:r>
            <a:endParaRPr/>
          </a:p>
        </p:txBody>
      </p:sp>
      <p:sp>
        <p:nvSpPr>
          <p:cNvPr id="558" name="Google Shape;558;p3"/>
          <p:cNvSpPr txBox="1"/>
          <p:nvPr/>
        </p:nvSpPr>
        <p:spPr>
          <a:xfrm>
            <a:off x="6124251" y="3268061"/>
            <a:ext cx="2401807" cy="312118"/>
          </a:xfrm>
          <a:prstGeom prst="rect">
            <a:avLst/>
          </a:prstGeom>
          <a:noFill/>
          <a:ln>
            <a:noFill/>
          </a:ln>
        </p:spPr>
        <p:txBody>
          <a:bodyPr spcFirstLastPara="1" wrap="square" lIns="91425" tIns="0" rIns="91425" bIns="45700" anchor="t" anchorCtr="0">
            <a:spAutoFit/>
          </a:bodyPr>
          <a:lstStyle/>
          <a:p>
            <a:pPr marL="0" marR="0" lvl="0" indent="0" algn="l" rtl="0">
              <a:spcBef>
                <a:spcPts val="0"/>
              </a:spcBef>
              <a:spcAft>
                <a:spcPts val="0"/>
              </a:spcAft>
              <a:buNone/>
            </a:pPr>
            <a:r>
              <a:rPr lang="en-US" sz="1800">
                <a:solidFill>
                  <a:srgbClr val="24AFE4"/>
                </a:solidFill>
                <a:latin typeface="Calibri"/>
                <a:ea typeface="Calibri"/>
                <a:cs typeface="Calibri"/>
                <a:sym typeface="Calibri"/>
              </a:rPr>
              <a:t>Corazón</a:t>
            </a:r>
            <a:endParaRPr/>
          </a:p>
        </p:txBody>
      </p:sp>
      <p:sp>
        <p:nvSpPr>
          <p:cNvPr id="559" name="Google Shape;559;p3"/>
          <p:cNvSpPr txBox="1"/>
          <p:nvPr/>
        </p:nvSpPr>
        <p:spPr>
          <a:xfrm>
            <a:off x="6133450" y="3502678"/>
            <a:ext cx="2119692" cy="671487"/>
          </a:xfrm>
          <a:prstGeom prst="rect">
            <a:avLst/>
          </a:prstGeom>
          <a:noFill/>
          <a:ln>
            <a:noFill/>
          </a:ln>
        </p:spPr>
        <p:txBody>
          <a:bodyPr spcFirstLastPara="1" wrap="square" lIns="91425" tIns="0" rIns="0" bIns="0" anchor="ctr" anchorCtr="0">
            <a:spAutoFit/>
          </a:bodyPr>
          <a:lstStyle/>
          <a:p>
            <a:pPr marL="0" marR="0" lvl="0" indent="0" algn="l" rtl="0">
              <a:lnSpc>
                <a:spcPct val="130000"/>
              </a:lnSpc>
              <a:spcBef>
                <a:spcPts val="0"/>
              </a:spcBef>
              <a:spcAft>
                <a:spcPts val="0"/>
              </a:spcAft>
              <a:buNone/>
            </a:pPr>
            <a:r>
              <a:rPr lang="en-US" sz="1200">
                <a:solidFill>
                  <a:schemeClr val="dk1"/>
                </a:solidFill>
                <a:latin typeface="Arial"/>
                <a:ea typeface="Arial"/>
                <a:cs typeface="Arial"/>
                <a:sym typeface="Arial"/>
              </a:rPr>
              <a:t>Lorem ipsum dolor sit amet, consectetur adipiscing elit. Aliquam tincidunt</a:t>
            </a:r>
            <a:endParaRPr sz="1200">
              <a:solidFill>
                <a:schemeClr val="dk1"/>
              </a:solidFill>
              <a:latin typeface="Arial"/>
              <a:ea typeface="Arial"/>
              <a:cs typeface="Arial"/>
              <a:sym typeface="Arial"/>
            </a:endParaRPr>
          </a:p>
        </p:txBody>
      </p:sp>
      <p:sp>
        <p:nvSpPr>
          <p:cNvPr id="560" name="Google Shape;560;p3"/>
          <p:cNvSpPr txBox="1"/>
          <p:nvPr/>
        </p:nvSpPr>
        <p:spPr>
          <a:xfrm>
            <a:off x="6173047" y="4633477"/>
            <a:ext cx="2401807" cy="312118"/>
          </a:xfrm>
          <a:prstGeom prst="rect">
            <a:avLst/>
          </a:prstGeom>
          <a:noFill/>
          <a:ln>
            <a:noFill/>
          </a:ln>
        </p:spPr>
        <p:txBody>
          <a:bodyPr spcFirstLastPara="1" wrap="square" lIns="91425" tIns="0" rIns="91425" bIns="45700" anchor="t" anchorCtr="0">
            <a:spAutoFit/>
          </a:bodyPr>
          <a:lstStyle/>
          <a:p>
            <a:pPr marL="0" marR="0" lvl="0" indent="0" algn="l" rtl="0">
              <a:spcBef>
                <a:spcPts val="0"/>
              </a:spcBef>
              <a:spcAft>
                <a:spcPts val="0"/>
              </a:spcAft>
              <a:buNone/>
            </a:pPr>
            <a:r>
              <a:rPr lang="en-US" sz="1800">
                <a:solidFill>
                  <a:srgbClr val="24AFE4"/>
                </a:solidFill>
                <a:latin typeface="Calibri"/>
                <a:ea typeface="Calibri"/>
                <a:cs typeface="Calibri"/>
                <a:sym typeface="Calibri"/>
              </a:rPr>
              <a:t>Estómago</a:t>
            </a:r>
            <a:endParaRPr/>
          </a:p>
        </p:txBody>
      </p:sp>
      <p:sp>
        <p:nvSpPr>
          <p:cNvPr id="561" name="Google Shape;561;p3"/>
          <p:cNvSpPr txBox="1"/>
          <p:nvPr/>
        </p:nvSpPr>
        <p:spPr>
          <a:xfrm>
            <a:off x="9364325" y="1839558"/>
            <a:ext cx="2401807" cy="312118"/>
          </a:xfrm>
          <a:prstGeom prst="rect">
            <a:avLst/>
          </a:prstGeom>
          <a:noFill/>
          <a:ln>
            <a:noFill/>
          </a:ln>
        </p:spPr>
        <p:txBody>
          <a:bodyPr spcFirstLastPara="1" wrap="square" lIns="91425" tIns="0" rIns="91425" bIns="45700" anchor="t" anchorCtr="0">
            <a:spAutoFit/>
          </a:bodyPr>
          <a:lstStyle/>
          <a:p>
            <a:pPr marL="0" marR="0" lvl="0" indent="0" algn="l" rtl="0">
              <a:spcBef>
                <a:spcPts val="0"/>
              </a:spcBef>
              <a:spcAft>
                <a:spcPts val="0"/>
              </a:spcAft>
              <a:buNone/>
            </a:pPr>
            <a:r>
              <a:rPr lang="en-US" sz="1800">
                <a:solidFill>
                  <a:srgbClr val="24AFE4"/>
                </a:solidFill>
                <a:latin typeface="Calibri"/>
                <a:ea typeface="Calibri"/>
                <a:cs typeface="Calibri"/>
                <a:sym typeface="Calibri"/>
              </a:rPr>
              <a:t>Pulmones</a:t>
            </a:r>
            <a:endParaRPr/>
          </a:p>
        </p:txBody>
      </p:sp>
      <p:sp>
        <p:nvSpPr>
          <p:cNvPr id="562" name="Google Shape;562;p3"/>
          <p:cNvSpPr txBox="1"/>
          <p:nvPr/>
        </p:nvSpPr>
        <p:spPr>
          <a:xfrm>
            <a:off x="9373524" y="2074175"/>
            <a:ext cx="2119692" cy="671487"/>
          </a:xfrm>
          <a:prstGeom prst="rect">
            <a:avLst/>
          </a:prstGeom>
          <a:noFill/>
          <a:ln>
            <a:noFill/>
          </a:ln>
        </p:spPr>
        <p:txBody>
          <a:bodyPr spcFirstLastPara="1" wrap="square" lIns="91425" tIns="0" rIns="0" bIns="0" anchor="ctr" anchorCtr="0">
            <a:spAutoFit/>
          </a:bodyPr>
          <a:lstStyle/>
          <a:p>
            <a:pPr marL="0" marR="0" lvl="0" indent="0" algn="l" rtl="0">
              <a:lnSpc>
                <a:spcPct val="130000"/>
              </a:lnSpc>
              <a:spcBef>
                <a:spcPts val="0"/>
              </a:spcBef>
              <a:spcAft>
                <a:spcPts val="0"/>
              </a:spcAft>
              <a:buNone/>
            </a:pPr>
            <a:r>
              <a:rPr lang="en-US" sz="1200">
                <a:solidFill>
                  <a:schemeClr val="dk1"/>
                </a:solidFill>
                <a:latin typeface="Arial"/>
                <a:ea typeface="Arial"/>
                <a:cs typeface="Arial"/>
                <a:sym typeface="Arial"/>
              </a:rPr>
              <a:t>Lorem ipsum dolor sit amet, consectetur adipiscing elit. Aliquam tincidunt</a:t>
            </a:r>
            <a:endParaRPr sz="1200">
              <a:solidFill>
                <a:schemeClr val="dk1"/>
              </a:solidFill>
              <a:latin typeface="Arial"/>
              <a:ea typeface="Arial"/>
              <a:cs typeface="Arial"/>
              <a:sym typeface="Arial"/>
            </a:endParaRPr>
          </a:p>
        </p:txBody>
      </p:sp>
      <p:sp>
        <p:nvSpPr>
          <p:cNvPr id="563" name="Google Shape;563;p3"/>
          <p:cNvSpPr txBox="1"/>
          <p:nvPr/>
        </p:nvSpPr>
        <p:spPr>
          <a:xfrm>
            <a:off x="9383095" y="3246410"/>
            <a:ext cx="2401807" cy="312118"/>
          </a:xfrm>
          <a:prstGeom prst="rect">
            <a:avLst/>
          </a:prstGeom>
          <a:noFill/>
          <a:ln>
            <a:noFill/>
          </a:ln>
        </p:spPr>
        <p:txBody>
          <a:bodyPr spcFirstLastPara="1" wrap="square" lIns="91425" tIns="0" rIns="91425" bIns="45700" anchor="t" anchorCtr="0">
            <a:spAutoFit/>
          </a:bodyPr>
          <a:lstStyle/>
          <a:p>
            <a:pPr marL="0" marR="0" lvl="0" indent="0" algn="l" rtl="0">
              <a:spcBef>
                <a:spcPts val="0"/>
              </a:spcBef>
              <a:spcAft>
                <a:spcPts val="0"/>
              </a:spcAft>
              <a:buNone/>
            </a:pPr>
            <a:r>
              <a:rPr lang="en-US" sz="1800">
                <a:solidFill>
                  <a:srgbClr val="24AFE4"/>
                </a:solidFill>
                <a:latin typeface="Calibri"/>
                <a:ea typeface="Calibri"/>
                <a:cs typeface="Calibri"/>
                <a:sym typeface="Calibri"/>
              </a:rPr>
              <a:t>Hígado</a:t>
            </a:r>
            <a:endParaRPr/>
          </a:p>
        </p:txBody>
      </p:sp>
      <p:sp>
        <p:nvSpPr>
          <p:cNvPr id="564" name="Google Shape;564;p3"/>
          <p:cNvSpPr txBox="1"/>
          <p:nvPr/>
        </p:nvSpPr>
        <p:spPr>
          <a:xfrm>
            <a:off x="9392294" y="3481026"/>
            <a:ext cx="2119692" cy="671487"/>
          </a:xfrm>
          <a:prstGeom prst="rect">
            <a:avLst/>
          </a:prstGeom>
          <a:noFill/>
          <a:ln>
            <a:noFill/>
          </a:ln>
        </p:spPr>
        <p:txBody>
          <a:bodyPr spcFirstLastPara="1" wrap="square" lIns="91425" tIns="0" rIns="0" bIns="0" anchor="ctr" anchorCtr="0">
            <a:spAutoFit/>
          </a:bodyPr>
          <a:lstStyle/>
          <a:p>
            <a:pPr marL="0" marR="0" lvl="0" indent="0" algn="l" rtl="0">
              <a:lnSpc>
                <a:spcPct val="130000"/>
              </a:lnSpc>
              <a:spcBef>
                <a:spcPts val="0"/>
              </a:spcBef>
              <a:spcAft>
                <a:spcPts val="0"/>
              </a:spcAft>
              <a:buNone/>
            </a:pPr>
            <a:r>
              <a:rPr lang="en-US" sz="1200">
                <a:solidFill>
                  <a:schemeClr val="dk1"/>
                </a:solidFill>
                <a:latin typeface="Arial"/>
                <a:ea typeface="Arial"/>
                <a:cs typeface="Arial"/>
                <a:sym typeface="Arial"/>
              </a:rPr>
              <a:t>Lorem ipsum dolor sit amet, consectetur adipiscing elit. Aliquam tincidunt</a:t>
            </a:r>
            <a:endParaRPr sz="1200">
              <a:solidFill>
                <a:schemeClr val="dk1"/>
              </a:solidFill>
              <a:latin typeface="Arial"/>
              <a:ea typeface="Arial"/>
              <a:cs typeface="Arial"/>
              <a:sym typeface="Arial"/>
            </a:endParaRPr>
          </a:p>
        </p:txBody>
      </p:sp>
      <p:sp>
        <p:nvSpPr>
          <p:cNvPr id="565" name="Google Shape;565;p3"/>
          <p:cNvSpPr txBox="1"/>
          <p:nvPr/>
        </p:nvSpPr>
        <p:spPr>
          <a:xfrm>
            <a:off x="9431892" y="4611826"/>
            <a:ext cx="2401807" cy="312118"/>
          </a:xfrm>
          <a:prstGeom prst="rect">
            <a:avLst/>
          </a:prstGeom>
          <a:noFill/>
          <a:ln>
            <a:noFill/>
          </a:ln>
        </p:spPr>
        <p:txBody>
          <a:bodyPr spcFirstLastPara="1" wrap="square" lIns="91425" tIns="0" rIns="91425" bIns="45700" anchor="t" anchorCtr="0">
            <a:spAutoFit/>
          </a:bodyPr>
          <a:lstStyle/>
          <a:p>
            <a:pPr marL="0" marR="0" lvl="0" indent="0" algn="l" rtl="0">
              <a:spcBef>
                <a:spcPts val="0"/>
              </a:spcBef>
              <a:spcAft>
                <a:spcPts val="0"/>
              </a:spcAft>
              <a:buNone/>
            </a:pPr>
            <a:r>
              <a:rPr lang="en-US" sz="1800">
                <a:solidFill>
                  <a:srgbClr val="24AFE4"/>
                </a:solidFill>
                <a:latin typeface="Calibri"/>
                <a:ea typeface="Calibri"/>
                <a:cs typeface="Calibri"/>
                <a:sym typeface="Calibri"/>
              </a:rPr>
              <a:t>Riñones</a:t>
            </a:r>
            <a:endParaRPr/>
          </a:p>
        </p:txBody>
      </p:sp>
      <p:sp>
        <p:nvSpPr>
          <p:cNvPr id="566" name="Google Shape;566;p3"/>
          <p:cNvSpPr txBox="1"/>
          <p:nvPr/>
        </p:nvSpPr>
        <p:spPr>
          <a:xfrm>
            <a:off x="9441091" y="4846442"/>
            <a:ext cx="2119692" cy="671487"/>
          </a:xfrm>
          <a:prstGeom prst="rect">
            <a:avLst/>
          </a:prstGeom>
          <a:noFill/>
          <a:ln>
            <a:noFill/>
          </a:ln>
        </p:spPr>
        <p:txBody>
          <a:bodyPr spcFirstLastPara="1" wrap="square" lIns="91425" tIns="0" rIns="0" bIns="0" anchor="ctr" anchorCtr="0">
            <a:spAutoFit/>
          </a:bodyPr>
          <a:lstStyle/>
          <a:p>
            <a:pPr marL="0" marR="0" lvl="0" indent="0" algn="l" rtl="0">
              <a:lnSpc>
                <a:spcPct val="130000"/>
              </a:lnSpc>
              <a:spcBef>
                <a:spcPts val="0"/>
              </a:spcBef>
              <a:spcAft>
                <a:spcPts val="0"/>
              </a:spcAft>
              <a:buNone/>
            </a:pPr>
            <a:r>
              <a:rPr lang="en-US" sz="1200">
                <a:solidFill>
                  <a:schemeClr val="dk1"/>
                </a:solidFill>
                <a:latin typeface="Arial"/>
                <a:ea typeface="Arial"/>
                <a:cs typeface="Arial"/>
                <a:sym typeface="Arial"/>
              </a:rPr>
              <a:t>Lorem ipsum dolor sit amet, consectetur adipiscing elit. Aliquam tincidunt</a:t>
            </a:r>
            <a:endParaRPr sz="1200">
              <a:solidFill>
                <a:schemeClr val="dk1"/>
              </a:solidFill>
              <a:latin typeface="Arial"/>
              <a:ea typeface="Arial"/>
              <a:cs typeface="Arial"/>
              <a:sym typeface="Arial"/>
            </a:endParaRPr>
          </a:p>
        </p:txBody>
      </p:sp>
      <p:sp>
        <p:nvSpPr>
          <p:cNvPr id="567" name="Google Shape;567;p3"/>
          <p:cNvSpPr txBox="1"/>
          <p:nvPr/>
        </p:nvSpPr>
        <p:spPr>
          <a:xfrm>
            <a:off x="6182247" y="4868094"/>
            <a:ext cx="2119692" cy="671487"/>
          </a:xfrm>
          <a:prstGeom prst="rect">
            <a:avLst/>
          </a:prstGeom>
          <a:noFill/>
          <a:ln>
            <a:noFill/>
          </a:ln>
        </p:spPr>
        <p:txBody>
          <a:bodyPr spcFirstLastPara="1" wrap="square" lIns="91425" tIns="0" rIns="0" bIns="0" anchor="ctr" anchorCtr="0">
            <a:spAutoFit/>
          </a:bodyPr>
          <a:lstStyle/>
          <a:p>
            <a:pPr marL="0" marR="0" lvl="0" indent="0" algn="l" rtl="0">
              <a:lnSpc>
                <a:spcPct val="130000"/>
              </a:lnSpc>
              <a:spcBef>
                <a:spcPts val="0"/>
              </a:spcBef>
              <a:spcAft>
                <a:spcPts val="0"/>
              </a:spcAft>
              <a:buNone/>
            </a:pPr>
            <a:r>
              <a:rPr lang="en-US" sz="1200">
                <a:solidFill>
                  <a:schemeClr val="dk1"/>
                </a:solidFill>
                <a:latin typeface="Arial"/>
                <a:ea typeface="Arial"/>
                <a:cs typeface="Arial"/>
                <a:sym typeface="Arial"/>
              </a:rPr>
              <a:t>Lorem ipsum dolor sit amet, consectetur adipiscing elit. Aliquam tincidunt</a:t>
            </a:r>
            <a:endParaRPr sz="1200">
              <a:solidFill>
                <a:schemeClr val="dk1"/>
              </a:solidFill>
              <a:latin typeface="Arial"/>
              <a:ea typeface="Arial"/>
              <a:cs typeface="Arial"/>
              <a:sym typeface="Arial"/>
            </a:endParaRPr>
          </a:p>
        </p:txBody>
      </p:sp>
      <p:sp>
        <p:nvSpPr>
          <p:cNvPr id="568" name="Google Shape;568;p3"/>
          <p:cNvSpPr txBox="1"/>
          <p:nvPr/>
        </p:nvSpPr>
        <p:spPr>
          <a:xfrm>
            <a:off x="6114681" y="2095827"/>
            <a:ext cx="2119692" cy="671487"/>
          </a:xfrm>
          <a:prstGeom prst="rect">
            <a:avLst/>
          </a:prstGeom>
          <a:noFill/>
          <a:ln>
            <a:noFill/>
          </a:ln>
        </p:spPr>
        <p:txBody>
          <a:bodyPr spcFirstLastPara="1" wrap="square" lIns="91425" tIns="0" rIns="0" bIns="0" anchor="ctr" anchorCtr="0">
            <a:spAutoFit/>
          </a:bodyPr>
          <a:lstStyle/>
          <a:p>
            <a:pPr marL="0" marR="0" lvl="0" indent="0" algn="l" rtl="0">
              <a:lnSpc>
                <a:spcPct val="130000"/>
              </a:lnSpc>
              <a:spcBef>
                <a:spcPts val="0"/>
              </a:spcBef>
              <a:spcAft>
                <a:spcPts val="0"/>
              </a:spcAft>
              <a:buNone/>
            </a:pPr>
            <a:r>
              <a:rPr lang="en-US" sz="1200">
                <a:solidFill>
                  <a:schemeClr val="dk1"/>
                </a:solidFill>
                <a:latin typeface="Arial"/>
                <a:ea typeface="Arial"/>
                <a:cs typeface="Arial"/>
                <a:sym typeface="Arial"/>
              </a:rPr>
              <a:t>Lorem ipsum dolor sit amet, consectetur adipiscing elit. Aliquam tincidunt</a:t>
            </a:r>
            <a:endParaRPr sz="1200">
              <a:solidFill>
                <a:schemeClr val="dk1"/>
              </a:solidFill>
              <a:latin typeface="Arial"/>
              <a:ea typeface="Arial"/>
              <a:cs typeface="Arial"/>
              <a:sym typeface="Arial"/>
            </a:endParaRPr>
          </a:p>
        </p:txBody>
      </p:sp>
      <p:pic>
        <p:nvPicPr>
          <p:cNvPr id="569" name="Google Shape;569;p3"/>
          <p:cNvPicPr preferRelativeResize="0"/>
          <p:nvPr/>
        </p:nvPicPr>
        <p:blipFill rotWithShape="1">
          <a:blip r:embed="rId3">
            <a:alphaModFix/>
          </a:blip>
          <a:srcRect/>
          <a:stretch/>
        </p:blipFill>
        <p:spPr>
          <a:xfrm>
            <a:off x="1038060" y="1956794"/>
            <a:ext cx="3618807" cy="368773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87"/>
        <p:cNvGrpSpPr/>
        <p:nvPr/>
      </p:nvGrpSpPr>
      <p:grpSpPr>
        <a:xfrm>
          <a:off x="0" y="0"/>
          <a:ext cx="0" cy="0"/>
          <a:chOff x="0" y="0"/>
          <a:chExt cx="0" cy="0"/>
        </a:xfrm>
      </p:grpSpPr>
      <p:sp>
        <p:nvSpPr>
          <p:cNvPr id="4488" name="Google Shape;4488;p30"/>
          <p:cNvSpPr txBox="1">
            <a:spLocks noGrp="1"/>
          </p:cNvSpPr>
          <p:nvPr>
            <p:ph type="title"/>
          </p:nvPr>
        </p:nvSpPr>
        <p:spPr>
          <a:xfrm>
            <a:off x="1388470" y="435336"/>
            <a:ext cx="8474075" cy="7096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9475A"/>
              </a:buClr>
              <a:buSzPts val="4400"/>
              <a:buFont typeface="Arial Black"/>
              <a:buNone/>
            </a:pPr>
            <a:r>
              <a:rPr lang="en-US" sz="4400">
                <a:solidFill>
                  <a:srgbClr val="E9475A"/>
                </a:solidFill>
                <a:latin typeface="Arial Black"/>
                <a:ea typeface="Arial Black"/>
                <a:cs typeface="Arial Black"/>
                <a:sym typeface="Arial Black"/>
              </a:rPr>
              <a:t>Health Care</a:t>
            </a:r>
            <a:endParaRPr/>
          </a:p>
        </p:txBody>
      </p:sp>
      <p:sp>
        <p:nvSpPr>
          <p:cNvPr id="4489" name="Google Shape;4489;p30"/>
          <p:cNvSpPr txBox="1"/>
          <p:nvPr/>
        </p:nvSpPr>
        <p:spPr>
          <a:xfrm flipH="1">
            <a:off x="1388470" y="1639278"/>
            <a:ext cx="2558345" cy="553998"/>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200" b="1">
                <a:solidFill>
                  <a:srgbClr val="3F3F3F"/>
                </a:solidFill>
                <a:latin typeface="Arial"/>
                <a:ea typeface="Arial"/>
                <a:cs typeface="Arial"/>
                <a:sym typeface="Arial"/>
              </a:rPr>
              <a:t>Lorem ipsum </a:t>
            </a:r>
            <a:r>
              <a:rPr lang="en-US" sz="1200">
                <a:solidFill>
                  <a:srgbClr val="3F3F3F"/>
                </a:solidFill>
                <a:latin typeface="Arial"/>
                <a:ea typeface="Arial"/>
                <a:cs typeface="Arial"/>
                <a:sym typeface="Arial"/>
              </a:rPr>
              <a:t>dolor sit amet, consectetur adipiscing elit. Quisque posuere nunc ac mauris viverra.</a:t>
            </a:r>
            <a:endParaRPr/>
          </a:p>
        </p:txBody>
      </p:sp>
      <p:grpSp>
        <p:nvGrpSpPr>
          <p:cNvPr id="4490" name="Google Shape;4490;p30"/>
          <p:cNvGrpSpPr/>
          <p:nvPr/>
        </p:nvGrpSpPr>
        <p:grpSpPr>
          <a:xfrm>
            <a:off x="3391774" y="1486896"/>
            <a:ext cx="5381110" cy="4658409"/>
            <a:chOff x="3781739" y="1661709"/>
            <a:chExt cx="4628524" cy="4006898"/>
          </a:xfrm>
        </p:grpSpPr>
        <p:sp>
          <p:nvSpPr>
            <p:cNvPr id="4491" name="Google Shape;4491;p30"/>
            <p:cNvSpPr/>
            <p:nvPr/>
          </p:nvSpPr>
          <p:spPr>
            <a:xfrm>
              <a:off x="4484601" y="1661709"/>
              <a:ext cx="1018574" cy="1018574"/>
            </a:xfrm>
            <a:prstGeom prst="ellipse">
              <a:avLst/>
            </a:prstGeom>
            <a:solidFill>
              <a:srgbClr val="E94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492" name="Google Shape;4492;p30"/>
            <p:cNvSpPr/>
            <p:nvPr/>
          </p:nvSpPr>
          <p:spPr>
            <a:xfrm>
              <a:off x="6688828" y="1661709"/>
              <a:ext cx="1018574" cy="101857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493" name="Google Shape;4493;p30"/>
            <p:cNvSpPr/>
            <p:nvPr/>
          </p:nvSpPr>
          <p:spPr>
            <a:xfrm>
              <a:off x="3781739" y="3155871"/>
              <a:ext cx="1018574" cy="101857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pSp>
          <p:nvGrpSpPr>
            <p:cNvPr id="4494" name="Google Shape;4494;p30"/>
            <p:cNvGrpSpPr/>
            <p:nvPr/>
          </p:nvGrpSpPr>
          <p:grpSpPr>
            <a:xfrm>
              <a:off x="4118623" y="1711693"/>
              <a:ext cx="4291640" cy="3956914"/>
              <a:chOff x="4118623" y="1711693"/>
              <a:chExt cx="4291640" cy="3956914"/>
            </a:xfrm>
          </p:grpSpPr>
          <p:sp>
            <p:nvSpPr>
              <p:cNvPr id="4495" name="Google Shape;4495;p30"/>
              <p:cNvSpPr/>
              <p:nvPr/>
            </p:nvSpPr>
            <p:spPr>
              <a:xfrm>
                <a:off x="4291025" y="1850682"/>
                <a:ext cx="3609951" cy="3609950"/>
              </a:xfrm>
              <a:prstGeom prst="ellipse">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496" name="Google Shape;4496;p30"/>
              <p:cNvSpPr/>
              <p:nvPr/>
            </p:nvSpPr>
            <p:spPr>
              <a:xfrm>
                <a:off x="7391689" y="3155871"/>
                <a:ext cx="1018574" cy="1018574"/>
              </a:xfrm>
              <a:prstGeom prst="ellipse">
                <a:avLst/>
              </a:prstGeom>
              <a:solidFill>
                <a:srgbClr val="E94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497" name="Google Shape;4497;p30"/>
              <p:cNvSpPr/>
              <p:nvPr/>
            </p:nvSpPr>
            <p:spPr>
              <a:xfrm>
                <a:off x="4484601" y="4650033"/>
                <a:ext cx="1018574" cy="1018574"/>
              </a:xfrm>
              <a:prstGeom prst="ellipse">
                <a:avLst/>
              </a:prstGeom>
              <a:solidFill>
                <a:srgbClr val="E94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498" name="Google Shape;4498;p30"/>
              <p:cNvSpPr/>
              <p:nvPr/>
            </p:nvSpPr>
            <p:spPr>
              <a:xfrm>
                <a:off x="6688828" y="4650033"/>
                <a:ext cx="1018574" cy="101857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pSp>
            <p:nvGrpSpPr>
              <p:cNvPr id="4499" name="Google Shape;4499;p30"/>
              <p:cNvGrpSpPr/>
              <p:nvPr/>
            </p:nvGrpSpPr>
            <p:grpSpPr>
              <a:xfrm>
                <a:off x="4118623" y="3494267"/>
                <a:ext cx="344807" cy="341783"/>
                <a:chOff x="4117975" y="3279775"/>
                <a:chExt cx="361950" cy="358776"/>
              </a:xfrm>
            </p:grpSpPr>
            <p:sp>
              <p:nvSpPr>
                <p:cNvPr id="4500" name="Google Shape;4500;p30"/>
                <p:cNvSpPr/>
                <p:nvPr/>
              </p:nvSpPr>
              <p:spPr>
                <a:xfrm>
                  <a:off x="4117975" y="3411538"/>
                  <a:ext cx="361950" cy="227013"/>
                </a:xfrm>
                <a:custGeom>
                  <a:avLst/>
                  <a:gdLst/>
                  <a:ahLst/>
                  <a:cxnLst/>
                  <a:rect l="l" t="t" r="r" b="b"/>
                  <a:pathLst>
                    <a:path w="96" h="60" extrusionOk="0">
                      <a:moveTo>
                        <a:pt x="90" y="0"/>
                      </a:moveTo>
                      <a:cubicBezTo>
                        <a:pt x="6" y="0"/>
                        <a:pt x="6" y="0"/>
                        <a:pt x="6" y="0"/>
                      </a:cubicBezTo>
                      <a:cubicBezTo>
                        <a:pt x="3" y="0"/>
                        <a:pt x="0" y="3"/>
                        <a:pt x="0" y="6"/>
                      </a:cubicBezTo>
                      <a:cubicBezTo>
                        <a:pt x="0" y="9"/>
                        <a:pt x="3" y="12"/>
                        <a:pt x="6" y="12"/>
                      </a:cubicBezTo>
                      <a:cubicBezTo>
                        <a:pt x="8" y="12"/>
                        <a:pt x="8" y="12"/>
                        <a:pt x="8" y="12"/>
                      </a:cubicBezTo>
                      <a:cubicBezTo>
                        <a:pt x="9" y="27"/>
                        <a:pt x="17" y="41"/>
                        <a:pt x="30" y="48"/>
                      </a:cubicBezTo>
                      <a:cubicBezTo>
                        <a:pt x="23" y="50"/>
                        <a:pt x="18" y="54"/>
                        <a:pt x="18" y="58"/>
                      </a:cubicBezTo>
                      <a:cubicBezTo>
                        <a:pt x="18" y="59"/>
                        <a:pt x="19" y="60"/>
                        <a:pt x="20" y="60"/>
                      </a:cubicBezTo>
                      <a:cubicBezTo>
                        <a:pt x="76" y="60"/>
                        <a:pt x="76" y="60"/>
                        <a:pt x="76" y="60"/>
                      </a:cubicBezTo>
                      <a:cubicBezTo>
                        <a:pt x="76" y="60"/>
                        <a:pt x="76" y="60"/>
                        <a:pt x="76" y="60"/>
                      </a:cubicBezTo>
                      <a:cubicBezTo>
                        <a:pt x="77" y="60"/>
                        <a:pt x="78" y="59"/>
                        <a:pt x="78" y="58"/>
                      </a:cubicBezTo>
                      <a:cubicBezTo>
                        <a:pt x="78" y="53"/>
                        <a:pt x="71" y="49"/>
                        <a:pt x="66" y="48"/>
                      </a:cubicBezTo>
                      <a:cubicBezTo>
                        <a:pt x="79" y="41"/>
                        <a:pt x="87" y="27"/>
                        <a:pt x="88" y="12"/>
                      </a:cubicBezTo>
                      <a:cubicBezTo>
                        <a:pt x="90" y="12"/>
                        <a:pt x="90" y="12"/>
                        <a:pt x="90" y="12"/>
                      </a:cubicBezTo>
                      <a:cubicBezTo>
                        <a:pt x="93" y="12"/>
                        <a:pt x="96" y="9"/>
                        <a:pt x="96" y="6"/>
                      </a:cubicBezTo>
                      <a:cubicBezTo>
                        <a:pt x="96" y="3"/>
                        <a:pt x="93" y="0"/>
                        <a:pt x="90" y="0"/>
                      </a:cubicBezTo>
                      <a:close/>
                      <a:moveTo>
                        <a:pt x="40" y="37"/>
                      </a:moveTo>
                      <a:cubicBezTo>
                        <a:pt x="39" y="38"/>
                        <a:pt x="38" y="38"/>
                        <a:pt x="37" y="38"/>
                      </a:cubicBezTo>
                      <a:cubicBezTo>
                        <a:pt x="30" y="35"/>
                        <a:pt x="25" y="30"/>
                        <a:pt x="22" y="23"/>
                      </a:cubicBezTo>
                      <a:cubicBezTo>
                        <a:pt x="22" y="22"/>
                        <a:pt x="22" y="21"/>
                        <a:pt x="23" y="20"/>
                      </a:cubicBezTo>
                      <a:cubicBezTo>
                        <a:pt x="24" y="20"/>
                        <a:pt x="25" y="20"/>
                        <a:pt x="26" y="21"/>
                      </a:cubicBezTo>
                      <a:cubicBezTo>
                        <a:pt x="28" y="27"/>
                        <a:pt x="33" y="32"/>
                        <a:pt x="39" y="34"/>
                      </a:cubicBezTo>
                      <a:cubicBezTo>
                        <a:pt x="40" y="35"/>
                        <a:pt x="40" y="36"/>
                        <a:pt x="40" y="3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501" name="Google Shape;4501;p30"/>
                <p:cNvSpPr/>
                <p:nvPr/>
              </p:nvSpPr>
              <p:spPr>
                <a:xfrm>
                  <a:off x="4321175" y="3279775"/>
                  <a:ext cx="142875" cy="117475"/>
                </a:xfrm>
                <a:custGeom>
                  <a:avLst/>
                  <a:gdLst/>
                  <a:ahLst/>
                  <a:cxnLst/>
                  <a:rect l="l" t="t" r="r" b="b"/>
                  <a:pathLst>
                    <a:path w="38" h="31" extrusionOk="0">
                      <a:moveTo>
                        <a:pt x="2" y="31"/>
                      </a:moveTo>
                      <a:cubicBezTo>
                        <a:pt x="18" y="31"/>
                        <a:pt x="18" y="31"/>
                        <a:pt x="18" y="31"/>
                      </a:cubicBezTo>
                      <a:cubicBezTo>
                        <a:pt x="19" y="31"/>
                        <a:pt x="19" y="31"/>
                        <a:pt x="20" y="30"/>
                      </a:cubicBezTo>
                      <a:cubicBezTo>
                        <a:pt x="36" y="7"/>
                        <a:pt x="38" y="5"/>
                        <a:pt x="33" y="1"/>
                      </a:cubicBezTo>
                      <a:cubicBezTo>
                        <a:pt x="32" y="1"/>
                        <a:pt x="31" y="0"/>
                        <a:pt x="30" y="0"/>
                      </a:cubicBezTo>
                      <a:cubicBezTo>
                        <a:pt x="26" y="0"/>
                        <a:pt x="23" y="4"/>
                        <a:pt x="1" y="28"/>
                      </a:cubicBezTo>
                      <a:cubicBezTo>
                        <a:pt x="0" y="28"/>
                        <a:pt x="0" y="29"/>
                        <a:pt x="0" y="30"/>
                      </a:cubicBezTo>
                      <a:cubicBezTo>
                        <a:pt x="0" y="31"/>
                        <a:pt x="1" y="31"/>
                        <a:pt x="2"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sp>
            <p:nvSpPr>
              <p:cNvPr id="4502" name="Google Shape;4502;p30"/>
              <p:cNvSpPr/>
              <p:nvPr/>
            </p:nvSpPr>
            <p:spPr>
              <a:xfrm>
                <a:off x="4878952" y="4986917"/>
                <a:ext cx="229871" cy="344807"/>
              </a:xfrm>
              <a:custGeom>
                <a:avLst/>
                <a:gdLst/>
                <a:ahLst/>
                <a:cxnLst/>
                <a:rect l="l" t="t" r="r" b="b"/>
                <a:pathLst>
                  <a:path w="64" h="96" extrusionOk="0">
                    <a:moveTo>
                      <a:pt x="34" y="1"/>
                    </a:moveTo>
                    <a:cubicBezTo>
                      <a:pt x="33" y="0"/>
                      <a:pt x="31" y="0"/>
                      <a:pt x="30" y="1"/>
                    </a:cubicBezTo>
                    <a:cubicBezTo>
                      <a:pt x="29" y="3"/>
                      <a:pt x="0" y="47"/>
                      <a:pt x="0" y="64"/>
                    </a:cubicBezTo>
                    <a:cubicBezTo>
                      <a:pt x="0" y="82"/>
                      <a:pt x="14" y="96"/>
                      <a:pt x="32" y="96"/>
                    </a:cubicBezTo>
                    <a:cubicBezTo>
                      <a:pt x="50" y="96"/>
                      <a:pt x="64" y="82"/>
                      <a:pt x="64" y="64"/>
                    </a:cubicBezTo>
                    <a:cubicBezTo>
                      <a:pt x="64" y="47"/>
                      <a:pt x="35" y="3"/>
                      <a:pt x="34" y="1"/>
                    </a:cubicBezTo>
                    <a:close/>
                    <a:moveTo>
                      <a:pt x="26" y="39"/>
                    </a:moveTo>
                    <a:cubicBezTo>
                      <a:pt x="17" y="55"/>
                      <a:pt x="16" y="62"/>
                      <a:pt x="16" y="64"/>
                    </a:cubicBezTo>
                    <a:cubicBezTo>
                      <a:pt x="16" y="69"/>
                      <a:pt x="18" y="73"/>
                      <a:pt x="21" y="76"/>
                    </a:cubicBezTo>
                    <a:cubicBezTo>
                      <a:pt x="22" y="77"/>
                      <a:pt x="22" y="78"/>
                      <a:pt x="21" y="79"/>
                    </a:cubicBezTo>
                    <a:cubicBezTo>
                      <a:pt x="21" y="79"/>
                      <a:pt x="21" y="79"/>
                      <a:pt x="20" y="79"/>
                    </a:cubicBezTo>
                    <a:cubicBezTo>
                      <a:pt x="20" y="79"/>
                      <a:pt x="19" y="79"/>
                      <a:pt x="19" y="79"/>
                    </a:cubicBezTo>
                    <a:cubicBezTo>
                      <a:pt x="14" y="75"/>
                      <a:pt x="12" y="70"/>
                      <a:pt x="12" y="64"/>
                    </a:cubicBezTo>
                    <a:cubicBezTo>
                      <a:pt x="12" y="59"/>
                      <a:pt x="15" y="50"/>
                      <a:pt x="22" y="37"/>
                    </a:cubicBezTo>
                    <a:cubicBezTo>
                      <a:pt x="23" y="36"/>
                      <a:pt x="24" y="36"/>
                      <a:pt x="25" y="36"/>
                    </a:cubicBezTo>
                    <a:cubicBezTo>
                      <a:pt x="26" y="37"/>
                      <a:pt x="26" y="38"/>
                      <a:pt x="26" y="3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nvGrpSpPr>
              <p:cNvPr id="4503" name="Google Shape;4503;p30"/>
              <p:cNvGrpSpPr/>
              <p:nvPr/>
            </p:nvGrpSpPr>
            <p:grpSpPr>
              <a:xfrm>
                <a:off x="7026468" y="2006155"/>
                <a:ext cx="343295" cy="329684"/>
                <a:chOff x="8445500" y="1847850"/>
                <a:chExt cx="360363" cy="346075"/>
              </a:xfrm>
            </p:grpSpPr>
            <p:sp>
              <p:nvSpPr>
                <p:cNvPr id="4504" name="Google Shape;4504;p30"/>
                <p:cNvSpPr/>
                <p:nvPr/>
              </p:nvSpPr>
              <p:spPr>
                <a:xfrm>
                  <a:off x="8501063" y="2054225"/>
                  <a:ext cx="241300" cy="139700"/>
                </a:xfrm>
                <a:custGeom>
                  <a:avLst/>
                  <a:gdLst/>
                  <a:ahLst/>
                  <a:cxnLst/>
                  <a:rect l="l" t="t" r="r" b="b"/>
                  <a:pathLst>
                    <a:path w="64" h="37" extrusionOk="0">
                      <a:moveTo>
                        <a:pt x="48" y="14"/>
                      </a:moveTo>
                      <a:cubicBezTo>
                        <a:pt x="47" y="16"/>
                        <a:pt x="45" y="17"/>
                        <a:pt x="43" y="17"/>
                      </a:cubicBezTo>
                      <a:cubicBezTo>
                        <a:pt x="40" y="17"/>
                        <a:pt x="38" y="15"/>
                        <a:pt x="37" y="13"/>
                      </a:cubicBezTo>
                      <a:cubicBezTo>
                        <a:pt x="33" y="0"/>
                        <a:pt x="33" y="0"/>
                        <a:pt x="33" y="0"/>
                      </a:cubicBezTo>
                      <a:cubicBezTo>
                        <a:pt x="30" y="6"/>
                        <a:pt x="30" y="6"/>
                        <a:pt x="30" y="6"/>
                      </a:cubicBezTo>
                      <a:cubicBezTo>
                        <a:pt x="29" y="8"/>
                        <a:pt x="28" y="9"/>
                        <a:pt x="25" y="9"/>
                      </a:cubicBezTo>
                      <a:cubicBezTo>
                        <a:pt x="23" y="9"/>
                        <a:pt x="21" y="8"/>
                        <a:pt x="20" y="6"/>
                      </a:cubicBezTo>
                      <a:cubicBezTo>
                        <a:pt x="17" y="1"/>
                        <a:pt x="17" y="1"/>
                        <a:pt x="17" y="1"/>
                      </a:cubicBezTo>
                      <a:cubicBezTo>
                        <a:pt x="16" y="3"/>
                        <a:pt x="16" y="3"/>
                        <a:pt x="16" y="3"/>
                      </a:cubicBezTo>
                      <a:cubicBezTo>
                        <a:pt x="15" y="4"/>
                        <a:pt x="13" y="5"/>
                        <a:pt x="11" y="5"/>
                      </a:cubicBezTo>
                      <a:cubicBezTo>
                        <a:pt x="0" y="5"/>
                        <a:pt x="0" y="5"/>
                        <a:pt x="0" y="5"/>
                      </a:cubicBezTo>
                      <a:cubicBezTo>
                        <a:pt x="7" y="16"/>
                        <a:pt x="22" y="30"/>
                        <a:pt x="32" y="36"/>
                      </a:cubicBezTo>
                      <a:cubicBezTo>
                        <a:pt x="32" y="36"/>
                        <a:pt x="33" y="37"/>
                        <a:pt x="33" y="37"/>
                      </a:cubicBezTo>
                      <a:cubicBezTo>
                        <a:pt x="33" y="37"/>
                        <a:pt x="34" y="36"/>
                        <a:pt x="34" y="36"/>
                      </a:cubicBezTo>
                      <a:cubicBezTo>
                        <a:pt x="43" y="29"/>
                        <a:pt x="57" y="15"/>
                        <a:pt x="64" y="5"/>
                      </a:cubicBezTo>
                      <a:cubicBezTo>
                        <a:pt x="53" y="5"/>
                        <a:pt x="53" y="5"/>
                        <a:pt x="53" y="5"/>
                      </a:cubicBezTo>
                      <a:lnTo>
                        <a:pt x="48" y="1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505" name="Google Shape;4505;p30"/>
                <p:cNvSpPr/>
                <p:nvPr/>
              </p:nvSpPr>
              <p:spPr>
                <a:xfrm>
                  <a:off x="8459788" y="1847850"/>
                  <a:ext cx="330200" cy="187325"/>
                </a:xfrm>
                <a:custGeom>
                  <a:avLst/>
                  <a:gdLst/>
                  <a:ahLst/>
                  <a:cxnLst/>
                  <a:rect l="l" t="t" r="r" b="b"/>
                  <a:pathLst>
                    <a:path w="88" h="50" extrusionOk="0">
                      <a:moveTo>
                        <a:pt x="4" y="48"/>
                      </a:moveTo>
                      <a:cubicBezTo>
                        <a:pt x="19" y="48"/>
                        <a:pt x="19" y="48"/>
                        <a:pt x="19" y="48"/>
                      </a:cubicBezTo>
                      <a:cubicBezTo>
                        <a:pt x="23" y="42"/>
                        <a:pt x="23" y="42"/>
                        <a:pt x="23" y="42"/>
                      </a:cubicBezTo>
                      <a:cubicBezTo>
                        <a:pt x="24" y="41"/>
                        <a:pt x="26" y="40"/>
                        <a:pt x="28" y="40"/>
                      </a:cubicBezTo>
                      <a:cubicBezTo>
                        <a:pt x="30" y="40"/>
                        <a:pt x="32" y="41"/>
                        <a:pt x="33" y="43"/>
                      </a:cubicBezTo>
                      <a:cubicBezTo>
                        <a:pt x="35" y="46"/>
                        <a:pt x="35" y="46"/>
                        <a:pt x="35" y="46"/>
                      </a:cubicBezTo>
                      <a:cubicBezTo>
                        <a:pt x="41" y="35"/>
                        <a:pt x="41" y="35"/>
                        <a:pt x="41" y="35"/>
                      </a:cubicBezTo>
                      <a:cubicBezTo>
                        <a:pt x="42" y="33"/>
                        <a:pt x="44" y="32"/>
                        <a:pt x="46" y="32"/>
                      </a:cubicBezTo>
                      <a:cubicBezTo>
                        <a:pt x="49" y="32"/>
                        <a:pt x="51" y="34"/>
                        <a:pt x="52" y="36"/>
                      </a:cubicBezTo>
                      <a:cubicBezTo>
                        <a:pt x="56" y="50"/>
                        <a:pt x="56" y="50"/>
                        <a:pt x="56" y="50"/>
                      </a:cubicBezTo>
                      <a:cubicBezTo>
                        <a:pt x="57" y="49"/>
                        <a:pt x="58" y="48"/>
                        <a:pt x="60" y="48"/>
                      </a:cubicBezTo>
                      <a:cubicBezTo>
                        <a:pt x="82" y="48"/>
                        <a:pt x="82" y="48"/>
                        <a:pt x="82" y="48"/>
                      </a:cubicBezTo>
                      <a:cubicBezTo>
                        <a:pt x="85" y="43"/>
                        <a:pt x="88" y="34"/>
                        <a:pt x="88" y="26"/>
                      </a:cubicBezTo>
                      <a:cubicBezTo>
                        <a:pt x="88" y="9"/>
                        <a:pt x="77" y="0"/>
                        <a:pt x="66" y="0"/>
                      </a:cubicBezTo>
                      <a:cubicBezTo>
                        <a:pt x="57" y="0"/>
                        <a:pt x="48" y="5"/>
                        <a:pt x="44" y="16"/>
                      </a:cubicBezTo>
                      <a:cubicBezTo>
                        <a:pt x="40" y="5"/>
                        <a:pt x="31" y="0"/>
                        <a:pt x="23" y="0"/>
                      </a:cubicBezTo>
                      <a:cubicBezTo>
                        <a:pt x="8" y="0"/>
                        <a:pt x="0" y="15"/>
                        <a:pt x="0" y="29"/>
                      </a:cubicBezTo>
                      <a:cubicBezTo>
                        <a:pt x="0" y="36"/>
                        <a:pt x="2" y="44"/>
                        <a:pt x="4" y="4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506" name="Google Shape;4506;p30"/>
                <p:cNvSpPr/>
                <p:nvPr/>
              </p:nvSpPr>
              <p:spPr>
                <a:xfrm>
                  <a:off x="8445500" y="1982788"/>
                  <a:ext cx="360363" cy="120650"/>
                </a:xfrm>
                <a:custGeom>
                  <a:avLst/>
                  <a:gdLst/>
                  <a:ahLst/>
                  <a:cxnLst/>
                  <a:rect l="l" t="t" r="r" b="b"/>
                  <a:pathLst>
                    <a:path w="96" h="32" extrusionOk="0">
                      <a:moveTo>
                        <a:pt x="94" y="16"/>
                      </a:moveTo>
                      <a:cubicBezTo>
                        <a:pt x="64" y="16"/>
                        <a:pt x="64" y="16"/>
                        <a:pt x="64" y="16"/>
                      </a:cubicBezTo>
                      <a:cubicBezTo>
                        <a:pt x="63" y="16"/>
                        <a:pt x="63" y="16"/>
                        <a:pt x="62" y="17"/>
                      </a:cubicBezTo>
                      <a:cubicBezTo>
                        <a:pt x="59" y="25"/>
                        <a:pt x="59" y="25"/>
                        <a:pt x="59" y="25"/>
                      </a:cubicBezTo>
                      <a:cubicBezTo>
                        <a:pt x="52" y="1"/>
                        <a:pt x="52" y="1"/>
                        <a:pt x="52" y="1"/>
                      </a:cubicBezTo>
                      <a:cubicBezTo>
                        <a:pt x="52" y="1"/>
                        <a:pt x="51" y="0"/>
                        <a:pt x="50" y="0"/>
                      </a:cubicBezTo>
                      <a:cubicBezTo>
                        <a:pt x="49" y="0"/>
                        <a:pt x="49" y="0"/>
                        <a:pt x="48" y="1"/>
                      </a:cubicBezTo>
                      <a:cubicBezTo>
                        <a:pt x="40" y="18"/>
                        <a:pt x="40" y="18"/>
                        <a:pt x="40" y="18"/>
                      </a:cubicBezTo>
                      <a:cubicBezTo>
                        <a:pt x="34" y="9"/>
                        <a:pt x="34" y="9"/>
                        <a:pt x="34" y="9"/>
                      </a:cubicBezTo>
                      <a:cubicBezTo>
                        <a:pt x="33" y="8"/>
                        <a:pt x="33" y="8"/>
                        <a:pt x="32" y="8"/>
                      </a:cubicBezTo>
                      <a:cubicBezTo>
                        <a:pt x="31" y="8"/>
                        <a:pt x="31" y="8"/>
                        <a:pt x="30" y="9"/>
                      </a:cubicBezTo>
                      <a:cubicBezTo>
                        <a:pt x="25" y="16"/>
                        <a:pt x="25" y="16"/>
                        <a:pt x="25" y="16"/>
                      </a:cubicBezTo>
                      <a:cubicBezTo>
                        <a:pt x="2" y="16"/>
                        <a:pt x="2" y="16"/>
                        <a:pt x="2" y="16"/>
                      </a:cubicBezTo>
                      <a:cubicBezTo>
                        <a:pt x="1" y="16"/>
                        <a:pt x="0" y="17"/>
                        <a:pt x="0" y="18"/>
                      </a:cubicBezTo>
                      <a:cubicBezTo>
                        <a:pt x="0" y="19"/>
                        <a:pt x="1" y="20"/>
                        <a:pt x="2" y="20"/>
                      </a:cubicBezTo>
                      <a:cubicBezTo>
                        <a:pt x="26" y="20"/>
                        <a:pt x="26" y="20"/>
                        <a:pt x="26" y="20"/>
                      </a:cubicBezTo>
                      <a:cubicBezTo>
                        <a:pt x="27" y="20"/>
                        <a:pt x="27" y="20"/>
                        <a:pt x="28" y="19"/>
                      </a:cubicBezTo>
                      <a:cubicBezTo>
                        <a:pt x="32" y="13"/>
                        <a:pt x="32" y="13"/>
                        <a:pt x="32" y="13"/>
                      </a:cubicBezTo>
                      <a:cubicBezTo>
                        <a:pt x="38" y="23"/>
                        <a:pt x="38" y="23"/>
                        <a:pt x="38" y="23"/>
                      </a:cubicBezTo>
                      <a:cubicBezTo>
                        <a:pt x="39" y="24"/>
                        <a:pt x="39" y="24"/>
                        <a:pt x="40" y="24"/>
                      </a:cubicBezTo>
                      <a:cubicBezTo>
                        <a:pt x="41" y="24"/>
                        <a:pt x="41" y="24"/>
                        <a:pt x="42" y="23"/>
                      </a:cubicBezTo>
                      <a:cubicBezTo>
                        <a:pt x="49" y="8"/>
                        <a:pt x="49" y="8"/>
                        <a:pt x="49" y="8"/>
                      </a:cubicBezTo>
                      <a:cubicBezTo>
                        <a:pt x="56" y="31"/>
                        <a:pt x="56" y="31"/>
                        <a:pt x="56" y="31"/>
                      </a:cubicBezTo>
                      <a:cubicBezTo>
                        <a:pt x="56" y="31"/>
                        <a:pt x="57" y="32"/>
                        <a:pt x="58" y="32"/>
                      </a:cubicBezTo>
                      <a:cubicBezTo>
                        <a:pt x="59" y="32"/>
                        <a:pt x="59" y="32"/>
                        <a:pt x="60" y="31"/>
                      </a:cubicBezTo>
                      <a:cubicBezTo>
                        <a:pt x="65" y="20"/>
                        <a:pt x="65" y="20"/>
                        <a:pt x="65" y="20"/>
                      </a:cubicBezTo>
                      <a:cubicBezTo>
                        <a:pt x="94" y="20"/>
                        <a:pt x="94" y="20"/>
                        <a:pt x="94" y="20"/>
                      </a:cubicBezTo>
                      <a:cubicBezTo>
                        <a:pt x="95" y="20"/>
                        <a:pt x="96" y="19"/>
                        <a:pt x="96" y="18"/>
                      </a:cubicBezTo>
                      <a:cubicBezTo>
                        <a:pt x="96" y="17"/>
                        <a:pt x="95" y="16"/>
                        <a:pt x="94" y="1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grpSp>
            <p:nvGrpSpPr>
              <p:cNvPr id="4507" name="Google Shape;4507;p30"/>
              <p:cNvGrpSpPr/>
              <p:nvPr/>
            </p:nvGrpSpPr>
            <p:grpSpPr>
              <a:xfrm>
                <a:off x="4822241" y="1998593"/>
                <a:ext cx="343295" cy="344808"/>
                <a:chOff x="3397250" y="1831975"/>
                <a:chExt cx="360363" cy="361951"/>
              </a:xfrm>
            </p:grpSpPr>
            <p:sp>
              <p:nvSpPr>
                <p:cNvPr id="4508" name="Google Shape;4508;p30"/>
                <p:cNvSpPr/>
                <p:nvPr/>
              </p:nvSpPr>
              <p:spPr>
                <a:xfrm>
                  <a:off x="3397250" y="1831975"/>
                  <a:ext cx="225425" cy="361950"/>
                </a:xfrm>
                <a:custGeom>
                  <a:avLst/>
                  <a:gdLst/>
                  <a:ahLst/>
                  <a:cxnLst/>
                  <a:rect l="l" t="t" r="r" b="b"/>
                  <a:pathLst>
                    <a:path w="60" h="96" extrusionOk="0">
                      <a:moveTo>
                        <a:pt x="60" y="56"/>
                      </a:moveTo>
                      <a:cubicBezTo>
                        <a:pt x="60" y="46"/>
                        <a:pt x="60" y="46"/>
                        <a:pt x="60" y="46"/>
                      </a:cubicBezTo>
                      <a:cubicBezTo>
                        <a:pt x="60" y="43"/>
                        <a:pt x="57" y="40"/>
                        <a:pt x="54" y="40"/>
                      </a:cubicBezTo>
                      <a:cubicBezTo>
                        <a:pt x="32" y="40"/>
                        <a:pt x="32" y="40"/>
                        <a:pt x="32" y="40"/>
                      </a:cubicBezTo>
                      <a:cubicBezTo>
                        <a:pt x="32" y="36"/>
                        <a:pt x="32" y="36"/>
                        <a:pt x="32" y="36"/>
                      </a:cubicBezTo>
                      <a:cubicBezTo>
                        <a:pt x="41" y="35"/>
                        <a:pt x="48" y="27"/>
                        <a:pt x="48" y="18"/>
                      </a:cubicBezTo>
                      <a:cubicBezTo>
                        <a:pt x="48" y="8"/>
                        <a:pt x="40" y="0"/>
                        <a:pt x="30" y="0"/>
                      </a:cubicBezTo>
                      <a:cubicBezTo>
                        <a:pt x="20" y="0"/>
                        <a:pt x="12" y="8"/>
                        <a:pt x="12" y="18"/>
                      </a:cubicBezTo>
                      <a:cubicBezTo>
                        <a:pt x="12" y="27"/>
                        <a:pt x="19" y="35"/>
                        <a:pt x="28" y="36"/>
                      </a:cubicBezTo>
                      <a:cubicBezTo>
                        <a:pt x="28" y="40"/>
                        <a:pt x="28" y="40"/>
                        <a:pt x="28" y="40"/>
                      </a:cubicBezTo>
                      <a:cubicBezTo>
                        <a:pt x="6" y="40"/>
                        <a:pt x="6" y="40"/>
                        <a:pt x="6" y="40"/>
                      </a:cubicBezTo>
                      <a:cubicBezTo>
                        <a:pt x="3" y="40"/>
                        <a:pt x="0" y="43"/>
                        <a:pt x="0" y="46"/>
                      </a:cubicBezTo>
                      <a:cubicBezTo>
                        <a:pt x="0" y="94"/>
                        <a:pt x="0" y="94"/>
                        <a:pt x="0" y="94"/>
                      </a:cubicBezTo>
                      <a:cubicBezTo>
                        <a:pt x="0" y="95"/>
                        <a:pt x="1" y="96"/>
                        <a:pt x="2" y="96"/>
                      </a:cubicBezTo>
                      <a:cubicBezTo>
                        <a:pt x="32" y="96"/>
                        <a:pt x="32" y="96"/>
                        <a:pt x="32" y="96"/>
                      </a:cubicBezTo>
                      <a:cubicBezTo>
                        <a:pt x="32" y="76"/>
                        <a:pt x="32" y="76"/>
                        <a:pt x="32" y="76"/>
                      </a:cubicBezTo>
                      <a:cubicBezTo>
                        <a:pt x="14" y="76"/>
                        <a:pt x="14" y="76"/>
                        <a:pt x="14" y="76"/>
                      </a:cubicBezTo>
                      <a:cubicBezTo>
                        <a:pt x="13" y="76"/>
                        <a:pt x="12" y="75"/>
                        <a:pt x="12" y="74"/>
                      </a:cubicBezTo>
                      <a:cubicBezTo>
                        <a:pt x="12" y="73"/>
                        <a:pt x="13" y="72"/>
                        <a:pt x="14" y="72"/>
                      </a:cubicBezTo>
                      <a:cubicBezTo>
                        <a:pt x="32" y="72"/>
                        <a:pt x="32" y="72"/>
                        <a:pt x="32" y="72"/>
                      </a:cubicBezTo>
                      <a:cubicBezTo>
                        <a:pt x="32" y="72"/>
                        <a:pt x="32" y="65"/>
                        <a:pt x="32" y="64"/>
                      </a:cubicBezTo>
                      <a:cubicBezTo>
                        <a:pt x="14" y="64"/>
                        <a:pt x="14" y="64"/>
                        <a:pt x="14" y="64"/>
                      </a:cubicBezTo>
                      <a:cubicBezTo>
                        <a:pt x="13" y="64"/>
                        <a:pt x="12" y="63"/>
                        <a:pt x="12" y="62"/>
                      </a:cubicBezTo>
                      <a:cubicBezTo>
                        <a:pt x="12" y="61"/>
                        <a:pt x="13" y="60"/>
                        <a:pt x="14" y="60"/>
                      </a:cubicBezTo>
                      <a:cubicBezTo>
                        <a:pt x="34" y="60"/>
                        <a:pt x="34" y="60"/>
                        <a:pt x="34" y="60"/>
                      </a:cubicBezTo>
                      <a:cubicBezTo>
                        <a:pt x="36" y="58"/>
                        <a:pt x="39" y="56"/>
                        <a:pt x="42" y="56"/>
                      </a:cubicBezTo>
                      <a:lnTo>
                        <a:pt x="60" y="56"/>
                      </a:lnTo>
                      <a:close/>
                      <a:moveTo>
                        <a:pt x="22" y="20"/>
                      </a:moveTo>
                      <a:cubicBezTo>
                        <a:pt x="21" y="20"/>
                        <a:pt x="20" y="19"/>
                        <a:pt x="20" y="18"/>
                      </a:cubicBezTo>
                      <a:cubicBezTo>
                        <a:pt x="20" y="17"/>
                        <a:pt x="21" y="16"/>
                        <a:pt x="22" y="16"/>
                      </a:cubicBezTo>
                      <a:cubicBezTo>
                        <a:pt x="28" y="16"/>
                        <a:pt x="28" y="16"/>
                        <a:pt x="28" y="16"/>
                      </a:cubicBezTo>
                      <a:cubicBezTo>
                        <a:pt x="28" y="10"/>
                        <a:pt x="28" y="10"/>
                        <a:pt x="28" y="10"/>
                      </a:cubicBezTo>
                      <a:cubicBezTo>
                        <a:pt x="28" y="9"/>
                        <a:pt x="29" y="8"/>
                        <a:pt x="30" y="8"/>
                      </a:cubicBezTo>
                      <a:cubicBezTo>
                        <a:pt x="31" y="8"/>
                        <a:pt x="32" y="9"/>
                        <a:pt x="32" y="10"/>
                      </a:cubicBezTo>
                      <a:cubicBezTo>
                        <a:pt x="32" y="16"/>
                        <a:pt x="32" y="16"/>
                        <a:pt x="32" y="16"/>
                      </a:cubicBezTo>
                      <a:cubicBezTo>
                        <a:pt x="38" y="16"/>
                        <a:pt x="38" y="16"/>
                        <a:pt x="38" y="16"/>
                      </a:cubicBezTo>
                      <a:cubicBezTo>
                        <a:pt x="39" y="16"/>
                        <a:pt x="40" y="17"/>
                        <a:pt x="40" y="18"/>
                      </a:cubicBezTo>
                      <a:cubicBezTo>
                        <a:pt x="40" y="19"/>
                        <a:pt x="39" y="20"/>
                        <a:pt x="38" y="20"/>
                      </a:cubicBezTo>
                      <a:cubicBezTo>
                        <a:pt x="32" y="20"/>
                        <a:pt x="32" y="20"/>
                        <a:pt x="32" y="20"/>
                      </a:cubicBezTo>
                      <a:cubicBezTo>
                        <a:pt x="32" y="26"/>
                        <a:pt x="32" y="26"/>
                        <a:pt x="32" y="26"/>
                      </a:cubicBezTo>
                      <a:cubicBezTo>
                        <a:pt x="32" y="27"/>
                        <a:pt x="31" y="28"/>
                        <a:pt x="30" y="28"/>
                      </a:cubicBezTo>
                      <a:cubicBezTo>
                        <a:pt x="29" y="28"/>
                        <a:pt x="28" y="27"/>
                        <a:pt x="28" y="26"/>
                      </a:cubicBezTo>
                      <a:cubicBezTo>
                        <a:pt x="28" y="20"/>
                        <a:pt x="28" y="20"/>
                        <a:pt x="28" y="20"/>
                      </a:cubicBezTo>
                      <a:lnTo>
                        <a:pt x="22" y="20"/>
                      </a:lnTo>
                      <a:close/>
                      <a:moveTo>
                        <a:pt x="14" y="52"/>
                      </a:moveTo>
                      <a:cubicBezTo>
                        <a:pt x="13" y="52"/>
                        <a:pt x="12" y="51"/>
                        <a:pt x="12" y="50"/>
                      </a:cubicBezTo>
                      <a:cubicBezTo>
                        <a:pt x="12" y="49"/>
                        <a:pt x="13" y="48"/>
                        <a:pt x="14" y="48"/>
                      </a:cubicBezTo>
                      <a:cubicBezTo>
                        <a:pt x="46" y="48"/>
                        <a:pt x="46" y="48"/>
                        <a:pt x="46" y="48"/>
                      </a:cubicBezTo>
                      <a:cubicBezTo>
                        <a:pt x="47" y="48"/>
                        <a:pt x="48" y="49"/>
                        <a:pt x="48" y="50"/>
                      </a:cubicBezTo>
                      <a:cubicBezTo>
                        <a:pt x="48" y="51"/>
                        <a:pt x="47" y="52"/>
                        <a:pt x="46" y="52"/>
                      </a:cubicBezTo>
                      <a:lnTo>
                        <a:pt x="14" y="5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509" name="Google Shape;4509;p30"/>
                <p:cNvSpPr/>
                <p:nvPr/>
              </p:nvSpPr>
              <p:spPr>
                <a:xfrm>
                  <a:off x="3532188" y="2057400"/>
                  <a:ext cx="225425" cy="136525"/>
                </a:xfrm>
                <a:custGeom>
                  <a:avLst/>
                  <a:gdLst/>
                  <a:ahLst/>
                  <a:cxnLst/>
                  <a:rect l="l" t="t" r="r" b="b"/>
                  <a:pathLst>
                    <a:path w="60" h="36" extrusionOk="0">
                      <a:moveTo>
                        <a:pt x="54" y="0"/>
                      </a:moveTo>
                      <a:cubicBezTo>
                        <a:pt x="6" y="0"/>
                        <a:pt x="6" y="0"/>
                        <a:pt x="6" y="0"/>
                      </a:cubicBezTo>
                      <a:cubicBezTo>
                        <a:pt x="3" y="0"/>
                        <a:pt x="0" y="3"/>
                        <a:pt x="0" y="6"/>
                      </a:cubicBezTo>
                      <a:cubicBezTo>
                        <a:pt x="0" y="36"/>
                        <a:pt x="0" y="36"/>
                        <a:pt x="0" y="36"/>
                      </a:cubicBezTo>
                      <a:cubicBezTo>
                        <a:pt x="2" y="36"/>
                        <a:pt x="2" y="36"/>
                        <a:pt x="2" y="36"/>
                      </a:cubicBezTo>
                      <a:cubicBezTo>
                        <a:pt x="22" y="36"/>
                        <a:pt x="22" y="36"/>
                        <a:pt x="22" y="36"/>
                      </a:cubicBezTo>
                      <a:cubicBezTo>
                        <a:pt x="22" y="26"/>
                        <a:pt x="22" y="26"/>
                        <a:pt x="22" y="26"/>
                      </a:cubicBezTo>
                      <a:cubicBezTo>
                        <a:pt x="22" y="25"/>
                        <a:pt x="23" y="24"/>
                        <a:pt x="24" y="24"/>
                      </a:cubicBezTo>
                      <a:cubicBezTo>
                        <a:pt x="36" y="24"/>
                        <a:pt x="36" y="24"/>
                        <a:pt x="36" y="24"/>
                      </a:cubicBezTo>
                      <a:cubicBezTo>
                        <a:pt x="37" y="24"/>
                        <a:pt x="38" y="25"/>
                        <a:pt x="38" y="26"/>
                      </a:cubicBezTo>
                      <a:cubicBezTo>
                        <a:pt x="38" y="36"/>
                        <a:pt x="38" y="36"/>
                        <a:pt x="38" y="36"/>
                      </a:cubicBezTo>
                      <a:cubicBezTo>
                        <a:pt x="58" y="36"/>
                        <a:pt x="58" y="36"/>
                        <a:pt x="58" y="36"/>
                      </a:cubicBezTo>
                      <a:cubicBezTo>
                        <a:pt x="59" y="36"/>
                        <a:pt x="60" y="35"/>
                        <a:pt x="60" y="34"/>
                      </a:cubicBezTo>
                      <a:cubicBezTo>
                        <a:pt x="60" y="6"/>
                        <a:pt x="60" y="6"/>
                        <a:pt x="60" y="6"/>
                      </a:cubicBezTo>
                      <a:cubicBezTo>
                        <a:pt x="60" y="3"/>
                        <a:pt x="57" y="0"/>
                        <a:pt x="54" y="0"/>
                      </a:cubicBezTo>
                      <a:close/>
                      <a:moveTo>
                        <a:pt x="14" y="20"/>
                      </a:moveTo>
                      <a:cubicBezTo>
                        <a:pt x="10" y="20"/>
                        <a:pt x="10" y="20"/>
                        <a:pt x="10" y="20"/>
                      </a:cubicBezTo>
                      <a:cubicBezTo>
                        <a:pt x="9" y="20"/>
                        <a:pt x="8" y="19"/>
                        <a:pt x="8" y="18"/>
                      </a:cubicBezTo>
                      <a:cubicBezTo>
                        <a:pt x="8" y="17"/>
                        <a:pt x="9" y="16"/>
                        <a:pt x="10" y="16"/>
                      </a:cubicBezTo>
                      <a:cubicBezTo>
                        <a:pt x="14" y="16"/>
                        <a:pt x="14" y="16"/>
                        <a:pt x="14" y="16"/>
                      </a:cubicBezTo>
                      <a:cubicBezTo>
                        <a:pt x="15" y="16"/>
                        <a:pt x="16" y="17"/>
                        <a:pt x="16" y="18"/>
                      </a:cubicBezTo>
                      <a:cubicBezTo>
                        <a:pt x="16" y="19"/>
                        <a:pt x="15" y="20"/>
                        <a:pt x="14" y="20"/>
                      </a:cubicBezTo>
                      <a:close/>
                      <a:moveTo>
                        <a:pt x="14" y="12"/>
                      </a:moveTo>
                      <a:cubicBezTo>
                        <a:pt x="10" y="12"/>
                        <a:pt x="10" y="12"/>
                        <a:pt x="10" y="12"/>
                      </a:cubicBezTo>
                      <a:cubicBezTo>
                        <a:pt x="9" y="12"/>
                        <a:pt x="8" y="11"/>
                        <a:pt x="8" y="10"/>
                      </a:cubicBezTo>
                      <a:cubicBezTo>
                        <a:pt x="8" y="9"/>
                        <a:pt x="9" y="8"/>
                        <a:pt x="10" y="8"/>
                      </a:cubicBezTo>
                      <a:cubicBezTo>
                        <a:pt x="14" y="8"/>
                        <a:pt x="14" y="8"/>
                        <a:pt x="14" y="8"/>
                      </a:cubicBezTo>
                      <a:cubicBezTo>
                        <a:pt x="15" y="8"/>
                        <a:pt x="16" y="9"/>
                        <a:pt x="16" y="10"/>
                      </a:cubicBezTo>
                      <a:cubicBezTo>
                        <a:pt x="16" y="11"/>
                        <a:pt x="15" y="12"/>
                        <a:pt x="14" y="12"/>
                      </a:cubicBezTo>
                      <a:close/>
                      <a:moveTo>
                        <a:pt x="26" y="20"/>
                      </a:moveTo>
                      <a:cubicBezTo>
                        <a:pt x="22" y="20"/>
                        <a:pt x="22" y="20"/>
                        <a:pt x="22" y="20"/>
                      </a:cubicBezTo>
                      <a:cubicBezTo>
                        <a:pt x="21" y="20"/>
                        <a:pt x="20" y="19"/>
                        <a:pt x="20" y="18"/>
                      </a:cubicBezTo>
                      <a:cubicBezTo>
                        <a:pt x="20" y="17"/>
                        <a:pt x="21" y="16"/>
                        <a:pt x="22" y="16"/>
                      </a:cubicBezTo>
                      <a:cubicBezTo>
                        <a:pt x="26" y="16"/>
                        <a:pt x="26" y="16"/>
                        <a:pt x="26" y="16"/>
                      </a:cubicBezTo>
                      <a:cubicBezTo>
                        <a:pt x="27" y="16"/>
                        <a:pt x="28" y="17"/>
                        <a:pt x="28" y="18"/>
                      </a:cubicBezTo>
                      <a:cubicBezTo>
                        <a:pt x="28" y="19"/>
                        <a:pt x="27" y="20"/>
                        <a:pt x="26" y="20"/>
                      </a:cubicBezTo>
                      <a:close/>
                      <a:moveTo>
                        <a:pt x="26" y="12"/>
                      </a:moveTo>
                      <a:cubicBezTo>
                        <a:pt x="22" y="12"/>
                        <a:pt x="22" y="12"/>
                        <a:pt x="22" y="12"/>
                      </a:cubicBezTo>
                      <a:cubicBezTo>
                        <a:pt x="21" y="12"/>
                        <a:pt x="20" y="11"/>
                        <a:pt x="20" y="10"/>
                      </a:cubicBezTo>
                      <a:cubicBezTo>
                        <a:pt x="20" y="9"/>
                        <a:pt x="21" y="8"/>
                        <a:pt x="22" y="8"/>
                      </a:cubicBezTo>
                      <a:cubicBezTo>
                        <a:pt x="26" y="8"/>
                        <a:pt x="26" y="8"/>
                        <a:pt x="26" y="8"/>
                      </a:cubicBezTo>
                      <a:cubicBezTo>
                        <a:pt x="27" y="8"/>
                        <a:pt x="28" y="9"/>
                        <a:pt x="28" y="10"/>
                      </a:cubicBezTo>
                      <a:cubicBezTo>
                        <a:pt x="28" y="11"/>
                        <a:pt x="27" y="12"/>
                        <a:pt x="26" y="12"/>
                      </a:cubicBezTo>
                      <a:close/>
                      <a:moveTo>
                        <a:pt x="38" y="20"/>
                      </a:moveTo>
                      <a:cubicBezTo>
                        <a:pt x="34" y="20"/>
                        <a:pt x="34" y="20"/>
                        <a:pt x="34" y="20"/>
                      </a:cubicBezTo>
                      <a:cubicBezTo>
                        <a:pt x="33" y="20"/>
                        <a:pt x="32" y="19"/>
                        <a:pt x="32" y="18"/>
                      </a:cubicBezTo>
                      <a:cubicBezTo>
                        <a:pt x="32" y="17"/>
                        <a:pt x="33" y="16"/>
                        <a:pt x="34" y="16"/>
                      </a:cubicBezTo>
                      <a:cubicBezTo>
                        <a:pt x="38" y="16"/>
                        <a:pt x="38" y="16"/>
                        <a:pt x="38" y="16"/>
                      </a:cubicBezTo>
                      <a:cubicBezTo>
                        <a:pt x="39" y="16"/>
                        <a:pt x="40" y="17"/>
                        <a:pt x="40" y="18"/>
                      </a:cubicBezTo>
                      <a:cubicBezTo>
                        <a:pt x="40" y="19"/>
                        <a:pt x="39" y="20"/>
                        <a:pt x="38" y="20"/>
                      </a:cubicBezTo>
                      <a:close/>
                      <a:moveTo>
                        <a:pt x="38" y="12"/>
                      </a:moveTo>
                      <a:cubicBezTo>
                        <a:pt x="34" y="12"/>
                        <a:pt x="34" y="12"/>
                        <a:pt x="34" y="12"/>
                      </a:cubicBezTo>
                      <a:cubicBezTo>
                        <a:pt x="33" y="12"/>
                        <a:pt x="32" y="11"/>
                        <a:pt x="32" y="10"/>
                      </a:cubicBezTo>
                      <a:cubicBezTo>
                        <a:pt x="32" y="9"/>
                        <a:pt x="33" y="8"/>
                        <a:pt x="34" y="8"/>
                      </a:cubicBezTo>
                      <a:cubicBezTo>
                        <a:pt x="38" y="8"/>
                        <a:pt x="38" y="8"/>
                        <a:pt x="38" y="8"/>
                      </a:cubicBezTo>
                      <a:cubicBezTo>
                        <a:pt x="39" y="8"/>
                        <a:pt x="40" y="9"/>
                        <a:pt x="40" y="10"/>
                      </a:cubicBezTo>
                      <a:cubicBezTo>
                        <a:pt x="40" y="11"/>
                        <a:pt x="39" y="12"/>
                        <a:pt x="38" y="12"/>
                      </a:cubicBezTo>
                      <a:close/>
                      <a:moveTo>
                        <a:pt x="50" y="20"/>
                      </a:moveTo>
                      <a:cubicBezTo>
                        <a:pt x="46" y="20"/>
                        <a:pt x="46" y="20"/>
                        <a:pt x="46" y="20"/>
                      </a:cubicBezTo>
                      <a:cubicBezTo>
                        <a:pt x="45" y="20"/>
                        <a:pt x="44" y="19"/>
                        <a:pt x="44" y="18"/>
                      </a:cubicBezTo>
                      <a:cubicBezTo>
                        <a:pt x="44" y="17"/>
                        <a:pt x="45" y="16"/>
                        <a:pt x="46" y="16"/>
                      </a:cubicBezTo>
                      <a:cubicBezTo>
                        <a:pt x="50" y="16"/>
                        <a:pt x="50" y="16"/>
                        <a:pt x="50" y="16"/>
                      </a:cubicBezTo>
                      <a:cubicBezTo>
                        <a:pt x="51" y="16"/>
                        <a:pt x="52" y="17"/>
                        <a:pt x="52" y="18"/>
                      </a:cubicBezTo>
                      <a:cubicBezTo>
                        <a:pt x="52" y="19"/>
                        <a:pt x="51" y="20"/>
                        <a:pt x="50" y="20"/>
                      </a:cubicBezTo>
                      <a:close/>
                      <a:moveTo>
                        <a:pt x="50" y="12"/>
                      </a:moveTo>
                      <a:cubicBezTo>
                        <a:pt x="46" y="12"/>
                        <a:pt x="46" y="12"/>
                        <a:pt x="46" y="12"/>
                      </a:cubicBezTo>
                      <a:cubicBezTo>
                        <a:pt x="45" y="12"/>
                        <a:pt x="44" y="11"/>
                        <a:pt x="44" y="10"/>
                      </a:cubicBezTo>
                      <a:cubicBezTo>
                        <a:pt x="44" y="9"/>
                        <a:pt x="45" y="8"/>
                        <a:pt x="46" y="8"/>
                      </a:cubicBezTo>
                      <a:cubicBezTo>
                        <a:pt x="50" y="8"/>
                        <a:pt x="50" y="8"/>
                        <a:pt x="50" y="8"/>
                      </a:cubicBezTo>
                      <a:cubicBezTo>
                        <a:pt x="51" y="8"/>
                        <a:pt x="52" y="9"/>
                        <a:pt x="52" y="10"/>
                      </a:cubicBezTo>
                      <a:cubicBezTo>
                        <a:pt x="52" y="11"/>
                        <a:pt x="51" y="12"/>
                        <a:pt x="50" y="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510" name="Google Shape;4510;p30"/>
                <p:cNvSpPr/>
                <p:nvPr/>
              </p:nvSpPr>
              <p:spPr>
                <a:xfrm>
                  <a:off x="3630613" y="2163763"/>
                  <a:ext cx="30163" cy="3016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grpSp>
            <p:nvGrpSpPr>
              <p:cNvPr id="4511" name="Google Shape;4511;p30"/>
              <p:cNvGrpSpPr/>
              <p:nvPr/>
            </p:nvGrpSpPr>
            <p:grpSpPr>
              <a:xfrm>
                <a:off x="7058226" y="4986917"/>
                <a:ext cx="279778" cy="344807"/>
                <a:chOff x="9210675" y="2554288"/>
                <a:chExt cx="293688" cy="361950"/>
              </a:xfrm>
            </p:grpSpPr>
            <p:sp>
              <p:nvSpPr>
                <p:cNvPr id="4512" name="Google Shape;4512;p30"/>
                <p:cNvSpPr/>
                <p:nvPr/>
              </p:nvSpPr>
              <p:spPr>
                <a:xfrm>
                  <a:off x="9210675" y="2554288"/>
                  <a:ext cx="293688" cy="361950"/>
                </a:xfrm>
                <a:custGeom>
                  <a:avLst/>
                  <a:gdLst/>
                  <a:ahLst/>
                  <a:cxnLst/>
                  <a:rect l="l" t="t" r="r" b="b"/>
                  <a:pathLst>
                    <a:path w="78" h="96" extrusionOk="0">
                      <a:moveTo>
                        <a:pt x="58" y="0"/>
                      </a:moveTo>
                      <a:cubicBezTo>
                        <a:pt x="30" y="0"/>
                        <a:pt x="30" y="0"/>
                        <a:pt x="30" y="0"/>
                      </a:cubicBezTo>
                      <a:cubicBezTo>
                        <a:pt x="28" y="0"/>
                        <a:pt x="26" y="2"/>
                        <a:pt x="26" y="4"/>
                      </a:cubicBezTo>
                      <a:cubicBezTo>
                        <a:pt x="26" y="12"/>
                        <a:pt x="26" y="12"/>
                        <a:pt x="26" y="12"/>
                      </a:cubicBezTo>
                      <a:cubicBezTo>
                        <a:pt x="26" y="14"/>
                        <a:pt x="24" y="16"/>
                        <a:pt x="22" y="16"/>
                      </a:cubicBezTo>
                      <a:cubicBezTo>
                        <a:pt x="20" y="16"/>
                        <a:pt x="18" y="14"/>
                        <a:pt x="18" y="12"/>
                      </a:cubicBezTo>
                      <a:cubicBezTo>
                        <a:pt x="18" y="10"/>
                        <a:pt x="18" y="10"/>
                        <a:pt x="18" y="10"/>
                      </a:cubicBezTo>
                      <a:cubicBezTo>
                        <a:pt x="18" y="8"/>
                        <a:pt x="16" y="6"/>
                        <a:pt x="14" y="6"/>
                      </a:cubicBezTo>
                      <a:cubicBezTo>
                        <a:pt x="12" y="6"/>
                        <a:pt x="10" y="8"/>
                        <a:pt x="10" y="10"/>
                      </a:cubicBezTo>
                      <a:cubicBezTo>
                        <a:pt x="10" y="12"/>
                        <a:pt x="10" y="12"/>
                        <a:pt x="10" y="12"/>
                      </a:cubicBezTo>
                      <a:cubicBezTo>
                        <a:pt x="10" y="18"/>
                        <a:pt x="14" y="23"/>
                        <a:pt x="20" y="24"/>
                      </a:cubicBezTo>
                      <a:cubicBezTo>
                        <a:pt x="20" y="28"/>
                        <a:pt x="20" y="28"/>
                        <a:pt x="20" y="28"/>
                      </a:cubicBezTo>
                      <a:cubicBezTo>
                        <a:pt x="10" y="28"/>
                        <a:pt x="10" y="28"/>
                        <a:pt x="10" y="28"/>
                      </a:cubicBezTo>
                      <a:cubicBezTo>
                        <a:pt x="4" y="28"/>
                        <a:pt x="0" y="33"/>
                        <a:pt x="0" y="38"/>
                      </a:cubicBezTo>
                      <a:cubicBezTo>
                        <a:pt x="0" y="40"/>
                        <a:pt x="0" y="40"/>
                        <a:pt x="0" y="40"/>
                      </a:cubicBezTo>
                      <a:cubicBezTo>
                        <a:pt x="44" y="40"/>
                        <a:pt x="44" y="40"/>
                        <a:pt x="44" y="40"/>
                      </a:cubicBezTo>
                      <a:cubicBezTo>
                        <a:pt x="44" y="38"/>
                        <a:pt x="44" y="38"/>
                        <a:pt x="44" y="38"/>
                      </a:cubicBezTo>
                      <a:cubicBezTo>
                        <a:pt x="44" y="33"/>
                        <a:pt x="40" y="28"/>
                        <a:pt x="34" y="28"/>
                      </a:cubicBezTo>
                      <a:cubicBezTo>
                        <a:pt x="24" y="28"/>
                        <a:pt x="24" y="28"/>
                        <a:pt x="24" y="28"/>
                      </a:cubicBezTo>
                      <a:cubicBezTo>
                        <a:pt x="24" y="24"/>
                        <a:pt x="24" y="24"/>
                        <a:pt x="24" y="24"/>
                      </a:cubicBezTo>
                      <a:cubicBezTo>
                        <a:pt x="30" y="23"/>
                        <a:pt x="34" y="18"/>
                        <a:pt x="34" y="12"/>
                      </a:cubicBezTo>
                      <a:cubicBezTo>
                        <a:pt x="34" y="8"/>
                        <a:pt x="34" y="8"/>
                        <a:pt x="34" y="8"/>
                      </a:cubicBezTo>
                      <a:cubicBezTo>
                        <a:pt x="58" y="8"/>
                        <a:pt x="58" y="8"/>
                        <a:pt x="58" y="8"/>
                      </a:cubicBezTo>
                      <a:cubicBezTo>
                        <a:pt x="65" y="8"/>
                        <a:pt x="70" y="13"/>
                        <a:pt x="70" y="20"/>
                      </a:cubicBezTo>
                      <a:cubicBezTo>
                        <a:pt x="70" y="92"/>
                        <a:pt x="70" y="92"/>
                        <a:pt x="70" y="92"/>
                      </a:cubicBezTo>
                      <a:cubicBezTo>
                        <a:pt x="70" y="94"/>
                        <a:pt x="72" y="96"/>
                        <a:pt x="74" y="96"/>
                      </a:cubicBezTo>
                      <a:cubicBezTo>
                        <a:pt x="76" y="96"/>
                        <a:pt x="78" y="94"/>
                        <a:pt x="78" y="92"/>
                      </a:cubicBezTo>
                      <a:cubicBezTo>
                        <a:pt x="78" y="20"/>
                        <a:pt x="78" y="20"/>
                        <a:pt x="78" y="20"/>
                      </a:cubicBezTo>
                      <a:cubicBezTo>
                        <a:pt x="78" y="9"/>
                        <a:pt x="69" y="0"/>
                        <a:pt x="58"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513" name="Google Shape;4513;p30"/>
                <p:cNvSpPr/>
                <p:nvPr/>
              </p:nvSpPr>
              <p:spPr>
                <a:xfrm>
                  <a:off x="9210675" y="2719388"/>
                  <a:ext cx="165100" cy="196850"/>
                </a:xfrm>
                <a:custGeom>
                  <a:avLst/>
                  <a:gdLst/>
                  <a:ahLst/>
                  <a:cxnLst/>
                  <a:rect l="l" t="t" r="r" b="b"/>
                  <a:pathLst>
                    <a:path w="44" h="52" extrusionOk="0">
                      <a:moveTo>
                        <a:pt x="28" y="28"/>
                      </a:moveTo>
                      <a:cubicBezTo>
                        <a:pt x="27" y="28"/>
                        <a:pt x="26" y="27"/>
                        <a:pt x="26" y="26"/>
                      </a:cubicBezTo>
                      <a:cubicBezTo>
                        <a:pt x="26" y="25"/>
                        <a:pt x="27" y="24"/>
                        <a:pt x="28" y="24"/>
                      </a:cubicBezTo>
                      <a:cubicBezTo>
                        <a:pt x="44" y="24"/>
                        <a:pt x="44" y="24"/>
                        <a:pt x="44" y="24"/>
                      </a:cubicBezTo>
                      <a:cubicBezTo>
                        <a:pt x="44" y="20"/>
                        <a:pt x="44" y="20"/>
                        <a:pt x="44" y="20"/>
                      </a:cubicBezTo>
                      <a:cubicBezTo>
                        <a:pt x="32" y="20"/>
                        <a:pt x="32" y="20"/>
                        <a:pt x="32" y="20"/>
                      </a:cubicBezTo>
                      <a:cubicBezTo>
                        <a:pt x="31" y="20"/>
                        <a:pt x="30" y="19"/>
                        <a:pt x="30" y="18"/>
                      </a:cubicBezTo>
                      <a:cubicBezTo>
                        <a:pt x="30" y="17"/>
                        <a:pt x="31" y="16"/>
                        <a:pt x="32" y="16"/>
                      </a:cubicBezTo>
                      <a:cubicBezTo>
                        <a:pt x="44" y="16"/>
                        <a:pt x="44" y="16"/>
                        <a:pt x="44" y="16"/>
                      </a:cubicBezTo>
                      <a:cubicBezTo>
                        <a:pt x="44" y="12"/>
                        <a:pt x="44" y="12"/>
                        <a:pt x="44" y="12"/>
                      </a:cubicBezTo>
                      <a:cubicBezTo>
                        <a:pt x="28" y="12"/>
                        <a:pt x="28" y="12"/>
                        <a:pt x="28" y="12"/>
                      </a:cubicBezTo>
                      <a:cubicBezTo>
                        <a:pt x="27" y="12"/>
                        <a:pt x="26" y="11"/>
                        <a:pt x="26" y="10"/>
                      </a:cubicBezTo>
                      <a:cubicBezTo>
                        <a:pt x="26" y="9"/>
                        <a:pt x="27" y="8"/>
                        <a:pt x="28" y="8"/>
                      </a:cubicBezTo>
                      <a:cubicBezTo>
                        <a:pt x="44" y="8"/>
                        <a:pt x="44" y="8"/>
                        <a:pt x="44" y="8"/>
                      </a:cubicBezTo>
                      <a:cubicBezTo>
                        <a:pt x="44" y="0"/>
                        <a:pt x="44" y="0"/>
                        <a:pt x="44" y="0"/>
                      </a:cubicBezTo>
                      <a:cubicBezTo>
                        <a:pt x="0" y="0"/>
                        <a:pt x="0" y="0"/>
                        <a:pt x="0" y="0"/>
                      </a:cubicBezTo>
                      <a:cubicBezTo>
                        <a:pt x="0" y="30"/>
                        <a:pt x="0" y="30"/>
                        <a:pt x="0" y="30"/>
                      </a:cubicBezTo>
                      <a:cubicBezTo>
                        <a:pt x="0" y="36"/>
                        <a:pt x="4" y="40"/>
                        <a:pt x="10" y="40"/>
                      </a:cubicBezTo>
                      <a:cubicBezTo>
                        <a:pt x="20" y="40"/>
                        <a:pt x="20" y="40"/>
                        <a:pt x="20" y="40"/>
                      </a:cubicBezTo>
                      <a:cubicBezTo>
                        <a:pt x="20" y="52"/>
                        <a:pt x="20" y="52"/>
                        <a:pt x="20" y="52"/>
                      </a:cubicBezTo>
                      <a:cubicBezTo>
                        <a:pt x="24" y="52"/>
                        <a:pt x="24" y="52"/>
                        <a:pt x="24" y="52"/>
                      </a:cubicBezTo>
                      <a:cubicBezTo>
                        <a:pt x="24" y="40"/>
                        <a:pt x="24" y="40"/>
                        <a:pt x="24" y="40"/>
                      </a:cubicBezTo>
                      <a:cubicBezTo>
                        <a:pt x="34" y="40"/>
                        <a:pt x="34" y="40"/>
                        <a:pt x="34" y="40"/>
                      </a:cubicBezTo>
                      <a:cubicBezTo>
                        <a:pt x="40" y="40"/>
                        <a:pt x="44" y="36"/>
                        <a:pt x="44" y="30"/>
                      </a:cubicBezTo>
                      <a:cubicBezTo>
                        <a:pt x="44" y="28"/>
                        <a:pt x="44" y="28"/>
                        <a:pt x="44" y="28"/>
                      </a:cubicBezTo>
                      <a:lnTo>
                        <a:pt x="28" y="2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grpSp>
            <p:nvGrpSpPr>
              <p:cNvPr id="4514" name="Google Shape;4514;p30"/>
              <p:cNvGrpSpPr/>
              <p:nvPr/>
            </p:nvGrpSpPr>
            <p:grpSpPr>
              <a:xfrm>
                <a:off x="7729329" y="3535856"/>
                <a:ext cx="343295" cy="258605"/>
                <a:chOff x="7724775" y="3367088"/>
                <a:chExt cx="360363" cy="271463"/>
              </a:xfrm>
            </p:grpSpPr>
            <p:sp>
              <p:nvSpPr>
                <p:cNvPr id="4515" name="Google Shape;4515;p30"/>
                <p:cNvSpPr/>
                <p:nvPr/>
              </p:nvSpPr>
              <p:spPr>
                <a:xfrm>
                  <a:off x="7878763" y="3381375"/>
                  <a:ext cx="157163" cy="30163"/>
                </a:xfrm>
                <a:custGeom>
                  <a:avLst/>
                  <a:gdLst/>
                  <a:ahLst/>
                  <a:cxnLst/>
                  <a:rect l="l" t="t" r="r" b="b"/>
                  <a:pathLst>
                    <a:path w="42" h="8" extrusionOk="0">
                      <a:moveTo>
                        <a:pt x="39" y="1"/>
                      </a:moveTo>
                      <a:cubicBezTo>
                        <a:pt x="38" y="0"/>
                        <a:pt x="38" y="0"/>
                        <a:pt x="37" y="0"/>
                      </a:cubicBezTo>
                      <a:cubicBezTo>
                        <a:pt x="5" y="0"/>
                        <a:pt x="5" y="0"/>
                        <a:pt x="5" y="0"/>
                      </a:cubicBezTo>
                      <a:cubicBezTo>
                        <a:pt x="4" y="0"/>
                        <a:pt x="4" y="0"/>
                        <a:pt x="3" y="1"/>
                      </a:cubicBezTo>
                      <a:cubicBezTo>
                        <a:pt x="0" y="8"/>
                        <a:pt x="0" y="8"/>
                        <a:pt x="0" y="8"/>
                      </a:cubicBezTo>
                      <a:cubicBezTo>
                        <a:pt x="42" y="8"/>
                        <a:pt x="42" y="8"/>
                        <a:pt x="42" y="8"/>
                      </a:cubicBezTo>
                      <a:lnTo>
                        <a:pt x="39" y="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516" name="Google Shape;4516;p30"/>
                <p:cNvSpPr/>
                <p:nvPr/>
              </p:nvSpPr>
              <p:spPr>
                <a:xfrm>
                  <a:off x="7739063" y="3367088"/>
                  <a:ext cx="104775" cy="44450"/>
                </a:xfrm>
                <a:custGeom>
                  <a:avLst/>
                  <a:gdLst/>
                  <a:ahLst/>
                  <a:cxnLst/>
                  <a:rect l="l" t="t" r="r" b="b"/>
                  <a:pathLst>
                    <a:path w="28" h="12" extrusionOk="0">
                      <a:moveTo>
                        <a:pt x="27" y="12"/>
                      </a:moveTo>
                      <a:cubicBezTo>
                        <a:pt x="28" y="11"/>
                        <a:pt x="28" y="9"/>
                        <a:pt x="28" y="8"/>
                      </a:cubicBezTo>
                      <a:cubicBezTo>
                        <a:pt x="28" y="4"/>
                        <a:pt x="24" y="0"/>
                        <a:pt x="20" y="0"/>
                      </a:cubicBezTo>
                      <a:cubicBezTo>
                        <a:pt x="8" y="0"/>
                        <a:pt x="8" y="0"/>
                        <a:pt x="8" y="0"/>
                      </a:cubicBezTo>
                      <a:cubicBezTo>
                        <a:pt x="4" y="0"/>
                        <a:pt x="0" y="4"/>
                        <a:pt x="0" y="8"/>
                      </a:cubicBezTo>
                      <a:cubicBezTo>
                        <a:pt x="0" y="9"/>
                        <a:pt x="0" y="11"/>
                        <a:pt x="1" y="12"/>
                      </a:cubicBezTo>
                      <a:lnTo>
                        <a:pt x="27" y="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517" name="Google Shape;4517;p30"/>
                <p:cNvSpPr/>
                <p:nvPr/>
              </p:nvSpPr>
              <p:spPr>
                <a:xfrm>
                  <a:off x="7724775" y="3427413"/>
                  <a:ext cx="360363" cy="211138"/>
                </a:xfrm>
                <a:custGeom>
                  <a:avLst/>
                  <a:gdLst/>
                  <a:ahLst/>
                  <a:cxnLst/>
                  <a:rect l="l" t="t" r="r" b="b"/>
                  <a:pathLst>
                    <a:path w="96" h="56" extrusionOk="0">
                      <a:moveTo>
                        <a:pt x="2" y="0"/>
                      </a:moveTo>
                      <a:cubicBezTo>
                        <a:pt x="1" y="2"/>
                        <a:pt x="0" y="4"/>
                        <a:pt x="0" y="6"/>
                      </a:cubicBezTo>
                      <a:cubicBezTo>
                        <a:pt x="0" y="12"/>
                        <a:pt x="4" y="16"/>
                        <a:pt x="10" y="16"/>
                      </a:cubicBezTo>
                      <a:cubicBezTo>
                        <a:pt x="17" y="16"/>
                        <a:pt x="17" y="16"/>
                        <a:pt x="17" y="16"/>
                      </a:cubicBezTo>
                      <a:cubicBezTo>
                        <a:pt x="45" y="30"/>
                        <a:pt x="45" y="30"/>
                        <a:pt x="45" y="30"/>
                      </a:cubicBezTo>
                      <a:cubicBezTo>
                        <a:pt x="18" y="43"/>
                        <a:pt x="18" y="43"/>
                        <a:pt x="18" y="43"/>
                      </a:cubicBezTo>
                      <a:cubicBezTo>
                        <a:pt x="16" y="41"/>
                        <a:pt x="14" y="40"/>
                        <a:pt x="12" y="40"/>
                      </a:cubicBezTo>
                      <a:cubicBezTo>
                        <a:pt x="8" y="40"/>
                        <a:pt x="4" y="44"/>
                        <a:pt x="4" y="48"/>
                      </a:cubicBezTo>
                      <a:cubicBezTo>
                        <a:pt x="4" y="52"/>
                        <a:pt x="8" y="56"/>
                        <a:pt x="12" y="56"/>
                      </a:cubicBezTo>
                      <a:cubicBezTo>
                        <a:pt x="16" y="56"/>
                        <a:pt x="20" y="52"/>
                        <a:pt x="20" y="48"/>
                      </a:cubicBezTo>
                      <a:cubicBezTo>
                        <a:pt x="76" y="48"/>
                        <a:pt x="76" y="48"/>
                        <a:pt x="76" y="48"/>
                      </a:cubicBezTo>
                      <a:cubicBezTo>
                        <a:pt x="76" y="52"/>
                        <a:pt x="80" y="56"/>
                        <a:pt x="84" y="56"/>
                      </a:cubicBezTo>
                      <a:cubicBezTo>
                        <a:pt x="88" y="56"/>
                        <a:pt x="92" y="52"/>
                        <a:pt x="92" y="48"/>
                      </a:cubicBezTo>
                      <a:cubicBezTo>
                        <a:pt x="92" y="44"/>
                        <a:pt x="88" y="40"/>
                        <a:pt x="84" y="40"/>
                      </a:cubicBezTo>
                      <a:cubicBezTo>
                        <a:pt x="82" y="40"/>
                        <a:pt x="80" y="41"/>
                        <a:pt x="79" y="42"/>
                      </a:cubicBezTo>
                      <a:cubicBezTo>
                        <a:pt x="54" y="30"/>
                        <a:pt x="54" y="30"/>
                        <a:pt x="54" y="30"/>
                      </a:cubicBezTo>
                      <a:cubicBezTo>
                        <a:pt x="81" y="16"/>
                        <a:pt x="81" y="16"/>
                        <a:pt x="81" y="16"/>
                      </a:cubicBezTo>
                      <a:cubicBezTo>
                        <a:pt x="86" y="16"/>
                        <a:pt x="86" y="16"/>
                        <a:pt x="86" y="16"/>
                      </a:cubicBezTo>
                      <a:cubicBezTo>
                        <a:pt x="92" y="16"/>
                        <a:pt x="96" y="12"/>
                        <a:pt x="96" y="6"/>
                      </a:cubicBezTo>
                      <a:cubicBezTo>
                        <a:pt x="96" y="4"/>
                        <a:pt x="95" y="2"/>
                        <a:pt x="94" y="0"/>
                      </a:cubicBezTo>
                      <a:lnTo>
                        <a:pt x="2" y="0"/>
                      </a:lnTo>
                      <a:close/>
                      <a:moveTo>
                        <a:pt x="12" y="52"/>
                      </a:moveTo>
                      <a:cubicBezTo>
                        <a:pt x="10" y="52"/>
                        <a:pt x="8" y="50"/>
                        <a:pt x="8" y="48"/>
                      </a:cubicBezTo>
                      <a:cubicBezTo>
                        <a:pt x="8" y="46"/>
                        <a:pt x="10" y="44"/>
                        <a:pt x="12" y="44"/>
                      </a:cubicBezTo>
                      <a:cubicBezTo>
                        <a:pt x="14" y="44"/>
                        <a:pt x="16" y="46"/>
                        <a:pt x="16" y="48"/>
                      </a:cubicBezTo>
                      <a:cubicBezTo>
                        <a:pt x="16" y="50"/>
                        <a:pt x="14" y="52"/>
                        <a:pt x="12" y="52"/>
                      </a:cubicBezTo>
                      <a:close/>
                      <a:moveTo>
                        <a:pt x="84" y="44"/>
                      </a:moveTo>
                      <a:cubicBezTo>
                        <a:pt x="86" y="44"/>
                        <a:pt x="88" y="46"/>
                        <a:pt x="88" y="48"/>
                      </a:cubicBezTo>
                      <a:cubicBezTo>
                        <a:pt x="88" y="50"/>
                        <a:pt x="86" y="52"/>
                        <a:pt x="84" y="52"/>
                      </a:cubicBezTo>
                      <a:cubicBezTo>
                        <a:pt x="82" y="52"/>
                        <a:pt x="80" y="50"/>
                        <a:pt x="80" y="48"/>
                      </a:cubicBezTo>
                      <a:cubicBezTo>
                        <a:pt x="80" y="46"/>
                        <a:pt x="82" y="44"/>
                        <a:pt x="84" y="44"/>
                      </a:cubicBezTo>
                      <a:close/>
                      <a:moveTo>
                        <a:pt x="74" y="44"/>
                      </a:moveTo>
                      <a:cubicBezTo>
                        <a:pt x="24" y="44"/>
                        <a:pt x="24" y="44"/>
                        <a:pt x="24" y="44"/>
                      </a:cubicBezTo>
                      <a:cubicBezTo>
                        <a:pt x="49" y="32"/>
                        <a:pt x="49" y="32"/>
                        <a:pt x="49" y="32"/>
                      </a:cubicBezTo>
                      <a:lnTo>
                        <a:pt x="74" y="44"/>
                      </a:lnTo>
                      <a:close/>
                      <a:moveTo>
                        <a:pt x="49" y="27"/>
                      </a:moveTo>
                      <a:cubicBezTo>
                        <a:pt x="26" y="16"/>
                        <a:pt x="26" y="16"/>
                        <a:pt x="26" y="16"/>
                      </a:cubicBezTo>
                      <a:cubicBezTo>
                        <a:pt x="72" y="16"/>
                        <a:pt x="72" y="16"/>
                        <a:pt x="72" y="16"/>
                      </a:cubicBezTo>
                      <a:lnTo>
                        <a:pt x="49" y="2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sp>
            <p:nvSpPr>
              <p:cNvPr id="4518" name="Google Shape;4518;p30"/>
              <p:cNvSpPr/>
              <p:nvPr/>
            </p:nvSpPr>
            <p:spPr>
              <a:xfrm>
                <a:off x="5954068" y="1711693"/>
                <a:ext cx="283864" cy="283864"/>
              </a:xfrm>
              <a:custGeom>
                <a:avLst/>
                <a:gdLst/>
                <a:ahLst/>
                <a:cxnLst/>
                <a:rect l="l" t="t" r="r" b="b"/>
                <a:pathLst>
                  <a:path w="597" h="596" extrusionOk="0">
                    <a:moveTo>
                      <a:pt x="415" y="305"/>
                    </a:moveTo>
                    <a:lnTo>
                      <a:pt x="216" y="484"/>
                    </a:lnTo>
                    <a:lnTo>
                      <a:pt x="213" y="486"/>
                    </a:lnTo>
                    <a:lnTo>
                      <a:pt x="210" y="486"/>
                    </a:lnTo>
                    <a:lnTo>
                      <a:pt x="206" y="486"/>
                    </a:lnTo>
                    <a:lnTo>
                      <a:pt x="202" y="483"/>
                    </a:lnTo>
                    <a:lnTo>
                      <a:pt x="200" y="480"/>
                    </a:lnTo>
                    <a:lnTo>
                      <a:pt x="199" y="476"/>
                    </a:lnTo>
                    <a:lnTo>
                      <a:pt x="200" y="472"/>
                    </a:lnTo>
                    <a:lnTo>
                      <a:pt x="202" y="469"/>
                    </a:lnTo>
                    <a:lnTo>
                      <a:pt x="394" y="298"/>
                    </a:lnTo>
                    <a:lnTo>
                      <a:pt x="202" y="126"/>
                    </a:lnTo>
                    <a:lnTo>
                      <a:pt x="200" y="123"/>
                    </a:lnTo>
                    <a:lnTo>
                      <a:pt x="199" y="120"/>
                    </a:lnTo>
                    <a:lnTo>
                      <a:pt x="200" y="116"/>
                    </a:lnTo>
                    <a:lnTo>
                      <a:pt x="202" y="112"/>
                    </a:lnTo>
                    <a:lnTo>
                      <a:pt x="206" y="110"/>
                    </a:lnTo>
                    <a:lnTo>
                      <a:pt x="209" y="109"/>
                    </a:lnTo>
                    <a:lnTo>
                      <a:pt x="213" y="109"/>
                    </a:lnTo>
                    <a:lnTo>
                      <a:pt x="216" y="111"/>
                    </a:lnTo>
                    <a:lnTo>
                      <a:pt x="415" y="291"/>
                    </a:lnTo>
                    <a:lnTo>
                      <a:pt x="417" y="294"/>
                    </a:lnTo>
                    <a:lnTo>
                      <a:pt x="418" y="298"/>
                    </a:lnTo>
                    <a:lnTo>
                      <a:pt x="417" y="301"/>
                    </a:lnTo>
                    <a:lnTo>
                      <a:pt x="415" y="305"/>
                    </a:lnTo>
                    <a:close/>
                    <a:moveTo>
                      <a:pt x="299" y="0"/>
                    </a:moveTo>
                    <a:lnTo>
                      <a:pt x="283" y="0"/>
                    </a:lnTo>
                    <a:lnTo>
                      <a:pt x="268" y="1"/>
                    </a:lnTo>
                    <a:lnTo>
                      <a:pt x="253" y="3"/>
                    </a:lnTo>
                    <a:lnTo>
                      <a:pt x="239" y="6"/>
                    </a:lnTo>
                    <a:lnTo>
                      <a:pt x="224" y="9"/>
                    </a:lnTo>
                    <a:lnTo>
                      <a:pt x="210" y="13"/>
                    </a:lnTo>
                    <a:lnTo>
                      <a:pt x="197" y="18"/>
                    </a:lnTo>
                    <a:lnTo>
                      <a:pt x="183" y="24"/>
                    </a:lnTo>
                    <a:lnTo>
                      <a:pt x="170" y="29"/>
                    </a:lnTo>
                    <a:lnTo>
                      <a:pt x="157" y="36"/>
                    </a:lnTo>
                    <a:lnTo>
                      <a:pt x="144" y="43"/>
                    </a:lnTo>
                    <a:lnTo>
                      <a:pt x="132" y="51"/>
                    </a:lnTo>
                    <a:lnTo>
                      <a:pt x="120" y="60"/>
                    </a:lnTo>
                    <a:lnTo>
                      <a:pt x="110" y="68"/>
                    </a:lnTo>
                    <a:lnTo>
                      <a:pt x="99" y="78"/>
                    </a:lnTo>
                    <a:lnTo>
                      <a:pt x="88" y="88"/>
                    </a:lnTo>
                    <a:lnTo>
                      <a:pt x="78" y="97"/>
                    </a:lnTo>
                    <a:lnTo>
                      <a:pt x="70" y="108"/>
                    </a:lnTo>
                    <a:lnTo>
                      <a:pt x="60" y="120"/>
                    </a:lnTo>
                    <a:lnTo>
                      <a:pt x="52" y="132"/>
                    </a:lnTo>
                    <a:lnTo>
                      <a:pt x="44" y="144"/>
                    </a:lnTo>
                    <a:lnTo>
                      <a:pt x="37" y="156"/>
                    </a:lnTo>
                    <a:lnTo>
                      <a:pt x="31" y="169"/>
                    </a:lnTo>
                    <a:lnTo>
                      <a:pt x="24" y="182"/>
                    </a:lnTo>
                    <a:lnTo>
                      <a:pt x="19" y="196"/>
                    </a:lnTo>
                    <a:lnTo>
                      <a:pt x="15" y="210"/>
                    </a:lnTo>
                    <a:lnTo>
                      <a:pt x="10" y="224"/>
                    </a:lnTo>
                    <a:lnTo>
                      <a:pt x="7" y="238"/>
                    </a:lnTo>
                    <a:lnTo>
                      <a:pt x="5" y="253"/>
                    </a:lnTo>
                    <a:lnTo>
                      <a:pt x="3" y="267"/>
                    </a:lnTo>
                    <a:lnTo>
                      <a:pt x="2" y="282"/>
                    </a:lnTo>
                    <a:lnTo>
                      <a:pt x="0" y="298"/>
                    </a:lnTo>
                    <a:lnTo>
                      <a:pt x="2" y="313"/>
                    </a:lnTo>
                    <a:lnTo>
                      <a:pt x="3" y="328"/>
                    </a:lnTo>
                    <a:lnTo>
                      <a:pt x="5" y="344"/>
                    </a:lnTo>
                    <a:lnTo>
                      <a:pt x="7" y="358"/>
                    </a:lnTo>
                    <a:lnTo>
                      <a:pt x="10" y="373"/>
                    </a:lnTo>
                    <a:lnTo>
                      <a:pt x="15" y="387"/>
                    </a:lnTo>
                    <a:lnTo>
                      <a:pt x="19" y="400"/>
                    </a:lnTo>
                    <a:lnTo>
                      <a:pt x="24" y="414"/>
                    </a:lnTo>
                    <a:lnTo>
                      <a:pt x="31" y="427"/>
                    </a:lnTo>
                    <a:lnTo>
                      <a:pt x="37" y="440"/>
                    </a:lnTo>
                    <a:lnTo>
                      <a:pt x="44" y="453"/>
                    </a:lnTo>
                    <a:lnTo>
                      <a:pt x="52" y="465"/>
                    </a:lnTo>
                    <a:lnTo>
                      <a:pt x="60" y="476"/>
                    </a:lnTo>
                    <a:lnTo>
                      <a:pt x="69" y="487"/>
                    </a:lnTo>
                    <a:lnTo>
                      <a:pt x="78" y="498"/>
                    </a:lnTo>
                    <a:lnTo>
                      <a:pt x="88" y="509"/>
                    </a:lnTo>
                    <a:lnTo>
                      <a:pt x="99" y="519"/>
                    </a:lnTo>
                    <a:lnTo>
                      <a:pt x="110" y="527"/>
                    </a:lnTo>
                    <a:lnTo>
                      <a:pt x="120" y="537"/>
                    </a:lnTo>
                    <a:lnTo>
                      <a:pt x="132" y="544"/>
                    </a:lnTo>
                    <a:lnTo>
                      <a:pt x="144" y="553"/>
                    </a:lnTo>
                    <a:lnTo>
                      <a:pt x="157" y="560"/>
                    </a:lnTo>
                    <a:lnTo>
                      <a:pt x="170" y="566"/>
                    </a:lnTo>
                    <a:lnTo>
                      <a:pt x="183" y="573"/>
                    </a:lnTo>
                    <a:lnTo>
                      <a:pt x="197" y="578"/>
                    </a:lnTo>
                    <a:lnTo>
                      <a:pt x="210" y="582"/>
                    </a:lnTo>
                    <a:lnTo>
                      <a:pt x="224" y="587"/>
                    </a:lnTo>
                    <a:lnTo>
                      <a:pt x="239" y="590"/>
                    </a:lnTo>
                    <a:lnTo>
                      <a:pt x="253" y="592"/>
                    </a:lnTo>
                    <a:lnTo>
                      <a:pt x="268" y="594"/>
                    </a:lnTo>
                    <a:lnTo>
                      <a:pt x="283" y="595"/>
                    </a:lnTo>
                    <a:lnTo>
                      <a:pt x="299" y="596"/>
                    </a:lnTo>
                    <a:lnTo>
                      <a:pt x="314" y="595"/>
                    </a:lnTo>
                    <a:lnTo>
                      <a:pt x="329" y="594"/>
                    </a:lnTo>
                    <a:lnTo>
                      <a:pt x="344" y="592"/>
                    </a:lnTo>
                    <a:lnTo>
                      <a:pt x="359" y="590"/>
                    </a:lnTo>
                    <a:lnTo>
                      <a:pt x="373" y="587"/>
                    </a:lnTo>
                    <a:lnTo>
                      <a:pt x="387" y="582"/>
                    </a:lnTo>
                    <a:lnTo>
                      <a:pt x="401" y="578"/>
                    </a:lnTo>
                    <a:lnTo>
                      <a:pt x="415" y="573"/>
                    </a:lnTo>
                    <a:lnTo>
                      <a:pt x="428" y="566"/>
                    </a:lnTo>
                    <a:lnTo>
                      <a:pt x="441" y="560"/>
                    </a:lnTo>
                    <a:lnTo>
                      <a:pt x="453" y="553"/>
                    </a:lnTo>
                    <a:lnTo>
                      <a:pt x="465" y="544"/>
                    </a:lnTo>
                    <a:lnTo>
                      <a:pt x="477" y="537"/>
                    </a:lnTo>
                    <a:lnTo>
                      <a:pt x="489" y="527"/>
                    </a:lnTo>
                    <a:lnTo>
                      <a:pt x="499" y="519"/>
                    </a:lnTo>
                    <a:lnTo>
                      <a:pt x="509" y="509"/>
                    </a:lnTo>
                    <a:lnTo>
                      <a:pt x="519" y="498"/>
                    </a:lnTo>
                    <a:lnTo>
                      <a:pt x="529" y="487"/>
                    </a:lnTo>
                    <a:lnTo>
                      <a:pt x="537" y="476"/>
                    </a:lnTo>
                    <a:lnTo>
                      <a:pt x="546" y="465"/>
                    </a:lnTo>
                    <a:lnTo>
                      <a:pt x="553" y="453"/>
                    </a:lnTo>
                    <a:lnTo>
                      <a:pt x="561" y="440"/>
                    </a:lnTo>
                    <a:lnTo>
                      <a:pt x="567" y="427"/>
                    </a:lnTo>
                    <a:lnTo>
                      <a:pt x="573" y="414"/>
                    </a:lnTo>
                    <a:lnTo>
                      <a:pt x="578" y="400"/>
                    </a:lnTo>
                    <a:lnTo>
                      <a:pt x="584" y="387"/>
                    </a:lnTo>
                    <a:lnTo>
                      <a:pt x="587" y="373"/>
                    </a:lnTo>
                    <a:lnTo>
                      <a:pt x="591" y="358"/>
                    </a:lnTo>
                    <a:lnTo>
                      <a:pt x="593" y="344"/>
                    </a:lnTo>
                    <a:lnTo>
                      <a:pt x="596" y="328"/>
                    </a:lnTo>
                    <a:lnTo>
                      <a:pt x="597" y="313"/>
                    </a:lnTo>
                    <a:lnTo>
                      <a:pt x="597" y="298"/>
                    </a:lnTo>
                    <a:lnTo>
                      <a:pt x="597" y="282"/>
                    </a:lnTo>
                    <a:lnTo>
                      <a:pt x="596" y="267"/>
                    </a:lnTo>
                    <a:lnTo>
                      <a:pt x="593" y="253"/>
                    </a:lnTo>
                    <a:lnTo>
                      <a:pt x="591" y="238"/>
                    </a:lnTo>
                    <a:lnTo>
                      <a:pt x="587" y="224"/>
                    </a:lnTo>
                    <a:lnTo>
                      <a:pt x="584" y="210"/>
                    </a:lnTo>
                    <a:lnTo>
                      <a:pt x="578" y="196"/>
                    </a:lnTo>
                    <a:lnTo>
                      <a:pt x="573" y="182"/>
                    </a:lnTo>
                    <a:lnTo>
                      <a:pt x="567" y="169"/>
                    </a:lnTo>
                    <a:lnTo>
                      <a:pt x="561" y="156"/>
                    </a:lnTo>
                    <a:lnTo>
                      <a:pt x="553" y="144"/>
                    </a:lnTo>
                    <a:lnTo>
                      <a:pt x="546" y="132"/>
                    </a:lnTo>
                    <a:lnTo>
                      <a:pt x="537" y="120"/>
                    </a:lnTo>
                    <a:lnTo>
                      <a:pt x="529" y="108"/>
                    </a:lnTo>
                    <a:lnTo>
                      <a:pt x="519" y="97"/>
                    </a:lnTo>
                    <a:lnTo>
                      <a:pt x="509" y="88"/>
                    </a:lnTo>
                    <a:lnTo>
                      <a:pt x="499" y="78"/>
                    </a:lnTo>
                    <a:lnTo>
                      <a:pt x="489" y="68"/>
                    </a:lnTo>
                    <a:lnTo>
                      <a:pt x="477" y="60"/>
                    </a:lnTo>
                    <a:lnTo>
                      <a:pt x="465" y="51"/>
                    </a:lnTo>
                    <a:lnTo>
                      <a:pt x="453" y="43"/>
                    </a:lnTo>
                    <a:lnTo>
                      <a:pt x="441" y="36"/>
                    </a:lnTo>
                    <a:lnTo>
                      <a:pt x="428" y="29"/>
                    </a:lnTo>
                    <a:lnTo>
                      <a:pt x="415" y="24"/>
                    </a:lnTo>
                    <a:lnTo>
                      <a:pt x="401" y="18"/>
                    </a:lnTo>
                    <a:lnTo>
                      <a:pt x="387" y="13"/>
                    </a:lnTo>
                    <a:lnTo>
                      <a:pt x="373" y="9"/>
                    </a:lnTo>
                    <a:lnTo>
                      <a:pt x="359" y="6"/>
                    </a:lnTo>
                    <a:lnTo>
                      <a:pt x="344" y="3"/>
                    </a:lnTo>
                    <a:lnTo>
                      <a:pt x="329" y="1"/>
                    </a:lnTo>
                    <a:lnTo>
                      <a:pt x="314" y="0"/>
                    </a:lnTo>
                    <a:lnTo>
                      <a:pt x="299" y="0"/>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519" name="Google Shape;4519;p30"/>
              <p:cNvSpPr/>
              <p:nvPr/>
            </p:nvSpPr>
            <p:spPr>
              <a:xfrm flipH="1">
                <a:off x="5954068" y="5318700"/>
                <a:ext cx="283864" cy="283864"/>
              </a:xfrm>
              <a:custGeom>
                <a:avLst/>
                <a:gdLst/>
                <a:ahLst/>
                <a:cxnLst/>
                <a:rect l="l" t="t" r="r" b="b"/>
                <a:pathLst>
                  <a:path w="597" h="596" extrusionOk="0">
                    <a:moveTo>
                      <a:pt x="415" y="305"/>
                    </a:moveTo>
                    <a:lnTo>
                      <a:pt x="216" y="484"/>
                    </a:lnTo>
                    <a:lnTo>
                      <a:pt x="213" y="486"/>
                    </a:lnTo>
                    <a:lnTo>
                      <a:pt x="210" y="486"/>
                    </a:lnTo>
                    <a:lnTo>
                      <a:pt x="206" y="486"/>
                    </a:lnTo>
                    <a:lnTo>
                      <a:pt x="202" y="483"/>
                    </a:lnTo>
                    <a:lnTo>
                      <a:pt x="200" y="480"/>
                    </a:lnTo>
                    <a:lnTo>
                      <a:pt x="199" y="476"/>
                    </a:lnTo>
                    <a:lnTo>
                      <a:pt x="200" y="472"/>
                    </a:lnTo>
                    <a:lnTo>
                      <a:pt x="202" y="469"/>
                    </a:lnTo>
                    <a:lnTo>
                      <a:pt x="394" y="298"/>
                    </a:lnTo>
                    <a:lnTo>
                      <a:pt x="202" y="126"/>
                    </a:lnTo>
                    <a:lnTo>
                      <a:pt x="200" y="123"/>
                    </a:lnTo>
                    <a:lnTo>
                      <a:pt x="199" y="120"/>
                    </a:lnTo>
                    <a:lnTo>
                      <a:pt x="200" y="116"/>
                    </a:lnTo>
                    <a:lnTo>
                      <a:pt x="202" y="112"/>
                    </a:lnTo>
                    <a:lnTo>
                      <a:pt x="206" y="110"/>
                    </a:lnTo>
                    <a:lnTo>
                      <a:pt x="209" y="109"/>
                    </a:lnTo>
                    <a:lnTo>
                      <a:pt x="213" y="109"/>
                    </a:lnTo>
                    <a:lnTo>
                      <a:pt x="216" y="111"/>
                    </a:lnTo>
                    <a:lnTo>
                      <a:pt x="415" y="291"/>
                    </a:lnTo>
                    <a:lnTo>
                      <a:pt x="417" y="294"/>
                    </a:lnTo>
                    <a:lnTo>
                      <a:pt x="418" y="298"/>
                    </a:lnTo>
                    <a:lnTo>
                      <a:pt x="417" y="301"/>
                    </a:lnTo>
                    <a:lnTo>
                      <a:pt x="415" y="305"/>
                    </a:lnTo>
                    <a:close/>
                    <a:moveTo>
                      <a:pt x="299" y="0"/>
                    </a:moveTo>
                    <a:lnTo>
                      <a:pt x="283" y="0"/>
                    </a:lnTo>
                    <a:lnTo>
                      <a:pt x="268" y="1"/>
                    </a:lnTo>
                    <a:lnTo>
                      <a:pt x="253" y="3"/>
                    </a:lnTo>
                    <a:lnTo>
                      <a:pt x="239" y="6"/>
                    </a:lnTo>
                    <a:lnTo>
                      <a:pt x="224" y="9"/>
                    </a:lnTo>
                    <a:lnTo>
                      <a:pt x="210" y="13"/>
                    </a:lnTo>
                    <a:lnTo>
                      <a:pt x="197" y="18"/>
                    </a:lnTo>
                    <a:lnTo>
                      <a:pt x="183" y="24"/>
                    </a:lnTo>
                    <a:lnTo>
                      <a:pt x="170" y="29"/>
                    </a:lnTo>
                    <a:lnTo>
                      <a:pt x="157" y="36"/>
                    </a:lnTo>
                    <a:lnTo>
                      <a:pt x="144" y="43"/>
                    </a:lnTo>
                    <a:lnTo>
                      <a:pt x="132" y="51"/>
                    </a:lnTo>
                    <a:lnTo>
                      <a:pt x="120" y="60"/>
                    </a:lnTo>
                    <a:lnTo>
                      <a:pt x="110" y="68"/>
                    </a:lnTo>
                    <a:lnTo>
                      <a:pt x="99" y="78"/>
                    </a:lnTo>
                    <a:lnTo>
                      <a:pt x="88" y="88"/>
                    </a:lnTo>
                    <a:lnTo>
                      <a:pt x="78" y="97"/>
                    </a:lnTo>
                    <a:lnTo>
                      <a:pt x="70" y="108"/>
                    </a:lnTo>
                    <a:lnTo>
                      <a:pt x="60" y="120"/>
                    </a:lnTo>
                    <a:lnTo>
                      <a:pt x="52" y="132"/>
                    </a:lnTo>
                    <a:lnTo>
                      <a:pt x="44" y="144"/>
                    </a:lnTo>
                    <a:lnTo>
                      <a:pt x="37" y="156"/>
                    </a:lnTo>
                    <a:lnTo>
                      <a:pt x="31" y="169"/>
                    </a:lnTo>
                    <a:lnTo>
                      <a:pt x="24" y="182"/>
                    </a:lnTo>
                    <a:lnTo>
                      <a:pt x="19" y="196"/>
                    </a:lnTo>
                    <a:lnTo>
                      <a:pt x="15" y="210"/>
                    </a:lnTo>
                    <a:lnTo>
                      <a:pt x="10" y="224"/>
                    </a:lnTo>
                    <a:lnTo>
                      <a:pt x="7" y="238"/>
                    </a:lnTo>
                    <a:lnTo>
                      <a:pt x="5" y="253"/>
                    </a:lnTo>
                    <a:lnTo>
                      <a:pt x="3" y="267"/>
                    </a:lnTo>
                    <a:lnTo>
                      <a:pt x="2" y="282"/>
                    </a:lnTo>
                    <a:lnTo>
                      <a:pt x="0" y="298"/>
                    </a:lnTo>
                    <a:lnTo>
                      <a:pt x="2" y="313"/>
                    </a:lnTo>
                    <a:lnTo>
                      <a:pt x="3" y="328"/>
                    </a:lnTo>
                    <a:lnTo>
                      <a:pt x="5" y="344"/>
                    </a:lnTo>
                    <a:lnTo>
                      <a:pt x="7" y="358"/>
                    </a:lnTo>
                    <a:lnTo>
                      <a:pt x="10" y="373"/>
                    </a:lnTo>
                    <a:lnTo>
                      <a:pt x="15" y="387"/>
                    </a:lnTo>
                    <a:lnTo>
                      <a:pt x="19" y="400"/>
                    </a:lnTo>
                    <a:lnTo>
                      <a:pt x="24" y="414"/>
                    </a:lnTo>
                    <a:lnTo>
                      <a:pt x="31" y="427"/>
                    </a:lnTo>
                    <a:lnTo>
                      <a:pt x="37" y="440"/>
                    </a:lnTo>
                    <a:lnTo>
                      <a:pt x="44" y="453"/>
                    </a:lnTo>
                    <a:lnTo>
                      <a:pt x="52" y="465"/>
                    </a:lnTo>
                    <a:lnTo>
                      <a:pt x="60" y="476"/>
                    </a:lnTo>
                    <a:lnTo>
                      <a:pt x="69" y="487"/>
                    </a:lnTo>
                    <a:lnTo>
                      <a:pt x="78" y="498"/>
                    </a:lnTo>
                    <a:lnTo>
                      <a:pt x="88" y="509"/>
                    </a:lnTo>
                    <a:lnTo>
                      <a:pt x="99" y="519"/>
                    </a:lnTo>
                    <a:lnTo>
                      <a:pt x="110" y="527"/>
                    </a:lnTo>
                    <a:lnTo>
                      <a:pt x="120" y="537"/>
                    </a:lnTo>
                    <a:lnTo>
                      <a:pt x="132" y="544"/>
                    </a:lnTo>
                    <a:lnTo>
                      <a:pt x="144" y="553"/>
                    </a:lnTo>
                    <a:lnTo>
                      <a:pt x="157" y="560"/>
                    </a:lnTo>
                    <a:lnTo>
                      <a:pt x="170" y="566"/>
                    </a:lnTo>
                    <a:lnTo>
                      <a:pt x="183" y="573"/>
                    </a:lnTo>
                    <a:lnTo>
                      <a:pt x="197" y="578"/>
                    </a:lnTo>
                    <a:lnTo>
                      <a:pt x="210" y="582"/>
                    </a:lnTo>
                    <a:lnTo>
                      <a:pt x="224" y="587"/>
                    </a:lnTo>
                    <a:lnTo>
                      <a:pt x="239" y="590"/>
                    </a:lnTo>
                    <a:lnTo>
                      <a:pt x="253" y="592"/>
                    </a:lnTo>
                    <a:lnTo>
                      <a:pt x="268" y="594"/>
                    </a:lnTo>
                    <a:lnTo>
                      <a:pt x="283" y="595"/>
                    </a:lnTo>
                    <a:lnTo>
                      <a:pt x="299" y="596"/>
                    </a:lnTo>
                    <a:lnTo>
                      <a:pt x="314" y="595"/>
                    </a:lnTo>
                    <a:lnTo>
                      <a:pt x="329" y="594"/>
                    </a:lnTo>
                    <a:lnTo>
                      <a:pt x="344" y="592"/>
                    </a:lnTo>
                    <a:lnTo>
                      <a:pt x="359" y="590"/>
                    </a:lnTo>
                    <a:lnTo>
                      <a:pt x="373" y="587"/>
                    </a:lnTo>
                    <a:lnTo>
                      <a:pt x="387" y="582"/>
                    </a:lnTo>
                    <a:lnTo>
                      <a:pt x="401" y="578"/>
                    </a:lnTo>
                    <a:lnTo>
                      <a:pt x="415" y="573"/>
                    </a:lnTo>
                    <a:lnTo>
                      <a:pt x="428" y="566"/>
                    </a:lnTo>
                    <a:lnTo>
                      <a:pt x="441" y="560"/>
                    </a:lnTo>
                    <a:lnTo>
                      <a:pt x="453" y="553"/>
                    </a:lnTo>
                    <a:lnTo>
                      <a:pt x="465" y="544"/>
                    </a:lnTo>
                    <a:lnTo>
                      <a:pt x="477" y="537"/>
                    </a:lnTo>
                    <a:lnTo>
                      <a:pt x="489" y="527"/>
                    </a:lnTo>
                    <a:lnTo>
                      <a:pt x="499" y="519"/>
                    </a:lnTo>
                    <a:lnTo>
                      <a:pt x="509" y="509"/>
                    </a:lnTo>
                    <a:lnTo>
                      <a:pt x="519" y="498"/>
                    </a:lnTo>
                    <a:lnTo>
                      <a:pt x="529" y="487"/>
                    </a:lnTo>
                    <a:lnTo>
                      <a:pt x="537" y="476"/>
                    </a:lnTo>
                    <a:lnTo>
                      <a:pt x="546" y="465"/>
                    </a:lnTo>
                    <a:lnTo>
                      <a:pt x="553" y="453"/>
                    </a:lnTo>
                    <a:lnTo>
                      <a:pt x="561" y="440"/>
                    </a:lnTo>
                    <a:lnTo>
                      <a:pt x="567" y="427"/>
                    </a:lnTo>
                    <a:lnTo>
                      <a:pt x="573" y="414"/>
                    </a:lnTo>
                    <a:lnTo>
                      <a:pt x="578" y="400"/>
                    </a:lnTo>
                    <a:lnTo>
                      <a:pt x="584" y="387"/>
                    </a:lnTo>
                    <a:lnTo>
                      <a:pt x="587" y="373"/>
                    </a:lnTo>
                    <a:lnTo>
                      <a:pt x="591" y="358"/>
                    </a:lnTo>
                    <a:lnTo>
                      <a:pt x="593" y="344"/>
                    </a:lnTo>
                    <a:lnTo>
                      <a:pt x="596" y="328"/>
                    </a:lnTo>
                    <a:lnTo>
                      <a:pt x="597" y="313"/>
                    </a:lnTo>
                    <a:lnTo>
                      <a:pt x="597" y="298"/>
                    </a:lnTo>
                    <a:lnTo>
                      <a:pt x="597" y="282"/>
                    </a:lnTo>
                    <a:lnTo>
                      <a:pt x="596" y="267"/>
                    </a:lnTo>
                    <a:lnTo>
                      <a:pt x="593" y="253"/>
                    </a:lnTo>
                    <a:lnTo>
                      <a:pt x="591" y="238"/>
                    </a:lnTo>
                    <a:lnTo>
                      <a:pt x="587" y="224"/>
                    </a:lnTo>
                    <a:lnTo>
                      <a:pt x="584" y="210"/>
                    </a:lnTo>
                    <a:lnTo>
                      <a:pt x="578" y="196"/>
                    </a:lnTo>
                    <a:lnTo>
                      <a:pt x="573" y="182"/>
                    </a:lnTo>
                    <a:lnTo>
                      <a:pt x="567" y="169"/>
                    </a:lnTo>
                    <a:lnTo>
                      <a:pt x="561" y="156"/>
                    </a:lnTo>
                    <a:lnTo>
                      <a:pt x="553" y="144"/>
                    </a:lnTo>
                    <a:lnTo>
                      <a:pt x="546" y="132"/>
                    </a:lnTo>
                    <a:lnTo>
                      <a:pt x="537" y="120"/>
                    </a:lnTo>
                    <a:lnTo>
                      <a:pt x="529" y="108"/>
                    </a:lnTo>
                    <a:lnTo>
                      <a:pt x="519" y="97"/>
                    </a:lnTo>
                    <a:lnTo>
                      <a:pt x="509" y="88"/>
                    </a:lnTo>
                    <a:lnTo>
                      <a:pt x="499" y="78"/>
                    </a:lnTo>
                    <a:lnTo>
                      <a:pt x="489" y="68"/>
                    </a:lnTo>
                    <a:lnTo>
                      <a:pt x="477" y="60"/>
                    </a:lnTo>
                    <a:lnTo>
                      <a:pt x="465" y="51"/>
                    </a:lnTo>
                    <a:lnTo>
                      <a:pt x="453" y="43"/>
                    </a:lnTo>
                    <a:lnTo>
                      <a:pt x="441" y="36"/>
                    </a:lnTo>
                    <a:lnTo>
                      <a:pt x="428" y="29"/>
                    </a:lnTo>
                    <a:lnTo>
                      <a:pt x="415" y="24"/>
                    </a:lnTo>
                    <a:lnTo>
                      <a:pt x="401" y="18"/>
                    </a:lnTo>
                    <a:lnTo>
                      <a:pt x="387" y="13"/>
                    </a:lnTo>
                    <a:lnTo>
                      <a:pt x="373" y="9"/>
                    </a:lnTo>
                    <a:lnTo>
                      <a:pt x="359" y="6"/>
                    </a:lnTo>
                    <a:lnTo>
                      <a:pt x="344" y="3"/>
                    </a:lnTo>
                    <a:lnTo>
                      <a:pt x="329" y="1"/>
                    </a:lnTo>
                    <a:lnTo>
                      <a:pt x="314" y="0"/>
                    </a:lnTo>
                    <a:lnTo>
                      <a:pt x="299" y="0"/>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520" name="Google Shape;4520;p30"/>
              <p:cNvSpPr/>
              <p:nvPr/>
            </p:nvSpPr>
            <p:spPr>
              <a:xfrm rot="4294091">
                <a:off x="7592160" y="2733984"/>
                <a:ext cx="283864" cy="283864"/>
              </a:xfrm>
              <a:custGeom>
                <a:avLst/>
                <a:gdLst/>
                <a:ahLst/>
                <a:cxnLst/>
                <a:rect l="l" t="t" r="r" b="b"/>
                <a:pathLst>
                  <a:path w="597" h="596" extrusionOk="0">
                    <a:moveTo>
                      <a:pt x="415" y="305"/>
                    </a:moveTo>
                    <a:lnTo>
                      <a:pt x="216" y="484"/>
                    </a:lnTo>
                    <a:lnTo>
                      <a:pt x="213" y="486"/>
                    </a:lnTo>
                    <a:lnTo>
                      <a:pt x="210" y="486"/>
                    </a:lnTo>
                    <a:lnTo>
                      <a:pt x="206" y="486"/>
                    </a:lnTo>
                    <a:lnTo>
                      <a:pt x="202" y="483"/>
                    </a:lnTo>
                    <a:lnTo>
                      <a:pt x="200" y="480"/>
                    </a:lnTo>
                    <a:lnTo>
                      <a:pt x="199" y="476"/>
                    </a:lnTo>
                    <a:lnTo>
                      <a:pt x="200" y="472"/>
                    </a:lnTo>
                    <a:lnTo>
                      <a:pt x="202" y="469"/>
                    </a:lnTo>
                    <a:lnTo>
                      <a:pt x="394" y="298"/>
                    </a:lnTo>
                    <a:lnTo>
                      <a:pt x="202" y="126"/>
                    </a:lnTo>
                    <a:lnTo>
                      <a:pt x="200" y="123"/>
                    </a:lnTo>
                    <a:lnTo>
                      <a:pt x="199" y="120"/>
                    </a:lnTo>
                    <a:lnTo>
                      <a:pt x="200" y="116"/>
                    </a:lnTo>
                    <a:lnTo>
                      <a:pt x="202" y="112"/>
                    </a:lnTo>
                    <a:lnTo>
                      <a:pt x="206" y="110"/>
                    </a:lnTo>
                    <a:lnTo>
                      <a:pt x="209" y="109"/>
                    </a:lnTo>
                    <a:lnTo>
                      <a:pt x="213" y="109"/>
                    </a:lnTo>
                    <a:lnTo>
                      <a:pt x="216" y="111"/>
                    </a:lnTo>
                    <a:lnTo>
                      <a:pt x="415" y="291"/>
                    </a:lnTo>
                    <a:lnTo>
                      <a:pt x="417" y="294"/>
                    </a:lnTo>
                    <a:lnTo>
                      <a:pt x="418" y="298"/>
                    </a:lnTo>
                    <a:lnTo>
                      <a:pt x="417" y="301"/>
                    </a:lnTo>
                    <a:lnTo>
                      <a:pt x="415" y="305"/>
                    </a:lnTo>
                    <a:close/>
                    <a:moveTo>
                      <a:pt x="299" y="0"/>
                    </a:moveTo>
                    <a:lnTo>
                      <a:pt x="283" y="0"/>
                    </a:lnTo>
                    <a:lnTo>
                      <a:pt x="268" y="1"/>
                    </a:lnTo>
                    <a:lnTo>
                      <a:pt x="253" y="3"/>
                    </a:lnTo>
                    <a:lnTo>
                      <a:pt x="239" y="6"/>
                    </a:lnTo>
                    <a:lnTo>
                      <a:pt x="224" y="9"/>
                    </a:lnTo>
                    <a:lnTo>
                      <a:pt x="210" y="13"/>
                    </a:lnTo>
                    <a:lnTo>
                      <a:pt x="197" y="18"/>
                    </a:lnTo>
                    <a:lnTo>
                      <a:pt x="183" y="24"/>
                    </a:lnTo>
                    <a:lnTo>
                      <a:pt x="170" y="29"/>
                    </a:lnTo>
                    <a:lnTo>
                      <a:pt x="157" y="36"/>
                    </a:lnTo>
                    <a:lnTo>
                      <a:pt x="144" y="43"/>
                    </a:lnTo>
                    <a:lnTo>
                      <a:pt x="132" y="51"/>
                    </a:lnTo>
                    <a:lnTo>
                      <a:pt x="120" y="60"/>
                    </a:lnTo>
                    <a:lnTo>
                      <a:pt x="110" y="68"/>
                    </a:lnTo>
                    <a:lnTo>
                      <a:pt x="99" y="78"/>
                    </a:lnTo>
                    <a:lnTo>
                      <a:pt x="88" y="88"/>
                    </a:lnTo>
                    <a:lnTo>
                      <a:pt x="78" y="97"/>
                    </a:lnTo>
                    <a:lnTo>
                      <a:pt x="70" y="108"/>
                    </a:lnTo>
                    <a:lnTo>
                      <a:pt x="60" y="120"/>
                    </a:lnTo>
                    <a:lnTo>
                      <a:pt x="52" y="132"/>
                    </a:lnTo>
                    <a:lnTo>
                      <a:pt x="44" y="144"/>
                    </a:lnTo>
                    <a:lnTo>
                      <a:pt x="37" y="156"/>
                    </a:lnTo>
                    <a:lnTo>
                      <a:pt x="31" y="169"/>
                    </a:lnTo>
                    <a:lnTo>
                      <a:pt x="24" y="182"/>
                    </a:lnTo>
                    <a:lnTo>
                      <a:pt x="19" y="196"/>
                    </a:lnTo>
                    <a:lnTo>
                      <a:pt x="15" y="210"/>
                    </a:lnTo>
                    <a:lnTo>
                      <a:pt x="10" y="224"/>
                    </a:lnTo>
                    <a:lnTo>
                      <a:pt x="7" y="238"/>
                    </a:lnTo>
                    <a:lnTo>
                      <a:pt x="5" y="253"/>
                    </a:lnTo>
                    <a:lnTo>
                      <a:pt x="3" y="267"/>
                    </a:lnTo>
                    <a:lnTo>
                      <a:pt x="2" y="282"/>
                    </a:lnTo>
                    <a:lnTo>
                      <a:pt x="0" y="298"/>
                    </a:lnTo>
                    <a:lnTo>
                      <a:pt x="2" y="313"/>
                    </a:lnTo>
                    <a:lnTo>
                      <a:pt x="3" y="328"/>
                    </a:lnTo>
                    <a:lnTo>
                      <a:pt x="5" y="344"/>
                    </a:lnTo>
                    <a:lnTo>
                      <a:pt x="7" y="358"/>
                    </a:lnTo>
                    <a:lnTo>
                      <a:pt x="10" y="373"/>
                    </a:lnTo>
                    <a:lnTo>
                      <a:pt x="15" y="387"/>
                    </a:lnTo>
                    <a:lnTo>
                      <a:pt x="19" y="400"/>
                    </a:lnTo>
                    <a:lnTo>
                      <a:pt x="24" y="414"/>
                    </a:lnTo>
                    <a:lnTo>
                      <a:pt x="31" y="427"/>
                    </a:lnTo>
                    <a:lnTo>
                      <a:pt x="37" y="440"/>
                    </a:lnTo>
                    <a:lnTo>
                      <a:pt x="44" y="453"/>
                    </a:lnTo>
                    <a:lnTo>
                      <a:pt x="52" y="465"/>
                    </a:lnTo>
                    <a:lnTo>
                      <a:pt x="60" y="476"/>
                    </a:lnTo>
                    <a:lnTo>
                      <a:pt x="69" y="487"/>
                    </a:lnTo>
                    <a:lnTo>
                      <a:pt x="78" y="498"/>
                    </a:lnTo>
                    <a:lnTo>
                      <a:pt x="88" y="509"/>
                    </a:lnTo>
                    <a:lnTo>
                      <a:pt x="99" y="519"/>
                    </a:lnTo>
                    <a:lnTo>
                      <a:pt x="110" y="527"/>
                    </a:lnTo>
                    <a:lnTo>
                      <a:pt x="120" y="537"/>
                    </a:lnTo>
                    <a:lnTo>
                      <a:pt x="132" y="544"/>
                    </a:lnTo>
                    <a:lnTo>
                      <a:pt x="144" y="553"/>
                    </a:lnTo>
                    <a:lnTo>
                      <a:pt x="157" y="560"/>
                    </a:lnTo>
                    <a:lnTo>
                      <a:pt x="170" y="566"/>
                    </a:lnTo>
                    <a:lnTo>
                      <a:pt x="183" y="573"/>
                    </a:lnTo>
                    <a:lnTo>
                      <a:pt x="197" y="578"/>
                    </a:lnTo>
                    <a:lnTo>
                      <a:pt x="210" y="582"/>
                    </a:lnTo>
                    <a:lnTo>
                      <a:pt x="224" y="587"/>
                    </a:lnTo>
                    <a:lnTo>
                      <a:pt x="239" y="590"/>
                    </a:lnTo>
                    <a:lnTo>
                      <a:pt x="253" y="592"/>
                    </a:lnTo>
                    <a:lnTo>
                      <a:pt x="268" y="594"/>
                    </a:lnTo>
                    <a:lnTo>
                      <a:pt x="283" y="595"/>
                    </a:lnTo>
                    <a:lnTo>
                      <a:pt x="299" y="596"/>
                    </a:lnTo>
                    <a:lnTo>
                      <a:pt x="314" y="595"/>
                    </a:lnTo>
                    <a:lnTo>
                      <a:pt x="329" y="594"/>
                    </a:lnTo>
                    <a:lnTo>
                      <a:pt x="344" y="592"/>
                    </a:lnTo>
                    <a:lnTo>
                      <a:pt x="359" y="590"/>
                    </a:lnTo>
                    <a:lnTo>
                      <a:pt x="373" y="587"/>
                    </a:lnTo>
                    <a:lnTo>
                      <a:pt x="387" y="582"/>
                    </a:lnTo>
                    <a:lnTo>
                      <a:pt x="401" y="578"/>
                    </a:lnTo>
                    <a:lnTo>
                      <a:pt x="415" y="573"/>
                    </a:lnTo>
                    <a:lnTo>
                      <a:pt x="428" y="566"/>
                    </a:lnTo>
                    <a:lnTo>
                      <a:pt x="441" y="560"/>
                    </a:lnTo>
                    <a:lnTo>
                      <a:pt x="453" y="553"/>
                    </a:lnTo>
                    <a:lnTo>
                      <a:pt x="465" y="544"/>
                    </a:lnTo>
                    <a:lnTo>
                      <a:pt x="477" y="537"/>
                    </a:lnTo>
                    <a:lnTo>
                      <a:pt x="489" y="527"/>
                    </a:lnTo>
                    <a:lnTo>
                      <a:pt x="499" y="519"/>
                    </a:lnTo>
                    <a:lnTo>
                      <a:pt x="509" y="509"/>
                    </a:lnTo>
                    <a:lnTo>
                      <a:pt x="519" y="498"/>
                    </a:lnTo>
                    <a:lnTo>
                      <a:pt x="529" y="487"/>
                    </a:lnTo>
                    <a:lnTo>
                      <a:pt x="537" y="476"/>
                    </a:lnTo>
                    <a:lnTo>
                      <a:pt x="546" y="465"/>
                    </a:lnTo>
                    <a:lnTo>
                      <a:pt x="553" y="453"/>
                    </a:lnTo>
                    <a:lnTo>
                      <a:pt x="561" y="440"/>
                    </a:lnTo>
                    <a:lnTo>
                      <a:pt x="567" y="427"/>
                    </a:lnTo>
                    <a:lnTo>
                      <a:pt x="573" y="414"/>
                    </a:lnTo>
                    <a:lnTo>
                      <a:pt x="578" y="400"/>
                    </a:lnTo>
                    <a:lnTo>
                      <a:pt x="584" y="387"/>
                    </a:lnTo>
                    <a:lnTo>
                      <a:pt x="587" y="373"/>
                    </a:lnTo>
                    <a:lnTo>
                      <a:pt x="591" y="358"/>
                    </a:lnTo>
                    <a:lnTo>
                      <a:pt x="593" y="344"/>
                    </a:lnTo>
                    <a:lnTo>
                      <a:pt x="596" y="328"/>
                    </a:lnTo>
                    <a:lnTo>
                      <a:pt x="597" y="313"/>
                    </a:lnTo>
                    <a:lnTo>
                      <a:pt x="597" y="298"/>
                    </a:lnTo>
                    <a:lnTo>
                      <a:pt x="597" y="282"/>
                    </a:lnTo>
                    <a:lnTo>
                      <a:pt x="596" y="267"/>
                    </a:lnTo>
                    <a:lnTo>
                      <a:pt x="593" y="253"/>
                    </a:lnTo>
                    <a:lnTo>
                      <a:pt x="591" y="238"/>
                    </a:lnTo>
                    <a:lnTo>
                      <a:pt x="587" y="224"/>
                    </a:lnTo>
                    <a:lnTo>
                      <a:pt x="584" y="210"/>
                    </a:lnTo>
                    <a:lnTo>
                      <a:pt x="578" y="196"/>
                    </a:lnTo>
                    <a:lnTo>
                      <a:pt x="573" y="182"/>
                    </a:lnTo>
                    <a:lnTo>
                      <a:pt x="567" y="169"/>
                    </a:lnTo>
                    <a:lnTo>
                      <a:pt x="561" y="156"/>
                    </a:lnTo>
                    <a:lnTo>
                      <a:pt x="553" y="144"/>
                    </a:lnTo>
                    <a:lnTo>
                      <a:pt x="546" y="132"/>
                    </a:lnTo>
                    <a:lnTo>
                      <a:pt x="537" y="120"/>
                    </a:lnTo>
                    <a:lnTo>
                      <a:pt x="529" y="108"/>
                    </a:lnTo>
                    <a:lnTo>
                      <a:pt x="519" y="97"/>
                    </a:lnTo>
                    <a:lnTo>
                      <a:pt x="509" y="88"/>
                    </a:lnTo>
                    <a:lnTo>
                      <a:pt x="499" y="78"/>
                    </a:lnTo>
                    <a:lnTo>
                      <a:pt x="489" y="68"/>
                    </a:lnTo>
                    <a:lnTo>
                      <a:pt x="477" y="60"/>
                    </a:lnTo>
                    <a:lnTo>
                      <a:pt x="465" y="51"/>
                    </a:lnTo>
                    <a:lnTo>
                      <a:pt x="453" y="43"/>
                    </a:lnTo>
                    <a:lnTo>
                      <a:pt x="441" y="36"/>
                    </a:lnTo>
                    <a:lnTo>
                      <a:pt x="428" y="29"/>
                    </a:lnTo>
                    <a:lnTo>
                      <a:pt x="415" y="24"/>
                    </a:lnTo>
                    <a:lnTo>
                      <a:pt x="401" y="18"/>
                    </a:lnTo>
                    <a:lnTo>
                      <a:pt x="387" y="13"/>
                    </a:lnTo>
                    <a:lnTo>
                      <a:pt x="373" y="9"/>
                    </a:lnTo>
                    <a:lnTo>
                      <a:pt x="359" y="6"/>
                    </a:lnTo>
                    <a:lnTo>
                      <a:pt x="344" y="3"/>
                    </a:lnTo>
                    <a:lnTo>
                      <a:pt x="329" y="1"/>
                    </a:lnTo>
                    <a:lnTo>
                      <a:pt x="314" y="0"/>
                    </a:lnTo>
                    <a:lnTo>
                      <a:pt x="299" y="0"/>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521" name="Google Shape;4521;p30"/>
              <p:cNvSpPr/>
              <p:nvPr/>
            </p:nvSpPr>
            <p:spPr>
              <a:xfrm rot="7025758">
                <a:off x="7592160" y="4290439"/>
                <a:ext cx="283864" cy="283864"/>
              </a:xfrm>
              <a:custGeom>
                <a:avLst/>
                <a:gdLst/>
                <a:ahLst/>
                <a:cxnLst/>
                <a:rect l="l" t="t" r="r" b="b"/>
                <a:pathLst>
                  <a:path w="597" h="596" extrusionOk="0">
                    <a:moveTo>
                      <a:pt x="415" y="305"/>
                    </a:moveTo>
                    <a:lnTo>
                      <a:pt x="216" y="484"/>
                    </a:lnTo>
                    <a:lnTo>
                      <a:pt x="213" y="486"/>
                    </a:lnTo>
                    <a:lnTo>
                      <a:pt x="210" y="486"/>
                    </a:lnTo>
                    <a:lnTo>
                      <a:pt x="206" y="486"/>
                    </a:lnTo>
                    <a:lnTo>
                      <a:pt x="202" y="483"/>
                    </a:lnTo>
                    <a:lnTo>
                      <a:pt x="200" y="480"/>
                    </a:lnTo>
                    <a:lnTo>
                      <a:pt x="199" y="476"/>
                    </a:lnTo>
                    <a:lnTo>
                      <a:pt x="200" y="472"/>
                    </a:lnTo>
                    <a:lnTo>
                      <a:pt x="202" y="469"/>
                    </a:lnTo>
                    <a:lnTo>
                      <a:pt x="394" y="298"/>
                    </a:lnTo>
                    <a:lnTo>
                      <a:pt x="202" y="126"/>
                    </a:lnTo>
                    <a:lnTo>
                      <a:pt x="200" y="123"/>
                    </a:lnTo>
                    <a:lnTo>
                      <a:pt x="199" y="120"/>
                    </a:lnTo>
                    <a:lnTo>
                      <a:pt x="200" y="116"/>
                    </a:lnTo>
                    <a:lnTo>
                      <a:pt x="202" y="112"/>
                    </a:lnTo>
                    <a:lnTo>
                      <a:pt x="206" y="110"/>
                    </a:lnTo>
                    <a:lnTo>
                      <a:pt x="209" y="109"/>
                    </a:lnTo>
                    <a:lnTo>
                      <a:pt x="213" y="109"/>
                    </a:lnTo>
                    <a:lnTo>
                      <a:pt x="216" y="111"/>
                    </a:lnTo>
                    <a:lnTo>
                      <a:pt x="415" y="291"/>
                    </a:lnTo>
                    <a:lnTo>
                      <a:pt x="417" y="294"/>
                    </a:lnTo>
                    <a:lnTo>
                      <a:pt x="418" y="298"/>
                    </a:lnTo>
                    <a:lnTo>
                      <a:pt x="417" y="301"/>
                    </a:lnTo>
                    <a:lnTo>
                      <a:pt x="415" y="305"/>
                    </a:lnTo>
                    <a:close/>
                    <a:moveTo>
                      <a:pt x="299" y="0"/>
                    </a:moveTo>
                    <a:lnTo>
                      <a:pt x="283" y="0"/>
                    </a:lnTo>
                    <a:lnTo>
                      <a:pt x="268" y="1"/>
                    </a:lnTo>
                    <a:lnTo>
                      <a:pt x="253" y="3"/>
                    </a:lnTo>
                    <a:lnTo>
                      <a:pt x="239" y="6"/>
                    </a:lnTo>
                    <a:lnTo>
                      <a:pt x="224" y="9"/>
                    </a:lnTo>
                    <a:lnTo>
                      <a:pt x="210" y="13"/>
                    </a:lnTo>
                    <a:lnTo>
                      <a:pt x="197" y="18"/>
                    </a:lnTo>
                    <a:lnTo>
                      <a:pt x="183" y="24"/>
                    </a:lnTo>
                    <a:lnTo>
                      <a:pt x="170" y="29"/>
                    </a:lnTo>
                    <a:lnTo>
                      <a:pt x="157" y="36"/>
                    </a:lnTo>
                    <a:lnTo>
                      <a:pt x="144" y="43"/>
                    </a:lnTo>
                    <a:lnTo>
                      <a:pt x="132" y="51"/>
                    </a:lnTo>
                    <a:lnTo>
                      <a:pt x="120" y="60"/>
                    </a:lnTo>
                    <a:lnTo>
                      <a:pt x="110" y="68"/>
                    </a:lnTo>
                    <a:lnTo>
                      <a:pt x="99" y="78"/>
                    </a:lnTo>
                    <a:lnTo>
                      <a:pt x="88" y="88"/>
                    </a:lnTo>
                    <a:lnTo>
                      <a:pt x="78" y="97"/>
                    </a:lnTo>
                    <a:lnTo>
                      <a:pt x="70" y="108"/>
                    </a:lnTo>
                    <a:lnTo>
                      <a:pt x="60" y="120"/>
                    </a:lnTo>
                    <a:lnTo>
                      <a:pt x="52" y="132"/>
                    </a:lnTo>
                    <a:lnTo>
                      <a:pt x="44" y="144"/>
                    </a:lnTo>
                    <a:lnTo>
                      <a:pt x="37" y="156"/>
                    </a:lnTo>
                    <a:lnTo>
                      <a:pt x="31" y="169"/>
                    </a:lnTo>
                    <a:lnTo>
                      <a:pt x="24" y="182"/>
                    </a:lnTo>
                    <a:lnTo>
                      <a:pt x="19" y="196"/>
                    </a:lnTo>
                    <a:lnTo>
                      <a:pt x="15" y="210"/>
                    </a:lnTo>
                    <a:lnTo>
                      <a:pt x="10" y="224"/>
                    </a:lnTo>
                    <a:lnTo>
                      <a:pt x="7" y="238"/>
                    </a:lnTo>
                    <a:lnTo>
                      <a:pt x="5" y="253"/>
                    </a:lnTo>
                    <a:lnTo>
                      <a:pt x="3" y="267"/>
                    </a:lnTo>
                    <a:lnTo>
                      <a:pt x="2" y="282"/>
                    </a:lnTo>
                    <a:lnTo>
                      <a:pt x="0" y="298"/>
                    </a:lnTo>
                    <a:lnTo>
                      <a:pt x="2" y="313"/>
                    </a:lnTo>
                    <a:lnTo>
                      <a:pt x="3" y="328"/>
                    </a:lnTo>
                    <a:lnTo>
                      <a:pt x="5" y="344"/>
                    </a:lnTo>
                    <a:lnTo>
                      <a:pt x="7" y="358"/>
                    </a:lnTo>
                    <a:lnTo>
                      <a:pt x="10" y="373"/>
                    </a:lnTo>
                    <a:lnTo>
                      <a:pt x="15" y="387"/>
                    </a:lnTo>
                    <a:lnTo>
                      <a:pt x="19" y="400"/>
                    </a:lnTo>
                    <a:lnTo>
                      <a:pt x="24" y="414"/>
                    </a:lnTo>
                    <a:lnTo>
                      <a:pt x="31" y="427"/>
                    </a:lnTo>
                    <a:lnTo>
                      <a:pt x="37" y="440"/>
                    </a:lnTo>
                    <a:lnTo>
                      <a:pt x="44" y="453"/>
                    </a:lnTo>
                    <a:lnTo>
                      <a:pt x="52" y="465"/>
                    </a:lnTo>
                    <a:lnTo>
                      <a:pt x="60" y="476"/>
                    </a:lnTo>
                    <a:lnTo>
                      <a:pt x="69" y="487"/>
                    </a:lnTo>
                    <a:lnTo>
                      <a:pt x="78" y="498"/>
                    </a:lnTo>
                    <a:lnTo>
                      <a:pt x="88" y="509"/>
                    </a:lnTo>
                    <a:lnTo>
                      <a:pt x="99" y="519"/>
                    </a:lnTo>
                    <a:lnTo>
                      <a:pt x="110" y="527"/>
                    </a:lnTo>
                    <a:lnTo>
                      <a:pt x="120" y="537"/>
                    </a:lnTo>
                    <a:lnTo>
                      <a:pt x="132" y="544"/>
                    </a:lnTo>
                    <a:lnTo>
                      <a:pt x="144" y="553"/>
                    </a:lnTo>
                    <a:lnTo>
                      <a:pt x="157" y="560"/>
                    </a:lnTo>
                    <a:lnTo>
                      <a:pt x="170" y="566"/>
                    </a:lnTo>
                    <a:lnTo>
                      <a:pt x="183" y="573"/>
                    </a:lnTo>
                    <a:lnTo>
                      <a:pt x="197" y="578"/>
                    </a:lnTo>
                    <a:lnTo>
                      <a:pt x="210" y="582"/>
                    </a:lnTo>
                    <a:lnTo>
                      <a:pt x="224" y="587"/>
                    </a:lnTo>
                    <a:lnTo>
                      <a:pt x="239" y="590"/>
                    </a:lnTo>
                    <a:lnTo>
                      <a:pt x="253" y="592"/>
                    </a:lnTo>
                    <a:lnTo>
                      <a:pt x="268" y="594"/>
                    </a:lnTo>
                    <a:lnTo>
                      <a:pt x="283" y="595"/>
                    </a:lnTo>
                    <a:lnTo>
                      <a:pt x="299" y="596"/>
                    </a:lnTo>
                    <a:lnTo>
                      <a:pt x="314" y="595"/>
                    </a:lnTo>
                    <a:lnTo>
                      <a:pt x="329" y="594"/>
                    </a:lnTo>
                    <a:lnTo>
                      <a:pt x="344" y="592"/>
                    </a:lnTo>
                    <a:lnTo>
                      <a:pt x="359" y="590"/>
                    </a:lnTo>
                    <a:lnTo>
                      <a:pt x="373" y="587"/>
                    </a:lnTo>
                    <a:lnTo>
                      <a:pt x="387" y="582"/>
                    </a:lnTo>
                    <a:lnTo>
                      <a:pt x="401" y="578"/>
                    </a:lnTo>
                    <a:lnTo>
                      <a:pt x="415" y="573"/>
                    </a:lnTo>
                    <a:lnTo>
                      <a:pt x="428" y="566"/>
                    </a:lnTo>
                    <a:lnTo>
                      <a:pt x="441" y="560"/>
                    </a:lnTo>
                    <a:lnTo>
                      <a:pt x="453" y="553"/>
                    </a:lnTo>
                    <a:lnTo>
                      <a:pt x="465" y="544"/>
                    </a:lnTo>
                    <a:lnTo>
                      <a:pt x="477" y="537"/>
                    </a:lnTo>
                    <a:lnTo>
                      <a:pt x="489" y="527"/>
                    </a:lnTo>
                    <a:lnTo>
                      <a:pt x="499" y="519"/>
                    </a:lnTo>
                    <a:lnTo>
                      <a:pt x="509" y="509"/>
                    </a:lnTo>
                    <a:lnTo>
                      <a:pt x="519" y="498"/>
                    </a:lnTo>
                    <a:lnTo>
                      <a:pt x="529" y="487"/>
                    </a:lnTo>
                    <a:lnTo>
                      <a:pt x="537" y="476"/>
                    </a:lnTo>
                    <a:lnTo>
                      <a:pt x="546" y="465"/>
                    </a:lnTo>
                    <a:lnTo>
                      <a:pt x="553" y="453"/>
                    </a:lnTo>
                    <a:lnTo>
                      <a:pt x="561" y="440"/>
                    </a:lnTo>
                    <a:lnTo>
                      <a:pt x="567" y="427"/>
                    </a:lnTo>
                    <a:lnTo>
                      <a:pt x="573" y="414"/>
                    </a:lnTo>
                    <a:lnTo>
                      <a:pt x="578" y="400"/>
                    </a:lnTo>
                    <a:lnTo>
                      <a:pt x="584" y="387"/>
                    </a:lnTo>
                    <a:lnTo>
                      <a:pt x="587" y="373"/>
                    </a:lnTo>
                    <a:lnTo>
                      <a:pt x="591" y="358"/>
                    </a:lnTo>
                    <a:lnTo>
                      <a:pt x="593" y="344"/>
                    </a:lnTo>
                    <a:lnTo>
                      <a:pt x="596" y="328"/>
                    </a:lnTo>
                    <a:lnTo>
                      <a:pt x="597" y="313"/>
                    </a:lnTo>
                    <a:lnTo>
                      <a:pt x="597" y="298"/>
                    </a:lnTo>
                    <a:lnTo>
                      <a:pt x="597" y="282"/>
                    </a:lnTo>
                    <a:lnTo>
                      <a:pt x="596" y="267"/>
                    </a:lnTo>
                    <a:lnTo>
                      <a:pt x="593" y="253"/>
                    </a:lnTo>
                    <a:lnTo>
                      <a:pt x="591" y="238"/>
                    </a:lnTo>
                    <a:lnTo>
                      <a:pt x="587" y="224"/>
                    </a:lnTo>
                    <a:lnTo>
                      <a:pt x="584" y="210"/>
                    </a:lnTo>
                    <a:lnTo>
                      <a:pt x="578" y="196"/>
                    </a:lnTo>
                    <a:lnTo>
                      <a:pt x="573" y="182"/>
                    </a:lnTo>
                    <a:lnTo>
                      <a:pt x="567" y="169"/>
                    </a:lnTo>
                    <a:lnTo>
                      <a:pt x="561" y="156"/>
                    </a:lnTo>
                    <a:lnTo>
                      <a:pt x="553" y="144"/>
                    </a:lnTo>
                    <a:lnTo>
                      <a:pt x="546" y="132"/>
                    </a:lnTo>
                    <a:lnTo>
                      <a:pt x="537" y="120"/>
                    </a:lnTo>
                    <a:lnTo>
                      <a:pt x="529" y="108"/>
                    </a:lnTo>
                    <a:lnTo>
                      <a:pt x="519" y="97"/>
                    </a:lnTo>
                    <a:lnTo>
                      <a:pt x="509" y="88"/>
                    </a:lnTo>
                    <a:lnTo>
                      <a:pt x="499" y="78"/>
                    </a:lnTo>
                    <a:lnTo>
                      <a:pt x="489" y="68"/>
                    </a:lnTo>
                    <a:lnTo>
                      <a:pt x="477" y="60"/>
                    </a:lnTo>
                    <a:lnTo>
                      <a:pt x="465" y="51"/>
                    </a:lnTo>
                    <a:lnTo>
                      <a:pt x="453" y="43"/>
                    </a:lnTo>
                    <a:lnTo>
                      <a:pt x="441" y="36"/>
                    </a:lnTo>
                    <a:lnTo>
                      <a:pt x="428" y="29"/>
                    </a:lnTo>
                    <a:lnTo>
                      <a:pt x="415" y="24"/>
                    </a:lnTo>
                    <a:lnTo>
                      <a:pt x="401" y="18"/>
                    </a:lnTo>
                    <a:lnTo>
                      <a:pt x="387" y="13"/>
                    </a:lnTo>
                    <a:lnTo>
                      <a:pt x="373" y="9"/>
                    </a:lnTo>
                    <a:lnTo>
                      <a:pt x="359" y="6"/>
                    </a:lnTo>
                    <a:lnTo>
                      <a:pt x="344" y="3"/>
                    </a:lnTo>
                    <a:lnTo>
                      <a:pt x="329" y="1"/>
                    </a:lnTo>
                    <a:lnTo>
                      <a:pt x="314" y="0"/>
                    </a:lnTo>
                    <a:lnTo>
                      <a:pt x="299" y="0"/>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522" name="Google Shape;4522;p30"/>
              <p:cNvSpPr/>
              <p:nvPr/>
            </p:nvSpPr>
            <p:spPr>
              <a:xfrm rot="-6505909">
                <a:off x="4312199" y="4290439"/>
                <a:ext cx="283864" cy="283864"/>
              </a:xfrm>
              <a:custGeom>
                <a:avLst/>
                <a:gdLst/>
                <a:ahLst/>
                <a:cxnLst/>
                <a:rect l="l" t="t" r="r" b="b"/>
                <a:pathLst>
                  <a:path w="597" h="596" extrusionOk="0">
                    <a:moveTo>
                      <a:pt x="415" y="305"/>
                    </a:moveTo>
                    <a:lnTo>
                      <a:pt x="216" y="484"/>
                    </a:lnTo>
                    <a:lnTo>
                      <a:pt x="213" y="486"/>
                    </a:lnTo>
                    <a:lnTo>
                      <a:pt x="210" y="486"/>
                    </a:lnTo>
                    <a:lnTo>
                      <a:pt x="206" y="486"/>
                    </a:lnTo>
                    <a:lnTo>
                      <a:pt x="202" y="483"/>
                    </a:lnTo>
                    <a:lnTo>
                      <a:pt x="200" y="480"/>
                    </a:lnTo>
                    <a:lnTo>
                      <a:pt x="199" y="476"/>
                    </a:lnTo>
                    <a:lnTo>
                      <a:pt x="200" y="472"/>
                    </a:lnTo>
                    <a:lnTo>
                      <a:pt x="202" y="469"/>
                    </a:lnTo>
                    <a:lnTo>
                      <a:pt x="394" y="298"/>
                    </a:lnTo>
                    <a:lnTo>
                      <a:pt x="202" y="126"/>
                    </a:lnTo>
                    <a:lnTo>
                      <a:pt x="200" y="123"/>
                    </a:lnTo>
                    <a:lnTo>
                      <a:pt x="199" y="120"/>
                    </a:lnTo>
                    <a:lnTo>
                      <a:pt x="200" y="116"/>
                    </a:lnTo>
                    <a:lnTo>
                      <a:pt x="202" y="112"/>
                    </a:lnTo>
                    <a:lnTo>
                      <a:pt x="206" y="110"/>
                    </a:lnTo>
                    <a:lnTo>
                      <a:pt x="209" y="109"/>
                    </a:lnTo>
                    <a:lnTo>
                      <a:pt x="213" y="109"/>
                    </a:lnTo>
                    <a:lnTo>
                      <a:pt x="216" y="111"/>
                    </a:lnTo>
                    <a:lnTo>
                      <a:pt x="415" y="291"/>
                    </a:lnTo>
                    <a:lnTo>
                      <a:pt x="417" y="294"/>
                    </a:lnTo>
                    <a:lnTo>
                      <a:pt x="418" y="298"/>
                    </a:lnTo>
                    <a:lnTo>
                      <a:pt x="417" y="301"/>
                    </a:lnTo>
                    <a:lnTo>
                      <a:pt x="415" y="305"/>
                    </a:lnTo>
                    <a:close/>
                    <a:moveTo>
                      <a:pt x="299" y="0"/>
                    </a:moveTo>
                    <a:lnTo>
                      <a:pt x="283" y="0"/>
                    </a:lnTo>
                    <a:lnTo>
                      <a:pt x="268" y="1"/>
                    </a:lnTo>
                    <a:lnTo>
                      <a:pt x="253" y="3"/>
                    </a:lnTo>
                    <a:lnTo>
                      <a:pt x="239" y="6"/>
                    </a:lnTo>
                    <a:lnTo>
                      <a:pt x="224" y="9"/>
                    </a:lnTo>
                    <a:lnTo>
                      <a:pt x="210" y="13"/>
                    </a:lnTo>
                    <a:lnTo>
                      <a:pt x="197" y="18"/>
                    </a:lnTo>
                    <a:lnTo>
                      <a:pt x="183" y="24"/>
                    </a:lnTo>
                    <a:lnTo>
                      <a:pt x="170" y="29"/>
                    </a:lnTo>
                    <a:lnTo>
                      <a:pt x="157" y="36"/>
                    </a:lnTo>
                    <a:lnTo>
                      <a:pt x="144" y="43"/>
                    </a:lnTo>
                    <a:lnTo>
                      <a:pt x="132" y="51"/>
                    </a:lnTo>
                    <a:lnTo>
                      <a:pt x="120" y="60"/>
                    </a:lnTo>
                    <a:lnTo>
                      <a:pt x="110" y="68"/>
                    </a:lnTo>
                    <a:lnTo>
                      <a:pt x="99" y="78"/>
                    </a:lnTo>
                    <a:lnTo>
                      <a:pt x="88" y="88"/>
                    </a:lnTo>
                    <a:lnTo>
                      <a:pt x="78" y="97"/>
                    </a:lnTo>
                    <a:lnTo>
                      <a:pt x="70" y="108"/>
                    </a:lnTo>
                    <a:lnTo>
                      <a:pt x="60" y="120"/>
                    </a:lnTo>
                    <a:lnTo>
                      <a:pt x="52" y="132"/>
                    </a:lnTo>
                    <a:lnTo>
                      <a:pt x="44" y="144"/>
                    </a:lnTo>
                    <a:lnTo>
                      <a:pt x="37" y="156"/>
                    </a:lnTo>
                    <a:lnTo>
                      <a:pt x="31" y="169"/>
                    </a:lnTo>
                    <a:lnTo>
                      <a:pt x="24" y="182"/>
                    </a:lnTo>
                    <a:lnTo>
                      <a:pt x="19" y="196"/>
                    </a:lnTo>
                    <a:lnTo>
                      <a:pt x="15" y="210"/>
                    </a:lnTo>
                    <a:lnTo>
                      <a:pt x="10" y="224"/>
                    </a:lnTo>
                    <a:lnTo>
                      <a:pt x="7" y="238"/>
                    </a:lnTo>
                    <a:lnTo>
                      <a:pt x="5" y="253"/>
                    </a:lnTo>
                    <a:lnTo>
                      <a:pt x="3" y="267"/>
                    </a:lnTo>
                    <a:lnTo>
                      <a:pt x="2" y="282"/>
                    </a:lnTo>
                    <a:lnTo>
                      <a:pt x="0" y="298"/>
                    </a:lnTo>
                    <a:lnTo>
                      <a:pt x="2" y="313"/>
                    </a:lnTo>
                    <a:lnTo>
                      <a:pt x="3" y="328"/>
                    </a:lnTo>
                    <a:lnTo>
                      <a:pt x="5" y="344"/>
                    </a:lnTo>
                    <a:lnTo>
                      <a:pt x="7" y="358"/>
                    </a:lnTo>
                    <a:lnTo>
                      <a:pt x="10" y="373"/>
                    </a:lnTo>
                    <a:lnTo>
                      <a:pt x="15" y="387"/>
                    </a:lnTo>
                    <a:lnTo>
                      <a:pt x="19" y="400"/>
                    </a:lnTo>
                    <a:lnTo>
                      <a:pt x="24" y="414"/>
                    </a:lnTo>
                    <a:lnTo>
                      <a:pt x="31" y="427"/>
                    </a:lnTo>
                    <a:lnTo>
                      <a:pt x="37" y="440"/>
                    </a:lnTo>
                    <a:lnTo>
                      <a:pt x="44" y="453"/>
                    </a:lnTo>
                    <a:lnTo>
                      <a:pt x="52" y="465"/>
                    </a:lnTo>
                    <a:lnTo>
                      <a:pt x="60" y="476"/>
                    </a:lnTo>
                    <a:lnTo>
                      <a:pt x="69" y="487"/>
                    </a:lnTo>
                    <a:lnTo>
                      <a:pt x="78" y="498"/>
                    </a:lnTo>
                    <a:lnTo>
                      <a:pt x="88" y="509"/>
                    </a:lnTo>
                    <a:lnTo>
                      <a:pt x="99" y="519"/>
                    </a:lnTo>
                    <a:lnTo>
                      <a:pt x="110" y="527"/>
                    </a:lnTo>
                    <a:lnTo>
                      <a:pt x="120" y="537"/>
                    </a:lnTo>
                    <a:lnTo>
                      <a:pt x="132" y="544"/>
                    </a:lnTo>
                    <a:lnTo>
                      <a:pt x="144" y="553"/>
                    </a:lnTo>
                    <a:lnTo>
                      <a:pt x="157" y="560"/>
                    </a:lnTo>
                    <a:lnTo>
                      <a:pt x="170" y="566"/>
                    </a:lnTo>
                    <a:lnTo>
                      <a:pt x="183" y="573"/>
                    </a:lnTo>
                    <a:lnTo>
                      <a:pt x="197" y="578"/>
                    </a:lnTo>
                    <a:lnTo>
                      <a:pt x="210" y="582"/>
                    </a:lnTo>
                    <a:lnTo>
                      <a:pt x="224" y="587"/>
                    </a:lnTo>
                    <a:lnTo>
                      <a:pt x="239" y="590"/>
                    </a:lnTo>
                    <a:lnTo>
                      <a:pt x="253" y="592"/>
                    </a:lnTo>
                    <a:lnTo>
                      <a:pt x="268" y="594"/>
                    </a:lnTo>
                    <a:lnTo>
                      <a:pt x="283" y="595"/>
                    </a:lnTo>
                    <a:lnTo>
                      <a:pt x="299" y="596"/>
                    </a:lnTo>
                    <a:lnTo>
                      <a:pt x="314" y="595"/>
                    </a:lnTo>
                    <a:lnTo>
                      <a:pt x="329" y="594"/>
                    </a:lnTo>
                    <a:lnTo>
                      <a:pt x="344" y="592"/>
                    </a:lnTo>
                    <a:lnTo>
                      <a:pt x="359" y="590"/>
                    </a:lnTo>
                    <a:lnTo>
                      <a:pt x="373" y="587"/>
                    </a:lnTo>
                    <a:lnTo>
                      <a:pt x="387" y="582"/>
                    </a:lnTo>
                    <a:lnTo>
                      <a:pt x="401" y="578"/>
                    </a:lnTo>
                    <a:lnTo>
                      <a:pt x="415" y="573"/>
                    </a:lnTo>
                    <a:lnTo>
                      <a:pt x="428" y="566"/>
                    </a:lnTo>
                    <a:lnTo>
                      <a:pt x="441" y="560"/>
                    </a:lnTo>
                    <a:lnTo>
                      <a:pt x="453" y="553"/>
                    </a:lnTo>
                    <a:lnTo>
                      <a:pt x="465" y="544"/>
                    </a:lnTo>
                    <a:lnTo>
                      <a:pt x="477" y="537"/>
                    </a:lnTo>
                    <a:lnTo>
                      <a:pt x="489" y="527"/>
                    </a:lnTo>
                    <a:lnTo>
                      <a:pt x="499" y="519"/>
                    </a:lnTo>
                    <a:lnTo>
                      <a:pt x="509" y="509"/>
                    </a:lnTo>
                    <a:lnTo>
                      <a:pt x="519" y="498"/>
                    </a:lnTo>
                    <a:lnTo>
                      <a:pt x="529" y="487"/>
                    </a:lnTo>
                    <a:lnTo>
                      <a:pt x="537" y="476"/>
                    </a:lnTo>
                    <a:lnTo>
                      <a:pt x="546" y="465"/>
                    </a:lnTo>
                    <a:lnTo>
                      <a:pt x="553" y="453"/>
                    </a:lnTo>
                    <a:lnTo>
                      <a:pt x="561" y="440"/>
                    </a:lnTo>
                    <a:lnTo>
                      <a:pt x="567" y="427"/>
                    </a:lnTo>
                    <a:lnTo>
                      <a:pt x="573" y="414"/>
                    </a:lnTo>
                    <a:lnTo>
                      <a:pt x="578" y="400"/>
                    </a:lnTo>
                    <a:lnTo>
                      <a:pt x="584" y="387"/>
                    </a:lnTo>
                    <a:lnTo>
                      <a:pt x="587" y="373"/>
                    </a:lnTo>
                    <a:lnTo>
                      <a:pt x="591" y="358"/>
                    </a:lnTo>
                    <a:lnTo>
                      <a:pt x="593" y="344"/>
                    </a:lnTo>
                    <a:lnTo>
                      <a:pt x="596" y="328"/>
                    </a:lnTo>
                    <a:lnTo>
                      <a:pt x="597" y="313"/>
                    </a:lnTo>
                    <a:lnTo>
                      <a:pt x="597" y="298"/>
                    </a:lnTo>
                    <a:lnTo>
                      <a:pt x="597" y="282"/>
                    </a:lnTo>
                    <a:lnTo>
                      <a:pt x="596" y="267"/>
                    </a:lnTo>
                    <a:lnTo>
                      <a:pt x="593" y="253"/>
                    </a:lnTo>
                    <a:lnTo>
                      <a:pt x="591" y="238"/>
                    </a:lnTo>
                    <a:lnTo>
                      <a:pt x="587" y="224"/>
                    </a:lnTo>
                    <a:lnTo>
                      <a:pt x="584" y="210"/>
                    </a:lnTo>
                    <a:lnTo>
                      <a:pt x="578" y="196"/>
                    </a:lnTo>
                    <a:lnTo>
                      <a:pt x="573" y="182"/>
                    </a:lnTo>
                    <a:lnTo>
                      <a:pt x="567" y="169"/>
                    </a:lnTo>
                    <a:lnTo>
                      <a:pt x="561" y="156"/>
                    </a:lnTo>
                    <a:lnTo>
                      <a:pt x="553" y="144"/>
                    </a:lnTo>
                    <a:lnTo>
                      <a:pt x="546" y="132"/>
                    </a:lnTo>
                    <a:lnTo>
                      <a:pt x="537" y="120"/>
                    </a:lnTo>
                    <a:lnTo>
                      <a:pt x="529" y="108"/>
                    </a:lnTo>
                    <a:lnTo>
                      <a:pt x="519" y="97"/>
                    </a:lnTo>
                    <a:lnTo>
                      <a:pt x="509" y="88"/>
                    </a:lnTo>
                    <a:lnTo>
                      <a:pt x="499" y="78"/>
                    </a:lnTo>
                    <a:lnTo>
                      <a:pt x="489" y="68"/>
                    </a:lnTo>
                    <a:lnTo>
                      <a:pt x="477" y="60"/>
                    </a:lnTo>
                    <a:lnTo>
                      <a:pt x="465" y="51"/>
                    </a:lnTo>
                    <a:lnTo>
                      <a:pt x="453" y="43"/>
                    </a:lnTo>
                    <a:lnTo>
                      <a:pt x="441" y="36"/>
                    </a:lnTo>
                    <a:lnTo>
                      <a:pt x="428" y="29"/>
                    </a:lnTo>
                    <a:lnTo>
                      <a:pt x="415" y="24"/>
                    </a:lnTo>
                    <a:lnTo>
                      <a:pt x="401" y="18"/>
                    </a:lnTo>
                    <a:lnTo>
                      <a:pt x="387" y="13"/>
                    </a:lnTo>
                    <a:lnTo>
                      <a:pt x="373" y="9"/>
                    </a:lnTo>
                    <a:lnTo>
                      <a:pt x="359" y="6"/>
                    </a:lnTo>
                    <a:lnTo>
                      <a:pt x="344" y="3"/>
                    </a:lnTo>
                    <a:lnTo>
                      <a:pt x="329" y="1"/>
                    </a:lnTo>
                    <a:lnTo>
                      <a:pt x="314" y="0"/>
                    </a:lnTo>
                    <a:lnTo>
                      <a:pt x="299" y="0"/>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523" name="Google Shape;4523;p30"/>
              <p:cNvSpPr/>
              <p:nvPr/>
            </p:nvSpPr>
            <p:spPr>
              <a:xfrm rot="-3774242">
                <a:off x="4312199" y="2733984"/>
                <a:ext cx="283864" cy="283864"/>
              </a:xfrm>
              <a:custGeom>
                <a:avLst/>
                <a:gdLst/>
                <a:ahLst/>
                <a:cxnLst/>
                <a:rect l="l" t="t" r="r" b="b"/>
                <a:pathLst>
                  <a:path w="597" h="596" extrusionOk="0">
                    <a:moveTo>
                      <a:pt x="415" y="305"/>
                    </a:moveTo>
                    <a:lnTo>
                      <a:pt x="216" y="484"/>
                    </a:lnTo>
                    <a:lnTo>
                      <a:pt x="213" y="486"/>
                    </a:lnTo>
                    <a:lnTo>
                      <a:pt x="210" y="486"/>
                    </a:lnTo>
                    <a:lnTo>
                      <a:pt x="206" y="486"/>
                    </a:lnTo>
                    <a:lnTo>
                      <a:pt x="202" y="483"/>
                    </a:lnTo>
                    <a:lnTo>
                      <a:pt x="200" y="480"/>
                    </a:lnTo>
                    <a:lnTo>
                      <a:pt x="199" y="476"/>
                    </a:lnTo>
                    <a:lnTo>
                      <a:pt x="200" y="472"/>
                    </a:lnTo>
                    <a:lnTo>
                      <a:pt x="202" y="469"/>
                    </a:lnTo>
                    <a:lnTo>
                      <a:pt x="394" y="298"/>
                    </a:lnTo>
                    <a:lnTo>
                      <a:pt x="202" y="126"/>
                    </a:lnTo>
                    <a:lnTo>
                      <a:pt x="200" y="123"/>
                    </a:lnTo>
                    <a:lnTo>
                      <a:pt x="199" y="120"/>
                    </a:lnTo>
                    <a:lnTo>
                      <a:pt x="200" y="116"/>
                    </a:lnTo>
                    <a:lnTo>
                      <a:pt x="202" y="112"/>
                    </a:lnTo>
                    <a:lnTo>
                      <a:pt x="206" y="110"/>
                    </a:lnTo>
                    <a:lnTo>
                      <a:pt x="209" y="109"/>
                    </a:lnTo>
                    <a:lnTo>
                      <a:pt x="213" y="109"/>
                    </a:lnTo>
                    <a:lnTo>
                      <a:pt x="216" y="111"/>
                    </a:lnTo>
                    <a:lnTo>
                      <a:pt x="415" y="291"/>
                    </a:lnTo>
                    <a:lnTo>
                      <a:pt x="417" y="294"/>
                    </a:lnTo>
                    <a:lnTo>
                      <a:pt x="418" y="298"/>
                    </a:lnTo>
                    <a:lnTo>
                      <a:pt x="417" y="301"/>
                    </a:lnTo>
                    <a:lnTo>
                      <a:pt x="415" y="305"/>
                    </a:lnTo>
                    <a:close/>
                    <a:moveTo>
                      <a:pt x="299" y="0"/>
                    </a:moveTo>
                    <a:lnTo>
                      <a:pt x="283" y="0"/>
                    </a:lnTo>
                    <a:lnTo>
                      <a:pt x="268" y="1"/>
                    </a:lnTo>
                    <a:lnTo>
                      <a:pt x="253" y="3"/>
                    </a:lnTo>
                    <a:lnTo>
                      <a:pt x="239" y="6"/>
                    </a:lnTo>
                    <a:lnTo>
                      <a:pt x="224" y="9"/>
                    </a:lnTo>
                    <a:lnTo>
                      <a:pt x="210" y="13"/>
                    </a:lnTo>
                    <a:lnTo>
                      <a:pt x="197" y="18"/>
                    </a:lnTo>
                    <a:lnTo>
                      <a:pt x="183" y="24"/>
                    </a:lnTo>
                    <a:lnTo>
                      <a:pt x="170" y="29"/>
                    </a:lnTo>
                    <a:lnTo>
                      <a:pt x="157" y="36"/>
                    </a:lnTo>
                    <a:lnTo>
                      <a:pt x="144" y="43"/>
                    </a:lnTo>
                    <a:lnTo>
                      <a:pt x="132" y="51"/>
                    </a:lnTo>
                    <a:lnTo>
                      <a:pt x="120" y="60"/>
                    </a:lnTo>
                    <a:lnTo>
                      <a:pt x="110" y="68"/>
                    </a:lnTo>
                    <a:lnTo>
                      <a:pt x="99" y="78"/>
                    </a:lnTo>
                    <a:lnTo>
                      <a:pt x="88" y="88"/>
                    </a:lnTo>
                    <a:lnTo>
                      <a:pt x="78" y="97"/>
                    </a:lnTo>
                    <a:lnTo>
                      <a:pt x="70" y="108"/>
                    </a:lnTo>
                    <a:lnTo>
                      <a:pt x="60" y="120"/>
                    </a:lnTo>
                    <a:lnTo>
                      <a:pt x="52" y="132"/>
                    </a:lnTo>
                    <a:lnTo>
                      <a:pt x="44" y="144"/>
                    </a:lnTo>
                    <a:lnTo>
                      <a:pt x="37" y="156"/>
                    </a:lnTo>
                    <a:lnTo>
                      <a:pt x="31" y="169"/>
                    </a:lnTo>
                    <a:lnTo>
                      <a:pt x="24" y="182"/>
                    </a:lnTo>
                    <a:lnTo>
                      <a:pt x="19" y="196"/>
                    </a:lnTo>
                    <a:lnTo>
                      <a:pt x="15" y="210"/>
                    </a:lnTo>
                    <a:lnTo>
                      <a:pt x="10" y="224"/>
                    </a:lnTo>
                    <a:lnTo>
                      <a:pt x="7" y="238"/>
                    </a:lnTo>
                    <a:lnTo>
                      <a:pt x="5" y="253"/>
                    </a:lnTo>
                    <a:lnTo>
                      <a:pt x="3" y="267"/>
                    </a:lnTo>
                    <a:lnTo>
                      <a:pt x="2" y="282"/>
                    </a:lnTo>
                    <a:lnTo>
                      <a:pt x="0" y="298"/>
                    </a:lnTo>
                    <a:lnTo>
                      <a:pt x="2" y="313"/>
                    </a:lnTo>
                    <a:lnTo>
                      <a:pt x="3" y="328"/>
                    </a:lnTo>
                    <a:lnTo>
                      <a:pt x="5" y="344"/>
                    </a:lnTo>
                    <a:lnTo>
                      <a:pt x="7" y="358"/>
                    </a:lnTo>
                    <a:lnTo>
                      <a:pt x="10" y="373"/>
                    </a:lnTo>
                    <a:lnTo>
                      <a:pt x="15" y="387"/>
                    </a:lnTo>
                    <a:lnTo>
                      <a:pt x="19" y="400"/>
                    </a:lnTo>
                    <a:lnTo>
                      <a:pt x="24" y="414"/>
                    </a:lnTo>
                    <a:lnTo>
                      <a:pt x="31" y="427"/>
                    </a:lnTo>
                    <a:lnTo>
                      <a:pt x="37" y="440"/>
                    </a:lnTo>
                    <a:lnTo>
                      <a:pt x="44" y="453"/>
                    </a:lnTo>
                    <a:lnTo>
                      <a:pt x="52" y="465"/>
                    </a:lnTo>
                    <a:lnTo>
                      <a:pt x="60" y="476"/>
                    </a:lnTo>
                    <a:lnTo>
                      <a:pt x="69" y="487"/>
                    </a:lnTo>
                    <a:lnTo>
                      <a:pt x="78" y="498"/>
                    </a:lnTo>
                    <a:lnTo>
                      <a:pt x="88" y="509"/>
                    </a:lnTo>
                    <a:lnTo>
                      <a:pt x="99" y="519"/>
                    </a:lnTo>
                    <a:lnTo>
                      <a:pt x="110" y="527"/>
                    </a:lnTo>
                    <a:lnTo>
                      <a:pt x="120" y="537"/>
                    </a:lnTo>
                    <a:lnTo>
                      <a:pt x="132" y="544"/>
                    </a:lnTo>
                    <a:lnTo>
                      <a:pt x="144" y="553"/>
                    </a:lnTo>
                    <a:lnTo>
                      <a:pt x="157" y="560"/>
                    </a:lnTo>
                    <a:lnTo>
                      <a:pt x="170" y="566"/>
                    </a:lnTo>
                    <a:lnTo>
                      <a:pt x="183" y="573"/>
                    </a:lnTo>
                    <a:lnTo>
                      <a:pt x="197" y="578"/>
                    </a:lnTo>
                    <a:lnTo>
                      <a:pt x="210" y="582"/>
                    </a:lnTo>
                    <a:lnTo>
                      <a:pt x="224" y="587"/>
                    </a:lnTo>
                    <a:lnTo>
                      <a:pt x="239" y="590"/>
                    </a:lnTo>
                    <a:lnTo>
                      <a:pt x="253" y="592"/>
                    </a:lnTo>
                    <a:lnTo>
                      <a:pt x="268" y="594"/>
                    </a:lnTo>
                    <a:lnTo>
                      <a:pt x="283" y="595"/>
                    </a:lnTo>
                    <a:lnTo>
                      <a:pt x="299" y="596"/>
                    </a:lnTo>
                    <a:lnTo>
                      <a:pt x="314" y="595"/>
                    </a:lnTo>
                    <a:lnTo>
                      <a:pt x="329" y="594"/>
                    </a:lnTo>
                    <a:lnTo>
                      <a:pt x="344" y="592"/>
                    </a:lnTo>
                    <a:lnTo>
                      <a:pt x="359" y="590"/>
                    </a:lnTo>
                    <a:lnTo>
                      <a:pt x="373" y="587"/>
                    </a:lnTo>
                    <a:lnTo>
                      <a:pt x="387" y="582"/>
                    </a:lnTo>
                    <a:lnTo>
                      <a:pt x="401" y="578"/>
                    </a:lnTo>
                    <a:lnTo>
                      <a:pt x="415" y="573"/>
                    </a:lnTo>
                    <a:lnTo>
                      <a:pt x="428" y="566"/>
                    </a:lnTo>
                    <a:lnTo>
                      <a:pt x="441" y="560"/>
                    </a:lnTo>
                    <a:lnTo>
                      <a:pt x="453" y="553"/>
                    </a:lnTo>
                    <a:lnTo>
                      <a:pt x="465" y="544"/>
                    </a:lnTo>
                    <a:lnTo>
                      <a:pt x="477" y="537"/>
                    </a:lnTo>
                    <a:lnTo>
                      <a:pt x="489" y="527"/>
                    </a:lnTo>
                    <a:lnTo>
                      <a:pt x="499" y="519"/>
                    </a:lnTo>
                    <a:lnTo>
                      <a:pt x="509" y="509"/>
                    </a:lnTo>
                    <a:lnTo>
                      <a:pt x="519" y="498"/>
                    </a:lnTo>
                    <a:lnTo>
                      <a:pt x="529" y="487"/>
                    </a:lnTo>
                    <a:lnTo>
                      <a:pt x="537" y="476"/>
                    </a:lnTo>
                    <a:lnTo>
                      <a:pt x="546" y="465"/>
                    </a:lnTo>
                    <a:lnTo>
                      <a:pt x="553" y="453"/>
                    </a:lnTo>
                    <a:lnTo>
                      <a:pt x="561" y="440"/>
                    </a:lnTo>
                    <a:lnTo>
                      <a:pt x="567" y="427"/>
                    </a:lnTo>
                    <a:lnTo>
                      <a:pt x="573" y="414"/>
                    </a:lnTo>
                    <a:lnTo>
                      <a:pt x="578" y="400"/>
                    </a:lnTo>
                    <a:lnTo>
                      <a:pt x="584" y="387"/>
                    </a:lnTo>
                    <a:lnTo>
                      <a:pt x="587" y="373"/>
                    </a:lnTo>
                    <a:lnTo>
                      <a:pt x="591" y="358"/>
                    </a:lnTo>
                    <a:lnTo>
                      <a:pt x="593" y="344"/>
                    </a:lnTo>
                    <a:lnTo>
                      <a:pt x="596" y="328"/>
                    </a:lnTo>
                    <a:lnTo>
                      <a:pt x="597" y="313"/>
                    </a:lnTo>
                    <a:lnTo>
                      <a:pt x="597" y="298"/>
                    </a:lnTo>
                    <a:lnTo>
                      <a:pt x="597" y="282"/>
                    </a:lnTo>
                    <a:lnTo>
                      <a:pt x="596" y="267"/>
                    </a:lnTo>
                    <a:lnTo>
                      <a:pt x="593" y="253"/>
                    </a:lnTo>
                    <a:lnTo>
                      <a:pt x="591" y="238"/>
                    </a:lnTo>
                    <a:lnTo>
                      <a:pt x="587" y="224"/>
                    </a:lnTo>
                    <a:lnTo>
                      <a:pt x="584" y="210"/>
                    </a:lnTo>
                    <a:lnTo>
                      <a:pt x="578" y="196"/>
                    </a:lnTo>
                    <a:lnTo>
                      <a:pt x="573" y="182"/>
                    </a:lnTo>
                    <a:lnTo>
                      <a:pt x="567" y="169"/>
                    </a:lnTo>
                    <a:lnTo>
                      <a:pt x="561" y="156"/>
                    </a:lnTo>
                    <a:lnTo>
                      <a:pt x="553" y="144"/>
                    </a:lnTo>
                    <a:lnTo>
                      <a:pt x="546" y="132"/>
                    </a:lnTo>
                    <a:lnTo>
                      <a:pt x="537" y="120"/>
                    </a:lnTo>
                    <a:lnTo>
                      <a:pt x="529" y="108"/>
                    </a:lnTo>
                    <a:lnTo>
                      <a:pt x="519" y="97"/>
                    </a:lnTo>
                    <a:lnTo>
                      <a:pt x="509" y="88"/>
                    </a:lnTo>
                    <a:lnTo>
                      <a:pt x="499" y="78"/>
                    </a:lnTo>
                    <a:lnTo>
                      <a:pt x="489" y="68"/>
                    </a:lnTo>
                    <a:lnTo>
                      <a:pt x="477" y="60"/>
                    </a:lnTo>
                    <a:lnTo>
                      <a:pt x="465" y="51"/>
                    </a:lnTo>
                    <a:lnTo>
                      <a:pt x="453" y="43"/>
                    </a:lnTo>
                    <a:lnTo>
                      <a:pt x="441" y="36"/>
                    </a:lnTo>
                    <a:lnTo>
                      <a:pt x="428" y="29"/>
                    </a:lnTo>
                    <a:lnTo>
                      <a:pt x="415" y="24"/>
                    </a:lnTo>
                    <a:lnTo>
                      <a:pt x="401" y="18"/>
                    </a:lnTo>
                    <a:lnTo>
                      <a:pt x="387" y="13"/>
                    </a:lnTo>
                    <a:lnTo>
                      <a:pt x="373" y="9"/>
                    </a:lnTo>
                    <a:lnTo>
                      <a:pt x="359" y="6"/>
                    </a:lnTo>
                    <a:lnTo>
                      <a:pt x="344" y="3"/>
                    </a:lnTo>
                    <a:lnTo>
                      <a:pt x="329" y="1"/>
                    </a:lnTo>
                    <a:lnTo>
                      <a:pt x="314" y="0"/>
                    </a:lnTo>
                    <a:lnTo>
                      <a:pt x="299" y="0"/>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grpSp>
      <p:pic>
        <p:nvPicPr>
          <p:cNvPr id="4524" name="Google Shape;4524;p30"/>
          <p:cNvPicPr preferRelativeResize="0"/>
          <p:nvPr/>
        </p:nvPicPr>
        <p:blipFill rotWithShape="1">
          <a:blip r:embed="rId3">
            <a:alphaModFix/>
          </a:blip>
          <a:srcRect/>
          <a:stretch/>
        </p:blipFill>
        <p:spPr>
          <a:xfrm>
            <a:off x="4727805" y="2857011"/>
            <a:ext cx="2763239" cy="1649171"/>
          </a:xfrm>
          <a:prstGeom prst="rect">
            <a:avLst/>
          </a:prstGeom>
          <a:noFill/>
          <a:ln>
            <a:noFill/>
          </a:ln>
        </p:spPr>
      </p:pic>
      <p:sp>
        <p:nvSpPr>
          <p:cNvPr id="4525" name="Google Shape;4525;p30"/>
          <p:cNvSpPr txBox="1"/>
          <p:nvPr/>
        </p:nvSpPr>
        <p:spPr>
          <a:xfrm flipH="1">
            <a:off x="639826" y="3528055"/>
            <a:ext cx="2558345" cy="553998"/>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200" b="1">
                <a:solidFill>
                  <a:srgbClr val="3F3F3F"/>
                </a:solidFill>
                <a:latin typeface="Arial"/>
                <a:ea typeface="Arial"/>
                <a:cs typeface="Arial"/>
                <a:sym typeface="Arial"/>
              </a:rPr>
              <a:t>Lorem ipsum </a:t>
            </a:r>
            <a:r>
              <a:rPr lang="en-US" sz="1200">
                <a:solidFill>
                  <a:srgbClr val="3F3F3F"/>
                </a:solidFill>
                <a:latin typeface="Arial"/>
                <a:ea typeface="Arial"/>
                <a:cs typeface="Arial"/>
                <a:sym typeface="Arial"/>
              </a:rPr>
              <a:t>dolor sit amet, consectetur adipiscing elit. Quisque posuere nunc ac mauris viverra.</a:t>
            </a:r>
            <a:endParaRPr/>
          </a:p>
        </p:txBody>
      </p:sp>
      <p:sp>
        <p:nvSpPr>
          <p:cNvPr id="4526" name="Google Shape;4526;p30"/>
          <p:cNvSpPr txBox="1"/>
          <p:nvPr/>
        </p:nvSpPr>
        <p:spPr>
          <a:xfrm flipH="1">
            <a:off x="1478161" y="5276210"/>
            <a:ext cx="2558345" cy="553998"/>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200" b="1">
                <a:solidFill>
                  <a:srgbClr val="3F3F3F"/>
                </a:solidFill>
                <a:latin typeface="Arial"/>
                <a:ea typeface="Arial"/>
                <a:cs typeface="Arial"/>
                <a:sym typeface="Arial"/>
              </a:rPr>
              <a:t>Lorem ipsum </a:t>
            </a:r>
            <a:r>
              <a:rPr lang="en-US" sz="1200">
                <a:solidFill>
                  <a:srgbClr val="3F3F3F"/>
                </a:solidFill>
                <a:latin typeface="Arial"/>
                <a:ea typeface="Arial"/>
                <a:cs typeface="Arial"/>
                <a:sym typeface="Arial"/>
              </a:rPr>
              <a:t>dolor sit amet, consectetur adipiscing elit. Quisque posuere nunc ac mauris viverra.</a:t>
            </a:r>
            <a:endParaRPr/>
          </a:p>
        </p:txBody>
      </p:sp>
      <p:sp>
        <p:nvSpPr>
          <p:cNvPr id="4527" name="Google Shape;4527;p30"/>
          <p:cNvSpPr txBox="1"/>
          <p:nvPr/>
        </p:nvSpPr>
        <p:spPr>
          <a:xfrm flipH="1">
            <a:off x="8113098" y="5271482"/>
            <a:ext cx="2558345" cy="553998"/>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Lorem ipsum </a:t>
            </a:r>
            <a:r>
              <a:rPr lang="en-US" sz="1200">
                <a:solidFill>
                  <a:srgbClr val="3F3F3F"/>
                </a:solidFill>
                <a:latin typeface="Arial"/>
                <a:ea typeface="Arial"/>
                <a:cs typeface="Arial"/>
                <a:sym typeface="Arial"/>
              </a:rPr>
              <a:t>dolor sit amet, consectetur adipiscing elit. Quisque posuere nunc ac mauris viverra.</a:t>
            </a:r>
            <a:endParaRPr/>
          </a:p>
        </p:txBody>
      </p:sp>
      <p:sp>
        <p:nvSpPr>
          <p:cNvPr id="4528" name="Google Shape;4528;p30"/>
          <p:cNvSpPr txBox="1"/>
          <p:nvPr/>
        </p:nvSpPr>
        <p:spPr>
          <a:xfrm flipH="1">
            <a:off x="8870532" y="3528055"/>
            <a:ext cx="2558345" cy="553998"/>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Lorem ipsum </a:t>
            </a:r>
            <a:r>
              <a:rPr lang="en-US" sz="1200">
                <a:solidFill>
                  <a:srgbClr val="3F3F3F"/>
                </a:solidFill>
                <a:latin typeface="Arial"/>
                <a:ea typeface="Arial"/>
                <a:cs typeface="Arial"/>
                <a:sym typeface="Arial"/>
              </a:rPr>
              <a:t>dolor sit amet, consectetur adipiscing elit. Quisque posuere nunc ac mauris viverra.</a:t>
            </a:r>
            <a:endParaRPr/>
          </a:p>
        </p:txBody>
      </p:sp>
      <p:sp>
        <p:nvSpPr>
          <p:cNvPr id="4529" name="Google Shape;4529;p30"/>
          <p:cNvSpPr txBox="1"/>
          <p:nvPr/>
        </p:nvSpPr>
        <p:spPr>
          <a:xfrm flipH="1">
            <a:off x="8154868" y="1635108"/>
            <a:ext cx="2558345" cy="553998"/>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Lorem ipsum </a:t>
            </a:r>
            <a:r>
              <a:rPr lang="en-US" sz="1200">
                <a:solidFill>
                  <a:srgbClr val="3F3F3F"/>
                </a:solidFill>
                <a:latin typeface="Arial"/>
                <a:ea typeface="Arial"/>
                <a:cs typeface="Arial"/>
                <a:sym typeface="Arial"/>
              </a:rPr>
              <a:t>dolor sit amet, consectetur adipiscing elit. Quisque posuere nunc ac mauris viverra.</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33"/>
        <p:cNvGrpSpPr/>
        <p:nvPr/>
      </p:nvGrpSpPr>
      <p:grpSpPr>
        <a:xfrm>
          <a:off x="0" y="0"/>
          <a:ext cx="0" cy="0"/>
          <a:chOff x="0" y="0"/>
          <a:chExt cx="0" cy="0"/>
        </a:xfrm>
      </p:grpSpPr>
      <p:sp>
        <p:nvSpPr>
          <p:cNvPr id="4534" name="Google Shape;4534;p31"/>
          <p:cNvSpPr txBox="1"/>
          <p:nvPr/>
        </p:nvSpPr>
        <p:spPr>
          <a:xfrm>
            <a:off x="444086" y="0"/>
            <a:ext cx="4813714" cy="201771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E9475A"/>
              </a:buClr>
              <a:buSzPts val="4400"/>
              <a:buFont typeface="Arial Black"/>
              <a:buNone/>
            </a:pPr>
            <a:r>
              <a:rPr lang="en-US" sz="4400">
                <a:solidFill>
                  <a:srgbClr val="E9475A"/>
                </a:solidFill>
                <a:latin typeface="Arial Black"/>
                <a:ea typeface="Arial Black"/>
                <a:cs typeface="Arial Black"/>
                <a:sym typeface="Arial Black"/>
              </a:rPr>
              <a:t>One Columns </a:t>
            </a:r>
            <a:br>
              <a:rPr lang="en-US" sz="4400">
                <a:solidFill>
                  <a:srgbClr val="E9475A"/>
                </a:solidFill>
                <a:latin typeface="Arial Black"/>
                <a:ea typeface="Arial Black"/>
                <a:cs typeface="Arial Black"/>
                <a:sym typeface="Arial Black"/>
              </a:rPr>
            </a:br>
            <a:r>
              <a:rPr lang="en-US" sz="4400">
                <a:solidFill>
                  <a:srgbClr val="E9475A"/>
                </a:solidFill>
                <a:latin typeface="Arial Black"/>
                <a:ea typeface="Arial Black"/>
                <a:cs typeface="Arial Black"/>
                <a:sym typeface="Arial Black"/>
              </a:rPr>
              <a:t>Layout</a:t>
            </a:r>
            <a:endParaRPr sz="4400">
              <a:solidFill>
                <a:srgbClr val="E9475A"/>
              </a:solidFill>
              <a:latin typeface="Arial Black"/>
              <a:ea typeface="Arial Black"/>
              <a:cs typeface="Arial Black"/>
              <a:sym typeface="Arial Black"/>
            </a:endParaRPr>
          </a:p>
        </p:txBody>
      </p:sp>
      <p:sp>
        <p:nvSpPr>
          <p:cNvPr id="4535" name="Google Shape;4535;p31"/>
          <p:cNvSpPr/>
          <p:nvPr/>
        </p:nvSpPr>
        <p:spPr>
          <a:xfrm>
            <a:off x="4505183" y="1504857"/>
            <a:ext cx="4932000" cy="32764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536" name="Google Shape;4536;p31"/>
          <p:cNvGrpSpPr/>
          <p:nvPr/>
        </p:nvGrpSpPr>
        <p:grpSpPr>
          <a:xfrm>
            <a:off x="7059678" y="2305520"/>
            <a:ext cx="4298421" cy="2811806"/>
            <a:chOff x="2910293" y="1908684"/>
            <a:chExt cx="6160540" cy="2811806"/>
          </a:xfrm>
        </p:grpSpPr>
        <p:sp>
          <p:nvSpPr>
            <p:cNvPr id="4537" name="Google Shape;4537;p31"/>
            <p:cNvSpPr txBox="1"/>
            <p:nvPr/>
          </p:nvSpPr>
          <p:spPr>
            <a:xfrm>
              <a:off x="2910293" y="2227500"/>
              <a:ext cx="6160540" cy="24929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a:p>
              <a:pPr marL="0" marR="0" lvl="0" indent="0" algn="l" rtl="0">
                <a:spcBef>
                  <a:spcPts val="0"/>
                </a:spcBef>
                <a:spcAft>
                  <a:spcPts val="0"/>
                </a:spcAft>
                <a:buNone/>
              </a:pPr>
              <a:r>
                <a:rPr lang="en-US" sz="1200">
                  <a:solidFill>
                    <a:srgbClr val="3F3F3F"/>
                  </a:solidFill>
                  <a:latin typeface="Arial"/>
                  <a:ea typeface="Arial"/>
                  <a:cs typeface="Arial"/>
                  <a:sym typeface="Arial"/>
                </a:rPr>
                <a:t>Get a modern PowerPoint  Presentation that is beautifully designed. I hope and I believe that this Template will your Time, Money and Reputation. </a:t>
              </a:r>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a:p>
              <a:pPr marL="0" marR="0" lvl="0" indent="0" algn="l" rtl="0">
                <a:spcBef>
                  <a:spcPts val="0"/>
                </a:spcBef>
                <a:spcAft>
                  <a:spcPts val="0"/>
                </a:spcAft>
                <a:buNone/>
              </a:pPr>
              <a:r>
                <a:rPr lang="en-US" sz="1200">
                  <a:solidFill>
                    <a:srgbClr val="3F3F3F"/>
                  </a:solidFill>
                  <a:latin typeface="Arial"/>
                  <a:ea typeface="Arial"/>
                  <a:cs typeface="Arial"/>
                  <a:sym typeface="Arial"/>
                </a:rPr>
                <a:t>I hope and I believe that this Template will your Time, Money and Reputation. </a:t>
              </a:r>
              <a:endParaRPr/>
            </a:p>
          </p:txBody>
        </p:sp>
        <p:sp>
          <p:nvSpPr>
            <p:cNvPr id="4538" name="Google Shape;4538;p31"/>
            <p:cNvSpPr txBox="1"/>
            <p:nvPr/>
          </p:nvSpPr>
          <p:spPr>
            <a:xfrm>
              <a:off x="2910293" y="1908684"/>
              <a:ext cx="616054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3F3F3F"/>
                  </a:solidFill>
                  <a:latin typeface="Arial"/>
                  <a:ea typeface="Arial"/>
                  <a:cs typeface="Arial"/>
                  <a:sym typeface="Arial"/>
                </a:rPr>
                <a:t>Your Text Here</a:t>
              </a:r>
              <a:endParaRPr sz="1400" b="1">
                <a:solidFill>
                  <a:srgbClr val="3F3F3F"/>
                </a:solidFill>
                <a:latin typeface="Arial"/>
                <a:ea typeface="Arial"/>
                <a:cs typeface="Arial"/>
                <a:sym typeface="Arial"/>
              </a:endParaRPr>
            </a:p>
          </p:txBody>
        </p:sp>
      </p:grpSp>
      <p:pic>
        <p:nvPicPr>
          <p:cNvPr id="4539" name="Google Shape;4539;p31"/>
          <p:cNvPicPr preferRelativeResize="0"/>
          <p:nvPr/>
        </p:nvPicPr>
        <p:blipFill rotWithShape="1">
          <a:blip r:embed="rId3">
            <a:alphaModFix/>
          </a:blip>
          <a:srcRect/>
          <a:stretch/>
        </p:blipFill>
        <p:spPr>
          <a:xfrm>
            <a:off x="845626" y="1881700"/>
            <a:ext cx="5881352" cy="36046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43"/>
        <p:cNvGrpSpPr/>
        <p:nvPr/>
      </p:nvGrpSpPr>
      <p:grpSpPr>
        <a:xfrm>
          <a:off x="0" y="0"/>
          <a:ext cx="0" cy="0"/>
          <a:chOff x="0" y="0"/>
          <a:chExt cx="0" cy="0"/>
        </a:xfrm>
      </p:grpSpPr>
      <p:sp>
        <p:nvSpPr>
          <p:cNvPr id="4544" name="Google Shape;4544;p32"/>
          <p:cNvSpPr txBox="1">
            <a:spLocks noGrp="1"/>
          </p:cNvSpPr>
          <p:nvPr>
            <p:ph type="title"/>
          </p:nvPr>
        </p:nvSpPr>
        <p:spPr>
          <a:xfrm>
            <a:off x="1469789" y="252056"/>
            <a:ext cx="8474075" cy="7096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9475A"/>
              </a:buClr>
              <a:buSzPts val="4400"/>
              <a:buFont typeface="Arial Black"/>
              <a:buNone/>
            </a:pPr>
            <a:r>
              <a:rPr lang="en-US" sz="4400">
                <a:solidFill>
                  <a:srgbClr val="E9475A"/>
                </a:solidFill>
                <a:latin typeface="Arial Black"/>
                <a:ea typeface="Arial Black"/>
                <a:cs typeface="Arial Black"/>
                <a:sym typeface="Arial Black"/>
              </a:rPr>
              <a:t>Human Analysis</a:t>
            </a:r>
            <a:endParaRPr/>
          </a:p>
        </p:txBody>
      </p:sp>
      <p:sp>
        <p:nvSpPr>
          <p:cNvPr id="4545" name="Google Shape;4545;p32"/>
          <p:cNvSpPr/>
          <p:nvPr/>
        </p:nvSpPr>
        <p:spPr>
          <a:xfrm>
            <a:off x="8977971" y="1011499"/>
            <a:ext cx="1997925" cy="934913"/>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200">
                <a:solidFill>
                  <a:schemeClr val="dk1"/>
                </a:solidFill>
                <a:latin typeface="Arial"/>
                <a:ea typeface="Arial"/>
                <a:cs typeface="Arial"/>
                <a:sym typeface="Arial"/>
              </a:rPr>
              <a:t>Some cool things here.</a:t>
            </a:r>
            <a:endParaRPr sz="12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1200">
                <a:solidFill>
                  <a:schemeClr val="dk1"/>
                </a:solidFill>
                <a:latin typeface="Arial"/>
                <a:ea typeface="Arial"/>
                <a:cs typeface="Arial"/>
                <a:sym typeface="Arial"/>
              </a:rPr>
              <a:t>Phasellus nec dui accumsan. Lorem ipsum dolor sit amet, consectetur adipiscing elit.</a:t>
            </a:r>
            <a:endParaRPr/>
          </a:p>
        </p:txBody>
      </p:sp>
      <p:sp>
        <p:nvSpPr>
          <p:cNvPr id="4546" name="Google Shape;4546;p32"/>
          <p:cNvSpPr/>
          <p:nvPr/>
        </p:nvSpPr>
        <p:spPr>
          <a:xfrm>
            <a:off x="9129801" y="2900932"/>
            <a:ext cx="1997925" cy="934913"/>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200">
                <a:solidFill>
                  <a:schemeClr val="dk1"/>
                </a:solidFill>
                <a:latin typeface="Arial"/>
                <a:ea typeface="Arial"/>
                <a:cs typeface="Arial"/>
                <a:sym typeface="Arial"/>
              </a:rPr>
              <a:t>Some cool things here.</a:t>
            </a:r>
            <a:endParaRPr sz="12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1200">
                <a:solidFill>
                  <a:schemeClr val="dk1"/>
                </a:solidFill>
                <a:latin typeface="Arial"/>
                <a:ea typeface="Arial"/>
                <a:cs typeface="Arial"/>
                <a:sym typeface="Arial"/>
              </a:rPr>
              <a:t>Phasellus nec dui accumsan. Lorem ipsum dolor sit amet, consectetur adipiscing elit.</a:t>
            </a:r>
            <a:endParaRPr/>
          </a:p>
        </p:txBody>
      </p:sp>
      <p:sp>
        <p:nvSpPr>
          <p:cNvPr id="4547" name="Google Shape;4547;p32"/>
          <p:cNvSpPr/>
          <p:nvPr/>
        </p:nvSpPr>
        <p:spPr>
          <a:xfrm>
            <a:off x="8977971" y="4987687"/>
            <a:ext cx="1998764" cy="934913"/>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200">
                <a:solidFill>
                  <a:schemeClr val="dk1"/>
                </a:solidFill>
                <a:latin typeface="Arial"/>
                <a:ea typeface="Arial"/>
                <a:cs typeface="Arial"/>
                <a:sym typeface="Arial"/>
              </a:rPr>
              <a:t>Some cool things here.</a:t>
            </a:r>
            <a:endParaRPr sz="12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1200">
                <a:solidFill>
                  <a:schemeClr val="dk1"/>
                </a:solidFill>
                <a:latin typeface="Arial"/>
                <a:ea typeface="Arial"/>
                <a:cs typeface="Arial"/>
                <a:sym typeface="Arial"/>
              </a:rPr>
              <a:t>Phasellus nec dui accumsan. Lorem ipsum dolor sit amet, consectetur adipiscing elit.</a:t>
            </a:r>
            <a:endParaRPr/>
          </a:p>
        </p:txBody>
      </p:sp>
      <p:sp>
        <p:nvSpPr>
          <p:cNvPr id="4548" name="Google Shape;4548;p32"/>
          <p:cNvSpPr/>
          <p:nvPr/>
        </p:nvSpPr>
        <p:spPr>
          <a:xfrm>
            <a:off x="3600721" y="1294699"/>
            <a:ext cx="2945935" cy="1746335"/>
          </a:xfrm>
          <a:custGeom>
            <a:avLst/>
            <a:gdLst/>
            <a:ahLst/>
            <a:cxnLst/>
            <a:rect l="l" t="t" r="r" b="b"/>
            <a:pathLst>
              <a:path w="21600" h="21600" extrusionOk="0">
                <a:moveTo>
                  <a:pt x="21600" y="0"/>
                </a:moveTo>
                <a:cubicBezTo>
                  <a:pt x="14400" y="7200"/>
                  <a:pt x="7200" y="14400"/>
                  <a:pt x="0" y="21600"/>
                </a:cubicBezTo>
              </a:path>
            </a:pathLst>
          </a:custGeom>
          <a:noFill/>
          <a:ln w="50800" cap="sq" cmpd="sng">
            <a:solidFill>
              <a:srgbClr val="FCAE54"/>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549" name="Google Shape;4549;p32"/>
          <p:cNvSpPr/>
          <p:nvPr/>
        </p:nvSpPr>
        <p:spPr>
          <a:xfrm>
            <a:off x="4272884" y="3380332"/>
            <a:ext cx="3635786" cy="122211"/>
          </a:xfrm>
          <a:custGeom>
            <a:avLst/>
            <a:gdLst/>
            <a:ahLst/>
            <a:cxnLst/>
            <a:rect l="l" t="t" r="r" b="b"/>
            <a:pathLst>
              <a:path w="21600" h="21600" extrusionOk="0">
                <a:moveTo>
                  <a:pt x="21600" y="0"/>
                </a:moveTo>
                <a:cubicBezTo>
                  <a:pt x="14400" y="7200"/>
                  <a:pt x="7200" y="14400"/>
                  <a:pt x="0" y="21600"/>
                </a:cubicBezTo>
              </a:path>
            </a:pathLst>
          </a:custGeom>
          <a:noFill/>
          <a:ln w="50800" cap="sq" cmpd="sng">
            <a:solidFill>
              <a:srgbClr val="CF5A6A"/>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550" name="Google Shape;4550;p32"/>
          <p:cNvSpPr/>
          <p:nvPr/>
        </p:nvSpPr>
        <p:spPr>
          <a:xfrm>
            <a:off x="3856401" y="4999630"/>
            <a:ext cx="2881613" cy="649650"/>
          </a:xfrm>
          <a:custGeom>
            <a:avLst/>
            <a:gdLst/>
            <a:ahLst/>
            <a:cxnLst/>
            <a:rect l="l" t="t" r="r" b="b"/>
            <a:pathLst>
              <a:path w="21600" h="21600" extrusionOk="0">
                <a:moveTo>
                  <a:pt x="0" y="0"/>
                </a:moveTo>
                <a:cubicBezTo>
                  <a:pt x="7200" y="7200"/>
                  <a:pt x="14400" y="14400"/>
                  <a:pt x="21600" y="21600"/>
                </a:cubicBezTo>
              </a:path>
            </a:pathLst>
          </a:custGeom>
          <a:noFill/>
          <a:ln w="50800" cap="sq" cmpd="sng">
            <a:solidFill>
              <a:srgbClr val="9A566E"/>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551" name="Google Shape;4551;p32"/>
          <p:cNvSpPr/>
          <p:nvPr/>
        </p:nvSpPr>
        <p:spPr>
          <a:xfrm>
            <a:off x="5650977" y="1112992"/>
            <a:ext cx="2657896" cy="822146"/>
          </a:xfrm>
          <a:prstGeom prst="roundRect">
            <a:avLst>
              <a:gd name="adj" fmla="val 49315"/>
            </a:avLst>
          </a:prstGeom>
          <a:solidFill>
            <a:srgbClr val="F9AB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rgbClr val="595959"/>
              </a:solidFill>
              <a:latin typeface="Arial"/>
              <a:ea typeface="Arial"/>
              <a:cs typeface="Arial"/>
              <a:sym typeface="Arial"/>
            </a:endParaRPr>
          </a:p>
        </p:txBody>
      </p:sp>
      <p:sp>
        <p:nvSpPr>
          <p:cNvPr id="4552" name="Google Shape;4552;p32"/>
          <p:cNvSpPr/>
          <p:nvPr/>
        </p:nvSpPr>
        <p:spPr>
          <a:xfrm>
            <a:off x="5840725" y="1365454"/>
            <a:ext cx="2656487" cy="385930"/>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0"/>
              </a:spcBef>
              <a:spcAft>
                <a:spcPts val="0"/>
              </a:spcAft>
              <a:buNone/>
            </a:pPr>
            <a:r>
              <a:rPr lang="en-US" sz="1200">
                <a:solidFill>
                  <a:schemeClr val="dk1"/>
                </a:solidFill>
                <a:latin typeface="Arial"/>
                <a:ea typeface="Arial"/>
                <a:cs typeface="Arial"/>
                <a:sym typeface="Arial"/>
              </a:rPr>
              <a:t>Text</a:t>
            </a:r>
            <a:endParaRPr/>
          </a:p>
        </p:txBody>
      </p:sp>
      <p:sp>
        <p:nvSpPr>
          <p:cNvPr id="4553" name="Google Shape;4553;p32"/>
          <p:cNvSpPr/>
          <p:nvPr/>
        </p:nvSpPr>
        <p:spPr>
          <a:xfrm>
            <a:off x="5942033" y="3013699"/>
            <a:ext cx="2657896" cy="822146"/>
          </a:xfrm>
          <a:prstGeom prst="roundRect">
            <a:avLst>
              <a:gd name="adj" fmla="val 49315"/>
            </a:avLst>
          </a:prstGeom>
          <a:solidFill>
            <a:srgbClr val="CF5A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rgbClr val="595959"/>
              </a:solidFill>
              <a:latin typeface="Arial"/>
              <a:ea typeface="Arial"/>
              <a:cs typeface="Arial"/>
              <a:sym typeface="Arial"/>
            </a:endParaRPr>
          </a:p>
        </p:txBody>
      </p:sp>
      <p:sp>
        <p:nvSpPr>
          <p:cNvPr id="4554" name="Google Shape;4554;p32"/>
          <p:cNvSpPr/>
          <p:nvPr/>
        </p:nvSpPr>
        <p:spPr>
          <a:xfrm>
            <a:off x="6131781" y="3291889"/>
            <a:ext cx="2656487" cy="385930"/>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0"/>
              </a:spcBef>
              <a:spcAft>
                <a:spcPts val="0"/>
              </a:spcAft>
              <a:buNone/>
            </a:pPr>
            <a:r>
              <a:rPr lang="en-US" sz="1200">
                <a:solidFill>
                  <a:schemeClr val="dk1"/>
                </a:solidFill>
                <a:latin typeface="Arial"/>
                <a:ea typeface="Arial"/>
                <a:cs typeface="Arial"/>
                <a:sym typeface="Arial"/>
              </a:rPr>
              <a:t>Text</a:t>
            </a:r>
            <a:endParaRPr/>
          </a:p>
        </p:txBody>
      </p:sp>
      <p:sp>
        <p:nvSpPr>
          <p:cNvPr id="4555" name="Google Shape;4555;p32"/>
          <p:cNvSpPr/>
          <p:nvPr/>
        </p:nvSpPr>
        <p:spPr>
          <a:xfrm>
            <a:off x="5502233" y="5174906"/>
            <a:ext cx="2656487" cy="822146"/>
          </a:xfrm>
          <a:prstGeom prst="roundRect">
            <a:avLst>
              <a:gd name="adj" fmla="val 49315"/>
            </a:avLst>
          </a:prstGeom>
          <a:solidFill>
            <a:srgbClr val="98566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rgbClr val="595959"/>
              </a:solidFill>
              <a:latin typeface="Arial"/>
              <a:ea typeface="Arial"/>
              <a:cs typeface="Arial"/>
              <a:sym typeface="Arial"/>
            </a:endParaRPr>
          </a:p>
        </p:txBody>
      </p:sp>
      <p:sp>
        <p:nvSpPr>
          <p:cNvPr id="4556" name="Google Shape;4556;p32"/>
          <p:cNvSpPr/>
          <p:nvPr/>
        </p:nvSpPr>
        <p:spPr>
          <a:xfrm>
            <a:off x="5690373" y="5453096"/>
            <a:ext cx="2658096" cy="385930"/>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0"/>
              </a:spcBef>
              <a:spcAft>
                <a:spcPts val="0"/>
              </a:spcAft>
              <a:buNone/>
            </a:pPr>
            <a:r>
              <a:rPr lang="en-US" sz="1200">
                <a:solidFill>
                  <a:schemeClr val="dk1"/>
                </a:solidFill>
                <a:latin typeface="Arial"/>
                <a:ea typeface="Arial"/>
                <a:cs typeface="Arial"/>
                <a:sym typeface="Arial"/>
              </a:rPr>
              <a:t>Text</a:t>
            </a:r>
            <a:endParaRPr/>
          </a:p>
        </p:txBody>
      </p:sp>
      <p:pic>
        <p:nvPicPr>
          <p:cNvPr id="4557" name="Google Shape;4557;p32"/>
          <p:cNvPicPr preferRelativeResize="0"/>
          <p:nvPr/>
        </p:nvPicPr>
        <p:blipFill rotWithShape="1">
          <a:blip r:embed="rId3">
            <a:alphaModFix/>
          </a:blip>
          <a:srcRect/>
          <a:stretch/>
        </p:blipFill>
        <p:spPr>
          <a:xfrm>
            <a:off x="929709" y="2078228"/>
            <a:ext cx="2810307" cy="351523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61"/>
        <p:cNvGrpSpPr/>
        <p:nvPr/>
      </p:nvGrpSpPr>
      <p:grpSpPr>
        <a:xfrm>
          <a:off x="0" y="0"/>
          <a:ext cx="0" cy="0"/>
          <a:chOff x="0" y="0"/>
          <a:chExt cx="0" cy="0"/>
        </a:xfrm>
      </p:grpSpPr>
      <p:sp>
        <p:nvSpPr>
          <p:cNvPr id="4562" name="Google Shape;4562;p33"/>
          <p:cNvSpPr txBox="1">
            <a:spLocks noGrp="1"/>
          </p:cNvSpPr>
          <p:nvPr>
            <p:ph type="title"/>
          </p:nvPr>
        </p:nvSpPr>
        <p:spPr>
          <a:xfrm>
            <a:off x="504497" y="336459"/>
            <a:ext cx="8474075" cy="7080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9475A"/>
              </a:buClr>
              <a:buSzPts val="4400"/>
              <a:buFont typeface="Arial Black"/>
              <a:buNone/>
            </a:pPr>
            <a:r>
              <a:rPr lang="en-US" sz="4400">
                <a:solidFill>
                  <a:srgbClr val="E9475A"/>
                </a:solidFill>
                <a:latin typeface="Arial Black"/>
                <a:ea typeface="Arial Black"/>
                <a:cs typeface="Arial Black"/>
                <a:sym typeface="Arial Black"/>
              </a:rPr>
              <a:t>Human Health Infographic</a:t>
            </a:r>
            <a:endParaRPr/>
          </a:p>
        </p:txBody>
      </p:sp>
      <p:grpSp>
        <p:nvGrpSpPr>
          <p:cNvPr id="4563" name="Google Shape;4563;p33"/>
          <p:cNvGrpSpPr/>
          <p:nvPr/>
        </p:nvGrpSpPr>
        <p:grpSpPr>
          <a:xfrm>
            <a:off x="1001111" y="1190072"/>
            <a:ext cx="1731553" cy="1384995"/>
            <a:chOff x="1339633" y="1127796"/>
            <a:chExt cx="1731553" cy="1384995"/>
          </a:xfrm>
        </p:grpSpPr>
        <p:sp>
          <p:nvSpPr>
            <p:cNvPr id="4564" name="Google Shape;4564;p33"/>
            <p:cNvSpPr txBox="1"/>
            <p:nvPr/>
          </p:nvSpPr>
          <p:spPr>
            <a:xfrm>
              <a:off x="2386640" y="1127796"/>
              <a:ext cx="68454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chemeClr val="dk1"/>
                  </a:solidFill>
                  <a:latin typeface="Calibri"/>
                  <a:ea typeface="Calibri"/>
                  <a:cs typeface="Calibri"/>
                  <a:sym typeface="Calibri"/>
                </a:rPr>
                <a:t>Brain</a:t>
              </a:r>
              <a:endParaRPr/>
            </a:p>
          </p:txBody>
        </p:sp>
        <p:sp>
          <p:nvSpPr>
            <p:cNvPr id="4565" name="Google Shape;4565;p33"/>
            <p:cNvSpPr txBox="1"/>
            <p:nvPr/>
          </p:nvSpPr>
          <p:spPr>
            <a:xfrm>
              <a:off x="1339633" y="1497128"/>
              <a:ext cx="1731553" cy="101566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Lorem ipsum dolor sit amet, consectetuer adipiscing elit. Maecenas porttitor congue massa. </a:t>
              </a:r>
              <a:endParaRPr/>
            </a:p>
          </p:txBody>
        </p:sp>
      </p:grpSp>
      <p:grpSp>
        <p:nvGrpSpPr>
          <p:cNvPr id="4566" name="Google Shape;4566;p33"/>
          <p:cNvGrpSpPr/>
          <p:nvPr/>
        </p:nvGrpSpPr>
        <p:grpSpPr>
          <a:xfrm>
            <a:off x="1001111" y="2851555"/>
            <a:ext cx="1731553" cy="1350636"/>
            <a:chOff x="1390401" y="2757926"/>
            <a:chExt cx="1731553" cy="1350636"/>
          </a:xfrm>
        </p:grpSpPr>
        <p:sp>
          <p:nvSpPr>
            <p:cNvPr id="4567" name="Google Shape;4567;p33"/>
            <p:cNvSpPr txBox="1"/>
            <p:nvPr/>
          </p:nvSpPr>
          <p:spPr>
            <a:xfrm>
              <a:off x="2397077" y="2757926"/>
              <a:ext cx="72487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chemeClr val="dk1"/>
                  </a:solidFill>
                  <a:latin typeface="Calibri"/>
                  <a:ea typeface="Calibri"/>
                  <a:cs typeface="Calibri"/>
                  <a:sym typeface="Calibri"/>
                </a:rPr>
                <a:t>Lungs</a:t>
              </a:r>
              <a:endParaRPr sz="1800" b="1">
                <a:solidFill>
                  <a:schemeClr val="dk1"/>
                </a:solidFill>
                <a:latin typeface="Calibri"/>
                <a:ea typeface="Calibri"/>
                <a:cs typeface="Calibri"/>
                <a:sym typeface="Calibri"/>
              </a:endParaRPr>
            </a:p>
          </p:txBody>
        </p:sp>
        <p:sp>
          <p:nvSpPr>
            <p:cNvPr id="4568" name="Google Shape;4568;p33"/>
            <p:cNvSpPr txBox="1"/>
            <p:nvPr/>
          </p:nvSpPr>
          <p:spPr>
            <a:xfrm>
              <a:off x="1390401" y="3092899"/>
              <a:ext cx="1731553" cy="101566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Lorem ipsum dolor sit amet, consectetuer adipiscing elit. Maecenas porttitor congue massa. </a:t>
              </a:r>
              <a:endParaRPr/>
            </a:p>
          </p:txBody>
        </p:sp>
      </p:grpSp>
      <p:grpSp>
        <p:nvGrpSpPr>
          <p:cNvPr id="4569" name="Google Shape;4569;p33"/>
          <p:cNvGrpSpPr/>
          <p:nvPr/>
        </p:nvGrpSpPr>
        <p:grpSpPr>
          <a:xfrm>
            <a:off x="1003024" y="4478678"/>
            <a:ext cx="1731553" cy="1350636"/>
            <a:chOff x="1390401" y="2757926"/>
            <a:chExt cx="1731553" cy="1350636"/>
          </a:xfrm>
        </p:grpSpPr>
        <p:sp>
          <p:nvSpPr>
            <p:cNvPr id="4570" name="Google Shape;4570;p33"/>
            <p:cNvSpPr txBox="1"/>
            <p:nvPr/>
          </p:nvSpPr>
          <p:spPr>
            <a:xfrm>
              <a:off x="2400282" y="2757926"/>
              <a:ext cx="72167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chemeClr val="dk1"/>
                  </a:solidFill>
                  <a:latin typeface="Calibri"/>
                  <a:ea typeface="Calibri"/>
                  <a:cs typeface="Calibri"/>
                  <a:sym typeface="Calibri"/>
                </a:rPr>
                <a:t>Heart</a:t>
              </a:r>
              <a:endParaRPr/>
            </a:p>
          </p:txBody>
        </p:sp>
        <p:sp>
          <p:nvSpPr>
            <p:cNvPr id="4571" name="Google Shape;4571;p33"/>
            <p:cNvSpPr txBox="1"/>
            <p:nvPr/>
          </p:nvSpPr>
          <p:spPr>
            <a:xfrm>
              <a:off x="1390401" y="3092899"/>
              <a:ext cx="1731553" cy="101566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Lorem ipsum dolor sit amet, consectetuer adipiscing elit. Maecenas porttitor congue massa. </a:t>
              </a:r>
              <a:endParaRPr/>
            </a:p>
          </p:txBody>
        </p:sp>
      </p:grpSp>
      <p:grpSp>
        <p:nvGrpSpPr>
          <p:cNvPr id="4572" name="Google Shape;4572;p33"/>
          <p:cNvGrpSpPr/>
          <p:nvPr/>
        </p:nvGrpSpPr>
        <p:grpSpPr>
          <a:xfrm>
            <a:off x="9455510" y="1186072"/>
            <a:ext cx="1731553" cy="1384995"/>
            <a:chOff x="1339633" y="1127796"/>
            <a:chExt cx="1731553" cy="1384995"/>
          </a:xfrm>
        </p:grpSpPr>
        <p:sp>
          <p:nvSpPr>
            <p:cNvPr id="4573" name="Google Shape;4573;p33"/>
            <p:cNvSpPr txBox="1"/>
            <p:nvPr/>
          </p:nvSpPr>
          <p:spPr>
            <a:xfrm>
              <a:off x="1339633" y="1127796"/>
              <a:ext cx="10159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Stomach</a:t>
              </a:r>
              <a:endParaRPr/>
            </a:p>
          </p:txBody>
        </p:sp>
        <p:sp>
          <p:nvSpPr>
            <p:cNvPr id="4574" name="Google Shape;4574;p33"/>
            <p:cNvSpPr txBox="1"/>
            <p:nvPr/>
          </p:nvSpPr>
          <p:spPr>
            <a:xfrm>
              <a:off x="1339633" y="1497128"/>
              <a:ext cx="1731553"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Lorem ipsum dolor sit amet, consectetuer adipiscing elit. Maecenas porttitor congue massa. </a:t>
              </a:r>
              <a:endParaRPr/>
            </a:p>
          </p:txBody>
        </p:sp>
      </p:grpSp>
      <p:grpSp>
        <p:nvGrpSpPr>
          <p:cNvPr id="4575" name="Google Shape;4575;p33"/>
          <p:cNvGrpSpPr/>
          <p:nvPr/>
        </p:nvGrpSpPr>
        <p:grpSpPr>
          <a:xfrm>
            <a:off x="9455510" y="2847555"/>
            <a:ext cx="1731553" cy="1350636"/>
            <a:chOff x="1390401" y="2757926"/>
            <a:chExt cx="1731553" cy="1350636"/>
          </a:xfrm>
        </p:grpSpPr>
        <p:sp>
          <p:nvSpPr>
            <p:cNvPr id="4576" name="Google Shape;4576;p33"/>
            <p:cNvSpPr txBox="1"/>
            <p:nvPr/>
          </p:nvSpPr>
          <p:spPr>
            <a:xfrm>
              <a:off x="1390401" y="2757926"/>
              <a:ext cx="11149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Intestines</a:t>
              </a:r>
              <a:endParaRPr/>
            </a:p>
          </p:txBody>
        </p:sp>
        <p:sp>
          <p:nvSpPr>
            <p:cNvPr id="4577" name="Google Shape;4577;p33"/>
            <p:cNvSpPr txBox="1"/>
            <p:nvPr/>
          </p:nvSpPr>
          <p:spPr>
            <a:xfrm>
              <a:off x="1390401" y="3092899"/>
              <a:ext cx="1731553"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Lorem ipsum dolor sit amet, consectetuer adipiscing elit. Maecenas porttitor congue massa. </a:t>
              </a:r>
              <a:endParaRPr/>
            </a:p>
          </p:txBody>
        </p:sp>
      </p:grpSp>
      <p:grpSp>
        <p:nvGrpSpPr>
          <p:cNvPr id="4578" name="Google Shape;4578;p33"/>
          <p:cNvGrpSpPr/>
          <p:nvPr/>
        </p:nvGrpSpPr>
        <p:grpSpPr>
          <a:xfrm>
            <a:off x="9457423" y="4474678"/>
            <a:ext cx="1731553" cy="1350636"/>
            <a:chOff x="1390401" y="2757926"/>
            <a:chExt cx="1731553" cy="1350636"/>
          </a:xfrm>
        </p:grpSpPr>
        <p:sp>
          <p:nvSpPr>
            <p:cNvPr id="4579" name="Google Shape;4579;p33"/>
            <p:cNvSpPr txBox="1"/>
            <p:nvPr/>
          </p:nvSpPr>
          <p:spPr>
            <a:xfrm>
              <a:off x="1390401" y="2757926"/>
              <a:ext cx="6426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Liver</a:t>
              </a:r>
              <a:endParaRPr/>
            </a:p>
          </p:txBody>
        </p:sp>
        <p:sp>
          <p:nvSpPr>
            <p:cNvPr id="4580" name="Google Shape;4580;p33"/>
            <p:cNvSpPr txBox="1"/>
            <p:nvPr/>
          </p:nvSpPr>
          <p:spPr>
            <a:xfrm>
              <a:off x="1390401" y="3092899"/>
              <a:ext cx="1731553"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Lorem ipsum dolor sit amet, consectetuer adipiscing elit. Maecenas porttitor congue massa. </a:t>
              </a:r>
              <a:endParaRPr/>
            </a:p>
          </p:txBody>
        </p:sp>
      </p:grpSp>
      <p:cxnSp>
        <p:nvCxnSpPr>
          <p:cNvPr id="4581" name="Google Shape;4581;p33"/>
          <p:cNvCxnSpPr/>
          <p:nvPr/>
        </p:nvCxnSpPr>
        <p:spPr>
          <a:xfrm rot="10800000" flipH="1">
            <a:off x="2822713" y="2488254"/>
            <a:ext cx="2062500" cy="1114500"/>
          </a:xfrm>
          <a:prstGeom prst="bentConnector3">
            <a:avLst>
              <a:gd name="adj1" fmla="val 77951"/>
            </a:avLst>
          </a:prstGeom>
          <a:noFill/>
          <a:ln w="19050" cap="flat" cmpd="sng">
            <a:solidFill>
              <a:schemeClr val="accent3"/>
            </a:solidFill>
            <a:prstDash val="solid"/>
            <a:miter lim="800000"/>
            <a:headEnd type="none" w="sm" len="sm"/>
            <a:tailEnd type="none" w="sm" len="sm"/>
          </a:ln>
        </p:spPr>
      </p:cxnSp>
      <p:cxnSp>
        <p:nvCxnSpPr>
          <p:cNvPr id="4582" name="Google Shape;4582;p33"/>
          <p:cNvCxnSpPr/>
          <p:nvPr/>
        </p:nvCxnSpPr>
        <p:spPr>
          <a:xfrm rot="10800000" flipH="1">
            <a:off x="2822713" y="1617543"/>
            <a:ext cx="2117400" cy="410400"/>
          </a:xfrm>
          <a:prstGeom prst="bentConnector3">
            <a:avLst>
              <a:gd name="adj1" fmla="val 75350"/>
            </a:avLst>
          </a:prstGeom>
          <a:noFill/>
          <a:ln w="19050" cap="flat" cmpd="sng">
            <a:solidFill>
              <a:schemeClr val="accent3"/>
            </a:solidFill>
            <a:prstDash val="solid"/>
            <a:miter lim="800000"/>
            <a:headEnd type="none" w="sm" len="sm"/>
            <a:tailEnd type="none" w="sm" len="sm"/>
          </a:ln>
        </p:spPr>
      </p:cxnSp>
      <p:cxnSp>
        <p:nvCxnSpPr>
          <p:cNvPr id="4583" name="Google Shape;4583;p33"/>
          <p:cNvCxnSpPr/>
          <p:nvPr/>
        </p:nvCxnSpPr>
        <p:spPr>
          <a:xfrm rot="-5400000">
            <a:off x="2540564" y="2806907"/>
            <a:ext cx="2681700" cy="2117400"/>
          </a:xfrm>
          <a:prstGeom prst="bentConnector3">
            <a:avLst>
              <a:gd name="adj1" fmla="val -777"/>
            </a:avLst>
          </a:prstGeom>
          <a:noFill/>
          <a:ln w="19050" cap="flat" cmpd="sng">
            <a:solidFill>
              <a:schemeClr val="accent3"/>
            </a:solidFill>
            <a:prstDash val="solid"/>
            <a:miter lim="800000"/>
            <a:headEnd type="none" w="sm" len="sm"/>
            <a:tailEnd type="none" w="sm" len="sm"/>
          </a:ln>
        </p:spPr>
      </p:cxnSp>
      <p:cxnSp>
        <p:nvCxnSpPr>
          <p:cNvPr id="4584" name="Google Shape;4584;p33"/>
          <p:cNvCxnSpPr/>
          <p:nvPr/>
        </p:nvCxnSpPr>
        <p:spPr>
          <a:xfrm flipH="1">
            <a:off x="7276445" y="2003110"/>
            <a:ext cx="2074800" cy="863100"/>
          </a:xfrm>
          <a:prstGeom prst="bentConnector3">
            <a:avLst>
              <a:gd name="adj1" fmla="val 64853"/>
            </a:avLst>
          </a:prstGeom>
          <a:noFill/>
          <a:ln w="19050" cap="flat" cmpd="sng">
            <a:solidFill>
              <a:schemeClr val="accent3"/>
            </a:solidFill>
            <a:prstDash val="solid"/>
            <a:miter lim="800000"/>
            <a:headEnd type="none" w="sm" len="sm"/>
            <a:tailEnd type="none" w="sm" len="sm"/>
          </a:ln>
        </p:spPr>
      </p:cxnSp>
      <p:cxnSp>
        <p:nvCxnSpPr>
          <p:cNvPr id="4585" name="Google Shape;4585;p33"/>
          <p:cNvCxnSpPr/>
          <p:nvPr/>
        </p:nvCxnSpPr>
        <p:spPr>
          <a:xfrm rot="10800000">
            <a:off x="6924845" y="3080394"/>
            <a:ext cx="2426400" cy="2169600"/>
          </a:xfrm>
          <a:prstGeom prst="bentConnector3">
            <a:avLst>
              <a:gd name="adj1" fmla="val 61467"/>
            </a:avLst>
          </a:prstGeom>
          <a:noFill/>
          <a:ln w="19050" cap="flat" cmpd="sng">
            <a:solidFill>
              <a:schemeClr val="accent3"/>
            </a:solidFill>
            <a:prstDash val="solid"/>
            <a:miter lim="800000"/>
            <a:headEnd type="none" w="sm" len="sm"/>
            <a:tailEnd type="none" w="sm" len="sm"/>
          </a:ln>
        </p:spPr>
      </p:cxnSp>
      <p:cxnSp>
        <p:nvCxnSpPr>
          <p:cNvPr id="4586" name="Google Shape;4586;p33"/>
          <p:cNvCxnSpPr/>
          <p:nvPr/>
        </p:nvCxnSpPr>
        <p:spPr>
          <a:xfrm rot="10800000">
            <a:off x="7276487" y="3235264"/>
            <a:ext cx="2092800" cy="361800"/>
          </a:xfrm>
          <a:prstGeom prst="bentConnector3">
            <a:avLst>
              <a:gd name="adj1" fmla="val 76599"/>
            </a:avLst>
          </a:prstGeom>
          <a:noFill/>
          <a:ln w="19050" cap="flat" cmpd="sng">
            <a:solidFill>
              <a:schemeClr val="accent3"/>
            </a:solidFill>
            <a:prstDash val="solid"/>
            <a:miter lim="800000"/>
            <a:headEnd type="none" w="sm" len="sm"/>
            <a:tailEnd type="none" w="sm" len="sm"/>
          </a:ln>
        </p:spPr>
      </p:cxnSp>
      <p:sp>
        <p:nvSpPr>
          <p:cNvPr id="4587" name="Google Shape;4587;p33"/>
          <p:cNvSpPr/>
          <p:nvPr/>
        </p:nvSpPr>
        <p:spPr>
          <a:xfrm>
            <a:off x="3225500" y="1535212"/>
            <a:ext cx="955637" cy="955637"/>
          </a:xfrm>
          <a:prstGeom prst="roundRect">
            <a:avLst>
              <a:gd name="adj" fmla="val 16667"/>
            </a:avLst>
          </a:prstGeom>
          <a:solidFill>
            <a:schemeClr val="lt1"/>
          </a:solidFill>
          <a:ln w="28575" cap="flat" cmpd="sng">
            <a:solidFill>
              <a:schemeClr val="accent5"/>
            </a:solidFill>
            <a:prstDash val="solid"/>
            <a:miter lim="800000"/>
            <a:headEnd type="none" w="sm" len="sm"/>
            <a:tailEnd type="none" w="sm" len="sm"/>
          </a:ln>
          <a:effectLst>
            <a:outerShdw blurRad="228600" dist="152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88" name="Google Shape;4588;p33"/>
          <p:cNvSpPr/>
          <p:nvPr/>
        </p:nvSpPr>
        <p:spPr>
          <a:xfrm>
            <a:off x="3225500" y="3122758"/>
            <a:ext cx="955637" cy="955637"/>
          </a:xfrm>
          <a:prstGeom prst="roundRect">
            <a:avLst>
              <a:gd name="adj" fmla="val 16667"/>
            </a:avLst>
          </a:prstGeom>
          <a:solidFill>
            <a:schemeClr val="lt1"/>
          </a:solidFill>
          <a:ln w="28575" cap="flat" cmpd="sng">
            <a:solidFill>
              <a:schemeClr val="accent5"/>
            </a:solidFill>
            <a:prstDash val="solid"/>
            <a:miter lim="800000"/>
            <a:headEnd type="none" w="sm" len="sm"/>
            <a:tailEnd type="none" w="sm" len="sm"/>
          </a:ln>
          <a:effectLst>
            <a:outerShdw blurRad="228600" dist="152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89" name="Google Shape;4589;p33"/>
          <p:cNvSpPr/>
          <p:nvPr/>
        </p:nvSpPr>
        <p:spPr>
          <a:xfrm>
            <a:off x="8153400" y="3122758"/>
            <a:ext cx="955637" cy="955637"/>
          </a:xfrm>
          <a:prstGeom prst="roundRect">
            <a:avLst>
              <a:gd name="adj" fmla="val 16667"/>
            </a:avLst>
          </a:prstGeom>
          <a:solidFill>
            <a:schemeClr val="lt1"/>
          </a:solidFill>
          <a:ln w="28575" cap="flat" cmpd="sng">
            <a:solidFill>
              <a:schemeClr val="accent5"/>
            </a:solidFill>
            <a:prstDash val="solid"/>
            <a:miter lim="800000"/>
            <a:headEnd type="none" w="sm" len="sm"/>
            <a:tailEnd type="none" w="sm" len="sm"/>
          </a:ln>
          <a:effectLst>
            <a:outerShdw blurRad="228600" dist="152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90" name="Google Shape;4590;p33"/>
          <p:cNvSpPr/>
          <p:nvPr/>
        </p:nvSpPr>
        <p:spPr>
          <a:xfrm>
            <a:off x="8153400" y="1535212"/>
            <a:ext cx="955637" cy="955637"/>
          </a:xfrm>
          <a:prstGeom prst="roundRect">
            <a:avLst>
              <a:gd name="adj" fmla="val 16667"/>
            </a:avLst>
          </a:prstGeom>
          <a:solidFill>
            <a:schemeClr val="lt1"/>
          </a:solidFill>
          <a:ln w="28575" cap="flat" cmpd="sng">
            <a:solidFill>
              <a:schemeClr val="accent5"/>
            </a:solidFill>
            <a:prstDash val="solid"/>
            <a:miter lim="800000"/>
            <a:headEnd type="none" w="sm" len="sm"/>
            <a:tailEnd type="none" w="sm" len="sm"/>
          </a:ln>
          <a:effectLst>
            <a:outerShdw blurRad="228600" dist="152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91" name="Google Shape;4591;p33"/>
          <p:cNvSpPr/>
          <p:nvPr/>
        </p:nvSpPr>
        <p:spPr>
          <a:xfrm>
            <a:off x="8153400" y="4710304"/>
            <a:ext cx="955637" cy="955637"/>
          </a:xfrm>
          <a:prstGeom prst="roundRect">
            <a:avLst>
              <a:gd name="adj" fmla="val 16667"/>
            </a:avLst>
          </a:prstGeom>
          <a:solidFill>
            <a:schemeClr val="lt1"/>
          </a:solidFill>
          <a:ln w="28575" cap="flat" cmpd="sng">
            <a:solidFill>
              <a:schemeClr val="accent5"/>
            </a:solidFill>
            <a:prstDash val="solid"/>
            <a:miter lim="800000"/>
            <a:headEnd type="none" w="sm" len="sm"/>
            <a:tailEnd type="none" w="sm" len="sm"/>
          </a:ln>
          <a:effectLst>
            <a:outerShdw blurRad="228600" dist="152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92" name="Google Shape;4592;p33"/>
          <p:cNvSpPr/>
          <p:nvPr/>
        </p:nvSpPr>
        <p:spPr>
          <a:xfrm>
            <a:off x="3225500" y="4710304"/>
            <a:ext cx="955637" cy="955637"/>
          </a:xfrm>
          <a:prstGeom prst="roundRect">
            <a:avLst>
              <a:gd name="adj" fmla="val 16667"/>
            </a:avLst>
          </a:prstGeom>
          <a:solidFill>
            <a:schemeClr val="lt1"/>
          </a:solidFill>
          <a:ln w="28575" cap="flat" cmpd="sng">
            <a:solidFill>
              <a:schemeClr val="accent5"/>
            </a:solidFill>
            <a:prstDash val="solid"/>
            <a:miter lim="800000"/>
            <a:headEnd type="none" w="sm" len="sm"/>
            <a:tailEnd type="none" w="sm" len="sm"/>
          </a:ln>
          <a:effectLst>
            <a:outerShdw blurRad="228600" dist="152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594" name="Google Shape;4594;p33" descr="Aparato respiratorio - Biquipedia, a enciclopedia libre"/>
          <p:cNvPicPr preferRelativeResize="0"/>
          <p:nvPr/>
        </p:nvPicPr>
        <p:blipFill rotWithShape="1">
          <a:blip r:embed="rId3">
            <a:alphaModFix/>
          </a:blip>
          <a:srcRect/>
          <a:stretch/>
        </p:blipFill>
        <p:spPr>
          <a:xfrm>
            <a:off x="4971497" y="1575259"/>
            <a:ext cx="2857500" cy="3857625"/>
          </a:xfrm>
          <a:prstGeom prst="rect">
            <a:avLst/>
          </a:prstGeom>
          <a:noFill/>
          <a:ln>
            <a:noFill/>
          </a:ln>
        </p:spPr>
      </p:pic>
      <p:sp>
        <p:nvSpPr>
          <p:cNvPr id="4595" name="Google Shape;4595;p33"/>
          <p:cNvSpPr txBox="1"/>
          <p:nvPr/>
        </p:nvSpPr>
        <p:spPr>
          <a:xfrm>
            <a:off x="3467938" y="3181565"/>
            <a:ext cx="157655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9475A"/>
                </a:solidFill>
                <a:latin typeface="Arial Rounded"/>
                <a:ea typeface="Arial Rounded"/>
                <a:cs typeface="Arial Rounded"/>
                <a:sym typeface="Arial Rounded"/>
              </a:rPr>
              <a:t>2</a:t>
            </a:r>
            <a:endParaRPr sz="4800" b="1">
              <a:solidFill>
                <a:srgbClr val="E9475A"/>
              </a:solidFill>
              <a:latin typeface="Arial Rounded"/>
              <a:ea typeface="Arial Rounded"/>
              <a:cs typeface="Arial Rounded"/>
              <a:sym typeface="Arial Rounded"/>
            </a:endParaRPr>
          </a:p>
        </p:txBody>
      </p:sp>
      <p:sp>
        <p:nvSpPr>
          <p:cNvPr id="4596" name="Google Shape;4596;p33"/>
          <p:cNvSpPr txBox="1"/>
          <p:nvPr/>
        </p:nvSpPr>
        <p:spPr>
          <a:xfrm>
            <a:off x="3430207" y="1597054"/>
            <a:ext cx="157655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9475A"/>
                </a:solidFill>
                <a:latin typeface="Arial Rounded"/>
                <a:ea typeface="Arial Rounded"/>
                <a:cs typeface="Arial Rounded"/>
                <a:sym typeface="Arial Rounded"/>
              </a:rPr>
              <a:t>1</a:t>
            </a:r>
            <a:endParaRPr sz="4800" b="1">
              <a:solidFill>
                <a:srgbClr val="E9475A"/>
              </a:solidFill>
              <a:latin typeface="Arial Rounded"/>
              <a:ea typeface="Arial Rounded"/>
              <a:cs typeface="Arial Rounded"/>
              <a:sym typeface="Arial Rounded"/>
            </a:endParaRPr>
          </a:p>
        </p:txBody>
      </p:sp>
      <p:sp>
        <p:nvSpPr>
          <p:cNvPr id="4597" name="Google Shape;4597;p33"/>
          <p:cNvSpPr txBox="1"/>
          <p:nvPr/>
        </p:nvSpPr>
        <p:spPr>
          <a:xfrm>
            <a:off x="3444994" y="4783129"/>
            <a:ext cx="157655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9475A"/>
                </a:solidFill>
                <a:latin typeface="Arial Rounded"/>
                <a:ea typeface="Arial Rounded"/>
                <a:cs typeface="Arial Rounded"/>
                <a:sym typeface="Arial Rounded"/>
              </a:rPr>
              <a:t>3</a:t>
            </a:r>
            <a:endParaRPr sz="4800" b="1">
              <a:solidFill>
                <a:srgbClr val="E9475A"/>
              </a:solidFill>
              <a:latin typeface="Arial Rounded"/>
              <a:ea typeface="Arial Rounded"/>
              <a:cs typeface="Arial Rounded"/>
              <a:sym typeface="Arial Rounded"/>
            </a:endParaRPr>
          </a:p>
        </p:txBody>
      </p:sp>
      <p:sp>
        <p:nvSpPr>
          <p:cNvPr id="4598" name="Google Shape;4598;p33"/>
          <p:cNvSpPr txBox="1"/>
          <p:nvPr/>
        </p:nvSpPr>
        <p:spPr>
          <a:xfrm>
            <a:off x="8386951" y="1592363"/>
            <a:ext cx="157655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9475A"/>
                </a:solidFill>
                <a:latin typeface="Arial Rounded"/>
                <a:ea typeface="Arial Rounded"/>
                <a:cs typeface="Arial Rounded"/>
                <a:sym typeface="Arial Rounded"/>
              </a:rPr>
              <a:t>4</a:t>
            </a:r>
            <a:endParaRPr sz="4800" b="1">
              <a:solidFill>
                <a:srgbClr val="E9475A"/>
              </a:solidFill>
              <a:latin typeface="Arial Rounded"/>
              <a:ea typeface="Arial Rounded"/>
              <a:cs typeface="Arial Rounded"/>
              <a:sym typeface="Arial Rounded"/>
            </a:endParaRPr>
          </a:p>
        </p:txBody>
      </p:sp>
      <p:sp>
        <p:nvSpPr>
          <p:cNvPr id="4599" name="Google Shape;4599;p33"/>
          <p:cNvSpPr txBox="1"/>
          <p:nvPr/>
        </p:nvSpPr>
        <p:spPr>
          <a:xfrm>
            <a:off x="8361307" y="3164969"/>
            <a:ext cx="157655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9475A"/>
                </a:solidFill>
                <a:latin typeface="Arial Rounded"/>
                <a:ea typeface="Arial Rounded"/>
                <a:cs typeface="Arial Rounded"/>
                <a:sym typeface="Arial Rounded"/>
              </a:rPr>
              <a:t>5</a:t>
            </a:r>
            <a:endParaRPr/>
          </a:p>
        </p:txBody>
      </p:sp>
      <p:sp>
        <p:nvSpPr>
          <p:cNvPr id="4600" name="Google Shape;4600;p33"/>
          <p:cNvSpPr txBox="1"/>
          <p:nvPr/>
        </p:nvSpPr>
        <p:spPr>
          <a:xfrm>
            <a:off x="8386951" y="4751742"/>
            <a:ext cx="157655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9475A"/>
                </a:solidFill>
                <a:latin typeface="Arial Rounded"/>
                <a:ea typeface="Arial Rounded"/>
                <a:cs typeface="Arial Rounded"/>
                <a:sym typeface="Arial Rounded"/>
              </a:rPr>
              <a:t>6</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04"/>
        <p:cNvGrpSpPr/>
        <p:nvPr/>
      </p:nvGrpSpPr>
      <p:grpSpPr>
        <a:xfrm>
          <a:off x="0" y="0"/>
          <a:ext cx="0" cy="0"/>
          <a:chOff x="0" y="0"/>
          <a:chExt cx="0" cy="0"/>
        </a:xfrm>
      </p:grpSpPr>
      <p:sp>
        <p:nvSpPr>
          <p:cNvPr id="4605" name="Google Shape;4605;p34"/>
          <p:cNvSpPr txBox="1">
            <a:spLocks noGrp="1"/>
          </p:cNvSpPr>
          <p:nvPr>
            <p:ph type="title"/>
          </p:nvPr>
        </p:nvSpPr>
        <p:spPr>
          <a:xfrm>
            <a:off x="599089" y="540736"/>
            <a:ext cx="8474075" cy="7080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6DBA66"/>
              </a:buClr>
              <a:buSzPts val="4400"/>
              <a:buFont typeface="Arial Black"/>
              <a:buNone/>
            </a:pPr>
            <a:r>
              <a:rPr lang="en-US" sz="4400">
                <a:solidFill>
                  <a:srgbClr val="6DBA66"/>
                </a:solidFill>
                <a:latin typeface="Arial Black"/>
                <a:ea typeface="Arial Black"/>
                <a:cs typeface="Arial Black"/>
                <a:sym typeface="Arial Black"/>
              </a:rPr>
              <a:t>Human Health Infographic</a:t>
            </a:r>
            <a:endParaRPr/>
          </a:p>
        </p:txBody>
      </p:sp>
      <p:sp>
        <p:nvSpPr>
          <p:cNvPr id="4606" name="Google Shape;4606;p34"/>
          <p:cNvSpPr txBox="1"/>
          <p:nvPr/>
        </p:nvSpPr>
        <p:spPr>
          <a:xfrm>
            <a:off x="813145" y="1450736"/>
            <a:ext cx="9721850" cy="301625"/>
          </a:xfrm>
          <a:prstGeom prst="rect">
            <a:avLst/>
          </a:prstGeom>
          <a:noFill/>
          <a:ln>
            <a:noFill/>
          </a:ln>
        </p:spPr>
        <p:txBody>
          <a:bodyPr spcFirstLastPara="1" wrap="square" lIns="91425" tIns="45700" rIns="91425" bIns="45700" anchor="t" anchorCtr="0">
            <a:normAutofit fontScale="62500" lnSpcReduction="20000"/>
          </a:bodyPr>
          <a:lstStyle/>
          <a:p>
            <a:pPr marL="228600" marR="0" lvl="0" indent="-228600" algn="l" rtl="0">
              <a:lnSpc>
                <a:spcPct val="90000"/>
              </a:lnSpc>
              <a:spcBef>
                <a:spcPts val="0"/>
              </a:spcBef>
              <a:spcAft>
                <a:spcPts val="0"/>
              </a:spcAft>
              <a:buClr>
                <a:schemeClr val="dk1"/>
              </a:buClr>
              <a:buSzPct val="100000"/>
              <a:buFont typeface="Arial"/>
              <a:buChar char="•"/>
            </a:pPr>
            <a:r>
              <a:rPr lang="en-US" sz="2800">
                <a:solidFill>
                  <a:schemeClr val="dk1"/>
                </a:solidFill>
                <a:latin typeface="Arial"/>
                <a:ea typeface="Arial"/>
                <a:cs typeface="Arial"/>
                <a:sym typeface="Arial"/>
              </a:rPr>
              <a:t>Insert the title of your subtitle Here</a:t>
            </a:r>
            <a:endParaRPr sz="2800">
              <a:solidFill>
                <a:schemeClr val="dk1"/>
              </a:solidFill>
              <a:latin typeface="Arial"/>
              <a:ea typeface="Arial"/>
              <a:cs typeface="Arial"/>
              <a:sym typeface="Arial"/>
            </a:endParaRPr>
          </a:p>
        </p:txBody>
      </p:sp>
      <p:grpSp>
        <p:nvGrpSpPr>
          <p:cNvPr id="4607" name="Google Shape;4607;p34"/>
          <p:cNvGrpSpPr/>
          <p:nvPr/>
        </p:nvGrpSpPr>
        <p:grpSpPr>
          <a:xfrm>
            <a:off x="2067486" y="2604298"/>
            <a:ext cx="1818889" cy="1391309"/>
            <a:chOff x="635324" y="1595142"/>
            <a:chExt cx="1732275" cy="1325056"/>
          </a:xfrm>
        </p:grpSpPr>
        <p:sp>
          <p:nvSpPr>
            <p:cNvPr id="4608" name="Google Shape;4608;p34"/>
            <p:cNvSpPr txBox="1"/>
            <p:nvPr/>
          </p:nvSpPr>
          <p:spPr>
            <a:xfrm>
              <a:off x="635324" y="1595142"/>
              <a:ext cx="1732275" cy="24608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F3F3F"/>
                </a:buClr>
                <a:buSzPts val="1470"/>
                <a:buFont typeface="Arial"/>
                <a:buNone/>
              </a:pPr>
              <a:r>
                <a:rPr lang="en-US" sz="1470" b="1">
                  <a:solidFill>
                    <a:srgbClr val="3F3F3F"/>
                  </a:solidFill>
                  <a:latin typeface="Arial"/>
                  <a:ea typeface="Arial"/>
                  <a:cs typeface="Arial"/>
                  <a:sym typeface="Arial"/>
                </a:rPr>
                <a:t>Name Here</a:t>
              </a:r>
              <a:endParaRPr/>
            </a:p>
          </p:txBody>
        </p:sp>
        <p:sp>
          <p:nvSpPr>
            <p:cNvPr id="4609" name="Google Shape;4609;p34"/>
            <p:cNvSpPr txBox="1"/>
            <p:nvPr/>
          </p:nvSpPr>
          <p:spPr>
            <a:xfrm>
              <a:off x="635324" y="1913817"/>
              <a:ext cx="1732275" cy="249580"/>
            </a:xfrm>
            <a:prstGeom prst="rect">
              <a:avLst/>
            </a:prstGeom>
            <a:solidFill>
              <a:srgbClr val="E9475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470"/>
                <a:buFont typeface="Arial"/>
                <a:buNone/>
              </a:pPr>
              <a:r>
                <a:rPr lang="en-US" sz="1470" b="1">
                  <a:solidFill>
                    <a:srgbClr val="FFFFFF"/>
                  </a:solidFill>
                  <a:latin typeface="Arial"/>
                  <a:ea typeface="Arial"/>
                  <a:cs typeface="Arial"/>
                  <a:sym typeface="Arial"/>
                </a:rPr>
                <a:t>Programmer</a:t>
              </a:r>
              <a:endParaRPr/>
            </a:p>
          </p:txBody>
        </p:sp>
        <p:sp>
          <p:nvSpPr>
            <p:cNvPr id="4610" name="Google Shape;4610;p34"/>
            <p:cNvSpPr txBox="1"/>
            <p:nvPr/>
          </p:nvSpPr>
          <p:spPr>
            <a:xfrm>
              <a:off x="635324" y="2278264"/>
              <a:ext cx="1732275" cy="64193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60">
                  <a:solidFill>
                    <a:srgbClr val="3F3F3F"/>
                  </a:solidFill>
                  <a:latin typeface="Arial"/>
                  <a:ea typeface="Arial"/>
                  <a:cs typeface="Arial"/>
                  <a:sym typeface="Arial"/>
                </a:rPr>
                <a:t>You can simply impress your audience and add a unique zing.  </a:t>
              </a:r>
              <a:endParaRPr sz="1260">
                <a:solidFill>
                  <a:srgbClr val="3F3F3F"/>
                </a:solidFill>
                <a:latin typeface="Arial"/>
                <a:ea typeface="Arial"/>
                <a:cs typeface="Arial"/>
                <a:sym typeface="Arial"/>
              </a:endParaRPr>
            </a:p>
          </p:txBody>
        </p:sp>
      </p:grpSp>
      <p:grpSp>
        <p:nvGrpSpPr>
          <p:cNvPr id="4611" name="Google Shape;4611;p34"/>
          <p:cNvGrpSpPr/>
          <p:nvPr/>
        </p:nvGrpSpPr>
        <p:grpSpPr>
          <a:xfrm>
            <a:off x="8469247" y="2604298"/>
            <a:ext cx="1818889" cy="1391309"/>
            <a:chOff x="635324" y="1595142"/>
            <a:chExt cx="1732275" cy="1325056"/>
          </a:xfrm>
        </p:grpSpPr>
        <p:sp>
          <p:nvSpPr>
            <p:cNvPr id="4612" name="Google Shape;4612;p34"/>
            <p:cNvSpPr txBox="1"/>
            <p:nvPr/>
          </p:nvSpPr>
          <p:spPr>
            <a:xfrm>
              <a:off x="635324" y="1595142"/>
              <a:ext cx="1732275" cy="24608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F3F3F"/>
                </a:buClr>
                <a:buSzPts val="1470"/>
                <a:buFont typeface="Arial"/>
                <a:buNone/>
              </a:pPr>
              <a:r>
                <a:rPr lang="en-US" sz="1470" b="1">
                  <a:solidFill>
                    <a:srgbClr val="3F3F3F"/>
                  </a:solidFill>
                  <a:latin typeface="Arial"/>
                  <a:ea typeface="Arial"/>
                  <a:cs typeface="Arial"/>
                  <a:sym typeface="Arial"/>
                </a:rPr>
                <a:t>Name Here</a:t>
              </a:r>
              <a:endParaRPr/>
            </a:p>
          </p:txBody>
        </p:sp>
        <p:sp>
          <p:nvSpPr>
            <p:cNvPr id="4613" name="Google Shape;4613;p34"/>
            <p:cNvSpPr txBox="1"/>
            <p:nvPr/>
          </p:nvSpPr>
          <p:spPr>
            <a:xfrm>
              <a:off x="635324" y="1913817"/>
              <a:ext cx="1732275" cy="249580"/>
            </a:xfrm>
            <a:prstGeom prst="rect">
              <a:avLst/>
            </a:prstGeom>
            <a:solidFill>
              <a:srgbClr val="6DBA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470"/>
                <a:buFont typeface="Arial"/>
                <a:buNone/>
              </a:pPr>
              <a:r>
                <a:rPr lang="en-US" sz="1470" b="1">
                  <a:solidFill>
                    <a:srgbClr val="FFFFFF"/>
                  </a:solidFill>
                  <a:latin typeface="Arial"/>
                  <a:ea typeface="Arial"/>
                  <a:cs typeface="Arial"/>
                  <a:sym typeface="Arial"/>
                </a:rPr>
                <a:t>Programmer</a:t>
              </a:r>
              <a:endParaRPr/>
            </a:p>
          </p:txBody>
        </p:sp>
        <p:sp>
          <p:nvSpPr>
            <p:cNvPr id="4614" name="Google Shape;4614;p34"/>
            <p:cNvSpPr txBox="1"/>
            <p:nvPr/>
          </p:nvSpPr>
          <p:spPr>
            <a:xfrm>
              <a:off x="635324" y="2278264"/>
              <a:ext cx="1732275" cy="64193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60">
                  <a:solidFill>
                    <a:srgbClr val="3F3F3F"/>
                  </a:solidFill>
                  <a:latin typeface="Arial"/>
                  <a:ea typeface="Arial"/>
                  <a:cs typeface="Arial"/>
                  <a:sym typeface="Arial"/>
                </a:rPr>
                <a:t>You can simply impress your audience and add a unique zing.  </a:t>
              </a:r>
              <a:endParaRPr sz="1260">
                <a:solidFill>
                  <a:srgbClr val="3F3F3F"/>
                </a:solidFill>
                <a:latin typeface="Arial"/>
                <a:ea typeface="Arial"/>
                <a:cs typeface="Arial"/>
                <a:sym typeface="Arial"/>
              </a:endParaRPr>
            </a:p>
          </p:txBody>
        </p:sp>
      </p:grpSp>
      <p:grpSp>
        <p:nvGrpSpPr>
          <p:cNvPr id="4615" name="Google Shape;4615;p34"/>
          <p:cNvGrpSpPr/>
          <p:nvPr/>
        </p:nvGrpSpPr>
        <p:grpSpPr>
          <a:xfrm>
            <a:off x="6579037" y="4385821"/>
            <a:ext cx="1818889" cy="1391309"/>
            <a:chOff x="635324" y="1595142"/>
            <a:chExt cx="1732275" cy="1325056"/>
          </a:xfrm>
        </p:grpSpPr>
        <p:sp>
          <p:nvSpPr>
            <p:cNvPr id="4616" name="Google Shape;4616;p34"/>
            <p:cNvSpPr txBox="1"/>
            <p:nvPr/>
          </p:nvSpPr>
          <p:spPr>
            <a:xfrm>
              <a:off x="635324" y="1595142"/>
              <a:ext cx="1732275" cy="24608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F3F3F"/>
                </a:buClr>
                <a:buSzPts val="1470"/>
                <a:buFont typeface="Arial"/>
                <a:buNone/>
              </a:pPr>
              <a:r>
                <a:rPr lang="en-US" sz="1470" b="1">
                  <a:solidFill>
                    <a:srgbClr val="3F3F3F"/>
                  </a:solidFill>
                  <a:latin typeface="Arial"/>
                  <a:ea typeface="Arial"/>
                  <a:cs typeface="Arial"/>
                  <a:sym typeface="Arial"/>
                </a:rPr>
                <a:t>Name Here</a:t>
              </a:r>
              <a:endParaRPr/>
            </a:p>
          </p:txBody>
        </p:sp>
        <p:sp>
          <p:nvSpPr>
            <p:cNvPr id="4617" name="Google Shape;4617;p34"/>
            <p:cNvSpPr txBox="1"/>
            <p:nvPr/>
          </p:nvSpPr>
          <p:spPr>
            <a:xfrm>
              <a:off x="635324" y="1913817"/>
              <a:ext cx="1732275" cy="249580"/>
            </a:xfrm>
            <a:prstGeom prst="rect">
              <a:avLst/>
            </a:prstGeom>
            <a:solidFill>
              <a:srgbClr val="E9475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470"/>
                <a:buFont typeface="Arial"/>
                <a:buNone/>
              </a:pPr>
              <a:r>
                <a:rPr lang="en-US" sz="1470" b="1">
                  <a:solidFill>
                    <a:srgbClr val="FFFFFF"/>
                  </a:solidFill>
                  <a:latin typeface="Arial"/>
                  <a:ea typeface="Arial"/>
                  <a:cs typeface="Arial"/>
                  <a:sym typeface="Arial"/>
                </a:rPr>
                <a:t>Programmer</a:t>
              </a:r>
              <a:endParaRPr/>
            </a:p>
          </p:txBody>
        </p:sp>
        <p:sp>
          <p:nvSpPr>
            <p:cNvPr id="4618" name="Google Shape;4618;p34"/>
            <p:cNvSpPr txBox="1"/>
            <p:nvPr/>
          </p:nvSpPr>
          <p:spPr>
            <a:xfrm>
              <a:off x="635324" y="2278264"/>
              <a:ext cx="1732275" cy="64193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60">
                  <a:solidFill>
                    <a:srgbClr val="3F3F3F"/>
                  </a:solidFill>
                  <a:latin typeface="Arial"/>
                  <a:ea typeface="Arial"/>
                  <a:cs typeface="Arial"/>
                  <a:sym typeface="Arial"/>
                </a:rPr>
                <a:t>You can simply impress your audience and add a unique zing.  </a:t>
              </a:r>
              <a:endParaRPr sz="1260">
                <a:solidFill>
                  <a:srgbClr val="3F3F3F"/>
                </a:solidFill>
                <a:latin typeface="Arial"/>
                <a:ea typeface="Arial"/>
                <a:cs typeface="Arial"/>
                <a:sym typeface="Arial"/>
              </a:endParaRPr>
            </a:p>
          </p:txBody>
        </p:sp>
      </p:grpSp>
      <p:grpSp>
        <p:nvGrpSpPr>
          <p:cNvPr id="4619" name="Google Shape;4619;p34"/>
          <p:cNvGrpSpPr/>
          <p:nvPr/>
        </p:nvGrpSpPr>
        <p:grpSpPr>
          <a:xfrm>
            <a:off x="3949775" y="4385821"/>
            <a:ext cx="1818889" cy="1391309"/>
            <a:chOff x="635324" y="1595142"/>
            <a:chExt cx="1732275" cy="1325056"/>
          </a:xfrm>
        </p:grpSpPr>
        <p:sp>
          <p:nvSpPr>
            <p:cNvPr id="4620" name="Google Shape;4620;p34"/>
            <p:cNvSpPr txBox="1"/>
            <p:nvPr/>
          </p:nvSpPr>
          <p:spPr>
            <a:xfrm>
              <a:off x="635324" y="1595142"/>
              <a:ext cx="1732275" cy="24608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F3F3F"/>
                </a:buClr>
                <a:buSzPts val="1470"/>
                <a:buFont typeface="Arial"/>
                <a:buNone/>
              </a:pPr>
              <a:r>
                <a:rPr lang="en-US" sz="1470" b="1">
                  <a:solidFill>
                    <a:srgbClr val="3F3F3F"/>
                  </a:solidFill>
                  <a:latin typeface="Arial"/>
                  <a:ea typeface="Arial"/>
                  <a:cs typeface="Arial"/>
                  <a:sym typeface="Arial"/>
                </a:rPr>
                <a:t>Name Here</a:t>
              </a:r>
              <a:endParaRPr/>
            </a:p>
          </p:txBody>
        </p:sp>
        <p:sp>
          <p:nvSpPr>
            <p:cNvPr id="4621" name="Google Shape;4621;p34"/>
            <p:cNvSpPr txBox="1"/>
            <p:nvPr/>
          </p:nvSpPr>
          <p:spPr>
            <a:xfrm>
              <a:off x="635324" y="1913817"/>
              <a:ext cx="1732275" cy="249580"/>
            </a:xfrm>
            <a:prstGeom prst="rect">
              <a:avLst/>
            </a:prstGeom>
            <a:solidFill>
              <a:srgbClr val="6DBA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470"/>
                <a:buFont typeface="Arial"/>
                <a:buNone/>
              </a:pPr>
              <a:r>
                <a:rPr lang="en-US" sz="1470" b="1">
                  <a:solidFill>
                    <a:srgbClr val="FFFFFF"/>
                  </a:solidFill>
                  <a:latin typeface="Arial"/>
                  <a:ea typeface="Arial"/>
                  <a:cs typeface="Arial"/>
                  <a:sym typeface="Arial"/>
                </a:rPr>
                <a:t>Programmer</a:t>
              </a:r>
              <a:endParaRPr/>
            </a:p>
          </p:txBody>
        </p:sp>
        <p:sp>
          <p:nvSpPr>
            <p:cNvPr id="4622" name="Google Shape;4622;p34"/>
            <p:cNvSpPr txBox="1"/>
            <p:nvPr/>
          </p:nvSpPr>
          <p:spPr>
            <a:xfrm>
              <a:off x="635324" y="2278264"/>
              <a:ext cx="1732275" cy="64193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60">
                  <a:solidFill>
                    <a:srgbClr val="3F3F3F"/>
                  </a:solidFill>
                  <a:latin typeface="Arial"/>
                  <a:ea typeface="Arial"/>
                  <a:cs typeface="Arial"/>
                  <a:sym typeface="Arial"/>
                </a:rPr>
                <a:t>You can simply impress your audience and add a unique zing.  </a:t>
              </a:r>
              <a:endParaRPr sz="1260">
                <a:solidFill>
                  <a:srgbClr val="3F3F3F"/>
                </a:solidFill>
                <a:latin typeface="Arial"/>
                <a:ea typeface="Arial"/>
                <a:cs typeface="Arial"/>
                <a:sym typeface="Arial"/>
              </a:endParaRPr>
            </a:p>
          </p:txBody>
        </p:sp>
      </p:grpSp>
      <p:pic>
        <p:nvPicPr>
          <p:cNvPr id="4623" name="Google Shape;4623;p34"/>
          <p:cNvPicPr preferRelativeResize="0"/>
          <p:nvPr/>
        </p:nvPicPr>
        <p:blipFill rotWithShape="1">
          <a:blip r:embed="rId3">
            <a:alphaModFix/>
          </a:blip>
          <a:srcRect/>
          <a:stretch/>
        </p:blipFill>
        <p:spPr>
          <a:xfrm>
            <a:off x="4836126" y="1426532"/>
            <a:ext cx="2794522" cy="283867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32"/>
        <p:cNvGrpSpPr/>
        <p:nvPr/>
      </p:nvGrpSpPr>
      <p:grpSpPr>
        <a:xfrm>
          <a:off x="0" y="0"/>
          <a:ext cx="0" cy="0"/>
          <a:chOff x="0" y="0"/>
          <a:chExt cx="0" cy="0"/>
        </a:xfrm>
      </p:grpSpPr>
      <p:pic>
        <p:nvPicPr>
          <p:cNvPr id="4633" name="Google Shape;4633;p36"/>
          <p:cNvPicPr preferRelativeResize="0"/>
          <p:nvPr/>
        </p:nvPicPr>
        <p:blipFill rotWithShape="1">
          <a:blip r:embed="rId3">
            <a:alphaModFix/>
          </a:blip>
          <a:srcRect/>
          <a:stretch/>
        </p:blipFill>
        <p:spPr>
          <a:xfrm>
            <a:off x="1099424" y="1129384"/>
            <a:ext cx="3043211" cy="2228671"/>
          </a:xfrm>
          <a:prstGeom prst="rect">
            <a:avLst/>
          </a:prstGeom>
          <a:noFill/>
          <a:ln>
            <a:noFill/>
          </a:ln>
        </p:spPr>
      </p:pic>
      <p:pic>
        <p:nvPicPr>
          <p:cNvPr id="4634" name="Google Shape;4634;p36"/>
          <p:cNvPicPr preferRelativeResize="0"/>
          <p:nvPr/>
        </p:nvPicPr>
        <p:blipFill rotWithShape="1">
          <a:blip r:embed="rId4">
            <a:alphaModFix/>
          </a:blip>
          <a:srcRect/>
          <a:stretch/>
        </p:blipFill>
        <p:spPr>
          <a:xfrm>
            <a:off x="9641620" y="1881191"/>
            <a:ext cx="2029375" cy="3962724"/>
          </a:xfrm>
          <a:prstGeom prst="rect">
            <a:avLst/>
          </a:prstGeom>
          <a:noFill/>
          <a:ln>
            <a:noFill/>
          </a:ln>
        </p:spPr>
      </p:pic>
      <p:pic>
        <p:nvPicPr>
          <p:cNvPr id="4635" name="Google Shape;4635;p36"/>
          <p:cNvPicPr preferRelativeResize="0"/>
          <p:nvPr/>
        </p:nvPicPr>
        <p:blipFill rotWithShape="1">
          <a:blip r:embed="rId5">
            <a:alphaModFix/>
          </a:blip>
          <a:srcRect/>
          <a:stretch/>
        </p:blipFill>
        <p:spPr>
          <a:xfrm>
            <a:off x="1520568" y="3762649"/>
            <a:ext cx="1942809" cy="2402092"/>
          </a:xfrm>
          <a:prstGeom prst="rect">
            <a:avLst/>
          </a:prstGeom>
          <a:noFill/>
          <a:ln>
            <a:noFill/>
          </a:ln>
        </p:spPr>
      </p:pic>
      <p:pic>
        <p:nvPicPr>
          <p:cNvPr id="4636" name="Google Shape;4636;p36"/>
          <p:cNvPicPr preferRelativeResize="0"/>
          <p:nvPr/>
        </p:nvPicPr>
        <p:blipFill rotWithShape="1">
          <a:blip r:embed="rId6">
            <a:alphaModFix/>
          </a:blip>
          <a:srcRect/>
          <a:stretch/>
        </p:blipFill>
        <p:spPr>
          <a:xfrm>
            <a:off x="4725600" y="804346"/>
            <a:ext cx="2443499" cy="2421551"/>
          </a:xfrm>
          <a:prstGeom prst="rect">
            <a:avLst/>
          </a:prstGeom>
          <a:noFill/>
          <a:ln>
            <a:noFill/>
          </a:ln>
        </p:spPr>
      </p:pic>
      <p:pic>
        <p:nvPicPr>
          <p:cNvPr id="4637" name="Google Shape;4637;p36"/>
          <p:cNvPicPr preferRelativeResize="0"/>
          <p:nvPr/>
        </p:nvPicPr>
        <p:blipFill rotWithShape="1">
          <a:blip r:embed="rId7">
            <a:alphaModFix/>
          </a:blip>
          <a:srcRect/>
          <a:stretch/>
        </p:blipFill>
        <p:spPr>
          <a:xfrm>
            <a:off x="4254599" y="3225897"/>
            <a:ext cx="4804056" cy="2938844"/>
          </a:xfrm>
          <a:prstGeom prst="rect">
            <a:avLst/>
          </a:prstGeom>
          <a:noFill/>
          <a:ln>
            <a:noFill/>
          </a:ln>
        </p:spPr>
      </p:pic>
      <p:pic>
        <p:nvPicPr>
          <p:cNvPr id="4638" name="Google Shape;4638;p36"/>
          <p:cNvPicPr preferRelativeResize="0"/>
          <p:nvPr/>
        </p:nvPicPr>
        <p:blipFill rotWithShape="1">
          <a:blip r:embed="rId8">
            <a:alphaModFix/>
          </a:blip>
          <a:srcRect/>
          <a:stretch/>
        </p:blipFill>
        <p:spPr>
          <a:xfrm>
            <a:off x="7872120" y="1225422"/>
            <a:ext cx="1657536" cy="20004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42"/>
        <p:cNvGrpSpPr/>
        <p:nvPr/>
      </p:nvGrpSpPr>
      <p:grpSpPr>
        <a:xfrm>
          <a:off x="0" y="0"/>
          <a:ext cx="0" cy="0"/>
          <a:chOff x="0" y="0"/>
          <a:chExt cx="0" cy="0"/>
        </a:xfrm>
      </p:grpSpPr>
      <p:pic>
        <p:nvPicPr>
          <p:cNvPr id="4643" name="Google Shape;4643;p37"/>
          <p:cNvPicPr preferRelativeResize="0"/>
          <p:nvPr/>
        </p:nvPicPr>
        <p:blipFill rotWithShape="1">
          <a:blip r:embed="rId3">
            <a:alphaModFix/>
          </a:blip>
          <a:srcRect/>
          <a:stretch/>
        </p:blipFill>
        <p:spPr>
          <a:xfrm>
            <a:off x="487247" y="3455114"/>
            <a:ext cx="2665858" cy="2354517"/>
          </a:xfrm>
          <a:prstGeom prst="rect">
            <a:avLst/>
          </a:prstGeom>
          <a:noFill/>
          <a:ln>
            <a:noFill/>
          </a:ln>
        </p:spPr>
      </p:pic>
      <p:pic>
        <p:nvPicPr>
          <p:cNvPr id="4644" name="Google Shape;4644;p37"/>
          <p:cNvPicPr preferRelativeResize="0"/>
          <p:nvPr/>
        </p:nvPicPr>
        <p:blipFill rotWithShape="1">
          <a:blip r:embed="rId4">
            <a:alphaModFix/>
          </a:blip>
          <a:srcRect/>
          <a:stretch/>
        </p:blipFill>
        <p:spPr>
          <a:xfrm>
            <a:off x="3404797" y="2994563"/>
            <a:ext cx="2917175" cy="2969975"/>
          </a:xfrm>
          <a:prstGeom prst="rect">
            <a:avLst/>
          </a:prstGeom>
          <a:noFill/>
          <a:ln>
            <a:noFill/>
          </a:ln>
        </p:spPr>
      </p:pic>
      <p:pic>
        <p:nvPicPr>
          <p:cNvPr id="4645" name="Google Shape;4645;p37"/>
          <p:cNvPicPr preferRelativeResize="0"/>
          <p:nvPr/>
        </p:nvPicPr>
        <p:blipFill rotWithShape="1">
          <a:blip r:embed="rId5">
            <a:alphaModFix/>
          </a:blip>
          <a:srcRect/>
          <a:stretch/>
        </p:blipFill>
        <p:spPr>
          <a:xfrm>
            <a:off x="909291" y="1034490"/>
            <a:ext cx="1821769" cy="2278734"/>
          </a:xfrm>
          <a:prstGeom prst="rect">
            <a:avLst/>
          </a:prstGeom>
          <a:noFill/>
          <a:ln>
            <a:noFill/>
          </a:ln>
        </p:spPr>
      </p:pic>
      <p:pic>
        <p:nvPicPr>
          <p:cNvPr id="4646" name="Google Shape;4646;p37"/>
          <p:cNvPicPr preferRelativeResize="0"/>
          <p:nvPr/>
        </p:nvPicPr>
        <p:blipFill rotWithShape="1">
          <a:blip r:embed="rId6">
            <a:alphaModFix/>
          </a:blip>
          <a:srcRect/>
          <a:stretch/>
        </p:blipFill>
        <p:spPr>
          <a:xfrm>
            <a:off x="3467302" y="1296357"/>
            <a:ext cx="2193750" cy="1755000"/>
          </a:xfrm>
          <a:prstGeom prst="rect">
            <a:avLst/>
          </a:prstGeom>
          <a:noFill/>
          <a:ln>
            <a:noFill/>
          </a:ln>
        </p:spPr>
      </p:pic>
      <p:pic>
        <p:nvPicPr>
          <p:cNvPr id="4647" name="Google Shape;4647;p37"/>
          <p:cNvPicPr preferRelativeResize="0"/>
          <p:nvPr/>
        </p:nvPicPr>
        <p:blipFill rotWithShape="1">
          <a:blip r:embed="rId7">
            <a:alphaModFix/>
          </a:blip>
          <a:srcRect/>
          <a:stretch/>
        </p:blipFill>
        <p:spPr>
          <a:xfrm>
            <a:off x="5948851" y="1132960"/>
            <a:ext cx="3037500" cy="2025000"/>
          </a:xfrm>
          <a:prstGeom prst="rect">
            <a:avLst/>
          </a:prstGeom>
          <a:noFill/>
          <a:ln>
            <a:noFill/>
          </a:ln>
        </p:spPr>
      </p:pic>
      <p:pic>
        <p:nvPicPr>
          <p:cNvPr id="4648" name="Google Shape;4648;p37"/>
          <p:cNvPicPr preferRelativeResize="0"/>
          <p:nvPr/>
        </p:nvPicPr>
        <p:blipFill rotWithShape="1">
          <a:blip r:embed="rId8">
            <a:alphaModFix/>
          </a:blip>
          <a:srcRect/>
          <a:stretch/>
        </p:blipFill>
        <p:spPr>
          <a:xfrm>
            <a:off x="6321972" y="3313224"/>
            <a:ext cx="2801250" cy="2632500"/>
          </a:xfrm>
          <a:prstGeom prst="rect">
            <a:avLst/>
          </a:prstGeom>
          <a:noFill/>
          <a:ln>
            <a:noFill/>
          </a:ln>
        </p:spPr>
      </p:pic>
      <p:pic>
        <p:nvPicPr>
          <p:cNvPr id="4649" name="Google Shape;4649;p37"/>
          <p:cNvPicPr preferRelativeResize="0"/>
          <p:nvPr/>
        </p:nvPicPr>
        <p:blipFill rotWithShape="1">
          <a:blip r:embed="rId9">
            <a:alphaModFix/>
          </a:blip>
          <a:srcRect/>
          <a:stretch/>
        </p:blipFill>
        <p:spPr>
          <a:xfrm>
            <a:off x="9060992" y="1296357"/>
            <a:ext cx="2469413" cy="2165910"/>
          </a:xfrm>
          <a:prstGeom prst="rect">
            <a:avLst/>
          </a:prstGeom>
          <a:noFill/>
          <a:ln>
            <a:noFill/>
          </a:ln>
        </p:spPr>
      </p:pic>
      <p:pic>
        <p:nvPicPr>
          <p:cNvPr id="4650" name="Google Shape;4650;p37"/>
          <p:cNvPicPr preferRelativeResize="0"/>
          <p:nvPr/>
        </p:nvPicPr>
        <p:blipFill rotWithShape="1">
          <a:blip r:embed="rId10">
            <a:alphaModFix/>
          </a:blip>
          <a:srcRect/>
          <a:stretch/>
        </p:blipFill>
        <p:spPr>
          <a:xfrm>
            <a:off x="9662302" y="3687466"/>
            <a:ext cx="1868103" cy="212216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54"/>
        <p:cNvGrpSpPr/>
        <p:nvPr/>
      </p:nvGrpSpPr>
      <p:grpSpPr>
        <a:xfrm>
          <a:off x="0" y="0"/>
          <a:ext cx="0" cy="0"/>
          <a:chOff x="0" y="0"/>
          <a:chExt cx="0" cy="0"/>
        </a:xfrm>
      </p:grpSpPr>
      <p:pic>
        <p:nvPicPr>
          <p:cNvPr id="4655" name="Google Shape;4655;p38"/>
          <p:cNvPicPr preferRelativeResize="0"/>
          <p:nvPr/>
        </p:nvPicPr>
        <p:blipFill rotWithShape="1">
          <a:blip r:embed="rId3">
            <a:alphaModFix/>
          </a:blip>
          <a:srcRect/>
          <a:stretch/>
        </p:blipFill>
        <p:spPr>
          <a:xfrm>
            <a:off x="969556" y="3193879"/>
            <a:ext cx="3015000" cy="2531250"/>
          </a:xfrm>
          <a:prstGeom prst="rect">
            <a:avLst/>
          </a:prstGeom>
          <a:noFill/>
          <a:ln>
            <a:noFill/>
          </a:ln>
        </p:spPr>
      </p:pic>
      <p:pic>
        <p:nvPicPr>
          <p:cNvPr id="4656" name="Google Shape;4656;p38"/>
          <p:cNvPicPr preferRelativeResize="0"/>
          <p:nvPr/>
        </p:nvPicPr>
        <p:blipFill rotWithShape="1">
          <a:blip r:embed="rId4">
            <a:alphaModFix/>
          </a:blip>
          <a:srcRect/>
          <a:stretch/>
        </p:blipFill>
        <p:spPr>
          <a:xfrm>
            <a:off x="1302072" y="586730"/>
            <a:ext cx="2296266" cy="2381765"/>
          </a:xfrm>
          <a:prstGeom prst="rect">
            <a:avLst/>
          </a:prstGeom>
          <a:noFill/>
          <a:ln>
            <a:noFill/>
          </a:ln>
        </p:spPr>
      </p:pic>
      <p:pic>
        <p:nvPicPr>
          <p:cNvPr id="4657" name="Google Shape;4657;p38"/>
          <p:cNvPicPr preferRelativeResize="0"/>
          <p:nvPr/>
        </p:nvPicPr>
        <p:blipFill rotWithShape="1">
          <a:blip r:embed="rId5">
            <a:alphaModFix/>
          </a:blip>
          <a:srcRect/>
          <a:stretch/>
        </p:blipFill>
        <p:spPr>
          <a:xfrm>
            <a:off x="8834739" y="1237052"/>
            <a:ext cx="3210116" cy="4488077"/>
          </a:xfrm>
          <a:prstGeom prst="rect">
            <a:avLst/>
          </a:prstGeom>
          <a:noFill/>
          <a:ln>
            <a:noFill/>
          </a:ln>
        </p:spPr>
      </p:pic>
      <p:pic>
        <p:nvPicPr>
          <p:cNvPr id="4658" name="Google Shape;4658;p38"/>
          <p:cNvPicPr preferRelativeResize="0"/>
          <p:nvPr/>
        </p:nvPicPr>
        <p:blipFill rotWithShape="1">
          <a:blip r:embed="rId6">
            <a:alphaModFix/>
          </a:blip>
          <a:srcRect/>
          <a:stretch/>
        </p:blipFill>
        <p:spPr>
          <a:xfrm>
            <a:off x="4370774" y="1777613"/>
            <a:ext cx="3509051" cy="364084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62"/>
        <p:cNvGrpSpPr/>
        <p:nvPr/>
      </p:nvGrpSpPr>
      <p:grpSpPr>
        <a:xfrm>
          <a:off x="0" y="0"/>
          <a:ext cx="0" cy="0"/>
          <a:chOff x="0" y="0"/>
          <a:chExt cx="0" cy="0"/>
        </a:xfrm>
      </p:grpSpPr>
      <p:sp>
        <p:nvSpPr>
          <p:cNvPr id="4663" name="Google Shape;4663;p39"/>
          <p:cNvSpPr/>
          <p:nvPr/>
        </p:nvSpPr>
        <p:spPr>
          <a:xfrm>
            <a:off x="4362097" y="1034952"/>
            <a:ext cx="523149" cy="524695"/>
          </a:xfrm>
          <a:custGeom>
            <a:avLst/>
            <a:gdLst/>
            <a:ahLst/>
            <a:cxnLst/>
            <a:rect l="l" t="t" r="r" b="b"/>
            <a:pathLst>
              <a:path w="3240001" h="3249575" extrusionOk="0">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64" name="Google Shape;4664;p39"/>
          <p:cNvSpPr/>
          <p:nvPr/>
        </p:nvSpPr>
        <p:spPr>
          <a:xfrm>
            <a:off x="3523343" y="1105486"/>
            <a:ext cx="523147" cy="383626"/>
          </a:xfrm>
          <a:custGeom>
            <a:avLst/>
            <a:gdLst/>
            <a:ahLst/>
            <a:cxnLst/>
            <a:rect l="l" t="t" r="r" b="b"/>
            <a:pathLst>
              <a:path w="3240001" h="2375905" extrusionOk="0">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65" name="Google Shape;4665;p39"/>
          <p:cNvSpPr/>
          <p:nvPr/>
        </p:nvSpPr>
        <p:spPr>
          <a:xfrm>
            <a:off x="4364183" y="4063006"/>
            <a:ext cx="313133" cy="707899"/>
          </a:xfrm>
          <a:custGeom>
            <a:avLst/>
            <a:gdLst/>
            <a:ahLst/>
            <a:cxnLst/>
            <a:rect l="l" t="t" r="r" b="b"/>
            <a:pathLst>
              <a:path w="1346449" h="3166775" extrusionOk="0">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66" name="Google Shape;4666;p39"/>
          <p:cNvSpPr/>
          <p:nvPr/>
        </p:nvSpPr>
        <p:spPr>
          <a:xfrm rot="-2700000">
            <a:off x="7835762" y="3197358"/>
            <a:ext cx="225664" cy="502732"/>
          </a:xfrm>
          <a:custGeom>
            <a:avLst/>
            <a:gdLst/>
            <a:ahLst/>
            <a:cxnLst/>
            <a:rect l="l" t="t" r="r" b="b"/>
            <a:pathLst>
              <a:path w="154109" h="343323" extrusionOk="0">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67" name="Google Shape;4667;p39"/>
          <p:cNvSpPr/>
          <p:nvPr/>
        </p:nvSpPr>
        <p:spPr>
          <a:xfrm flipH="1">
            <a:off x="3517053" y="4184709"/>
            <a:ext cx="464493" cy="464493"/>
          </a:xfrm>
          <a:custGeom>
            <a:avLst/>
            <a:gdLst/>
            <a:ahLst/>
            <a:cxnLst/>
            <a:rect l="l" t="t" r="r" b="b"/>
            <a:pathLst>
              <a:path w="3242753" h="3227814" extrusionOk="0">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68" name="Google Shape;4668;p39"/>
          <p:cNvSpPr/>
          <p:nvPr/>
        </p:nvSpPr>
        <p:spPr>
          <a:xfrm>
            <a:off x="5995437" y="3185306"/>
            <a:ext cx="460778" cy="453389"/>
          </a:xfrm>
          <a:custGeom>
            <a:avLst/>
            <a:gdLst/>
            <a:ahLst/>
            <a:cxnLst/>
            <a:rect l="l" t="t" r="r" b="b"/>
            <a:pathLst>
              <a:path w="3214097" h="3162551" extrusionOk="0">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69" name="Google Shape;4669;p39"/>
          <p:cNvSpPr/>
          <p:nvPr/>
        </p:nvSpPr>
        <p:spPr>
          <a:xfrm>
            <a:off x="9313728" y="3143366"/>
            <a:ext cx="464493" cy="463135"/>
          </a:xfrm>
          <a:custGeom>
            <a:avLst/>
            <a:gdLst/>
            <a:ahLst/>
            <a:cxnLst/>
            <a:rect l="l" t="t" r="r" b="b"/>
            <a:pathLst>
              <a:path w="3240000" h="3230531" extrusionOk="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70" name="Google Shape;4670;p39"/>
          <p:cNvSpPr/>
          <p:nvPr/>
        </p:nvSpPr>
        <p:spPr>
          <a:xfrm>
            <a:off x="5200851" y="1061516"/>
            <a:ext cx="471567" cy="471567"/>
          </a:xfrm>
          <a:custGeom>
            <a:avLst/>
            <a:gdLst/>
            <a:ahLst/>
            <a:cxnLst/>
            <a:rect l="l" t="t" r="r" b="b"/>
            <a:pathLst>
              <a:path w="3240000" h="3240000" extrusionOk="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71" name="Google Shape;4671;p39"/>
          <p:cNvSpPr/>
          <p:nvPr/>
        </p:nvSpPr>
        <p:spPr>
          <a:xfrm rot="5400000">
            <a:off x="5987711" y="1061515"/>
            <a:ext cx="472195" cy="471568"/>
          </a:xfrm>
          <a:custGeom>
            <a:avLst/>
            <a:gdLst/>
            <a:ahLst/>
            <a:cxnLst/>
            <a:rect l="l" t="t" r="r" b="b"/>
            <a:pathLst>
              <a:path w="3244313" h="3240000" extrusionOk="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72" name="Google Shape;4672;p39"/>
          <p:cNvSpPr/>
          <p:nvPr/>
        </p:nvSpPr>
        <p:spPr>
          <a:xfrm>
            <a:off x="5059954" y="4161784"/>
            <a:ext cx="513183" cy="510342"/>
          </a:xfrm>
          <a:custGeom>
            <a:avLst/>
            <a:gdLst/>
            <a:ahLst/>
            <a:cxnLst/>
            <a:rect l="l" t="t" r="r" b="b"/>
            <a:pathLst>
              <a:path w="3228711" h="3210836" extrusionOk="0">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673" name="Google Shape;4673;p39"/>
          <p:cNvSpPr/>
          <p:nvPr/>
        </p:nvSpPr>
        <p:spPr>
          <a:xfrm flipH="1">
            <a:off x="9288485" y="2070566"/>
            <a:ext cx="514976" cy="516250"/>
          </a:xfrm>
          <a:custGeom>
            <a:avLst/>
            <a:gdLst/>
            <a:ahLst/>
            <a:cxnLst/>
            <a:rect l="l" t="t" r="r" b="b"/>
            <a:pathLst>
              <a:path w="3240000" h="3248012" extrusionOk="0">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74" name="Google Shape;4674;p39"/>
          <p:cNvSpPr/>
          <p:nvPr/>
        </p:nvSpPr>
        <p:spPr>
          <a:xfrm rot="-5400000">
            <a:off x="6775385" y="1013412"/>
            <a:ext cx="567400" cy="567774"/>
          </a:xfrm>
          <a:custGeom>
            <a:avLst/>
            <a:gdLst/>
            <a:ahLst/>
            <a:cxnLst/>
            <a:rect l="l" t="t" r="r" b="b"/>
            <a:pathLst>
              <a:path w="3185463" h="3187558" extrusionOk="0">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675" name="Google Shape;4675;p39"/>
          <p:cNvSpPr/>
          <p:nvPr/>
        </p:nvSpPr>
        <p:spPr>
          <a:xfrm>
            <a:off x="7658578" y="967102"/>
            <a:ext cx="473301" cy="660394"/>
          </a:xfrm>
          <a:custGeom>
            <a:avLst/>
            <a:gdLst/>
            <a:ahLst/>
            <a:cxnLst/>
            <a:rect l="l" t="t" r="r" b="b"/>
            <a:pathLst>
              <a:path w="2512265" h="3505352" extrusionOk="0">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676" name="Google Shape;4676;p39"/>
          <p:cNvSpPr/>
          <p:nvPr/>
        </p:nvSpPr>
        <p:spPr>
          <a:xfrm>
            <a:off x="5955773" y="4143759"/>
            <a:ext cx="385790" cy="546392"/>
          </a:xfrm>
          <a:custGeom>
            <a:avLst/>
            <a:gdLst/>
            <a:ahLst/>
            <a:cxnLst/>
            <a:rect l="l" t="t" r="r" b="b"/>
            <a:pathLst>
              <a:path w="2387678" h="3240000" extrusionOk="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77" name="Google Shape;4677;p39"/>
          <p:cNvSpPr/>
          <p:nvPr/>
        </p:nvSpPr>
        <p:spPr>
          <a:xfrm>
            <a:off x="2668523" y="5011984"/>
            <a:ext cx="409732" cy="779216"/>
          </a:xfrm>
          <a:custGeom>
            <a:avLst/>
            <a:gdLst/>
            <a:ahLst/>
            <a:cxnLst/>
            <a:rect l="l" t="t" r="r" b="b"/>
            <a:pathLst>
              <a:path w="1703664" h="3240001" extrusionOk="0">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78" name="Google Shape;4678;p39"/>
          <p:cNvSpPr/>
          <p:nvPr/>
        </p:nvSpPr>
        <p:spPr>
          <a:xfrm rot="-5400000">
            <a:off x="6786890" y="3087931"/>
            <a:ext cx="598764" cy="648141"/>
          </a:xfrm>
          <a:custGeom>
            <a:avLst/>
            <a:gdLst/>
            <a:ahLst/>
            <a:cxnLst/>
            <a:rect l="l" t="t" r="r" b="b"/>
            <a:pathLst>
              <a:path w="2993176" h="3240001" extrusionOk="0">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79" name="Google Shape;4679;p39"/>
          <p:cNvSpPr/>
          <p:nvPr/>
        </p:nvSpPr>
        <p:spPr>
          <a:xfrm rot="10800000">
            <a:off x="7561090" y="2086732"/>
            <a:ext cx="386665" cy="436639"/>
          </a:xfrm>
          <a:custGeom>
            <a:avLst/>
            <a:gdLst/>
            <a:ahLst/>
            <a:cxnLst/>
            <a:rect l="l" t="t" r="r" b="b"/>
            <a:pathLst>
              <a:path w="2880320" h="3252576" extrusionOk="0">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80" name="Google Shape;4680;p39"/>
          <p:cNvSpPr/>
          <p:nvPr/>
        </p:nvSpPr>
        <p:spPr>
          <a:xfrm>
            <a:off x="5216969" y="3130075"/>
            <a:ext cx="472482" cy="563852"/>
          </a:xfrm>
          <a:custGeom>
            <a:avLst/>
            <a:gdLst/>
            <a:ahLst/>
            <a:cxnLst/>
            <a:rect l="l" t="t" r="r" b="b"/>
            <a:pathLst>
              <a:path w="2543357" h="3035197" extrusionOk="0">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81" name="Google Shape;4681;p39"/>
          <p:cNvSpPr/>
          <p:nvPr/>
        </p:nvSpPr>
        <p:spPr>
          <a:xfrm>
            <a:off x="2610250" y="1023660"/>
            <a:ext cx="597487" cy="547278"/>
          </a:xfrm>
          <a:custGeom>
            <a:avLst/>
            <a:gdLst/>
            <a:ahLst/>
            <a:cxnLst/>
            <a:rect l="l" t="t" r="r" b="b"/>
            <a:pathLst>
              <a:path w="3210745" h="2940925" extrusionOk="0">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82" name="Google Shape;4682;p39"/>
          <p:cNvSpPr/>
          <p:nvPr/>
        </p:nvSpPr>
        <p:spPr>
          <a:xfrm>
            <a:off x="6784229" y="2058787"/>
            <a:ext cx="372169" cy="492524"/>
          </a:xfrm>
          <a:custGeom>
            <a:avLst/>
            <a:gdLst/>
            <a:ahLst/>
            <a:cxnLst/>
            <a:rect l="l" t="t" r="r" b="b"/>
            <a:pathLst>
              <a:path w="2448272" h="3240000" extrusionOk="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83" name="Google Shape;4683;p39"/>
          <p:cNvSpPr/>
          <p:nvPr/>
        </p:nvSpPr>
        <p:spPr>
          <a:xfrm>
            <a:off x="8429621" y="3166255"/>
            <a:ext cx="491492" cy="491492"/>
          </a:xfrm>
          <a:custGeom>
            <a:avLst/>
            <a:gdLst/>
            <a:ahLst/>
            <a:cxnLst/>
            <a:rect l="l" t="t" r="r" b="b"/>
            <a:pathLst>
              <a:path w="3240000" h="3240000" extrusionOk="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84" name="Google Shape;4684;p39"/>
          <p:cNvSpPr/>
          <p:nvPr/>
        </p:nvSpPr>
        <p:spPr>
          <a:xfrm>
            <a:off x="3574243" y="2081043"/>
            <a:ext cx="529844" cy="448015"/>
          </a:xfrm>
          <a:custGeom>
            <a:avLst/>
            <a:gdLst/>
            <a:ahLst/>
            <a:cxnLst/>
            <a:rect l="l" t="t" r="r" b="b"/>
            <a:pathLst>
              <a:path w="2736304" h="2313707" extrusionOk="0">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85" name="Google Shape;4685;p39"/>
          <p:cNvSpPr/>
          <p:nvPr/>
        </p:nvSpPr>
        <p:spPr>
          <a:xfrm>
            <a:off x="6108243" y="2070304"/>
            <a:ext cx="271294" cy="469495"/>
          </a:xfrm>
          <a:custGeom>
            <a:avLst/>
            <a:gdLst/>
            <a:ahLst/>
            <a:cxnLst/>
            <a:rect l="l" t="t" r="r" b="b"/>
            <a:pathLst>
              <a:path w="1872208" h="3240000" extrusionOk="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86" name="Google Shape;4686;p39"/>
          <p:cNvSpPr/>
          <p:nvPr/>
        </p:nvSpPr>
        <p:spPr>
          <a:xfrm>
            <a:off x="4508779" y="2109975"/>
            <a:ext cx="491054" cy="390153"/>
          </a:xfrm>
          <a:custGeom>
            <a:avLst/>
            <a:gdLst/>
            <a:ahLst/>
            <a:cxnLst/>
            <a:rect l="l" t="t" r="r" b="b"/>
            <a:pathLst>
              <a:path w="3240000" h="2574247" extrusionOk="0">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87" name="Google Shape;4687;p39"/>
          <p:cNvSpPr/>
          <p:nvPr/>
        </p:nvSpPr>
        <p:spPr>
          <a:xfrm>
            <a:off x="5404525" y="2094822"/>
            <a:ext cx="299026" cy="420457"/>
          </a:xfrm>
          <a:custGeom>
            <a:avLst/>
            <a:gdLst/>
            <a:ahLst/>
            <a:cxnLst/>
            <a:rect l="l" t="t" r="r" b="b"/>
            <a:pathLst>
              <a:path w="2304256" h="3240000" extrusionOk="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88" name="Google Shape;4688;p39"/>
          <p:cNvSpPr/>
          <p:nvPr/>
        </p:nvSpPr>
        <p:spPr>
          <a:xfrm>
            <a:off x="4169972" y="5078138"/>
            <a:ext cx="512639" cy="646909"/>
          </a:xfrm>
          <a:custGeom>
            <a:avLst/>
            <a:gdLst/>
            <a:ahLst/>
            <a:cxnLst/>
            <a:rect l="l" t="t" r="r" b="b"/>
            <a:pathLst>
              <a:path w="2120980" h="2676504" extrusionOk="0">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89" name="Google Shape;4689;p39"/>
          <p:cNvSpPr/>
          <p:nvPr/>
        </p:nvSpPr>
        <p:spPr>
          <a:xfrm>
            <a:off x="2661400" y="2014436"/>
            <a:ext cx="508153" cy="516633"/>
          </a:xfrm>
          <a:custGeom>
            <a:avLst/>
            <a:gdLst/>
            <a:ahLst/>
            <a:cxnLst/>
            <a:rect l="l" t="t" r="r" b="b"/>
            <a:pathLst>
              <a:path w="3186824" h="3060919" extrusionOk="0">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90" name="Google Shape;4690;p39"/>
          <p:cNvSpPr/>
          <p:nvPr/>
        </p:nvSpPr>
        <p:spPr>
          <a:xfrm rot="-900000">
            <a:off x="4387563" y="3177006"/>
            <a:ext cx="548680" cy="469988"/>
          </a:xfrm>
          <a:custGeom>
            <a:avLst/>
            <a:gdLst/>
            <a:ahLst/>
            <a:cxnLst/>
            <a:rect l="l" t="t" r="r" b="b"/>
            <a:pathLst>
              <a:path w="2901316" h="2485205" extrusionOk="0">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91" name="Google Shape;4691;p39"/>
          <p:cNvSpPr/>
          <p:nvPr/>
        </p:nvSpPr>
        <p:spPr>
          <a:xfrm rot="10800000">
            <a:off x="3438247" y="5028743"/>
            <a:ext cx="376548" cy="745701"/>
          </a:xfrm>
          <a:custGeom>
            <a:avLst/>
            <a:gdLst/>
            <a:ahLst/>
            <a:cxnLst/>
            <a:rect l="l" t="t" r="r" b="b"/>
            <a:pathLst>
              <a:path w="1613569" h="3195455" extrusionOk="0">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92" name="Google Shape;4692;p39"/>
          <p:cNvSpPr/>
          <p:nvPr/>
        </p:nvSpPr>
        <p:spPr>
          <a:xfrm>
            <a:off x="5867069" y="5121626"/>
            <a:ext cx="559934" cy="559934"/>
          </a:xfrm>
          <a:custGeom>
            <a:avLst/>
            <a:gdLst/>
            <a:ahLst/>
            <a:cxnLst/>
            <a:rect l="l" t="t" r="r" b="b"/>
            <a:pathLst>
              <a:path w="3240000" h="3240000" extrusionOk="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93" name="Google Shape;4693;p39"/>
          <p:cNvSpPr/>
          <p:nvPr/>
        </p:nvSpPr>
        <p:spPr>
          <a:xfrm>
            <a:off x="8410649" y="5121626"/>
            <a:ext cx="559934" cy="559934"/>
          </a:xfrm>
          <a:custGeom>
            <a:avLst/>
            <a:gdLst/>
            <a:ahLst/>
            <a:cxnLst/>
            <a:rect l="l" t="t" r="r" b="b"/>
            <a:pathLst>
              <a:path w="3240000" h="3240000" extrusionOk="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94" name="Google Shape;4694;p39"/>
          <p:cNvSpPr/>
          <p:nvPr/>
        </p:nvSpPr>
        <p:spPr>
          <a:xfrm>
            <a:off x="6719022" y="5124697"/>
            <a:ext cx="553792" cy="553792"/>
          </a:xfrm>
          <a:custGeom>
            <a:avLst/>
            <a:gdLst/>
            <a:ahLst/>
            <a:cxnLst/>
            <a:rect l="l" t="t" r="r" b="b"/>
            <a:pathLst>
              <a:path w="3240000" h="3240000" extrusionOk="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95" name="Google Shape;4695;p39"/>
          <p:cNvSpPr/>
          <p:nvPr/>
        </p:nvSpPr>
        <p:spPr>
          <a:xfrm>
            <a:off x="9262603" y="5118224"/>
            <a:ext cx="566738" cy="566738"/>
          </a:xfrm>
          <a:custGeom>
            <a:avLst/>
            <a:gdLst/>
            <a:ahLst/>
            <a:cxnLst/>
            <a:rect l="l" t="t" r="r" b="b"/>
            <a:pathLst>
              <a:path w="3240000" h="3240000" extrusionOk="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96" name="Google Shape;4696;p39"/>
          <p:cNvSpPr/>
          <p:nvPr/>
        </p:nvSpPr>
        <p:spPr>
          <a:xfrm>
            <a:off x="7564835" y="5124697"/>
            <a:ext cx="553792" cy="553792"/>
          </a:xfrm>
          <a:custGeom>
            <a:avLst/>
            <a:gdLst/>
            <a:ahLst/>
            <a:cxnLst/>
            <a:rect l="l" t="t" r="r" b="b"/>
            <a:pathLst>
              <a:path w="3240000" h="3240000" extrusionOk="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97" name="Google Shape;4697;p39"/>
          <p:cNvSpPr/>
          <p:nvPr/>
        </p:nvSpPr>
        <p:spPr>
          <a:xfrm rot="2700000">
            <a:off x="3575725" y="3062950"/>
            <a:ext cx="389390" cy="698103"/>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98" name="Google Shape;4698;p39"/>
          <p:cNvSpPr/>
          <p:nvPr/>
        </p:nvSpPr>
        <p:spPr>
          <a:xfrm>
            <a:off x="2651201" y="3088047"/>
            <a:ext cx="527335" cy="493633"/>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699" name="Google Shape;4699;p39"/>
          <p:cNvSpPr/>
          <p:nvPr/>
        </p:nvSpPr>
        <p:spPr>
          <a:xfrm rot="2700000">
            <a:off x="5229055" y="5019282"/>
            <a:ext cx="190721" cy="764622"/>
          </a:xfrm>
          <a:custGeom>
            <a:avLst/>
            <a:gdLst/>
            <a:ahLst/>
            <a:cxnLst/>
            <a:rect l="l" t="t" r="r" b="b"/>
            <a:pathLst>
              <a:path w="1035916" h="4153123" extrusionOk="0">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00" name="Google Shape;4700;p39"/>
          <p:cNvSpPr/>
          <p:nvPr/>
        </p:nvSpPr>
        <p:spPr>
          <a:xfrm>
            <a:off x="2626262" y="4156217"/>
            <a:ext cx="508153" cy="508153"/>
          </a:xfrm>
          <a:custGeom>
            <a:avLst/>
            <a:gdLst/>
            <a:ahLst/>
            <a:cxnLst/>
            <a:rect l="l" t="t" r="r" b="b"/>
            <a:pathLst>
              <a:path w="3240000" h="3240000" extrusionOk="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701" name="Google Shape;4701;p39"/>
          <p:cNvSpPr/>
          <p:nvPr/>
        </p:nvSpPr>
        <p:spPr>
          <a:xfrm flipH="1">
            <a:off x="8352447" y="2096906"/>
            <a:ext cx="504633" cy="416291"/>
          </a:xfrm>
          <a:custGeom>
            <a:avLst/>
            <a:gdLst/>
            <a:ahLst/>
            <a:cxnLst/>
            <a:rect l="l" t="t" r="r" b="b"/>
            <a:pathLst>
              <a:path w="3217557" h="2654282" extrusionOk="0">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02" name="Google Shape;4702;p39"/>
          <p:cNvSpPr/>
          <p:nvPr/>
        </p:nvSpPr>
        <p:spPr>
          <a:xfrm rot="-2794009">
            <a:off x="8376719" y="1082148"/>
            <a:ext cx="551843" cy="546086"/>
          </a:xfrm>
          <a:custGeom>
            <a:avLst/>
            <a:gdLst/>
            <a:ahLst/>
            <a:cxnLst/>
            <a:rect l="l" t="t" r="r" b="b"/>
            <a:pathLst>
              <a:path w="1807241" h="1788383" extrusionOk="0">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703" name="Google Shape;4703;p39"/>
          <p:cNvSpPr/>
          <p:nvPr/>
        </p:nvSpPr>
        <p:spPr>
          <a:xfrm>
            <a:off x="9182847" y="1082214"/>
            <a:ext cx="544577" cy="547049"/>
          </a:xfrm>
          <a:custGeom>
            <a:avLst/>
            <a:gdLst/>
            <a:ahLst/>
            <a:cxnLst/>
            <a:rect l="l" t="t" r="r" b="b"/>
            <a:pathLst>
              <a:path w="371900" h="373588" extrusionOk="0">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704" name="Google Shape;4704;p39"/>
          <p:cNvSpPr/>
          <p:nvPr/>
        </p:nvSpPr>
        <p:spPr>
          <a:xfrm>
            <a:off x="7613500" y="4120826"/>
            <a:ext cx="478148" cy="569324"/>
          </a:xfrm>
          <a:custGeom>
            <a:avLst/>
            <a:gdLst/>
            <a:ahLst/>
            <a:cxnLst/>
            <a:rect l="l" t="t" r="r" b="b"/>
            <a:pathLst>
              <a:path w="2721114" h="3240000" extrusionOk="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05" name="Google Shape;4705;p39"/>
          <p:cNvSpPr/>
          <p:nvPr/>
        </p:nvSpPr>
        <p:spPr>
          <a:xfrm>
            <a:off x="6738458" y="4120826"/>
            <a:ext cx="478148" cy="569324"/>
          </a:xfrm>
          <a:custGeom>
            <a:avLst/>
            <a:gdLst/>
            <a:ahLst/>
            <a:cxnLst/>
            <a:rect l="l" t="t" r="r" b="b"/>
            <a:pathLst>
              <a:path w="2721114" h="3240000" extrusionOk="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06" name="Google Shape;4706;p39"/>
          <p:cNvSpPr/>
          <p:nvPr/>
        </p:nvSpPr>
        <p:spPr>
          <a:xfrm>
            <a:off x="8488542" y="4120826"/>
            <a:ext cx="478148" cy="569324"/>
          </a:xfrm>
          <a:custGeom>
            <a:avLst/>
            <a:gdLst/>
            <a:ahLst/>
            <a:cxnLst/>
            <a:rect l="l" t="t" r="r" b="b"/>
            <a:pathLst>
              <a:path w="2721114" h="3240000" extrusionOk="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07" name="Google Shape;4707;p39"/>
          <p:cNvSpPr/>
          <p:nvPr/>
        </p:nvSpPr>
        <p:spPr>
          <a:xfrm>
            <a:off x="9363583" y="4120826"/>
            <a:ext cx="478148" cy="569324"/>
          </a:xfrm>
          <a:custGeom>
            <a:avLst/>
            <a:gdLst/>
            <a:ahLst/>
            <a:cxnLst/>
            <a:rect l="l" t="t" r="r" b="b"/>
            <a:pathLst>
              <a:path w="2721114" h="3240000" extrusionOk="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11"/>
        <p:cNvGrpSpPr/>
        <p:nvPr/>
      </p:nvGrpSpPr>
      <p:grpSpPr>
        <a:xfrm>
          <a:off x="0" y="0"/>
          <a:ext cx="0" cy="0"/>
          <a:chOff x="0" y="0"/>
          <a:chExt cx="0" cy="0"/>
        </a:xfrm>
      </p:grpSpPr>
      <p:sp>
        <p:nvSpPr>
          <p:cNvPr id="4712" name="Google Shape;4712;p40"/>
          <p:cNvSpPr/>
          <p:nvPr/>
        </p:nvSpPr>
        <p:spPr>
          <a:xfrm>
            <a:off x="2633591" y="1047956"/>
            <a:ext cx="530134" cy="529812"/>
          </a:xfrm>
          <a:custGeom>
            <a:avLst/>
            <a:gdLst/>
            <a:ahLst/>
            <a:cxnLst/>
            <a:rect l="l" t="t" r="r" b="b"/>
            <a:pathLst>
              <a:path w="2103393" h="2102114" extrusionOk="0">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13" name="Google Shape;4713;p40"/>
          <p:cNvSpPr/>
          <p:nvPr/>
        </p:nvSpPr>
        <p:spPr>
          <a:xfrm>
            <a:off x="3480733" y="1092244"/>
            <a:ext cx="529812" cy="441236"/>
          </a:xfrm>
          <a:custGeom>
            <a:avLst/>
            <a:gdLst/>
            <a:ahLst/>
            <a:cxnLst/>
            <a:rect l="l" t="t" r="r" b="b"/>
            <a:pathLst>
              <a:path w="3240001" h="2698329" extrusionOk="0">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14" name="Google Shape;4714;p40"/>
          <p:cNvSpPr/>
          <p:nvPr/>
        </p:nvSpPr>
        <p:spPr>
          <a:xfrm>
            <a:off x="5198163" y="1077410"/>
            <a:ext cx="470907" cy="470907"/>
          </a:xfrm>
          <a:custGeom>
            <a:avLst/>
            <a:gdLst/>
            <a:ahLst/>
            <a:cxnLst/>
            <a:rect l="l" t="t" r="r" b="b"/>
            <a:pathLst>
              <a:path w="3203570" h="3242474" extrusionOk="0">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15" name="Google Shape;4715;p40"/>
          <p:cNvSpPr/>
          <p:nvPr/>
        </p:nvSpPr>
        <p:spPr>
          <a:xfrm>
            <a:off x="4318718" y="1089164"/>
            <a:ext cx="529812" cy="447396"/>
          </a:xfrm>
          <a:custGeom>
            <a:avLst/>
            <a:gdLst/>
            <a:ahLst/>
            <a:cxnLst/>
            <a:rect l="l" t="t" r="r" b="b"/>
            <a:pathLst>
              <a:path w="3213653" h="2719059" extrusionOk="0">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16" name="Google Shape;4716;p40"/>
          <p:cNvSpPr/>
          <p:nvPr/>
        </p:nvSpPr>
        <p:spPr>
          <a:xfrm rot="-2700000">
            <a:off x="6043487" y="2112537"/>
            <a:ext cx="512877" cy="437727"/>
          </a:xfrm>
          <a:custGeom>
            <a:avLst/>
            <a:gdLst/>
            <a:ahLst/>
            <a:cxnLst/>
            <a:rect l="l" t="t" r="r" b="b"/>
            <a:pathLst>
              <a:path w="3552042" h="3031575" extrusionOk="0">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17" name="Google Shape;4717;p40"/>
          <p:cNvSpPr/>
          <p:nvPr/>
        </p:nvSpPr>
        <p:spPr>
          <a:xfrm>
            <a:off x="6763539" y="1081545"/>
            <a:ext cx="619107" cy="462636"/>
          </a:xfrm>
          <a:custGeom>
            <a:avLst/>
            <a:gdLst/>
            <a:ahLst/>
            <a:cxnLst/>
            <a:rect l="l" t="t" r="r" b="b"/>
            <a:pathLst>
              <a:path w="3246245" h="2425805" extrusionOk="0">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18" name="Google Shape;4718;p40"/>
          <p:cNvSpPr/>
          <p:nvPr/>
        </p:nvSpPr>
        <p:spPr>
          <a:xfrm>
            <a:off x="8480160" y="1177178"/>
            <a:ext cx="529812" cy="271370"/>
          </a:xfrm>
          <a:custGeom>
            <a:avLst/>
            <a:gdLst/>
            <a:ahLst/>
            <a:cxnLst/>
            <a:rect l="l" t="t" r="r" b="b"/>
            <a:pathLst>
              <a:path w="3372524" h="1727404" extrusionOk="0">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719" name="Google Shape;4719;p40"/>
          <p:cNvSpPr/>
          <p:nvPr/>
        </p:nvSpPr>
        <p:spPr>
          <a:xfrm>
            <a:off x="6105541" y="1069642"/>
            <a:ext cx="388767" cy="486441"/>
          </a:xfrm>
          <a:custGeom>
            <a:avLst/>
            <a:gdLst/>
            <a:ahLst/>
            <a:cxnLst/>
            <a:rect l="l" t="t" r="r" b="b"/>
            <a:pathLst>
              <a:path w="2427821" h="3249943" extrusionOk="0">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20" name="Google Shape;4720;p40"/>
          <p:cNvSpPr/>
          <p:nvPr/>
        </p:nvSpPr>
        <p:spPr>
          <a:xfrm>
            <a:off x="7663033" y="1070659"/>
            <a:ext cx="486653" cy="484407"/>
          </a:xfrm>
          <a:custGeom>
            <a:avLst/>
            <a:gdLst/>
            <a:ahLst/>
            <a:cxnLst/>
            <a:rect l="l" t="t" r="r" b="b"/>
            <a:pathLst>
              <a:path w="3229769" h="3214867" extrusionOk="0">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21" name="Google Shape;4721;p40"/>
          <p:cNvSpPr/>
          <p:nvPr/>
        </p:nvSpPr>
        <p:spPr>
          <a:xfrm>
            <a:off x="9383266" y="1123349"/>
            <a:ext cx="284691" cy="379029"/>
          </a:xfrm>
          <a:custGeom>
            <a:avLst/>
            <a:gdLst/>
            <a:ahLst/>
            <a:cxnLst/>
            <a:rect l="l" t="t" r="r" b="b"/>
            <a:pathLst>
              <a:path w="2433593" h="3258388" extrusionOk="0">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grpSp>
        <p:nvGrpSpPr>
          <p:cNvPr id="4722" name="Google Shape;4722;p40"/>
          <p:cNvGrpSpPr/>
          <p:nvPr/>
        </p:nvGrpSpPr>
        <p:grpSpPr>
          <a:xfrm>
            <a:off x="6891324" y="2066495"/>
            <a:ext cx="344634" cy="584984"/>
            <a:chOff x="1960331" y="2060848"/>
            <a:chExt cx="2028872" cy="3463828"/>
          </a:xfrm>
        </p:grpSpPr>
        <p:sp>
          <p:nvSpPr>
            <p:cNvPr id="4723" name="Google Shape;4723;p40"/>
            <p:cNvSpPr/>
            <p:nvPr/>
          </p:nvSpPr>
          <p:spPr>
            <a:xfrm>
              <a:off x="2483768" y="2060848"/>
              <a:ext cx="1505435" cy="1015754"/>
            </a:xfrm>
            <a:custGeom>
              <a:avLst/>
              <a:gdLst/>
              <a:ahLst/>
              <a:cxnLst/>
              <a:rect l="l" t="t" r="r" b="b"/>
              <a:pathLst>
                <a:path w="1505435" h="1015754" extrusionOk="0">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24" name="Google Shape;4724;p40"/>
            <p:cNvSpPr/>
            <p:nvPr/>
          </p:nvSpPr>
          <p:spPr>
            <a:xfrm rot="-346245">
              <a:off x="2170737" y="2710023"/>
              <a:ext cx="1505435" cy="1015754"/>
            </a:xfrm>
            <a:custGeom>
              <a:avLst/>
              <a:gdLst/>
              <a:ahLst/>
              <a:cxnLst/>
              <a:rect l="l" t="t" r="r" b="b"/>
              <a:pathLst>
                <a:path w="1505435" h="1015754" extrusionOk="0">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25" name="Google Shape;4725;p40"/>
            <p:cNvSpPr/>
            <p:nvPr/>
          </p:nvSpPr>
          <p:spPr>
            <a:xfrm rot="-965355">
              <a:off x="2071598" y="3466865"/>
              <a:ext cx="1505435" cy="1015754"/>
            </a:xfrm>
            <a:custGeom>
              <a:avLst/>
              <a:gdLst/>
              <a:ahLst/>
              <a:cxnLst/>
              <a:rect l="l" t="t" r="r" b="b"/>
              <a:pathLst>
                <a:path w="1505435" h="1015754" extrusionOk="0">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26" name="Google Shape;4726;p40"/>
            <p:cNvSpPr/>
            <p:nvPr/>
          </p:nvSpPr>
          <p:spPr>
            <a:xfrm rot="-1967067">
              <a:off x="2257651" y="4182238"/>
              <a:ext cx="1505435" cy="1015754"/>
            </a:xfrm>
            <a:custGeom>
              <a:avLst/>
              <a:gdLst/>
              <a:ahLst/>
              <a:cxnLst/>
              <a:rect l="l" t="t" r="r" b="b"/>
              <a:pathLst>
                <a:path w="1505435" h="1015754" extrusionOk="0">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grpSp>
      <p:sp>
        <p:nvSpPr>
          <p:cNvPr id="4727" name="Google Shape;4727;p40"/>
          <p:cNvSpPr/>
          <p:nvPr/>
        </p:nvSpPr>
        <p:spPr>
          <a:xfrm>
            <a:off x="7821413" y="2066495"/>
            <a:ext cx="169894" cy="529812"/>
          </a:xfrm>
          <a:custGeom>
            <a:avLst/>
            <a:gdLst/>
            <a:ahLst/>
            <a:cxnLst/>
            <a:rect l="l" t="t" r="r" b="b"/>
            <a:pathLst>
              <a:path w="785322" h="2449001" extrusionOk="0">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28" name="Google Shape;4728;p40"/>
          <p:cNvSpPr/>
          <p:nvPr/>
        </p:nvSpPr>
        <p:spPr>
          <a:xfrm>
            <a:off x="4332698" y="2054124"/>
            <a:ext cx="501857" cy="554554"/>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29" name="Google Shape;4729;p40"/>
          <p:cNvSpPr/>
          <p:nvPr/>
        </p:nvSpPr>
        <p:spPr>
          <a:xfrm>
            <a:off x="5170039" y="2066466"/>
            <a:ext cx="527152" cy="529870"/>
          </a:xfrm>
          <a:custGeom>
            <a:avLst/>
            <a:gdLst/>
            <a:ahLst/>
            <a:cxnLst/>
            <a:rect l="l" t="t" r="r" b="b"/>
            <a:pathLst>
              <a:path w="3068057" h="3083879" extrusionOk="0">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grpSp>
        <p:nvGrpSpPr>
          <p:cNvPr id="4730" name="Google Shape;4730;p40"/>
          <p:cNvGrpSpPr/>
          <p:nvPr/>
        </p:nvGrpSpPr>
        <p:grpSpPr>
          <a:xfrm>
            <a:off x="3494712" y="2013834"/>
            <a:ext cx="528975" cy="594844"/>
            <a:chOff x="4835382" y="-161249"/>
            <a:chExt cx="3078657" cy="3462028"/>
          </a:xfrm>
        </p:grpSpPr>
        <p:sp>
          <p:nvSpPr>
            <p:cNvPr id="4731" name="Google Shape;4731;p40"/>
            <p:cNvSpPr/>
            <p:nvPr/>
          </p:nvSpPr>
          <p:spPr>
            <a:xfrm>
              <a:off x="4835382" y="73243"/>
              <a:ext cx="2920830" cy="3227535"/>
            </a:xfrm>
            <a:custGeom>
              <a:avLst/>
              <a:gdLst/>
              <a:ahLst/>
              <a:cxnLst/>
              <a:rect l="l" t="t" r="r" b="b"/>
              <a:pathLst>
                <a:path w="5331558" h="5891405" extrusionOk="0">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32" name="Google Shape;4732;p40"/>
            <p:cNvSpPr/>
            <p:nvPr/>
          </p:nvSpPr>
          <p:spPr>
            <a:xfrm rot="-3499458">
              <a:off x="5907878" y="-58593"/>
              <a:ext cx="1436045" cy="2141152"/>
            </a:xfrm>
            <a:custGeom>
              <a:avLst/>
              <a:gdLst/>
              <a:ahLst/>
              <a:cxnLst/>
              <a:rect l="l" t="t" r="r" b="b"/>
              <a:pathLst>
                <a:path w="1170491" h="1745209" extrusionOk="0">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grpSp>
      <p:sp>
        <p:nvSpPr>
          <p:cNvPr id="4733" name="Google Shape;4733;p40"/>
          <p:cNvSpPr/>
          <p:nvPr/>
        </p:nvSpPr>
        <p:spPr>
          <a:xfrm>
            <a:off x="2673783" y="2084216"/>
            <a:ext cx="449751" cy="494370"/>
          </a:xfrm>
          <a:custGeom>
            <a:avLst/>
            <a:gdLst/>
            <a:ahLst/>
            <a:cxnLst/>
            <a:rect l="l" t="t" r="r" b="b"/>
            <a:pathLst>
              <a:path w="2926108" h="3216409" extrusionOk="0">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34" name="Google Shape;4734;p40"/>
          <p:cNvSpPr/>
          <p:nvPr/>
        </p:nvSpPr>
        <p:spPr>
          <a:xfrm>
            <a:off x="8470377" y="2066495"/>
            <a:ext cx="549379" cy="529812"/>
          </a:xfrm>
          <a:custGeom>
            <a:avLst/>
            <a:gdLst/>
            <a:ahLst/>
            <a:cxnLst/>
            <a:rect l="l" t="t" r="r" b="b"/>
            <a:pathLst>
              <a:path w="3745816" h="3316502" extrusionOk="0">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35" name="Google Shape;4735;p40"/>
          <p:cNvSpPr/>
          <p:nvPr/>
        </p:nvSpPr>
        <p:spPr>
          <a:xfrm>
            <a:off x="2712341" y="3208400"/>
            <a:ext cx="372634" cy="529812"/>
          </a:xfrm>
          <a:custGeom>
            <a:avLst/>
            <a:gdLst/>
            <a:ahLst/>
            <a:cxnLst/>
            <a:rect l="l" t="t" r="r" b="b"/>
            <a:pathLst>
              <a:path w="2273269" h="3232141" extrusionOk="0">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36" name="Google Shape;4736;p40"/>
          <p:cNvSpPr/>
          <p:nvPr/>
        </p:nvSpPr>
        <p:spPr>
          <a:xfrm>
            <a:off x="9260705" y="2066495"/>
            <a:ext cx="529812" cy="529812"/>
          </a:xfrm>
          <a:custGeom>
            <a:avLst/>
            <a:gdLst/>
            <a:ahLst/>
            <a:cxnLst/>
            <a:rect l="l" t="t" r="r" b="b"/>
            <a:pathLst>
              <a:path w="3240000" h="3240000" extrusionOk="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37" name="Google Shape;4737;p40"/>
          <p:cNvSpPr/>
          <p:nvPr/>
        </p:nvSpPr>
        <p:spPr>
          <a:xfrm>
            <a:off x="3511093" y="3208400"/>
            <a:ext cx="469094" cy="529812"/>
          </a:xfrm>
          <a:custGeom>
            <a:avLst/>
            <a:gdLst/>
            <a:ahLst/>
            <a:cxnLst/>
            <a:rect l="l" t="t" r="r" b="b"/>
            <a:pathLst>
              <a:path w="2868687" h="3240000" extrusionOk="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38" name="Google Shape;4738;p40"/>
          <p:cNvSpPr/>
          <p:nvPr/>
        </p:nvSpPr>
        <p:spPr>
          <a:xfrm>
            <a:off x="6049275" y="3225890"/>
            <a:ext cx="501299" cy="491506"/>
          </a:xfrm>
          <a:custGeom>
            <a:avLst/>
            <a:gdLst/>
            <a:ahLst/>
            <a:cxnLst/>
            <a:rect l="l" t="t" r="r" b="b"/>
            <a:pathLst>
              <a:path w="3263621" h="3199863" extrusionOk="0">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39" name="Google Shape;4739;p40"/>
          <p:cNvSpPr/>
          <p:nvPr/>
        </p:nvSpPr>
        <p:spPr>
          <a:xfrm>
            <a:off x="5184779" y="3263591"/>
            <a:ext cx="497670" cy="419433"/>
          </a:xfrm>
          <a:custGeom>
            <a:avLst/>
            <a:gdLst/>
            <a:ahLst/>
            <a:cxnLst/>
            <a:rect l="l" t="t" r="r" b="b"/>
            <a:pathLst>
              <a:path w="3240000" h="2730652" extrusionOk="0">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40" name="Google Shape;4740;p40"/>
          <p:cNvSpPr/>
          <p:nvPr/>
        </p:nvSpPr>
        <p:spPr>
          <a:xfrm>
            <a:off x="4334789" y="3226654"/>
            <a:ext cx="497670" cy="493305"/>
          </a:xfrm>
          <a:custGeom>
            <a:avLst/>
            <a:gdLst/>
            <a:ahLst/>
            <a:cxnLst/>
            <a:rect l="l" t="t" r="r" b="b"/>
            <a:pathLst>
              <a:path w="3240000" h="3211580" extrusionOk="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41" name="Google Shape;4741;p40"/>
          <p:cNvSpPr/>
          <p:nvPr/>
        </p:nvSpPr>
        <p:spPr>
          <a:xfrm rot="2942052">
            <a:off x="6841790" y="3227236"/>
            <a:ext cx="462604" cy="492140"/>
          </a:xfrm>
          <a:custGeom>
            <a:avLst/>
            <a:gdLst/>
            <a:ahLst/>
            <a:cxnLst/>
            <a:rect l="l" t="t" r="r" b="b"/>
            <a:pathLst>
              <a:path w="3011706" h="3204001" extrusionOk="0">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42" name="Google Shape;4742;p40"/>
          <p:cNvSpPr/>
          <p:nvPr/>
        </p:nvSpPr>
        <p:spPr>
          <a:xfrm rot="-2675106" flipH="1">
            <a:off x="4502347" y="4259382"/>
            <a:ext cx="162556" cy="635774"/>
          </a:xfrm>
          <a:custGeom>
            <a:avLst/>
            <a:gdLst/>
            <a:ahLst/>
            <a:cxnLst/>
            <a:rect l="l" t="t" r="r" b="b"/>
            <a:pathLst>
              <a:path w="1081111" h="4228323" extrusionOk="0">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43" name="Google Shape;4743;p40"/>
          <p:cNvSpPr/>
          <p:nvPr/>
        </p:nvSpPr>
        <p:spPr>
          <a:xfrm>
            <a:off x="9359117" y="3208400"/>
            <a:ext cx="332990" cy="529812"/>
          </a:xfrm>
          <a:custGeom>
            <a:avLst/>
            <a:gdLst/>
            <a:ahLst/>
            <a:cxnLst/>
            <a:rect l="l" t="t" r="r" b="b"/>
            <a:pathLst>
              <a:path w="2016224" h="3207971" extrusionOk="0">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44" name="Google Shape;4744;p40"/>
          <p:cNvSpPr/>
          <p:nvPr/>
        </p:nvSpPr>
        <p:spPr>
          <a:xfrm>
            <a:off x="7641452" y="3208400"/>
            <a:ext cx="529812" cy="529812"/>
          </a:xfrm>
          <a:custGeom>
            <a:avLst/>
            <a:gdLst/>
            <a:ahLst/>
            <a:cxnLst/>
            <a:rect l="l" t="t" r="r" b="b"/>
            <a:pathLst>
              <a:path w="3240000" h="3240000" extrusionOk="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45" name="Google Shape;4745;p40"/>
          <p:cNvSpPr/>
          <p:nvPr/>
        </p:nvSpPr>
        <p:spPr>
          <a:xfrm>
            <a:off x="8480521" y="3208400"/>
            <a:ext cx="529090" cy="529812"/>
          </a:xfrm>
          <a:custGeom>
            <a:avLst/>
            <a:gdLst/>
            <a:ahLst/>
            <a:cxnLst/>
            <a:rect l="l" t="t" r="r" b="b"/>
            <a:pathLst>
              <a:path w="3225370" h="3229762" extrusionOk="0">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46" name="Google Shape;4746;p40"/>
          <p:cNvSpPr/>
          <p:nvPr/>
        </p:nvSpPr>
        <p:spPr>
          <a:xfrm rot="10800000">
            <a:off x="3501332" y="4312362"/>
            <a:ext cx="488619" cy="529812"/>
          </a:xfrm>
          <a:custGeom>
            <a:avLst/>
            <a:gdLst/>
            <a:ahLst/>
            <a:cxnLst/>
            <a:rect l="l" t="t" r="r" b="b"/>
            <a:pathLst>
              <a:path w="2958558" h="3207983" extrusionOk="0">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747" name="Google Shape;4747;p40"/>
          <p:cNvSpPr/>
          <p:nvPr/>
        </p:nvSpPr>
        <p:spPr>
          <a:xfrm rot="10800000">
            <a:off x="6913040" y="4296706"/>
            <a:ext cx="320105" cy="520850"/>
          </a:xfrm>
          <a:custGeom>
            <a:avLst/>
            <a:gdLst/>
            <a:ahLst/>
            <a:cxnLst/>
            <a:rect l="l" t="t" r="r" b="b"/>
            <a:pathLst>
              <a:path w="3636337" h="7138182" extrusionOk="0">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748" name="Google Shape;4748;p40"/>
          <p:cNvSpPr/>
          <p:nvPr/>
        </p:nvSpPr>
        <p:spPr>
          <a:xfrm>
            <a:off x="5180667" y="4435570"/>
            <a:ext cx="505898" cy="283399"/>
          </a:xfrm>
          <a:custGeom>
            <a:avLst/>
            <a:gdLst/>
            <a:ahLst/>
            <a:cxnLst/>
            <a:rect l="l" t="t" r="r" b="b"/>
            <a:pathLst>
              <a:path w="4560938" h="2554996" extrusionOk="0">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49" name="Google Shape;4749;p40"/>
          <p:cNvSpPr/>
          <p:nvPr/>
        </p:nvSpPr>
        <p:spPr>
          <a:xfrm>
            <a:off x="9264391" y="4337484"/>
            <a:ext cx="522441" cy="523242"/>
          </a:xfrm>
          <a:custGeom>
            <a:avLst/>
            <a:gdLst/>
            <a:ahLst/>
            <a:cxnLst/>
            <a:rect l="l" t="t" r="r" b="b"/>
            <a:pathLst>
              <a:path w="3197597" h="3202496" extrusionOk="0">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50" name="Google Shape;4750;p40"/>
          <p:cNvSpPr/>
          <p:nvPr/>
        </p:nvSpPr>
        <p:spPr>
          <a:xfrm rot="-5400000" flipH="1">
            <a:off x="7645467" y="5265620"/>
            <a:ext cx="541566" cy="510026"/>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751" name="Google Shape;4751;p40"/>
          <p:cNvSpPr/>
          <p:nvPr/>
        </p:nvSpPr>
        <p:spPr>
          <a:xfrm>
            <a:off x="6097814" y="4375379"/>
            <a:ext cx="404220" cy="403783"/>
          </a:xfrm>
          <a:custGeom>
            <a:avLst/>
            <a:gdLst/>
            <a:ahLst/>
            <a:cxnLst/>
            <a:rect l="l" t="t" r="r" b="b"/>
            <a:pathLst>
              <a:path w="3229104" h="3225610" extrusionOk="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52" name="Google Shape;4752;p40"/>
          <p:cNvSpPr/>
          <p:nvPr/>
        </p:nvSpPr>
        <p:spPr>
          <a:xfrm>
            <a:off x="7641452" y="4442507"/>
            <a:ext cx="529812" cy="269525"/>
          </a:xfrm>
          <a:custGeom>
            <a:avLst/>
            <a:gdLst/>
            <a:ahLst/>
            <a:cxnLst/>
            <a:rect l="l" t="t" r="r" b="b"/>
            <a:pathLst>
              <a:path w="3261500" h="1659188" extrusionOk="0">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53" name="Google Shape;4753;p40"/>
          <p:cNvSpPr/>
          <p:nvPr/>
        </p:nvSpPr>
        <p:spPr>
          <a:xfrm rot="2160000">
            <a:off x="8499553" y="4312362"/>
            <a:ext cx="491028" cy="529812"/>
          </a:xfrm>
          <a:custGeom>
            <a:avLst/>
            <a:gdLst/>
            <a:ahLst/>
            <a:cxnLst/>
            <a:rect l="l" t="t" r="r" b="b"/>
            <a:pathLst>
              <a:path w="2735240" h="2951283" extrusionOk="0">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54" name="Google Shape;4754;p40"/>
          <p:cNvSpPr/>
          <p:nvPr/>
        </p:nvSpPr>
        <p:spPr>
          <a:xfrm>
            <a:off x="2680071" y="4312362"/>
            <a:ext cx="437175" cy="529812"/>
          </a:xfrm>
          <a:custGeom>
            <a:avLst/>
            <a:gdLst/>
            <a:ahLst/>
            <a:cxnLst/>
            <a:rect l="l" t="t" r="r" b="b"/>
            <a:pathLst>
              <a:path w="2664297" h="3228846" extrusionOk="0">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55" name="Google Shape;4755;p40"/>
          <p:cNvSpPr/>
          <p:nvPr/>
        </p:nvSpPr>
        <p:spPr>
          <a:xfrm>
            <a:off x="3486007" y="5272150"/>
            <a:ext cx="519265" cy="519265"/>
          </a:xfrm>
          <a:custGeom>
            <a:avLst/>
            <a:gdLst/>
            <a:ahLst/>
            <a:cxnLst/>
            <a:rect l="l" t="t" r="r" b="b"/>
            <a:pathLst>
              <a:path w="3960440" h="3960000" extrusionOk="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756" name="Google Shape;4756;p40"/>
          <p:cNvSpPr/>
          <p:nvPr/>
        </p:nvSpPr>
        <p:spPr>
          <a:xfrm>
            <a:off x="2638998" y="5272150"/>
            <a:ext cx="519323" cy="519265"/>
          </a:xfrm>
          <a:custGeom>
            <a:avLst/>
            <a:gdLst/>
            <a:ahLst/>
            <a:cxnLst/>
            <a:rect l="l" t="t" r="r" b="b"/>
            <a:pathLst>
              <a:path w="3888432" h="3960440" extrusionOk="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757" name="Google Shape;4757;p40"/>
          <p:cNvSpPr/>
          <p:nvPr/>
        </p:nvSpPr>
        <p:spPr>
          <a:xfrm>
            <a:off x="5173983" y="5272150"/>
            <a:ext cx="519265" cy="519265"/>
          </a:xfrm>
          <a:custGeom>
            <a:avLst/>
            <a:gdLst/>
            <a:ahLst/>
            <a:cxnLst/>
            <a:rect l="l" t="t" r="r" b="b"/>
            <a:pathLst>
              <a:path w="3960000" h="3960000" extrusionOk="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758" name="Google Shape;4758;p40"/>
          <p:cNvSpPr/>
          <p:nvPr/>
        </p:nvSpPr>
        <p:spPr>
          <a:xfrm>
            <a:off x="4323993" y="5272150"/>
            <a:ext cx="519265" cy="519265"/>
          </a:xfrm>
          <a:custGeom>
            <a:avLst/>
            <a:gdLst/>
            <a:ahLst/>
            <a:cxnLst/>
            <a:rect l="l" t="t" r="r" b="b"/>
            <a:pathLst>
              <a:path w="3960000" h="3960000" extrusionOk="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759" name="Google Shape;4759;p40"/>
          <p:cNvSpPr/>
          <p:nvPr/>
        </p:nvSpPr>
        <p:spPr>
          <a:xfrm>
            <a:off x="6039368" y="5261602"/>
            <a:ext cx="521115" cy="529812"/>
          </a:xfrm>
          <a:custGeom>
            <a:avLst/>
            <a:gdLst/>
            <a:ahLst/>
            <a:cxnLst/>
            <a:rect l="l" t="t" r="r" b="b"/>
            <a:pathLst>
              <a:path w="3186824" h="3240000" extrusionOk="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60" name="Google Shape;4760;p40"/>
          <p:cNvSpPr/>
          <p:nvPr/>
        </p:nvSpPr>
        <p:spPr>
          <a:xfrm>
            <a:off x="6828833" y="5298092"/>
            <a:ext cx="488516" cy="493322"/>
          </a:xfrm>
          <a:custGeom>
            <a:avLst/>
            <a:gdLst/>
            <a:ahLst/>
            <a:cxnLst/>
            <a:rect l="l" t="t" r="r" b="b"/>
            <a:pathLst>
              <a:path w="3189723" h="3221116" extrusionOk="0">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761" name="Google Shape;4761;p40"/>
          <p:cNvSpPr/>
          <p:nvPr/>
        </p:nvSpPr>
        <p:spPr>
          <a:xfrm>
            <a:off x="9291711" y="5261602"/>
            <a:ext cx="544340" cy="529812"/>
          </a:xfrm>
          <a:custGeom>
            <a:avLst/>
            <a:gdLst/>
            <a:ahLst/>
            <a:cxnLst/>
            <a:rect l="l" t="t" r="r" b="b"/>
            <a:pathLst>
              <a:path w="3306630" h="3218379" extrusionOk="0">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62" name="Google Shape;4762;p40"/>
          <p:cNvSpPr/>
          <p:nvPr/>
        </p:nvSpPr>
        <p:spPr>
          <a:xfrm>
            <a:off x="8561926" y="5262669"/>
            <a:ext cx="426213" cy="5374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
          <p:cNvSpPr txBox="1">
            <a:spLocks noGrp="1"/>
          </p:cNvSpPr>
          <p:nvPr>
            <p:ph type="title"/>
          </p:nvPr>
        </p:nvSpPr>
        <p:spPr>
          <a:xfrm>
            <a:off x="531224" y="529710"/>
            <a:ext cx="8474075" cy="7080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BAA9C"/>
              </a:buClr>
              <a:buSzPts val="4400"/>
              <a:buFont typeface="Arial Black"/>
              <a:buNone/>
            </a:pPr>
            <a:r>
              <a:rPr lang="en-US" sz="4400">
                <a:solidFill>
                  <a:srgbClr val="EBAA9C"/>
                </a:solidFill>
                <a:latin typeface="Arial Black"/>
                <a:ea typeface="Arial Black"/>
                <a:cs typeface="Arial Black"/>
                <a:sym typeface="Arial Black"/>
              </a:rPr>
              <a:t>Sistemas</a:t>
            </a:r>
            <a:endParaRPr/>
          </a:p>
        </p:txBody>
      </p:sp>
      <p:sp>
        <p:nvSpPr>
          <p:cNvPr id="575" name="Google Shape;575;p4"/>
          <p:cNvSpPr txBox="1"/>
          <p:nvPr/>
        </p:nvSpPr>
        <p:spPr>
          <a:xfrm>
            <a:off x="1503134" y="2530920"/>
            <a:ext cx="1267725" cy="415498"/>
          </a:xfrm>
          <a:prstGeom prst="rect">
            <a:avLst/>
          </a:prstGeom>
          <a:noFill/>
          <a:ln>
            <a:noFill/>
          </a:ln>
        </p:spPr>
        <p:txBody>
          <a:bodyPr spcFirstLastPara="1" wrap="square" lIns="91425" tIns="0" rIns="91425" bIns="45700" anchor="t" anchorCtr="0">
            <a:sp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Skeletal System</a:t>
            </a:r>
            <a:endParaRPr/>
          </a:p>
        </p:txBody>
      </p:sp>
      <p:sp>
        <p:nvSpPr>
          <p:cNvPr id="576" name="Google Shape;576;p4"/>
          <p:cNvSpPr txBox="1"/>
          <p:nvPr/>
        </p:nvSpPr>
        <p:spPr>
          <a:xfrm>
            <a:off x="3408886" y="984329"/>
            <a:ext cx="1395269" cy="600164"/>
          </a:xfrm>
          <a:prstGeom prst="rect">
            <a:avLst/>
          </a:prstGeom>
          <a:noFill/>
          <a:ln>
            <a:noFill/>
          </a:ln>
        </p:spPr>
        <p:txBody>
          <a:bodyPr spcFirstLastPara="1" wrap="square" lIns="91425" tIns="0" rIns="91425" bIns="45700" anchor="t" anchorCtr="0">
            <a:sp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Man Reproductive System</a:t>
            </a:r>
            <a:endParaRPr/>
          </a:p>
        </p:txBody>
      </p:sp>
      <p:sp>
        <p:nvSpPr>
          <p:cNvPr id="577" name="Google Shape;577;p4"/>
          <p:cNvSpPr txBox="1"/>
          <p:nvPr/>
        </p:nvSpPr>
        <p:spPr>
          <a:xfrm>
            <a:off x="2324772" y="4392581"/>
            <a:ext cx="1440532" cy="600164"/>
          </a:xfrm>
          <a:prstGeom prst="rect">
            <a:avLst/>
          </a:prstGeom>
          <a:noFill/>
          <a:ln>
            <a:noFill/>
          </a:ln>
        </p:spPr>
        <p:txBody>
          <a:bodyPr spcFirstLastPara="1" wrap="square" lIns="91425" tIns="0" rIns="91425" bIns="45700" anchor="t" anchorCtr="0">
            <a:sp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Female Reproductive  System</a:t>
            </a:r>
            <a:endParaRPr/>
          </a:p>
        </p:txBody>
      </p:sp>
      <p:sp>
        <p:nvSpPr>
          <p:cNvPr id="578" name="Google Shape;578;p4"/>
          <p:cNvSpPr txBox="1"/>
          <p:nvPr/>
        </p:nvSpPr>
        <p:spPr>
          <a:xfrm>
            <a:off x="8561667" y="4484914"/>
            <a:ext cx="1395269" cy="415498"/>
          </a:xfrm>
          <a:prstGeom prst="rect">
            <a:avLst/>
          </a:prstGeom>
          <a:noFill/>
          <a:ln>
            <a:noFill/>
          </a:ln>
        </p:spPr>
        <p:txBody>
          <a:bodyPr spcFirstLastPara="1" wrap="square" lIns="91425" tIns="0" rIns="91425" bIns="45700" anchor="t" anchorCtr="0">
            <a:sp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Respiratory System</a:t>
            </a:r>
            <a:endParaRPr/>
          </a:p>
        </p:txBody>
      </p:sp>
      <p:sp>
        <p:nvSpPr>
          <p:cNvPr id="579" name="Google Shape;579;p4"/>
          <p:cNvSpPr txBox="1"/>
          <p:nvPr/>
        </p:nvSpPr>
        <p:spPr>
          <a:xfrm>
            <a:off x="7372444" y="1260261"/>
            <a:ext cx="1395269" cy="230832"/>
          </a:xfrm>
          <a:prstGeom prst="rect">
            <a:avLst/>
          </a:prstGeom>
          <a:noFill/>
          <a:ln>
            <a:noFill/>
          </a:ln>
        </p:spPr>
        <p:txBody>
          <a:bodyPr spcFirstLastPara="1" wrap="square" lIns="91425" tIns="0" rIns="91425" bIns="45700" anchor="t" anchorCtr="0">
            <a:sp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Urinary System</a:t>
            </a:r>
            <a:endParaRPr/>
          </a:p>
        </p:txBody>
      </p:sp>
      <p:sp>
        <p:nvSpPr>
          <p:cNvPr id="580" name="Google Shape;580;p4"/>
          <p:cNvSpPr txBox="1"/>
          <p:nvPr/>
        </p:nvSpPr>
        <p:spPr>
          <a:xfrm>
            <a:off x="9336831" y="2424056"/>
            <a:ext cx="1395269" cy="415498"/>
          </a:xfrm>
          <a:prstGeom prst="rect">
            <a:avLst/>
          </a:prstGeom>
          <a:noFill/>
          <a:ln>
            <a:noFill/>
          </a:ln>
        </p:spPr>
        <p:txBody>
          <a:bodyPr spcFirstLastPara="1" wrap="square" lIns="91425" tIns="0" rIns="91425" bIns="45700" anchor="t" anchorCtr="0">
            <a:sp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Circularory System</a:t>
            </a:r>
            <a:endParaRPr/>
          </a:p>
        </p:txBody>
      </p:sp>
      <p:sp>
        <p:nvSpPr>
          <p:cNvPr id="581" name="Google Shape;581;p4"/>
          <p:cNvSpPr txBox="1"/>
          <p:nvPr/>
        </p:nvSpPr>
        <p:spPr>
          <a:xfrm>
            <a:off x="2324772" y="5309547"/>
            <a:ext cx="801974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Arial"/>
                <a:ea typeface="Arial"/>
                <a:cs typeface="Arial"/>
                <a:sym typeface="Arial"/>
              </a:rPr>
              <a:t>Lorem ipsum dolor </a:t>
            </a:r>
            <a:r>
              <a:rPr lang="en-US" sz="1200">
                <a:solidFill>
                  <a:schemeClr val="dk1"/>
                </a:solidFill>
                <a:latin typeface="Arial"/>
                <a:ea typeface="Arial"/>
                <a:cs typeface="Arial"/>
                <a:sym typeface="Arial"/>
              </a:rPr>
              <a:t>sit amet, consectetur adipiscing elit. Aliquam tincidunt ante nec sem congue convallis. Pellentesque vel mauris quis nisl ornare rutrum in id risus. Proin vehicula ut sem et tempus. Interdum et malesuada fames ac ante ipsum primis in faucibus.</a:t>
            </a:r>
            <a:endParaRPr/>
          </a:p>
          <a:p>
            <a:pPr marL="0" marR="0" lvl="0" indent="0" algn="ctr" rtl="0">
              <a:spcBef>
                <a:spcPts val="0"/>
              </a:spcBef>
              <a:spcAft>
                <a:spcPts val="0"/>
              </a:spcAft>
              <a:buNone/>
            </a:pPr>
            <a:endParaRPr sz="1200">
              <a:solidFill>
                <a:schemeClr val="dk1"/>
              </a:solidFill>
              <a:latin typeface="Arial"/>
              <a:ea typeface="Arial"/>
              <a:cs typeface="Arial"/>
              <a:sym typeface="Arial"/>
            </a:endParaRPr>
          </a:p>
        </p:txBody>
      </p:sp>
      <p:pic>
        <p:nvPicPr>
          <p:cNvPr id="582" name="Google Shape;582;p4"/>
          <p:cNvPicPr preferRelativeResize="0"/>
          <p:nvPr/>
        </p:nvPicPr>
        <p:blipFill rotWithShape="1">
          <a:blip r:embed="rId3">
            <a:alphaModFix/>
          </a:blip>
          <a:srcRect/>
          <a:stretch/>
        </p:blipFill>
        <p:spPr>
          <a:xfrm>
            <a:off x="2770859" y="840180"/>
            <a:ext cx="6817520" cy="451976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66"/>
        <p:cNvGrpSpPr/>
        <p:nvPr/>
      </p:nvGrpSpPr>
      <p:grpSpPr>
        <a:xfrm>
          <a:off x="0" y="0"/>
          <a:ext cx="0" cy="0"/>
          <a:chOff x="0" y="0"/>
          <a:chExt cx="0" cy="0"/>
        </a:xfrm>
      </p:grpSpPr>
      <p:sp>
        <p:nvSpPr>
          <p:cNvPr id="4767" name="Google Shape;4767;p41"/>
          <p:cNvSpPr/>
          <p:nvPr/>
        </p:nvSpPr>
        <p:spPr>
          <a:xfrm>
            <a:off x="2723711" y="3991184"/>
            <a:ext cx="530134" cy="529812"/>
          </a:xfrm>
          <a:custGeom>
            <a:avLst/>
            <a:gdLst/>
            <a:ahLst/>
            <a:cxnLst/>
            <a:rect l="l" t="t" r="r" b="b"/>
            <a:pathLst>
              <a:path w="2103393" h="2102114" extrusionOk="0">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68" name="Google Shape;4768;p41"/>
          <p:cNvSpPr/>
          <p:nvPr/>
        </p:nvSpPr>
        <p:spPr>
          <a:xfrm>
            <a:off x="3570853" y="4035472"/>
            <a:ext cx="529812" cy="441236"/>
          </a:xfrm>
          <a:custGeom>
            <a:avLst/>
            <a:gdLst/>
            <a:ahLst/>
            <a:cxnLst/>
            <a:rect l="l" t="t" r="r" b="b"/>
            <a:pathLst>
              <a:path w="3240001" h="2698329" extrusionOk="0">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69" name="Google Shape;4769;p41"/>
          <p:cNvSpPr/>
          <p:nvPr/>
        </p:nvSpPr>
        <p:spPr>
          <a:xfrm>
            <a:off x="5288283" y="4020638"/>
            <a:ext cx="470907" cy="470907"/>
          </a:xfrm>
          <a:custGeom>
            <a:avLst/>
            <a:gdLst/>
            <a:ahLst/>
            <a:cxnLst/>
            <a:rect l="l" t="t" r="r" b="b"/>
            <a:pathLst>
              <a:path w="3203570" h="3242474" extrusionOk="0">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70" name="Google Shape;4770;p41"/>
          <p:cNvSpPr/>
          <p:nvPr/>
        </p:nvSpPr>
        <p:spPr>
          <a:xfrm>
            <a:off x="4408838" y="4032392"/>
            <a:ext cx="529812" cy="447396"/>
          </a:xfrm>
          <a:custGeom>
            <a:avLst/>
            <a:gdLst/>
            <a:ahLst/>
            <a:cxnLst/>
            <a:rect l="l" t="t" r="r" b="b"/>
            <a:pathLst>
              <a:path w="3213653" h="2719059" extrusionOk="0">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71" name="Google Shape;4771;p41"/>
          <p:cNvSpPr/>
          <p:nvPr/>
        </p:nvSpPr>
        <p:spPr>
          <a:xfrm rot="-2700000">
            <a:off x="6133607" y="5055765"/>
            <a:ext cx="512877" cy="437727"/>
          </a:xfrm>
          <a:custGeom>
            <a:avLst/>
            <a:gdLst/>
            <a:ahLst/>
            <a:cxnLst/>
            <a:rect l="l" t="t" r="r" b="b"/>
            <a:pathLst>
              <a:path w="3552042" h="3031575" extrusionOk="0">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72" name="Google Shape;4772;p41"/>
          <p:cNvSpPr/>
          <p:nvPr/>
        </p:nvSpPr>
        <p:spPr>
          <a:xfrm>
            <a:off x="6853659" y="4024773"/>
            <a:ext cx="619107" cy="462636"/>
          </a:xfrm>
          <a:custGeom>
            <a:avLst/>
            <a:gdLst/>
            <a:ahLst/>
            <a:cxnLst/>
            <a:rect l="l" t="t" r="r" b="b"/>
            <a:pathLst>
              <a:path w="3246245" h="2425805" extrusionOk="0">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73" name="Google Shape;4773;p41"/>
          <p:cNvSpPr/>
          <p:nvPr/>
        </p:nvSpPr>
        <p:spPr>
          <a:xfrm>
            <a:off x="8570280" y="4120406"/>
            <a:ext cx="529812" cy="271370"/>
          </a:xfrm>
          <a:custGeom>
            <a:avLst/>
            <a:gdLst/>
            <a:ahLst/>
            <a:cxnLst/>
            <a:rect l="l" t="t" r="r" b="b"/>
            <a:pathLst>
              <a:path w="3372524" h="1727404" extrusionOk="0">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774" name="Google Shape;4774;p41"/>
          <p:cNvSpPr/>
          <p:nvPr/>
        </p:nvSpPr>
        <p:spPr>
          <a:xfrm>
            <a:off x="6195661" y="4012870"/>
            <a:ext cx="388767" cy="486441"/>
          </a:xfrm>
          <a:custGeom>
            <a:avLst/>
            <a:gdLst/>
            <a:ahLst/>
            <a:cxnLst/>
            <a:rect l="l" t="t" r="r" b="b"/>
            <a:pathLst>
              <a:path w="2427821" h="3249943" extrusionOk="0">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75" name="Google Shape;4775;p41"/>
          <p:cNvSpPr/>
          <p:nvPr/>
        </p:nvSpPr>
        <p:spPr>
          <a:xfrm>
            <a:off x="7753153" y="4013887"/>
            <a:ext cx="486653" cy="484407"/>
          </a:xfrm>
          <a:custGeom>
            <a:avLst/>
            <a:gdLst/>
            <a:ahLst/>
            <a:cxnLst/>
            <a:rect l="l" t="t" r="r" b="b"/>
            <a:pathLst>
              <a:path w="3229769" h="3214867" extrusionOk="0">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76" name="Google Shape;4776;p41"/>
          <p:cNvSpPr/>
          <p:nvPr/>
        </p:nvSpPr>
        <p:spPr>
          <a:xfrm>
            <a:off x="9473386" y="4066577"/>
            <a:ext cx="284691" cy="379029"/>
          </a:xfrm>
          <a:custGeom>
            <a:avLst/>
            <a:gdLst/>
            <a:ahLst/>
            <a:cxnLst/>
            <a:rect l="l" t="t" r="r" b="b"/>
            <a:pathLst>
              <a:path w="2433593" h="3258388" extrusionOk="0">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grpSp>
        <p:nvGrpSpPr>
          <p:cNvPr id="4777" name="Google Shape;4777;p41"/>
          <p:cNvGrpSpPr/>
          <p:nvPr/>
        </p:nvGrpSpPr>
        <p:grpSpPr>
          <a:xfrm>
            <a:off x="6981445" y="5009723"/>
            <a:ext cx="344634" cy="584984"/>
            <a:chOff x="1960331" y="2060848"/>
            <a:chExt cx="2028872" cy="3463828"/>
          </a:xfrm>
        </p:grpSpPr>
        <p:sp>
          <p:nvSpPr>
            <p:cNvPr id="4778" name="Google Shape;4778;p41"/>
            <p:cNvSpPr/>
            <p:nvPr/>
          </p:nvSpPr>
          <p:spPr>
            <a:xfrm>
              <a:off x="2483768" y="2060848"/>
              <a:ext cx="1505435" cy="1015754"/>
            </a:xfrm>
            <a:custGeom>
              <a:avLst/>
              <a:gdLst/>
              <a:ahLst/>
              <a:cxnLst/>
              <a:rect l="l" t="t" r="r" b="b"/>
              <a:pathLst>
                <a:path w="1505435" h="1015754" extrusionOk="0">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79" name="Google Shape;4779;p41"/>
            <p:cNvSpPr/>
            <p:nvPr/>
          </p:nvSpPr>
          <p:spPr>
            <a:xfrm rot="-346245">
              <a:off x="2170737" y="2710023"/>
              <a:ext cx="1505435" cy="1015754"/>
            </a:xfrm>
            <a:custGeom>
              <a:avLst/>
              <a:gdLst/>
              <a:ahLst/>
              <a:cxnLst/>
              <a:rect l="l" t="t" r="r" b="b"/>
              <a:pathLst>
                <a:path w="1505435" h="1015754" extrusionOk="0">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80" name="Google Shape;4780;p41"/>
            <p:cNvSpPr/>
            <p:nvPr/>
          </p:nvSpPr>
          <p:spPr>
            <a:xfrm rot="-965355">
              <a:off x="2071598" y="3466865"/>
              <a:ext cx="1505435" cy="1015754"/>
            </a:xfrm>
            <a:custGeom>
              <a:avLst/>
              <a:gdLst/>
              <a:ahLst/>
              <a:cxnLst/>
              <a:rect l="l" t="t" r="r" b="b"/>
              <a:pathLst>
                <a:path w="1505435" h="1015754" extrusionOk="0">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81" name="Google Shape;4781;p41"/>
            <p:cNvSpPr/>
            <p:nvPr/>
          </p:nvSpPr>
          <p:spPr>
            <a:xfrm rot="-1967067">
              <a:off x="2257651" y="4182238"/>
              <a:ext cx="1505435" cy="1015754"/>
            </a:xfrm>
            <a:custGeom>
              <a:avLst/>
              <a:gdLst/>
              <a:ahLst/>
              <a:cxnLst/>
              <a:rect l="l" t="t" r="r" b="b"/>
              <a:pathLst>
                <a:path w="1505435" h="1015754" extrusionOk="0">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grpSp>
      <p:sp>
        <p:nvSpPr>
          <p:cNvPr id="4782" name="Google Shape;4782;p41"/>
          <p:cNvSpPr/>
          <p:nvPr/>
        </p:nvSpPr>
        <p:spPr>
          <a:xfrm>
            <a:off x="7911533" y="5009723"/>
            <a:ext cx="169894" cy="529812"/>
          </a:xfrm>
          <a:custGeom>
            <a:avLst/>
            <a:gdLst/>
            <a:ahLst/>
            <a:cxnLst/>
            <a:rect l="l" t="t" r="r" b="b"/>
            <a:pathLst>
              <a:path w="785322" h="2449001" extrusionOk="0">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83" name="Google Shape;4783;p41"/>
          <p:cNvSpPr/>
          <p:nvPr/>
        </p:nvSpPr>
        <p:spPr>
          <a:xfrm>
            <a:off x="4422818" y="4997352"/>
            <a:ext cx="501857" cy="554554"/>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84" name="Google Shape;4784;p41"/>
          <p:cNvSpPr/>
          <p:nvPr/>
        </p:nvSpPr>
        <p:spPr>
          <a:xfrm>
            <a:off x="5260159" y="5009694"/>
            <a:ext cx="527152" cy="529870"/>
          </a:xfrm>
          <a:custGeom>
            <a:avLst/>
            <a:gdLst/>
            <a:ahLst/>
            <a:cxnLst/>
            <a:rect l="l" t="t" r="r" b="b"/>
            <a:pathLst>
              <a:path w="3068057" h="3083879" extrusionOk="0">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grpSp>
        <p:nvGrpSpPr>
          <p:cNvPr id="4785" name="Google Shape;4785;p41"/>
          <p:cNvGrpSpPr/>
          <p:nvPr/>
        </p:nvGrpSpPr>
        <p:grpSpPr>
          <a:xfrm>
            <a:off x="3584832" y="4957062"/>
            <a:ext cx="528975" cy="594844"/>
            <a:chOff x="4835382" y="-161249"/>
            <a:chExt cx="3078657" cy="3462028"/>
          </a:xfrm>
        </p:grpSpPr>
        <p:sp>
          <p:nvSpPr>
            <p:cNvPr id="4786" name="Google Shape;4786;p41"/>
            <p:cNvSpPr/>
            <p:nvPr/>
          </p:nvSpPr>
          <p:spPr>
            <a:xfrm>
              <a:off x="4835382" y="73243"/>
              <a:ext cx="2920830" cy="3227535"/>
            </a:xfrm>
            <a:custGeom>
              <a:avLst/>
              <a:gdLst/>
              <a:ahLst/>
              <a:cxnLst/>
              <a:rect l="l" t="t" r="r" b="b"/>
              <a:pathLst>
                <a:path w="5331558" h="5891405" extrusionOk="0">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87" name="Google Shape;4787;p41"/>
            <p:cNvSpPr/>
            <p:nvPr/>
          </p:nvSpPr>
          <p:spPr>
            <a:xfrm rot="-3499458">
              <a:off x="5907878" y="-58593"/>
              <a:ext cx="1436045" cy="2141152"/>
            </a:xfrm>
            <a:custGeom>
              <a:avLst/>
              <a:gdLst/>
              <a:ahLst/>
              <a:cxnLst/>
              <a:rect l="l" t="t" r="r" b="b"/>
              <a:pathLst>
                <a:path w="1170491" h="1745209" extrusionOk="0">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grpSp>
      <p:sp>
        <p:nvSpPr>
          <p:cNvPr id="4788" name="Google Shape;4788;p41"/>
          <p:cNvSpPr/>
          <p:nvPr/>
        </p:nvSpPr>
        <p:spPr>
          <a:xfrm>
            <a:off x="2763903" y="5027444"/>
            <a:ext cx="449751" cy="494370"/>
          </a:xfrm>
          <a:custGeom>
            <a:avLst/>
            <a:gdLst/>
            <a:ahLst/>
            <a:cxnLst/>
            <a:rect l="l" t="t" r="r" b="b"/>
            <a:pathLst>
              <a:path w="2926108" h="3216409" extrusionOk="0">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89" name="Google Shape;4789;p41"/>
          <p:cNvSpPr/>
          <p:nvPr/>
        </p:nvSpPr>
        <p:spPr>
          <a:xfrm>
            <a:off x="8560497" y="5009723"/>
            <a:ext cx="549379" cy="529812"/>
          </a:xfrm>
          <a:custGeom>
            <a:avLst/>
            <a:gdLst/>
            <a:ahLst/>
            <a:cxnLst/>
            <a:rect l="l" t="t" r="r" b="b"/>
            <a:pathLst>
              <a:path w="3745816" h="3316502" extrusionOk="0">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90" name="Google Shape;4790;p41"/>
          <p:cNvSpPr/>
          <p:nvPr/>
        </p:nvSpPr>
        <p:spPr>
          <a:xfrm>
            <a:off x="2826641" y="1059560"/>
            <a:ext cx="372634" cy="529812"/>
          </a:xfrm>
          <a:custGeom>
            <a:avLst/>
            <a:gdLst/>
            <a:ahLst/>
            <a:cxnLst/>
            <a:rect l="l" t="t" r="r" b="b"/>
            <a:pathLst>
              <a:path w="2273269" h="3232141" extrusionOk="0">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91" name="Google Shape;4791;p41"/>
          <p:cNvSpPr/>
          <p:nvPr/>
        </p:nvSpPr>
        <p:spPr>
          <a:xfrm>
            <a:off x="9350825" y="5009723"/>
            <a:ext cx="529812" cy="529812"/>
          </a:xfrm>
          <a:custGeom>
            <a:avLst/>
            <a:gdLst/>
            <a:ahLst/>
            <a:cxnLst/>
            <a:rect l="l" t="t" r="r" b="b"/>
            <a:pathLst>
              <a:path w="3240000" h="3240000" extrusionOk="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92" name="Google Shape;4792;p41"/>
          <p:cNvSpPr/>
          <p:nvPr/>
        </p:nvSpPr>
        <p:spPr>
          <a:xfrm>
            <a:off x="3625393" y="1059560"/>
            <a:ext cx="469094" cy="529812"/>
          </a:xfrm>
          <a:custGeom>
            <a:avLst/>
            <a:gdLst/>
            <a:ahLst/>
            <a:cxnLst/>
            <a:rect l="l" t="t" r="r" b="b"/>
            <a:pathLst>
              <a:path w="2868687" h="3240000" extrusionOk="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93" name="Google Shape;4793;p41"/>
          <p:cNvSpPr/>
          <p:nvPr/>
        </p:nvSpPr>
        <p:spPr>
          <a:xfrm>
            <a:off x="6163575" y="1077050"/>
            <a:ext cx="501299" cy="491506"/>
          </a:xfrm>
          <a:custGeom>
            <a:avLst/>
            <a:gdLst/>
            <a:ahLst/>
            <a:cxnLst/>
            <a:rect l="l" t="t" r="r" b="b"/>
            <a:pathLst>
              <a:path w="3263621" h="3199863" extrusionOk="0">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94" name="Google Shape;4794;p41"/>
          <p:cNvSpPr/>
          <p:nvPr/>
        </p:nvSpPr>
        <p:spPr>
          <a:xfrm>
            <a:off x="5299079" y="1114751"/>
            <a:ext cx="497670" cy="419433"/>
          </a:xfrm>
          <a:custGeom>
            <a:avLst/>
            <a:gdLst/>
            <a:ahLst/>
            <a:cxnLst/>
            <a:rect l="l" t="t" r="r" b="b"/>
            <a:pathLst>
              <a:path w="3240000" h="2730652" extrusionOk="0">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95" name="Google Shape;4795;p41"/>
          <p:cNvSpPr/>
          <p:nvPr/>
        </p:nvSpPr>
        <p:spPr>
          <a:xfrm>
            <a:off x="4449089" y="1077814"/>
            <a:ext cx="497670" cy="493305"/>
          </a:xfrm>
          <a:custGeom>
            <a:avLst/>
            <a:gdLst/>
            <a:ahLst/>
            <a:cxnLst/>
            <a:rect l="l" t="t" r="r" b="b"/>
            <a:pathLst>
              <a:path w="3240000" h="3211580" extrusionOk="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96" name="Google Shape;4796;p41"/>
          <p:cNvSpPr/>
          <p:nvPr/>
        </p:nvSpPr>
        <p:spPr>
          <a:xfrm rot="2942052">
            <a:off x="6956090" y="1078396"/>
            <a:ext cx="462604" cy="492140"/>
          </a:xfrm>
          <a:custGeom>
            <a:avLst/>
            <a:gdLst/>
            <a:ahLst/>
            <a:cxnLst/>
            <a:rect l="l" t="t" r="r" b="b"/>
            <a:pathLst>
              <a:path w="3011706" h="3204001" extrusionOk="0">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97" name="Google Shape;4797;p41"/>
          <p:cNvSpPr/>
          <p:nvPr/>
        </p:nvSpPr>
        <p:spPr>
          <a:xfrm rot="-2675106" flipH="1">
            <a:off x="4616647" y="2110542"/>
            <a:ext cx="162556" cy="635774"/>
          </a:xfrm>
          <a:custGeom>
            <a:avLst/>
            <a:gdLst/>
            <a:ahLst/>
            <a:cxnLst/>
            <a:rect l="l" t="t" r="r" b="b"/>
            <a:pathLst>
              <a:path w="1081111" h="4228323" extrusionOk="0">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98" name="Google Shape;4798;p41"/>
          <p:cNvSpPr/>
          <p:nvPr/>
        </p:nvSpPr>
        <p:spPr>
          <a:xfrm>
            <a:off x="9473417" y="1059560"/>
            <a:ext cx="332990" cy="529812"/>
          </a:xfrm>
          <a:custGeom>
            <a:avLst/>
            <a:gdLst/>
            <a:ahLst/>
            <a:cxnLst/>
            <a:rect l="l" t="t" r="r" b="b"/>
            <a:pathLst>
              <a:path w="2016224" h="3207971" extrusionOk="0">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799" name="Google Shape;4799;p41"/>
          <p:cNvSpPr/>
          <p:nvPr/>
        </p:nvSpPr>
        <p:spPr>
          <a:xfrm>
            <a:off x="7755752" y="1059560"/>
            <a:ext cx="529812" cy="529812"/>
          </a:xfrm>
          <a:custGeom>
            <a:avLst/>
            <a:gdLst/>
            <a:ahLst/>
            <a:cxnLst/>
            <a:rect l="l" t="t" r="r" b="b"/>
            <a:pathLst>
              <a:path w="3240000" h="3240000" extrusionOk="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00" name="Google Shape;4800;p41"/>
          <p:cNvSpPr/>
          <p:nvPr/>
        </p:nvSpPr>
        <p:spPr>
          <a:xfrm>
            <a:off x="8594821" y="1059560"/>
            <a:ext cx="529090" cy="529812"/>
          </a:xfrm>
          <a:custGeom>
            <a:avLst/>
            <a:gdLst/>
            <a:ahLst/>
            <a:cxnLst/>
            <a:rect l="l" t="t" r="r" b="b"/>
            <a:pathLst>
              <a:path w="3225370" h="3229762" extrusionOk="0">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01" name="Google Shape;4801;p41"/>
          <p:cNvSpPr/>
          <p:nvPr/>
        </p:nvSpPr>
        <p:spPr>
          <a:xfrm rot="10800000">
            <a:off x="3615632" y="2163522"/>
            <a:ext cx="488619" cy="529812"/>
          </a:xfrm>
          <a:custGeom>
            <a:avLst/>
            <a:gdLst/>
            <a:ahLst/>
            <a:cxnLst/>
            <a:rect l="l" t="t" r="r" b="b"/>
            <a:pathLst>
              <a:path w="2958558" h="3207983" extrusionOk="0">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802" name="Google Shape;4802;p41"/>
          <p:cNvSpPr/>
          <p:nvPr/>
        </p:nvSpPr>
        <p:spPr>
          <a:xfrm rot="10800000">
            <a:off x="7027340" y="2147866"/>
            <a:ext cx="320105" cy="520850"/>
          </a:xfrm>
          <a:custGeom>
            <a:avLst/>
            <a:gdLst/>
            <a:ahLst/>
            <a:cxnLst/>
            <a:rect l="l" t="t" r="r" b="b"/>
            <a:pathLst>
              <a:path w="3636337" h="7138182" extrusionOk="0">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803" name="Google Shape;4803;p41"/>
          <p:cNvSpPr/>
          <p:nvPr/>
        </p:nvSpPr>
        <p:spPr>
          <a:xfrm>
            <a:off x="5294967" y="2286730"/>
            <a:ext cx="505898" cy="283399"/>
          </a:xfrm>
          <a:custGeom>
            <a:avLst/>
            <a:gdLst/>
            <a:ahLst/>
            <a:cxnLst/>
            <a:rect l="l" t="t" r="r" b="b"/>
            <a:pathLst>
              <a:path w="4560938" h="2554996" extrusionOk="0">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04" name="Google Shape;4804;p41"/>
          <p:cNvSpPr/>
          <p:nvPr/>
        </p:nvSpPr>
        <p:spPr>
          <a:xfrm>
            <a:off x="9378691" y="2188644"/>
            <a:ext cx="522441" cy="523242"/>
          </a:xfrm>
          <a:custGeom>
            <a:avLst/>
            <a:gdLst/>
            <a:ahLst/>
            <a:cxnLst/>
            <a:rect l="l" t="t" r="r" b="b"/>
            <a:pathLst>
              <a:path w="3197597" h="3202496" extrusionOk="0">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05" name="Google Shape;4805;p41"/>
          <p:cNvSpPr/>
          <p:nvPr/>
        </p:nvSpPr>
        <p:spPr>
          <a:xfrm rot="-5400000" flipH="1">
            <a:off x="7759767" y="3116780"/>
            <a:ext cx="541566" cy="510026"/>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806" name="Google Shape;4806;p41"/>
          <p:cNvSpPr/>
          <p:nvPr/>
        </p:nvSpPr>
        <p:spPr>
          <a:xfrm>
            <a:off x="6212114" y="2226539"/>
            <a:ext cx="404220" cy="403783"/>
          </a:xfrm>
          <a:custGeom>
            <a:avLst/>
            <a:gdLst/>
            <a:ahLst/>
            <a:cxnLst/>
            <a:rect l="l" t="t" r="r" b="b"/>
            <a:pathLst>
              <a:path w="3229104" h="3225610" extrusionOk="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07" name="Google Shape;4807;p41"/>
          <p:cNvSpPr/>
          <p:nvPr/>
        </p:nvSpPr>
        <p:spPr>
          <a:xfrm>
            <a:off x="7755752" y="2293667"/>
            <a:ext cx="529812" cy="269525"/>
          </a:xfrm>
          <a:custGeom>
            <a:avLst/>
            <a:gdLst/>
            <a:ahLst/>
            <a:cxnLst/>
            <a:rect l="l" t="t" r="r" b="b"/>
            <a:pathLst>
              <a:path w="3261500" h="1659188" extrusionOk="0">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08" name="Google Shape;4808;p41"/>
          <p:cNvSpPr/>
          <p:nvPr/>
        </p:nvSpPr>
        <p:spPr>
          <a:xfrm rot="2160000">
            <a:off x="8613853" y="2163522"/>
            <a:ext cx="491028" cy="529812"/>
          </a:xfrm>
          <a:custGeom>
            <a:avLst/>
            <a:gdLst/>
            <a:ahLst/>
            <a:cxnLst/>
            <a:rect l="l" t="t" r="r" b="b"/>
            <a:pathLst>
              <a:path w="2735240" h="2951283" extrusionOk="0">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09" name="Google Shape;4809;p41"/>
          <p:cNvSpPr/>
          <p:nvPr/>
        </p:nvSpPr>
        <p:spPr>
          <a:xfrm>
            <a:off x="2794371" y="2163522"/>
            <a:ext cx="437175" cy="529812"/>
          </a:xfrm>
          <a:custGeom>
            <a:avLst/>
            <a:gdLst/>
            <a:ahLst/>
            <a:cxnLst/>
            <a:rect l="l" t="t" r="r" b="b"/>
            <a:pathLst>
              <a:path w="2664297" h="3228846" extrusionOk="0">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10" name="Google Shape;4810;p41"/>
          <p:cNvSpPr/>
          <p:nvPr/>
        </p:nvSpPr>
        <p:spPr>
          <a:xfrm>
            <a:off x="3600307" y="3123310"/>
            <a:ext cx="519265" cy="519265"/>
          </a:xfrm>
          <a:custGeom>
            <a:avLst/>
            <a:gdLst/>
            <a:ahLst/>
            <a:cxnLst/>
            <a:rect l="l" t="t" r="r" b="b"/>
            <a:pathLst>
              <a:path w="3960440" h="3960000" extrusionOk="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811" name="Google Shape;4811;p41"/>
          <p:cNvSpPr/>
          <p:nvPr/>
        </p:nvSpPr>
        <p:spPr>
          <a:xfrm>
            <a:off x="2753298" y="3123310"/>
            <a:ext cx="519323" cy="519265"/>
          </a:xfrm>
          <a:custGeom>
            <a:avLst/>
            <a:gdLst/>
            <a:ahLst/>
            <a:cxnLst/>
            <a:rect l="l" t="t" r="r" b="b"/>
            <a:pathLst>
              <a:path w="3888432" h="3960440" extrusionOk="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812" name="Google Shape;4812;p41"/>
          <p:cNvSpPr/>
          <p:nvPr/>
        </p:nvSpPr>
        <p:spPr>
          <a:xfrm>
            <a:off x="5288283" y="3123310"/>
            <a:ext cx="519265" cy="519265"/>
          </a:xfrm>
          <a:custGeom>
            <a:avLst/>
            <a:gdLst/>
            <a:ahLst/>
            <a:cxnLst/>
            <a:rect l="l" t="t" r="r" b="b"/>
            <a:pathLst>
              <a:path w="3960000" h="3960000" extrusionOk="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813" name="Google Shape;4813;p41"/>
          <p:cNvSpPr/>
          <p:nvPr/>
        </p:nvSpPr>
        <p:spPr>
          <a:xfrm>
            <a:off x="4438293" y="3123310"/>
            <a:ext cx="519265" cy="519265"/>
          </a:xfrm>
          <a:custGeom>
            <a:avLst/>
            <a:gdLst/>
            <a:ahLst/>
            <a:cxnLst/>
            <a:rect l="l" t="t" r="r" b="b"/>
            <a:pathLst>
              <a:path w="3960000" h="3960000" extrusionOk="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814" name="Google Shape;4814;p41"/>
          <p:cNvSpPr/>
          <p:nvPr/>
        </p:nvSpPr>
        <p:spPr>
          <a:xfrm>
            <a:off x="6153668" y="3112762"/>
            <a:ext cx="521115" cy="529812"/>
          </a:xfrm>
          <a:custGeom>
            <a:avLst/>
            <a:gdLst/>
            <a:ahLst/>
            <a:cxnLst/>
            <a:rect l="l" t="t" r="r" b="b"/>
            <a:pathLst>
              <a:path w="3186824" h="3240000" extrusionOk="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15" name="Google Shape;4815;p41"/>
          <p:cNvSpPr/>
          <p:nvPr/>
        </p:nvSpPr>
        <p:spPr>
          <a:xfrm>
            <a:off x="6943133" y="3149252"/>
            <a:ext cx="488516" cy="493322"/>
          </a:xfrm>
          <a:custGeom>
            <a:avLst/>
            <a:gdLst/>
            <a:ahLst/>
            <a:cxnLst/>
            <a:rect l="l" t="t" r="r" b="b"/>
            <a:pathLst>
              <a:path w="3189723" h="3221116" extrusionOk="0">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816" name="Google Shape;4816;p41"/>
          <p:cNvSpPr/>
          <p:nvPr/>
        </p:nvSpPr>
        <p:spPr>
          <a:xfrm>
            <a:off x="9406011" y="3112762"/>
            <a:ext cx="544340" cy="529812"/>
          </a:xfrm>
          <a:custGeom>
            <a:avLst/>
            <a:gdLst/>
            <a:ahLst/>
            <a:cxnLst/>
            <a:rect l="l" t="t" r="r" b="b"/>
            <a:pathLst>
              <a:path w="3306630" h="3218379" extrusionOk="0">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17" name="Google Shape;4817;p41"/>
          <p:cNvSpPr/>
          <p:nvPr/>
        </p:nvSpPr>
        <p:spPr>
          <a:xfrm>
            <a:off x="8676226" y="3113829"/>
            <a:ext cx="426213" cy="5374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21"/>
        <p:cNvGrpSpPr/>
        <p:nvPr/>
      </p:nvGrpSpPr>
      <p:grpSpPr>
        <a:xfrm>
          <a:off x="0" y="0"/>
          <a:ext cx="0" cy="0"/>
          <a:chOff x="0" y="0"/>
          <a:chExt cx="0" cy="0"/>
        </a:xfrm>
      </p:grpSpPr>
      <p:sp>
        <p:nvSpPr>
          <p:cNvPr id="4823" name="Google Shape;4823;p42"/>
          <p:cNvSpPr/>
          <p:nvPr/>
        </p:nvSpPr>
        <p:spPr>
          <a:xfrm rot="10800000">
            <a:off x="6374210" y="4184571"/>
            <a:ext cx="220703" cy="687310"/>
          </a:xfrm>
          <a:custGeom>
            <a:avLst/>
            <a:gdLst/>
            <a:ahLst/>
            <a:cxnLst/>
            <a:rect l="l" t="t" r="r" b="b"/>
            <a:pathLst>
              <a:path w="1040400" h="3240000" extrusionOk="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24" name="Google Shape;4824;p42"/>
          <p:cNvSpPr/>
          <p:nvPr/>
        </p:nvSpPr>
        <p:spPr>
          <a:xfrm>
            <a:off x="6937816" y="4263925"/>
            <a:ext cx="529466" cy="528605"/>
          </a:xfrm>
          <a:custGeom>
            <a:avLst/>
            <a:gdLst/>
            <a:ahLst/>
            <a:cxnLst/>
            <a:rect l="l" t="t" r="r" b="b"/>
            <a:pathLst>
              <a:path w="3228210" h="3222968" extrusionOk="0">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25" name="Google Shape;4825;p42"/>
          <p:cNvSpPr/>
          <p:nvPr/>
        </p:nvSpPr>
        <p:spPr>
          <a:xfrm rot="-5400000">
            <a:off x="2861584" y="3208702"/>
            <a:ext cx="444149" cy="529543"/>
          </a:xfrm>
          <a:custGeom>
            <a:avLst/>
            <a:gdLst/>
            <a:ahLst/>
            <a:cxnLst/>
            <a:rect l="l" t="t" r="r" b="b"/>
            <a:pathLst>
              <a:path w="2708011" h="3228660" extrusionOk="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26" name="Google Shape;4826;p42"/>
          <p:cNvSpPr/>
          <p:nvPr/>
        </p:nvSpPr>
        <p:spPr>
          <a:xfrm>
            <a:off x="7977410" y="3182879"/>
            <a:ext cx="486216" cy="581184"/>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827" name="Google Shape;4827;p42"/>
          <p:cNvSpPr/>
          <p:nvPr/>
        </p:nvSpPr>
        <p:spPr>
          <a:xfrm>
            <a:off x="8607216" y="4321890"/>
            <a:ext cx="511325" cy="412677"/>
          </a:xfrm>
          <a:custGeom>
            <a:avLst/>
            <a:gdLst/>
            <a:ahLst/>
            <a:cxnLst/>
            <a:rect l="l" t="t" r="r" b="b"/>
            <a:pathLst>
              <a:path w="3307788" h="2669631" extrusionOk="0">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28" name="Google Shape;4828;p42"/>
          <p:cNvSpPr/>
          <p:nvPr/>
        </p:nvSpPr>
        <p:spPr>
          <a:xfrm>
            <a:off x="8754547" y="3216220"/>
            <a:ext cx="514505" cy="514505"/>
          </a:xfrm>
          <a:custGeom>
            <a:avLst/>
            <a:gdLst/>
            <a:ahLst/>
            <a:cxnLst/>
            <a:rect l="l" t="t" r="r" b="b"/>
            <a:pathLst>
              <a:path w="3240000" h="3240000" extrusionOk="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29" name="Google Shape;4829;p42"/>
          <p:cNvSpPr/>
          <p:nvPr/>
        </p:nvSpPr>
        <p:spPr>
          <a:xfrm>
            <a:off x="9500493" y="5227103"/>
            <a:ext cx="536427" cy="573297"/>
          </a:xfrm>
          <a:custGeom>
            <a:avLst/>
            <a:gdLst/>
            <a:ahLst/>
            <a:cxnLst/>
            <a:rect l="l" t="t" r="r" b="b"/>
            <a:pathLst>
              <a:path w="2969045" h="3173121" extrusionOk="0">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30" name="Google Shape;4830;p42"/>
          <p:cNvSpPr/>
          <p:nvPr/>
        </p:nvSpPr>
        <p:spPr>
          <a:xfrm>
            <a:off x="9475215" y="2215150"/>
            <a:ext cx="586980" cy="430164"/>
          </a:xfrm>
          <a:custGeom>
            <a:avLst/>
            <a:gdLst/>
            <a:ahLst/>
            <a:cxnLst/>
            <a:rect l="l" t="t" r="r" b="b"/>
            <a:pathLst>
              <a:path w="3248842" h="2380886" extrusionOk="0">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31" name="Google Shape;4831;p42"/>
          <p:cNvSpPr/>
          <p:nvPr/>
        </p:nvSpPr>
        <p:spPr>
          <a:xfrm>
            <a:off x="7956361" y="5228522"/>
            <a:ext cx="563324" cy="570461"/>
          </a:xfrm>
          <a:custGeom>
            <a:avLst/>
            <a:gdLst/>
            <a:ahLst/>
            <a:cxnLst/>
            <a:rect l="l" t="t" r="r" b="b"/>
            <a:pathLst>
              <a:path w="2844151" h="2880180" extrusionOk="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832" name="Google Shape;4832;p42"/>
          <p:cNvSpPr/>
          <p:nvPr/>
        </p:nvSpPr>
        <p:spPr>
          <a:xfrm rot="9900000">
            <a:off x="8711186" y="1109318"/>
            <a:ext cx="579867" cy="492485"/>
          </a:xfrm>
          <a:custGeom>
            <a:avLst/>
            <a:gdLst/>
            <a:ahLst/>
            <a:cxnLst/>
            <a:rect l="l" t="t" r="r" b="b"/>
            <a:pathLst>
              <a:path w="2911009" h="2472345" extrusionOk="0">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33" name="Google Shape;4833;p42"/>
          <p:cNvSpPr/>
          <p:nvPr/>
        </p:nvSpPr>
        <p:spPr>
          <a:xfrm>
            <a:off x="2748577" y="4240459"/>
            <a:ext cx="575536" cy="575536"/>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834" name="Google Shape;4834;p42"/>
          <p:cNvSpPr/>
          <p:nvPr/>
        </p:nvSpPr>
        <p:spPr>
          <a:xfrm>
            <a:off x="7268634" y="3214937"/>
            <a:ext cx="417857" cy="517071"/>
          </a:xfrm>
          <a:custGeom>
            <a:avLst/>
            <a:gdLst/>
            <a:ahLst/>
            <a:cxnLst/>
            <a:rect l="l" t="t" r="r" b="b"/>
            <a:pathLst>
              <a:path w="1565431" h="1937121" extrusionOk="0">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35" name="Google Shape;4835;p42"/>
          <p:cNvSpPr/>
          <p:nvPr/>
        </p:nvSpPr>
        <p:spPr>
          <a:xfrm>
            <a:off x="3667016" y="4283246"/>
            <a:ext cx="586136" cy="489963"/>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36" name="Google Shape;4836;p42"/>
          <p:cNvSpPr/>
          <p:nvPr/>
        </p:nvSpPr>
        <p:spPr>
          <a:xfrm>
            <a:off x="6818731" y="1123077"/>
            <a:ext cx="605315" cy="464964"/>
          </a:xfrm>
          <a:custGeom>
            <a:avLst/>
            <a:gdLst/>
            <a:ahLst/>
            <a:cxnLst/>
            <a:rect l="l" t="t" r="r" b="b"/>
            <a:pathLst>
              <a:path w="3186824" h="2447912" extrusionOk="0">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37" name="Google Shape;4837;p42"/>
          <p:cNvSpPr/>
          <p:nvPr/>
        </p:nvSpPr>
        <p:spPr>
          <a:xfrm>
            <a:off x="7759907" y="1090011"/>
            <a:ext cx="615416" cy="531098"/>
          </a:xfrm>
          <a:custGeom>
            <a:avLst/>
            <a:gdLst/>
            <a:ahLst/>
            <a:cxnLst/>
            <a:rect l="l" t="t" r="r" b="b"/>
            <a:pathLst>
              <a:path w="3240006" h="2796091" extrusionOk="0">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38" name="Google Shape;4838;p42"/>
          <p:cNvSpPr/>
          <p:nvPr/>
        </p:nvSpPr>
        <p:spPr>
          <a:xfrm>
            <a:off x="9626916" y="1046419"/>
            <a:ext cx="283580" cy="618280"/>
          </a:xfrm>
          <a:custGeom>
            <a:avLst/>
            <a:gdLst/>
            <a:ahLst/>
            <a:cxnLst/>
            <a:rect l="l" t="t" r="r" b="b"/>
            <a:pathLst>
              <a:path w="1492970" h="3255081" extrusionOk="0">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39" name="Google Shape;4839;p42"/>
          <p:cNvSpPr/>
          <p:nvPr/>
        </p:nvSpPr>
        <p:spPr>
          <a:xfrm>
            <a:off x="4596056" y="4325997"/>
            <a:ext cx="615416" cy="404460"/>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40" name="Google Shape;4840;p42"/>
          <p:cNvSpPr/>
          <p:nvPr/>
        </p:nvSpPr>
        <p:spPr>
          <a:xfrm>
            <a:off x="3639348" y="3325021"/>
            <a:ext cx="616402" cy="296900"/>
          </a:xfrm>
          <a:custGeom>
            <a:avLst/>
            <a:gdLst/>
            <a:ahLst/>
            <a:cxnLst/>
            <a:rect l="l" t="t" r="r" b="b"/>
            <a:pathLst>
              <a:path w="3215400" h="1548752" extrusionOk="0">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41" name="Google Shape;4841;p42"/>
          <p:cNvSpPr/>
          <p:nvPr/>
        </p:nvSpPr>
        <p:spPr>
          <a:xfrm>
            <a:off x="4546670" y="3325021"/>
            <a:ext cx="616402" cy="296900"/>
          </a:xfrm>
          <a:custGeom>
            <a:avLst/>
            <a:gdLst/>
            <a:ahLst/>
            <a:cxnLst/>
            <a:rect l="l" t="t" r="r" b="b"/>
            <a:pathLst>
              <a:path w="3215400" h="1548752" extrusionOk="0">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42" name="Google Shape;4842;p42"/>
          <p:cNvSpPr/>
          <p:nvPr/>
        </p:nvSpPr>
        <p:spPr>
          <a:xfrm>
            <a:off x="5453992" y="3325021"/>
            <a:ext cx="616402" cy="296900"/>
          </a:xfrm>
          <a:custGeom>
            <a:avLst/>
            <a:gdLst/>
            <a:ahLst/>
            <a:cxnLst/>
            <a:rect l="l" t="t" r="r" b="b"/>
            <a:pathLst>
              <a:path w="3215400" h="1548752" extrusionOk="0">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43" name="Google Shape;4843;p42"/>
          <p:cNvSpPr/>
          <p:nvPr/>
        </p:nvSpPr>
        <p:spPr>
          <a:xfrm>
            <a:off x="6361312" y="3325021"/>
            <a:ext cx="616402" cy="296900"/>
          </a:xfrm>
          <a:custGeom>
            <a:avLst/>
            <a:gdLst/>
            <a:ahLst/>
            <a:cxnLst/>
            <a:rect l="l" t="t" r="r" b="b"/>
            <a:pathLst>
              <a:path w="3215400" h="1548752" extrusionOk="0">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44" name="Google Shape;4844;p42"/>
          <p:cNvSpPr/>
          <p:nvPr/>
        </p:nvSpPr>
        <p:spPr>
          <a:xfrm rot="8100000">
            <a:off x="9559969" y="3264733"/>
            <a:ext cx="417475" cy="417476"/>
          </a:xfrm>
          <a:custGeom>
            <a:avLst/>
            <a:gdLst/>
            <a:ahLst/>
            <a:cxnLst/>
            <a:rect l="l" t="t" r="r" b="b"/>
            <a:pathLst>
              <a:path w="2483832" h="2483835" extrusionOk="0">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969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45" name="Google Shape;4845;p42"/>
          <p:cNvSpPr/>
          <p:nvPr/>
        </p:nvSpPr>
        <p:spPr>
          <a:xfrm>
            <a:off x="4275880" y="2118966"/>
            <a:ext cx="617508" cy="622535"/>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846" name="Google Shape;4846;p42"/>
          <p:cNvSpPr/>
          <p:nvPr/>
        </p:nvSpPr>
        <p:spPr>
          <a:xfrm>
            <a:off x="5235724" y="2118439"/>
            <a:ext cx="484927" cy="623588"/>
          </a:xfrm>
          <a:custGeom>
            <a:avLst/>
            <a:gdLst/>
            <a:ahLst/>
            <a:cxnLst/>
            <a:rect l="l" t="t" r="r" b="b"/>
            <a:pathLst>
              <a:path w="2519554" h="3240000" extrusionOk="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47" name="Google Shape;4847;p42"/>
          <p:cNvSpPr/>
          <p:nvPr/>
        </p:nvSpPr>
        <p:spPr>
          <a:xfrm>
            <a:off x="5938593" y="1083423"/>
            <a:ext cx="544275" cy="544275"/>
          </a:xfrm>
          <a:prstGeom prst="heart">
            <a:avLst/>
          </a:pr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48" name="Google Shape;4848;p42"/>
          <p:cNvSpPr/>
          <p:nvPr/>
        </p:nvSpPr>
        <p:spPr>
          <a:xfrm>
            <a:off x="8804236" y="5259415"/>
            <a:ext cx="411706" cy="508675"/>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49" name="Google Shape;4849;p42"/>
          <p:cNvSpPr/>
          <p:nvPr/>
        </p:nvSpPr>
        <p:spPr>
          <a:xfrm>
            <a:off x="2744606" y="5314313"/>
            <a:ext cx="678102" cy="398876"/>
          </a:xfrm>
          <a:custGeom>
            <a:avLst/>
            <a:gdLst/>
            <a:ahLst/>
            <a:cxnLst/>
            <a:rect l="l" t="t" r="r" b="b"/>
            <a:pathLst>
              <a:path w="4529836" h="2664566" extrusionOk="0">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50" name="Google Shape;4850;p42"/>
          <p:cNvSpPr/>
          <p:nvPr/>
        </p:nvSpPr>
        <p:spPr>
          <a:xfrm>
            <a:off x="7167306" y="5259125"/>
            <a:ext cx="504505" cy="509254"/>
          </a:xfrm>
          <a:custGeom>
            <a:avLst/>
            <a:gdLst/>
            <a:ahLst/>
            <a:cxnLst/>
            <a:rect l="l" t="t" r="r" b="b"/>
            <a:pathLst>
              <a:path w="3187187" h="3217189" extrusionOk="0">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51" name="Google Shape;4851;p42"/>
          <p:cNvSpPr/>
          <p:nvPr/>
        </p:nvSpPr>
        <p:spPr>
          <a:xfrm>
            <a:off x="4465450" y="5290805"/>
            <a:ext cx="691882" cy="445892"/>
          </a:xfrm>
          <a:custGeom>
            <a:avLst/>
            <a:gdLst/>
            <a:ahLst/>
            <a:cxnLst/>
            <a:rect l="l" t="t" r="r" b="b"/>
            <a:pathLst>
              <a:path w="3224845" h="2078296" extrusionOk="0">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52" name="Google Shape;4852;p42"/>
          <p:cNvSpPr/>
          <p:nvPr/>
        </p:nvSpPr>
        <p:spPr>
          <a:xfrm>
            <a:off x="5441882" y="5227711"/>
            <a:ext cx="579873" cy="572083"/>
          </a:xfrm>
          <a:custGeom>
            <a:avLst/>
            <a:gdLst/>
            <a:ahLst/>
            <a:cxnLst/>
            <a:rect l="l" t="t" r="r" b="b"/>
            <a:pathLst>
              <a:path w="3240076" h="3196551" extrusionOk="0">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53" name="Google Shape;4853;p42"/>
          <p:cNvSpPr/>
          <p:nvPr/>
        </p:nvSpPr>
        <p:spPr>
          <a:xfrm rot="-2700000">
            <a:off x="3707258" y="5273211"/>
            <a:ext cx="473640" cy="481082"/>
          </a:xfrm>
          <a:custGeom>
            <a:avLst/>
            <a:gdLst/>
            <a:ahLst/>
            <a:cxnLst/>
            <a:rect l="l" t="t" r="r" b="b"/>
            <a:pathLst>
              <a:path w="2646489" h="2688071" extrusionOk="0">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54" name="Google Shape;4854;p42"/>
          <p:cNvSpPr/>
          <p:nvPr/>
        </p:nvSpPr>
        <p:spPr>
          <a:xfrm>
            <a:off x="6306306" y="5223823"/>
            <a:ext cx="576449" cy="579858"/>
          </a:xfrm>
          <a:custGeom>
            <a:avLst/>
            <a:gdLst/>
            <a:ahLst/>
            <a:cxnLst/>
            <a:rect l="l" t="t" r="r" b="b"/>
            <a:pathLst>
              <a:path w="3220951" h="3240001" extrusionOk="0">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rgbClr val="646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55" name="Google Shape;4855;p42"/>
          <p:cNvSpPr/>
          <p:nvPr/>
        </p:nvSpPr>
        <p:spPr>
          <a:xfrm>
            <a:off x="2958006" y="1024626"/>
            <a:ext cx="251302" cy="661867"/>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56" name="Google Shape;4856;p42"/>
          <p:cNvSpPr/>
          <p:nvPr/>
        </p:nvSpPr>
        <p:spPr>
          <a:xfrm rot="10800000">
            <a:off x="3545169" y="1021570"/>
            <a:ext cx="313136" cy="667981"/>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57" name="Google Shape;4857;p42"/>
          <p:cNvSpPr/>
          <p:nvPr/>
        </p:nvSpPr>
        <p:spPr>
          <a:xfrm>
            <a:off x="4194169" y="1114273"/>
            <a:ext cx="507661" cy="521714"/>
          </a:xfrm>
          <a:custGeom>
            <a:avLst/>
            <a:gdLst/>
            <a:ahLst/>
            <a:cxnLst/>
            <a:rect l="l" t="t" r="r" b="b"/>
            <a:pathLst>
              <a:path w="356471" h="366339" extrusionOk="0">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858" name="Google Shape;4858;p42"/>
          <p:cNvSpPr/>
          <p:nvPr/>
        </p:nvSpPr>
        <p:spPr>
          <a:xfrm>
            <a:off x="5070678" y="1076208"/>
            <a:ext cx="532052" cy="543757"/>
          </a:xfrm>
          <a:custGeom>
            <a:avLst/>
            <a:gdLst/>
            <a:ahLst/>
            <a:cxnLst/>
            <a:rect l="l" t="t" r="r" b="b"/>
            <a:pathLst>
              <a:path w="373598" h="381817" extrusionOk="0">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rgbClr val="EF5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859" name="Google Shape;4859;p42"/>
          <p:cNvSpPr/>
          <p:nvPr/>
        </p:nvSpPr>
        <p:spPr>
          <a:xfrm>
            <a:off x="6062986" y="2178914"/>
            <a:ext cx="507960" cy="502639"/>
          </a:xfrm>
          <a:custGeom>
            <a:avLst/>
            <a:gdLst/>
            <a:ahLst/>
            <a:cxnLst/>
            <a:rect l="l" t="t" r="r" b="b"/>
            <a:pathLst>
              <a:path w="3220460" h="3186731" extrusionOk="0">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60" name="Google Shape;4860;p42"/>
          <p:cNvSpPr/>
          <p:nvPr/>
        </p:nvSpPr>
        <p:spPr>
          <a:xfrm>
            <a:off x="3584073" y="2177791"/>
            <a:ext cx="349473" cy="504884"/>
          </a:xfrm>
          <a:custGeom>
            <a:avLst/>
            <a:gdLst/>
            <a:ahLst/>
            <a:cxnLst/>
            <a:rect l="l" t="t" r="r" b="b"/>
            <a:pathLst>
              <a:path w="2215656" h="3200962" extrusionOk="0">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861" name="Google Shape;4861;p42"/>
          <p:cNvSpPr/>
          <p:nvPr/>
        </p:nvSpPr>
        <p:spPr>
          <a:xfrm>
            <a:off x="6913281" y="2177791"/>
            <a:ext cx="455959" cy="504884"/>
          </a:xfrm>
          <a:custGeom>
            <a:avLst/>
            <a:gdLst/>
            <a:ahLst/>
            <a:cxnLst/>
            <a:rect l="l" t="t" r="r" b="b"/>
            <a:pathLst>
              <a:path w="2890784" h="3200962" extrusionOk="0">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862" name="Google Shape;4862;p42"/>
          <p:cNvSpPr/>
          <p:nvPr/>
        </p:nvSpPr>
        <p:spPr>
          <a:xfrm>
            <a:off x="8633215" y="2174079"/>
            <a:ext cx="499664" cy="512309"/>
          </a:xfrm>
          <a:custGeom>
            <a:avLst/>
            <a:gdLst/>
            <a:ahLst/>
            <a:cxnLst/>
            <a:rect l="l" t="t" r="r" b="b"/>
            <a:pathLst>
              <a:path w="2296406" h="2354521" extrusionOk="0">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63" name="Google Shape;4863;p42"/>
          <p:cNvSpPr/>
          <p:nvPr/>
        </p:nvSpPr>
        <p:spPr>
          <a:xfrm>
            <a:off x="9461444" y="4320105"/>
            <a:ext cx="614525" cy="416246"/>
          </a:xfrm>
          <a:custGeom>
            <a:avLst/>
            <a:gdLst/>
            <a:ahLst/>
            <a:cxnLst/>
            <a:rect l="l" t="t" r="r" b="b"/>
            <a:pathLst>
              <a:path w="3219104" h="2180445" extrusionOk="0">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864" name="Google Shape;4864;p42"/>
          <p:cNvSpPr/>
          <p:nvPr/>
        </p:nvSpPr>
        <p:spPr>
          <a:xfrm>
            <a:off x="2925576" y="2042881"/>
            <a:ext cx="316162" cy="774705"/>
          </a:xfrm>
          <a:custGeom>
            <a:avLst/>
            <a:gdLst/>
            <a:ahLst/>
            <a:cxnLst/>
            <a:rect l="l" t="t" r="r" b="b"/>
            <a:pathLst>
              <a:path w="1060423" h="2598393" extrusionOk="0">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65" name="Google Shape;4865;p42"/>
          <p:cNvSpPr/>
          <p:nvPr/>
        </p:nvSpPr>
        <p:spPr>
          <a:xfrm>
            <a:off x="7711576" y="2201229"/>
            <a:ext cx="579306" cy="458009"/>
          </a:xfrm>
          <a:custGeom>
            <a:avLst/>
            <a:gdLst/>
            <a:ahLst/>
            <a:cxnLst/>
            <a:rect l="l" t="t" r="r" b="b"/>
            <a:pathLst>
              <a:path w="3219104" h="2545072" extrusionOk="0">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66" name="Google Shape;4866;p42"/>
          <p:cNvSpPr/>
          <p:nvPr/>
        </p:nvSpPr>
        <p:spPr>
          <a:xfrm>
            <a:off x="5554376" y="4287769"/>
            <a:ext cx="476931" cy="480914"/>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
        <p:nvSpPr>
          <p:cNvPr id="4867" name="Google Shape;4867;p42"/>
          <p:cNvSpPr/>
          <p:nvPr/>
        </p:nvSpPr>
        <p:spPr>
          <a:xfrm>
            <a:off x="7810184" y="4255064"/>
            <a:ext cx="454128" cy="546324"/>
          </a:xfrm>
          <a:custGeom>
            <a:avLst/>
            <a:gdLst/>
            <a:ahLst/>
            <a:cxnLst/>
            <a:rect l="l" t="t" r="r" b="b"/>
            <a:pathLst>
              <a:path w="2671236" h="3213546" extrusionOk="0">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AFAF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Arial"/>
              <a:buNone/>
            </a:pPr>
            <a:endParaRPr sz="2700" b="0" i="0" u="none" strike="noStrike" cap="non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5"/>
          <p:cNvSpPr txBox="1">
            <a:spLocks noGrp="1"/>
          </p:cNvSpPr>
          <p:nvPr>
            <p:ph type="title"/>
          </p:nvPr>
        </p:nvSpPr>
        <p:spPr>
          <a:xfrm>
            <a:off x="597204" y="279680"/>
            <a:ext cx="8474075" cy="7080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B98B"/>
              </a:buClr>
              <a:buSzPts val="4400"/>
              <a:buFont typeface="Arial Black"/>
              <a:buNone/>
            </a:pPr>
            <a:r>
              <a:rPr lang="en-US" sz="4400">
                <a:solidFill>
                  <a:srgbClr val="FFB98B"/>
                </a:solidFill>
                <a:latin typeface="Arial Black"/>
                <a:ea typeface="Arial Black"/>
                <a:cs typeface="Arial Black"/>
                <a:sym typeface="Arial Black"/>
              </a:rPr>
              <a:t>Process</a:t>
            </a:r>
            <a:endParaRPr/>
          </a:p>
        </p:txBody>
      </p:sp>
      <p:sp>
        <p:nvSpPr>
          <p:cNvPr id="588" name="Google Shape;588;p5"/>
          <p:cNvSpPr/>
          <p:nvPr/>
        </p:nvSpPr>
        <p:spPr>
          <a:xfrm>
            <a:off x="639341" y="1567550"/>
            <a:ext cx="1863113" cy="1863116"/>
          </a:xfrm>
          <a:prstGeom prst="ellipse">
            <a:avLst/>
          </a:pr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9" name="Google Shape;589;p5"/>
          <p:cNvSpPr/>
          <p:nvPr/>
        </p:nvSpPr>
        <p:spPr>
          <a:xfrm>
            <a:off x="9517884" y="1582643"/>
            <a:ext cx="1863108" cy="1863110"/>
          </a:xfrm>
          <a:prstGeom prst="ellipse">
            <a:avLst/>
          </a:prstGeom>
          <a:solidFill>
            <a:srgbClr val="C6C6C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90" name="Google Shape;590;p5"/>
          <p:cNvGrpSpPr/>
          <p:nvPr/>
        </p:nvGrpSpPr>
        <p:grpSpPr>
          <a:xfrm>
            <a:off x="7353401" y="1597742"/>
            <a:ext cx="1863108" cy="1863110"/>
            <a:chOff x="7683100" y="1572057"/>
            <a:chExt cx="1588722" cy="1588724"/>
          </a:xfrm>
        </p:grpSpPr>
        <p:sp>
          <p:nvSpPr>
            <p:cNvPr id="591" name="Google Shape;591;p5"/>
            <p:cNvSpPr/>
            <p:nvPr/>
          </p:nvSpPr>
          <p:spPr>
            <a:xfrm>
              <a:off x="7683100" y="1572057"/>
              <a:ext cx="1588722" cy="1588724"/>
            </a:xfrm>
            <a:prstGeom prst="ellipse">
              <a:avLst/>
            </a:prstGeom>
            <a:solidFill>
              <a:srgbClr val="FFB9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592" name="Google Shape;592;p5"/>
            <p:cNvCxnSpPr/>
            <p:nvPr/>
          </p:nvCxnSpPr>
          <p:spPr>
            <a:xfrm>
              <a:off x="8217359" y="2415616"/>
              <a:ext cx="0" cy="0"/>
            </a:xfrm>
            <a:prstGeom prst="straightConnector1">
              <a:avLst/>
            </a:prstGeom>
            <a:noFill/>
            <a:ln>
              <a:noFill/>
            </a:ln>
          </p:spPr>
        </p:cxnSp>
        <p:cxnSp>
          <p:nvCxnSpPr>
            <p:cNvPr id="593" name="Google Shape;593;p5"/>
            <p:cNvCxnSpPr/>
            <p:nvPr/>
          </p:nvCxnSpPr>
          <p:spPr>
            <a:xfrm>
              <a:off x="8217359" y="2415616"/>
              <a:ext cx="0" cy="0"/>
            </a:xfrm>
            <a:prstGeom prst="straightConnector1">
              <a:avLst/>
            </a:prstGeom>
            <a:noFill/>
            <a:ln>
              <a:noFill/>
            </a:ln>
          </p:spPr>
        </p:cxnSp>
      </p:grpSp>
      <p:sp>
        <p:nvSpPr>
          <p:cNvPr id="594" name="Google Shape;594;p5"/>
          <p:cNvSpPr/>
          <p:nvPr/>
        </p:nvSpPr>
        <p:spPr>
          <a:xfrm>
            <a:off x="5194533" y="1573013"/>
            <a:ext cx="1863108" cy="1863110"/>
          </a:xfrm>
          <a:prstGeom prst="ellipse">
            <a:avLst/>
          </a:prstGeom>
          <a:solidFill>
            <a:srgbClr val="F8C9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5" name="Google Shape;595;p5"/>
          <p:cNvSpPr/>
          <p:nvPr/>
        </p:nvSpPr>
        <p:spPr>
          <a:xfrm>
            <a:off x="2958214" y="1567542"/>
            <a:ext cx="1863108" cy="1863110"/>
          </a:xfrm>
          <a:prstGeom prst="ellipse">
            <a:avLst/>
          </a:prstGeom>
          <a:solidFill>
            <a:srgbClr val="FA8D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6" name="Google Shape;596;p5"/>
          <p:cNvSpPr txBox="1"/>
          <p:nvPr/>
        </p:nvSpPr>
        <p:spPr>
          <a:xfrm>
            <a:off x="591657" y="3677967"/>
            <a:ext cx="187602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B98B"/>
                </a:solidFill>
                <a:latin typeface="Times New Roman"/>
                <a:ea typeface="Times New Roman"/>
                <a:cs typeface="Times New Roman"/>
                <a:sym typeface="Times New Roman"/>
              </a:rPr>
              <a:t>Psicologia I</a:t>
            </a:r>
            <a:endParaRPr/>
          </a:p>
        </p:txBody>
      </p:sp>
      <p:sp>
        <p:nvSpPr>
          <p:cNvPr id="597" name="Google Shape;597;p5"/>
          <p:cNvSpPr txBox="1"/>
          <p:nvPr/>
        </p:nvSpPr>
        <p:spPr>
          <a:xfrm>
            <a:off x="591657" y="4139632"/>
            <a:ext cx="1876028"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C00000"/>
                </a:solidFill>
                <a:latin typeface="Arial"/>
                <a:ea typeface="Arial"/>
                <a:cs typeface="Arial"/>
                <a:sym typeface="Arial"/>
              </a:rPr>
              <a:t>There are many variations of passages of Lorem Ipsum available, but the majority have suffered</a:t>
            </a:r>
            <a:endParaRPr sz="1400">
              <a:solidFill>
                <a:srgbClr val="C00000"/>
              </a:solidFill>
              <a:latin typeface="Times New Roman"/>
              <a:ea typeface="Times New Roman"/>
              <a:cs typeface="Times New Roman"/>
              <a:sym typeface="Times New Roman"/>
            </a:endParaRPr>
          </a:p>
        </p:txBody>
      </p:sp>
      <p:sp>
        <p:nvSpPr>
          <p:cNvPr id="598" name="Google Shape;598;p5"/>
          <p:cNvSpPr txBox="1"/>
          <p:nvPr/>
        </p:nvSpPr>
        <p:spPr>
          <a:xfrm>
            <a:off x="2958214" y="3677967"/>
            <a:ext cx="187602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B98B"/>
                </a:solidFill>
                <a:latin typeface="Times New Roman"/>
                <a:ea typeface="Times New Roman"/>
                <a:cs typeface="Times New Roman"/>
                <a:sym typeface="Times New Roman"/>
              </a:rPr>
              <a:t>Psicologia II</a:t>
            </a:r>
            <a:endParaRPr/>
          </a:p>
        </p:txBody>
      </p:sp>
      <p:sp>
        <p:nvSpPr>
          <p:cNvPr id="599" name="Google Shape;599;p5"/>
          <p:cNvSpPr txBox="1"/>
          <p:nvPr/>
        </p:nvSpPr>
        <p:spPr>
          <a:xfrm>
            <a:off x="2958214" y="4139632"/>
            <a:ext cx="1876028"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C00000"/>
                </a:solidFill>
                <a:latin typeface="Arial"/>
                <a:ea typeface="Arial"/>
                <a:cs typeface="Arial"/>
                <a:sym typeface="Arial"/>
              </a:rPr>
              <a:t>There are many variations of passages of Lorem Ipsum available, but the majority have suffered</a:t>
            </a:r>
            <a:endParaRPr sz="1400">
              <a:solidFill>
                <a:srgbClr val="C00000"/>
              </a:solidFill>
              <a:latin typeface="Times New Roman"/>
              <a:ea typeface="Times New Roman"/>
              <a:cs typeface="Times New Roman"/>
              <a:sym typeface="Times New Roman"/>
            </a:endParaRPr>
          </a:p>
        </p:txBody>
      </p:sp>
      <p:sp>
        <p:nvSpPr>
          <p:cNvPr id="600" name="Google Shape;600;p5"/>
          <p:cNvSpPr txBox="1"/>
          <p:nvPr/>
        </p:nvSpPr>
        <p:spPr>
          <a:xfrm>
            <a:off x="5167749" y="3633975"/>
            <a:ext cx="192959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B98B"/>
                </a:solidFill>
                <a:latin typeface="Times New Roman"/>
                <a:ea typeface="Times New Roman"/>
                <a:cs typeface="Times New Roman"/>
                <a:sym typeface="Times New Roman"/>
              </a:rPr>
              <a:t>Psicologia III</a:t>
            </a:r>
            <a:endParaRPr/>
          </a:p>
        </p:txBody>
      </p:sp>
      <p:sp>
        <p:nvSpPr>
          <p:cNvPr id="601" name="Google Shape;601;p5"/>
          <p:cNvSpPr txBox="1"/>
          <p:nvPr/>
        </p:nvSpPr>
        <p:spPr>
          <a:xfrm>
            <a:off x="5194533" y="4112122"/>
            <a:ext cx="1876028"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C00000"/>
                </a:solidFill>
                <a:latin typeface="Arial"/>
                <a:ea typeface="Arial"/>
                <a:cs typeface="Arial"/>
                <a:sym typeface="Arial"/>
              </a:rPr>
              <a:t>There are many variations of passages of Lorem Ipsum available, but the majority have suffered</a:t>
            </a:r>
            <a:endParaRPr sz="1400">
              <a:solidFill>
                <a:srgbClr val="C00000"/>
              </a:solidFill>
              <a:latin typeface="Times New Roman"/>
              <a:ea typeface="Times New Roman"/>
              <a:cs typeface="Times New Roman"/>
              <a:sym typeface="Times New Roman"/>
            </a:endParaRPr>
          </a:p>
        </p:txBody>
      </p:sp>
      <p:sp>
        <p:nvSpPr>
          <p:cNvPr id="602" name="Google Shape;602;p5"/>
          <p:cNvSpPr txBox="1"/>
          <p:nvPr/>
        </p:nvSpPr>
        <p:spPr>
          <a:xfrm>
            <a:off x="7268645" y="3691668"/>
            <a:ext cx="192959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B98B"/>
                </a:solidFill>
                <a:latin typeface="Times New Roman"/>
                <a:ea typeface="Times New Roman"/>
                <a:cs typeface="Times New Roman"/>
                <a:sym typeface="Times New Roman"/>
              </a:rPr>
              <a:t>Psicologia IV</a:t>
            </a:r>
            <a:endParaRPr/>
          </a:p>
        </p:txBody>
      </p:sp>
      <p:sp>
        <p:nvSpPr>
          <p:cNvPr id="603" name="Google Shape;603;p5"/>
          <p:cNvSpPr txBox="1"/>
          <p:nvPr/>
        </p:nvSpPr>
        <p:spPr>
          <a:xfrm>
            <a:off x="7322212" y="4153333"/>
            <a:ext cx="1876028"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C00000"/>
                </a:solidFill>
                <a:latin typeface="Arial"/>
                <a:ea typeface="Arial"/>
                <a:cs typeface="Arial"/>
                <a:sym typeface="Arial"/>
              </a:rPr>
              <a:t>There are many variations of passages of Lorem Ipsum available, but the majority have suffered</a:t>
            </a:r>
            <a:endParaRPr sz="1400">
              <a:solidFill>
                <a:srgbClr val="C00000"/>
              </a:solidFill>
              <a:latin typeface="Times New Roman"/>
              <a:ea typeface="Times New Roman"/>
              <a:cs typeface="Times New Roman"/>
              <a:sym typeface="Times New Roman"/>
            </a:endParaRPr>
          </a:p>
        </p:txBody>
      </p:sp>
      <p:sp>
        <p:nvSpPr>
          <p:cNvPr id="604" name="Google Shape;604;p5"/>
          <p:cNvSpPr txBox="1"/>
          <p:nvPr/>
        </p:nvSpPr>
        <p:spPr>
          <a:xfrm>
            <a:off x="9504964" y="3650457"/>
            <a:ext cx="187602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B98B"/>
                </a:solidFill>
                <a:latin typeface="Times New Roman"/>
                <a:ea typeface="Times New Roman"/>
                <a:cs typeface="Times New Roman"/>
                <a:sym typeface="Times New Roman"/>
              </a:rPr>
              <a:t>Psicologia V</a:t>
            </a:r>
            <a:endParaRPr/>
          </a:p>
        </p:txBody>
      </p:sp>
      <p:sp>
        <p:nvSpPr>
          <p:cNvPr id="605" name="Google Shape;605;p5"/>
          <p:cNvSpPr txBox="1"/>
          <p:nvPr/>
        </p:nvSpPr>
        <p:spPr>
          <a:xfrm>
            <a:off x="9504964" y="4112122"/>
            <a:ext cx="1876028"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C00000"/>
                </a:solidFill>
                <a:latin typeface="Arial"/>
                <a:ea typeface="Arial"/>
                <a:cs typeface="Arial"/>
                <a:sym typeface="Arial"/>
              </a:rPr>
              <a:t>There are many variations of passages of Lorem Ipsum available, but the majority have suffered</a:t>
            </a:r>
            <a:endParaRPr sz="1400">
              <a:solidFill>
                <a:srgbClr val="C00000"/>
              </a:solidFill>
              <a:latin typeface="Times New Roman"/>
              <a:ea typeface="Times New Roman"/>
              <a:cs typeface="Times New Roman"/>
              <a:sym typeface="Times New Roman"/>
            </a:endParaRPr>
          </a:p>
        </p:txBody>
      </p:sp>
      <p:pic>
        <p:nvPicPr>
          <p:cNvPr id="606" name="Google Shape;606;p5"/>
          <p:cNvPicPr preferRelativeResize="0"/>
          <p:nvPr/>
        </p:nvPicPr>
        <p:blipFill rotWithShape="1">
          <a:blip r:embed="rId3">
            <a:alphaModFix/>
          </a:blip>
          <a:srcRect/>
          <a:stretch/>
        </p:blipFill>
        <p:spPr>
          <a:xfrm>
            <a:off x="9852401" y="1960374"/>
            <a:ext cx="1221784" cy="1137845"/>
          </a:xfrm>
          <a:prstGeom prst="rect">
            <a:avLst/>
          </a:prstGeom>
          <a:noFill/>
          <a:ln>
            <a:noFill/>
          </a:ln>
        </p:spPr>
      </p:pic>
      <p:pic>
        <p:nvPicPr>
          <p:cNvPr id="607" name="Google Shape;607;p5"/>
          <p:cNvPicPr preferRelativeResize="0"/>
          <p:nvPr/>
        </p:nvPicPr>
        <p:blipFill rotWithShape="1">
          <a:blip r:embed="rId4">
            <a:alphaModFix/>
          </a:blip>
          <a:srcRect/>
          <a:stretch/>
        </p:blipFill>
        <p:spPr>
          <a:xfrm>
            <a:off x="5547961" y="1976588"/>
            <a:ext cx="1199202" cy="1187089"/>
          </a:xfrm>
          <a:prstGeom prst="rect">
            <a:avLst/>
          </a:prstGeom>
          <a:noFill/>
          <a:ln>
            <a:noFill/>
          </a:ln>
        </p:spPr>
      </p:pic>
      <p:pic>
        <p:nvPicPr>
          <p:cNvPr id="608" name="Google Shape;608;p5"/>
          <p:cNvPicPr preferRelativeResize="0"/>
          <p:nvPr/>
        </p:nvPicPr>
        <p:blipFill rotWithShape="1">
          <a:blip r:embed="rId5">
            <a:alphaModFix/>
          </a:blip>
          <a:srcRect/>
          <a:stretch/>
        </p:blipFill>
        <p:spPr>
          <a:xfrm>
            <a:off x="1211677" y="1850218"/>
            <a:ext cx="718439" cy="1426900"/>
          </a:xfrm>
          <a:prstGeom prst="rect">
            <a:avLst/>
          </a:prstGeom>
          <a:noFill/>
          <a:ln>
            <a:noFill/>
          </a:ln>
        </p:spPr>
      </p:pic>
      <p:pic>
        <p:nvPicPr>
          <p:cNvPr id="609" name="Google Shape;609;p5"/>
          <p:cNvPicPr preferRelativeResize="0"/>
          <p:nvPr/>
        </p:nvPicPr>
        <p:blipFill rotWithShape="1">
          <a:blip r:embed="rId6">
            <a:alphaModFix/>
          </a:blip>
          <a:srcRect/>
          <a:stretch/>
        </p:blipFill>
        <p:spPr>
          <a:xfrm>
            <a:off x="3348159" y="1910883"/>
            <a:ext cx="1160670" cy="1091029"/>
          </a:xfrm>
          <a:prstGeom prst="rect">
            <a:avLst/>
          </a:prstGeom>
          <a:noFill/>
          <a:ln>
            <a:noFill/>
          </a:ln>
        </p:spPr>
      </p:pic>
      <p:pic>
        <p:nvPicPr>
          <p:cNvPr id="610" name="Google Shape;610;p5"/>
          <p:cNvPicPr preferRelativeResize="0"/>
          <p:nvPr/>
        </p:nvPicPr>
        <p:blipFill rotWithShape="1">
          <a:blip r:embed="rId6">
            <a:alphaModFix/>
          </a:blip>
          <a:srcRect/>
          <a:stretch/>
        </p:blipFill>
        <p:spPr>
          <a:xfrm>
            <a:off x="7707427" y="1939717"/>
            <a:ext cx="1160670" cy="10910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6"/>
          <p:cNvSpPr/>
          <p:nvPr/>
        </p:nvSpPr>
        <p:spPr>
          <a:xfrm>
            <a:off x="1291959" y="3223764"/>
            <a:ext cx="1796473" cy="1534430"/>
          </a:xfrm>
          <a:custGeom>
            <a:avLst/>
            <a:gdLst/>
            <a:ahLst/>
            <a:cxnLst/>
            <a:rect l="l" t="t" r="r" b="b"/>
            <a:pathLst>
              <a:path w="330" h="292" extrusionOk="0">
                <a:moveTo>
                  <a:pt x="0" y="292"/>
                </a:moveTo>
                <a:cubicBezTo>
                  <a:pt x="24" y="254"/>
                  <a:pt x="54" y="211"/>
                  <a:pt x="92" y="168"/>
                </a:cubicBezTo>
                <a:cubicBezTo>
                  <a:pt x="158" y="92"/>
                  <a:pt x="227" y="38"/>
                  <a:pt x="284" y="0"/>
                </a:cubicBezTo>
                <a:cubicBezTo>
                  <a:pt x="299" y="23"/>
                  <a:pt x="315" y="46"/>
                  <a:pt x="330" y="69"/>
                </a:cubicBezTo>
                <a:cubicBezTo>
                  <a:pt x="290" y="96"/>
                  <a:pt x="246" y="132"/>
                  <a:pt x="200" y="176"/>
                </a:cubicBezTo>
                <a:cubicBezTo>
                  <a:pt x="159" y="216"/>
                  <a:pt x="125" y="255"/>
                  <a:pt x="98" y="291"/>
                </a:cubicBezTo>
                <a:cubicBezTo>
                  <a:pt x="65" y="291"/>
                  <a:pt x="32" y="292"/>
                  <a:pt x="0" y="292"/>
                </a:cubicBezTo>
                <a:close/>
              </a:path>
            </a:pathLst>
          </a:cu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6" name="Google Shape;616;p6"/>
          <p:cNvSpPr/>
          <p:nvPr/>
        </p:nvSpPr>
        <p:spPr>
          <a:xfrm>
            <a:off x="2886582" y="2369148"/>
            <a:ext cx="2119433" cy="1184814"/>
          </a:xfrm>
          <a:custGeom>
            <a:avLst/>
            <a:gdLst/>
            <a:ahLst/>
            <a:cxnLst/>
            <a:rect l="l" t="t" r="r" b="b"/>
            <a:pathLst>
              <a:path w="391" h="225" extrusionOk="0">
                <a:moveTo>
                  <a:pt x="0" y="158"/>
                </a:moveTo>
                <a:cubicBezTo>
                  <a:pt x="46" y="126"/>
                  <a:pt x="108" y="89"/>
                  <a:pt x="184" y="58"/>
                </a:cubicBezTo>
                <a:cubicBezTo>
                  <a:pt x="256" y="28"/>
                  <a:pt x="321" y="11"/>
                  <a:pt x="375" y="0"/>
                </a:cubicBezTo>
                <a:cubicBezTo>
                  <a:pt x="380" y="27"/>
                  <a:pt x="386" y="53"/>
                  <a:pt x="391" y="80"/>
                </a:cubicBezTo>
                <a:cubicBezTo>
                  <a:pt x="346" y="88"/>
                  <a:pt x="294" y="102"/>
                  <a:pt x="237" y="124"/>
                </a:cubicBezTo>
                <a:cubicBezTo>
                  <a:pt x="157" y="154"/>
                  <a:pt x="93" y="192"/>
                  <a:pt x="44" y="225"/>
                </a:cubicBezTo>
                <a:cubicBezTo>
                  <a:pt x="29" y="203"/>
                  <a:pt x="15" y="181"/>
                  <a:pt x="0" y="158"/>
                </a:cubicBezTo>
                <a:close/>
              </a:path>
            </a:pathLst>
          </a:custGeom>
          <a:solidFill>
            <a:srgbClr val="FA8D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7" name="Google Shape;617;p6"/>
          <p:cNvSpPr/>
          <p:nvPr/>
        </p:nvSpPr>
        <p:spPr>
          <a:xfrm>
            <a:off x="4965633" y="2252610"/>
            <a:ext cx="2240543" cy="524429"/>
          </a:xfrm>
          <a:custGeom>
            <a:avLst/>
            <a:gdLst/>
            <a:ahLst/>
            <a:cxnLst/>
            <a:rect l="l" t="t" r="r" b="b"/>
            <a:pathLst>
              <a:path w="408" h="102" extrusionOk="0">
                <a:moveTo>
                  <a:pt x="0" y="19"/>
                </a:moveTo>
                <a:cubicBezTo>
                  <a:pt x="5" y="47"/>
                  <a:pt x="11" y="74"/>
                  <a:pt x="17" y="102"/>
                </a:cubicBezTo>
                <a:cubicBezTo>
                  <a:pt x="62" y="93"/>
                  <a:pt x="114" y="85"/>
                  <a:pt x="174" y="83"/>
                </a:cubicBezTo>
                <a:cubicBezTo>
                  <a:pt x="260" y="80"/>
                  <a:pt x="335" y="90"/>
                  <a:pt x="394" y="101"/>
                </a:cubicBezTo>
                <a:cubicBezTo>
                  <a:pt x="398" y="74"/>
                  <a:pt x="403" y="47"/>
                  <a:pt x="408" y="19"/>
                </a:cubicBezTo>
                <a:cubicBezTo>
                  <a:pt x="348" y="8"/>
                  <a:pt x="275" y="0"/>
                  <a:pt x="191" y="1"/>
                </a:cubicBezTo>
                <a:cubicBezTo>
                  <a:pt x="118" y="1"/>
                  <a:pt x="53" y="9"/>
                  <a:pt x="0" y="19"/>
                </a:cubicBezTo>
                <a:close/>
              </a:path>
            </a:pathLst>
          </a:custGeom>
          <a:solidFill>
            <a:srgbClr val="F8C9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8" name="Google Shape;618;p6"/>
          <p:cNvSpPr/>
          <p:nvPr/>
        </p:nvSpPr>
        <p:spPr>
          <a:xfrm>
            <a:off x="7165806" y="2369148"/>
            <a:ext cx="2139612" cy="1184814"/>
          </a:xfrm>
          <a:custGeom>
            <a:avLst/>
            <a:gdLst/>
            <a:ahLst/>
            <a:cxnLst/>
            <a:rect l="l" t="t" r="r" b="b"/>
            <a:pathLst>
              <a:path w="392" h="225" extrusionOk="0">
                <a:moveTo>
                  <a:pt x="16" y="0"/>
                </a:moveTo>
                <a:cubicBezTo>
                  <a:pt x="11" y="25"/>
                  <a:pt x="5" y="51"/>
                  <a:pt x="0" y="77"/>
                </a:cubicBezTo>
                <a:cubicBezTo>
                  <a:pt x="50" y="88"/>
                  <a:pt x="109" y="105"/>
                  <a:pt x="173" y="132"/>
                </a:cubicBezTo>
                <a:cubicBezTo>
                  <a:pt x="243" y="161"/>
                  <a:pt x="301" y="195"/>
                  <a:pt x="346" y="225"/>
                </a:cubicBezTo>
                <a:cubicBezTo>
                  <a:pt x="361" y="203"/>
                  <a:pt x="377" y="181"/>
                  <a:pt x="392" y="160"/>
                </a:cubicBezTo>
                <a:cubicBezTo>
                  <a:pt x="347" y="128"/>
                  <a:pt x="288" y="93"/>
                  <a:pt x="217" y="62"/>
                </a:cubicBezTo>
                <a:cubicBezTo>
                  <a:pt x="141" y="30"/>
                  <a:pt x="72" y="11"/>
                  <a:pt x="16" y="0"/>
                </a:cubicBezTo>
                <a:close/>
              </a:path>
            </a:pathLst>
          </a:custGeom>
          <a:solidFill>
            <a:srgbClr val="FFB9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9" name="Google Shape;619;p6"/>
          <p:cNvSpPr/>
          <p:nvPr/>
        </p:nvSpPr>
        <p:spPr>
          <a:xfrm>
            <a:off x="9103568" y="3243181"/>
            <a:ext cx="1776282" cy="1495584"/>
          </a:xfrm>
          <a:custGeom>
            <a:avLst/>
            <a:gdLst/>
            <a:ahLst/>
            <a:cxnLst/>
            <a:rect l="l" t="t" r="r" b="b"/>
            <a:pathLst>
              <a:path w="329" h="286" extrusionOk="0">
                <a:moveTo>
                  <a:pt x="0" y="64"/>
                </a:moveTo>
                <a:cubicBezTo>
                  <a:pt x="15" y="43"/>
                  <a:pt x="31" y="21"/>
                  <a:pt x="46" y="0"/>
                </a:cubicBezTo>
                <a:cubicBezTo>
                  <a:pt x="94" y="31"/>
                  <a:pt x="151" y="75"/>
                  <a:pt x="208" y="134"/>
                </a:cubicBezTo>
                <a:cubicBezTo>
                  <a:pt x="260" y="188"/>
                  <a:pt x="300" y="241"/>
                  <a:pt x="329" y="286"/>
                </a:cubicBezTo>
                <a:cubicBezTo>
                  <a:pt x="296" y="286"/>
                  <a:pt x="264" y="286"/>
                  <a:pt x="231" y="286"/>
                </a:cubicBezTo>
                <a:cubicBezTo>
                  <a:pt x="201" y="246"/>
                  <a:pt x="162" y="202"/>
                  <a:pt x="114" y="157"/>
                </a:cubicBezTo>
                <a:cubicBezTo>
                  <a:pt x="74" y="119"/>
                  <a:pt x="35" y="89"/>
                  <a:pt x="0" y="64"/>
                </a:cubicBezTo>
                <a:close/>
              </a:path>
            </a:pathLst>
          </a:custGeom>
          <a:solidFill>
            <a:srgbClr val="C6C6C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0" name="Google Shape;620;p6"/>
          <p:cNvSpPr/>
          <p:nvPr/>
        </p:nvSpPr>
        <p:spPr>
          <a:xfrm>
            <a:off x="343270" y="4738765"/>
            <a:ext cx="11505460" cy="0"/>
          </a:xfrm>
          <a:custGeom>
            <a:avLst/>
            <a:gdLst/>
            <a:ahLst/>
            <a:cxnLst/>
            <a:rect l="l" t="t" r="r" b="b"/>
            <a:pathLst>
              <a:path w="2109" h="120000" extrusionOk="0">
                <a:moveTo>
                  <a:pt x="0" y="0"/>
                </a:moveTo>
                <a:cubicBezTo>
                  <a:pt x="703" y="0"/>
                  <a:pt x="1406" y="0"/>
                  <a:pt x="2109" y="0"/>
                </a:cubicBezTo>
              </a:path>
            </a:pathLst>
          </a:custGeom>
          <a:noFill/>
          <a:ln w="9525" cap="flat" cmpd="sng">
            <a:solidFill>
              <a:srgbClr val="208AAC"/>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1" name="Google Shape;621;p6"/>
          <p:cNvSpPr/>
          <p:nvPr/>
        </p:nvSpPr>
        <p:spPr>
          <a:xfrm>
            <a:off x="2906761" y="1262026"/>
            <a:ext cx="1150552" cy="1107122"/>
          </a:xfrm>
          <a:prstGeom prst="ellipse">
            <a:avLst/>
          </a:prstGeom>
          <a:solidFill>
            <a:srgbClr val="FA8D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2" name="Google Shape;622;p6"/>
          <p:cNvSpPr/>
          <p:nvPr/>
        </p:nvSpPr>
        <p:spPr>
          <a:xfrm>
            <a:off x="3310461" y="1747609"/>
            <a:ext cx="141301" cy="155385"/>
          </a:xfrm>
          <a:prstGeom prst="ellipse">
            <a:avLst/>
          </a:prstGeom>
          <a:no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3" name="Google Shape;623;p6"/>
          <p:cNvSpPr/>
          <p:nvPr/>
        </p:nvSpPr>
        <p:spPr>
          <a:xfrm>
            <a:off x="3169172" y="1631071"/>
            <a:ext cx="403700" cy="369045"/>
          </a:xfrm>
          <a:custGeom>
            <a:avLst/>
            <a:gdLst/>
            <a:ahLst/>
            <a:cxnLst/>
            <a:rect l="l" t="t" r="r" b="b"/>
            <a:pathLst>
              <a:path w="73" h="71" extrusionOk="0">
                <a:moveTo>
                  <a:pt x="12" y="27"/>
                </a:moveTo>
                <a:cubicBezTo>
                  <a:pt x="12" y="25"/>
                  <a:pt x="13" y="24"/>
                  <a:pt x="14" y="22"/>
                </a:cubicBezTo>
                <a:cubicBezTo>
                  <a:pt x="11" y="20"/>
                  <a:pt x="9" y="18"/>
                  <a:pt x="7" y="15"/>
                </a:cubicBezTo>
                <a:cubicBezTo>
                  <a:pt x="10" y="12"/>
                  <a:pt x="14" y="9"/>
                  <a:pt x="17" y="6"/>
                </a:cubicBezTo>
                <a:cubicBezTo>
                  <a:pt x="20" y="8"/>
                  <a:pt x="22" y="10"/>
                  <a:pt x="25" y="12"/>
                </a:cubicBezTo>
                <a:cubicBezTo>
                  <a:pt x="27" y="11"/>
                  <a:pt x="28" y="10"/>
                  <a:pt x="30" y="9"/>
                </a:cubicBezTo>
                <a:cubicBezTo>
                  <a:pt x="30" y="6"/>
                  <a:pt x="30" y="3"/>
                  <a:pt x="30" y="0"/>
                </a:cubicBezTo>
                <a:cubicBezTo>
                  <a:pt x="35" y="0"/>
                  <a:pt x="39" y="0"/>
                  <a:pt x="44" y="0"/>
                </a:cubicBezTo>
                <a:cubicBezTo>
                  <a:pt x="44" y="3"/>
                  <a:pt x="44" y="6"/>
                  <a:pt x="45" y="9"/>
                </a:cubicBezTo>
                <a:cubicBezTo>
                  <a:pt x="46" y="10"/>
                  <a:pt x="48" y="10"/>
                  <a:pt x="49" y="11"/>
                </a:cubicBezTo>
                <a:cubicBezTo>
                  <a:pt x="52" y="9"/>
                  <a:pt x="54" y="7"/>
                  <a:pt x="57" y="5"/>
                </a:cubicBezTo>
                <a:cubicBezTo>
                  <a:pt x="60" y="9"/>
                  <a:pt x="64" y="12"/>
                  <a:pt x="67" y="16"/>
                </a:cubicBezTo>
                <a:cubicBezTo>
                  <a:pt x="65" y="18"/>
                  <a:pt x="63" y="20"/>
                  <a:pt x="61" y="22"/>
                </a:cubicBezTo>
                <a:cubicBezTo>
                  <a:pt x="62" y="24"/>
                  <a:pt x="63" y="26"/>
                  <a:pt x="63" y="28"/>
                </a:cubicBezTo>
                <a:cubicBezTo>
                  <a:pt x="67" y="28"/>
                  <a:pt x="70" y="28"/>
                  <a:pt x="73" y="28"/>
                </a:cubicBezTo>
                <a:cubicBezTo>
                  <a:pt x="73" y="33"/>
                  <a:pt x="73" y="38"/>
                  <a:pt x="73" y="42"/>
                </a:cubicBezTo>
                <a:cubicBezTo>
                  <a:pt x="70" y="42"/>
                  <a:pt x="67" y="42"/>
                  <a:pt x="64" y="43"/>
                </a:cubicBezTo>
                <a:cubicBezTo>
                  <a:pt x="63" y="44"/>
                  <a:pt x="62" y="46"/>
                  <a:pt x="61" y="48"/>
                </a:cubicBezTo>
                <a:cubicBezTo>
                  <a:pt x="63" y="50"/>
                  <a:pt x="65" y="53"/>
                  <a:pt x="67" y="55"/>
                </a:cubicBezTo>
                <a:cubicBezTo>
                  <a:pt x="64" y="59"/>
                  <a:pt x="61" y="62"/>
                  <a:pt x="58" y="65"/>
                </a:cubicBezTo>
                <a:cubicBezTo>
                  <a:pt x="56" y="63"/>
                  <a:pt x="53" y="62"/>
                  <a:pt x="50" y="60"/>
                </a:cubicBezTo>
                <a:cubicBezTo>
                  <a:pt x="49" y="60"/>
                  <a:pt x="47" y="61"/>
                  <a:pt x="46" y="61"/>
                </a:cubicBezTo>
                <a:cubicBezTo>
                  <a:pt x="45" y="65"/>
                  <a:pt x="45" y="68"/>
                  <a:pt x="44" y="71"/>
                </a:cubicBezTo>
                <a:cubicBezTo>
                  <a:pt x="39" y="71"/>
                  <a:pt x="35" y="71"/>
                  <a:pt x="30" y="71"/>
                </a:cubicBezTo>
                <a:cubicBezTo>
                  <a:pt x="30" y="68"/>
                  <a:pt x="29" y="65"/>
                  <a:pt x="28" y="61"/>
                </a:cubicBezTo>
                <a:cubicBezTo>
                  <a:pt x="27" y="61"/>
                  <a:pt x="26" y="60"/>
                  <a:pt x="25" y="60"/>
                </a:cubicBezTo>
                <a:cubicBezTo>
                  <a:pt x="22" y="62"/>
                  <a:pt x="20" y="63"/>
                  <a:pt x="17" y="65"/>
                </a:cubicBezTo>
                <a:cubicBezTo>
                  <a:pt x="14" y="62"/>
                  <a:pt x="10" y="59"/>
                  <a:pt x="7" y="56"/>
                </a:cubicBezTo>
                <a:cubicBezTo>
                  <a:pt x="9" y="53"/>
                  <a:pt x="11" y="51"/>
                  <a:pt x="14" y="48"/>
                </a:cubicBezTo>
                <a:cubicBezTo>
                  <a:pt x="13" y="46"/>
                  <a:pt x="12" y="45"/>
                  <a:pt x="11" y="43"/>
                </a:cubicBezTo>
                <a:cubicBezTo>
                  <a:pt x="8" y="43"/>
                  <a:pt x="4" y="42"/>
                  <a:pt x="1" y="42"/>
                </a:cubicBezTo>
                <a:cubicBezTo>
                  <a:pt x="0" y="38"/>
                  <a:pt x="0" y="33"/>
                  <a:pt x="0" y="29"/>
                </a:cubicBezTo>
                <a:cubicBezTo>
                  <a:pt x="4" y="28"/>
                  <a:pt x="8" y="27"/>
                  <a:pt x="12" y="27"/>
                </a:cubicBezTo>
                <a:close/>
              </a:path>
            </a:pathLst>
          </a:custGeom>
          <a:no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4" name="Google Shape;624;p6"/>
          <p:cNvSpPr/>
          <p:nvPr/>
        </p:nvSpPr>
        <p:spPr>
          <a:xfrm>
            <a:off x="3532503" y="1864148"/>
            <a:ext cx="242220" cy="213660"/>
          </a:xfrm>
          <a:custGeom>
            <a:avLst/>
            <a:gdLst/>
            <a:ahLst/>
            <a:cxnLst/>
            <a:rect l="l" t="t" r="r" b="b"/>
            <a:pathLst>
              <a:path w="44" h="42" extrusionOk="0">
                <a:moveTo>
                  <a:pt x="20" y="6"/>
                </a:moveTo>
                <a:cubicBezTo>
                  <a:pt x="21" y="6"/>
                  <a:pt x="22" y="6"/>
                  <a:pt x="23" y="6"/>
                </a:cubicBezTo>
                <a:cubicBezTo>
                  <a:pt x="25" y="4"/>
                  <a:pt x="26" y="2"/>
                  <a:pt x="28" y="0"/>
                </a:cubicBezTo>
                <a:cubicBezTo>
                  <a:pt x="31" y="1"/>
                  <a:pt x="33" y="2"/>
                  <a:pt x="35" y="4"/>
                </a:cubicBezTo>
                <a:cubicBezTo>
                  <a:pt x="34" y="6"/>
                  <a:pt x="34" y="9"/>
                  <a:pt x="33" y="12"/>
                </a:cubicBezTo>
                <a:cubicBezTo>
                  <a:pt x="33" y="13"/>
                  <a:pt x="34" y="14"/>
                  <a:pt x="35" y="15"/>
                </a:cubicBezTo>
                <a:cubicBezTo>
                  <a:pt x="38" y="15"/>
                  <a:pt x="41" y="15"/>
                  <a:pt x="44" y="15"/>
                </a:cubicBezTo>
                <a:cubicBezTo>
                  <a:pt x="44" y="18"/>
                  <a:pt x="44" y="21"/>
                  <a:pt x="44" y="24"/>
                </a:cubicBezTo>
                <a:cubicBezTo>
                  <a:pt x="41" y="25"/>
                  <a:pt x="38" y="25"/>
                  <a:pt x="35" y="26"/>
                </a:cubicBezTo>
                <a:cubicBezTo>
                  <a:pt x="34" y="27"/>
                  <a:pt x="33" y="28"/>
                  <a:pt x="33" y="29"/>
                </a:cubicBezTo>
                <a:cubicBezTo>
                  <a:pt x="34" y="31"/>
                  <a:pt x="34" y="34"/>
                  <a:pt x="35" y="37"/>
                </a:cubicBezTo>
                <a:cubicBezTo>
                  <a:pt x="33" y="39"/>
                  <a:pt x="31" y="40"/>
                  <a:pt x="29" y="42"/>
                </a:cubicBezTo>
                <a:cubicBezTo>
                  <a:pt x="27" y="39"/>
                  <a:pt x="25" y="37"/>
                  <a:pt x="23" y="34"/>
                </a:cubicBezTo>
                <a:cubicBezTo>
                  <a:pt x="22" y="34"/>
                  <a:pt x="21" y="34"/>
                  <a:pt x="20" y="34"/>
                </a:cubicBezTo>
                <a:cubicBezTo>
                  <a:pt x="18" y="37"/>
                  <a:pt x="17" y="39"/>
                  <a:pt x="15" y="42"/>
                </a:cubicBezTo>
                <a:cubicBezTo>
                  <a:pt x="12" y="40"/>
                  <a:pt x="10" y="38"/>
                  <a:pt x="7" y="37"/>
                </a:cubicBezTo>
                <a:cubicBezTo>
                  <a:pt x="9" y="34"/>
                  <a:pt x="10" y="32"/>
                  <a:pt x="11" y="29"/>
                </a:cubicBezTo>
                <a:cubicBezTo>
                  <a:pt x="10" y="28"/>
                  <a:pt x="10" y="27"/>
                  <a:pt x="9" y="26"/>
                </a:cubicBezTo>
                <a:cubicBezTo>
                  <a:pt x="6" y="26"/>
                  <a:pt x="3" y="25"/>
                  <a:pt x="0" y="25"/>
                </a:cubicBezTo>
                <a:cubicBezTo>
                  <a:pt x="0" y="21"/>
                  <a:pt x="0" y="18"/>
                  <a:pt x="0" y="15"/>
                </a:cubicBezTo>
                <a:cubicBezTo>
                  <a:pt x="3" y="15"/>
                  <a:pt x="6" y="15"/>
                  <a:pt x="9" y="15"/>
                </a:cubicBezTo>
                <a:cubicBezTo>
                  <a:pt x="9" y="14"/>
                  <a:pt x="9" y="13"/>
                  <a:pt x="10" y="12"/>
                </a:cubicBezTo>
                <a:cubicBezTo>
                  <a:pt x="9" y="9"/>
                  <a:pt x="8" y="6"/>
                  <a:pt x="8" y="4"/>
                </a:cubicBezTo>
                <a:cubicBezTo>
                  <a:pt x="10" y="2"/>
                  <a:pt x="13" y="1"/>
                  <a:pt x="15" y="0"/>
                </a:cubicBezTo>
                <a:cubicBezTo>
                  <a:pt x="17" y="2"/>
                  <a:pt x="18" y="4"/>
                  <a:pt x="20" y="6"/>
                </a:cubicBezTo>
                <a:close/>
              </a:path>
            </a:pathLst>
          </a:custGeom>
          <a:no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5" name="Google Shape;625;p6"/>
          <p:cNvSpPr/>
          <p:nvPr/>
        </p:nvSpPr>
        <p:spPr>
          <a:xfrm>
            <a:off x="3552681" y="1553378"/>
            <a:ext cx="222042" cy="233077"/>
          </a:xfrm>
          <a:custGeom>
            <a:avLst/>
            <a:gdLst/>
            <a:ahLst/>
            <a:cxnLst/>
            <a:rect l="l" t="t" r="r" b="b"/>
            <a:pathLst>
              <a:path w="43" h="43" extrusionOk="0">
                <a:moveTo>
                  <a:pt x="14" y="43"/>
                </a:moveTo>
                <a:cubicBezTo>
                  <a:pt x="16" y="41"/>
                  <a:pt x="17" y="38"/>
                  <a:pt x="19" y="36"/>
                </a:cubicBezTo>
                <a:cubicBezTo>
                  <a:pt x="20" y="36"/>
                  <a:pt x="21" y="36"/>
                  <a:pt x="22" y="36"/>
                </a:cubicBezTo>
                <a:cubicBezTo>
                  <a:pt x="24" y="38"/>
                  <a:pt x="26" y="41"/>
                  <a:pt x="27" y="43"/>
                </a:cubicBezTo>
                <a:cubicBezTo>
                  <a:pt x="30" y="41"/>
                  <a:pt x="32" y="40"/>
                  <a:pt x="34" y="38"/>
                </a:cubicBezTo>
                <a:cubicBezTo>
                  <a:pt x="33" y="36"/>
                  <a:pt x="32" y="33"/>
                  <a:pt x="31" y="30"/>
                </a:cubicBezTo>
                <a:cubicBezTo>
                  <a:pt x="32" y="29"/>
                  <a:pt x="33" y="28"/>
                  <a:pt x="33" y="27"/>
                </a:cubicBezTo>
                <a:cubicBezTo>
                  <a:pt x="36" y="27"/>
                  <a:pt x="39" y="27"/>
                  <a:pt x="42" y="27"/>
                </a:cubicBezTo>
                <a:cubicBezTo>
                  <a:pt x="42" y="23"/>
                  <a:pt x="43" y="20"/>
                  <a:pt x="43" y="17"/>
                </a:cubicBezTo>
                <a:cubicBezTo>
                  <a:pt x="40" y="17"/>
                  <a:pt x="37" y="17"/>
                  <a:pt x="34" y="17"/>
                </a:cubicBezTo>
                <a:cubicBezTo>
                  <a:pt x="33" y="16"/>
                  <a:pt x="33" y="15"/>
                  <a:pt x="32" y="13"/>
                </a:cubicBezTo>
                <a:cubicBezTo>
                  <a:pt x="33" y="10"/>
                  <a:pt x="34" y="7"/>
                  <a:pt x="35" y="4"/>
                </a:cubicBezTo>
                <a:cubicBezTo>
                  <a:pt x="32" y="3"/>
                  <a:pt x="30" y="2"/>
                  <a:pt x="27" y="0"/>
                </a:cubicBezTo>
                <a:cubicBezTo>
                  <a:pt x="26" y="3"/>
                  <a:pt x="24" y="5"/>
                  <a:pt x="22" y="7"/>
                </a:cubicBezTo>
                <a:cubicBezTo>
                  <a:pt x="21" y="7"/>
                  <a:pt x="20" y="7"/>
                  <a:pt x="19" y="7"/>
                </a:cubicBezTo>
                <a:cubicBezTo>
                  <a:pt x="17" y="5"/>
                  <a:pt x="16" y="3"/>
                  <a:pt x="15" y="0"/>
                </a:cubicBezTo>
                <a:cubicBezTo>
                  <a:pt x="12" y="2"/>
                  <a:pt x="9" y="4"/>
                  <a:pt x="7" y="6"/>
                </a:cubicBezTo>
                <a:cubicBezTo>
                  <a:pt x="8" y="8"/>
                  <a:pt x="9" y="10"/>
                  <a:pt x="10" y="12"/>
                </a:cubicBezTo>
                <a:cubicBezTo>
                  <a:pt x="9" y="13"/>
                  <a:pt x="8" y="15"/>
                  <a:pt x="7" y="16"/>
                </a:cubicBezTo>
                <a:cubicBezTo>
                  <a:pt x="5" y="16"/>
                  <a:pt x="2" y="16"/>
                  <a:pt x="0" y="16"/>
                </a:cubicBezTo>
                <a:cubicBezTo>
                  <a:pt x="0" y="20"/>
                  <a:pt x="0" y="23"/>
                  <a:pt x="0" y="27"/>
                </a:cubicBezTo>
                <a:cubicBezTo>
                  <a:pt x="2" y="27"/>
                  <a:pt x="5" y="27"/>
                  <a:pt x="7" y="27"/>
                </a:cubicBezTo>
                <a:cubicBezTo>
                  <a:pt x="8" y="28"/>
                  <a:pt x="9" y="29"/>
                  <a:pt x="10" y="30"/>
                </a:cubicBezTo>
                <a:cubicBezTo>
                  <a:pt x="8" y="33"/>
                  <a:pt x="7" y="35"/>
                  <a:pt x="6" y="38"/>
                </a:cubicBezTo>
                <a:cubicBezTo>
                  <a:pt x="9" y="40"/>
                  <a:pt x="12" y="41"/>
                  <a:pt x="14" y="43"/>
                </a:cubicBezTo>
                <a:close/>
              </a:path>
            </a:pathLst>
          </a:custGeom>
          <a:no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6" name="Google Shape;626;p6"/>
          <p:cNvSpPr/>
          <p:nvPr/>
        </p:nvSpPr>
        <p:spPr>
          <a:xfrm>
            <a:off x="3613243" y="1631071"/>
            <a:ext cx="80740" cy="77692"/>
          </a:xfrm>
          <a:prstGeom prst="ellipse">
            <a:avLst/>
          </a:prstGeom>
          <a:no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7" name="Google Shape;627;p6"/>
          <p:cNvSpPr/>
          <p:nvPr/>
        </p:nvSpPr>
        <p:spPr>
          <a:xfrm>
            <a:off x="3613243" y="1941840"/>
            <a:ext cx="80740" cy="58275"/>
          </a:xfrm>
          <a:prstGeom prst="ellipse">
            <a:avLst/>
          </a:prstGeom>
          <a:no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8" name="Google Shape;628;p6"/>
          <p:cNvSpPr/>
          <p:nvPr/>
        </p:nvSpPr>
        <p:spPr>
          <a:xfrm>
            <a:off x="706600" y="2699335"/>
            <a:ext cx="1150552" cy="1107122"/>
          </a:xfrm>
          <a:prstGeom prst="ellipse">
            <a:avLst/>
          </a:pr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9" name="Google Shape;629;p6"/>
          <p:cNvSpPr/>
          <p:nvPr/>
        </p:nvSpPr>
        <p:spPr>
          <a:xfrm>
            <a:off x="1069931" y="3029533"/>
            <a:ext cx="201850" cy="485583"/>
          </a:xfrm>
          <a:custGeom>
            <a:avLst/>
            <a:gdLst/>
            <a:ahLst/>
            <a:cxnLst/>
            <a:rect l="l" t="t" r="r" b="b"/>
            <a:pathLst>
              <a:path w="39" h="95" extrusionOk="0">
                <a:moveTo>
                  <a:pt x="39" y="0"/>
                </a:moveTo>
                <a:cubicBezTo>
                  <a:pt x="39" y="30"/>
                  <a:pt x="39" y="60"/>
                  <a:pt x="39" y="91"/>
                </a:cubicBezTo>
                <a:cubicBezTo>
                  <a:pt x="38" y="92"/>
                  <a:pt x="36" y="94"/>
                  <a:pt x="33" y="94"/>
                </a:cubicBezTo>
                <a:cubicBezTo>
                  <a:pt x="28" y="95"/>
                  <a:pt x="23" y="93"/>
                  <a:pt x="20" y="89"/>
                </a:cubicBezTo>
                <a:cubicBezTo>
                  <a:pt x="22" y="88"/>
                  <a:pt x="24" y="87"/>
                  <a:pt x="27" y="84"/>
                </a:cubicBezTo>
                <a:cubicBezTo>
                  <a:pt x="29" y="83"/>
                  <a:pt x="30" y="81"/>
                  <a:pt x="31" y="79"/>
                </a:cubicBezTo>
                <a:cubicBezTo>
                  <a:pt x="31" y="78"/>
                  <a:pt x="31" y="78"/>
                  <a:pt x="31" y="77"/>
                </a:cubicBezTo>
                <a:cubicBezTo>
                  <a:pt x="30" y="77"/>
                  <a:pt x="29" y="77"/>
                  <a:pt x="28" y="78"/>
                </a:cubicBezTo>
                <a:cubicBezTo>
                  <a:pt x="27" y="79"/>
                  <a:pt x="26" y="81"/>
                  <a:pt x="24" y="83"/>
                </a:cubicBezTo>
                <a:cubicBezTo>
                  <a:pt x="21" y="85"/>
                  <a:pt x="19" y="86"/>
                  <a:pt x="17" y="87"/>
                </a:cubicBezTo>
                <a:cubicBezTo>
                  <a:pt x="12" y="84"/>
                  <a:pt x="8" y="82"/>
                  <a:pt x="6" y="80"/>
                </a:cubicBezTo>
                <a:cubicBezTo>
                  <a:pt x="4" y="77"/>
                  <a:pt x="2" y="75"/>
                  <a:pt x="2" y="72"/>
                </a:cubicBezTo>
                <a:cubicBezTo>
                  <a:pt x="2" y="70"/>
                  <a:pt x="3" y="68"/>
                  <a:pt x="4" y="67"/>
                </a:cubicBezTo>
                <a:cubicBezTo>
                  <a:pt x="9" y="61"/>
                  <a:pt x="21" y="60"/>
                  <a:pt x="24" y="60"/>
                </a:cubicBezTo>
                <a:cubicBezTo>
                  <a:pt x="24" y="60"/>
                  <a:pt x="25" y="60"/>
                  <a:pt x="26" y="61"/>
                </a:cubicBezTo>
                <a:cubicBezTo>
                  <a:pt x="28" y="61"/>
                  <a:pt x="28" y="63"/>
                  <a:pt x="29" y="63"/>
                </a:cubicBezTo>
                <a:cubicBezTo>
                  <a:pt x="29" y="63"/>
                  <a:pt x="29" y="63"/>
                  <a:pt x="30" y="63"/>
                </a:cubicBezTo>
                <a:cubicBezTo>
                  <a:pt x="31" y="63"/>
                  <a:pt x="30" y="60"/>
                  <a:pt x="30" y="59"/>
                </a:cubicBezTo>
                <a:cubicBezTo>
                  <a:pt x="28" y="55"/>
                  <a:pt x="18" y="56"/>
                  <a:pt x="18" y="57"/>
                </a:cubicBezTo>
                <a:cubicBezTo>
                  <a:pt x="16" y="57"/>
                  <a:pt x="12" y="58"/>
                  <a:pt x="8" y="61"/>
                </a:cubicBezTo>
                <a:cubicBezTo>
                  <a:pt x="6" y="60"/>
                  <a:pt x="3" y="58"/>
                  <a:pt x="1" y="54"/>
                </a:cubicBezTo>
                <a:cubicBezTo>
                  <a:pt x="0" y="51"/>
                  <a:pt x="0" y="48"/>
                  <a:pt x="1" y="44"/>
                </a:cubicBezTo>
                <a:cubicBezTo>
                  <a:pt x="2" y="39"/>
                  <a:pt x="4" y="32"/>
                  <a:pt x="10" y="23"/>
                </a:cubicBezTo>
                <a:cubicBezTo>
                  <a:pt x="11" y="22"/>
                  <a:pt x="13" y="22"/>
                  <a:pt x="16" y="21"/>
                </a:cubicBezTo>
                <a:cubicBezTo>
                  <a:pt x="20" y="19"/>
                  <a:pt x="22" y="19"/>
                  <a:pt x="22" y="17"/>
                </a:cubicBezTo>
                <a:cubicBezTo>
                  <a:pt x="22" y="16"/>
                  <a:pt x="22" y="15"/>
                  <a:pt x="21" y="15"/>
                </a:cubicBezTo>
                <a:cubicBezTo>
                  <a:pt x="20" y="14"/>
                  <a:pt x="18" y="13"/>
                  <a:pt x="18" y="13"/>
                </a:cubicBezTo>
                <a:cubicBezTo>
                  <a:pt x="17" y="12"/>
                  <a:pt x="17" y="10"/>
                  <a:pt x="18" y="7"/>
                </a:cubicBezTo>
                <a:cubicBezTo>
                  <a:pt x="20" y="2"/>
                  <a:pt x="25" y="0"/>
                  <a:pt x="26" y="0"/>
                </a:cubicBezTo>
                <a:cubicBezTo>
                  <a:pt x="30" y="0"/>
                  <a:pt x="35" y="0"/>
                  <a:pt x="3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0" name="Google Shape;630;p6"/>
          <p:cNvSpPr/>
          <p:nvPr/>
        </p:nvSpPr>
        <p:spPr>
          <a:xfrm>
            <a:off x="1170849" y="3146072"/>
            <a:ext cx="60561" cy="77692"/>
          </a:xfrm>
          <a:custGeom>
            <a:avLst/>
            <a:gdLst/>
            <a:ahLst/>
            <a:cxnLst/>
            <a:rect l="l" t="t" r="r" b="b"/>
            <a:pathLst>
              <a:path w="13" h="16" extrusionOk="0">
                <a:moveTo>
                  <a:pt x="2" y="16"/>
                </a:moveTo>
                <a:cubicBezTo>
                  <a:pt x="1" y="16"/>
                  <a:pt x="1" y="16"/>
                  <a:pt x="1" y="16"/>
                </a:cubicBezTo>
                <a:cubicBezTo>
                  <a:pt x="0" y="15"/>
                  <a:pt x="1" y="14"/>
                  <a:pt x="1" y="14"/>
                </a:cubicBezTo>
                <a:cubicBezTo>
                  <a:pt x="3" y="13"/>
                  <a:pt x="6" y="11"/>
                  <a:pt x="8" y="7"/>
                </a:cubicBezTo>
                <a:cubicBezTo>
                  <a:pt x="10" y="5"/>
                  <a:pt x="10" y="3"/>
                  <a:pt x="11" y="1"/>
                </a:cubicBezTo>
                <a:cubicBezTo>
                  <a:pt x="11" y="0"/>
                  <a:pt x="11" y="0"/>
                  <a:pt x="12" y="0"/>
                </a:cubicBezTo>
                <a:cubicBezTo>
                  <a:pt x="12" y="0"/>
                  <a:pt x="13" y="0"/>
                  <a:pt x="13" y="1"/>
                </a:cubicBezTo>
                <a:cubicBezTo>
                  <a:pt x="12" y="4"/>
                  <a:pt x="11" y="6"/>
                  <a:pt x="10" y="8"/>
                </a:cubicBezTo>
                <a:cubicBezTo>
                  <a:pt x="8" y="12"/>
                  <a:pt x="4" y="15"/>
                  <a:pt x="2" y="16"/>
                </a:cubicBezTo>
                <a:cubicBezTo>
                  <a:pt x="2" y="16"/>
                  <a:pt x="2" y="16"/>
                  <a:pt x="2" y="16"/>
                </a:cubicBezTo>
                <a:close/>
              </a:path>
            </a:pathLst>
          </a:custGeom>
          <a:solidFill>
            <a:srgbClr val="1FA1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1" name="Google Shape;631;p6"/>
          <p:cNvSpPr/>
          <p:nvPr/>
        </p:nvSpPr>
        <p:spPr>
          <a:xfrm>
            <a:off x="1312151" y="3029533"/>
            <a:ext cx="201850" cy="485583"/>
          </a:xfrm>
          <a:custGeom>
            <a:avLst/>
            <a:gdLst/>
            <a:ahLst/>
            <a:cxnLst/>
            <a:rect l="l" t="t" r="r" b="b"/>
            <a:pathLst>
              <a:path w="40" h="95" extrusionOk="0">
                <a:moveTo>
                  <a:pt x="0" y="0"/>
                </a:moveTo>
                <a:cubicBezTo>
                  <a:pt x="0" y="30"/>
                  <a:pt x="0" y="60"/>
                  <a:pt x="0" y="91"/>
                </a:cubicBezTo>
                <a:cubicBezTo>
                  <a:pt x="1" y="92"/>
                  <a:pt x="3" y="94"/>
                  <a:pt x="7" y="94"/>
                </a:cubicBezTo>
                <a:cubicBezTo>
                  <a:pt x="11" y="95"/>
                  <a:pt x="16" y="93"/>
                  <a:pt x="20" y="89"/>
                </a:cubicBezTo>
                <a:cubicBezTo>
                  <a:pt x="18" y="88"/>
                  <a:pt x="16" y="87"/>
                  <a:pt x="13" y="84"/>
                </a:cubicBezTo>
                <a:cubicBezTo>
                  <a:pt x="11" y="83"/>
                  <a:pt x="9" y="81"/>
                  <a:pt x="8" y="79"/>
                </a:cubicBezTo>
                <a:cubicBezTo>
                  <a:pt x="8" y="78"/>
                  <a:pt x="8" y="78"/>
                  <a:pt x="9" y="77"/>
                </a:cubicBezTo>
                <a:cubicBezTo>
                  <a:pt x="10" y="77"/>
                  <a:pt x="11" y="77"/>
                  <a:pt x="11" y="78"/>
                </a:cubicBezTo>
                <a:cubicBezTo>
                  <a:pt x="12" y="79"/>
                  <a:pt x="14" y="81"/>
                  <a:pt x="16" y="83"/>
                </a:cubicBezTo>
                <a:cubicBezTo>
                  <a:pt x="19" y="85"/>
                  <a:pt x="21" y="86"/>
                  <a:pt x="23" y="87"/>
                </a:cubicBezTo>
                <a:cubicBezTo>
                  <a:pt x="28" y="84"/>
                  <a:pt x="31" y="82"/>
                  <a:pt x="33" y="80"/>
                </a:cubicBezTo>
                <a:cubicBezTo>
                  <a:pt x="36" y="77"/>
                  <a:pt x="38" y="75"/>
                  <a:pt x="38" y="72"/>
                </a:cubicBezTo>
                <a:cubicBezTo>
                  <a:pt x="38" y="70"/>
                  <a:pt x="36" y="68"/>
                  <a:pt x="36" y="67"/>
                </a:cubicBezTo>
                <a:cubicBezTo>
                  <a:pt x="30" y="61"/>
                  <a:pt x="19" y="60"/>
                  <a:pt x="16" y="60"/>
                </a:cubicBezTo>
                <a:cubicBezTo>
                  <a:pt x="16" y="60"/>
                  <a:pt x="15" y="60"/>
                  <a:pt x="14" y="61"/>
                </a:cubicBezTo>
                <a:cubicBezTo>
                  <a:pt x="12" y="61"/>
                  <a:pt x="11" y="63"/>
                  <a:pt x="11" y="63"/>
                </a:cubicBezTo>
                <a:cubicBezTo>
                  <a:pt x="11" y="63"/>
                  <a:pt x="10" y="63"/>
                  <a:pt x="10" y="63"/>
                </a:cubicBezTo>
                <a:cubicBezTo>
                  <a:pt x="9" y="63"/>
                  <a:pt x="9" y="60"/>
                  <a:pt x="10" y="59"/>
                </a:cubicBezTo>
                <a:cubicBezTo>
                  <a:pt x="12" y="55"/>
                  <a:pt x="21" y="56"/>
                  <a:pt x="22" y="57"/>
                </a:cubicBezTo>
                <a:cubicBezTo>
                  <a:pt x="24" y="57"/>
                  <a:pt x="28" y="58"/>
                  <a:pt x="32" y="61"/>
                </a:cubicBezTo>
                <a:cubicBezTo>
                  <a:pt x="34" y="60"/>
                  <a:pt x="37" y="58"/>
                  <a:pt x="38" y="54"/>
                </a:cubicBezTo>
                <a:cubicBezTo>
                  <a:pt x="40" y="51"/>
                  <a:pt x="40" y="48"/>
                  <a:pt x="39" y="44"/>
                </a:cubicBezTo>
                <a:cubicBezTo>
                  <a:pt x="38" y="39"/>
                  <a:pt x="35" y="32"/>
                  <a:pt x="30" y="23"/>
                </a:cubicBezTo>
                <a:cubicBezTo>
                  <a:pt x="28" y="22"/>
                  <a:pt x="26" y="22"/>
                  <a:pt x="24" y="21"/>
                </a:cubicBezTo>
                <a:cubicBezTo>
                  <a:pt x="19" y="19"/>
                  <a:pt x="18" y="19"/>
                  <a:pt x="17" y="17"/>
                </a:cubicBezTo>
                <a:cubicBezTo>
                  <a:pt x="17" y="16"/>
                  <a:pt x="18" y="15"/>
                  <a:pt x="19" y="15"/>
                </a:cubicBezTo>
                <a:cubicBezTo>
                  <a:pt x="20" y="14"/>
                  <a:pt x="21" y="13"/>
                  <a:pt x="22" y="13"/>
                </a:cubicBezTo>
                <a:cubicBezTo>
                  <a:pt x="22" y="12"/>
                  <a:pt x="23" y="10"/>
                  <a:pt x="22" y="7"/>
                </a:cubicBezTo>
                <a:cubicBezTo>
                  <a:pt x="20" y="2"/>
                  <a:pt x="15" y="0"/>
                  <a:pt x="14" y="0"/>
                </a:cubicBezTo>
                <a:cubicBezTo>
                  <a:pt x="9" y="0"/>
                  <a:pt x="5"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2" name="Google Shape;632;p6"/>
          <p:cNvSpPr/>
          <p:nvPr/>
        </p:nvSpPr>
        <p:spPr>
          <a:xfrm>
            <a:off x="1352521" y="3146072"/>
            <a:ext cx="60561" cy="77692"/>
          </a:xfrm>
          <a:custGeom>
            <a:avLst/>
            <a:gdLst/>
            <a:ahLst/>
            <a:cxnLst/>
            <a:rect l="l" t="t" r="r" b="b"/>
            <a:pathLst>
              <a:path w="12" h="16" extrusionOk="0">
                <a:moveTo>
                  <a:pt x="11" y="16"/>
                </a:moveTo>
                <a:cubicBezTo>
                  <a:pt x="11" y="16"/>
                  <a:pt x="12" y="16"/>
                  <a:pt x="12" y="16"/>
                </a:cubicBezTo>
                <a:cubicBezTo>
                  <a:pt x="12" y="15"/>
                  <a:pt x="12" y="14"/>
                  <a:pt x="12" y="14"/>
                </a:cubicBezTo>
                <a:cubicBezTo>
                  <a:pt x="10" y="13"/>
                  <a:pt x="7" y="11"/>
                  <a:pt x="4" y="7"/>
                </a:cubicBezTo>
                <a:cubicBezTo>
                  <a:pt x="3" y="5"/>
                  <a:pt x="2" y="3"/>
                  <a:pt x="2" y="1"/>
                </a:cubicBezTo>
                <a:cubicBezTo>
                  <a:pt x="2" y="0"/>
                  <a:pt x="1" y="0"/>
                  <a:pt x="1" y="0"/>
                </a:cubicBezTo>
                <a:cubicBezTo>
                  <a:pt x="0" y="0"/>
                  <a:pt x="0" y="0"/>
                  <a:pt x="0" y="1"/>
                </a:cubicBezTo>
                <a:cubicBezTo>
                  <a:pt x="0" y="4"/>
                  <a:pt x="1" y="6"/>
                  <a:pt x="3" y="8"/>
                </a:cubicBezTo>
                <a:cubicBezTo>
                  <a:pt x="5" y="12"/>
                  <a:pt x="8" y="15"/>
                  <a:pt x="11" y="16"/>
                </a:cubicBezTo>
                <a:cubicBezTo>
                  <a:pt x="11" y="16"/>
                  <a:pt x="11" y="16"/>
                  <a:pt x="11" y="16"/>
                </a:cubicBezTo>
                <a:close/>
              </a:path>
            </a:pathLst>
          </a:custGeom>
          <a:solidFill>
            <a:srgbClr val="1FA1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3" name="Google Shape;633;p6"/>
          <p:cNvSpPr/>
          <p:nvPr/>
        </p:nvSpPr>
        <p:spPr>
          <a:xfrm>
            <a:off x="5530813" y="776455"/>
            <a:ext cx="1130361" cy="1087693"/>
          </a:xfrm>
          <a:prstGeom prst="ellipse">
            <a:avLst/>
          </a:prstGeom>
          <a:solidFill>
            <a:srgbClr val="F8C9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4" name="Google Shape;634;p6"/>
          <p:cNvSpPr/>
          <p:nvPr/>
        </p:nvSpPr>
        <p:spPr>
          <a:xfrm>
            <a:off x="5813403" y="1087224"/>
            <a:ext cx="565180" cy="466154"/>
          </a:xfrm>
          <a:custGeom>
            <a:avLst/>
            <a:gdLst/>
            <a:ahLst/>
            <a:cxnLst/>
            <a:rect l="l" t="t" r="r" b="b"/>
            <a:pathLst>
              <a:path w="104" h="92" extrusionOk="0">
                <a:moveTo>
                  <a:pt x="51" y="92"/>
                </a:moveTo>
                <a:cubicBezTo>
                  <a:pt x="39" y="84"/>
                  <a:pt x="30" y="75"/>
                  <a:pt x="24" y="69"/>
                </a:cubicBezTo>
                <a:cubicBezTo>
                  <a:pt x="11" y="57"/>
                  <a:pt x="0" y="45"/>
                  <a:pt x="1" y="30"/>
                </a:cubicBezTo>
                <a:cubicBezTo>
                  <a:pt x="1" y="27"/>
                  <a:pt x="1" y="16"/>
                  <a:pt x="9" y="9"/>
                </a:cubicBezTo>
                <a:cubicBezTo>
                  <a:pt x="15" y="4"/>
                  <a:pt x="22" y="3"/>
                  <a:pt x="24" y="2"/>
                </a:cubicBezTo>
                <a:cubicBezTo>
                  <a:pt x="31" y="1"/>
                  <a:pt x="36" y="3"/>
                  <a:pt x="38" y="4"/>
                </a:cubicBezTo>
                <a:cubicBezTo>
                  <a:pt x="46" y="6"/>
                  <a:pt x="50" y="11"/>
                  <a:pt x="52" y="14"/>
                </a:cubicBezTo>
                <a:cubicBezTo>
                  <a:pt x="53" y="12"/>
                  <a:pt x="59" y="4"/>
                  <a:pt x="69" y="2"/>
                </a:cubicBezTo>
                <a:cubicBezTo>
                  <a:pt x="79" y="0"/>
                  <a:pt x="87" y="5"/>
                  <a:pt x="89" y="6"/>
                </a:cubicBezTo>
                <a:cubicBezTo>
                  <a:pt x="92" y="8"/>
                  <a:pt x="98" y="12"/>
                  <a:pt x="101" y="20"/>
                </a:cubicBezTo>
                <a:cubicBezTo>
                  <a:pt x="104" y="29"/>
                  <a:pt x="101" y="37"/>
                  <a:pt x="100" y="41"/>
                </a:cubicBezTo>
                <a:cubicBezTo>
                  <a:pt x="98" y="48"/>
                  <a:pt x="94" y="53"/>
                  <a:pt x="91" y="55"/>
                </a:cubicBezTo>
                <a:cubicBezTo>
                  <a:pt x="78" y="71"/>
                  <a:pt x="59" y="86"/>
                  <a:pt x="51" y="9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5" name="Google Shape;635;p6"/>
          <p:cNvSpPr/>
          <p:nvPr/>
        </p:nvSpPr>
        <p:spPr>
          <a:xfrm>
            <a:off x="8134687" y="1281455"/>
            <a:ext cx="1130361" cy="1087693"/>
          </a:xfrm>
          <a:prstGeom prst="ellipse">
            <a:avLst/>
          </a:prstGeom>
          <a:solidFill>
            <a:srgbClr val="FFB9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6" name="Google Shape;636;p6"/>
          <p:cNvSpPr/>
          <p:nvPr/>
        </p:nvSpPr>
        <p:spPr>
          <a:xfrm>
            <a:off x="8598936" y="1902994"/>
            <a:ext cx="222042" cy="174814"/>
          </a:xfrm>
          <a:custGeom>
            <a:avLst/>
            <a:gdLst/>
            <a:ahLst/>
            <a:cxnLst/>
            <a:rect l="l" t="t" r="r" b="b"/>
            <a:pathLst>
              <a:path w="39" h="35" extrusionOk="0">
                <a:moveTo>
                  <a:pt x="5" y="1"/>
                </a:moveTo>
                <a:cubicBezTo>
                  <a:pt x="9" y="0"/>
                  <a:pt x="13" y="0"/>
                  <a:pt x="18" y="0"/>
                </a:cubicBezTo>
                <a:cubicBezTo>
                  <a:pt x="24" y="0"/>
                  <a:pt x="29" y="0"/>
                  <a:pt x="34" y="1"/>
                </a:cubicBezTo>
                <a:cubicBezTo>
                  <a:pt x="35" y="1"/>
                  <a:pt x="36" y="2"/>
                  <a:pt x="37" y="3"/>
                </a:cubicBezTo>
                <a:cubicBezTo>
                  <a:pt x="37" y="4"/>
                  <a:pt x="38" y="5"/>
                  <a:pt x="38" y="6"/>
                </a:cubicBezTo>
                <a:cubicBezTo>
                  <a:pt x="38" y="7"/>
                  <a:pt x="36" y="8"/>
                  <a:pt x="36" y="10"/>
                </a:cubicBezTo>
                <a:cubicBezTo>
                  <a:pt x="37" y="11"/>
                  <a:pt x="38" y="11"/>
                  <a:pt x="38" y="13"/>
                </a:cubicBezTo>
                <a:cubicBezTo>
                  <a:pt x="39" y="14"/>
                  <a:pt x="38" y="16"/>
                  <a:pt x="35" y="19"/>
                </a:cubicBezTo>
                <a:cubicBezTo>
                  <a:pt x="36" y="21"/>
                  <a:pt x="35" y="24"/>
                  <a:pt x="34" y="26"/>
                </a:cubicBezTo>
                <a:cubicBezTo>
                  <a:pt x="32" y="27"/>
                  <a:pt x="29" y="27"/>
                  <a:pt x="29" y="27"/>
                </a:cubicBezTo>
                <a:cubicBezTo>
                  <a:pt x="29" y="27"/>
                  <a:pt x="27" y="32"/>
                  <a:pt x="22" y="34"/>
                </a:cubicBezTo>
                <a:cubicBezTo>
                  <a:pt x="17" y="35"/>
                  <a:pt x="12" y="32"/>
                  <a:pt x="10" y="27"/>
                </a:cubicBezTo>
                <a:cubicBezTo>
                  <a:pt x="8" y="28"/>
                  <a:pt x="6" y="27"/>
                  <a:pt x="5" y="25"/>
                </a:cubicBezTo>
                <a:cubicBezTo>
                  <a:pt x="4" y="24"/>
                  <a:pt x="4" y="22"/>
                  <a:pt x="5" y="21"/>
                </a:cubicBezTo>
                <a:cubicBezTo>
                  <a:pt x="4" y="20"/>
                  <a:pt x="3" y="20"/>
                  <a:pt x="2" y="18"/>
                </a:cubicBezTo>
                <a:cubicBezTo>
                  <a:pt x="1" y="16"/>
                  <a:pt x="0" y="13"/>
                  <a:pt x="2" y="11"/>
                </a:cubicBezTo>
                <a:cubicBezTo>
                  <a:pt x="2" y="10"/>
                  <a:pt x="3" y="10"/>
                  <a:pt x="3" y="10"/>
                </a:cubicBezTo>
                <a:cubicBezTo>
                  <a:pt x="3" y="10"/>
                  <a:pt x="1" y="8"/>
                  <a:pt x="1" y="7"/>
                </a:cubicBezTo>
                <a:cubicBezTo>
                  <a:pt x="0" y="4"/>
                  <a:pt x="2" y="2"/>
                  <a:pt x="5" y="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7" name="Google Shape;637;p6"/>
          <p:cNvSpPr/>
          <p:nvPr/>
        </p:nvSpPr>
        <p:spPr>
          <a:xfrm>
            <a:off x="8538387" y="1572795"/>
            <a:ext cx="363330" cy="369045"/>
          </a:xfrm>
          <a:custGeom>
            <a:avLst/>
            <a:gdLst/>
            <a:ahLst/>
            <a:cxnLst/>
            <a:rect l="l" t="t" r="r" b="b"/>
            <a:pathLst>
              <a:path w="65" h="70" extrusionOk="0">
                <a:moveTo>
                  <a:pt x="45" y="70"/>
                </a:moveTo>
                <a:cubicBezTo>
                  <a:pt x="18" y="70"/>
                  <a:pt x="18" y="70"/>
                  <a:pt x="18" y="70"/>
                </a:cubicBezTo>
                <a:cubicBezTo>
                  <a:pt x="18" y="66"/>
                  <a:pt x="18" y="66"/>
                  <a:pt x="18" y="66"/>
                </a:cubicBezTo>
                <a:cubicBezTo>
                  <a:pt x="18" y="63"/>
                  <a:pt x="18" y="59"/>
                  <a:pt x="16" y="54"/>
                </a:cubicBezTo>
                <a:cubicBezTo>
                  <a:pt x="15" y="52"/>
                  <a:pt x="14" y="51"/>
                  <a:pt x="12" y="49"/>
                </a:cubicBezTo>
                <a:cubicBezTo>
                  <a:pt x="10" y="48"/>
                  <a:pt x="0" y="39"/>
                  <a:pt x="1" y="27"/>
                </a:cubicBezTo>
                <a:cubicBezTo>
                  <a:pt x="2" y="17"/>
                  <a:pt x="8" y="12"/>
                  <a:pt x="11" y="9"/>
                </a:cubicBezTo>
                <a:cubicBezTo>
                  <a:pt x="13" y="8"/>
                  <a:pt x="23" y="0"/>
                  <a:pt x="36" y="2"/>
                </a:cubicBezTo>
                <a:cubicBezTo>
                  <a:pt x="48" y="3"/>
                  <a:pt x="62" y="12"/>
                  <a:pt x="63" y="25"/>
                </a:cubicBezTo>
                <a:cubicBezTo>
                  <a:pt x="65" y="34"/>
                  <a:pt x="59" y="42"/>
                  <a:pt x="58" y="44"/>
                </a:cubicBezTo>
                <a:cubicBezTo>
                  <a:pt x="57" y="47"/>
                  <a:pt x="55" y="48"/>
                  <a:pt x="53" y="50"/>
                </a:cubicBezTo>
                <a:cubicBezTo>
                  <a:pt x="51" y="51"/>
                  <a:pt x="50" y="52"/>
                  <a:pt x="49" y="55"/>
                </a:cubicBezTo>
                <a:cubicBezTo>
                  <a:pt x="47" y="58"/>
                  <a:pt x="46" y="62"/>
                  <a:pt x="45" y="67"/>
                </a:cubicBezTo>
                <a:lnTo>
                  <a:pt x="45" y="70"/>
                </a:lnTo>
                <a:close/>
                <a:moveTo>
                  <a:pt x="24" y="64"/>
                </a:moveTo>
                <a:cubicBezTo>
                  <a:pt x="40" y="64"/>
                  <a:pt x="40" y="64"/>
                  <a:pt x="40" y="64"/>
                </a:cubicBezTo>
                <a:cubicBezTo>
                  <a:pt x="40" y="59"/>
                  <a:pt x="41" y="55"/>
                  <a:pt x="44" y="51"/>
                </a:cubicBezTo>
                <a:cubicBezTo>
                  <a:pt x="45" y="48"/>
                  <a:pt x="47" y="47"/>
                  <a:pt x="49" y="45"/>
                </a:cubicBezTo>
                <a:cubicBezTo>
                  <a:pt x="51" y="44"/>
                  <a:pt x="52" y="43"/>
                  <a:pt x="53" y="41"/>
                </a:cubicBezTo>
                <a:cubicBezTo>
                  <a:pt x="54" y="40"/>
                  <a:pt x="58" y="33"/>
                  <a:pt x="57" y="26"/>
                </a:cubicBezTo>
                <a:cubicBezTo>
                  <a:pt x="56" y="16"/>
                  <a:pt x="45" y="9"/>
                  <a:pt x="36" y="7"/>
                </a:cubicBezTo>
                <a:cubicBezTo>
                  <a:pt x="24" y="6"/>
                  <a:pt x="16" y="13"/>
                  <a:pt x="15" y="14"/>
                </a:cubicBezTo>
                <a:cubicBezTo>
                  <a:pt x="12" y="16"/>
                  <a:pt x="7" y="20"/>
                  <a:pt x="7" y="27"/>
                </a:cubicBezTo>
                <a:cubicBezTo>
                  <a:pt x="6" y="37"/>
                  <a:pt x="16" y="44"/>
                  <a:pt x="16" y="44"/>
                </a:cubicBezTo>
                <a:cubicBezTo>
                  <a:pt x="17" y="45"/>
                  <a:pt x="17" y="45"/>
                  <a:pt x="17" y="45"/>
                </a:cubicBezTo>
                <a:cubicBezTo>
                  <a:pt x="19" y="47"/>
                  <a:pt x="20" y="49"/>
                  <a:pt x="21" y="52"/>
                </a:cubicBezTo>
                <a:cubicBezTo>
                  <a:pt x="24" y="56"/>
                  <a:pt x="24" y="60"/>
                  <a:pt x="24" y="6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8" name="Google Shape;638;p6"/>
          <p:cNvSpPr/>
          <p:nvPr/>
        </p:nvSpPr>
        <p:spPr>
          <a:xfrm>
            <a:off x="8699867" y="1669917"/>
            <a:ext cx="100931" cy="58275"/>
          </a:xfrm>
          <a:custGeom>
            <a:avLst/>
            <a:gdLst/>
            <a:ahLst/>
            <a:cxnLst/>
            <a:rect l="l" t="t" r="r" b="b"/>
            <a:pathLst>
              <a:path w="17" h="13" extrusionOk="0">
                <a:moveTo>
                  <a:pt x="14" y="13"/>
                </a:moveTo>
                <a:cubicBezTo>
                  <a:pt x="13" y="13"/>
                  <a:pt x="13" y="12"/>
                  <a:pt x="13" y="11"/>
                </a:cubicBezTo>
                <a:cubicBezTo>
                  <a:pt x="12" y="10"/>
                  <a:pt x="12" y="9"/>
                  <a:pt x="11" y="7"/>
                </a:cubicBezTo>
                <a:cubicBezTo>
                  <a:pt x="9" y="5"/>
                  <a:pt x="6" y="4"/>
                  <a:pt x="3" y="5"/>
                </a:cubicBezTo>
                <a:cubicBezTo>
                  <a:pt x="2" y="5"/>
                  <a:pt x="1" y="5"/>
                  <a:pt x="0" y="4"/>
                </a:cubicBezTo>
                <a:cubicBezTo>
                  <a:pt x="0" y="2"/>
                  <a:pt x="1" y="1"/>
                  <a:pt x="2" y="1"/>
                </a:cubicBezTo>
                <a:cubicBezTo>
                  <a:pt x="7" y="0"/>
                  <a:pt x="11" y="1"/>
                  <a:pt x="14" y="5"/>
                </a:cubicBezTo>
                <a:cubicBezTo>
                  <a:pt x="16" y="7"/>
                  <a:pt x="16" y="9"/>
                  <a:pt x="16" y="11"/>
                </a:cubicBezTo>
                <a:cubicBezTo>
                  <a:pt x="17" y="12"/>
                  <a:pt x="16" y="13"/>
                  <a:pt x="15" y="13"/>
                </a:cubicBezTo>
                <a:cubicBezTo>
                  <a:pt x="15" y="13"/>
                  <a:pt x="15" y="13"/>
                  <a:pt x="14" y="1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9" name="Google Shape;639;p6"/>
          <p:cNvSpPr/>
          <p:nvPr/>
        </p:nvSpPr>
        <p:spPr>
          <a:xfrm>
            <a:off x="10355039" y="2699335"/>
            <a:ext cx="1150552" cy="1126539"/>
          </a:xfrm>
          <a:prstGeom prst="ellipse">
            <a:avLst/>
          </a:prstGeom>
          <a:solidFill>
            <a:srgbClr val="C6C6C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0" name="Google Shape;640;p6"/>
          <p:cNvSpPr/>
          <p:nvPr/>
        </p:nvSpPr>
        <p:spPr>
          <a:xfrm>
            <a:off x="10677999" y="2990687"/>
            <a:ext cx="484440" cy="524429"/>
          </a:xfrm>
          <a:custGeom>
            <a:avLst/>
            <a:gdLst/>
            <a:ahLst/>
            <a:cxnLst/>
            <a:rect l="l" t="t" r="r" b="b"/>
            <a:pathLst>
              <a:path w="88" h="100" extrusionOk="0">
                <a:moveTo>
                  <a:pt x="3" y="13"/>
                </a:moveTo>
                <a:cubicBezTo>
                  <a:pt x="2" y="22"/>
                  <a:pt x="1" y="28"/>
                  <a:pt x="1" y="32"/>
                </a:cubicBezTo>
                <a:cubicBezTo>
                  <a:pt x="1" y="37"/>
                  <a:pt x="0" y="40"/>
                  <a:pt x="1" y="45"/>
                </a:cubicBezTo>
                <a:cubicBezTo>
                  <a:pt x="1" y="50"/>
                  <a:pt x="1" y="53"/>
                  <a:pt x="2" y="54"/>
                </a:cubicBezTo>
                <a:cubicBezTo>
                  <a:pt x="4" y="66"/>
                  <a:pt x="12" y="76"/>
                  <a:pt x="22" y="86"/>
                </a:cubicBezTo>
                <a:cubicBezTo>
                  <a:pt x="22" y="86"/>
                  <a:pt x="31" y="96"/>
                  <a:pt x="40" y="99"/>
                </a:cubicBezTo>
                <a:cubicBezTo>
                  <a:pt x="41" y="100"/>
                  <a:pt x="43" y="100"/>
                  <a:pt x="45" y="100"/>
                </a:cubicBezTo>
                <a:cubicBezTo>
                  <a:pt x="50" y="100"/>
                  <a:pt x="53" y="98"/>
                  <a:pt x="55" y="96"/>
                </a:cubicBezTo>
                <a:cubicBezTo>
                  <a:pt x="71" y="83"/>
                  <a:pt x="79" y="71"/>
                  <a:pt x="79" y="71"/>
                </a:cubicBezTo>
                <a:cubicBezTo>
                  <a:pt x="83" y="65"/>
                  <a:pt x="86" y="60"/>
                  <a:pt x="87" y="53"/>
                </a:cubicBezTo>
                <a:cubicBezTo>
                  <a:pt x="88" y="50"/>
                  <a:pt x="88" y="47"/>
                  <a:pt x="88" y="34"/>
                </a:cubicBezTo>
                <a:cubicBezTo>
                  <a:pt x="88" y="27"/>
                  <a:pt x="88" y="20"/>
                  <a:pt x="88" y="15"/>
                </a:cubicBezTo>
                <a:cubicBezTo>
                  <a:pt x="85" y="15"/>
                  <a:pt x="81" y="15"/>
                  <a:pt x="77" y="14"/>
                </a:cubicBezTo>
                <a:cubicBezTo>
                  <a:pt x="70" y="13"/>
                  <a:pt x="66" y="11"/>
                  <a:pt x="58" y="8"/>
                </a:cubicBezTo>
                <a:cubicBezTo>
                  <a:pt x="55" y="6"/>
                  <a:pt x="49" y="3"/>
                  <a:pt x="43" y="0"/>
                </a:cubicBezTo>
                <a:cubicBezTo>
                  <a:pt x="41" y="3"/>
                  <a:pt x="36" y="7"/>
                  <a:pt x="30" y="10"/>
                </a:cubicBezTo>
                <a:cubicBezTo>
                  <a:pt x="18" y="16"/>
                  <a:pt x="7" y="14"/>
                  <a:pt x="3" y="1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1" name="Google Shape;641;p6"/>
          <p:cNvSpPr/>
          <p:nvPr/>
        </p:nvSpPr>
        <p:spPr>
          <a:xfrm>
            <a:off x="10980768" y="3282027"/>
            <a:ext cx="242220" cy="233077"/>
          </a:xfrm>
          <a:prstGeom prst="ellipse">
            <a:avLst/>
          </a:prstGeom>
          <a:solidFill>
            <a:srgbClr val="C6C6C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2" name="Google Shape;642;p6"/>
          <p:cNvSpPr/>
          <p:nvPr/>
        </p:nvSpPr>
        <p:spPr>
          <a:xfrm>
            <a:off x="11021138" y="3340303"/>
            <a:ext cx="161480" cy="135968"/>
          </a:xfrm>
          <a:custGeom>
            <a:avLst/>
            <a:gdLst/>
            <a:ahLst/>
            <a:cxnLst/>
            <a:rect l="l" t="t" r="r" b="b"/>
            <a:pathLst>
              <a:path w="32" h="28" extrusionOk="0">
                <a:moveTo>
                  <a:pt x="0" y="14"/>
                </a:moveTo>
                <a:cubicBezTo>
                  <a:pt x="0" y="14"/>
                  <a:pt x="1" y="13"/>
                  <a:pt x="2" y="12"/>
                </a:cubicBezTo>
                <a:cubicBezTo>
                  <a:pt x="2" y="12"/>
                  <a:pt x="3" y="11"/>
                  <a:pt x="4" y="11"/>
                </a:cubicBezTo>
                <a:cubicBezTo>
                  <a:pt x="5" y="11"/>
                  <a:pt x="6" y="12"/>
                  <a:pt x="7" y="12"/>
                </a:cubicBezTo>
                <a:cubicBezTo>
                  <a:pt x="7" y="13"/>
                  <a:pt x="8" y="13"/>
                  <a:pt x="8" y="14"/>
                </a:cubicBezTo>
                <a:cubicBezTo>
                  <a:pt x="9" y="15"/>
                  <a:pt x="10" y="16"/>
                  <a:pt x="10" y="18"/>
                </a:cubicBezTo>
                <a:cubicBezTo>
                  <a:pt x="12" y="16"/>
                  <a:pt x="13" y="14"/>
                  <a:pt x="15" y="11"/>
                </a:cubicBezTo>
                <a:cubicBezTo>
                  <a:pt x="17" y="9"/>
                  <a:pt x="17" y="8"/>
                  <a:pt x="18" y="7"/>
                </a:cubicBezTo>
                <a:cubicBezTo>
                  <a:pt x="20" y="6"/>
                  <a:pt x="22" y="4"/>
                  <a:pt x="25" y="2"/>
                </a:cubicBezTo>
                <a:cubicBezTo>
                  <a:pt x="26" y="1"/>
                  <a:pt x="27" y="1"/>
                  <a:pt x="27" y="0"/>
                </a:cubicBezTo>
                <a:cubicBezTo>
                  <a:pt x="28" y="0"/>
                  <a:pt x="29" y="0"/>
                  <a:pt x="30" y="0"/>
                </a:cubicBezTo>
                <a:cubicBezTo>
                  <a:pt x="31" y="0"/>
                  <a:pt x="31" y="0"/>
                  <a:pt x="32" y="0"/>
                </a:cubicBezTo>
                <a:cubicBezTo>
                  <a:pt x="29" y="3"/>
                  <a:pt x="24" y="7"/>
                  <a:pt x="20" y="13"/>
                </a:cubicBezTo>
                <a:cubicBezTo>
                  <a:pt x="18" y="16"/>
                  <a:pt x="17" y="17"/>
                  <a:pt x="16" y="19"/>
                </a:cubicBezTo>
                <a:cubicBezTo>
                  <a:pt x="15" y="21"/>
                  <a:pt x="14" y="23"/>
                  <a:pt x="13" y="25"/>
                </a:cubicBezTo>
                <a:cubicBezTo>
                  <a:pt x="11" y="27"/>
                  <a:pt x="10" y="28"/>
                  <a:pt x="9" y="28"/>
                </a:cubicBezTo>
                <a:cubicBezTo>
                  <a:pt x="8" y="28"/>
                  <a:pt x="8" y="28"/>
                  <a:pt x="7" y="27"/>
                </a:cubicBezTo>
                <a:cubicBezTo>
                  <a:pt x="7" y="27"/>
                  <a:pt x="7" y="26"/>
                  <a:pt x="7" y="25"/>
                </a:cubicBezTo>
                <a:cubicBezTo>
                  <a:pt x="7" y="24"/>
                  <a:pt x="6" y="24"/>
                  <a:pt x="6" y="22"/>
                </a:cubicBezTo>
                <a:cubicBezTo>
                  <a:pt x="5" y="20"/>
                  <a:pt x="4" y="19"/>
                  <a:pt x="3" y="17"/>
                </a:cubicBezTo>
                <a:cubicBezTo>
                  <a:pt x="3" y="16"/>
                  <a:pt x="2" y="15"/>
                  <a:pt x="1" y="15"/>
                </a:cubicBezTo>
                <a:cubicBezTo>
                  <a:pt x="1" y="14"/>
                  <a:pt x="0" y="14"/>
                  <a:pt x="0" y="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3" name="Google Shape;643;p6"/>
          <p:cNvSpPr txBox="1"/>
          <p:nvPr/>
        </p:nvSpPr>
        <p:spPr>
          <a:xfrm>
            <a:off x="961153" y="4948806"/>
            <a:ext cx="177038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E9475A"/>
                </a:solidFill>
                <a:latin typeface="Arial"/>
                <a:ea typeface="Arial"/>
                <a:cs typeface="Arial"/>
                <a:sym typeface="Arial"/>
              </a:rPr>
              <a:t>Psicologia I</a:t>
            </a:r>
            <a:endParaRPr/>
          </a:p>
        </p:txBody>
      </p:sp>
      <p:sp>
        <p:nvSpPr>
          <p:cNvPr id="644" name="Google Shape;644;p6"/>
          <p:cNvSpPr txBox="1"/>
          <p:nvPr/>
        </p:nvSpPr>
        <p:spPr>
          <a:xfrm>
            <a:off x="986428" y="5419856"/>
            <a:ext cx="177038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There are many variations of passages of Lorem</a:t>
            </a:r>
            <a:endParaRPr sz="1200">
              <a:solidFill>
                <a:schemeClr val="dk1"/>
              </a:solidFill>
              <a:latin typeface="Times New Roman"/>
              <a:ea typeface="Times New Roman"/>
              <a:cs typeface="Times New Roman"/>
              <a:sym typeface="Times New Roman"/>
            </a:endParaRPr>
          </a:p>
        </p:txBody>
      </p:sp>
      <p:sp>
        <p:nvSpPr>
          <p:cNvPr id="645" name="Google Shape;645;p6"/>
          <p:cNvSpPr txBox="1"/>
          <p:nvPr/>
        </p:nvSpPr>
        <p:spPr>
          <a:xfrm>
            <a:off x="3169172" y="4948806"/>
            <a:ext cx="177038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E9475A"/>
                </a:solidFill>
                <a:latin typeface="Arial"/>
                <a:ea typeface="Arial"/>
                <a:cs typeface="Arial"/>
                <a:sym typeface="Arial"/>
              </a:rPr>
              <a:t>Psicologia II</a:t>
            </a:r>
            <a:endParaRPr/>
          </a:p>
        </p:txBody>
      </p:sp>
      <p:sp>
        <p:nvSpPr>
          <p:cNvPr id="646" name="Google Shape;646;p6"/>
          <p:cNvSpPr txBox="1"/>
          <p:nvPr/>
        </p:nvSpPr>
        <p:spPr>
          <a:xfrm>
            <a:off x="3219722" y="5419856"/>
            <a:ext cx="177038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There are many variations of passages of Lorem</a:t>
            </a:r>
            <a:endParaRPr sz="1200">
              <a:solidFill>
                <a:schemeClr val="dk1"/>
              </a:solidFill>
              <a:latin typeface="Times New Roman"/>
              <a:ea typeface="Times New Roman"/>
              <a:cs typeface="Times New Roman"/>
              <a:sym typeface="Times New Roman"/>
            </a:endParaRPr>
          </a:p>
        </p:txBody>
      </p:sp>
      <p:sp>
        <p:nvSpPr>
          <p:cNvPr id="647" name="Google Shape;647;p6"/>
          <p:cNvSpPr txBox="1"/>
          <p:nvPr/>
        </p:nvSpPr>
        <p:spPr>
          <a:xfrm>
            <a:off x="5279562" y="4907292"/>
            <a:ext cx="182093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E9475A"/>
                </a:solidFill>
                <a:latin typeface="Arial"/>
                <a:ea typeface="Arial"/>
                <a:cs typeface="Arial"/>
                <a:sym typeface="Arial"/>
              </a:rPr>
              <a:t>Psicologia III</a:t>
            </a:r>
            <a:endParaRPr/>
          </a:p>
        </p:txBody>
      </p:sp>
      <p:sp>
        <p:nvSpPr>
          <p:cNvPr id="648" name="Google Shape;648;p6"/>
          <p:cNvSpPr txBox="1"/>
          <p:nvPr/>
        </p:nvSpPr>
        <p:spPr>
          <a:xfrm>
            <a:off x="5330112" y="5393895"/>
            <a:ext cx="177038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There are many variations of passages of Lorem</a:t>
            </a:r>
            <a:endParaRPr sz="1200">
              <a:solidFill>
                <a:schemeClr val="dk1"/>
              </a:solidFill>
              <a:latin typeface="Times New Roman"/>
              <a:ea typeface="Times New Roman"/>
              <a:cs typeface="Times New Roman"/>
              <a:sym typeface="Times New Roman"/>
            </a:endParaRPr>
          </a:p>
        </p:txBody>
      </p:sp>
      <p:sp>
        <p:nvSpPr>
          <p:cNvPr id="649" name="Google Shape;649;p6"/>
          <p:cNvSpPr txBox="1"/>
          <p:nvPr/>
        </p:nvSpPr>
        <p:spPr>
          <a:xfrm>
            <a:off x="7249493" y="4907292"/>
            <a:ext cx="182093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E9475A"/>
                </a:solidFill>
                <a:latin typeface="Arial"/>
                <a:ea typeface="Arial"/>
                <a:cs typeface="Arial"/>
                <a:sym typeface="Arial"/>
              </a:rPr>
              <a:t>Psicologia IV</a:t>
            </a:r>
            <a:endParaRPr/>
          </a:p>
        </p:txBody>
      </p:sp>
      <p:sp>
        <p:nvSpPr>
          <p:cNvPr id="650" name="Google Shape;650;p6"/>
          <p:cNvSpPr txBox="1"/>
          <p:nvPr/>
        </p:nvSpPr>
        <p:spPr>
          <a:xfrm>
            <a:off x="7300043" y="5378341"/>
            <a:ext cx="177038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There are many variations of passages of Lorem</a:t>
            </a:r>
            <a:endParaRPr sz="1200">
              <a:solidFill>
                <a:schemeClr val="dk1"/>
              </a:solidFill>
              <a:latin typeface="Times New Roman"/>
              <a:ea typeface="Times New Roman"/>
              <a:cs typeface="Times New Roman"/>
              <a:sym typeface="Times New Roman"/>
            </a:endParaRPr>
          </a:p>
        </p:txBody>
      </p:sp>
      <p:sp>
        <p:nvSpPr>
          <p:cNvPr id="651" name="Google Shape;651;p6"/>
          <p:cNvSpPr txBox="1"/>
          <p:nvPr/>
        </p:nvSpPr>
        <p:spPr>
          <a:xfrm>
            <a:off x="9347270" y="4922845"/>
            <a:ext cx="177038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E9475A"/>
                </a:solidFill>
                <a:latin typeface="Arial"/>
                <a:ea typeface="Arial"/>
                <a:cs typeface="Arial"/>
                <a:sym typeface="Arial"/>
              </a:rPr>
              <a:t>Psicologia V</a:t>
            </a:r>
            <a:endParaRPr/>
          </a:p>
        </p:txBody>
      </p:sp>
      <p:sp>
        <p:nvSpPr>
          <p:cNvPr id="652" name="Google Shape;652;p6"/>
          <p:cNvSpPr txBox="1"/>
          <p:nvPr/>
        </p:nvSpPr>
        <p:spPr>
          <a:xfrm>
            <a:off x="9347270" y="5393895"/>
            <a:ext cx="177038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There are many variations of passages of Lorem</a:t>
            </a:r>
            <a:endParaRPr sz="1200">
              <a:solidFill>
                <a:schemeClr val="dk1"/>
              </a:solidFill>
              <a:latin typeface="Times New Roman"/>
              <a:ea typeface="Times New Roman"/>
              <a:cs typeface="Times New Roman"/>
              <a:sym typeface="Times New Roman"/>
            </a:endParaRPr>
          </a:p>
        </p:txBody>
      </p:sp>
      <p:sp>
        <p:nvSpPr>
          <p:cNvPr id="653" name="Google Shape;653;p6"/>
          <p:cNvSpPr txBox="1"/>
          <p:nvPr/>
        </p:nvSpPr>
        <p:spPr>
          <a:xfrm>
            <a:off x="596356" y="510126"/>
            <a:ext cx="8474075" cy="7080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B98B"/>
              </a:buClr>
              <a:buSzPts val="4400"/>
              <a:buFont typeface="Arial Black"/>
              <a:buNone/>
            </a:pPr>
            <a:r>
              <a:rPr lang="en-US" sz="4400">
                <a:solidFill>
                  <a:srgbClr val="FFB98B"/>
                </a:solidFill>
                <a:latin typeface="Arial Black"/>
                <a:ea typeface="Arial Black"/>
                <a:cs typeface="Arial Black"/>
                <a:sym typeface="Arial Black"/>
              </a:rPr>
              <a:t>Process</a:t>
            </a:r>
            <a:endParaRPr sz="4400">
              <a:solidFill>
                <a:srgbClr val="FFB98B"/>
              </a:solidFill>
              <a:latin typeface="Arial Black"/>
              <a:ea typeface="Arial Black"/>
              <a:cs typeface="Arial Black"/>
              <a:sym typeface="Arial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7"/>
          <p:cNvSpPr txBox="1">
            <a:spLocks noGrp="1"/>
          </p:cNvSpPr>
          <p:nvPr>
            <p:ph type="title"/>
          </p:nvPr>
        </p:nvSpPr>
        <p:spPr>
          <a:xfrm>
            <a:off x="533775" y="489353"/>
            <a:ext cx="8474075" cy="7080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28B35"/>
              </a:buClr>
              <a:buSzPts val="4400"/>
              <a:buFont typeface="Arial Black"/>
              <a:buNone/>
            </a:pPr>
            <a:r>
              <a:rPr lang="en-US" sz="4400">
                <a:solidFill>
                  <a:srgbClr val="F28B35"/>
                </a:solidFill>
                <a:latin typeface="Arial Black"/>
                <a:ea typeface="Arial Black"/>
                <a:cs typeface="Arial Black"/>
                <a:sym typeface="Arial Black"/>
              </a:rPr>
              <a:t>Analitys</a:t>
            </a:r>
            <a:endParaRPr/>
          </a:p>
        </p:txBody>
      </p:sp>
      <p:sp>
        <p:nvSpPr>
          <p:cNvPr id="659" name="Google Shape;659;p7"/>
          <p:cNvSpPr/>
          <p:nvPr/>
        </p:nvSpPr>
        <p:spPr>
          <a:xfrm>
            <a:off x="6135141" y="1246538"/>
            <a:ext cx="45719" cy="4784834"/>
          </a:xfrm>
          <a:prstGeom prst="rect">
            <a:avLst/>
          </a:prstGeom>
          <a:solidFill>
            <a:schemeClr val="accent1"/>
          </a:solidFill>
          <a:ln w="12700" cap="flat" cmpd="sng">
            <a:solidFill>
              <a:srgbClr val="2F648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660" name="Google Shape;660;p7"/>
          <p:cNvGrpSpPr/>
          <p:nvPr/>
        </p:nvGrpSpPr>
        <p:grpSpPr>
          <a:xfrm>
            <a:off x="6566961" y="2203421"/>
            <a:ext cx="503047" cy="505874"/>
            <a:chOff x="3406095" y="4975824"/>
            <a:chExt cx="282575" cy="284163"/>
          </a:xfrm>
        </p:grpSpPr>
        <p:sp>
          <p:nvSpPr>
            <p:cNvPr id="661" name="Google Shape;661;p7"/>
            <p:cNvSpPr/>
            <p:nvPr/>
          </p:nvSpPr>
          <p:spPr>
            <a:xfrm>
              <a:off x="3406095" y="4975824"/>
              <a:ext cx="282575" cy="284163"/>
            </a:xfrm>
            <a:prstGeom prst="ellipse">
              <a:avLst/>
            </a:pr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2" name="Google Shape;662;p7"/>
            <p:cNvSpPr/>
            <p:nvPr/>
          </p:nvSpPr>
          <p:spPr>
            <a:xfrm>
              <a:off x="3445782" y="5028212"/>
              <a:ext cx="204788" cy="179388"/>
            </a:xfrm>
            <a:custGeom>
              <a:avLst/>
              <a:gdLst/>
              <a:ahLst/>
              <a:cxnLst/>
              <a:rect l="l" t="t" r="r" b="b"/>
              <a:pathLst>
                <a:path w="477" h="419" extrusionOk="0">
                  <a:moveTo>
                    <a:pt x="0" y="213"/>
                  </a:moveTo>
                  <a:cubicBezTo>
                    <a:pt x="4" y="206"/>
                    <a:pt x="12" y="193"/>
                    <a:pt x="26" y="183"/>
                  </a:cubicBezTo>
                  <a:cubicBezTo>
                    <a:pt x="34" y="176"/>
                    <a:pt x="43" y="169"/>
                    <a:pt x="57" y="168"/>
                  </a:cubicBezTo>
                  <a:cubicBezTo>
                    <a:pt x="78" y="165"/>
                    <a:pt x="94" y="179"/>
                    <a:pt x="103" y="186"/>
                  </a:cubicBezTo>
                  <a:cubicBezTo>
                    <a:pt x="110" y="192"/>
                    <a:pt x="115" y="198"/>
                    <a:pt x="124" y="211"/>
                  </a:cubicBezTo>
                  <a:cubicBezTo>
                    <a:pt x="133" y="224"/>
                    <a:pt x="145" y="245"/>
                    <a:pt x="157" y="273"/>
                  </a:cubicBezTo>
                  <a:cubicBezTo>
                    <a:pt x="173" y="248"/>
                    <a:pt x="198" y="212"/>
                    <a:pt x="230" y="171"/>
                  </a:cubicBezTo>
                  <a:cubicBezTo>
                    <a:pt x="251" y="143"/>
                    <a:pt x="262" y="128"/>
                    <a:pt x="277" y="111"/>
                  </a:cubicBezTo>
                  <a:cubicBezTo>
                    <a:pt x="298" y="88"/>
                    <a:pt x="331" y="56"/>
                    <a:pt x="378" y="24"/>
                  </a:cubicBezTo>
                  <a:cubicBezTo>
                    <a:pt x="392" y="16"/>
                    <a:pt x="404" y="11"/>
                    <a:pt x="413" y="8"/>
                  </a:cubicBezTo>
                  <a:cubicBezTo>
                    <a:pt x="425" y="4"/>
                    <a:pt x="433" y="1"/>
                    <a:pt x="445" y="0"/>
                  </a:cubicBezTo>
                  <a:cubicBezTo>
                    <a:pt x="459" y="0"/>
                    <a:pt x="470" y="3"/>
                    <a:pt x="477" y="5"/>
                  </a:cubicBezTo>
                  <a:cubicBezTo>
                    <a:pt x="433" y="39"/>
                    <a:pt x="354" y="106"/>
                    <a:pt x="295" y="191"/>
                  </a:cubicBezTo>
                  <a:cubicBezTo>
                    <a:pt x="263" y="235"/>
                    <a:pt x="248" y="257"/>
                    <a:pt x="235" y="288"/>
                  </a:cubicBezTo>
                  <a:cubicBezTo>
                    <a:pt x="222" y="316"/>
                    <a:pt x="215" y="342"/>
                    <a:pt x="190" y="377"/>
                  </a:cubicBezTo>
                  <a:cubicBezTo>
                    <a:pt x="168" y="407"/>
                    <a:pt x="152" y="418"/>
                    <a:pt x="134" y="419"/>
                  </a:cubicBezTo>
                  <a:cubicBezTo>
                    <a:pt x="125" y="419"/>
                    <a:pt x="117" y="416"/>
                    <a:pt x="112" y="413"/>
                  </a:cubicBezTo>
                  <a:cubicBezTo>
                    <a:pt x="109" y="403"/>
                    <a:pt x="106" y="389"/>
                    <a:pt x="101" y="374"/>
                  </a:cubicBezTo>
                  <a:cubicBezTo>
                    <a:pt x="99" y="367"/>
                    <a:pt x="95" y="355"/>
                    <a:pt x="85" y="331"/>
                  </a:cubicBezTo>
                  <a:cubicBezTo>
                    <a:pt x="71" y="299"/>
                    <a:pt x="64" y="282"/>
                    <a:pt x="51" y="261"/>
                  </a:cubicBezTo>
                  <a:cubicBezTo>
                    <a:pt x="39" y="242"/>
                    <a:pt x="30" y="231"/>
                    <a:pt x="16" y="222"/>
                  </a:cubicBezTo>
                  <a:cubicBezTo>
                    <a:pt x="9" y="218"/>
                    <a:pt x="4" y="215"/>
                    <a:pt x="0" y="2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663" name="Google Shape;663;p7"/>
          <p:cNvGrpSpPr/>
          <p:nvPr/>
        </p:nvGrpSpPr>
        <p:grpSpPr>
          <a:xfrm>
            <a:off x="6566961" y="3265325"/>
            <a:ext cx="503047" cy="505874"/>
            <a:chOff x="3406095" y="4975824"/>
            <a:chExt cx="282575" cy="284163"/>
          </a:xfrm>
        </p:grpSpPr>
        <p:sp>
          <p:nvSpPr>
            <p:cNvPr id="664" name="Google Shape;664;p7"/>
            <p:cNvSpPr/>
            <p:nvPr/>
          </p:nvSpPr>
          <p:spPr>
            <a:xfrm>
              <a:off x="3406095" y="4975824"/>
              <a:ext cx="282575" cy="284163"/>
            </a:xfrm>
            <a:prstGeom prst="ellipse">
              <a:avLst/>
            </a:pr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5" name="Google Shape;665;p7"/>
            <p:cNvSpPr/>
            <p:nvPr/>
          </p:nvSpPr>
          <p:spPr>
            <a:xfrm>
              <a:off x="3445782" y="5028212"/>
              <a:ext cx="204788" cy="179388"/>
            </a:xfrm>
            <a:custGeom>
              <a:avLst/>
              <a:gdLst/>
              <a:ahLst/>
              <a:cxnLst/>
              <a:rect l="l" t="t" r="r" b="b"/>
              <a:pathLst>
                <a:path w="477" h="419" extrusionOk="0">
                  <a:moveTo>
                    <a:pt x="0" y="213"/>
                  </a:moveTo>
                  <a:cubicBezTo>
                    <a:pt x="4" y="206"/>
                    <a:pt x="12" y="193"/>
                    <a:pt x="26" y="183"/>
                  </a:cubicBezTo>
                  <a:cubicBezTo>
                    <a:pt x="34" y="176"/>
                    <a:pt x="43" y="169"/>
                    <a:pt x="57" y="168"/>
                  </a:cubicBezTo>
                  <a:cubicBezTo>
                    <a:pt x="78" y="165"/>
                    <a:pt x="94" y="179"/>
                    <a:pt x="103" y="186"/>
                  </a:cubicBezTo>
                  <a:cubicBezTo>
                    <a:pt x="110" y="192"/>
                    <a:pt x="115" y="198"/>
                    <a:pt x="124" y="211"/>
                  </a:cubicBezTo>
                  <a:cubicBezTo>
                    <a:pt x="133" y="224"/>
                    <a:pt x="145" y="245"/>
                    <a:pt x="157" y="273"/>
                  </a:cubicBezTo>
                  <a:cubicBezTo>
                    <a:pt x="173" y="248"/>
                    <a:pt x="198" y="212"/>
                    <a:pt x="230" y="171"/>
                  </a:cubicBezTo>
                  <a:cubicBezTo>
                    <a:pt x="251" y="143"/>
                    <a:pt x="262" y="128"/>
                    <a:pt x="277" y="111"/>
                  </a:cubicBezTo>
                  <a:cubicBezTo>
                    <a:pt x="298" y="88"/>
                    <a:pt x="331" y="56"/>
                    <a:pt x="378" y="24"/>
                  </a:cubicBezTo>
                  <a:cubicBezTo>
                    <a:pt x="392" y="16"/>
                    <a:pt x="404" y="11"/>
                    <a:pt x="413" y="8"/>
                  </a:cubicBezTo>
                  <a:cubicBezTo>
                    <a:pt x="425" y="4"/>
                    <a:pt x="433" y="1"/>
                    <a:pt x="445" y="0"/>
                  </a:cubicBezTo>
                  <a:cubicBezTo>
                    <a:pt x="459" y="0"/>
                    <a:pt x="470" y="3"/>
                    <a:pt x="477" y="5"/>
                  </a:cubicBezTo>
                  <a:cubicBezTo>
                    <a:pt x="433" y="39"/>
                    <a:pt x="354" y="106"/>
                    <a:pt x="295" y="191"/>
                  </a:cubicBezTo>
                  <a:cubicBezTo>
                    <a:pt x="263" y="235"/>
                    <a:pt x="248" y="257"/>
                    <a:pt x="235" y="288"/>
                  </a:cubicBezTo>
                  <a:cubicBezTo>
                    <a:pt x="222" y="316"/>
                    <a:pt x="215" y="342"/>
                    <a:pt x="190" y="377"/>
                  </a:cubicBezTo>
                  <a:cubicBezTo>
                    <a:pt x="168" y="407"/>
                    <a:pt x="152" y="418"/>
                    <a:pt x="134" y="419"/>
                  </a:cubicBezTo>
                  <a:cubicBezTo>
                    <a:pt x="125" y="419"/>
                    <a:pt x="117" y="416"/>
                    <a:pt x="112" y="413"/>
                  </a:cubicBezTo>
                  <a:cubicBezTo>
                    <a:pt x="109" y="403"/>
                    <a:pt x="106" y="389"/>
                    <a:pt x="101" y="374"/>
                  </a:cubicBezTo>
                  <a:cubicBezTo>
                    <a:pt x="99" y="367"/>
                    <a:pt x="95" y="355"/>
                    <a:pt x="85" y="331"/>
                  </a:cubicBezTo>
                  <a:cubicBezTo>
                    <a:pt x="71" y="299"/>
                    <a:pt x="64" y="282"/>
                    <a:pt x="51" y="261"/>
                  </a:cubicBezTo>
                  <a:cubicBezTo>
                    <a:pt x="39" y="242"/>
                    <a:pt x="30" y="231"/>
                    <a:pt x="16" y="222"/>
                  </a:cubicBezTo>
                  <a:cubicBezTo>
                    <a:pt x="9" y="218"/>
                    <a:pt x="4" y="215"/>
                    <a:pt x="0" y="21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666" name="Google Shape;666;p7"/>
          <p:cNvGrpSpPr/>
          <p:nvPr/>
        </p:nvGrpSpPr>
        <p:grpSpPr>
          <a:xfrm>
            <a:off x="6566961" y="4441163"/>
            <a:ext cx="503047" cy="505874"/>
            <a:chOff x="3406095" y="4975824"/>
            <a:chExt cx="282575" cy="284163"/>
          </a:xfrm>
        </p:grpSpPr>
        <p:sp>
          <p:nvSpPr>
            <p:cNvPr id="667" name="Google Shape;667;p7"/>
            <p:cNvSpPr/>
            <p:nvPr/>
          </p:nvSpPr>
          <p:spPr>
            <a:xfrm>
              <a:off x="3406095" y="4975824"/>
              <a:ext cx="282575" cy="284163"/>
            </a:xfrm>
            <a:prstGeom prst="ellipse">
              <a:avLst/>
            </a:pr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8" name="Google Shape;668;p7"/>
            <p:cNvSpPr/>
            <p:nvPr/>
          </p:nvSpPr>
          <p:spPr>
            <a:xfrm>
              <a:off x="3445782" y="5028212"/>
              <a:ext cx="204788" cy="179388"/>
            </a:xfrm>
            <a:custGeom>
              <a:avLst/>
              <a:gdLst/>
              <a:ahLst/>
              <a:cxnLst/>
              <a:rect l="l" t="t" r="r" b="b"/>
              <a:pathLst>
                <a:path w="477" h="419" extrusionOk="0">
                  <a:moveTo>
                    <a:pt x="0" y="213"/>
                  </a:moveTo>
                  <a:cubicBezTo>
                    <a:pt x="4" y="206"/>
                    <a:pt x="12" y="193"/>
                    <a:pt x="26" y="183"/>
                  </a:cubicBezTo>
                  <a:cubicBezTo>
                    <a:pt x="34" y="176"/>
                    <a:pt x="43" y="169"/>
                    <a:pt x="57" y="168"/>
                  </a:cubicBezTo>
                  <a:cubicBezTo>
                    <a:pt x="78" y="165"/>
                    <a:pt x="94" y="179"/>
                    <a:pt x="103" y="186"/>
                  </a:cubicBezTo>
                  <a:cubicBezTo>
                    <a:pt x="110" y="192"/>
                    <a:pt x="115" y="198"/>
                    <a:pt x="124" y="211"/>
                  </a:cubicBezTo>
                  <a:cubicBezTo>
                    <a:pt x="133" y="224"/>
                    <a:pt x="145" y="245"/>
                    <a:pt x="157" y="273"/>
                  </a:cubicBezTo>
                  <a:cubicBezTo>
                    <a:pt x="173" y="248"/>
                    <a:pt x="198" y="212"/>
                    <a:pt x="230" y="171"/>
                  </a:cubicBezTo>
                  <a:cubicBezTo>
                    <a:pt x="251" y="143"/>
                    <a:pt x="262" y="128"/>
                    <a:pt x="277" y="111"/>
                  </a:cubicBezTo>
                  <a:cubicBezTo>
                    <a:pt x="298" y="88"/>
                    <a:pt x="331" y="56"/>
                    <a:pt x="378" y="24"/>
                  </a:cubicBezTo>
                  <a:cubicBezTo>
                    <a:pt x="392" y="16"/>
                    <a:pt x="404" y="11"/>
                    <a:pt x="413" y="8"/>
                  </a:cubicBezTo>
                  <a:cubicBezTo>
                    <a:pt x="425" y="4"/>
                    <a:pt x="433" y="1"/>
                    <a:pt x="445" y="0"/>
                  </a:cubicBezTo>
                  <a:cubicBezTo>
                    <a:pt x="459" y="0"/>
                    <a:pt x="470" y="3"/>
                    <a:pt x="477" y="5"/>
                  </a:cubicBezTo>
                  <a:cubicBezTo>
                    <a:pt x="433" y="39"/>
                    <a:pt x="354" y="106"/>
                    <a:pt x="295" y="191"/>
                  </a:cubicBezTo>
                  <a:cubicBezTo>
                    <a:pt x="263" y="235"/>
                    <a:pt x="248" y="257"/>
                    <a:pt x="235" y="288"/>
                  </a:cubicBezTo>
                  <a:cubicBezTo>
                    <a:pt x="222" y="316"/>
                    <a:pt x="215" y="342"/>
                    <a:pt x="190" y="377"/>
                  </a:cubicBezTo>
                  <a:cubicBezTo>
                    <a:pt x="168" y="407"/>
                    <a:pt x="152" y="418"/>
                    <a:pt x="134" y="419"/>
                  </a:cubicBezTo>
                  <a:cubicBezTo>
                    <a:pt x="125" y="419"/>
                    <a:pt x="117" y="416"/>
                    <a:pt x="112" y="413"/>
                  </a:cubicBezTo>
                  <a:cubicBezTo>
                    <a:pt x="109" y="403"/>
                    <a:pt x="106" y="389"/>
                    <a:pt x="101" y="374"/>
                  </a:cubicBezTo>
                  <a:cubicBezTo>
                    <a:pt x="99" y="367"/>
                    <a:pt x="95" y="355"/>
                    <a:pt x="85" y="331"/>
                  </a:cubicBezTo>
                  <a:cubicBezTo>
                    <a:pt x="71" y="299"/>
                    <a:pt x="64" y="282"/>
                    <a:pt x="51" y="261"/>
                  </a:cubicBezTo>
                  <a:cubicBezTo>
                    <a:pt x="39" y="242"/>
                    <a:pt x="30" y="231"/>
                    <a:pt x="16" y="222"/>
                  </a:cubicBezTo>
                  <a:cubicBezTo>
                    <a:pt x="9" y="218"/>
                    <a:pt x="4" y="215"/>
                    <a:pt x="0" y="21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669" name="Google Shape;669;p7"/>
          <p:cNvGrpSpPr/>
          <p:nvPr/>
        </p:nvGrpSpPr>
        <p:grpSpPr>
          <a:xfrm>
            <a:off x="6566961" y="5525497"/>
            <a:ext cx="503047" cy="505874"/>
            <a:chOff x="3406095" y="4975824"/>
            <a:chExt cx="282575" cy="284163"/>
          </a:xfrm>
        </p:grpSpPr>
        <p:sp>
          <p:nvSpPr>
            <p:cNvPr id="670" name="Google Shape;670;p7"/>
            <p:cNvSpPr/>
            <p:nvPr/>
          </p:nvSpPr>
          <p:spPr>
            <a:xfrm>
              <a:off x="3406095" y="4975824"/>
              <a:ext cx="282575" cy="284163"/>
            </a:xfrm>
            <a:prstGeom prst="ellipse">
              <a:avLst/>
            </a:pr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1" name="Google Shape;671;p7"/>
            <p:cNvSpPr/>
            <p:nvPr/>
          </p:nvSpPr>
          <p:spPr>
            <a:xfrm>
              <a:off x="3445782" y="5028212"/>
              <a:ext cx="204788" cy="179388"/>
            </a:xfrm>
            <a:custGeom>
              <a:avLst/>
              <a:gdLst/>
              <a:ahLst/>
              <a:cxnLst/>
              <a:rect l="l" t="t" r="r" b="b"/>
              <a:pathLst>
                <a:path w="477" h="419" extrusionOk="0">
                  <a:moveTo>
                    <a:pt x="0" y="213"/>
                  </a:moveTo>
                  <a:cubicBezTo>
                    <a:pt x="4" y="206"/>
                    <a:pt x="12" y="193"/>
                    <a:pt x="26" y="183"/>
                  </a:cubicBezTo>
                  <a:cubicBezTo>
                    <a:pt x="34" y="176"/>
                    <a:pt x="43" y="169"/>
                    <a:pt x="57" y="168"/>
                  </a:cubicBezTo>
                  <a:cubicBezTo>
                    <a:pt x="78" y="165"/>
                    <a:pt x="94" y="179"/>
                    <a:pt x="103" y="186"/>
                  </a:cubicBezTo>
                  <a:cubicBezTo>
                    <a:pt x="110" y="192"/>
                    <a:pt x="115" y="198"/>
                    <a:pt x="124" y="211"/>
                  </a:cubicBezTo>
                  <a:cubicBezTo>
                    <a:pt x="133" y="224"/>
                    <a:pt x="145" y="245"/>
                    <a:pt x="157" y="273"/>
                  </a:cubicBezTo>
                  <a:cubicBezTo>
                    <a:pt x="173" y="248"/>
                    <a:pt x="198" y="212"/>
                    <a:pt x="230" y="171"/>
                  </a:cubicBezTo>
                  <a:cubicBezTo>
                    <a:pt x="251" y="143"/>
                    <a:pt x="262" y="128"/>
                    <a:pt x="277" y="111"/>
                  </a:cubicBezTo>
                  <a:cubicBezTo>
                    <a:pt x="298" y="88"/>
                    <a:pt x="331" y="56"/>
                    <a:pt x="378" y="24"/>
                  </a:cubicBezTo>
                  <a:cubicBezTo>
                    <a:pt x="392" y="16"/>
                    <a:pt x="404" y="11"/>
                    <a:pt x="413" y="8"/>
                  </a:cubicBezTo>
                  <a:cubicBezTo>
                    <a:pt x="425" y="4"/>
                    <a:pt x="433" y="1"/>
                    <a:pt x="445" y="0"/>
                  </a:cubicBezTo>
                  <a:cubicBezTo>
                    <a:pt x="459" y="0"/>
                    <a:pt x="470" y="3"/>
                    <a:pt x="477" y="5"/>
                  </a:cubicBezTo>
                  <a:cubicBezTo>
                    <a:pt x="433" y="39"/>
                    <a:pt x="354" y="106"/>
                    <a:pt x="295" y="191"/>
                  </a:cubicBezTo>
                  <a:cubicBezTo>
                    <a:pt x="263" y="235"/>
                    <a:pt x="248" y="257"/>
                    <a:pt x="235" y="288"/>
                  </a:cubicBezTo>
                  <a:cubicBezTo>
                    <a:pt x="222" y="316"/>
                    <a:pt x="215" y="342"/>
                    <a:pt x="190" y="377"/>
                  </a:cubicBezTo>
                  <a:cubicBezTo>
                    <a:pt x="168" y="407"/>
                    <a:pt x="152" y="418"/>
                    <a:pt x="134" y="419"/>
                  </a:cubicBezTo>
                  <a:cubicBezTo>
                    <a:pt x="125" y="419"/>
                    <a:pt x="117" y="416"/>
                    <a:pt x="112" y="413"/>
                  </a:cubicBezTo>
                  <a:cubicBezTo>
                    <a:pt x="109" y="403"/>
                    <a:pt x="106" y="389"/>
                    <a:pt x="101" y="374"/>
                  </a:cubicBezTo>
                  <a:cubicBezTo>
                    <a:pt x="99" y="367"/>
                    <a:pt x="95" y="355"/>
                    <a:pt x="85" y="331"/>
                  </a:cubicBezTo>
                  <a:cubicBezTo>
                    <a:pt x="71" y="299"/>
                    <a:pt x="64" y="282"/>
                    <a:pt x="51" y="261"/>
                  </a:cubicBezTo>
                  <a:cubicBezTo>
                    <a:pt x="39" y="242"/>
                    <a:pt x="30" y="231"/>
                    <a:pt x="16" y="222"/>
                  </a:cubicBezTo>
                  <a:cubicBezTo>
                    <a:pt x="9" y="218"/>
                    <a:pt x="4" y="215"/>
                    <a:pt x="0" y="21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672" name="Google Shape;672;p7"/>
          <p:cNvSpPr txBox="1"/>
          <p:nvPr/>
        </p:nvSpPr>
        <p:spPr>
          <a:xfrm>
            <a:off x="6566961" y="1371961"/>
            <a:ext cx="488177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E9475A"/>
                </a:solidFill>
                <a:latin typeface="Arial Black"/>
                <a:ea typeface="Arial Black"/>
                <a:cs typeface="Arial Black"/>
                <a:sym typeface="Arial Black"/>
              </a:rPr>
              <a:t>Conclusiones</a:t>
            </a:r>
            <a:endParaRPr/>
          </a:p>
        </p:txBody>
      </p:sp>
      <p:sp>
        <p:nvSpPr>
          <p:cNvPr id="673" name="Google Shape;673;p7"/>
          <p:cNvSpPr txBox="1"/>
          <p:nvPr/>
        </p:nvSpPr>
        <p:spPr>
          <a:xfrm>
            <a:off x="7140660" y="2164755"/>
            <a:ext cx="42903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There are many variations of passages of Lorem Ipsum available, but the majority have suffered</a:t>
            </a:r>
            <a:endParaRPr sz="1200">
              <a:solidFill>
                <a:schemeClr val="dk1"/>
              </a:solidFill>
              <a:latin typeface="Times New Roman"/>
              <a:ea typeface="Times New Roman"/>
              <a:cs typeface="Times New Roman"/>
              <a:sym typeface="Times New Roman"/>
            </a:endParaRPr>
          </a:p>
        </p:txBody>
      </p:sp>
      <p:sp>
        <p:nvSpPr>
          <p:cNvPr id="674" name="Google Shape;674;p7"/>
          <p:cNvSpPr txBox="1"/>
          <p:nvPr/>
        </p:nvSpPr>
        <p:spPr>
          <a:xfrm>
            <a:off x="7158359" y="3204816"/>
            <a:ext cx="42903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There are many variations of passages of Lorem Ipsum available, but the majority have suffered</a:t>
            </a:r>
            <a:endParaRPr sz="1200">
              <a:solidFill>
                <a:schemeClr val="dk1"/>
              </a:solidFill>
              <a:latin typeface="Times New Roman"/>
              <a:ea typeface="Times New Roman"/>
              <a:cs typeface="Times New Roman"/>
              <a:sym typeface="Times New Roman"/>
            </a:endParaRPr>
          </a:p>
        </p:txBody>
      </p:sp>
      <p:sp>
        <p:nvSpPr>
          <p:cNvPr id="675" name="Google Shape;675;p7"/>
          <p:cNvSpPr txBox="1"/>
          <p:nvPr/>
        </p:nvSpPr>
        <p:spPr>
          <a:xfrm>
            <a:off x="7191143" y="4302469"/>
            <a:ext cx="42903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There are many variations of passages of Lorem Ipsum available, but the majority have suffered</a:t>
            </a:r>
            <a:endParaRPr sz="1200">
              <a:solidFill>
                <a:schemeClr val="dk1"/>
              </a:solidFill>
              <a:latin typeface="Times New Roman"/>
              <a:ea typeface="Times New Roman"/>
              <a:cs typeface="Times New Roman"/>
              <a:sym typeface="Times New Roman"/>
            </a:endParaRPr>
          </a:p>
        </p:txBody>
      </p:sp>
      <p:sp>
        <p:nvSpPr>
          <p:cNvPr id="676" name="Google Shape;676;p7"/>
          <p:cNvSpPr txBox="1"/>
          <p:nvPr/>
        </p:nvSpPr>
        <p:spPr>
          <a:xfrm>
            <a:off x="7211232" y="5366095"/>
            <a:ext cx="42903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There are many variations of passages of Lorem Ipsum available, but the majority have suffered</a:t>
            </a:r>
            <a:endParaRPr sz="1200">
              <a:solidFill>
                <a:schemeClr val="dk1"/>
              </a:solidFill>
              <a:latin typeface="Times New Roman"/>
              <a:ea typeface="Times New Roman"/>
              <a:cs typeface="Times New Roman"/>
              <a:sym typeface="Times New Roman"/>
            </a:endParaRPr>
          </a:p>
        </p:txBody>
      </p:sp>
      <p:pic>
        <p:nvPicPr>
          <p:cNvPr id="677" name="Google Shape;677;p7"/>
          <p:cNvPicPr preferRelativeResize="0"/>
          <p:nvPr/>
        </p:nvPicPr>
        <p:blipFill rotWithShape="1">
          <a:blip r:embed="rId3">
            <a:alphaModFix/>
          </a:blip>
          <a:srcRect/>
          <a:stretch/>
        </p:blipFill>
        <p:spPr>
          <a:xfrm>
            <a:off x="1523461" y="1520466"/>
            <a:ext cx="4096494" cy="40595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8"/>
          <p:cNvSpPr txBox="1">
            <a:spLocks noGrp="1"/>
          </p:cNvSpPr>
          <p:nvPr>
            <p:ph type="title"/>
          </p:nvPr>
        </p:nvSpPr>
        <p:spPr>
          <a:xfrm>
            <a:off x="1408909" y="318490"/>
            <a:ext cx="8474075" cy="7080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C00000"/>
              </a:buClr>
              <a:buSzPts val="4400"/>
              <a:buFont typeface="Arial Black"/>
              <a:buNone/>
            </a:pPr>
            <a:r>
              <a:rPr lang="en-US" sz="4400">
                <a:solidFill>
                  <a:srgbClr val="C00000"/>
                </a:solidFill>
                <a:latin typeface="Arial Black"/>
                <a:ea typeface="Arial Black"/>
                <a:cs typeface="Arial Black"/>
                <a:sym typeface="Arial Black"/>
              </a:rPr>
              <a:t>Hemisferios</a:t>
            </a:r>
            <a:endParaRPr/>
          </a:p>
        </p:txBody>
      </p:sp>
      <p:sp>
        <p:nvSpPr>
          <p:cNvPr id="683" name="Google Shape;683;p8"/>
          <p:cNvSpPr/>
          <p:nvPr/>
        </p:nvSpPr>
        <p:spPr>
          <a:xfrm>
            <a:off x="7504485" y="2969120"/>
            <a:ext cx="146032" cy="53101"/>
          </a:xfrm>
          <a:custGeom>
            <a:avLst/>
            <a:gdLst/>
            <a:ahLst/>
            <a:cxnLst/>
            <a:rect l="l" t="t" r="r" b="b"/>
            <a:pathLst>
              <a:path w="40" h="17" extrusionOk="0">
                <a:moveTo>
                  <a:pt x="0" y="1"/>
                </a:moveTo>
                <a:cubicBezTo>
                  <a:pt x="2" y="2"/>
                  <a:pt x="9" y="8"/>
                  <a:pt x="19" y="8"/>
                </a:cubicBezTo>
                <a:cubicBezTo>
                  <a:pt x="31" y="8"/>
                  <a:pt x="38" y="1"/>
                  <a:pt x="40" y="0"/>
                </a:cubicBezTo>
                <a:cubicBezTo>
                  <a:pt x="39" y="1"/>
                  <a:pt x="36" y="10"/>
                  <a:pt x="27" y="13"/>
                </a:cubicBezTo>
                <a:cubicBezTo>
                  <a:pt x="25" y="14"/>
                  <a:pt x="17" y="17"/>
                  <a:pt x="8" y="12"/>
                </a:cubicBezTo>
                <a:cubicBezTo>
                  <a:pt x="2" y="9"/>
                  <a:pt x="0" y="2"/>
                  <a:pt x="0" y="1"/>
                </a:cubicBezTo>
                <a:close/>
              </a:path>
            </a:pathLst>
          </a:custGeom>
          <a:solidFill>
            <a:srgbClr val="FA8D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84" name="Google Shape;684;p8"/>
          <p:cNvSpPr/>
          <p:nvPr/>
        </p:nvSpPr>
        <p:spPr>
          <a:xfrm>
            <a:off x="7504485" y="2969120"/>
            <a:ext cx="146032" cy="66381"/>
          </a:xfrm>
          <a:custGeom>
            <a:avLst/>
            <a:gdLst/>
            <a:ahLst/>
            <a:cxnLst/>
            <a:rect l="l" t="t" r="r" b="b"/>
            <a:pathLst>
              <a:path w="40" h="17" extrusionOk="0">
                <a:moveTo>
                  <a:pt x="0" y="1"/>
                </a:moveTo>
                <a:cubicBezTo>
                  <a:pt x="2" y="2"/>
                  <a:pt x="9" y="8"/>
                  <a:pt x="19" y="8"/>
                </a:cubicBezTo>
                <a:cubicBezTo>
                  <a:pt x="31" y="8"/>
                  <a:pt x="38" y="1"/>
                  <a:pt x="40" y="0"/>
                </a:cubicBezTo>
                <a:cubicBezTo>
                  <a:pt x="39" y="1"/>
                  <a:pt x="36" y="10"/>
                  <a:pt x="27" y="13"/>
                </a:cubicBezTo>
                <a:cubicBezTo>
                  <a:pt x="25" y="14"/>
                  <a:pt x="17" y="17"/>
                  <a:pt x="8" y="12"/>
                </a:cubicBezTo>
                <a:cubicBezTo>
                  <a:pt x="2" y="9"/>
                  <a:pt x="0" y="2"/>
                  <a:pt x="0" y="1"/>
                </a:cubicBezTo>
                <a:close/>
              </a:path>
            </a:pathLst>
          </a:custGeom>
          <a:solidFill>
            <a:srgbClr val="FA8D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85" name="Google Shape;685;p8"/>
          <p:cNvSpPr/>
          <p:nvPr/>
        </p:nvSpPr>
        <p:spPr>
          <a:xfrm>
            <a:off x="7026575" y="2106232"/>
            <a:ext cx="1022200" cy="1420458"/>
          </a:xfrm>
          <a:custGeom>
            <a:avLst/>
            <a:gdLst/>
            <a:ahLst/>
            <a:cxnLst/>
            <a:rect l="l" t="t" r="r" b="b"/>
            <a:pathLst>
              <a:path w="283" h="396" extrusionOk="0">
                <a:moveTo>
                  <a:pt x="113" y="393"/>
                </a:moveTo>
                <a:cubicBezTo>
                  <a:pt x="112" y="371"/>
                  <a:pt x="109" y="345"/>
                  <a:pt x="103" y="317"/>
                </a:cubicBezTo>
                <a:cubicBezTo>
                  <a:pt x="99" y="301"/>
                  <a:pt x="95" y="286"/>
                  <a:pt x="91" y="272"/>
                </a:cubicBezTo>
                <a:cubicBezTo>
                  <a:pt x="61" y="274"/>
                  <a:pt x="30" y="275"/>
                  <a:pt x="0" y="276"/>
                </a:cubicBezTo>
                <a:cubicBezTo>
                  <a:pt x="23" y="257"/>
                  <a:pt x="45" y="237"/>
                  <a:pt x="68" y="217"/>
                </a:cubicBezTo>
                <a:cubicBezTo>
                  <a:pt x="57" y="198"/>
                  <a:pt x="45" y="179"/>
                  <a:pt x="31" y="158"/>
                </a:cubicBezTo>
                <a:cubicBezTo>
                  <a:pt x="22" y="146"/>
                  <a:pt x="14" y="134"/>
                  <a:pt x="5" y="122"/>
                </a:cubicBezTo>
                <a:cubicBezTo>
                  <a:pt x="45" y="82"/>
                  <a:pt x="86" y="41"/>
                  <a:pt x="126" y="0"/>
                </a:cubicBezTo>
                <a:cubicBezTo>
                  <a:pt x="159" y="37"/>
                  <a:pt x="208" y="99"/>
                  <a:pt x="242" y="187"/>
                </a:cubicBezTo>
                <a:cubicBezTo>
                  <a:pt x="275" y="273"/>
                  <a:pt x="282" y="348"/>
                  <a:pt x="283" y="396"/>
                </a:cubicBezTo>
                <a:cubicBezTo>
                  <a:pt x="227" y="395"/>
                  <a:pt x="170" y="394"/>
                  <a:pt x="113" y="393"/>
                </a:cubicBezTo>
                <a:close/>
              </a:path>
            </a:pathLst>
          </a:custGeom>
          <a:solidFill>
            <a:srgbClr val="FA8D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86" name="Google Shape;686;p8"/>
          <p:cNvSpPr/>
          <p:nvPr/>
        </p:nvSpPr>
        <p:spPr>
          <a:xfrm>
            <a:off x="7411554" y="2730165"/>
            <a:ext cx="358436" cy="371707"/>
          </a:xfrm>
          <a:custGeom>
            <a:avLst/>
            <a:gdLst/>
            <a:ahLst/>
            <a:cxnLst/>
            <a:rect l="l" t="t" r="r" b="b"/>
            <a:pathLst>
              <a:path w="102" h="104" extrusionOk="0">
                <a:moveTo>
                  <a:pt x="6" y="2"/>
                </a:moveTo>
                <a:cubicBezTo>
                  <a:pt x="0" y="24"/>
                  <a:pt x="2" y="42"/>
                  <a:pt x="4" y="51"/>
                </a:cubicBezTo>
                <a:cubicBezTo>
                  <a:pt x="7" y="66"/>
                  <a:pt x="11" y="88"/>
                  <a:pt x="29" y="97"/>
                </a:cubicBezTo>
                <a:cubicBezTo>
                  <a:pt x="41" y="104"/>
                  <a:pt x="55" y="103"/>
                  <a:pt x="65" y="98"/>
                </a:cubicBezTo>
                <a:cubicBezTo>
                  <a:pt x="90" y="88"/>
                  <a:pt x="102" y="48"/>
                  <a:pt x="93" y="0"/>
                </a:cubicBezTo>
                <a:cubicBezTo>
                  <a:pt x="78" y="1"/>
                  <a:pt x="63" y="1"/>
                  <a:pt x="48" y="1"/>
                </a:cubicBezTo>
                <a:cubicBezTo>
                  <a:pt x="34" y="2"/>
                  <a:pt x="20" y="2"/>
                  <a:pt x="6" y="2"/>
                </a:cubicBezTo>
                <a:close/>
              </a:path>
            </a:pathLst>
          </a:custGeom>
          <a:solidFill>
            <a:srgbClr val="F4F3F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87" name="Google Shape;687;p8"/>
          <p:cNvSpPr/>
          <p:nvPr/>
        </p:nvSpPr>
        <p:spPr>
          <a:xfrm>
            <a:off x="4411343" y="1415918"/>
            <a:ext cx="1420458" cy="1048750"/>
          </a:xfrm>
          <a:custGeom>
            <a:avLst/>
            <a:gdLst/>
            <a:ahLst/>
            <a:cxnLst/>
            <a:rect l="l" t="t" r="r" b="b"/>
            <a:pathLst>
              <a:path w="396" h="290" extrusionOk="0">
                <a:moveTo>
                  <a:pt x="0" y="168"/>
                </a:moveTo>
                <a:cubicBezTo>
                  <a:pt x="40" y="209"/>
                  <a:pt x="81" y="249"/>
                  <a:pt x="121" y="290"/>
                </a:cubicBezTo>
                <a:cubicBezTo>
                  <a:pt x="137" y="274"/>
                  <a:pt x="158" y="256"/>
                  <a:pt x="184" y="239"/>
                </a:cubicBezTo>
                <a:cubicBezTo>
                  <a:pt x="201" y="229"/>
                  <a:pt x="216" y="221"/>
                  <a:pt x="230" y="215"/>
                </a:cubicBezTo>
                <a:cubicBezTo>
                  <a:pt x="247" y="235"/>
                  <a:pt x="265" y="255"/>
                  <a:pt x="282" y="275"/>
                </a:cubicBezTo>
                <a:cubicBezTo>
                  <a:pt x="281" y="249"/>
                  <a:pt x="279" y="222"/>
                  <a:pt x="278" y="196"/>
                </a:cubicBezTo>
                <a:cubicBezTo>
                  <a:pt x="294" y="190"/>
                  <a:pt x="313" y="185"/>
                  <a:pt x="334" y="181"/>
                </a:cubicBezTo>
                <a:cubicBezTo>
                  <a:pt x="355" y="177"/>
                  <a:pt x="374" y="174"/>
                  <a:pt x="392" y="173"/>
                </a:cubicBezTo>
                <a:cubicBezTo>
                  <a:pt x="393" y="115"/>
                  <a:pt x="394" y="57"/>
                  <a:pt x="396" y="0"/>
                </a:cubicBezTo>
                <a:cubicBezTo>
                  <a:pt x="340" y="3"/>
                  <a:pt x="252" y="15"/>
                  <a:pt x="156" y="62"/>
                </a:cubicBezTo>
                <a:cubicBezTo>
                  <a:pt x="86" y="95"/>
                  <a:pt x="35" y="136"/>
                  <a:pt x="0" y="168"/>
                </a:cubicBezTo>
                <a:close/>
              </a:path>
            </a:pathLst>
          </a:custGeom>
          <a:solidFill>
            <a:srgbClr val="A07A9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88" name="Google Shape;688;p8"/>
          <p:cNvSpPr/>
          <p:nvPr/>
        </p:nvSpPr>
        <p:spPr>
          <a:xfrm>
            <a:off x="3760859" y="2106232"/>
            <a:ext cx="1008920" cy="1420458"/>
          </a:xfrm>
          <a:custGeom>
            <a:avLst/>
            <a:gdLst/>
            <a:ahLst/>
            <a:cxnLst/>
            <a:rect l="l" t="t" r="r" b="b"/>
            <a:pathLst>
              <a:path w="281" h="395" extrusionOk="0">
                <a:moveTo>
                  <a:pt x="194" y="264"/>
                </a:moveTo>
                <a:cubicBezTo>
                  <a:pt x="186" y="282"/>
                  <a:pt x="176" y="307"/>
                  <a:pt x="170" y="336"/>
                </a:cubicBezTo>
                <a:cubicBezTo>
                  <a:pt x="166" y="359"/>
                  <a:pt x="165" y="379"/>
                  <a:pt x="165" y="395"/>
                </a:cubicBezTo>
                <a:cubicBezTo>
                  <a:pt x="110" y="395"/>
                  <a:pt x="55" y="394"/>
                  <a:pt x="0" y="394"/>
                </a:cubicBezTo>
                <a:cubicBezTo>
                  <a:pt x="0" y="347"/>
                  <a:pt x="7" y="277"/>
                  <a:pt x="36" y="198"/>
                </a:cubicBezTo>
                <a:cubicBezTo>
                  <a:pt x="71" y="103"/>
                  <a:pt x="123" y="37"/>
                  <a:pt x="157" y="0"/>
                </a:cubicBezTo>
                <a:cubicBezTo>
                  <a:pt x="198" y="41"/>
                  <a:pt x="238" y="81"/>
                  <a:pt x="278" y="122"/>
                </a:cubicBezTo>
                <a:cubicBezTo>
                  <a:pt x="263" y="140"/>
                  <a:pt x="247" y="161"/>
                  <a:pt x="231" y="186"/>
                </a:cubicBezTo>
                <a:cubicBezTo>
                  <a:pt x="226" y="194"/>
                  <a:pt x="221" y="203"/>
                  <a:pt x="216" y="211"/>
                </a:cubicBezTo>
                <a:cubicBezTo>
                  <a:pt x="238" y="231"/>
                  <a:pt x="260" y="250"/>
                  <a:pt x="281" y="270"/>
                </a:cubicBezTo>
                <a:cubicBezTo>
                  <a:pt x="252" y="268"/>
                  <a:pt x="223" y="266"/>
                  <a:pt x="194" y="264"/>
                </a:cubicBezTo>
                <a:close/>
              </a:path>
            </a:pathLst>
          </a:custGeom>
          <a:solidFill>
            <a:srgbClr val="64C3D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89" name="Google Shape;689;p8"/>
          <p:cNvSpPr/>
          <p:nvPr/>
        </p:nvSpPr>
        <p:spPr>
          <a:xfrm>
            <a:off x="3747580" y="3659434"/>
            <a:ext cx="1022200" cy="1393907"/>
          </a:xfrm>
          <a:custGeom>
            <a:avLst/>
            <a:gdLst/>
            <a:ahLst/>
            <a:cxnLst/>
            <a:rect l="l" t="t" r="r" b="b"/>
            <a:pathLst>
              <a:path w="285" h="392" extrusionOk="0">
                <a:moveTo>
                  <a:pt x="0" y="1"/>
                </a:moveTo>
                <a:cubicBezTo>
                  <a:pt x="2" y="47"/>
                  <a:pt x="10" y="109"/>
                  <a:pt x="35" y="178"/>
                </a:cubicBezTo>
                <a:cubicBezTo>
                  <a:pt x="72" y="281"/>
                  <a:pt x="128" y="352"/>
                  <a:pt x="166" y="392"/>
                </a:cubicBezTo>
                <a:cubicBezTo>
                  <a:pt x="206" y="352"/>
                  <a:pt x="245" y="312"/>
                  <a:pt x="285" y="272"/>
                </a:cubicBezTo>
                <a:cubicBezTo>
                  <a:pt x="268" y="255"/>
                  <a:pt x="250" y="232"/>
                  <a:pt x="232" y="203"/>
                </a:cubicBezTo>
                <a:cubicBezTo>
                  <a:pt x="224" y="188"/>
                  <a:pt x="217" y="174"/>
                  <a:pt x="211" y="161"/>
                </a:cubicBezTo>
                <a:cubicBezTo>
                  <a:pt x="234" y="141"/>
                  <a:pt x="257" y="122"/>
                  <a:pt x="280" y="103"/>
                </a:cubicBezTo>
                <a:cubicBezTo>
                  <a:pt x="251" y="104"/>
                  <a:pt x="221" y="105"/>
                  <a:pt x="191" y="107"/>
                </a:cubicBezTo>
                <a:cubicBezTo>
                  <a:pt x="186" y="91"/>
                  <a:pt x="180" y="73"/>
                  <a:pt x="176" y="51"/>
                </a:cubicBezTo>
                <a:cubicBezTo>
                  <a:pt x="173" y="32"/>
                  <a:pt x="172" y="15"/>
                  <a:pt x="171" y="0"/>
                </a:cubicBezTo>
                <a:cubicBezTo>
                  <a:pt x="114" y="0"/>
                  <a:pt x="57" y="1"/>
                  <a:pt x="0" y="1"/>
                </a:cubicBezTo>
                <a:close/>
              </a:path>
            </a:pathLst>
          </a:custGeom>
          <a:solidFill>
            <a:srgbClr val="F8C9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90" name="Google Shape;690;p8"/>
          <p:cNvSpPr/>
          <p:nvPr/>
        </p:nvSpPr>
        <p:spPr>
          <a:xfrm>
            <a:off x="4437894" y="4708184"/>
            <a:ext cx="1393907" cy="1022200"/>
          </a:xfrm>
          <a:custGeom>
            <a:avLst/>
            <a:gdLst/>
            <a:ahLst/>
            <a:cxnLst/>
            <a:rect l="l" t="t" r="r" b="b"/>
            <a:pathLst>
              <a:path w="389" h="284" extrusionOk="0">
                <a:moveTo>
                  <a:pt x="213" y="69"/>
                </a:moveTo>
                <a:cubicBezTo>
                  <a:pt x="234" y="46"/>
                  <a:pt x="254" y="23"/>
                  <a:pt x="275" y="0"/>
                </a:cubicBezTo>
                <a:cubicBezTo>
                  <a:pt x="273" y="30"/>
                  <a:pt x="272" y="60"/>
                  <a:pt x="270" y="90"/>
                </a:cubicBezTo>
                <a:cubicBezTo>
                  <a:pt x="286" y="97"/>
                  <a:pt x="306" y="104"/>
                  <a:pt x="329" y="108"/>
                </a:cubicBezTo>
                <a:cubicBezTo>
                  <a:pt x="352" y="113"/>
                  <a:pt x="372" y="114"/>
                  <a:pt x="388" y="114"/>
                </a:cubicBezTo>
                <a:cubicBezTo>
                  <a:pt x="388" y="171"/>
                  <a:pt x="389" y="228"/>
                  <a:pt x="389" y="284"/>
                </a:cubicBezTo>
                <a:cubicBezTo>
                  <a:pt x="342" y="284"/>
                  <a:pt x="263" y="277"/>
                  <a:pt x="175" y="239"/>
                </a:cubicBezTo>
                <a:cubicBezTo>
                  <a:pt x="91" y="204"/>
                  <a:pt x="33" y="155"/>
                  <a:pt x="0" y="122"/>
                </a:cubicBezTo>
                <a:cubicBezTo>
                  <a:pt x="39" y="83"/>
                  <a:pt x="78" y="43"/>
                  <a:pt x="117" y="3"/>
                </a:cubicBezTo>
                <a:cubicBezTo>
                  <a:pt x="134" y="17"/>
                  <a:pt x="153" y="31"/>
                  <a:pt x="173" y="44"/>
                </a:cubicBezTo>
                <a:cubicBezTo>
                  <a:pt x="187" y="53"/>
                  <a:pt x="200" y="62"/>
                  <a:pt x="213" y="69"/>
                </a:cubicBezTo>
                <a:close/>
              </a:path>
            </a:pathLst>
          </a:custGeom>
          <a:solidFill>
            <a:srgbClr val="EBAA9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91" name="Google Shape;691;p8"/>
          <p:cNvSpPr/>
          <p:nvPr/>
        </p:nvSpPr>
        <p:spPr>
          <a:xfrm>
            <a:off x="5964554" y="4708184"/>
            <a:ext cx="1407178" cy="1008920"/>
          </a:xfrm>
          <a:custGeom>
            <a:avLst/>
            <a:gdLst/>
            <a:ahLst/>
            <a:cxnLst/>
            <a:rect l="l" t="t" r="r" b="b"/>
            <a:pathLst>
              <a:path w="392" h="282" extrusionOk="0">
                <a:moveTo>
                  <a:pt x="2" y="113"/>
                </a:moveTo>
                <a:cubicBezTo>
                  <a:pt x="1" y="169"/>
                  <a:pt x="1" y="226"/>
                  <a:pt x="0" y="282"/>
                </a:cubicBezTo>
                <a:cubicBezTo>
                  <a:pt x="45" y="282"/>
                  <a:pt x="107" y="277"/>
                  <a:pt x="177" y="253"/>
                </a:cubicBezTo>
                <a:cubicBezTo>
                  <a:pt x="282" y="218"/>
                  <a:pt x="353" y="160"/>
                  <a:pt x="392" y="124"/>
                </a:cubicBezTo>
                <a:cubicBezTo>
                  <a:pt x="352" y="83"/>
                  <a:pt x="312" y="42"/>
                  <a:pt x="272" y="1"/>
                </a:cubicBezTo>
                <a:cubicBezTo>
                  <a:pt x="260" y="14"/>
                  <a:pt x="243" y="29"/>
                  <a:pt x="221" y="44"/>
                </a:cubicBezTo>
                <a:cubicBezTo>
                  <a:pt x="204" y="55"/>
                  <a:pt x="188" y="63"/>
                  <a:pt x="174" y="68"/>
                </a:cubicBezTo>
                <a:cubicBezTo>
                  <a:pt x="154" y="45"/>
                  <a:pt x="134" y="23"/>
                  <a:pt x="113" y="0"/>
                </a:cubicBezTo>
                <a:cubicBezTo>
                  <a:pt x="115" y="30"/>
                  <a:pt x="117" y="60"/>
                  <a:pt x="119" y="90"/>
                </a:cubicBezTo>
                <a:cubicBezTo>
                  <a:pt x="106" y="95"/>
                  <a:pt x="90" y="101"/>
                  <a:pt x="72" y="105"/>
                </a:cubicBezTo>
                <a:cubicBezTo>
                  <a:pt x="45" y="112"/>
                  <a:pt x="21" y="113"/>
                  <a:pt x="2" y="113"/>
                </a:cubicBezTo>
                <a:close/>
              </a:path>
            </a:pathLst>
          </a:custGeom>
          <a:solidFill>
            <a:srgbClr val="8F13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92" name="Google Shape;692;p8"/>
          <p:cNvSpPr/>
          <p:nvPr/>
        </p:nvSpPr>
        <p:spPr>
          <a:xfrm>
            <a:off x="7026575" y="3659434"/>
            <a:ext cx="1008920" cy="1393907"/>
          </a:xfrm>
          <a:custGeom>
            <a:avLst/>
            <a:gdLst/>
            <a:ahLst/>
            <a:cxnLst/>
            <a:rect l="l" t="t" r="r" b="b"/>
            <a:pathLst>
              <a:path w="281" h="392" extrusionOk="0">
                <a:moveTo>
                  <a:pt x="0" y="272"/>
                </a:moveTo>
                <a:cubicBezTo>
                  <a:pt x="41" y="312"/>
                  <a:pt x="81" y="352"/>
                  <a:pt x="122" y="392"/>
                </a:cubicBezTo>
                <a:cubicBezTo>
                  <a:pt x="154" y="359"/>
                  <a:pt x="196" y="306"/>
                  <a:pt x="229" y="233"/>
                </a:cubicBezTo>
                <a:cubicBezTo>
                  <a:pt x="272" y="139"/>
                  <a:pt x="280" y="54"/>
                  <a:pt x="281" y="3"/>
                </a:cubicBezTo>
                <a:cubicBezTo>
                  <a:pt x="226" y="2"/>
                  <a:pt x="170" y="1"/>
                  <a:pt x="114" y="0"/>
                </a:cubicBezTo>
                <a:cubicBezTo>
                  <a:pt x="114" y="19"/>
                  <a:pt x="112" y="41"/>
                  <a:pt x="108" y="64"/>
                </a:cubicBezTo>
                <a:cubicBezTo>
                  <a:pt x="105" y="81"/>
                  <a:pt x="101" y="96"/>
                  <a:pt x="97" y="109"/>
                </a:cubicBezTo>
                <a:cubicBezTo>
                  <a:pt x="66" y="108"/>
                  <a:pt x="36" y="108"/>
                  <a:pt x="5" y="107"/>
                </a:cubicBezTo>
                <a:cubicBezTo>
                  <a:pt x="27" y="125"/>
                  <a:pt x="49" y="144"/>
                  <a:pt x="70" y="163"/>
                </a:cubicBezTo>
                <a:cubicBezTo>
                  <a:pt x="63" y="181"/>
                  <a:pt x="53" y="205"/>
                  <a:pt x="36" y="229"/>
                </a:cubicBezTo>
                <a:cubicBezTo>
                  <a:pt x="24" y="247"/>
                  <a:pt x="11" y="261"/>
                  <a:pt x="0" y="272"/>
                </a:cubicBezTo>
                <a:close/>
              </a:path>
            </a:pathLst>
          </a:cu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93" name="Google Shape;693;p8"/>
          <p:cNvSpPr/>
          <p:nvPr/>
        </p:nvSpPr>
        <p:spPr>
          <a:xfrm>
            <a:off x="5964554" y="1415918"/>
            <a:ext cx="1407178" cy="1022200"/>
          </a:xfrm>
          <a:custGeom>
            <a:avLst/>
            <a:gdLst/>
            <a:ahLst/>
            <a:cxnLst/>
            <a:rect l="l" t="t" r="r" b="b"/>
            <a:pathLst>
              <a:path w="391" h="286" extrusionOk="0">
                <a:moveTo>
                  <a:pt x="0" y="173"/>
                </a:moveTo>
                <a:cubicBezTo>
                  <a:pt x="0" y="116"/>
                  <a:pt x="0" y="58"/>
                  <a:pt x="0" y="0"/>
                </a:cubicBezTo>
                <a:cubicBezTo>
                  <a:pt x="46" y="2"/>
                  <a:pt x="111" y="10"/>
                  <a:pt x="184" y="36"/>
                </a:cubicBezTo>
                <a:cubicBezTo>
                  <a:pt x="284" y="73"/>
                  <a:pt x="353" y="130"/>
                  <a:pt x="391" y="166"/>
                </a:cubicBezTo>
                <a:cubicBezTo>
                  <a:pt x="351" y="206"/>
                  <a:pt x="312" y="246"/>
                  <a:pt x="272" y="286"/>
                </a:cubicBezTo>
                <a:cubicBezTo>
                  <a:pt x="257" y="271"/>
                  <a:pt x="236" y="252"/>
                  <a:pt x="207" y="235"/>
                </a:cubicBezTo>
                <a:cubicBezTo>
                  <a:pt x="194" y="228"/>
                  <a:pt x="181" y="222"/>
                  <a:pt x="169" y="217"/>
                </a:cubicBezTo>
                <a:cubicBezTo>
                  <a:pt x="151" y="237"/>
                  <a:pt x="133" y="257"/>
                  <a:pt x="115" y="277"/>
                </a:cubicBezTo>
                <a:cubicBezTo>
                  <a:pt x="117" y="250"/>
                  <a:pt x="118" y="223"/>
                  <a:pt x="120" y="196"/>
                </a:cubicBezTo>
                <a:cubicBezTo>
                  <a:pt x="105" y="190"/>
                  <a:pt x="84" y="183"/>
                  <a:pt x="60" y="178"/>
                </a:cubicBezTo>
                <a:cubicBezTo>
                  <a:pt x="37" y="174"/>
                  <a:pt x="17" y="173"/>
                  <a:pt x="0" y="173"/>
                </a:cubicBezTo>
                <a:close/>
              </a:path>
            </a:pathLst>
          </a:custGeom>
          <a:solidFill>
            <a:srgbClr val="F8C9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94" name="Google Shape;694;p8"/>
          <p:cNvSpPr/>
          <p:nvPr/>
        </p:nvSpPr>
        <p:spPr>
          <a:xfrm>
            <a:off x="6415913" y="1707974"/>
            <a:ext cx="411537" cy="358436"/>
          </a:xfrm>
          <a:custGeom>
            <a:avLst/>
            <a:gdLst/>
            <a:ahLst/>
            <a:cxnLst/>
            <a:rect l="l" t="t" r="r" b="b"/>
            <a:pathLst>
              <a:path w="117" h="101" extrusionOk="0">
                <a:moveTo>
                  <a:pt x="34" y="29"/>
                </a:moveTo>
                <a:cubicBezTo>
                  <a:pt x="36" y="26"/>
                  <a:pt x="38" y="22"/>
                  <a:pt x="41" y="18"/>
                </a:cubicBezTo>
                <a:cubicBezTo>
                  <a:pt x="42" y="17"/>
                  <a:pt x="47" y="11"/>
                  <a:pt x="52" y="8"/>
                </a:cubicBezTo>
                <a:cubicBezTo>
                  <a:pt x="64" y="0"/>
                  <a:pt x="83" y="3"/>
                  <a:pt x="96" y="12"/>
                </a:cubicBezTo>
                <a:cubicBezTo>
                  <a:pt x="99" y="14"/>
                  <a:pt x="108" y="21"/>
                  <a:pt x="112" y="33"/>
                </a:cubicBezTo>
                <a:cubicBezTo>
                  <a:pt x="117" y="48"/>
                  <a:pt x="111" y="61"/>
                  <a:pt x="109" y="65"/>
                </a:cubicBezTo>
                <a:cubicBezTo>
                  <a:pt x="100" y="85"/>
                  <a:pt x="80" y="92"/>
                  <a:pt x="74" y="94"/>
                </a:cubicBezTo>
                <a:cubicBezTo>
                  <a:pt x="71" y="95"/>
                  <a:pt x="47" y="101"/>
                  <a:pt x="25" y="87"/>
                </a:cubicBezTo>
                <a:cubicBezTo>
                  <a:pt x="11" y="78"/>
                  <a:pt x="5" y="64"/>
                  <a:pt x="3" y="60"/>
                </a:cubicBezTo>
                <a:cubicBezTo>
                  <a:pt x="0" y="53"/>
                  <a:pt x="0" y="47"/>
                  <a:pt x="0" y="44"/>
                </a:cubicBezTo>
                <a:cubicBezTo>
                  <a:pt x="0" y="39"/>
                  <a:pt x="0" y="34"/>
                  <a:pt x="3" y="30"/>
                </a:cubicBezTo>
                <a:cubicBezTo>
                  <a:pt x="7" y="25"/>
                  <a:pt x="13" y="22"/>
                  <a:pt x="18" y="22"/>
                </a:cubicBezTo>
                <a:cubicBezTo>
                  <a:pt x="20" y="23"/>
                  <a:pt x="23" y="24"/>
                  <a:pt x="27" y="26"/>
                </a:cubicBezTo>
                <a:cubicBezTo>
                  <a:pt x="30" y="27"/>
                  <a:pt x="33" y="28"/>
                  <a:pt x="34" y="29"/>
                </a:cubicBezTo>
                <a:close/>
              </a:path>
            </a:pathLst>
          </a:custGeom>
          <a:solidFill>
            <a:srgbClr val="F3F3F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95" name="Google Shape;695;p8"/>
          <p:cNvSpPr/>
          <p:nvPr/>
        </p:nvSpPr>
        <p:spPr>
          <a:xfrm>
            <a:off x="6575216" y="1774346"/>
            <a:ext cx="66381" cy="66381"/>
          </a:xfrm>
          <a:prstGeom prst="ellipse">
            <a:avLst/>
          </a:prstGeom>
          <a:solidFill>
            <a:srgbClr val="2F9D2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96" name="Google Shape;696;p8"/>
          <p:cNvSpPr/>
          <p:nvPr/>
        </p:nvSpPr>
        <p:spPr>
          <a:xfrm>
            <a:off x="6681418" y="1774346"/>
            <a:ext cx="53101" cy="66381"/>
          </a:xfrm>
          <a:prstGeom prst="ellipse">
            <a:avLst/>
          </a:prstGeom>
          <a:solidFill>
            <a:srgbClr val="F8C9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97" name="Google Shape;697;p8"/>
          <p:cNvSpPr/>
          <p:nvPr/>
        </p:nvSpPr>
        <p:spPr>
          <a:xfrm>
            <a:off x="6442463" y="1814176"/>
            <a:ext cx="66381" cy="53101"/>
          </a:xfrm>
          <a:prstGeom prst="ellipse">
            <a:avLst/>
          </a:prstGeom>
          <a:solidFill>
            <a:srgbClr val="F8C9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98" name="Google Shape;698;p8"/>
          <p:cNvSpPr/>
          <p:nvPr/>
        </p:nvSpPr>
        <p:spPr>
          <a:xfrm>
            <a:off x="6482285" y="1920378"/>
            <a:ext cx="66381" cy="66381"/>
          </a:xfrm>
          <a:prstGeom prst="ellipse">
            <a:avLst/>
          </a:prstGeom>
          <a:solidFill>
            <a:srgbClr val="F8C9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99" name="Google Shape;699;p8"/>
          <p:cNvSpPr/>
          <p:nvPr/>
        </p:nvSpPr>
        <p:spPr>
          <a:xfrm>
            <a:off x="6575216" y="1946929"/>
            <a:ext cx="66381" cy="66381"/>
          </a:xfrm>
          <a:prstGeom prst="ellipse">
            <a:avLst/>
          </a:prstGeom>
          <a:solidFill>
            <a:srgbClr val="F8C9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00" name="Google Shape;700;p8"/>
          <p:cNvSpPr/>
          <p:nvPr/>
        </p:nvSpPr>
        <p:spPr>
          <a:xfrm>
            <a:off x="6575216" y="1774346"/>
            <a:ext cx="66381" cy="66381"/>
          </a:xfrm>
          <a:prstGeom prst="ellipse">
            <a:avLst/>
          </a:prstGeom>
          <a:solidFill>
            <a:srgbClr val="F8C9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01" name="Google Shape;701;p8"/>
          <p:cNvSpPr/>
          <p:nvPr/>
        </p:nvSpPr>
        <p:spPr>
          <a:xfrm>
            <a:off x="6668139" y="1933649"/>
            <a:ext cx="66381" cy="53101"/>
          </a:xfrm>
          <a:prstGeom prst="ellipse">
            <a:avLst/>
          </a:prstGeom>
          <a:solidFill>
            <a:srgbClr val="F8C9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02" name="Google Shape;702;p8"/>
          <p:cNvSpPr/>
          <p:nvPr/>
        </p:nvSpPr>
        <p:spPr>
          <a:xfrm>
            <a:off x="6721240" y="1853998"/>
            <a:ext cx="53101" cy="66381"/>
          </a:xfrm>
          <a:prstGeom prst="ellipse">
            <a:avLst/>
          </a:prstGeom>
          <a:solidFill>
            <a:srgbClr val="F8C9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03" name="Google Shape;703;p8"/>
          <p:cNvSpPr/>
          <p:nvPr/>
        </p:nvSpPr>
        <p:spPr>
          <a:xfrm>
            <a:off x="7477934" y="2783266"/>
            <a:ext cx="79652" cy="79652"/>
          </a:xfrm>
          <a:prstGeom prst="ellipse">
            <a:avLst/>
          </a:prstGeom>
          <a:solidFill>
            <a:srgbClr val="E692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04" name="Google Shape;704;p8"/>
          <p:cNvSpPr/>
          <p:nvPr/>
        </p:nvSpPr>
        <p:spPr>
          <a:xfrm>
            <a:off x="7610687" y="2783266"/>
            <a:ext cx="79652" cy="79652"/>
          </a:xfrm>
          <a:prstGeom prst="ellipse">
            <a:avLst/>
          </a:prstGeom>
          <a:solidFill>
            <a:srgbClr val="E692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05" name="Google Shape;705;p8"/>
          <p:cNvSpPr/>
          <p:nvPr/>
        </p:nvSpPr>
        <p:spPr>
          <a:xfrm>
            <a:off x="7517756" y="2969120"/>
            <a:ext cx="132753" cy="53101"/>
          </a:xfrm>
          <a:custGeom>
            <a:avLst/>
            <a:gdLst/>
            <a:ahLst/>
            <a:cxnLst/>
            <a:rect l="l" t="t" r="r" b="b"/>
            <a:pathLst>
              <a:path w="38" h="16" extrusionOk="0">
                <a:moveTo>
                  <a:pt x="0" y="0"/>
                </a:moveTo>
                <a:cubicBezTo>
                  <a:pt x="2" y="2"/>
                  <a:pt x="5" y="3"/>
                  <a:pt x="7" y="4"/>
                </a:cubicBezTo>
                <a:cubicBezTo>
                  <a:pt x="21" y="11"/>
                  <a:pt x="36" y="2"/>
                  <a:pt x="38" y="1"/>
                </a:cubicBezTo>
                <a:cubicBezTo>
                  <a:pt x="38" y="2"/>
                  <a:pt x="34" y="10"/>
                  <a:pt x="24" y="13"/>
                </a:cubicBezTo>
                <a:cubicBezTo>
                  <a:pt x="23" y="13"/>
                  <a:pt x="14" y="16"/>
                  <a:pt x="6" y="9"/>
                </a:cubicBezTo>
                <a:cubicBezTo>
                  <a:pt x="2" y="6"/>
                  <a:pt x="0" y="2"/>
                  <a:pt x="0" y="0"/>
                </a:cubicBezTo>
                <a:close/>
              </a:path>
            </a:pathLst>
          </a:custGeom>
          <a:solidFill>
            <a:srgbClr val="FA8D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06" name="Google Shape;706;p8"/>
          <p:cNvSpPr/>
          <p:nvPr/>
        </p:nvSpPr>
        <p:spPr>
          <a:xfrm>
            <a:off x="7371732" y="4097522"/>
            <a:ext cx="438088" cy="411537"/>
          </a:xfrm>
          <a:custGeom>
            <a:avLst/>
            <a:gdLst/>
            <a:ahLst/>
            <a:cxnLst/>
            <a:rect l="l" t="t" r="r" b="b"/>
            <a:pathLst>
              <a:path w="125" h="115" extrusionOk="0">
                <a:moveTo>
                  <a:pt x="64" y="101"/>
                </a:moveTo>
                <a:cubicBezTo>
                  <a:pt x="62" y="103"/>
                  <a:pt x="59" y="107"/>
                  <a:pt x="53" y="110"/>
                </a:cubicBezTo>
                <a:cubicBezTo>
                  <a:pt x="45" y="113"/>
                  <a:pt x="31" y="115"/>
                  <a:pt x="22" y="106"/>
                </a:cubicBezTo>
                <a:cubicBezTo>
                  <a:pt x="15" y="98"/>
                  <a:pt x="13" y="87"/>
                  <a:pt x="17" y="76"/>
                </a:cubicBezTo>
                <a:cubicBezTo>
                  <a:pt x="15" y="75"/>
                  <a:pt x="11" y="72"/>
                  <a:pt x="8" y="68"/>
                </a:cubicBezTo>
                <a:cubicBezTo>
                  <a:pt x="8" y="67"/>
                  <a:pt x="0" y="55"/>
                  <a:pt x="6" y="42"/>
                </a:cubicBezTo>
                <a:cubicBezTo>
                  <a:pt x="10" y="34"/>
                  <a:pt x="17" y="30"/>
                  <a:pt x="19" y="29"/>
                </a:cubicBezTo>
                <a:cubicBezTo>
                  <a:pt x="27" y="25"/>
                  <a:pt x="34" y="26"/>
                  <a:pt x="37" y="27"/>
                </a:cubicBezTo>
                <a:cubicBezTo>
                  <a:pt x="36" y="24"/>
                  <a:pt x="36" y="19"/>
                  <a:pt x="39" y="15"/>
                </a:cubicBezTo>
                <a:cubicBezTo>
                  <a:pt x="43" y="7"/>
                  <a:pt x="51" y="4"/>
                  <a:pt x="55" y="3"/>
                </a:cubicBezTo>
                <a:cubicBezTo>
                  <a:pt x="59" y="2"/>
                  <a:pt x="67" y="0"/>
                  <a:pt x="76" y="4"/>
                </a:cubicBezTo>
                <a:cubicBezTo>
                  <a:pt x="78" y="5"/>
                  <a:pt x="84" y="8"/>
                  <a:pt x="87" y="15"/>
                </a:cubicBezTo>
                <a:cubicBezTo>
                  <a:pt x="90" y="20"/>
                  <a:pt x="90" y="24"/>
                  <a:pt x="89" y="26"/>
                </a:cubicBezTo>
                <a:cubicBezTo>
                  <a:pt x="92" y="25"/>
                  <a:pt x="99" y="23"/>
                  <a:pt x="107" y="26"/>
                </a:cubicBezTo>
                <a:cubicBezTo>
                  <a:pt x="118" y="31"/>
                  <a:pt x="125" y="43"/>
                  <a:pt x="123" y="55"/>
                </a:cubicBezTo>
                <a:cubicBezTo>
                  <a:pt x="121" y="66"/>
                  <a:pt x="112" y="72"/>
                  <a:pt x="111" y="74"/>
                </a:cubicBezTo>
                <a:cubicBezTo>
                  <a:pt x="112" y="76"/>
                  <a:pt x="116" y="85"/>
                  <a:pt x="112" y="96"/>
                </a:cubicBezTo>
                <a:cubicBezTo>
                  <a:pt x="107" y="108"/>
                  <a:pt x="94" y="114"/>
                  <a:pt x="84" y="113"/>
                </a:cubicBezTo>
                <a:cubicBezTo>
                  <a:pt x="82" y="113"/>
                  <a:pt x="74" y="112"/>
                  <a:pt x="68" y="106"/>
                </a:cubicBezTo>
                <a:cubicBezTo>
                  <a:pt x="66" y="104"/>
                  <a:pt x="65" y="102"/>
                  <a:pt x="64" y="101"/>
                </a:cubicBezTo>
                <a:close/>
              </a:path>
            </a:pathLst>
          </a:custGeom>
          <a:solidFill>
            <a:srgbClr val="F6F6F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07" name="Google Shape;707;p8"/>
          <p:cNvSpPr/>
          <p:nvPr/>
        </p:nvSpPr>
        <p:spPr>
          <a:xfrm>
            <a:off x="7491205" y="4216995"/>
            <a:ext cx="199133" cy="212404"/>
          </a:xfrm>
          <a:prstGeom prst="ellipse">
            <a:avLst/>
          </a:prstGeom>
          <a:solidFill>
            <a:srgbClr val="DF4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08" name="Google Shape;708;p8"/>
          <p:cNvSpPr/>
          <p:nvPr/>
        </p:nvSpPr>
        <p:spPr>
          <a:xfrm>
            <a:off x="7544306" y="4256825"/>
            <a:ext cx="106202" cy="119482"/>
          </a:xfrm>
          <a:prstGeom prst="ellipse">
            <a:avLst/>
          </a:prstGeom>
          <a:solidFill>
            <a:srgbClr val="F5F2F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09" name="Google Shape;709;p8"/>
          <p:cNvSpPr/>
          <p:nvPr/>
        </p:nvSpPr>
        <p:spPr>
          <a:xfrm>
            <a:off x="6389362" y="5186094"/>
            <a:ext cx="278785" cy="305335"/>
          </a:xfrm>
          <a:custGeom>
            <a:avLst/>
            <a:gdLst/>
            <a:ahLst/>
            <a:cxnLst/>
            <a:rect l="l" t="t" r="r" b="b"/>
            <a:pathLst>
              <a:path w="76" h="86" extrusionOk="0">
                <a:moveTo>
                  <a:pt x="3" y="14"/>
                </a:moveTo>
                <a:cubicBezTo>
                  <a:pt x="11" y="10"/>
                  <a:pt x="18" y="5"/>
                  <a:pt x="26" y="0"/>
                </a:cubicBezTo>
                <a:cubicBezTo>
                  <a:pt x="29" y="0"/>
                  <a:pt x="32" y="0"/>
                  <a:pt x="35" y="0"/>
                </a:cubicBezTo>
                <a:cubicBezTo>
                  <a:pt x="35" y="21"/>
                  <a:pt x="35" y="43"/>
                  <a:pt x="35" y="65"/>
                </a:cubicBezTo>
                <a:cubicBezTo>
                  <a:pt x="41" y="64"/>
                  <a:pt x="47" y="63"/>
                  <a:pt x="50" y="63"/>
                </a:cubicBezTo>
                <a:cubicBezTo>
                  <a:pt x="62" y="63"/>
                  <a:pt x="67" y="65"/>
                  <a:pt x="69" y="66"/>
                </a:cubicBezTo>
                <a:cubicBezTo>
                  <a:pt x="72" y="67"/>
                  <a:pt x="74" y="69"/>
                  <a:pt x="75" y="72"/>
                </a:cubicBezTo>
                <a:cubicBezTo>
                  <a:pt x="76" y="75"/>
                  <a:pt x="73" y="80"/>
                  <a:pt x="67" y="84"/>
                </a:cubicBezTo>
                <a:cubicBezTo>
                  <a:pt x="61" y="85"/>
                  <a:pt x="56" y="86"/>
                  <a:pt x="52" y="86"/>
                </a:cubicBezTo>
                <a:cubicBezTo>
                  <a:pt x="45" y="86"/>
                  <a:pt x="38" y="86"/>
                  <a:pt x="32" y="83"/>
                </a:cubicBezTo>
                <a:cubicBezTo>
                  <a:pt x="30" y="81"/>
                  <a:pt x="28" y="80"/>
                  <a:pt x="27" y="79"/>
                </a:cubicBezTo>
                <a:cubicBezTo>
                  <a:pt x="27" y="77"/>
                  <a:pt x="27" y="74"/>
                  <a:pt x="27" y="72"/>
                </a:cubicBezTo>
                <a:cubicBezTo>
                  <a:pt x="26" y="51"/>
                  <a:pt x="26" y="30"/>
                  <a:pt x="26" y="10"/>
                </a:cubicBezTo>
                <a:cubicBezTo>
                  <a:pt x="20" y="14"/>
                  <a:pt x="14" y="19"/>
                  <a:pt x="8" y="23"/>
                </a:cubicBezTo>
                <a:cubicBezTo>
                  <a:pt x="5" y="24"/>
                  <a:pt x="3" y="23"/>
                  <a:pt x="2" y="21"/>
                </a:cubicBezTo>
                <a:cubicBezTo>
                  <a:pt x="0" y="19"/>
                  <a:pt x="1" y="16"/>
                  <a:pt x="3" y="14"/>
                </a:cubicBezTo>
                <a:close/>
              </a:path>
            </a:pathLst>
          </a:custGeom>
          <a:solidFill>
            <a:srgbClr val="F7F0F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0" name="Google Shape;710;p8"/>
          <p:cNvSpPr/>
          <p:nvPr/>
        </p:nvSpPr>
        <p:spPr>
          <a:xfrm>
            <a:off x="6548666" y="5079892"/>
            <a:ext cx="265505" cy="318606"/>
          </a:xfrm>
          <a:custGeom>
            <a:avLst/>
            <a:gdLst/>
            <a:ahLst/>
            <a:cxnLst/>
            <a:rect l="l" t="t" r="r" b="b"/>
            <a:pathLst>
              <a:path w="75" h="88" extrusionOk="0">
                <a:moveTo>
                  <a:pt x="3" y="16"/>
                </a:moveTo>
                <a:cubicBezTo>
                  <a:pt x="11" y="11"/>
                  <a:pt x="19" y="6"/>
                  <a:pt x="27" y="1"/>
                </a:cubicBezTo>
                <a:cubicBezTo>
                  <a:pt x="28" y="0"/>
                  <a:pt x="29" y="0"/>
                  <a:pt x="31" y="0"/>
                </a:cubicBezTo>
                <a:cubicBezTo>
                  <a:pt x="33" y="0"/>
                  <a:pt x="35" y="1"/>
                  <a:pt x="36" y="1"/>
                </a:cubicBezTo>
                <a:cubicBezTo>
                  <a:pt x="36" y="23"/>
                  <a:pt x="36" y="45"/>
                  <a:pt x="36" y="67"/>
                </a:cubicBezTo>
                <a:cubicBezTo>
                  <a:pt x="41" y="66"/>
                  <a:pt x="46" y="66"/>
                  <a:pt x="49" y="65"/>
                </a:cubicBezTo>
                <a:cubicBezTo>
                  <a:pt x="56" y="65"/>
                  <a:pt x="61" y="66"/>
                  <a:pt x="67" y="68"/>
                </a:cubicBezTo>
                <a:cubicBezTo>
                  <a:pt x="70" y="69"/>
                  <a:pt x="72" y="70"/>
                  <a:pt x="74" y="72"/>
                </a:cubicBezTo>
                <a:cubicBezTo>
                  <a:pt x="74" y="72"/>
                  <a:pt x="75" y="74"/>
                  <a:pt x="75" y="77"/>
                </a:cubicBezTo>
                <a:cubicBezTo>
                  <a:pt x="75" y="81"/>
                  <a:pt x="70" y="83"/>
                  <a:pt x="68" y="85"/>
                </a:cubicBezTo>
                <a:cubicBezTo>
                  <a:pt x="62" y="88"/>
                  <a:pt x="56" y="88"/>
                  <a:pt x="50" y="88"/>
                </a:cubicBezTo>
                <a:cubicBezTo>
                  <a:pt x="45" y="88"/>
                  <a:pt x="42" y="88"/>
                  <a:pt x="38" y="87"/>
                </a:cubicBezTo>
                <a:cubicBezTo>
                  <a:pt x="33" y="85"/>
                  <a:pt x="30" y="83"/>
                  <a:pt x="28" y="81"/>
                </a:cubicBezTo>
                <a:cubicBezTo>
                  <a:pt x="27" y="65"/>
                  <a:pt x="27" y="49"/>
                  <a:pt x="27" y="34"/>
                </a:cubicBezTo>
                <a:cubicBezTo>
                  <a:pt x="20" y="38"/>
                  <a:pt x="14" y="41"/>
                  <a:pt x="7" y="45"/>
                </a:cubicBezTo>
                <a:cubicBezTo>
                  <a:pt x="5" y="46"/>
                  <a:pt x="3" y="46"/>
                  <a:pt x="2" y="45"/>
                </a:cubicBezTo>
                <a:cubicBezTo>
                  <a:pt x="0" y="43"/>
                  <a:pt x="0" y="40"/>
                  <a:pt x="2" y="38"/>
                </a:cubicBezTo>
                <a:cubicBezTo>
                  <a:pt x="10" y="33"/>
                  <a:pt x="18" y="28"/>
                  <a:pt x="27" y="22"/>
                </a:cubicBezTo>
                <a:cubicBezTo>
                  <a:pt x="27" y="19"/>
                  <a:pt x="27" y="16"/>
                  <a:pt x="27" y="13"/>
                </a:cubicBezTo>
                <a:cubicBezTo>
                  <a:pt x="21" y="16"/>
                  <a:pt x="15" y="20"/>
                  <a:pt x="9" y="24"/>
                </a:cubicBezTo>
                <a:cubicBezTo>
                  <a:pt x="7" y="25"/>
                  <a:pt x="5" y="25"/>
                  <a:pt x="3" y="23"/>
                </a:cubicBezTo>
                <a:cubicBezTo>
                  <a:pt x="1" y="21"/>
                  <a:pt x="1" y="18"/>
                  <a:pt x="3" y="16"/>
                </a:cubicBezTo>
                <a:close/>
              </a:path>
            </a:pathLst>
          </a:custGeom>
          <a:solidFill>
            <a:srgbClr val="F6E1E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1" name="Google Shape;711;p8"/>
          <p:cNvSpPr/>
          <p:nvPr/>
        </p:nvSpPr>
        <p:spPr>
          <a:xfrm>
            <a:off x="5075107" y="1615043"/>
            <a:ext cx="278785" cy="517740"/>
          </a:xfrm>
          <a:custGeom>
            <a:avLst/>
            <a:gdLst/>
            <a:ahLst/>
            <a:cxnLst/>
            <a:rect l="l" t="t" r="r" b="b"/>
            <a:pathLst>
              <a:path w="77" h="145" extrusionOk="0">
                <a:moveTo>
                  <a:pt x="13" y="145"/>
                </a:moveTo>
                <a:cubicBezTo>
                  <a:pt x="12" y="145"/>
                  <a:pt x="11" y="145"/>
                  <a:pt x="10" y="144"/>
                </a:cubicBezTo>
                <a:cubicBezTo>
                  <a:pt x="3" y="142"/>
                  <a:pt x="0" y="132"/>
                  <a:pt x="2" y="116"/>
                </a:cubicBezTo>
                <a:cubicBezTo>
                  <a:pt x="4" y="101"/>
                  <a:pt x="9" y="83"/>
                  <a:pt x="16" y="64"/>
                </a:cubicBezTo>
                <a:cubicBezTo>
                  <a:pt x="24" y="46"/>
                  <a:pt x="34" y="29"/>
                  <a:pt x="43" y="18"/>
                </a:cubicBezTo>
                <a:cubicBezTo>
                  <a:pt x="53" y="5"/>
                  <a:pt x="62" y="0"/>
                  <a:pt x="68" y="3"/>
                </a:cubicBezTo>
                <a:cubicBezTo>
                  <a:pt x="75" y="6"/>
                  <a:pt x="77" y="15"/>
                  <a:pt x="76" y="31"/>
                </a:cubicBezTo>
                <a:cubicBezTo>
                  <a:pt x="74" y="46"/>
                  <a:pt x="69" y="64"/>
                  <a:pt x="61" y="83"/>
                </a:cubicBezTo>
                <a:cubicBezTo>
                  <a:pt x="48" y="114"/>
                  <a:pt x="28" y="145"/>
                  <a:pt x="13" y="145"/>
                </a:cubicBezTo>
                <a:close/>
                <a:moveTo>
                  <a:pt x="65" y="6"/>
                </a:moveTo>
                <a:cubicBezTo>
                  <a:pt x="60" y="6"/>
                  <a:pt x="53" y="11"/>
                  <a:pt x="46" y="20"/>
                </a:cubicBezTo>
                <a:cubicBezTo>
                  <a:pt x="37" y="31"/>
                  <a:pt x="28" y="47"/>
                  <a:pt x="20" y="66"/>
                </a:cubicBezTo>
                <a:cubicBezTo>
                  <a:pt x="13" y="84"/>
                  <a:pt x="8" y="102"/>
                  <a:pt x="6" y="116"/>
                </a:cubicBezTo>
                <a:cubicBezTo>
                  <a:pt x="5" y="130"/>
                  <a:pt x="7" y="139"/>
                  <a:pt x="11" y="141"/>
                </a:cubicBezTo>
                <a:cubicBezTo>
                  <a:pt x="20" y="144"/>
                  <a:pt x="41" y="121"/>
                  <a:pt x="58" y="81"/>
                </a:cubicBezTo>
                <a:cubicBezTo>
                  <a:pt x="65" y="63"/>
                  <a:pt x="70" y="45"/>
                  <a:pt x="72" y="31"/>
                </a:cubicBezTo>
                <a:cubicBezTo>
                  <a:pt x="73" y="17"/>
                  <a:pt x="71" y="8"/>
                  <a:pt x="67" y="7"/>
                </a:cubicBezTo>
                <a:cubicBezTo>
                  <a:pt x="66" y="6"/>
                  <a:pt x="65" y="6"/>
                  <a:pt x="65" y="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2" name="Google Shape;712;p8"/>
          <p:cNvSpPr/>
          <p:nvPr/>
        </p:nvSpPr>
        <p:spPr>
          <a:xfrm>
            <a:off x="4942354" y="1707974"/>
            <a:ext cx="531011" cy="292056"/>
          </a:xfrm>
          <a:custGeom>
            <a:avLst/>
            <a:gdLst/>
            <a:ahLst/>
            <a:cxnLst/>
            <a:rect l="l" t="t" r="r" b="b"/>
            <a:pathLst>
              <a:path w="150" h="82" extrusionOk="0">
                <a:moveTo>
                  <a:pt x="128" y="82"/>
                </a:moveTo>
                <a:cubicBezTo>
                  <a:pt x="125" y="82"/>
                  <a:pt x="122" y="82"/>
                  <a:pt x="119" y="81"/>
                </a:cubicBezTo>
                <a:cubicBezTo>
                  <a:pt x="104" y="80"/>
                  <a:pt x="86" y="75"/>
                  <a:pt x="68" y="67"/>
                </a:cubicBezTo>
                <a:cubicBezTo>
                  <a:pt x="33" y="53"/>
                  <a:pt x="0" y="30"/>
                  <a:pt x="6" y="15"/>
                </a:cubicBezTo>
                <a:cubicBezTo>
                  <a:pt x="12" y="0"/>
                  <a:pt x="52" y="8"/>
                  <a:pt x="86" y="22"/>
                </a:cubicBezTo>
                <a:cubicBezTo>
                  <a:pt x="105" y="30"/>
                  <a:pt x="121" y="39"/>
                  <a:pt x="133" y="49"/>
                </a:cubicBezTo>
                <a:cubicBezTo>
                  <a:pt x="145" y="59"/>
                  <a:pt x="150" y="68"/>
                  <a:pt x="148" y="74"/>
                </a:cubicBezTo>
                <a:cubicBezTo>
                  <a:pt x="145" y="79"/>
                  <a:pt x="139" y="82"/>
                  <a:pt x="128" y="82"/>
                </a:cubicBezTo>
                <a:close/>
                <a:moveTo>
                  <a:pt x="26" y="11"/>
                </a:moveTo>
                <a:cubicBezTo>
                  <a:pt x="17" y="11"/>
                  <a:pt x="11" y="13"/>
                  <a:pt x="10" y="17"/>
                </a:cubicBezTo>
                <a:cubicBezTo>
                  <a:pt x="6" y="26"/>
                  <a:pt x="30" y="47"/>
                  <a:pt x="69" y="63"/>
                </a:cubicBezTo>
                <a:cubicBezTo>
                  <a:pt x="87" y="71"/>
                  <a:pt x="105" y="76"/>
                  <a:pt x="120" y="77"/>
                </a:cubicBezTo>
                <a:cubicBezTo>
                  <a:pt x="133" y="79"/>
                  <a:pt x="142" y="77"/>
                  <a:pt x="144" y="72"/>
                </a:cubicBezTo>
                <a:cubicBezTo>
                  <a:pt x="146" y="68"/>
                  <a:pt x="141" y="60"/>
                  <a:pt x="130" y="52"/>
                </a:cubicBezTo>
                <a:cubicBezTo>
                  <a:pt x="119" y="43"/>
                  <a:pt x="103" y="33"/>
                  <a:pt x="85" y="26"/>
                </a:cubicBezTo>
                <a:cubicBezTo>
                  <a:pt x="61" y="16"/>
                  <a:pt x="40" y="11"/>
                  <a:pt x="26" y="1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3" name="Google Shape;713;p8"/>
          <p:cNvSpPr/>
          <p:nvPr/>
        </p:nvSpPr>
        <p:spPr>
          <a:xfrm>
            <a:off x="5154758" y="1814176"/>
            <a:ext cx="106202" cy="106202"/>
          </a:xfrm>
          <a:prstGeom prst="ellipse">
            <a:avLst/>
          </a:prstGeom>
          <a:solidFill>
            <a:srgbClr val="E3F0E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4" name="Google Shape;714;p8"/>
          <p:cNvSpPr/>
          <p:nvPr/>
        </p:nvSpPr>
        <p:spPr>
          <a:xfrm>
            <a:off x="5181309" y="2013301"/>
            <a:ext cx="66381" cy="66381"/>
          </a:xfrm>
          <a:prstGeom prst="ellipse">
            <a:avLst/>
          </a:prstGeom>
          <a:solidFill>
            <a:srgbClr val="E3F0E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5" name="Google Shape;715;p8"/>
          <p:cNvSpPr/>
          <p:nvPr/>
        </p:nvSpPr>
        <p:spPr>
          <a:xfrm>
            <a:off x="5048556" y="1721245"/>
            <a:ext cx="66381" cy="79652"/>
          </a:xfrm>
          <a:prstGeom prst="ellipse">
            <a:avLst/>
          </a:prstGeom>
          <a:solidFill>
            <a:srgbClr val="E3F0E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6" name="Google Shape;716;p8"/>
          <p:cNvSpPr/>
          <p:nvPr/>
        </p:nvSpPr>
        <p:spPr>
          <a:xfrm>
            <a:off x="4079466" y="2677064"/>
            <a:ext cx="212404" cy="411537"/>
          </a:xfrm>
          <a:custGeom>
            <a:avLst/>
            <a:gdLst/>
            <a:ahLst/>
            <a:cxnLst/>
            <a:rect l="l" t="t" r="r" b="b"/>
            <a:pathLst>
              <a:path w="62" h="114" extrusionOk="0">
                <a:moveTo>
                  <a:pt x="2" y="69"/>
                </a:moveTo>
                <a:cubicBezTo>
                  <a:pt x="10" y="69"/>
                  <a:pt x="17" y="69"/>
                  <a:pt x="25" y="69"/>
                </a:cubicBezTo>
                <a:cubicBezTo>
                  <a:pt x="25" y="75"/>
                  <a:pt x="25" y="80"/>
                  <a:pt x="25" y="86"/>
                </a:cubicBezTo>
                <a:cubicBezTo>
                  <a:pt x="26" y="86"/>
                  <a:pt x="27" y="88"/>
                  <a:pt x="29" y="88"/>
                </a:cubicBezTo>
                <a:cubicBezTo>
                  <a:pt x="31" y="88"/>
                  <a:pt x="32" y="87"/>
                  <a:pt x="33" y="87"/>
                </a:cubicBezTo>
                <a:cubicBezTo>
                  <a:pt x="33" y="85"/>
                  <a:pt x="33" y="83"/>
                  <a:pt x="33" y="80"/>
                </a:cubicBezTo>
                <a:cubicBezTo>
                  <a:pt x="34" y="76"/>
                  <a:pt x="34" y="73"/>
                  <a:pt x="33" y="71"/>
                </a:cubicBezTo>
                <a:cubicBezTo>
                  <a:pt x="32" y="68"/>
                  <a:pt x="30" y="67"/>
                  <a:pt x="26" y="64"/>
                </a:cubicBezTo>
                <a:cubicBezTo>
                  <a:pt x="17" y="59"/>
                  <a:pt x="14" y="60"/>
                  <a:pt x="10" y="57"/>
                </a:cubicBezTo>
                <a:cubicBezTo>
                  <a:pt x="1" y="51"/>
                  <a:pt x="0" y="37"/>
                  <a:pt x="1" y="28"/>
                </a:cubicBezTo>
                <a:cubicBezTo>
                  <a:pt x="2" y="25"/>
                  <a:pt x="3" y="20"/>
                  <a:pt x="6" y="16"/>
                </a:cubicBezTo>
                <a:cubicBezTo>
                  <a:pt x="12" y="8"/>
                  <a:pt x="22" y="8"/>
                  <a:pt x="24" y="8"/>
                </a:cubicBezTo>
                <a:cubicBezTo>
                  <a:pt x="25" y="5"/>
                  <a:pt x="25" y="3"/>
                  <a:pt x="25" y="0"/>
                </a:cubicBezTo>
                <a:cubicBezTo>
                  <a:pt x="29" y="0"/>
                  <a:pt x="32" y="0"/>
                  <a:pt x="36" y="0"/>
                </a:cubicBezTo>
                <a:cubicBezTo>
                  <a:pt x="36" y="3"/>
                  <a:pt x="36" y="5"/>
                  <a:pt x="36" y="8"/>
                </a:cubicBezTo>
                <a:cubicBezTo>
                  <a:pt x="38" y="8"/>
                  <a:pt x="42" y="8"/>
                  <a:pt x="46" y="10"/>
                </a:cubicBezTo>
                <a:cubicBezTo>
                  <a:pt x="47" y="10"/>
                  <a:pt x="51" y="12"/>
                  <a:pt x="54" y="15"/>
                </a:cubicBezTo>
                <a:cubicBezTo>
                  <a:pt x="61" y="23"/>
                  <a:pt x="59" y="34"/>
                  <a:pt x="59" y="35"/>
                </a:cubicBezTo>
                <a:cubicBezTo>
                  <a:pt x="50" y="35"/>
                  <a:pt x="42" y="36"/>
                  <a:pt x="33" y="36"/>
                </a:cubicBezTo>
                <a:cubicBezTo>
                  <a:pt x="33" y="33"/>
                  <a:pt x="33" y="30"/>
                  <a:pt x="33" y="26"/>
                </a:cubicBezTo>
                <a:cubicBezTo>
                  <a:pt x="33" y="24"/>
                  <a:pt x="32" y="23"/>
                  <a:pt x="30" y="22"/>
                </a:cubicBezTo>
                <a:cubicBezTo>
                  <a:pt x="29" y="22"/>
                  <a:pt x="27" y="24"/>
                  <a:pt x="27" y="26"/>
                </a:cubicBezTo>
                <a:cubicBezTo>
                  <a:pt x="27" y="27"/>
                  <a:pt x="26" y="29"/>
                  <a:pt x="26" y="31"/>
                </a:cubicBezTo>
                <a:cubicBezTo>
                  <a:pt x="26" y="33"/>
                  <a:pt x="27" y="35"/>
                  <a:pt x="27" y="36"/>
                </a:cubicBezTo>
                <a:cubicBezTo>
                  <a:pt x="28" y="40"/>
                  <a:pt x="33" y="42"/>
                  <a:pt x="43" y="47"/>
                </a:cubicBezTo>
                <a:cubicBezTo>
                  <a:pt x="47" y="48"/>
                  <a:pt x="50" y="50"/>
                  <a:pt x="54" y="53"/>
                </a:cubicBezTo>
                <a:cubicBezTo>
                  <a:pt x="55" y="54"/>
                  <a:pt x="55" y="55"/>
                  <a:pt x="56" y="56"/>
                </a:cubicBezTo>
                <a:cubicBezTo>
                  <a:pt x="58" y="58"/>
                  <a:pt x="60" y="61"/>
                  <a:pt x="61" y="68"/>
                </a:cubicBezTo>
                <a:cubicBezTo>
                  <a:pt x="61" y="74"/>
                  <a:pt x="62" y="81"/>
                  <a:pt x="59" y="89"/>
                </a:cubicBezTo>
                <a:cubicBezTo>
                  <a:pt x="58" y="92"/>
                  <a:pt x="56" y="95"/>
                  <a:pt x="53" y="98"/>
                </a:cubicBezTo>
                <a:cubicBezTo>
                  <a:pt x="47" y="104"/>
                  <a:pt x="40" y="104"/>
                  <a:pt x="37" y="104"/>
                </a:cubicBezTo>
                <a:cubicBezTo>
                  <a:pt x="37" y="108"/>
                  <a:pt x="37" y="111"/>
                  <a:pt x="37" y="114"/>
                </a:cubicBezTo>
                <a:cubicBezTo>
                  <a:pt x="33" y="114"/>
                  <a:pt x="29" y="113"/>
                  <a:pt x="26" y="113"/>
                </a:cubicBezTo>
                <a:cubicBezTo>
                  <a:pt x="26" y="110"/>
                  <a:pt x="25" y="108"/>
                  <a:pt x="25" y="105"/>
                </a:cubicBezTo>
                <a:cubicBezTo>
                  <a:pt x="22" y="105"/>
                  <a:pt x="17" y="104"/>
                  <a:pt x="13" y="101"/>
                </a:cubicBezTo>
                <a:cubicBezTo>
                  <a:pt x="2" y="95"/>
                  <a:pt x="1" y="82"/>
                  <a:pt x="1" y="79"/>
                </a:cubicBezTo>
                <a:cubicBezTo>
                  <a:pt x="1" y="75"/>
                  <a:pt x="1" y="71"/>
                  <a:pt x="2" y="69"/>
                </a:cubicBezTo>
                <a:close/>
              </a:path>
            </a:pathLst>
          </a:custGeom>
          <a:solidFill>
            <a:srgbClr val="F5F6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7" name="Google Shape;717;p8"/>
          <p:cNvSpPr/>
          <p:nvPr/>
        </p:nvSpPr>
        <p:spPr>
          <a:xfrm>
            <a:off x="3946713" y="4031141"/>
            <a:ext cx="491189" cy="252234"/>
          </a:xfrm>
          <a:custGeom>
            <a:avLst/>
            <a:gdLst/>
            <a:ahLst/>
            <a:cxnLst/>
            <a:rect l="l" t="t" r="r" b="b"/>
            <a:pathLst>
              <a:path w="137" h="71" extrusionOk="0">
                <a:moveTo>
                  <a:pt x="0" y="69"/>
                </a:moveTo>
                <a:cubicBezTo>
                  <a:pt x="45" y="70"/>
                  <a:pt x="90" y="70"/>
                  <a:pt x="135" y="71"/>
                </a:cubicBezTo>
                <a:cubicBezTo>
                  <a:pt x="136" y="69"/>
                  <a:pt x="137" y="65"/>
                  <a:pt x="135" y="60"/>
                </a:cubicBezTo>
                <a:cubicBezTo>
                  <a:pt x="133" y="51"/>
                  <a:pt x="125" y="47"/>
                  <a:pt x="124" y="46"/>
                </a:cubicBezTo>
                <a:cubicBezTo>
                  <a:pt x="124" y="44"/>
                  <a:pt x="125" y="40"/>
                  <a:pt x="124" y="36"/>
                </a:cubicBezTo>
                <a:cubicBezTo>
                  <a:pt x="123" y="26"/>
                  <a:pt x="117" y="20"/>
                  <a:pt x="114" y="17"/>
                </a:cubicBezTo>
                <a:cubicBezTo>
                  <a:pt x="102" y="5"/>
                  <a:pt x="82" y="0"/>
                  <a:pt x="63" y="4"/>
                </a:cubicBezTo>
                <a:cubicBezTo>
                  <a:pt x="43" y="8"/>
                  <a:pt x="32" y="22"/>
                  <a:pt x="28" y="26"/>
                </a:cubicBezTo>
                <a:cubicBezTo>
                  <a:pt x="25" y="28"/>
                  <a:pt x="16" y="32"/>
                  <a:pt x="9" y="41"/>
                </a:cubicBezTo>
                <a:cubicBezTo>
                  <a:pt x="0" y="52"/>
                  <a:pt x="0" y="65"/>
                  <a:pt x="0" y="69"/>
                </a:cubicBezTo>
                <a:close/>
              </a:path>
            </a:pathLst>
          </a:custGeom>
          <a:solidFill>
            <a:srgbClr val="F6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8" name="Google Shape;718;p8"/>
          <p:cNvSpPr/>
          <p:nvPr/>
        </p:nvSpPr>
        <p:spPr>
          <a:xfrm>
            <a:off x="4066186" y="4070971"/>
            <a:ext cx="132753" cy="79652"/>
          </a:xfrm>
          <a:custGeom>
            <a:avLst/>
            <a:gdLst/>
            <a:ahLst/>
            <a:cxnLst/>
            <a:rect l="l" t="t" r="r" b="b"/>
            <a:pathLst>
              <a:path w="37" h="25" extrusionOk="0">
                <a:moveTo>
                  <a:pt x="0" y="24"/>
                </a:moveTo>
                <a:cubicBezTo>
                  <a:pt x="2" y="21"/>
                  <a:pt x="5" y="15"/>
                  <a:pt x="11" y="9"/>
                </a:cubicBezTo>
                <a:cubicBezTo>
                  <a:pt x="21" y="1"/>
                  <a:pt x="33" y="0"/>
                  <a:pt x="37" y="0"/>
                </a:cubicBezTo>
                <a:cubicBezTo>
                  <a:pt x="37" y="9"/>
                  <a:pt x="37" y="17"/>
                  <a:pt x="37" y="25"/>
                </a:cubicBezTo>
                <a:cubicBezTo>
                  <a:pt x="25" y="25"/>
                  <a:pt x="13" y="24"/>
                  <a:pt x="0" y="24"/>
                </a:cubicBezTo>
                <a:close/>
              </a:path>
            </a:pathLst>
          </a:custGeom>
          <a:solidFill>
            <a:srgbClr val="39A8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9" name="Google Shape;719;p8"/>
          <p:cNvSpPr/>
          <p:nvPr/>
        </p:nvSpPr>
        <p:spPr>
          <a:xfrm>
            <a:off x="4225490" y="4070971"/>
            <a:ext cx="132753" cy="79652"/>
          </a:xfrm>
          <a:custGeom>
            <a:avLst/>
            <a:gdLst/>
            <a:ahLst/>
            <a:cxnLst/>
            <a:rect l="l" t="t" r="r" b="b"/>
            <a:pathLst>
              <a:path w="37" h="24" extrusionOk="0">
                <a:moveTo>
                  <a:pt x="0" y="0"/>
                </a:moveTo>
                <a:cubicBezTo>
                  <a:pt x="0" y="8"/>
                  <a:pt x="0" y="16"/>
                  <a:pt x="0" y="24"/>
                </a:cubicBezTo>
                <a:cubicBezTo>
                  <a:pt x="12" y="24"/>
                  <a:pt x="25" y="24"/>
                  <a:pt x="37" y="24"/>
                </a:cubicBezTo>
                <a:cubicBezTo>
                  <a:pt x="35" y="20"/>
                  <a:pt x="32" y="14"/>
                  <a:pt x="24" y="9"/>
                </a:cubicBezTo>
                <a:cubicBezTo>
                  <a:pt x="14" y="1"/>
                  <a:pt x="4" y="0"/>
                  <a:pt x="0" y="0"/>
                </a:cubicBezTo>
                <a:close/>
              </a:path>
            </a:pathLst>
          </a:custGeom>
          <a:solidFill>
            <a:srgbClr val="39A8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20" name="Google Shape;720;p8"/>
          <p:cNvSpPr/>
          <p:nvPr/>
        </p:nvSpPr>
        <p:spPr>
          <a:xfrm>
            <a:off x="4026365" y="4230275"/>
            <a:ext cx="92931" cy="92931"/>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21" name="Google Shape;721;p8"/>
          <p:cNvSpPr/>
          <p:nvPr/>
        </p:nvSpPr>
        <p:spPr>
          <a:xfrm>
            <a:off x="4013085" y="4230275"/>
            <a:ext cx="106202" cy="106202"/>
          </a:xfrm>
          <a:custGeom>
            <a:avLst/>
            <a:gdLst/>
            <a:ahLst/>
            <a:cxnLst/>
            <a:rect l="l" t="t" r="r" b="b"/>
            <a:pathLst>
              <a:path w="29" h="28" extrusionOk="0">
                <a:moveTo>
                  <a:pt x="14" y="28"/>
                </a:moveTo>
                <a:cubicBezTo>
                  <a:pt x="6" y="28"/>
                  <a:pt x="0" y="22"/>
                  <a:pt x="0" y="14"/>
                </a:cubicBezTo>
                <a:cubicBezTo>
                  <a:pt x="0" y="6"/>
                  <a:pt x="6" y="0"/>
                  <a:pt x="14" y="0"/>
                </a:cubicBezTo>
                <a:cubicBezTo>
                  <a:pt x="22" y="0"/>
                  <a:pt x="29" y="6"/>
                  <a:pt x="29" y="14"/>
                </a:cubicBezTo>
                <a:cubicBezTo>
                  <a:pt x="29" y="22"/>
                  <a:pt x="22" y="28"/>
                  <a:pt x="14" y="28"/>
                </a:cubicBezTo>
                <a:close/>
                <a:moveTo>
                  <a:pt x="14" y="3"/>
                </a:moveTo>
                <a:cubicBezTo>
                  <a:pt x="8" y="3"/>
                  <a:pt x="3" y="8"/>
                  <a:pt x="3" y="14"/>
                </a:cubicBezTo>
                <a:cubicBezTo>
                  <a:pt x="3" y="20"/>
                  <a:pt x="8" y="25"/>
                  <a:pt x="14" y="25"/>
                </a:cubicBezTo>
                <a:cubicBezTo>
                  <a:pt x="21" y="25"/>
                  <a:pt x="26" y="20"/>
                  <a:pt x="26" y="14"/>
                </a:cubicBezTo>
                <a:cubicBezTo>
                  <a:pt x="26" y="8"/>
                  <a:pt x="21" y="3"/>
                  <a:pt x="14" y="3"/>
                </a:cubicBezTo>
                <a:close/>
              </a:path>
            </a:pathLst>
          </a:custGeom>
          <a:solidFill>
            <a:srgbClr val="2EA8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22" name="Google Shape;722;p8"/>
          <p:cNvSpPr/>
          <p:nvPr/>
        </p:nvSpPr>
        <p:spPr>
          <a:xfrm>
            <a:off x="4305141" y="4230275"/>
            <a:ext cx="92931" cy="92931"/>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23" name="Google Shape;723;p8"/>
          <p:cNvSpPr/>
          <p:nvPr/>
        </p:nvSpPr>
        <p:spPr>
          <a:xfrm>
            <a:off x="4305141" y="4230275"/>
            <a:ext cx="106202" cy="106202"/>
          </a:xfrm>
          <a:custGeom>
            <a:avLst/>
            <a:gdLst/>
            <a:ahLst/>
            <a:cxnLst/>
            <a:rect l="l" t="t" r="r" b="b"/>
            <a:pathLst>
              <a:path w="29" h="28" extrusionOk="0">
                <a:moveTo>
                  <a:pt x="14" y="28"/>
                </a:moveTo>
                <a:cubicBezTo>
                  <a:pt x="6" y="28"/>
                  <a:pt x="0" y="22"/>
                  <a:pt x="0" y="14"/>
                </a:cubicBezTo>
                <a:cubicBezTo>
                  <a:pt x="0" y="6"/>
                  <a:pt x="6" y="0"/>
                  <a:pt x="14" y="0"/>
                </a:cubicBezTo>
                <a:cubicBezTo>
                  <a:pt x="22" y="0"/>
                  <a:pt x="29" y="6"/>
                  <a:pt x="29" y="14"/>
                </a:cubicBezTo>
                <a:cubicBezTo>
                  <a:pt x="29" y="22"/>
                  <a:pt x="22" y="28"/>
                  <a:pt x="14" y="28"/>
                </a:cubicBezTo>
                <a:close/>
                <a:moveTo>
                  <a:pt x="14" y="3"/>
                </a:moveTo>
                <a:cubicBezTo>
                  <a:pt x="8" y="3"/>
                  <a:pt x="3" y="8"/>
                  <a:pt x="3" y="14"/>
                </a:cubicBezTo>
                <a:cubicBezTo>
                  <a:pt x="3" y="20"/>
                  <a:pt x="8" y="25"/>
                  <a:pt x="14" y="25"/>
                </a:cubicBezTo>
                <a:cubicBezTo>
                  <a:pt x="21" y="25"/>
                  <a:pt x="26" y="20"/>
                  <a:pt x="26" y="14"/>
                </a:cubicBezTo>
                <a:cubicBezTo>
                  <a:pt x="26" y="8"/>
                  <a:pt x="21" y="3"/>
                  <a:pt x="14" y="3"/>
                </a:cubicBezTo>
                <a:close/>
              </a:path>
            </a:pathLst>
          </a:custGeom>
          <a:solidFill>
            <a:srgbClr val="2EA8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24" name="Google Shape;724;p8"/>
          <p:cNvSpPr/>
          <p:nvPr/>
        </p:nvSpPr>
        <p:spPr>
          <a:xfrm>
            <a:off x="5022006" y="5106442"/>
            <a:ext cx="398258" cy="398258"/>
          </a:xfrm>
          <a:custGeom>
            <a:avLst/>
            <a:gdLst/>
            <a:ahLst/>
            <a:cxnLst/>
            <a:rect l="l" t="t" r="r" b="b"/>
            <a:pathLst>
              <a:path w="109" h="111" extrusionOk="0">
                <a:moveTo>
                  <a:pt x="13" y="63"/>
                </a:moveTo>
                <a:cubicBezTo>
                  <a:pt x="13" y="65"/>
                  <a:pt x="14" y="69"/>
                  <a:pt x="15" y="73"/>
                </a:cubicBezTo>
                <a:cubicBezTo>
                  <a:pt x="17" y="76"/>
                  <a:pt x="19" y="78"/>
                  <a:pt x="20" y="79"/>
                </a:cubicBezTo>
                <a:cubicBezTo>
                  <a:pt x="17" y="82"/>
                  <a:pt x="14" y="86"/>
                  <a:pt x="11" y="89"/>
                </a:cubicBezTo>
                <a:cubicBezTo>
                  <a:pt x="15" y="92"/>
                  <a:pt x="19" y="96"/>
                  <a:pt x="23" y="99"/>
                </a:cubicBezTo>
                <a:cubicBezTo>
                  <a:pt x="25" y="97"/>
                  <a:pt x="28" y="94"/>
                  <a:pt x="30" y="91"/>
                </a:cubicBezTo>
                <a:cubicBezTo>
                  <a:pt x="32" y="93"/>
                  <a:pt x="34" y="95"/>
                  <a:pt x="37" y="96"/>
                </a:cubicBezTo>
                <a:cubicBezTo>
                  <a:pt x="41" y="98"/>
                  <a:pt x="44" y="98"/>
                  <a:pt x="46" y="98"/>
                </a:cubicBezTo>
                <a:cubicBezTo>
                  <a:pt x="46" y="102"/>
                  <a:pt x="46" y="106"/>
                  <a:pt x="46" y="110"/>
                </a:cubicBezTo>
                <a:cubicBezTo>
                  <a:pt x="52" y="111"/>
                  <a:pt x="57" y="111"/>
                  <a:pt x="62" y="111"/>
                </a:cubicBezTo>
                <a:cubicBezTo>
                  <a:pt x="63" y="107"/>
                  <a:pt x="63" y="102"/>
                  <a:pt x="63" y="98"/>
                </a:cubicBezTo>
                <a:cubicBezTo>
                  <a:pt x="65" y="97"/>
                  <a:pt x="69" y="97"/>
                  <a:pt x="72" y="95"/>
                </a:cubicBezTo>
                <a:cubicBezTo>
                  <a:pt x="76" y="94"/>
                  <a:pt x="79" y="92"/>
                  <a:pt x="80" y="91"/>
                </a:cubicBezTo>
                <a:cubicBezTo>
                  <a:pt x="83" y="94"/>
                  <a:pt x="85" y="97"/>
                  <a:pt x="88" y="100"/>
                </a:cubicBezTo>
                <a:cubicBezTo>
                  <a:pt x="91" y="97"/>
                  <a:pt x="95" y="93"/>
                  <a:pt x="99" y="90"/>
                </a:cubicBezTo>
                <a:cubicBezTo>
                  <a:pt x="96" y="87"/>
                  <a:pt x="93" y="83"/>
                  <a:pt x="90" y="80"/>
                </a:cubicBezTo>
                <a:cubicBezTo>
                  <a:pt x="92" y="79"/>
                  <a:pt x="94" y="76"/>
                  <a:pt x="96" y="72"/>
                </a:cubicBezTo>
                <a:cubicBezTo>
                  <a:pt x="98" y="69"/>
                  <a:pt x="98" y="66"/>
                  <a:pt x="98" y="64"/>
                </a:cubicBezTo>
                <a:cubicBezTo>
                  <a:pt x="102" y="64"/>
                  <a:pt x="105" y="64"/>
                  <a:pt x="109" y="64"/>
                </a:cubicBezTo>
                <a:cubicBezTo>
                  <a:pt x="109" y="58"/>
                  <a:pt x="109" y="53"/>
                  <a:pt x="109" y="48"/>
                </a:cubicBezTo>
                <a:cubicBezTo>
                  <a:pt x="106" y="48"/>
                  <a:pt x="102" y="48"/>
                  <a:pt x="98" y="49"/>
                </a:cubicBezTo>
                <a:cubicBezTo>
                  <a:pt x="98" y="46"/>
                  <a:pt x="97" y="43"/>
                  <a:pt x="95" y="39"/>
                </a:cubicBezTo>
                <a:cubicBezTo>
                  <a:pt x="94" y="36"/>
                  <a:pt x="92" y="33"/>
                  <a:pt x="90" y="31"/>
                </a:cubicBezTo>
                <a:cubicBezTo>
                  <a:pt x="94" y="28"/>
                  <a:pt x="97" y="25"/>
                  <a:pt x="100" y="22"/>
                </a:cubicBezTo>
                <a:cubicBezTo>
                  <a:pt x="96" y="18"/>
                  <a:pt x="92" y="14"/>
                  <a:pt x="88" y="11"/>
                </a:cubicBezTo>
                <a:cubicBezTo>
                  <a:pt x="85" y="14"/>
                  <a:pt x="83" y="17"/>
                  <a:pt x="80" y="20"/>
                </a:cubicBezTo>
                <a:cubicBezTo>
                  <a:pt x="79" y="19"/>
                  <a:pt x="76" y="17"/>
                  <a:pt x="72" y="16"/>
                </a:cubicBezTo>
                <a:cubicBezTo>
                  <a:pt x="69" y="15"/>
                  <a:pt x="66" y="14"/>
                  <a:pt x="63" y="14"/>
                </a:cubicBezTo>
                <a:cubicBezTo>
                  <a:pt x="63" y="9"/>
                  <a:pt x="63" y="5"/>
                  <a:pt x="63" y="1"/>
                </a:cubicBezTo>
                <a:cubicBezTo>
                  <a:pt x="57" y="1"/>
                  <a:pt x="52" y="0"/>
                  <a:pt x="47" y="0"/>
                </a:cubicBezTo>
                <a:cubicBezTo>
                  <a:pt x="47" y="5"/>
                  <a:pt x="47" y="9"/>
                  <a:pt x="46" y="13"/>
                </a:cubicBezTo>
                <a:cubicBezTo>
                  <a:pt x="45" y="13"/>
                  <a:pt x="41" y="13"/>
                  <a:pt x="37" y="15"/>
                </a:cubicBezTo>
                <a:cubicBezTo>
                  <a:pt x="34" y="17"/>
                  <a:pt x="32" y="19"/>
                  <a:pt x="31" y="20"/>
                </a:cubicBezTo>
                <a:cubicBezTo>
                  <a:pt x="28" y="17"/>
                  <a:pt x="25" y="14"/>
                  <a:pt x="22" y="11"/>
                </a:cubicBezTo>
                <a:cubicBezTo>
                  <a:pt x="19" y="15"/>
                  <a:pt x="15" y="19"/>
                  <a:pt x="11" y="22"/>
                </a:cubicBezTo>
                <a:cubicBezTo>
                  <a:pt x="14" y="25"/>
                  <a:pt x="17" y="28"/>
                  <a:pt x="20" y="31"/>
                </a:cubicBezTo>
                <a:cubicBezTo>
                  <a:pt x="19" y="33"/>
                  <a:pt x="17" y="36"/>
                  <a:pt x="15" y="40"/>
                </a:cubicBezTo>
                <a:cubicBezTo>
                  <a:pt x="14" y="43"/>
                  <a:pt x="13" y="47"/>
                  <a:pt x="12" y="49"/>
                </a:cubicBezTo>
                <a:cubicBezTo>
                  <a:pt x="9" y="48"/>
                  <a:pt x="5" y="49"/>
                  <a:pt x="1" y="48"/>
                </a:cubicBezTo>
                <a:cubicBezTo>
                  <a:pt x="1" y="53"/>
                  <a:pt x="1" y="57"/>
                  <a:pt x="0" y="62"/>
                </a:cubicBezTo>
                <a:cubicBezTo>
                  <a:pt x="5" y="63"/>
                  <a:pt x="9" y="63"/>
                  <a:pt x="13" y="63"/>
                </a:cubicBezTo>
                <a:close/>
              </a:path>
            </a:pathLst>
          </a:custGeom>
          <a:solidFill>
            <a:srgbClr val="F1F6F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25" name="Google Shape;725;p8"/>
          <p:cNvSpPr/>
          <p:nvPr/>
        </p:nvSpPr>
        <p:spPr>
          <a:xfrm>
            <a:off x="5114937" y="5186094"/>
            <a:ext cx="225684" cy="225684"/>
          </a:xfrm>
          <a:prstGeom prst="ellipse">
            <a:avLst/>
          </a:prstGeom>
          <a:solidFill>
            <a:srgbClr val="17537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26" name="Google Shape;726;p8"/>
          <p:cNvSpPr/>
          <p:nvPr/>
        </p:nvSpPr>
        <p:spPr>
          <a:xfrm>
            <a:off x="5154758" y="5239195"/>
            <a:ext cx="146032" cy="132753"/>
          </a:xfrm>
          <a:prstGeom prst="ellipse">
            <a:avLst/>
          </a:prstGeom>
          <a:solidFill>
            <a:srgbClr val="F5F4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cxnSp>
        <p:nvCxnSpPr>
          <p:cNvPr id="727" name="Google Shape;727;p8"/>
          <p:cNvCxnSpPr/>
          <p:nvPr/>
        </p:nvCxnSpPr>
        <p:spPr>
          <a:xfrm>
            <a:off x="1121627" y="1560708"/>
            <a:ext cx="3808949" cy="0"/>
          </a:xfrm>
          <a:prstGeom prst="straightConnector1">
            <a:avLst/>
          </a:prstGeom>
          <a:noFill/>
          <a:ln w="9525" cap="flat" cmpd="sng">
            <a:solidFill>
              <a:schemeClr val="accent1"/>
            </a:solidFill>
            <a:prstDash val="solid"/>
            <a:bevel/>
            <a:headEnd type="oval" w="med" len="med"/>
            <a:tailEnd type="oval" w="med" len="med"/>
          </a:ln>
        </p:spPr>
      </p:cxnSp>
      <p:grpSp>
        <p:nvGrpSpPr>
          <p:cNvPr id="728" name="Google Shape;728;p8"/>
          <p:cNvGrpSpPr/>
          <p:nvPr/>
        </p:nvGrpSpPr>
        <p:grpSpPr>
          <a:xfrm>
            <a:off x="1198675" y="1239040"/>
            <a:ext cx="3120028" cy="800801"/>
            <a:chOff x="578400" y="4074290"/>
            <a:chExt cx="1622393" cy="884328"/>
          </a:xfrm>
        </p:grpSpPr>
        <p:sp>
          <p:nvSpPr>
            <p:cNvPr id="729" name="Google Shape;729;p8"/>
            <p:cNvSpPr txBox="1"/>
            <p:nvPr/>
          </p:nvSpPr>
          <p:spPr>
            <a:xfrm>
              <a:off x="578400" y="4496953"/>
              <a:ext cx="16223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Example Text : Get a modern PowerPoint  Presentation that is beautifully designed. </a:t>
              </a:r>
              <a:endParaRPr/>
            </a:p>
          </p:txBody>
        </p:sp>
        <p:sp>
          <p:nvSpPr>
            <p:cNvPr id="730" name="Google Shape;730;p8"/>
            <p:cNvSpPr txBox="1"/>
            <p:nvPr/>
          </p:nvSpPr>
          <p:spPr>
            <a:xfrm>
              <a:off x="578400" y="4074290"/>
              <a:ext cx="1622393" cy="276999"/>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200" b="1">
                  <a:solidFill>
                    <a:schemeClr val="dk1"/>
                  </a:solidFill>
                  <a:latin typeface="Arial"/>
                  <a:ea typeface="Arial"/>
                  <a:cs typeface="Arial"/>
                  <a:sym typeface="Arial"/>
                </a:rPr>
                <a:t>Contents Here</a:t>
              </a:r>
              <a:endParaRPr sz="1200" b="1">
                <a:solidFill>
                  <a:schemeClr val="dk1"/>
                </a:solidFill>
                <a:latin typeface="Arial"/>
                <a:ea typeface="Arial"/>
                <a:cs typeface="Arial"/>
                <a:sym typeface="Arial"/>
              </a:endParaRPr>
            </a:p>
          </p:txBody>
        </p:sp>
      </p:grpSp>
      <p:cxnSp>
        <p:nvCxnSpPr>
          <p:cNvPr id="731" name="Google Shape;731;p8"/>
          <p:cNvCxnSpPr/>
          <p:nvPr/>
        </p:nvCxnSpPr>
        <p:spPr>
          <a:xfrm>
            <a:off x="1121627" y="2493610"/>
            <a:ext cx="3974555" cy="0"/>
          </a:xfrm>
          <a:prstGeom prst="straightConnector1">
            <a:avLst/>
          </a:prstGeom>
          <a:noFill/>
          <a:ln w="9525" cap="flat" cmpd="sng">
            <a:solidFill>
              <a:schemeClr val="accent2"/>
            </a:solidFill>
            <a:prstDash val="solid"/>
            <a:bevel/>
            <a:headEnd type="oval" w="med" len="med"/>
            <a:tailEnd type="oval" w="med" len="med"/>
          </a:ln>
        </p:spPr>
      </p:cxnSp>
      <p:grpSp>
        <p:nvGrpSpPr>
          <p:cNvPr id="732" name="Google Shape;732;p8"/>
          <p:cNvGrpSpPr/>
          <p:nvPr/>
        </p:nvGrpSpPr>
        <p:grpSpPr>
          <a:xfrm>
            <a:off x="1198675" y="2171941"/>
            <a:ext cx="3120028" cy="800801"/>
            <a:chOff x="578400" y="4074290"/>
            <a:chExt cx="1622393" cy="884328"/>
          </a:xfrm>
        </p:grpSpPr>
        <p:sp>
          <p:nvSpPr>
            <p:cNvPr id="733" name="Google Shape;733;p8"/>
            <p:cNvSpPr txBox="1"/>
            <p:nvPr/>
          </p:nvSpPr>
          <p:spPr>
            <a:xfrm>
              <a:off x="578400" y="4496953"/>
              <a:ext cx="16223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Example Text : Get a modern PowerPoint  Presentation that is beautifully designed. </a:t>
              </a:r>
              <a:endParaRPr/>
            </a:p>
          </p:txBody>
        </p:sp>
        <p:sp>
          <p:nvSpPr>
            <p:cNvPr id="734" name="Google Shape;734;p8"/>
            <p:cNvSpPr txBox="1"/>
            <p:nvPr/>
          </p:nvSpPr>
          <p:spPr>
            <a:xfrm>
              <a:off x="578400" y="4074290"/>
              <a:ext cx="1622393" cy="276999"/>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200" b="1">
                  <a:solidFill>
                    <a:schemeClr val="dk1"/>
                  </a:solidFill>
                  <a:latin typeface="Arial"/>
                  <a:ea typeface="Arial"/>
                  <a:cs typeface="Arial"/>
                  <a:sym typeface="Arial"/>
                </a:rPr>
                <a:t>Contents Here</a:t>
              </a:r>
              <a:endParaRPr sz="1200" b="1">
                <a:solidFill>
                  <a:schemeClr val="dk1"/>
                </a:solidFill>
                <a:latin typeface="Arial"/>
                <a:ea typeface="Arial"/>
                <a:cs typeface="Arial"/>
                <a:sym typeface="Arial"/>
              </a:endParaRPr>
            </a:p>
          </p:txBody>
        </p:sp>
      </p:grpSp>
      <p:cxnSp>
        <p:nvCxnSpPr>
          <p:cNvPr id="735" name="Google Shape;735;p8"/>
          <p:cNvCxnSpPr/>
          <p:nvPr/>
        </p:nvCxnSpPr>
        <p:spPr>
          <a:xfrm>
            <a:off x="1121628" y="3426511"/>
            <a:ext cx="3197075" cy="0"/>
          </a:xfrm>
          <a:prstGeom prst="straightConnector1">
            <a:avLst/>
          </a:prstGeom>
          <a:noFill/>
          <a:ln w="9525" cap="flat" cmpd="sng">
            <a:solidFill>
              <a:schemeClr val="accent3"/>
            </a:solidFill>
            <a:prstDash val="solid"/>
            <a:bevel/>
            <a:headEnd type="oval" w="med" len="med"/>
            <a:tailEnd type="oval" w="med" len="med"/>
          </a:ln>
        </p:spPr>
      </p:cxnSp>
      <p:grpSp>
        <p:nvGrpSpPr>
          <p:cNvPr id="736" name="Google Shape;736;p8"/>
          <p:cNvGrpSpPr/>
          <p:nvPr/>
        </p:nvGrpSpPr>
        <p:grpSpPr>
          <a:xfrm>
            <a:off x="1198675" y="3104842"/>
            <a:ext cx="3120028" cy="800801"/>
            <a:chOff x="578400" y="4074290"/>
            <a:chExt cx="1622393" cy="884328"/>
          </a:xfrm>
        </p:grpSpPr>
        <p:sp>
          <p:nvSpPr>
            <p:cNvPr id="737" name="Google Shape;737;p8"/>
            <p:cNvSpPr txBox="1"/>
            <p:nvPr/>
          </p:nvSpPr>
          <p:spPr>
            <a:xfrm>
              <a:off x="578400" y="4496953"/>
              <a:ext cx="16223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Example Text : Get a modern PowerPoint  Presentation that is beautifully designed. </a:t>
              </a:r>
              <a:endParaRPr/>
            </a:p>
          </p:txBody>
        </p:sp>
        <p:sp>
          <p:nvSpPr>
            <p:cNvPr id="738" name="Google Shape;738;p8"/>
            <p:cNvSpPr txBox="1"/>
            <p:nvPr/>
          </p:nvSpPr>
          <p:spPr>
            <a:xfrm>
              <a:off x="578400" y="4074290"/>
              <a:ext cx="1622393" cy="276999"/>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200" b="1">
                  <a:solidFill>
                    <a:schemeClr val="dk1"/>
                  </a:solidFill>
                  <a:latin typeface="Arial"/>
                  <a:ea typeface="Arial"/>
                  <a:cs typeface="Arial"/>
                  <a:sym typeface="Arial"/>
                </a:rPr>
                <a:t>Contents Here</a:t>
              </a:r>
              <a:endParaRPr sz="1200" b="1">
                <a:solidFill>
                  <a:schemeClr val="dk1"/>
                </a:solidFill>
                <a:latin typeface="Arial"/>
                <a:ea typeface="Arial"/>
                <a:cs typeface="Arial"/>
                <a:sym typeface="Arial"/>
              </a:endParaRPr>
            </a:p>
          </p:txBody>
        </p:sp>
      </p:grpSp>
      <p:cxnSp>
        <p:nvCxnSpPr>
          <p:cNvPr id="739" name="Google Shape;739;p8"/>
          <p:cNvCxnSpPr/>
          <p:nvPr/>
        </p:nvCxnSpPr>
        <p:spPr>
          <a:xfrm>
            <a:off x="1121628" y="4359412"/>
            <a:ext cx="3197075" cy="0"/>
          </a:xfrm>
          <a:prstGeom prst="straightConnector1">
            <a:avLst/>
          </a:prstGeom>
          <a:noFill/>
          <a:ln w="9525" cap="flat" cmpd="sng">
            <a:solidFill>
              <a:schemeClr val="accent4"/>
            </a:solidFill>
            <a:prstDash val="solid"/>
            <a:bevel/>
            <a:headEnd type="oval" w="med" len="med"/>
            <a:tailEnd type="oval" w="med" len="med"/>
          </a:ln>
        </p:spPr>
      </p:cxnSp>
      <p:grpSp>
        <p:nvGrpSpPr>
          <p:cNvPr id="740" name="Google Shape;740;p8"/>
          <p:cNvGrpSpPr/>
          <p:nvPr/>
        </p:nvGrpSpPr>
        <p:grpSpPr>
          <a:xfrm>
            <a:off x="1198675" y="4037743"/>
            <a:ext cx="3120028" cy="800801"/>
            <a:chOff x="578400" y="4074290"/>
            <a:chExt cx="1622393" cy="884328"/>
          </a:xfrm>
        </p:grpSpPr>
        <p:sp>
          <p:nvSpPr>
            <p:cNvPr id="741" name="Google Shape;741;p8"/>
            <p:cNvSpPr txBox="1"/>
            <p:nvPr/>
          </p:nvSpPr>
          <p:spPr>
            <a:xfrm>
              <a:off x="578400" y="4496953"/>
              <a:ext cx="16223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Example Text : Get a modern PowerPoint  Presentation that is beautifully designed. </a:t>
              </a:r>
              <a:endParaRPr/>
            </a:p>
          </p:txBody>
        </p:sp>
        <p:sp>
          <p:nvSpPr>
            <p:cNvPr id="742" name="Google Shape;742;p8"/>
            <p:cNvSpPr txBox="1"/>
            <p:nvPr/>
          </p:nvSpPr>
          <p:spPr>
            <a:xfrm>
              <a:off x="578400" y="4074290"/>
              <a:ext cx="1622393" cy="276999"/>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200" b="1">
                  <a:solidFill>
                    <a:schemeClr val="dk1"/>
                  </a:solidFill>
                  <a:latin typeface="Arial"/>
                  <a:ea typeface="Arial"/>
                  <a:cs typeface="Arial"/>
                  <a:sym typeface="Arial"/>
                </a:rPr>
                <a:t>Contents Here</a:t>
              </a:r>
              <a:endParaRPr sz="1200" b="1">
                <a:solidFill>
                  <a:schemeClr val="dk1"/>
                </a:solidFill>
                <a:latin typeface="Arial"/>
                <a:ea typeface="Arial"/>
                <a:cs typeface="Arial"/>
                <a:sym typeface="Arial"/>
              </a:endParaRPr>
            </a:p>
          </p:txBody>
        </p:sp>
      </p:grpSp>
      <p:cxnSp>
        <p:nvCxnSpPr>
          <p:cNvPr id="743" name="Google Shape;743;p8"/>
          <p:cNvCxnSpPr/>
          <p:nvPr/>
        </p:nvCxnSpPr>
        <p:spPr>
          <a:xfrm>
            <a:off x="1121628" y="5292312"/>
            <a:ext cx="2649704" cy="0"/>
          </a:xfrm>
          <a:prstGeom prst="straightConnector1">
            <a:avLst/>
          </a:prstGeom>
          <a:noFill/>
          <a:ln w="9525" cap="flat" cmpd="sng">
            <a:solidFill>
              <a:schemeClr val="accent5"/>
            </a:solidFill>
            <a:prstDash val="solid"/>
            <a:bevel/>
            <a:headEnd type="oval" w="med" len="med"/>
            <a:tailEnd type="oval" w="med" len="med"/>
          </a:ln>
        </p:spPr>
      </p:cxnSp>
      <p:grpSp>
        <p:nvGrpSpPr>
          <p:cNvPr id="744" name="Google Shape;744;p8"/>
          <p:cNvGrpSpPr/>
          <p:nvPr/>
        </p:nvGrpSpPr>
        <p:grpSpPr>
          <a:xfrm>
            <a:off x="1198675" y="4970643"/>
            <a:ext cx="2584269" cy="968025"/>
            <a:chOff x="578400" y="4074290"/>
            <a:chExt cx="1343802" cy="1068994"/>
          </a:xfrm>
        </p:grpSpPr>
        <p:sp>
          <p:nvSpPr>
            <p:cNvPr id="745" name="Google Shape;745;p8"/>
            <p:cNvSpPr txBox="1"/>
            <p:nvPr/>
          </p:nvSpPr>
          <p:spPr>
            <a:xfrm>
              <a:off x="578400" y="4496953"/>
              <a:ext cx="13438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Example Text : Get a modern PowerPoint  Presentation that is beautifully designed. </a:t>
              </a:r>
              <a:endParaRPr/>
            </a:p>
          </p:txBody>
        </p:sp>
        <p:sp>
          <p:nvSpPr>
            <p:cNvPr id="746" name="Google Shape;746;p8"/>
            <p:cNvSpPr txBox="1"/>
            <p:nvPr/>
          </p:nvSpPr>
          <p:spPr>
            <a:xfrm>
              <a:off x="578400" y="4074290"/>
              <a:ext cx="1343802" cy="276999"/>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200" b="1">
                  <a:solidFill>
                    <a:schemeClr val="dk1"/>
                  </a:solidFill>
                  <a:latin typeface="Arial"/>
                  <a:ea typeface="Arial"/>
                  <a:cs typeface="Arial"/>
                  <a:sym typeface="Arial"/>
                </a:rPr>
                <a:t>Contents Here</a:t>
              </a:r>
              <a:endParaRPr sz="1200" b="1">
                <a:solidFill>
                  <a:schemeClr val="dk1"/>
                </a:solidFill>
                <a:latin typeface="Arial"/>
                <a:ea typeface="Arial"/>
                <a:cs typeface="Arial"/>
                <a:sym typeface="Arial"/>
              </a:endParaRPr>
            </a:p>
          </p:txBody>
        </p:sp>
      </p:grpSp>
      <p:cxnSp>
        <p:nvCxnSpPr>
          <p:cNvPr id="747" name="Google Shape;747;p8"/>
          <p:cNvCxnSpPr/>
          <p:nvPr/>
        </p:nvCxnSpPr>
        <p:spPr>
          <a:xfrm>
            <a:off x="6889528" y="1560708"/>
            <a:ext cx="3808949" cy="0"/>
          </a:xfrm>
          <a:prstGeom prst="straightConnector1">
            <a:avLst/>
          </a:prstGeom>
          <a:noFill/>
          <a:ln w="9525" cap="flat" cmpd="sng">
            <a:solidFill>
              <a:schemeClr val="accent1"/>
            </a:solidFill>
            <a:prstDash val="solid"/>
            <a:bevel/>
            <a:headEnd type="oval" w="med" len="med"/>
            <a:tailEnd type="oval" w="med" len="med"/>
          </a:ln>
        </p:spPr>
      </p:cxnSp>
      <p:grpSp>
        <p:nvGrpSpPr>
          <p:cNvPr id="748" name="Google Shape;748;p8"/>
          <p:cNvGrpSpPr/>
          <p:nvPr/>
        </p:nvGrpSpPr>
        <p:grpSpPr>
          <a:xfrm>
            <a:off x="7578450" y="1239040"/>
            <a:ext cx="3120028" cy="800801"/>
            <a:chOff x="896570" y="4074290"/>
            <a:chExt cx="1622393" cy="884328"/>
          </a:xfrm>
        </p:grpSpPr>
        <p:sp>
          <p:nvSpPr>
            <p:cNvPr id="749" name="Google Shape;749;p8"/>
            <p:cNvSpPr txBox="1"/>
            <p:nvPr/>
          </p:nvSpPr>
          <p:spPr>
            <a:xfrm>
              <a:off x="896570" y="4496953"/>
              <a:ext cx="1622393"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Example Text : Get a modern PowerPoint  Presentation that is beautifully designed. </a:t>
              </a:r>
              <a:endParaRPr/>
            </a:p>
          </p:txBody>
        </p:sp>
        <p:sp>
          <p:nvSpPr>
            <p:cNvPr id="750" name="Google Shape;750;p8"/>
            <p:cNvSpPr txBox="1"/>
            <p:nvPr/>
          </p:nvSpPr>
          <p:spPr>
            <a:xfrm>
              <a:off x="896570" y="4074290"/>
              <a:ext cx="1622393" cy="276999"/>
            </a:xfrm>
            <a:prstGeom prst="rect">
              <a:avLst/>
            </a:prstGeom>
            <a:noFill/>
            <a:ln>
              <a:noFill/>
            </a:ln>
          </p:spPr>
          <p:txBody>
            <a:bodyPr spcFirstLastPara="1" wrap="square" lIns="108000" tIns="45700" rIns="108000" bIns="45700" anchor="t" anchorCtr="0">
              <a:spAutoFit/>
            </a:bodyPr>
            <a:lstStyle/>
            <a:p>
              <a:pPr marL="0" marR="0" lvl="0" indent="0" algn="r" rtl="0">
                <a:spcBef>
                  <a:spcPts val="0"/>
                </a:spcBef>
                <a:spcAft>
                  <a:spcPts val="0"/>
                </a:spcAft>
                <a:buNone/>
              </a:pPr>
              <a:r>
                <a:rPr lang="en-US" sz="1200" b="1">
                  <a:solidFill>
                    <a:schemeClr val="dk1"/>
                  </a:solidFill>
                  <a:latin typeface="Arial"/>
                  <a:ea typeface="Arial"/>
                  <a:cs typeface="Arial"/>
                  <a:sym typeface="Arial"/>
                </a:rPr>
                <a:t>Contents Here</a:t>
              </a:r>
              <a:endParaRPr sz="1200" b="1">
                <a:solidFill>
                  <a:schemeClr val="dk1"/>
                </a:solidFill>
                <a:latin typeface="Arial"/>
                <a:ea typeface="Arial"/>
                <a:cs typeface="Arial"/>
                <a:sym typeface="Arial"/>
              </a:endParaRPr>
            </a:p>
          </p:txBody>
        </p:sp>
      </p:grpSp>
      <p:cxnSp>
        <p:nvCxnSpPr>
          <p:cNvPr id="751" name="Google Shape;751;p8"/>
          <p:cNvCxnSpPr/>
          <p:nvPr/>
        </p:nvCxnSpPr>
        <p:spPr>
          <a:xfrm>
            <a:off x="6723923" y="2493610"/>
            <a:ext cx="3974555" cy="0"/>
          </a:xfrm>
          <a:prstGeom prst="straightConnector1">
            <a:avLst/>
          </a:prstGeom>
          <a:noFill/>
          <a:ln w="9525" cap="flat" cmpd="sng">
            <a:solidFill>
              <a:schemeClr val="accent2"/>
            </a:solidFill>
            <a:prstDash val="solid"/>
            <a:bevel/>
            <a:headEnd type="oval" w="med" len="med"/>
            <a:tailEnd type="oval" w="med" len="med"/>
          </a:ln>
        </p:spPr>
      </p:cxnSp>
      <p:grpSp>
        <p:nvGrpSpPr>
          <p:cNvPr id="752" name="Google Shape;752;p8"/>
          <p:cNvGrpSpPr/>
          <p:nvPr/>
        </p:nvGrpSpPr>
        <p:grpSpPr>
          <a:xfrm>
            <a:off x="7578450" y="2171941"/>
            <a:ext cx="3120028" cy="800801"/>
            <a:chOff x="982684" y="4074290"/>
            <a:chExt cx="1622393" cy="884328"/>
          </a:xfrm>
        </p:grpSpPr>
        <p:sp>
          <p:nvSpPr>
            <p:cNvPr id="753" name="Google Shape;753;p8"/>
            <p:cNvSpPr txBox="1"/>
            <p:nvPr/>
          </p:nvSpPr>
          <p:spPr>
            <a:xfrm>
              <a:off x="982684" y="4496953"/>
              <a:ext cx="1622393"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Example Text : Get a modern PowerPoint  Presentation that is beautifully designed. </a:t>
              </a:r>
              <a:endParaRPr/>
            </a:p>
          </p:txBody>
        </p:sp>
        <p:sp>
          <p:nvSpPr>
            <p:cNvPr id="754" name="Google Shape;754;p8"/>
            <p:cNvSpPr txBox="1"/>
            <p:nvPr/>
          </p:nvSpPr>
          <p:spPr>
            <a:xfrm>
              <a:off x="982684" y="4074290"/>
              <a:ext cx="1622393" cy="276999"/>
            </a:xfrm>
            <a:prstGeom prst="rect">
              <a:avLst/>
            </a:prstGeom>
            <a:noFill/>
            <a:ln>
              <a:noFill/>
            </a:ln>
          </p:spPr>
          <p:txBody>
            <a:bodyPr spcFirstLastPara="1" wrap="square" lIns="108000" tIns="45700" rIns="108000" bIns="45700" anchor="t" anchorCtr="0">
              <a:spAutoFit/>
            </a:bodyPr>
            <a:lstStyle/>
            <a:p>
              <a:pPr marL="0" marR="0" lvl="0" indent="0" algn="r" rtl="0">
                <a:spcBef>
                  <a:spcPts val="0"/>
                </a:spcBef>
                <a:spcAft>
                  <a:spcPts val="0"/>
                </a:spcAft>
                <a:buNone/>
              </a:pPr>
              <a:r>
                <a:rPr lang="en-US" sz="1200" b="1">
                  <a:solidFill>
                    <a:schemeClr val="dk1"/>
                  </a:solidFill>
                  <a:latin typeface="Arial"/>
                  <a:ea typeface="Arial"/>
                  <a:cs typeface="Arial"/>
                  <a:sym typeface="Arial"/>
                </a:rPr>
                <a:t>Contents Here</a:t>
              </a:r>
              <a:endParaRPr sz="1200" b="1">
                <a:solidFill>
                  <a:schemeClr val="dk1"/>
                </a:solidFill>
                <a:latin typeface="Arial"/>
                <a:ea typeface="Arial"/>
                <a:cs typeface="Arial"/>
                <a:sym typeface="Arial"/>
              </a:endParaRPr>
            </a:p>
          </p:txBody>
        </p:sp>
      </p:grpSp>
      <p:cxnSp>
        <p:nvCxnSpPr>
          <p:cNvPr id="755" name="Google Shape;755;p8"/>
          <p:cNvCxnSpPr/>
          <p:nvPr/>
        </p:nvCxnSpPr>
        <p:spPr>
          <a:xfrm>
            <a:off x="7501403" y="3426511"/>
            <a:ext cx="3197075" cy="0"/>
          </a:xfrm>
          <a:prstGeom prst="straightConnector1">
            <a:avLst/>
          </a:prstGeom>
          <a:noFill/>
          <a:ln w="9525" cap="flat" cmpd="sng">
            <a:solidFill>
              <a:schemeClr val="accent3"/>
            </a:solidFill>
            <a:prstDash val="solid"/>
            <a:bevel/>
            <a:headEnd type="oval" w="med" len="med"/>
            <a:tailEnd type="oval" w="med" len="med"/>
          </a:ln>
        </p:spPr>
      </p:cxnSp>
      <p:grpSp>
        <p:nvGrpSpPr>
          <p:cNvPr id="756" name="Google Shape;756;p8"/>
          <p:cNvGrpSpPr/>
          <p:nvPr/>
        </p:nvGrpSpPr>
        <p:grpSpPr>
          <a:xfrm>
            <a:off x="7578450" y="3104842"/>
            <a:ext cx="3120028" cy="800801"/>
            <a:chOff x="578400" y="4074290"/>
            <a:chExt cx="1622393" cy="884328"/>
          </a:xfrm>
        </p:grpSpPr>
        <p:sp>
          <p:nvSpPr>
            <p:cNvPr id="757" name="Google Shape;757;p8"/>
            <p:cNvSpPr txBox="1"/>
            <p:nvPr/>
          </p:nvSpPr>
          <p:spPr>
            <a:xfrm>
              <a:off x="578400" y="4496953"/>
              <a:ext cx="1622393"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Example Text : Get a modern PowerPoint  Presentation that is beautifully designed. </a:t>
              </a:r>
              <a:endParaRPr/>
            </a:p>
          </p:txBody>
        </p:sp>
        <p:sp>
          <p:nvSpPr>
            <p:cNvPr id="758" name="Google Shape;758;p8"/>
            <p:cNvSpPr txBox="1"/>
            <p:nvPr/>
          </p:nvSpPr>
          <p:spPr>
            <a:xfrm>
              <a:off x="578400" y="4074290"/>
              <a:ext cx="1622393" cy="276999"/>
            </a:xfrm>
            <a:prstGeom prst="rect">
              <a:avLst/>
            </a:prstGeom>
            <a:noFill/>
            <a:ln>
              <a:noFill/>
            </a:ln>
          </p:spPr>
          <p:txBody>
            <a:bodyPr spcFirstLastPara="1" wrap="square" lIns="108000" tIns="45700" rIns="108000" bIns="45700" anchor="t" anchorCtr="0">
              <a:spAutoFit/>
            </a:bodyPr>
            <a:lstStyle/>
            <a:p>
              <a:pPr marL="0" marR="0" lvl="0" indent="0" algn="r" rtl="0">
                <a:spcBef>
                  <a:spcPts val="0"/>
                </a:spcBef>
                <a:spcAft>
                  <a:spcPts val="0"/>
                </a:spcAft>
                <a:buNone/>
              </a:pPr>
              <a:r>
                <a:rPr lang="en-US" sz="1200" b="1">
                  <a:solidFill>
                    <a:schemeClr val="dk1"/>
                  </a:solidFill>
                  <a:latin typeface="Arial"/>
                  <a:ea typeface="Arial"/>
                  <a:cs typeface="Arial"/>
                  <a:sym typeface="Arial"/>
                </a:rPr>
                <a:t>Contents Here</a:t>
              </a:r>
              <a:endParaRPr sz="1200" b="1">
                <a:solidFill>
                  <a:schemeClr val="dk1"/>
                </a:solidFill>
                <a:latin typeface="Arial"/>
                <a:ea typeface="Arial"/>
                <a:cs typeface="Arial"/>
                <a:sym typeface="Arial"/>
              </a:endParaRPr>
            </a:p>
          </p:txBody>
        </p:sp>
      </p:grpSp>
      <p:cxnSp>
        <p:nvCxnSpPr>
          <p:cNvPr id="759" name="Google Shape;759;p8"/>
          <p:cNvCxnSpPr/>
          <p:nvPr/>
        </p:nvCxnSpPr>
        <p:spPr>
          <a:xfrm>
            <a:off x="7501403" y="4359412"/>
            <a:ext cx="3197075" cy="0"/>
          </a:xfrm>
          <a:prstGeom prst="straightConnector1">
            <a:avLst/>
          </a:prstGeom>
          <a:noFill/>
          <a:ln w="9525" cap="flat" cmpd="sng">
            <a:solidFill>
              <a:schemeClr val="accent4"/>
            </a:solidFill>
            <a:prstDash val="solid"/>
            <a:bevel/>
            <a:headEnd type="oval" w="med" len="med"/>
            <a:tailEnd type="oval" w="med" len="med"/>
          </a:ln>
        </p:spPr>
      </p:cxnSp>
      <p:grpSp>
        <p:nvGrpSpPr>
          <p:cNvPr id="760" name="Google Shape;760;p8"/>
          <p:cNvGrpSpPr/>
          <p:nvPr/>
        </p:nvGrpSpPr>
        <p:grpSpPr>
          <a:xfrm>
            <a:off x="7578450" y="4037743"/>
            <a:ext cx="3120028" cy="800801"/>
            <a:chOff x="578400" y="4074290"/>
            <a:chExt cx="1622393" cy="884328"/>
          </a:xfrm>
        </p:grpSpPr>
        <p:sp>
          <p:nvSpPr>
            <p:cNvPr id="761" name="Google Shape;761;p8"/>
            <p:cNvSpPr txBox="1"/>
            <p:nvPr/>
          </p:nvSpPr>
          <p:spPr>
            <a:xfrm>
              <a:off x="578400" y="4496953"/>
              <a:ext cx="1622393"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Example Text : Get a modern PowerPoint  Presentation that is beautifully designed. </a:t>
              </a:r>
              <a:endParaRPr/>
            </a:p>
          </p:txBody>
        </p:sp>
        <p:sp>
          <p:nvSpPr>
            <p:cNvPr id="762" name="Google Shape;762;p8"/>
            <p:cNvSpPr txBox="1"/>
            <p:nvPr/>
          </p:nvSpPr>
          <p:spPr>
            <a:xfrm>
              <a:off x="578400" y="4074290"/>
              <a:ext cx="1622393" cy="276999"/>
            </a:xfrm>
            <a:prstGeom prst="rect">
              <a:avLst/>
            </a:prstGeom>
            <a:noFill/>
            <a:ln>
              <a:noFill/>
            </a:ln>
          </p:spPr>
          <p:txBody>
            <a:bodyPr spcFirstLastPara="1" wrap="square" lIns="108000" tIns="45700" rIns="108000" bIns="45700" anchor="t" anchorCtr="0">
              <a:spAutoFit/>
            </a:bodyPr>
            <a:lstStyle/>
            <a:p>
              <a:pPr marL="0" marR="0" lvl="0" indent="0" algn="r" rtl="0">
                <a:spcBef>
                  <a:spcPts val="0"/>
                </a:spcBef>
                <a:spcAft>
                  <a:spcPts val="0"/>
                </a:spcAft>
                <a:buNone/>
              </a:pPr>
              <a:r>
                <a:rPr lang="en-US" sz="1200" b="1">
                  <a:solidFill>
                    <a:schemeClr val="dk1"/>
                  </a:solidFill>
                  <a:latin typeface="Arial"/>
                  <a:ea typeface="Arial"/>
                  <a:cs typeface="Arial"/>
                  <a:sym typeface="Arial"/>
                </a:rPr>
                <a:t>Contents Here</a:t>
              </a:r>
              <a:endParaRPr sz="1200" b="1">
                <a:solidFill>
                  <a:schemeClr val="dk1"/>
                </a:solidFill>
                <a:latin typeface="Arial"/>
                <a:ea typeface="Arial"/>
                <a:cs typeface="Arial"/>
                <a:sym typeface="Arial"/>
              </a:endParaRPr>
            </a:p>
          </p:txBody>
        </p:sp>
      </p:grpSp>
      <p:cxnSp>
        <p:nvCxnSpPr>
          <p:cNvPr id="763" name="Google Shape;763;p8"/>
          <p:cNvCxnSpPr/>
          <p:nvPr/>
        </p:nvCxnSpPr>
        <p:spPr>
          <a:xfrm>
            <a:off x="8048774" y="5292312"/>
            <a:ext cx="2649704" cy="0"/>
          </a:xfrm>
          <a:prstGeom prst="straightConnector1">
            <a:avLst/>
          </a:prstGeom>
          <a:noFill/>
          <a:ln w="9525" cap="flat" cmpd="sng">
            <a:solidFill>
              <a:schemeClr val="accent5"/>
            </a:solidFill>
            <a:prstDash val="solid"/>
            <a:bevel/>
            <a:headEnd type="oval" w="med" len="med"/>
            <a:tailEnd type="oval" w="med" len="med"/>
          </a:ln>
        </p:spPr>
      </p:cxnSp>
      <p:grpSp>
        <p:nvGrpSpPr>
          <p:cNvPr id="764" name="Google Shape;764;p8"/>
          <p:cNvGrpSpPr/>
          <p:nvPr/>
        </p:nvGrpSpPr>
        <p:grpSpPr>
          <a:xfrm>
            <a:off x="8048774" y="4970643"/>
            <a:ext cx="2649705" cy="968025"/>
            <a:chOff x="822965" y="4074290"/>
            <a:chExt cx="1377828" cy="1068994"/>
          </a:xfrm>
        </p:grpSpPr>
        <p:sp>
          <p:nvSpPr>
            <p:cNvPr id="765" name="Google Shape;765;p8"/>
            <p:cNvSpPr txBox="1"/>
            <p:nvPr/>
          </p:nvSpPr>
          <p:spPr>
            <a:xfrm>
              <a:off x="822965" y="4496953"/>
              <a:ext cx="1377828"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Example Text : Get a modern PowerPoint  Presentation that is beautifully designed. </a:t>
              </a:r>
              <a:endParaRPr/>
            </a:p>
          </p:txBody>
        </p:sp>
        <p:sp>
          <p:nvSpPr>
            <p:cNvPr id="766" name="Google Shape;766;p8"/>
            <p:cNvSpPr txBox="1"/>
            <p:nvPr/>
          </p:nvSpPr>
          <p:spPr>
            <a:xfrm>
              <a:off x="822965" y="4074290"/>
              <a:ext cx="1377828" cy="276999"/>
            </a:xfrm>
            <a:prstGeom prst="rect">
              <a:avLst/>
            </a:prstGeom>
            <a:noFill/>
            <a:ln>
              <a:noFill/>
            </a:ln>
          </p:spPr>
          <p:txBody>
            <a:bodyPr spcFirstLastPara="1" wrap="square" lIns="108000" tIns="45700" rIns="108000" bIns="45700" anchor="t" anchorCtr="0">
              <a:spAutoFit/>
            </a:bodyPr>
            <a:lstStyle/>
            <a:p>
              <a:pPr marL="0" marR="0" lvl="0" indent="0" algn="r" rtl="0">
                <a:spcBef>
                  <a:spcPts val="0"/>
                </a:spcBef>
                <a:spcAft>
                  <a:spcPts val="0"/>
                </a:spcAft>
                <a:buNone/>
              </a:pPr>
              <a:r>
                <a:rPr lang="en-US" sz="1200" b="1">
                  <a:solidFill>
                    <a:schemeClr val="dk1"/>
                  </a:solidFill>
                  <a:latin typeface="Arial"/>
                  <a:ea typeface="Arial"/>
                  <a:cs typeface="Arial"/>
                  <a:sym typeface="Arial"/>
                </a:rPr>
                <a:t>Contents Here</a:t>
              </a:r>
              <a:endParaRPr sz="1200" b="1">
                <a:solidFill>
                  <a:schemeClr val="dk1"/>
                </a:solidFill>
                <a:latin typeface="Arial"/>
                <a:ea typeface="Arial"/>
                <a:cs typeface="Arial"/>
                <a:sym typeface="Arial"/>
              </a:endParaRPr>
            </a:p>
          </p:txBody>
        </p:sp>
      </p:grpSp>
      <p:pic>
        <p:nvPicPr>
          <p:cNvPr id="767" name="Google Shape;767;p8"/>
          <p:cNvPicPr preferRelativeResize="0"/>
          <p:nvPr/>
        </p:nvPicPr>
        <p:blipFill rotWithShape="1">
          <a:blip r:embed="rId3">
            <a:alphaModFix/>
          </a:blip>
          <a:srcRect/>
          <a:stretch/>
        </p:blipFill>
        <p:spPr>
          <a:xfrm>
            <a:off x="4928747" y="2422442"/>
            <a:ext cx="2150117" cy="245234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9"/>
          <p:cNvSpPr/>
          <p:nvPr/>
        </p:nvSpPr>
        <p:spPr>
          <a:xfrm>
            <a:off x="6512357" y="1987120"/>
            <a:ext cx="353027" cy="372037"/>
          </a:xfrm>
          <a:custGeom>
            <a:avLst/>
            <a:gdLst/>
            <a:ahLst/>
            <a:cxnLst/>
            <a:rect l="l" t="t" r="r" b="b"/>
            <a:pathLst>
              <a:path w="341606" h="360000" extrusionOk="0">
                <a:moveTo>
                  <a:pt x="119562" y="0"/>
                </a:moveTo>
                <a:lnTo>
                  <a:pt x="166861" y="3942"/>
                </a:lnTo>
                <a:lnTo>
                  <a:pt x="207591" y="15766"/>
                </a:lnTo>
                <a:lnTo>
                  <a:pt x="240438" y="35475"/>
                </a:lnTo>
                <a:lnTo>
                  <a:pt x="269343" y="59124"/>
                </a:lnTo>
                <a:lnTo>
                  <a:pt x="292993" y="90657"/>
                </a:lnTo>
                <a:lnTo>
                  <a:pt x="312701" y="123504"/>
                </a:lnTo>
                <a:lnTo>
                  <a:pt x="324525" y="161606"/>
                </a:lnTo>
                <a:lnTo>
                  <a:pt x="324525" y="240438"/>
                </a:lnTo>
                <a:lnTo>
                  <a:pt x="341606" y="262774"/>
                </a:lnTo>
                <a:lnTo>
                  <a:pt x="333723" y="290365"/>
                </a:lnTo>
                <a:lnTo>
                  <a:pt x="324525" y="315329"/>
                </a:lnTo>
                <a:lnTo>
                  <a:pt x="310073" y="336351"/>
                </a:lnTo>
                <a:lnTo>
                  <a:pt x="298248" y="356059"/>
                </a:lnTo>
                <a:lnTo>
                  <a:pt x="295538" y="360000"/>
                </a:lnTo>
                <a:lnTo>
                  <a:pt x="59190" y="360000"/>
                </a:lnTo>
                <a:lnTo>
                  <a:pt x="44672" y="342920"/>
                </a:lnTo>
                <a:lnTo>
                  <a:pt x="23650" y="316642"/>
                </a:lnTo>
                <a:lnTo>
                  <a:pt x="6570" y="290365"/>
                </a:lnTo>
                <a:lnTo>
                  <a:pt x="0" y="266715"/>
                </a:lnTo>
                <a:lnTo>
                  <a:pt x="6570" y="250949"/>
                </a:lnTo>
                <a:lnTo>
                  <a:pt x="6570" y="228613"/>
                </a:lnTo>
                <a:lnTo>
                  <a:pt x="2628" y="202336"/>
                </a:lnTo>
                <a:lnTo>
                  <a:pt x="2628" y="178686"/>
                </a:lnTo>
                <a:lnTo>
                  <a:pt x="3942" y="152409"/>
                </a:lnTo>
                <a:lnTo>
                  <a:pt x="18394" y="109051"/>
                </a:lnTo>
                <a:lnTo>
                  <a:pt x="42044" y="70949"/>
                </a:lnTo>
                <a:lnTo>
                  <a:pt x="70949" y="35475"/>
                </a:lnTo>
                <a:lnTo>
                  <a:pt x="97226" y="3942"/>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Arial"/>
              <a:ea typeface="Arial"/>
              <a:cs typeface="Arial"/>
              <a:sym typeface="Arial"/>
            </a:endParaRPr>
          </a:p>
        </p:txBody>
      </p:sp>
      <p:sp>
        <p:nvSpPr>
          <p:cNvPr id="773" name="Google Shape;773;p9"/>
          <p:cNvSpPr/>
          <p:nvPr/>
        </p:nvSpPr>
        <p:spPr>
          <a:xfrm>
            <a:off x="6270819" y="2359157"/>
            <a:ext cx="836102" cy="372037"/>
          </a:xfrm>
          <a:custGeom>
            <a:avLst/>
            <a:gdLst/>
            <a:ahLst/>
            <a:cxnLst/>
            <a:rect l="l" t="t" r="r" b="b"/>
            <a:pathLst>
              <a:path w="809052" h="360000" extrusionOk="0">
                <a:moveTo>
                  <a:pt x="287408" y="0"/>
                </a:moveTo>
                <a:lnTo>
                  <a:pt x="523757" y="0"/>
                </a:lnTo>
                <a:lnTo>
                  <a:pt x="512014" y="17080"/>
                </a:lnTo>
                <a:lnTo>
                  <a:pt x="500189" y="38102"/>
                </a:lnTo>
                <a:lnTo>
                  <a:pt x="494933" y="64380"/>
                </a:lnTo>
                <a:lnTo>
                  <a:pt x="493619" y="98540"/>
                </a:lnTo>
                <a:lnTo>
                  <a:pt x="500189" y="139270"/>
                </a:lnTo>
                <a:lnTo>
                  <a:pt x="531722" y="151095"/>
                </a:lnTo>
                <a:lnTo>
                  <a:pt x="569824" y="165548"/>
                </a:lnTo>
                <a:lnTo>
                  <a:pt x="610554" y="177372"/>
                </a:lnTo>
                <a:lnTo>
                  <a:pt x="651284" y="191825"/>
                </a:lnTo>
                <a:lnTo>
                  <a:pt x="690700" y="206278"/>
                </a:lnTo>
                <a:lnTo>
                  <a:pt x="727488" y="224672"/>
                </a:lnTo>
                <a:lnTo>
                  <a:pt x="756393" y="244380"/>
                </a:lnTo>
                <a:lnTo>
                  <a:pt x="780042" y="270657"/>
                </a:lnTo>
                <a:lnTo>
                  <a:pt x="798437" y="311387"/>
                </a:lnTo>
                <a:lnTo>
                  <a:pt x="808948" y="356059"/>
                </a:lnTo>
                <a:lnTo>
                  <a:pt x="809052" y="360000"/>
                </a:lnTo>
                <a:lnTo>
                  <a:pt x="0" y="360000"/>
                </a:lnTo>
                <a:lnTo>
                  <a:pt x="919" y="350803"/>
                </a:lnTo>
                <a:lnTo>
                  <a:pt x="12744" y="306132"/>
                </a:lnTo>
                <a:lnTo>
                  <a:pt x="32452" y="265402"/>
                </a:lnTo>
                <a:lnTo>
                  <a:pt x="56102" y="241752"/>
                </a:lnTo>
                <a:lnTo>
                  <a:pt x="85007" y="224672"/>
                </a:lnTo>
                <a:lnTo>
                  <a:pt x="117853" y="212847"/>
                </a:lnTo>
                <a:lnTo>
                  <a:pt x="155956" y="203650"/>
                </a:lnTo>
                <a:lnTo>
                  <a:pt x="194058" y="193139"/>
                </a:lnTo>
                <a:lnTo>
                  <a:pt x="232160" y="181314"/>
                </a:lnTo>
                <a:lnTo>
                  <a:pt x="263693" y="169489"/>
                </a:lnTo>
                <a:lnTo>
                  <a:pt x="292598" y="151095"/>
                </a:lnTo>
                <a:lnTo>
                  <a:pt x="310992" y="127445"/>
                </a:lnTo>
                <a:lnTo>
                  <a:pt x="325444" y="95913"/>
                </a:lnTo>
                <a:lnTo>
                  <a:pt x="322817" y="67007"/>
                </a:lnTo>
                <a:lnTo>
                  <a:pt x="313620" y="38102"/>
                </a:lnTo>
                <a:lnTo>
                  <a:pt x="295226" y="9197"/>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Arial"/>
              <a:ea typeface="Arial"/>
              <a:cs typeface="Arial"/>
              <a:sym typeface="Arial"/>
            </a:endParaRPr>
          </a:p>
        </p:txBody>
      </p:sp>
      <p:sp>
        <p:nvSpPr>
          <p:cNvPr id="774" name="Google Shape;774;p9"/>
          <p:cNvSpPr/>
          <p:nvPr/>
        </p:nvSpPr>
        <p:spPr>
          <a:xfrm>
            <a:off x="6238927" y="2731193"/>
            <a:ext cx="899889" cy="372037"/>
          </a:xfrm>
          <a:custGeom>
            <a:avLst/>
            <a:gdLst/>
            <a:ahLst/>
            <a:cxnLst/>
            <a:rect l="l" t="t" r="r" b="b"/>
            <a:pathLst>
              <a:path w="870775" h="360000" extrusionOk="0">
                <a:moveTo>
                  <a:pt x="29253" y="0"/>
                </a:moveTo>
                <a:lnTo>
                  <a:pt x="838304" y="0"/>
                </a:lnTo>
                <a:lnTo>
                  <a:pt x="839514" y="45986"/>
                </a:lnTo>
                <a:lnTo>
                  <a:pt x="842142" y="98540"/>
                </a:lnTo>
                <a:lnTo>
                  <a:pt x="842142" y="153723"/>
                </a:lnTo>
                <a:lnTo>
                  <a:pt x="850025" y="208905"/>
                </a:lnTo>
                <a:lnTo>
                  <a:pt x="864478" y="306132"/>
                </a:lnTo>
                <a:lnTo>
                  <a:pt x="870775" y="360000"/>
                </a:lnTo>
                <a:lnTo>
                  <a:pt x="729003" y="360000"/>
                </a:lnTo>
                <a:lnTo>
                  <a:pt x="725208" y="342920"/>
                </a:lnTo>
                <a:lnTo>
                  <a:pt x="719953" y="316643"/>
                </a:lnTo>
                <a:lnTo>
                  <a:pt x="718639" y="287737"/>
                </a:lnTo>
                <a:lnTo>
                  <a:pt x="713383" y="258832"/>
                </a:lnTo>
                <a:lnTo>
                  <a:pt x="704186" y="235183"/>
                </a:lnTo>
                <a:lnTo>
                  <a:pt x="692361" y="218102"/>
                </a:lnTo>
                <a:lnTo>
                  <a:pt x="684478" y="253577"/>
                </a:lnTo>
                <a:lnTo>
                  <a:pt x="675281" y="287737"/>
                </a:lnTo>
                <a:lnTo>
                  <a:pt x="660829" y="320584"/>
                </a:lnTo>
                <a:lnTo>
                  <a:pt x="646376" y="357372"/>
                </a:lnTo>
                <a:lnTo>
                  <a:pt x="645561" y="360000"/>
                </a:lnTo>
                <a:lnTo>
                  <a:pt x="225857" y="360000"/>
                </a:lnTo>
                <a:lnTo>
                  <a:pt x="214114" y="331095"/>
                </a:lnTo>
                <a:lnTo>
                  <a:pt x="197033" y="290365"/>
                </a:lnTo>
                <a:lnTo>
                  <a:pt x="182581" y="252263"/>
                </a:lnTo>
                <a:lnTo>
                  <a:pt x="170756" y="214161"/>
                </a:lnTo>
                <a:lnTo>
                  <a:pt x="166814" y="214161"/>
                </a:lnTo>
                <a:lnTo>
                  <a:pt x="154990" y="290365"/>
                </a:lnTo>
                <a:lnTo>
                  <a:pt x="138824" y="360000"/>
                </a:lnTo>
                <a:lnTo>
                  <a:pt x="0" y="360000"/>
                </a:lnTo>
                <a:lnTo>
                  <a:pt x="13092" y="266716"/>
                </a:lnTo>
                <a:lnTo>
                  <a:pt x="20975" y="211533"/>
                </a:lnTo>
                <a:lnTo>
                  <a:pt x="23603" y="153723"/>
                </a:lnTo>
                <a:lnTo>
                  <a:pt x="23603" y="98540"/>
                </a:lnTo>
                <a:lnTo>
                  <a:pt x="24917" y="43358"/>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Arial"/>
              <a:ea typeface="Arial"/>
              <a:cs typeface="Arial"/>
              <a:sym typeface="Arial"/>
            </a:endParaRPr>
          </a:p>
        </p:txBody>
      </p:sp>
      <p:sp>
        <p:nvSpPr>
          <p:cNvPr id="775" name="Google Shape;775;p9"/>
          <p:cNvSpPr/>
          <p:nvPr/>
        </p:nvSpPr>
        <p:spPr>
          <a:xfrm>
            <a:off x="6201033" y="3103230"/>
            <a:ext cx="975677" cy="372037"/>
          </a:xfrm>
          <a:custGeom>
            <a:avLst/>
            <a:gdLst/>
            <a:ahLst/>
            <a:cxnLst/>
            <a:rect l="l" t="t" r="r" b="b"/>
            <a:pathLst>
              <a:path w="944111" h="360000" extrusionOk="0">
                <a:moveTo>
                  <a:pt x="768466" y="0"/>
                </a:moveTo>
                <a:lnTo>
                  <a:pt x="910237" y="0"/>
                </a:lnTo>
                <a:lnTo>
                  <a:pt x="915766" y="47299"/>
                </a:lnTo>
                <a:lnTo>
                  <a:pt x="927591" y="143212"/>
                </a:lnTo>
                <a:lnTo>
                  <a:pt x="942043" y="233869"/>
                </a:lnTo>
                <a:lnTo>
                  <a:pt x="944111" y="360000"/>
                </a:lnTo>
                <a:lnTo>
                  <a:pt x="814598" y="360000"/>
                </a:lnTo>
                <a:lnTo>
                  <a:pt x="810656" y="147154"/>
                </a:lnTo>
                <a:lnTo>
                  <a:pt x="769926" y="6570"/>
                </a:lnTo>
                <a:close/>
                <a:moveTo>
                  <a:pt x="265319" y="0"/>
                </a:moveTo>
                <a:lnTo>
                  <a:pt x="685024" y="0"/>
                </a:lnTo>
                <a:lnTo>
                  <a:pt x="674014" y="35475"/>
                </a:lnTo>
                <a:lnTo>
                  <a:pt x="667445" y="76205"/>
                </a:lnTo>
                <a:lnTo>
                  <a:pt x="667445" y="118248"/>
                </a:lnTo>
                <a:lnTo>
                  <a:pt x="674014" y="164234"/>
                </a:lnTo>
                <a:lnTo>
                  <a:pt x="688467" y="211533"/>
                </a:lnTo>
                <a:lnTo>
                  <a:pt x="706861" y="257518"/>
                </a:lnTo>
                <a:lnTo>
                  <a:pt x="729197" y="302190"/>
                </a:lnTo>
                <a:lnTo>
                  <a:pt x="752846" y="350803"/>
                </a:lnTo>
                <a:lnTo>
                  <a:pt x="756934" y="360000"/>
                </a:lnTo>
                <a:lnTo>
                  <a:pt x="195391" y="360000"/>
                </a:lnTo>
                <a:lnTo>
                  <a:pt x="220730" y="300876"/>
                </a:lnTo>
                <a:lnTo>
                  <a:pt x="250949" y="231241"/>
                </a:lnTo>
                <a:lnTo>
                  <a:pt x="274599" y="158978"/>
                </a:lnTo>
                <a:lnTo>
                  <a:pt x="282482" y="109051"/>
                </a:lnTo>
                <a:lnTo>
                  <a:pt x="279854" y="61752"/>
                </a:lnTo>
                <a:lnTo>
                  <a:pt x="270657" y="13139"/>
                </a:lnTo>
                <a:close/>
                <a:moveTo>
                  <a:pt x="39463" y="0"/>
                </a:moveTo>
                <a:lnTo>
                  <a:pt x="178287" y="0"/>
                </a:lnTo>
                <a:lnTo>
                  <a:pt x="177372" y="3942"/>
                </a:lnTo>
                <a:lnTo>
                  <a:pt x="155037" y="73577"/>
                </a:lnTo>
                <a:lnTo>
                  <a:pt x="139270" y="143212"/>
                </a:lnTo>
                <a:lnTo>
                  <a:pt x="131387" y="193139"/>
                </a:lnTo>
                <a:lnTo>
                  <a:pt x="131387" y="240438"/>
                </a:lnTo>
                <a:lnTo>
                  <a:pt x="134015" y="287737"/>
                </a:lnTo>
                <a:lnTo>
                  <a:pt x="134015" y="336351"/>
                </a:lnTo>
                <a:lnTo>
                  <a:pt x="130432" y="360000"/>
                </a:lnTo>
                <a:lnTo>
                  <a:pt x="0" y="360000"/>
                </a:lnTo>
                <a:lnTo>
                  <a:pt x="0" y="281168"/>
                </a:lnTo>
                <a:close/>
              </a:path>
            </a:pathLst>
          </a:cu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Arial"/>
              <a:ea typeface="Arial"/>
              <a:cs typeface="Arial"/>
              <a:sym typeface="Arial"/>
            </a:endParaRPr>
          </a:p>
        </p:txBody>
      </p:sp>
      <p:sp>
        <p:nvSpPr>
          <p:cNvPr id="776" name="Google Shape;776;p9"/>
          <p:cNvSpPr/>
          <p:nvPr/>
        </p:nvSpPr>
        <p:spPr>
          <a:xfrm>
            <a:off x="6171835" y="3475266"/>
            <a:ext cx="1034071" cy="372037"/>
          </a:xfrm>
          <a:custGeom>
            <a:avLst/>
            <a:gdLst/>
            <a:ahLst/>
            <a:cxnLst/>
            <a:rect l="l" t="t" r="r" b="b"/>
            <a:pathLst>
              <a:path w="1000616" h="360000" extrusionOk="0">
                <a:moveTo>
                  <a:pt x="841638" y="0"/>
                </a:moveTo>
                <a:lnTo>
                  <a:pt x="971151" y="0"/>
                </a:lnTo>
                <a:lnTo>
                  <a:pt x="973025" y="114307"/>
                </a:lnTo>
                <a:lnTo>
                  <a:pt x="973025" y="224672"/>
                </a:lnTo>
                <a:lnTo>
                  <a:pt x="980908" y="250949"/>
                </a:lnTo>
                <a:lnTo>
                  <a:pt x="987477" y="282482"/>
                </a:lnTo>
                <a:lnTo>
                  <a:pt x="995360" y="315329"/>
                </a:lnTo>
                <a:lnTo>
                  <a:pt x="999302" y="350803"/>
                </a:lnTo>
                <a:lnTo>
                  <a:pt x="1000616" y="360000"/>
                </a:lnTo>
                <a:lnTo>
                  <a:pt x="902076" y="360000"/>
                </a:lnTo>
                <a:lnTo>
                  <a:pt x="902076" y="332409"/>
                </a:lnTo>
                <a:lnTo>
                  <a:pt x="906017" y="294307"/>
                </a:lnTo>
                <a:lnTo>
                  <a:pt x="911273" y="274599"/>
                </a:lnTo>
                <a:lnTo>
                  <a:pt x="917842" y="250949"/>
                </a:lnTo>
                <a:lnTo>
                  <a:pt x="916528" y="224672"/>
                </a:lnTo>
                <a:close/>
                <a:moveTo>
                  <a:pt x="222431" y="0"/>
                </a:moveTo>
                <a:lnTo>
                  <a:pt x="783974" y="0"/>
                </a:lnTo>
                <a:lnTo>
                  <a:pt x="800908" y="38102"/>
                </a:lnTo>
                <a:lnTo>
                  <a:pt x="820616" y="90657"/>
                </a:lnTo>
                <a:lnTo>
                  <a:pt x="835069" y="145840"/>
                </a:lnTo>
                <a:lnTo>
                  <a:pt x="844266" y="203650"/>
                </a:lnTo>
                <a:lnTo>
                  <a:pt x="846893" y="268029"/>
                </a:lnTo>
                <a:lnTo>
                  <a:pt x="837696" y="335037"/>
                </a:lnTo>
                <a:lnTo>
                  <a:pt x="833371" y="360000"/>
                </a:lnTo>
                <a:lnTo>
                  <a:pt x="164946" y="360000"/>
                </a:lnTo>
                <a:lnTo>
                  <a:pt x="163683" y="350803"/>
                </a:lnTo>
                <a:lnTo>
                  <a:pt x="158427" y="283796"/>
                </a:lnTo>
                <a:lnTo>
                  <a:pt x="158427" y="222044"/>
                </a:lnTo>
                <a:lnTo>
                  <a:pt x="166310" y="166862"/>
                </a:lnTo>
                <a:lnTo>
                  <a:pt x="187332" y="88029"/>
                </a:lnTo>
                <a:lnTo>
                  <a:pt x="216237" y="14453"/>
                </a:lnTo>
                <a:close/>
                <a:moveTo>
                  <a:pt x="27040" y="0"/>
                </a:moveTo>
                <a:lnTo>
                  <a:pt x="157471" y="0"/>
                </a:lnTo>
                <a:lnTo>
                  <a:pt x="154485" y="19708"/>
                </a:lnTo>
                <a:lnTo>
                  <a:pt x="142661" y="64380"/>
                </a:lnTo>
                <a:lnTo>
                  <a:pt x="122953" y="111679"/>
                </a:lnTo>
                <a:lnTo>
                  <a:pt x="105872" y="166862"/>
                </a:lnTo>
                <a:lnTo>
                  <a:pt x="91420" y="224672"/>
                </a:lnTo>
                <a:lnTo>
                  <a:pt x="82223" y="282482"/>
                </a:lnTo>
                <a:lnTo>
                  <a:pt x="79595" y="344234"/>
                </a:lnTo>
                <a:lnTo>
                  <a:pt x="82749" y="360000"/>
                </a:lnTo>
                <a:lnTo>
                  <a:pt x="0" y="360000"/>
                </a:lnTo>
                <a:lnTo>
                  <a:pt x="763" y="348175"/>
                </a:lnTo>
                <a:lnTo>
                  <a:pt x="8646" y="303504"/>
                </a:lnTo>
                <a:lnTo>
                  <a:pt x="17843" y="256205"/>
                </a:lnTo>
                <a:lnTo>
                  <a:pt x="27040" y="203650"/>
                </a:lnTo>
                <a:close/>
              </a:path>
            </a:pathLst>
          </a:cu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Arial"/>
              <a:ea typeface="Arial"/>
              <a:cs typeface="Arial"/>
              <a:sym typeface="Arial"/>
            </a:endParaRPr>
          </a:p>
        </p:txBody>
      </p:sp>
      <p:sp>
        <p:nvSpPr>
          <p:cNvPr id="777" name="Google Shape;777;p9"/>
          <p:cNvSpPr/>
          <p:nvPr/>
        </p:nvSpPr>
        <p:spPr>
          <a:xfrm>
            <a:off x="6167477" y="3847303"/>
            <a:ext cx="1042787" cy="372037"/>
          </a:xfrm>
          <a:custGeom>
            <a:avLst/>
            <a:gdLst/>
            <a:ahLst/>
            <a:cxnLst/>
            <a:rect l="l" t="t" r="r" b="b"/>
            <a:pathLst>
              <a:path w="1009050" h="360000" extrusionOk="0">
                <a:moveTo>
                  <a:pt x="903941" y="0"/>
                </a:moveTo>
                <a:lnTo>
                  <a:pt x="1002481" y="0"/>
                </a:lnTo>
                <a:lnTo>
                  <a:pt x="1006422" y="27591"/>
                </a:lnTo>
                <a:lnTo>
                  <a:pt x="1009050" y="60438"/>
                </a:lnTo>
                <a:lnTo>
                  <a:pt x="1003795" y="91971"/>
                </a:lnTo>
                <a:lnTo>
                  <a:pt x="994598" y="115621"/>
                </a:lnTo>
                <a:lnTo>
                  <a:pt x="974890" y="136643"/>
                </a:lnTo>
                <a:lnTo>
                  <a:pt x="948612" y="148467"/>
                </a:lnTo>
                <a:lnTo>
                  <a:pt x="936788" y="141898"/>
                </a:lnTo>
                <a:lnTo>
                  <a:pt x="918393" y="141898"/>
                </a:lnTo>
                <a:lnTo>
                  <a:pt x="896058" y="144526"/>
                </a:lnTo>
                <a:lnTo>
                  <a:pt x="877663" y="144526"/>
                </a:lnTo>
                <a:lnTo>
                  <a:pt x="865839" y="95913"/>
                </a:lnTo>
                <a:lnTo>
                  <a:pt x="889488" y="74891"/>
                </a:lnTo>
                <a:lnTo>
                  <a:pt x="901313" y="53869"/>
                </a:lnTo>
                <a:lnTo>
                  <a:pt x="903941" y="31533"/>
                </a:lnTo>
                <a:lnTo>
                  <a:pt x="903941" y="2628"/>
                </a:lnTo>
                <a:close/>
                <a:moveTo>
                  <a:pt x="166810" y="0"/>
                </a:moveTo>
                <a:lnTo>
                  <a:pt x="835236" y="0"/>
                </a:lnTo>
                <a:lnTo>
                  <a:pt x="772866" y="360000"/>
                </a:lnTo>
                <a:lnTo>
                  <a:pt x="545518" y="360000"/>
                </a:lnTo>
                <a:lnTo>
                  <a:pt x="533430" y="299562"/>
                </a:lnTo>
                <a:lnTo>
                  <a:pt x="518978" y="191825"/>
                </a:lnTo>
                <a:lnTo>
                  <a:pt x="509781" y="80146"/>
                </a:lnTo>
                <a:lnTo>
                  <a:pt x="501897" y="80146"/>
                </a:lnTo>
                <a:lnTo>
                  <a:pt x="501897" y="86716"/>
                </a:lnTo>
                <a:lnTo>
                  <a:pt x="467177" y="360000"/>
                </a:lnTo>
                <a:lnTo>
                  <a:pt x="239309" y="360000"/>
                </a:lnTo>
                <a:lnTo>
                  <a:pt x="239124" y="358686"/>
                </a:lnTo>
                <a:lnTo>
                  <a:pt x="229927" y="311387"/>
                </a:lnTo>
                <a:lnTo>
                  <a:pt x="218102" y="256205"/>
                </a:lnTo>
                <a:lnTo>
                  <a:pt x="203650" y="194453"/>
                </a:lnTo>
                <a:lnTo>
                  <a:pt x="189197" y="127446"/>
                </a:lnTo>
                <a:lnTo>
                  <a:pt x="174745" y="57810"/>
                </a:lnTo>
                <a:close/>
                <a:moveTo>
                  <a:pt x="1865" y="0"/>
                </a:moveTo>
                <a:lnTo>
                  <a:pt x="84613" y="0"/>
                </a:lnTo>
                <a:lnTo>
                  <a:pt x="93285" y="43358"/>
                </a:lnTo>
                <a:lnTo>
                  <a:pt x="141898" y="106424"/>
                </a:lnTo>
                <a:lnTo>
                  <a:pt x="136642" y="112993"/>
                </a:lnTo>
                <a:lnTo>
                  <a:pt x="131387" y="118248"/>
                </a:lnTo>
                <a:lnTo>
                  <a:pt x="131387" y="122190"/>
                </a:lnTo>
                <a:lnTo>
                  <a:pt x="131387" y="130073"/>
                </a:lnTo>
                <a:lnTo>
                  <a:pt x="130073" y="134015"/>
                </a:lnTo>
                <a:lnTo>
                  <a:pt x="130073" y="144526"/>
                </a:lnTo>
                <a:lnTo>
                  <a:pt x="103796" y="145840"/>
                </a:lnTo>
                <a:lnTo>
                  <a:pt x="81460" y="145840"/>
                </a:lnTo>
                <a:lnTo>
                  <a:pt x="63066" y="145840"/>
                </a:lnTo>
                <a:lnTo>
                  <a:pt x="40730" y="148467"/>
                </a:lnTo>
                <a:lnTo>
                  <a:pt x="17081" y="107737"/>
                </a:lnTo>
                <a:lnTo>
                  <a:pt x="5256" y="69635"/>
                </a:lnTo>
                <a:lnTo>
                  <a:pt x="0" y="28905"/>
                </a:lnTo>
                <a:close/>
              </a:path>
            </a:pathLst>
          </a:cu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Arial"/>
              <a:ea typeface="Arial"/>
              <a:cs typeface="Arial"/>
              <a:sym typeface="Arial"/>
            </a:endParaRPr>
          </a:p>
        </p:txBody>
      </p:sp>
      <p:sp>
        <p:nvSpPr>
          <p:cNvPr id="778" name="Google Shape;778;p9"/>
          <p:cNvSpPr/>
          <p:nvPr/>
        </p:nvSpPr>
        <p:spPr>
          <a:xfrm>
            <a:off x="6379100" y="4219339"/>
            <a:ext cx="619542" cy="372037"/>
          </a:xfrm>
          <a:custGeom>
            <a:avLst/>
            <a:gdLst/>
            <a:ahLst/>
            <a:cxnLst/>
            <a:rect l="l" t="t" r="r" b="b"/>
            <a:pathLst>
              <a:path w="599498" h="360000" extrusionOk="0">
                <a:moveTo>
                  <a:pt x="334360" y="0"/>
                </a:moveTo>
                <a:lnTo>
                  <a:pt x="561707" y="0"/>
                </a:lnTo>
                <a:lnTo>
                  <a:pt x="553513" y="47299"/>
                </a:lnTo>
                <a:lnTo>
                  <a:pt x="564024" y="118248"/>
                </a:lnTo>
                <a:lnTo>
                  <a:pt x="575849" y="194453"/>
                </a:lnTo>
                <a:lnTo>
                  <a:pt x="587673" y="271971"/>
                </a:lnTo>
                <a:lnTo>
                  <a:pt x="599498" y="352117"/>
                </a:lnTo>
                <a:lnTo>
                  <a:pt x="599498" y="360000"/>
                </a:lnTo>
                <a:lnTo>
                  <a:pt x="379532" y="360000"/>
                </a:lnTo>
                <a:lnTo>
                  <a:pt x="386652" y="328467"/>
                </a:lnTo>
                <a:lnTo>
                  <a:pt x="389280" y="287737"/>
                </a:lnTo>
                <a:lnTo>
                  <a:pt x="386652" y="245694"/>
                </a:lnTo>
                <a:lnTo>
                  <a:pt x="365630" y="144526"/>
                </a:lnTo>
                <a:lnTo>
                  <a:pt x="343294" y="44672"/>
                </a:lnTo>
                <a:close/>
                <a:moveTo>
                  <a:pt x="28151" y="0"/>
                </a:moveTo>
                <a:lnTo>
                  <a:pt x="256019" y="0"/>
                </a:lnTo>
                <a:lnTo>
                  <a:pt x="250010" y="47299"/>
                </a:lnTo>
                <a:lnTo>
                  <a:pt x="207966" y="214161"/>
                </a:lnTo>
                <a:lnTo>
                  <a:pt x="200083" y="285110"/>
                </a:lnTo>
                <a:lnTo>
                  <a:pt x="205338" y="354745"/>
                </a:lnTo>
                <a:lnTo>
                  <a:pt x="205853" y="360000"/>
                </a:lnTo>
                <a:lnTo>
                  <a:pt x="0" y="360000"/>
                </a:lnTo>
                <a:lnTo>
                  <a:pt x="9572" y="292993"/>
                </a:lnTo>
                <a:lnTo>
                  <a:pt x="24024" y="220730"/>
                </a:lnTo>
                <a:lnTo>
                  <a:pt x="33222" y="147153"/>
                </a:lnTo>
                <a:lnTo>
                  <a:pt x="38477" y="73577"/>
                </a:lnTo>
                <a:close/>
              </a:path>
            </a:pathLst>
          </a:cu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Arial"/>
              <a:ea typeface="Arial"/>
              <a:cs typeface="Arial"/>
              <a:sym typeface="Arial"/>
            </a:endParaRPr>
          </a:p>
        </p:txBody>
      </p:sp>
      <p:sp>
        <p:nvSpPr>
          <p:cNvPr id="779" name="Google Shape;779;p9"/>
          <p:cNvSpPr/>
          <p:nvPr/>
        </p:nvSpPr>
        <p:spPr>
          <a:xfrm>
            <a:off x="6376578" y="4591376"/>
            <a:ext cx="624586" cy="372037"/>
          </a:xfrm>
          <a:custGeom>
            <a:avLst/>
            <a:gdLst/>
            <a:ahLst/>
            <a:cxnLst/>
            <a:rect l="l" t="t" r="r" b="b"/>
            <a:pathLst>
              <a:path w="604379" h="360000" extrusionOk="0">
                <a:moveTo>
                  <a:pt x="384412" y="0"/>
                </a:moveTo>
                <a:lnTo>
                  <a:pt x="604379" y="0"/>
                </a:lnTo>
                <a:lnTo>
                  <a:pt x="604379" y="70949"/>
                </a:lnTo>
                <a:lnTo>
                  <a:pt x="596496" y="152409"/>
                </a:lnTo>
                <a:lnTo>
                  <a:pt x="558752" y="360000"/>
                </a:lnTo>
                <a:lnTo>
                  <a:pt x="394161" y="360000"/>
                </a:lnTo>
                <a:lnTo>
                  <a:pt x="382336" y="286424"/>
                </a:lnTo>
                <a:lnTo>
                  <a:pt x="370511" y="204964"/>
                </a:lnTo>
                <a:lnTo>
                  <a:pt x="367883" y="123504"/>
                </a:lnTo>
                <a:lnTo>
                  <a:pt x="374453" y="43358"/>
                </a:lnTo>
                <a:lnTo>
                  <a:pt x="382336" y="9197"/>
                </a:lnTo>
                <a:close/>
                <a:moveTo>
                  <a:pt x="4881" y="0"/>
                </a:moveTo>
                <a:lnTo>
                  <a:pt x="210734" y="0"/>
                </a:lnTo>
                <a:lnTo>
                  <a:pt x="216788" y="61752"/>
                </a:lnTo>
                <a:lnTo>
                  <a:pt x="227299" y="131387"/>
                </a:lnTo>
                <a:lnTo>
                  <a:pt x="228613" y="202336"/>
                </a:lnTo>
                <a:lnTo>
                  <a:pt x="224672" y="274599"/>
                </a:lnTo>
                <a:lnTo>
                  <a:pt x="216788" y="307445"/>
                </a:lnTo>
                <a:lnTo>
                  <a:pt x="210219" y="350803"/>
                </a:lnTo>
                <a:lnTo>
                  <a:pt x="208525" y="360000"/>
                </a:lnTo>
                <a:lnTo>
                  <a:pt x="52323" y="360000"/>
                </a:lnTo>
                <a:lnTo>
                  <a:pt x="44672" y="324526"/>
                </a:lnTo>
                <a:lnTo>
                  <a:pt x="30219" y="262774"/>
                </a:lnTo>
                <a:lnTo>
                  <a:pt x="18395" y="204964"/>
                </a:lnTo>
                <a:lnTo>
                  <a:pt x="6570" y="152409"/>
                </a:lnTo>
                <a:lnTo>
                  <a:pt x="0" y="81460"/>
                </a:lnTo>
                <a:lnTo>
                  <a:pt x="3942" y="6570"/>
                </a:lnTo>
                <a:close/>
              </a:path>
            </a:pathLst>
          </a:cu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Arial"/>
              <a:ea typeface="Arial"/>
              <a:cs typeface="Arial"/>
              <a:sym typeface="Arial"/>
            </a:endParaRPr>
          </a:p>
        </p:txBody>
      </p:sp>
      <p:sp>
        <p:nvSpPr>
          <p:cNvPr id="780" name="Google Shape;780;p9"/>
          <p:cNvSpPr/>
          <p:nvPr/>
        </p:nvSpPr>
        <p:spPr>
          <a:xfrm>
            <a:off x="6427190" y="4963412"/>
            <a:ext cx="523361" cy="372037"/>
          </a:xfrm>
          <a:custGeom>
            <a:avLst/>
            <a:gdLst/>
            <a:ahLst/>
            <a:cxnLst/>
            <a:rect l="l" t="t" r="r" b="b"/>
            <a:pathLst>
              <a:path w="506429" h="360000" extrusionOk="0">
                <a:moveTo>
                  <a:pt x="341838" y="0"/>
                </a:moveTo>
                <a:lnTo>
                  <a:pt x="506429" y="0"/>
                </a:lnTo>
                <a:lnTo>
                  <a:pt x="475852" y="168175"/>
                </a:lnTo>
                <a:lnTo>
                  <a:pt x="465341" y="208905"/>
                </a:lnTo>
                <a:lnTo>
                  <a:pt x="456144" y="256205"/>
                </a:lnTo>
                <a:lnTo>
                  <a:pt x="446947" y="306132"/>
                </a:lnTo>
                <a:lnTo>
                  <a:pt x="444319" y="356059"/>
                </a:lnTo>
                <a:lnTo>
                  <a:pt x="444713" y="360000"/>
                </a:lnTo>
                <a:lnTo>
                  <a:pt x="332217" y="360000"/>
                </a:lnTo>
                <a:lnTo>
                  <a:pt x="332640" y="353431"/>
                </a:lnTo>
                <a:lnTo>
                  <a:pt x="339210" y="314015"/>
                </a:lnTo>
                <a:lnTo>
                  <a:pt x="345779" y="270657"/>
                </a:lnTo>
                <a:lnTo>
                  <a:pt x="356290" y="224672"/>
                </a:lnTo>
                <a:lnTo>
                  <a:pt x="360232" y="177372"/>
                </a:lnTo>
                <a:lnTo>
                  <a:pt x="360232" y="124818"/>
                </a:lnTo>
                <a:lnTo>
                  <a:pt x="356290" y="67008"/>
                </a:lnTo>
                <a:close/>
                <a:moveTo>
                  <a:pt x="0" y="0"/>
                </a:moveTo>
                <a:lnTo>
                  <a:pt x="156202" y="0"/>
                </a:lnTo>
                <a:lnTo>
                  <a:pt x="148699" y="40730"/>
                </a:lnTo>
                <a:lnTo>
                  <a:pt x="140816" y="93285"/>
                </a:lnTo>
                <a:lnTo>
                  <a:pt x="135560" y="145840"/>
                </a:lnTo>
                <a:lnTo>
                  <a:pt x="134247" y="198394"/>
                </a:lnTo>
                <a:lnTo>
                  <a:pt x="135560" y="247008"/>
                </a:lnTo>
                <a:lnTo>
                  <a:pt x="146071" y="287737"/>
                </a:lnTo>
                <a:lnTo>
                  <a:pt x="181629" y="360000"/>
                </a:lnTo>
                <a:lnTo>
                  <a:pt x="54693" y="360000"/>
                </a:lnTo>
                <a:lnTo>
                  <a:pt x="52787" y="311387"/>
                </a:lnTo>
                <a:lnTo>
                  <a:pt x="44904" y="241752"/>
                </a:lnTo>
                <a:lnTo>
                  <a:pt x="33079" y="169489"/>
                </a:lnTo>
                <a:lnTo>
                  <a:pt x="21254" y="98540"/>
                </a:lnTo>
                <a:lnTo>
                  <a:pt x="6801" y="31533"/>
                </a:lnTo>
                <a:close/>
              </a:path>
            </a:pathLst>
          </a:cu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Arial"/>
              <a:ea typeface="Arial"/>
              <a:cs typeface="Arial"/>
              <a:sym typeface="Arial"/>
            </a:endParaRPr>
          </a:p>
        </p:txBody>
      </p:sp>
      <p:sp>
        <p:nvSpPr>
          <p:cNvPr id="781" name="Google Shape;781;p9"/>
          <p:cNvSpPr/>
          <p:nvPr/>
        </p:nvSpPr>
        <p:spPr>
          <a:xfrm>
            <a:off x="6428853" y="5335449"/>
            <a:ext cx="520036" cy="372037"/>
          </a:xfrm>
          <a:custGeom>
            <a:avLst/>
            <a:gdLst/>
            <a:ahLst/>
            <a:cxnLst/>
            <a:rect l="l" t="t" r="r" b="b"/>
            <a:pathLst>
              <a:path w="503211" h="360000" extrusionOk="0">
                <a:moveTo>
                  <a:pt x="329356" y="0"/>
                </a:moveTo>
                <a:lnTo>
                  <a:pt x="441853" y="0"/>
                </a:lnTo>
                <a:lnTo>
                  <a:pt x="446715" y="48613"/>
                </a:lnTo>
                <a:lnTo>
                  <a:pt x="503211" y="302190"/>
                </a:lnTo>
                <a:lnTo>
                  <a:pt x="472992" y="321898"/>
                </a:lnTo>
                <a:lnTo>
                  <a:pt x="438831" y="337664"/>
                </a:lnTo>
                <a:lnTo>
                  <a:pt x="400729" y="352117"/>
                </a:lnTo>
                <a:lnTo>
                  <a:pt x="357372" y="360000"/>
                </a:lnTo>
                <a:lnTo>
                  <a:pt x="342919" y="325840"/>
                </a:lnTo>
                <a:lnTo>
                  <a:pt x="336350" y="290365"/>
                </a:lnTo>
                <a:lnTo>
                  <a:pt x="333722" y="249635"/>
                </a:lnTo>
                <a:lnTo>
                  <a:pt x="336350" y="208905"/>
                </a:lnTo>
                <a:lnTo>
                  <a:pt x="338978" y="164234"/>
                </a:lnTo>
                <a:lnTo>
                  <a:pt x="336350" y="118248"/>
                </a:lnTo>
                <a:lnTo>
                  <a:pt x="331094" y="74891"/>
                </a:lnTo>
                <a:lnTo>
                  <a:pt x="327153" y="34161"/>
                </a:lnTo>
                <a:close/>
                <a:moveTo>
                  <a:pt x="51833" y="0"/>
                </a:moveTo>
                <a:lnTo>
                  <a:pt x="178769" y="0"/>
                </a:lnTo>
                <a:lnTo>
                  <a:pt x="183941" y="10511"/>
                </a:lnTo>
                <a:lnTo>
                  <a:pt x="169489" y="59124"/>
                </a:lnTo>
                <a:lnTo>
                  <a:pt x="158978" y="118248"/>
                </a:lnTo>
                <a:lnTo>
                  <a:pt x="158978" y="180000"/>
                </a:lnTo>
                <a:lnTo>
                  <a:pt x="164233" y="237810"/>
                </a:lnTo>
                <a:lnTo>
                  <a:pt x="164233" y="292993"/>
                </a:lnTo>
                <a:lnTo>
                  <a:pt x="157664" y="342920"/>
                </a:lnTo>
                <a:lnTo>
                  <a:pt x="131387" y="352117"/>
                </a:lnTo>
                <a:lnTo>
                  <a:pt x="99854" y="354745"/>
                </a:lnTo>
                <a:lnTo>
                  <a:pt x="70949" y="345548"/>
                </a:lnTo>
                <a:lnTo>
                  <a:pt x="42044" y="331095"/>
                </a:lnTo>
                <a:lnTo>
                  <a:pt x="18394" y="307445"/>
                </a:lnTo>
                <a:lnTo>
                  <a:pt x="3941" y="278540"/>
                </a:lnTo>
                <a:lnTo>
                  <a:pt x="0" y="243066"/>
                </a:lnTo>
                <a:lnTo>
                  <a:pt x="23649" y="197081"/>
                </a:lnTo>
                <a:lnTo>
                  <a:pt x="40730" y="141898"/>
                </a:lnTo>
                <a:lnTo>
                  <a:pt x="47299" y="82774"/>
                </a:lnTo>
                <a:lnTo>
                  <a:pt x="52554" y="18394"/>
                </a:lnTo>
                <a:close/>
              </a:path>
            </a:pathLst>
          </a:cu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Arial"/>
              <a:ea typeface="Arial"/>
              <a:cs typeface="Arial"/>
              <a:sym typeface="Arial"/>
            </a:endParaRPr>
          </a:p>
        </p:txBody>
      </p:sp>
      <p:sp>
        <p:nvSpPr>
          <p:cNvPr id="782" name="Google Shape;782;p9"/>
          <p:cNvSpPr/>
          <p:nvPr/>
        </p:nvSpPr>
        <p:spPr>
          <a:xfrm>
            <a:off x="4909348" y="1648905"/>
            <a:ext cx="391237" cy="405858"/>
          </a:xfrm>
          <a:custGeom>
            <a:avLst/>
            <a:gdLst/>
            <a:ahLst/>
            <a:cxnLst/>
            <a:rect l="l" t="t" r="r" b="b"/>
            <a:pathLst>
              <a:path w="347031" h="360000" extrusionOk="0">
                <a:moveTo>
                  <a:pt x="168112" y="0"/>
                </a:moveTo>
                <a:lnTo>
                  <a:pt x="267778" y="32422"/>
                </a:lnTo>
                <a:lnTo>
                  <a:pt x="302602" y="87659"/>
                </a:lnTo>
                <a:lnTo>
                  <a:pt x="307405" y="91261"/>
                </a:lnTo>
                <a:lnTo>
                  <a:pt x="313409" y="93663"/>
                </a:lnTo>
                <a:lnTo>
                  <a:pt x="318212" y="93663"/>
                </a:lnTo>
                <a:lnTo>
                  <a:pt x="323015" y="96064"/>
                </a:lnTo>
                <a:lnTo>
                  <a:pt x="325417" y="96064"/>
                </a:lnTo>
                <a:lnTo>
                  <a:pt x="329019" y="100867"/>
                </a:lnTo>
                <a:lnTo>
                  <a:pt x="331421" y="104470"/>
                </a:lnTo>
                <a:lnTo>
                  <a:pt x="336224" y="111675"/>
                </a:lnTo>
                <a:lnTo>
                  <a:pt x="336224" y="187325"/>
                </a:lnTo>
                <a:lnTo>
                  <a:pt x="337425" y="216144"/>
                </a:lnTo>
                <a:lnTo>
                  <a:pt x="342228" y="242562"/>
                </a:lnTo>
                <a:lnTo>
                  <a:pt x="347031" y="266578"/>
                </a:lnTo>
                <a:lnTo>
                  <a:pt x="347031" y="288192"/>
                </a:lnTo>
                <a:lnTo>
                  <a:pt x="337425" y="314610"/>
                </a:lnTo>
                <a:lnTo>
                  <a:pt x="325417" y="338626"/>
                </a:lnTo>
                <a:lnTo>
                  <a:pt x="311524" y="360000"/>
                </a:lnTo>
                <a:lnTo>
                  <a:pt x="42055" y="360000"/>
                </a:lnTo>
                <a:lnTo>
                  <a:pt x="38426" y="351835"/>
                </a:lnTo>
                <a:lnTo>
                  <a:pt x="27619" y="336224"/>
                </a:lnTo>
                <a:lnTo>
                  <a:pt x="16811" y="323015"/>
                </a:lnTo>
                <a:lnTo>
                  <a:pt x="6004" y="305003"/>
                </a:lnTo>
                <a:lnTo>
                  <a:pt x="0" y="283389"/>
                </a:lnTo>
                <a:lnTo>
                  <a:pt x="0" y="268979"/>
                </a:lnTo>
                <a:lnTo>
                  <a:pt x="3603" y="256971"/>
                </a:lnTo>
                <a:lnTo>
                  <a:pt x="8406" y="248566"/>
                </a:lnTo>
                <a:lnTo>
                  <a:pt x="14410" y="240160"/>
                </a:lnTo>
                <a:lnTo>
                  <a:pt x="19213" y="231755"/>
                </a:lnTo>
                <a:lnTo>
                  <a:pt x="3603" y="159707"/>
                </a:lnTo>
                <a:lnTo>
                  <a:pt x="16811" y="124883"/>
                </a:lnTo>
                <a:lnTo>
                  <a:pt x="37225" y="88859"/>
                </a:lnTo>
                <a:lnTo>
                  <a:pt x="64843" y="56438"/>
                </a:lnTo>
                <a:lnTo>
                  <a:pt x="97265" y="30020"/>
                </a:lnTo>
                <a:lnTo>
                  <a:pt x="133289" y="10807"/>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Arial"/>
              <a:ea typeface="Arial"/>
              <a:cs typeface="Arial"/>
              <a:sym typeface="Arial"/>
            </a:endParaRPr>
          </a:p>
        </p:txBody>
      </p:sp>
      <p:sp>
        <p:nvSpPr>
          <p:cNvPr id="783" name="Google Shape;783;p9"/>
          <p:cNvSpPr/>
          <p:nvPr/>
        </p:nvSpPr>
        <p:spPr>
          <a:xfrm>
            <a:off x="4577526" y="2054763"/>
            <a:ext cx="1054879" cy="405858"/>
          </a:xfrm>
          <a:custGeom>
            <a:avLst/>
            <a:gdLst/>
            <a:ahLst/>
            <a:cxnLst/>
            <a:rect l="l" t="t" r="r" b="b"/>
            <a:pathLst>
              <a:path w="935688" h="360000" extrusionOk="0">
                <a:moveTo>
                  <a:pt x="349509" y="0"/>
                </a:moveTo>
                <a:lnTo>
                  <a:pt x="618978" y="0"/>
                </a:lnTo>
                <a:lnTo>
                  <a:pt x="617260" y="2642"/>
                </a:lnTo>
                <a:lnTo>
                  <a:pt x="601650" y="29060"/>
                </a:lnTo>
                <a:lnTo>
                  <a:pt x="588441" y="53076"/>
                </a:lnTo>
                <a:lnTo>
                  <a:pt x="580036" y="80694"/>
                </a:lnTo>
                <a:lnTo>
                  <a:pt x="577634" y="111915"/>
                </a:lnTo>
                <a:lnTo>
                  <a:pt x="586040" y="144336"/>
                </a:lnTo>
                <a:lnTo>
                  <a:pt x="601650" y="165951"/>
                </a:lnTo>
                <a:lnTo>
                  <a:pt x="623264" y="183963"/>
                </a:lnTo>
                <a:lnTo>
                  <a:pt x="652084" y="197172"/>
                </a:lnTo>
                <a:lnTo>
                  <a:pt x="684505" y="207979"/>
                </a:lnTo>
                <a:lnTo>
                  <a:pt x="721730" y="218786"/>
                </a:lnTo>
                <a:lnTo>
                  <a:pt x="758955" y="227192"/>
                </a:lnTo>
                <a:lnTo>
                  <a:pt x="796179" y="237999"/>
                </a:lnTo>
                <a:lnTo>
                  <a:pt x="833404" y="248806"/>
                </a:lnTo>
                <a:lnTo>
                  <a:pt x="863424" y="264416"/>
                </a:lnTo>
                <a:lnTo>
                  <a:pt x="892243" y="283629"/>
                </a:lnTo>
                <a:lnTo>
                  <a:pt x="911456" y="307645"/>
                </a:lnTo>
                <a:lnTo>
                  <a:pt x="931870" y="347272"/>
                </a:lnTo>
                <a:lnTo>
                  <a:pt x="935688" y="360000"/>
                </a:lnTo>
                <a:lnTo>
                  <a:pt x="0" y="360000"/>
                </a:lnTo>
                <a:lnTo>
                  <a:pt x="3652" y="344870"/>
                </a:lnTo>
                <a:lnTo>
                  <a:pt x="14459" y="320854"/>
                </a:lnTo>
                <a:lnTo>
                  <a:pt x="38475" y="293236"/>
                </a:lnTo>
                <a:lnTo>
                  <a:pt x="67294" y="269220"/>
                </a:lnTo>
                <a:lnTo>
                  <a:pt x="102117" y="251208"/>
                </a:lnTo>
                <a:lnTo>
                  <a:pt x="139342" y="235597"/>
                </a:lnTo>
                <a:lnTo>
                  <a:pt x="177768" y="222388"/>
                </a:lnTo>
                <a:lnTo>
                  <a:pt x="217394" y="211581"/>
                </a:lnTo>
                <a:lnTo>
                  <a:pt x="257021" y="198372"/>
                </a:lnTo>
                <a:lnTo>
                  <a:pt x="294245" y="183963"/>
                </a:lnTo>
                <a:lnTo>
                  <a:pt x="326667" y="163549"/>
                </a:lnTo>
                <a:lnTo>
                  <a:pt x="355486" y="139533"/>
                </a:lnTo>
                <a:lnTo>
                  <a:pt x="355486" y="109513"/>
                </a:lnTo>
                <a:lnTo>
                  <a:pt x="356687" y="77092"/>
                </a:lnTo>
                <a:lnTo>
                  <a:pt x="356687" y="43469"/>
                </a:lnTo>
                <a:lnTo>
                  <a:pt x="355486" y="13449"/>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Arial"/>
              <a:ea typeface="Arial"/>
              <a:cs typeface="Arial"/>
              <a:sym typeface="Arial"/>
            </a:endParaRPr>
          </a:p>
        </p:txBody>
      </p:sp>
      <p:sp>
        <p:nvSpPr>
          <p:cNvPr id="784" name="Google Shape;784;p9"/>
          <p:cNvSpPr/>
          <p:nvPr/>
        </p:nvSpPr>
        <p:spPr>
          <a:xfrm>
            <a:off x="4524053" y="2460621"/>
            <a:ext cx="1143928" cy="405858"/>
          </a:xfrm>
          <a:custGeom>
            <a:avLst/>
            <a:gdLst/>
            <a:ahLst/>
            <a:cxnLst/>
            <a:rect l="l" t="t" r="r" b="b"/>
            <a:pathLst>
              <a:path w="1014675" h="360000" extrusionOk="0">
                <a:moveTo>
                  <a:pt x="44380" y="0"/>
                </a:moveTo>
                <a:lnTo>
                  <a:pt x="980068" y="0"/>
                </a:lnTo>
                <a:lnTo>
                  <a:pt x="990659" y="35304"/>
                </a:lnTo>
                <a:lnTo>
                  <a:pt x="1001467" y="89340"/>
                </a:lnTo>
                <a:lnTo>
                  <a:pt x="1008671" y="146978"/>
                </a:lnTo>
                <a:lnTo>
                  <a:pt x="1013475" y="209420"/>
                </a:lnTo>
                <a:lnTo>
                  <a:pt x="1014675" y="270661"/>
                </a:lnTo>
                <a:lnTo>
                  <a:pt x="1014675" y="331901"/>
                </a:lnTo>
                <a:lnTo>
                  <a:pt x="1014675" y="360000"/>
                </a:lnTo>
                <a:lnTo>
                  <a:pt x="827351" y="360000"/>
                </a:lnTo>
                <a:lnTo>
                  <a:pt x="827351" y="341508"/>
                </a:lnTo>
                <a:lnTo>
                  <a:pt x="822547" y="305484"/>
                </a:lnTo>
                <a:lnTo>
                  <a:pt x="814142" y="277865"/>
                </a:lnTo>
                <a:lnTo>
                  <a:pt x="798531" y="256251"/>
                </a:lnTo>
                <a:lnTo>
                  <a:pt x="794929" y="251448"/>
                </a:lnTo>
                <a:lnTo>
                  <a:pt x="794929" y="347512"/>
                </a:lnTo>
                <a:lnTo>
                  <a:pt x="790000" y="360000"/>
                </a:lnTo>
                <a:lnTo>
                  <a:pt x="231522" y="360000"/>
                </a:lnTo>
                <a:lnTo>
                  <a:pt x="226951" y="251448"/>
                </a:lnTo>
                <a:lnTo>
                  <a:pt x="222148" y="256251"/>
                </a:lnTo>
                <a:lnTo>
                  <a:pt x="208939" y="283869"/>
                </a:lnTo>
                <a:lnTo>
                  <a:pt x="202935" y="318693"/>
                </a:lnTo>
                <a:lnTo>
                  <a:pt x="198132" y="355917"/>
                </a:lnTo>
                <a:lnTo>
                  <a:pt x="198132" y="360000"/>
                </a:lnTo>
                <a:lnTo>
                  <a:pt x="2103" y="360000"/>
                </a:lnTo>
                <a:lnTo>
                  <a:pt x="0" y="321094"/>
                </a:lnTo>
                <a:lnTo>
                  <a:pt x="2402" y="270661"/>
                </a:lnTo>
                <a:lnTo>
                  <a:pt x="6004" y="219026"/>
                </a:lnTo>
                <a:lnTo>
                  <a:pt x="13209" y="163789"/>
                </a:lnTo>
                <a:lnTo>
                  <a:pt x="19213" y="112155"/>
                </a:lnTo>
                <a:lnTo>
                  <a:pt x="28819" y="64123"/>
                </a:lnTo>
                <a:lnTo>
                  <a:pt x="39626" y="19693"/>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Arial"/>
              <a:ea typeface="Arial"/>
              <a:cs typeface="Arial"/>
              <a:sym typeface="Arial"/>
            </a:endParaRPr>
          </a:p>
        </p:txBody>
      </p:sp>
      <p:sp>
        <p:nvSpPr>
          <p:cNvPr id="785" name="Google Shape;785;p9"/>
          <p:cNvSpPr/>
          <p:nvPr/>
        </p:nvSpPr>
        <p:spPr>
          <a:xfrm>
            <a:off x="4521494" y="2866479"/>
            <a:ext cx="1166942" cy="405858"/>
          </a:xfrm>
          <a:custGeom>
            <a:avLst/>
            <a:gdLst/>
            <a:ahLst/>
            <a:cxnLst/>
            <a:rect l="l" t="t" r="r" b="b"/>
            <a:pathLst>
              <a:path w="1035089" h="360000" extrusionOk="0">
                <a:moveTo>
                  <a:pt x="834556" y="0"/>
                </a:moveTo>
                <a:lnTo>
                  <a:pt x="1021880" y="0"/>
                </a:lnTo>
                <a:lnTo>
                  <a:pt x="1021880" y="30741"/>
                </a:lnTo>
                <a:lnTo>
                  <a:pt x="1021880" y="88379"/>
                </a:lnTo>
                <a:lnTo>
                  <a:pt x="1035089" y="273302"/>
                </a:lnTo>
                <a:lnTo>
                  <a:pt x="1024686" y="360000"/>
                </a:lnTo>
                <a:lnTo>
                  <a:pt x="864533" y="360000"/>
                </a:lnTo>
                <a:lnTo>
                  <a:pt x="866977" y="188046"/>
                </a:lnTo>
                <a:lnTo>
                  <a:pt x="842961" y="120801"/>
                </a:lnTo>
                <a:lnTo>
                  <a:pt x="839359" y="89580"/>
                </a:lnTo>
                <a:lnTo>
                  <a:pt x="836957" y="54757"/>
                </a:lnTo>
                <a:lnTo>
                  <a:pt x="834556" y="17532"/>
                </a:lnTo>
                <a:close/>
                <a:moveTo>
                  <a:pt x="238727" y="0"/>
                </a:moveTo>
                <a:lnTo>
                  <a:pt x="797204" y="0"/>
                </a:lnTo>
                <a:lnTo>
                  <a:pt x="784122" y="33142"/>
                </a:lnTo>
                <a:lnTo>
                  <a:pt x="773315" y="83576"/>
                </a:lnTo>
                <a:lnTo>
                  <a:pt x="770913" y="137612"/>
                </a:lnTo>
                <a:lnTo>
                  <a:pt x="770913" y="192849"/>
                </a:lnTo>
                <a:lnTo>
                  <a:pt x="778118" y="246885"/>
                </a:lnTo>
                <a:lnTo>
                  <a:pt x="786524" y="299720"/>
                </a:lnTo>
                <a:lnTo>
                  <a:pt x="794929" y="345350"/>
                </a:lnTo>
                <a:lnTo>
                  <a:pt x="797162" y="360000"/>
                </a:lnTo>
                <a:lnTo>
                  <a:pt x="241814" y="360000"/>
                </a:lnTo>
                <a:lnTo>
                  <a:pt x="244963" y="347752"/>
                </a:lnTo>
                <a:lnTo>
                  <a:pt x="255770" y="304523"/>
                </a:lnTo>
                <a:lnTo>
                  <a:pt x="266578" y="256491"/>
                </a:lnTo>
                <a:lnTo>
                  <a:pt x="271381" y="206058"/>
                </a:lnTo>
                <a:lnTo>
                  <a:pt x="266578" y="155624"/>
                </a:lnTo>
                <a:lnTo>
                  <a:pt x="238959" y="5524"/>
                </a:lnTo>
                <a:close/>
                <a:moveTo>
                  <a:pt x="9308" y="0"/>
                </a:moveTo>
                <a:lnTo>
                  <a:pt x="205337" y="0"/>
                </a:lnTo>
                <a:lnTo>
                  <a:pt x="205337" y="35544"/>
                </a:lnTo>
                <a:lnTo>
                  <a:pt x="201734" y="75170"/>
                </a:lnTo>
                <a:lnTo>
                  <a:pt x="194530" y="112395"/>
                </a:lnTo>
                <a:lnTo>
                  <a:pt x="166911" y="201254"/>
                </a:lnTo>
                <a:lnTo>
                  <a:pt x="162108" y="249286"/>
                </a:lnTo>
                <a:lnTo>
                  <a:pt x="162108" y="297318"/>
                </a:lnTo>
                <a:lnTo>
                  <a:pt x="168112" y="347752"/>
                </a:lnTo>
                <a:lnTo>
                  <a:pt x="169337" y="360000"/>
                </a:lnTo>
                <a:lnTo>
                  <a:pt x="6031" y="360000"/>
                </a:lnTo>
                <a:lnTo>
                  <a:pt x="2402" y="288913"/>
                </a:lnTo>
                <a:lnTo>
                  <a:pt x="0" y="246885"/>
                </a:lnTo>
                <a:lnTo>
                  <a:pt x="2402" y="206058"/>
                </a:lnTo>
                <a:lnTo>
                  <a:pt x="9607" y="166431"/>
                </a:lnTo>
                <a:lnTo>
                  <a:pt x="15611" y="126805"/>
                </a:lnTo>
                <a:lnTo>
                  <a:pt x="18012" y="83576"/>
                </a:lnTo>
                <a:lnTo>
                  <a:pt x="13209" y="40347"/>
                </a:lnTo>
                <a:lnTo>
                  <a:pt x="9607" y="5524"/>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Arial"/>
              <a:ea typeface="Arial"/>
              <a:cs typeface="Arial"/>
              <a:sym typeface="Arial"/>
            </a:endParaRPr>
          </a:p>
        </p:txBody>
      </p:sp>
      <p:sp>
        <p:nvSpPr>
          <p:cNvPr id="786" name="Google Shape;786;p9"/>
          <p:cNvSpPr/>
          <p:nvPr/>
        </p:nvSpPr>
        <p:spPr>
          <a:xfrm>
            <a:off x="4530758" y="3272337"/>
            <a:ext cx="1148413" cy="405858"/>
          </a:xfrm>
          <a:custGeom>
            <a:avLst/>
            <a:gdLst/>
            <a:ahLst/>
            <a:cxnLst/>
            <a:rect l="l" t="t" r="r" b="b"/>
            <a:pathLst>
              <a:path w="1018654" h="360000" extrusionOk="0">
                <a:moveTo>
                  <a:pt x="858501" y="0"/>
                </a:moveTo>
                <a:lnTo>
                  <a:pt x="1018654" y="0"/>
                </a:lnTo>
                <a:lnTo>
                  <a:pt x="1014649" y="33382"/>
                </a:lnTo>
                <a:lnTo>
                  <a:pt x="1007444" y="155864"/>
                </a:lnTo>
                <a:lnTo>
                  <a:pt x="1009845" y="273543"/>
                </a:lnTo>
                <a:lnTo>
                  <a:pt x="1016085" y="360000"/>
                </a:lnTo>
                <a:lnTo>
                  <a:pt x="911780" y="360000"/>
                </a:lnTo>
                <a:lnTo>
                  <a:pt x="916183" y="352795"/>
                </a:lnTo>
                <a:lnTo>
                  <a:pt x="916183" y="323976"/>
                </a:lnTo>
                <a:lnTo>
                  <a:pt x="913781" y="291555"/>
                </a:lnTo>
                <a:lnTo>
                  <a:pt x="905376" y="256731"/>
                </a:lnTo>
                <a:lnTo>
                  <a:pt x="895769" y="217105"/>
                </a:lnTo>
                <a:lnTo>
                  <a:pt x="884962" y="179880"/>
                </a:lnTo>
                <a:lnTo>
                  <a:pt x="874155" y="142655"/>
                </a:lnTo>
                <a:lnTo>
                  <a:pt x="863348" y="110234"/>
                </a:lnTo>
                <a:lnTo>
                  <a:pt x="857344" y="81414"/>
                </a:lnTo>
                <a:close/>
                <a:moveTo>
                  <a:pt x="235783" y="0"/>
                </a:moveTo>
                <a:lnTo>
                  <a:pt x="791131" y="0"/>
                </a:lnTo>
                <a:lnTo>
                  <a:pt x="846004" y="360000"/>
                </a:lnTo>
                <a:lnTo>
                  <a:pt x="181933" y="360000"/>
                </a:lnTo>
                <a:lnTo>
                  <a:pt x="228125" y="29780"/>
                </a:lnTo>
                <a:close/>
                <a:moveTo>
                  <a:pt x="0" y="0"/>
                </a:moveTo>
                <a:lnTo>
                  <a:pt x="163306" y="0"/>
                </a:lnTo>
                <a:lnTo>
                  <a:pt x="166884" y="35784"/>
                </a:lnTo>
                <a:lnTo>
                  <a:pt x="166884" y="83816"/>
                </a:lnTo>
                <a:lnTo>
                  <a:pt x="160880" y="131848"/>
                </a:lnTo>
                <a:lnTo>
                  <a:pt x="156077" y="151061"/>
                </a:lnTo>
                <a:lnTo>
                  <a:pt x="147671" y="177479"/>
                </a:lnTo>
                <a:lnTo>
                  <a:pt x="136864" y="208699"/>
                </a:lnTo>
                <a:lnTo>
                  <a:pt x="126057" y="243523"/>
                </a:lnTo>
                <a:lnTo>
                  <a:pt x="116451" y="275944"/>
                </a:lnTo>
                <a:lnTo>
                  <a:pt x="112848" y="308366"/>
                </a:lnTo>
                <a:lnTo>
                  <a:pt x="110447" y="337185"/>
                </a:lnTo>
                <a:lnTo>
                  <a:pt x="112728" y="360000"/>
                </a:lnTo>
                <a:lnTo>
                  <a:pt x="14833" y="360000"/>
                </a:lnTo>
                <a:lnTo>
                  <a:pt x="16784" y="328779"/>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Arial"/>
              <a:ea typeface="Arial"/>
              <a:cs typeface="Arial"/>
              <a:sym typeface="Arial"/>
            </a:endParaRPr>
          </a:p>
        </p:txBody>
      </p:sp>
      <p:sp>
        <p:nvSpPr>
          <p:cNvPr id="787" name="Google Shape;787;p9"/>
          <p:cNvSpPr/>
          <p:nvPr/>
        </p:nvSpPr>
        <p:spPr>
          <a:xfrm>
            <a:off x="4522848" y="3678195"/>
            <a:ext cx="1164234" cy="405858"/>
          </a:xfrm>
          <a:custGeom>
            <a:avLst/>
            <a:gdLst/>
            <a:ahLst/>
            <a:cxnLst/>
            <a:rect l="l" t="t" r="r" b="b"/>
            <a:pathLst>
              <a:path w="1032687" h="360000" extrusionOk="0">
                <a:moveTo>
                  <a:pt x="915409" y="0"/>
                </a:moveTo>
                <a:lnTo>
                  <a:pt x="1019713" y="0"/>
                </a:lnTo>
                <a:lnTo>
                  <a:pt x="1021880" y="30020"/>
                </a:lnTo>
                <a:lnTo>
                  <a:pt x="1032687" y="140494"/>
                </a:lnTo>
                <a:lnTo>
                  <a:pt x="1032687" y="180120"/>
                </a:lnTo>
                <a:lnTo>
                  <a:pt x="1021880" y="212542"/>
                </a:lnTo>
                <a:lnTo>
                  <a:pt x="1005069" y="243763"/>
                </a:lnTo>
                <a:lnTo>
                  <a:pt x="978651" y="270180"/>
                </a:lnTo>
                <a:lnTo>
                  <a:pt x="949832" y="291795"/>
                </a:lnTo>
                <a:lnTo>
                  <a:pt x="919812" y="306204"/>
                </a:lnTo>
                <a:lnTo>
                  <a:pt x="888591" y="318212"/>
                </a:lnTo>
                <a:lnTo>
                  <a:pt x="888591" y="308606"/>
                </a:lnTo>
                <a:lnTo>
                  <a:pt x="886190" y="302602"/>
                </a:lnTo>
                <a:lnTo>
                  <a:pt x="884989" y="295397"/>
                </a:lnTo>
                <a:lnTo>
                  <a:pt x="884989" y="291795"/>
                </a:lnTo>
                <a:lnTo>
                  <a:pt x="884989" y="284590"/>
                </a:lnTo>
                <a:lnTo>
                  <a:pt x="884989" y="276184"/>
                </a:lnTo>
                <a:lnTo>
                  <a:pt x="890993" y="270180"/>
                </a:lnTo>
                <a:lnTo>
                  <a:pt x="898198" y="265377"/>
                </a:lnTo>
                <a:lnTo>
                  <a:pt x="901800" y="258172"/>
                </a:lnTo>
                <a:lnTo>
                  <a:pt x="906603" y="249767"/>
                </a:lnTo>
                <a:lnTo>
                  <a:pt x="909005" y="241361"/>
                </a:lnTo>
                <a:lnTo>
                  <a:pt x="904202" y="238959"/>
                </a:lnTo>
                <a:lnTo>
                  <a:pt x="899398" y="238959"/>
                </a:lnTo>
                <a:lnTo>
                  <a:pt x="898198" y="238959"/>
                </a:lnTo>
                <a:lnTo>
                  <a:pt x="898198" y="236558"/>
                </a:lnTo>
                <a:lnTo>
                  <a:pt x="898198" y="234156"/>
                </a:lnTo>
                <a:lnTo>
                  <a:pt x="895796" y="232955"/>
                </a:lnTo>
                <a:lnTo>
                  <a:pt x="895796" y="225751"/>
                </a:lnTo>
                <a:lnTo>
                  <a:pt x="922214" y="210140"/>
                </a:lnTo>
                <a:lnTo>
                  <a:pt x="946230" y="190927"/>
                </a:lnTo>
                <a:lnTo>
                  <a:pt x="967844" y="169313"/>
                </a:lnTo>
                <a:lnTo>
                  <a:pt x="965442" y="158506"/>
                </a:lnTo>
                <a:lnTo>
                  <a:pt x="963041" y="150100"/>
                </a:lnTo>
                <a:lnTo>
                  <a:pt x="960639" y="142895"/>
                </a:lnTo>
                <a:lnTo>
                  <a:pt x="957037" y="136891"/>
                </a:lnTo>
                <a:lnTo>
                  <a:pt x="943828" y="129687"/>
                </a:lnTo>
                <a:lnTo>
                  <a:pt x="933021" y="136891"/>
                </a:lnTo>
                <a:lnTo>
                  <a:pt x="928218" y="151301"/>
                </a:lnTo>
                <a:lnTo>
                  <a:pt x="923414" y="166911"/>
                </a:lnTo>
                <a:lnTo>
                  <a:pt x="917410" y="177719"/>
                </a:lnTo>
                <a:lnTo>
                  <a:pt x="906603" y="188526"/>
                </a:lnTo>
                <a:lnTo>
                  <a:pt x="888591" y="193329"/>
                </a:lnTo>
                <a:lnTo>
                  <a:pt x="880186" y="57639"/>
                </a:lnTo>
                <a:close/>
                <a:moveTo>
                  <a:pt x="185562" y="0"/>
                </a:moveTo>
                <a:lnTo>
                  <a:pt x="849633" y="0"/>
                </a:lnTo>
                <a:lnTo>
                  <a:pt x="871780" y="145297"/>
                </a:lnTo>
                <a:lnTo>
                  <a:pt x="874182" y="188526"/>
                </a:lnTo>
                <a:lnTo>
                  <a:pt x="871780" y="238959"/>
                </a:lnTo>
                <a:lnTo>
                  <a:pt x="864575" y="294196"/>
                </a:lnTo>
                <a:lnTo>
                  <a:pt x="858571" y="348232"/>
                </a:lnTo>
                <a:lnTo>
                  <a:pt x="856819" y="360000"/>
                </a:lnTo>
                <a:lnTo>
                  <a:pt x="588348" y="360000"/>
                </a:lnTo>
                <a:lnTo>
                  <a:pt x="587191" y="342228"/>
                </a:lnTo>
                <a:lnTo>
                  <a:pt x="524749" y="49233"/>
                </a:lnTo>
                <a:lnTo>
                  <a:pt x="515143" y="49233"/>
                </a:lnTo>
                <a:lnTo>
                  <a:pt x="509139" y="68446"/>
                </a:lnTo>
                <a:lnTo>
                  <a:pt x="504335" y="92462"/>
                </a:lnTo>
                <a:lnTo>
                  <a:pt x="504335" y="121281"/>
                </a:lnTo>
                <a:lnTo>
                  <a:pt x="485123" y="171715"/>
                </a:lnTo>
                <a:lnTo>
                  <a:pt x="474315" y="223349"/>
                </a:lnTo>
                <a:lnTo>
                  <a:pt x="467111" y="280988"/>
                </a:lnTo>
                <a:lnTo>
                  <a:pt x="465910" y="339827"/>
                </a:lnTo>
                <a:lnTo>
                  <a:pt x="464328" y="360000"/>
                </a:lnTo>
                <a:lnTo>
                  <a:pt x="184454" y="360000"/>
                </a:lnTo>
                <a:lnTo>
                  <a:pt x="178919" y="319413"/>
                </a:lnTo>
                <a:lnTo>
                  <a:pt x="175316" y="262976"/>
                </a:lnTo>
                <a:lnTo>
                  <a:pt x="170513" y="208939"/>
                </a:lnTo>
                <a:lnTo>
                  <a:pt x="168112" y="156104"/>
                </a:lnTo>
                <a:lnTo>
                  <a:pt x="170513" y="110474"/>
                </a:lnTo>
                <a:lnTo>
                  <a:pt x="175316" y="73249"/>
                </a:lnTo>
                <a:close/>
                <a:moveTo>
                  <a:pt x="18462" y="0"/>
                </a:moveTo>
                <a:lnTo>
                  <a:pt x="116357" y="0"/>
                </a:lnTo>
                <a:lnTo>
                  <a:pt x="116477" y="1201"/>
                </a:lnTo>
                <a:lnTo>
                  <a:pt x="151300" y="54036"/>
                </a:lnTo>
                <a:lnTo>
                  <a:pt x="144096" y="188526"/>
                </a:lnTo>
                <a:lnTo>
                  <a:pt x="127284" y="193329"/>
                </a:lnTo>
                <a:lnTo>
                  <a:pt x="116477" y="169313"/>
                </a:lnTo>
                <a:lnTo>
                  <a:pt x="106871" y="140494"/>
                </a:lnTo>
                <a:lnTo>
                  <a:pt x="79252" y="129687"/>
                </a:lnTo>
                <a:lnTo>
                  <a:pt x="72048" y="164510"/>
                </a:lnTo>
                <a:lnTo>
                  <a:pt x="96064" y="188526"/>
                </a:lnTo>
                <a:lnTo>
                  <a:pt x="122481" y="214943"/>
                </a:lnTo>
                <a:lnTo>
                  <a:pt x="140493" y="241361"/>
                </a:lnTo>
                <a:lnTo>
                  <a:pt x="135690" y="243763"/>
                </a:lnTo>
                <a:lnTo>
                  <a:pt x="130887" y="243763"/>
                </a:lnTo>
                <a:lnTo>
                  <a:pt x="129686" y="243763"/>
                </a:lnTo>
                <a:lnTo>
                  <a:pt x="129686" y="246164"/>
                </a:lnTo>
                <a:lnTo>
                  <a:pt x="129686" y="247365"/>
                </a:lnTo>
                <a:lnTo>
                  <a:pt x="127284" y="249767"/>
                </a:lnTo>
                <a:lnTo>
                  <a:pt x="127284" y="256972"/>
                </a:lnTo>
                <a:lnTo>
                  <a:pt x="140493" y="262976"/>
                </a:lnTo>
                <a:lnTo>
                  <a:pt x="146497" y="276184"/>
                </a:lnTo>
                <a:lnTo>
                  <a:pt x="151300" y="294196"/>
                </a:lnTo>
                <a:lnTo>
                  <a:pt x="146497" y="300200"/>
                </a:lnTo>
                <a:lnTo>
                  <a:pt x="144096" y="306204"/>
                </a:lnTo>
                <a:lnTo>
                  <a:pt x="140493" y="313409"/>
                </a:lnTo>
                <a:lnTo>
                  <a:pt x="135690" y="318212"/>
                </a:lnTo>
                <a:lnTo>
                  <a:pt x="111674" y="302602"/>
                </a:lnTo>
                <a:lnTo>
                  <a:pt x="87658" y="289393"/>
                </a:lnTo>
                <a:lnTo>
                  <a:pt x="66044" y="276184"/>
                </a:lnTo>
                <a:lnTo>
                  <a:pt x="44429" y="258172"/>
                </a:lnTo>
                <a:lnTo>
                  <a:pt x="26417" y="236558"/>
                </a:lnTo>
                <a:lnTo>
                  <a:pt x="10807" y="208939"/>
                </a:lnTo>
                <a:lnTo>
                  <a:pt x="0" y="169313"/>
                </a:lnTo>
                <a:lnTo>
                  <a:pt x="0" y="129687"/>
                </a:lnTo>
                <a:lnTo>
                  <a:pt x="4803" y="90060"/>
                </a:lnTo>
                <a:lnTo>
                  <a:pt x="10807" y="49233"/>
                </a:lnTo>
                <a:lnTo>
                  <a:pt x="18012" y="7205"/>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Arial"/>
              <a:ea typeface="Arial"/>
              <a:cs typeface="Arial"/>
              <a:sym typeface="Arial"/>
            </a:endParaRPr>
          </a:p>
        </p:txBody>
      </p:sp>
      <p:sp>
        <p:nvSpPr>
          <p:cNvPr id="788" name="Google Shape;788;p9"/>
          <p:cNvSpPr/>
          <p:nvPr/>
        </p:nvSpPr>
        <p:spPr>
          <a:xfrm>
            <a:off x="4730942" y="4084053"/>
            <a:ext cx="787422" cy="405858"/>
          </a:xfrm>
          <a:custGeom>
            <a:avLst/>
            <a:gdLst/>
            <a:ahLst/>
            <a:cxnLst/>
            <a:rect l="l" t="t" r="r" b="b"/>
            <a:pathLst>
              <a:path w="698451" h="360000" extrusionOk="0">
                <a:moveTo>
                  <a:pt x="405233" y="0"/>
                </a:moveTo>
                <a:lnTo>
                  <a:pt x="673705" y="0"/>
                </a:lnTo>
                <a:lnTo>
                  <a:pt x="667052" y="44670"/>
                </a:lnTo>
                <a:lnTo>
                  <a:pt x="664650" y="99907"/>
                </a:lnTo>
                <a:lnTo>
                  <a:pt x="664650" y="150340"/>
                </a:lnTo>
                <a:lnTo>
                  <a:pt x="670654" y="210380"/>
                </a:lnTo>
                <a:lnTo>
                  <a:pt x="681461" y="274023"/>
                </a:lnTo>
                <a:lnTo>
                  <a:pt x="694670" y="340067"/>
                </a:lnTo>
                <a:lnTo>
                  <a:pt x="698451" y="360000"/>
                </a:lnTo>
                <a:lnTo>
                  <a:pt x="479985" y="360000"/>
                </a:lnTo>
                <a:lnTo>
                  <a:pt x="472522" y="332862"/>
                </a:lnTo>
                <a:lnTo>
                  <a:pt x="452109" y="284830"/>
                </a:lnTo>
                <a:lnTo>
                  <a:pt x="432896" y="234396"/>
                </a:lnTo>
                <a:lnTo>
                  <a:pt x="417285" y="185164"/>
                </a:lnTo>
                <a:close/>
                <a:moveTo>
                  <a:pt x="1339" y="0"/>
                </a:moveTo>
                <a:lnTo>
                  <a:pt x="281214" y="0"/>
                </a:lnTo>
                <a:lnTo>
                  <a:pt x="277993" y="41068"/>
                </a:lnTo>
                <a:lnTo>
                  <a:pt x="273189" y="103509"/>
                </a:lnTo>
                <a:lnTo>
                  <a:pt x="264784" y="164750"/>
                </a:lnTo>
                <a:lnTo>
                  <a:pt x="249173" y="223589"/>
                </a:lnTo>
                <a:lnTo>
                  <a:pt x="229961" y="278826"/>
                </a:lnTo>
                <a:lnTo>
                  <a:pt x="210748" y="332862"/>
                </a:lnTo>
                <a:lnTo>
                  <a:pt x="203964" y="360000"/>
                </a:lnTo>
                <a:lnTo>
                  <a:pt x="0" y="360000"/>
                </a:lnTo>
                <a:lnTo>
                  <a:pt x="5411" y="326858"/>
                </a:lnTo>
                <a:lnTo>
                  <a:pt x="13817" y="268019"/>
                </a:lnTo>
                <a:lnTo>
                  <a:pt x="19821" y="206778"/>
                </a:lnTo>
                <a:lnTo>
                  <a:pt x="19821" y="150340"/>
                </a:lnTo>
                <a:lnTo>
                  <a:pt x="16218" y="97505"/>
                </a:lnTo>
                <a:lnTo>
                  <a:pt x="9014" y="57879"/>
                </a:lnTo>
                <a:lnTo>
                  <a:pt x="3010" y="12248"/>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Arial"/>
              <a:ea typeface="Arial"/>
              <a:cs typeface="Arial"/>
              <a:sym typeface="Arial"/>
            </a:endParaRPr>
          </a:p>
        </p:txBody>
      </p:sp>
      <p:sp>
        <p:nvSpPr>
          <p:cNvPr id="789" name="Google Shape;789;p9"/>
          <p:cNvSpPr/>
          <p:nvPr/>
        </p:nvSpPr>
        <p:spPr>
          <a:xfrm>
            <a:off x="4692217" y="4489911"/>
            <a:ext cx="843393" cy="405858"/>
          </a:xfrm>
          <a:custGeom>
            <a:avLst/>
            <a:gdLst/>
            <a:ahLst/>
            <a:cxnLst/>
            <a:rect l="l" t="t" r="r" b="b"/>
            <a:pathLst>
              <a:path w="748098" h="360000" extrusionOk="0">
                <a:moveTo>
                  <a:pt x="509397" y="0"/>
                </a:moveTo>
                <a:lnTo>
                  <a:pt x="727863" y="0"/>
                </a:lnTo>
                <a:lnTo>
                  <a:pt x="737291" y="49713"/>
                </a:lnTo>
                <a:lnTo>
                  <a:pt x="745696" y="119360"/>
                </a:lnTo>
                <a:lnTo>
                  <a:pt x="748098" y="189006"/>
                </a:lnTo>
                <a:lnTo>
                  <a:pt x="742094" y="257452"/>
                </a:lnTo>
                <a:lnTo>
                  <a:pt x="721680" y="346311"/>
                </a:lnTo>
                <a:lnTo>
                  <a:pt x="718595" y="360000"/>
                </a:lnTo>
                <a:lnTo>
                  <a:pt x="503439" y="360000"/>
                </a:lnTo>
                <a:lnTo>
                  <a:pt x="491127" y="300681"/>
                </a:lnTo>
                <a:lnTo>
                  <a:pt x="486324" y="234637"/>
                </a:lnTo>
                <a:lnTo>
                  <a:pt x="491127" y="169793"/>
                </a:lnTo>
                <a:lnTo>
                  <a:pt x="515143" y="20894"/>
                </a:lnTo>
                <a:close/>
                <a:moveTo>
                  <a:pt x="29412" y="0"/>
                </a:moveTo>
                <a:lnTo>
                  <a:pt x="233375" y="0"/>
                </a:lnTo>
                <a:lnTo>
                  <a:pt x="226951" y="25697"/>
                </a:lnTo>
                <a:lnTo>
                  <a:pt x="250967" y="132569"/>
                </a:lnTo>
                <a:lnTo>
                  <a:pt x="250967" y="318693"/>
                </a:lnTo>
                <a:lnTo>
                  <a:pt x="241788" y="360000"/>
                </a:lnTo>
                <a:lnTo>
                  <a:pt x="31112" y="360000"/>
                </a:lnTo>
                <a:lnTo>
                  <a:pt x="27618" y="348713"/>
                </a:lnTo>
                <a:lnTo>
                  <a:pt x="12008" y="298279"/>
                </a:lnTo>
                <a:lnTo>
                  <a:pt x="3602" y="244243"/>
                </a:lnTo>
                <a:lnTo>
                  <a:pt x="0" y="186605"/>
                </a:lnTo>
                <a:lnTo>
                  <a:pt x="6004" y="126565"/>
                </a:lnTo>
                <a:lnTo>
                  <a:pt x="14410" y="79733"/>
                </a:lnTo>
                <a:lnTo>
                  <a:pt x="25217" y="25697"/>
                </a:lnTo>
                <a:close/>
              </a:path>
            </a:pathLst>
          </a:custGeom>
          <a:solidFill>
            <a:srgbClr val="F8B7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Arial"/>
              <a:ea typeface="Arial"/>
              <a:cs typeface="Arial"/>
              <a:sym typeface="Arial"/>
            </a:endParaRPr>
          </a:p>
        </p:txBody>
      </p:sp>
      <p:sp>
        <p:nvSpPr>
          <p:cNvPr id="790" name="Google Shape;790;p9"/>
          <p:cNvSpPr/>
          <p:nvPr/>
        </p:nvSpPr>
        <p:spPr>
          <a:xfrm>
            <a:off x="4726386" y="4895769"/>
            <a:ext cx="775058" cy="405858"/>
          </a:xfrm>
          <a:custGeom>
            <a:avLst/>
            <a:gdLst/>
            <a:ahLst/>
            <a:cxnLst/>
            <a:rect l="l" t="t" r="r" b="b"/>
            <a:pathLst>
              <a:path w="687484" h="360000" extrusionOk="0">
                <a:moveTo>
                  <a:pt x="472326" y="0"/>
                </a:moveTo>
                <a:lnTo>
                  <a:pt x="687484" y="0"/>
                </a:lnTo>
                <a:lnTo>
                  <a:pt x="671356" y="71568"/>
                </a:lnTo>
                <a:lnTo>
                  <a:pt x="652143" y="159226"/>
                </a:lnTo>
                <a:lnTo>
                  <a:pt x="634131" y="250487"/>
                </a:lnTo>
                <a:lnTo>
                  <a:pt x="618520" y="346551"/>
                </a:lnTo>
                <a:lnTo>
                  <a:pt x="618184" y="360000"/>
                </a:lnTo>
                <a:lnTo>
                  <a:pt x="473658" y="360000"/>
                </a:lnTo>
                <a:lnTo>
                  <a:pt x="474425" y="357358"/>
                </a:lnTo>
                <a:lnTo>
                  <a:pt x="485232" y="318933"/>
                </a:lnTo>
                <a:lnTo>
                  <a:pt x="497240" y="274503"/>
                </a:lnTo>
                <a:lnTo>
                  <a:pt x="503244" y="228873"/>
                </a:lnTo>
                <a:lnTo>
                  <a:pt x="505645" y="176037"/>
                </a:lnTo>
                <a:lnTo>
                  <a:pt x="498441" y="122001"/>
                </a:lnTo>
                <a:lnTo>
                  <a:pt x="485232" y="65564"/>
                </a:lnTo>
                <a:lnTo>
                  <a:pt x="473224" y="4323"/>
                </a:lnTo>
                <a:close/>
                <a:moveTo>
                  <a:pt x="0" y="0"/>
                </a:moveTo>
                <a:lnTo>
                  <a:pt x="210676" y="0"/>
                </a:lnTo>
                <a:lnTo>
                  <a:pt x="210249" y="1921"/>
                </a:lnTo>
                <a:lnTo>
                  <a:pt x="199442" y="47552"/>
                </a:lnTo>
                <a:lnTo>
                  <a:pt x="191036" y="100387"/>
                </a:lnTo>
                <a:lnTo>
                  <a:pt x="186233" y="152021"/>
                </a:lnTo>
                <a:lnTo>
                  <a:pt x="191036" y="204857"/>
                </a:lnTo>
                <a:lnTo>
                  <a:pt x="195839" y="318933"/>
                </a:lnTo>
                <a:lnTo>
                  <a:pt x="214743" y="360000"/>
                </a:lnTo>
                <a:lnTo>
                  <a:pt x="67388" y="360000"/>
                </a:lnTo>
                <a:lnTo>
                  <a:pt x="68554" y="327338"/>
                </a:lnTo>
                <a:lnTo>
                  <a:pt x="64952" y="257692"/>
                </a:lnTo>
                <a:lnTo>
                  <a:pt x="55346" y="189246"/>
                </a:lnTo>
                <a:lnTo>
                  <a:pt x="42137" y="126805"/>
                </a:lnTo>
                <a:lnTo>
                  <a:pt x="27727" y="82375"/>
                </a:lnTo>
                <a:lnTo>
                  <a:pt x="12117" y="39146"/>
                </a:lnTo>
                <a:close/>
              </a:path>
            </a:pathLst>
          </a:custGeom>
          <a:solidFill>
            <a:srgbClr val="F8B7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Arial"/>
              <a:ea typeface="Arial"/>
              <a:cs typeface="Arial"/>
              <a:sym typeface="Arial"/>
            </a:endParaRPr>
          </a:p>
        </p:txBody>
      </p:sp>
      <p:sp>
        <p:nvSpPr>
          <p:cNvPr id="791" name="Google Shape;791;p9"/>
          <p:cNvSpPr/>
          <p:nvPr/>
        </p:nvSpPr>
        <p:spPr>
          <a:xfrm>
            <a:off x="4732980" y="5301627"/>
            <a:ext cx="779767" cy="405858"/>
          </a:xfrm>
          <a:custGeom>
            <a:avLst/>
            <a:gdLst/>
            <a:ahLst/>
            <a:cxnLst/>
            <a:rect l="l" t="t" r="r" b="b"/>
            <a:pathLst>
              <a:path w="691661" h="360000" extrusionOk="0">
                <a:moveTo>
                  <a:pt x="469947" y="0"/>
                </a:moveTo>
                <a:lnTo>
                  <a:pt x="614473" y="0"/>
                </a:lnTo>
                <a:lnTo>
                  <a:pt x="613609" y="34583"/>
                </a:lnTo>
                <a:lnTo>
                  <a:pt x="619613" y="76611"/>
                </a:lnTo>
                <a:lnTo>
                  <a:pt x="630420" y="117438"/>
                </a:lnTo>
                <a:lnTo>
                  <a:pt x="646030" y="157065"/>
                </a:lnTo>
                <a:lnTo>
                  <a:pt x="661641" y="196691"/>
                </a:lnTo>
                <a:lnTo>
                  <a:pt x="676050" y="235117"/>
                </a:lnTo>
                <a:lnTo>
                  <a:pt x="686857" y="274743"/>
                </a:lnTo>
                <a:lnTo>
                  <a:pt x="691661" y="319173"/>
                </a:lnTo>
                <a:lnTo>
                  <a:pt x="648432" y="338386"/>
                </a:lnTo>
                <a:lnTo>
                  <a:pt x="600400" y="349193"/>
                </a:lnTo>
                <a:lnTo>
                  <a:pt x="547565" y="351595"/>
                </a:lnTo>
                <a:lnTo>
                  <a:pt x="491127" y="349193"/>
                </a:lnTo>
                <a:lnTo>
                  <a:pt x="480320" y="316771"/>
                </a:lnTo>
                <a:lnTo>
                  <a:pt x="470714" y="277145"/>
                </a:lnTo>
                <a:lnTo>
                  <a:pt x="467111" y="235117"/>
                </a:lnTo>
                <a:lnTo>
                  <a:pt x="470714" y="189486"/>
                </a:lnTo>
                <a:lnTo>
                  <a:pt x="475517" y="103029"/>
                </a:lnTo>
                <a:lnTo>
                  <a:pt x="470714" y="89820"/>
                </a:lnTo>
                <a:lnTo>
                  <a:pt x="464710" y="74210"/>
                </a:lnTo>
                <a:lnTo>
                  <a:pt x="459906" y="56198"/>
                </a:lnTo>
                <a:lnTo>
                  <a:pt x="459906" y="34583"/>
                </a:lnTo>
                <a:close/>
                <a:moveTo>
                  <a:pt x="63677" y="0"/>
                </a:moveTo>
                <a:lnTo>
                  <a:pt x="211032" y="0"/>
                </a:lnTo>
                <a:lnTo>
                  <a:pt x="226951" y="34583"/>
                </a:lnTo>
                <a:lnTo>
                  <a:pt x="226951" y="54997"/>
                </a:lnTo>
                <a:lnTo>
                  <a:pt x="222148" y="71808"/>
                </a:lnTo>
                <a:lnTo>
                  <a:pt x="216144" y="89820"/>
                </a:lnTo>
                <a:lnTo>
                  <a:pt x="211341" y="103029"/>
                </a:lnTo>
                <a:lnTo>
                  <a:pt x="206538" y="148659"/>
                </a:lnTo>
                <a:lnTo>
                  <a:pt x="208939" y="196691"/>
                </a:lnTo>
                <a:lnTo>
                  <a:pt x="211341" y="244723"/>
                </a:lnTo>
                <a:lnTo>
                  <a:pt x="213743" y="295157"/>
                </a:lnTo>
                <a:lnTo>
                  <a:pt x="206538" y="343189"/>
                </a:lnTo>
                <a:lnTo>
                  <a:pt x="195731" y="343189"/>
                </a:lnTo>
                <a:lnTo>
                  <a:pt x="174116" y="353996"/>
                </a:lnTo>
                <a:lnTo>
                  <a:pt x="145297" y="360000"/>
                </a:lnTo>
                <a:lnTo>
                  <a:pt x="117679" y="360000"/>
                </a:lnTo>
                <a:lnTo>
                  <a:pt x="88859" y="357599"/>
                </a:lnTo>
                <a:lnTo>
                  <a:pt x="61241" y="349193"/>
                </a:lnTo>
                <a:lnTo>
                  <a:pt x="37225" y="338386"/>
                </a:lnTo>
                <a:lnTo>
                  <a:pt x="16811" y="320374"/>
                </a:lnTo>
                <a:lnTo>
                  <a:pt x="3603" y="301161"/>
                </a:lnTo>
                <a:lnTo>
                  <a:pt x="0" y="277145"/>
                </a:lnTo>
                <a:lnTo>
                  <a:pt x="24016" y="224310"/>
                </a:lnTo>
                <a:lnTo>
                  <a:pt x="43229" y="167872"/>
                </a:lnTo>
                <a:lnTo>
                  <a:pt x="56438" y="103029"/>
                </a:lnTo>
                <a:lnTo>
                  <a:pt x="62442" y="34583"/>
                </a:lnTo>
                <a:close/>
              </a:path>
            </a:pathLst>
          </a:custGeom>
          <a:solidFill>
            <a:srgbClr val="F8B7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Arial"/>
              <a:ea typeface="Arial"/>
              <a:cs typeface="Arial"/>
              <a:sym typeface="Arial"/>
            </a:endParaRPr>
          </a:p>
        </p:txBody>
      </p:sp>
      <p:sp>
        <p:nvSpPr>
          <p:cNvPr id="792" name="Google Shape;792;p9"/>
          <p:cNvSpPr txBox="1"/>
          <p:nvPr/>
        </p:nvSpPr>
        <p:spPr>
          <a:xfrm>
            <a:off x="3014566" y="4614502"/>
            <a:ext cx="1184064"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200" b="1">
                <a:solidFill>
                  <a:srgbClr val="E9475A"/>
                </a:solidFill>
                <a:latin typeface="Arial"/>
                <a:ea typeface="Arial"/>
                <a:cs typeface="Arial"/>
                <a:sym typeface="Arial"/>
              </a:rPr>
              <a:t>30%</a:t>
            </a:r>
            <a:endParaRPr sz="3200" b="1">
              <a:solidFill>
                <a:srgbClr val="E9475A"/>
              </a:solidFill>
              <a:latin typeface="Arial"/>
              <a:ea typeface="Arial"/>
              <a:cs typeface="Arial"/>
              <a:sym typeface="Arial"/>
            </a:endParaRPr>
          </a:p>
        </p:txBody>
      </p:sp>
      <p:sp>
        <p:nvSpPr>
          <p:cNvPr id="793" name="Google Shape;793;p9"/>
          <p:cNvSpPr txBox="1"/>
          <p:nvPr/>
        </p:nvSpPr>
        <p:spPr>
          <a:xfrm>
            <a:off x="7588191" y="2453023"/>
            <a:ext cx="1184064"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200" b="1">
                <a:solidFill>
                  <a:srgbClr val="EBAA9C"/>
                </a:solidFill>
                <a:latin typeface="Arial"/>
                <a:ea typeface="Arial"/>
                <a:cs typeface="Arial"/>
                <a:sym typeface="Arial"/>
              </a:rPr>
              <a:t>60%</a:t>
            </a:r>
            <a:endParaRPr sz="3200" b="1">
              <a:solidFill>
                <a:srgbClr val="EBAA9C"/>
              </a:solidFill>
              <a:latin typeface="Arial"/>
              <a:ea typeface="Arial"/>
              <a:cs typeface="Arial"/>
              <a:sym typeface="Arial"/>
            </a:endParaRPr>
          </a:p>
        </p:txBody>
      </p:sp>
      <p:cxnSp>
        <p:nvCxnSpPr>
          <p:cNvPr id="794" name="Google Shape;794;p9"/>
          <p:cNvCxnSpPr/>
          <p:nvPr/>
        </p:nvCxnSpPr>
        <p:spPr>
          <a:xfrm rot="10800000" flipH="1">
            <a:off x="7067226" y="3125552"/>
            <a:ext cx="3788008" cy="8949"/>
          </a:xfrm>
          <a:prstGeom prst="straightConnector1">
            <a:avLst/>
          </a:prstGeom>
          <a:noFill/>
          <a:ln w="25400" cap="flat" cmpd="sng">
            <a:solidFill>
              <a:srgbClr val="E9475A"/>
            </a:solidFill>
            <a:prstDash val="solid"/>
            <a:miter lim="800000"/>
            <a:headEnd type="none" w="sm" len="sm"/>
            <a:tailEnd type="stealth" w="med" len="med"/>
          </a:ln>
        </p:spPr>
      </p:cxnSp>
      <p:cxnSp>
        <p:nvCxnSpPr>
          <p:cNvPr id="795" name="Google Shape;795;p9"/>
          <p:cNvCxnSpPr/>
          <p:nvPr/>
        </p:nvCxnSpPr>
        <p:spPr>
          <a:xfrm rot="10800000">
            <a:off x="1050426" y="4518080"/>
            <a:ext cx="3788008" cy="0"/>
          </a:xfrm>
          <a:prstGeom prst="straightConnector1">
            <a:avLst/>
          </a:prstGeom>
          <a:noFill/>
          <a:ln w="25400" cap="flat" cmpd="sng">
            <a:solidFill>
              <a:srgbClr val="F8B78D"/>
            </a:solidFill>
            <a:prstDash val="solid"/>
            <a:miter lim="800000"/>
            <a:headEnd type="none" w="sm" len="sm"/>
            <a:tailEnd type="stealth" w="med" len="med"/>
          </a:ln>
        </p:spPr>
      </p:cxnSp>
      <p:grpSp>
        <p:nvGrpSpPr>
          <p:cNvPr id="796" name="Google Shape;796;p9"/>
          <p:cNvGrpSpPr/>
          <p:nvPr/>
        </p:nvGrpSpPr>
        <p:grpSpPr>
          <a:xfrm>
            <a:off x="7303068" y="4502077"/>
            <a:ext cx="2357547" cy="1210042"/>
            <a:chOff x="270023" y="1671304"/>
            <a:chExt cx="2552450" cy="1135913"/>
          </a:xfrm>
        </p:grpSpPr>
        <p:sp>
          <p:nvSpPr>
            <p:cNvPr id="797" name="Google Shape;797;p9"/>
            <p:cNvSpPr txBox="1"/>
            <p:nvPr/>
          </p:nvSpPr>
          <p:spPr>
            <a:xfrm>
              <a:off x="270024" y="1911472"/>
              <a:ext cx="2552449" cy="89574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Easy to change colors, photos and Text.  </a:t>
              </a:r>
              <a:endParaRPr sz="1200">
                <a:solidFill>
                  <a:srgbClr val="3F3F3F"/>
                </a:solidFill>
                <a:latin typeface="Arial"/>
                <a:ea typeface="Arial"/>
                <a:cs typeface="Arial"/>
                <a:sym typeface="Arial"/>
              </a:endParaRPr>
            </a:p>
          </p:txBody>
        </p:sp>
        <p:sp>
          <p:nvSpPr>
            <p:cNvPr id="798" name="Google Shape;798;p9"/>
            <p:cNvSpPr txBox="1"/>
            <p:nvPr/>
          </p:nvSpPr>
          <p:spPr>
            <a:xfrm>
              <a:off x="270023" y="1671304"/>
              <a:ext cx="2552450" cy="26003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EBAA9C"/>
                  </a:solidFill>
                  <a:latin typeface="Arial"/>
                  <a:ea typeface="Arial"/>
                  <a:cs typeface="Arial"/>
                  <a:sym typeface="Arial"/>
                </a:rPr>
                <a:t>Add Contents Title</a:t>
              </a:r>
              <a:endParaRPr sz="1200" b="1">
                <a:solidFill>
                  <a:srgbClr val="EBAA9C"/>
                </a:solidFill>
                <a:latin typeface="Arial"/>
                <a:ea typeface="Arial"/>
                <a:cs typeface="Arial"/>
                <a:sym typeface="Arial"/>
              </a:endParaRPr>
            </a:p>
          </p:txBody>
        </p:sp>
      </p:grpSp>
      <p:grpSp>
        <p:nvGrpSpPr>
          <p:cNvPr id="799" name="Google Shape;799;p9"/>
          <p:cNvGrpSpPr/>
          <p:nvPr/>
        </p:nvGrpSpPr>
        <p:grpSpPr>
          <a:xfrm>
            <a:off x="2036982" y="2041162"/>
            <a:ext cx="2357547" cy="1210042"/>
            <a:chOff x="270023" y="1671304"/>
            <a:chExt cx="2552450" cy="1135913"/>
          </a:xfrm>
        </p:grpSpPr>
        <p:sp>
          <p:nvSpPr>
            <p:cNvPr id="800" name="Google Shape;800;p9"/>
            <p:cNvSpPr txBox="1"/>
            <p:nvPr/>
          </p:nvSpPr>
          <p:spPr>
            <a:xfrm>
              <a:off x="270024" y="1911472"/>
              <a:ext cx="2552449" cy="8957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Easy to change colors, photos and Text.  </a:t>
              </a:r>
              <a:endParaRPr sz="1200">
                <a:solidFill>
                  <a:srgbClr val="3F3F3F"/>
                </a:solidFill>
                <a:latin typeface="Arial"/>
                <a:ea typeface="Arial"/>
                <a:cs typeface="Arial"/>
                <a:sym typeface="Arial"/>
              </a:endParaRPr>
            </a:p>
          </p:txBody>
        </p:sp>
        <p:sp>
          <p:nvSpPr>
            <p:cNvPr id="801" name="Google Shape;801;p9"/>
            <p:cNvSpPr txBox="1"/>
            <p:nvPr/>
          </p:nvSpPr>
          <p:spPr>
            <a:xfrm>
              <a:off x="270023" y="1671304"/>
              <a:ext cx="2552450" cy="2600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E9475A"/>
                  </a:solidFill>
                  <a:latin typeface="Arial"/>
                  <a:ea typeface="Arial"/>
                  <a:cs typeface="Arial"/>
                  <a:sym typeface="Arial"/>
                </a:rPr>
                <a:t>Add Contents Title</a:t>
              </a:r>
              <a:endParaRPr sz="1200" b="1">
                <a:solidFill>
                  <a:srgbClr val="E9475A"/>
                </a:solidFill>
                <a:latin typeface="Arial"/>
                <a:ea typeface="Arial"/>
                <a:cs typeface="Arial"/>
                <a:sym typeface="Arial"/>
              </a:endParaRPr>
            </a:p>
          </p:txBody>
        </p:sp>
      </p:grpSp>
      <p:grpSp>
        <p:nvGrpSpPr>
          <p:cNvPr id="802" name="Google Shape;802;p9"/>
          <p:cNvGrpSpPr/>
          <p:nvPr/>
        </p:nvGrpSpPr>
        <p:grpSpPr>
          <a:xfrm>
            <a:off x="946335" y="3511199"/>
            <a:ext cx="1654746" cy="731451"/>
            <a:chOff x="203895" y="3409836"/>
            <a:chExt cx="1761331" cy="778565"/>
          </a:xfrm>
        </p:grpSpPr>
        <p:sp>
          <p:nvSpPr>
            <p:cNvPr id="803" name="Google Shape;803;p9"/>
            <p:cNvSpPr txBox="1"/>
            <p:nvPr/>
          </p:nvSpPr>
          <p:spPr>
            <a:xfrm>
              <a:off x="203895" y="3409836"/>
              <a:ext cx="1761331" cy="5569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E9475A"/>
                  </a:solidFill>
                  <a:latin typeface="Arial"/>
                  <a:ea typeface="Arial"/>
                  <a:cs typeface="Arial"/>
                  <a:sym typeface="Arial"/>
                </a:rPr>
                <a:t>$234</a:t>
              </a:r>
              <a:endParaRPr sz="2800" b="1">
                <a:solidFill>
                  <a:srgbClr val="E9475A"/>
                </a:solidFill>
                <a:latin typeface="Arial"/>
                <a:ea typeface="Arial"/>
                <a:cs typeface="Arial"/>
                <a:sym typeface="Arial"/>
              </a:endParaRPr>
            </a:p>
          </p:txBody>
        </p:sp>
        <p:sp>
          <p:nvSpPr>
            <p:cNvPr id="804" name="Google Shape;804;p9"/>
            <p:cNvSpPr txBox="1"/>
            <p:nvPr/>
          </p:nvSpPr>
          <p:spPr>
            <a:xfrm>
              <a:off x="203895" y="3860800"/>
              <a:ext cx="1761331" cy="3276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E9475A"/>
                  </a:solidFill>
                  <a:latin typeface="Arial"/>
                  <a:ea typeface="Arial"/>
                  <a:cs typeface="Arial"/>
                  <a:sym typeface="Arial"/>
                </a:rPr>
                <a:t>Contents Title</a:t>
              </a:r>
              <a:endParaRPr sz="1400" b="1">
                <a:solidFill>
                  <a:srgbClr val="E9475A"/>
                </a:solidFill>
                <a:latin typeface="Arial"/>
                <a:ea typeface="Arial"/>
                <a:cs typeface="Arial"/>
                <a:sym typeface="Arial"/>
              </a:endParaRPr>
            </a:p>
          </p:txBody>
        </p:sp>
      </p:grpSp>
      <p:grpSp>
        <p:nvGrpSpPr>
          <p:cNvPr id="805" name="Google Shape;805;p9"/>
          <p:cNvGrpSpPr/>
          <p:nvPr/>
        </p:nvGrpSpPr>
        <p:grpSpPr>
          <a:xfrm>
            <a:off x="2543884" y="3511199"/>
            <a:ext cx="1654746" cy="731451"/>
            <a:chOff x="203895" y="3409836"/>
            <a:chExt cx="1761331" cy="778565"/>
          </a:xfrm>
        </p:grpSpPr>
        <p:sp>
          <p:nvSpPr>
            <p:cNvPr id="806" name="Google Shape;806;p9"/>
            <p:cNvSpPr txBox="1"/>
            <p:nvPr/>
          </p:nvSpPr>
          <p:spPr>
            <a:xfrm>
              <a:off x="203895" y="3409836"/>
              <a:ext cx="1761331" cy="5569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E9475A"/>
                  </a:solidFill>
                  <a:latin typeface="Arial"/>
                  <a:ea typeface="Arial"/>
                  <a:cs typeface="Arial"/>
                  <a:sym typeface="Arial"/>
                </a:rPr>
                <a:t>$434</a:t>
              </a:r>
              <a:endParaRPr sz="2800" b="1">
                <a:solidFill>
                  <a:srgbClr val="E9475A"/>
                </a:solidFill>
                <a:latin typeface="Arial"/>
                <a:ea typeface="Arial"/>
                <a:cs typeface="Arial"/>
                <a:sym typeface="Arial"/>
              </a:endParaRPr>
            </a:p>
          </p:txBody>
        </p:sp>
        <p:sp>
          <p:nvSpPr>
            <p:cNvPr id="807" name="Google Shape;807;p9"/>
            <p:cNvSpPr txBox="1"/>
            <p:nvPr/>
          </p:nvSpPr>
          <p:spPr>
            <a:xfrm>
              <a:off x="203895" y="3860800"/>
              <a:ext cx="1761331" cy="3276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E9475A"/>
                  </a:solidFill>
                  <a:latin typeface="Arial"/>
                  <a:ea typeface="Arial"/>
                  <a:cs typeface="Arial"/>
                  <a:sym typeface="Arial"/>
                </a:rPr>
                <a:t>Contents Title</a:t>
              </a:r>
              <a:endParaRPr sz="1400" b="1">
                <a:solidFill>
                  <a:srgbClr val="E9475A"/>
                </a:solidFill>
                <a:latin typeface="Arial"/>
                <a:ea typeface="Arial"/>
                <a:cs typeface="Arial"/>
                <a:sym typeface="Arial"/>
              </a:endParaRPr>
            </a:p>
          </p:txBody>
        </p:sp>
      </p:grpSp>
      <p:grpSp>
        <p:nvGrpSpPr>
          <p:cNvPr id="808" name="Google Shape;808;p9"/>
          <p:cNvGrpSpPr/>
          <p:nvPr/>
        </p:nvGrpSpPr>
        <p:grpSpPr>
          <a:xfrm>
            <a:off x="7496844" y="3304915"/>
            <a:ext cx="1654746" cy="731451"/>
            <a:chOff x="203895" y="3409836"/>
            <a:chExt cx="1761331" cy="778565"/>
          </a:xfrm>
        </p:grpSpPr>
        <p:sp>
          <p:nvSpPr>
            <p:cNvPr id="809" name="Google Shape;809;p9"/>
            <p:cNvSpPr txBox="1"/>
            <p:nvPr/>
          </p:nvSpPr>
          <p:spPr>
            <a:xfrm>
              <a:off x="203895" y="3409836"/>
              <a:ext cx="1761331" cy="5569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EBAA9C"/>
                  </a:solidFill>
                  <a:latin typeface="Arial"/>
                  <a:ea typeface="Arial"/>
                  <a:cs typeface="Arial"/>
                  <a:sym typeface="Arial"/>
                </a:rPr>
                <a:t>$234</a:t>
              </a:r>
              <a:endParaRPr sz="2800" b="1">
                <a:solidFill>
                  <a:srgbClr val="EBAA9C"/>
                </a:solidFill>
                <a:latin typeface="Arial"/>
                <a:ea typeface="Arial"/>
                <a:cs typeface="Arial"/>
                <a:sym typeface="Arial"/>
              </a:endParaRPr>
            </a:p>
          </p:txBody>
        </p:sp>
        <p:sp>
          <p:nvSpPr>
            <p:cNvPr id="810" name="Google Shape;810;p9"/>
            <p:cNvSpPr txBox="1"/>
            <p:nvPr/>
          </p:nvSpPr>
          <p:spPr>
            <a:xfrm>
              <a:off x="203895" y="3860800"/>
              <a:ext cx="1761331" cy="3276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EBAA9C"/>
                  </a:solidFill>
                  <a:latin typeface="Arial"/>
                  <a:ea typeface="Arial"/>
                  <a:cs typeface="Arial"/>
                  <a:sym typeface="Arial"/>
                </a:rPr>
                <a:t>Contents Title</a:t>
              </a:r>
              <a:endParaRPr sz="1400" b="1">
                <a:solidFill>
                  <a:srgbClr val="EBAA9C"/>
                </a:solidFill>
                <a:latin typeface="Arial"/>
                <a:ea typeface="Arial"/>
                <a:cs typeface="Arial"/>
                <a:sym typeface="Arial"/>
              </a:endParaRPr>
            </a:p>
          </p:txBody>
        </p:sp>
      </p:grpSp>
      <p:grpSp>
        <p:nvGrpSpPr>
          <p:cNvPr id="811" name="Google Shape;811;p9"/>
          <p:cNvGrpSpPr/>
          <p:nvPr/>
        </p:nvGrpSpPr>
        <p:grpSpPr>
          <a:xfrm>
            <a:off x="9094393" y="3304915"/>
            <a:ext cx="1654746" cy="731451"/>
            <a:chOff x="203895" y="3409836"/>
            <a:chExt cx="1761331" cy="778565"/>
          </a:xfrm>
        </p:grpSpPr>
        <p:sp>
          <p:nvSpPr>
            <p:cNvPr id="812" name="Google Shape;812;p9"/>
            <p:cNvSpPr txBox="1"/>
            <p:nvPr/>
          </p:nvSpPr>
          <p:spPr>
            <a:xfrm>
              <a:off x="203895" y="3409836"/>
              <a:ext cx="1761331" cy="5569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EBAA9C"/>
                  </a:solidFill>
                  <a:latin typeface="Arial"/>
                  <a:ea typeface="Arial"/>
                  <a:cs typeface="Arial"/>
                  <a:sym typeface="Arial"/>
                </a:rPr>
                <a:t>$434</a:t>
              </a:r>
              <a:endParaRPr sz="2800" b="1">
                <a:solidFill>
                  <a:srgbClr val="EBAA9C"/>
                </a:solidFill>
                <a:latin typeface="Arial"/>
                <a:ea typeface="Arial"/>
                <a:cs typeface="Arial"/>
                <a:sym typeface="Arial"/>
              </a:endParaRPr>
            </a:p>
          </p:txBody>
        </p:sp>
        <p:sp>
          <p:nvSpPr>
            <p:cNvPr id="813" name="Google Shape;813;p9"/>
            <p:cNvSpPr txBox="1"/>
            <p:nvPr/>
          </p:nvSpPr>
          <p:spPr>
            <a:xfrm>
              <a:off x="203895" y="3860800"/>
              <a:ext cx="1761331" cy="3276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EBAA9C"/>
                  </a:solidFill>
                  <a:latin typeface="Arial"/>
                  <a:ea typeface="Arial"/>
                  <a:cs typeface="Arial"/>
                  <a:sym typeface="Arial"/>
                </a:rPr>
                <a:t>Contents Title</a:t>
              </a:r>
              <a:endParaRPr sz="1400" b="1">
                <a:solidFill>
                  <a:srgbClr val="EBAA9C"/>
                </a:solidFill>
                <a:latin typeface="Arial"/>
                <a:ea typeface="Arial"/>
                <a:cs typeface="Arial"/>
                <a:sym typeface="Arial"/>
              </a:endParaRPr>
            </a:p>
          </p:txBody>
        </p:sp>
      </p:grpSp>
      <p:sp>
        <p:nvSpPr>
          <p:cNvPr id="814" name="Google Shape;814;p9"/>
          <p:cNvSpPr txBox="1"/>
          <p:nvPr/>
        </p:nvSpPr>
        <p:spPr>
          <a:xfrm>
            <a:off x="1450044" y="524767"/>
            <a:ext cx="8474075" cy="7080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BAA9C"/>
              </a:buClr>
              <a:buSzPts val="4400"/>
              <a:buFont typeface="Arial Black"/>
              <a:buNone/>
            </a:pPr>
            <a:r>
              <a:rPr lang="en-US" sz="4400">
                <a:solidFill>
                  <a:srgbClr val="EBAA9C"/>
                </a:solidFill>
                <a:latin typeface="Arial Black"/>
                <a:ea typeface="Arial Black"/>
                <a:cs typeface="Arial Black"/>
                <a:sym typeface="Arial Black"/>
              </a:rPr>
              <a:t>Analitys</a:t>
            </a:r>
            <a:endParaRPr sz="4400">
              <a:solidFill>
                <a:srgbClr val="EBAA9C"/>
              </a:solidFill>
              <a:latin typeface="Arial Black"/>
              <a:ea typeface="Arial Black"/>
              <a:cs typeface="Arial Black"/>
              <a:sym typeface="Arial Black"/>
            </a:endParaRPr>
          </a:p>
        </p:txBody>
      </p:sp>
      <p:pic>
        <p:nvPicPr>
          <p:cNvPr id="815" name="Google Shape;815;p9"/>
          <p:cNvPicPr preferRelativeResize="0"/>
          <p:nvPr/>
        </p:nvPicPr>
        <p:blipFill rotWithShape="1">
          <a:blip r:embed="rId3">
            <a:alphaModFix/>
          </a:blip>
          <a:srcRect/>
          <a:stretch/>
        </p:blipFill>
        <p:spPr>
          <a:xfrm>
            <a:off x="4815105" y="2328176"/>
            <a:ext cx="561824" cy="577952"/>
          </a:xfrm>
          <a:prstGeom prst="rect">
            <a:avLst/>
          </a:prstGeom>
          <a:noFill/>
          <a:ln>
            <a:noFill/>
          </a:ln>
        </p:spPr>
      </p:pic>
      <p:pic>
        <p:nvPicPr>
          <p:cNvPr id="816" name="Google Shape;816;p9"/>
          <p:cNvPicPr preferRelativeResize="0"/>
          <p:nvPr/>
        </p:nvPicPr>
        <p:blipFill rotWithShape="1">
          <a:blip r:embed="rId4">
            <a:alphaModFix/>
          </a:blip>
          <a:srcRect/>
          <a:stretch/>
        </p:blipFill>
        <p:spPr>
          <a:xfrm>
            <a:off x="6481415" y="2617152"/>
            <a:ext cx="414910" cy="426821"/>
          </a:xfrm>
          <a:prstGeom prst="rect">
            <a:avLst/>
          </a:prstGeom>
          <a:noFill/>
          <a:ln>
            <a:noFill/>
          </a:ln>
        </p:spPr>
      </p:pic>
      <p:sp>
        <p:nvSpPr>
          <p:cNvPr id="817" name="Google Shape;817;p9"/>
          <p:cNvSpPr/>
          <p:nvPr/>
        </p:nvSpPr>
        <p:spPr>
          <a:xfrm>
            <a:off x="10753725" y="4932363"/>
            <a:ext cx="23812" cy="53975"/>
          </a:xfrm>
          <a:custGeom>
            <a:avLst/>
            <a:gdLst/>
            <a:ahLst/>
            <a:cxnLst/>
            <a:rect l="l" t="t" r="r" b="b"/>
            <a:pathLst>
              <a:path w="9" h="21" extrusionOk="0">
                <a:moveTo>
                  <a:pt x="9" y="21"/>
                </a:moveTo>
                <a:cubicBezTo>
                  <a:pt x="5" y="14"/>
                  <a:pt x="2" y="7"/>
                  <a:pt x="0" y="0"/>
                </a:cubicBezTo>
                <a:cubicBezTo>
                  <a:pt x="9" y="5"/>
                  <a:pt x="8" y="13"/>
                  <a:pt x="9" y="21"/>
                </a:cubicBezTo>
                <a:close/>
              </a:path>
            </a:pathLst>
          </a:custGeom>
          <a:solidFill>
            <a:srgbClr val="EE74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18" name="Google Shape;818;p9"/>
          <p:cNvSpPr/>
          <p:nvPr/>
        </p:nvSpPr>
        <p:spPr>
          <a:xfrm>
            <a:off x="9790113" y="4600575"/>
            <a:ext cx="1068387" cy="1060451"/>
          </a:xfrm>
          <a:custGeom>
            <a:avLst/>
            <a:gdLst/>
            <a:ahLst/>
            <a:cxnLst/>
            <a:rect l="l" t="t" r="r" b="b"/>
            <a:pathLst>
              <a:path w="410" h="407" extrusionOk="0">
                <a:moveTo>
                  <a:pt x="381" y="124"/>
                </a:moveTo>
                <a:cubicBezTo>
                  <a:pt x="381" y="124"/>
                  <a:pt x="381" y="124"/>
                  <a:pt x="381" y="124"/>
                </a:cubicBezTo>
                <a:cubicBezTo>
                  <a:pt x="381" y="124"/>
                  <a:pt x="381" y="124"/>
                  <a:pt x="381" y="124"/>
                </a:cubicBezTo>
                <a:cubicBezTo>
                  <a:pt x="375" y="106"/>
                  <a:pt x="366" y="90"/>
                  <a:pt x="356" y="74"/>
                </a:cubicBezTo>
                <a:cubicBezTo>
                  <a:pt x="343" y="52"/>
                  <a:pt x="329" y="32"/>
                  <a:pt x="308" y="17"/>
                </a:cubicBezTo>
                <a:cubicBezTo>
                  <a:pt x="285" y="0"/>
                  <a:pt x="261" y="6"/>
                  <a:pt x="248" y="32"/>
                </a:cubicBezTo>
                <a:cubicBezTo>
                  <a:pt x="245" y="38"/>
                  <a:pt x="244" y="45"/>
                  <a:pt x="242" y="52"/>
                </a:cubicBezTo>
                <a:cubicBezTo>
                  <a:pt x="241" y="54"/>
                  <a:pt x="242" y="58"/>
                  <a:pt x="239" y="60"/>
                </a:cubicBezTo>
                <a:cubicBezTo>
                  <a:pt x="230" y="52"/>
                  <a:pt x="226" y="43"/>
                  <a:pt x="226" y="30"/>
                </a:cubicBezTo>
                <a:cubicBezTo>
                  <a:pt x="226" y="23"/>
                  <a:pt x="226" y="15"/>
                  <a:pt x="226" y="8"/>
                </a:cubicBezTo>
                <a:cubicBezTo>
                  <a:pt x="226" y="4"/>
                  <a:pt x="224" y="1"/>
                  <a:pt x="219" y="1"/>
                </a:cubicBezTo>
                <a:cubicBezTo>
                  <a:pt x="215" y="1"/>
                  <a:pt x="214" y="4"/>
                  <a:pt x="214" y="7"/>
                </a:cubicBezTo>
                <a:cubicBezTo>
                  <a:pt x="212" y="32"/>
                  <a:pt x="213" y="57"/>
                  <a:pt x="235" y="74"/>
                </a:cubicBezTo>
                <a:cubicBezTo>
                  <a:pt x="236" y="75"/>
                  <a:pt x="237" y="76"/>
                  <a:pt x="237" y="77"/>
                </a:cubicBezTo>
                <a:cubicBezTo>
                  <a:pt x="238" y="81"/>
                  <a:pt x="239" y="86"/>
                  <a:pt x="236" y="88"/>
                </a:cubicBezTo>
                <a:cubicBezTo>
                  <a:pt x="233" y="91"/>
                  <a:pt x="231" y="86"/>
                  <a:pt x="229" y="84"/>
                </a:cubicBezTo>
                <a:cubicBezTo>
                  <a:pt x="227" y="83"/>
                  <a:pt x="226" y="81"/>
                  <a:pt x="224" y="80"/>
                </a:cubicBezTo>
                <a:cubicBezTo>
                  <a:pt x="213" y="69"/>
                  <a:pt x="196" y="69"/>
                  <a:pt x="185" y="80"/>
                </a:cubicBezTo>
                <a:cubicBezTo>
                  <a:pt x="182" y="83"/>
                  <a:pt x="179" y="86"/>
                  <a:pt x="175" y="88"/>
                </a:cubicBezTo>
                <a:cubicBezTo>
                  <a:pt x="172" y="81"/>
                  <a:pt x="172" y="76"/>
                  <a:pt x="178" y="70"/>
                </a:cubicBezTo>
                <a:cubicBezTo>
                  <a:pt x="189" y="60"/>
                  <a:pt x="195" y="47"/>
                  <a:pt x="195" y="32"/>
                </a:cubicBezTo>
                <a:cubicBezTo>
                  <a:pt x="196" y="25"/>
                  <a:pt x="195" y="17"/>
                  <a:pt x="195" y="9"/>
                </a:cubicBezTo>
                <a:cubicBezTo>
                  <a:pt x="195" y="5"/>
                  <a:pt x="195" y="1"/>
                  <a:pt x="190" y="1"/>
                </a:cubicBezTo>
                <a:cubicBezTo>
                  <a:pt x="184" y="0"/>
                  <a:pt x="183" y="5"/>
                  <a:pt x="183" y="9"/>
                </a:cubicBezTo>
                <a:cubicBezTo>
                  <a:pt x="183" y="18"/>
                  <a:pt x="183" y="26"/>
                  <a:pt x="183" y="34"/>
                </a:cubicBezTo>
                <a:cubicBezTo>
                  <a:pt x="182" y="44"/>
                  <a:pt x="179" y="52"/>
                  <a:pt x="170" y="60"/>
                </a:cubicBezTo>
                <a:cubicBezTo>
                  <a:pt x="168" y="48"/>
                  <a:pt x="166" y="39"/>
                  <a:pt x="161" y="30"/>
                </a:cubicBezTo>
                <a:cubicBezTo>
                  <a:pt x="151" y="8"/>
                  <a:pt x="130" y="2"/>
                  <a:pt x="109" y="13"/>
                </a:cubicBezTo>
                <a:cubicBezTo>
                  <a:pt x="102" y="17"/>
                  <a:pt x="96" y="22"/>
                  <a:pt x="90" y="27"/>
                </a:cubicBezTo>
                <a:cubicBezTo>
                  <a:pt x="72" y="46"/>
                  <a:pt x="58" y="67"/>
                  <a:pt x="45" y="90"/>
                </a:cubicBezTo>
                <a:cubicBezTo>
                  <a:pt x="20" y="137"/>
                  <a:pt x="4" y="186"/>
                  <a:pt x="4" y="239"/>
                </a:cubicBezTo>
                <a:cubicBezTo>
                  <a:pt x="4" y="239"/>
                  <a:pt x="4" y="239"/>
                  <a:pt x="4" y="239"/>
                </a:cubicBezTo>
                <a:cubicBezTo>
                  <a:pt x="0" y="247"/>
                  <a:pt x="3" y="255"/>
                  <a:pt x="3" y="263"/>
                </a:cubicBezTo>
                <a:cubicBezTo>
                  <a:pt x="4" y="284"/>
                  <a:pt x="6" y="305"/>
                  <a:pt x="12" y="325"/>
                </a:cubicBezTo>
                <a:cubicBezTo>
                  <a:pt x="12" y="325"/>
                  <a:pt x="12" y="325"/>
                  <a:pt x="12" y="325"/>
                </a:cubicBezTo>
                <a:cubicBezTo>
                  <a:pt x="13" y="332"/>
                  <a:pt x="15" y="338"/>
                  <a:pt x="20" y="343"/>
                </a:cubicBezTo>
                <a:cubicBezTo>
                  <a:pt x="30" y="354"/>
                  <a:pt x="38" y="364"/>
                  <a:pt x="38" y="380"/>
                </a:cubicBezTo>
                <a:cubicBezTo>
                  <a:pt x="38" y="400"/>
                  <a:pt x="51" y="407"/>
                  <a:pt x="70" y="399"/>
                </a:cubicBezTo>
                <a:cubicBezTo>
                  <a:pt x="86" y="392"/>
                  <a:pt x="101" y="383"/>
                  <a:pt x="112" y="369"/>
                </a:cubicBezTo>
                <a:cubicBezTo>
                  <a:pt x="115" y="366"/>
                  <a:pt x="118" y="362"/>
                  <a:pt x="121" y="360"/>
                </a:cubicBezTo>
                <a:cubicBezTo>
                  <a:pt x="121" y="360"/>
                  <a:pt x="121" y="360"/>
                  <a:pt x="121" y="360"/>
                </a:cubicBezTo>
                <a:cubicBezTo>
                  <a:pt x="121" y="360"/>
                  <a:pt x="121" y="360"/>
                  <a:pt x="121" y="360"/>
                </a:cubicBezTo>
                <a:cubicBezTo>
                  <a:pt x="123" y="360"/>
                  <a:pt x="125" y="361"/>
                  <a:pt x="127" y="359"/>
                </a:cubicBezTo>
                <a:cubicBezTo>
                  <a:pt x="127" y="359"/>
                  <a:pt x="127" y="359"/>
                  <a:pt x="127" y="359"/>
                </a:cubicBezTo>
                <a:cubicBezTo>
                  <a:pt x="137" y="356"/>
                  <a:pt x="144" y="351"/>
                  <a:pt x="149" y="342"/>
                </a:cubicBezTo>
                <a:cubicBezTo>
                  <a:pt x="154" y="335"/>
                  <a:pt x="160" y="332"/>
                  <a:pt x="168" y="332"/>
                </a:cubicBezTo>
                <a:cubicBezTo>
                  <a:pt x="178" y="332"/>
                  <a:pt x="187" y="329"/>
                  <a:pt x="195" y="323"/>
                </a:cubicBezTo>
                <a:cubicBezTo>
                  <a:pt x="199" y="322"/>
                  <a:pt x="203" y="322"/>
                  <a:pt x="207" y="321"/>
                </a:cubicBezTo>
                <a:cubicBezTo>
                  <a:pt x="218" y="327"/>
                  <a:pt x="229" y="333"/>
                  <a:pt x="243" y="333"/>
                </a:cubicBezTo>
                <a:cubicBezTo>
                  <a:pt x="251" y="333"/>
                  <a:pt x="258" y="337"/>
                  <a:pt x="263" y="344"/>
                </a:cubicBezTo>
                <a:cubicBezTo>
                  <a:pt x="268" y="351"/>
                  <a:pt x="274" y="358"/>
                  <a:pt x="283" y="361"/>
                </a:cubicBezTo>
                <a:cubicBezTo>
                  <a:pt x="295" y="364"/>
                  <a:pt x="305" y="372"/>
                  <a:pt x="314" y="381"/>
                </a:cubicBezTo>
                <a:cubicBezTo>
                  <a:pt x="324" y="392"/>
                  <a:pt x="337" y="399"/>
                  <a:pt x="352" y="401"/>
                </a:cubicBezTo>
                <a:cubicBezTo>
                  <a:pt x="366" y="404"/>
                  <a:pt x="374" y="398"/>
                  <a:pt x="377" y="385"/>
                </a:cubicBezTo>
                <a:cubicBezTo>
                  <a:pt x="379" y="378"/>
                  <a:pt x="379" y="371"/>
                  <a:pt x="379" y="364"/>
                </a:cubicBezTo>
                <a:cubicBezTo>
                  <a:pt x="378" y="359"/>
                  <a:pt x="379" y="356"/>
                  <a:pt x="383" y="353"/>
                </a:cubicBezTo>
                <a:cubicBezTo>
                  <a:pt x="391" y="346"/>
                  <a:pt x="396" y="337"/>
                  <a:pt x="398" y="328"/>
                </a:cubicBezTo>
                <a:cubicBezTo>
                  <a:pt x="404" y="306"/>
                  <a:pt x="407" y="283"/>
                  <a:pt x="408" y="261"/>
                </a:cubicBezTo>
                <a:cubicBezTo>
                  <a:pt x="410" y="213"/>
                  <a:pt x="399" y="168"/>
                  <a:pt x="381" y="124"/>
                </a:cubicBezTo>
                <a:close/>
                <a:moveTo>
                  <a:pt x="26" y="322"/>
                </a:moveTo>
                <a:cubicBezTo>
                  <a:pt x="24" y="315"/>
                  <a:pt x="23" y="307"/>
                  <a:pt x="21" y="299"/>
                </a:cubicBezTo>
                <a:cubicBezTo>
                  <a:pt x="21" y="299"/>
                  <a:pt x="21" y="299"/>
                  <a:pt x="21" y="299"/>
                </a:cubicBezTo>
                <a:cubicBezTo>
                  <a:pt x="22" y="296"/>
                  <a:pt x="22" y="293"/>
                  <a:pt x="21" y="290"/>
                </a:cubicBezTo>
                <a:cubicBezTo>
                  <a:pt x="19" y="274"/>
                  <a:pt x="18" y="258"/>
                  <a:pt x="18" y="242"/>
                </a:cubicBezTo>
                <a:cubicBezTo>
                  <a:pt x="18" y="239"/>
                  <a:pt x="19" y="236"/>
                  <a:pt x="17" y="233"/>
                </a:cubicBezTo>
                <a:cubicBezTo>
                  <a:pt x="17" y="232"/>
                  <a:pt x="17" y="232"/>
                  <a:pt x="17" y="232"/>
                </a:cubicBezTo>
                <a:cubicBezTo>
                  <a:pt x="21" y="194"/>
                  <a:pt x="29" y="157"/>
                  <a:pt x="45" y="123"/>
                </a:cubicBezTo>
                <a:cubicBezTo>
                  <a:pt x="59" y="95"/>
                  <a:pt x="73" y="69"/>
                  <a:pt x="93" y="45"/>
                </a:cubicBezTo>
                <a:cubicBezTo>
                  <a:pt x="101" y="37"/>
                  <a:pt x="109" y="29"/>
                  <a:pt x="119" y="25"/>
                </a:cubicBezTo>
                <a:cubicBezTo>
                  <a:pt x="131" y="19"/>
                  <a:pt x="141" y="23"/>
                  <a:pt x="147" y="34"/>
                </a:cubicBezTo>
                <a:cubicBezTo>
                  <a:pt x="152" y="44"/>
                  <a:pt x="155" y="55"/>
                  <a:pt x="156" y="66"/>
                </a:cubicBezTo>
                <a:cubicBezTo>
                  <a:pt x="162" y="108"/>
                  <a:pt x="168" y="150"/>
                  <a:pt x="173" y="192"/>
                </a:cubicBezTo>
                <a:cubicBezTo>
                  <a:pt x="174" y="204"/>
                  <a:pt x="178" y="215"/>
                  <a:pt x="176" y="226"/>
                </a:cubicBezTo>
                <a:cubicBezTo>
                  <a:pt x="174" y="243"/>
                  <a:pt x="167" y="257"/>
                  <a:pt x="158" y="270"/>
                </a:cubicBezTo>
                <a:cubicBezTo>
                  <a:pt x="157" y="272"/>
                  <a:pt x="156" y="274"/>
                  <a:pt x="156" y="276"/>
                </a:cubicBezTo>
                <a:cubicBezTo>
                  <a:pt x="152" y="279"/>
                  <a:pt x="148" y="283"/>
                  <a:pt x="144" y="287"/>
                </a:cubicBezTo>
                <a:cubicBezTo>
                  <a:pt x="138" y="292"/>
                  <a:pt x="132" y="296"/>
                  <a:pt x="126" y="300"/>
                </a:cubicBezTo>
                <a:cubicBezTo>
                  <a:pt x="121" y="304"/>
                  <a:pt x="115" y="306"/>
                  <a:pt x="111" y="311"/>
                </a:cubicBezTo>
                <a:cubicBezTo>
                  <a:pt x="111" y="311"/>
                  <a:pt x="111" y="311"/>
                  <a:pt x="111" y="311"/>
                </a:cubicBezTo>
                <a:cubicBezTo>
                  <a:pt x="96" y="322"/>
                  <a:pt x="81" y="332"/>
                  <a:pt x="67" y="343"/>
                </a:cubicBezTo>
                <a:cubicBezTo>
                  <a:pt x="67" y="343"/>
                  <a:pt x="67" y="343"/>
                  <a:pt x="67" y="343"/>
                </a:cubicBezTo>
                <a:cubicBezTo>
                  <a:pt x="61" y="346"/>
                  <a:pt x="56" y="349"/>
                  <a:pt x="50" y="349"/>
                </a:cubicBezTo>
                <a:cubicBezTo>
                  <a:pt x="49" y="348"/>
                  <a:pt x="47" y="347"/>
                  <a:pt x="45" y="347"/>
                </a:cubicBezTo>
                <a:cubicBezTo>
                  <a:pt x="34" y="342"/>
                  <a:pt x="29" y="333"/>
                  <a:pt x="26" y="322"/>
                </a:cubicBezTo>
                <a:close/>
                <a:moveTo>
                  <a:pt x="361" y="384"/>
                </a:moveTo>
                <a:cubicBezTo>
                  <a:pt x="358" y="389"/>
                  <a:pt x="353" y="387"/>
                  <a:pt x="349" y="386"/>
                </a:cubicBezTo>
                <a:cubicBezTo>
                  <a:pt x="336" y="382"/>
                  <a:pt x="326" y="374"/>
                  <a:pt x="317" y="364"/>
                </a:cubicBezTo>
                <a:cubicBezTo>
                  <a:pt x="310" y="358"/>
                  <a:pt x="303" y="352"/>
                  <a:pt x="294" y="350"/>
                </a:cubicBezTo>
                <a:cubicBezTo>
                  <a:pt x="286" y="347"/>
                  <a:pt x="280" y="343"/>
                  <a:pt x="275" y="336"/>
                </a:cubicBezTo>
                <a:cubicBezTo>
                  <a:pt x="267" y="324"/>
                  <a:pt x="255" y="319"/>
                  <a:pt x="240" y="319"/>
                </a:cubicBezTo>
                <a:cubicBezTo>
                  <a:pt x="239" y="318"/>
                  <a:pt x="238" y="318"/>
                  <a:pt x="237" y="318"/>
                </a:cubicBezTo>
                <a:cubicBezTo>
                  <a:pt x="232" y="317"/>
                  <a:pt x="227" y="314"/>
                  <a:pt x="223" y="312"/>
                </a:cubicBezTo>
                <a:cubicBezTo>
                  <a:pt x="211" y="305"/>
                  <a:pt x="199" y="302"/>
                  <a:pt x="186" y="311"/>
                </a:cubicBezTo>
                <a:cubicBezTo>
                  <a:pt x="184" y="313"/>
                  <a:pt x="181" y="314"/>
                  <a:pt x="178" y="315"/>
                </a:cubicBezTo>
                <a:cubicBezTo>
                  <a:pt x="176" y="316"/>
                  <a:pt x="174" y="316"/>
                  <a:pt x="173" y="318"/>
                </a:cubicBezTo>
                <a:cubicBezTo>
                  <a:pt x="173" y="318"/>
                  <a:pt x="173" y="318"/>
                  <a:pt x="173" y="318"/>
                </a:cubicBezTo>
                <a:cubicBezTo>
                  <a:pt x="168" y="319"/>
                  <a:pt x="164" y="319"/>
                  <a:pt x="160" y="319"/>
                </a:cubicBezTo>
                <a:cubicBezTo>
                  <a:pt x="152" y="319"/>
                  <a:pt x="146" y="322"/>
                  <a:pt x="141" y="329"/>
                </a:cubicBezTo>
                <a:cubicBezTo>
                  <a:pt x="138" y="335"/>
                  <a:pt x="133" y="340"/>
                  <a:pt x="129" y="345"/>
                </a:cubicBezTo>
                <a:cubicBezTo>
                  <a:pt x="129" y="345"/>
                  <a:pt x="129" y="345"/>
                  <a:pt x="128" y="345"/>
                </a:cubicBezTo>
                <a:cubicBezTo>
                  <a:pt x="124" y="343"/>
                  <a:pt x="120" y="345"/>
                  <a:pt x="117" y="349"/>
                </a:cubicBezTo>
                <a:cubicBezTo>
                  <a:pt x="117" y="349"/>
                  <a:pt x="117" y="349"/>
                  <a:pt x="117" y="349"/>
                </a:cubicBezTo>
                <a:cubicBezTo>
                  <a:pt x="109" y="350"/>
                  <a:pt x="105" y="355"/>
                  <a:pt x="101" y="360"/>
                </a:cubicBezTo>
                <a:cubicBezTo>
                  <a:pt x="91" y="372"/>
                  <a:pt x="78" y="380"/>
                  <a:pt x="64" y="385"/>
                </a:cubicBezTo>
                <a:cubicBezTo>
                  <a:pt x="61" y="387"/>
                  <a:pt x="57" y="388"/>
                  <a:pt x="54" y="384"/>
                </a:cubicBezTo>
                <a:cubicBezTo>
                  <a:pt x="50" y="379"/>
                  <a:pt x="52" y="366"/>
                  <a:pt x="57" y="362"/>
                </a:cubicBezTo>
                <a:cubicBezTo>
                  <a:pt x="58" y="362"/>
                  <a:pt x="58" y="361"/>
                  <a:pt x="59" y="361"/>
                </a:cubicBezTo>
                <a:cubicBezTo>
                  <a:pt x="62" y="361"/>
                  <a:pt x="64" y="360"/>
                  <a:pt x="66" y="358"/>
                </a:cubicBezTo>
                <a:cubicBezTo>
                  <a:pt x="75" y="352"/>
                  <a:pt x="83" y="346"/>
                  <a:pt x="91" y="340"/>
                </a:cubicBezTo>
                <a:cubicBezTo>
                  <a:pt x="101" y="333"/>
                  <a:pt x="112" y="326"/>
                  <a:pt x="122" y="318"/>
                </a:cubicBezTo>
                <a:cubicBezTo>
                  <a:pt x="122" y="318"/>
                  <a:pt x="122" y="318"/>
                  <a:pt x="122" y="318"/>
                </a:cubicBezTo>
                <a:cubicBezTo>
                  <a:pt x="127" y="315"/>
                  <a:pt x="132" y="311"/>
                  <a:pt x="137" y="308"/>
                </a:cubicBezTo>
                <a:cubicBezTo>
                  <a:pt x="137" y="308"/>
                  <a:pt x="137" y="308"/>
                  <a:pt x="137" y="308"/>
                </a:cubicBezTo>
                <a:cubicBezTo>
                  <a:pt x="137" y="308"/>
                  <a:pt x="137" y="308"/>
                  <a:pt x="137" y="308"/>
                </a:cubicBezTo>
                <a:cubicBezTo>
                  <a:pt x="142" y="304"/>
                  <a:pt x="147" y="300"/>
                  <a:pt x="152" y="296"/>
                </a:cubicBezTo>
                <a:cubicBezTo>
                  <a:pt x="157" y="292"/>
                  <a:pt x="162" y="289"/>
                  <a:pt x="166" y="284"/>
                </a:cubicBezTo>
                <a:cubicBezTo>
                  <a:pt x="167" y="283"/>
                  <a:pt x="168" y="283"/>
                  <a:pt x="168" y="282"/>
                </a:cubicBezTo>
                <a:cubicBezTo>
                  <a:pt x="176" y="276"/>
                  <a:pt x="180" y="268"/>
                  <a:pt x="184" y="260"/>
                </a:cubicBezTo>
                <a:cubicBezTo>
                  <a:pt x="186" y="256"/>
                  <a:pt x="187" y="251"/>
                  <a:pt x="191" y="248"/>
                </a:cubicBezTo>
                <a:cubicBezTo>
                  <a:pt x="198" y="246"/>
                  <a:pt x="205" y="247"/>
                  <a:pt x="212" y="247"/>
                </a:cubicBezTo>
                <a:cubicBezTo>
                  <a:pt x="215" y="247"/>
                  <a:pt x="218" y="247"/>
                  <a:pt x="220" y="248"/>
                </a:cubicBezTo>
                <a:cubicBezTo>
                  <a:pt x="224" y="250"/>
                  <a:pt x="228" y="254"/>
                  <a:pt x="229" y="260"/>
                </a:cubicBezTo>
                <a:cubicBezTo>
                  <a:pt x="230" y="262"/>
                  <a:pt x="231" y="263"/>
                  <a:pt x="232" y="264"/>
                </a:cubicBezTo>
                <a:cubicBezTo>
                  <a:pt x="232" y="265"/>
                  <a:pt x="232" y="266"/>
                  <a:pt x="232" y="266"/>
                </a:cubicBezTo>
                <a:cubicBezTo>
                  <a:pt x="234" y="273"/>
                  <a:pt x="236" y="279"/>
                  <a:pt x="244" y="281"/>
                </a:cubicBezTo>
                <a:cubicBezTo>
                  <a:pt x="244" y="281"/>
                  <a:pt x="244" y="281"/>
                  <a:pt x="244" y="281"/>
                </a:cubicBezTo>
                <a:cubicBezTo>
                  <a:pt x="246" y="285"/>
                  <a:pt x="248" y="287"/>
                  <a:pt x="252" y="290"/>
                </a:cubicBezTo>
                <a:cubicBezTo>
                  <a:pt x="252" y="290"/>
                  <a:pt x="251" y="290"/>
                  <a:pt x="251" y="290"/>
                </a:cubicBezTo>
                <a:cubicBezTo>
                  <a:pt x="252" y="295"/>
                  <a:pt x="256" y="296"/>
                  <a:pt x="259" y="299"/>
                </a:cubicBezTo>
                <a:cubicBezTo>
                  <a:pt x="277" y="313"/>
                  <a:pt x="295" y="326"/>
                  <a:pt x="314" y="339"/>
                </a:cubicBezTo>
                <a:cubicBezTo>
                  <a:pt x="329" y="349"/>
                  <a:pt x="342" y="363"/>
                  <a:pt x="361" y="365"/>
                </a:cubicBezTo>
                <a:cubicBezTo>
                  <a:pt x="362" y="365"/>
                  <a:pt x="364" y="365"/>
                  <a:pt x="364" y="367"/>
                </a:cubicBezTo>
                <a:cubicBezTo>
                  <a:pt x="366" y="373"/>
                  <a:pt x="365" y="379"/>
                  <a:pt x="361" y="384"/>
                </a:cubicBezTo>
                <a:close/>
                <a:moveTo>
                  <a:pt x="392" y="276"/>
                </a:moveTo>
                <a:cubicBezTo>
                  <a:pt x="390" y="294"/>
                  <a:pt x="388" y="312"/>
                  <a:pt x="382" y="329"/>
                </a:cubicBezTo>
                <a:cubicBezTo>
                  <a:pt x="376" y="346"/>
                  <a:pt x="359" y="351"/>
                  <a:pt x="345" y="341"/>
                </a:cubicBezTo>
                <a:cubicBezTo>
                  <a:pt x="330" y="329"/>
                  <a:pt x="314" y="318"/>
                  <a:pt x="299" y="308"/>
                </a:cubicBezTo>
                <a:cubicBezTo>
                  <a:pt x="286" y="299"/>
                  <a:pt x="274" y="289"/>
                  <a:pt x="261" y="281"/>
                </a:cubicBezTo>
                <a:cubicBezTo>
                  <a:pt x="261" y="281"/>
                  <a:pt x="261" y="281"/>
                  <a:pt x="260" y="281"/>
                </a:cubicBezTo>
                <a:cubicBezTo>
                  <a:pt x="257" y="278"/>
                  <a:pt x="254" y="274"/>
                  <a:pt x="251" y="270"/>
                </a:cubicBezTo>
                <a:cubicBezTo>
                  <a:pt x="250" y="269"/>
                  <a:pt x="250" y="267"/>
                  <a:pt x="249" y="265"/>
                </a:cubicBezTo>
                <a:cubicBezTo>
                  <a:pt x="248" y="264"/>
                  <a:pt x="248" y="263"/>
                  <a:pt x="247" y="262"/>
                </a:cubicBezTo>
                <a:cubicBezTo>
                  <a:pt x="238" y="245"/>
                  <a:pt x="233" y="228"/>
                  <a:pt x="236" y="209"/>
                </a:cubicBezTo>
                <a:cubicBezTo>
                  <a:pt x="239" y="184"/>
                  <a:pt x="242" y="160"/>
                  <a:pt x="245" y="135"/>
                </a:cubicBezTo>
                <a:cubicBezTo>
                  <a:pt x="249" y="108"/>
                  <a:pt x="252" y="81"/>
                  <a:pt x="257" y="54"/>
                </a:cubicBezTo>
                <a:cubicBezTo>
                  <a:pt x="259" y="44"/>
                  <a:pt x="262" y="34"/>
                  <a:pt x="270" y="27"/>
                </a:cubicBezTo>
                <a:cubicBezTo>
                  <a:pt x="275" y="22"/>
                  <a:pt x="281" y="21"/>
                  <a:pt x="289" y="23"/>
                </a:cubicBezTo>
                <a:cubicBezTo>
                  <a:pt x="296" y="26"/>
                  <a:pt x="302" y="31"/>
                  <a:pt x="308" y="36"/>
                </a:cubicBezTo>
                <a:cubicBezTo>
                  <a:pt x="333" y="59"/>
                  <a:pt x="349" y="88"/>
                  <a:pt x="363" y="119"/>
                </a:cubicBezTo>
                <a:cubicBezTo>
                  <a:pt x="365" y="122"/>
                  <a:pt x="366" y="125"/>
                  <a:pt x="369" y="127"/>
                </a:cubicBezTo>
                <a:cubicBezTo>
                  <a:pt x="369" y="127"/>
                  <a:pt x="370" y="126"/>
                  <a:pt x="371" y="126"/>
                </a:cubicBezTo>
                <a:cubicBezTo>
                  <a:pt x="371" y="126"/>
                  <a:pt x="370" y="127"/>
                  <a:pt x="370" y="127"/>
                </a:cubicBezTo>
                <a:cubicBezTo>
                  <a:pt x="370" y="127"/>
                  <a:pt x="371" y="128"/>
                  <a:pt x="371" y="128"/>
                </a:cubicBezTo>
                <a:cubicBezTo>
                  <a:pt x="375" y="134"/>
                  <a:pt x="377" y="141"/>
                  <a:pt x="377" y="149"/>
                </a:cubicBezTo>
                <a:cubicBezTo>
                  <a:pt x="379" y="158"/>
                  <a:pt x="382" y="168"/>
                  <a:pt x="385" y="177"/>
                </a:cubicBezTo>
                <a:cubicBezTo>
                  <a:pt x="388" y="182"/>
                  <a:pt x="389" y="187"/>
                  <a:pt x="389" y="192"/>
                </a:cubicBezTo>
                <a:cubicBezTo>
                  <a:pt x="392" y="220"/>
                  <a:pt x="395" y="248"/>
                  <a:pt x="392" y="276"/>
                </a:cubicBezTo>
                <a:close/>
              </a:path>
            </a:pathLst>
          </a:custGeom>
          <a:solidFill>
            <a:srgbClr val="E94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819" name="Google Shape;819;p9"/>
          <p:cNvGrpSpPr/>
          <p:nvPr/>
        </p:nvGrpSpPr>
        <p:grpSpPr>
          <a:xfrm>
            <a:off x="938213" y="2300288"/>
            <a:ext cx="1023937" cy="969962"/>
            <a:chOff x="938213" y="2300288"/>
            <a:chExt cx="1023937" cy="969962"/>
          </a:xfrm>
        </p:grpSpPr>
        <p:sp>
          <p:nvSpPr>
            <p:cNvPr id="820" name="Google Shape;820;p9"/>
            <p:cNvSpPr/>
            <p:nvPr/>
          </p:nvSpPr>
          <p:spPr>
            <a:xfrm>
              <a:off x="938213" y="2300288"/>
              <a:ext cx="579437" cy="846137"/>
            </a:xfrm>
            <a:custGeom>
              <a:avLst/>
              <a:gdLst/>
              <a:ahLst/>
              <a:cxnLst/>
              <a:rect l="l" t="t" r="r" b="b"/>
              <a:pathLst>
                <a:path w="223" h="325" extrusionOk="0">
                  <a:moveTo>
                    <a:pt x="8" y="316"/>
                  </a:moveTo>
                  <a:cubicBezTo>
                    <a:pt x="4" y="299"/>
                    <a:pt x="2" y="280"/>
                    <a:pt x="2" y="262"/>
                  </a:cubicBezTo>
                  <a:cubicBezTo>
                    <a:pt x="0" y="180"/>
                    <a:pt x="28" y="109"/>
                    <a:pt x="80" y="46"/>
                  </a:cubicBezTo>
                  <a:cubicBezTo>
                    <a:pt x="90" y="34"/>
                    <a:pt x="102" y="23"/>
                    <a:pt x="117" y="18"/>
                  </a:cubicBezTo>
                  <a:cubicBezTo>
                    <a:pt x="132" y="12"/>
                    <a:pt x="147" y="17"/>
                    <a:pt x="156" y="29"/>
                  </a:cubicBezTo>
                  <a:cubicBezTo>
                    <a:pt x="163" y="38"/>
                    <a:pt x="167" y="47"/>
                    <a:pt x="169" y="58"/>
                  </a:cubicBezTo>
                  <a:cubicBezTo>
                    <a:pt x="169" y="61"/>
                    <a:pt x="170" y="64"/>
                    <a:pt x="171" y="68"/>
                  </a:cubicBezTo>
                  <a:cubicBezTo>
                    <a:pt x="177" y="60"/>
                    <a:pt x="179" y="52"/>
                    <a:pt x="179" y="44"/>
                  </a:cubicBezTo>
                  <a:cubicBezTo>
                    <a:pt x="180" y="32"/>
                    <a:pt x="180" y="20"/>
                    <a:pt x="179" y="8"/>
                  </a:cubicBezTo>
                  <a:cubicBezTo>
                    <a:pt x="179" y="2"/>
                    <a:pt x="181" y="0"/>
                    <a:pt x="187" y="0"/>
                  </a:cubicBezTo>
                  <a:cubicBezTo>
                    <a:pt x="195" y="0"/>
                    <a:pt x="203" y="0"/>
                    <a:pt x="211" y="0"/>
                  </a:cubicBezTo>
                  <a:cubicBezTo>
                    <a:pt x="216" y="0"/>
                    <a:pt x="218" y="2"/>
                    <a:pt x="218" y="7"/>
                  </a:cubicBezTo>
                  <a:cubicBezTo>
                    <a:pt x="218" y="19"/>
                    <a:pt x="218" y="30"/>
                    <a:pt x="218" y="41"/>
                  </a:cubicBezTo>
                  <a:cubicBezTo>
                    <a:pt x="218" y="49"/>
                    <a:pt x="220" y="56"/>
                    <a:pt x="223" y="63"/>
                  </a:cubicBezTo>
                  <a:cubicBezTo>
                    <a:pt x="219" y="63"/>
                    <a:pt x="218" y="67"/>
                    <a:pt x="215" y="68"/>
                  </a:cubicBezTo>
                  <a:cubicBezTo>
                    <a:pt x="209" y="62"/>
                    <a:pt x="208" y="54"/>
                    <a:pt x="208" y="46"/>
                  </a:cubicBezTo>
                  <a:cubicBezTo>
                    <a:pt x="207" y="37"/>
                    <a:pt x="207" y="27"/>
                    <a:pt x="208" y="18"/>
                  </a:cubicBezTo>
                  <a:cubicBezTo>
                    <a:pt x="208" y="12"/>
                    <a:pt x="206" y="11"/>
                    <a:pt x="201" y="11"/>
                  </a:cubicBezTo>
                  <a:cubicBezTo>
                    <a:pt x="190" y="11"/>
                    <a:pt x="190" y="11"/>
                    <a:pt x="190" y="21"/>
                  </a:cubicBezTo>
                  <a:cubicBezTo>
                    <a:pt x="190" y="28"/>
                    <a:pt x="190" y="35"/>
                    <a:pt x="190" y="41"/>
                  </a:cubicBezTo>
                  <a:cubicBezTo>
                    <a:pt x="190" y="55"/>
                    <a:pt x="186" y="66"/>
                    <a:pt x="178" y="77"/>
                  </a:cubicBezTo>
                  <a:cubicBezTo>
                    <a:pt x="175" y="80"/>
                    <a:pt x="175" y="83"/>
                    <a:pt x="175" y="87"/>
                  </a:cubicBezTo>
                  <a:cubicBezTo>
                    <a:pt x="176" y="92"/>
                    <a:pt x="177" y="93"/>
                    <a:pt x="180" y="90"/>
                  </a:cubicBezTo>
                  <a:cubicBezTo>
                    <a:pt x="185" y="85"/>
                    <a:pt x="192" y="83"/>
                    <a:pt x="198" y="83"/>
                  </a:cubicBezTo>
                  <a:cubicBezTo>
                    <a:pt x="200" y="83"/>
                    <a:pt x="203" y="83"/>
                    <a:pt x="204" y="84"/>
                  </a:cubicBezTo>
                  <a:cubicBezTo>
                    <a:pt x="201" y="88"/>
                    <a:pt x="201" y="91"/>
                    <a:pt x="207" y="92"/>
                  </a:cubicBezTo>
                  <a:cubicBezTo>
                    <a:pt x="209" y="93"/>
                    <a:pt x="211" y="94"/>
                    <a:pt x="210" y="97"/>
                  </a:cubicBezTo>
                  <a:cubicBezTo>
                    <a:pt x="198" y="90"/>
                    <a:pt x="183" y="95"/>
                    <a:pt x="177" y="107"/>
                  </a:cubicBezTo>
                  <a:cubicBezTo>
                    <a:pt x="176" y="109"/>
                    <a:pt x="177" y="111"/>
                    <a:pt x="177" y="113"/>
                  </a:cubicBezTo>
                  <a:cubicBezTo>
                    <a:pt x="179" y="127"/>
                    <a:pt x="181" y="141"/>
                    <a:pt x="182" y="156"/>
                  </a:cubicBezTo>
                  <a:cubicBezTo>
                    <a:pt x="178" y="155"/>
                    <a:pt x="180" y="150"/>
                    <a:pt x="177" y="149"/>
                  </a:cubicBezTo>
                  <a:cubicBezTo>
                    <a:pt x="175" y="155"/>
                    <a:pt x="180" y="161"/>
                    <a:pt x="176" y="167"/>
                  </a:cubicBezTo>
                  <a:cubicBezTo>
                    <a:pt x="172" y="167"/>
                    <a:pt x="173" y="164"/>
                    <a:pt x="173" y="162"/>
                  </a:cubicBezTo>
                  <a:cubicBezTo>
                    <a:pt x="171" y="145"/>
                    <a:pt x="168" y="128"/>
                    <a:pt x="166" y="111"/>
                  </a:cubicBezTo>
                  <a:cubicBezTo>
                    <a:pt x="165" y="104"/>
                    <a:pt x="165" y="104"/>
                    <a:pt x="160" y="108"/>
                  </a:cubicBezTo>
                  <a:cubicBezTo>
                    <a:pt x="148" y="117"/>
                    <a:pt x="137" y="125"/>
                    <a:pt x="126" y="135"/>
                  </a:cubicBezTo>
                  <a:cubicBezTo>
                    <a:pt x="117" y="144"/>
                    <a:pt x="112" y="155"/>
                    <a:pt x="111" y="168"/>
                  </a:cubicBezTo>
                  <a:cubicBezTo>
                    <a:pt x="111" y="168"/>
                    <a:pt x="111" y="169"/>
                    <a:pt x="111" y="169"/>
                  </a:cubicBezTo>
                  <a:cubicBezTo>
                    <a:pt x="109" y="182"/>
                    <a:pt x="112" y="192"/>
                    <a:pt x="126" y="197"/>
                  </a:cubicBezTo>
                  <a:cubicBezTo>
                    <a:pt x="133" y="199"/>
                    <a:pt x="138" y="204"/>
                    <a:pt x="143" y="209"/>
                  </a:cubicBezTo>
                  <a:cubicBezTo>
                    <a:pt x="146" y="212"/>
                    <a:pt x="150" y="213"/>
                    <a:pt x="154" y="212"/>
                  </a:cubicBezTo>
                  <a:cubicBezTo>
                    <a:pt x="155" y="212"/>
                    <a:pt x="156" y="211"/>
                    <a:pt x="157" y="211"/>
                  </a:cubicBezTo>
                  <a:cubicBezTo>
                    <a:pt x="161" y="211"/>
                    <a:pt x="165" y="211"/>
                    <a:pt x="166" y="216"/>
                  </a:cubicBezTo>
                  <a:cubicBezTo>
                    <a:pt x="167" y="220"/>
                    <a:pt x="164" y="222"/>
                    <a:pt x="160" y="223"/>
                  </a:cubicBezTo>
                  <a:cubicBezTo>
                    <a:pt x="158" y="224"/>
                    <a:pt x="157" y="225"/>
                    <a:pt x="158" y="227"/>
                  </a:cubicBezTo>
                  <a:cubicBezTo>
                    <a:pt x="160" y="231"/>
                    <a:pt x="160" y="234"/>
                    <a:pt x="156" y="236"/>
                  </a:cubicBezTo>
                  <a:cubicBezTo>
                    <a:pt x="152" y="239"/>
                    <a:pt x="150" y="236"/>
                    <a:pt x="147" y="233"/>
                  </a:cubicBezTo>
                  <a:cubicBezTo>
                    <a:pt x="141" y="222"/>
                    <a:pt x="132" y="214"/>
                    <a:pt x="121" y="208"/>
                  </a:cubicBezTo>
                  <a:cubicBezTo>
                    <a:pt x="120" y="208"/>
                    <a:pt x="120" y="207"/>
                    <a:pt x="119" y="207"/>
                  </a:cubicBezTo>
                  <a:cubicBezTo>
                    <a:pt x="118" y="210"/>
                    <a:pt x="119" y="212"/>
                    <a:pt x="120" y="214"/>
                  </a:cubicBezTo>
                  <a:cubicBezTo>
                    <a:pt x="124" y="226"/>
                    <a:pt x="128" y="239"/>
                    <a:pt x="131" y="252"/>
                  </a:cubicBezTo>
                  <a:cubicBezTo>
                    <a:pt x="132" y="258"/>
                    <a:pt x="136" y="262"/>
                    <a:pt x="140" y="267"/>
                  </a:cubicBezTo>
                  <a:cubicBezTo>
                    <a:pt x="142" y="270"/>
                    <a:pt x="144" y="272"/>
                    <a:pt x="145" y="274"/>
                  </a:cubicBezTo>
                  <a:cubicBezTo>
                    <a:pt x="147" y="277"/>
                    <a:pt x="147" y="280"/>
                    <a:pt x="145" y="282"/>
                  </a:cubicBezTo>
                  <a:cubicBezTo>
                    <a:pt x="143" y="285"/>
                    <a:pt x="140" y="284"/>
                    <a:pt x="137" y="282"/>
                  </a:cubicBezTo>
                  <a:cubicBezTo>
                    <a:pt x="137" y="282"/>
                    <a:pt x="136" y="281"/>
                    <a:pt x="135" y="281"/>
                  </a:cubicBezTo>
                  <a:cubicBezTo>
                    <a:pt x="133" y="282"/>
                    <a:pt x="134" y="285"/>
                    <a:pt x="133" y="286"/>
                  </a:cubicBezTo>
                  <a:cubicBezTo>
                    <a:pt x="132" y="288"/>
                    <a:pt x="131" y="290"/>
                    <a:pt x="128" y="290"/>
                  </a:cubicBezTo>
                  <a:cubicBezTo>
                    <a:pt x="125" y="290"/>
                    <a:pt x="124" y="289"/>
                    <a:pt x="123" y="287"/>
                  </a:cubicBezTo>
                  <a:cubicBezTo>
                    <a:pt x="122" y="284"/>
                    <a:pt x="121" y="282"/>
                    <a:pt x="121" y="279"/>
                  </a:cubicBezTo>
                  <a:cubicBezTo>
                    <a:pt x="122" y="263"/>
                    <a:pt x="118" y="247"/>
                    <a:pt x="113" y="231"/>
                  </a:cubicBezTo>
                  <a:cubicBezTo>
                    <a:pt x="108" y="217"/>
                    <a:pt x="103" y="203"/>
                    <a:pt x="100" y="188"/>
                  </a:cubicBezTo>
                  <a:cubicBezTo>
                    <a:pt x="99" y="179"/>
                    <a:pt x="98" y="170"/>
                    <a:pt x="100" y="161"/>
                  </a:cubicBezTo>
                  <a:cubicBezTo>
                    <a:pt x="85" y="171"/>
                    <a:pt x="77" y="191"/>
                    <a:pt x="82" y="208"/>
                  </a:cubicBezTo>
                  <a:cubicBezTo>
                    <a:pt x="84" y="214"/>
                    <a:pt x="87" y="219"/>
                    <a:pt x="89" y="224"/>
                  </a:cubicBezTo>
                  <a:cubicBezTo>
                    <a:pt x="98" y="242"/>
                    <a:pt x="108" y="260"/>
                    <a:pt x="114" y="280"/>
                  </a:cubicBezTo>
                  <a:cubicBezTo>
                    <a:pt x="114" y="282"/>
                    <a:pt x="115" y="283"/>
                    <a:pt x="115" y="285"/>
                  </a:cubicBezTo>
                  <a:cubicBezTo>
                    <a:pt x="116" y="288"/>
                    <a:pt x="115" y="290"/>
                    <a:pt x="113" y="292"/>
                  </a:cubicBezTo>
                  <a:cubicBezTo>
                    <a:pt x="110" y="293"/>
                    <a:pt x="108" y="293"/>
                    <a:pt x="106" y="291"/>
                  </a:cubicBezTo>
                  <a:cubicBezTo>
                    <a:pt x="105" y="291"/>
                    <a:pt x="105" y="290"/>
                    <a:pt x="103" y="290"/>
                  </a:cubicBezTo>
                  <a:cubicBezTo>
                    <a:pt x="101" y="293"/>
                    <a:pt x="98" y="297"/>
                    <a:pt x="93" y="294"/>
                  </a:cubicBezTo>
                  <a:cubicBezTo>
                    <a:pt x="89" y="291"/>
                    <a:pt x="91" y="286"/>
                    <a:pt x="93" y="283"/>
                  </a:cubicBezTo>
                  <a:cubicBezTo>
                    <a:pt x="101" y="273"/>
                    <a:pt x="95" y="264"/>
                    <a:pt x="90" y="254"/>
                  </a:cubicBezTo>
                  <a:cubicBezTo>
                    <a:pt x="89" y="257"/>
                    <a:pt x="89" y="260"/>
                    <a:pt x="88" y="262"/>
                  </a:cubicBezTo>
                  <a:cubicBezTo>
                    <a:pt x="87" y="265"/>
                    <a:pt x="84" y="266"/>
                    <a:pt x="80" y="266"/>
                  </a:cubicBezTo>
                  <a:cubicBezTo>
                    <a:pt x="77" y="265"/>
                    <a:pt x="76" y="262"/>
                    <a:pt x="77" y="259"/>
                  </a:cubicBezTo>
                  <a:cubicBezTo>
                    <a:pt x="78" y="253"/>
                    <a:pt x="79" y="248"/>
                    <a:pt x="79" y="242"/>
                  </a:cubicBezTo>
                  <a:cubicBezTo>
                    <a:pt x="80" y="236"/>
                    <a:pt x="79" y="230"/>
                    <a:pt x="76" y="224"/>
                  </a:cubicBezTo>
                  <a:cubicBezTo>
                    <a:pt x="73" y="220"/>
                    <a:pt x="72" y="216"/>
                    <a:pt x="70" y="210"/>
                  </a:cubicBezTo>
                  <a:cubicBezTo>
                    <a:pt x="65" y="221"/>
                    <a:pt x="61" y="231"/>
                    <a:pt x="58" y="241"/>
                  </a:cubicBezTo>
                  <a:cubicBezTo>
                    <a:pt x="57" y="245"/>
                    <a:pt x="59" y="250"/>
                    <a:pt x="61" y="253"/>
                  </a:cubicBezTo>
                  <a:cubicBezTo>
                    <a:pt x="65" y="260"/>
                    <a:pt x="69" y="266"/>
                    <a:pt x="71" y="273"/>
                  </a:cubicBezTo>
                  <a:cubicBezTo>
                    <a:pt x="73" y="283"/>
                    <a:pt x="75" y="291"/>
                    <a:pt x="82" y="298"/>
                  </a:cubicBezTo>
                  <a:cubicBezTo>
                    <a:pt x="84" y="301"/>
                    <a:pt x="85" y="304"/>
                    <a:pt x="82" y="307"/>
                  </a:cubicBezTo>
                  <a:cubicBezTo>
                    <a:pt x="79" y="310"/>
                    <a:pt x="75" y="308"/>
                    <a:pt x="73" y="306"/>
                  </a:cubicBezTo>
                  <a:cubicBezTo>
                    <a:pt x="71" y="304"/>
                    <a:pt x="70" y="302"/>
                    <a:pt x="66" y="305"/>
                  </a:cubicBezTo>
                  <a:cubicBezTo>
                    <a:pt x="62" y="308"/>
                    <a:pt x="58" y="305"/>
                    <a:pt x="58" y="300"/>
                  </a:cubicBezTo>
                  <a:cubicBezTo>
                    <a:pt x="58" y="299"/>
                    <a:pt x="58" y="298"/>
                    <a:pt x="58" y="297"/>
                  </a:cubicBezTo>
                  <a:cubicBezTo>
                    <a:pt x="65" y="284"/>
                    <a:pt x="58" y="273"/>
                    <a:pt x="51" y="260"/>
                  </a:cubicBezTo>
                  <a:cubicBezTo>
                    <a:pt x="47" y="273"/>
                    <a:pt x="44" y="283"/>
                    <a:pt x="41" y="295"/>
                  </a:cubicBezTo>
                  <a:cubicBezTo>
                    <a:pt x="41" y="298"/>
                    <a:pt x="43" y="300"/>
                    <a:pt x="44" y="303"/>
                  </a:cubicBezTo>
                  <a:cubicBezTo>
                    <a:pt x="46" y="307"/>
                    <a:pt x="48" y="310"/>
                    <a:pt x="49" y="314"/>
                  </a:cubicBezTo>
                  <a:cubicBezTo>
                    <a:pt x="49" y="317"/>
                    <a:pt x="49" y="320"/>
                    <a:pt x="46" y="322"/>
                  </a:cubicBezTo>
                  <a:cubicBezTo>
                    <a:pt x="43" y="323"/>
                    <a:pt x="40" y="322"/>
                    <a:pt x="38" y="319"/>
                  </a:cubicBezTo>
                  <a:cubicBezTo>
                    <a:pt x="38" y="323"/>
                    <a:pt x="36" y="325"/>
                    <a:pt x="31" y="325"/>
                  </a:cubicBezTo>
                  <a:cubicBezTo>
                    <a:pt x="27" y="324"/>
                    <a:pt x="27" y="321"/>
                    <a:pt x="26" y="317"/>
                  </a:cubicBezTo>
                  <a:cubicBezTo>
                    <a:pt x="26" y="305"/>
                    <a:pt x="29" y="293"/>
                    <a:pt x="32" y="280"/>
                  </a:cubicBezTo>
                  <a:cubicBezTo>
                    <a:pt x="36" y="267"/>
                    <a:pt x="40" y="253"/>
                    <a:pt x="46" y="238"/>
                  </a:cubicBezTo>
                  <a:cubicBezTo>
                    <a:pt x="42" y="240"/>
                    <a:pt x="39" y="243"/>
                    <a:pt x="37" y="244"/>
                  </a:cubicBezTo>
                  <a:cubicBezTo>
                    <a:pt x="34" y="247"/>
                    <a:pt x="31" y="247"/>
                    <a:pt x="28" y="244"/>
                  </a:cubicBezTo>
                  <a:cubicBezTo>
                    <a:pt x="26" y="241"/>
                    <a:pt x="27" y="239"/>
                    <a:pt x="29" y="236"/>
                  </a:cubicBezTo>
                  <a:cubicBezTo>
                    <a:pt x="34" y="230"/>
                    <a:pt x="40" y="226"/>
                    <a:pt x="47" y="222"/>
                  </a:cubicBezTo>
                  <a:cubicBezTo>
                    <a:pt x="52" y="220"/>
                    <a:pt x="54" y="217"/>
                    <a:pt x="56" y="212"/>
                  </a:cubicBezTo>
                  <a:cubicBezTo>
                    <a:pt x="62" y="199"/>
                    <a:pt x="68" y="186"/>
                    <a:pt x="75" y="173"/>
                  </a:cubicBezTo>
                  <a:cubicBezTo>
                    <a:pt x="80" y="163"/>
                    <a:pt x="87" y="155"/>
                    <a:pt x="96" y="147"/>
                  </a:cubicBezTo>
                  <a:cubicBezTo>
                    <a:pt x="92" y="148"/>
                    <a:pt x="92" y="148"/>
                    <a:pt x="88" y="151"/>
                  </a:cubicBezTo>
                  <a:cubicBezTo>
                    <a:pt x="78" y="159"/>
                    <a:pt x="68" y="166"/>
                    <a:pt x="56" y="171"/>
                  </a:cubicBezTo>
                  <a:cubicBezTo>
                    <a:pt x="54" y="172"/>
                    <a:pt x="52" y="173"/>
                    <a:pt x="50" y="174"/>
                  </a:cubicBezTo>
                  <a:cubicBezTo>
                    <a:pt x="47" y="174"/>
                    <a:pt x="45" y="174"/>
                    <a:pt x="43" y="171"/>
                  </a:cubicBezTo>
                  <a:cubicBezTo>
                    <a:pt x="41" y="169"/>
                    <a:pt x="41" y="166"/>
                    <a:pt x="44" y="164"/>
                  </a:cubicBezTo>
                  <a:cubicBezTo>
                    <a:pt x="45" y="162"/>
                    <a:pt x="45" y="161"/>
                    <a:pt x="44" y="159"/>
                  </a:cubicBezTo>
                  <a:cubicBezTo>
                    <a:pt x="43" y="153"/>
                    <a:pt x="46" y="150"/>
                    <a:pt x="52" y="152"/>
                  </a:cubicBezTo>
                  <a:cubicBezTo>
                    <a:pt x="63" y="155"/>
                    <a:pt x="64" y="155"/>
                    <a:pt x="74" y="146"/>
                  </a:cubicBezTo>
                  <a:cubicBezTo>
                    <a:pt x="69" y="145"/>
                    <a:pt x="66" y="145"/>
                    <a:pt x="62" y="146"/>
                  </a:cubicBezTo>
                  <a:cubicBezTo>
                    <a:pt x="54" y="148"/>
                    <a:pt x="51" y="146"/>
                    <a:pt x="52" y="138"/>
                  </a:cubicBezTo>
                  <a:cubicBezTo>
                    <a:pt x="52" y="137"/>
                    <a:pt x="52" y="136"/>
                    <a:pt x="52" y="135"/>
                  </a:cubicBezTo>
                  <a:cubicBezTo>
                    <a:pt x="52" y="127"/>
                    <a:pt x="55" y="125"/>
                    <a:pt x="62" y="127"/>
                  </a:cubicBezTo>
                  <a:cubicBezTo>
                    <a:pt x="66" y="127"/>
                    <a:pt x="69" y="129"/>
                    <a:pt x="72" y="131"/>
                  </a:cubicBezTo>
                  <a:cubicBezTo>
                    <a:pt x="77" y="134"/>
                    <a:pt x="83" y="135"/>
                    <a:pt x="89" y="135"/>
                  </a:cubicBezTo>
                  <a:cubicBezTo>
                    <a:pt x="88" y="131"/>
                    <a:pt x="86" y="131"/>
                    <a:pt x="84" y="130"/>
                  </a:cubicBezTo>
                  <a:cubicBezTo>
                    <a:pt x="80" y="129"/>
                    <a:pt x="76" y="128"/>
                    <a:pt x="72" y="128"/>
                  </a:cubicBezTo>
                  <a:cubicBezTo>
                    <a:pt x="69" y="128"/>
                    <a:pt x="67" y="127"/>
                    <a:pt x="66" y="124"/>
                  </a:cubicBezTo>
                  <a:cubicBezTo>
                    <a:pt x="66" y="122"/>
                    <a:pt x="66" y="119"/>
                    <a:pt x="68" y="118"/>
                  </a:cubicBezTo>
                  <a:cubicBezTo>
                    <a:pt x="70" y="116"/>
                    <a:pt x="72" y="114"/>
                    <a:pt x="73" y="112"/>
                  </a:cubicBezTo>
                  <a:cubicBezTo>
                    <a:pt x="74" y="107"/>
                    <a:pt x="80" y="106"/>
                    <a:pt x="82" y="110"/>
                  </a:cubicBezTo>
                  <a:cubicBezTo>
                    <a:pt x="85" y="117"/>
                    <a:pt x="90" y="120"/>
                    <a:pt x="96" y="123"/>
                  </a:cubicBezTo>
                  <a:cubicBezTo>
                    <a:pt x="98" y="124"/>
                    <a:pt x="100" y="126"/>
                    <a:pt x="102" y="129"/>
                  </a:cubicBezTo>
                  <a:cubicBezTo>
                    <a:pt x="105" y="133"/>
                    <a:pt x="109" y="133"/>
                    <a:pt x="113" y="130"/>
                  </a:cubicBezTo>
                  <a:cubicBezTo>
                    <a:pt x="121" y="123"/>
                    <a:pt x="129" y="117"/>
                    <a:pt x="137" y="110"/>
                  </a:cubicBezTo>
                  <a:cubicBezTo>
                    <a:pt x="139" y="109"/>
                    <a:pt x="140" y="108"/>
                    <a:pt x="139" y="106"/>
                  </a:cubicBezTo>
                  <a:cubicBezTo>
                    <a:pt x="137" y="103"/>
                    <a:pt x="135" y="100"/>
                    <a:pt x="132" y="101"/>
                  </a:cubicBezTo>
                  <a:cubicBezTo>
                    <a:pt x="124" y="103"/>
                    <a:pt x="115" y="101"/>
                    <a:pt x="109" y="108"/>
                  </a:cubicBezTo>
                  <a:cubicBezTo>
                    <a:pt x="107" y="110"/>
                    <a:pt x="105" y="111"/>
                    <a:pt x="102" y="109"/>
                  </a:cubicBezTo>
                  <a:cubicBezTo>
                    <a:pt x="100" y="107"/>
                    <a:pt x="99" y="105"/>
                    <a:pt x="100" y="102"/>
                  </a:cubicBezTo>
                  <a:cubicBezTo>
                    <a:pt x="100" y="100"/>
                    <a:pt x="101" y="98"/>
                    <a:pt x="101" y="95"/>
                  </a:cubicBezTo>
                  <a:cubicBezTo>
                    <a:pt x="100" y="92"/>
                    <a:pt x="98" y="89"/>
                    <a:pt x="102" y="87"/>
                  </a:cubicBezTo>
                  <a:cubicBezTo>
                    <a:pt x="105" y="85"/>
                    <a:pt x="108" y="86"/>
                    <a:pt x="111" y="88"/>
                  </a:cubicBezTo>
                  <a:cubicBezTo>
                    <a:pt x="115" y="92"/>
                    <a:pt x="120" y="91"/>
                    <a:pt x="126" y="89"/>
                  </a:cubicBezTo>
                  <a:cubicBezTo>
                    <a:pt x="114" y="87"/>
                    <a:pt x="104" y="86"/>
                    <a:pt x="93" y="86"/>
                  </a:cubicBezTo>
                  <a:cubicBezTo>
                    <a:pt x="87" y="82"/>
                    <a:pt x="87" y="79"/>
                    <a:pt x="92" y="74"/>
                  </a:cubicBezTo>
                  <a:cubicBezTo>
                    <a:pt x="92" y="73"/>
                    <a:pt x="93" y="72"/>
                    <a:pt x="94" y="71"/>
                  </a:cubicBezTo>
                  <a:cubicBezTo>
                    <a:pt x="98" y="66"/>
                    <a:pt x="100" y="66"/>
                    <a:pt x="106" y="69"/>
                  </a:cubicBezTo>
                  <a:cubicBezTo>
                    <a:pt x="110" y="72"/>
                    <a:pt x="114" y="74"/>
                    <a:pt x="120" y="76"/>
                  </a:cubicBezTo>
                  <a:cubicBezTo>
                    <a:pt x="117" y="69"/>
                    <a:pt x="114" y="63"/>
                    <a:pt x="109" y="58"/>
                  </a:cubicBezTo>
                  <a:cubicBezTo>
                    <a:pt x="107" y="57"/>
                    <a:pt x="105" y="55"/>
                    <a:pt x="104" y="52"/>
                  </a:cubicBezTo>
                  <a:cubicBezTo>
                    <a:pt x="102" y="48"/>
                    <a:pt x="104" y="44"/>
                    <a:pt x="109" y="44"/>
                  </a:cubicBezTo>
                  <a:cubicBezTo>
                    <a:pt x="111" y="44"/>
                    <a:pt x="114" y="44"/>
                    <a:pt x="115" y="42"/>
                  </a:cubicBezTo>
                  <a:cubicBezTo>
                    <a:pt x="117" y="40"/>
                    <a:pt x="119" y="39"/>
                    <a:pt x="121" y="40"/>
                  </a:cubicBezTo>
                  <a:cubicBezTo>
                    <a:pt x="124" y="41"/>
                    <a:pt x="125" y="43"/>
                    <a:pt x="125" y="46"/>
                  </a:cubicBezTo>
                  <a:cubicBezTo>
                    <a:pt x="126" y="47"/>
                    <a:pt x="125" y="49"/>
                    <a:pt x="125" y="50"/>
                  </a:cubicBezTo>
                  <a:cubicBezTo>
                    <a:pt x="124" y="55"/>
                    <a:pt x="125" y="60"/>
                    <a:pt x="128" y="65"/>
                  </a:cubicBezTo>
                  <a:cubicBezTo>
                    <a:pt x="129" y="60"/>
                    <a:pt x="129" y="56"/>
                    <a:pt x="127" y="52"/>
                  </a:cubicBezTo>
                  <a:cubicBezTo>
                    <a:pt x="126" y="50"/>
                    <a:pt x="125" y="47"/>
                    <a:pt x="127" y="45"/>
                  </a:cubicBezTo>
                  <a:cubicBezTo>
                    <a:pt x="129" y="42"/>
                    <a:pt x="132" y="42"/>
                    <a:pt x="134" y="44"/>
                  </a:cubicBezTo>
                  <a:cubicBezTo>
                    <a:pt x="136" y="45"/>
                    <a:pt x="138" y="44"/>
                    <a:pt x="140" y="44"/>
                  </a:cubicBezTo>
                  <a:cubicBezTo>
                    <a:pt x="145" y="43"/>
                    <a:pt x="148" y="47"/>
                    <a:pt x="146" y="52"/>
                  </a:cubicBezTo>
                  <a:cubicBezTo>
                    <a:pt x="141" y="60"/>
                    <a:pt x="142" y="70"/>
                    <a:pt x="139" y="79"/>
                  </a:cubicBezTo>
                  <a:cubicBezTo>
                    <a:pt x="138" y="83"/>
                    <a:pt x="145" y="96"/>
                    <a:pt x="149" y="98"/>
                  </a:cubicBezTo>
                  <a:cubicBezTo>
                    <a:pt x="149" y="98"/>
                    <a:pt x="150" y="98"/>
                    <a:pt x="151" y="98"/>
                  </a:cubicBezTo>
                  <a:cubicBezTo>
                    <a:pt x="156" y="98"/>
                    <a:pt x="163" y="90"/>
                    <a:pt x="162" y="85"/>
                  </a:cubicBezTo>
                  <a:cubicBezTo>
                    <a:pt x="161" y="73"/>
                    <a:pt x="159" y="61"/>
                    <a:pt x="156" y="50"/>
                  </a:cubicBezTo>
                  <a:cubicBezTo>
                    <a:pt x="154" y="43"/>
                    <a:pt x="150" y="38"/>
                    <a:pt x="145" y="33"/>
                  </a:cubicBezTo>
                  <a:cubicBezTo>
                    <a:pt x="138" y="26"/>
                    <a:pt x="130" y="24"/>
                    <a:pt x="121" y="28"/>
                  </a:cubicBezTo>
                  <a:cubicBezTo>
                    <a:pt x="109" y="32"/>
                    <a:pt x="99" y="40"/>
                    <a:pt x="90" y="50"/>
                  </a:cubicBezTo>
                  <a:cubicBezTo>
                    <a:pt x="52" y="96"/>
                    <a:pt x="25" y="148"/>
                    <a:pt x="16" y="209"/>
                  </a:cubicBezTo>
                  <a:cubicBezTo>
                    <a:pt x="11" y="241"/>
                    <a:pt x="11" y="273"/>
                    <a:pt x="16" y="305"/>
                  </a:cubicBezTo>
                  <a:cubicBezTo>
                    <a:pt x="17" y="307"/>
                    <a:pt x="18" y="310"/>
                    <a:pt x="16" y="312"/>
                  </a:cubicBezTo>
                  <a:cubicBezTo>
                    <a:pt x="12" y="314"/>
                    <a:pt x="12" y="311"/>
                    <a:pt x="11" y="308"/>
                  </a:cubicBezTo>
                  <a:cubicBezTo>
                    <a:pt x="10" y="306"/>
                    <a:pt x="9" y="304"/>
                    <a:pt x="10" y="302"/>
                  </a:cubicBezTo>
                  <a:cubicBezTo>
                    <a:pt x="10" y="300"/>
                    <a:pt x="10" y="298"/>
                    <a:pt x="9" y="295"/>
                  </a:cubicBezTo>
                  <a:cubicBezTo>
                    <a:pt x="9" y="301"/>
                    <a:pt x="10" y="306"/>
                    <a:pt x="10" y="310"/>
                  </a:cubicBezTo>
                  <a:cubicBezTo>
                    <a:pt x="10" y="312"/>
                    <a:pt x="10" y="315"/>
                    <a:pt x="8" y="316"/>
                  </a:cubicBezTo>
                  <a:close/>
                </a:path>
              </a:pathLst>
            </a:custGeom>
            <a:solidFill>
              <a:srgbClr val="F28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21" name="Google Shape;821;p9"/>
            <p:cNvSpPr/>
            <p:nvPr/>
          </p:nvSpPr>
          <p:spPr>
            <a:xfrm>
              <a:off x="1466850" y="2755900"/>
              <a:ext cx="495300" cy="490537"/>
            </a:xfrm>
            <a:custGeom>
              <a:avLst/>
              <a:gdLst/>
              <a:ahLst/>
              <a:cxnLst/>
              <a:rect l="l" t="t" r="r" b="b"/>
              <a:pathLst>
                <a:path w="191" h="189" extrusionOk="0">
                  <a:moveTo>
                    <a:pt x="183" y="13"/>
                  </a:moveTo>
                  <a:cubicBezTo>
                    <a:pt x="190" y="42"/>
                    <a:pt x="191" y="71"/>
                    <a:pt x="190" y="101"/>
                  </a:cubicBezTo>
                  <a:cubicBezTo>
                    <a:pt x="188" y="120"/>
                    <a:pt x="185" y="139"/>
                    <a:pt x="180" y="157"/>
                  </a:cubicBezTo>
                  <a:cubicBezTo>
                    <a:pt x="175" y="176"/>
                    <a:pt x="159" y="189"/>
                    <a:pt x="142" y="188"/>
                  </a:cubicBezTo>
                  <a:cubicBezTo>
                    <a:pt x="135" y="188"/>
                    <a:pt x="129" y="186"/>
                    <a:pt x="124" y="182"/>
                  </a:cubicBezTo>
                  <a:cubicBezTo>
                    <a:pt x="96" y="163"/>
                    <a:pt x="68" y="145"/>
                    <a:pt x="41" y="125"/>
                  </a:cubicBezTo>
                  <a:cubicBezTo>
                    <a:pt x="16" y="107"/>
                    <a:pt x="1" y="82"/>
                    <a:pt x="0" y="51"/>
                  </a:cubicBezTo>
                  <a:cubicBezTo>
                    <a:pt x="0" y="39"/>
                    <a:pt x="3" y="27"/>
                    <a:pt x="4" y="15"/>
                  </a:cubicBezTo>
                  <a:cubicBezTo>
                    <a:pt x="5" y="10"/>
                    <a:pt x="4" y="5"/>
                    <a:pt x="6" y="1"/>
                  </a:cubicBezTo>
                  <a:cubicBezTo>
                    <a:pt x="13" y="0"/>
                    <a:pt x="15" y="3"/>
                    <a:pt x="15" y="10"/>
                  </a:cubicBezTo>
                  <a:cubicBezTo>
                    <a:pt x="14" y="21"/>
                    <a:pt x="13" y="32"/>
                    <a:pt x="11" y="42"/>
                  </a:cubicBezTo>
                  <a:cubicBezTo>
                    <a:pt x="9" y="54"/>
                    <a:pt x="12" y="66"/>
                    <a:pt x="16" y="77"/>
                  </a:cubicBezTo>
                  <a:cubicBezTo>
                    <a:pt x="23" y="92"/>
                    <a:pt x="33" y="105"/>
                    <a:pt x="46" y="115"/>
                  </a:cubicBezTo>
                  <a:cubicBezTo>
                    <a:pt x="73" y="135"/>
                    <a:pt x="100" y="153"/>
                    <a:pt x="127" y="172"/>
                  </a:cubicBezTo>
                  <a:cubicBezTo>
                    <a:pt x="143" y="183"/>
                    <a:pt x="161" y="177"/>
                    <a:pt x="168" y="159"/>
                  </a:cubicBezTo>
                  <a:cubicBezTo>
                    <a:pt x="171" y="152"/>
                    <a:pt x="172" y="145"/>
                    <a:pt x="174" y="138"/>
                  </a:cubicBezTo>
                  <a:cubicBezTo>
                    <a:pt x="179" y="116"/>
                    <a:pt x="181" y="93"/>
                    <a:pt x="180" y="70"/>
                  </a:cubicBezTo>
                  <a:cubicBezTo>
                    <a:pt x="179" y="51"/>
                    <a:pt x="178" y="32"/>
                    <a:pt x="172" y="13"/>
                  </a:cubicBezTo>
                  <a:cubicBezTo>
                    <a:pt x="172" y="11"/>
                    <a:pt x="171" y="9"/>
                    <a:pt x="171" y="7"/>
                  </a:cubicBezTo>
                  <a:cubicBezTo>
                    <a:pt x="172" y="5"/>
                    <a:pt x="172" y="2"/>
                    <a:pt x="175" y="3"/>
                  </a:cubicBezTo>
                  <a:cubicBezTo>
                    <a:pt x="178" y="4"/>
                    <a:pt x="181" y="4"/>
                    <a:pt x="182" y="8"/>
                  </a:cubicBezTo>
                  <a:cubicBezTo>
                    <a:pt x="182" y="10"/>
                    <a:pt x="181" y="12"/>
                    <a:pt x="183" y="13"/>
                  </a:cubicBezTo>
                  <a:close/>
                </a:path>
              </a:pathLst>
            </a:custGeom>
            <a:solidFill>
              <a:srgbClr val="F28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22" name="Google Shape;822;p9"/>
            <p:cNvSpPr/>
            <p:nvPr/>
          </p:nvSpPr>
          <p:spPr>
            <a:xfrm>
              <a:off x="954088" y="2676525"/>
              <a:ext cx="485775" cy="593725"/>
            </a:xfrm>
            <a:custGeom>
              <a:avLst/>
              <a:gdLst/>
              <a:ahLst/>
              <a:cxnLst/>
              <a:rect l="l" t="t" r="r" b="b"/>
              <a:pathLst>
                <a:path w="187" h="228" extrusionOk="0">
                  <a:moveTo>
                    <a:pt x="170" y="22"/>
                  </a:moveTo>
                  <a:cubicBezTo>
                    <a:pt x="171" y="17"/>
                    <a:pt x="169" y="11"/>
                    <a:pt x="169" y="6"/>
                  </a:cubicBezTo>
                  <a:cubicBezTo>
                    <a:pt x="169" y="4"/>
                    <a:pt x="168" y="1"/>
                    <a:pt x="170" y="1"/>
                  </a:cubicBezTo>
                  <a:cubicBezTo>
                    <a:pt x="173" y="0"/>
                    <a:pt x="173" y="3"/>
                    <a:pt x="174" y="5"/>
                  </a:cubicBezTo>
                  <a:cubicBezTo>
                    <a:pt x="176" y="6"/>
                    <a:pt x="174" y="9"/>
                    <a:pt x="176" y="11"/>
                  </a:cubicBezTo>
                  <a:cubicBezTo>
                    <a:pt x="180" y="34"/>
                    <a:pt x="184" y="57"/>
                    <a:pt x="186" y="80"/>
                  </a:cubicBezTo>
                  <a:cubicBezTo>
                    <a:pt x="187" y="103"/>
                    <a:pt x="176" y="124"/>
                    <a:pt x="160" y="141"/>
                  </a:cubicBezTo>
                  <a:cubicBezTo>
                    <a:pt x="147" y="156"/>
                    <a:pt x="130" y="165"/>
                    <a:pt x="114" y="176"/>
                  </a:cubicBezTo>
                  <a:cubicBezTo>
                    <a:pt x="98" y="187"/>
                    <a:pt x="82" y="198"/>
                    <a:pt x="66" y="210"/>
                  </a:cubicBezTo>
                  <a:cubicBezTo>
                    <a:pt x="41" y="228"/>
                    <a:pt x="16" y="214"/>
                    <a:pt x="8" y="193"/>
                  </a:cubicBezTo>
                  <a:cubicBezTo>
                    <a:pt x="5" y="186"/>
                    <a:pt x="3" y="179"/>
                    <a:pt x="2" y="171"/>
                  </a:cubicBezTo>
                  <a:cubicBezTo>
                    <a:pt x="3" y="165"/>
                    <a:pt x="3" y="158"/>
                    <a:pt x="0" y="152"/>
                  </a:cubicBezTo>
                  <a:cubicBezTo>
                    <a:pt x="0" y="151"/>
                    <a:pt x="0" y="150"/>
                    <a:pt x="1" y="149"/>
                  </a:cubicBezTo>
                  <a:cubicBezTo>
                    <a:pt x="2" y="148"/>
                    <a:pt x="3" y="148"/>
                    <a:pt x="4" y="149"/>
                  </a:cubicBezTo>
                  <a:cubicBezTo>
                    <a:pt x="5" y="150"/>
                    <a:pt x="6" y="151"/>
                    <a:pt x="5" y="152"/>
                  </a:cubicBezTo>
                  <a:cubicBezTo>
                    <a:pt x="4" y="156"/>
                    <a:pt x="5" y="159"/>
                    <a:pt x="5" y="163"/>
                  </a:cubicBezTo>
                  <a:cubicBezTo>
                    <a:pt x="6" y="165"/>
                    <a:pt x="7" y="167"/>
                    <a:pt x="10" y="168"/>
                  </a:cubicBezTo>
                  <a:cubicBezTo>
                    <a:pt x="13" y="173"/>
                    <a:pt x="14" y="179"/>
                    <a:pt x="16" y="185"/>
                  </a:cubicBezTo>
                  <a:cubicBezTo>
                    <a:pt x="18" y="192"/>
                    <a:pt x="22" y="197"/>
                    <a:pt x="27" y="202"/>
                  </a:cubicBezTo>
                  <a:cubicBezTo>
                    <a:pt x="36" y="209"/>
                    <a:pt x="46" y="210"/>
                    <a:pt x="55" y="204"/>
                  </a:cubicBezTo>
                  <a:cubicBezTo>
                    <a:pt x="85" y="184"/>
                    <a:pt x="114" y="165"/>
                    <a:pt x="142" y="143"/>
                  </a:cubicBezTo>
                  <a:cubicBezTo>
                    <a:pt x="162" y="128"/>
                    <a:pt x="174" y="108"/>
                    <a:pt x="175" y="82"/>
                  </a:cubicBezTo>
                  <a:cubicBezTo>
                    <a:pt x="176" y="72"/>
                    <a:pt x="173" y="62"/>
                    <a:pt x="172" y="52"/>
                  </a:cubicBezTo>
                  <a:cubicBezTo>
                    <a:pt x="171" y="44"/>
                    <a:pt x="170" y="36"/>
                    <a:pt x="169" y="29"/>
                  </a:cubicBezTo>
                  <a:cubicBezTo>
                    <a:pt x="168" y="26"/>
                    <a:pt x="168" y="24"/>
                    <a:pt x="170" y="22"/>
                  </a:cubicBezTo>
                  <a:close/>
                </a:path>
              </a:pathLst>
            </a:custGeom>
            <a:solidFill>
              <a:srgbClr val="F28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23" name="Google Shape;823;p9"/>
            <p:cNvSpPr/>
            <p:nvPr/>
          </p:nvSpPr>
          <p:spPr>
            <a:xfrm>
              <a:off x="1887538" y="2679700"/>
              <a:ext cx="53975" cy="109537"/>
            </a:xfrm>
            <a:custGeom>
              <a:avLst/>
              <a:gdLst/>
              <a:ahLst/>
              <a:cxnLst/>
              <a:rect l="l" t="t" r="r" b="b"/>
              <a:pathLst>
                <a:path w="21" h="42" extrusionOk="0">
                  <a:moveTo>
                    <a:pt x="21" y="42"/>
                  </a:moveTo>
                  <a:cubicBezTo>
                    <a:pt x="19" y="38"/>
                    <a:pt x="18" y="34"/>
                    <a:pt x="13" y="33"/>
                  </a:cubicBezTo>
                  <a:cubicBezTo>
                    <a:pt x="9" y="33"/>
                    <a:pt x="12" y="35"/>
                    <a:pt x="11" y="36"/>
                  </a:cubicBezTo>
                  <a:cubicBezTo>
                    <a:pt x="8" y="36"/>
                    <a:pt x="8" y="34"/>
                    <a:pt x="8" y="32"/>
                  </a:cubicBezTo>
                  <a:cubicBezTo>
                    <a:pt x="6" y="24"/>
                    <a:pt x="4" y="17"/>
                    <a:pt x="1" y="9"/>
                  </a:cubicBezTo>
                  <a:cubicBezTo>
                    <a:pt x="0" y="8"/>
                    <a:pt x="0" y="6"/>
                    <a:pt x="1" y="5"/>
                  </a:cubicBezTo>
                  <a:cubicBezTo>
                    <a:pt x="5" y="8"/>
                    <a:pt x="7" y="6"/>
                    <a:pt x="8" y="0"/>
                  </a:cubicBezTo>
                  <a:cubicBezTo>
                    <a:pt x="14" y="13"/>
                    <a:pt x="19" y="27"/>
                    <a:pt x="21" y="42"/>
                  </a:cubicBezTo>
                  <a:close/>
                </a:path>
              </a:pathLst>
            </a:custGeom>
            <a:solidFill>
              <a:srgbClr val="F28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24" name="Google Shape;824;p9"/>
            <p:cNvSpPr/>
            <p:nvPr/>
          </p:nvSpPr>
          <p:spPr>
            <a:xfrm>
              <a:off x="1487488" y="2638425"/>
              <a:ext cx="41275" cy="93662"/>
            </a:xfrm>
            <a:custGeom>
              <a:avLst/>
              <a:gdLst/>
              <a:ahLst/>
              <a:cxnLst/>
              <a:rect l="l" t="t" r="r" b="b"/>
              <a:pathLst>
                <a:path w="16" h="36" extrusionOk="0">
                  <a:moveTo>
                    <a:pt x="4" y="2"/>
                  </a:moveTo>
                  <a:cubicBezTo>
                    <a:pt x="8" y="3"/>
                    <a:pt x="10" y="1"/>
                    <a:pt x="13" y="0"/>
                  </a:cubicBezTo>
                  <a:cubicBezTo>
                    <a:pt x="16" y="4"/>
                    <a:pt x="14" y="7"/>
                    <a:pt x="14" y="11"/>
                  </a:cubicBezTo>
                  <a:cubicBezTo>
                    <a:pt x="13" y="16"/>
                    <a:pt x="14" y="22"/>
                    <a:pt x="10" y="27"/>
                  </a:cubicBezTo>
                  <a:cubicBezTo>
                    <a:pt x="7" y="28"/>
                    <a:pt x="6" y="27"/>
                    <a:pt x="4" y="25"/>
                  </a:cubicBezTo>
                  <a:cubicBezTo>
                    <a:pt x="2" y="28"/>
                    <a:pt x="4" y="33"/>
                    <a:pt x="0" y="36"/>
                  </a:cubicBezTo>
                  <a:cubicBezTo>
                    <a:pt x="0" y="24"/>
                    <a:pt x="3" y="14"/>
                    <a:pt x="4" y="2"/>
                  </a:cubicBezTo>
                  <a:close/>
                </a:path>
              </a:pathLst>
            </a:custGeom>
            <a:solidFill>
              <a:srgbClr val="F28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25" name="Google Shape;825;p9"/>
            <p:cNvSpPr/>
            <p:nvPr/>
          </p:nvSpPr>
          <p:spPr>
            <a:xfrm>
              <a:off x="1484313" y="2698750"/>
              <a:ext cx="31750" cy="46037"/>
            </a:xfrm>
            <a:custGeom>
              <a:avLst/>
              <a:gdLst/>
              <a:ahLst/>
              <a:cxnLst/>
              <a:rect l="l" t="t" r="r" b="b"/>
              <a:pathLst>
                <a:path w="12" h="18" extrusionOk="0">
                  <a:moveTo>
                    <a:pt x="1" y="13"/>
                  </a:moveTo>
                  <a:cubicBezTo>
                    <a:pt x="3" y="9"/>
                    <a:pt x="3" y="5"/>
                    <a:pt x="3" y="0"/>
                  </a:cubicBezTo>
                  <a:cubicBezTo>
                    <a:pt x="6" y="0"/>
                    <a:pt x="8" y="3"/>
                    <a:pt x="11" y="4"/>
                  </a:cubicBezTo>
                  <a:cubicBezTo>
                    <a:pt x="12" y="8"/>
                    <a:pt x="11" y="11"/>
                    <a:pt x="10" y="15"/>
                  </a:cubicBezTo>
                  <a:cubicBezTo>
                    <a:pt x="8" y="18"/>
                    <a:pt x="5" y="18"/>
                    <a:pt x="1" y="18"/>
                  </a:cubicBezTo>
                  <a:cubicBezTo>
                    <a:pt x="0" y="18"/>
                    <a:pt x="0" y="16"/>
                    <a:pt x="0" y="15"/>
                  </a:cubicBezTo>
                  <a:cubicBezTo>
                    <a:pt x="1" y="14"/>
                    <a:pt x="1" y="14"/>
                    <a:pt x="1" y="13"/>
                  </a:cubicBezTo>
                  <a:close/>
                </a:path>
              </a:pathLst>
            </a:custGeom>
            <a:solidFill>
              <a:srgbClr val="F28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26" name="Google Shape;826;p9"/>
            <p:cNvSpPr/>
            <p:nvPr/>
          </p:nvSpPr>
          <p:spPr>
            <a:xfrm>
              <a:off x="1481138" y="2736850"/>
              <a:ext cx="34925" cy="47625"/>
            </a:xfrm>
            <a:custGeom>
              <a:avLst/>
              <a:gdLst/>
              <a:ahLst/>
              <a:cxnLst/>
              <a:rect l="l" t="t" r="r" b="b"/>
              <a:pathLst>
                <a:path w="13" h="18" extrusionOk="0">
                  <a:moveTo>
                    <a:pt x="1" y="0"/>
                  </a:moveTo>
                  <a:cubicBezTo>
                    <a:pt x="4" y="3"/>
                    <a:pt x="7" y="1"/>
                    <a:pt x="10" y="0"/>
                  </a:cubicBezTo>
                  <a:cubicBezTo>
                    <a:pt x="12" y="6"/>
                    <a:pt x="13" y="12"/>
                    <a:pt x="8" y="18"/>
                  </a:cubicBezTo>
                  <a:cubicBezTo>
                    <a:pt x="8" y="12"/>
                    <a:pt x="6" y="9"/>
                    <a:pt x="0" y="8"/>
                  </a:cubicBezTo>
                  <a:cubicBezTo>
                    <a:pt x="0" y="5"/>
                    <a:pt x="0" y="2"/>
                    <a:pt x="1" y="0"/>
                  </a:cubicBezTo>
                  <a:close/>
                </a:path>
              </a:pathLst>
            </a:custGeom>
            <a:solidFill>
              <a:srgbClr val="F28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27" name="Google Shape;827;p9"/>
            <p:cNvSpPr/>
            <p:nvPr/>
          </p:nvSpPr>
          <p:spPr>
            <a:xfrm>
              <a:off x="1668463" y="2670175"/>
              <a:ext cx="93662" cy="87312"/>
            </a:xfrm>
            <a:custGeom>
              <a:avLst/>
              <a:gdLst/>
              <a:ahLst/>
              <a:cxnLst/>
              <a:rect l="l" t="t" r="r" b="b"/>
              <a:pathLst>
                <a:path w="36" h="34" extrusionOk="0">
                  <a:moveTo>
                    <a:pt x="6" y="28"/>
                  </a:moveTo>
                  <a:cubicBezTo>
                    <a:pt x="3" y="21"/>
                    <a:pt x="4" y="13"/>
                    <a:pt x="0" y="7"/>
                  </a:cubicBezTo>
                  <a:cubicBezTo>
                    <a:pt x="4" y="4"/>
                    <a:pt x="11" y="7"/>
                    <a:pt x="14" y="1"/>
                  </a:cubicBezTo>
                  <a:cubicBezTo>
                    <a:pt x="14" y="0"/>
                    <a:pt x="16" y="0"/>
                    <a:pt x="17" y="1"/>
                  </a:cubicBezTo>
                  <a:cubicBezTo>
                    <a:pt x="14" y="2"/>
                    <a:pt x="16" y="4"/>
                    <a:pt x="17" y="5"/>
                  </a:cubicBezTo>
                  <a:cubicBezTo>
                    <a:pt x="22" y="11"/>
                    <a:pt x="27" y="16"/>
                    <a:pt x="33" y="22"/>
                  </a:cubicBezTo>
                  <a:cubicBezTo>
                    <a:pt x="34" y="24"/>
                    <a:pt x="36" y="25"/>
                    <a:pt x="36" y="27"/>
                  </a:cubicBezTo>
                  <a:cubicBezTo>
                    <a:pt x="32" y="28"/>
                    <a:pt x="32" y="32"/>
                    <a:pt x="29" y="34"/>
                  </a:cubicBezTo>
                  <a:cubicBezTo>
                    <a:pt x="27" y="30"/>
                    <a:pt x="25" y="27"/>
                    <a:pt x="22" y="24"/>
                  </a:cubicBezTo>
                  <a:cubicBezTo>
                    <a:pt x="21" y="15"/>
                    <a:pt x="20" y="14"/>
                    <a:pt x="13" y="14"/>
                  </a:cubicBezTo>
                  <a:cubicBezTo>
                    <a:pt x="13" y="15"/>
                    <a:pt x="13" y="15"/>
                    <a:pt x="12" y="15"/>
                  </a:cubicBezTo>
                  <a:cubicBezTo>
                    <a:pt x="8" y="15"/>
                    <a:pt x="6" y="17"/>
                    <a:pt x="7" y="21"/>
                  </a:cubicBezTo>
                  <a:cubicBezTo>
                    <a:pt x="7" y="23"/>
                    <a:pt x="8" y="26"/>
                    <a:pt x="6" y="28"/>
                  </a:cubicBezTo>
                  <a:close/>
                </a:path>
              </a:pathLst>
            </a:custGeom>
            <a:solidFill>
              <a:srgbClr val="F28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28" name="Google Shape;828;p9"/>
            <p:cNvSpPr/>
            <p:nvPr/>
          </p:nvSpPr>
          <p:spPr>
            <a:xfrm>
              <a:off x="1455738" y="2328863"/>
              <a:ext cx="457200" cy="379412"/>
            </a:xfrm>
            <a:custGeom>
              <a:avLst/>
              <a:gdLst/>
              <a:ahLst/>
              <a:cxnLst/>
              <a:rect l="l" t="t" r="r" b="b"/>
              <a:pathLst>
                <a:path w="176" h="146" extrusionOk="0">
                  <a:moveTo>
                    <a:pt x="174" y="135"/>
                  </a:moveTo>
                  <a:cubicBezTo>
                    <a:pt x="162" y="102"/>
                    <a:pt x="145" y="72"/>
                    <a:pt x="124" y="44"/>
                  </a:cubicBezTo>
                  <a:cubicBezTo>
                    <a:pt x="113" y="30"/>
                    <a:pt x="100" y="17"/>
                    <a:pt x="84" y="9"/>
                  </a:cubicBezTo>
                  <a:cubicBezTo>
                    <a:pt x="66" y="0"/>
                    <a:pt x="48" y="5"/>
                    <a:pt x="37" y="21"/>
                  </a:cubicBezTo>
                  <a:cubicBezTo>
                    <a:pt x="31" y="30"/>
                    <a:pt x="29" y="39"/>
                    <a:pt x="27" y="49"/>
                  </a:cubicBezTo>
                  <a:cubicBezTo>
                    <a:pt x="26" y="50"/>
                    <a:pt x="28" y="53"/>
                    <a:pt x="24" y="52"/>
                  </a:cubicBezTo>
                  <a:cubicBezTo>
                    <a:pt x="17" y="50"/>
                    <a:pt x="16" y="51"/>
                    <a:pt x="18" y="58"/>
                  </a:cubicBezTo>
                  <a:cubicBezTo>
                    <a:pt x="16" y="60"/>
                    <a:pt x="18" y="61"/>
                    <a:pt x="19" y="63"/>
                  </a:cubicBezTo>
                  <a:cubicBezTo>
                    <a:pt x="24" y="68"/>
                    <a:pt x="21" y="74"/>
                    <a:pt x="20" y="80"/>
                  </a:cubicBezTo>
                  <a:cubicBezTo>
                    <a:pt x="15" y="78"/>
                    <a:pt x="11" y="73"/>
                    <a:pt x="5" y="75"/>
                  </a:cubicBezTo>
                  <a:cubicBezTo>
                    <a:pt x="3" y="75"/>
                    <a:pt x="1" y="74"/>
                    <a:pt x="1" y="77"/>
                  </a:cubicBezTo>
                  <a:cubicBezTo>
                    <a:pt x="0" y="80"/>
                    <a:pt x="2" y="81"/>
                    <a:pt x="4" y="81"/>
                  </a:cubicBezTo>
                  <a:cubicBezTo>
                    <a:pt x="7" y="82"/>
                    <a:pt x="10" y="82"/>
                    <a:pt x="11" y="86"/>
                  </a:cubicBezTo>
                  <a:cubicBezTo>
                    <a:pt x="18" y="91"/>
                    <a:pt x="21" y="97"/>
                    <a:pt x="19" y="105"/>
                  </a:cubicBezTo>
                  <a:cubicBezTo>
                    <a:pt x="17" y="110"/>
                    <a:pt x="16" y="116"/>
                    <a:pt x="16" y="121"/>
                  </a:cubicBezTo>
                  <a:cubicBezTo>
                    <a:pt x="16" y="123"/>
                    <a:pt x="18" y="123"/>
                    <a:pt x="19" y="123"/>
                  </a:cubicBezTo>
                  <a:cubicBezTo>
                    <a:pt x="21" y="122"/>
                    <a:pt x="24" y="121"/>
                    <a:pt x="26" y="120"/>
                  </a:cubicBezTo>
                  <a:cubicBezTo>
                    <a:pt x="28" y="118"/>
                    <a:pt x="28" y="116"/>
                    <a:pt x="28" y="113"/>
                  </a:cubicBezTo>
                  <a:cubicBezTo>
                    <a:pt x="29" y="107"/>
                    <a:pt x="29" y="100"/>
                    <a:pt x="32" y="92"/>
                  </a:cubicBezTo>
                  <a:cubicBezTo>
                    <a:pt x="48" y="108"/>
                    <a:pt x="68" y="117"/>
                    <a:pt x="79" y="136"/>
                  </a:cubicBezTo>
                  <a:cubicBezTo>
                    <a:pt x="80" y="137"/>
                    <a:pt x="81" y="138"/>
                    <a:pt x="82" y="138"/>
                  </a:cubicBezTo>
                  <a:cubicBezTo>
                    <a:pt x="88" y="139"/>
                    <a:pt x="93" y="136"/>
                    <a:pt x="99" y="134"/>
                  </a:cubicBezTo>
                  <a:cubicBezTo>
                    <a:pt x="106" y="137"/>
                    <a:pt x="111" y="143"/>
                    <a:pt x="118" y="146"/>
                  </a:cubicBezTo>
                  <a:cubicBezTo>
                    <a:pt x="122" y="145"/>
                    <a:pt x="125" y="142"/>
                    <a:pt x="124" y="137"/>
                  </a:cubicBezTo>
                  <a:cubicBezTo>
                    <a:pt x="123" y="135"/>
                    <a:pt x="124" y="134"/>
                    <a:pt x="125" y="134"/>
                  </a:cubicBezTo>
                  <a:cubicBezTo>
                    <a:pt x="129" y="134"/>
                    <a:pt x="132" y="135"/>
                    <a:pt x="136" y="135"/>
                  </a:cubicBezTo>
                  <a:cubicBezTo>
                    <a:pt x="142" y="137"/>
                    <a:pt x="145" y="134"/>
                    <a:pt x="144" y="128"/>
                  </a:cubicBezTo>
                  <a:cubicBezTo>
                    <a:pt x="144" y="126"/>
                    <a:pt x="144" y="124"/>
                    <a:pt x="144" y="122"/>
                  </a:cubicBezTo>
                  <a:cubicBezTo>
                    <a:pt x="145" y="117"/>
                    <a:pt x="143" y="115"/>
                    <a:pt x="138" y="115"/>
                  </a:cubicBezTo>
                  <a:cubicBezTo>
                    <a:pt x="133" y="115"/>
                    <a:pt x="129" y="118"/>
                    <a:pt x="125" y="120"/>
                  </a:cubicBezTo>
                  <a:cubicBezTo>
                    <a:pt x="121" y="122"/>
                    <a:pt x="116" y="123"/>
                    <a:pt x="111" y="124"/>
                  </a:cubicBezTo>
                  <a:cubicBezTo>
                    <a:pt x="110" y="124"/>
                    <a:pt x="108" y="125"/>
                    <a:pt x="107" y="123"/>
                  </a:cubicBezTo>
                  <a:cubicBezTo>
                    <a:pt x="107" y="121"/>
                    <a:pt x="109" y="121"/>
                    <a:pt x="110" y="120"/>
                  </a:cubicBezTo>
                  <a:cubicBezTo>
                    <a:pt x="115" y="118"/>
                    <a:pt x="120" y="117"/>
                    <a:pt x="125" y="117"/>
                  </a:cubicBezTo>
                  <a:cubicBezTo>
                    <a:pt x="128" y="117"/>
                    <a:pt x="130" y="116"/>
                    <a:pt x="131" y="113"/>
                  </a:cubicBezTo>
                  <a:cubicBezTo>
                    <a:pt x="132" y="110"/>
                    <a:pt x="130" y="108"/>
                    <a:pt x="128" y="107"/>
                  </a:cubicBezTo>
                  <a:cubicBezTo>
                    <a:pt x="126" y="105"/>
                    <a:pt x="124" y="104"/>
                    <a:pt x="124" y="102"/>
                  </a:cubicBezTo>
                  <a:cubicBezTo>
                    <a:pt x="123" y="99"/>
                    <a:pt x="122" y="97"/>
                    <a:pt x="119" y="97"/>
                  </a:cubicBezTo>
                  <a:cubicBezTo>
                    <a:pt x="116" y="97"/>
                    <a:pt x="114" y="98"/>
                    <a:pt x="113" y="101"/>
                  </a:cubicBezTo>
                  <a:cubicBezTo>
                    <a:pt x="112" y="106"/>
                    <a:pt x="108" y="108"/>
                    <a:pt x="103" y="110"/>
                  </a:cubicBezTo>
                  <a:cubicBezTo>
                    <a:pt x="100" y="112"/>
                    <a:pt x="98" y="114"/>
                    <a:pt x="96" y="116"/>
                  </a:cubicBezTo>
                  <a:cubicBezTo>
                    <a:pt x="90" y="122"/>
                    <a:pt x="87" y="123"/>
                    <a:pt x="81" y="117"/>
                  </a:cubicBezTo>
                  <a:cubicBezTo>
                    <a:pt x="74" y="111"/>
                    <a:pt x="68" y="106"/>
                    <a:pt x="61" y="100"/>
                  </a:cubicBezTo>
                  <a:cubicBezTo>
                    <a:pt x="59" y="99"/>
                    <a:pt x="57" y="98"/>
                    <a:pt x="58" y="95"/>
                  </a:cubicBezTo>
                  <a:cubicBezTo>
                    <a:pt x="60" y="92"/>
                    <a:pt x="62" y="89"/>
                    <a:pt x="65" y="90"/>
                  </a:cubicBezTo>
                  <a:cubicBezTo>
                    <a:pt x="72" y="93"/>
                    <a:pt x="82" y="90"/>
                    <a:pt x="88" y="97"/>
                  </a:cubicBezTo>
                  <a:cubicBezTo>
                    <a:pt x="89" y="99"/>
                    <a:pt x="92" y="99"/>
                    <a:pt x="94" y="98"/>
                  </a:cubicBezTo>
                  <a:cubicBezTo>
                    <a:pt x="97" y="97"/>
                    <a:pt x="98" y="95"/>
                    <a:pt x="97" y="92"/>
                  </a:cubicBezTo>
                  <a:cubicBezTo>
                    <a:pt x="97" y="91"/>
                    <a:pt x="97" y="90"/>
                    <a:pt x="97" y="89"/>
                  </a:cubicBezTo>
                  <a:cubicBezTo>
                    <a:pt x="94" y="85"/>
                    <a:pt x="98" y="81"/>
                    <a:pt x="97" y="76"/>
                  </a:cubicBezTo>
                  <a:cubicBezTo>
                    <a:pt x="97" y="74"/>
                    <a:pt x="101" y="75"/>
                    <a:pt x="104" y="74"/>
                  </a:cubicBezTo>
                  <a:cubicBezTo>
                    <a:pt x="108" y="72"/>
                    <a:pt x="109" y="68"/>
                    <a:pt x="105" y="64"/>
                  </a:cubicBezTo>
                  <a:cubicBezTo>
                    <a:pt x="104" y="63"/>
                    <a:pt x="103" y="62"/>
                    <a:pt x="102" y="61"/>
                  </a:cubicBezTo>
                  <a:cubicBezTo>
                    <a:pt x="98" y="55"/>
                    <a:pt x="96" y="55"/>
                    <a:pt x="90" y="58"/>
                  </a:cubicBezTo>
                  <a:cubicBezTo>
                    <a:pt x="87" y="61"/>
                    <a:pt x="83" y="63"/>
                    <a:pt x="78" y="64"/>
                  </a:cubicBezTo>
                  <a:cubicBezTo>
                    <a:pt x="77" y="61"/>
                    <a:pt x="79" y="59"/>
                    <a:pt x="80" y="58"/>
                  </a:cubicBezTo>
                  <a:cubicBezTo>
                    <a:pt x="83" y="52"/>
                    <a:pt x="87" y="47"/>
                    <a:pt x="92" y="43"/>
                  </a:cubicBezTo>
                  <a:cubicBezTo>
                    <a:pt x="93" y="42"/>
                    <a:pt x="95" y="39"/>
                    <a:pt x="94" y="37"/>
                  </a:cubicBezTo>
                  <a:cubicBezTo>
                    <a:pt x="93" y="34"/>
                    <a:pt x="91" y="32"/>
                    <a:pt x="88" y="33"/>
                  </a:cubicBezTo>
                  <a:cubicBezTo>
                    <a:pt x="85" y="34"/>
                    <a:pt x="83" y="32"/>
                    <a:pt x="81" y="30"/>
                  </a:cubicBezTo>
                  <a:cubicBezTo>
                    <a:pt x="77" y="27"/>
                    <a:pt x="73" y="28"/>
                    <a:pt x="72" y="33"/>
                  </a:cubicBezTo>
                  <a:cubicBezTo>
                    <a:pt x="71" y="36"/>
                    <a:pt x="72" y="40"/>
                    <a:pt x="72" y="43"/>
                  </a:cubicBezTo>
                  <a:cubicBezTo>
                    <a:pt x="72" y="47"/>
                    <a:pt x="71" y="50"/>
                    <a:pt x="68" y="54"/>
                  </a:cubicBezTo>
                  <a:cubicBezTo>
                    <a:pt x="67" y="48"/>
                    <a:pt x="67" y="48"/>
                    <a:pt x="69" y="42"/>
                  </a:cubicBezTo>
                  <a:cubicBezTo>
                    <a:pt x="71" y="37"/>
                    <a:pt x="70" y="33"/>
                    <a:pt x="67" y="32"/>
                  </a:cubicBezTo>
                  <a:cubicBezTo>
                    <a:pt x="63" y="31"/>
                    <a:pt x="51" y="34"/>
                    <a:pt x="50" y="37"/>
                  </a:cubicBezTo>
                  <a:cubicBezTo>
                    <a:pt x="50" y="38"/>
                    <a:pt x="49" y="40"/>
                    <a:pt x="50" y="41"/>
                  </a:cubicBezTo>
                  <a:cubicBezTo>
                    <a:pt x="56" y="47"/>
                    <a:pt x="55" y="55"/>
                    <a:pt x="57" y="62"/>
                  </a:cubicBezTo>
                  <a:cubicBezTo>
                    <a:pt x="60" y="72"/>
                    <a:pt x="55" y="79"/>
                    <a:pt x="49" y="86"/>
                  </a:cubicBezTo>
                  <a:cubicBezTo>
                    <a:pt x="48" y="88"/>
                    <a:pt x="45" y="88"/>
                    <a:pt x="43" y="86"/>
                  </a:cubicBezTo>
                  <a:cubicBezTo>
                    <a:pt x="33" y="81"/>
                    <a:pt x="33" y="79"/>
                    <a:pt x="34" y="68"/>
                  </a:cubicBezTo>
                  <a:cubicBezTo>
                    <a:pt x="35" y="65"/>
                    <a:pt x="35" y="63"/>
                    <a:pt x="35" y="60"/>
                  </a:cubicBezTo>
                  <a:cubicBezTo>
                    <a:pt x="37" y="48"/>
                    <a:pt x="40" y="36"/>
                    <a:pt x="47" y="25"/>
                  </a:cubicBezTo>
                  <a:cubicBezTo>
                    <a:pt x="54" y="16"/>
                    <a:pt x="65" y="12"/>
                    <a:pt x="76" y="17"/>
                  </a:cubicBezTo>
                  <a:cubicBezTo>
                    <a:pt x="84" y="20"/>
                    <a:pt x="90" y="25"/>
                    <a:pt x="96" y="30"/>
                  </a:cubicBezTo>
                  <a:cubicBezTo>
                    <a:pt x="122" y="54"/>
                    <a:pt x="139" y="84"/>
                    <a:pt x="155" y="115"/>
                  </a:cubicBezTo>
                  <a:cubicBezTo>
                    <a:pt x="159" y="124"/>
                    <a:pt x="162" y="132"/>
                    <a:pt x="166" y="141"/>
                  </a:cubicBezTo>
                  <a:cubicBezTo>
                    <a:pt x="168" y="143"/>
                    <a:pt x="170" y="144"/>
                    <a:pt x="172" y="142"/>
                  </a:cubicBezTo>
                  <a:cubicBezTo>
                    <a:pt x="174" y="140"/>
                    <a:pt x="176" y="138"/>
                    <a:pt x="174" y="135"/>
                  </a:cubicBezTo>
                  <a:close/>
                  <a:moveTo>
                    <a:pt x="90" y="74"/>
                  </a:moveTo>
                  <a:cubicBezTo>
                    <a:pt x="83" y="84"/>
                    <a:pt x="80" y="84"/>
                    <a:pt x="66" y="78"/>
                  </a:cubicBezTo>
                  <a:cubicBezTo>
                    <a:pt x="75" y="75"/>
                    <a:pt x="82" y="74"/>
                    <a:pt x="90" y="74"/>
                  </a:cubicBezTo>
                  <a:close/>
                </a:path>
              </a:pathLst>
            </a:custGeom>
            <a:solidFill>
              <a:srgbClr val="F28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29" name="Google Shape;829;p9"/>
            <p:cNvSpPr/>
            <p:nvPr/>
          </p:nvSpPr>
          <p:spPr>
            <a:xfrm>
              <a:off x="1762125" y="2684463"/>
              <a:ext cx="41275" cy="42862"/>
            </a:xfrm>
            <a:custGeom>
              <a:avLst/>
              <a:gdLst/>
              <a:ahLst/>
              <a:cxnLst/>
              <a:rect l="l" t="t" r="r" b="b"/>
              <a:pathLst>
                <a:path w="16" h="16" extrusionOk="0">
                  <a:moveTo>
                    <a:pt x="11" y="16"/>
                  </a:moveTo>
                  <a:cubicBezTo>
                    <a:pt x="7" y="13"/>
                    <a:pt x="3" y="10"/>
                    <a:pt x="0" y="8"/>
                  </a:cubicBezTo>
                  <a:cubicBezTo>
                    <a:pt x="3" y="6"/>
                    <a:pt x="5" y="4"/>
                    <a:pt x="5" y="0"/>
                  </a:cubicBezTo>
                  <a:cubicBezTo>
                    <a:pt x="8" y="3"/>
                    <a:pt x="12" y="5"/>
                    <a:pt x="16" y="8"/>
                  </a:cubicBezTo>
                  <a:cubicBezTo>
                    <a:pt x="13" y="10"/>
                    <a:pt x="11" y="13"/>
                    <a:pt x="11" y="16"/>
                  </a:cubicBezTo>
                  <a:close/>
                </a:path>
              </a:pathLst>
            </a:custGeom>
            <a:solidFill>
              <a:srgbClr val="F28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30" name="Google Shape;830;p9"/>
            <p:cNvSpPr/>
            <p:nvPr/>
          </p:nvSpPr>
          <p:spPr>
            <a:xfrm>
              <a:off x="1749425" y="2797175"/>
              <a:ext cx="147637" cy="346075"/>
            </a:xfrm>
            <a:custGeom>
              <a:avLst/>
              <a:gdLst/>
              <a:ahLst/>
              <a:cxnLst/>
              <a:rect l="l" t="t" r="r" b="b"/>
              <a:pathLst>
                <a:path w="57" h="133" extrusionOk="0">
                  <a:moveTo>
                    <a:pt x="24" y="18"/>
                  </a:moveTo>
                  <a:cubicBezTo>
                    <a:pt x="27" y="26"/>
                    <a:pt x="31" y="31"/>
                    <a:pt x="39" y="35"/>
                  </a:cubicBezTo>
                  <a:cubicBezTo>
                    <a:pt x="44" y="37"/>
                    <a:pt x="49" y="41"/>
                    <a:pt x="53" y="45"/>
                  </a:cubicBezTo>
                  <a:cubicBezTo>
                    <a:pt x="55" y="48"/>
                    <a:pt x="57" y="50"/>
                    <a:pt x="54" y="53"/>
                  </a:cubicBezTo>
                  <a:cubicBezTo>
                    <a:pt x="52" y="56"/>
                    <a:pt x="49" y="54"/>
                    <a:pt x="47" y="52"/>
                  </a:cubicBezTo>
                  <a:cubicBezTo>
                    <a:pt x="44" y="49"/>
                    <a:pt x="40" y="45"/>
                    <a:pt x="35" y="44"/>
                  </a:cubicBezTo>
                  <a:cubicBezTo>
                    <a:pt x="36" y="50"/>
                    <a:pt x="39" y="55"/>
                    <a:pt x="40" y="60"/>
                  </a:cubicBezTo>
                  <a:cubicBezTo>
                    <a:pt x="47" y="80"/>
                    <a:pt x="53" y="100"/>
                    <a:pt x="55" y="121"/>
                  </a:cubicBezTo>
                  <a:cubicBezTo>
                    <a:pt x="56" y="123"/>
                    <a:pt x="56" y="125"/>
                    <a:pt x="56" y="127"/>
                  </a:cubicBezTo>
                  <a:cubicBezTo>
                    <a:pt x="56" y="130"/>
                    <a:pt x="55" y="133"/>
                    <a:pt x="52" y="133"/>
                  </a:cubicBezTo>
                  <a:cubicBezTo>
                    <a:pt x="48" y="133"/>
                    <a:pt x="47" y="131"/>
                    <a:pt x="47" y="128"/>
                  </a:cubicBezTo>
                  <a:cubicBezTo>
                    <a:pt x="47" y="127"/>
                    <a:pt x="47" y="126"/>
                    <a:pt x="47" y="124"/>
                  </a:cubicBezTo>
                  <a:cubicBezTo>
                    <a:pt x="46" y="124"/>
                    <a:pt x="46" y="124"/>
                    <a:pt x="45" y="124"/>
                  </a:cubicBezTo>
                  <a:cubicBezTo>
                    <a:pt x="44" y="128"/>
                    <a:pt x="43" y="132"/>
                    <a:pt x="38" y="130"/>
                  </a:cubicBezTo>
                  <a:cubicBezTo>
                    <a:pt x="33" y="128"/>
                    <a:pt x="36" y="124"/>
                    <a:pt x="37" y="121"/>
                  </a:cubicBezTo>
                  <a:cubicBezTo>
                    <a:pt x="38" y="120"/>
                    <a:pt x="38" y="118"/>
                    <a:pt x="39" y="117"/>
                  </a:cubicBezTo>
                  <a:cubicBezTo>
                    <a:pt x="45" y="108"/>
                    <a:pt x="44" y="99"/>
                    <a:pt x="40" y="90"/>
                  </a:cubicBezTo>
                  <a:cubicBezTo>
                    <a:pt x="38" y="82"/>
                    <a:pt x="36" y="74"/>
                    <a:pt x="33" y="65"/>
                  </a:cubicBezTo>
                  <a:cubicBezTo>
                    <a:pt x="25" y="79"/>
                    <a:pt x="17" y="91"/>
                    <a:pt x="24" y="106"/>
                  </a:cubicBezTo>
                  <a:cubicBezTo>
                    <a:pt x="25" y="109"/>
                    <a:pt x="25" y="112"/>
                    <a:pt x="22" y="113"/>
                  </a:cubicBezTo>
                  <a:cubicBezTo>
                    <a:pt x="20" y="115"/>
                    <a:pt x="17" y="114"/>
                    <a:pt x="16" y="111"/>
                  </a:cubicBezTo>
                  <a:cubicBezTo>
                    <a:pt x="15" y="108"/>
                    <a:pt x="13" y="109"/>
                    <a:pt x="12" y="111"/>
                  </a:cubicBezTo>
                  <a:cubicBezTo>
                    <a:pt x="11" y="112"/>
                    <a:pt x="10" y="114"/>
                    <a:pt x="8" y="115"/>
                  </a:cubicBezTo>
                  <a:cubicBezTo>
                    <a:pt x="7" y="116"/>
                    <a:pt x="4" y="117"/>
                    <a:pt x="2" y="115"/>
                  </a:cubicBezTo>
                  <a:cubicBezTo>
                    <a:pt x="0" y="113"/>
                    <a:pt x="0" y="111"/>
                    <a:pt x="2" y="109"/>
                  </a:cubicBezTo>
                  <a:cubicBezTo>
                    <a:pt x="2" y="108"/>
                    <a:pt x="3" y="108"/>
                    <a:pt x="3" y="107"/>
                  </a:cubicBezTo>
                  <a:cubicBezTo>
                    <a:pt x="8" y="101"/>
                    <a:pt x="13" y="96"/>
                    <a:pt x="13" y="87"/>
                  </a:cubicBezTo>
                  <a:cubicBezTo>
                    <a:pt x="13" y="79"/>
                    <a:pt x="18" y="73"/>
                    <a:pt x="22" y="66"/>
                  </a:cubicBezTo>
                  <a:cubicBezTo>
                    <a:pt x="27" y="58"/>
                    <a:pt x="29" y="50"/>
                    <a:pt x="24" y="40"/>
                  </a:cubicBezTo>
                  <a:cubicBezTo>
                    <a:pt x="21" y="34"/>
                    <a:pt x="18" y="26"/>
                    <a:pt x="16" y="19"/>
                  </a:cubicBezTo>
                  <a:cubicBezTo>
                    <a:pt x="12" y="14"/>
                    <a:pt x="13" y="8"/>
                    <a:pt x="8" y="4"/>
                  </a:cubicBezTo>
                  <a:cubicBezTo>
                    <a:pt x="7" y="3"/>
                    <a:pt x="7" y="2"/>
                    <a:pt x="8" y="1"/>
                  </a:cubicBezTo>
                  <a:cubicBezTo>
                    <a:pt x="8" y="0"/>
                    <a:pt x="10" y="0"/>
                    <a:pt x="11" y="0"/>
                  </a:cubicBezTo>
                  <a:cubicBezTo>
                    <a:pt x="13" y="0"/>
                    <a:pt x="15" y="2"/>
                    <a:pt x="17" y="3"/>
                  </a:cubicBezTo>
                  <a:cubicBezTo>
                    <a:pt x="17" y="3"/>
                    <a:pt x="18" y="4"/>
                    <a:pt x="18" y="5"/>
                  </a:cubicBezTo>
                  <a:cubicBezTo>
                    <a:pt x="17" y="10"/>
                    <a:pt x="18" y="13"/>
                    <a:pt x="23" y="16"/>
                  </a:cubicBezTo>
                  <a:cubicBezTo>
                    <a:pt x="23" y="16"/>
                    <a:pt x="24" y="17"/>
                    <a:pt x="24" y="18"/>
                  </a:cubicBezTo>
                  <a:close/>
                </a:path>
              </a:pathLst>
            </a:custGeom>
            <a:solidFill>
              <a:srgbClr val="F28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31" name="Google Shape;831;p9"/>
            <p:cNvSpPr/>
            <p:nvPr/>
          </p:nvSpPr>
          <p:spPr>
            <a:xfrm>
              <a:off x="1668463" y="2732088"/>
              <a:ext cx="125412" cy="334962"/>
            </a:xfrm>
            <a:custGeom>
              <a:avLst/>
              <a:gdLst/>
              <a:ahLst/>
              <a:cxnLst/>
              <a:rect l="l" t="t" r="r" b="b"/>
              <a:pathLst>
                <a:path w="48" h="129" extrusionOk="0">
                  <a:moveTo>
                    <a:pt x="48" y="28"/>
                  </a:moveTo>
                  <a:cubicBezTo>
                    <a:pt x="45" y="28"/>
                    <a:pt x="43" y="24"/>
                    <a:pt x="39" y="27"/>
                  </a:cubicBezTo>
                  <a:cubicBezTo>
                    <a:pt x="46" y="31"/>
                    <a:pt x="45" y="38"/>
                    <a:pt x="47" y="44"/>
                  </a:cubicBezTo>
                  <a:cubicBezTo>
                    <a:pt x="45" y="42"/>
                    <a:pt x="44" y="40"/>
                    <a:pt x="42" y="45"/>
                  </a:cubicBezTo>
                  <a:cubicBezTo>
                    <a:pt x="41" y="51"/>
                    <a:pt x="38" y="56"/>
                    <a:pt x="35" y="62"/>
                  </a:cubicBezTo>
                  <a:cubicBezTo>
                    <a:pt x="31" y="71"/>
                    <a:pt x="34" y="79"/>
                    <a:pt x="35" y="88"/>
                  </a:cubicBezTo>
                  <a:cubicBezTo>
                    <a:pt x="35" y="90"/>
                    <a:pt x="36" y="92"/>
                    <a:pt x="36" y="94"/>
                  </a:cubicBezTo>
                  <a:cubicBezTo>
                    <a:pt x="37" y="96"/>
                    <a:pt x="36" y="98"/>
                    <a:pt x="33" y="99"/>
                  </a:cubicBezTo>
                  <a:cubicBezTo>
                    <a:pt x="31" y="99"/>
                    <a:pt x="29" y="98"/>
                    <a:pt x="28" y="96"/>
                  </a:cubicBezTo>
                  <a:cubicBezTo>
                    <a:pt x="27" y="92"/>
                    <a:pt x="26" y="88"/>
                    <a:pt x="25" y="83"/>
                  </a:cubicBezTo>
                  <a:cubicBezTo>
                    <a:pt x="20" y="95"/>
                    <a:pt x="11" y="105"/>
                    <a:pt x="20" y="117"/>
                  </a:cubicBezTo>
                  <a:cubicBezTo>
                    <a:pt x="21" y="119"/>
                    <a:pt x="21" y="120"/>
                    <a:pt x="22" y="122"/>
                  </a:cubicBezTo>
                  <a:cubicBezTo>
                    <a:pt x="23" y="124"/>
                    <a:pt x="23" y="126"/>
                    <a:pt x="20" y="128"/>
                  </a:cubicBezTo>
                  <a:cubicBezTo>
                    <a:pt x="18" y="129"/>
                    <a:pt x="15" y="128"/>
                    <a:pt x="14" y="125"/>
                  </a:cubicBezTo>
                  <a:cubicBezTo>
                    <a:pt x="13" y="124"/>
                    <a:pt x="12" y="122"/>
                    <a:pt x="11" y="120"/>
                  </a:cubicBezTo>
                  <a:cubicBezTo>
                    <a:pt x="11" y="121"/>
                    <a:pt x="10" y="121"/>
                    <a:pt x="10" y="122"/>
                  </a:cubicBezTo>
                  <a:cubicBezTo>
                    <a:pt x="8" y="124"/>
                    <a:pt x="7" y="127"/>
                    <a:pt x="3" y="125"/>
                  </a:cubicBezTo>
                  <a:cubicBezTo>
                    <a:pt x="0" y="124"/>
                    <a:pt x="0" y="121"/>
                    <a:pt x="1" y="118"/>
                  </a:cubicBezTo>
                  <a:cubicBezTo>
                    <a:pt x="6" y="102"/>
                    <a:pt x="12" y="87"/>
                    <a:pt x="20" y="73"/>
                  </a:cubicBezTo>
                  <a:cubicBezTo>
                    <a:pt x="24" y="63"/>
                    <a:pt x="30" y="54"/>
                    <a:pt x="33" y="44"/>
                  </a:cubicBezTo>
                  <a:cubicBezTo>
                    <a:pt x="38" y="32"/>
                    <a:pt x="37" y="20"/>
                    <a:pt x="29" y="10"/>
                  </a:cubicBezTo>
                  <a:cubicBezTo>
                    <a:pt x="30" y="8"/>
                    <a:pt x="31" y="6"/>
                    <a:pt x="31" y="4"/>
                  </a:cubicBezTo>
                  <a:cubicBezTo>
                    <a:pt x="32" y="0"/>
                    <a:pt x="34" y="3"/>
                    <a:pt x="36" y="3"/>
                  </a:cubicBezTo>
                  <a:cubicBezTo>
                    <a:pt x="41" y="11"/>
                    <a:pt x="45" y="19"/>
                    <a:pt x="48" y="27"/>
                  </a:cubicBezTo>
                  <a:cubicBezTo>
                    <a:pt x="48" y="27"/>
                    <a:pt x="48" y="28"/>
                    <a:pt x="48" y="28"/>
                  </a:cubicBezTo>
                  <a:cubicBezTo>
                    <a:pt x="48" y="28"/>
                    <a:pt x="48" y="28"/>
                    <a:pt x="48" y="28"/>
                  </a:cubicBezTo>
                  <a:close/>
                </a:path>
              </a:pathLst>
            </a:custGeom>
            <a:solidFill>
              <a:srgbClr val="F28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32" name="Google Shape;832;p9"/>
            <p:cNvSpPr/>
            <p:nvPr/>
          </p:nvSpPr>
          <p:spPr>
            <a:xfrm>
              <a:off x="1585913" y="2809875"/>
              <a:ext cx="111125" cy="241300"/>
            </a:xfrm>
            <a:custGeom>
              <a:avLst/>
              <a:gdLst/>
              <a:ahLst/>
              <a:cxnLst/>
              <a:rect l="l" t="t" r="r" b="b"/>
              <a:pathLst>
                <a:path w="43" h="93" extrusionOk="0">
                  <a:moveTo>
                    <a:pt x="41" y="7"/>
                  </a:moveTo>
                  <a:cubicBezTo>
                    <a:pt x="38" y="20"/>
                    <a:pt x="32" y="33"/>
                    <a:pt x="29" y="45"/>
                  </a:cubicBezTo>
                  <a:cubicBezTo>
                    <a:pt x="25" y="58"/>
                    <a:pt x="23" y="71"/>
                    <a:pt x="23" y="85"/>
                  </a:cubicBezTo>
                  <a:cubicBezTo>
                    <a:pt x="23" y="88"/>
                    <a:pt x="24" y="93"/>
                    <a:pt x="19" y="93"/>
                  </a:cubicBezTo>
                  <a:cubicBezTo>
                    <a:pt x="14" y="93"/>
                    <a:pt x="14" y="88"/>
                    <a:pt x="14" y="85"/>
                  </a:cubicBezTo>
                  <a:cubicBezTo>
                    <a:pt x="14" y="84"/>
                    <a:pt x="14" y="82"/>
                    <a:pt x="14" y="81"/>
                  </a:cubicBezTo>
                  <a:cubicBezTo>
                    <a:pt x="11" y="82"/>
                    <a:pt x="10" y="84"/>
                    <a:pt x="8" y="86"/>
                  </a:cubicBezTo>
                  <a:cubicBezTo>
                    <a:pt x="6" y="87"/>
                    <a:pt x="4" y="87"/>
                    <a:pt x="3" y="86"/>
                  </a:cubicBezTo>
                  <a:cubicBezTo>
                    <a:pt x="0" y="84"/>
                    <a:pt x="1" y="82"/>
                    <a:pt x="2" y="80"/>
                  </a:cubicBezTo>
                  <a:cubicBezTo>
                    <a:pt x="2" y="80"/>
                    <a:pt x="2" y="80"/>
                    <a:pt x="2" y="79"/>
                  </a:cubicBezTo>
                  <a:cubicBezTo>
                    <a:pt x="16" y="67"/>
                    <a:pt x="18" y="50"/>
                    <a:pt x="23" y="33"/>
                  </a:cubicBezTo>
                  <a:cubicBezTo>
                    <a:pt x="25" y="28"/>
                    <a:pt x="27" y="22"/>
                    <a:pt x="29" y="17"/>
                  </a:cubicBezTo>
                  <a:cubicBezTo>
                    <a:pt x="34" y="14"/>
                    <a:pt x="35" y="10"/>
                    <a:pt x="36" y="6"/>
                  </a:cubicBezTo>
                  <a:cubicBezTo>
                    <a:pt x="36" y="5"/>
                    <a:pt x="37" y="3"/>
                    <a:pt x="38" y="2"/>
                  </a:cubicBezTo>
                  <a:cubicBezTo>
                    <a:pt x="39" y="1"/>
                    <a:pt x="40" y="0"/>
                    <a:pt x="41" y="0"/>
                  </a:cubicBezTo>
                  <a:cubicBezTo>
                    <a:pt x="43" y="1"/>
                    <a:pt x="41" y="3"/>
                    <a:pt x="41" y="4"/>
                  </a:cubicBezTo>
                  <a:cubicBezTo>
                    <a:pt x="41" y="5"/>
                    <a:pt x="41" y="6"/>
                    <a:pt x="41" y="7"/>
                  </a:cubicBezTo>
                  <a:close/>
                </a:path>
              </a:pathLst>
            </a:custGeom>
            <a:solidFill>
              <a:srgbClr val="F28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33" name="Google Shape;833;p9"/>
            <p:cNvSpPr/>
            <p:nvPr/>
          </p:nvSpPr>
          <p:spPr>
            <a:xfrm>
              <a:off x="1536700" y="2776538"/>
              <a:ext cx="165100" cy="142875"/>
            </a:xfrm>
            <a:custGeom>
              <a:avLst/>
              <a:gdLst/>
              <a:ahLst/>
              <a:cxnLst/>
              <a:rect l="l" t="t" r="r" b="b"/>
              <a:pathLst>
                <a:path w="64" h="55" extrusionOk="0">
                  <a:moveTo>
                    <a:pt x="60" y="20"/>
                  </a:moveTo>
                  <a:cubicBezTo>
                    <a:pt x="60" y="18"/>
                    <a:pt x="60" y="16"/>
                    <a:pt x="60" y="14"/>
                  </a:cubicBezTo>
                  <a:cubicBezTo>
                    <a:pt x="57" y="16"/>
                    <a:pt x="55" y="20"/>
                    <a:pt x="55" y="22"/>
                  </a:cubicBezTo>
                  <a:cubicBezTo>
                    <a:pt x="56" y="28"/>
                    <a:pt x="52" y="29"/>
                    <a:pt x="48" y="30"/>
                  </a:cubicBezTo>
                  <a:cubicBezTo>
                    <a:pt x="48" y="27"/>
                    <a:pt x="52" y="23"/>
                    <a:pt x="49" y="22"/>
                  </a:cubicBezTo>
                  <a:cubicBezTo>
                    <a:pt x="46" y="20"/>
                    <a:pt x="43" y="23"/>
                    <a:pt x="41" y="25"/>
                  </a:cubicBezTo>
                  <a:cubicBezTo>
                    <a:pt x="31" y="32"/>
                    <a:pt x="23" y="39"/>
                    <a:pt x="17" y="49"/>
                  </a:cubicBezTo>
                  <a:cubicBezTo>
                    <a:pt x="15" y="52"/>
                    <a:pt x="13" y="55"/>
                    <a:pt x="9" y="52"/>
                  </a:cubicBezTo>
                  <a:cubicBezTo>
                    <a:pt x="6" y="50"/>
                    <a:pt x="7" y="47"/>
                    <a:pt x="9" y="45"/>
                  </a:cubicBezTo>
                  <a:cubicBezTo>
                    <a:pt x="11" y="41"/>
                    <a:pt x="12" y="39"/>
                    <a:pt x="6" y="39"/>
                  </a:cubicBezTo>
                  <a:cubicBezTo>
                    <a:pt x="3" y="39"/>
                    <a:pt x="0" y="38"/>
                    <a:pt x="0" y="34"/>
                  </a:cubicBezTo>
                  <a:cubicBezTo>
                    <a:pt x="1" y="29"/>
                    <a:pt x="5" y="29"/>
                    <a:pt x="8" y="30"/>
                  </a:cubicBezTo>
                  <a:cubicBezTo>
                    <a:pt x="15" y="32"/>
                    <a:pt x="21" y="31"/>
                    <a:pt x="26" y="25"/>
                  </a:cubicBezTo>
                  <a:cubicBezTo>
                    <a:pt x="32" y="19"/>
                    <a:pt x="40" y="14"/>
                    <a:pt x="48" y="11"/>
                  </a:cubicBezTo>
                  <a:cubicBezTo>
                    <a:pt x="53" y="9"/>
                    <a:pt x="56" y="5"/>
                    <a:pt x="56" y="0"/>
                  </a:cubicBezTo>
                  <a:cubicBezTo>
                    <a:pt x="56" y="0"/>
                    <a:pt x="57" y="0"/>
                    <a:pt x="57" y="0"/>
                  </a:cubicBezTo>
                  <a:cubicBezTo>
                    <a:pt x="60" y="6"/>
                    <a:pt x="55" y="9"/>
                    <a:pt x="53" y="14"/>
                  </a:cubicBezTo>
                  <a:cubicBezTo>
                    <a:pt x="55" y="9"/>
                    <a:pt x="60" y="8"/>
                    <a:pt x="63" y="5"/>
                  </a:cubicBezTo>
                  <a:cubicBezTo>
                    <a:pt x="64" y="10"/>
                    <a:pt x="62" y="15"/>
                    <a:pt x="60" y="20"/>
                  </a:cubicBezTo>
                  <a:close/>
                </a:path>
              </a:pathLst>
            </a:custGeom>
            <a:solidFill>
              <a:srgbClr val="F28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34" name="Google Shape;834;p9"/>
            <p:cNvSpPr/>
            <p:nvPr/>
          </p:nvSpPr>
          <p:spPr>
            <a:xfrm>
              <a:off x="1785938" y="2692400"/>
              <a:ext cx="73025" cy="60325"/>
            </a:xfrm>
            <a:custGeom>
              <a:avLst/>
              <a:gdLst/>
              <a:ahLst/>
              <a:cxnLst/>
              <a:rect l="l" t="t" r="r" b="b"/>
              <a:pathLst>
                <a:path w="28" h="23" extrusionOk="0">
                  <a:moveTo>
                    <a:pt x="2" y="13"/>
                  </a:moveTo>
                  <a:cubicBezTo>
                    <a:pt x="0" y="8"/>
                    <a:pt x="1" y="5"/>
                    <a:pt x="7" y="5"/>
                  </a:cubicBezTo>
                  <a:cubicBezTo>
                    <a:pt x="10" y="6"/>
                    <a:pt x="13" y="4"/>
                    <a:pt x="17" y="3"/>
                  </a:cubicBezTo>
                  <a:cubicBezTo>
                    <a:pt x="19" y="2"/>
                    <a:pt x="22" y="0"/>
                    <a:pt x="24" y="3"/>
                  </a:cubicBezTo>
                  <a:cubicBezTo>
                    <a:pt x="26" y="7"/>
                    <a:pt x="23" y="9"/>
                    <a:pt x="21" y="11"/>
                  </a:cubicBezTo>
                  <a:cubicBezTo>
                    <a:pt x="21" y="11"/>
                    <a:pt x="21" y="12"/>
                    <a:pt x="21" y="12"/>
                  </a:cubicBezTo>
                  <a:cubicBezTo>
                    <a:pt x="24" y="13"/>
                    <a:pt x="28" y="14"/>
                    <a:pt x="27" y="19"/>
                  </a:cubicBezTo>
                  <a:cubicBezTo>
                    <a:pt x="25" y="23"/>
                    <a:pt x="21" y="21"/>
                    <a:pt x="18" y="20"/>
                  </a:cubicBezTo>
                  <a:cubicBezTo>
                    <a:pt x="12" y="19"/>
                    <a:pt x="7" y="15"/>
                    <a:pt x="2" y="13"/>
                  </a:cubicBezTo>
                  <a:close/>
                </a:path>
              </a:pathLst>
            </a:custGeom>
            <a:solidFill>
              <a:srgbClr val="F28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35" name="Google Shape;835;p9"/>
            <p:cNvSpPr/>
            <p:nvPr/>
          </p:nvSpPr>
          <p:spPr>
            <a:xfrm>
              <a:off x="1681163" y="2700338"/>
              <a:ext cx="26987" cy="55562"/>
            </a:xfrm>
            <a:custGeom>
              <a:avLst/>
              <a:gdLst/>
              <a:ahLst/>
              <a:cxnLst/>
              <a:rect l="l" t="t" r="r" b="b"/>
              <a:pathLst>
                <a:path w="10" h="21" extrusionOk="0">
                  <a:moveTo>
                    <a:pt x="1" y="16"/>
                  </a:moveTo>
                  <a:cubicBezTo>
                    <a:pt x="2" y="13"/>
                    <a:pt x="0" y="10"/>
                    <a:pt x="0" y="7"/>
                  </a:cubicBezTo>
                  <a:cubicBezTo>
                    <a:pt x="0" y="4"/>
                    <a:pt x="1" y="2"/>
                    <a:pt x="3" y="1"/>
                  </a:cubicBezTo>
                  <a:cubicBezTo>
                    <a:pt x="5" y="0"/>
                    <a:pt x="6" y="2"/>
                    <a:pt x="7" y="3"/>
                  </a:cubicBezTo>
                  <a:cubicBezTo>
                    <a:pt x="8" y="6"/>
                    <a:pt x="8" y="8"/>
                    <a:pt x="9" y="10"/>
                  </a:cubicBezTo>
                  <a:cubicBezTo>
                    <a:pt x="9" y="12"/>
                    <a:pt x="9" y="13"/>
                    <a:pt x="9" y="14"/>
                  </a:cubicBezTo>
                  <a:cubicBezTo>
                    <a:pt x="9" y="16"/>
                    <a:pt x="10" y="19"/>
                    <a:pt x="7" y="20"/>
                  </a:cubicBezTo>
                  <a:cubicBezTo>
                    <a:pt x="4" y="21"/>
                    <a:pt x="3" y="19"/>
                    <a:pt x="1" y="17"/>
                  </a:cubicBezTo>
                  <a:cubicBezTo>
                    <a:pt x="1" y="16"/>
                    <a:pt x="1" y="16"/>
                    <a:pt x="1" y="16"/>
                  </a:cubicBezTo>
                  <a:close/>
                </a:path>
              </a:pathLst>
            </a:custGeom>
            <a:solidFill>
              <a:srgbClr val="F28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36" name="Google Shape;836;p9"/>
            <p:cNvSpPr/>
            <p:nvPr/>
          </p:nvSpPr>
          <p:spPr>
            <a:xfrm>
              <a:off x="1668463" y="2765425"/>
              <a:ext cx="36512" cy="57150"/>
            </a:xfrm>
            <a:custGeom>
              <a:avLst/>
              <a:gdLst/>
              <a:ahLst/>
              <a:cxnLst/>
              <a:rect l="l" t="t" r="r" b="b"/>
              <a:pathLst>
                <a:path w="14" h="22" extrusionOk="0">
                  <a:moveTo>
                    <a:pt x="12" y="9"/>
                  </a:moveTo>
                  <a:cubicBezTo>
                    <a:pt x="11" y="12"/>
                    <a:pt x="10" y="15"/>
                    <a:pt x="5" y="16"/>
                  </a:cubicBezTo>
                  <a:cubicBezTo>
                    <a:pt x="2" y="16"/>
                    <a:pt x="6" y="21"/>
                    <a:pt x="2" y="22"/>
                  </a:cubicBezTo>
                  <a:cubicBezTo>
                    <a:pt x="0" y="20"/>
                    <a:pt x="0" y="16"/>
                    <a:pt x="2" y="14"/>
                  </a:cubicBezTo>
                  <a:cubicBezTo>
                    <a:pt x="5" y="11"/>
                    <a:pt x="5" y="8"/>
                    <a:pt x="6" y="4"/>
                  </a:cubicBezTo>
                  <a:cubicBezTo>
                    <a:pt x="5" y="1"/>
                    <a:pt x="7" y="0"/>
                    <a:pt x="9" y="0"/>
                  </a:cubicBezTo>
                  <a:cubicBezTo>
                    <a:pt x="12" y="0"/>
                    <a:pt x="14" y="1"/>
                    <a:pt x="14" y="4"/>
                  </a:cubicBezTo>
                  <a:cubicBezTo>
                    <a:pt x="13" y="6"/>
                    <a:pt x="13" y="7"/>
                    <a:pt x="12" y="9"/>
                  </a:cubicBezTo>
                  <a:close/>
                </a:path>
              </a:pathLst>
            </a:custGeom>
            <a:solidFill>
              <a:srgbClr val="F28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37" name="Google Shape;837;p9"/>
            <p:cNvSpPr/>
            <p:nvPr/>
          </p:nvSpPr>
          <p:spPr>
            <a:xfrm>
              <a:off x="1681163" y="2727325"/>
              <a:ext cx="28575" cy="49212"/>
            </a:xfrm>
            <a:custGeom>
              <a:avLst/>
              <a:gdLst/>
              <a:ahLst/>
              <a:cxnLst/>
              <a:rect l="l" t="t" r="r" b="b"/>
              <a:pathLst>
                <a:path w="11" h="19" extrusionOk="0">
                  <a:moveTo>
                    <a:pt x="9" y="19"/>
                  </a:moveTo>
                  <a:cubicBezTo>
                    <a:pt x="6" y="16"/>
                    <a:pt x="4" y="15"/>
                    <a:pt x="1" y="19"/>
                  </a:cubicBezTo>
                  <a:cubicBezTo>
                    <a:pt x="1" y="19"/>
                    <a:pt x="0" y="19"/>
                    <a:pt x="0" y="19"/>
                  </a:cubicBezTo>
                  <a:cubicBezTo>
                    <a:pt x="0" y="15"/>
                    <a:pt x="1" y="11"/>
                    <a:pt x="1" y="7"/>
                  </a:cubicBezTo>
                  <a:cubicBezTo>
                    <a:pt x="8" y="10"/>
                    <a:pt x="8" y="10"/>
                    <a:pt x="9" y="0"/>
                  </a:cubicBezTo>
                  <a:cubicBezTo>
                    <a:pt x="11" y="7"/>
                    <a:pt x="10" y="13"/>
                    <a:pt x="9" y="19"/>
                  </a:cubicBezTo>
                  <a:close/>
                </a:path>
              </a:pathLst>
            </a:custGeom>
            <a:solidFill>
              <a:srgbClr val="F28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38" name="Google Shape;838;p9"/>
            <p:cNvSpPr/>
            <p:nvPr/>
          </p:nvSpPr>
          <p:spPr>
            <a:xfrm>
              <a:off x="1701800" y="2698750"/>
              <a:ext cx="28575" cy="33337"/>
            </a:xfrm>
            <a:custGeom>
              <a:avLst/>
              <a:gdLst/>
              <a:ahLst/>
              <a:cxnLst/>
              <a:rect l="l" t="t" r="r" b="b"/>
              <a:pathLst>
                <a:path w="11" h="13" extrusionOk="0">
                  <a:moveTo>
                    <a:pt x="0" y="3"/>
                  </a:moveTo>
                  <a:cubicBezTo>
                    <a:pt x="1" y="1"/>
                    <a:pt x="1" y="0"/>
                    <a:pt x="3" y="1"/>
                  </a:cubicBezTo>
                  <a:cubicBezTo>
                    <a:pt x="7" y="2"/>
                    <a:pt x="9" y="4"/>
                    <a:pt x="10" y="7"/>
                  </a:cubicBezTo>
                  <a:cubicBezTo>
                    <a:pt x="11" y="9"/>
                    <a:pt x="11" y="11"/>
                    <a:pt x="9" y="13"/>
                  </a:cubicBezTo>
                  <a:cubicBezTo>
                    <a:pt x="6" y="10"/>
                    <a:pt x="3" y="6"/>
                    <a:pt x="0" y="3"/>
                  </a:cubicBezTo>
                  <a:close/>
                </a:path>
              </a:pathLst>
            </a:custGeom>
            <a:solidFill>
              <a:srgbClr val="F28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39" name="Google Shape;839;p9"/>
            <p:cNvSpPr/>
            <p:nvPr/>
          </p:nvSpPr>
          <p:spPr>
            <a:xfrm>
              <a:off x="1787525" y="2801938"/>
              <a:ext cx="23812" cy="41275"/>
            </a:xfrm>
            <a:custGeom>
              <a:avLst/>
              <a:gdLst/>
              <a:ahLst/>
              <a:cxnLst/>
              <a:rect l="l" t="t" r="r" b="b"/>
              <a:pathLst>
                <a:path w="9" h="16" extrusionOk="0">
                  <a:moveTo>
                    <a:pt x="2" y="1"/>
                  </a:moveTo>
                  <a:cubicBezTo>
                    <a:pt x="2" y="1"/>
                    <a:pt x="2" y="0"/>
                    <a:pt x="2" y="0"/>
                  </a:cubicBezTo>
                  <a:cubicBezTo>
                    <a:pt x="5" y="5"/>
                    <a:pt x="8" y="10"/>
                    <a:pt x="9" y="16"/>
                  </a:cubicBezTo>
                  <a:cubicBezTo>
                    <a:pt x="9" y="16"/>
                    <a:pt x="8" y="15"/>
                    <a:pt x="8" y="15"/>
                  </a:cubicBezTo>
                  <a:cubicBezTo>
                    <a:pt x="0" y="13"/>
                    <a:pt x="0" y="7"/>
                    <a:pt x="2" y="1"/>
                  </a:cubicBezTo>
                  <a:close/>
                </a:path>
              </a:pathLst>
            </a:custGeom>
            <a:solidFill>
              <a:srgbClr val="F28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Office Theme">
  <a:themeElements>
    <a:clrScheme name="Personalizado 63">
      <a:dk1>
        <a:srgbClr val="000000"/>
      </a:dk1>
      <a:lt1>
        <a:srgbClr val="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F00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2901</Words>
  <Application>Microsoft Office PowerPoint</Application>
  <PresentationFormat>Panorámica</PresentationFormat>
  <Paragraphs>347</Paragraphs>
  <Slides>41</Slides>
  <Notes>41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41</vt:i4>
      </vt:variant>
    </vt:vector>
  </HeadingPairs>
  <TitlesOfParts>
    <vt:vector size="49" baseType="lpstr">
      <vt:lpstr>Arial</vt:lpstr>
      <vt:lpstr>Noto Sans Symbols</vt:lpstr>
      <vt:lpstr>Arial Rounded</vt:lpstr>
      <vt:lpstr>Calibri</vt:lpstr>
      <vt:lpstr>Times New Roman</vt:lpstr>
      <vt:lpstr>DM Sans</vt:lpstr>
      <vt:lpstr>Arial Black</vt:lpstr>
      <vt:lpstr>Office Theme</vt:lpstr>
      <vt:lpstr>Presentación de PowerPoint</vt:lpstr>
      <vt:lpstr>Presentación de PowerPoint</vt:lpstr>
      <vt:lpstr>Órganos internos</vt:lpstr>
      <vt:lpstr>Sistemas</vt:lpstr>
      <vt:lpstr>Process</vt:lpstr>
      <vt:lpstr>Presentación de PowerPoint</vt:lpstr>
      <vt:lpstr>Analitys</vt:lpstr>
      <vt:lpstr>Hemisferios</vt:lpstr>
      <vt:lpstr>Presentación de PowerPoint</vt:lpstr>
      <vt:lpstr>Presentación de PowerPoint</vt:lpstr>
      <vt:lpstr>Presentación de PowerPoint</vt:lpstr>
      <vt:lpstr>Corazon</vt:lpstr>
      <vt:lpstr>Capas de la piel  humana</vt:lpstr>
      <vt:lpstr>Partes del cerebro humano</vt:lpstr>
      <vt:lpstr>Anatomía humana</vt:lpstr>
      <vt:lpstr>Presentación de PowerPoint</vt:lpstr>
      <vt:lpstr>Presentación de PowerPoint</vt:lpstr>
      <vt:lpstr>Infographic Style</vt:lpstr>
      <vt:lpstr>Infographic Style</vt:lpstr>
      <vt:lpstr>Infographic Style</vt:lpstr>
      <vt:lpstr>Infographic Style</vt:lpstr>
      <vt:lpstr>Sistema reproductivo femenino</vt:lpstr>
      <vt:lpstr>Infographic Style</vt:lpstr>
      <vt:lpstr>Anatomía de los bronquiolos</vt:lpstr>
      <vt:lpstr>Describe about your topic</vt:lpstr>
      <vt:lpstr>Presentación de PowerPoint</vt:lpstr>
      <vt:lpstr>Human Health Infographic</vt:lpstr>
      <vt:lpstr>Use diagrams to explain parts</vt:lpstr>
      <vt:lpstr>Data Analysis Summary</vt:lpstr>
      <vt:lpstr>Health Care</vt:lpstr>
      <vt:lpstr>Presentación de PowerPoint</vt:lpstr>
      <vt:lpstr>Human Analysis</vt:lpstr>
      <vt:lpstr>Human Health Infographic</vt:lpstr>
      <vt:lpstr>Human Health Infographic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eduardo</cp:lastModifiedBy>
  <cp:revision>1</cp:revision>
  <dcterms:created xsi:type="dcterms:W3CDTF">2020-04-22T15:34:04Z</dcterms:created>
  <dcterms:modified xsi:type="dcterms:W3CDTF">2023-11-21T19:43:45Z</dcterms:modified>
</cp:coreProperties>
</file>